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9" r:id="rId2"/>
    <p:sldId id="380" r:id="rId3"/>
    <p:sldId id="382" r:id="rId4"/>
    <p:sldId id="356" r:id="rId5"/>
    <p:sldId id="381" r:id="rId6"/>
    <p:sldId id="383" r:id="rId7"/>
    <p:sldId id="384" r:id="rId8"/>
    <p:sldId id="368" r:id="rId9"/>
    <p:sldId id="347" r:id="rId10"/>
    <p:sldId id="349" r:id="rId11"/>
    <p:sldId id="358" r:id="rId12"/>
    <p:sldId id="353" r:id="rId13"/>
    <p:sldId id="317" r:id="rId14"/>
    <p:sldId id="365" r:id="rId15"/>
  </p:sldIdLst>
  <p:sldSz cx="12192000" cy="6858000"/>
  <p:notesSz cx="6738938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80"/>
    <a:srgbClr val="B25511"/>
    <a:srgbClr val="BF3F17"/>
    <a:srgbClr val="833C0D"/>
    <a:srgbClr val="D48C5B"/>
    <a:srgbClr val="E89258"/>
    <a:srgbClr val="41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74" autoAdjust="0"/>
  </p:normalViewPr>
  <p:slideViewPr>
    <p:cSldViewPr snapToGrid="0" showGuides="1">
      <p:cViewPr varScale="1">
        <p:scale>
          <a:sx n="98" d="100"/>
          <a:sy n="98" d="100"/>
        </p:scale>
        <p:origin x="84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6EC80B-006A-815F-7553-2E94AAE488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0206" cy="49518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F2AE10-202D-9A25-7190-AC1C6B0051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7173" y="0"/>
            <a:ext cx="2920206" cy="49518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5271121E-0F29-446E-B2AB-8034AB74C51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B46EC3-0054-541F-961A-31BA3C2F2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4302"/>
            <a:ext cx="2920206" cy="49518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01DE91-E3E0-0D0F-4C0A-D3143D5B19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7173" y="9374302"/>
            <a:ext cx="2920206" cy="49518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0A6CF023-17D6-441B-A882-F4C4D2F7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0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4T12:13:1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8020 0 0,'0'0'688'0'0,"7"0"-880"0"0,-3 0-1009 0 0,-1 0-1728 0 0,-3-5 1520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0206" cy="49518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173" y="0"/>
            <a:ext cx="2920206" cy="49518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245CAC48-C395-4130-9FCA-04CC05932DF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894" y="4749691"/>
            <a:ext cx="5391150" cy="3886111"/>
          </a:xfrm>
          <a:prstGeom prst="rect">
            <a:avLst/>
          </a:prstGeom>
        </p:spPr>
        <p:txBody>
          <a:bodyPr vert="horz" lIns="90800" tIns="45400" rIns="90800" bIns="4540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20206" cy="49518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173" y="9374302"/>
            <a:ext cx="2920206" cy="49518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561A61C6-F95A-4381-9F87-AC3EE9A66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55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1CA66441-637D-E9E6-6C5C-389BA668B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0D77BC48-7A44-8764-22E5-7F7177802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69CA0E10-E89F-B698-05D8-B8A3AB69B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4F688E-DB77-4285-ABC2-CBC157E254F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A61C6-F95A-4381-9F87-AC3EE9A66B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4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A61C6-F95A-4381-9F87-AC3EE9A66B3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01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A61C6-F95A-4381-9F87-AC3EE9A66B3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2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42C26-368D-49D0-AE73-896FFFC1420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5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A61C6-F95A-4381-9F87-AC3EE9A66B3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3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933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1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2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225396-C6D2-0590-3DA1-AEB475614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B5FD2F-D0FA-F37A-7EC4-180C15DFE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36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17277-ED82-425F-8F67-9BFAC785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D06BCA-578D-8092-DE80-E12208BE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D89864-8057-F6F5-453A-E2EC454C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BA857B-E5F6-479F-9B60-43DFE32EEF37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B2CED7-C510-C032-AACE-712000C8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D6CC0-CB61-0242-3EC6-80AE2E84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30856-8578-4C1C-B517-477BD6B18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62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874C-BE2B-43E3-A5A5-970E977D2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slide" Target="slide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2.sv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342a1b1-db0d-407f-9edb-dcec5000d02a">
            <a:extLst>
              <a:ext uri="{FF2B5EF4-FFF2-40B4-BE49-F238E27FC236}">
                <a16:creationId xmlns:a16="http://schemas.microsoft.com/office/drawing/2014/main" id="{99AC0748-3C2E-C927-060E-DFF0FF8B8BC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alpha val="7000"/>
                </a:schemeClr>
              </a:gs>
              <a:gs pos="69000">
                <a:schemeClr val="accent2">
                  <a:lumMod val="50000"/>
                  <a:alpha val="54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8400000" scaled="0"/>
            <a:tileRect/>
          </a:gradFill>
        </p:spPr>
        <p:txBody>
          <a:bodyPr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+mj-cs"/>
              </a:defRPr>
            </a:lvl1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CE3842D6-AB1F-C9D5-E775-2653DA8D5C9A}"/>
                  </a:ext>
                </a:extLst>
              </p14:cNvPr>
              <p14:cNvContentPartPr/>
              <p14:nvPr/>
            </p14:nvContentPartPr>
            <p14:xfrm>
              <a:off x="-421675" y="2537430"/>
              <a:ext cx="5400" cy="252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CE3842D6-AB1F-C9D5-E775-2653DA8D5C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30675" y="2526930"/>
                <a:ext cx="23040" cy="231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348517F-8EDD-44BF-8677-C06008E03FD0}"/>
              </a:ext>
            </a:extLst>
          </p:cNvPr>
          <p:cNvSpPr txBox="1"/>
          <p:nvPr/>
        </p:nvSpPr>
        <p:spPr>
          <a:xfrm>
            <a:off x="2108174" y="3337232"/>
            <a:ext cx="82215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Российская платформа для работы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 мировой научной и технической информацией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1F41E5-8C4C-47FD-93D1-00FE65C28B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9465" y="1810794"/>
            <a:ext cx="2038996" cy="1979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715738-7E3B-1C78-BAF2-E8C3F005194E}"/>
              </a:ext>
            </a:extLst>
          </p:cNvPr>
          <p:cNvSpPr txBox="1"/>
          <p:nvPr/>
        </p:nvSpPr>
        <p:spPr>
          <a:xfrm>
            <a:off x="1554974" y="790756"/>
            <a:ext cx="4967706" cy="242197"/>
          </a:xfrm>
          <a:custGeom>
            <a:avLst/>
            <a:gdLst/>
            <a:ahLst/>
            <a:cxnLst/>
            <a:rect l="l" t="t" r="r" b="b"/>
            <a:pathLst>
              <a:path w="4967706" h="242197">
                <a:moveTo>
                  <a:pt x="1388012" y="120185"/>
                </a:moveTo>
                <a:lnTo>
                  <a:pt x="1388012" y="169501"/>
                </a:lnTo>
                <a:lnTo>
                  <a:pt x="1425273" y="169501"/>
                </a:lnTo>
                <a:cubicBezTo>
                  <a:pt x="1433797" y="169501"/>
                  <a:pt x="1440798" y="167249"/>
                  <a:pt x="1446278" y="162743"/>
                </a:cubicBezTo>
                <a:cubicBezTo>
                  <a:pt x="1451758" y="158238"/>
                  <a:pt x="1454497" y="152454"/>
                  <a:pt x="1454497" y="145391"/>
                </a:cubicBezTo>
                <a:cubicBezTo>
                  <a:pt x="1454497" y="137963"/>
                  <a:pt x="1451758" y="131905"/>
                  <a:pt x="1446278" y="127217"/>
                </a:cubicBezTo>
                <a:cubicBezTo>
                  <a:pt x="1440798" y="122529"/>
                  <a:pt x="1433797" y="120185"/>
                  <a:pt x="1425273" y="120185"/>
                </a:cubicBezTo>
                <a:close/>
                <a:moveTo>
                  <a:pt x="4946154" y="119089"/>
                </a:moveTo>
                <a:cubicBezTo>
                  <a:pt x="4945240" y="120185"/>
                  <a:pt x="4943246" y="121174"/>
                  <a:pt x="4940172" y="122057"/>
                </a:cubicBezTo>
                <a:cubicBezTo>
                  <a:pt x="4937097" y="122940"/>
                  <a:pt x="4933566" y="123701"/>
                  <a:pt x="4929578" y="124340"/>
                </a:cubicBezTo>
                <a:cubicBezTo>
                  <a:pt x="4925590" y="124980"/>
                  <a:pt x="4921724" y="125528"/>
                  <a:pt x="4917979" y="125984"/>
                </a:cubicBezTo>
                <a:cubicBezTo>
                  <a:pt x="4914235" y="126441"/>
                  <a:pt x="4911206" y="126821"/>
                  <a:pt x="4908892" y="127126"/>
                </a:cubicBezTo>
                <a:cubicBezTo>
                  <a:pt x="4903291" y="127856"/>
                  <a:pt x="4898070" y="129028"/>
                  <a:pt x="4893230" y="130642"/>
                </a:cubicBezTo>
                <a:cubicBezTo>
                  <a:pt x="4888390" y="132255"/>
                  <a:pt x="4884493" y="134660"/>
                  <a:pt x="4881540" y="137857"/>
                </a:cubicBezTo>
                <a:cubicBezTo>
                  <a:pt x="4878587" y="141053"/>
                  <a:pt x="4877111" y="145391"/>
                  <a:pt x="4877111" y="150871"/>
                </a:cubicBezTo>
                <a:cubicBezTo>
                  <a:pt x="4877111" y="158359"/>
                  <a:pt x="4879897" y="164006"/>
                  <a:pt x="4885467" y="167812"/>
                </a:cubicBezTo>
                <a:cubicBezTo>
                  <a:pt x="4891038" y="171617"/>
                  <a:pt x="4898116" y="173520"/>
                  <a:pt x="4906701" y="173520"/>
                </a:cubicBezTo>
                <a:cubicBezTo>
                  <a:pt x="4915225" y="173520"/>
                  <a:pt x="4922424" y="171845"/>
                  <a:pt x="4928299" y="168497"/>
                </a:cubicBezTo>
                <a:cubicBezTo>
                  <a:pt x="4934175" y="165148"/>
                  <a:pt x="4938619" y="160825"/>
                  <a:pt x="4941633" y="155528"/>
                </a:cubicBezTo>
                <a:cubicBezTo>
                  <a:pt x="4944647" y="150231"/>
                  <a:pt x="4946154" y="144660"/>
                  <a:pt x="4946154" y="138816"/>
                </a:cubicBezTo>
                <a:close/>
                <a:moveTo>
                  <a:pt x="3384054" y="119089"/>
                </a:moveTo>
                <a:cubicBezTo>
                  <a:pt x="3383141" y="120185"/>
                  <a:pt x="3381147" y="121174"/>
                  <a:pt x="3378072" y="122057"/>
                </a:cubicBezTo>
                <a:cubicBezTo>
                  <a:pt x="3374997" y="122940"/>
                  <a:pt x="3371466" y="123701"/>
                  <a:pt x="3367478" y="124340"/>
                </a:cubicBezTo>
                <a:cubicBezTo>
                  <a:pt x="3363490" y="124980"/>
                  <a:pt x="3359624" y="125528"/>
                  <a:pt x="3355880" y="125984"/>
                </a:cubicBezTo>
                <a:cubicBezTo>
                  <a:pt x="3352135" y="126441"/>
                  <a:pt x="3349106" y="126821"/>
                  <a:pt x="3346793" y="127126"/>
                </a:cubicBezTo>
                <a:cubicBezTo>
                  <a:pt x="3341191" y="127856"/>
                  <a:pt x="3335971" y="129028"/>
                  <a:pt x="3331130" y="130642"/>
                </a:cubicBezTo>
                <a:cubicBezTo>
                  <a:pt x="3326290" y="132255"/>
                  <a:pt x="3322393" y="134660"/>
                  <a:pt x="3319441" y="137857"/>
                </a:cubicBezTo>
                <a:cubicBezTo>
                  <a:pt x="3316488" y="141053"/>
                  <a:pt x="3315011" y="145391"/>
                  <a:pt x="3315011" y="150871"/>
                </a:cubicBezTo>
                <a:cubicBezTo>
                  <a:pt x="3315011" y="158359"/>
                  <a:pt x="3317797" y="164006"/>
                  <a:pt x="3323368" y="167812"/>
                </a:cubicBezTo>
                <a:cubicBezTo>
                  <a:pt x="3328939" y="171617"/>
                  <a:pt x="3336016" y="173520"/>
                  <a:pt x="3344601" y="173520"/>
                </a:cubicBezTo>
                <a:cubicBezTo>
                  <a:pt x="3353125" y="173520"/>
                  <a:pt x="3360324" y="171845"/>
                  <a:pt x="3366200" y="168497"/>
                </a:cubicBezTo>
                <a:cubicBezTo>
                  <a:pt x="3372075" y="165148"/>
                  <a:pt x="3376520" y="160825"/>
                  <a:pt x="3379533" y="155528"/>
                </a:cubicBezTo>
                <a:cubicBezTo>
                  <a:pt x="3382547" y="150231"/>
                  <a:pt x="3384054" y="144660"/>
                  <a:pt x="3384054" y="138816"/>
                </a:cubicBezTo>
                <a:close/>
                <a:moveTo>
                  <a:pt x="2812554" y="119089"/>
                </a:moveTo>
                <a:cubicBezTo>
                  <a:pt x="2811641" y="120185"/>
                  <a:pt x="2809647" y="121174"/>
                  <a:pt x="2806572" y="122057"/>
                </a:cubicBezTo>
                <a:cubicBezTo>
                  <a:pt x="2803497" y="122940"/>
                  <a:pt x="2799966" y="123701"/>
                  <a:pt x="2795978" y="124340"/>
                </a:cubicBezTo>
                <a:cubicBezTo>
                  <a:pt x="2791990" y="124980"/>
                  <a:pt x="2788124" y="125528"/>
                  <a:pt x="2784380" y="125984"/>
                </a:cubicBezTo>
                <a:cubicBezTo>
                  <a:pt x="2780635" y="126441"/>
                  <a:pt x="2777606" y="126821"/>
                  <a:pt x="2775293" y="127126"/>
                </a:cubicBezTo>
                <a:cubicBezTo>
                  <a:pt x="2769692" y="127856"/>
                  <a:pt x="2764471" y="129028"/>
                  <a:pt x="2759630" y="130642"/>
                </a:cubicBezTo>
                <a:cubicBezTo>
                  <a:pt x="2754790" y="132255"/>
                  <a:pt x="2750894" y="134660"/>
                  <a:pt x="2747941" y="137857"/>
                </a:cubicBezTo>
                <a:cubicBezTo>
                  <a:pt x="2744988" y="141053"/>
                  <a:pt x="2743511" y="145391"/>
                  <a:pt x="2743511" y="150871"/>
                </a:cubicBezTo>
                <a:cubicBezTo>
                  <a:pt x="2743511" y="158359"/>
                  <a:pt x="2746296" y="164006"/>
                  <a:pt x="2751868" y="167812"/>
                </a:cubicBezTo>
                <a:cubicBezTo>
                  <a:pt x="2757439" y="171617"/>
                  <a:pt x="2764516" y="173520"/>
                  <a:pt x="2773101" y="173520"/>
                </a:cubicBezTo>
                <a:cubicBezTo>
                  <a:pt x="2781625" y="173520"/>
                  <a:pt x="2788824" y="171845"/>
                  <a:pt x="2794700" y="168497"/>
                </a:cubicBezTo>
                <a:cubicBezTo>
                  <a:pt x="2800575" y="165148"/>
                  <a:pt x="2805019" y="160825"/>
                  <a:pt x="2808033" y="155528"/>
                </a:cubicBezTo>
                <a:cubicBezTo>
                  <a:pt x="2811047" y="150231"/>
                  <a:pt x="2812554" y="144660"/>
                  <a:pt x="2812554" y="138816"/>
                </a:cubicBezTo>
                <a:close/>
                <a:moveTo>
                  <a:pt x="2155329" y="119089"/>
                </a:moveTo>
                <a:cubicBezTo>
                  <a:pt x="2154416" y="120185"/>
                  <a:pt x="2152422" y="121174"/>
                  <a:pt x="2149347" y="122057"/>
                </a:cubicBezTo>
                <a:cubicBezTo>
                  <a:pt x="2146272" y="122940"/>
                  <a:pt x="2142741" y="123701"/>
                  <a:pt x="2138753" y="124340"/>
                </a:cubicBezTo>
                <a:cubicBezTo>
                  <a:pt x="2134765" y="124980"/>
                  <a:pt x="2130899" y="125528"/>
                  <a:pt x="2127155" y="125984"/>
                </a:cubicBezTo>
                <a:cubicBezTo>
                  <a:pt x="2123411" y="126441"/>
                  <a:pt x="2120381" y="126821"/>
                  <a:pt x="2118068" y="127126"/>
                </a:cubicBezTo>
                <a:cubicBezTo>
                  <a:pt x="2112467" y="127856"/>
                  <a:pt x="2107246" y="129028"/>
                  <a:pt x="2102405" y="130642"/>
                </a:cubicBezTo>
                <a:cubicBezTo>
                  <a:pt x="2097565" y="132255"/>
                  <a:pt x="2093668" y="134660"/>
                  <a:pt x="2090716" y="137857"/>
                </a:cubicBezTo>
                <a:cubicBezTo>
                  <a:pt x="2087763" y="141053"/>
                  <a:pt x="2086286" y="145391"/>
                  <a:pt x="2086286" y="150871"/>
                </a:cubicBezTo>
                <a:cubicBezTo>
                  <a:pt x="2086286" y="158359"/>
                  <a:pt x="2089072" y="164006"/>
                  <a:pt x="2094643" y="167812"/>
                </a:cubicBezTo>
                <a:cubicBezTo>
                  <a:pt x="2100214" y="171617"/>
                  <a:pt x="2107291" y="173520"/>
                  <a:pt x="2115876" y="173520"/>
                </a:cubicBezTo>
                <a:cubicBezTo>
                  <a:pt x="2124400" y="173520"/>
                  <a:pt x="2131599" y="171845"/>
                  <a:pt x="2137475" y="168497"/>
                </a:cubicBezTo>
                <a:cubicBezTo>
                  <a:pt x="2143350" y="165148"/>
                  <a:pt x="2147795" y="160825"/>
                  <a:pt x="2150808" y="155528"/>
                </a:cubicBezTo>
                <a:cubicBezTo>
                  <a:pt x="2153822" y="150231"/>
                  <a:pt x="2155329" y="144660"/>
                  <a:pt x="2155329" y="138816"/>
                </a:cubicBezTo>
                <a:close/>
                <a:moveTo>
                  <a:pt x="869454" y="119089"/>
                </a:moveTo>
                <a:cubicBezTo>
                  <a:pt x="868541" y="120185"/>
                  <a:pt x="866547" y="121174"/>
                  <a:pt x="863472" y="122057"/>
                </a:cubicBezTo>
                <a:cubicBezTo>
                  <a:pt x="860397" y="122940"/>
                  <a:pt x="856866" y="123701"/>
                  <a:pt x="852878" y="124340"/>
                </a:cubicBezTo>
                <a:cubicBezTo>
                  <a:pt x="848890" y="124980"/>
                  <a:pt x="845024" y="125528"/>
                  <a:pt x="841280" y="125984"/>
                </a:cubicBezTo>
                <a:cubicBezTo>
                  <a:pt x="837535" y="126441"/>
                  <a:pt x="834506" y="126821"/>
                  <a:pt x="832193" y="127126"/>
                </a:cubicBezTo>
                <a:cubicBezTo>
                  <a:pt x="826591" y="127856"/>
                  <a:pt x="821371" y="129028"/>
                  <a:pt x="816530" y="130642"/>
                </a:cubicBezTo>
                <a:cubicBezTo>
                  <a:pt x="811690" y="132255"/>
                  <a:pt x="807793" y="134660"/>
                  <a:pt x="804841" y="137857"/>
                </a:cubicBezTo>
                <a:cubicBezTo>
                  <a:pt x="801888" y="141053"/>
                  <a:pt x="800411" y="145391"/>
                  <a:pt x="800411" y="150871"/>
                </a:cubicBezTo>
                <a:cubicBezTo>
                  <a:pt x="800411" y="158359"/>
                  <a:pt x="803197" y="164006"/>
                  <a:pt x="808768" y="167812"/>
                </a:cubicBezTo>
                <a:cubicBezTo>
                  <a:pt x="814338" y="171617"/>
                  <a:pt x="821416" y="173520"/>
                  <a:pt x="830001" y="173520"/>
                </a:cubicBezTo>
                <a:cubicBezTo>
                  <a:pt x="838525" y="173520"/>
                  <a:pt x="845724" y="171845"/>
                  <a:pt x="851600" y="168497"/>
                </a:cubicBezTo>
                <a:cubicBezTo>
                  <a:pt x="857475" y="165148"/>
                  <a:pt x="861920" y="160825"/>
                  <a:pt x="864933" y="155528"/>
                </a:cubicBezTo>
                <a:cubicBezTo>
                  <a:pt x="867947" y="150231"/>
                  <a:pt x="869454" y="144660"/>
                  <a:pt x="869454" y="138816"/>
                </a:cubicBezTo>
                <a:close/>
                <a:moveTo>
                  <a:pt x="412254" y="119089"/>
                </a:moveTo>
                <a:cubicBezTo>
                  <a:pt x="411341" y="120185"/>
                  <a:pt x="409347" y="121174"/>
                  <a:pt x="406272" y="122057"/>
                </a:cubicBezTo>
                <a:cubicBezTo>
                  <a:pt x="403197" y="122940"/>
                  <a:pt x="399666" y="123701"/>
                  <a:pt x="395678" y="124340"/>
                </a:cubicBezTo>
                <a:cubicBezTo>
                  <a:pt x="391690" y="124980"/>
                  <a:pt x="387824" y="125528"/>
                  <a:pt x="384080" y="125984"/>
                </a:cubicBezTo>
                <a:cubicBezTo>
                  <a:pt x="380335" y="126441"/>
                  <a:pt x="377306" y="126821"/>
                  <a:pt x="374993" y="127126"/>
                </a:cubicBezTo>
                <a:cubicBezTo>
                  <a:pt x="369391" y="127856"/>
                  <a:pt x="364171" y="129028"/>
                  <a:pt x="359330" y="130642"/>
                </a:cubicBezTo>
                <a:cubicBezTo>
                  <a:pt x="354490" y="132255"/>
                  <a:pt x="350593" y="134660"/>
                  <a:pt x="347640" y="137857"/>
                </a:cubicBezTo>
                <a:cubicBezTo>
                  <a:pt x="344688" y="141053"/>
                  <a:pt x="343211" y="145391"/>
                  <a:pt x="343211" y="150871"/>
                </a:cubicBezTo>
                <a:cubicBezTo>
                  <a:pt x="343211" y="158359"/>
                  <a:pt x="345997" y="164006"/>
                  <a:pt x="351568" y="167812"/>
                </a:cubicBezTo>
                <a:cubicBezTo>
                  <a:pt x="357138" y="171617"/>
                  <a:pt x="364216" y="173520"/>
                  <a:pt x="372801" y="173520"/>
                </a:cubicBezTo>
                <a:cubicBezTo>
                  <a:pt x="381325" y="173520"/>
                  <a:pt x="388524" y="171845"/>
                  <a:pt x="394400" y="168497"/>
                </a:cubicBezTo>
                <a:cubicBezTo>
                  <a:pt x="400275" y="165148"/>
                  <a:pt x="404720" y="160825"/>
                  <a:pt x="407733" y="155528"/>
                </a:cubicBezTo>
                <a:cubicBezTo>
                  <a:pt x="410747" y="150231"/>
                  <a:pt x="412254" y="144660"/>
                  <a:pt x="412254" y="138816"/>
                </a:cubicBezTo>
                <a:close/>
                <a:moveTo>
                  <a:pt x="664788" y="69408"/>
                </a:moveTo>
                <a:lnTo>
                  <a:pt x="661135" y="104842"/>
                </a:lnTo>
                <a:cubicBezTo>
                  <a:pt x="659613" y="119515"/>
                  <a:pt x="657726" y="132331"/>
                  <a:pt x="655473" y="143291"/>
                </a:cubicBezTo>
                <a:cubicBezTo>
                  <a:pt x="653220" y="154250"/>
                  <a:pt x="649628" y="162987"/>
                  <a:pt x="644696" y="169501"/>
                </a:cubicBezTo>
                <a:lnTo>
                  <a:pt x="712278" y="169501"/>
                </a:lnTo>
                <a:lnTo>
                  <a:pt x="712278" y="69408"/>
                </a:lnTo>
                <a:close/>
                <a:moveTo>
                  <a:pt x="4490131" y="66850"/>
                </a:moveTo>
                <a:cubicBezTo>
                  <a:pt x="4481546" y="66850"/>
                  <a:pt x="4474134" y="68966"/>
                  <a:pt x="4467893" y="73198"/>
                </a:cubicBezTo>
                <a:cubicBezTo>
                  <a:pt x="4461653" y="77429"/>
                  <a:pt x="4456858" y="82924"/>
                  <a:pt x="4453509" y="89682"/>
                </a:cubicBezTo>
                <a:lnTo>
                  <a:pt x="4449246" y="108130"/>
                </a:lnTo>
                <a:lnTo>
                  <a:pt x="4528488" y="108130"/>
                </a:lnTo>
                <a:cubicBezTo>
                  <a:pt x="4528488" y="100215"/>
                  <a:pt x="4526920" y="93152"/>
                  <a:pt x="4523785" y="86942"/>
                </a:cubicBezTo>
                <a:cubicBezTo>
                  <a:pt x="4520649" y="80732"/>
                  <a:pt x="4516205" y="75831"/>
                  <a:pt x="4510451" y="72239"/>
                </a:cubicBezTo>
                <a:cubicBezTo>
                  <a:pt x="4504698" y="68647"/>
                  <a:pt x="4497924" y="66850"/>
                  <a:pt x="4490131" y="66850"/>
                </a:cubicBezTo>
                <a:close/>
                <a:moveTo>
                  <a:pt x="4338096" y="66850"/>
                </a:moveTo>
                <a:cubicBezTo>
                  <a:pt x="4328477" y="66850"/>
                  <a:pt x="4320562" y="69347"/>
                  <a:pt x="4314351" y="74339"/>
                </a:cubicBezTo>
                <a:cubicBezTo>
                  <a:pt x="4308141" y="79332"/>
                  <a:pt x="4303545" y="85877"/>
                  <a:pt x="4300561" y="93974"/>
                </a:cubicBezTo>
                <a:cubicBezTo>
                  <a:pt x="4297578" y="102072"/>
                  <a:pt x="4296086" y="110809"/>
                  <a:pt x="4296086" y="120185"/>
                </a:cubicBezTo>
                <a:cubicBezTo>
                  <a:pt x="4296086" y="129561"/>
                  <a:pt x="4297578" y="138268"/>
                  <a:pt x="4300561" y="146304"/>
                </a:cubicBezTo>
                <a:cubicBezTo>
                  <a:pt x="4303545" y="154341"/>
                  <a:pt x="4308141" y="160825"/>
                  <a:pt x="4314351" y="165757"/>
                </a:cubicBezTo>
                <a:cubicBezTo>
                  <a:pt x="4320562" y="170688"/>
                  <a:pt x="4328477" y="173154"/>
                  <a:pt x="4338096" y="173154"/>
                </a:cubicBezTo>
                <a:cubicBezTo>
                  <a:pt x="4347716" y="173154"/>
                  <a:pt x="4355631" y="170688"/>
                  <a:pt x="4361841" y="165757"/>
                </a:cubicBezTo>
                <a:cubicBezTo>
                  <a:pt x="4368051" y="160825"/>
                  <a:pt x="4372648" y="154341"/>
                  <a:pt x="4375631" y="146304"/>
                </a:cubicBezTo>
                <a:cubicBezTo>
                  <a:pt x="4378615" y="138268"/>
                  <a:pt x="4380106" y="129561"/>
                  <a:pt x="4380106" y="120185"/>
                </a:cubicBezTo>
                <a:cubicBezTo>
                  <a:pt x="4380106" y="110809"/>
                  <a:pt x="4378615" y="102072"/>
                  <a:pt x="4375631" y="93974"/>
                </a:cubicBezTo>
                <a:cubicBezTo>
                  <a:pt x="4372648" y="85877"/>
                  <a:pt x="4368051" y="79332"/>
                  <a:pt x="4361841" y="74339"/>
                </a:cubicBezTo>
                <a:cubicBezTo>
                  <a:pt x="4355631" y="69347"/>
                  <a:pt x="4347716" y="66850"/>
                  <a:pt x="4338096" y="66850"/>
                </a:cubicBezTo>
                <a:close/>
                <a:moveTo>
                  <a:pt x="4190080" y="66850"/>
                </a:moveTo>
                <a:cubicBezTo>
                  <a:pt x="4181313" y="66850"/>
                  <a:pt x="4173946" y="69057"/>
                  <a:pt x="4167979" y="73472"/>
                </a:cubicBezTo>
                <a:cubicBezTo>
                  <a:pt x="4162013" y="77886"/>
                  <a:pt x="4157507" y="84035"/>
                  <a:pt x="4154463" y="91920"/>
                </a:cubicBezTo>
                <a:cubicBezTo>
                  <a:pt x="4151419" y="99804"/>
                  <a:pt x="4149897" y="108982"/>
                  <a:pt x="4149897" y="119454"/>
                </a:cubicBezTo>
                <a:cubicBezTo>
                  <a:pt x="4149897" y="130048"/>
                  <a:pt x="4151449" y="139379"/>
                  <a:pt x="4154554" y="147446"/>
                </a:cubicBezTo>
                <a:cubicBezTo>
                  <a:pt x="4157659" y="155513"/>
                  <a:pt x="4162195" y="161815"/>
                  <a:pt x="4168162" y="166350"/>
                </a:cubicBezTo>
                <a:cubicBezTo>
                  <a:pt x="4174128" y="170886"/>
                  <a:pt x="4181435" y="173154"/>
                  <a:pt x="4190080" y="173154"/>
                </a:cubicBezTo>
                <a:cubicBezTo>
                  <a:pt x="4199091" y="173154"/>
                  <a:pt x="4206625" y="170765"/>
                  <a:pt x="4212684" y="165985"/>
                </a:cubicBezTo>
                <a:cubicBezTo>
                  <a:pt x="4218741" y="161206"/>
                  <a:pt x="4223308" y="154752"/>
                  <a:pt x="4226382" y="146624"/>
                </a:cubicBezTo>
                <a:cubicBezTo>
                  <a:pt x="4229457" y="138496"/>
                  <a:pt x="4230994" y="129439"/>
                  <a:pt x="4230994" y="119454"/>
                </a:cubicBezTo>
                <a:cubicBezTo>
                  <a:pt x="4230994" y="109591"/>
                  <a:pt x="4229487" y="100687"/>
                  <a:pt x="4226474" y="92741"/>
                </a:cubicBezTo>
                <a:cubicBezTo>
                  <a:pt x="4223460" y="84796"/>
                  <a:pt x="4218924" y="78495"/>
                  <a:pt x="4212866" y="73837"/>
                </a:cubicBezTo>
                <a:cubicBezTo>
                  <a:pt x="4206808" y="69179"/>
                  <a:pt x="4199213" y="66850"/>
                  <a:pt x="4190080" y="66850"/>
                </a:cubicBezTo>
                <a:close/>
                <a:moveTo>
                  <a:pt x="2632756" y="66850"/>
                </a:moveTo>
                <a:cubicBezTo>
                  <a:pt x="2624171" y="66850"/>
                  <a:pt x="2616759" y="68966"/>
                  <a:pt x="2610518" y="73198"/>
                </a:cubicBezTo>
                <a:cubicBezTo>
                  <a:pt x="2604277" y="77429"/>
                  <a:pt x="2599483" y="82924"/>
                  <a:pt x="2596134" y="89682"/>
                </a:cubicBezTo>
                <a:lnTo>
                  <a:pt x="2591871" y="108130"/>
                </a:lnTo>
                <a:lnTo>
                  <a:pt x="2671113" y="108130"/>
                </a:lnTo>
                <a:cubicBezTo>
                  <a:pt x="2671113" y="100215"/>
                  <a:pt x="2669545" y="93152"/>
                  <a:pt x="2666410" y="86942"/>
                </a:cubicBezTo>
                <a:cubicBezTo>
                  <a:pt x="2663274" y="80732"/>
                  <a:pt x="2658830" y="75831"/>
                  <a:pt x="2653076" y="72239"/>
                </a:cubicBezTo>
                <a:cubicBezTo>
                  <a:pt x="2647323" y="68647"/>
                  <a:pt x="2640549" y="66850"/>
                  <a:pt x="2632756" y="66850"/>
                </a:cubicBezTo>
                <a:close/>
                <a:moveTo>
                  <a:pt x="2485105" y="66850"/>
                </a:moveTo>
                <a:cubicBezTo>
                  <a:pt x="2476338" y="66850"/>
                  <a:pt x="2468971" y="69057"/>
                  <a:pt x="2463004" y="73472"/>
                </a:cubicBezTo>
                <a:cubicBezTo>
                  <a:pt x="2457037" y="77886"/>
                  <a:pt x="2452532" y="84035"/>
                  <a:pt x="2449488" y="91920"/>
                </a:cubicBezTo>
                <a:cubicBezTo>
                  <a:pt x="2446444" y="99804"/>
                  <a:pt x="2444922" y="108982"/>
                  <a:pt x="2444922" y="119454"/>
                </a:cubicBezTo>
                <a:cubicBezTo>
                  <a:pt x="2444922" y="130048"/>
                  <a:pt x="2446474" y="139379"/>
                  <a:pt x="2449579" y="147446"/>
                </a:cubicBezTo>
                <a:cubicBezTo>
                  <a:pt x="2452684" y="155513"/>
                  <a:pt x="2457220" y="161815"/>
                  <a:pt x="2463187" y="166350"/>
                </a:cubicBezTo>
                <a:cubicBezTo>
                  <a:pt x="2469153" y="170886"/>
                  <a:pt x="2476459" y="173154"/>
                  <a:pt x="2485105" y="173154"/>
                </a:cubicBezTo>
                <a:cubicBezTo>
                  <a:pt x="2494116" y="173154"/>
                  <a:pt x="2501650" y="170765"/>
                  <a:pt x="2507708" y="165985"/>
                </a:cubicBezTo>
                <a:cubicBezTo>
                  <a:pt x="2513766" y="161206"/>
                  <a:pt x="2518332" y="154752"/>
                  <a:pt x="2521407" y="146624"/>
                </a:cubicBezTo>
                <a:cubicBezTo>
                  <a:pt x="2524482" y="138496"/>
                  <a:pt x="2526019" y="129439"/>
                  <a:pt x="2526019" y="119454"/>
                </a:cubicBezTo>
                <a:cubicBezTo>
                  <a:pt x="2526019" y="109591"/>
                  <a:pt x="2524512" y="100687"/>
                  <a:pt x="2521499" y="92741"/>
                </a:cubicBezTo>
                <a:cubicBezTo>
                  <a:pt x="2518485" y="84796"/>
                  <a:pt x="2513949" y="78495"/>
                  <a:pt x="2507891" y="73837"/>
                </a:cubicBezTo>
                <a:cubicBezTo>
                  <a:pt x="2501833" y="69179"/>
                  <a:pt x="2494238" y="66850"/>
                  <a:pt x="2485105" y="66850"/>
                </a:cubicBezTo>
                <a:close/>
                <a:moveTo>
                  <a:pt x="989680" y="66850"/>
                </a:moveTo>
                <a:cubicBezTo>
                  <a:pt x="980913" y="66850"/>
                  <a:pt x="973546" y="69057"/>
                  <a:pt x="967579" y="73472"/>
                </a:cubicBezTo>
                <a:cubicBezTo>
                  <a:pt x="961612" y="77886"/>
                  <a:pt x="957107" y="84035"/>
                  <a:pt x="954063" y="91920"/>
                </a:cubicBezTo>
                <a:cubicBezTo>
                  <a:pt x="951019" y="99804"/>
                  <a:pt x="949496" y="108982"/>
                  <a:pt x="949496" y="119454"/>
                </a:cubicBezTo>
                <a:cubicBezTo>
                  <a:pt x="949496" y="130048"/>
                  <a:pt x="951049" y="139379"/>
                  <a:pt x="954154" y="147446"/>
                </a:cubicBezTo>
                <a:cubicBezTo>
                  <a:pt x="957259" y="155513"/>
                  <a:pt x="961795" y="161815"/>
                  <a:pt x="967762" y="166350"/>
                </a:cubicBezTo>
                <a:cubicBezTo>
                  <a:pt x="973728" y="170886"/>
                  <a:pt x="981035" y="173154"/>
                  <a:pt x="989680" y="173154"/>
                </a:cubicBezTo>
                <a:cubicBezTo>
                  <a:pt x="998691" y="173154"/>
                  <a:pt x="1006225" y="170765"/>
                  <a:pt x="1012283" y="165985"/>
                </a:cubicBezTo>
                <a:cubicBezTo>
                  <a:pt x="1018341" y="161206"/>
                  <a:pt x="1022908" y="154752"/>
                  <a:pt x="1025982" y="146624"/>
                </a:cubicBezTo>
                <a:cubicBezTo>
                  <a:pt x="1029057" y="138496"/>
                  <a:pt x="1030594" y="129439"/>
                  <a:pt x="1030594" y="119454"/>
                </a:cubicBezTo>
                <a:cubicBezTo>
                  <a:pt x="1030594" y="109591"/>
                  <a:pt x="1029087" y="100687"/>
                  <a:pt x="1026074" y="92741"/>
                </a:cubicBezTo>
                <a:cubicBezTo>
                  <a:pt x="1023060" y="84796"/>
                  <a:pt x="1018524" y="78495"/>
                  <a:pt x="1012466" y="73837"/>
                </a:cubicBezTo>
                <a:cubicBezTo>
                  <a:pt x="1006408" y="69179"/>
                  <a:pt x="998813" y="66850"/>
                  <a:pt x="989680" y="66850"/>
                </a:cubicBezTo>
                <a:close/>
                <a:moveTo>
                  <a:pt x="4720747" y="49316"/>
                </a:moveTo>
                <a:lnTo>
                  <a:pt x="4834723" y="49316"/>
                </a:lnTo>
                <a:lnTo>
                  <a:pt x="4834723" y="69408"/>
                </a:lnTo>
                <a:lnTo>
                  <a:pt x="4788694" y="69408"/>
                </a:lnTo>
                <a:lnTo>
                  <a:pt x="4788694" y="189593"/>
                </a:lnTo>
                <a:lnTo>
                  <a:pt x="4767141" y="189593"/>
                </a:lnTo>
                <a:lnTo>
                  <a:pt x="4767141" y="69408"/>
                </a:lnTo>
                <a:lnTo>
                  <a:pt x="4720747" y="69408"/>
                </a:lnTo>
                <a:close/>
                <a:moveTo>
                  <a:pt x="4585909" y="49316"/>
                </a:moveTo>
                <a:lnTo>
                  <a:pt x="4607462" y="49316"/>
                </a:lnTo>
                <a:lnTo>
                  <a:pt x="4607462" y="110322"/>
                </a:lnTo>
                <a:lnTo>
                  <a:pt x="4621709" y="110322"/>
                </a:lnTo>
                <a:lnTo>
                  <a:pt x="4672121" y="49316"/>
                </a:lnTo>
                <a:lnTo>
                  <a:pt x="4699884" y="49316"/>
                </a:lnTo>
                <a:lnTo>
                  <a:pt x="4643262" y="116897"/>
                </a:lnTo>
                <a:lnTo>
                  <a:pt x="4700615" y="189593"/>
                </a:lnTo>
                <a:lnTo>
                  <a:pt x="4672852" y="189593"/>
                </a:lnTo>
                <a:lnTo>
                  <a:pt x="4626823" y="130414"/>
                </a:lnTo>
                <a:lnTo>
                  <a:pt x="4607462" y="130414"/>
                </a:lnTo>
                <a:lnTo>
                  <a:pt x="4607462" y="189593"/>
                </a:lnTo>
                <a:lnTo>
                  <a:pt x="4585909" y="189593"/>
                </a:lnTo>
                <a:close/>
                <a:moveTo>
                  <a:pt x="3976309" y="49316"/>
                </a:moveTo>
                <a:lnTo>
                  <a:pt x="4086631" y="49316"/>
                </a:lnTo>
                <a:lnTo>
                  <a:pt x="4086631" y="189593"/>
                </a:lnTo>
                <a:lnTo>
                  <a:pt x="4065078" y="189593"/>
                </a:lnTo>
                <a:lnTo>
                  <a:pt x="4065078" y="69408"/>
                </a:lnTo>
                <a:lnTo>
                  <a:pt x="3997862" y="69408"/>
                </a:lnTo>
                <a:lnTo>
                  <a:pt x="3997862" y="189593"/>
                </a:lnTo>
                <a:lnTo>
                  <a:pt x="3976309" y="189593"/>
                </a:lnTo>
                <a:close/>
                <a:moveTo>
                  <a:pt x="3757234" y="49316"/>
                </a:moveTo>
                <a:lnTo>
                  <a:pt x="3778787" y="49316"/>
                </a:lnTo>
                <a:lnTo>
                  <a:pt x="3778787" y="157811"/>
                </a:lnTo>
                <a:lnTo>
                  <a:pt x="3846368" y="49316"/>
                </a:lnTo>
                <a:lnTo>
                  <a:pt x="3871209" y="49316"/>
                </a:lnTo>
                <a:lnTo>
                  <a:pt x="3871209" y="189593"/>
                </a:lnTo>
                <a:lnTo>
                  <a:pt x="3849656" y="189593"/>
                </a:lnTo>
                <a:lnTo>
                  <a:pt x="3849656" y="81097"/>
                </a:lnTo>
                <a:lnTo>
                  <a:pt x="3782440" y="189593"/>
                </a:lnTo>
                <a:lnTo>
                  <a:pt x="3757234" y="189593"/>
                </a:lnTo>
                <a:close/>
                <a:moveTo>
                  <a:pt x="3604834" y="49316"/>
                </a:moveTo>
                <a:lnTo>
                  <a:pt x="3626387" y="49316"/>
                </a:lnTo>
                <a:lnTo>
                  <a:pt x="3626387" y="157811"/>
                </a:lnTo>
                <a:lnTo>
                  <a:pt x="3693968" y="49316"/>
                </a:lnTo>
                <a:lnTo>
                  <a:pt x="3718809" y="49316"/>
                </a:lnTo>
                <a:lnTo>
                  <a:pt x="3718809" y="189593"/>
                </a:lnTo>
                <a:lnTo>
                  <a:pt x="3697256" y="189593"/>
                </a:lnTo>
                <a:lnTo>
                  <a:pt x="3697256" y="81097"/>
                </a:lnTo>
                <a:lnTo>
                  <a:pt x="3630040" y="189593"/>
                </a:lnTo>
                <a:lnTo>
                  <a:pt x="3604834" y="189593"/>
                </a:lnTo>
                <a:close/>
                <a:moveTo>
                  <a:pt x="3442909" y="49316"/>
                </a:moveTo>
                <a:lnTo>
                  <a:pt x="3464462" y="49316"/>
                </a:lnTo>
                <a:lnTo>
                  <a:pt x="3464462" y="169501"/>
                </a:lnTo>
                <a:lnTo>
                  <a:pt x="3531678" y="169501"/>
                </a:lnTo>
                <a:lnTo>
                  <a:pt x="3531678" y="49316"/>
                </a:lnTo>
                <a:lnTo>
                  <a:pt x="3553231" y="49316"/>
                </a:lnTo>
                <a:lnTo>
                  <a:pt x="3553231" y="169501"/>
                </a:lnTo>
                <a:lnTo>
                  <a:pt x="3574784" y="169501"/>
                </a:lnTo>
                <a:lnTo>
                  <a:pt x="3574784" y="234891"/>
                </a:lnTo>
                <a:lnTo>
                  <a:pt x="3553231" y="234891"/>
                </a:lnTo>
                <a:lnTo>
                  <a:pt x="3553231" y="189593"/>
                </a:lnTo>
                <a:lnTo>
                  <a:pt x="3442909" y="189593"/>
                </a:lnTo>
                <a:close/>
                <a:moveTo>
                  <a:pt x="3023809" y="49316"/>
                </a:moveTo>
                <a:lnTo>
                  <a:pt x="3045362" y="49316"/>
                </a:lnTo>
                <a:lnTo>
                  <a:pt x="3045362" y="157811"/>
                </a:lnTo>
                <a:lnTo>
                  <a:pt x="3112943" y="49316"/>
                </a:lnTo>
                <a:lnTo>
                  <a:pt x="3137784" y="49316"/>
                </a:lnTo>
                <a:lnTo>
                  <a:pt x="3137784" y="189593"/>
                </a:lnTo>
                <a:lnTo>
                  <a:pt x="3116231" y="189593"/>
                </a:lnTo>
                <a:lnTo>
                  <a:pt x="3116231" y="81097"/>
                </a:lnTo>
                <a:lnTo>
                  <a:pt x="3049015" y="189593"/>
                </a:lnTo>
                <a:lnTo>
                  <a:pt x="3023809" y="189593"/>
                </a:lnTo>
                <a:close/>
                <a:moveTo>
                  <a:pt x="2890039" y="49316"/>
                </a:moveTo>
                <a:lnTo>
                  <a:pt x="2983557" y="49316"/>
                </a:lnTo>
                <a:lnTo>
                  <a:pt x="2983557" y="189593"/>
                </a:lnTo>
                <a:lnTo>
                  <a:pt x="2962005" y="189593"/>
                </a:lnTo>
                <a:lnTo>
                  <a:pt x="2962005" y="69408"/>
                </a:lnTo>
                <a:lnTo>
                  <a:pt x="2910496" y="69408"/>
                </a:lnTo>
                <a:lnTo>
                  <a:pt x="2908305" y="119454"/>
                </a:lnTo>
                <a:cubicBezTo>
                  <a:pt x="2907817" y="130962"/>
                  <a:pt x="2906798" y="141084"/>
                  <a:pt x="2905245" y="149820"/>
                </a:cubicBezTo>
                <a:cubicBezTo>
                  <a:pt x="2903693" y="158557"/>
                  <a:pt x="2901348" y="165879"/>
                  <a:pt x="2898213" y="171784"/>
                </a:cubicBezTo>
                <a:cubicBezTo>
                  <a:pt x="2895077" y="177690"/>
                  <a:pt x="2890922" y="182135"/>
                  <a:pt x="2885747" y="185118"/>
                </a:cubicBezTo>
                <a:cubicBezTo>
                  <a:pt x="2880572" y="188101"/>
                  <a:pt x="2874088" y="189593"/>
                  <a:pt x="2866294" y="189593"/>
                </a:cubicBezTo>
                <a:lnTo>
                  <a:pt x="2858988" y="189593"/>
                </a:lnTo>
                <a:lnTo>
                  <a:pt x="2858988" y="169501"/>
                </a:lnTo>
                <a:lnTo>
                  <a:pt x="2864103" y="169501"/>
                </a:lnTo>
                <a:cubicBezTo>
                  <a:pt x="2868304" y="169501"/>
                  <a:pt x="2871804" y="168664"/>
                  <a:pt x="2874605" y="166990"/>
                </a:cubicBezTo>
                <a:cubicBezTo>
                  <a:pt x="2877406" y="165315"/>
                  <a:pt x="2879674" y="162363"/>
                  <a:pt x="2881409" y="158131"/>
                </a:cubicBezTo>
                <a:cubicBezTo>
                  <a:pt x="2883144" y="153900"/>
                  <a:pt x="2884484" y="147994"/>
                  <a:pt x="2885427" y="140414"/>
                </a:cubicBezTo>
                <a:cubicBezTo>
                  <a:pt x="2886371" y="132834"/>
                  <a:pt x="2887056" y="123168"/>
                  <a:pt x="2887482" y="111418"/>
                </a:cubicBezTo>
                <a:close/>
                <a:moveTo>
                  <a:pt x="2214184" y="49316"/>
                </a:moveTo>
                <a:lnTo>
                  <a:pt x="2235737" y="49316"/>
                </a:lnTo>
                <a:lnTo>
                  <a:pt x="2235737" y="109591"/>
                </a:lnTo>
                <a:lnTo>
                  <a:pt x="2302953" y="109591"/>
                </a:lnTo>
                <a:lnTo>
                  <a:pt x="2302953" y="49316"/>
                </a:lnTo>
                <a:lnTo>
                  <a:pt x="2324506" y="49316"/>
                </a:lnTo>
                <a:lnTo>
                  <a:pt x="2324506" y="189593"/>
                </a:lnTo>
                <a:lnTo>
                  <a:pt x="2302953" y="189593"/>
                </a:lnTo>
                <a:lnTo>
                  <a:pt x="2302953" y="129683"/>
                </a:lnTo>
                <a:lnTo>
                  <a:pt x="2235737" y="129683"/>
                </a:lnTo>
                <a:lnTo>
                  <a:pt x="2235737" y="189593"/>
                </a:lnTo>
                <a:lnTo>
                  <a:pt x="2214184" y="189593"/>
                </a:lnTo>
                <a:close/>
                <a:moveTo>
                  <a:pt x="1937539" y="49316"/>
                </a:moveTo>
                <a:lnTo>
                  <a:pt x="2031058" y="49316"/>
                </a:lnTo>
                <a:lnTo>
                  <a:pt x="2031058" y="189593"/>
                </a:lnTo>
                <a:lnTo>
                  <a:pt x="2009504" y="189593"/>
                </a:lnTo>
                <a:lnTo>
                  <a:pt x="2009504" y="69408"/>
                </a:lnTo>
                <a:lnTo>
                  <a:pt x="1957997" y="69408"/>
                </a:lnTo>
                <a:lnTo>
                  <a:pt x="1955805" y="119454"/>
                </a:lnTo>
                <a:cubicBezTo>
                  <a:pt x="1955317" y="130962"/>
                  <a:pt x="1954298" y="141084"/>
                  <a:pt x="1952745" y="149820"/>
                </a:cubicBezTo>
                <a:cubicBezTo>
                  <a:pt x="1951193" y="158557"/>
                  <a:pt x="1948849" y="165879"/>
                  <a:pt x="1945713" y="171784"/>
                </a:cubicBezTo>
                <a:cubicBezTo>
                  <a:pt x="1942578" y="177690"/>
                  <a:pt x="1938422" y="182135"/>
                  <a:pt x="1933247" y="185118"/>
                </a:cubicBezTo>
                <a:cubicBezTo>
                  <a:pt x="1928072" y="188101"/>
                  <a:pt x="1921588" y="189593"/>
                  <a:pt x="1913795" y="189593"/>
                </a:cubicBezTo>
                <a:lnTo>
                  <a:pt x="1906488" y="189593"/>
                </a:lnTo>
                <a:lnTo>
                  <a:pt x="1906488" y="169501"/>
                </a:lnTo>
                <a:lnTo>
                  <a:pt x="1911603" y="169501"/>
                </a:lnTo>
                <a:cubicBezTo>
                  <a:pt x="1915804" y="169501"/>
                  <a:pt x="1919304" y="168664"/>
                  <a:pt x="1922105" y="166990"/>
                </a:cubicBezTo>
                <a:cubicBezTo>
                  <a:pt x="1924906" y="165315"/>
                  <a:pt x="1927174" y="162363"/>
                  <a:pt x="1928909" y="158131"/>
                </a:cubicBezTo>
                <a:cubicBezTo>
                  <a:pt x="1930644" y="153900"/>
                  <a:pt x="1931984" y="147994"/>
                  <a:pt x="1932927" y="140414"/>
                </a:cubicBezTo>
                <a:cubicBezTo>
                  <a:pt x="1933871" y="132834"/>
                  <a:pt x="1934556" y="123168"/>
                  <a:pt x="1934982" y="111418"/>
                </a:cubicBezTo>
                <a:close/>
                <a:moveTo>
                  <a:pt x="1766509" y="49316"/>
                </a:moveTo>
                <a:lnTo>
                  <a:pt x="1876831" y="49316"/>
                </a:lnTo>
                <a:lnTo>
                  <a:pt x="1876831" y="189593"/>
                </a:lnTo>
                <a:lnTo>
                  <a:pt x="1855278" y="189593"/>
                </a:lnTo>
                <a:lnTo>
                  <a:pt x="1855278" y="69408"/>
                </a:lnTo>
                <a:lnTo>
                  <a:pt x="1788062" y="69408"/>
                </a:lnTo>
                <a:lnTo>
                  <a:pt x="1788062" y="189593"/>
                </a:lnTo>
                <a:lnTo>
                  <a:pt x="1766509" y="189593"/>
                </a:lnTo>
                <a:close/>
                <a:moveTo>
                  <a:pt x="1556959" y="49316"/>
                </a:moveTo>
                <a:lnTo>
                  <a:pt x="1578512" y="49316"/>
                </a:lnTo>
                <a:lnTo>
                  <a:pt x="1578512" y="157811"/>
                </a:lnTo>
                <a:lnTo>
                  <a:pt x="1646093" y="49316"/>
                </a:lnTo>
                <a:lnTo>
                  <a:pt x="1670934" y="49316"/>
                </a:lnTo>
                <a:lnTo>
                  <a:pt x="1670934" y="189593"/>
                </a:lnTo>
                <a:lnTo>
                  <a:pt x="1649381" y="189593"/>
                </a:lnTo>
                <a:lnTo>
                  <a:pt x="1649381" y="81097"/>
                </a:lnTo>
                <a:lnTo>
                  <a:pt x="1582165" y="189593"/>
                </a:lnTo>
                <a:lnTo>
                  <a:pt x="1556959" y="189593"/>
                </a:lnTo>
                <a:close/>
                <a:moveTo>
                  <a:pt x="1498334" y="49316"/>
                </a:moveTo>
                <a:lnTo>
                  <a:pt x="1519887" y="49316"/>
                </a:lnTo>
                <a:lnTo>
                  <a:pt x="1519887" y="189593"/>
                </a:lnTo>
                <a:lnTo>
                  <a:pt x="1498334" y="189593"/>
                </a:lnTo>
                <a:close/>
                <a:moveTo>
                  <a:pt x="1366459" y="49316"/>
                </a:moveTo>
                <a:lnTo>
                  <a:pt x="1388012" y="49316"/>
                </a:lnTo>
                <a:lnTo>
                  <a:pt x="1388012" y="100093"/>
                </a:lnTo>
                <a:lnTo>
                  <a:pt x="1425273" y="100093"/>
                </a:lnTo>
                <a:cubicBezTo>
                  <a:pt x="1441712" y="100093"/>
                  <a:pt x="1454284" y="104264"/>
                  <a:pt x="1462991" y="112605"/>
                </a:cubicBezTo>
                <a:cubicBezTo>
                  <a:pt x="1471697" y="120946"/>
                  <a:pt x="1476051" y="131509"/>
                  <a:pt x="1476051" y="144295"/>
                </a:cubicBezTo>
                <a:cubicBezTo>
                  <a:pt x="1476051" y="152697"/>
                  <a:pt x="1474102" y="160323"/>
                  <a:pt x="1470206" y="167172"/>
                </a:cubicBezTo>
                <a:cubicBezTo>
                  <a:pt x="1466309" y="174022"/>
                  <a:pt x="1460586" y="179471"/>
                  <a:pt x="1453036" y="183520"/>
                </a:cubicBezTo>
                <a:cubicBezTo>
                  <a:pt x="1445487" y="187569"/>
                  <a:pt x="1436232" y="189593"/>
                  <a:pt x="1425273" y="189593"/>
                </a:cubicBezTo>
                <a:lnTo>
                  <a:pt x="1366459" y="189593"/>
                </a:lnTo>
                <a:close/>
                <a:moveTo>
                  <a:pt x="1214059" y="49316"/>
                </a:moveTo>
                <a:lnTo>
                  <a:pt x="1235612" y="49316"/>
                </a:lnTo>
                <a:lnTo>
                  <a:pt x="1235612" y="109591"/>
                </a:lnTo>
                <a:lnTo>
                  <a:pt x="1302828" y="109591"/>
                </a:lnTo>
                <a:lnTo>
                  <a:pt x="1302828" y="49316"/>
                </a:lnTo>
                <a:lnTo>
                  <a:pt x="1324381" y="49316"/>
                </a:lnTo>
                <a:lnTo>
                  <a:pt x="1324381" y="189593"/>
                </a:lnTo>
                <a:lnTo>
                  <a:pt x="1302828" y="189593"/>
                </a:lnTo>
                <a:lnTo>
                  <a:pt x="1302828" y="129683"/>
                </a:lnTo>
                <a:lnTo>
                  <a:pt x="1235612" y="129683"/>
                </a:lnTo>
                <a:lnTo>
                  <a:pt x="1235612" y="189593"/>
                </a:lnTo>
                <a:lnTo>
                  <a:pt x="1214059" y="189593"/>
                </a:lnTo>
                <a:close/>
                <a:moveTo>
                  <a:pt x="1072672" y="49316"/>
                </a:moveTo>
                <a:lnTo>
                  <a:pt x="1186647" y="49316"/>
                </a:lnTo>
                <a:lnTo>
                  <a:pt x="1186647" y="69408"/>
                </a:lnTo>
                <a:lnTo>
                  <a:pt x="1140619" y="69408"/>
                </a:lnTo>
                <a:lnTo>
                  <a:pt x="1140619" y="189593"/>
                </a:lnTo>
                <a:lnTo>
                  <a:pt x="1119066" y="189593"/>
                </a:lnTo>
                <a:lnTo>
                  <a:pt x="1119066" y="69408"/>
                </a:lnTo>
                <a:lnTo>
                  <a:pt x="1072672" y="69408"/>
                </a:lnTo>
                <a:close/>
                <a:moveTo>
                  <a:pt x="644696" y="49316"/>
                </a:moveTo>
                <a:lnTo>
                  <a:pt x="733831" y="49316"/>
                </a:lnTo>
                <a:lnTo>
                  <a:pt x="733831" y="169501"/>
                </a:lnTo>
                <a:lnTo>
                  <a:pt x="755384" y="169501"/>
                </a:lnTo>
                <a:lnTo>
                  <a:pt x="755384" y="229777"/>
                </a:lnTo>
                <a:lnTo>
                  <a:pt x="733831" y="229777"/>
                </a:lnTo>
                <a:lnTo>
                  <a:pt x="733831" y="189593"/>
                </a:lnTo>
                <a:lnTo>
                  <a:pt x="630084" y="189593"/>
                </a:lnTo>
                <a:lnTo>
                  <a:pt x="630084" y="229777"/>
                </a:lnTo>
                <a:lnTo>
                  <a:pt x="608531" y="229777"/>
                </a:lnTo>
                <a:lnTo>
                  <a:pt x="608531" y="169501"/>
                </a:lnTo>
                <a:lnTo>
                  <a:pt x="620221" y="169501"/>
                </a:lnTo>
                <a:cubicBezTo>
                  <a:pt x="623083" y="166518"/>
                  <a:pt x="625548" y="163291"/>
                  <a:pt x="627618" y="159821"/>
                </a:cubicBezTo>
                <a:cubicBezTo>
                  <a:pt x="629688" y="156350"/>
                  <a:pt x="631500" y="152225"/>
                  <a:pt x="633052" y="147446"/>
                </a:cubicBezTo>
                <a:cubicBezTo>
                  <a:pt x="634605" y="142667"/>
                  <a:pt x="635929" y="136822"/>
                  <a:pt x="637025" y="129911"/>
                </a:cubicBezTo>
                <a:cubicBezTo>
                  <a:pt x="638121" y="123001"/>
                  <a:pt x="639095" y="114645"/>
                  <a:pt x="639947" y="104842"/>
                </a:cubicBezTo>
                <a:close/>
                <a:moveTo>
                  <a:pt x="471109" y="49316"/>
                </a:moveTo>
                <a:lnTo>
                  <a:pt x="492662" y="49316"/>
                </a:lnTo>
                <a:lnTo>
                  <a:pt x="492662" y="109591"/>
                </a:lnTo>
                <a:lnTo>
                  <a:pt x="559878" y="109591"/>
                </a:lnTo>
                <a:lnTo>
                  <a:pt x="559878" y="49316"/>
                </a:lnTo>
                <a:lnTo>
                  <a:pt x="581431" y="49316"/>
                </a:lnTo>
                <a:lnTo>
                  <a:pt x="581431" y="189593"/>
                </a:lnTo>
                <a:lnTo>
                  <a:pt x="559878" y="189593"/>
                </a:lnTo>
                <a:lnTo>
                  <a:pt x="559878" y="129683"/>
                </a:lnTo>
                <a:lnTo>
                  <a:pt x="492662" y="129683"/>
                </a:lnTo>
                <a:lnTo>
                  <a:pt x="492662" y="189593"/>
                </a:lnTo>
                <a:lnTo>
                  <a:pt x="471109" y="189593"/>
                </a:lnTo>
                <a:close/>
                <a:moveTo>
                  <a:pt x="186847" y="49316"/>
                </a:moveTo>
                <a:lnTo>
                  <a:pt x="300822" y="49316"/>
                </a:lnTo>
                <a:lnTo>
                  <a:pt x="300822" y="69408"/>
                </a:lnTo>
                <a:lnTo>
                  <a:pt x="254794" y="69408"/>
                </a:lnTo>
                <a:lnTo>
                  <a:pt x="254794" y="189593"/>
                </a:lnTo>
                <a:lnTo>
                  <a:pt x="233241" y="189593"/>
                </a:lnTo>
                <a:lnTo>
                  <a:pt x="233241" y="69408"/>
                </a:lnTo>
                <a:lnTo>
                  <a:pt x="186847" y="69408"/>
                </a:lnTo>
                <a:close/>
                <a:moveTo>
                  <a:pt x="4915833" y="47489"/>
                </a:moveTo>
                <a:cubicBezTo>
                  <a:pt x="4920339" y="47489"/>
                  <a:pt x="4925529" y="48022"/>
                  <a:pt x="4931404" y="49087"/>
                </a:cubicBezTo>
                <a:cubicBezTo>
                  <a:pt x="4937280" y="50153"/>
                  <a:pt x="4942972" y="52330"/>
                  <a:pt x="4948483" y="55617"/>
                </a:cubicBezTo>
                <a:cubicBezTo>
                  <a:pt x="4953993" y="58905"/>
                  <a:pt x="4958574" y="63867"/>
                  <a:pt x="4962227" y="70503"/>
                </a:cubicBezTo>
                <a:cubicBezTo>
                  <a:pt x="4965880" y="77140"/>
                  <a:pt x="4967706" y="86029"/>
                  <a:pt x="4967706" y="97171"/>
                </a:cubicBezTo>
                <a:lnTo>
                  <a:pt x="4967706" y="189593"/>
                </a:lnTo>
                <a:lnTo>
                  <a:pt x="4946154" y="189593"/>
                </a:lnTo>
                <a:lnTo>
                  <a:pt x="4946154" y="170597"/>
                </a:lnTo>
                <a:lnTo>
                  <a:pt x="4945058" y="170597"/>
                </a:lnTo>
                <a:cubicBezTo>
                  <a:pt x="4943596" y="173641"/>
                  <a:pt x="4941161" y="176899"/>
                  <a:pt x="4937752" y="180369"/>
                </a:cubicBezTo>
                <a:cubicBezTo>
                  <a:pt x="4934342" y="183839"/>
                  <a:pt x="4929806" y="186792"/>
                  <a:pt x="4924144" y="189228"/>
                </a:cubicBezTo>
                <a:cubicBezTo>
                  <a:pt x="4918481" y="191663"/>
                  <a:pt x="4911571" y="192881"/>
                  <a:pt x="4903413" y="192881"/>
                </a:cubicBezTo>
                <a:cubicBezTo>
                  <a:pt x="4894524" y="192881"/>
                  <a:pt x="4886457" y="191191"/>
                  <a:pt x="4879211" y="187812"/>
                </a:cubicBezTo>
                <a:cubicBezTo>
                  <a:pt x="4871966" y="184433"/>
                  <a:pt x="4866213" y="179532"/>
                  <a:pt x="4861951" y="173109"/>
                </a:cubicBezTo>
                <a:cubicBezTo>
                  <a:pt x="4857689" y="166685"/>
                  <a:pt x="4855558" y="158907"/>
                  <a:pt x="4855558" y="149775"/>
                </a:cubicBezTo>
                <a:cubicBezTo>
                  <a:pt x="4855558" y="141738"/>
                  <a:pt x="4857141" y="135208"/>
                  <a:pt x="4860307" y="130185"/>
                </a:cubicBezTo>
                <a:cubicBezTo>
                  <a:pt x="4863473" y="125162"/>
                  <a:pt x="4867704" y="121220"/>
                  <a:pt x="4873001" y="118358"/>
                </a:cubicBezTo>
                <a:cubicBezTo>
                  <a:pt x="4878298" y="115497"/>
                  <a:pt x="4884159" y="113351"/>
                  <a:pt x="4890581" y="111920"/>
                </a:cubicBezTo>
                <a:cubicBezTo>
                  <a:pt x="4897005" y="110489"/>
                  <a:pt x="4903474" y="109348"/>
                  <a:pt x="4909988" y="108495"/>
                </a:cubicBezTo>
                <a:cubicBezTo>
                  <a:pt x="4918512" y="107399"/>
                  <a:pt x="4925438" y="106562"/>
                  <a:pt x="4930765" y="105984"/>
                </a:cubicBezTo>
                <a:cubicBezTo>
                  <a:pt x="4936093" y="105405"/>
                  <a:pt x="4939989" y="104416"/>
                  <a:pt x="4942455" y="103016"/>
                </a:cubicBezTo>
                <a:cubicBezTo>
                  <a:pt x="4944921" y="101615"/>
                  <a:pt x="4946154" y="99180"/>
                  <a:pt x="4946154" y="95710"/>
                </a:cubicBezTo>
                <a:lnTo>
                  <a:pt x="4946154" y="94979"/>
                </a:lnTo>
                <a:cubicBezTo>
                  <a:pt x="4946154" y="85968"/>
                  <a:pt x="4943703" y="78966"/>
                  <a:pt x="4938802" y="73974"/>
                </a:cubicBezTo>
                <a:cubicBezTo>
                  <a:pt x="4933901" y="68981"/>
                  <a:pt x="4926488" y="66485"/>
                  <a:pt x="4916564" y="66485"/>
                </a:cubicBezTo>
                <a:cubicBezTo>
                  <a:pt x="4906275" y="66485"/>
                  <a:pt x="4898207" y="68738"/>
                  <a:pt x="4892362" y="73243"/>
                </a:cubicBezTo>
                <a:cubicBezTo>
                  <a:pt x="4886518" y="77749"/>
                  <a:pt x="4882408" y="82559"/>
                  <a:pt x="4880033" y="87673"/>
                </a:cubicBezTo>
                <a:lnTo>
                  <a:pt x="4859576" y="80367"/>
                </a:lnTo>
                <a:cubicBezTo>
                  <a:pt x="4863229" y="71843"/>
                  <a:pt x="4868115" y="65191"/>
                  <a:pt x="4874234" y="60412"/>
                </a:cubicBezTo>
                <a:cubicBezTo>
                  <a:pt x="4880353" y="55632"/>
                  <a:pt x="4887050" y="52284"/>
                  <a:pt x="4894326" y="50366"/>
                </a:cubicBezTo>
                <a:cubicBezTo>
                  <a:pt x="4901602" y="48448"/>
                  <a:pt x="4908771" y="47489"/>
                  <a:pt x="4915833" y="47489"/>
                </a:cubicBezTo>
                <a:close/>
                <a:moveTo>
                  <a:pt x="4490131" y="47489"/>
                </a:moveTo>
                <a:cubicBezTo>
                  <a:pt x="4497437" y="47489"/>
                  <a:pt x="4504652" y="48707"/>
                  <a:pt x="4511775" y="51142"/>
                </a:cubicBezTo>
                <a:cubicBezTo>
                  <a:pt x="4518899" y="53578"/>
                  <a:pt x="4525383" y="57520"/>
                  <a:pt x="4531228" y="62969"/>
                </a:cubicBezTo>
                <a:cubicBezTo>
                  <a:pt x="4537073" y="68418"/>
                  <a:pt x="4541731" y="75618"/>
                  <a:pt x="4545201" y="84568"/>
                </a:cubicBezTo>
                <a:cubicBezTo>
                  <a:pt x="4548671" y="93518"/>
                  <a:pt x="4550407" y="104538"/>
                  <a:pt x="4550407" y="117628"/>
                </a:cubicBezTo>
                <a:lnTo>
                  <a:pt x="4550407" y="126761"/>
                </a:lnTo>
                <a:lnTo>
                  <a:pt x="4448762" y="126761"/>
                </a:lnTo>
                <a:lnTo>
                  <a:pt x="4449868" y="138507"/>
                </a:lnTo>
                <a:cubicBezTo>
                  <a:pt x="4450788" y="142990"/>
                  <a:pt x="4452170" y="147065"/>
                  <a:pt x="4454012" y="150734"/>
                </a:cubicBezTo>
                <a:cubicBezTo>
                  <a:pt x="4457695" y="158070"/>
                  <a:pt x="4462825" y="163641"/>
                  <a:pt x="4469400" y="167446"/>
                </a:cubicBezTo>
                <a:cubicBezTo>
                  <a:pt x="4475976" y="171252"/>
                  <a:pt x="4483617" y="173154"/>
                  <a:pt x="4492323" y="173154"/>
                </a:cubicBezTo>
                <a:cubicBezTo>
                  <a:pt x="4497985" y="173154"/>
                  <a:pt x="4503115" y="172348"/>
                  <a:pt x="4507711" y="170734"/>
                </a:cubicBezTo>
                <a:cubicBezTo>
                  <a:pt x="4512308" y="169121"/>
                  <a:pt x="4516281" y="166685"/>
                  <a:pt x="4519630" y="163428"/>
                </a:cubicBezTo>
                <a:cubicBezTo>
                  <a:pt x="4522978" y="160171"/>
                  <a:pt x="4525566" y="156107"/>
                  <a:pt x="4527392" y="151236"/>
                </a:cubicBezTo>
                <a:lnTo>
                  <a:pt x="4548215" y="157081"/>
                </a:lnTo>
                <a:cubicBezTo>
                  <a:pt x="4546023" y="164143"/>
                  <a:pt x="4542340" y="170338"/>
                  <a:pt x="4537164" y="175666"/>
                </a:cubicBezTo>
                <a:cubicBezTo>
                  <a:pt x="4531989" y="180993"/>
                  <a:pt x="4525596" y="185133"/>
                  <a:pt x="4517986" y="188086"/>
                </a:cubicBezTo>
                <a:cubicBezTo>
                  <a:pt x="4510375" y="191039"/>
                  <a:pt x="4501821" y="192515"/>
                  <a:pt x="4492323" y="192515"/>
                </a:cubicBezTo>
                <a:cubicBezTo>
                  <a:pt x="4478807" y="192515"/>
                  <a:pt x="4467162" y="189517"/>
                  <a:pt x="4457391" y="183520"/>
                </a:cubicBezTo>
                <a:cubicBezTo>
                  <a:pt x="4447619" y="177523"/>
                  <a:pt x="4440100" y="169121"/>
                  <a:pt x="4434833" y="158314"/>
                </a:cubicBezTo>
                <a:cubicBezTo>
                  <a:pt x="4429567" y="147507"/>
                  <a:pt x="4426933" y="134919"/>
                  <a:pt x="4426933" y="120550"/>
                </a:cubicBezTo>
                <a:cubicBezTo>
                  <a:pt x="4426933" y="106182"/>
                  <a:pt x="4429567" y="93503"/>
                  <a:pt x="4434833" y="82513"/>
                </a:cubicBezTo>
                <a:cubicBezTo>
                  <a:pt x="4440100" y="71523"/>
                  <a:pt x="4447466" y="62939"/>
                  <a:pt x="4456934" y="56759"/>
                </a:cubicBezTo>
                <a:cubicBezTo>
                  <a:pt x="4466401" y="50579"/>
                  <a:pt x="4477467" y="47489"/>
                  <a:pt x="4490131" y="47489"/>
                </a:cubicBezTo>
                <a:close/>
                <a:moveTo>
                  <a:pt x="4338096" y="47489"/>
                </a:moveTo>
                <a:cubicBezTo>
                  <a:pt x="4350760" y="47489"/>
                  <a:pt x="4361856" y="50503"/>
                  <a:pt x="4371385" y="56531"/>
                </a:cubicBezTo>
                <a:cubicBezTo>
                  <a:pt x="4380913" y="62558"/>
                  <a:pt x="4388341" y="71021"/>
                  <a:pt x="4393668" y="81919"/>
                </a:cubicBezTo>
                <a:cubicBezTo>
                  <a:pt x="4398996" y="92818"/>
                  <a:pt x="4401660" y="105573"/>
                  <a:pt x="4401660" y="120185"/>
                </a:cubicBezTo>
                <a:cubicBezTo>
                  <a:pt x="4401660" y="134675"/>
                  <a:pt x="4398996" y="147339"/>
                  <a:pt x="4393668" y="158177"/>
                </a:cubicBezTo>
                <a:cubicBezTo>
                  <a:pt x="4388341" y="169014"/>
                  <a:pt x="4380913" y="177447"/>
                  <a:pt x="4371385" y="183474"/>
                </a:cubicBezTo>
                <a:cubicBezTo>
                  <a:pt x="4361856" y="189502"/>
                  <a:pt x="4350760" y="192515"/>
                  <a:pt x="4338096" y="192515"/>
                </a:cubicBezTo>
                <a:cubicBezTo>
                  <a:pt x="4325432" y="192515"/>
                  <a:pt x="4314336" y="189502"/>
                  <a:pt x="4304808" y="183474"/>
                </a:cubicBezTo>
                <a:cubicBezTo>
                  <a:pt x="4295280" y="177447"/>
                  <a:pt x="4287852" y="169014"/>
                  <a:pt x="4282524" y="158177"/>
                </a:cubicBezTo>
                <a:cubicBezTo>
                  <a:pt x="4277197" y="147339"/>
                  <a:pt x="4274533" y="134675"/>
                  <a:pt x="4274533" y="120185"/>
                </a:cubicBezTo>
                <a:cubicBezTo>
                  <a:pt x="4274533" y="105573"/>
                  <a:pt x="4277197" y="92818"/>
                  <a:pt x="4282524" y="81919"/>
                </a:cubicBezTo>
                <a:cubicBezTo>
                  <a:pt x="4287852" y="71021"/>
                  <a:pt x="4295280" y="62558"/>
                  <a:pt x="4304808" y="56531"/>
                </a:cubicBezTo>
                <a:cubicBezTo>
                  <a:pt x="4314336" y="50503"/>
                  <a:pt x="4325432" y="47489"/>
                  <a:pt x="4338096" y="47489"/>
                </a:cubicBezTo>
                <a:close/>
                <a:moveTo>
                  <a:pt x="4192637" y="47489"/>
                </a:moveTo>
                <a:cubicBezTo>
                  <a:pt x="4204449" y="47489"/>
                  <a:pt x="4214860" y="50442"/>
                  <a:pt x="4223871" y="56348"/>
                </a:cubicBezTo>
                <a:cubicBezTo>
                  <a:pt x="4232882" y="62254"/>
                  <a:pt x="4239914" y="70625"/>
                  <a:pt x="4244967" y="81463"/>
                </a:cubicBezTo>
                <a:cubicBezTo>
                  <a:pt x="4250021" y="92300"/>
                  <a:pt x="4252547" y="105086"/>
                  <a:pt x="4252547" y="119820"/>
                </a:cubicBezTo>
                <a:cubicBezTo>
                  <a:pt x="4252547" y="134675"/>
                  <a:pt x="4250021" y="147537"/>
                  <a:pt x="4244967" y="158405"/>
                </a:cubicBezTo>
                <a:cubicBezTo>
                  <a:pt x="4239914" y="169273"/>
                  <a:pt x="4232912" y="177675"/>
                  <a:pt x="4223962" y="183611"/>
                </a:cubicBezTo>
                <a:cubicBezTo>
                  <a:pt x="4215012" y="189547"/>
                  <a:pt x="4204692" y="192515"/>
                  <a:pt x="4193002" y="192515"/>
                </a:cubicBezTo>
                <a:cubicBezTo>
                  <a:pt x="4183992" y="192515"/>
                  <a:pt x="4176777" y="191009"/>
                  <a:pt x="4171358" y="187995"/>
                </a:cubicBezTo>
                <a:cubicBezTo>
                  <a:pt x="4165940" y="184981"/>
                  <a:pt x="4161769" y="181541"/>
                  <a:pt x="4158846" y="177675"/>
                </a:cubicBezTo>
                <a:cubicBezTo>
                  <a:pt x="4155924" y="173809"/>
                  <a:pt x="4153671" y="170597"/>
                  <a:pt x="4152088" y="168040"/>
                </a:cubicBezTo>
                <a:lnTo>
                  <a:pt x="4150262" y="168040"/>
                </a:lnTo>
                <a:lnTo>
                  <a:pt x="4150262" y="242197"/>
                </a:lnTo>
                <a:lnTo>
                  <a:pt x="4128709" y="242197"/>
                </a:lnTo>
                <a:lnTo>
                  <a:pt x="4128709" y="49316"/>
                </a:lnTo>
                <a:lnTo>
                  <a:pt x="4149531" y="49316"/>
                </a:lnTo>
                <a:lnTo>
                  <a:pt x="4149531" y="71599"/>
                </a:lnTo>
                <a:lnTo>
                  <a:pt x="4152088" y="71599"/>
                </a:lnTo>
                <a:cubicBezTo>
                  <a:pt x="4153671" y="69164"/>
                  <a:pt x="4155879" y="66044"/>
                  <a:pt x="4158710" y="62238"/>
                </a:cubicBezTo>
                <a:cubicBezTo>
                  <a:pt x="4161541" y="58433"/>
                  <a:pt x="4165620" y="55024"/>
                  <a:pt x="4170947" y="52010"/>
                </a:cubicBezTo>
                <a:cubicBezTo>
                  <a:pt x="4176274" y="48996"/>
                  <a:pt x="4183505" y="47489"/>
                  <a:pt x="4192637" y="47489"/>
                </a:cubicBezTo>
                <a:close/>
                <a:moveTo>
                  <a:pt x="3353734" y="47489"/>
                </a:moveTo>
                <a:cubicBezTo>
                  <a:pt x="3358239" y="47489"/>
                  <a:pt x="3363429" y="48022"/>
                  <a:pt x="3369305" y="49087"/>
                </a:cubicBezTo>
                <a:cubicBezTo>
                  <a:pt x="3375180" y="50153"/>
                  <a:pt x="3380873" y="52330"/>
                  <a:pt x="3386383" y="55617"/>
                </a:cubicBezTo>
                <a:cubicBezTo>
                  <a:pt x="3391893" y="58905"/>
                  <a:pt x="3396475" y="63867"/>
                  <a:pt x="3400127" y="70503"/>
                </a:cubicBezTo>
                <a:cubicBezTo>
                  <a:pt x="3403780" y="77140"/>
                  <a:pt x="3405607" y="86029"/>
                  <a:pt x="3405607" y="97171"/>
                </a:cubicBezTo>
                <a:lnTo>
                  <a:pt x="3405607" y="189593"/>
                </a:lnTo>
                <a:lnTo>
                  <a:pt x="3384054" y="189593"/>
                </a:lnTo>
                <a:lnTo>
                  <a:pt x="3384054" y="170597"/>
                </a:lnTo>
                <a:lnTo>
                  <a:pt x="3382958" y="170597"/>
                </a:lnTo>
                <a:cubicBezTo>
                  <a:pt x="3381497" y="173641"/>
                  <a:pt x="3379061" y="176899"/>
                  <a:pt x="3375652" y="180369"/>
                </a:cubicBezTo>
                <a:cubicBezTo>
                  <a:pt x="3372242" y="183839"/>
                  <a:pt x="3367706" y="186792"/>
                  <a:pt x="3362044" y="189228"/>
                </a:cubicBezTo>
                <a:cubicBezTo>
                  <a:pt x="3356382" y="191663"/>
                  <a:pt x="3349472" y="192881"/>
                  <a:pt x="3341313" y="192881"/>
                </a:cubicBezTo>
                <a:cubicBezTo>
                  <a:pt x="3332424" y="192881"/>
                  <a:pt x="3324357" y="191191"/>
                  <a:pt x="3317112" y="187812"/>
                </a:cubicBezTo>
                <a:cubicBezTo>
                  <a:pt x="3309866" y="184433"/>
                  <a:pt x="3304113" y="179532"/>
                  <a:pt x="3299851" y="173109"/>
                </a:cubicBezTo>
                <a:cubicBezTo>
                  <a:pt x="3295589" y="166685"/>
                  <a:pt x="3293458" y="158907"/>
                  <a:pt x="3293458" y="149775"/>
                </a:cubicBezTo>
                <a:cubicBezTo>
                  <a:pt x="3293458" y="141738"/>
                  <a:pt x="3295041" y="135208"/>
                  <a:pt x="3298207" y="130185"/>
                </a:cubicBezTo>
                <a:cubicBezTo>
                  <a:pt x="3301373" y="125162"/>
                  <a:pt x="3305605" y="121220"/>
                  <a:pt x="3310902" y="118358"/>
                </a:cubicBezTo>
                <a:cubicBezTo>
                  <a:pt x="3316199" y="115497"/>
                  <a:pt x="3322058" y="113351"/>
                  <a:pt x="3328482" y="111920"/>
                </a:cubicBezTo>
                <a:cubicBezTo>
                  <a:pt x="3334905" y="110489"/>
                  <a:pt x="3341374" y="109348"/>
                  <a:pt x="3347889" y="108495"/>
                </a:cubicBezTo>
                <a:cubicBezTo>
                  <a:pt x="3356412" y="107399"/>
                  <a:pt x="3363338" y="106562"/>
                  <a:pt x="3368665" y="105984"/>
                </a:cubicBezTo>
                <a:cubicBezTo>
                  <a:pt x="3373993" y="105405"/>
                  <a:pt x="3377890" y="104416"/>
                  <a:pt x="3380355" y="103016"/>
                </a:cubicBezTo>
                <a:cubicBezTo>
                  <a:pt x="3382821" y="101615"/>
                  <a:pt x="3384054" y="99180"/>
                  <a:pt x="3384054" y="95710"/>
                </a:cubicBezTo>
                <a:lnTo>
                  <a:pt x="3384054" y="94979"/>
                </a:lnTo>
                <a:cubicBezTo>
                  <a:pt x="3384054" y="85968"/>
                  <a:pt x="3381603" y="78966"/>
                  <a:pt x="3376702" y="73974"/>
                </a:cubicBezTo>
                <a:cubicBezTo>
                  <a:pt x="3371801" y="68981"/>
                  <a:pt x="3364388" y="66485"/>
                  <a:pt x="3354464" y="66485"/>
                </a:cubicBezTo>
                <a:cubicBezTo>
                  <a:pt x="3344175" y="66485"/>
                  <a:pt x="3336108" y="68738"/>
                  <a:pt x="3330263" y="73243"/>
                </a:cubicBezTo>
                <a:cubicBezTo>
                  <a:pt x="3324418" y="77749"/>
                  <a:pt x="3320308" y="82559"/>
                  <a:pt x="3317934" y="87673"/>
                </a:cubicBezTo>
                <a:lnTo>
                  <a:pt x="3297476" y="80367"/>
                </a:lnTo>
                <a:cubicBezTo>
                  <a:pt x="3301130" y="71843"/>
                  <a:pt x="3306015" y="65191"/>
                  <a:pt x="3312135" y="60412"/>
                </a:cubicBezTo>
                <a:cubicBezTo>
                  <a:pt x="3318253" y="55632"/>
                  <a:pt x="3324950" y="52284"/>
                  <a:pt x="3332226" y="50366"/>
                </a:cubicBezTo>
                <a:cubicBezTo>
                  <a:pt x="3339502" y="48448"/>
                  <a:pt x="3346671" y="47489"/>
                  <a:pt x="3353734" y="47489"/>
                </a:cubicBezTo>
                <a:close/>
                <a:moveTo>
                  <a:pt x="3221507" y="47489"/>
                </a:moveTo>
                <a:cubicBezTo>
                  <a:pt x="3231370" y="47489"/>
                  <a:pt x="3239939" y="49209"/>
                  <a:pt x="3247215" y="52649"/>
                </a:cubicBezTo>
                <a:cubicBezTo>
                  <a:pt x="3254490" y="56089"/>
                  <a:pt x="3260122" y="60747"/>
                  <a:pt x="3264110" y="66622"/>
                </a:cubicBezTo>
                <a:cubicBezTo>
                  <a:pt x="3268098" y="72497"/>
                  <a:pt x="3270092" y="79149"/>
                  <a:pt x="3270092" y="86577"/>
                </a:cubicBezTo>
                <a:cubicBezTo>
                  <a:pt x="3270092" y="94492"/>
                  <a:pt x="3267870" y="100885"/>
                  <a:pt x="3263425" y="105755"/>
                </a:cubicBezTo>
                <a:cubicBezTo>
                  <a:pt x="3258981" y="110626"/>
                  <a:pt x="3253410" y="114097"/>
                  <a:pt x="3246713" y="116167"/>
                </a:cubicBezTo>
                <a:lnTo>
                  <a:pt x="3246713" y="117628"/>
                </a:lnTo>
                <a:cubicBezTo>
                  <a:pt x="3252010" y="117993"/>
                  <a:pt x="3256622" y="119683"/>
                  <a:pt x="3260549" y="122696"/>
                </a:cubicBezTo>
                <a:cubicBezTo>
                  <a:pt x="3264476" y="125710"/>
                  <a:pt x="3267535" y="129637"/>
                  <a:pt x="3269727" y="134478"/>
                </a:cubicBezTo>
                <a:cubicBezTo>
                  <a:pt x="3271919" y="139318"/>
                  <a:pt x="3273015" y="144660"/>
                  <a:pt x="3273015" y="150505"/>
                </a:cubicBezTo>
                <a:cubicBezTo>
                  <a:pt x="3273015" y="159029"/>
                  <a:pt x="3270732" y="166442"/>
                  <a:pt x="3266165" y="172743"/>
                </a:cubicBezTo>
                <a:cubicBezTo>
                  <a:pt x="3261599" y="179045"/>
                  <a:pt x="3255328" y="183916"/>
                  <a:pt x="3247352" y="187356"/>
                </a:cubicBezTo>
                <a:cubicBezTo>
                  <a:pt x="3239376" y="190796"/>
                  <a:pt x="3230274" y="192515"/>
                  <a:pt x="3220045" y="192515"/>
                </a:cubicBezTo>
                <a:cubicBezTo>
                  <a:pt x="3210121" y="192515"/>
                  <a:pt x="3201232" y="190887"/>
                  <a:pt x="3193378" y="187630"/>
                </a:cubicBezTo>
                <a:cubicBezTo>
                  <a:pt x="3185524" y="184372"/>
                  <a:pt x="3179299" y="179836"/>
                  <a:pt x="3174702" y="174022"/>
                </a:cubicBezTo>
                <a:cubicBezTo>
                  <a:pt x="3170105" y="168207"/>
                  <a:pt x="3167685" y="161465"/>
                  <a:pt x="3167441" y="153793"/>
                </a:cubicBezTo>
                <a:lnTo>
                  <a:pt x="3190456" y="153793"/>
                </a:lnTo>
                <a:cubicBezTo>
                  <a:pt x="3190943" y="160125"/>
                  <a:pt x="3193819" y="164935"/>
                  <a:pt x="3199086" y="168223"/>
                </a:cubicBezTo>
                <a:cubicBezTo>
                  <a:pt x="3204352" y="171510"/>
                  <a:pt x="3211217" y="173154"/>
                  <a:pt x="3219680" y="173154"/>
                </a:cubicBezTo>
                <a:cubicBezTo>
                  <a:pt x="3228325" y="173154"/>
                  <a:pt x="3235723" y="171373"/>
                  <a:pt x="3241872" y="167812"/>
                </a:cubicBezTo>
                <a:cubicBezTo>
                  <a:pt x="3248022" y="164250"/>
                  <a:pt x="3251096" y="158481"/>
                  <a:pt x="3251096" y="150505"/>
                </a:cubicBezTo>
                <a:cubicBezTo>
                  <a:pt x="3251096" y="145817"/>
                  <a:pt x="3249940" y="141723"/>
                  <a:pt x="3247626" y="138222"/>
                </a:cubicBezTo>
                <a:cubicBezTo>
                  <a:pt x="3245312" y="134721"/>
                  <a:pt x="3242055" y="131997"/>
                  <a:pt x="3237854" y="130048"/>
                </a:cubicBezTo>
                <a:cubicBezTo>
                  <a:pt x="3233653" y="128100"/>
                  <a:pt x="3228691" y="127126"/>
                  <a:pt x="3222968" y="127126"/>
                </a:cubicBezTo>
                <a:lnTo>
                  <a:pt x="3198858" y="127126"/>
                </a:lnTo>
                <a:lnTo>
                  <a:pt x="3198858" y="107765"/>
                </a:lnTo>
                <a:lnTo>
                  <a:pt x="3222968" y="107765"/>
                </a:lnTo>
                <a:cubicBezTo>
                  <a:pt x="3231553" y="107765"/>
                  <a:pt x="3237900" y="105816"/>
                  <a:pt x="3242010" y="101920"/>
                </a:cubicBezTo>
                <a:cubicBezTo>
                  <a:pt x="3246119" y="98023"/>
                  <a:pt x="3248174" y="93152"/>
                  <a:pt x="3248174" y="87308"/>
                </a:cubicBezTo>
                <a:cubicBezTo>
                  <a:pt x="3248174" y="81036"/>
                  <a:pt x="3245951" y="75998"/>
                  <a:pt x="3241507" y="72193"/>
                </a:cubicBezTo>
                <a:cubicBezTo>
                  <a:pt x="3237062" y="68388"/>
                  <a:pt x="3230761" y="66485"/>
                  <a:pt x="3222603" y="66485"/>
                </a:cubicBezTo>
                <a:cubicBezTo>
                  <a:pt x="3214383" y="66485"/>
                  <a:pt x="3207534" y="68327"/>
                  <a:pt x="3202054" y="72010"/>
                </a:cubicBezTo>
                <a:cubicBezTo>
                  <a:pt x="3196575" y="75694"/>
                  <a:pt x="3193683" y="80428"/>
                  <a:pt x="3193378" y="86212"/>
                </a:cubicBezTo>
                <a:lnTo>
                  <a:pt x="3170729" y="86212"/>
                </a:lnTo>
                <a:cubicBezTo>
                  <a:pt x="3170973" y="78662"/>
                  <a:pt x="3173286" y="71980"/>
                  <a:pt x="3177670" y="66165"/>
                </a:cubicBezTo>
                <a:cubicBezTo>
                  <a:pt x="3182054" y="60351"/>
                  <a:pt x="3188020" y="55785"/>
                  <a:pt x="3195570" y="52467"/>
                </a:cubicBezTo>
                <a:cubicBezTo>
                  <a:pt x="3203119" y="49148"/>
                  <a:pt x="3211765" y="47489"/>
                  <a:pt x="3221507" y="47489"/>
                </a:cubicBezTo>
                <a:close/>
                <a:moveTo>
                  <a:pt x="2782234" y="47489"/>
                </a:moveTo>
                <a:cubicBezTo>
                  <a:pt x="2786739" y="47489"/>
                  <a:pt x="2791929" y="48022"/>
                  <a:pt x="2797805" y="49087"/>
                </a:cubicBezTo>
                <a:cubicBezTo>
                  <a:pt x="2803680" y="50153"/>
                  <a:pt x="2809373" y="52330"/>
                  <a:pt x="2814883" y="55617"/>
                </a:cubicBezTo>
                <a:cubicBezTo>
                  <a:pt x="2820393" y="58905"/>
                  <a:pt x="2824974" y="63867"/>
                  <a:pt x="2828627" y="70503"/>
                </a:cubicBezTo>
                <a:cubicBezTo>
                  <a:pt x="2832280" y="77140"/>
                  <a:pt x="2834107" y="86029"/>
                  <a:pt x="2834107" y="97171"/>
                </a:cubicBezTo>
                <a:lnTo>
                  <a:pt x="2834107" y="189593"/>
                </a:lnTo>
                <a:lnTo>
                  <a:pt x="2812554" y="189593"/>
                </a:lnTo>
                <a:lnTo>
                  <a:pt x="2812554" y="170597"/>
                </a:lnTo>
                <a:lnTo>
                  <a:pt x="2811458" y="170597"/>
                </a:lnTo>
                <a:cubicBezTo>
                  <a:pt x="2809997" y="173641"/>
                  <a:pt x="2807561" y="176899"/>
                  <a:pt x="2804152" y="180369"/>
                </a:cubicBezTo>
                <a:cubicBezTo>
                  <a:pt x="2800743" y="183839"/>
                  <a:pt x="2796206" y="186792"/>
                  <a:pt x="2790544" y="189228"/>
                </a:cubicBezTo>
                <a:cubicBezTo>
                  <a:pt x="2784882" y="191663"/>
                  <a:pt x="2777972" y="192881"/>
                  <a:pt x="2769813" y="192881"/>
                </a:cubicBezTo>
                <a:cubicBezTo>
                  <a:pt x="2760924" y="192881"/>
                  <a:pt x="2752857" y="191191"/>
                  <a:pt x="2745612" y="187812"/>
                </a:cubicBezTo>
                <a:cubicBezTo>
                  <a:pt x="2738366" y="184433"/>
                  <a:pt x="2732613" y="179532"/>
                  <a:pt x="2728351" y="173109"/>
                </a:cubicBezTo>
                <a:cubicBezTo>
                  <a:pt x="2724089" y="166685"/>
                  <a:pt x="2721958" y="158907"/>
                  <a:pt x="2721958" y="149775"/>
                </a:cubicBezTo>
                <a:cubicBezTo>
                  <a:pt x="2721958" y="141738"/>
                  <a:pt x="2723541" y="135208"/>
                  <a:pt x="2726707" y="130185"/>
                </a:cubicBezTo>
                <a:cubicBezTo>
                  <a:pt x="2729873" y="125162"/>
                  <a:pt x="2734104" y="121220"/>
                  <a:pt x="2739402" y="118358"/>
                </a:cubicBezTo>
                <a:cubicBezTo>
                  <a:pt x="2744698" y="115497"/>
                  <a:pt x="2750559" y="113351"/>
                  <a:pt x="2756982" y="111920"/>
                </a:cubicBezTo>
                <a:cubicBezTo>
                  <a:pt x="2763405" y="110489"/>
                  <a:pt x="2769874" y="109348"/>
                  <a:pt x="2776389" y="108495"/>
                </a:cubicBezTo>
                <a:cubicBezTo>
                  <a:pt x="2784912" y="107399"/>
                  <a:pt x="2791838" y="106562"/>
                  <a:pt x="2797165" y="105984"/>
                </a:cubicBezTo>
                <a:cubicBezTo>
                  <a:pt x="2802493" y="105405"/>
                  <a:pt x="2806389" y="104416"/>
                  <a:pt x="2808855" y="103016"/>
                </a:cubicBezTo>
                <a:cubicBezTo>
                  <a:pt x="2811321" y="101615"/>
                  <a:pt x="2812554" y="99180"/>
                  <a:pt x="2812554" y="95710"/>
                </a:cubicBezTo>
                <a:lnTo>
                  <a:pt x="2812554" y="94979"/>
                </a:lnTo>
                <a:cubicBezTo>
                  <a:pt x="2812554" y="85968"/>
                  <a:pt x="2810103" y="78966"/>
                  <a:pt x="2805202" y="73974"/>
                </a:cubicBezTo>
                <a:cubicBezTo>
                  <a:pt x="2800301" y="68981"/>
                  <a:pt x="2792888" y="66485"/>
                  <a:pt x="2782964" y="66485"/>
                </a:cubicBezTo>
                <a:cubicBezTo>
                  <a:pt x="2772675" y="66485"/>
                  <a:pt x="2764608" y="68738"/>
                  <a:pt x="2758763" y="73243"/>
                </a:cubicBezTo>
                <a:cubicBezTo>
                  <a:pt x="2752918" y="77749"/>
                  <a:pt x="2748808" y="82559"/>
                  <a:pt x="2746434" y="87673"/>
                </a:cubicBezTo>
                <a:lnTo>
                  <a:pt x="2725976" y="80367"/>
                </a:lnTo>
                <a:cubicBezTo>
                  <a:pt x="2729629" y="71843"/>
                  <a:pt x="2734515" y="65191"/>
                  <a:pt x="2740634" y="60412"/>
                </a:cubicBezTo>
                <a:cubicBezTo>
                  <a:pt x="2746753" y="55632"/>
                  <a:pt x="2753451" y="52284"/>
                  <a:pt x="2760726" y="50366"/>
                </a:cubicBezTo>
                <a:cubicBezTo>
                  <a:pt x="2768002" y="48448"/>
                  <a:pt x="2775171" y="47489"/>
                  <a:pt x="2782234" y="47489"/>
                </a:cubicBezTo>
                <a:close/>
                <a:moveTo>
                  <a:pt x="2632756" y="47489"/>
                </a:moveTo>
                <a:cubicBezTo>
                  <a:pt x="2640062" y="47489"/>
                  <a:pt x="2647277" y="48707"/>
                  <a:pt x="2654400" y="51142"/>
                </a:cubicBezTo>
                <a:cubicBezTo>
                  <a:pt x="2661524" y="53578"/>
                  <a:pt x="2668008" y="57520"/>
                  <a:pt x="2673853" y="62969"/>
                </a:cubicBezTo>
                <a:cubicBezTo>
                  <a:pt x="2679698" y="68418"/>
                  <a:pt x="2684355" y="75618"/>
                  <a:pt x="2687826" y="84568"/>
                </a:cubicBezTo>
                <a:cubicBezTo>
                  <a:pt x="2691296" y="93518"/>
                  <a:pt x="2693031" y="104538"/>
                  <a:pt x="2693031" y="117628"/>
                </a:cubicBezTo>
                <a:lnTo>
                  <a:pt x="2693031" y="126761"/>
                </a:lnTo>
                <a:lnTo>
                  <a:pt x="2591386" y="126761"/>
                </a:lnTo>
                <a:lnTo>
                  <a:pt x="2592492" y="138507"/>
                </a:lnTo>
                <a:cubicBezTo>
                  <a:pt x="2593413" y="142990"/>
                  <a:pt x="2594795" y="147065"/>
                  <a:pt x="2596636" y="150734"/>
                </a:cubicBezTo>
                <a:cubicBezTo>
                  <a:pt x="2600320" y="158070"/>
                  <a:pt x="2605450" y="163641"/>
                  <a:pt x="2612025" y="167446"/>
                </a:cubicBezTo>
                <a:cubicBezTo>
                  <a:pt x="2618600" y="171252"/>
                  <a:pt x="2626241" y="173154"/>
                  <a:pt x="2634948" y="173154"/>
                </a:cubicBezTo>
                <a:cubicBezTo>
                  <a:pt x="2640610" y="173154"/>
                  <a:pt x="2645740" y="172348"/>
                  <a:pt x="2650336" y="170734"/>
                </a:cubicBezTo>
                <a:cubicBezTo>
                  <a:pt x="2654933" y="169121"/>
                  <a:pt x="2658906" y="166685"/>
                  <a:pt x="2662255" y="163428"/>
                </a:cubicBezTo>
                <a:cubicBezTo>
                  <a:pt x="2665603" y="160171"/>
                  <a:pt x="2668191" y="156107"/>
                  <a:pt x="2670017" y="151236"/>
                </a:cubicBezTo>
                <a:lnTo>
                  <a:pt x="2690840" y="157081"/>
                </a:lnTo>
                <a:cubicBezTo>
                  <a:pt x="2688648" y="164143"/>
                  <a:pt x="2684964" y="170338"/>
                  <a:pt x="2679789" y="175666"/>
                </a:cubicBezTo>
                <a:cubicBezTo>
                  <a:pt x="2674614" y="180993"/>
                  <a:pt x="2668221" y="185133"/>
                  <a:pt x="2660610" y="188086"/>
                </a:cubicBezTo>
                <a:cubicBezTo>
                  <a:pt x="2653000" y="191039"/>
                  <a:pt x="2644446" y="192515"/>
                  <a:pt x="2634948" y="192515"/>
                </a:cubicBezTo>
                <a:cubicBezTo>
                  <a:pt x="2621431" y="192515"/>
                  <a:pt x="2609787" y="189517"/>
                  <a:pt x="2600016" y="183520"/>
                </a:cubicBezTo>
                <a:cubicBezTo>
                  <a:pt x="2590243" y="177523"/>
                  <a:pt x="2582724" y="169121"/>
                  <a:pt x="2577458" y="158314"/>
                </a:cubicBezTo>
                <a:cubicBezTo>
                  <a:pt x="2572191" y="147507"/>
                  <a:pt x="2569558" y="134919"/>
                  <a:pt x="2569558" y="120550"/>
                </a:cubicBezTo>
                <a:cubicBezTo>
                  <a:pt x="2569558" y="106182"/>
                  <a:pt x="2572191" y="93503"/>
                  <a:pt x="2577458" y="82513"/>
                </a:cubicBezTo>
                <a:cubicBezTo>
                  <a:pt x="2582724" y="71523"/>
                  <a:pt x="2590091" y="62939"/>
                  <a:pt x="2599559" y="56759"/>
                </a:cubicBezTo>
                <a:cubicBezTo>
                  <a:pt x="2609026" y="50579"/>
                  <a:pt x="2620092" y="47489"/>
                  <a:pt x="2632756" y="47489"/>
                </a:cubicBezTo>
                <a:close/>
                <a:moveTo>
                  <a:pt x="2487662" y="47489"/>
                </a:moveTo>
                <a:cubicBezTo>
                  <a:pt x="2499473" y="47489"/>
                  <a:pt x="2509885" y="50442"/>
                  <a:pt x="2518896" y="56348"/>
                </a:cubicBezTo>
                <a:cubicBezTo>
                  <a:pt x="2527907" y="62254"/>
                  <a:pt x="2534939" y="70625"/>
                  <a:pt x="2539992" y="81463"/>
                </a:cubicBezTo>
                <a:cubicBezTo>
                  <a:pt x="2545045" y="92300"/>
                  <a:pt x="2547572" y="105086"/>
                  <a:pt x="2547572" y="119820"/>
                </a:cubicBezTo>
                <a:cubicBezTo>
                  <a:pt x="2547572" y="134675"/>
                  <a:pt x="2545045" y="147537"/>
                  <a:pt x="2539992" y="158405"/>
                </a:cubicBezTo>
                <a:cubicBezTo>
                  <a:pt x="2534939" y="169273"/>
                  <a:pt x="2527937" y="177675"/>
                  <a:pt x="2518987" y="183611"/>
                </a:cubicBezTo>
                <a:cubicBezTo>
                  <a:pt x="2510037" y="189547"/>
                  <a:pt x="2499717" y="192515"/>
                  <a:pt x="2488027" y="192515"/>
                </a:cubicBezTo>
                <a:cubicBezTo>
                  <a:pt x="2479017" y="192515"/>
                  <a:pt x="2471802" y="191009"/>
                  <a:pt x="2466383" y="187995"/>
                </a:cubicBezTo>
                <a:cubicBezTo>
                  <a:pt x="2460964" y="184981"/>
                  <a:pt x="2456794" y="181541"/>
                  <a:pt x="2453871" y="177675"/>
                </a:cubicBezTo>
                <a:cubicBezTo>
                  <a:pt x="2450949" y="173809"/>
                  <a:pt x="2448696" y="170597"/>
                  <a:pt x="2447113" y="168040"/>
                </a:cubicBezTo>
                <a:lnTo>
                  <a:pt x="2445287" y="168040"/>
                </a:lnTo>
                <a:lnTo>
                  <a:pt x="2445287" y="242197"/>
                </a:lnTo>
                <a:lnTo>
                  <a:pt x="2423734" y="242197"/>
                </a:lnTo>
                <a:lnTo>
                  <a:pt x="2423734" y="49316"/>
                </a:lnTo>
                <a:lnTo>
                  <a:pt x="2444556" y="49316"/>
                </a:lnTo>
                <a:lnTo>
                  <a:pt x="2444556" y="71599"/>
                </a:lnTo>
                <a:lnTo>
                  <a:pt x="2447113" y="71599"/>
                </a:lnTo>
                <a:cubicBezTo>
                  <a:pt x="2448696" y="69164"/>
                  <a:pt x="2450903" y="66044"/>
                  <a:pt x="2453734" y="62238"/>
                </a:cubicBezTo>
                <a:cubicBezTo>
                  <a:pt x="2456566" y="58433"/>
                  <a:pt x="2460645" y="55024"/>
                  <a:pt x="2465972" y="52010"/>
                </a:cubicBezTo>
                <a:cubicBezTo>
                  <a:pt x="2471299" y="48996"/>
                  <a:pt x="2478530" y="47489"/>
                  <a:pt x="2487662" y="47489"/>
                </a:cubicBezTo>
                <a:close/>
                <a:moveTo>
                  <a:pt x="2125009" y="47489"/>
                </a:moveTo>
                <a:cubicBezTo>
                  <a:pt x="2129514" y="47489"/>
                  <a:pt x="2134705" y="48022"/>
                  <a:pt x="2140580" y="49087"/>
                </a:cubicBezTo>
                <a:cubicBezTo>
                  <a:pt x="2146455" y="50153"/>
                  <a:pt x="2152148" y="52330"/>
                  <a:pt x="2157658" y="55617"/>
                </a:cubicBezTo>
                <a:cubicBezTo>
                  <a:pt x="2163168" y="58905"/>
                  <a:pt x="2167750" y="63867"/>
                  <a:pt x="2171402" y="70503"/>
                </a:cubicBezTo>
                <a:cubicBezTo>
                  <a:pt x="2175056" y="77140"/>
                  <a:pt x="2176882" y="86029"/>
                  <a:pt x="2176882" y="97171"/>
                </a:cubicBezTo>
                <a:lnTo>
                  <a:pt x="2176882" y="189593"/>
                </a:lnTo>
                <a:lnTo>
                  <a:pt x="2155329" y="189593"/>
                </a:lnTo>
                <a:lnTo>
                  <a:pt x="2155329" y="170597"/>
                </a:lnTo>
                <a:lnTo>
                  <a:pt x="2154233" y="170597"/>
                </a:lnTo>
                <a:cubicBezTo>
                  <a:pt x="2152772" y="173641"/>
                  <a:pt x="2150336" y="176899"/>
                  <a:pt x="2146927" y="180369"/>
                </a:cubicBezTo>
                <a:cubicBezTo>
                  <a:pt x="2143518" y="183839"/>
                  <a:pt x="2138982" y="186792"/>
                  <a:pt x="2133319" y="189228"/>
                </a:cubicBezTo>
                <a:cubicBezTo>
                  <a:pt x="2127657" y="191663"/>
                  <a:pt x="2120747" y="192881"/>
                  <a:pt x="2112588" y="192881"/>
                </a:cubicBezTo>
                <a:cubicBezTo>
                  <a:pt x="2103699" y="192881"/>
                  <a:pt x="2095632" y="191191"/>
                  <a:pt x="2088387" y="187812"/>
                </a:cubicBezTo>
                <a:cubicBezTo>
                  <a:pt x="2081142" y="184433"/>
                  <a:pt x="2075388" y="179532"/>
                  <a:pt x="2071126" y="173109"/>
                </a:cubicBezTo>
                <a:cubicBezTo>
                  <a:pt x="2066864" y="166685"/>
                  <a:pt x="2064733" y="158907"/>
                  <a:pt x="2064733" y="149775"/>
                </a:cubicBezTo>
                <a:cubicBezTo>
                  <a:pt x="2064733" y="141738"/>
                  <a:pt x="2066316" y="135208"/>
                  <a:pt x="2069482" y="130185"/>
                </a:cubicBezTo>
                <a:cubicBezTo>
                  <a:pt x="2072648" y="125162"/>
                  <a:pt x="2076880" y="121220"/>
                  <a:pt x="2082177" y="118358"/>
                </a:cubicBezTo>
                <a:cubicBezTo>
                  <a:pt x="2087473" y="115497"/>
                  <a:pt x="2093334" y="113351"/>
                  <a:pt x="2099757" y="111920"/>
                </a:cubicBezTo>
                <a:cubicBezTo>
                  <a:pt x="2106180" y="110489"/>
                  <a:pt x="2112649" y="109348"/>
                  <a:pt x="2119164" y="108495"/>
                </a:cubicBezTo>
                <a:cubicBezTo>
                  <a:pt x="2127688" y="107399"/>
                  <a:pt x="2134613" y="106562"/>
                  <a:pt x="2139940" y="105984"/>
                </a:cubicBezTo>
                <a:cubicBezTo>
                  <a:pt x="2145268" y="105405"/>
                  <a:pt x="2149165" y="104416"/>
                  <a:pt x="2151630" y="103016"/>
                </a:cubicBezTo>
                <a:cubicBezTo>
                  <a:pt x="2154096" y="101615"/>
                  <a:pt x="2155329" y="99180"/>
                  <a:pt x="2155329" y="95710"/>
                </a:cubicBezTo>
                <a:lnTo>
                  <a:pt x="2155329" y="94979"/>
                </a:lnTo>
                <a:cubicBezTo>
                  <a:pt x="2155329" y="85968"/>
                  <a:pt x="2152878" y="78966"/>
                  <a:pt x="2147977" y="73974"/>
                </a:cubicBezTo>
                <a:cubicBezTo>
                  <a:pt x="2143076" y="68981"/>
                  <a:pt x="2135663" y="66485"/>
                  <a:pt x="2125739" y="66485"/>
                </a:cubicBezTo>
                <a:cubicBezTo>
                  <a:pt x="2115450" y="66485"/>
                  <a:pt x="2107383" y="68738"/>
                  <a:pt x="2101538" y="73243"/>
                </a:cubicBezTo>
                <a:cubicBezTo>
                  <a:pt x="2095693" y="77749"/>
                  <a:pt x="2091583" y="82559"/>
                  <a:pt x="2089209" y="87673"/>
                </a:cubicBezTo>
                <a:lnTo>
                  <a:pt x="2068752" y="80367"/>
                </a:lnTo>
                <a:cubicBezTo>
                  <a:pt x="2072405" y="71843"/>
                  <a:pt x="2077291" y="65191"/>
                  <a:pt x="2083410" y="60412"/>
                </a:cubicBezTo>
                <a:cubicBezTo>
                  <a:pt x="2089528" y="55632"/>
                  <a:pt x="2096226" y="52284"/>
                  <a:pt x="2103501" y="50366"/>
                </a:cubicBezTo>
                <a:cubicBezTo>
                  <a:pt x="2110777" y="48448"/>
                  <a:pt x="2117946" y="47489"/>
                  <a:pt x="2125009" y="47489"/>
                </a:cubicBezTo>
                <a:close/>
                <a:moveTo>
                  <a:pt x="992237" y="47489"/>
                </a:moveTo>
                <a:cubicBezTo>
                  <a:pt x="1004049" y="47489"/>
                  <a:pt x="1014460" y="50442"/>
                  <a:pt x="1023471" y="56348"/>
                </a:cubicBezTo>
                <a:cubicBezTo>
                  <a:pt x="1032482" y="62254"/>
                  <a:pt x="1039514" y="70625"/>
                  <a:pt x="1044567" y="81463"/>
                </a:cubicBezTo>
                <a:cubicBezTo>
                  <a:pt x="1049621" y="92300"/>
                  <a:pt x="1052147" y="105086"/>
                  <a:pt x="1052147" y="119820"/>
                </a:cubicBezTo>
                <a:cubicBezTo>
                  <a:pt x="1052147" y="134675"/>
                  <a:pt x="1049621" y="147537"/>
                  <a:pt x="1044567" y="158405"/>
                </a:cubicBezTo>
                <a:cubicBezTo>
                  <a:pt x="1039514" y="169273"/>
                  <a:pt x="1032512" y="177675"/>
                  <a:pt x="1023562" y="183611"/>
                </a:cubicBezTo>
                <a:cubicBezTo>
                  <a:pt x="1014612" y="189547"/>
                  <a:pt x="1004292" y="192515"/>
                  <a:pt x="992603" y="192515"/>
                </a:cubicBezTo>
                <a:cubicBezTo>
                  <a:pt x="983592" y="192515"/>
                  <a:pt x="976377" y="191009"/>
                  <a:pt x="970958" y="187995"/>
                </a:cubicBezTo>
                <a:cubicBezTo>
                  <a:pt x="965539" y="184981"/>
                  <a:pt x="961369" y="181541"/>
                  <a:pt x="958446" y="177675"/>
                </a:cubicBezTo>
                <a:cubicBezTo>
                  <a:pt x="955524" y="173809"/>
                  <a:pt x="953271" y="170597"/>
                  <a:pt x="951688" y="168040"/>
                </a:cubicBezTo>
                <a:lnTo>
                  <a:pt x="949862" y="168040"/>
                </a:lnTo>
                <a:lnTo>
                  <a:pt x="949862" y="242197"/>
                </a:lnTo>
                <a:lnTo>
                  <a:pt x="928309" y="242197"/>
                </a:lnTo>
                <a:lnTo>
                  <a:pt x="928309" y="49316"/>
                </a:lnTo>
                <a:lnTo>
                  <a:pt x="949131" y="49316"/>
                </a:lnTo>
                <a:lnTo>
                  <a:pt x="949131" y="71599"/>
                </a:lnTo>
                <a:lnTo>
                  <a:pt x="951688" y="71599"/>
                </a:lnTo>
                <a:cubicBezTo>
                  <a:pt x="953271" y="69164"/>
                  <a:pt x="955478" y="66044"/>
                  <a:pt x="958310" y="62238"/>
                </a:cubicBezTo>
                <a:cubicBezTo>
                  <a:pt x="961141" y="58433"/>
                  <a:pt x="965220" y="55024"/>
                  <a:pt x="970547" y="52010"/>
                </a:cubicBezTo>
                <a:cubicBezTo>
                  <a:pt x="975875" y="48996"/>
                  <a:pt x="983105" y="47489"/>
                  <a:pt x="992237" y="47489"/>
                </a:cubicBezTo>
                <a:close/>
                <a:moveTo>
                  <a:pt x="839134" y="47489"/>
                </a:moveTo>
                <a:cubicBezTo>
                  <a:pt x="843639" y="47489"/>
                  <a:pt x="848829" y="48022"/>
                  <a:pt x="854705" y="49087"/>
                </a:cubicBezTo>
                <a:cubicBezTo>
                  <a:pt x="860580" y="50153"/>
                  <a:pt x="866273" y="52330"/>
                  <a:pt x="871783" y="55617"/>
                </a:cubicBezTo>
                <a:cubicBezTo>
                  <a:pt x="877293" y="58905"/>
                  <a:pt x="881874" y="63867"/>
                  <a:pt x="885527" y="70503"/>
                </a:cubicBezTo>
                <a:cubicBezTo>
                  <a:pt x="889180" y="77140"/>
                  <a:pt x="891007" y="86029"/>
                  <a:pt x="891007" y="97171"/>
                </a:cubicBezTo>
                <a:lnTo>
                  <a:pt x="891007" y="189593"/>
                </a:lnTo>
                <a:lnTo>
                  <a:pt x="869454" y="189593"/>
                </a:lnTo>
                <a:lnTo>
                  <a:pt x="869454" y="170597"/>
                </a:lnTo>
                <a:lnTo>
                  <a:pt x="868358" y="170597"/>
                </a:lnTo>
                <a:cubicBezTo>
                  <a:pt x="866897" y="173641"/>
                  <a:pt x="864461" y="176899"/>
                  <a:pt x="861052" y="180369"/>
                </a:cubicBezTo>
                <a:cubicBezTo>
                  <a:pt x="857642" y="183839"/>
                  <a:pt x="853107" y="186792"/>
                  <a:pt x="847444" y="189228"/>
                </a:cubicBezTo>
                <a:cubicBezTo>
                  <a:pt x="841782" y="191663"/>
                  <a:pt x="834872" y="192881"/>
                  <a:pt x="826713" y="192881"/>
                </a:cubicBezTo>
                <a:cubicBezTo>
                  <a:pt x="817824" y="192881"/>
                  <a:pt x="809757" y="191191"/>
                  <a:pt x="802512" y="187812"/>
                </a:cubicBezTo>
                <a:cubicBezTo>
                  <a:pt x="795267" y="184433"/>
                  <a:pt x="789513" y="179532"/>
                  <a:pt x="785251" y="173109"/>
                </a:cubicBezTo>
                <a:cubicBezTo>
                  <a:pt x="780989" y="166685"/>
                  <a:pt x="778858" y="158907"/>
                  <a:pt x="778858" y="149775"/>
                </a:cubicBezTo>
                <a:cubicBezTo>
                  <a:pt x="778858" y="141738"/>
                  <a:pt x="780441" y="135208"/>
                  <a:pt x="783607" y="130185"/>
                </a:cubicBezTo>
                <a:cubicBezTo>
                  <a:pt x="786773" y="125162"/>
                  <a:pt x="791005" y="121220"/>
                  <a:pt x="796301" y="118358"/>
                </a:cubicBezTo>
                <a:cubicBezTo>
                  <a:pt x="801598" y="115497"/>
                  <a:pt x="807459" y="113351"/>
                  <a:pt x="813882" y="111920"/>
                </a:cubicBezTo>
                <a:cubicBezTo>
                  <a:pt x="820305" y="110489"/>
                  <a:pt x="826774" y="109348"/>
                  <a:pt x="833289" y="108495"/>
                </a:cubicBezTo>
                <a:cubicBezTo>
                  <a:pt x="841813" y="107399"/>
                  <a:pt x="848738" y="106562"/>
                  <a:pt x="854065" y="105984"/>
                </a:cubicBezTo>
                <a:cubicBezTo>
                  <a:pt x="859393" y="105405"/>
                  <a:pt x="863289" y="104416"/>
                  <a:pt x="865755" y="103016"/>
                </a:cubicBezTo>
                <a:cubicBezTo>
                  <a:pt x="868221" y="101615"/>
                  <a:pt x="869454" y="99180"/>
                  <a:pt x="869454" y="95710"/>
                </a:cubicBezTo>
                <a:lnTo>
                  <a:pt x="869454" y="94979"/>
                </a:lnTo>
                <a:cubicBezTo>
                  <a:pt x="869454" y="85968"/>
                  <a:pt x="867003" y="78966"/>
                  <a:pt x="862102" y="73974"/>
                </a:cubicBezTo>
                <a:cubicBezTo>
                  <a:pt x="857201" y="68981"/>
                  <a:pt x="849788" y="66485"/>
                  <a:pt x="839864" y="66485"/>
                </a:cubicBezTo>
                <a:cubicBezTo>
                  <a:pt x="829575" y="66485"/>
                  <a:pt x="821508" y="68738"/>
                  <a:pt x="815663" y="73243"/>
                </a:cubicBezTo>
                <a:cubicBezTo>
                  <a:pt x="809818" y="77749"/>
                  <a:pt x="805708" y="82559"/>
                  <a:pt x="803334" y="87673"/>
                </a:cubicBezTo>
                <a:lnTo>
                  <a:pt x="782877" y="80367"/>
                </a:lnTo>
                <a:cubicBezTo>
                  <a:pt x="786530" y="71843"/>
                  <a:pt x="791416" y="65191"/>
                  <a:pt x="797534" y="60412"/>
                </a:cubicBezTo>
                <a:cubicBezTo>
                  <a:pt x="803653" y="55632"/>
                  <a:pt x="810351" y="52284"/>
                  <a:pt x="817626" y="50366"/>
                </a:cubicBezTo>
                <a:cubicBezTo>
                  <a:pt x="824902" y="48448"/>
                  <a:pt x="832071" y="47489"/>
                  <a:pt x="839134" y="47489"/>
                </a:cubicBezTo>
                <a:close/>
                <a:moveTo>
                  <a:pt x="381934" y="47489"/>
                </a:moveTo>
                <a:cubicBezTo>
                  <a:pt x="386439" y="47489"/>
                  <a:pt x="391629" y="48022"/>
                  <a:pt x="397505" y="49087"/>
                </a:cubicBezTo>
                <a:cubicBezTo>
                  <a:pt x="403380" y="50153"/>
                  <a:pt x="409073" y="52330"/>
                  <a:pt x="414583" y="55617"/>
                </a:cubicBezTo>
                <a:cubicBezTo>
                  <a:pt x="420093" y="58905"/>
                  <a:pt x="424674" y="63867"/>
                  <a:pt x="428327" y="70503"/>
                </a:cubicBezTo>
                <a:cubicBezTo>
                  <a:pt x="431980" y="77140"/>
                  <a:pt x="433807" y="86029"/>
                  <a:pt x="433807" y="97171"/>
                </a:cubicBezTo>
                <a:lnTo>
                  <a:pt x="433807" y="189593"/>
                </a:lnTo>
                <a:lnTo>
                  <a:pt x="412254" y="189593"/>
                </a:lnTo>
                <a:lnTo>
                  <a:pt x="412254" y="170597"/>
                </a:lnTo>
                <a:lnTo>
                  <a:pt x="411158" y="170597"/>
                </a:lnTo>
                <a:cubicBezTo>
                  <a:pt x="409697" y="173641"/>
                  <a:pt x="407261" y="176899"/>
                  <a:pt x="403852" y="180369"/>
                </a:cubicBezTo>
                <a:cubicBezTo>
                  <a:pt x="400442" y="183839"/>
                  <a:pt x="395906" y="186792"/>
                  <a:pt x="390244" y="189228"/>
                </a:cubicBezTo>
                <a:cubicBezTo>
                  <a:pt x="384582" y="191663"/>
                  <a:pt x="377672" y="192881"/>
                  <a:pt x="369513" y="192881"/>
                </a:cubicBezTo>
                <a:cubicBezTo>
                  <a:pt x="360624" y="192881"/>
                  <a:pt x="352557" y="191191"/>
                  <a:pt x="345312" y="187812"/>
                </a:cubicBezTo>
                <a:cubicBezTo>
                  <a:pt x="338067" y="184433"/>
                  <a:pt x="332313" y="179532"/>
                  <a:pt x="328051" y="173109"/>
                </a:cubicBezTo>
                <a:cubicBezTo>
                  <a:pt x="323789" y="166685"/>
                  <a:pt x="321658" y="158907"/>
                  <a:pt x="321658" y="149775"/>
                </a:cubicBezTo>
                <a:cubicBezTo>
                  <a:pt x="321658" y="141738"/>
                  <a:pt x="323241" y="135208"/>
                  <a:pt x="326407" y="130185"/>
                </a:cubicBezTo>
                <a:cubicBezTo>
                  <a:pt x="329573" y="125162"/>
                  <a:pt x="333805" y="121220"/>
                  <a:pt x="339102" y="118358"/>
                </a:cubicBezTo>
                <a:cubicBezTo>
                  <a:pt x="344398" y="115497"/>
                  <a:pt x="350259" y="113351"/>
                  <a:pt x="356682" y="111920"/>
                </a:cubicBezTo>
                <a:cubicBezTo>
                  <a:pt x="363105" y="110489"/>
                  <a:pt x="369574" y="109348"/>
                  <a:pt x="376089" y="108495"/>
                </a:cubicBezTo>
                <a:cubicBezTo>
                  <a:pt x="384613" y="107399"/>
                  <a:pt x="391538" y="106562"/>
                  <a:pt x="396865" y="105984"/>
                </a:cubicBezTo>
                <a:cubicBezTo>
                  <a:pt x="402193" y="105405"/>
                  <a:pt x="406089" y="104416"/>
                  <a:pt x="408555" y="103016"/>
                </a:cubicBezTo>
                <a:cubicBezTo>
                  <a:pt x="411021" y="101615"/>
                  <a:pt x="412254" y="99180"/>
                  <a:pt x="412254" y="95710"/>
                </a:cubicBezTo>
                <a:lnTo>
                  <a:pt x="412254" y="94979"/>
                </a:lnTo>
                <a:cubicBezTo>
                  <a:pt x="412254" y="85968"/>
                  <a:pt x="409803" y="78966"/>
                  <a:pt x="404902" y="73974"/>
                </a:cubicBezTo>
                <a:cubicBezTo>
                  <a:pt x="400001" y="68981"/>
                  <a:pt x="392588" y="66485"/>
                  <a:pt x="382664" y="66485"/>
                </a:cubicBezTo>
                <a:cubicBezTo>
                  <a:pt x="372375" y="66485"/>
                  <a:pt x="364308" y="68738"/>
                  <a:pt x="358463" y="73243"/>
                </a:cubicBezTo>
                <a:cubicBezTo>
                  <a:pt x="352618" y="77749"/>
                  <a:pt x="348508" y="82559"/>
                  <a:pt x="346134" y="87673"/>
                </a:cubicBezTo>
                <a:lnTo>
                  <a:pt x="325677" y="80367"/>
                </a:lnTo>
                <a:cubicBezTo>
                  <a:pt x="329330" y="71843"/>
                  <a:pt x="334216" y="65191"/>
                  <a:pt x="340334" y="60412"/>
                </a:cubicBezTo>
                <a:cubicBezTo>
                  <a:pt x="346453" y="55632"/>
                  <a:pt x="353151" y="52284"/>
                  <a:pt x="360426" y="50366"/>
                </a:cubicBezTo>
                <a:cubicBezTo>
                  <a:pt x="367702" y="48448"/>
                  <a:pt x="374871" y="47489"/>
                  <a:pt x="381934" y="47489"/>
                </a:cubicBezTo>
                <a:close/>
                <a:moveTo>
                  <a:pt x="1576320" y="2557"/>
                </a:moveTo>
                <a:lnTo>
                  <a:pt x="1596412" y="2557"/>
                </a:lnTo>
                <a:cubicBezTo>
                  <a:pt x="1596412" y="7306"/>
                  <a:pt x="1597736" y="11476"/>
                  <a:pt x="1600384" y="15068"/>
                </a:cubicBezTo>
                <a:cubicBezTo>
                  <a:pt x="1603033" y="18661"/>
                  <a:pt x="1607554" y="20457"/>
                  <a:pt x="1613946" y="20457"/>
                </a:cubicBezTo>
                <a:cubicBezTo>
                  <a:pt x="1620339" y="20457"/>
                  <a:pt x="1624921" y="18661"/>
                  <a:pt x="1627691" y="15068"/>
                </a:cubicBezTo>
                <a:cubicBezTo>
                  <a:pt x="1630461" y="11476"/>
                  <a:pt x="1631847" y="7306"/>
                  <a:pt x="1631847" y="2557"/>
                </a:cubicBezTo>
                <a:lnTo>
                  <a:pt x="1651938" y="2557"/>
                </a:lnTo>
                <a:cubicBezTo>
                  <a:pt x="1651938" y="12420"/>
                  <a:pt x="1648529" y="20487"/>
                  <a:pt x="1641710" y="26758"/>
                </a:cubicBezTo>
                <a:cubicBezTo>
                  <a:pt x="1634891" y="33029"/>
                  <a:pt x="1625636" y="36165"/>
                  <a:pt x="1613946" y="36165"/>
                </a:cubicBezTo>
                <a:cubicBezTo>
                  <a:pt x="1602439" y="36165"/>
                  <a:pt x="1593291" y="33029"/>
                  <a:pt x="1586503" y="26758"/>
                </a:cubicBezTo>
                <a:cubicBezTo>
                  <a:pt x="1579714" y="20487"/>
                  <a:pt x="1576320" y="12420"/>
                  <a:pt x="1576320" y="2557"/>
                </a:cubicBezTo>
                <a:close/>
                <a:moveTo>
                  <a:pt x="82559" y="0"/>
                </a:moveTo>
                <a:cubicBezTo>
                  <a:pt x="91996" y="0"/>
                  <a:pt x="100870" y="1369"/>
                  <a:pt x="109181" y="4109"/>
                </a:cubicBezTo>
                <a:cubicBezTo>
                  <a:pt x="117491" y="6849"/>
                  <a:pt x="124995" y="10852"/>
                  <a:pt x="131693" y="16119"/>
                </a:cubicBezTo>
                <a:cubicBezTo>
                  <a:pt x="138390" y="21385"/>
                  <a:pt x="143991" y="27778"/>
                  <a:pt x="148497" y="35297"/>
                </a:cubicBezTo>
                <a:cubicBezTo>
                  <a:pt x="153002" y="42816"/>
                  <a:pt x="156107" y="51386"/>
                  <a:pt x="157812" y="61006"/>
                </a:cubicBezTo>
                <a:lnTo>
                  <a:pt x="135163" y="61006"/>
                </a:lnTo>
                <a:cubicBezTo>
                  <a:pt x="133824" y="54491"/>
                  <a:pt x="131495" y="48768"/>
                  <a:pt x="128177" y="43836"/>
                </a:cubicBezTo>
                <a:cubicBezTo>
                  <a:pt x="124858" y="38905"/>
                  <a:pt x="120840" y="34749"/>
                  <a:pt x="116122" y="31370"/>
                </a:cubicBezTo>
                <a:cubicBezTo>
                  <a:pt x="111403" y="27991"/>
                  <a:pt x="106182" y="25449"/>
                  <a:pt x="100459" y="23744"/>
                </a:cubicBezTo>
                <a:cubicBezTo>
                  <a:pt x="94736" y="22040"/>
                  <a:pt x="88769" y="21187"/>
                  <a:pt x="82559" y="21187"/>
                </a:cubicBezTo>
                <a:cubicBezTo>
                  <a:pt x="71235" y="21187"/>
                  <a:pt x="60991" y="24049"/>
                  <a:pt x="51828" y="29772"/>
                </a:cubicBezTo>
                <a:cubicBezTo>
                  <a:pt x="42665" y="35495"/>
                  <a:pt x="35389" y="43928"/>
                  <a:pt x="30001" y="55069"/>
                </a:cubicBezTo>
                <a:cubicBezTo>
                  <a:pt x="24613" y="66211"/>
                  <a:pt x="21918" y="79880"/>
                  <a:pt x="21918" y="96075"/>
                </a:cubicBezTo>
                <a:cubicBezTo>
                  <a:pt x="21918" y="112270"/>
                  <a:pt x="24613" y="125939"/>
                  <a:pt x="30001" y="137080"/>
                </a:cubicBezTo>
                <a:cubicBezTo>
                  <a:pt x="35389" y="148222"/>
                  <a:pt x="42665" y="156655"/>
                  <a:pt x="51828" y="162378"/>
                </a:cubicBezTo>
                <a:cubicBezTo>
                  <a:pt x="60991" y="168101"/>
                  <a:pt x="71235" y="170962"/>
                  <a:pt x="82559" y="170962"/>
                </a:cubicBezTo>
                <a:cubicBezTo>
                  <a:pt x="88769" y="170962"/>
                  <a:pt x="94736" y="170110"/>
                  <a:pt x="100459" y="168405"/>
                </a:cubicBezTo>
                <a:cubicBezTo>
                  <a:pt x="106182" y="166701"/>
                  <a:pt x="111403" y="164159"/>
                  <a:pt x="116122" y="160780"/>
                </a:cubicBezTo>
                <a:cubicBezTo>
                  <a:pt x="120840" y="157401"/>
                  <a:pt x="124858" y="153230"/>
                  <a:pt x="128177" y="148268"/>
                </a:cubicBezTo>
                <a:cubicBezTo>
                  <a:pt x="131495" y="143306"/>
                  <a:pt x="133824" y="137598"/>
                  <a:pt x="135163" y="131144"/>
                </a:cubicBezTo>
                <a:lnTo>
                  <a:pt x="157812" y="131144"/>
                </a:lnTo>
                <a:cubicBezTo>
                  <a:pt x="156107" y="140703"/>
                  <a:pt x="153002" y="149257"/>
                  <a:pt x="148497" y="156807"/>
                </a:cubicBezTo>
                <a:cubicBezTo>
                  <a:pt x="143991" y="164357"/>
                  <a:pt x="138390" y="170765"/>
                  <a:pt x="131693" y="176031"/>
                </a:cubicBezTo>
                <a:cubicBezTo>
                  <a:pt x="124995" y="181298"/>
                  <a:pt x="117491" y="185301"/>
                  <a:pt x="109181" y="188040"/>
                </a:cubicBezTo>
                <a:cubicBezTo>
                  <a:pt x="100870" y="190780"/>
                  <a:pt x="91996" y="192150"/>
                  <a:pt x="82559" y="192150"/>
                </a:cubicBezTo>
                <a:cubicBezTo>
                  <a:pt x="66607" y="192150"/>
                  <a:pt x="52421" y="188254"/>
                  <a:pt x="40001" y="180460"/>
                </a:cubicBezTo>
                <a:cubicBezTo>
                  <a:pt x="27581" y="172667"/>
                  <a:pt x="17809" y="161586"/>
                  <a:pt x="10685" y="147218"/>
                </a:cubicBezTo>
                <a:cubicBezTo>
                  <a:pt x="3562" y="132849"/>
                  <a:pt x="0" y="115801"/>
                  <a:pt x="0" y="96075"/>
                </a:cubicBezTo>
                <a:cubicBezTo>
                  <a:pt x="0" y="76348"/>
                  <a:pt x="3562" y="59301"/>
                  <a:pt x="10685" y="44932"/>
                </a:cubicBezTo>
                <a:cubicBezTo>
                  <a:pt x="17809" y="30563"/>
                  <a:pt x="27581" y="19482"/>
                  <a:pt x="40001" y="11689"/>
                </a:cubicBezTo>
                <a:cubicBezTo>
                  <a:pt x="52421" y="3896"/>
                  <a:pt x="66607" y="0"/>
                  <a:pt x="825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2" name="Rounded Rectangle 56">
            <a:extLst>
              <a:ext uri="{FF2B5EF4-FFF2-40B4-BE49-F238E27FC236}">
                <a16:creationId xmlns:a16="http://schemas.microsoft.com/office/drawing/2014/main" id="{9791B7C4-6E4A-CC71-256A-D44D39B8D41B}"/>
              </a:ext>
            </a:extLst>
          </p:cNvPr>
          <p:cNvSpPr/>
          <p:nvPr/>
        </p:nvSpPr>
        <p:spPr>
          <a:xfrm>
            <a:off x="2881190" y="5042129"/>
            <a:ext cx="6385640" cy="880999"/>
          </a:xfrm>
          <a:prstGeom prst="roundRect">
            <a:avLst>
              <a:gd name="adj" fmla="val 13411"/>
            </a:avLst>
          </a:prstGeom>
          <a:gradFill flip="none" rotWithShape="1">
            <a:gsLst>
              <a:gs pos="0">
                <a:schemeClr val="tx2">
                  <a:lumMod val="50000"/>
                  <a:alpha val="64000"/>
                </a:schemeClr>
              </a:gs>
              <a:gs pos="60000">
                <a:schemeClr val="tx2">
                  <a:lumMod val="50000"/>
                  <a:alpha val="38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 w="6350">
            <a:noFill/>
          </a:ln>
          <a:effectLst>
            <a:glow rad="50800">
              <a:schemeClr val="bg2">
                <a:lumMod val="25000"/>
                <a:alpha val="3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sz="240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6DBD15-4C4E-D539-5564-C687989826A4}"/>
              </a:ext>
            </a:extLst>
          </p:cNvPr>
          <p:cNvSpPr txBox="1"/>
          <p:nvPr/>
        </p:nvSpPr>
        <p:spPr>
          <a:xfrm>
            <a:off x="3238044" y="5354350"/>
            <a:ext cx="3692967" cy="289213"/>
          </a:xfrm>
          <a:custGeom>
            <a:avLst/>
            <a:gdLst/>
            <a:ahLst/>
            <a:cxnLst/>
            <a:rect l="l" t="t" r="r" b="b"/>
            <a:pathLst>
              <a:path w="3692967" h="289213">
                <a:moveTo>
                  <a:pt x="267782" y="229357"/>
                </a:moveTo>
                <a:lnTo>
                  <a:pt x="267782" y="251709"/>
                </a:lnTo>
                <a:lnTo>
                  <a:pt x="291459" y="251709"/>
                </a:lnTo>
                <a:cubicBezTo>
                  <a:pt x="295311" y="251709"/>
                  <a:pt x="298326" y="250793"/>
                  <a:pt x="300504" y="248962"/>
                </a:cubicBezTo>
                <a:cubicBezTo>
                  <a:pt x="302682" y="247131"/>
                  <a:pt x="303771" y="244637"/>
                  <a:pt x="303771" y="241480"/>
                </a:cubicBezTo>
                <a:cubicBezTo>
                  <a:pt x="303771" y="237723"/>
                  <a:pt x="302682" y="234764"/>
                  <a:pt x="300504" y="232601"/>
                </a:cubicBezTo>
                <a:cubicBezTo>
                  <a:pt x="298326" y="230439"/>
                  <a:pt x="295311" y="229357"/>
                  <a:pt x="291459" y="229357"/>
                </a:cubicBezTo>
                <a:close/>
                <a:moveTo>
                  <a:pt x="10607" y="229357"/>
                </a:moveTo>
                <a:lnTo>
                  <a:pt x="10607" y="251709"/>
                </a:lnTo>
                <a:lnTo>
                  <a:pt x="34284" y="251709"/>
                </a:lnTo>
                <a:cubicBezTo>
                  <a:pt x="38136" y="251709"/>
                  <a:pt x="41151" y="250793"/>
                  <a:pt x="43329" y="248962"/>
                </a:cubicBezTo>
                <a:cubicBezTo>
                  <a:pt x="45507" y="247131"/>
                  <a:pt x="46596" y="244637"/>
                  <a:pt x="46596" y="241480"/>
                </a:cubicBezTo>
                <a:cubicBezTo>
                  <a:pt x="46596" y="237723"/>
                  <a:pt x="45507" y="234764"/>
                  <a:pt x="43329" y="232601"/>
                </a:cubicBezTo>
                <a:cubicBezTo>
                  <a:pt x="41151" y="230439"/>
                  <a:pt x="38136" y="229357"/>
                  <a:pt x="34284" y="229357"/>
                </a:cubicBezTo>
                <a:close/>
                <a:moveTo>
                  <a:pt x="1367649" y="225948"/>
                </a:moveTo>
                <a:lnTo>
                  <a:pt x="1367649" y="251519"/>
                </a:lnTo>
                <a:lnTo>
                  <a:pt x="1386970" y="251519"/>
                </a:lnTo>
                <a:cubicBezTo>
                  <a:pt x="1391390" y="251519"/>
                  <a:pt x="1395020" y="250351"/>
                  <a:pt x="1397861" y="248015"/>
                </a:cubicBezTo>
                <a:cubicBezTo>
                  <a:pt x="1400702" y="245679"/>
                  <a:pt x="1402123" y="242680"/>
                  <a:pt x="1402123" y="239018"/>
                </a:cubicBezTo>
                <a:cubicBezTo>
                  <a:pt x="1402123" y="235166"/>
                  <a:pt x="1400702" y="232025"/>
                  <a:pt x="1397861" y="229594"/>
                </a:cubicBezTo>
                <a:cubicBezTo>
                  <a:pt x="1395020" y="227163"/>
                  <a:pt x="1391390" y="225948"/>
                  <a:pt x="1386970" y="225948"/>
                </a:cubicBezTo>
                <a:close/>
                <a:moveTo>
                  <a:pt x="3272541" y="225380"/>
                </a:moveTo>
                <a:cubicBezTo>
                  <a:pt x="3272067" y="225948"/>
                  <a:pt x="3271033" y="226461"/>
                  <a:pt x="3269439" y="226919"/>
                </a:cubicBezTo>
                <a:cubicBezTo>
                  <a:pt x="3267845" y="227376"/>
                  <a:pt x="3266014" y="227771"/>
                  <a:pt x="3263946" y="228103"/>
                </a:cubicBezTo>
                <a:cubicBezTo>
                  <a:pt x="3261878" y="228434"/>
                  <a:pt x="3259874" y="228718"/>
                  <a:pt x="3257932" y="228955"/>
                </a:cubicBezTo>
                <a:cubicBezTo>
                  <a:pt x="3255990" y="229192"/>
                  <a:pt x="3254420" y="229389"/>
                  <a:pt x="3253220" y="229547"/>
                </a:cubicBezTo>
                <a:cubicBezTo>
                  <a:pt x="3250316" y="229926"/>
                  <a:pt x="3247609" y="230533"/>
                  <a:pt x="3245099" y="231370"/>
                </a:cubicBezTo>
                <a:cubicBezTo>
                  <a:pt x="3242589" y="232207"/>
                  <a:pt x="3240569" y="233454"/>
                  <a:pt x="3239038" y="235111"/>
                </a:cubicBezTo>
                <a:cubicBezTo>
                  <a:pt x="3237506" y="236768"/>
                  <a:pt x="3236741" y="239018"/>
                  <a:pt x="3236741" y="241859"/>
                </a:cubicBezTo>
                <a:cubicBezTo>
                  <a:pt x="3236741" y="245742"/>
                  <a:pt x="3238185" y="248670"/>
                  <a:pt x="3241074" y="250643"/>
                </a:cubicBezTo>
                <a:cubicBezTo>
                  <a:pt x="3243962" y="252616"/>
                  <a:pt x="3247633" y="253603"/>
                  <a:pt x="3252084" y="253603"/>
                </a:cubicBezTo>
                <a:cubicBezTo>
                  <a:pt x="3256503" y="253603"/>
                  <a:pt x="3260236" y="252735"/>
                  <a:pt x="3263283" y="250998"/>
                </a:cubicBezTo>
                <a:cubicBezTo>
                  <a:pt x="3266330" y="249262"/>
                  <a:pt x="3268634" y="247021"/>
                  <a:pt x="3270197" y="244274"/>
                </a:cubicBezTo>
                <a:cubicBezTo>
                  <a:pt x="3271760" y="241527"/>
                  <a:pt x="3272541" y="238639"/>
                  <a:pt x="3272541" y="235608"/>
                </a:cubicBezTo>
                <a:close/>
                <a:moveTo>
                  <a:pt x="2958216" y="225380"/>
                </a:moveTo>
                <a:cubicBezTo>
                  <a:pt x="2957742" y="225948"/>
                  <a:pt x="2956708" y="226461"/>
                  <a:pt x="2955114" y="226919"/>
                </a:cubicBezTo>
                <a:cubicBezTo>
                  <a:pt x="2953520" y="227376"/>
                  <a:pt x="2951689" y="227771"/>
                  <a:pt x="2949621" y="228103"/>
                </a:cubicBezTo>
                <a:cubicBezTo>
                  <a:pt x="2947553" y="228434"/>
                  <a:pt x="2945549" y="228718"/>
                  <a:pt x="2943607" y="228955"/>
                </a:cubicBezTo>
                <a:cubicBezTo>
                  <a:pt x="2941665" y="229192"/>
                  <a:pt x="2940095" y="229389"/>
                  <a:pt x="2938895" y="229547"/>
                </a:cubicBezTo>
                <a:cubicBezTo>
                  <a:pt x="2935991" y="229926"/>
                  <a:pt x="2933284" y="230533"/>
                  <a:pt x="2930774" y="231370"/>
                </a:cubicBezTo>
                <a:cubicBezTo>
                  <a:pt x="2928264" y="232207"/>
                  <a:pt x="2926244" y="233454"/>
                  <a:pt x="2924713" y="235111"/>
                </a:cubicBezTo>
                <a:cubicBezTo>
                  <a:pt x="2923181" y="236768"/>
                  <a:pt x="2922416" y="239018"/>
                  <a:pt x="2922416" y="241859"/>
                </a:cubicBezTo>
                <a:cubicBezTo>
                  <a:pt x="2922416" y="245742"/>
                  <a:pt x="2923860" y="248670"/>
                  <a:pt x="2926749" y="250643"/>
                </a:cubicBezTo>
                <a:cubicBezTo>
                  <a:pt x="2929637" y="252616"/>
                  <a:pt x="2933308" y="253603"/>
                  <a:pt x="2937759" y="253603"/>
                </a:cubicBezTo>
                <a:cubicBezTo>
                  <a:pt x="2942178" y="253603"/>
                  <a:pt x="2945912" y="252735"/>
                  <a:pt x="2948958" y="250998"/>
                </a:cubicBezTo>
                <a:cubicBezTo>
                  <a:pt x="2952004" y="249262"/>
                  <a:pt x="2954309" y="247021"/>
                  <a:pt x="2955872" y="244274"/>
                </a:cubicBezTo>
                <a:cubicBezTo>
                  <a:pt x="2957435" y="241527"/>
                  <a:pt x="2958216" y="238639"/>
                  <a:pt x="2958216" y="235608"/>
                </a:cubicBezTo>
                <a:close/>
                <a:moveTo>
                  <a:pt x="2415291" y="225380"/>
                </a:moveTo>
                <a:cubicBezTo>
                  <a:pt x="2414817" y="225948"/>
                  <a:pt x="2413783" y="226461"/>
                  <a:pt x="2412189" y="226919"/>
                </a:cubicBezTo>
                <a:cubicBezTo>
                  <a:pt x="2410595" y="227376"/>
                  <a:pt x="2408764" y="227771"/>
                  <a:pt x="2406696" y="228103"/>
                </a:cubicBezTo>
                <a:cubicBezTo>
                  <a:pt x="2404628" y="228434"/>
                  <a:pt x="2402623" y="228718"/>
                  <a:pt x="2400682" y="228955"/>
                </a:cubicBezTo>
                <a:cubicBezTo>
                  <a:pt x="2398740" y="229192"/>
                  <a:pt x="2397170" y="229389"/>
                  <a:pt x="2395970" y="229547"/>
                </a:cubicBezTo>
                <a:cubicBezTo>
                  <a:pt x="2393066" y="229926"/>
                  <a:pt x="2390359" y="230533"/>
                  <a:pt x="2387849" y="231370"/>
                </a:cubicBezTo>
                <a:cubicBezTo>
                  <a:pt x="2385339" y="232207"/>
                  <a:pt x="2383319" y="233454"/>
                  <a:pt x="2381787" y="235111"/>
                </a:cubicBezTo>
                <a:cubicBezTo>
                  <a:pt x="2380256" y="236768"/>
                  <a:pt x="2379491" y="239018"/>
                  <a:pt x="2379491" y="241859"/>
                </a:cubicBezTo>
                <a:cubicBezTo>
                  <a:pt x="2379491" y="245742"/>
                  <a:pt x="2380935" y="248670"/>
                  <a:pt x="2383824" y="250643"/>
                </a:cubicBezTo>
                <a:cubicBezTo>
                  <a:pt x="2386712" y="252616"/>
                  <a:pt x="2390382" y="253603"/>
                  <a:pt x="2394834" y="253603"/>
                </a:cubicBezTo>
                <a:cubicBezTo>
                  <a:pt x="2399253" y="253603"/>
                  <a:pt x="2402986" y="252735"/>
                  <a:pt x="2406033" y="250998"/>
                </a:cubicBezTo>
                <a:cubicBezTo>
                  <a:pt x="2409079" y="249262"/>
                  <a:pt x="2411384" y="247021"/>
                  <a:pt x="2412947" y="244274"/>
                </a:cubicBezTo>
                <a:cubicBezTo>
                  <a:pt x="2414509" y="241527"/>
                  <a:pt x="2415291" y="238639"/>
                  <a:pt x="2415291" y="235608"/>
                </a:cubicBezTo>
                <a:close/>
                <a:moveTo>
                  <a:pt x="1653291" y="225380"/>
                </a:moveTo>
                <a:cubicBezTo>
                  <a:pt x="1652817" y="225948"/>
                  <a:pt x="1651783" y="226461"/>
                  <a:pt x="1650189" y="226919"/>
                </a:cubicBezTo>
                <a:cubicBezTo>
                  <a:pt x="1648595" y="227376"/>
                  <a:pt x="1646764" y="227771"/>
                  <a:pt x="1644696" y="228103"/>
                </a:cubicBezTo>
                <a:cubicBezTo>
                  <a:pt x="1642628" y="228434"/>
                  <a:pt x="1640624" y="228718"/>
                  <a:pt x="1638682" y="228955"/>
                </a:cubicBezTo>
                <a:cubicBezTo>
                  <a:pt x="1636741" y="229192"/>
                  <a:pt x="1635170" y="229389"/>
                  <a:pt x="1633970" y="229547"/>
                </a:cubicBezTo>
                <a:cubicBezTo>
                  <a:pt x="1631066" y="229926"/>
                  <a:pt x="1628359" y="230533"/>
                  <a:pt x="1625849" y="231370"/>
                </a:cubicBezTo>
                <a:cubicBezTo>
                  <a:pt x="1623339" y="232207"/>
                  <a:pt x="1621319" y="233454"/>
                  <a:pt x="1619788" y="235111"/>
                </a:cubicBezTo>
                <a:cubicBezTo>
                  <a:pt x="1618257" y="236768"/>
                  <a:pt x="1617491" y="239018"/>
                  <a:pt x="1617491" y="241859"/>
                </a:cubicBezTo>
                <a:cubicBezTo>
                  <a:pt x="1617491" y="245742"/>
                  <a:pt x="1618935" y="248670"/>
                  <a:pt x="1621824" y="250643"/>
                </a:cubicBezTo>
                <a:cubicBezTo>
                  <a:pt x="1624713" y="252616"/>
                  <a:pt x="1628383" y="253603"/>
                  <a:pt x="1632834" y="253603"/>
                </a:cubicBezTo>
                <a:cubicBezTo>
                  <a:pt x="1637254" y="253603"/>
                  <a:pt x="1640987" y="252735"/>
                  <a:pt x="1644033" y="250998"/>
                </a:cubicBezTo>
                <a:cubicBezTo>
                  <a:pt x="1647080" y="249262"/>
                  <a:pt x="1649384" y="247021"/>
                  <a:pt x="1650947" y="244274"/>
                </a:cubicBezTo>
                <a:cubicBezTo>
                  <a:pt x="1652510" y="241527"/>
                  <a:pt x="1653291" y="238639"/>
                  <a:pt x="1653291" y="235608"/>
                </a:cubicBezTo>
                <a:close/>
                <a:moveTo>
                  <a:pt x="224541" y="225380"/>
                </a:moveTo>
                <a:cubicBezTo>
                  <a:pt x="224067" y="225948"/>
                  <a:pt x="223033" y="226461"/>
                  <a:pt x="221439" y="226919"/>
                </a:cubicBezTo>
                <a:cubicBezTo>
                  <a:pt x="219845" y="227376"/>
                  <a:pt x="218014" y="227771"/>
                  <a:pt x="215946" y="228103"/>
                </a:cubicBezTo>
                <a:cubicBezTo>
                  <a:pt x="213878" y="228434"/>
                  <a:pt x="211873" y="228718"/>
                  <a:pt x="209932" y="228955"/>
                </a:cubicBezTo>
                <a:cubicBezTo>
                  <a:pt x="207990" y="229192"/>
                  <a:pt x="206420" y="229389"/>
                  <a:pt x="205220" y="229547"/>
                </a:cubicBezTo>
                <a:cubicBezTo>
                  <a:pt x="202316" y="229926"/>
                  <a:pt x="199609" y="230533"/>
                  <a:pt x="197099" y="231370"/>
                </a:cubicBezTo>
                <a:cubicBezTo>
                  <a:pt x="194589" y="232207"/>
                  <a:pt x="192569" y="233454"/>
                  <a:pt x="191038" y="235111"/>
                </a:cubicBezTo>
                <a:cubicBezTo>
                  <a:pt x="189506" y="236768"/>
                  <a:pt x="188741" y="239018"/>
                  <a:pt x="188741" y="241859"/>
                </a:cubicBezTo>
                <a:cubicBezTo>
                  <a:pt x="188741" y="245742"/>
                  <a:pt x="190185" y="248670"/>
                  <a:pt x="193074" y="250643"/>
                </a:cubicBezTo>
                <a:cubicBezTo>
                  <a:pt x="195962" y="252616"/>
                  <a:pt x="199632" y="253603"/>
                  <a:pt x="204084" y="253603"/>
                </a:cubicBezTo>
                <a:cubicBezTo>
                  <a:pt x="208503" y="253603"/>
                  <a:pt x="212237" y="252735"/>
                  <a:pt x="215283" y="250998"/>
                </a:cubicBezTo>
                <a:cubicBezTo>
                  <a:pt x="218329" y="249262"/>
                  <a:pt x="220634" y="247021"/>
                  <a:pt x="222197" y="244274"/>
                </a:cubicBezTo>
                <a:cubicBezTo>
                  <a:pt x="223759" y="241527"/>
                  <a:pt x="224541" y="238639"/>
                  <a:pt x="224541" y="235608"/>
                </a:cubicBezTo>
                <a:close/>
                <a:moveTo>
                  <a:pt x="3019830" y="201513"/>
                </a:moveTo>
                <a:cubicBezTo>
                  <a:pt x="3016579" y="201513"/>
                  <a:pt x="3013659" y="202065"/>
                  <a:pt x="3011070" y="203170"/>
                </a:cubicBezTo>
                <a:cubicBezTo>
                  <a:pt x="3008481" y="204275"/>
                  <a:pt x="3006271" y="205901"/>
                  <a:pt x="3004440" y="208048"/>
                </a:cubicBezTo>
                <a:cubicBezTo>
                  <a:pt x="3002609" y="210195"/>
                  <a:pt x="3001197" y="212815"/>
                  <a:pt x="3000202" y="215909"/>
                </a:cubicBezTo>
                <a:cubicBezTo>
                  <a:pt x="2999208" y="219003"/>
                  <a:pt x="2998679" y="222538"/>
                  <a:pt x="2998616" y="226516"/>
                </a:cubicBezTo>
                <a:cubicBezTo>
                  <a:pt x="2998616" y="234661"/>
                  <a:pt x="3000526" y="241180"/>
                  <a:pt x="3004346" y="246074"/>
                </a:cubicBezTo>
                <a:cubicBezTo>
                  <a:pt x="3008166" y="250967"/>
                  <a:pt x="3013390" y="253413"/>
                  <a:pt x="3020020" y="253413"/>
                </a:cubicBezTo>
                <a:cubicBezTo>
                  <a:pt x="3024408" y="253413"/>
                  <a:pt x="3028189" y="252308"/>
                  <a:pt x="3031361" y="250099"/>
                </a:cubicBezTo>
                <a:cubicBezTo>
                  <a:pt x="3034534" y="247889"/>
                  <a:pt x="3036973" y="244771"/>
                  <a:pt x="3038678" y="240746"/>
                </a:cubicBezTo>
                <a:cubicBezTo>
                  <a:pt x="3040382" y="236721"/>
                  <a:pt x="3041235" y="231978"/>
                  <a:pt x="3041235" y="226516"/>
                </a:cubicBezTo>
                <a:cubicBezTo>
                  <a:pt x="3041235" y="221212"/>
                  <a:pt x="3040375" y="216698"/>
                  <a:pt x="3038654" y="212973"/>
                </a:cubicBezTo>
                <a:cubicBezTo>
                  <a:pt x="3036933" y="209248"/>
                  <a:pt x="3034479" y="206406"/>
                  <a:pt x="3031290" y="204449"/>
                </a:cubicBezTo>
                <a:cubicBezTo>
                  <a:pt x="3028102" y="202492"/>
                  <a:pt x="3024282" y="201513"/>
                  <a:pt x="3019830" y="201513"/>
                </a:cubicBezTo>
                <a:close/>
                <a:moveTo>
                  <a:pt x="1295806" y="201513"/>
                </a:moveTo>
                <a:cubicBezTo>
                  <a:pt x="1292554" y="201513"/>
                  <a:pt x="1289634" y="202065"/>
                  <a:pt x="1287045" y="203170"/>
                </a:cubicBezTo>
                <a:cubicBezTo>
                  <a:pt x="1284456" y="204275"/>
                  <a:pt x="1282247" y="205901"/>
                  <a:pt x="1280416" y="208048"/>
                </a:cubicBezTo>
                <a:cubicBezTo>
                  <a:pt x="1278584" y="210195"/>
                  <a:pt x="1277172" y="212815"/>
                  <a:pt x="1276177" y="215909"/>
                </a:cubicBezTo>
                <a:cubicBezTo>
                  <a:pt x="1275183" y="219003"/>
                  <a:pt x="1274654" y="222538"/>
                  <a:pt x="1274591" y="226516"/>
                </a:cubicBezTo>
                <a:cubicBezTo>
                  <a:pt x="1274591" y="234661"/>
                  <a:pt x="1276501" y="241180"/>
                  <a:pt x="1280321" y="246074"/>
                </a:cubicBezTo>
                <a:cubicBezTo>
                  <a:pt x="1284141" y="250967"/>
                  <a:pt x="1289365" y="253413"/>
                  <a:pt x="1295995" y="253413"/>
                </a:cubicBezTo>
                <a:cubicBezTo>
                  <a:pt x="1300383" y="253413"/>
                  <a:pt x="1304164" y="252308"/>
                  <a:pt x="1307336" y="250099"/>
                </a:cubicBezTo>
                <a:cubicBezTo>
                  <a:pt x="1310509" y="247889"/>
                  <a:pt x="1312948" y="244771"/>
                  <a:pt x="1314653" y="240746"/>
                </a:cubicBezTo>
                <a:cubicBezTo>
                  <a:pt x="1316358" y="236721"/>
                  <a:pt x="1317210" y="231978"/>
                  <a:pt x="1317210" y="226516"/>
                </a:cubicBezTo>
                <a:cubicBezTo>
                  <a:pt x="1317210" y="221212"/>
                  <a:pt x="1316350" y="216698"/>
                  <a:pt x="1314629" y="212973"/>
                </a:cubicBezTo>
                <a:cubicBezTo>
                  <a:pt x="1312909" y="209248"/>
                  <a:pt x="1310454" y="206406"/>
                  <a:pt x="1307266" y="204449"/>
                </a:cubicBezTo>
                <a:cubicBezTo>
                  <a:pt x="1304077" y="202492"/>
                  <a:pt x="1300257" y="201513"/>
                  <a:pt x="1295806" y="201513"/>
                </a:cubicBezTo>
                <a:close/>
                <a:moveTo>
                  <a:pt x="1754954" y="199619"/>
                </a:moveTo>
                <a:lnTo>
                  <a:pt x="1753060" y="217992"/>
                </a:lnTo>
                <a:cubicBezTo>
                  <a:pt x="1752270" y="225601"/>
                  <a:pt x="1751292" y="232246"/>
                  <a:pt x="1750124" y="237929"/>
                </a:cubicBezTo>
                <a:cubicBezTo>
                  <a:pt x="1748956" y="243611"/>
                  <a:pt x="1747093" y="248141"/>
                  <a:pt x="1744536" y="251519"/>
                </a:cubicBezTo>
                <a:lnTo>
                  <a:pt x="1779578" y="251519"/>
                </a:lnTo>
                <a:lnTo>
                  <a:pt x="1779578" y="199619"/>
                </a:lnTo>
                <a:close/>
                <a:moveTo>
                  <a:pt x="267782" y="199429"/>
                </a:moveTo>
                <a:lnTo>
                  <a:pt x="267782" y="219697"/>
                </a:lnTo>
                <a:lnTo>
                  <a:pt x="286913" y="219697"/>
                </a:lnTo>
                <a:cubicBezTo>
                  <a:pt x="289912" y="219697"/>
                  <a:pt x="292485" y="219279"/>
                  <a:pt x="294632" y="218442"/>
                </a:cubicBezTo>
                <a:cubicBezTo>
                  <a:pt x="296779" y="217606"/>
                  <a:pt x="298428" y="216406"/>
                  <a:pt x="299581" y="214843"/>
                </a:cubicBezTo>
                <a:cubicBezTo>
                  <a:pt x="300733" y="213281"/>
                  <a:pt x="301309" y="211426"/>
                  <a:pt x="301309" y="209279"/>
                </a:cubicBezTo>
                <a:cubicBezTo>
                  <a:pt x="301309" y="206217"/>
                  <a:pt x="300030" y="203810"/>
                  <a:pt x="297473" y="202058"/>
                </a:cubicBezTo>
                <a:cubicBezTo>
                  <a:pt x="294916" y="200305"/>
                  <a:pt x="291396" y="199429"/>
                  <a:pt x="286913" y="199429"/>
                </a:cubicBezTo>
                <a:close/>
                <a:moveTo>
                  <a:pt x="10607" y="199429"/>
                </a:moveTo>
                <a:lnTo>
                  <a:pt x="10607" y="219697"/>
                </a:lnTo>
                <a:lnTo>
                  <a:pt x="29738" y="219697"/>
                </a:lnTo>
                <a:cubicBezTo>
                  <a:pt x="32737" y="219697"/>
                  <a:pt x="35310" y="219279"/>
                  <a:pt x="37457" y="218442"/>
                </a:cubicBezTo>
                <a:cubicBezTo>
                  <a:pt x="39604" y="217606"/>
                  <a:pt x="41253" y="216406"/>
                  <a:pt x="42406" y="214843"/>
                </a:cubicBezTo>
                <a:cubicBezTo>
                  <a:pt x="43558" y="213281"/>
                  <a:pt x="44134" y="211426"/>
                  <a:pt x="44134" y="209279"/>
                </a:cubicBezTo>
                <a:cubicBezTo>
                  <a:pt x="44134" y="206217"/>
                  <a:pt x="42856" y="203810"/>
                  <a:pt x="40298" y="202058"/>
                </a:cubicBezTo>
                <a:cubicBezTo>
                  <a:pt x="37741" y="200305"/>
                  <a:pt x="34221" y="199429"/>
                  <a:pt x="29738" y="199429"/>
                </a:cubicBezTo>
                <a:close/>
                <a:moveTo>
                  <a:pt x="3175072" y="198293"/>
                </a:moveTo>
                <a:cubicBezTo>
                  <a:pt x="3170526" y="198293"/>
                  <a:pt x="3166706" y="199437"/>
                  <a:pt x="3163612" y="201726"/>
                </a:cubicBezTo>
                <a:cubicBezTo>
                  <a:pt x="3160518" y="204015"/>
                  <a:pt x="3158182" y="207203"/>
                  <a:pt x="3156603" y="211292"/>
                </a:cubicBezTo>
                <a:cubicBezTo>
                  <a:pt x="3155025" y="215380"/>
                  <a:pt x="3154236" y="220139"/>
                  <a:pt x="3154236" y="225569"/>
                </a:cubicBezTo>
                <a:cubicBezTo>
                  <a:pt x="3154236" y="231062"/>
                  <a:pt x="3155041" y="235900"/>
                  <a:pt x="3156651" y="240083"/>
                </a:cubicBezTo>
                <a:cubicBezTo>
                  <a:pt x="3158261" y="244266"/>
                  <a:pt x="3160613" y="247534"/>
                  <a:pt x="3163707" y="249886"/>
                </a:cubicBezTo>
                <a:cubicBezTo>
                  <a:pt x="3166801" y="252237"/>
                  <a:pt x="3170589" y="253413"/>
                  <a:pt x="3175072" y="253413"/>
                </a:cubicBezTo>
                <a:cubicBezTo>
                  <a:pt x="3179744" y="253413"/>
                  <a:pt x="3183651" y="252174"/>
                  <a:pt x="3186792" y="249696"/>
                </a:cubicBezTo>
                <a:cubicBezTo>
                  <a:pt x="3189933" y="247218"/>
                  <a:pt x="3192301" y="243872"/>
                  <a:pt x="3193895" y="239657"/>
                </a:cubicBezTo>
                <a:cubicBezTo>
                  <a:pt x="3195490" y="235442"/>
                  <a:pt x="3196287" y="230746"/>
                  <a:pt x="3196287" y="225569"/>
                </a:cubicBezTo>
                <a:cubicBezTo>
                  <a:pt x="3196287" y="220455"/>
                  <a:pt x="3195505" y="215838"/>
                  <a:pt x="3193942" y="211718"/>
                </a:cubicBezTo>
                <a:cubicBezTo>
                  <a:pt x="3192380" y="207598"/>
                  <a:pt x="3190028" y="204331"/>
                  <a:pt x="3186887" y="201916"/>
                </a:cubicBezTo>
                <a:cubicBezTo>
                  <a:pt x="3183746" y="199500"/>
                  <a:pt x="3179807" y="198293"/>
                  <a:pt x="3175072" y="198293"/>
                </a:cubicBezTo>
                <a:close/>
                <a:moveTo>
                  <a:pt x="3096599" y="198293"/>
                </a:moveTo>
                <a:cubicBezTo>
                  <a:pt x="3091611" y="198293"/>
                  <a:pt x="3087507" y="199587"/>
                  <a:pt x="3084287" y="202176"/>
                </a:cubicBezTo>
                <a:cubicBezTo>
                  <a:pt x="3081067" y="204765"/>
                  <a:pt x="3078683" y="208158"/>
                  <a:pt x="3077136" y="212357"/>
                </a:cubicBezTo>
                <a:cubicBezTo>
                  <a:pt x="3075589" y="216556"/>
                  <a:pt x="3074816" y="221086"/>
                  <a:pt x="3074816" y="225948"/>
                </a:cubicBezTo>
                <a:cubicBezTo>
                  <a:pt x="3074816" y="230810"/>
                  <a:pt x="3075589" y="235324"/>
                  <a:pt x="3077136" y="239491"/>
                </a:cubicBezTo>
                <a:cubicBezTo>
                  <a:pt x="3078683" y="243658"/>
                  <a:pt x="3081067" y="247021"/>
                  <a:pt x="3084287" y="249578"/>
                </a:cubicBezTo>
                <a:cubicBezTo>
                  <a:pt x="3087507" y="252135"/>
                  <a:pt x="3091611" y="253413"/>
                  <a:pt x="3096599" y="253413"/>
                </a:cubicBezTo>
                <a:cubicBezTo>
                  <a:pt x="3101587" y="253413"/>
                  <a:pt x="3105691" y="252135"/>
                  <a:pt x="3108911" y="249578"/>
                </a:cubicBezTo>
                <a:cubicBezTo>
                  <a:pt x="3112131" y="247021"/>
                  <a:pt x="3114515" y="243658"/>
                  <a:pt x="3116061" y="239491"/>
                </a:cubicBezTo>
                <a:cubicBezTo>
                  <a:pt x="3117608" y="235324"/>
                  <a:pt x="3118382" y="230810"/>
                  <a:pt x="3118382" y="225948"/>
                </a:cubicBezTo>
                <a:cubicBezTo>
                  <a:pt x="3118382" y="221086"/>
                  <a:pt x="3117608" y="216556"/>
                  <a:pt x="3116061" y="212357"/>
                </a:cubicBezTo>
                <a:cubicBezTo>
                  <a:pt x="3114515" y="208158"/>
                  <a:pt x="3112131" y="204765"/>
                  <a:pt x="3108911" y="202176"/>
                </a:cubicBezTo>
                <a:cubicBezTo>
                  <a:pt x="3105691" y="199587"/>
                  <a:pt x="3101587" y="198293"/>
                  <a:pt x="3096599" y="198293"/>
                </a:cubicBezTo>
                <a:close/>
                <a:moveTo>
                  <a:pt x="2182009" y="198293"/>
                </a:moveTo>
                <a:cubicBezTo>
                  <a:pt x="2177558" y="198293"/>
                  <a:pt x="2173714" y="199390"/>
                  <a:pt x="2170479" y="201584"/>
                </a:cubicBezTo>
                <a:cubicBezTo>
                  <a:pt x="2167243" y="203778"/>
                  <a:pt x="2164757" y="206627"/>
                  <a:pt x="2163020" y="210132"/>
                </a:cubicBezTo>
                <a:lnTo>
                  <a:pt x="2160810" y="219697"/>
                </a:lnTo>
                <a:lnTo>
                  <a:pt x="2201898" y="219697"/>
                </a:lnTo>
                <a:cubicBezTo>
                  <a:pt x="2201898" y="215593"/>
                  <a:pt x="2201085" y="211931"/>
                  <a:pt x="2199460" y="208711"/>
                </a:cubicBezTo>
                <a:cubicBezTo>
                  <a:pt x="2197834" y="205491"/>
                  <a:pt x="2195529" y="202949"/>
                  <a:pt x="2192546" y="201087"/>
                </a:cubicBezTo>
                <a:cubicBezTo>
                  <a:pt x="2189562" y="199224"/>
                  <a:pt x="2186050" y="198293"/>
                  <a:pt x="2182009" y="198293"/>
                </a:cubicBezTo>
                <a:close/>
                <a:moveTo>
                  <a:pt x="1848824" y="198293"/>
                </a:moveTo>
                <a:cubicBezTo>
                  <a:pt x="1843836" y="198293"/>
                  <a:pt x="1839732" y="199587"/>
                  <a:pt x="1836512" y="202176"/>
                </a:cubicBezTo>
                <a:cubicBezTo>
                  <a:pt x="1833292" y="204765"/>
                  <a:pt x="1830908" y="208158"/>
                  <a:pt x="1829361" y="212357"/>
                </a:cubicBezTo>
                <a:cubicBezTo>
                  <a:pt x="1827814" y="216556"/>
                  <a:pt x="1827041" y="221086"/>
                  <a:pt x="1827041" y="225948"/>
                </a:cubicBezTo>
                <a:cubicBezTo>
                  <a:pt x="1827041" y="230810"/>
                  <a:pt x="1827814" y="235324"/>
                  <a:pt x="1829361" y="239491"/>
                </a:cubicBezTo>
                <a:cubicBezTo>
                  <a:pt x="1830908" y="243658"/>
                  <a:pt x="1833292" y="247021"/>
                  <a:pt x="1836512" y="249578"/>
                </a:cubicBezTo>
                <a:cubicBezTo>
                  <a:pt x="1839732" y="252135"/>
                  <a:pt x="1843836" y="253413"/>
                  <a:pt x="1848824" y="253413"/>
                </a:cubicBezTo>
                <a:cubicBezTo>
                  <a:pt x="1853812" y="253413"/>
                  <a:pt x="1857916" y="252135"/>
                  <a:pt x="1861136" y="249578"/>
                </a:cubicBezTo>
                <a:cubicBezTo>
                  <a:pt x="1864356" y="247021"/>
                  <a:pt x="1866740" y="243658"/>
                  <a:pt x="1868287" y="239491"/>
                </a:cubicBezTo>
                <a:cubicBezTo>
                  <a:pt x="1869834" y="235324"/>
                  <a:pt x="1870607" y="230810"/>
                  <a:pt x="1870607" y="225948"/>
                </a:cubicBezTo>
                <a:cubicBezTo>
                  <a:pt x="1870607" y="221086"/>
                  <a:pt x="1869834" y="216556"/>
                  <a:pt x="1868287" y="212357"/>
                </a:cubicBezTo>
                <a:cubicBezTo>
                  <a:pt x="1866740" y="208158"/>
                  <a:pt x="1864356" y="204765"/>
                  <a:pt x="1861136" y="202176"/>
                </a:cubicBezTo>
                <a:cubicBezTo>
                  <a:pt x="1857916" y="199587"/>
                  <a:pt x="1853812" y="198293"/>
                  <a:pt x="1848824" y="198293"/>
                </a:cubicBezTo>
                <a:close/>
                <a:moveTo>
                  <a:pt x="1458110" y="198293"/>
                </a:moveTo>
                <a:cubicBezTo>
                  <a:pt x="1453658" y="198293"/>
                  <a:pt x="1449815" y="199390"/>
                  <a:pt x="1446579" y="201584"/>
                </a:cubicBezTo>
                <a:cubicBezTo>
                  <a:pt x="1443343" y="203778"/>
                  <a:pt x="1440857" y="206627"/>
                  <a:pt x="1439120" y="210132"/>
                </a:cubicBezTo>
                <a:lnTo>
                  <a:pt x="1436910" y="219697"/>
                </a:lnTo>
                <a:lnTo>
                  <a:pt x="1477998" y="219697"/>
                </a:lnTo>
                <a:cubicBezTo>
                  <a:pt x="1477998" y="215593"/>
                  <a:pt x="1477185" y="211931"/>
                  <a:pt x="1475560" y="208711"/>
                </a:cubicBezTo>
                <a:cubicBezTo>
                  <a:pt x="1473934" y="205491"/>
                  <a:pt x="1471629" y="202949"/>
                  <a:pt x="1468646" y="201087"/>
                </a:cubicBezTo>
                <a:cubicBezTo>
                  <a:pt x="1465663" y="199224"/>
                  <a:pt x="1462151" y="198293"/>
                  <a:pt x="1458110" y="198293"/>
                </a:cubicBezTo>
                <a:close/>
                <a:moveTo>
                  <a:pt x="1220174" y="198293"/>
                </a:moveTo>
                <a:cubicBezTo>
                  <a:pt x="1215186" y="198293"/>
                  <a:pt x="1211082" y="199587"/>
                  <a:pt x="1207862" y="202176"/>
                </a:cubicBezTo>
                <a:cubicBezTo>
                  <a:pt x="1204642" y="204765"/>
                  <a:pt x="1202258" y="208158"/>
                  <a:pt x="1200711" y="212357"/>
                </a:cubicBezTo>
                <a:cubicBezTo>
                  <a:pt x="1199164" y="216556"/>
                  <a:pt x="1198391" y="221086"/>
                  <a:pt x="1198391" y="225948"/>
                </a:cubicBezTo>
                <a:cubicBezTo>
                  <a:pt x="1198391" y="230810"/>
                  <a:pt x="1199164" y="235324"/>
                  <a:pt x="1200711" y="239491"/>
                </a:cubicBezTo>
                <a:cubicBezTo>
                  <a:pt x="1202258" y="243658"/>
                  <a:pt x="1204642" y="247021"/>
                  <a:pt x="1207862" y="249578"/>
                </a:cubicBezTo>
                <a:cubicBezTo>
                  <a:pt x="1211082" y="252135"/>
                  <a:pt x="1215186" y="253413"/>
                  <a:pt x="1220174" y="253413"/>
                </a:cubicBezTo>
                <a:cubicBezTo>
                  <a:pt x="1225162" y="253413"/>
                  <a:pt x="1229266" y="252135"/>
                  <a:pt x="1232486" y="249578"/>
                </a:cubicBezTo>
                <a:cubicBezTo>
                  <a:pt x="1235706" y="247021"/>
                  <a:pt x="1238090" y="243658"/>
                  <a:pt x="1239637" y="239491"/>
                </a:cubicBezTo>
                <a:cubicBezTo>
                  <a:pt x="1241184" y="235324"/>
                  <a:pt x="1241957" y="230810"/>
                  <a:pt x="1241957" y="225948"/>
                </a:cubicBezTo>
                <a:cubicBezTo>
                  <a:pt x="1241957" y="221086"/>
                  <a:pt x="1241184" y="216556"/>
                  <a:pt x="1239637" y="212357"/>
                </a:cubicBezTo>
                <a:cubicBezTo>
                  <a:pt x="1238090" y="208158"/>
                  <a:pt x="1235706" y="204765"/>
                  <a:pt x="1232486" y="202176"/>
                </a:cubicBezTo>
                <a:cubicBezTo>
                  <a:pt x="1229266" y="199587"/>
                  <a:pt x="1225162" y="198293"/>
                  <a:pt x="1220174" y="198293"/>
                </a:cubicBezTo>
                <a:close/>
                <a:moveTo>
                  <a:pt x="1029674" y="198293"/>
                </a:moveTo>
                <a:cubicBezTo>
                  <a:pt x="1024686" y="198293"/>
                  <a:pt x="1020582" y="199587"/>
                  <a:pt x="1017362" y="202176"/>
                </a:cubicBezTo>
                <a:cubicBezTo>
                  <a:pt x="1014142" y="204765"/>
                  <a:pt x="1011758" y="208158"/>
                  <a:pt x="1010211" y="212357"/>
                </a:cubicBezTo>
                <a:cubicBezTo>
                  <a:pt x="1008664" y="216556"/>
                  <a:pt x="1007891" y="221086"/>
                  <a:pt x="1007891" y="225948"/>
                </a:cubicBezTo>
                <a:cubicBezTo>
                  <a:pt x="1007891" y="230810"/>
                  <a:pt x="1008664" y="235324"/>
                  <a:pt x="1010211" y="239491"/>
                </a:cubicBezTo>
                <a:cubicBezTo>
                  <a:pt x="1011758" y="243658"/>
                  <a:pt x="1014142" y="247021"/>
                  <a:pt x="1017362" y="249578"/>
                </a:cubicBezTo>
                <a:cubicBezTo>
                  <a:pt x="1020582" y="252135"/>
                  <a:pt x="1024686" y="253413"/>
                  <a:pt x="1029674" y="253413"/>
                </a:cubicBezTo>
                <a:cubicBezTo>
                  <a:pt x="1034662" y="253413"/>
                  <a:pt x="1038766" y="252135"/>
                  <a:pt x="1041986" y="249578"/>
                </a:cubicBezTo>
                <a:cubicBezTo>
                  <a:pt x="1045206" y="247021"/>
                  <a:pt x="1047590" y="243658"/>
                  <a:pt x="1049137" y="239491"/>
                </a:cubicBezTo>
                <a:cubicBezTo>
                  <a:pt x="1050683" y="235324"/>
                  <a:pt x="1051457" y="230810"/>
                  <a:pt x="1051457" y="225948"/>
                </a:cubicBezTo>
                <a:cubicBezTo>
                  <a:pt x="1051457" y="221086"/>
                  <a:pt x="1050683" y="216556"/>
                  <a:pt x="1049137" y="212357"/>
                </a:cubicBezTo>
                <a:cubicBezTo>
                  <a:pt x="1047590" y="208158"/>
                  <a:pt x="1045206" y="204765"/>
                  <a:pt x="1041986" y="202176"/>
                </a:cubicBezTo>
                <a:cubicBezTo>
                  <a:pt x="1038766" y="199587"/>
                  <a:pt x="1034662" y="198293"/>
                  <a:pt x="1029674" y="198293"/>
                </a:cubicBezTo>
                <a:close/>
                <a:moveTo>
                  <a:pt x="696299" y="198293"/>
                </a:moveTo>
                <a:cubicBezTo>
                  <a:pt x="691311" y="198293"/>
                  <a:pt x="687207" y="199587"/>
                  <a:pt x="683987" y="202176"/>
                </a:cubicBezTo>
                <a:cubicBezTo>
                  <a:pt x="680767" y="204765"/>
                  <a:pt x="678383" y="208158"/>
                  <a:pt x="676836" y="212357"/>
                </a:cubicBezTo>
                <a:cubicBezTo>
                  <a:pt x="675289" y="216556"/>
                  <a:pt x="674516" y="221086"/>
                  <a:pt x="674516" y="225948"/>
                </a:cubicBezTo>
                <a:cubicBezTo>
                  <a:pt x="674516" y="230810"/>
                  <a:pt x="675289" y="235324"/>
                  <a:pt x="676836" y="239491"/>
                </a:cubicBezTo>
                <a:cubicBezTo>
                  <a:pt x="678383" y="243658"/>
                  <a:pt x="680767" y="247021"/>
                  <a:pt x="683987" y="249578"/>
                </a:cubicBezTo>
                <a:cubicBezTo>
                  <a:pt x="687207" y="252135"/>
                  <a:pt x="691311" y="253413"/>
                  <a:pt x="696299" y="253413"/>
                </a:cubicBezTo>
                <a:cubicBezTo>
                  <a:pt x="701287" y="253413"/>
                  <a:pt x="705391" y="252135"/>
                  <a:pt x="708611" y="249578"/>
                </a:cubicBezTo>
                <a:cubicBezTo>
                  <a:pt x="711831" y="247021"/>
                  <a:pt x="714215" y="243658"/>
                  <a:pt x="715762" y="239491"/>
                </a:cubicBezTo>
                <a:cubicBezTo>
                  <a:pt x="717308" y="235324"/>
                  <a:pt x="718082" y="230810"/>
                  <a:pt x="718082" y="225948"/>
                </a:cubicBezTo>
                <a:cubicBezTo>
                  <a:pt x="718082" y="221086"/>
                  <a:pt x="717308" y="216556"/>
                  <a:pt x="715762" y="212357"/>
                </a:cubicBezTo>
                <a:cubicBezTo>
                  <a:pt x="714215" y="208158"/>
                  <a:pt x="711831" y="204765"/>
                  <a:pt x="708611" y="202176"/>
                </a:cubicBezTo>
                <a:cubicBezTo>
                  <a:pt x="705391" y="199587"/>
                  <a:pt x="701287" y="198293"/>
                  <a:pt x="696299" y="198293"/>
                </a:cubicBezTo>
                <a:close/>
                <a:moveTo>
                  <a:pt x="3648075" y="189201"/>
                </a:moveTo>
                <a:lnTo>
                  <a:pt x="3692967" y="189201"/>
                </a:lnTo>
                <a:lnTo>
                  <a:pt x="3692967" y="199619"/>
                </a:lnTo>
                <a:lnTo>
                  <a:pt x="3659250" y="199619"/>
                </a:lnTo>
                <a:lnTo>
                  <a:pt x="3659250" y="261937"/>
                </a:lnTo>
                <a:lnTo>
                  <a:pt x="3648075" y="261937"/>
                </a:lnTo>
                <a:close/>
                <a:moveTo>
                  <a:pt x="3566192" y="189201"/>
                </a:moveTo>
                <a:lnTo>
                  <a:pt x="3578315" y="189201"/>
                </a:lnTo>
                <a:lnTo>
                  <a:pt x="3598393" y="247163"/>
                </a:lnTo>
                <a:lnTo>
                  <a:pt x="3599151" y="247163"/>
                </a:lnTo>
                <a:lnTo>
                  <a:pt x="3619229" y="189201"/>
                </a:lnTo>
                <a:lnTo>
                  <a:pt x="3631447" y="189390"/>
                </a:lnTo>
                <a:lnTo>
                  <a:pt x="3600477" y="272545"/>
                </a:lnTo>
                <a:cubicBezTo>
                  <a:pt x="3599088" y="276238"/>
                  <a:pt x="3597367" y="279308"/>
                  <a:pt x="3595315" y="281755"/>
                </a:cubicBezTo>
                <a:cubicBezTo>
                  <a:pt x="3593263" y="284202"/>
                  <a:pt x="3590887" y="286025"/>
                  <a:pt x="3588188" y="287224"/>
                </a:cubicBezTo>
                <a:cubicBezTo>
                  <a:pt x="3585489" y="288424"/>
                  <a:pt x="3582451" y="289024"/>
                  <a:pt x="3579072" y="289024"/>
                </a:cubicBezTo>
                <a:cubicBezTo>
                  <a:pt x="3577178" y="289024"/>
                  <a:pt x="3575490" y="288874"/>
                  <a:pt x="3574006" y="288574"/>
                </a:cubicBezTo>
                <a:cubicBezTo>
                  <a:pt x="3572522" y="288274"/>
                  <a:pt x="3571496" y="287982"/>
                  <a:pt x="3570928" y="287698"/>
                </a:cubicBezTo>
                <a:lnTo>
                  <a:pt x="3573769" y="277848"/>
                </a:lnTo>
                <a:cubicBezTo>
                  <a:pt x="3577841" y="278890"/>
                  <a:pt x="3581235" y="278866"/>
                  <a:pt x="3583950" y="277777"/>
                </a:cubicBezTo>
                <a:cubicBezTo>
                  <a:pt x="3586665" y="276688"/>
                  <a:pt x="3589017" y="273429"/>
                  <a:pt x="3591006" y="267999"/>
                </a:cubicBezTo>
                <a:lnTo>
                  <a:pt x="3593089" y="262316"/>
                </a:lnTo>
                <a:close/>
                <a:moveTo>
                  <a:pt x="3505335" y="189201"/>
                </a:moveTo>
                <a:lnTo>
                  <a:pt x="3553826" y="189201"/>
                </a:lnTo>
                <a:lnTo>
                  <a:pt x="3553826" y="261937"/>
                </a:lnTo>
                <a:lnTo>
                  <a:pt x="3542650" y="261937"/>
                </a:lnTo>
                <a:lnTo>
                  <a:pt x="3542650" y="199619"/>
                </a:lnTo>
                <a:lnTo>
                  <a:pt x="3515943" y="199619"/>
                </a:lnTo>
                <a:lnTo>
                  <a:pt x="3514806" y="225569"/>
                </a:lnTo>
                <a:cubicBezTo>
                  <a:pt x="3514553" y="231536"/>
                  <a:pt x="3514025" y="236784"/>
                  <a:pt x="3513219" y="241314"/>
                </a:cubicBezTo>
                <a:cubicBezTo>
                  <a:pt x="3512415" y="245845"/>
                  <a:pt x="3511199" y="249641"/>
                  <a:pt x="3509573" y="252703"/>
                </a:cubicBezTo>
                <a:cubicBezTo>
                  <a:pt x="3507947" y="255765"/>
                  <a:pt x="3505793" y="258070"/>
                  <a:pt x="3503109" y="259617"/>
                </a:cubicBezTo>
                <a:cubicBezTo>
                  <a:pt x="3500426" y="261164"/>
                  <a:pt x="3497064" y="261937"/>
                  <a:pt x="3493023" y="261937"/>
                </a:cubicBezTo>
                <a:lnTo>
                  <a:pt x="3489235" y="261937"/>
                </a:lnTo>
                <a:lnTo>
                  <a:pt x="3489235" y="251519"/>
                </a:lnTo>
                <a:lnTo>
                  <a:pt x="3491886" y="251519"/>
                </a:lnTo>
                <a:cubicBezTo>
                  <a:pt x="3494065" y="251519"/>
                  <a:pt x="3495880" y="251085"/>
                  <a:pt x="3497332" y="250217"/>
                </a:cubicBezTo>
                <a:cubicBezTo>
                  <a:pt x="3498784" y="249349"/>
                  <a:pt x="3499960" y="247818"/>
                  <a:pt x="3500860" y="245624"/>
                </a:cubicBezTo>
                <a:cubicBezTo>
                  <a:pt x="3501760" y="243430"/>
                  <a:pt x="3502454" y="240367"/>
                  <a:pt x="3502944" y="236437"/>
                </a:cubicBezTo>
                <a:cubicBezTo>
                  <a:pt x="3503433" y="232506"/>
                  <a:pt x="3503788" y="227495"/>
                  <a:pt x="3504009" y="221402"/>
                </a:cubicBezTo>
                <a:close/>
                <a:moveTo>
                  <a:pt x="3337592" y="189201"/>
                </a:moveTo>
                <a:lnTo>
                  <a:pt x="3349715" y="189201"/>
                </a:lnTo>
                <a:lnTo>
                  <a:pt x="3369793" y="247163"/>
                </a:lnTo>
                <a:lnTo>
                  <a:pt x="3370551" y="247163"/>
                </a:lnTo>
                <a:lnTo>
                  <a:pt x="3390629" y="189201"/>
                </a:lnTo>
                <a:lnTo>
                  <a:pt x="3402847" y="189390"/>
                </a:lnTo>
                <a:lnTo>
                  <a:pt x="3371877" y="272545"/>
                </a:lnTo>
                <a:cubicBezTo>
                  <a:pt x="3370488" y="276238"/>
                  <a:pt x="3368767" y="279308"/>
                  <a:pt x="3366715" y="281755"/>
                </a:cubicBezTo>
                <a:cubicBezTo>
                  <a:pt x="3364663" y="284202"/>
                  <a:pt x="3362287" y="286025"/>
                  <a:pt x="3359588" y="287224"/>
                </a:cubicBezTo>
                <a:cubicBezTo>
                  <a:pt x="3356889" y="288424"/>
                  <a:pt x="3353850" y="289024"/>
                  <a:pt x="3350472" y="289024"/>
                </a:cubicBezTo>
                <a:cubicBezTo>
                  <a:pt x="3348578" y="289024"/>
                  <a:pt x="3346890" y="288874"/>
                  <a:pt x="3345406" y="288574"/>
                </a:cubicBezTo>
                <a:cubicBezTo>
                  <a:pt x="3343922" y="288274"/>
                  <a:pt x="3342896" y="287982"/>
                  <a:pt x="3342328" y="287698"/>
                </a:cubicBezTo>
                <a:lnTo>
                  <a:pt x="3345169" y="277848"/>
                </a:lnTo>
                <a:cubicBezTo>
                  <a:pt x="3349241" y="278890"/>
                  <a:pt x="3352635" y="278866"/>
                  <a:pt x="3355350" y="277777"/>
                </a:cubicBezTo>
                <a:cubicBezTo>
                  <a:pt x="3358065" y="276688"/>
                  <a:pt x="3360417" y="273429"/>
                  <a:pt x="3362406" y="267999"/>
                </a:cubicBezTo>
                <a:lnTo>
                  <a:pt x="3364489" y="262316"/>
                </a:lnTo>
                <a:close/>
                <a:moveTo>
                  <a:pt x="2838450" y="189201"/>
                </a:moveTo>
                <a:lnTo>
                  <a:pt x="2849625" y="189201"/>
                </a:lnTo>
                <a:lnTo>
                  <a:pt x="2849625" y="220455"/>
                </a:lnTo>
                <a:lnTo>
                  <a:pt x="2884478" y="220455"/>
                </a:lnTo>
                <a:lnTo>
                  <a:pt x="2884478" y="189201"/>
                </a:lnTo>
                <a:lnTo>
                  <a:pt x="2895654" y="189201"/>
                </a:lnTo>
                <a:lnTo>
                  <a:pt x="2895654" y="261937"/>
                </a:lnTo>
                <a:lnTo>
                  <a:pt x="2884478" y="261937"/>
                </a:lnTo>
                <a:lnTo>
                  <a:pt x="2884478" y="230873"/>
                </a:lnTo>
                <a:lnTo>
                  <a:pt x="2849625" y="230873"/>
                </a:lnTo>
                <a:lnTo>
                  <a:pt x="2849625" y="261937"/>
                </a:lnTo>
                <a:lnTo>
                  <a:pt x="2838450" y="261937"/>
                </a:lnTo>
                <a:close/>
                <a:moveTo>
                  <a:pt x="2724150" y="189201"/>
                </a:moveTo>
                <a:lnTo>
                  <a:pt x="2735325" y="189201"/>
                </a:lnTo>
                <a:lnTo>
                  <a:pt x="2735325" y="245458"/>
                </a:lnTo>
                <a:lnTo>
                  <a:pt x="2770367" y="189201"/>
                </a:lnTo>
                <a:lnTo>
                  <a:pt x="2783248" y="189201"/>
                </a:lnTo>
                <a:lnTo>
                  <a:pt x="2783248" y="261937"/>
                </a:lnTo>
                <a:lnTo>
                  <a:pt x="2772072" y="261937"/>
                </a:lnTo>
                <a:lnTo>
                  <a:pt x="2772072" y="205680"/>
                </a:lnTo>
                <a:lnTo>
                  <a:pt x="2737219" y="261937"/>
                </a:lnTo>
                <a:lnTo>
                  <a:pt x="2724150" y="261937"/>
                </a:lnTo>
                <a:close/>
                <a:moveTo>
                  <a:pt x="2609850" y="189201"/>
                </a:moveTo>
                <a:lnTo>
                  <a:pt x="2621025" y="189201"/>
                </a:lnTo>
                <a:lnTo>
                  <a:pt x="2621025" y="245458"/>
                </a:lnTo>
                <a:lnTo>
                  <a:pt x="2656068" y="189201"/>
                </a:lnTo>
                <a:lnTo>
                  <a:pt x="2668948" y="189201"/>
                </a:lnTo>
                <a:lnTo>
                  <a:pt x="2668948" y="261937"/>
                </a:lnTo>
                <a:lnTo>
                  <a:pt x="2657773" y="261937"/>
                </a:lnTo>
                <a:lnTo>
                  <a:pt x="2657773" y="205680"/>
                </a:lnTo>
                <a:lnTo>
                  <a:pt x="2622920" y="261937"/>
                </a:lnTo>
                <a:lnTo>
                  <a:pt x="2609850" y="261937"/>
                </a:lnTo>
                <a:close/>
                <a:moveTo>
                  <a:pt x="2533650" y="189201"/>
                </a:moveTo>
                <a:lnTo>
                  <a:pt x="2544825" y="189201"/>
                </a:lnTo>
                <a:lnTo>
                  <a:pt x="2544825" y="245458"/>
                </a:lnTo>
                <a:lnTo>
                  <a:pt x="2579868" y="189201"/>
                </a:lnTo>
                <a:lnTo>
                  <a:pt x="2592748" y="189201"/>
                </a:lnTo>
                <a:lnTo>
                  <a:pt x="2592748" y="261937"/>
                </a:lnTo>
                <a:lnTo>
                  <a:pt x="2581572" y="261937"/>
                </a:lnTo>
                <a:lnTo>
                  <a:pt x="2581572" y="205680"/>
                </a:lnTo>
                <a:lnTo>
                  <a:pt x="2546719" y="261937"/>
                </a:lnTo>
                <a:lnTo>
                  <a:pt x="2533650" y="261937"/>
                </a:lnTo>
                <a:close/>
                <a:moveTo>
                  <a:pt x="2447925" y="189201"/>
                </a:moveTo>
                <a:lnTo>
                  <a:pt x="2459100" y="189201"/>
                </a:lnTo>
                <a:lnTo>
                  <a:pt x="2459100" y="251519"/>
                </a:lnTo>
                <a:lnTo>
                  <a:pt x="2493953" y="251519"/>
                </a:lnTo>
                <a:lnTo>
                  <a:pt x="2493953" y="189201"/>
                </a:lnTo>
                <a:lnTo>
                  <a:pt x="2505129" y="189201"/>
                </a:lnTo>
                <a:lnTo>
                  <a:pt x="2505129" y="251519"/>
                </a:lnTo>
                <a:lnTo>
                  <a:pt x="2516304" y="251519"/>
                </a:lnTo>
                <a:lnTo>
                  <a:pt x="2516304" y="285425"/>
                </a:lnTo>
                <a:lnTo>
                  <a:pt x="2505129" y="285425"/>
                </a:lnTo>
                <a:lnTo>
                  <a:pt x="2505129" y="261937"/>
                </a:lnTo>
                <a:lnTo>
                  <a:pt x="2447925" y="261937"/>
                </a:lnTo>
                <a:close/>
                <a:moveTo>
                  <a:pt x="2300882" y="189201"/>
                </a:moveTo>
                <a:lnTo>
                  <a:pt x="2359981" y="189201"/>
                </a:lnTo>
                <a:lnTo>
                  <a:pt x="2359981" y="199619"/>
                </a:lnTo>
                <a:lnTo>
                  <a:pt x="2336114" y="199619"/>
                </a:lnTo>
                <a:lnTo>
                  <a:pt x="2336114" y="261937"/>
                </a:lnTo>
                <a:lnTo>
                  <a:pt x="2324939" y="261937"/>
                </a:lnTo>
                <a:lnTo>
                  <a:pt x="2324939" y="199619"/>
                </a:lnTo>
                <a:lnTo>
                  <a:pt x="2300882" y="199619"/>
                </a:lnTo>
                <a:close/>
                <a:moveTo>
                  <a:pt x="2228850" y="189201"/>
                </a:moveTo>
                <a:lnTo>
                  <a:pt x="2240025" y="189201"/>
                </a:lnTo>
                <a:lnTo>
                  <a:pt x="2240025" y="220455"/>
                </a:lnTo>
                <a:lnTo>
                  <a:pt x="2274878" y="220455"/>
                </a:lnTo>
                <a:lnTo>
                  <a:pt x="2274878" y="189201"/>
                </a:lnTo>
                <a:lnTo>
                  <a:pt x="2286054" y="189201"/>
                </a:lnTo>
                <a:lnTo>
                  <a:pt x="2286054" y="261937"/>
                </a:lnTo>
                <a:lnTo>
                  <a:pt x="2274878" y="261937"/>
                </a:lnTo>
                <a:lnTo>
                  <a:pt x="2274878" y="230873"/>
                </a:lnTo>
                <a:lnTo>
                  <a:pt x="2240025" y="230873"/>
                </a:lnTo>
                <a:lnTo>
                  <a:pt x="2240025" y="261937"/>
                </a:lnTo>
                <a:lnTo>
                  <a:pt x="2228850" y="261937"/>
                </a:lnTo>
                <a:close/>
                <a:moveTo>
                  <a:pt x="2047875" y="189201"/>
                </a:moveTo>
                <a:lnTo>
                  <a:pt x="2052231" y="189201"/>
                </a:lnTo>
                <a:lnTo>
                  <a:pt x="2059050" y="189201"/>
                </a:lnTo>
                <a:lnTo>
                  <a:pt x="2062649" y="189201"/>
                </a:lnTo>
                <a:lnTo>
                  <a:pt x="2087652" y="246784"/>
                </a:lnTo>
                <a:lnTo>
                  <a:pt x="2113034" y="189201"/>
                </a:lnTo>
                <a:lnTo>
                  <a:pt x="2116254" y="189201"/>
                </a:lnTo>
                <a:lnTo>
                  <a:pt x="2123642" y="189201"/>
                </a:lnTo>
                <a:lnTo>
                  <a:pt x="2127430" y="189201"/>
                </a:lnTo>
                <a:lnTo>
                  <a:pt x="2127430" y="261937"/>
                </a:lnTo>
                <a:lnTo>
                  <a:pt x="2116254" y="261937"/>
                </a:lnTo>
                <a:lnTo>
                  <a:pt x="2116254" y="206290"/>
                </a:lnTo>
                <a:lnTo>
                  <a:pt x="2092199" y="261937"/>
                </a:lnTo>
                <a:lnTo>
                  <a:pt x="2083106" y="261937"/>
                </a:lnTo>
                <a:lnTo>
                  <a:pt x="2059050" y="205265"/>
                </a:lnTo>
                <a:lnTo>
                  <a:pt x="2059050" y="261937"/>
                </a:lnTo>
                <a:lnTo>
                  <a:pt x="2047875" y="261937"/>
                </a:lnTo>
                <a:close/>
                <a:moveTo>
                  <a:pt x="1965992" y="189201"/>
                </a:moveTo>
                <a:lnTo>
                  <a:pt x="1978115" y="189201"/>
                </a:lnTo>
                <a:lnTo>
                  <a:pt x="1998193" y="247163"/>
                </a:lnTo>
                <a:lnTo>
                  <a:pt x="1998951" y="247163"/>
                </a:lnTo>
                <a:lnTo>
                  <a:pt x="2019029" y="189201"/>
                </a:lnTo>
                <a:lnTo>
                  <a:pt x="2031247" y="189390"/>
                </a:lnTo>
                <a:lnTo>
                  <a:pt x="2000277" y="272545"/>
                </a:lnTo>
                <a:cubicBezTo>
                  <a:pt x="1998888" y="276238"/>
                  <a:pt x="1997167" y="279308"/>
                  <a:pt x="1995115" y="281755"/>
                </a:cubicBezTo>
                <a:cubicBezTo>
                  <a:pt x="1993063" y="284202"/>
                  <a:pt x="1990687" y="286025"/>
                  <a:pt x="1987988" y="287224"/>
                </a:cubicBezTo>
                <a:cubicBezTo>
                  <a:pt x="1985289" y="288424"/>
                  <a:pt x="1982251" y="289024"/>
                  <a:pt x="1978873" y="289024"/>
                </a:cubicBezTo>
                <a:cubicBezTo>
                  <a:pt x="1976978" y="289024"/>
                  <a:pt x="1975290" y="288874"/>
                  <a:pt x="1973806" y="288574"/>
                </a:cubicBezTo>
                <a:cubicBezTo>
                  <a:pt x="1972322" y="288274"/>
                  <a:pt x="1971296" y="287982"/>
                  <a:pt x="1970728" y="287698"/>
                </a:cubicBezTo>
                <a:lnTo>
                  <a:pt x="1973569" y="277848"/>
                </a:lnTo>
                <a:cubicBezTo>
                  <a:pt x="1977641" y="278890"/>
                  <a:pt x="1981035" y="278866"/>
                  <a:pt x="1983750" y="277777"/>
                </a:cubicBezTo>
                <a:cubicBezTo>
                  <a:pt x="1986465" y="276688"/>
                  <a:pt x="1988817" y="273429"/>
                  <a:pt x="1990806" y="267999"/>
                </a:cubicBezTo>
                <a:lnTo>
                  <a:pt x="1992890" y="262316"/>
                </a:lnTo>
                <a:close/>
                <a:moveTo>
                  <a:pt x="1895475" y="189201"/>
                </a:moveTo>
                <a:lnTo>
                  <a:pt x="1906650" y="189201"/>
                </a:lnTo>
                <a:lnTo>
                  <a:pt x="1906650" y="220834"/>
                </a:lnTo>
                <a:lnTo>
                  <a:pt x="1914038" y="220834"/>
                </a:lnTo>
                <a:lnTo>
                  <a:pt x="1940177" y="189201"/>
                </a:lnTo>
                <a:lnTo>
                  <a:pt x="1954573" y="189201"/>
                </a:lnTo>
                <a:lnTo>
                  <a:pt x="1925213" y="224243"/>
                </a:lnTo>
                <a:lnTo>
                  <a:pt x="1954952" y="261937"/>
                </a:lnTo>
                <a:lnTo>
                  <a:pt x="1940556" y="261937"/>
                </a:lnTo>
                <a:lnTo>
                  <a:pt x="1916690" y="231252"/>
                </a:lnTo>
                <a:lnTo>
                  <a:pt x="1906650" y="231252"/>
                </a:lnTo>
                <a:lnTo>
                  <a:pt x="1906650" y="261937"/>
                </a:lnTo>
                <a:lnTo>
                  <a:pt x="1895475" y="261937"/>
                </a:lnTo>
                <a:close/>
                <a:moveTo>
                  <a:pt x="1744536" y="189201"/>
                </a:moveTo>
                <a:lnTo>
                  <a:pt x="1790754" y="189201"/>
                </a:lnTo>
                <a:lnTo>
                  <a:pt x="1790754" y="251519"/>
                </a:lnTo>
                <a:lnTo>
                  <a:pt x="1801930" y="251519"/>
                </a:lnTo>
                <a:lnTo>
                  <a:pt x="1801930" y="282773"/>
                </a:lnTo>
                <a:lnTo>
                  <a:pt x="1790754" y="282773"/>
                </a:lnTo>
                <a:lnTo>
                  <a:pt x="1790754" y="261937"/>
                </a:lnTo>
                <a:lnTo>
                  <a:pt x="1736959" y="261937"/>
                </a:lnTo>
                <a:lnTo>
                  <a:pt x="1736959" y="282773"/>
                </a:lnTo>
                <a:lnTo>
                  <a:pt x="1725784" y="282773"/>
                </a:lnTo>
                <a:lnTo>
                  <a:pt x="1725784" y="251519"/>
                </a:lnTo>
                <a:lnTo>
                  <a:pt x="1731845" y="251519"/>
                </a:lnTo>
                <a:cubicBezTo>
                  <a:pt x="1733329" y="249972"/>
                  <a:pt x="1734607" y="248299"/>
                  <a:pt x="1735681" y="246500"/>
                </a:cubicBezTo>
                <a:cubicBezTo>
                  <a:pt x="1736754" y="244700"/>
                  <a:pt x="1737693" y="242561"/>
                  <a:pt x="1738498" y="240083"/>
                </a:cubicBezTo>
                <a:cubicBezTo>
                  <a:pt x="1739303" y="237605"/>
                  <a:pt x="1739990" y="234574"/>
                  <a:pt x="1740558" y="230991"/>
                </a:cubicBezTo>
                <a:cubicBezTo>
                  <a:pt x="1741127" y="227408"/>
                  <a:pt x="1741632" y="223075"/>
                  <a:pt x="1742074" y="217992"/>
                </a:cubicBezTo>
                <a:close/>
                <a:moveTo>
                  <a:pt x="1504950" y="189201"/>
                </a:moveTo>
                <a:lnTo>
                  <a:pt x="1509307" y="189201"/>
                </a:lnTo>
                <a:lnTo>
                  <a:pt x="1516125" y="189201"/>
                </a:lnTo>
                <a:lnTo>
                  <a:pt x="1519725" y="189201"/>
                </a:lnTo>
                <a:lnTo>
                  <a:pt x="1544727" y="246784"/>
                </a:lnTo>
                <a:lnTo>
                  <a:pt x="1570110" y="189201"/>
                </a:lnTo>
                <a:lnTo>
                  <a:pt x="1573330" y="189201"/>
                </a:lnTo>
                <a:lnTo>
                  <a:pt x="1580717" y="189201"/>
                </a:lnTo>
                <a:lnTo>
                  <a:pt x="1584505" y="189201"/>
                </a:lnTo>
                <a:lnTo>
                  <a:pt x="1584505" y="261937"/>
                </a:lnTo>
                <a:lnTo>
                  <a:pt x="1573330" y="261937"/>
                </a:lnTo>
                <a:lnTo>
                  <a:pt x="1573330" y="206289"/>
                </a:lnTo>
                <a:lnTo>
                  <a:pt x="1549273" y="261937"/>
                </a:lnTo>
                <a:lnTo>
                  <a:pt x="1540182" y="261937"/>
                </a:lnTo>
                <a:lnTo>
                  <a:pt x="1516125" y="205265"/>
                </a:lnTo>
                <a:lnTo>
                  <a:pt x="1516125" y="261937"/>
                </a:lnTo>
                <a:lnTo>
                  <a:pt x="1504950" y="261937"/>
                </a:lnTo>
                <a:close/>
                <a:moveTo>
                  <a:pt x="1336206" y="189201"/>
                </a:moveTo>
                <a:lnTo>
                  <a:pt x="1356473" y="189201"/>
                </a:lnTo>
                <a:lnTo>
                  <a:pt x="1367649" y="189201"/>
                </a:lnTo>
                <a:lnTo>
                  <a:pt x="1367649" y="215530"/>
                </a:lnTo>
                <a:lnTo>
                  <a:pt x="1386970" y="215530"/>
                </a:lnTo>
                <a:cubicBezTo>
                  <a:pt x="1395493" y="215530"/>
                  <a:pt x="1402013" y="217692"/>
                  <a:pt x="1406527" y="222017"/>
                </a:cubicBezTo>
                <a:cubicBezTo>
                  <a:pt x="1411041" y="226343"/>
                  <a:pt x="1413299" y="231820"/>
                  <a:pt x="1413299" y="238449"/>
                </a:cubicBezTo>
                <a:cubicBezTo>
                  <a:pt x="1413299" y="242806"/>
                  <a:pt x="1412288" y="246760"/>
                  <a:pt x="1410268" y="250312"/>
                </a:cubicBezTo>
                <a:cubicBezTo>
                  <a:pt x="1408248" y="253863"/>
                  <a:pt x="1405280" y="256689"/>
                  <a:pt x="1401365" y="258788"/>
                </a:cubicBezTo>
                <a:cubicBezTo>
                  <a:pt x="1397451" y="260888"/>
                  <a:pt x="1392652" y="261937"/>
                  <a:pt x="1386970" y="261937"/>
                </a:cubicBezTo>
                <a:lnTo>
                  <a:pt x="1356473" y="261937"/>
                </a:lnTo>
                <a:lnTo>
                  <a:pt x="1356473" y="199619"/>
                </a:lnTo>
                <a:lnTo>
                  <a:pt x="1336206" y="199619"/>
                </a:lnTo>
                <a:close/>
                <a:moveTo>
                  <a:pt x="1072158" y="189201"/>
                </a:moveTo>
                <a:lnTo>
                  <a:pt x="1131256" y="189201"/>
                </a:lnTo>
                <a:lnTo>
                  <a:pt x="1131256" y="199619"/>
                </a:lnTo>
                <a:lnTo>
                  <a:pt x="1107389" y="199619"/>
                </a:lnTo>
                <a:lnTo>
                  <a:pt x="1107389" y="261937"/>
                </a:lnTo>
                <a:lnTo>
                  <a:pt x="1096214" y="261937"/>
                </a:lnTo>
                <a:lnTo>
                  <a:pt x="1096214" y="199619"/>
                </a:lnTo>
                <a:lnTo>
                  <a:pt x="1072158" y="199619"/>
                </a:lnTo>
                <a:close/>
                <a:moveTo>
                  <a:pt x="885825" y="189201"/>
                </a:moveTo>
                <a:lnTo>
                  <a:pt x="897000" y="189201"/>
                </a:lnTo>
                <a:lnTo>
                  <a:pt x="897000" y="245458"/>
                </a:lnTo>
                <a:lnTo>
                  <a:pt x="932043" y="189201"/>
                </a:lnTo>
                <a:lnTo>
                  <a:pt x="944923" y="189201"/>
                </a:lnTo>
                <a:lnTo>
                  <a:pt x="944923" y="261937"/>
                </a:lnTo>
                <a:lnTo>
                  <a:pt x="933747" y="261937"/>
                </a:lnTo>
                <a:lnTo>
                  <a:pt x="933747" y="205680"/>
                </a:lnTo>
                <a:lnTo>
                  <a:pt x="898895" y="261937"/>
                </a:lnTo>
                <a:lnTo>
                  <a:pt x="885825" y="261937"/>
                </a:lnTo>
                <a:close/>
                <a:moveTo>
                  <a:pt x="814982" y="189201"/>
                </a:moveTo>
                <a:lnTo>
                  <a:pt x="874081" y="189201"/>
                </a:lnTo>
                <a:lnTo>
                  <a:pt x="874081" y="199619"/>
                </a:lnTo>
                <a:lnTo>
                  <a:pt x="850214" y="199619"/>
                </a:lnTo>
                <a:lnTo>
                  <a:pt x="850214" y="261937"/>
                </a:lnTo>
                <a:lnTo>
                  <a:pt x="839039" y="261937"/>
                </a:lnTo>
                <a:lnTo>
                  <a:pt x="839039" y="199619"/>
                </a:lnTo>
                <a:lnTo>
                  <a:pt x="814982" y="199619"/>
                </a:lnTo>
                <a:close/>
                <a:moveTo>
                  <a:pt x="561975" y="189201"/>
                </a:moveTo>
                <a:lnTo>
                  <a:pt x="566331" y="189201"/>
                </a:lnTo>
                <a:lnTo>
                  <a:pt x="573150" y="189201"/>
                </a:lnTo>
                <a:lnTo>
                  <a:pt x="576749" y="189201"/>
                </a:lnTo>
                <a:lnTo>
                  <a:pt x="601752" y="246784"/>
                </a:lnTo>
                <a:lnTo>
                  <a:pt x="627134" y="189201"/>
                </a:lnTo>
                <a:lnTo>
                  <a:pt x="630354" y="189201"/>
                </a:lnTo>
                <a:lnTo>
                  <a:pt x="637742" y="189201"/>
                </a:lnTo>
                <a:lnTo>
                  <a:pt x="641530" y="189201"/>
                </a:lnTo>
                <a:lnTo>
                  <a:pt x="641530" y="261937"/>
                </a:lnTo>
                <a:lnTo>
                  <a:pt x="630354" y="261937"/>
                </a:lnTo>
                <a:lnTo>
                  <a:pt x="630354" y="206290"/>
                </a:lnTo>
                <a:lnTo>
                  <a:pt x="606298" y="261937"/>
                </a:lnTo>
                <a:lnTo>
                  <a:pt x="597206" y="261937"/>
                </a:lnTo>
                <a:lnTo>
                  <a:pt x="573150" y="205265"/>
                </a:lnTo>
                <a:lnTo>
                  <a:pt x="573150" y="261937"/>
                </a:lnTo>
                <a:lnTo>
                  <a:pt x="561975" y="261937"/>
                </a:lnTo>
                <a:close/>
                <a:moveTo>
                  <a:pt x="485775" y="189201"/>
                </a:moveTo>
                <a:lnTo>
                  <a:pt x="496950" y="189201"/>
                </a:lnTo>
                <a:lnTo>
                  <a:pt x="496950" y="245458"/>
                </a:lnTo>
                <a:lnTo>
                  <a:pt x="531993" y="189201"/>
                </a:lnTo>
                <a:lnTo>
                  <a:pt x="544873" y="189201"/>
                </a:lnTo>
                <a:lnTo>
                  <a:pt x="544873" y="261937"/>
                </a:lnTo>
                <a:lnTo>
                  <a:pt x="533697" y="261937"/>
                </a:lnTo>
                <a:lnTo>
                  <a:pt x="533697" y="205680"/>
                </a:lnTo>
                <a:lnTo>
                  <a:pt x="498845" y="261937"/>
                </a:lnTo>
                <a:lnTo>
                  <a:pt x="485775" y="261937"/>
                </a:lnTo>
                <a:close/>
                <a:moveTo>
                  <a:pt x="333375" y="189201"/>
                </a:moveTo>
                <a:lnTo>
                  <a:pt x="344550" y="189201"/>
                </a:lnTo>
                <a:lnTo>
                  <a:pt x="344550" y="245458"/>
                </a:lnTo>
                <a:lnTo>
                  <a:pt x="379593" y="189201"/>
                </a:lnTo>
                <a:lnTo>
                  <a:pt x="392473" y="189201"/>
                </a:lnTo>
                <a:lnTo>
                  <a:pt x="392473" y="261937"/>
                </a:lnTo>
                <a:lnTo>
                  <a:pt x="381297" y="261937"/>
                </a:lnTo>
                <a:lnTo>
                  <a:pt x="381297" y="205680"/>
                </a:lnTo>
                <a:lnTo>
                  <a:pt x="346445" y="261937"/>
                </a:lnTo>
                <a:lnTo>
                  <a:pt x="333375" y="261937"/>
                </a:lnTo>
                <a:close/>
                <a:moveTo>
                  <a:pt x="257175" y="189201"/>
                </a:moveTo>
                <a:lnTo>
                  <a:pt x="286913" y="189201"/>
                </a:lnTo>
                <a:cubicBezTo>
                  <a:pt x="294743" y="189201"/>
                  <a:pt x="300962" y="190969"/>
                  <a:pt x="305571" y="194505"/>
                </a:cubicBezTo>
                <a:cubicBezTo>
                  <a:pt x="310180" y="198040"/>
                  <a:pt x="312485" y="202713"/>
                  <a:pt x="312485" y="208521"/>
                </a:cubicBezTo>
                <a:cubicBezTo>
                  <a:pt x="312485" y="212941"/>
                  <a:pt x="311175" y="216359"/>
                  <a:pt x="308554" y="218774"/>
                </a:cubicBezTo>
                <a:cubicBezTo>
                  <a:pt x="305934" y="221189"/>
                  <a:pt x="302572" y="222822"/>
                  <a:pt x="298468" y="223675"/>
                </a:cubicBezTo>
                <a:cubicBezTo>
                  <a:pt x="301151" y="224054"/>
                  <a:pt x="303764" y="225001"/>
                  <a:pt x="306305" y="226516"/>
                </a:cubicBezTo>
                <a:cubicBezTo>
                  <a:pt x="308846" y="228031"/>
                  <a:pt x="310954" y="230107"/>
                  <a:pt x="312627" y="232743"/>
                </a:cubicBezTo>
                <a:cubicBezTo>
                  <a:pt x="314300" y="235379"/>
                  <a:pt x="315136" y="238607"/>
                  <a:pt x="315136" y="242427"/>
                </a:cubicBezTo>
                <a:cubicBezTo>
                  <a:pt x="315136" y="246152"/>
                  <a:pt x="314189" y="249483"/>
                  <a:pt x="312295" y="252419"/>
                </a:cubicBezTo>
                <a:cubicBezTo>
                  <a:pt x="310401" y="255355"/>
                  <a:pt x="307686" y="257675"/>
                  <a:pt x="304150" y="259380"/>
                </a:cubicBezTo>
                <a:cubicBezTo>
                  <a:pt x="300614" y="261085"/>
                  <a:pt x="296384" y="261937"/>
                  <a:pt x="291459" y="261937"/>
                </a:cubicBezTo>
                <a:lnTo>
                  <a:pt x="257175" y="261937"/>
                </a:lnTo>
                <a:close/>
                <a:moveTo>
                  <a:pt x="0" y="189201"/>
                </a:moveTo>
                <a:lnTo>
                  <a:pt x="29738" y="189201"/>
                </a:lnTo>
                <a:cubicBezTo>
                  <a:pt x="37568" y="189201"/>
                  <a:pt x="43787" y="190969"/>
                  <a:pt x="48396" y="194505"/>
                </a:cubicBezTo>
                <a:cubicBezTo>
                  <a:pt x="53005" y="198040"/>
                  <a:pt x="55310" y="202713"/>
                  <a:pt x="55310" y="208521"/>
                </a:cubicBezTo>
                <a:cubicBezTo>
                  <a:pt x="55310" y="212941"/>
                  <a:pt x="54000" y="216359"/>
                  <a:pt x="51379" y="218774"/>
                </a:cubicBezTo>
                <a:cubicBezTo>
                  <a:pt x="48759" y="221189"/>
                  <a:pt x="45397" y="222822"/>
                  <a:pt x="41293" y="223675"/>
                </a:cubicBezTo>
                <a:cubicBezTo>
                  <a:pt x="43976" y="224054"/>
                  <a:pt x="46589" y="225001"/>
                  <a:pt x="49130" y="226516"/>
                </a:cubicBezTo>
                <a:cubicBezTo>
                  <a:pt x="51671" y="228031"/>
                  <a:pt x="53779" y="230107"/>
                  <a:pt x="55452" y="232743"/>
                </a:cubicBezTo>
                <a:cubicBezTo>
                  <a:pt x="57125" y="235379"/>
                  <a:pt x="57962" y="238607"/>
                  <a:pt x="57962" y="242427"/>
                </a:cubicBezTo>
                <a:cubicBezTo>
                  <a:pt x="57962" y="246152"/>
                  <a:pt x="57014" y="249483"/>
                  <a:pt x="55120" y="252419"/>
                </a:cubicBezTo>
                <a:cubicBezTo>
                  <a:pt x="53226" y="255355"/>
                  <a:pt x="50511" y="257675"/>
                  <a:pt x="46975" y="259380"/>
                </a:cubicBezTo>
                <a:cubicBezTo>
                  <a:pt x="43440" y="261085"/>
                  <a:pt x="39209" y="261937"/>
                  <a:pt x="34284" y="261937"/>
                </a:cubicBezTo>
                <a:lnTo>
                  <a:pt x="0" y="261937"/>
                </a:lnTo>
                <a:close/>
                <a:moveTo>
                  <a:pt x="3448835" y="188254"/>
                </a:moveTo>
                <a:cubicBezTo>
                  <a:pt x="3453949" y="188254"/>
                  <a:pt x="3458558" y="189201"/>
                  <a:pt x="3462662" y="191095"/>
                </a:cubicBezTo>
                <a:cubicBezTo>
                  <a:pt x="3466766" y="192989"/>
                  <a:pt x="3470128" y="195641"/>
                  <a:pt x="3472749" y="199051"/>
                </a:cubicBezTo>
                <a:cubicBezTo>
                  <a:pt x="3475369" y="202460"/>
                  <a:pt x="3476995" y="206438"/>
                  <a:pt x="3477626" y="210984"/>
                </a:cubicBezTo>
                <a:lnTo>
                  <a:pt x="3466451" y="210984"/>
                </a:lnTo>
                <a:cubicBezTo>
                  <a:pt x="3465598" y="207669"/>
                  <a:pt x="3463712" y="204725"/>
                  <a:pt x="3460792" y="202152"/>
                </a:cubicBezTo>
                <a:cubicBezTo>
                  <a:pt x="3457871" y="199579"/>
                  <a:pt x="3453949" y="198293"/>
                  <a:pt x="3449024" y="198293"/>
                </a:cubicBezTo>
                <a:cubicBezTo>
                  <a:pt x="3444668" y="198293"/>
                  <a:pt x="3440855" y="199422"/>
                  <a:pt x="3437588" y="201679"/>
                </a:cubicBezTo>
                <a:cubicBezTo>
                  <a:pt x="3434321" y="203936"/>
                  <a:pt x="3431779" y="207109"/>
                  <a:pt x="3429964" y="211197"/>
                </a:cubicBezTo>
                <a:cubicBezTo>
                  <a:pt x="3428149" y="215285"/>
                  <a:pt x="3427241" y="220076"/>
                  <a:pt x="3427241" y="225569"/>
                </a:cubicBezTo>
                <a:cubicBezTo>
                  <a:pt x="3427241" y="231188"/>
                  <a:pt x="3428133" y="236082"/>
                  <a:pt x="3429916" y="240249"/>
                </a:cubicBezTo>
                <a:cubicBezTo>
                  <a:pt x="3431700" y="244416"/>
                  <a:pt x="3434226" y="247652"/>
                  <a:pt x="3437493" y="249957"/>
                </a:cubicBezTo>
                <a:cubicBezTo>
                  <a:pt x="3440761" y="252261"/>
                  <a:pt x="3444604" y="253413"/>
                  <a:pt x="3449024" y="253413"/>
                </a:cubicBezTo>
                <a:cubicBezTo>
                  <a:pt x="3451928" y="253413"/>
                  <a:pt x="3454565" y="252908"/>
                  <a:pt x="3456932" y="251898"/>
                </a:cubicBezTo>
                <a:cubicBezTo>
                  <a:pt x="3459300" y="250888"/>
                  <a:pt x="3461304" y="249436"/>
                  <a:pt x="3462946" y="247541"/>
                </a:cubicBezTo>
                <a:cubicBezTo>
                  <a:pt x="3464588" y="245647"/>
                  <a:pt x="3465756" y="243374"/>
                  <a:pt x="3466451" y="240722"/>
                </a:cubicBezTo>
                <a:lnTo>
                  <a:pt x="3477626" y="240722"/>
                </a:lnTo>
                <a:cubicBezTo>
                  <a:pt x="3476995" y="245016"/>
                  <a:pt x="3475440" y="248875"/>
                  <a:pt x="3472962" y="252301"/>
                </a:cubicBezTo>
                <a:cubicBezTo>
                  <a:pt x="3470483" y="255726"/>
                  <a:pt x="3467216" y="258441"/>
                  <a:pt x="3463159" y="260446"/>
                </a:cubicBezTo>
                <a:cubicBezTo>
                  <a:pt x="3459102" y="262450"/>
                  <a:pt x="3454391" y="263453"/>
                  <a:pt x="3449024" y="263453"/>
                </a:cubicBezTo>
                <a:cubicBezTo>
                  <a:pt x="3442205" y="263453"/>
                  <a:pt x="3436333" y="261843"/>
                  <a:pt x="3431408" y="258622"/>
                </a:cubicBezTo>
                <a:cubicBezTo>
                  <a:pt x="3426483" y="255402"/>
                  <a:pt x="3422695" y="250967"/>
                  <a:pt x="3420043" y="245316"/>
                </a:cubicBezTo>
                <a:cubicBezTo>
                  <a:pt x="3417391" y="239665"/>
                  <a:pt x="3416065" y="233209"/>
                  <a:pt x="3416065" y="225948"/>
                </a:cubicBezTo>
                <a:cubicBezTo>
                  <a:pt x="3416065" y="218561"/>
                  <a:pt x="3417431" y="212034"/>
                  <a:pt x="3420162" y="206367"/>
                </a:cubicBezTo>
                <a:cubicBezTo>
                  <a:pt x="3422892" y="200700"/>
                  <a:pt x="3426712" y="196265"/>
                  <a:pt x="3431621" y="193060"/>
                </a:cubicBezTo>
                <a:cubicBezTo>
                  <a:pt x="3436530" y="189856"/>
                  <a:pt x="3442268" y="188254"/>
                  <a:pt x="3448835" y="188254"/>
                </a:cubicBezTo>
                <a:close/>
                <a:moveTo>
                  <a:pt x="3256819" y="188254"/>
                </a:moveTo>
                <a:cubicBezTo>
                  <a:pt x="3259155" y="188254"/>
                  <a:pt x="3261846" y="188530"/>
                  <a:pt x="3264893" y="189082"/>
                </a:cubicBezTo>
                <a:cubicBezTo>
                  <a:pt x="3267940" y="189635"/>
                  <a:pt x="3270891" y="190764"/>
                  <a:pt x="3273748" y="192468"/>
                </a:cubicBezTo>
                <a:cubicBezTo>
                  <a:pt x="3276605" y="194173"/>
                  <a:pt x="3278981" y="196746"/>
                  <a:pt x="3280875" y="200187"/>
                </a:cubicBezTo>
                <a:cubicBezTo>
                  <a:pt x="3282769" y="203628"/>
                  <a:pt x="3283716" y="208237"/>
                  <a:pt x="3283716" y="214015"/>
                </a:cubicBezTo>
                <a:lnTo>
                  <a:pt x="3283716" y="261937"/>
                </a:lnTo>
                <a:lnTo>
                  <a:pt x="3272541" y="261937"/>
                </a:lnTo>
                <a:lnTo>
                  <a:pt x="3272541" y="252088"/>
                </a:lnTo>
                <a:lnTo>
                  <a:pt x="3271973" y="252088"/>
                </a:lnTo>
                <a:cubicBezTo>
                  <a:pt x="3271215" y="253666"/>
                  <a:pt x="3269952" y="255355"/>
                  <a:pt x="3268184" y="257154"/>
                </a:cubicBezTo>
                <a:cubicBezTo>
                  <a:pt x="3266416" y="258954"/>
                  <a:pt x="3264064" y="260485"/>
                  <a:pt x="3261128" y="261748"/>
                </a:cubicBezTo>
                <a:cubicBezTo>
                  <a:pt x="3258192" y="263011"/>
                  <a:pt x="3254609" y="263642"/>
                  <a:pt x="3250379" y="263642"/>
                </a:cubicBezTo>
                <a:cubicBezTo>
                  <a:pt x="3245770" y="263642"/>
                  <a:pt x="3241587" y="262766"/>
                  <a:pt x="3237830" y="261014"/>
                </a:cubicBezTo>
                <a:cubicBezTo>
                  <a:pt x="3234073" y="259262"/>
                  <a:pt x="3231090" y="256720"/>
                  <a:pt x="3228880" y="253390"/>
                </a:cubicBezTo>
                <a:cubicBezTo>
                  <a:pt x="3226670" y="250059"/>
                  <a:pt x="3225565" y="246026"/>
                  <a:pt x="3225565" y="241291"/>
                </a:cubicBezTo>
                <a:cubicBezTo>
                  <a:pt x="3225565" y="237124"/>
                  <a:pt x="3226386" y="233738"/>
                  <a:pt x="3228028" y="231133"/>
                </a:cubicBezTo>
                <a:cubicBezTo>
                  <a:pt x="3229669" y="228529"/>
                  <a:pt x="3231863" y="226485"/>
                  <a:pt x="3234610" y="225001"/>
                </a:cubicBezTo>
                <a:cubicBezTo>
                  <a:pt x="3237356" y="223517"/>
                  <a:pt x="3240395" y="222404"/>
                  <a:pt x="3243726" y="221662"/>
                </a:cubicBezTo>
                <a:cubicBezTo>
                  <a:pt x="3247056" y="220920"/>
                  <a:pt x="3250411" y="220329"/>
                  <a:pt x="3253789" y="219887"/>
                </a:cubicBezTo>
                <a:cubicBezTo>
                  <a:pt x="3258208" y="219318"/>
                  <a:pt x="3261799" y="218884"/>
                  <a:pt x="3264562" y="218584"/>
                </a:cubicBezTo>
                <a:cubicBezTo>
                  <a:pt x="3267324" y="218284"/>
                  <a:pt x="3269345" y="217771"/>
                  <a:pt x="3270623" y="217045"/>
                </a:cubicBezTo>
                <a:cubicBezTo>
                  <a:pt x="3271902" y="216319"/>
                  <a:pt x="3272541" y="215056"/>
                  <a:pt x="3272541" y="213257"/>
                </a:cubicBezTo>
                <a:lnTo>
                  <a:pt x="3272541" y="212878"/>
                </a:lnTo>
                <a:cubicBezTo>
                  <a:pt x="3272541" y="208206"/>
                  <a:pt x="3271270" y="204575"/>
                  <a:pt x="3268729" y="201987"/>
                </a:cubicBezTo>
                <a:cubicBezTo>
                  <a:pt x="3266187" y="199398"/>
                  <a:pt x="3262344" y="198103"/>
                  <a:pt x="3257198" y="198103"/>
                </a:cubicBezTo>
                <a:cubicBezTo>
                  <a:pt x="3251863" y="198103"/>
                  <a:pt x="3247680" y="199272"/>
                  <a:pt x="3244649" y="201608"/>
                </a:cubicBezTo>
                <a:cubicBezTo>
                  <a:pt x="3241618" y="203944"/>
                  <a:pt x="3239487" y="206438"/>
                  <a:pt x="3238256" y="209090"/>
                </a:cubicBezTo>
                <a:lnTo>
                  <a:pt x="3227649" y="205301"/>
                </a:lnTo>
                <a:cubicBezTo>
                  <a:pt x="3229543" y="200882"/>
                  <a:pt x="3232076" y="197433"/>
                  <a:pt x="3235249" y="194954"/>
                </a:cubicBezTo>
                <a:cubicBezTo>
                  <a:pt x="3238422" y="192476"/>
                  <a:pt x="3241895" y="190740"/>
                  <a:pt x="3245667" y="189745"/>
                </a:cubicBezTo>
                <a:cubicBezTo>
                  <a:pt x="3249440" y="188751"/>
                  <a:pt x="3253157" y="188254"/>
                  <a:pt x="3256819" y="188254"/>
                </a:cubicBezTo>
                <a:close/>
                <a:moveTo>
                  <a:pt x="3176398" y="188254"/>
                </a:moveTo>
                <a:cubicBezTo>
                  <a:pt x="3182522" y="188254"/>
                  <a:pt x="3187921" y="189785"/>
                  <a:pt x="3192593" y="192847"/>
                </a:cubicBezTo>
                <a:cubicBezTo>
                  <a:pt x="3197266" y="195909"/>
                  <a:pt x="3200912" y="200250"/>
                  <a:pt x="3203532" y="205870"/>
                </a:cubicBezTo>
                <a:cubicBezTo>
                  <a:pt x="3206152" y="211489"/>
                  <a:pt x="3207462" y="218119"/>
                  <a:pt x="3207462" y="225758"/>
                </a:cubicBezTo>
                <a:cubicBezTo>
                  <a:pt x="3207462" y="233461"/>
                  <a:pt x="3206152" y="240131"/>
                  <a:pt x="3203532" y="245766"/>
                </a:cubicBezTo>
                <a:cubicBezTo>
                  <a:pt x="3200912" y="251401"/>
                  <a:pt x="3197281" y="255757"/>
                  <a:pt x="3192640" y="258836"/>
                </a:cubicBezTo>
                <a:cubicBezTo>
                  <a:pt x="3188000" y="261914"/>
                  <a:pt x="3182648" y="263453"/>
                  <a:pt x="3176587" y="263453"/>
                </a:cubicBezTo>
                <a:cubicBezTo>
                  <a:pt x="3171915" y="263453"/>
                  <a:pt x="3168174" y="262671"/>
                  <a:pt x="3165364" y="261109"/>
                </a:cubicBezTo>
                <a:cubicBezTo>
                  <a:pt x="3162555" y="259546"/>
                  <a:pt x="3160392" y="257762"/>
                  <a:pt x="3158877" y="255757"/>
                </a:cubicBezTo>
                <a:cubicBezTo>
                  <a:pt x="3157361" y="253753"/>
                  <a:pt x="3156193" y="252088"/>
                  <a:pt x="3155372" y="250762"/>
                </a:cubicBezTo>
                <a:lnTo>
                  <a:pt x="3154425" y="250762"/>
                </a:lnTo>
                <a:lnTo>
                  <a:pt x="3154425" y="289213"/>
                </a:lnTo>
                <a:lnTo>
                  <a:pt x="3143250" y="289213"/>
                </a:lnTo>
                <a:lnTo>
                  <a:pt x="3143250" y="189201"/>
                </a:lnTo>
                <a:lnTo>
                  <a:pt x="3154046" y="189201"/>
                </a:lnTo>
                <a:lnTo>
                  <a:pt x="3154046" y="200755"/>
                </a:lnTo>
                <a:lnTo>
                  <a:pt x="3155372" y="200755"/>
                </a:lnTo>
                <a:cubicBezTo>
                  <a:pt x="3156193" y="199493"/>
                  <a:pt x="3157337" y="197875"/>
                  <a:pt x="3158806" y="195902"/>
                </a:cubicBezTo>
                <a:cubicBezTo>
                  <a:pt x="3160274" y="193928"/>
                  <a:pt x="3162389" y="192161"/>
                  <a:pt x="3165151" y="190598"/>
                </a:cubicBezTo>
                <a:cubicBezTo>
                  <a:pt x="3167914" y="189035"/>
                  <a:pt x="3171662" y="188254"/>
                  <a:pt x="3176398" y="188254"/>
                </a:cubicBezTo>
                <a:close/>
                <a:moveTo>
                  <a:pt x="3096599" y="188254"/>
                </a:moveTo>
                <a:cubicBezTo>
                  <a:pt x="3103165" y="188254"/>
                  <a:pt x="3108919" y="189816"/>
                  <a:pt x="3113860" y="192942"/>
                </a:cubicBezTo>
                <a:cubicBezTo>
                  <a:pt x="3118800" y="196067"/>
                  <a:pt x="3122651" y="200455"/>
                  <a:pt x="3125414" y="206106"/>
                </a:cubicBezTo>
                <a:cubicBezTo>
                  <a:pt x="3128176" y="211757"/>
                  <a:pt x="3129557" y="218371"/>
                  <a:pt x="3129557" y="225948"/>
                </a:cubicBezTo>
                <a:cubicBezTo>
                  <a:pt x="3129557" y="233461"/>
                  <a:pt x="3128176" y="240028"/>
                  <a:pt x="3125414" y="245647"/>
                </a:cubicBezTo>
                <a:cubicBezTo>
                  <a:pt x="3122651" y="251267"/>
                  <a:pt x="3118800" y="255639"/>
                  <a:pt x="3113860" y="258764"/>
                </a:cubicBezTo>
                <a:cubicBezTo>
                  <a:pt x="3108919" y="261890"/>
                  <a:pt x="3103165" y="263453"/>
                  <a:pt x="3096599" y="263453"/>
                </a:cubicBezTo>
                <a:cubicBezTo>
                  <a:pt x="3090032" y="263453"/>
                  <a:pt x="3084279" y="261890"/>
                  <a:pt x="3079338" y="258764"/>
                </a:cubicBezTo>
                <a:cubicBezTo>
                  <a:pt x="3074398" y="255639"/>
                  <a:pt x="3070546" y="251267"/>
                  <a:pt x="3067784" y="245647"/>
                </a:cubicBezTo>
                <a:cubicBezTo>
                  <a:pt x="3065022" y="240028"/>
                  <a:pt x="3063640" y="233461"/>
                  <a:pt x="3063640" y="225948"/>
                </a:cubicBezTo>
                <a:cubicBezTo>
                  <a:pt x="3063640" y="218371"/>
                  <a:pt x="3065022" y="211757"/>
                  <a:pt x="3067784" y="206106"/>
                </a:cubicBezTo>
                <a:cubicBezTo>
                  <a:pt x="3070546" y="200455"/>
                  <a:pt x="3074398" y="196067"/>
                  <a:pt x="3079338" y="192942"/>
                </a:cubicBezTo>
                <a:cubicBezTo>
                  <a:pt x="3084279" y="189816"/>
                  <a:pt x="3090032" y="188254"/>
                  <a:pt x="3096599" y="188254"/>
                </a:cubicBezTo>
                <a:close/>
                <a:moveTo>
                  <a:pt x="2942494" y="188254"/>
                </a:moveTo>
                <a:cubicBezTo>
                  <a:pt x="2944830" y="188254"/>
                  <a:pt x="2947522" y="188530"/>
                  <a:pt x="2950568" y="189082"/>
                </a:cubicBezTo>
                <a:cubicBezTo>
                  <a:pt x="2953614" y="189635"/>
                  <a:pt x="2956566" y="190764"/>
                  <a:pt x="2959423" y="192468"/>
                </a:cubicBezTo>
                <a:cubicBezTo>
                  <a:pt x="2962280" y="194173"/>
                  <a:pt x="2964656" y="196746"/>
                  <a:pt x="2966550" y="200187"/>
                </a:cubicBezTo>
                <a:cubicBezTo>
                  <a:pt x="2968444" y="203628"/>
                  <a:pt x="2969391" y="208237"/>
                  <a:pt x="2969391" y="214015"/>
                </a:cubicBezTo>
                <a:lnTo>
                  <a:pt x="2969391" y="261937"/>
                </a:lnTo>
                <a:lnTo>
                  <a:pt x="2958216" y="261937"/>
                </a:lnTo>
                <a:lnTo>
                  <a:pt x="2958216" y="252088"/>
                </a:lnTo>
                <a:lnTo>
                  <a:pt x="2957648" y="252088"/>
                </a:lnTo>
                <a:cubicBezTo>
                  <a:pt x="2956890" y="253666"/>
                  <a:pt x="2955627" y="255355"/>
                  <a:pt x="2953859" y="257154"/>
                </a:cubicBezTo>
                <a:cubicBezTo>
                  <a:pt x="2952091" y="258954"/>
                  <a:pt x="2949739" y="260485"/>
                  <a:pt x="2946803" y="261748"/>
                </a:cubicBezTo>
                <a:cubicBezTo>
                  <a:pt x="2943867" y="263011"/>
                  <a:pt x="2940284" y="263642"/>
                  <a:pt x="2936054" y="263642"/>
                </a:cubicBezTo>
                <a:cubicBezTo>
                  <a:pt x="2931445" y="263642"/>
                  <a:pt x="2927262" y="262766"/>
                  <a:pt x="2923505" y="261014"/>
                </a:cubicBezTo>
                <a:cubicBezTo>
                  <a:pt x="2919748" y="259262"/>
                  <a:pt x="2916765" y="256720"/>
                  <a:pt x="2914555" y="253390"/>
                </a:cubicBezTo>
                <a:cubicBezTo>
                  <a:pt x="2912345" y="250059"/>
                  <a:pt x="2911240" y="246026"/>
                  <a:pt x="2911240" y="241291"/>
                </a:cubicBezTo>
                <a:cubicBezTo>
                  <a:pt x="2911240" y="237124"/>
                  <a:pt x="2912061" y="233738"/>
                  <a:pt x="2913703" y="231133"/>
                </a:cubicBezTo>
                <a:cubicBezTo>
                  <a:pt x="2915344" y="228529"/>
                  <a:pt x="2917538" y="226485"/>
                  <a:pt x="2920285" y="225001"/>
                </a:cubicBezTo>
                <a:cubicBezTo>
                  <a:pt x="2923031" y="223517"/>
                  <a:pt x="2926070" y="222404"/>
                  <a:pt x="2929401" y="221662"/>
                </a:cubicBezTo>
                <a:cubicBezTo>
                  <a:pt x="2932731" y="220920"/>
                  <a:pt x="2936086" y="220329"/>
                  <a:pt x="2939464" y="219887"/>
                </a:cubicBezTo>
                <a:cubicBezTo>
                  <a:pt x="2943883" y="219318"/>
                  <a:pt x="2947474" y="218884"/>
                  <a:pt x="2950237" y="218584"/>
                </a:cubicBezTo>
                <a:cubicBezTo>
                  <a:pt x="2952999" y="218284"/>
                  <a:pt x="2955019" y="217771"/>
                  <a:pt x="2956298" y="217045"/>
                </a:cubicBezTo>
                <a:cubicBezTo>
                  <a:pt x="2957577" y="216319"/>
                  <a:pt x="2958216" y="215056"/>
                  <a:pt x="2958216" y="213257"/>
                </a:cubicBezTo>
                <a:lnTo>
                  <a:pt x="2958216" y="212878"/>
                </a:lnTo>
                <a:cubicBezTo>
                  <a:pt x="2958216" y="208206"/>
                  <a:pt x="2956945" y="204575"/>
                  <a:pt x="2954404" y="201987"/>
                </a:cubicBezTo>
                <a:cubicBezTo>
                  <a:pt x="2951862" y="199398"/>
                  <a:pt x="2948019" y="198103"/>
                  <a:pt x="2942873" y="198103"/>
                </a:cubicBezTo>
                <a:cubicBezTo>
                  <a:pt x="2937538" y="198103"/>
                  <a:pt x="2933355" y="199272"/>
                  <a:pt x="2930324" y="201608"/>
                </a:cubicBezTo>
                <a:cubicBezTo>
                  <a:pt x="2927293" y="203944"/>
                  <a:pt x="2925162" y="206438"/>
                  <a:pt x="2923931" y="209090"/>
                </a:cubicBezTo>
                <a:lnTo>
                  <a:pt x="2913324" y="205301"/>
                </a:lnTo>
                <a:cubicBezTo>
                  <a:pt x="2915218" y="200882"/>
                  <a:pt x="2917751" y="197433"/>
                  <a:pt x="2920924" y="194954"/>
                </a:cubicBezTo>
                <a:cubicBezTo>
                  <a:pt x="2924097" y="192476"/>
                  <a:pt x="2927569" y="190740"/>
                  <a:pt x="2931342" y="189745"/>
                </a:cubicBezTo>
                <a:cubicBezTo>
                  <a:pt x="2935115" y="188751"/>
                  <a:pt x="2938832" y="188254"/>
                  <a:pt x="2942494" y="188254"/>
                </a:cubicBezTo>
                <a:close/>
                <a:moveTo>
                  <a:pt x="2399569" y="188254"/>
                </a:moveTo>
                <a:cubicBezTo>
                  <a:pt x="2401905" y="188254"/>
                  <a:pt x="2404596" y="188530"/>
                  <a:pt x="2407643" y="189082"/>
                </a:cubicBezTo>
                <a:cubicBezTo>
                  <a:pt x="2410689" y="189635"/>
                  <a:pt x="2413641" y="190764"/>
                  <a:pt x="2416498" y="192468"/>
                </a:cubicBezTo>
                <a:cubicBezTo>
                  <a:pt x="2419355" y="194173"/>
                  <a:pt x="2421731" y="196746"/>
                  <a:pt x="2423625" y="200187"/>
                </a:cubicBezTo>
                <a:cubicBezTo>
                  <a:pt x="2425519" y="203628"/>
                  <a:pt x="2426466" y="208237"/>
                  <a:pt x="2426466" y="214015"/>
                </a:cubicBezTo>
                <a:lnTo>
                  <a:pt x="2426466" y="261937"/>
                </a:lnTo>
                <a:lnTo>
                  <a:pt x="2415291" y="261937"/>
                </a:lnTo>
                <a:lnTo>
                  <a:pt x="2415291" y="252088"/>
                </a:lnTo>
                <a:lnTo>
                  <a:pt x="2414722" y="252088"/>
                </a:lnTo>
                <a:cubicBezTo>
                  <a:pt x="2413965" y="253666"/>
                  <a:pt x="2412702" y="255355"/>
                  <a:pt x="2410934" y="257154"/>
                </a:cubicBezTo>
                <a:cubicBezTo>
                  <a:pt x="2409166" y="258954"/>
                  <a:pt x="2406814" y="260485"/>
                  <a:pt x="2403878" y="261748"/>
                </a:cubicBezTo>
                <a:cubicBezTo>
                  <a:pt x="2400942" y="263011"/>
                  <a:pt x="2397359" y="263642"/>
                  <a:pt x="2393129" y="263642"/>
                </a:cubicBezTo>
                <a:cubicBezTo>
                  <a:pt x="2388520" y="263642"/>
                  <a:pt x="2384337" y="262766"/>
                  <a:pt x="2380580" y="261014"/>
                </a:cubicBezTo>
                <a:cubicBezTo>
                  <a:pt x="2376823" y="259262"/>
                  <a:pt x="2373840" y="256720"/>
                  <a:pt x="2371630" y="253390"/>
                </a:cubicBezTo>
                <a:cubicBezTo>
                  <a:pt x="2369420" y="250059"/>
                  <a:pt x="2368315" y="246026"/>
                  <a:pt x="2368315" y="241291"/>
                </a:cubicBezTo>
                <a:cubicBezTo>
                  <a:pt x="2368315" y="237124"/>
                  <a:pt x="2369136" y="233738"/>
                  <a:pt x="2370778" y="231133"/>
                </a:cubicBezTo>
                <a:cubicBezTo>
                  <a:pt x="2372419" y="228529"/>
                  <a:pt x="2374613" y="226485"/>
                  <a:pt x="2377360" y="225001"/>
                </a:cubicBezTo>
                <a:cubicBezTo>
                  <a:pt x="2380106" y="223517"/>
                  <a:pt x="2383145" y="222404"/>
                  <a:pt x="2386475" y="221662"/>
                </a:cubicBezTo>
                <a:cubicBezTo>
                  <a:pt x="2389806" y="220920"/>
                  <a:pt x="2393161" y="220329"/>
                  <a:pt x="2396538" y="219887"/>
                </a:cubicBezTo>
                <a:cubicBezTo>
                  <a:pt x="2400958" y="219318"/>
                  <a:pt x="2404549" y="218884"/>
                  <a:pt x="2407311" y="218584"/>
                </a:cubicBezTo>
                <a:cubicBezTo>
                  <a:pt x="2410074" y="218284"/>
                  <a:pt x="2412094" y="217771"/>
                  <a:pt x="2413373" y="217045"/>
                </a:cubicBezTo>
                <a:cubicBezTo>
                  <a:pt x="2414651" y="216319"/>
                  <a:pt x="2415291" y="215056"/>
                  <a:pt x="2415291" y="213257"/>
                </a:cubicBezTo>
                <a:lnTo>
                  <a:pt x="2415291" y="212878"/>
                </a:lnTo>
                <a:cubicBezTo>
                  <a:pt x="2415291" y="208206"/>
                  <a:pt x="2414020" y="204575"/>
                  <a:pt x="2411479" y="201987"/>
                </a:cubicBezTo>
                <a:cubicBezTo>
                  <a:pt x="2408937" y="199398"/>
                  <a:pt x="2405094" y="198103"/>
                  <a:pt x="2399948" y="198103"/>
                </a:cubicBezTo>
                <a:cubicBezTo>
                  <a:pt x="2394613" y="198103"/>
                  <a:pt x="2390430" y="199272"/>
                  <a:pt x="2387399" y="201608"/>
                </a:cubicBezTo>
                <a:cubicBezTo>
                  <a:pt x="2384368" y="203944"/>
                  <a:pt x="2382237" y="206438"/>
                  <a:pt x="2381006" y="209090"/>
                </a:cubicBezTo>
                <a:lnTo>
                  <a:pt x="2370399" y="205301"/>
                </a:lnTo>
                <a:cubicBezTo>
                  <a:pt x="2372293" y="200882"/>
                  <a:pt x="2374826" y="197433"/>
                  <a:pt x="2377999" y="194954"/>
                </a:cubicBezTo>
                <a:cubicBezTo>
                  <a:pt x="2381172" y="192476"/>
                  <a:pt x="2384644" y="190740"/>
                  <a:pt x="2388417" y="189745"/>
                </a:cubicBezTo>
                <a:cubicBezTo>
                  <a:pt x="2392190" y="188751"/>
                  <a:pt x="2395907" y="188254"/>
                  <a:pt x="2399569" y="188254"/>
                </a:cubicBezTo>
                <a:close/>
                <a:moveTo>
                  <a:pt x="2182009" y="188254"/>
                </a:moveTo>
                <a:cubicBezTo>
                  <a:pt x="2185798" y="188254"/>
                  <a:pt x="2189539" y="188885"/>
                  <a:pt x="2193232" y="190148"/>
                </a:cubicBezTo>
                <a:cubicBezTo>
                  <a:pt x="2196926" y="191411"/>
                  <a:pt x="2200288" y="193455"/>
                  <a:pt x="2203319" y="196280"/>
                </a:cubicBezTo>
                <a:cubicBezTo>
                  <a:pt x="2206350" y="199106"/>
                  <a:pt x="2208765" y="202839"/>
                  <a:pt x="2210564" y="207480"/>
                </a:cubicBezTo>
                <a:cubicBezTo>
                  <a:pt x="2212364" y="212120"/>
                  <a:pt x="2213263" y="217835"/>
                  <a:pt x="2213263" y="224622"/>
                </a:cubicBezTo>
                <a:lnTo>
                  <a:pt x="2213263" y="229357"/>
                </a:lnTo>
                <a:lnTo>
                  <a:pt x="2160727" y="229357"/>
                </a:lnTo>
                <a:lnTo>
                  <a:pt x="2163281" y="241788"/>
                </a:lnTo>
                <a:cubicBezTo>
                  <a:pt x="2165191" y="245592"/>
                  <a:pt x="2167850" y="248481"/>
                  <a:pt x="2171260" y="250454"/>
                </a:cubicBezTo>
                <a:cubicBezTo>
                  <a:pt x="2174670" y="252427"/>
                  <a:pt x="2178632" y="253413"/>
                  <a:pt x="2183146" y="253413"/>
                </a:cubicBezTo>
                <a:cubicBezTo>
                  <a:pt x="2186082" y="253413"/>
                  <a:pt x="2188742" y="252995"/>
                  <a:pt x="2191125" y="252159"/>
                </a:cubicBezTo>
                <a:cubicBezTo>
                  <a:pt x="2193509" y="251322"/>
                  <a:pt x="2195569" y="250059"/>
                  <a:pt x="2197305" y="248370"/>
                </a:cubicBezTo>
                <a:cubicBezTo>
                  <a:pt x="2199041" y="246681"/>
                  <a:pt x="2200383" y="244574"/>
                  <a:pt x="2201330" y="242048"/>
                </a:cubicBezTo>
                <a:lnTo>
                  <a:pt x="2212127" y="245079"/>
                </a:lnTo>
                <a:cubicBezTo>
                  <a:pt x="2210990" y="248741"/>
                  <a:pt x="2209080" y="251953"/>
                  <a:pt x="2206397" y="254716"/>
                </a:cubicBezTo>
                <a:cubicBezTo>
                  <a:pt x="2203714" y="257478"/>
                  <a:pt x="2200399" y="259625"/>
                  <a:pt x="2196452" y="261156"/>
                </a:cubicBezTo>
                <a:cubicBezTo>
                  <a:pt x="2192506" y="262687"/>
                  <a:pt x="2188071" y="263453"/>
                  <a:pt x="2183146" y="263453"/>
                </a:cubicBezTo>
                <a:cubicBezTo>
                  <a:pt x="2176137" y="263453"/>
                  <a:pt x="2170100" y="261898"/>
                  <a:pt x="2165033" y="258788"/>
                </a:cubicBezTo>
                <a:cubicBezTo>
                  <a:pt x="2159966" y="255679"/>
                  <a:pt x="2156067" y="251322"/>
                  <a:pt x="2153336" y="245718"/>
                </a:cubicBezTo>
                <a:cubicBezTo>
                  <a:pt x="2150606" y="240115"/>
                  <a:pt x="2149240" y="233588"/>
                  <a:pt x="2149240" y="226137"/>
                </a:cubicBezTo>
                <a:cubicBezTo>
                  <a:pt x="2149240" y="218687"/>
                  <a:pt x="2150606" y="212113"/>
                  <a:pt x="2153336" y="206414"/>
                </a:cubicBezTo>
                <a:cubicBezTo>
                  <a:pt x="2156067" y="200716"/>
                  <a:pt x="2159887" y="196265"/>
                  <a:pt x="2164796" y="193060"/>
                </a:cubicBezTo>
                <a:cubicBezTo>
                  <a:pt x="2169705" y="189856"/>
                  <a:pt x="2175443" y="188254"/>
                  <a:pt x="2182009" y="188254"/>
                </a:cubicBezTo>
                <a:close/>
                <a:moveTo>
                  <a:pt x="1848824" y="188254"/>
                </a:moveTo>
                <a:cubicBezTo>
                  <a:pt x="1855391" y="188254"/>
                  <a:pt x="1861144" y="189816"/>
                  <a:pt x="1866085" y="192942"/>
                </a:cubicBezTo>
                <a:cubicBezTo>
                  <a:pt x="1871025" y="196067"/>
                  <a:pt x="1874877" y="200455"/>
                  <a:pt x="1877639" y="206106"/>
                </a:cubicBezTo>
                <a:cubicBezTo>
                  <a:pt x="1880401" y="211757"/>
                  <a:pt x="1881783" y="218371"/>
                  <a:pt x="1881783" y="225948"/>
                </a:cubicBezTo>
                <a:cubicBezTo>
                  <a:pt x="1881783" y="233461"/>
                  <a:pt x="1880401" y="240028"/>
                  <a:pt x="1877639" y="245647"/>
                </a:cubicBezTo>
                <a:cubicBezTo>
                  <a:pt x="1874877" y="251267"/>
                  <a:pt x="1871025" y="255639"/>
                  <a:pt x="1866085" y="258764"/>
                </a:cubicBezTo>
                <a:cubicBezTo>
                  <a:pt x="1861144" y="261890"/>
                  <a:pt x="1855391" y="263453"/>
                  <a:pt x="1848824" y="263453"/>
                </a:cubicBezTo>
                <a:cubicBezTo>
                  <a:pt x="1842257" y="263453"/>
                  <a:pt x="1836504" y="261890"/>
                  <a:pt x="1831563" y="258764"/>
                </a:cubicBezTo>
                <a:cubicBezTo>
                  <a:pt x="1826623" y="255639"/>
                  <a:pt x="1822771" y="251267"/>
                  <a:pt x="1820009" y="245647"/>
                </a:cubicBezTo>
                <a:cubicBezTo>
                  <a:pt x="1817246" y="240028"/>
                  <a:pt x="1815865" y="233461"/>
                  <a:pt x="1815865" y="225948"/>
                </a:cubicBezTo>
                <a:cubicBezTo>
                  <a:pt x="1815865" y="218371"/>
                  <a:pt x="1817246" y="211757"/>
                  <a:pt x="1820009" y="206106"/>
                </a:cubicBezTo>
                <a:cubicBezTo>
                  <a:pt x="1822771" y="200455"/>
                  <a:pt x="1826623" y="196067"/>
                  <a:pt x="1831563" y="192942"/>
                </a:cubicBezTo>
                <a:cubicBezTo>
                  <a:pt x="1836504" y="189816"/>
                  <a:pt x="1842257" y="188254"/>
                  <a:pt x="1848824" y="188254"/>
                </a:cubicBezTo>
                <a:close/>
                <a:moveTo>
                  <a:pt x="1637569" y="188254"/>
                </a:moveTo>
                <a:cubicBezTo>
                  <a:pt x="1639905" y="188254"/>
                  <a:pt x="1642597" y="188530"/>
                  <a:pt x="1645643" y="189082"/>
                </a:cubicBezTo>
                <a:cubicBezTo>
                  <a:pt x="1648690" y="189635"/>
                  <a:pt x="1651641" y="190764"/>
                  <a:pt x="1654498" y="192468"/>
                </a:cubicBezTo>
                <a:cubicBezTo>
                  <a:pt x="1657356" y="194173"/>
                  <a:pt x="1659731" y="196746"/>
                  <a:pt x="1661625" y="200187"/>
                </a:cubicBezTo>
                <a:cubicBezTo>
                  <a:pt x="1663520" y="203628"/>
                  <a:pt x="1664467" y="208237"/>
                  <a:pt x="1664467" y="214015"/>
                </a:cubicBezTo>
                <a:lnTo>
                  <a:pt x="1664467" y="261937"/>
                </a:lnTo>
                <a:lnTo>
                  <a:pt x="1653291" y="261937"/>
                </a:lnTo>
                <a:lnTo>
                  <a:pt x="1653291" y="252088"/>
                </a:lnTo>
                <a:lnTo>
                  <a:pt x="1652723" y="252088"/>
                </a:lnTo>
                <a:cubicBezTo>
                  <a:pt x="1651965" y="253666"/>
                  <a:pt x="1650702" y="255355"/>
                  <a:pt x="1648934" y="257154"/>
                </a:cubicBezTo>
                <a:cubicBezTo>
                  <a:pt x="1647166" y="258954"/>
                  <a:pt x="1644815" y="260485"/>
                  <a:pt x="1641879" y="261748"/>
                </a:cubicBezTo>
                <a:cubicBezTo>
                  <a:pt x="1638943" y="263011"/>
                  <a:pt x="1635359" y="263642"/>
                  <a:pt x="1631129" y="263642"/>
                </a:cubicBezTo>
                <a:cubicBezTo>
                  <a:pt x="1626520" y="263642"/>
                  <a:pt x="1622337" y="262766"/>
                  <a:pt x="1618580" y="261014"/>
                </a:cubicBezTo>
                <a:cubicBezTo>
                  <a:pt x="1614823" y="259262"/>
                  <a:pt x="1611840" y="256720"/>
                  <a:pt x="1609630" y="253390"/>
                </a:cubicBezTo>
                <a:cubicBezTo>
                  <a:pt x="1607420" y="250059"/>
                  <a:pt x="1606315" y="246026"/>
                  <a:pt x="1606315" y="241291"/>
                </a:cubicBezTo>
                <a:cubicBezTo>
                  <a:pt x="1606315" y="237124"/>
                  <a:pt x="1607136" y="233738"/>
                  <a:pt x="1608778" y="231133"/>
                </a:cubicBezTo>
                <a:cubicBezTo>
                  <a:pt x="1610419" y="228529"/>
                  <a:pt x="1612613" y="226485"/>
                  <a:pt x="1615360" y="225001"/>
                </a:cubicBezTo>
                <a:cubicBezTo>
                  <a:pt x="1618107" y="223517"/>
                  <a:pt x="1621145" y="222404"/>
                  <a:pt x="1624476" y="221662"/>
                </a:cubicBezTo>
                <a:cubicBezTo>
                  <a:pt x="1627806" y="220920"/>
                  <a:pt x="1631160" y="220329"/>
                  <a:pt x="1634539" y="219887"/>
                </a:cubicBezTo>
                <a:cubicBezTo>
                  <a:pt x="1638958" y="219318"/>
                  <a:pt x="1642549" y="218884"/>
                  <a:pt x="1645312" y="218584"/>
                </a:cubicBezTo>
                <a:cubicBezTo>
                  <a:pt x="1648074" y="218284"/>
                  <a:pt x="1650095" y="217771"/>
                  <a:pt x="1651373" y="217045"/>
                </a:cubicBezTo>
                <a:cubicBezTo>
                  <a:pt x="1652652" y="216319"/>
                  <a:pt x="1653291" y="215056"/>
                  <a:pt x="1653291" y="213257"/>
                </a:cubicBezTo>
                <a:lnTo>
                  <a:pt x="1653291" y="212878"/>
                </a:lnTo>
                <a:cubicBezTo>
                  <a:pt x="1653291" y="208206"/>
                  <a:pt x="1652020" y="204575"/>
                  <a:pt x="1649479" y="201987"/>
                </a:cubicBezTo>
                <a:cubicBezTo>
                  <a:pt x="1646938" y="199398"/>
                  <a:pt x="1643094" y="198103"/>
                  <a:pt x="1637948" y="198103"/>
                </a:cubicBezTo>
                <a:cubicBezTo>
                  <a:pt x="1632613" y="198103"/>
                  <a:pt x="1628430" y="199272"/>
                  <a:pt x="1625399" y="201608"/>
                </a:cubicBezTo>
                <a:cubicBezTo>
                  <a:pt x="1622369" y="203944"/>
                  <a:pt x="1620238" y="206438"/>
                  <a:pt x="1619006" y="209090"/>
                </a:cubicBezTo>
                <a:lnTo>
                  <a:pt x="1608399" y="205301"/>
                </a:lnTo>
                <a:cubicBezTo>
                  <a:pt x="1610293" y="200882"/>
                  <a:pt x="1612827" y="197433"/>
                  <a:pt x="1615999" y="194954"/>
                </a:cubicBezTo>
                <a:cubicBezTo>
                  <a:pt x="1619172" y="192476"/>
                  <a:pt x="1622645" y="190740"/>
                  <a:pt x="1626417" y="189745"/>
                </a:cubicBezTo>
                <a:cubicBezTo>
                  <a:pt x="1630190" y="188751"/>
                  <a:pt x="1633907" y="188254"/>
                  <a:pt x="1637569" y="188254"/>
                </a:cubicBezTo>
                <a:close/>
                <a:moveTo>
                  <a:pt x="1458110" y="188254"/>
                </a:moveTo>
                <a:cubicBezTo>
                  <a:pt x="1461898" y="188254"/>
                  <a:pt x="1465639" y="188885"/>
                  <a:pt x="1469333" y="190148"/>
                </a:cubicBezTo>
                <a:cubicBezTo>
                  <a:pt x="1473026" y="191411"/>
                  <a:pt x="1476388" y="193455"/>
                  <a:pt x="1479419" y="196280"/>
                </a:cubicBezTo>
                <a:cubicBezTo>
                  <a:pt x="1482450" y="199106"/>
                  <a:pt x="1484865" y="202839"/>
                  <a:pt x="1486664" y="207480"/>
                </a:cubicBezTo>
                <a:cubicBezTo>
                  <a:pt x="1488464" y="212120"/>
                  <a:pt x="1489364" y="217835"/>
                  <a:pt x="1489364" y="224622"/>
                </a:cubicBezTo>
                <a:lnTo>
                  <a:pt x="1489364" y="229357"/>
                </a:lnTo>
                <a:lnTo>
                  <a:pt x="1436827" y="229357"/>
                </a:lnTo>
                <a:lnTo>
                  <a:pt x="1439381" y="241788"/>
                </a:lnTo>
                <a:cubicBezTo>
                  <a:pt x="1441291" y="245592"/>
                  <a:pt x="1443951" y="248481"/>
                  <a:pt x="1447360" y="250454"/>
                </a:cubicBezTo>
                <a:cubicBezTo>
                  <a:pt x="1450770" y="252427"/>
                  <a:pt x="1454732" y="253413"/>
                  <a:pt x="1459246" y="253413"/>
                </a:cubicBezTo>
                <a:cubicBezTo>
                  <a:pt x="1462182" y="253413"/>
                  <a:pt x="1464842" y="252995"/>
                  <a:pt x="1467225" y="252159"/>
                </a:cubicBezTo>
                <a:cubicBezTo>
                  <a:pt x="1469609" y="251322"/>
                  <a:pt x="1471669" y="250059"/>
                  <a:pt x="1473405" y="248370"/>
                </a:cubicBezTo>
                <a:cubicBezTo>
                  <a:pt x="1475141" y="246681"/>
                  <a:pt x="1476483" y="244574"/>
                  <a:pt x="1477430" y="242048"/>
                </a:cubicBezTo>
                <a:lnTo>
                  <a:pt x="1488227" y="245079"/>
                </a:lnTo>
                <a:cubicBezTo>
                  <a:pt x="1487090" y="248741"/>
                  <a:pt x="1485181" y="251953"/>
                  <a:pt x="1482497" y="254716"/>
                </a:cubicBezTo>
                <a:cubicBezTo>
                  <a:pt x="1479814" y="257478"/>
                  <a:pt x="1476499" y="259625"/>
                  <a:pt x="1472553" y="261156"/>
                </a:cubicBezTo>
                <a:cubicBezTo>
                  <a:pt x="1468606" y="262687"/>
                  <a:pt x="1464171" y="263453"/>
                  <a:pt x="1459246" y="263453"/>
                </a:cubicBezTo>
                <a:cubicBezTo>
                  <a:pt x="1452238" y="263453"/>
                  <a:pt x="1446200" y="261898"/>
                  <a:pt x="1441133" y="258788"/>
                </a:cubicBezTo>
                <a:cubicBezTo>
                  <a:pt x="1436066" y="255679"/>
                  <a:pt x="1432167" y="251322"/>
                  <a:pt x="1429436" y="245718"/>
                </a:cubicBezTo>
                <a:cubicBezTo>
                  <a:pt x="1426706" y="240115"/>
                  <a:pt x="1425340" y="233588"/>
                  <a:pt x="1425340" y="226137"/>
                </a:cubicBezTo>
                <a:cubicBezTo>
                  <a:pt x="1425340" y="218687"/>
                  <a:pt x="1426706" y="212113"/>
                  <a:pt x="1429436" y="206414"/>
                </a:cubicBezTo>
                <a:cubicBezTo>
                  <a:pt x="1432167" y="200716"/>
                  <a:pt x="1435987" y="196265"/>
                  <a:pt x="1440896" y="193060"/>
                </a:cubicBezTo>
                <a:cubicBezTo>
                  <a:pt x="1445805" y="189856"/>
                  <a:pt x="1451543" y="188254"/>
                  <a:pt x="1458110" y="188254"/>
                </a:cubicBezTo>
                <a:close/>
                <a:moveTo>
                  <a:pt x="1220174" y="188254"/>
                </a:moveTo>
                <a:cubicBezTo>
                  <a:pt x="1226740" y="188254"/>
                  <a:pt x="1232494" y="189816"/>
                  <a:pt x="1237435" y="192942"/>
                </a:cubicBezTo>
                <a:cubicBezTo>
                  <a:pt x="1242375" y="196067"/>
                  <a:pt x="1246227" y="200455"/>
                  <a:pt x="1248989" y="206106"/>
                </a:cubicBezTo>
                <a:cubicBezTo>
                  <a:pt x="1251751" y="211757"/>
                  <a:pt x="1253133" y="218371"/>
                  <a:pt x="1253133" y="225948"/>
                </a:cubicBezTo>
                <a:cubicBezTo>
                  <a:pt x="1253133" y="233461"/>
                  <a:pt x="1251751" y="240028"/>
                  <a:pt x="1248989" y="245647"/>
                </a:cubicBezTo>
                <a:cubicBezTo>
                  <a:pt x="1246227" y="251267"/>
                  <a:pt x="1242375" y="255639"/>
                  <a:pt x="1237435" y="258764"/>
                </a:cubicBezTo>
                <a:cubicBezTo>
                  <a:pt x="1232494" y="261890"/>
                  <a:pt x="1226740" y="263453"/>
                  <a:pt x="1220174" y="263453"/>
                </a:cubicBezTo>
                <a:cubicBezTo>
                  <a:pt x="1213608" y="263453"/>
                  <a:pt x="1207854" y="261890"/>
                  <a:pt x="1202913" y="258764"/>
                </a:cubicBezTo>
                <a:cubicBezTo>
                  <a:pt x="1197973" y="255639"/>
                  <a:pt x="1194121" y="251267"/>
                  <a:pt x="1191359" y="245647"/>
                </a:cubicBezTo>
                <a:cubicBezTo>
                  <a:pt x="1188596" y="240028"/>
                  <a:pt x="1187215" y="233461"/>
                  <a:pt x="1187215" y="225948"/>
                </a:cubicBezTo>
                <a:cubicBezTo>
                  <a:pt x="1187215" y="218371"/>
                  <a:pt x="1188596" y="211757"/>
                  <a:pt x="1191359" y="206106"/>
                </a:cubicBezTo>
                <a:cubicBezTo>
                  <a:pt x="1194121" y="200455"/>
                  <a:pt x="1197973" y="196067"/>
                  <a:pt x="1202913" y="192942"/>
                </a:cubicBezTo>
                <a:cubicBezTo>
                  <a:pt x="1207854" y="189816"/>
                  <a:pt x="1213608" y="188254"/>
                  <a:pt x="1220174" y="188254"/>
                </a:cubicBezTo>
                <a:close/>
                <a:moveTo>
                  <a:pt x="1029674" y="188254"/>
                </a:moveTo>
                <a:cubicBezTo>
                  <a:pt x="1036240" y="188254"/>
                  <a:pt x="1041994" y="189816"/>
                  <a:pt x="1046935" y="192942"/>
                </a:cubicBezTo>
                <a:cubicBezTo>
                  <a:pt x="1051875" y="196067"/>
                  <a:pt x="1055727" y="200455"/>
                  <a:pt x="1058489" y="206106"/>
                </a:cubicBezTo>
                <a:cubicBezTo>
                  <a:pt x="1061251" y="211757"/>
                  <a:pt x="1062633" y="218371"/>
                  <a:pt x="1062633" y="225948"/>
                </a:cubicBezTo>
                <a:cubicBezTo>
                  <a:pt x="1062633" y="233461"/>
                  <a:pt x="1061251" y="240028"/>
                  <a:pt x="1058489" y="245647"/>
                </a:cubicBezTo>
                <a:cubicBezTo>
                  <a:pt x="1055727" y="251267"/>
                  <a:pt x="1051875" y="255639"/>
                  <a:pt x="1046935" y="258764"/>
                </a:cubicBezTo>
                <a:cubicBezTo>
                  <a:pt x="1041994" y="261890"/>
                  <a:pt x="1036240" y="263453"/>
                  <a:pt x="1029674" y="263453"/>
                </a:cubicBezTo>
                <a:cubicBezTo>
                  <a:pt x="1023108" y="263453"/>
                  <a:pt x="1017354" y="261890"/>
                  <a:pt x="1012413" y="258764"/>
                </a:cubicBezTo>
                <a:cubicBezTo>
                  <a:pt x="1007473" y="255639"/>
                  <a:pt x="1003621" y="251267"/>
                  <a:pt x="1000859" y="245647"/>
                </a:cubicBezTo>
                <a:cubicBezTo>
                  <a:pt x="998096" y="240028"/>
                  <a:pt x="996715" y="233461"/>
                  <a:pt x="996715" y="225948"/>
                </a:cubicBezTo>
                <a:cubicBezTo>
                  <a:pt x="996715" y="218371"/>
                  <a:pt x="998096" y="211757"/>
                  <a:pt x="1000859" y="206106"/>
                </a:cubicBezTo>
                <a:cubicBezTo>
                  <a:pt x="1003621" y="200455"/>
                  <a:pt x="1007473" y="196067"/>
                  <a:pt x="1012413" y="192942"/>
                </a:cubicBezTo>
                <a:cubicBezTo>
                  <a:pt x="1017354" y="189816"/>
                  <a:pt x="1023108" y="188254"/>
                  <a:pt x="1029674" y="188254"/>
                </a:cubicBezTo>
                <a:close/>
                <a:moveTo>
                  <a:pt x="772309" y="188254"/>
                </a:moveTo>
                <a:cubicBezTo>
                  <a:pt x="777424" y="188254"/>
                  <a:pt x="782033" y="189201"/>
                  <a:pt x="786137" y="191095"/>
                </a:cubicBezTo>
                <a:cubicBezTo>
                  <a:pt x="790241" y="192989"/>
                  <a:pt x="793603" y="195641"/>
                  <a:pt x="796223" y="199051"/>
                </a:cubicBezTo>
                <a:cubicBezTo>
                  <a:pt x="798844" y="202460"/>
                  <a:pt x="800470" y="206438"/>
                  <a:pt x="801101" y="210984"/>
                </a:cubicBezTo>
                <a:lnTo>
                  <a:pt x="789925" y="210984"/>
                </a:lnTo>
                <a:cubicBezTo>
                  <a:pt x="789073" y="207669"/>
                  <a:pt x="787187" y="204725"/>
                  <a:pt x="784266" y="202152"/>
                </a:cubicBezTo>
                <a:cubicBezTo>
                  <a:pt x="781346" y="199579"/>
                  <a:pt x="777424" y="198293"/>
                  <a:pt x="772499" y="198293"/>
                </a:cubicBezTo>
                <a:cubicBezTo>
                  <a:pt x="768142" y="198293"/>
                  <a:pt x="764330" y="199422"/>
                  <a:pt x="761063" y="201679"/>
                </a:cubicBezTo>
                <a:cubicBezTo>
                  <a:pt x="757795" y="203936"/>
                  <a:pt x="755254" y="207109"/>
                  <a:pt x="753439" y="211197"/>
                </a:cubicBezTo>
                <a:cubicBezTo>
                  <a:pt x="751624" y="215285"/>
                  <a:pt x="750716" y="220076"/>
                  <a:pt x="750716" y="225569"/>
                </a:cubicBezTo>
                <a:cubicBezTo>
                  <a:pt x="750716" y="231188"/>
                  <a:pt x="751608" y="236082"/>
                  <a:pt x="753391" y="240249"/>
                </a:cubicBezTo>
                <a:cubicBezTo>
                  <a:pt x="755175" y="244416"/>
                  <a:pt x="757701" y="247652"/>
                  <a:pt x="760968" y="249957"/>
                </a:cubicBezTo>
                <a:cubicBezTo>
                  <a:pt x="764236" y="252261"/>
                  <a:pt x="768079" y="253413"/>
                  <a:pt x="772499" y="253413"/>
                </a:cubicBezTo>
                <a:cubicBezTo>
                  <a:pt x="775403" y="253413"/>
                  <a:pt x="778039" y="252908"/>
                  <a:pt x="780407" y="251898"/>
                </a:cubicBezTo>
                <a:cubicBezTo>
                  <a:pt x="782775" y="250888"/>
                  <a:pt x="784780" y="249436"/>
                  <a:pt x="786421" y="247541"/>
                </a:cubicBezTo>
                <a:cubicBezTo>
                  <a:pt x="788063" y="245647"/>
                  <a:pt x="789231" y="243374"/>
                  <a:pt x="789925" y="240722"/>
                </a:cubicBezTo>
                <a:lnTo>
                  <a:pt x="801101" y="240722"/>
                </a:lnTo>
                <a:cubicBezTo>
                  <a:pt x="800470" y="245016"/>
                  <a:pt x="798915" y="248875"/>
                  <a:pt x="796437" y="252301"/>
                </a:cubicBezTo>
                <a:cubicBezTo>
                  <a:pt x="793958" y="255726"/>
                  <a:pt x="790691" y="258441"/>
                  <a:pt x="786634" y="260446"/>
                </a:cubicBezTo>
                <a:cubicBezTo>
                  <a:pt x="782577" y="262450"/>
                  <a:pt x="777866" y="263453"/>
                  <a:pt x="772499" y="263453"/>
                </a:cubicBezTo>
                <a:cubicBezTo>
                  <a:pt x="765680" y="263453"/>
                  <a:pt x="759808" y="261843"/>
                  <a:pt x="754883" y="258622"/>
                </a:cubicBezTo>
                <a:cubicBezTo>
                  <a:pt x="749958" y="255402"/>
                  <a:pt x="746170" y="250967"/>
                  <a:pt x="743518" y="245316"/>
                </a:cubicBezTo>
                <a:cubicBezTo>
                  <a:pt x="740866" y="239665"/>
                  <a:pt x="739540" y="233209"/>
                  <a:pt x="739540" y="225948"/>
                </a:cubicBezTo>
                <a:cubicBezTo>
                  <a:pt x="739540" y="218561"/>
                  <a:pt x="740906" y="212034"/>
                  <a:pt x="743636" y="206367"/>
                </a:cubicBezTo>
                <a:cubicBezTo>
                  <a:pt x="746367" y="200700"/>
                  <a:pt x="750187" y="196265"/>
                  <a:pt x="755096" y="193060"/>
                </a:cubicBezTo>
                <a:cubicBezTo>
                  <a:pt x="760005" y="189856"/>
                  <a:pt x="765743" y="188254"/>
                  <a:pt x="772309" y="188254"/>
                </a:cubicBezTo>
                <a:close/>
                <a:moveTo>
                  <a:pt x="696299" y="188254"/>
                </a:moveTo>
                <a:cubicBezTo>
                  <a:pt x="702865" y="188254"/>
                  <a:pt x="708619" y="189816"/>
                  <a:pt x="713560" y="192942"/>
                </a:cubicBezTo>
                <a:cubicBezTo>
                  <a:pt x="718500" y="196067"/>
                  <a:pt x="722352" y="200455"/>
                  <a:pt x="725114" y="206106"/>
                </a:cubicBezTo>
                <a:cubicBezTo>
                  <a:pt x="727876" y="211757"/>
                  <a:pt x="729257" y="218371"/>
                  <a:pt x="729257" y="225948"/>
                </a:cubicBezTo>
                <a:cubicBezTo>
                  <a:pt x="729257" y="233461"/>
                  <a:pt x="727876" y="240028"/>
                  <a:pt x="725114" y="245647"/>
                </a:cubicBezTo>
                <a:cubicBezTo>
                  <a:pt x="722352" y="251267"/>
                  <a:pt x="718500" y="255639"/>
                  <a:pt x="713560" y="258764"/>
                </a:cubicBezTo>
                <a:cubicBezTo>
                  <a:pt x="708619" y="261890"/>
                  <a:pt x="702865" y="263453"/>
                  <a:pt x="696299" y="263453"/>
                </a:cubicBezTo>
                <a:cubicBezTo>
                  <a:pt x="689732" y="263453"/>
                  <a:pt x="683979" y="261890"/>
                  <a:pt x="679038" y="258764"/>
                </a:cubicBezTo>
                <a:cubicBezTo>
                  <a:pt x="674098" y="255639"/>
                  <a:pt x="670246" y="251267"/>
                  <a:pt x="667484" y="245647"/>
                </a:cubicBezTo>
                <a:cubicBezTo>
                  <a:pt x="664721" y="240028"/>
                  <a:pt x="663340" y="233461"/>
                  <a:pt x="663340" y="225948"/>
                </a:cubicBezTo>
                <a:cubicBezTo>
                  <a:pt x="663340" y="218371"/>
                  <a:pt x="664721" y="211757"/>
                  <a:pt x="667484" y="206106"/>
                </a:cubicBezTo>
                <a:cubicBezTo>
                  <a:pt x="670246" y="200455"/>
                  <a:pt x="674098" y="196067"/>
                  <a:pt x="679038" y="192942"/>
                </a:cubicBezTo>
                <a:cubicBezTo>
                  <a:pt x="683979" y="189816"/>
                  <a:pt x="689732" y="188254"/>
                  <a:pt x="696299" y="188254"/>
                </a:cubicBezTo>
                <a:close/>
                <a:moveTo>
                  <a:pt x="438934" y="188254"/>
                </a:moveTo>
                <a:cubicBezTo>
                  <a:pt x="444049" y="188254"/>
                  <a:pt x="448658" y="189201"/>
                  <a:pt x="452762" y="191095"/>
                </a:cubicBezTo>
                <a:cubicBezTo>
                  <a:pt x="456866" y="192989"/>
                  <a:pt x="460228" y="195641"/>
                  <a:pt x="462848" y="199051"/>
                </a:cubicBezTo>
                <a:cubicBezTo>
                  <a:pt x="465469" y="202460"/>
                  <a:pt x="467095" y="206438"/>
                  <a:pt x="467726" y="210984"/>
                </a:cubicBezTo>
                <a:lnTo>
                  <a:pt x="456550" y="210984"/>
                </a:lnTo>
                <a:cubicBezTo>
                  <a:pt x="455698" y="207669"/>
                  <a:pt x="453812" y="204725"/>
                  <a:pt x="450891" y="202152"/>
                </a:cubicBezTo>
                <a:cubicBezTo>
                  <a:pt x="447971" y="199579"/>
                  <a:pt x="444049" y="198293"/>
                  <a:pt x="439124" y="198293"/>
                </a:cubicBezTo>
                <a:cubicBezTo>
                  <a:pt x="434767" y="198293"/>
                  <a:pt x="430955" y="199422"/>
                  <a:pt x="427688" y="201679"/>
                </a:cubicBezTo>
                <a:cubicBezTo>
                  <a:pt x="424420" y="203936"/>
                  <a:pt x="421879" y="207109"/>
                  <a:pt x="420064" y="211197"/>
                </a:cubicBezTo>
                <a:cubicBezTo>
                  <a:pt x="418248" y="215285"/>
                  <a:pt x="417341" y="220076"/>
                  <a:pt x="417341" y="225569"/>
                </a:cubicBezTo>
                <a:cubicBezTo>
                  <a:pt x="417341" y="231188"/>
                  <a:pt x="418233" y="236082"/>
                  <a:pt x="420016" y="240249"/>
                </a:cubicBezTo>
                <a:cubicBezTo>
                  <a:pt x="421800" y="244416"/>
                  <a:pt x="424326" y="247652"/>
                  <a:pt x="427593" y="249957"/>
                </a:cubicBezTo>
                <a:cubicBezTo>
                  <a:pt x="430861" y="252261"/>
                  <a:pt x="434704" y="253413"/>
                  <a:pt x="439124" y="253413"/>
                </a:cubicBezTo>
                <a:cubicBezTo>
                  <a:pt x="442028" y="253413"/>
                  <a:pt x="444664" y="252908"/>
                  <a:pt x="447032" y="251898"/>
                </a:cubicBezTo>
                <a:cubicBezTo>
                  <a:pt x="449400" y="250888"/>
                  <a:pt x="451404" y="249436"/>
                  <a:pt x="453046" y="247541"/>
                </a:cubicBezTo>
                <a:cubicBezTo>
                  <a:pt x="454688" y="245647"/>
                  <a:pt x="455856" y="243374"/>
                  <a:pt x="456550" y="240722"/>
                </a:cubicBezTo>
                <a:lnTo>
                  <a:pt x="467726" y="240722"/>
                </a:lnTo>
                <a:cubicBezTo>
                  <a:pt x="467095" y="245016"/>
                  <a:pt x="465540" y="248875"/>
                  <a:pt x="463062" y="252301"/>
                </a:cubicBezTo>
                <a:cubicBezTo>
                  <a:pt x="460583" y="255726"/>
                  <a:pt x="457316" y="258441"/>
                  <a:pt x="453259" y="260446"/>
                </a:cubicBezTo>
                <a:cubicBezTo>
                  <a:pt x="449203" y="262450"/>
                  <a:pt x="444491" y="263453"/>
                  <a:pt x="439124" y="263453"/>
                </a:cubicBezTo>
                <a:cubicBezTo>
                  <a:pt x="432305" y="263453"/>
                  <a:pt x="426433" y="261843"/>
                  <a:pt x="421508" y="258622"/>
                </a:cubicBezTo>
                <a:cubicBezTo>
                  <a:pt x="416583" y="255402"/>
                  <a:pt x="412795" y="250967"/>
                  <a:pt x="410143" y="245316"/>
                </a:cubicBezTo>
                <a:cubicBezTo>
                  <a:pt x="407491" y="239665"/>
                  <a:pt x="406165" y="233209"/>
                  <a:pt x="406165" y="225948"/>
                </a:cubicBezTo>
                <a:cubicBezTo>
                  <a:pt x="406165" y="218561"/>
                  <a:pt x="407531" y="212034"/>
                  <a:pt x="410261" y="206367"/>
                </a:cubicBezTo>
                <a:cubicBezTo>
                  <a:pt x="412992" y="200700"/>
                  <a:pt x="416812" y="196265"/>
                  <a:pt x="421721" y="193060"/>
                </a:cubicBezTo>
                <a:cubicBezTo>
                  <a:pt x="426630" y="189856"/>
                  <a:pt x="432368" y="188254"/>
                  <a:pt x="438934" y="188254"/>
                </a:cubicBezTo>
                <a:close/>
                <a:moveTo>
                  <a:pt x="208819" y="188254"/>
                </a:moveTo>
                <a:cubicBezTo>
                  <a:pt x="211155" y="188254"/>
                  <a:pt x="213847" y="188530"/>
                  <a:pt x="216893" y="189082"/>
                </a:cubicBezTo>
                <a:cubicBezTo>
                  <a:pt x="219940" y="189635"/>
                  <a:pt x="222891" y="190764"/>
                  <a:pt x="225748" y="192468"/>
                </a:cubicBezTo>
                <a:cubicBezTo>
                  <a:pt x="228605" y="194173"/>
                  <a:pt x="230981" y="196746"/>
                  <a:pt x="232875" y="200187"/>
                </a:cubicBezTo>
                <a:cubicBezTo>
                  <a:pt x="234769" y="203628"/>
                  <a:pt x="235716" y="208237"/>
                  <a:pt x="235716" y="214015"/>
                </a:cubicBezTo>
                <a:lnTo>
                  <a:pt x="235716" y="261937"/>
                </a:lnTo>
                <a:lnTo>
                  <a:pt x="224541" y="261937"/>
                </a:lnTo>
                <a:lnTo>
                  <a:pt x="224541" y="252088"/>
                </a:lnTo>
                <a:lnTo>
                  <a:pt x="223973" y="252088"/>
                </a:lnTo>
                <a:cubicBezTo>
                  <a:pt x="223215" y="253666"/>
                  <a:pt x="221952" y="255355"/>
                  <a:pt x="220184" y="257154"/>
                </a:cubicBezTo>
                <a:cubicBezTo>
                  <a:pt x="218416" y="258954"/>
                  <a:pt x="216064" y="260485"/>
                  <a:pt x="213128" y="261748"/>
                </a:cubicBezTo>
                <a:cubicBezTo>
                  <a:pt x="210192" y="263011"/>
                  <a:pt x="206609" y="263642"/>
                  <a:pt x="202379" y="263642"/>
                </a:cubicBezTo>
                <a:cubicBezTo>
                  <a:pt x="197770" y="263642"/>
                  <a:pt x="193587" y="262766"/>
                  <a:pt x="189830" y="261014"/>
                </a:cubicBezTo>
                <a:cubicBezTo>
                  <a:pt x="186073" y="259262"/>
                  <a:pt x="183090" y="256720"/>
                  <a:pt x="180880" y="253390"/>
                </a:cubicBezTo>
                <a:cubicBezTo>
                  <a:pt x="178670" y="250059"/>
                  <a:pt x="177565" y="246026"/>
                  <a:pt x="177565" y="241291"/>
                </a:cubicBezTo>
                <a:cubicBezTo>
                  <a:pt x="177565" y="237124"/>
                  <a:pt x="178386" y="233738"/>
                  <a:pt x="180028" y="231133"/>
                </a:cubicBezTo>
                <a:cubicBezTo>
                  <a:pt x="181669" y="228529"/>
                  <a:pt x="183863" y="226485"/>
                  <a:pt x="186610" y="225001"/>
                </a:cubicBezTo>
                <a:cubicBezTo>
                  <a:pt x="189356" y="223517"/>
                  <a:pt x="192395" y="222404"/>
                  <a:pt x="195726" y="221662"/>
                </a:cubicBezTo>
                <a:cubicBezTo>
                  <a:pt x="199056" y="220920"/>
                  <a:pt x="202411" y="220329"/>
                  <a:pt x="205788" y="219887"/>
                </a:cubicBezTo>
                <a:cubicBezTo>
                  <a:pt x="210208" y="219318"/>
                  <a:pt x="213799" y="218884"/>
                  <a:pt x="216562" y="218584"/>
                </a:cubicBezTo>
                <a:cubicBezTo>
                  <a:pt x="219324" y="218284"/>
                  <a:pt x="221344" y="217771"/>
                  <a:pt x="222623" y="217045"/>
                </a:cubicBezTo>
                <a:cubicBezTo>
                  <a:pt x="223901" y="216319"/>
                  <a:pt x="224541" y="215056"/>
                  <a:pt x="224541" y="213257"/>
                </a:cubicBezTo>
                <a:lnTo>
                  <a:pt x="224541" y="212878"/>
                </a:lnTo>
                <a:cubicBezTo>
                  <a:pt x="224541" y="208206"/>
                  <a:pt x="223270" y="204575"/>
                  <a:pt x="220729" y="201987"/>
                </a:cubicBezTo>
                <a:cubicBezTo>
                  <a:pt x="218187" y="199398"/>
                  <a:pt x="214344" y="198103"/>
                  <a:pt x="209198" y="198103"/>
                </a:cubicBezTo>
                <a:cubicBezTo>
                  <a:pt x="203863" y="198103"/>
                  <a:pt x="199680" y="199272"/>
                  <a:pt x="196649" y="201608"/>
                </a:cubicBezTo>
                <a:cubicBezTo>
                  <a:pt x="193618" y="203944"/>
                  <a:pt x="191487" y="206438"/>
                  <a:pt x="190256" y="209090"/>
                </a:cubicBezTo>
                <a:lnTo>
                  <a:pt x="179649" y="205301"/>
                </a:lnTo>
                <a:cubicBezTo>
                  <a:pt x="181543" y="200882"/>
                  <a:pt x="184076" y="197433"/>
                  <a:pt x="187249" y="194954"/>
                </a:cubicBezTo>
                <a:cubicBezTo>
                  <a:pt x="190422" y="192476"/>
                  <a:pt x="193895" y="190740"/>
                  <a:pt x="197667" y="189745"/>
                </a:cubicBezTo>
                <a:cubicBezTo>
                  <a:pt x="201440" y="188751"/>
                  <a:pt x="205157" y="188254"/>
                  <a:pt x="208819" y="188254"/>
                </a:cubicBezTo>
                <a:close/>
                <a:moveTo>
                  <a:pt x="137788" y="188254"/>
                </a:moveTo>
                <a:cubicBezTo>
                  <a:pt x="142902" y="188254"/>
                  <a:pt x="147345" y="189146"/>
                  <a:pt x="151118" y="190929"/>
                </a:cubicBezTo>
                <a:cubicBezTo>
                  <a:pt x="154890" y="192713"/>
                  <a:pt x="157811" y="195128"/>
                  <a:pt x="159878" y="198175"/>
                </a:cubicBezTo>
                <a:cubicBezTo>
                  <a:pt x="161946" y="201221"/>
                  <a:pt x="162980" y="204670"/>
                  <a:pt x="162980" y="208521"/>
                </a:cubicBezTo>
                <a:cubicBezTo>
                  <a:pt x="162980" y="212626"/>
                  <a:pt x="161828" y="215940"/>
                  <a:pt x="159523" y="218466"/>
                </a:cubicBezTo>
                <a:cubicBezTo>
                  <a:pt x="157219" y="220991"/>
                  <a:pt x="154330" y="222791"/>
                  <a:pt x="150857" y="223864"/>
                </a:cubicBezTo>
                <a:lnTo>
                  <a:pt x="150857" y="224622"/>
                </a:lnTo>
                <a:cubicBezTo>
                  <a:pt x="153604" y="224811"/>
                  <a:pt x="155995" y="225687"/>
                  <a:pt x="158032" y="227250"/>
                </a:cubicBezTo>
                <a:cubicBezTo>
                  <a:pt x="160068" y="228813"/>
                  <a:pt x="161654" y="230849"/>
                  <a:pt x="162791" y="233359"/>
                </a:cubicBezTo>
                <a:cubicBezTo>
                  <a:pt x="163927" y="235869"/>
                  <a:pt x="164495" y="238639"/>
                  <a:pt x="164495" y="241670"/>
                </a:cubicBezTo>
                <a:cubicBezTo>
                  <a:pt x="164495" y="246089"/>
                  <a:pt x="163312" y="249933"/>
                  <a:pt x="160944" y="253200"/>
                </a:cubicBezTo>
                <a:cubicBezTo>
                  <a:pt x="158576" y="256468"/>
                  <a:pt x="155324" y="258993"/>
                  <a:pt x="151189" y="260777"/>
                </a:cubicBezTo>
                <a:cubicBezTo>
                  <a:pt x="147053" y="262561"/>
                  <a:pt x="142334" y="263453"/>
                  <a:pt x="137030" y="263453"/>
                </a:cubicBezTo>
                <a:cubicBezTo>
                  <a:pt x="131884" y="263453"/>
                  <a:pt x="127275" y="262608"/>
                  <a:pt x="123202" y="260919"/>
                </a:cubicBezTo>
                <a:cubicBezTo>
                  <a:pt x="119130" y="259230"/>
                  <a:pt x="115902" y="256878"/>
                  <a:pt x="113518" y="253863"/>
                </a:cubicBezTo>
                <a:cubicBezTo>
                  <a:pt x="111135" y="250848"/>
                  <a:pt x="109880" y="247352"/>
                  <a:pt x="109754" y="243374"/>
                </a:cubicBezTo>
                <a:lnTo>
                  <a:pt x="121687" y="243374"/>
                </a:lnTo>
                <a:cubicBezTo>
                  <a:pt x="121940" y="246658"/>
                  <a:pt x="123431" y="249152"/>
                  <a:pt x="126162" y="250856"/>
                </a:cubicBezTo>
                <a:cubicBezTo>
                  <a:pt x="128893" y="252561"/>
                  <a:pt x="132452" y="253413"/>
                  <a:pt x="136840" y="253413"/>
                </a:cubicBezTo>
                <a:cubicBezTo>
                  <a:pt x="141323" y="253413"/>
                  <a:pt x="145159" y="252490"/>
                  <a:pt x="148348" y="250643"/>
                </a:cubicBezTo>
                <a:cubicBezTo>
                  <a:pt x="151536" y="248796"/>
                  <a:pt x="153130" y="245805"/>
                  <a:pt x="153130" y="241670"/>
                </a:cubicBezTo>
                <a:cubicBezTo>
                  <a:pt x="153130" y="239239"/>
                  <a:pt x="152531" y="237116"/>
                  <a:pt x="151331" y="235300"/>
                </a:cubicBezTo>
                <a:cubicBezTo>
                  <a:pt x="150131" y="233485"/>
                  <a:pt x="148442" y="232072"/>
                  <a:pt x="146264" y="231062"/>
                </a:cubicBezTo>
                <a:cubicBezTo>
                  <a:pt x="144086" y="230052"/>
                  <a:pt x="141513" y="229547"/>
                  <a:pt x="138545" y="229547"/>
                </a:cubicBezTo>
                <a:lnTo>
                  <a:pt x="126044" y="229547"/>
                </a:lnTo>
                <a:lnTo>
                  <a:pt x="126044" y="219508"/>
                </a:lnTo>
                <a:lnTo>
                  <a:pt x="138545" y="219508"/>
                </a:lnTo>
                <a:cubicBezTo>
                  <a:pt x="142997" y="219508"/>
                  <a:pt x="146288" y="218497"/>
                  <a:pt x="148419" y="216477"/>
                </a:cubicBezTo>
                <a:cubicBezTo>
                  <a:pt x="150550" y="214457"/>
                  <a:pt x="151615" y="211931"/>
                  <a:pt x="151615" y="208900"/>
                </a:cubicBezTo>
                <a:cubicBezTo>
                  <a:pt x="151615" y="205649"/>
                  <a:pt x="150463" y="203036"/>
                  <a:pt x="148158" y="201063"/>
                </a:cubicBezTo>
                <a:cubicBezTo>
                  <a:pt x="145854" y="199090"/>
                  <a:pt x="142586" y="198103"/>
                  <a:pt x="138356" y="198103"/>
                </a:cubicBezTo>
                <a:cubicBezTo>
                  <a:pt x="134094" y="198103"/>
                  <a:pt x="130542" y="199058"/>
                  <a:pt x="127701" y="200968"/>
                </a:cubicBezTo>
                <a:cubicBezTo>
                  <a:pt x="124860" y="202878"/>
                  <a:pt x="123360" y="205333"/>
                  <a:pt x="123202" y="208332"/>
                </a:cubicBezTo>
                <a:lnTo>
                  <a:pt x="111458" y="208332"/>
                </a:lnTo>
                <a:cubicBezTo>
                  <a:pt x="111585" y="204417"/>
                  <a:pt x="112784" y="200953"/>
                  <a:pt x="115057" y="197938"/>
                </a:cubicBezTo>
                <a:cubicBezTo>
                  <a:pt x="117330" y="194923"/>
                  <a:pt x="120424" y="192555"/>
                  <a:pt x="124339" y="190835"/>
                </a:cubicBezTo>
                <a:cubicBezTo>
                  <a:pt x="128254" y="189114"/>
                  <a:pt x="132736" y="188254"/>
                  <a:pt x="137788" y="188254"/>
                </a:cubicBezTo>
                <a:close/>
                <a:moveTo>
                  <a:pt x="3044834" y="161925"/>
                </a:moveTo>
                <a:lnTo>
                  <a:pt x="3050516" y="168744"/>
                </a:lnTo>
                <a:cubicBezTo>
                  <a:pt x="3048307" y="170891"/>
                  <a:pt x="3045749" y="172390"/>
                  <a:pt x="3042845" y="173242"/>
                </a:cubicBezTo>
                <a:cubicBezTo>
                  <a:pt x="3039941" y="174095"/>
                  <a:pt x="3036657" y="174616"/>
                  <a:pt x="3032995" y="174805"/>
                </a:cubicBezTo>
                <a:cubicBezTo>
                  <a:pt x="3029333" y="174995"/>
                  <a:pt x="3025261" y="175184"/>
                  <a:pt x="3020778" y="175373"/>
                </a:cubicBezTo>
                <a:cubicBezTo>
                  <a:pt x="3015727" y="175563"/>
                  <a:pt x="3011543" y="176794"/>
                  <a:pt x="3008229" y="179067"/>
                </a:cubicBezTo>
                <a:cubicBezTo>
                  <a:pt x="3004914" y="181340"/>
                  <a:pt x="3002357" y="184623"/>
                  <a:pt x="3000557" y="188917"/>
                </a:cubicBezTo>
                <a:cubicBezTo>
                  <a:pt x="2998758" y="193210"/>
                  <a:pt x="2997606" y="198482"/>
                  <a:pt x="2997100" y="204733"/>
                </a:cubicBezTo>
                <a:lnTo>
                  <a:pt x="2998047" y="204733"/>
                </a:lnTo>
                <a:cubicBezTo>
                  <a:pt x="3000510" y="200187"/>
                  <a:pt x="3003919" y="196841"/>
                  <a:pt x="3008276" y="194694"/>
                </a:cubicBezTo>
                <a:cubicBezTo>
                  <a:pt x="3012633" y="192547"/>
                  <a:pt x="3017305" y="191474"/>
                  <a:pt x="3022293" y="191474"/>
                </a:cubicBezTo>
                <a:cubicBezTo>
                  <a:pt x="3027976" y="191474"/>
                  <a:pt x="3033090" y="192800"/>
                  <a:pt x="3037636" y="195452"/>
                </a:cubicBezTo>
                <a:cubicBezTo>
                  <a:pt x="3042182" y="198103"/>
                  <a:pt x="3045781" y="202034"/>
                  <a:pt x="3048433" y="207243"/>
                </a:cubicBezTo>
                <a:cubicBezTo>
                  <a:pt x="3051084" y="212452"/>
                  <a:pt x="3052410" y="218876"/>
                  <a:pt x="3052410" y="226516"/>
                </a:cubicBezTo>
                <a:cubicBezTo>
                  <a:pt x="3052410" y="234124"/>
                  <a:pt x="3051061" y="240691"/>
                  <a:pt x="3048362" y="246216"/>
                </a:cubicBezTo>
                <a:cubicBezTo>
                  <a:pt x="3045662" y="251740"/>
                  <a:pt x="3041890" y="255994"/>
                  <a:pt x="3037044" y="258978"/>
                </a:cubicBezTo>
                <a:cubicBezTo>
                  <a:pt x="3032198" y="261961"/>
                  <a:pt x="3026523" y="263453"/>
                  <a:pt x="3020020" y="263453"/>
                </a:cubicBezTo>
                <a:cubicBezTo>
                  <a:pt x="3013517" y="263453"/>
                  <a:pt x="3007818" y="261914"/>
                  <a:pt x="3002925" y="258836"/>
                </a:cubicBezTo>
                <a:cubicBezTo>
                  <a:pt x="2998032" y="255757"/>
                  <a:pt x="2994228" y="251180"/>
                  <a:pt x="2991513" y="245103"/>
                </a:cubicBezTo>
                <a:cubicBezTo>
                  <a:pt x="2988798" y="239026"/>
                  <a:pt x="2987440" y="231504"/>
                  <a:pt x="2987440" y="222538"/>
                </a:cubicBezTo>
                <a:lnTo>
                  <a:pt x="2987440" y="214772"/>
                </a:lnTo>
                <a:cubicBezTo>
                  <a:pt x="2987440" y="198577"/>
                  <a:pt x="2990195" y="186296"/>
                  <a:pt x="2995703" y="177931"/>
                </a:cubicBezTo>
                <a:cubicBezTo>
                  <a:pt x="3001212" y="169565"/>
                  <a:pt x="3009507" y="165240"/>
                  <a:pt x="3020588" y="164955"/>
                </a:cubicBezTo>
                <a:cubicBezTo>
                  <a:pt x="3024503" y="164829"/>
                  <a:pt x="3027992" y="164798"/>
                  <a:pt x="3031054" y="164861"/>
                </a:cubicBezTo>
                <a:cubicBezTo>
                  <a:pt x="3034116" y="164924"/>
                  <a:pt x="3036783" y="164782"/>
                  <a:pt x="3039057" y="164435"/>
                </a:cubicBezTo>
                <a:cubicBezTo>
                  <a:pt x="3041329" y="164087"/>
                  <a:pt x="3043255" y="163251"/>
                  <a:pt x="3044834" y="161925"/>
                </a:cubicBezTo>
                <a:close/>
                <a:moveTo>
                  <a:pt x="1320809" y="161925"/>
                </a:moveTo>
                <a:lnTo>
                  <a:pt x="1326491" y="168744"/>
                </a:lnTo>
                <a:cubicBezTo>
                  <a:pt x="1324282" y="170891"/>
                  <a:pt x="1321725" y="172390"/>
                  <a:pt x="1318820" y="173242"/>
                </a:cubicBezTo>
                <a:cubicBezTo>
                  <a:pt x="1315915" y="174095"/>
                  <a:pt x="1312633" y="174616"/>
                  <a:pt x="1308970" y="174805"/>
                </a:cubicBezTo>
                <a:cubicBezTo>
                  <a:pt x="1305308" y="174995"/>
                  <a:pt x="1301236" y="175184"/>
                  <a:pt x="1296753" y="175373"/>
                </a:cubicBezTo>
                <a:cubicBezTo>
                  <a:pt x="1291702" y="175563"/>
                  <a:pt x="1287519" y="176794"/>
                  <a:pt x="1284204" y="179067"/>
                </a:cubicBezTo>
                <a:cubicBezTo>
                  <a:pt x="1280889" y="181340"/>
                  <a:pt x="1278332" y="184623"/>
                  <a:pt x="1276532" y="188917"/>
                </a:cubicBezTo>
                <a:cubicBezTo>
                  <a:pt x="1274733" y="193210"/>
                  <a:pt x="1273581" y="198482"/>
                  <a:pt x="1273076" y="204733"/>
                </a:cubicBezTo>
                <a:lnTo>
                  <a:pt x="1274023" y="204733"/>
                </a:lnTo>
                <a:cubicBezTo>
                  <a:pt x="1276485" y="200187"/>
                  <a:pt x="1279895" y="196841"/>
                  <a:pt x="1284251" y="194694"/>
                </a:cubicBezTo>
                <a:cubicBezTo>
                  <a:pt x="1288608" y="192547"/>
                  <a:pt x="1293280" y="191474"/>
                  <a:pt x="1298268" y="191474"/>
                </a:cubicBezTo>
                <a:cubicBezTo>
                  <a:pt x="1303951" y="191474"/>
                  <a:pt x="1309065" y="192800"/>
                  <a:pt x="1313611" y="195452"/>
                </a:cubicBezTo>
                <a:cubicBezTo>
                  <a:pt x="1318157" y="198103"/>
                  <a:pt x="1321756" y="202034"/>
                  <a:pt x="1324408" y="207243"/>
                </a:cubicBezTo>
                <a:cubicBezTo>
                  <a:pt x="1327060" y="212452"/>
                  <a:pt x="1328385" y="218876"/>
                  <a:pt x="1328385" y="226516"/>
                </a:cubicBezTo>
                <a:cubicBezTo>
                  <a:pt x="1328385" y="234124"/>
                  <a:pt x="1327036" y="240691"/>
                  <a:pt x="1324337" y="246216"/>
                </a:cubicBezTo>
                <a:cubicBezTo>
                  <a:pt x="1321637" y="251740"/>
                  <a:pt x="1317865" y="255994"/>
                  <a:pt x="1313019" y="258978"/>
                </a:cubicBezTo>
                <a:cubicBezTo>
                  <a:pt x="1308173" y="261961"/>
                  <a:pt x="1302499" y="263453"/>
                  <a:pt x="1295995" y="263453"/>
                </a:cubicBezTo>
                <a:cubicBezTo>
                  <a:pt x="1289492" y="263453"/>
                  <a:pt x="1283793" y="261914"/>
                  <a:pt x="1278900" y="258836"/>
                </a:cubicBezTo>
                <a:cubicBezTo>
                  <a:pt x="1274007" y="255757"/>
                  <a:pt x="1270203" y="251180"/>
                  <a:pt x="1267488" y="245103"/>
                </a:cubicBezTo>
                <a:cubicBezTo>
                  <a:pt x="1264773" y="239026"/>
                  <a:pt x="1263415" y="231504"/>
                  <a:pt x="1263415" y="222538"/>
                </a:cubicBezTo>
                <a:lnTo>
                  <a:pt x="1263415" y="214772"/>
                </a:lnTo>
                <a:cubicBezTo>
                  <a:pt x="1263415" y="198577"/>
                  <a:pt x="1266170" y="186296"/>
                  <a:pt x="1271679" y="177931"/>
                </a:cubicBezTo>
                <a:cubicBezTo>
                  <a:pt x="1277188" y="169565"/>
                  <a:pt x="1285482" y="165240"/>
                  <a:pt x="1296563" y="164955"/>
                </a:cubicBezTo>
                <a:cubicBezTo>
                  <a:pt x="1300478" y="164829"/>
                  <a:pt x="1303966" y="164798"/>
                  <a:pt x="1307029" y="164861"/>
                </a:cubicBezTo>
                <a:cubicBezTo>
                  <a:pt x="1310091" y="164924"/>
                  <a:pt x="1312759" y="164782"/>
                  <a:pt x="1315032" y="164435"/>
                </a:cubicBezTo>
                <a:cubicBezTo>
                  <a:pt x="1317305" y="164087"/>
                  <a:pt x="1319230" y="163251"/>
                  <a:pt x="1320809" y="161925"/>
                </a:cubicBezTo>
                <a:close/>
                <a:moveTo>
                  <a:pt x="2998994" y="83722"/>
                </a:moveTo>
                <a:cubicBezTo>
                  <a:pt x="3001331" y="83722"/>
                  <a:pt x="3003335" y="84559"/>
                  <a:pt x="3005009" y="86232"/>
                </a:cubicBezTo>
                <a:cubicBezTo>
                  <a:pt x="3006682" y="87905"/>
                  <a:pt x="3007518" y="89910"/>
                  <a:pt x="3007518" y="92246"/>
                </a:cubicBezTo>
                <a:cubicBezTo>
                  <a:pt x="3007518" y="93793"/>
                  <a:pt x="3007132" y="95214"/>
                  <a:pt x="3006358" y="96508"/>
                </a:cubicBezTo>
                <a:cubicBezTo>
                  <a:pt x="3005585" y="97802"/>
                  <a:pt x="3004559" y="98836"/>
                  <a:pt x="3003280" y="99610"/>
                </a:cubicBezTo>
                <a:cubicBezTo>
                  <a:pt x="3002002" y="100383"/>
                  <a:pt x="3000573" y="100770"/>
                  <a:pt x="2998994" y="100770"/>
                </a:cubicBezTo>
                <a:cubicBezTo>
                  <a:pt x="2996659" y="100770"/>
                  <a:pt x="2994654" y="99933"/>
                  <a:pt x="2992981" y="98260"/>
                </a:cubicBezTo>
                <a:cubicBezTo>
                  <a:pt x="2991307" y="96587"/>
                  <a:pt x="2990471" y="94582"/>
                  <a:pt x="2990471" y="92246"/>
                </a:cubicBezTo>
                <a:cubicBezTo>
                  <a:pt x="2990471" y="89910"/>
                  <a:pt x="2991307" y="87905"/>
                  <a:pt x="2992981" y="86232"/>
                </a:cubicBezTo>
                <a:cubicBezTo>
                  <a:pt x="2994654" y="84559"/>
                  <a:pt x="2996659" y="83722"/>
                  <a:pt x="2998994" y="83722"/>
                </a:cubicBezTo>
                <a:close/>
                <a:moveTo>
                  <a:pt x="2694195" y="83722"/>
                </a:moveTo>
                <a:cubicBezTo>
                  <a:pt x="2696531" y="83722"/>
                  <a:pt x="2698535" y="84559"/>
                  <a:pt x="2700209" y="86232"/>
                </a:cubicBezTo>
                <a:cubicBezTo>
                  <a:pt x="2701882" y="87905"/>
                  <a:pt x="2702718" y="89910"/>
                  <a:pt x="2702718" y="92246"/>
                </a:cubicBezTo>
                <a:cubicBezTo>
                  <a:pt x="2702718" y="93793"/>
                  <a:pt x="2702332" y="95214"/>
                  <a:pt x="2701558" y="96508"/>
                </a:cubicBezTo>
                <a:cubicBezTo>
                  <a:pt x="2700785" y="97802"/>
                  <a:pt x="2699759" y="98836"/>
                  <a:pt x="2698480" y="99610"/>
                </a:cubicBezTo>
                <a:cubicBezTo>
                  <a:pt x="2697202" y="100383"/>
                  <a:pt x="2695773" y="100770"/>
                  <a:pt x="2694195" y="100770"/>
                </a:cubicBezTo>
                <a:cubicBezTo>
                  <a:pt x="2691859" y="100770"/>
                  <a:pt x="2689854" y="99933"/>
                  <a:pt x="2688181" y="98260"/>
                </a:cubicBezTo>
                <a:cubicBezTo>
                  <a:pt x="2686507" y="96587"/>
                  <a:pt x="2685671" y="94582"/>
                  <a:pt x="2685671" y="92246"/>
                </a:cubicBezTo>
                <a:cubicBezTo>
                  <a:pt x="2685671" y="89910"/>
                  <a:pt x="2686507" y="87905"/>
                  <a:pt x="2688181" y="86232"/>
                </a:cubicBezTo>
                <a:cubicBezTo>
                  <a:pt x="2689854" y="84559"/>
                  <a:pt x="2691859" y="83722"/>
                  <a:pt x="2694195" y="83722"/>
                </a:cubicBezTo>
                <a:close/>
                <a:moveTo>
                  <a:pt x="763650" y="64023"/>
                </a:moveTo>
                <a:lnTo>
                  <a:pt x="763650" y="89594"/>
                </a:lnTo>
                <a:lnTo>
                  <a:pt x="782971" y="89594"/>
                </a:lnTo>
                <a:cubicBezTo>
                  <a:pt x="787391" y="89594"/>
                  <a:pt x="791021" y="88426"/>
                  <a:pt x="793862" y="86090"/>
                </a:cubicBezTo>
                <a:cubicBezTo>
                  <a:pt x="796704" y="83754"/>
                  <a:pt x="798124" y="80755"/>
                  <a:pt x="798124" y="77093"/>
                </a:cubicBezTo>
                <a:cubicBezTo>
                  <a:pt x="798124" y="73241"/>
                  <a:pt x="796704" y="70100"/>
                  <a:pt x="793862" y="67669"/>
                </a:cubicBezTo>
                <a:cubicBezTo>
                  <a:pt x="791021" y="65238"/>
                  <a:pt x="787391" y="64023"/>
                  <a:pt x="782971" y="64023"/>
                </a:cubicBezTo>
                <a:close/>
                <a:moveTo>
                  <a:pt x="611250" y="64023"/>
                </a:moveTo>
                <a:lnTo>
                  <a:pt x="611250" y="89594"/>
                </a:lnTo>
                <a:lnTo>
                  <a:pt x="630571" y="89594"/>
                </a:lnTo>
                <a:cubicBezTo>
                  <a:pt x="634991" y="89594"/>
                  <a:pt x="638621" y="88426"/>
                  <a:pt x="641462" y="86090"/>
                </a:cubicBezTo>
                <a:cubicBezTo>
                  <a:pt x="644304" y="83754"/>
                  <a:pt x="645724" y="80755"/>
                  <a:pt x="645724" y="77093"/>
                </a:cubicBezTo>
                <a:cubicBezTo>
                  <a:pt x="645724" y="73241"/>
                  <a:pt x="644304" y="70100"/>
                  <a:pt x="641462" y="67669"/>
                </a:cubicBezTo>
                <a:cubicBezTo>
                  <a:pt x="638621" y="65238"/>
                  <a:pt x="634991" y="64023"/>
                  <a:pt x="630571" y="64023"/>
                </a:cubicBezTo>
                <a:close/>
                <a:moveTo>
                  <a:pt x="2043816" y="63455"/>
                </a:moveTo>
                <a:cubicBezTo>
                  <a:pt x="2043342" y="64023"/>
                  <a:pt x="2042308" y="64536"/>
                  <a:pt x="2040714" y="64994"/>
                </a:cubicBezTo>
                <a:cubicBezTo>
                  <a:pt x="2039120" y="65451"/>
                  <a:pt x="2037289" y="65846"/>
                  <a:pt x="2035221" y="66178"/>
                </a:cubicBezTo>
                <a:cubicBezTo>
                  <a:pt x="2033153" y="66509"/>
                  <a:pt x="2031148" y="66793"/>
                  <a:pt x="2029207" y="67030"/>
                </a:cubicBezTo>
                <a:cubicBezTo>
                  <a:pt x="2027265" y="67267"/>
                  <a:pt x="2025695" y="67464"/>
                  <a:pt x="2024495" y="67622"/>
                </a:cubicBezTo>
                <a:cubicBezTo>
                  <a:pt x="2021591" y="68001"/>
                  <a:pt x="2018884" y="68608"/>
                  <a:pt x="2016374" y="69445"/>
                </a:cubicBezTo>
                <a:cubicBezTo>
                  <a:pt x="2013864" y="70282"/>
                  <a:pt x="2011844" y="71529"/>
                  <a:pt x="2010313" y="73186"/>
                </a:cubicBezTo>
                <a:cubicBezTo>
                  <a:pt x="2008782" y="74843"/>
                  <a:pt x="2008016" y="77093"/>
                  <a:pt x="2008016" y="79934"/>
                </a:cubicBezTo>
                <a:cubicBezTo>
                  <a:pt x="2008016" y="83817"/>
                  <a:pt x="2009460" y="86745"/>
                  <a:pt x="2012349" y="88718"/>
                </a:cubicBezTo>
                <a:cubicBezTo>
                  <a:pt x="2015237" y="90691"/>
                  <a:pt x="2018907" y="91678"/>
                  <a:pt x="2023359" y="91678"/>
                </a:cubicBezTo>
                <a:cubicBezTo>
                  <a:pt x="2027778" y="91678"/>
                  <a:pt x="2031512" y="90810"/>
                  <a:pt x="2034558" y="89073"/>
                </a:cubicBezTo>
                <a:cubicBezTo>
                  <a:pt x="2037604" y="87337"/>
                  <a:pt x="2039909" y="85096"/>
                  <a:pt x="2041472" y="82349"/>
                </a:cubicBezTo>
                <a:cubicBezTo>
                  <a:pt x="2043034" y="79602"/>
                  <a:pt x="2043816" y="76714"/>
                  <a:pt x="2043816" y="73683"/>
                </a:cubicBezTo>
                <a:close/>
                <a:moveTo>
                  <a:pt x="491241" y="63455"/>
                </a:moveTo>
                <a:cubicBezTo>
                  <a:pt x="490767" y="64023"/>
                  <a:pt x="489733" y="64536"/>
                  <a:pt x="488139" y="64994"/>
                </a:cubicBezTo>
                <a:cubicBezTo>
                  <a:pt x="486545" y="65451"/>
                  <a:pt x="484714" y="65846"/>
                  <a:pt x="482646" y="66178"/>
                </a:cubicBezTo>
                <a:cubicBezTo>
                  <a:pt x="480578" y="66509"/>
                  <a:pt x="478573" y="66793"/>
                  <a:pt x="476632" y="67030"/>
                </a:cubicBezTo>
                <a:cubicBezTo>
                  <a:pt x="474690" y="67267"/>
                  <a:pt x="473120" y="67464"/>
                  <a:pt x="471920" y="67622"/>
                </a:cubicBezTo>
                <a:cubicBezTo>
                  <a:pt x="469016" y="68001"/>
                  <a:pt x="466309" y="68608"/>
                  <a:pt x="463799" y="69445"/>
                </a:cubicBezTo>
                <a:cubicBezTo>
                  <a:pt x="461289" y="70282"/>
                  <a:pt x="459269" y="71529"/>
                  <a:pt x="457738" y="73186"/>
                </a:cubicBezTo>
                <a:cubicBezTo>
                  <a:pt x="456206" y="74843"/>
                  <a:pt x="455441" y="77093"/>
                  <a:pt x="455441" y="79934"/>
                </a:cubicBezTo>
                <a:cubicBezTo>
                  <a:pt x="455441" y="83817"/>
                  <a:pt x="456885" y="86745"/>
                  <a:pt x="459774" y="88718"/>
                </a:cubicBezTo>
                <a:cubicBezTo>
                  <a:pt x="462662" y="90691"/>
                  <a:pt x="466332" y="91678"/>
                  <a:pt x="470784" y="91678"/>
                </a:cubicBezTo>
                <a:cubicBezTo>
                  <a:pt x="475203" y="91678"/>
                  <a:pt x="478937" y="90810"/>
                  <a:pt x="481983" y="89073"/>
                </a:cubicBezTo>
                <a:cubicBezTo>
                  <a:pt x="485029" y="87337"/>
                  <a:pt x="487334" y="85096"/>
                  <a:pt x="488897" y="82349"/>
                </a:cubicBezTo>
                <a:cubicBezTo>
                  <a:pt x="490459" y="79602"/>
                  <a:pt x="491241" y="76714"/>
                  <a:pt x="491241" y="73683"/>
                </a:cubicBezTo>
                <a:close/>
                <a:moveTo>
                  <a:pt x="2943631" y="39588"/>
                </a:moveTo>
                <a:cubicBezTo>
                  <a:pt x="2940379" y="39588"/>
                  <a:pt x="2937459" y="40140"/>
                  <a:pt x="2934870" y="41245"/>
                </a:cubicBezTo>
                <a:cubicBezTo>
                  <a:pt x="2932281" y="42350"/>
                  <a:pt x="2930072" y="43976"/>
                  <a:pt x="2928240" y="46123"/>
                </a:cubicBezTo>
                <a:cubicBezTo>
                  <a:pt x="2926409" y="48270"/>
                  <a:pt x="2924997" y="50890"/>
                  <a:pt x="2924002" y="53984"/>
                </a:cubicBezTo>
                <a:cubicBezTo>
                  <a:pt x="2923008" y="57078"/>
                  <a:pt x="2922479" y="60613"/>
                  <a:pt x="2922416" y="64591"/>
                </a:cubicBezTo>
                <a:cubicBezTo>
                  <a:pt x="2922416" y="72736"/>
                  <a:pt x="2924326" y="79255"/>
                  <a:pt x="2928146" y="84149"/>
                </a:cubicBezTo>
                <a:cubicBezTo>
                  <a:pt x="2931966" y="89042"/>
                  <a:pt x="2937190" y="91488"/>
                  <a:pt x="2943820" y="91488"/>
                </a:cubicBezTo>
                <a:cubicBezTo>
                  <a:pt x="2948208" y="91488"/>
                  <a:pt x="2951989" y="90384"/>
                  <a:pt x="2955161" y="88174"/>
                </a:cubicBezTo>
                <a:cubicBezTo>
                  <a:pt x="2958334" y="85964"/>
                  <a:pt x="2960773" y="82846"/>
                  <a:pt x="2962478" y="78821"/>
                </a:cubicBezTo>
                <a:cubicBezTo>
                  <a:pt x="2964182" y="74796"/>
                  <a:pt x="2965035" y="70053"/>
                  <a:pt x="2965035" y="64591"/>
                </a:cubicBezTo>
                <a:cubicBezTo>
                  <a:pt x="2965035" y="59287"/>
                  <a:pt x="2964175" y="54773"/>
                  <a:pt x="2962454" y="51048"/>
                </a:cubicBezTo>
                <a:cubicBezTo>
                  <a:pt x="2960733" y="47323"/>
                  <a:pt x="2958279" y="44481"/>
                  <a:pt x="2955090" y="42524"/>
                </a:cubicBezTo>
                <a:cubicBezTo>
                  <a:pt x="2951902" y="40567"/>
                  <a:pt x="2948082" y="39588"/>
                  <a:pt x="2943631" y="39588"/>
                </a:cubicBezTo>
                <a:close/>
                <a:moveTo>
                  <a:pt x="1010056" y="39588"/>
                </a:moveTo>
                <a:cubicBezTo>
                  <a:pt x="1006804" y="39588"/>
                  <a:pt x="1003884" y="40140"/>
                  <a:pt x="1001295" y="41245"/>
                </a:cubicBezTo>
                <a:cubicBezTo>
                  <a:pt x="998706" y="42350"/>
                  <a:pt x="996496" y="43976"/>
                  <a:pt x="994666" y="46123"/>
                </a:cubicBezTo>
                <a:cubicBezTo>
                  <a:pt x="992834" y="48270"/>
                  <a:pt x="991422" y="50890"/>
                  <a:pt x="990427" y="53984"/>
                </a:cubicBezTo>
                <a:cubicBezTo>
                  <a:pt x="989433" y="57078"/>
                  <a:pt x="988904" y="60613"/>
                  <a:pt x="988841" y="64591"/>
                </a:cubicBezTo>
                <a:cubicBezTo>
                  <a:pt x="988841" y="72736"/>
                  <a:pt x="990751" y="79255"/>
                  <a:pt x="994571" y="84149"/>
                </a:cubicBezTo>
                <a:cubicBezTo>
                  <a:pt x="998391" y="89042"/>
                  <a:pt x="1003616" y="91488"/>
                  <a:pt x="1010245" y="91488"/>
                </a:cubicBezTo>
                <a:cubicBezTo>
                  <a:pt x="1014633" y="91488"/>
                  <a:pt x="1018414" y="90384"/>
                  <a:pt x="1021587" y="88174"/>
                </a:cubicBezTo>
                <a:cubicBezTo>
                  <a:pt x="1024759" y="85964"/>
                  <a:pt x="1027198" y="82846"/>
                  <a:pt x="1028903" y="78821"/>
                </a:cubicBezTo>
                <a:cubicBezTo>
                  <a:pt x="1030607" y="74796"/>
                  <a:pt x="1031460" y="70053"/>
                  <a:pt x="1031460" y="64591"/>
                </a:cubicBezTo>
                <a:cubicBezTo>
                  <a:pt x="1031460" y="59287"/>
                  <a:pt x="1030600" y="54773"/>
                  <a:pt x="1028879" y="51048"/>
                </a:cubicBezTo>
                <a:cubicBezTo>
                  <a:pt x="1027158" y="47323"/>
                  <a:pt x="1024704" y="44481"/>
                  <a:pt x="1021515" y="42524"/>
                </a:cubicBezTo>
                <a:cubicBezTo>
                  <a:pt x="1018327" y="40567"/>
                  <a:pt x="1014507" y="39588"/>
                  <a:pt x="1010056" y="39588"/>
                </a:cubicBezTo>
                <a:close/>
                <a:moveTo>
                  <a:pt x="1183454" y="37694"/>
                </a:moveTo>
                <a:lnTo>
                  <a:pt x="1181560" y="56067"/>
                </a:lnTo>
                <a:cubicBezTo>
                  <a:pt x="1180771" y="63676"/>
                  <a:pt x="1179792" y="70321"/>
                  <a:pt x="1178624" y="76004"/>
                </a:cubicBezTo>
                <a:cubicBezTo>
                  <a:pt x="1177456" y="81686"/>
                  <a:pt x="1175593" y="86216"/>
                  <a:pt x="1173036" y="89594"/>
                </a:cubicBezTo>
                <a:lnTo>
                  <a:pt x="1208078" y="89594"/>
                </a:lnTo>
                <a:lnTo>
                  <a:pt x="1208078" y="37694"/>
                </a:lnTo>
                <a:close/>
                <a:moveTo>
                  <a:pt x="2784547" y="36368"/>
                </a:moveTo>
                <a:cubicBezTo>
                  <a:pt x="2780001" y="36368"/>
                  <a:pt x="2776181" y="37512"/>
                  <a:pt x="2773087" y="39801"/>
                </a:cubicBezTo>
                <a:cubicBezTo>
                  <a:pt x="2769993" y="42090"/>
                  <a:pt x="2767657" y="45278"/>
                  <a:pt x="2766079" y="49367"/>
                </a:cubicBezTo>
                <a:cubicBezTo>
                  <a:pt x="2764500" y="53455"/>
                  <a:pt x="2763711" y="58214"/>
                  <a:pt x="2763711" y="63644"/>
                </a:cubicBezTo>
                <a:cubicBezTo>
                  <a:pt x="2763711" y="69137"/>
                  <a:pt x="2764516" y="73975"/>
                  <a:pt x="2766126" y="78158"/>
                </a:cubicBezTo>
                <a:cubicBezTo>
                  <a:pt x="2767736" y="82341"/>
                  <a:pt x="2770088" y="85609"/>
                  <a:pt x="2773182" y="87961"/>
                </a:cubicBezTo>
                <a:cubicBezTo>
                  <a:pt x="2776276" y="90312"/>
                  <a:pt x="2780064" y="91488"/>
                  <a:pt x="2784547" y="91488"/>
                </a:cubicBezTo>
                <a:cubicBezTo>
                  <a:pt x="2789219" y="91488"/>
                  <a:pt x="2793126" y="90249"/>
                  <a:pt x="2796267" y="87771"/>
                </a:cubicBezTo>
                <a:cubicBezTo>
                  <a:pt x="2799408" y="85293"/>
                  <a:pt x="2801776" y="81947"/>
                  <a:pt x="2803370" y="77732"/>
                </a:cubicBezTo>
                <a:cubicBezTo>
                  <a:pt x="2804964" y="73517"/>
                  <a:pt x="2805762" y="68821"/>
                  <a:pt x="2805762" y="63644"/>
                </a:cubicBezTo>
                <a:cubicBezTo>
                  <a:pt x="2805762" y="58530"/>
                  <a:pt x="2804980" y="53913"/>
                  <a:pt x="2803417" y="49793"/>
                </a:cubicBezTo>
                <a:cubicBezTo>
                  <a:pt x="2801855" y="45673"/>
                  <a:pt x="2799503" y="42406"/>
                  <a:pt x="2796362" y="39991"/>
                </a:cubicBezTo>
                <a:cubicBezTo>
                  <a:pt x="2793221" y="37575"/>
                  <a:pt x="2789282" y="36368"/>
                  <a:pt x="2784547" y="36368"/>
                </a:cubicBezTo>
                <a:close/>
                <a:moveTo>
                  <a:pt x="2144099" y="36368"/>
                </a:moveTo>
                <a:cubicBezTo>
                  <a:pt x="2139111" y="36368"/>
                  <a:pt x="2135007" y="37662"/>
                  <a:pt x="2131787" y="40251"/>
                </a:cubicBezTo>
                <a:cubicBezTo>
                  <a:pt x="2128567" y="42840"/>
                  <a:pt x="2126183" y="46233"/>
                  <a:pt x="2124636" y="50432"/>
                </a:cubicBezTo>
                <a:cubicBezTo>
                  <a:pt x="2123089" y="54631"/>
                  <a:pt x="2122316" y="59161"/>
                  <a:pt x="2122316" y="64023"/>
                </a:cubicBezTo>
                <a:cubicBezTo>
                  <a:pt x="2122316" y="68885"/>
                  <a:pt x="2123089" y="73399"/>
                  <a:pt x="2124636" y="77566"/>
                </a:cubicBezTo>
                <a:cubicBezTo>
                  <a:pt x="2126183" y="81733"/>
                  <a:pt x="2128567" y="85096"/>
                  <a:pt x="2131787" y="87653"/>
                </a:cubicBezTo>
                <a:cubicBezTo>
                  <a:pt x="2135007" y="90210"/>
                  <a:pt x="2139111" y="91488"/>
                  <a:pt x="2144099" y="91488"/>
                </a:cubicBezTo>
                <a:cubicBezTo>
                  <a:pt x="2149087" y="91488"/>
                  <a:pt x="2153191" y="90210"/>
                  <a:pt x="2156411" y="87653"/>
                </a:cubicBezTo>
                <a:cubicBezTo>
                  <a:pt x="2159631" y="85096"/>
                  <a:pt x="2162015" y="81733"/>
                  <a:pt x="2163562" y="77566"/>
                </a:cubicBezTo>
                <a:cubicBezTo>
                  <a:pt x="2165109" y="73399"/>
                  <a:pt x="2165882" y="68885"/>
                  <a:pt x="2165882" y="64023"/>
                </a:cubicBezTo>
                <a:cubicBezTo>
                  <a:pt x="2165882" y="59161"/>
                  <a:pt x="2165109" y="54631"/>
                  <a:pt x="2163562" y="50432"/>
                </a:cubicBezTo>
                <a:cubicBezTo>
                  <a:pt x="2162015" y="46233"/>
                  <a:pt x="2159631" y="42840"/>
                  <a:pt x="2156411" y="40251"/>
                </a:cubicBezTo>
                <a:cubicBezTo>
                  <a:pt x="2153191" y="37662"/>
                  <a:pt x="2149087" y="36368"/>
                  <a:pt x="2144099" y="36368"/>
                </a:cubicBezTo>
                <a:close/>
                <a:moveTo>
                  <a:pt x="1810535" y="36368"/>
                </a:moveTo>
                <a:cubicBezTo>
                  <a:pt x="1806083" y="36368"/>
                  <a:pt x="1802240" y="37465"/>
                  <a:pt x="1799004" y="39659"/>
                </a:cubicBezTo>
                <a:cubicBezTo>
                  <a:pt x="1795768" y="41853"/>
                  <a:pt x="1793282" y="44702"/>
                  <a:pt x="1791545" y="48207"/>
                </a:cubicBezTo>
                <a:lnTo>
                  <a:pt x="1789335" y="57772"/>
                </a:lnTo>
                <a:lnTo>
                  <a:pt x="1830423" y="57772"/>
                </a:lnTo>
                <a:cubicBezTo>
                  <a:pt x="1830423" y="53668"/>
                  <a:pt x="1829610" y="50006"/>
                  <a:pt x="1827985" y="46786"/>
                </a:cubicBezTo>
                <a:cubicBezTo>
                  <a:pt x="1826359" y="43566"/>
                  <a:pt x="1824054" y="41024"/>
                  <a:pt x="1821071" y="39162"/>
                </a:cubicBezTo>
                <a:cubicBezTo>
                  <a:pt x="1818088" y="37299"/>
                  <a:pt x="1814575" y="36368"/>
                  <a:pt x="1810535" y="36368"/>
                </a:cubicBezTo>
                <a:close/>
                <a:moveTo>
                  <a:pt x="1734524" y="36368"/>
                </a:moveTo>
                <a:cubicBezTo>
                  <a:pt x="1729536" y="36368"/>
                  <a:pt x="1725432" y="37662"/>
                  <a:pt x="1722212" y="40251"/>
                </a:cubicBezTo>
                <a:cubicBezTo>
                  <a:pt x="1718992" y="42840"/>
                  <a:pt x="1716608" y="46233"/>
                  <a:pt x="1715061" y="50432"/>
                </a:cubicBezTo>
                <a:cubicBezTo>
                  <a:pt x="1713514" y="54631"/>
                  <a:pt x="1712741" y="59161"/>
                  <a:pt x="1712741" y="64023"/>
                </a:cubicBezTo>
                <a:cubicBezTo>
                  <a:pt x="1712741" y="68885"/>
                  <a:pt x="1713514" y="73399"/>
                  <a:pt x="1715061" y="77566"/>
                </a:cubicBezTo>
                <a:cubicBezTo>
                  <a:pt x="1716608" y="81733"/>
                  <a:pt x="1718992" y="85096"/>
                  <a:pt x="1722212" y="87653"/>
                </a:cubicBezTo>
                <a:cubicBezTo>
                  <a:pt x="1725432" y="90210"/>
                  <a:pt x="1729536" y="91488"/>
                  <a:pt x="1734524" y="91488"/>
                </a:cubicBezTo>
                <a:cubicBezTo>
                  <a:pt x="1739512" y="91488"/>
                  <a:pt x="1743616" y="90210"/>
                  <a:pt x="1746836" y="87653"/>
                </a:cubicBezTo>
                <a:cubicBezTo>
                  <a:pt x="1750056" y="85096"/>
                  <a:pt x="1752440" y="81733"/>
                  <a:pt x="1753987" y="77566"/>
                </a:cubicBezTo>
                <a:cubicBezTo>
                  <a:pt x="1755534" y="73399"/>
                  <a:pt x="1756307" y="68885"/>
                  <a:pt x="1756307" y="64023"/>
                </a:cubicBezTo>
                <a:cubicBezTo>
                  <a:pt x="1756307" y="59161"/>
                  <a:pt x="1755534" y="54631"/>
                  <a:pt x="1753987" y="50432"/>
                </a:cubicBezTo>
                <a:cubicBezTo>
                  <a:pt x="1752440" y="46233"/>
                  <a:pt x="1750056" y="42840"/>
                  <a:pt x="1746836" y="40251"/>
                </a:cubicBezTo>
                <a:cubicBezTo>
                  <a:pt x="1743616" y="37662"/>
                  <a:pt x="1739512" y="36368"/>
                  <a:pt x="1734524" y="36368"/>
                </a:cubicBezTo>
                <a:close/>
                <a:moveTo>
                  <a:pt x="1651072" y="36368"/>
                </a:moveTo>
                <a:cubicBezTo>
                  <a:pt x="1646526" y="36368"/>
                  <a:pt x="1642706" y="37512"/>
                  <a:pt x="1639612" y="39801"/>
                </a:cubicBezTo>
                <a:cubicBezTo>
                  <a:pt x="1636518" y="42090"/>
                  <a:pt x="1634182" y="45278"/>
                  <a:pt x="1632604" y="49367"/>
                </a:cubicBezTo>
                <a:cubicBezTo>
                  <a:pt x="1631025" y="53455"/>
                  <a:pt x="1630236" y="58214"/>
                  <a:pt x="1630236" y="63644"/>
                </a:cubicBezTo>
                <a:cubicBezTo>
                  <a:pt x="1630236" y="69137"/>
                  <a:pt x="1631041" y="73975"/>
                  <a:pt x="1632651" y="78158"/>
                </a:cubicBezTo>
                <a:cubicBezTo>
                  <a:pt x="1634261" y="82341"/>
                  <a:pt x="1636613" y="85609"/>
                  <a:pt x="1639707" y="87961"/>
                </a:cubicBezTo>
                <a:cubicBezTo>
                  <a:pt x="1642801" y="90312"/>
                  <a:pt x="1646589" y="91488"/>
                  <a:pt x="1651072" y="91488"/>
                </a:cubicBezTo>
                <a:cubicBezTo>
                  <a:pt x="1655744" y="91488"/>
                  <a:pt x="1659651" y="90249"/>
                  <a:pt x="1662792" y="87771"/>
                </a:cubicBezTo>
                <a:cubicBezTo>
                  <a:pt x="1665933" y="85293"/>
                  <a:pt x="1668301" y="81947"/>
                  <a:pt x="1669895" y="77732"/>
                </a:cubicBezTo>
                <a:cubicBezTo>
                  <a:pt x="1671490" y="73517"/>
                  <a:pt x="1672287" y="68821"/>
                  <a:pt x="1672287" y="63644"/>
                </a:cubicBezTo>
                <a:cubicBezTo>
                  <a:pt x="1672287" y="58530"/>
                  <a:pt x="1671505" y="53913"/>
                  <a:pt x="1669943" y="49793"/>
                </a:cubicBezTo>
                <a:cubicBezTo>
                  <a:pt x="1668380" y="45673"/>
                  <a:pt x="1666028" y="42406"/>
                  <a:pt x="1662887" y="39991"/>
                </a:cubicBezTo>
                <a:cubicBezTo>
                  <a:pt x="1659746" y="37575"/>
                  <a:pt x="1655807" y="36368"/>
                  <a:pt x="1651072" y="36368"/>
                </a:cubicBezTo>
                <a:close/>
                <a:moveTo>
                  <a:pt x="1391435" y="36368"/>
                </a:moveTo>
                <a:cubicBezTo>
                  <a:pt x="1386983" y="36368"/>
                  <a:pt x="1383140" y="37465"/>
                  <a:pt x="1379904" y="39659"/>
                </a:cubicBezTo>
                <a:cubicBezTo>
                  <a:pt x="1376668" y="41853"/>
                  <a:pt x="1374182" y="44702"/>
                  <a:pt x="1372445" y="48207"/>
                </a:cubicBezTo>
                <a:lnTo>
                  <a:pt x="1370235" y="57772"/>
                </a:lnTo>
                <a:lnTo>
                  <a:pt x="1411323" y="57772"/>
                </a:lnTo>
                <a:cubicBezTo>
                  <a:pt x="1411323" y="53668"/>
                  <a:pt x="1410510" y="50006"/>
                  <a:pt x="1408885" y="46786"/>
                </a:cubicBezTo>
                <a:cubicBezTo>
                  <a:pt x="1407259" y="43566"/>
                  <a:pt x="1404954" y="41024"/>
                  <a:pt x="1401971" y="39162"/>
                </a:cubicBezTo>
                <a:cubicBezTo>
                  <a:pt x="1398988" y="37299"/>
                  <a:pt x="1395475" y="36368"/>
                  <a:pt x="1391435" y="36368"/>
                </a:cubicBezTo>
                <a:close/>
                <a:moveTo>
                  <a:pt x="1114479" y="36368"/>
                </a:moveTo>
                <a:cubicBezTo>
                  <a:pt x="1109491" y="36368"/>
                  <a:pt x="1105387" y="37662"/>
                  <a:pt x="1102167" y="40251"/>
                </a:cubicBezTo>
                <a:cubicBezTo>
                  <a:pt x="1098947" y="42840"/>
                  <a:pt x="1096563" y="46233"/>
                  <a:pt x="1095016" y="50432"/>
                </a:cubicBezTo>
                <a:cubicBezTo>
                  <a:pt x="1093469" y="54631"/>
                  <a:pt x="1092696" y="59161"/>
                  <a:pt x="1092696" y="64023"/>
                </a:cubicBezTo>
                <a:cubicBezTo>
                  <a:pt x="1092696" y="68885"/>
                  <a:pt x="1093469" y="73399"/>
                  <a:pt x="1095016" y="77566"/>
                </a:cubicBezTo>
                <a:cubicBezTo>
                  <a:pt x="1096563" y="81733"/>
                  <a:pt x="1098947" y="85096"/>
                  <a:pt x="1102167" y="87653"/>
                </a:cubicBezTo>
                <a:cubicBezTo>
                  <a:pt x="1105387" y="90210"/>
                  <a:pt x="1109491" y="91488"/>
                  <a:pt x="1114479" y="91488"/>
                </a:cubicBezTo>
                <a:cubicBezTo>
                  <a:pt x="1119467" y="91488"/>
                  <a:pt x="1123571" y="90210"/>
                  <a:pt x="1126791" y="87653"/>
                </a:cubicBezTo>
                <a:cubicBezTo>
                  <a:pt x="1130011" y="85096"/>
                  <a:pt x="1132395" y="81733"/>
                  <a:pt x="1133942" y="77566"/>
                </a:cubicBezTo>
                <a:cubicBezTo>
                  <a:pt x="1135489" y="73399"/>
                  <a:pt x="1136262" y="68885"/>
                  <a:pt x="1136262" y="64023"/>
                </a:cubicBezTo>
                <a:cubicBezTo>
                  <a:pt x="1136262" y="59161"/>
                  <a:pt x="1135489" y="54631"/>
                  <a:pt x="1133942" y="50432"/>
                </a:cubicBezTo>
                <a:cubicBezTo>
                  <a:pt x="1132395" y="46233"/>
                  <a:pt x="1130011" y="42840"/>
                  <a:pt x="1126791" y="40251"/>
                </a:cubicBezTo>
                <a:cubicBezTo>
                  <a:pt x="1123571" y="37662"/>
                  <a:pt x="1119467" y="36368"/>
                  <a:pt x="1114479" y="36368"/>
                </a:cubicBezTo>
                <a:close/>
                <a:moveTo>
                  <a:pt x="2832767" y="27276"/>
                </a:moveTo>
                <a:lnTo>
                  <a:pt x="2844890" y="27276"/>
                </a:lnTo>
                <a:lnTo>
                  <a:pt x="2864968" y="85238"/>
                </a:lnTo>
                <a:lnTo>
                  <a:pt x="2865726" y="85238"/>
                </a:lnTo>
                <a:lnTo>
                  <a:pt x="2885804" y="27276"/>
                </a:lnTo>
                <a:lnTo>
                  <a:pt x="2898022" y="27465"/>
                </a:lnTo>
                <a:lnTo>
                  <a:pt x="2867052" y="110620"/>
                </a:lnTo>
                <a:cubicBezTo>
                  <a:pt x="2865663" y="114313"/>
                  <a:pt x="2863942" y="117383"/>
                  <a:pt x="2861890" y="119830"/>
                </a:cubicBezTo>
                <a:cubicBezTo>
                  <a:pt x="2859838" y="122277"/>
                  <a:pt x="2857462" y="124100"/>
                  <a:pt x="2854763" y="125299"/>
                </a:cubicBezTo>
                <a:cubicBezTo>
                  <a:pt x="2852064" y="126499"/>
                  <a:pt x="2849026" y="127099"/>
                  <a:pt x="2845647" y="127099"/>
                </a:cubicBezTo>
                <a:cubicBezTo>
                  <a:pt x="2843753" y="127099"/>
                  <a:pt x="2842065" y="126949"/>
                  <a:pt x="2840581" y="126649"/>
                </a:cubicBezTo>
                <a:cubicBezTo>
                  <a:pt x="2839097" y="126349"/>
                  <a:pt x="2838071" y="126057"/>
                  <a:pt x="2837503" y="125773"/>
                </a:cubicBezTo>
                <a:lnTo>
                  <a:pt x="2840344" y="115923"/>
                </a:lnTo>
                <a:cubicBezTo>
                  <a:pt x="2844416" y="116965"/>
                  <a:pt x="2847810" y="116941"/>
                  <a:pt x="2850525" y="115852"/>
                </a:cubicBezTo>
                <a:cubicBezTo>
                  <a:pt x="2853240" y="114763"/>
                  <a:pt x="2855592" y="111504"/>
                  <a:pt x="2857581" y="106074"/>
                </a:cubicBezTo>
                <a:lnTo>
                  <a:pt x="2859664" y="100391"/>
                </a:lnTo>
                <a:close/>
                <a:moveTo>
                  <a:pt x="2609850" y="27276"/>
                </a:moveTo>
                <a:lnTo>
                  <a:pt x="2621025" y="27276"/>
                </a:lnTo>
                <a:lnTo>
                  <a:pt x="2621025" y="58530"/>
                </a:lnTo>
                <a:lnTo>
                  <a:pt x="2655878" y="58530"/>
                </a:lnTo>
                <a:lnTo>
                  <a:pt x="2655878" y="27276"/>
                </a:lnTo>
                <a:lnTo>
                  <a:pt x="2667054" y="27276"/>
                </a:lnTo>
                <a:lnTo>
                  <a:pt x="2667054" y="100012"/>
                </a:lnTo>
                <a:lnTo>
                  <a:pt x="2655878" y="100012"/>
                </a:lnTo>
                <a:lnTo>
                  <a:pt x="2655878" y="68948"/>
                </a:lnTo>
                <a:lnTo>
                  <a:pt x="2621025" y="68948"/>
                </a:lnTo>
                <a:lnTo>
                  <a:pt x="2621025" y="100012"/>
                </a:lnTo>
                <a:lnTo>
                  <a:pt x="2609850" y="100012"/>
                </a:lnTo>
                <a:close/>
                <a:moveTo>
                  <a:pt x="2543310" y="27276"/>
                </a:moveTo>
                <a:lnTo>
                  <a:pt x="2591801" y="27276"/>
                </a:lnTo>
                <a:lnTo>
                  <a:pt x="2591801" y="100012"/>
                </a:lnTo>
                <a:lnTo>
                  <a:pt x="2580625" y="100012"/>
                </a:lnTo>
                <a:lnTo>
                  <a:pt x="2580625" y="37694"/>
                </a:lnTo>
                <a:lnTo>
                  <a:pt x="2553917" y="37694"/>
                </a:lnTo>
                <a:lnTo>
                  <a:pt x="2552781" y="63644"/>
                </a:lnTo>
                <a:cubicBezTo>
                  <a:pt x="2552528" y="69611"/>
                  <a:pt x="2552000" y="74859"/>
                  <a:pt x="2551194" y="79389"/>
                </a:cubicBezTo>
                <a:cubicBezTo>
                  <a:pt x="2550390" y="83920"/>
                  <a:pt x="2549174" y="87716"/>
                  <a:pt x="2547548" y="90778"/>
                </a:cubicBezTo>
                <a:cubicBezTo>
                  <a:pt x="2545922" y="93840"/>
                  <a:pt x="2543768" y="96145"/>
                  <a:pt x="2541084" y="97692"/>
                </a:cubicBezTo>
                <a:cubicBezTo>
                  <a:pt x="2538401" y="99239"/>
                  <a:pt x="2535039" y="100012"/>
                  <a:pt x="2530998" y="100012"/>
                </a:cubicBezTo>
                <a:lnTo>
                  <a:pt x="2527210" y="100012"/>
                </a:lnTo>
                <a:lnTo>
                  <a:pt x="2527210" y="89594"/>
                </a:lnTo>
                <a:lnTo>
                  <a:pt x="2529861" y="89594"/>
                </a:lnTo>
                <a:cubicBezTo>
                  <a:pt x="2532040" y="89594"/>
                  <a:pt x="2533855" y="89160"/>
                  <a:pt x="2535307" y="88292"/>
                </a:cubicBezTo>
                <a:cubicBezTo>
                  <a:pt x="2536759" y="87424"/>
                  <a:pt x="2537935" y="85893"/>
                  <a:pt x="2538835" y="83699"/>
                </a:cubicBezTo>
                <a:cubicBezTo>
                  <a:pt x="2539735" y="81505"/>
                  <a:pt x="2540429" y="78442"/>
                  <a:pt x="2540919" y="74512"/>
                </a:cubicBezTo>
                <a:cubicBezTo>
                  <a:pt x="2541408" y="70581"/>
                  <a:pt x="2541763" y="65570"/>
                  <a:pt x="2541984" y="59477"/>
                </a:cubicBezTo>
                <a:close/>
                <a:moveTo>
                  <a:pt x="2428875" y="27276"/>
                </a:moveTo>
                <a:lnTo>
                  <a:pt x="2433231" y="27276"/>
                </a:lnTo>
                <a:lnTo>
                  <a:pt x="2440050" y="27276"/>
                </a:lnTo>
                <a:lnTo>
                  <a:pt x="2443649" y="27276"/>
                </a:lnTo>
                <a:lnTo>
                  <a:pt x="2468652" y="84859"/>
                </a:lnTo>
                <a:lnTo>
                  <a:pt x="2494034" y="27276"/>
                </a:lnTo>
                <a:lnTo>
                  <a:pt x="2497254" y="27276"/>
                </a:lnTo>
                <a:lnTo>
                  <a:pt x="2504642" y="27276"/>
                </a:lnTo>
                <a:lnTo>
                  <a:pt x="2508430" y="27276"/>
                </a:lnTo>
                <a:lnTo>
                  <a:pt x="2508430" y="100012"/>
                </a:lnTo>
                <a:lnTo>
                  <a:pt x="2497254" y="100012"/>
                </a:lnTo>
                <a:lnTo>
                  <a:pt x="2497254" y="44365"/>
                </a:lnTo>
                <a:lnTo>
                  <a:pt x="2473198" y="100012"/>
                </a:lnTo>
                <a:lnTo>
                  <a:pt x="2464106" y="100012"/>
                </a:lnTo>
                <a:lnTo>
                  <a:pt x="2440050" y="43340"/>
                </a:lnTo>
                <a:lnTo>
                  <a:pt x="2440050" y="100012"/>
                </a:lnTo>
                <a:lnTo>
                  <a:pt x="2428875" y="100012"/>
                </a:lnTo>
                <a:close/>
                <a:moveTo>
                  <a:pt x="2186582" y="27276"/>
                </a:moveTo>
                <a:lnTo>
                  <a:pt x="2245681" y="27276"/>
                </a:lnTo>
                <a:lnTo>
                  <a:pt x="2245681" y="37694"/>
                </a:lnTo>
                <a:lnTo>
                  <a:pt x="2221814" y="37694"/>
                </a:lnTo>
                <a:lnTo>
                  <a:pt x="2221814" y="100012"/>
                </a:lnTo>
                <a:lnTo>
                  <a:pt x="2210639" y="100012"/>
                </a:lnTo>
                <a:lnTo>
                  <a:pt x="2210639" y="37694"/>
                </a:lnTo>
                <a:lnTo>
                  <a:pt x="2186582" y="37694"/>
                </a:lnTo>
                <a:close/>
                <a:moveTo>
                  <a:pt x="1929408" y="27276"/>
                </a:moveTo>
                <a:lnTo>
                  <a:pt x="1988506" y="27276"/>
                </a:lnTo>
                <a:lnTo>
                  <a:pt x="1988506" y="37694"/>
                </a:lnTo>
                <a:lnTo>
                  <a:pt x="1964639" y="37694"/>
                </a:lnTo>
                <a:lnTo>
                  <a:pt x="1964639" y="100012"/>
                </a:lnTo>
                <a:lnTo>
                  <a:pt x="1953464" y="100012"/>
                </a:lnTo>
                <a:lnTo>
                  <a:pt x="1953464" y="37694"/>
                </a:lnTo>
                <a:lnTo>
                  <a:pt x="1929408" y="37694"/>
                </a:lnTo>
                <a:close/>
                <a:moveTo>
                  <a:pt x="1857375" y="27276"/>
                </a:moveTo>
                <a:lnTo>
                  <a:pt x="1868550" y="27276"/>
                </a:lnTo>
                <a:lnTo>
                  <a:pt x="1868550" y="58909"/>
                </a:lnTo>
                <a:lnTo>
                  <a:pt x="1875938" y="58909"/>
                </a:lnTo>
                <a:lnTo>
                  <a:pt x="1902077" y="27276"/>
                </a:lnTo>
                <a:lnTo>
                  <a:pt x="1916473" y="27276"/>
                </a:lnTo>
                <a:lnTo>
                  <a:pt x="1887113" y="62318"/>
                </a:lnTo>
                <a:lnTo>
                  <a:pt x="1916852" y="100012"/>
                </a:lnTo>
                <a:lnTo>
                  <a:pt x="1902456" y="100012"/>
                </a:lnTo>
                <a:lnTo>
                  <a:pt x="1878590" y="69327"/>
                </a:lnTo>
                <a:lnTo>
                  <a:pt x="1868550" y="69327"/>
                </a:lnTo>
                <a:lnTo>
                  <a:pt x="1868550" y="100012"/>
                </a:lnTo>
                <a:lnTo>
                  <a:pt x="1857375" y="100012"/>
                </a:lnTo>
                <a:close/>
                <a:moveTo>
                  <a:pt x="1543050" y="27276"/>
                </a:moveTo>
                <a:lnTo>
                  <a:pt x="1600254" y="27276"/>
                </a:lnTo>
                <a:lnTo>
                  <a:pt x="1600254" y="100012"/>
                </a:lnTo>
                <a:lnTo>
                  <a:pt x="1589078" y="100012"/>
                </a:lnTo>
                <a:lnTo>
                  <a:pt x="1589078" y="37694"/>
                </a:lnTo>
                <a:lnTo>
                  <a:pt x="1554225" y="37694"/>
                </a:lnTo>
                <a:lnTo>
                  <a:pt x="1554225" y="100012"/>
                </a:lnTo>
                <a:lnTo>
                  <a:pt x="1543050" y="100012"/>
                </a:lnTo>
                <a:close/>
                <a:moveTo>
                  <a:pt x="1434108" y="27276"/>
                </a:moveTo>
                <a:lnTo>
                  <a:pt x="1493206" y="27276"/>
                </a:lnTo>
                <a:lnTo>
                  <a:pt x="1493206" y="37694"/>
                </a:lnTo>
                <a:lnTo>
                  <a:pt x="1469339" y="37694"/>
                </a:lnTo>
                <a:lnTo>
                  <a:pt x="1469339" y="100012"/>
                </a:lnTo>
                <a:lnTo>
                  <a:pt x="1458164" y="100012"/>
                </a:lnTo>
                <a:lnTo>
                  <a:pt x="1458164" y="37694"/>
                </a:lnTo>
                <a:lnTo>
                  <a:pt x="1434108" y="37694"/>
                </a:lnTo>
                <a:close/>
                <a:moveTo>
                  <a:pt x="1243608" y="27276"/>
                </a:moveTo>
                <a:lnTo>
                  <a:pt x="1256867" y="27276"/>
                </a:lnTo>
                <a:lnTo>
                  <a:pt x="1281112" y="58340"/>
                </a:lnTo>
                <a:lnTo>
                  <a:pt x="1287174" y="58340"/>
                </a:lnTo>
                <a:lnTo>
                  <a:pt x="1287174" y="27276"/>
                </a:lnTo>
                <a:lnTo>
                  <a:pt x="1298349" y="27276"/>
                </a:lnTo>
                <a:lnTo>
                  <a:pt x="1298349" y="58340"/>
                </a:lnTo>
                <a:lnTo>
                  <a:pt x="1304221" y="58340"/>
                </a:lnTo>
                <a:lnTo>
                  <a:pt x="1328467" y="27276"/>
                </a:lnTo>
                <a:lnTo>
                  <a:pt x="1341726" y="27276"/>
                </a:lnTo>
                <a:lnTo>
                  <a:pt x="1312745" y="63076"/>
                </a:lnTo>
                <a:lnTo>
                  <a:pt x="1342105" y="100012"/>
                </a:lnTo>
                <a:lnTo>
                  <a:pt x="1328656" y="100012"/>
                </a:lnTo>
                <a:lnTo>
                  <a:pt x="1304032" y="68758"/>
                </a:lnTo>
                <a:lnTo>
                  <a:pt x="1298349" y="68758"/>
                </a:lnTo>
                <a:lnTo>
                  <a:pt x="1298349" y="100012"/>
                </a:lnTo>
                <a:lnTo>
                  <a:pt x="1287174" y="100012"/>
                </a:lnTo>
                <a:lnTo>
                  <a:pt x="1287174" y="68758"/>
                </a:lnTo>
                <a:lnTo>
                  <a:pt x="1281491" y="68758"/>
                </a:lnTo>
                <a:lnTo>
                  <a:pt x="1256677" y="100012"/>
                </a:lnTo>
                <a:lnTo>
                  <a:pt x="1243229" y="100012"/>
                </a:lnTo>
                <a:lnTo>
                  <a:pt x="1272778" y="63076"/>
                </a:lnTo>
                <a:close/>
                <a:moveTo>
                  <a:pt x="1173036" y="27276"/>
                </a:moveTo>
                <a:lnTo>
                  <a:pt x="1219254" y="27276"/>
                </a:lnTo>
                <a:lnTo>
                  <a:pt x="1219254" y="89594"/>
                </a:lnTo>
                <a:lnTo>
                  <a:pt x="1230430" y="89594"/>
                </a:lnTo>
                <a:lnTo>
                  <a:pt x="1230430" y="120848"/>
                </a:lnTo>
                <a:lnTo>
                  <a:pt x="1219254" y="120848"/>
                </a:lnTo>
                <a:lnTo>
                  <a:pt x="1219254" y="100012"/>
                </a:lnTo>
                <a:lnTo>
                  <a:pt x="1165459" y="100012"/>
                </a:lnTo>
                <a:lnTo>
                  <a:pt x="1165459" y="120848"/>
                </a:lnTo>
                <a:lnTo>
                  <a:pt x="1154284" y="120848"/>
                </a:lnTo>
                <a:lnTo>
                  <a:pt x="1154284" y="89594"/>
                </a:lnTo>
                <a:lnTo>
                  <a:pt x="1160345" y="89594"/>
                </a:lnTo>
                <a:cubicBezTo>
                  <a:pt x="1161829" y="88047"/>
                  <a:pt x="1163107" y="86374"/>
                  <a:pt x="1164181" y="84575"/>
                </a:cubicBezTo>
                <a:cubicBezTo>
                  <a:pt x="1165254" y="82775"/>
                  <a:pt x="1166193" y="80636"/>
                  <a:pt x="1166998" y="78158"/>
                </a:cubicBezTo>
                <a:cubicBezTo>
                  <a:pt x="1167803" y="75680"/>
                  <a:pt x="1168490" y="72649"/>
                  <a:pt x="1169058" y="69066"/>
                </a:cubicBezTo>
                <a:cubicBezTo>
                  <a:pt x="1169626" y="65483"/>
                  <a:pt x="1170132" y="61150"/>
                  <a:pt x="1170574" y="56067"/>
                </a:cubicBezTo>
                <a:close/>
                <a:moveTo>
                  <a:pt x="857250" y="27276"/>
                </a:moveTo>
                <a:lnTo>
                  <a:pt x="868425" y="27276"/>
                </a:lnTo>
                <a:lnTo>
                  <a:pt x="868425" y="83533"/>
                </a:lnTo>
                <a:lnTo>
                  <a:pt x="903468" y="27276"/>
                </a:lnTo>
                <a:lnTo>
                  <a:pt x="916348" y="27276"/>
                </a:lnTo>
                <a:lnTo>
                  <a:pt x="916348" y="100012"/>
                </a:lnTo>
                <a:lnTo>
                  <a:pt x="905172" y="100012"/>
                </a:lnTo>
                <a:lnTo>
                  <a:pt x="905172" y="43755"/>
                </a:lnTo>
                <a:lnTo>
                  <a:pt x="870320" y="100012"/>
                </a:lnTo>
                <a:lnTo>
                  <a:pt x="857250" y="100012"/>
                </a:lnTo>
                <a:close/>
                <a:moveTo>
                  <a:pt x="820854" y="27276"/>
                </a:moveTo>
                <a:lnTo>
                  <a:pt x="832030" y="27276"/>
                </a:lnTo>
                <a:lnTo>
                  <a:pt x="832030" y="100012"/>
                </a:lnTo>
                <a:lnTo>
                  <a:pt x="820854" y="100012"/>
                </a:lnTo>
                <a:close/>
                <a:moveTo>
                  <a:pt x="752475" y="27276"/>
                </a:moveTo>
                <a:lnTo>
                  <a:pt x="763650" y="27276"/>
                </a:lnTo>
                <a:lnTo>
                  <a:pt x="763650" y="53605"/>
                </a:lnTo>
                <a:lnTo>
                  <a:pt x="782971" y="53605"/>
                </a:lnTo>
                <a:cubicBezTo>
                  <a:pt x="791495" y="53605"/>
                  <a:pt x="798014" y="55767"/>
                  <a:pt x="802528" y="60092"/>
                </a:cubicBezTo>
                <a:cubicBezTo>
                  <a:pt x="807043" y="64418"/>
                  <a:pt x="809300" y="69895"/>
                  <a:pt x="809300" y="76524"/>
                </a:cubicBezTo>
                <a:cubicBezTo>
                  <a:pt x="809300" y="80881"/>
                  <a:pt x="808290" y="84835"/>
                  <a:pt x="806269" y="88387"/>
                </a:cubicBezTo>
                <a:cubicBezTo>
                  <a:pt x="804249" y="91938"/>
                  <a:pt x="801281" y="94764"/>
                  <a:pt x="797367" y="96863"/>
                </a:cubicBezTo>
                <a:cubicBezTo>
                  <a:pt x="793452" y="98963"/>
                  <a:pt x="788653" y="100012"/>
                  <a:pt x="782971" y="100012"/>
                </a:cubicBezTo>
                <a:lnTo>
                  <a:pt x="752475" y="100012"/>
                </a:lnTo>
                <a:close/>
                <a:moveTo>
                  <a:pt x="676275" y="27276"/>
                </a:moveTo>
                <a:lnTo>
                  <a:pt x="687450" y="27276"/>
                </a:lnTo>
                <a:lnTo>
                  <a:pt x="687450" y="58530"/>
                </a:lnTo>
                <a:lnTo>
                  <a:pt x="722303" y="58530"/>
                </a:lnTo>
                <a:lnTo>
                  <a:pt x="722303" y="27276"/>
                </a:lnTo>
                <a:lnTo>
                  <a:pt x="733479" y="27276"/>
                </a:lnTo>
                <a:lnTo>
                  <a:pt x="733479" y="100012"/>
                </a:lnTo>
                <a:lnTo>
                  <a:pt x="722303" y="100012"/>
                </a:lnTo>
                <a:lnTo>
                  <a:pt x="722303" y="68948"/>
                </a:lnTo>
                <a:lnTo>
                  <a:pt x="687450" y="68948"/>
                </a:lnTo>
                <a:lnTo>
                  <a:pt x="687450" y="100012"/>
                </a:lnTo>
                <a:lnTo>
                  <a:pt x="676275" y="100012"/>
                </a:lnTo>
                <a:close/>
                <a:moveTo>
                  <a:pt x="600075" y="27276"/>
                </a:moveTo>
                <a:lnTo>
                  <a:pt x="611250" y="27276"/>
                </a:lnTo>
                <a:lnTo>
                  <a:pt x="611250" y="53605"/>
                </a:lnTo>
                <a:lnTo>
                  <a:pt x="630571" y="53605"/>
                </a:lnTo>
                <a:cubicBezTo>
                  <a:pt x="639095" y="53605"/>
                  <a:pt x="645614" y="55767"/>
                  <a:pt x="650128" y="60092"/>
                </a:cubicBezTo>
                <a:cubicBezTo>
                  <a:pt x="654643" y="64418"/>
                  <a:pt x="656900" y="69895"/>
                  <a:pt x="656900" y="76524"/>
                </a:cubicBezTo>
                <a:cubicBezTo>
                  <a:pt x="656900" y="80881"/>
                  <a:pt x="655890" y="84835"/>
                  <a:pt x="653869" y="88387"/>
                </a:cubicBezTo>
                <a:cubicBezTo>
                  <a:pt x="651849" y="91938"/>
                  <a:pt x="648881" y="94764"/>
                  <a:pt x="644967" y="96863"/>
                </a:cubicBezTo>
                <a:cubicBezTo>
                  <a:pt x="641052" y="98963"/>
                  <a:pt x="636254" y="100012"/>
                  <a:pt x="630571" y="100012"/>
                </a:cubicBezTo>
                <a:lnTo>
                  <a:pt x="600075" y="100012"/>
                </a:lnTo>
                <a:close/>
                <a:moveTo>
                  <a:pt x="533535" y="27276"/>
                </a:moveTo>
                <a:lnTo>
                  <a:pt x="582026" y="27276"/>
                </a:lnTo>
                <a:lnTo>
                  <a:pt x="582026" y="100012"/>
                </a:lnTo>
                <a:lnTo>
                  <a:pt x="570850" y="100012"/>
                </a:lnTo>
                <a:lnTo>
                  <a:pt x="570850" y="37694"/>
                </a:lnTo>
                <a:lnTo>
                  <a:pt x="544142" y="37694"/>
                </a:lnTo>
                <a:lnTo>
                  <a:pt x="543006" y="63644"/>
                </a:lnTo>
                <a:cubicBezTo>
                  <a:pt x="542753" y="69611"/>
                  <a:pt x="542225" y="74859"/>
                  <a:pt x="541420" y="79389"/>
                </a:cubicBezTo>
                <a:cubicBezTo>
                  <a:pt x="540615" y="83920"/>
                  <a:pt x="539399" y="87716"/>
                  <a:pt x="537773" y="90778"/>
                </a:cubicBezTo>
                <a:cubicBezTo>
                  <a:pt x="536147" y="93840"/>
                  <a:pt x="533993" y="96145"/>
                  <a:pt x="531309" y="97692"/>
                </a:cubicBezTo>
                <a:cubicBezTo>
                  <a:pt x="528626" y="99239"/>
                  <a:pt x="525264" y="100012"/>
                  <a:pt x="521223" y="100012"/>
                </a:cubicBezTo>
                <a:lnTo>
                  <a:pt x="517435" y="100012"/>
                </a:lnTo>
                <a:lnTo>
                  <a:pt x="517435" y="89594"/>
                </a:lnTo>
                <a:lnTo>
                  <a:pt x="520086" y="89594"/>
                </a:lnTo>
                <a:cubicBezTo>
                  <a:pt x="522265" y="89594"/>
                  <a:pt x="524080" y="89160"/>
                  <a:pt x="525532" y="88292"/>
                </a:cubicBezTo>
                <a:cubicBezTo>
                  <a:pt x="526984" y="87424"/>
                  <a:pt x="528160" y="85893"/>
                  <a:pt x="529060" y="83699"/>
                </a:cubicBezTo>
                <a:cubicBezTo>
                  <a:pt x="529960" y="81505"/>
                  <a:pt x="530654" y="78442"/>
                  <a:pt x="531144" y="74512"/>
                </a:cubicBezTo>
                <a:cubicBezTo>
                  <a:pt x="531633" y="70581"/>
                  <a:pt x="531988" y="65570"/>
                  <a:pt x="532209" y="59477"/>
                </a:cubicBezTo>
                <a:close/>
                <a:moveTo>
                  <a:pt x="342900" y="27276"/>
                </a:moveTo>
                <a:lnTo>
                  <a:pt x="347256" y="27276"/>
                </a:lnTo>
                <a:lnTo>
                  <a:pt x="354075" y="27276"/>
                </a:lnTo>
                <a:lnTo>
                  <a:pt x="357674" y="27276"/>
                </a:lnTo>
                <a:lnTo>
                  <a:pt x="382677" y="84859"/>
                </a:lnTo>
                <a:lnTo>
                  <a:pt x="408059" y="27276"/>
                </a:lnTo>
                <a:lnTo>
                  <a:pt x="411279" y="27276"/>
                </a:lnTo>
                <a:lnTo>
                  <a:pt x="418667" y="27276"/>
                </a:lnTo>
                <a:lnTo>
                  <a:pt x="422455" y="27276"/>
                </a:lnTo>
                <a:lnTo>
                  <a:pt x="422455" y="100012"/>
                </a:lnTo>
                <a:lnTo>
                  <a:pt x="411279" y="100012"/>
                </a:lnTo>
                <a:lnTo>
                  <a:pt x="411279" y="44365"/>
                </a:lnTo>
                <a:lnTo>
                  <a:pt x="387223" y="100012"/>
                </a:lnTo>
                <a:lnTo>
                  <a:pt x="378131" y="100012"/>
                </a:lnTo>
                <a:lnTo>
                  <a:pt x="354075" y="43340"/>
                </a:lnTo>
                <a:lnTo>
                  <a:pt x="354075" y="100012"/>
                </a:lnTo>
                <a:lnTo>
                  <a:pt x="342900" y="100012"/>
                </a:lnTo>
                <a:close/>
                <a:moveTo>
                  <a:pt x="266700" y="27276"/>
                </a:moveTo>
                <a:lnTo>
                  <a:pt x="277875" y="27276"/>
                </a:lnTo>
                <a:lnTo>
                  <a:pt x="277875" y="83533"/>
                </a:lnTo>
                <a:lnTo>
                  <a:pt x="312918" y="27276"/>
                </a:lnTo>
                <a:lnTo>
                  <a:pt x="325798" y="27276"/>
                </a:lnTo>
                <a:lnTo>
                  <a:pt x="325798" y="100012"/>
                </a:lnTo>
                <a:lnTo>
                  <a:pt x="314622" y="100012"/>
                </a:lnTo>
                <a:lnTo>
                  <a:pt x="314622" y="43755"/>
                </a:lnTo>
                <a:lnTo>
                  <a:pt x="279770" y="100012"/>
                </a:lnTo>
                <a:lnTo>
                  <a:pt x="266700" y="100012"/>
                </a:lnTo>
                <a:close/>
                <a:moveTo>
                  <a:pt x="190500" y="27276"/>
                </a:moveTo>
                <a:lnTo>
                  <a:pt x="201675" y="27276"/>
                </a:lnTo>
                <a:lnTo>
                  <a:pt x="201675" y="58530"/>
                </a:lnTo>
                <a:lnTo>
                  <a:pt x="236528" y="58530"/>
                </a:lnTo>
                <a:lnTo>
                  <a:pt x="236528" y="27276"/>
                </a:lnTo>
                <a:lnTo>
                  <a:pt x="247704" y="27276"/>
                </a:lnTo>
                <a:lnTo>
                  <a:pt x="247704" y="100012"/>
                </a:lnTo>
                <a:lnTo>
                  <a:pt x="236528" y="100012"/>
                </a:lnTo>
                <a:lnTo>
                  <a:pt x="236528" y="68948"/>
                </a:lnTo>
                <a:lnTo>
                  <a:pt x="201675" y="68948"/>
                </a:lnTo>
                <a:lnTo>
                  <a:pt x="201675" y="100012"/>
                </a:lnTo>
                <a:lnTo>
                  <a:pt x="190500" y="100012"/>
                </a:lnTo>
                <a:close/>
                <a:moveTo>
                  <a:pt x="114300" y="27276"/>
                </a:moveTo>
                <a:lnTo>
                  <a:pt x="125475" y="27276"/>
                </a:lnTo>
                <a:lnTo>
                  <a:pt x="125475" y="83533"/>
                </a:lnTo>
                <a:lnTo>
                  <a:pt x="160518" y="27276"/>
                </a:lnTo>
                <a:lnTo>
                  <a:pt x="173398" y="27276"/>
                </a:lnTo>
                <a:lnTo>
                  <a:pt x="173398" y="100012"/>
                </a:lnTo>
                <a:lnTo>
                  <a:pt x="162222" y="100012"/>
                </a:lnTo>
                <a:lnTo>
                  <a:pt x="162222" y="43755"/>
                </a:lnTo>
                <a:lnTo>
                  <a:pt x="127370" y="100012"/>
                </a:lnTo>
                <a:lnTo>
                  <a:pt x="114300" y="100012"/>
                </a:lnTo>
                <a:close/>
                <a:moveTo>
                  <a:pt x="2785873" y="26329"/>
                </a:moveTo>
                <a:cubicBezTo>
                  <a:pt x="2791997" y="26329"/>
                  <a:pt x="2797396" y="27860"/>
                  <a:pt x="2802068" y="30922"/>
                </a:cubicBezTo>
                <a:cubicBezTo>
                  <a:pt x="2806740" y="33984"/>
                  <a:pt x="2810387" y="38325"/>
                  <a:pt x="2813007" y="43945"/>
                </a:cubicBezTo>
                <a:cubicBezTo>
                  <a:pt x="2815627" y="49564"/>
                  <a:pt x="2816937" y="56194"/>
                  <a:pt x="2816937" y="63833"/>
                </a:cubicBezTo>
                <a:cubicBezTo>
                  <a:pt x="2816937" y="71536"/>
                  <a:pt x="2815627" y="78206"/>
                  <a:pt x="2813007" y="83841"/>
                </a:cubicBezTo>
                <a:cubicBezTo>
                  <a:pt x="2810387" y="89476"/>
                  <a:pt x="2806756" y="93832"/>
                  <a:pt x="2802115" y="96911"/>
                </a:cubicBezTo>
                <a:cubicBezTo>
                  <a:pt x="2797475" y="99989"/>
                  <a:pt x="2792124" y="101528"/>
                  <a:pt x="2786062" y="101528"/>
                </a:cubicBezTo>
                <a:cubicBezTo>
                  <a:pt x="2781390" y="101528"/>
                  <a:pt x="2777649" y="100746"/>
                  <a:pt x="2774839" y="99184"/>
                </a:cubicBezTo>
                <a:cubicBezTo>
                  <a:pt x="2772030" y="97621"/>
                  <a:pt x="2769867" y="95837"/>
                  <a:pt x="2768352" y="93832"/>
                </a:cubicBezTo>
                <a:cubicBezTo>
                  <a:pt x="2766836" y="91828"/>
                  <a:pt x="2765668" y="90163"/>
                  <a:pt x="2764847" y="88837"/>
                </a:cubicBezTo>
                <a:lnTo>
                  <a:pt x="2763900" y="88837"/>
                </a:lnTo>
                <a:lnTo>
                  <a:pt x="2763900" y="127288"/>
                </a:lnTo>
                <a:lnTo>
                  <a:pt x="2752725" y="127288"/>
                </a:lnTo>
                <a:lnTo>
                  <a:pt x="2752725" y="27276"/>
                </a:lnTo>
                <a:lnTo>
                  <a:pt x="2763522" y="27276"/>
                </a:lnTo>
                <a:lnTo>
                  <a:pt x="2763522" y="38830"/>
                </a:lnTo>
                <a:lnTo>
                  <a:pt x="2764847" y="38830"/>
                </a:lnTo>
                <a:cubicBezTo>
                  <a:pt x="2765668" y="37568"/>
                  <a:pt x="2766813" y="35950"/>
                  <a:pt x="2768281" y="33977"/>
                </a:cubicBezTo>
                <a:cubicBezTo>
                  <a:pt x="2769749" y="32003"/>
                  <a:pt x="2771864" y="30236"/>
                  <a:pt x="2774626" y="28673"/>
                </a:cubicBezTo>
                <a:cubicBezTo>
                  <a:pt x="2777389" y="27110"/>
                  <a:pt x="2781137" y="26329"/>
                  <a:pt x="2785873" y="26329"/>
                </a:cubicBezTo>
                <a:close/>
                <a:moveTo>
                  <a:pt x="2144099" y="26329"/>
                </a:moveTo>
                <a:cubicBezTo>
                  <a:pt x="2150665" y="26329"/>
                  <a:pt x="2156419" y="27891"/>
                  <a:pt x="2161360" y="31017"/>
                </a:cubicBezTo>
                <a:cubicBezTo>
                  <a:pt x="2166300" y="34142"/>
                  <a:pt x="2170152" y="38530"/>
                  <a:pt x="2172914" y="44181"/>
                </a:cubicBezTo>
                <a:cubicBezTo>
                  <a:pt x="2175676" y="49832"/>
                  <a:pt x="2177058" y="56446"/>
                  <a:pt x="2177058" y="64023"/>
                </a:cubicBezTo>
                <a:cubicBezTo>
                  <a:pt x="2177058" y="71536"/>
                  <a:pt x="2175676" y="78103"/>
                  <a:pt x="2172914" y="83722"/>
                </a:cubicBezTo>
                <a:cubicBezTo>
                  <a:pt x="2170152" y="89342"/>
                  <a:pt x="2166300" y="93714"/>
                  <a:pt x="2161360" y="96839"/>
                </a:cubicBezTo>
                <a:cubicBezTo>
                  <a:pt x="2156419" y="99965"/>
                  <a:pt x="2150665" y="101528"/>
                  <a:pt x="2144099" y="101528"/>
                </a:cubicBezTo>
                <a:cubicBezTo>
                  <a:pt x="2137532" y="101528"/>
                  <a:pt x="2131779" y="99965"/>
                  <a:pt x="2126838" y="96839"/>
                </a:cubicBezTo>
                <a:cubicBezTo>
                  <a:pt x="2121898" y="93714"/>
                  <a:pt x="2118046" y="89342"/>
                  <a:pt x="2115284" y="83722"/>
                </a:cubicBezTo>
                <a:cubicBezTo>
                  <a:pt x="2112521" y="78103"/>
                  <a:pt x="2111140" y="71536"/>
                  <a:pt x="2111140" y="64023"/>
                </a:cubicBezTo>
                <a:cubicBezTo>
                  <a:pt x="2111140" y="56446"/>
                  <a:pt x="2112521" y="49832"/>
                  <a:pt x="2115284" y="44181"/>
                </a:cubicBezTo>
                <a:cubicBezTo>
                  <a:pt x="2118046" y="38530"/>
                  <a:pt x="2121898" y="34142"/>
                  <a:pt x="2126838" y="31017"/>
                </a:cubicBezTo>
                <a:cubicBezTo>
                  <a:pt x="2131779" y="27891"/>
                  <a:pt x="2137532" y="26329"/>
                  <a:pt x="2144099" y="26329"/>
                </a:cubicBezTo>
                <a:close/>
                <a:moveTo>
                  <a:pt x="2028094" y="26329"/>
                </a:moveTo>
                <a:cubicBezTo>
                  <a:pt x="2030430" y="26329"/>
                  <a:pt x="2033122" y="26605"/>
                  <a:pt x="2036168" y="27158"/>
                </a:cubicBezTo>
                <a:cubicBezTo>
                  <a:pt x="2039214" y="27710"/>
                  <a:pt x="2042166" y="28839"/>
                  <a:pt x="2045023" y="30543"/>
                </a:cubicBezTo>
                <a:cubicBezTo>
                  <a:pt x="2047880" y="32248"/>
                  <a:pt x="2050256" y="34821"/>
                  <a:pt x="2052150" y="38262"/>
                </a:cubicBezTo>
                <a:cubicBezTo>
                  <a:pt x="2054044" y="41703"/>
                  <a:pt x="2054991" y="46312"/>
                  <a:pt x="2054991" y="52090"/>
                </a:cubicBezTo>
                <a:lnTo>
                  <a:pt x="2054991" y="100012"/>
                </a:lnTo>
                <a:lnTo>
                  <a:pt x="2043816" y="100012"/>
                </a:lnTo>
                <a:lnTo>
                  <a:pt x="2043816" y="90163"/>
                </a:lnTo>
                <a:lnTo>
                  <a:pt x="2043248" y="90163"/>
                </a:lnTo>
                <a:cubicBezTo>
                  <a:pt x="2042490" y="91741"/>
                  <a:pt x="2041227" y="93430"/>
                  <a:pt x="2039459" y="95229"/>
                </a:cubicBezTo>
                <a:cubicBezTo>
                  <a:pt x="2037691" y="97029"/>
                  <a:pt x="2035339" y="98560"/>
                  <a:pt x="2032403" y="99823"/>
                </a:cubicBezTo>
                <a:cubicBezTo>
                  <a:pt x="2029467" y="101086"/>
                  <a:pt x="2025884" y="101717"/>
                  <a:pt x="2021654" y="101717"/>
                </a:cubicBezTo>
                <a:cubicBezTo>
                  <a:pt x="2017045" y="101717"/>
                  <a:pt x="2012862" y="100841"/>
                  <a:pt x="2009105" y="99089"/>
                </a:cubicBezTo>
                <a:cubicBezTo>
                  <a:pt x="2005348" y="97337"/>
                  <a:pt x="2002365" y="94795"/>
                  <a:pt x="2000155" y="91465"/>
                </a:cubicBezTo>
                <a:cubicBezTo>
                  <a:pt x="1997945" y="88134"/>
                  <a:pt x="1996840" y="84101"/>
                  <a:pt x="1996840" y="79366"/>
                </a:cubicBezTo>
                <a:cubicBezTo>
                  <a:pt x="1996840" y="75199"/>
                  <a:pt x="1997661" y="71813"/>
                  <a:pt x="1999303" y="69208"/>
                </a:cubicBezTo>
                <a:cubicBezTo>
                  <a:pt x="2000944" y="66604"/>
                  <a:pt x="2003138" y="64560"/>
                  <a:pt x="2005885" y="63076"/>
                </a:cubicBezTo>
                <a:cubicBezTo>
                  <a:pt x="2008632" y="61592"/>
                  <a:pt x="2011670" y="60479"/>
                  <a:pt x="2015001" y="59737"/>
                </a:cubicBezTo>
                <a:cubicBezTo>
                  <a:pt x="2018331" y="58995"/>
                  <a:pt x="2021686" y="58404"/>
                  <a:pt x="2025063" y="57962"/>
                </a:cubicBezTo>
                <a:cubicBezTo>
                  <a:pt x="2029483" y="57393"/>
                  <a:pt x="2033074" y="56959"/>
                  <a:pt x="2035837" y="56659"/>
                </a:cubicBezTo>
                <a:cubicBezTo>
                  <a:pt x="2038599" y="56359"/>
                  <a:pt x="2040619" y="55846"/>
                  <a:pt x="2041898" y="55120"/>
                </a:cubicBezTo>
                <a:cubicBezTo>
                  <a:pt x="2043177" y="54394"/>
                  <a:pt x="2043816" y="53131"/>
                  <a:pt x="2043816" y="51332"/>
                </a:cubicBezTo>
                <a:lnTo>
                  <a:pt x="2043816" y="50953"/>
                </a:lnTo>
                <a:cubicBezTo>
                  <a:pt x="2043816" y="46281"/>
                  <a:pt x="2042545" y="42650"/>
                  <a:pt x="2040004" y="40062"/>
                </a:cubicBezTo>
                <a:cubicBezTo>
                  <a:pt x="2037462" y="37473"/>
                  <a:pt x="2033619" y="36179"/>
                  <a:pt x="2028473" y="36179"/>
                </a:cubicBezTo>
                <a:cubicBezTo>
                  <a:pt x="2023138" y="36179"/>
                  <a:pt x="2018955" y="37347"/>
                  <a:pt x="2015924" y="39683"/>
                </a:cubicBezTo>
                <a:cubicBezTo>
                  <a:pt x="2012893" y="42019"/>
                  <a:pt x="2010762" y="44513"/>
                  <a:pt x="2009531" y="47165"/>
                </a:cubicBezTo>
                <a:lnTo>
                  <a:pt x="1998924" y="43376"/>
                </a:lnTo>
                <a:cubicBezTo>
                  <a:pt x="2000818" y="38957"/>
                  <a:pt x="2003351" y="35508"/>
                  <a:pt x="2006524" y="33029"/>
                </a:cubicBezTo>
                <a:cubicBezTo>
                  <a:pt x="2009697" y="30551"/>
                  <a:pt x="2013169" y="28815"/>
                  <a:pt x="2016942" y="27820"/>
                </a:cubicBezTo>
                <a:cubicBezTo>
                  <a:pt x="2020715" y="26826"/>
                  <a:pt x="2024432" y="26329"/>
                  <a:pt x="2028094" y="26329"/>
                </a:cubicBezTo>
                <a:close/>
                <a:moveTo>
                  <a:pt x="1810535" y="26329"/>
                </a:moveTo>
                <a:cubicBezTo>
                  <a:pt x="1814323" y="26329"/>
                  <a:pt x="1818064" y="26960"/>
                  <a:pt x="1821758" y="28223"/>
                </a:cubicBezTo>
                <a:cubicBezTo>
                  <a:pt x="1825451" y="29486"/>
                  <a:pt x="1828813" y="31530"/>
                  <a:pt x="1831844" y="34355"/>
                </a:cubicBezTo>
                <a:cubicBezTo>
                  <a:pt x="1834875" y="37181"/>
                  <a:pt x="1837290" y="40914"/>
                  <a:pt x="1839089" y="45555"/>
                </a:cubicBezTo>
                <a:cubicBezTo>
                  <a:pt x="1840889" y="50195"/>
                  <a:pt x="1841788" y="55910"/>
                  <a:pt x="1841788" y="62697"/>
                </a:cubicBezTo>
                <a:lnTo>
                  <a:pt x="1841788" y="67432"/>
                </a:lnTo>
                <a:lnTo>
                  <a:pt x="1789252" y="67432"/>
                </a:lnTo>
                <a:lnTo>
                  <a:pt x="1791806" y="79863"/>
                </a:lnTo>
                <a:cubicBezTo>
                  <a:pt x="1793716" y="83667"/>
                  <a:pt x="1796376" y="86556"/>
                  <a:pt x="1799785" y="88529"/>
                </a:cubicBezTo>
                <a:cubicBezTo>
                  <a:pt x="1803195" y="90502"/>
                  <a:pt x="1807157" y="91488"/>
                  <a:pt x="1811671" y="91488"/>
                </a:cubicBezTo>
                <a:cubicBezTo>
                  <a:pt x="1814607" y="91488"/>
                  <a:pt x="1817267" y="91070"/>
                  <a:pt x="1819650" y="90234"/>
                </a:cubicBezTo>
                <a:cubicBezTo>
                  <a:pt x="1822034" y="89397"/>
                  <a:pt x="1824094" y="88134"/>
                  <a:pt x="1825830" y="86445"/>
                </a:cubicBezTo>
                <a:cubicBezTo>
                  <a:pt x="1827566" y="84756"/>
                  <a:pt x="1828908" y="82649"/>
                  <a:pt x="1829855" y="80123"/>
                </a:cubicBezTo>
                <a:lnTo>
                  <a:pt x="1840652" y="83154"/>
                </a:lnTo>
                <a:cubicBezTo>
                  <a:pt x="1839515" y="86816"/>
                  <a:pt x="1837606" y="90028"/>
                  <a:pt x="1834922" y="92791"/>
                </a:cubicBezTo>
                <a:cubicBezTo>
                  <a:pt x="1832239" y="95553"/>
                  <a:pt x="1828924" y="97700"/>
                  <a:pt x="1824978" y="99231"/>
                </a:cubicBezTo>
                <a:cubicBezTo>
                  <a:pt x="1821032" y="100762"/>
                  <a:pt x="1816596" y="101528"/>
                  <a:pt x="1811671" y="101528"/>
                </a:cubicBezTo>
                <a:cubicBezTo>
                  <a:pt x="1804663" y="101528"/>
                  <a:pt x="1798625" y="99973"/>
                  <a:pt x="1793558" y="96863"/>
                </a:cubicBezTo>
                <a:cubicBezTo>
                  <a:pt x="1788491" y="93754"/>
                  <a:pt x="1784592" y="89397"/>
                  <a:pt x="1781861" y="83793"/>
                </a:cubicBezTo>
                <a:cubicBezTo>
                  <a:pt x="1779131" y="78190"/>
                  <a:pt x="1777765" y="71663"/>
                  <a:pt x="1777765" y="64212"/>
                </a:cubicBezTo>
                <a:cubicBezTo>
                  <a:pt x="1777765" y="56762"/>
                  <a:pt x="1779131" y="50188"/>
                  <a:pt x="1781861" y="44489"/>
                </a:cubicBezTo>
                <a:cubicBezTo>
                  <a:pt x="1784592" y="38791"/>
                  <a:pt x="1788412" y="34340"/>
                  <a:pt x="1793321" y="31135"/>
                </a:cubicBezTo>
                <a:cubicBezTo>
                  <a:pt x="1798230" y="27931"/>
                  <a:pt x="1803968" y="26329"/>
                  <a:pt x="1810535" y="26329"/>
                </a:cubicBezTo>
                <a:close/>
                <a:moveTo>
                  <a:pt x="1734524" y="26329"/>
                </a:moveTo>
                <a:cubicBezTo>
                  <a:pt x="1741090" y="26329"/>
                  <a:pt x="1746844" y="27891"/>
                  <a:pt x="1751785" y="31017"/>
                </a:cubicBezTo>
                <a:cubicBezTo>
                  <a:pt x="1756725" y="34142"/>
                  <a:pt x="1760577" y="38530"/>
                  <a:pt x="1763339" y="44181"/>
                </a:cubicBezTo>
                <a:cubicBezTo>
                  <a:pt x="1766101" y="49832"/>
                  <a:pt x="1767483" y="56446"/>
                  <a:pt x="1767483" y="64023"/>
                </a:cubicBezTo>
                <a:cubicBezTo>
                  <a:pt x="1767483" y="71536"/>
                  <a:pt x="1766101" y="78103"/>
                  <a:pt x="1763339" y="83722"/>
                </a:cubicBezTo>
                <a:cubicBezTo>
                  <a:pt x="1760577" y="89342"/>
                  <a:pt x="1756725" y="93714"/>
                  <a:pt x="1751785" y="96839"/>
                </a:cubicBezTo>
                <a:cubicBezTo>
                  <a:pt x="1746844" y="99965"/>
                  <a:pt x="1741090" y="101528"/>
                  <a:pt x="1734524" y="101528"/>
                </a:cubicBezTo>
                <a:cubicBezTo>
                  <a:pt x="1727958" y="101528"/>
                  <a:pt x="1722204" y="99965"/>
                  <a:pt x="1717263" y="96839"/>
                </a:cubicBezTo>
                <a:cubicBezTo>
                  <a:pt x="1712323" y="93714"/>
                  <a:pt x="1708471" y="89342"/>
                  <a:pt x="1705709" y="83722"/>
                </a:cubicBezTo>
                <a:cubicBezTo>
                  <a:pt x="1702946" y="78103"/>
                  <a:pt x="1701565" y="71536"/>
                  <a:pt x="1701565" y="64023"/>
                </a:cubicBezTo>
                <a:cubicBezTo>
                  <a:pt x="1701565" y="56446"/>
                  <a:pt x="1702946" y="49832"/>
                  <a:pt x="1705709" y="44181"/>
                </a:cubicBezTo>
                <a:cubicBezTo>
                  <a:pt x="1708471" y="38530"/>
                  <a:pt x="1712323" y="34142"/>
                  <a:pt x="1717263" y="31017"/>
                </a:cubicBezTo>
                <a:cubicBezTo>
                  <a:pt x="1722204" y="27891"/>
                  <a:pt x="1727958" y="26329"/>
                  <a:pt x="1734524" y="26329"/>
                </a:cubicBezTo>
                <a:close/>
                <a:moveTo>
                  <a:pt x="1652398" y="26329"/>
                </a:moveTo>
                <a:cubicBezTo>
                  <a:pt x="1658522" y="26329"/>
                  <a:pt x="1663921" y="27860"/>
                  <a:pt x="1668593" y="30922"/>
                </a:cubicBezTo>
                <a:cubicBezTo>
                  <a:pt x="1673265" y="33984"/>
                  <a:pt x="1676912" y="38325"/>
                  <a:pt x="1679532" y="43945"/>
                </a:cubicBezTo>
                <a:cubicBezTo>
                  <a:pt x="1682152" y="49564"/>
                  <a:pt x="1683462" y="56194"/>
                  <a:pt x="1683462" y="63833"/>
                </a:cubicBezTo>
                <a:cubicBezTo>
                  <a:pt x="1683462" y="71536"/>
                  <a:pt x="1682152" y="78206"/>
                  <a:pt x="1679532" y="83841"/>
                </a:cubicBezTo>
                <a:cubicBezTo>
                  <a:pt x="1676912" y="89476"/>
                  <a:pt x="1673281" y="93832"/>
                  <a:pt x="1668640" y="96911"/>
                </a:cubicBezTo>
                <a:cubicBezTo>
                  <a:pt x="1664000" y="99989"/>
                  <a:pt x="1658649" y="101528"/>
                  <a:pt x="1652587" y="101528"/>
                </a:cubicBezTo>
                <a:cubicBezTo>
                  <a:pt x="1647915" y="101528"/>
                  <a:pt x="1644174" y="100746"/>
                  <a:pt x="1641364" y="99184"/>
                </a:cubicBezTo>
                <a:cubicBezTo>
                  <a:pt x="1638555" y="97621"/>
                  <a:pt x="1636392" y="95837"/>
                  <a:pt x="1634877" y="93832"/>
                </a:cubicBezTo>
                <a:cubicBezTo>
                  <a:pt x="1633361" y="91828"/>
                  <a:pt x="1632193" y="90163"/>
                  <a:pt x="1631372" y="88837"/>
                </a:cubicBezTo>
                <a:lnTo>
                  <a:pt x="1630425" y="88837"/>
                </a:lnTo>
                <a:lnTo>
                  <a:pt x="1630425" y="127288"/>
                </a:lnTo>
                <a:lnTo>
                  <a:pt x="1619250" y="127288"/>
                </a:lnTo>
                <a:lnTo>
                  <a:pt x="1619250" y="27276"/>
                </a:lnTo>
                <a:lnTo>
                  <a:pt x="1630047" y="27276"/>
                </a:lnTo>
                <a:lnTo>
                  <a:pt x="1630047" y="38830"/>
                </a:lnTo>
                <a:lnTo>
                  <a:pt x="1631372" y="38830"/>
                </a:lnTo>
                <a:cubicBezTo>
                  <a:pt x="1632193" y="37568"/>
                  <a:pt x="1633338" y="35950"/>
                  <a:pt x="1634806" y="33977"/>
                </a:cubicBezTo>
                <a:cubicBezTo>
                  <a:pt x="1636274" y="32003"/>
                  <a:pt x="1638389" y="30236"/>
                  <a:pt x="1641151" y="28673"/>
                </a:cubicBezTo>
                <a:cubicBezTo>
                  <a:pt x="1643913" y="27110"/>
                  <a:pt x="1647662" y="26329"/>
                  <a:pt x="1652398" y="26329"/>
                </a:cubicBezTo>
                <a:close/>
                <a:moveTo>
                  <a:pt x="1391435" y="26329"/>
                </a:moveTo>
                <a:cubicBezTo>
                  <a:pt x="1395223" y="26329"/>
                  <a:pt x="1398964" y="26960"/>
                  <a:pt x="1402658" y="28223"/>
                </a:cubicBezTo>
                <a:cubicBezTo>
                  <a:pt x="1406351" y="29486"/>
                  <a:pt x="1409713" y="31530"/>
                  <a:pt x="1412744" y="34355"/>
                </a:cubicBezTo>
                <a:cubicBezTo>
                  <a:pt x="1415775" y="37181"/>
                  <a:pt x="1418190" y="40914"/>
                  <a:pt x="1419989" y="45555"/>
                </a:cubicBezTo>
                <a:cubicBezTo>
                  <a:pt x="1421789" y="50195"/>
                  <a:pt x="1422688" y="55910"/>
                  <a:pt x="1422688" y="62697"/>
                </a:cubicBezTo>
                <a:lnTo>
                  <a:pt x="1422688" y="67432"/>
                </a:lnTo>
                <a:lnTo>
                  <a:pt x="1370152" y="67432"/>
                </a:lnTo>
                <a:lnTo>
                  <a:pt x="1372706" y="79863"/>
                </a:lnTo>
                <a:cubicBezTo>
                  <a:pt x="1374616" y="83667"/>
                  <a:pt x="1377276" y="86556"/>
                  <a:pt x="1380685" y="88529"/>
                </a:cubicBezTo>
                <a:cubicBezTo>
                  <a:pt x="1384095" y="90502"/>
                  <a:pt x="1388057" y="91488"/>
                  <a:pt x="1392571" y="91488"/>
                </a:cubicBezTo>
                <a:cubicBezTo>
                  <a:pt x="1395507" y="91488"/>
                  <a:pt x="1398167" y="91070"/>
                  <a:pt x="1400550" y="90234"/>
                </a:cubicBezTo>
                <a:cubicBezTo>
                  <a:pt x="1402934" y="89397"/>
                  <a:pt x="1404994" y="88134"/>
                  <a:pt x="1406730" y="86445"/>
                </a:cubicBezTo>
                <a:cubicBezTo>
                  <a:pt x="1408466" y="84756"/>
                  <a:pt x="1409808" y="82649"/>
                  <a:pt x="1410755" y="80123"/>
                </a:cubicBezTo>
                <a:lnTo>
                  <a:pt x="1421552" y="83154"/>
                </a:lnTo>
                <a:cubicBezTo>
                  <a:pt x="1420415" y="86816"/>
                  <a:pt x="1418506" y="90028"/>
                  <a:pt x="1415822" y="92791"/>
                </a:cubicBezTo>
                <a:cubicBezTo>
                  <a:pt x="1413139" y="95553"/>
                  <a:pt x="1409824" y="97700"/>
                  <a:pt x="1405878" y="99231"/>
                </a:cubicBezTo>
                <a:cubicBezTo>
                  <a:pt x="1401931" y="100762"/>
                  <a:pt x="1397496" y="101528"/>
                  <a:pt x="1392571" y="101528"/>
                </a:cubicBezTo>
                <a:cubicBezTo>
                  <a:pt x="1385563" y="101528"/>
                  <a:pt x="1379525" y="99973"/>
                  <a:pt x="1374458" y="96863"/>
                </a:cubicBezTo>
                <a:cubicBezTo>
                  <a:pt x="1369391" y="93754"/>
                  <a:pt x="1365492" y="89397"/>
                  <a:pt x="1362761" y="83793"/>
                </a:cubicBezTo>
                <a:cubicBezTo>
                  <a:pt x="1360031" y="78190"/>
                  <a:pt x="1358665" y="71663"/>
                  <a:pt x="1358665" y="64212"/>
                </a:cubicBezTo>
                <a:cubicBezTo>
                  <a:pt x="1358665" y="56762"/>
                  <a:pt x="1360031" y="50188"/>
                  <a:pt x="1362761" y="44489"/>
                </a:cubicBezTo>
                <a:cubicBezTo>
                  <a:pt x="1365492" y="38791"/>
                  <a:pt x="1369312" y="34340"/>
                  <a:pt x="1374221" y="31135"/>
                </a:cubicBezTo>
                <a:cubicBezTo>
                  <a:pt x="1379130" y="27931"/>
                  <a:pt x="1384868" y="26329"/>
                  <a:pt x="1391435" y="26329"/>
                </a:cubicBezTo>
                <a:close/>
                <a:moveTo>
                  <a:pt x="1114479" y="26329"/>
                </a:moveTo>
                <a:cubicBezTo>
                  <a:pt x="1121045" y="26329"/>
                  <a:pt x="1126799" y="27891"/>
                  <a:pt x="1131740" y="31017"/>
                </a:cubicBezTo>
                <a:cubicBezTo>
                  <a:pt x="1136680" y="34142"/>
                  <a:pt x="1140532" y="38530"/>
                  <a:pt x="1143294" y="44181"/>
                </a:cubicBezTo>
                <a:cubicBezTo>
                  <a:pt x="1146056" y="49832"/>
                  <a:pt x="1147438" y="56446"/>
                  <a:pt x="1147438" y="64023"/>
                </a:cubicBezTo>
                <a:cubicBezTo>
                  <a:pt x="1147438" y="71536"/>
                  <a:pt x="1146056" y="78103"/>
                  <a:pt x="1143294" y="83722"/>
                </a:cubicBezTo>
                <a:cubicBezTo>
                  <a:pt x="1140532" y="89342"/>
                  <a:pt x="1136680" y="93714"/>
                  <a:pt x="1131740" y="96839"/>
                </a:cubicBezTo>
                <a:cubicBezTo>
                  <a:pt x="1126799" y="99965"/>
                  <a:pt x="1121045" y="101528"/>
                  <a:pt x="1114479" y="101528"/>
                </a:cubicBezTo>
                <a:cubicBezTo>
                  <a:pt x="1107912" y="101528"/>
                  <a:pt x="1102159" y="99965"/>
                  <a:pt x="1097218" y="96839"/>
                </a:cubicBezTo>
                <a:cubicBezTo>
                  <a:pt x="1092278" y="93714"/>
                  <a:pt x="1088426" y="89342"/>
                  <a:pt x="1085664" y="83722"/>
                </a:cubicBezTo>
                <a:lnTo>
                  <a:pt x="1082676" y="69516"/>
                </a:lnTo>
                <a:lnTo>
                  <a:pt x="1063147" y="69516"/>
                </a:lnTo>
                <a:lnTo>
                  <a:pt x="1063147" y="100012"/>
                </a:lnTo>
                <a:lnTo>
                  <a:pt x="1051971" y="100012"/>
                </a:lnTo>
                <a:lnTo>
                  <a:pt x="1051971" y="27276"/>
                </a:lnTo>
                <a:lnTo>
                  <a:pt x="1063147" y="27276"/>
                </a:lnTo>
                <a:lnTo>
                  <a:pt x="1063147" y="59098"/>
                </a:lnTo>
                <a:lnTo>
                  <a:pt x="1082549" y="59098"/>
                </a:lnTo>
                <a:lnTo>
                  <a:pt x="1085664" y="44181"/>
                </a:lnTo>
                <a:cubicBezTo>
                  <a:pt x="1088426" y="38530"/>
                  <a:pt x="1092278" y="34142"/>
                  <a:pt x="1097218" y="31017"/>
                </a:cubicBezTo>
                <a:cubicBezTo>
                  <a:pt x="1102159" y="27891"/>
                  <a:pt x="1107912" y="26329"/>
                  <a:pt x="1114479" y="26329"/>
                </a:cubicBezTo>
                <a:close/>
                <a:moveTo>
                  <a:pt x="475519" y="26329"/>
                </a:moveTo>
                <a:cubicBezTo>
                  <a:pt x="477855" y="26329"/>
                  <a:pt x="480547" y="26605"/>
                  <a:pt x="483593" y="27158"/>
                </a:cubicBezTo>
                <a:cubicBezTo>
                  <a:pt x="486640" y="27710"/>
                  <a:pt x="489591" y="28839"/>
                  <a:pt x="492448" y="30543"/>
                </a:cubicBezTo>
                <a:cubicBezTo>
                  <a:pt x="495305" y="32248"/>
                  <a:pt x="497681" y="34821"/>
                  <a:pt x="499575" y="38262"/>
                </a:cubicBezTo>
                <a:cubicBezTo>
                  <a:pt x="501469" y="41703"/>
                  <a:pt x="502416" y="46312"/>
                  <a:pt x="502416" y="52090"/>
                </a:cubicBezTo>
                <a:lnTo>
                  <a:pt x="502416" y="100012"/>
                </a:lnTo>
                <a:lnTo>
                  <a:pt x="491241" y="100012"/>
                </a:lnTo>
                <a:lnTo>
                  <a:pt x="491241" y="90163"/>
                </a:lnTo>
                <a:lnTo>
                  <a:pt x="490673" y="90163"/>
                </a:lnTo>
                <a:cubicBezTo>
                  <a:pt x="489915" y="91741"/>
                  <a:pt x="488652" y="93430"/>
                  <a:pt x="486884" y="95229"/>
                </a:cubicBezTo>
                <a:cubicBezTo>
                  <a:pt x="485116" y="97029"/>
                  <a:pt x="482764" y="98560"/>
                  <a:pt x="479828" y="99823"/>
                </a:cubicBezTo>
                <a:cubicBezTo>
                  <a:pt x="476892" y="101086"/>
                  <a:pt x="473309" y="101717"/>
                  <a:pt x="469079" y="101717"/>
                </a:cubicBezTo>
                <a:cubicBezTo>
                  <a:pt x="464470" y="101717"/>
                  <a:pt x="460287" y="100841"/>
                  <a:pt x="456530" y="99089"/>
                </a:cubicBezTo>
                <a:cubicBezTo>
                  <a:pt x="452773" y="97337"/>
                  <a:pt x="449790" y="94795"/>
                  <a:pt x="447580" y="91465"/>
                </a:cubicBezTo>
                <a:cubicBezTo>
                  <a:pt x="445370" y="88134"/>
                  <a:pt x="444265" y="84101"/>
                  <a:pt x="444265" y="79366"/>
                </a:cubicBezTo>
                <a:cubicBezTo>
                  <a:pt x="444265" y="75199"/>
                  <a:pt x="445086" y="71813"/>
                  <a:pt x="446728" y="69208"/>
                </a:cubicBezTo>
                <a:cubicBezTo>
                  <a:pt x="448369" y="66604"/>
                  <a:pt x="450563" y="64560"/>
                  <a:pt x="453310" y="63076"/>
                </a:cubicBezTo>
                <a:cubicBezTo>
                  <a:pt x="456056" y="61592"/>
                  <a:pt x="459095" y="60479"/>
                  <a:pt x="462426" y="59737"/>
                </a:cubicBezTo>
                <a:cubicBezTo>
                  <a:pt x="465756" y="58995"/>
                  <a:pt x="469111" y="58404"/>
                  <a:pt x="472488" y="57962"/>
                </a:cubicBezTo>
                <a:cubicBezTo>
                  <a:pt x="476908" y="57393"/>
                  <a:pt x="480499" y="56959"/>
                  <a:pt x="483262" y="56659"/>
                </a:cubicBezTo>
                <a:cubicBezTo>
                  <a:pt x="486024" y="56359"/>
                  <a:pt x="488044" y="55846"/>
                  <a:pt x="489323" y="55120"/>
                </a:cubicBezTo>
                <a:cubicBezTo>
                  <a:pt x="490602" y="54394"/>
                  <a:pt x="491241" y="53131"/>
                  <a:pt x="491241" y="51332"/>
                </a:cubicBezTo>
                <a:lnTo>
                  <a:pt x="491241" y="50953"/>
                </a:lnTo>
                <a:cubicBezTo>
                  <a:pt x="491241" y="46281"/>
                  <a:pt x="489970" y="42650"/>
                  <a:pt x="487429" y="40062"/>
                </a:cubicBezTo>
                <a:cubicBezTo>
                  <a:pt x="484887" y="37473"/>
                  <a:pt x="481044" y="36179"/>
                  <a:pt x="475898" y="36179"/>
                </a:cubicBezTo>
                <a:cubicBezTo>
                  <a:pt x="470563" y="36179"/>
                  <a:pt x="466380" y="37347"/>
                  <a:pt x="463349" y="39683"/>
                </a:cubicBezTo>
                <a:cubicBezTo>
                  <a:pt x="460318" y="42019"/>
                  <a:pt x="458187" y="44513"/>
                  <a:pt x="456956" y="47165"/>
                </a:cubicBezTo>
                <a:lnTo>
                  <a:pt x="446349" y="43376"/>
                </a:lnTo>
                <a:cubicBezTo>
                  <a:pt x="448243" y="38957"/>
                  <a:pt x="450776" y="35508"/>
                  <a:pt x="453949" y="33029"/>
                </a:cubicBezTo>
                <a:cubicBezTo>
                  <a:pt x="457122" y="30551"/>
                  <a:pt x="460595" y="28815"/>
                  <a:pt x="464367" y="27820"/>
                </a:cubicBezTo>
                <a:cubicBezTo>
                  <a:pt x="468140" y="26826"/>
                  <a:pt x="471857" y="26329"/>
                  <a:pt x="475519" y="26329"/>
                </a:cubicBezTo>
                <a:close/>
                <a:moveTo>
                  <a:pt x="867289" y="3030"/>
                </a:moveTo>
                <a:lnTo>
                  <a:pt x="877707" y="3030"/>
                </a:lnTo>
                <a:cubicBezTo>
                  <a:pt x="877707" y="5493"/>
                  <a:pt x="878393" y="7655"/>
                  <a:pt x="879767" y="9518"/>
                </a:cubicBezTo>
                <a:cubicBezTo>
                  <a:pt x="881140" y="11381"/>
                  <a:pt x="883484" y="12312"/>
                  <a:pt x="886799" y="12312"/>
                </a:cubicBezTo>
                <a:cubicBezTo>
                  <a:pt x="890114" y="12312"/>
                  <a:pt x="892489" y="11381"/>
                  <a:pt x="893926" y="9518"/>
                </a:cubicBezTo>
                <a:cubicBezTo>
                  <a:pt x="895362" y="7655"/>
                  <a:pt x="896080" y="5493"/>
                  <a:pt x="896080" y="3030"/>
                </a:cubicBezTo>
                <a:lnTo>
                  <a:pt x="906498" y="3030"/>
                </a:lnTo>
                <a:cubicBezTo>
                  <a:pt x="906498" y="8145"/>
                  <a:pt x="904730" y="12328"/>
                  <a:pt x="901195" y="15579"/>
                </a:cubicBezTo>
                <a:cubicBezTo>
                  <a:pt x="897659" y="18831"/>
                  <a:pt x="892860" y="20457"/>
                  <a:pt x="886799" y="20457"/>
                </a:cubicBezTo>
                <a:cubicBezTo>
                  <a:pt x="880832" y="20457"/>
                  <a:pt x="876089" y="18831"/>
                  <a:pt x="872569" y="15579"/>
                </a:cubicBezTo>
                <a:cubicBezTo>
                  <a:pt x="869049" y="12328"/>
                  <a:pt x="867289" y="8145"/>
                  <a:pt x="867289" y="3030"/>
                </a:cubicBezTo>
                <a:close/>
                <a:moveTo>
                  <a:pt x="1515" y="3030"/>
                </a:moveTo>
                <a:lnTo>
                  <a:pt x="15532" y="3030"/>
                </a:lnTo>
                <a:lnTo>
                  <a:pt x="48491" y="83533"/>
                </a:lnTo>
                <a:lnTo>
                  <a:pt x="49627" y="83533"/>
                </a:lnTo>
                <a:lnTo>
                  <a:pt x="82586" y="3030"/>
                </a:lnTo>
                <a:lnTo>
                  <a:pt x="96603" y="3030"/>
                </a:lnTo>
                <a:lnTo>
                  <a:pt x="96603" y="100012"/>
                </a:lnTo>
                <a:lnTo>
                  <a:pt x="85617" y="100012"/>
                </a:lnTo>
                <a:lnTo>
                  <a:pt x="85617" y="26329"/>
                </a:lnTo>
                <a:lnTo>
                  <a:pt x="84669" y="26329"/>
                </a:lnTo>
                <a:lnTo>
                  <a:pt x="54363" y="100012"/>
                </a:lnTo>
                <a:lnTo>
                  <a:pt x="43755" y="100012"/>
                </a:lnTo>
                <a:lnTo>
                  <a:pt x="13448" y="26329"/>
                </a:lnTo>
                <a:lnTo>
                  <a:pt x="12501" y="26329"/>
                </a:lnTo>
                <a:lnTo>
                  <a:pt x="12501" y="100012"/>
                </a:lnTo>
                <a:lnTo>
                  <a:pt x="1515" y="100012"/>
                </a:lnTo>
                <a:close/>
                <a:moveTo>
                  <a:pt x="2335167" y="1705"/>
                </a:moveTo>
                <a:cubicBezTo>
                  <a:pt x="2340849" y="1705"/>
                  <a:pt x="2345885" y="2904"/>
                  <a:pt x="2350273" y="5303"/>
                </a:cubicBezTo>
                <a:cubicBezTo>
                  <a:pt x="2354661" y="7703"/>
                  <a:pt x="2358102" y="10939"/>
                  <a:pt x="2360596" y="15011"/>
                </a:cubicBezTo>
                <a:cubicBezTo>
                  <a:pt x="2363090" y="19084"/>
                  <a:pt x="2364337" y="23614"/>
                  <a:pt x="2364337" y="28602"/>
                </a:cubicBezTo>
                <a:cubicBezTo>
                  <a:pt x="2364337" y="32169"/>
                  <a:pt x="2363698" y="35650"/>
                  <a:pt x="2362419" y="39043"/>
                </a:cubicBezTo>
                <a:cubicBezTo>
                  <a:pt x="2361141" y="42437"/>
                  <a:pt x="2358931" y="46210"/>
                  <a:pt x="2355790" y="50361"/>
                </a:cubicBezTo>
                <a:cubicBezTo>
                  <a:pt x="2352649" y="54513"/>
                  <a:pt x="2348300" y="59572"/>
                  <a:pt x="2342744" y="65538"/>
                </a:cubicBezTo>
                <a:lnTo>
                  <a:pt x="2320961" y="88837"/>
                </a:lnTo>
                <a:lnTo>
                  <a:pt x="2320961" y="89594"/>
                </a:lnTo>
                <a:lnTo>
                  <a:pt x="2366042" y="89594"/>
                </a:lnTo>
                <a:lnTo>
                  <a:pt x="2366042" y="100012"/>
                </a:lnTo>
                <a:lnTo>
                  <a:pt x="2304860" y="100012"/>
                </a:lnTo>
                <a:lnTo>
                  <a:pt x="2304860" y="91488"/>
                </a:lnTo>
                <a:lnTo>
                  <a:pt x="2336872" y="56446"/>
                </a:lnTo>
                <a:cubicBezTo>
                  <a:pt x="2340629" y="52342"/>
                  <a:pt x="2343723" y="48767"/>
                  <a:pt x="2346153" y="45720"/>
                </a:cubicBezTo>
                <a:cubicBezTo>
                  <a:pt x="2348584" y="42674"/>
                  <a:pt x="2350391" y="39801"/>
                  <a:pt x="2351575" y="37102"/>
                </a:cubicBezTo>
                <a:cubicBezTo>
                  <a:pt x="2352759" y="34403"/>
                  <a:pt x="2353351" y="31569"/>
                  <a:pt x="2353351" y="28602"/>
                </a:cubicBezTo>
                <a:cubicBezTo>
                  <a:pt x="2353351" y="25192"/>
                  <a:pt x="2352538" y="22241"/>
                  <a:pt x="2350912" y="19747"/>
                </a:cubicBezTo>
                <a:cubicBezTo>
                  <a:pt x="2349286" y="17253"/>
                  <a:pt x="2347069" y="15327"/>
                  <a:pt x="2344259" y="13969"/>
                </a:cubicBezTo>
                <a:cubicBezTo>
                  <a:pt x="2341449" y="12612"/>
                  <a:pt x="2338292" y="11933"/>
                  <a:pt x="2334788" y="11933"/>
                </a:cubicBezTo>
                <a:cubicBezTo>
                  <a:pt x="2331063" y="11933"/>
                  <a:pt x="2327819" y="12699"/>
                  <a:pt x="2325057" y="14230"/>
                </a:cubicBezTo>
                <a:cubicBezTo>
                  <a:pt x="2322295" y="15761"/>
                  <a:pt x="2320164" y="17900"/>
                  <a:pt x="2318664" y="20646"/>
                </a:cubicBezTo>
                <a:cubicBezTo>
                  <a:pt x="2317165" y="23393"/>
                  <a:pt x="2316415" y="26613"/>
                  <a:pt x="2316415" y="30307"/>
                </a:cubicBezTo>
                <a:lnTo>
                  <a:pt x="2305239" y="30307"/>
                </a:lnTo>
                <a:cubicBezTo>
                  <a:pt x="2305239" y="24624"/>
                  <a:pt x="2306549" y="19636"/>
                  <a:pt x="2309170" y="15343"/>
                </a:cubicBezTo>
                <a:cubicBezTo>
                  <a:pt x="2311790" y="11049"/>
                  <a:pt x="2315365" y="7703"/>
                  <a:pt x="2319895" y="5303"/>
                </a:cubicBezTo>
                <a:cubicBezTo>
                  <a:pt x="2324426" y="2904"/>
                  <a:pt x="2329516" y="1705"/>
                  <a:pt x="2335167" y="1705"/>
                </a:cubicBezTo>
                <a:close/>
                <a:moveTo>
                  <a:pt x="2968634" y="0"/>
                </a:moveTo>
                <a:lnTo>
                  <a:pt x="2974316" y="6819"/>
                </a:lnTo>
                <a:cubicBezTo>
                  <a:pt x="2972106" y="8966"/>
                  <a:pt x="2969549" y="10465"/>
                  <a:pt x="2966645" y="11317"/>
                </a:cubicBezTo>
                <a:cubicBezTo>
                  <a:pt x="2963741" y="12170"/>
                  <a:pt x="2960457" y="12691"/>
                  <a:pt x="2956795" y="12880"/>
                </a:cubicBezTo>
                <a:cubicBezTo>
                  <a:pt x="2953133" y="13070"/>
                  <a:pt x="2949061" y="13259"/>
                  <a:pt x="2944578" y="13448"/>
                </a:cubicBezTo>
                <a:cubicBezTo>
                  <a:pt x="2939527" y="13638"/>
                  <a:pt x="2935344" y="14869"/>
                  <a:pt x="2932029" y="17142"/>
                </a:cubicBezTo>
                <a:cubicBezTo>
                  <a:pt x="2928714" y="19415"/>
                  <a:pt x="2926157" y="22698"/>
                  <a:pt x="2924357" y="26992"/>
                </a:cubicBezTo>
                <a:cubicBezTo>
                  <a:pt x="2922558" y="31285"/>
                  <a:pt x="2921406" y="36557"/>
                  <a:pt x="2920900" y="42808"/>
                </a:cubicBezTo>
                <a:lnTo>
                  <a:pt x="2921848" y="42808"/>
                </a:lnTo>
                <a:cubicBezTo>
                  <a:pt x="2924310" y="38262"/>
                  <a:pt x="2927719" y="34916"/>
                  <a:pt x="2932076" y="32769"/>
                </a:cubicBezTo>
                <a:cubicBezTo>
                  <a:pt x="2936433" y="30622"/>
                  <a:pt x="2941105" y="29549"/>
                  <a:pt x="2946093" y="29549"/>
                </a:cubicBezTo>
                <a:cubicBezTo>
                  <a:pt x="2951776" y="29549"/>
                  <a:pt x="2956890" y="30875"/>
                  <a:pt x="2961436" y="33527"/>
                </a:cubicBezTo>
                <a:cubicBezTo>
                  <a:pt x="2965982" y="36179"/>
                  <a:pt x="2969581" y="40109"/>
                  <a:pt x="2972233" y="45318"/>
                </a:cubicBezTo>
                <a:cubicBezTo>
                  <a:pt x="2974885" y="50527"/>
                  <a:pt x="2976210" y="56951"/>
                  <a:pt x="2976210" y="64591"/>
                </a:cubicBezTo>
                <a:cubicBezTo>
                  <a:pt x="2976210" y="72199"/>
                  <a:pt x="2974861" y="78766"/>
                  <a:pt x="2972162" y="84291"/>
                </a:cubicBezTo>
                <a:cubicBezTo>
                  <a:pt x="2969463" y="89815"/>
                  <a:pt x="2965690" y="94069"/>
                  <a:pt x="2960844" y="97053"/>
                </a:cubicBezTo>
                <a:cubicBezTo>
                  <a:pt x="2955998" y="100036"/>
                  <a:pt x="2950323" y="101528"/>
                  <a:pt x="2943820" y="101528"/>
                </a:cubicBezTo>
                <a:cubicBezTo>
                  <a:pt x="2937317" y="101528"/>
                  <a:pt x="2931618" y="99989"/>
                  <a:pt x="2926725" y="96911"/>
                </a:cubicBezTo>
                <a:cubicBezTo>
                  <a:pt x="2921832" y="93832"/>
                  <a:pt x="2918028" y="89255"/>
                  <a:pt x="2915313" y="83178"/>
                </a:cubicBezTo>
                <a:cubicBezTo>
                  <a:pt x="2912598" y="77101"/>
                  <a:pt x="2911240" y="69579"/>
                  <a:pt x="2911240" y="60613"/>
                </a:cubicBezTo>
                <a:lnTo>
                  <a:pt x="2911240" y="52847"/>
                </a:lnTo>
                <a:cubicBezTo>
                  <a:pt x="2911240" y="36652"/>
                  <a:pt x="2913995" y="24371"/>
                  <a:pt x="2919504" y="16006"/>
                </a:cubicBezTo>
                <a:cubicBezTo>
                  <a:pt x="2925012" y="7640"/>
                  <a:pt x="2933308" y="3315"/>
                  <a:pt x="2944388" y="3030"/>
                </a:cubicBezTo>
                <a:cubicBezTo>
                  <a:pt x="2948303" y="2904"/>
                  <a:pt x="2951791" y="2873"/>
                  <a:pt x="2954854" y="2936"/>
                </a:cubicBezTo>
                <a:cubicBezTo>
                  <a:pt x="2957916" y="2999"/>
                  <a:pt x="2960583" y="2857"/>
                  <a:pt x="2962857" y="2510"/>
                </a:cubicBezTo>
                <a:cubicBezTo>
                  <a:pt x="2965130" y="2162"/>
                  <a:pt x="2967055" y="1326"/>
                  <a:pt x="2968634" y="0"/>
                </a:cubicBezTo>
                <a:close/>
                <a:moveTo>
                  <a:pt x="1035059" y="0"/>
                </a:moveTo>
                <a:lnTo>
                  <a:pt x="1040741" y="6819"/>
                </a:lnTo>
                <a:cubicBezTo>
                  <a:pt x="1038531" y="8966"/>
                  <a:pt x="1035974" y="10465"/>
                  <a:pt x="1033070" y="11317"/>
                </a:cubicBezTo>
                <a:cubicBezTo>
                  <a:pt x="1030166" y="12170"/>
                  <a:pt x="1026882" y="12691"/>
                  <a:pt x="1023220" y="12880"/>
                </a:cubicBezTo>
                <a:cubicBezTo>
                  <a:pt x="1019558" y="13070"/>
                  <a:pt x="1015486" y="13259"/>
                  <a:pt x="1011003" y="13448"/>
                </a:cubicBezTo>
                <a:cubicBezTo>
                  <a:pt x="1005952" y="13638"/>
                  <a:pt x="1001769" y="14869"/>
                  <a:pt x="998454" y="17142"/>
                </a:cubicBezTo>
                <a:cubicBezTo>
                  <a:pt x="995139" y="19415"/>
                  <a:pt x="992582" y="22698"/>
                  <a:pt x="990782" y="26992"/>
                </a:cubicBezTo>
                <a:cubicBezTo>
                  <a:pt x="988983" y="31285"/>
                  <a:pt x="987831" y="36557"/>
                  <a:pt x="987326" y="42808"/>
                </a:cubicBezTo>
                <a:lnTo>
                  <a:pt x="988273" y="42808"/>
                </a:lnTo>
                <a:cubicBezTo>
                  <a:pt x="990735" y="38262"/>
                  <a:pt x="994145" y="34916"/>
                  <a:pt x="998501" y="32769"/>
                </a:cubicBezTo>
                <a:cubicBezTo>
                  <a:pt x="1002858" y="30622"/>
                  <a:pt x="1007530" y="29549"/>
                  <a:pt x="1012518" y="29549"/>
                </a:cubicBezTo>
                <a:cubicBezTo>
                  <a:pt x="1018201" y="29549"/>
                  <a:pt x="1023315" y="30875"/>
                  <a:pt x="1027861" y="33527"/>
                </a:cubicBezTo>
                <a:cubicBezTo>
                  <a:pt x="1032407" y="36179"/>
                  <a:pt x="1036006" y="40109"/>
                  <a:pt x="1038658" y="45318"/>
                </a:cubicBezTo>
                <a:cubicBezTo>
                  <a:pt x="1041310" y="50527"/>
                  <a:pt x="1042635" y="56951"/>
                  <a:pt x="1042635" y="64591"/>
                </a:cubicBezTo>
                <a:cubicBezTo>
                  <a:pt x="1042635" y="72199"/>
                  <a:pt x="1041286" y="78766"/>
                  <a:pt x="1038587" y="84291"/>
                </a:cubicBezTo>
                <a:cubicBezTo>
                  <a:pt x="1035888" y="89815"/>
                  <a:pt x="1032115" y="94069"/>
                  <a:pt x="1027269" y="97053"/>
                </a:cubicBezTo>
                <a:cubicBezTo>
                  <a:pt x="1022423" y="100036"/>
                  <a:pt x="1016748" y="101528"/>
                  <a:pt x="1010245" y="101528"/>
                </a:cubicBezTo>
                <a:cubicBezTo>
                  <a:pt x="1003742" y="101528"/>
                  <a:pt x="998043" y="99989"/>
                  <a:pt x="993150" y="96911"/>
                </a:cubicBezTo>
                <a:cubicBezTo>
                  <a:pt x="988257" y="93832"/>
                  <a:pt x="984453" y="89255"/>
                  <a:pt x="981738" y="83178"/>
                </a:cubicBezTo>
                <a:cubicBezTo>
                  <a:pt x="979023" y="77101"/>
                  <a:pt x="977665" y="69579"/>
                  <a:pt x="977665" y="60613"/>
                </a:cubicBezTo>
                <a:lnTo>
                  <a:pt x="977665" y="52847"/>
                </a:lnTo>
                <a:cubicBezTo>
                  <a:pt x="977665" y="36652"/>
                  <a:pt x="980420" y="24371"/>
                  <a:pt x="985929" y="16006"/>
                </a:cubicBezTo>
                <a:cubicBezTo>
                  <a:pt x="991438" y="7640"/>
                  <a:pt x="999732" y="3315"/>
                  <a:pt x="1010813" y="3030"/>
                </a:cubicBezTo>
                <a:cubicBezTo>
                  <a:pt x="1014728" y="2904"/>
                  <a:pt x="1018216" y="2873"/>
                  <a:pt x="1021279" y="2936"/>
                </a:cubicBezTo>
                <a:cubicBezTo>
                  <a:pt x="1024341" y="2999"/>
                  <a:pt x="1027009" y="2857"/>
                  <a:pt x="1029282" y="2510"/>
                </a:cubicBezTo>
                <a:cubicBezTo>
                  <a:pt x="1031555" y="2162"/>
                  <a:pt x="1033480" y="1326"/>
                  <a:pt x="10350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05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" name="Прямоугольник: скругленные углы 100">
            <a:extLst>
              <a:ext uri="{FF2B5EF4-FFF2-40B4-BE49-F238E27FC236}">
                <a16:creationId xmlns:a16="http://schemas.microsoft.com/office/drawing/2014/main" id="{46D362CD-701C-CA98-3F90-984B8A3A631A}"/>
              </a:ext>
            </a:extLst>
          </p:cNvPr>
          <p:cNvSpPr/>
          <p:nvPr/>
        </p:nvSpPr>
        <p:spPr>
          <a:xfrm>
            <a:off x="2736269" y="1488713"/>
            <a:ext cx="7057934" cy="3703642"/>
          </a:xfrm>
          <a:prstGeom prst="roundRect">
            <a:avLst>
              <a:gd name="adj" fmla="val 3664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Каширское шоссе, 58, корп. 3</a:t>
            </a:r>
            <a:endParaRPr lang="ru-RU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CFB0D-EC7B-F090-C741-3FE17F51225E}"/>
              </a:ext>
            </a:extLst>
          </p:cNvPr>
          <p:cNvSpPr txBox="1"/>
          <p:nvPr/>
        </p:nvSpPr>
        <p:spPr>
          <a:xfrm>
            <a:off x="3236554" y="2004496"/>
            <a:ext cx="5907178" cy="2734974"/>
          </a:xfrm>
          <a:custGeom>
            <a:avLst/>
            <a:gdLst/>
            <a:ahLst/>
            <a:cxnLst/>
            <a:rect l="l" t="t" r="r" b="b"/>
            <a:pathLst>
              <a:path w="5907178" h="2734974">
                <a:moveTo>
                  <a:pt x="120971" y="2675848"/>
                </a:moveTo>
                <a:cubicBezTo>
                  <a:pt x="124141" y="2675848"/>
                  <a:pt x="126862" y="2676984"/>
                  <a:pt x="129133" y="2679255"/>
                </a:cubicBezTo>
                <a:cubicBezTo>
                  <a:pt x="131403" y="2681525"/>
                  <a:pt x="132539" y="2684246"/>
                  <a:pt x="132539" y="2687416"/>
                </a:cubicBezTo>
                <a:cubicBezTo>
                  <a:pt x="132539" y="2689516"/>
                  <a:pt x="132014" y="2691444"/>
                  <a:pt x="130964" y="2693200"/>
                </a:cubicBezTo>
                <a:cubicBezTo>
                  <a:pt x="129915" y="2694957"/>
                  <a:pt x="128522" y="2696360"/>
                  <a:pt x="126787" y="2697410"/>
                </a:cubicBezTo>
                <a:cubicBezTo>
                  <a:pt x="125052" y="2698459"/>
                  <a:pt x="123113" y="2698984"/>
                  <a:pt x="120971" y="2698984"/>
                </a:cubicBezTo>
                <a:cubicBezTo>
                  <a:pt x="117800" y="2698984"/>
                  <a:pt x="115080" y="2697849"/>
                  <a:pt x="112809" y="2695578"/>
                </a:cubicBezTo>
                <a:cubicBezTo>
                  <a:pt x="110538" y="2693307"/>
                  <a:pt x="109403" y="2690587"/>
                  <a:pt x="109403" y="2687416"/>
                </a:cubicBezTo>
                <a:cubicBezTo>
                  <a:pt x="109403" y="2684246"/>
                  <a:pt x="110538" y="2681525"/>
                  <a:pt x="112809" y="2679255"/>
                </a:cubicBezTo>
                <a:cubicBezTo>
                  <a:pt x="115080" y="2676984"/>
                  <a:pt x="117800" y="2675848"/>
                  <a:pt x="120971" y="2675848"/>
                </a:cubicBezTo>
                <a:close/>
                <a:moveTo>
                  <a:pt x="5734537" y="2653741"/>
                </a:moveTo>
                <a:lnTo>
                  <a:pt x="5734537" y="2684075"/>
                </a:lnTo>
                <a:lnTo>
                  <a:pt x="5766670" y="2684075"/>
                </a:lnTo>
                <a:cubicBezTo>
                  <a:pt x="5771897" y="2684075"/>
                  <a:pt x="5775989" y="2682832"/>
                  <a:pt x="5778946" y="2680347"/>
                </a:cubicBezTo>
                <a:cubicBezTo>
                  <a:pt x="5781902" y="2677862"/>
                  <a:pt x="5783380" y="2674477"/>
                  <a:pt x="5783380" y="2670193"/>
                </a:cubicBezTo>
                <a:cubicBezTo>
                  <a:pt x="5783380" y="2665094"/>
                  <a:pt x="5781902" y="2661078"/>
                  <a:pt x="5778946" y="2658143"/>
                </a:cubicBezTo>
                <a:cubicBezTo>
                  <a:pt x="5775989" y="2655208"/>
                  <a:pt x="5771897" y="2653741"/>
                  <a:pt x="5766670" y="2653741"/>
                </a:cubicBezTo>
                <a:close/>
                <a:moveTo>
                  <a:pt x="3534263" y="2653741"/>
                </a:moveTo>
                <a:lnTo>
                  <a:pt x="3534263" y="2684075"/>
                </a:lnTo>
                <a:lnTo>
                  <a:pt x="3566396" y="2684075"/>
                </a:lnTo>
                <a:cubicBezTo>
                  <a:pt x="3571623" y="2684075"/>
                  <a:pt x="3575715" y="2682832"/>
                  <a:pt x="3578671" y="2680347"/>
                </a:cubicBezTo>
                <a:cubicBezTo>
                  <a:pt x="3581627" y="2677862"/>
                  <a:pt x="3583105" y="2674477"/>
                  <a:pt x="3583105" y="2670193"/>
                </a:cubicBezTo>
                <a:cubicBezTo>
                  <a:pt x="3583105" y="2665094"/>
                  <a:pt x="3581627" y="2661078"/>
                  <a:pt x="3578671" y="2658143"/>
                </a:cubicBezTo>
                <a:cubicBezTo>
                  <a:pt x="3575715" y="2655208"/>
                  <a:pt x="3571623" y="2653741"/>
                  <a:pt x="3566396" y="2653741"/>
                </a:cubicBezTo>
                <a:close/>
                <a:moveTo>
                  <a:pt x="4131442" y="2648342"/>
                </a:moveTo>
                <a:cubicBezTo>
                  <a:pt x="4130800" y="2649113"/>
                  <a:pt x="4129396" y="2649810"/>
                  <a:pt x="4127233" y="2650431"/>
                </a:cubicBezTo>
                <a:cubicBezTo>
                  <a:pt x="4125069" y="2651052"/>
                  <a:pt x="4122584" y="2651588"/>
                  <a:pt x="4119778" y="2652038"/>
                </a:cubicBezTo>
                <a:cubicBezTo>
                  <a:pt x="4116972" y="2652488"/>
                  <a:pt x="4114251" y="2652873"/>
                  <a:pt x="4111616" y="2653194"/>
                </a:cubicBezTo>
                <a:cubicBezTo>
                  <a:pt x="4108981" y="2653516"/>
                  <a:pt x="4106850" y="2653783"/>
                  <a:pt x="4105222" y="2653998"/>
                </a:cubicBezTo>
                <a:cubicBezTo>
                  <a:pt x="4101280" y="2654512"/>
                  <a:pt x="4097606" y="2655337"/>
                  <a:pt x="4094200" y="2656472"/>
                </a:cubicBezTo>
                <a:cubicBezTo>
                  <a:pt x="4090794" y="2657607"/>
                  <a:pt x="4088051" y="2659300"/>
                  <a:pt x="4085974" y="2661549"/>
                </a:cubicBezTo>
                <a:cubicBezTo>
                  <a:pt x="4083896" y="2663799"/>
                  <a:pt x="4082857" y="2666851"/>
                  <a:pt x="4082857" y="2670707"/>
                </a:cubicBezTo>
                <a:cubicBezTo>
                  <a:pt x="4082857" y="2675977"/>
                  <a:pt x="4084817" y="2679951"/>
                  <a:pt x="4088737" y="2682628"/>
                </a:cubicBezTo>
                <a:cubicBezTo>
                  <a:pt x="4092657" y="2685306"/>
                  <a:pt x="4097638" y="2686645"/>
                  <a:pt x="4103679" y="2686645"/>
                </a:cubicBezTo>
                <a:cubicBezTo>
                  <a:pt x="4109677" y="2686645"/>
                  <a:pt x="4114743" y="2685467"/>
                  <a:pt x="4118878" y="2683110"/>
                </a:cubicBezTo>
                <a:cubicBezTo>
                  <a:pt x="4123013" y="2680754"/>
                  <a:pt x="4126140" y="2677712"/>
                  <a:pt x="4128261" y="2673985"/>
                </a:cubicBezTo>
                <a:cubicBezTo>
                  <a:pt x="4130382" y="2670257"/>
                  <a:pt x="4131442" y="2666337"/>
                  <a:pt x="4131442" y="2662224"/>
                </a:cubicBezTo>
                <a:close/>
                <a:moveTo>
                  <a:pt x="3893317" y="2648342"/>
                </a:moveTo>
                <a:cubicBezTo>
                  <a:pt x="3892674" y="2649113"/>
                  <a:pt x="3891271" y="2649810"/>
                  <a:pt x="3889108" y="2650431"/>
                </a:cubicBezTo>
                <a:cubicBezTo>
                  <a:pt x="3886944" y="2651052"/>
                  <a:pt x="3884459" y="2651588"/>
                  <a:pt x="3881653" y="2652038"/>
                </a:cubicBezTo>
                <a:cubicBezTo>
                  <a:pt x="3878846" y="2652488"/>
                  <a:pt x="3876126" y="2652873"/>
                  <a:pt x="3873491" y="2653194"/>
                </a:cubicBezTo>
                <a:cubicBezTo>
                  <a:pt x="3870856" y="2653516"/>
                  <a:pt x="3868725" y="2653783"/>
                  <a:pt x="3867096" y="2653998"/>
                </a:cubicBezTo>
                <a:cubicBezTo>
                  <a:pt x="3863155" y="2654512"/>
                  <a:pt x="3859481" y="2655337"/>
                  <a:pt x="3856075" y="2656472"/>
                </a:cubicBezTo>
                <a:cubicBezTo>
                  <a:pt x="3852668" y="2657607"/>
                  <a:pt x="3849926" y="2659300"/>
                  <a:pt x="3847848" y="2661549"/>
                </a:cubicBezTo>
                <a:cubicBezTo>
                  <a:pt x="3845771" y="2663799"/>
                  <a:pt x="3844731" y="2666851"/>
                  <a:pt x="3844731" y="2670707"/>
                </a:cubicBezTo>
                <a:cubicBezTo>
                  <a:pt x="3844731" y="2675977"/>
                  <a:pt x="3846692" y="2679951"/>
                  <a:pt x="3850612" y="2682628"/>
                </a:cubicBezTo>
                <a:cubicBezTo>
                  <a:pt x="3854532" y="2685306"/>
                  <a:pt x="3859513" y="2686645"/>
                  <a:pt x="3865554" y="2686645"/>
                </a:cubicBezTo>
                <a:cubicBezTo>
                  <a:pt x="3871552" y="2686645"/>
                  <a:pt x="3876619" y="2685467"/>
                  <a:pt x="3880753" y="2683110"/>
                </a:cubicBezTo>
                <a:cubicBezTo>
                  <a:pt x="3884887" y="2680754"/>
                  <a:pt x="3888015" y="2677712"/>
                  <a:pt x="3890136" y="2673985"/>
                </a:cubicBezTo>
                <a:cubicBezTo>
                  <a:pt x="3892257" y="2670257"/>
                  <a:pt x="3893317" y="2666337"/>
                  <a:pt x="3893317" y="2662224"/>
                </a:cubicBezTo>
                <a:close/>
                <a:moveTo>
                  <a:pt x="2788417" y="2648342"/>
                </a:moveTo>
                <a:cubicBezTo>
                  <a:pt x="2787774" y="2649113"/>
                  <a:pt x="2786371" y="2649810"/>
                  <a:pt x="2784207" y="2650431"/>
                </a:cubicBezTo>
                <a:cubicBezTo>
                  <a:pt x="2782044" y="2651052"/>
                  <a:pt x="2779559" y="2651588"/>
                  <a:pt x="2776753" y="2652038"/>
                </a:cubicBezTo>
                <a:cubicBezTo>
                  <a:pt x="2773946" y="2652488"/>
                  <a:pt x="2771226" y="2652873"/>
                  <a:pt x="2768591" y="2653194"/>
                </a:cubicBezTo>
                <a:cubicBezTo>
                  <a:pt x="2765956" y="2653516"/>
                  <a:pt x="2763824" y="2653783"/>
                  <a:pt x="2762196" y="2653998"/>
                </a:cubicBezTo>
                <a:cubicBezTo>
                  <a:pt x="2758255" y="2654512"/>
                  <a:pt x="2754581" y="2655337"/>
                  <a:pt x="2751175" y="2656472"/>
                </a:cubicBezTo>
                <a:cubicBezTo>
                  <a:pt x="2747768" y="2657607"/>
                  <a:pt x="2745026" y="2659300"/>
                  <a:pt x="2742948" y="2661549"/>
                </a:cubicBezTo>
                <a:cubicBezTo>
                  <a:pt x="2740871" y="2663799"/>
                  <a:pt x="2739831" y="2666851"/>
                  <a:pt x="2739831" y="2670707"/>
                </a:cubicBezTo>
                <a:cubicBezTo>
                  <a:pt x="2739831" y="2675977"/>
                  <a:pt x="2741791" y="2679951"/>
                  <a:pt x="2745712" y="2682628"/>
                </a:cubicBezTo>
                <a:cubicBezTo>
                  <a:pt x="2749632" y="2685306"/>
                  <a:pt x="2754613" y="2686645"/>
                  <a:pt x="2760654" y="2686645"/>
                </a:cubicBezTo>
                <a:cubicBezTo>
                  <a:pt x="2766652" y="2686645"/>
                  <a:pt x="2771718" y="2685467"/>
                  <a:pt x="2775853" y="2683110"/>
                </a:cubicBezTo>
                <a:cubicBezTo>
                  <a:pt x="2779988" y="2680754"/>
                  <a:pt x="2783115" y="2677712"/>
                  <a:pt x="2785236" y="2673985"/>
                </a:cubicBezTo>
                <a:cubicBezTo>
                  <a:pt x="2787357" y="2670257"/>
                  <a:pt x="2788417" y="2666337"/>
                  <a:pt x="2788417" y="2662224"/>
                </a:cubicBezTo>
                <a:close/>
                <a:moveTo>
                  <a:pt x="2388367" y="2648342"/>
                </a:moveTo>
                <a:cubicBezTo>
                  <a:pt x="2387724" y="2649113"/>
                  <a:pt x="2386322" y="2649810"/>
                  <a:pt x="2384158" y="2650431"/>
                </a:cubicBezTo>
                <a:cubicBezTo>
                  <a:pt x="2381994" y="2651052"/>
                  <a:pt x="2379509" y="2651588"/>
                  <a:pt x="2376703" y="2652038"/>
                </a:cubicBezTo>
                <a:cubicBezTo>
                  <a:pt x="2373896" y="2652488"/>
                  <a:pt x="2371176" y="2652873"/>
                  <a:pt x="2368541" y="2653194"/>
                </a:cubicBezTo>
                <a:cubicBezTo>
                  <a:pt x="2365906" y="2653516"/>
                  <a:pt x="2363774" y="2653783"/>
                  <a:pt x="2362147" y="2653998"/>
                </a:cubicBezTo>
                <a:cubicBezTo>
                  <a:pt x="2358205" y="2654512"/>
                  <a:pt x="2354531" y="2655337"/>
                  <a:pt x="2351125" y="2656472"/>
                </a:cubicBezTo>
                <a:cubicBezTo>
                  <a:pt x="2347719" y="2657607"/>
                  <a:pt x="2344976" y="2659300"/>
                  <a:pt x="2342899" y="2661549"/>
                </a:cubicBezTo>
                <a:cubicBezTo>
                  <a:pt x="2340821" y="2663799"/>
                  <a:pt x="2339782" y="2666851"/>
                  <a:pt x="2339782" y="2670707"/>
                </a:cubicBezTo>
                <a:cubicBezTo>
                  <a:pt x="2339782" y="2675977"/>
                  <a:pt x="2341742" y="2679951"/>
                  <a:pt x="2345662" y="2682628"/>
                </a:cubicBezTo>
                <a:cubicBezTo>
                  <a:pt x="2349582" y="2685306"/>
                  <a:pt x="2354563" y="2686645"/>
                  <a:pt x="2360604" y="2686645"/>
                </a:cubicBezTo>
                <a:cubicBezTo>
                  <a:pt x="2366602" y="2686645"/>
                  <a:pt x="2371669" y="2685467"/>
                  <a:pt x="2375803" y="2683110"/>
                </a:cubicBezTo>
                <a:cubicBezTo>
                  <a:pt x="2379938" y="2680754"/>
                  <a:pt x="2383065" y="2677712"/>
                  <a:pt x="2385186" y="2673985"/>
                </a:cubicBezTo>
                <a:cubicBezTo>
                  <a:pt x="2387307" y="2670257"/>
                  <a:pt x="2388367" y="2666337"/>
                  <a:pt x="2388367" y="2662224"/>
                </a:cubicBezTo>
                <a:close/>
                <a:moveTo>
                  <a:pt x="5734537" y="2613124"/>
                </a:moveTo>
                <a:lnTo>
                  <a:pt x="5734537" y="2640630"/>
                </a:lnTo>
                <a:lnTo>
                  <a:pt x="5760501" y="2640630"/>
                </a:lnTo>
                <a:cubicBezTo>
                  <a:pt x="5764570" y="2640630"/>
                  <a:pt x="5768063" y="2640062"/>
                  <a:pt x="5770976" y="2638927"/>
                </a:cubicBezTo>
                <a:cubicBezTo>
                  <a:pt x="5773890" y="2637792"/>
                  <a:pt x="5776128" y="2636164"/>
                  <a:pt x="5777692" y="2634043"/>
                </a:cubicBezTo>
                <a:cubicBezTo>
                  <a:pt x="5779256" y="2631922"/>
                  <a:pt x="5780038" y="2629405"/>
                  <a:pt x="5780038" y="2626491"/>
                </a:cubicBezTo>
                <a:cubicBezTo>
                  <a:pt x="5780038" y="2622336"/>
                  <a:pt x="5778303" y="2619069"/>
                  <a:pt x="5774832" y="2616691"/>
                </a:cubicBezTo>
                <a:cubicBezTo>
                  <a:pt x="5771362" y="2614313"/>
                  <a:pt x="5766584" y="2613124"/>
                  <a:pt x="5760501" y="2613124"/>
                </a:cubicBezTo>
                <a:close/>
                <a:moveTo>
                  <a:pt x="4762703" y="2613124"/>
                </a:moveTo>
                <a:cubicBezTo>
                  <a:pt x="4756791" y="2613124"/>
                  <a:pt x="4752142" y="2614495"/>
                  <a:pt x="4748758" y="2617237"/>
                </a:cubicBezTo>
                <a:cubicBezTo>
                  <a:pt x="4745373" y="2619979"/>
                  <a:pt x="4743680" y="2623749"/>
                  <a:pt x="4743680" y="2628548"/>
                </a:cubicBezTo>
                <a:cubicBezTo>
                  <a:pt x="4743680" y="2633261"/>
                  <a:pt x="4745212" y="2636967"/>
                  <a:pt x="4748275" y="2639666"/>
                </a:cubicBezTo>
                <a:cubicBezTo>
                  <a:pt x="4751339" y="2642366"/>
                  <a:pt x="4755548" y="2643715"/>
                  <a:pt x="4760904" y="2643715"/>
                </a:cubicBezTo>
                <a:lnTo>
                  <a:pt x="4788924" y="2643715"/>
                </a:lnTo>
                <a:lnTo>
                  <a:pt x="4788924" y="2613124"/>
                </a:lnTo>
                <a:close/>
                <a:moveTo>
                  <a:pt x="3534263" y="2613124"/>
                </a:moveTo>
                <a:lnTo>
                  <a:pt x="3534263" y="2640630"/>
                </a:lnTo>
                <a:lnTo>
                  <a:pt x="3560226" y="2640630"/>
                </a:lnTo>
                <a:cubicBezTo>
                  <a:pt x="3564296" y="2640630"/>
                  <a:pt x="3567788" y="2640062"/>
                  <a:pt x="3570702" y="2638927"/>
                </a:cubicBezTo>
                <a:cubicBezTo>
                  <a:pt x="3573615" y="2637792"/>
                  <a:pt x="3575854" y="2636164"/>
                  <a:pt x="3577418" y="2634043"/>
                </a:cubicBezTo>
                <a:cubicBezTo>
                  <a:pt x="3578981" y="2631922"/>
                  <a:pt x="3579764" y="2629405"/>
                  <a:pt x="3579764" y="2626491"/>
                </a:cubicBezTo>
                <a:cubicBezTo>
                  <a:pt x="3579764" y="2622336"/>
                  <a:pt x="3578028" y="2619069"/>
                  <a:pt x="3574558" y="2616691"/>
                </a:cubicBezTo>
                <a:cubicBezTo>
                  <a:pt x="3571087" y="2614313"/>
                  <a:pt x="3566310" y="2613124"/>
                  <a:pt x="3560226" y="2613124"/>
                </a:cubicBezTo>
                <a:close/>
                <a:moveTo>
                  <a:pt x="1857578" y="2613124"/>
                </a:moveTo>
                <a:cubicBezTo>
                  <a:pt x="1851666" y="2613124"/>
                  <a:pt x="1847017" y="2614495"/>
                  <a:pt x="1843633" y="2617237"/>
                </a:cubicBezTo>
                <a:cubicBezTo>
                  <a:pt x="1840248" y="2619979"/>
                  <a:pt x="1838555" y="2623749"/>
                  <a:pt x="1838555" y="2628548"/>
                </a:cubicBezTo>
                <a:cubicBezTo>
                  <a:pt x="1838555" y="2633261"/>
                  <a:pt x="1840087" y="2636967"/>
                  <a:pt x="1843151" y="2639666"/>
                </a:cubicBezTo>
                <a:cubicBezTo>
                  <a:pt x="1846214" y="2642366"/>
                  <a:pt x="1850424" y="2643715"/>
                  <a:pt x="1855779" y="2643715"/>
                </a:cubicBezTo>
                <a:lnTo>
                  <a:pt x="1883799" y="2643715"/>
                </a:lnTo>
                <a:lnTo>
                  <a:pt x="1883799" y="2613124"/>
                </a:lnTo>
                <a:close/>
                <a:moveTo>
                  <a:pt x="724104" y="2613124"/>
                </a:moveTo>
                <a:cubicBezTo>
                  <a:pt x="718191" y="2613124"/>
                  <a:pt x="713542" y="2614495"/>
                  <a:pt x="710158" y="2617237"/>
                </a:cubicBezTo>
                <a:cubicBezTo>
                  <a:pt x="706773" y="2619979"/>
                  <a:pt x="705081" y="2623749"/>
                  <a:pt x="705081" y="2628548"/>
                </a:cubicBezTo>
                <a:cubicBezTo>
                  <a:pt x="705081" y="2633261"/>
                  <a:pt x="706612" y="2636967"/>
                  <a:pt x="709676" y="2639666"/>
                </a:cubicBezTo>
                <a:cubicBezTo>
                  <a:pt x="712739" y="2642366"/>
                  <a:pt x="716949" y="2643715"/>
                  <a:pt x="722304" y="2643715"/>
                </a:cubicBezTo>
                <a:lnTo>
                  <a:pt x="750324" y="2643715"/>
                </a:lnTo>
                <a:lnTo>
                  <a:pt x="750324" y="2613124"/>
                </a:lnTo>
                <a:close/>
                <a:moveTo>
                  <a:pt x="5864762" y="2611582"/>
                </a:moveTo>
                <a:cubicBezTo>
                  <a:pt x="5858721" y="2611582"/>
                  <a:pt x="5853504" y="2613070"/>
                  <a:pt x="5849112" y="2616048"/>
                </a:cubicBezTo>
                <a:cubicBezTo>
                  <a:pt x="5844721" y="2619026"/>
                  <a:pt x="5841347" y="2622893"/>
                  <a:pt x="5838990" y="2627648"/>
                </a:cubicBezTo>
                <a:lnTo>
                  <a:pt x="5835991" y="2640630"/>
                </a:lnTo>
                <a:lnTo>
                  <a:pt x="5891754" y="2640630"/>
                </a:lnTo>
                <a:cubicBezTo>
                  <a:pt x="5891754" y="2635060"/>
                  <a:pt x="5890651" y="2630090"/>
                  <a:pt x="5888444" y="2625720"/>
                </a:cubicBezTo>
                <a:cubicBezTo>
                  <a:pt x="5886237" y="2621350"/>
                  <a:pt x="5883110" y="2617901"/>
                  <a:pt x="5879061" y="2615374"/>
                </a:cubicBezTo>
                <a:cubicBezTo>
                  <a:pt x="5875012" y="2612846"/>
                  <a:pt x="5870246" y="2611582"/>
                  <a:pt x="5864762" y="2611582"/>
                </a:cubicBezTo>
                <a:close/>
                <a:moveTo>
                  <a:pt x="5655468" y="2611582"/>
                </a:moveTo>
                <a:cubicBezTo>
                  <a:pt x="5648700" y="2611582"/>
                  <a:pt x="5643130" y="2613338"/>
                  <a:pt x="5638759" y="2616852"/>
                </a:cubicBezTo>
                <a:cubicBezTo>
                  <a:pt x="5634389" y="2620365"/>
                  <a:pt x="5631155" y="2624971"/>
                  <a:pt x="5629055" y="2630669"/>
                </a:cubicBezTo>
                <a:cubicBezTo>
                  <a:pt x="5626956" y="2636367"/>
                  <a:pt x="5625906" y="2642515"/>
                  <a:pt x="5625906" y="2649113"/>
                </a:cubicBezTo>
                <a:cubicBezTo>
                  <a:pt x="5625906" y="2655711"/>
                  <a:pt x="5626956" y="2661838"/>
                  <a:pt x="5629055" y="2667494"/>
                </a:cubicBezTo>
                <a:cubicBezTo>
                  <a:pt x="5631155" y="2673149"/>
                  <a:pt x="5634389" y="2677712"/>
                  <a:pt x="5638759" y="2681183"/>
                </a:cubicBezTo>
                <a:cubicBezTo>
                  <a:pt x="5643130" y="2684653"/>
                  <a:pt x="5648700" y="2686388"/>
                  <a:pt x="5655468" y="2686388"/>
                </a:cubicBezTo>
                <a:cubicBezTo>
                  <a:pt x="5662238" y="2686388"/>
                  <a:pt x="5667808" y="2684653"/>
                  <a:pt x="5672178" y="2681183"/>
                </a:cubicBezTo>
                <a:cubicBezTo>
                  <a:pt x="5676548" y="2677712"/>
                  <a:pt x="5679783" y="2673149"/>
                  <a:pt x="5681882" y="2667494"/>
                </a:cubicBezTo>
                <a:cubicBezTo>
                  <a:pt x="5683982" y="2661838"/>
                  <a:pt x="5685032" y="2655711"/>
                  <a:pt x="5685032" y="2649113"/>
                </a:cubicBezTo>
                <a:cubicBezTo>
                  <a:pt x="5685032" y="2642515"/>
                  <a:pt x="5683982" y="2636367"/>
                  <a:pt x="5681882" y="2630669"/>
                </a:cubicBezTo>
                <a:cubicBezTo>
                  <a:pt x="5679783" y="2624971"/>
                  <a:pt x="5676548" y="2620365"/>
                  <a:pt x="5672178" y="2616852"/>
                </a:cubicBezTo>
                <a:cubicBezTo>
                  <a:pt x="5667808" y="2613338"/>
                  <a:pt x="5662238" y="2611582"/>
                  <a:pt x="5655468" y="2611582"/>
                </a:cubicBezTo>
                <a:close/>
                <a:moveTo>
                  <a:pt x="5341144" y="2611582"/>
                </a:moveTo>
                <a:cubicBezTo>
                  <a:pt x="5334374" y="2611582"/>
                  <a:pt x="5328804" y="2613338"/>
                  <a:pt x="5324434" y="2616852"/>
                </a:cubicBezTo>
                <a:cubicBezTo>
                  <a:pt x="5320064" y="2620365"/>
                  <a:pt x="5316830" y="2624971"/>
                  <a:pt x="5314730" y="2630669"/>
                </a:cubicBezTo>
                <a:cubicBezTo>
                  <a:pt x="5312631" y="2636367"/>
                  <a:pt x="5311581" y="2642515"/>
                  <a:pt x="5311581" y="2649113"/>
                </a:cubicBezTo>
                <a:cubicBezTo>
                  <a:pt x="5311581" y="2655711"/>
                  <a:pt x="5312631" y="2661838"/>
                  <a:pt x="5314730" y="2667494"/>
                </a:cubicBezTo>
                <a:cubicBezTo>
                  <a:pt x="5316830" y="2673149"/>
                  <a:pt x="5320064" y="2677712"/>
                  <a:pt x="5324434" y="2681183"/>
                </a:cubicBezTo>
                <a:cubicBezTo>
                  <a:pt x="5328804" y="2684653"/>
                  <a:pt x="5334374" y="2686388"/>
                  <a:pt x="5341144" y="2686388"/>
                </a:cubicBezTo>
                <a:cubicBezTo>
                  <a:pt x="5347914" y="2686388"/>
                  <a:pt x="5353483" y="2684653"/>
                  <a:pt x="5357853" y="2681183"/>
                </a:cubicBezTo>
                <a:cubicBezTo>
                  <a:pt x="5362223" y="2677712"/>
                  <a:pt x="5365458" y="2673149"/>
                  <a:pt x="5367557" y="2667494"/>
                </a:cubicBezTo>
                <a:cubicBezTo>
                  <a:pt x="5369656" y="2661838"/>
                  <a:pt x="5370706" y="2655711"/>
                  <a:pt x="5370706" y="2649113"/>
                </a:cubicBezTo>
                <a:cubicBezTo>
                  <a:pt x="5370706" y="2642515"/>
                  <a:pt x="5369656" y="2636367"/>
                  <a:pt x="5367557" y="2630669"/>
                </a:cubicBezTo>
                <a:cubicBezTo>
                  <a:pt x="5365458" y="2624971"/>
                  <a:pt x="5362223" y="2620365"/>
                  <a:pt x="5357853" y="2616852"/>
                </a:cubicBezTo>
                <a:cubicBezTo>
                  <a:pt x="5353483" y="2613338"/>
                  <a:pt x="5347914" y="2611582"/>
                  <a:pt x="5341144" y="2611582"/>
                </a:cubicBezTo>
                <a:close/>
                <a:moveTo>
                  <a:pt x="5083969" y="2611582"/>
                </a:moveTo>
                <a:cubicBezTo>
                  <a:pt x="5077200" y="2611582"/>
                  <a:pt x="5071630" y="2613338"/>
                  <a:pt x="5067259" y="2616852"/>
                </a:cubicBezTo>
                <a:cubicBezTo>
                  <a:pt x="5062889" y="2620365"/>
                  <a:pt x="5059655" y="2624971"/>
                  <a:pt x="5057555" y="2630669"/>
                </a:cubicBezTo>
                <a:cubicBezTo>
                  <a:pt x="5055456" y="2636367"/>
                  <a:pt x="5054406" y="2642515"/>
                  <a:pt x="5054406" y="2649113"/>
                </a:cubicBezTo>
                <a:cubicBezTo>
                  <a:pt x="5054406" y="2655711"/>
                  <a:pt x="5055456" y="2661838"/>
                  <a:pt x="5057555" y="2667494"/>
                </a:cubicBezTo>
                <a:cubicBezTo>
                  <a:pt x="5059655" y="2673149"/>
                  <a:pt x="5062889" y="2677712"/>
                  <a:pt x="5067259" y="2681183"/>
                </a:cubicBezTo>
                <a:cubicBezTo>
                  <a:pt x="5071630" y="2684653"/>
                  <a:pt x="5077200" y="2686388"/>
                  <a:pt x="5083969" y="2686388"/>
                </a:cubicBezTo>
                <a:cubicBezTo>
                  <a:pt x="5090738" y="2686388"/>
                  <a:pt x="5096308" y="2684653"/>
                  <a:pt x="5100678" y="2681183"/>
                </a:cubicBezTo>
                <a:cubicBezTo>
                  <a:pt x="5105048" y="2677712"/>
                  <a:pt x="5108283" y="2673149"/>
                  <a:pt x="5110382" y="2667494"/>
                </a:cubicBezTo>
                <a:cubicBezTo>
                  <a:pt x="5112482" y="2661838"/>
                  <a:pt x="5113532" y="2655711"/>
                  <a:pt x="5113532" y="2649113"/>
                </a:cubicBezTo>
                <a:cubicBezTo>
                  <a:pt x="5113532" y="2642515"/>
                  <a:pt x="5112482" y="2636367"/>
                  <a:pt x="5110382" y="2630669"/>
                </a:cubicBezTo>
                <a:cubicBezTo>
                  <a:pt x="5108283" y="2624971"/>
                  <a:pt x="5105048" y="2620365"/>
                  <a:pt x="5100678" y="2616852"/>
                </a:cubicBezTo>
                <a:cubicBezTo>
                  <a:pt x="5096308" y="2613338"/>
                  <a:pt x="5090738" y="2611582"/>
                  <a:pt x="5083969" y="2611582"/>
                </a:cubicBezTo>
                <a:close/>
                <a:moveTo>
                  <a:pt x="4664870" y="2611582"/>
                </a:moveTo>
                <a:cubicBezTo>
                  <a:pt x="4658100" y="2611582"/>
                  <a:pt x="4652530" y="2613338"/>
                  <a:pt x="4648160" y="2616852"/>
                </a:cubicBezTo>
                <a:cubicBezTo>
                  <a:pt x="4643790" y="2620365"/>
                  <a:pt x="4640555" y="2624971"/>
                  <a:pt x="4638456" y="2630669"/>
                </a:cubicBezTo>
                <a:cubicBezTo>
                  <a:pt x="4636356" y="2636367"/>
                  <a:pt x="4635307" y="2642515"/>
                  <a:pt x="4635307" y="2649113"/>
                </a:cubicBezTo>
                <a:cubicBezTo>
                  <a:pt x="4635307" y="2655711"/>
                  <a:pt x="4636356" y="2661838"/>
                  <a:pt x="4638456" y="2667494"/>
                </a:cubicBezTo>
                <a:cubicBezTo>
                  <a:pt x="4640555" y="2673149"/>
                  <a:pt x="4643790" y="2677712"/>
                  <a:pt x="4648160" y="2681183"/>
                </a:cubicBezTo>
                <a:cubicBezTo>
                  <a:pt x="4652530" y="2684653"/>
                  <a:pt x="4658100" y="2686388"/>
                  <a:pt x="4664870" y="2686388"/>
                </a:cubicBezTo>
                <a:cubicBezTo>
                  <a:pt x="4671639" y="2686388"/>
                  <a:pt x="4677209" y="2684653"/>
                  <a:pt x="4681579" y="2681183"/>
                </a:cubicBezTo>
                <a:cubicBezTo>
                  <a:pt x="4685949" y="2677712"/>
                  <a:pt x="4689183" y="2673149"/>
                  <a:pt x="4691283" y="2667494"/>
                </a:cubicBezTo>
                <a:cubicBezTo>
                  <a:pt x="4693382" y="2661838"/>
                  <a:pt x="4694432" y="2655711"/>
                  <a:pt x="4694432" y="2649113"/>
                </a:cubicBezTo>
                <a:cubicBezTo>
                  <a:pt x="4694432" y="2642515"/>
                  <a:pt x="4693382" y="2636367"/>
                  <a:pt x="4691283" y="2630669"/>
                </a:cubicBezTo>
                <a:cubicBezTo>
                  <a:pt x="4689183" y="2624971"/>
                  <a:pt x="4685949" y="2620365"/>
                  <a:pt x="4681579" y="2616852"/>
                </a:cubicBezTo>
                <a:cubicBezTo>
                  <a:pt x="4677209" y="2613338"/>
                  <a:pt x="4671639" y="2611582"/>
                  <a:pt x="4664870" y="2611582"/>
                </a:cubicBezTo>
                <a:close/>
                <a:moveTo>
                  <a:pt x="4360069" y="2611582"/>
                </a:moveTo>
                <a:cubicBezTo>
                  <a:pt x="4353300" y="2611582"/>
                  <a:pt x="4347730" y="2613338"/>
                  <a:pt x="4343360" y="2616852"/>
                </a:cubicBezTo>
                <a:cubicBezTo>
                  <a:pt x="4338990" y="2620365"/>
                  <a:pt x="4335755" y="2624971"/>
                  <a:pt x="4333656" y="2630669"/>
                </a:cubicBezTo>
                <a:cubicBezTo>
                  <a:pt x="4331556" y="2636367"/>
                  <a:pt x="4330507" y="2642515"/>
                  <a:pt x="4330507" y="2649113"/>
                </a:cubicBezTo>
                <a:cubicBezTo>
                  <a:pt x="4330507" y="2655711"/>
                  <a:pt x="4331556" y="2661838"/>
                  <a:pt x="4333656" y="2667494"/>
                </a:cubicBezTo>
                <a:cubicBezTo>
                  <a:pt x="4335755" y="2673149"/>
                  <a:pt x="4338990" y="2677712"/>
                  <a:pt x="4343360" y="2681183"/>
                </a:cubicBezTo>
                <a:cubicBezTo>
                  <a:pt x="4347730" y="2684653"/>
                  <a:pt x="4353300" y="2686388"/>
                  <a:pt x="4360069" y="2686388"/>
                </a:cubicBezTo>
                <a:cubicBezTo>
                  <a:pt x="4366839" y="2686388"/>
                  <a:pt x="4372409" y="2684653"/>
                  <a:pt x="4376779" y="2681183"/>
                </a:cubicBezTo>
                <a:cubicBezTo>
                  <a:pt x="4381149" y="2677712"/>
                  <a:pt x="4384383" y="2673149"/>
                  <a:pt x="4386483" y="2667494"/>
                </a:cubicBezTo>
                <a:cubicBezTo>
                  <a:pt x="4388582" y="2661838"/>
                  <a:pt x="4389632" y="2655711"/>
                  <a:pt x="4389632" y="2649113"/>
                </a:cubicBezTo>
                <a:cubicBezTo>
                  <a:pt x="4389632" y="2642515"/>
                  <a:pt x="4388582" y="2636367"/>
                  <a:pt x="4386483" y="2630669"/>
                </a:cubicBezTo>
                <a:cubicBezTo>
                  <a:pt x="4384383" y="2624971"/>
                  <a:pt x="4381149" y="2620365"/>
                  <a:pt x="4376779" y="2616852"/>
                </a:cubicBezTo>
                <a:cubicBezTo>
                  <a:pt x="4372409" y="2613338"/>
                  <a:pt x="4366839" y="2611582"/>
                  <a:pt x="4360069" y="2611582"/>
                </a:cubicBezTo>
                <a:close/>
                <a:moveTo>
                  <a:pt x="3448754" y="2611582"/>
                </a:moveTo>
                <a:cubicBezTo>
                  <a:pt x="3442584" y="2611582"/>
                  <a:pt x="3437400" y="2613135"/>
                  <a:pt x="3433202" y="2616241"/>
                </a:cubicBezTo>
                <a:cubicBezTo>
                  <a:pt x="3429003" y="2619347"/>
                  <a:pt x="3425832" y="2623674"/>
                  <a:pt x="3423690" y="2629223"/>
                </a:cubicBezTo>
                <a:cubicBezTo>
                  <a:pt x="3421548" y="2634771"/>
                  <a:pt x="3420477" y="2641230"/>
                  <a:pt x="3420477" y="2648599"/>
                </a:cubicBezTo>
                <a:cubicBezTo>
                  <a:pt x="3420477" y="2656054"/>
                  <a:pt x="3421569" y="2662620"/>
                  <a:pt x="3423754" y="2668297"/>
                </a:cubicBezTo>
                <a:cubicBezTo>
                  <a:pt x="3425939" y="2673974"/>
                  <a:pt x="3429131" y="2678408"/>
                  <a:pt x="3433330" y="2681600"/>
                </a:cubicBezTo>
                <a:cubicBezTo>
                  <a:pt x="3437529" y="2684792"/>
                  <a:pt x="3442670" y="2686388"/>
                  <a:pt x="3448754" y="2686388"/>
                </a:cubicBezTo>
                <a:cubicBezTo>
                  <a:pt x="3455095" y="2686388"/>
                  <a:pt x="3460397" y="2684707"/>
                  <a:pt x="3464660" y="2681343"/>
                </a:cubicBezTo>
                <a:cubicBezTo>
                  <a:pt x="3468923" y="2677980"/>
                  <a:pt x="3472136" y="2673438"/>
                  <a:pt x="3474300" y="2667719"/>
                </a:cubicBezTo>
                <a:cubicBezTo>
                  <a:pt x="3476464" y="2661999"/>
                  <a:pt x="3477546" y="2655626"/>
                  <a:pt x="3477546" y="2648599"/>
                </a:cubicBezTo>
                <a:cubicBezTo>
                  <a:pt x="3477546" y="2641659"/>
                  <a:pt x="3476485" y="2635392"/>
                  <a:pt x="3474364" y="2629801"/>
                </a:cubicBezTo>
                <a:cubicBezTo>
                  <a:pt x="3472244" y="2624210"/>
                  <a:pt x="3469051" y="2619776"/>
                  <a:pt x="3464789" y="2616498"/>
                </a:cubicBezTo>
                <a:cubicBezTo>
                  <a:pt x="3460526" y="2613220"/>
                  <a:pt x="3455181" y="2611582"/>
                  <a:pt x="3448754" y="2611582"/>
                </a:cubicBezTo>
                <a:close/>
                <a:moveTo>
                  <a:pt x="3340637" y="2611582"/>
                </a:moveTo>
                <a:cubicBezTo>
                  <a:pt x="3334596" y="2611582"/>
                  <a:pt x="3329380" y="2613070"/>
                  <a:pt x="3324988" y="2616048"/>
                </a:cubicBezTo>
                <a:cubicBezTo>
                  <a:pt x="3320597" y="2619026"/>
                  <a:pt x="3317223" y="2622893"/>
                  <a:pt x="3314866" y="2627648"/>
                </a:cubicBezTo>
                <a:lnTo>
                  <a:pt x="3311866" y="2640630"/>
                </a:lnTo>
                <a:lnTo>
                  <a:pt x="3367629" y="2640630"/>
                </a:lnTo>
                <a:cubicBezTo>
                  <a:pt x="3367629" y="2635060"/>
                  <a:pt x="3366526" y="2630090"/>
                  <a:pt x="3364319" y="2625720"/>
                </a:cubicBezTo>
                <a:cubicBezTo>
                  <a:pt x="3362113" y="2621350"/>
                  <a:pt x="3358985" y="2617901"/>
                  <a:pt x="3354937" y="2615374"/>
                </a:cubicBezTo>
                <a:cubicBezTo>
                  <a:pt x="3350888" y="2612846"/>
                  <a:pt x="3346121" y="2611582"/>
                  <a:pt x="3340637" y="2611582"/>
                </a:cubicBezTo>
                <a:close/>
                <a:moveTo>
                  <a:pt x="2264312" y="2611582"/>
                </a:moveTo>
                <a:cubicBezTo>
                  <a:pt x="2258271" y="2611582"/>
                  <a:pt x="2253055" y="2613070"/>
                  <a:pt x="2248663" y="2616048"/>
                </a:cubicBezTo>
                <a:cubicBezTo>
                  <a:pt x="2244272" y="2619026"/>
                  <a:pt x="2240898" y="2622893"/>
                  <a:pt x="2238541" y="2627648"/>
                </a:cubicBezTo>
                <a:lnTo>
                  <a:pt x="2235541" y="2640630"/>
                </a:lnTo>
                <a:lnTo>
                  <a:pt x="2291304" y="2640630"/>
                </a:lnTo>
                <a:cubicBezTo>
                  <a:pt x="2291304" y="2635060"/>
                  <a:pt x="2290201" y="2630090"/>
                  <a:pt x="2287994" y="2625720"/>
                </a:cubicBezTo>
                <a:cubicBezTo>
                  <a:pt x="2285788" y="2621350"/>
                  <a:pt x="2282660" y="2617901"/>
                  <a:pt x="2278611" y="2615374"/>
                </a:cubicBezTo>
                <a:cubicBezTo>
                  <a:pt x="2274563" y="2612846"/>
                  <a:pt x="2269796" y="2611582"/>
                  <a:pt x="2264312" y="2611582"/>
                </a:cubicBezTo>
                <a:close/>
                <a:moveTo>
                  <a:pt x="2153354" y="2611582"/>
                </a:moveTo>
                <a:cubicBezTo>
                  <a:pt x="2147184" y="2611582"/>
                  <a:pt x="2142000" y="2613135"/>
                  <a:pt x="2137802" y="2616241"/>
                </a:cubicBezTo>
                <a:cubicBezTo>
                  <a:pt x="2133603" y="2619347"/>
                  <a:pt x="2130432" y="2623674"/>
                  <a:pt x="2128290" y="2629223"/>
                </a:cubicBezTo>
                <a:cubicBezTo>
                  <a:pt x="2126148" y="2634771"/>
                  <a:pt x="2125077" y="2641230"/>
                  <a:pt x="2125077" y="2648599"/>
                </a:cubicBezTo>
                <a:cubicBezTo>
                  <a:pt x="2125077" y="2656054"/>
                  <a:pt x="2126169" y="2662620"/>
                  <a:pt x="2128354" y="2668297"/>
                </a:cubicBezTo>
                <a:cubicBezTo>
                  <a:pt x="2130539" y="2673974"/>
                  <a:pt x="2133731" y="2678408"/>
                  <a:pt x="2137930" y="2681600"/>
                </a:cubicBezTo>
                <a:cubicBezTo>
                  <a:pt x="2142129" y="2684792"/>
                  <a:pt x="2147270" y="2686388"/>
                  <a:pt x="2153354" y="2686388"/>
                </a:cubicBezTo>
                <a:cubicBezTo>
                  <a:pt x="2159695" y="2686388"/>
                  <a:pt x="2164997" y="2684707"/>
                  <a:pt x="2169260" y="2681343"/>
                </a:cubicBezTo>
                <a:cubicBezTo>
                  <a:pt x="2173523" y="2677980"/>
                  <a:pt x="2176737" y="2673438"/>
                  <a:pt x="2178900" y="2667719"/>
                </a:cubicBezTo>
                <a:cubicBezTo>
                  <a:pt x="2181064" y="2661999"/>
                  <a:pt x="2182145" y="2655626"/>
                  <a:pt x="2182145" y="2648599"/>
                </a:cubicBezTo>
                <a:cubicBezTo>
                  <a:pt x="2182145" y="2641659"/>
                  <a:pt x="2181085" y="2635392"/>
                  <a:pt x="2178964" y="2629801"/>
                </a:cubicBezTo>
                <a:cubicBezTo>
                  <a:pt x="2176843" y="2624210"/>
                  <a:pt x="2173652" y="2619776"/>
                  <a:pt x="2169389" y="2616498"/>
                </a:cubicBezTo>
                <a:cubicBezTo>
                  <a:pt x="2165126" y="2613220"/>
                  <a:pt x="2159781" y="2611582"/>
                  <a:pt x="2153354" y="2611582"/>
                </a:cubicBezTo>
                <a:close/>
                <a:moveTo>
                  <a:pt x="1997869" y="2611582"/>
                </a:moveTo>
                <a:cubicBezTo>
                  <a:pt x="1991100" y="2611582"/>
                  <a:pt x="1985530" y="2613338"/>
                  <a:pt x="1981160" y="2616852"/>
                </a:cubicBezTo>
                <a:cubicBezTo>
                  <a:pt x="1976790" y="2620365"/>
                  <a:pt x="1973555" y="2624971"/>
                  <a:pt x="1971456" y="2630669"/>
                </a:cubicBezTo>
                <a:cubicBezTo>
                  <a:pt x="1969357" y="2636367"/>
                  <a:pt x="1968307" y="2642515"/>
                  <a:pt x="1968307" y="2649113"/>
                </a:cubicBezTo>
                <a:cubicBezTo>
                  <a:pt x="1968307" y="2655711"/>
                  <a:pt x="1969357" y="2661838"/>
                  <a:pt x="1971456" y="2667494"/>
                </a:cubicBezTo>
                <a:cubicBezTo>
                  <a:pt x="1973555" y="2673149"/>
                  <a:pt x="1976790" y="2677712"/>
                  <a:pt x="1981160" y="2681183"/>
                </a:cubicBezTo>
                <a:cubicBezTo>
                  <a:pt x="1985530" y="2684653"/>
                  <a:pt x="1991100" y="2686388"/>
                  <a:pt x="1997869" y="2686388"/>
                </a:cubicBezTo>
                <a:cubicBezTo>
                  <a:pt x="2004639" y="2686388"/>
                  <a:pt x="2010208" y="2684653"/>
                  <a:pt x="2014579" y="2681183"/>
                </a:cubicBezTo>
                <a:cubicBezTo>
                  <a:pt x="2018949" y="2677712"/>
                  <a:pt x="2022184" y="2673149"/>
                  <a:pt x="2024283" y="2667494"/>
                </a:cubicBezTo>
                <a:cubicBezTo>
                  <a:pt x="2026382" y="2661838"/>
                  <a:pt x="2027432" y="2655711"/>
                  <a:pt x="2027432" y="2649113"/>
                </a:cubicBezTo>
                <a:cubicBezTo>
                  <a:pt x="2027432" y="2642515"/>
                  <a:pt x="2026382" y="2636367"/>
                  <a:pt x="2024283" y="2630669"/>
                </a:cubicBezTo>
                <a:cubicBezTo>
                  <a:pt x="2022184" y="2624971"/>
                  <a:pt x="2018949" y="2620365"/>
                  <a:pt x="2014579" y="2616852"/>
                </a:cubicBezTo>
                <a:cubicBezTo>
                  <a:pt x="2010208" y="2613338"/>
                  <a:pt x="2004639" y="2611582"/>
                  <a:pt x="1997869" y="2611582"/>
                </a:cubicBezTo>
                <a:close/>
                <a:moveTo>
                  <a:pt x="1549937" y="2611582"/>
                </a:moveTo>
                <a:cubicBezTo>
                  <a:pt x="1543896" y="2611582"/>
                  <a:pt x="1538680" y="2613070"/>
                  <a:pt x="1534288" y="2616048"/>
                </a:cubicBezTo>
                <a:cubicBezTo>
                  <a:pt x="1529897" y="2619026"/>
                  <a:pt x="1526523" y="2622893"/>
                  <a:pt x="1524166" y="2627648"/>
                </a:cubicBezTo>
                <a:lnTo>
                  <a:pt x="1521166" y="2640630"/>
                </a:lnTo>
                <a:lnTo>
                  <a:pt x="1576929" y="2640630"/>
                </a:lnTo>
                <a:cubicBezTo>
                  <a:pt x="1576929" y="2635060"/>
                  <a:pt x="1575826" y="2630090"/>
                  <a:pt x="1573619" y="2625720"/>
                </a:cubicBezTo>
                <a:cubicBezTo>
                  <a:pt x="1571413" y="2621350"/>
                  <a:pt x="1568285" y="2617901"/>
                  <a:pt x="1564237" y="2615374"/>
                </a:cubicBezTo>
                <a:cubicBezTo>
                  <a:pt x="1560188" y="2612846"/>
                  <a:pt x="1555421" y="2611582"/>
                  <a:pt x="1549937" y="2611582"/>
                </a:cubicBezTo>
                <a:close/>
                <a:moveTo>
                  <a:pt x="1292762" y="2611582"/>
                </a:moveTo>
                <a:cubicBezTo>
                  <a:pt x="1286721" y="2611582"/>
                  <a:pt x="1281505" y="2613070"/>
                  <a:pt x="1277113" y="2616048"/>
                </a:cubicBezTo>
                <a:cubicBezTo>
                  <a:pt x="1272722" y="2619026"/>
                  <a:pt x="1269348" y="2622893"/>
                  <a:pt x="1266991" y="2627648"/>
                </a:cubicBezTo>
                <a:lnTo>
                  <a:pt x="1263991" y="2640630"/>
                </a:lnTo>
                <a:lnTo>
                  <a:pt x="1319754" y="2640630"/>
                </a:lnTo>
                <a:cubicBezTo>
                  <a:pt x="1319754" y="2635060"/>
                  <a:pt x="1318651" y="2630090"/>
                  <a:pt x="1316444" y="2625720"/>
                </a:cubicBezTo>
                <a:cubicBezTo>
                  <a:pt x="1314238" y="2621350"/>
                  <a:pt x="1311110" y="2617901"/>
                  <a:pt x="1307061" y="2615374"/>
                </a:cubicBezTo>
                <a:cubicBezTo>
                  <a:pt x="1303013" y="2612846"/>
                  <a:pt x="1298246" y="2611582"/>
                  <a:pt x="1292762" y="2611582"/>
                </a:cubicBezTo>
                <a:close/>
                <a:moveTo>
                  <a:pt x="1181804" y="2611582"/>
                </a:moveTo>
                <a:cubicBezTo>
                  <a:pt x="1175634" y="2611582"/>
                  <a:pt x="1170450" y="2613135"/>
                  <a:pt x="1166252" y="2616241"/>
                </a:cubicBezTo>
                <a:cubicBezTo>
                  <a:pt x="1162053" y="2619347"/>
                  <a:pt x="1158882" y="2623674"/>
                  <a:pt x="1156740" y="2629223"/>
                </a:cubicBezTo>
                <a:cubicBezTo>
                  <a:pt x="1154598" y="2634771"/>
                  <a:pt x="1153527" y="2641230"/>
                  <a:pt x="1153527" y="2648599"/>
                </a:cubicBezTo>
                <a:cubicBezTo>
                  <a:pt x="1153527" y="2656054"/>
                  <a:pt x="1154619" y="2662620"/>
                  <a:pt x="1156804" y="2668297"/>
                </a:cubicBezTo>
                <a:cubicBezTo>
                  <a:pt x="1158989" y="2673974"/>
                  <a:pt x="1162181" y="2678408"/>
                  <a:pt x="1166380" y="2681600"/>
                </a:cubicBezTo>
                <a:cubicBezTo>
                  <a:pt x="1170579" y="2684792"/>
                  <a:pt x="1175720" y="2686388"/>
                  <a:pt x="1181804" y="2686388"/>
                </a:cubicBezTo>
                <a:cubicBezTo>
                  <a:pt x="1188145" y="2686388"/>
                  <a:pt x="1193447" y="2684707"/>
                  <a:pt x="1197710" y="2681343"/>
                </a:cubicBezTo>
                <a:cubicBezTo>
                  <a:pt x="1201973" y="2677980"/>
                  <a:pt x="1205186" y="2673438"/>
                  <a:pt x="1207350" y="2667719"/>
                </a:cubicBezTo>
                <a:cubicBezTo>
                  <a:pt x="1209514" y="2661999"/>
                  <a:pt x="1210596" y="2655626"/>
                  <a:pt x="1210596" y="2648599"/>
                </a:cubicBezTo>
                <a:cubicBezTo>
                  <a:pt x="1210596" y="2641659"/>
                  <a:pt x="1209535" y="2635392"/>
                  <a:pt x="1207415" y="2629801"/>
                </a:cubicBezTo>
                <a:cubicBezTo>
                  <a:pt x="1205294" y="2624210"/>
                  <a:pt x="1202102" y="2619776"/>
                  <a:pt x="1197839" y="2616498"/>
                </a:cubicBezTo>
                <a:cubicBezTo>
                  <a:pt x="1193576" y="2613220"/>
                  <a:pt x="1188231" y="2611582"/>
                  <a:pt x="1181804" y="2611582"/>
                </a:cubicBezTo>
                <a:close/>
                <a:moveTo>
                  <a:pt x="1035587" y="2611582"/>
                </a:moveTo>
                <a:cubicBezTo>
                  <a:pt x="1029546" y="2611582"/>
                  <a:pt x="1024330" y="2613070"/>
                  <a:pt x="1019938" y="2616048"/>
                </a:cubicBezTo>
                <a:cubicBezTo>
                  <a:pt x="1015547" y="2619026"/>
                  <a:pt x="1012173" y="2622893"/>
                  <a:pt x="1009816" y="2627648"/>
                </a:cubicBezTo>
                <a:lnTo>
                  <a:pt x="1006816" y="2640630"/>
                </a:lnTo>
                <a:lnTo>
                  <a:pt x="1062579" y="2640630"/>
                </a:lnTo>
                <a:cubicBezTo>
                  <a:pt x="1062579" y="2635060"/>
                  <a:pt x="1061476" y="2630090"/>
                  <a:pt x="1059269" y="2625720"/>
                </a:cubicBezTo>
                <a:cubicBezTo>
                  <a:pt x="1057063" y="2621350"/>
                  <a:pt x="1053935" y="2617901"/>
                  <a:pt x="1049887" y="2615374"/>
                </a:cubicBezTo>
                <a:cubicBezTo>
                  <a:pt x="1045838" y="2612846"/>
                  <a:pt x="1041071" y="2611582"/>
                  <a:pt x="1035587" y="2611582"/>
                </a:cubicBezTo>
                <a:close/>
                <a:moveTo>
                  <a:pt x="410279" y="2611582"/>
                </a:moveTo>
                <a:cubicBezTo>
                  <a:pt x="404109" y="2611582"/>
                  <a:pt x="398925" y="2613135"/>
                  <a:pt x="394727" y="2616241"/>
                </a:cubicBezTo>
                <a:cubicBezTo>
                  <a:pt x="390528" y="2619347"/>
                  <a:pt x="387357" y="2623674"/>
                  <a:pt x="385215" y="2629223"/>
                </a:cubicBezTo>
                <a:cubicBezTo>
                  <a:pt x="383073" y="2634771"/>
                  <a:pt x="382002" y="2641230"/>
                  <a:pt x="382002" y="2648599"/>
                </a:cubicBezTo>
                <a:cubicBezTo>
                  <a:pt x="382002" y="2656054"/>
                  <a:pt x="383095" y="2662620"/>
                  <a:pt x="385279" y="2668297"/>
                </a:cubicBezTo>
                <a:cubicBezTo>
                  <a:pt x="387464" y="2673974"/>
                  <a:pt x="390656" y="2678408"/>
                  <a:pt x="394855" y="2681600"/>
                </a:cubicBezTo>
                <a:cubicBezTo>
                  <a:pt x="399054" y="2684792"/>
                  <a:pt x="404195" y="2686388"/>
                  <a:pt x="410279" y="2686388"/>
                </a:cubicBezTo>
                <a:cubicBezTo>
                  <a:pt x="416620" y="2686388"/>
                  <a:pt x="421922" y="2684707"/>
                  <a:pt x="426185" y="2681343"/>
                </a:cubicBezTo>
                <a:cubicBezTo>
                  <a:pt x="430448" y="2677980"/>
                  <a:pt x="433662" y="2673438"/>
                  <a:pt x="435825" y="2667719"/>
                </a:cubicBezTo>
                <a:cubicBezTo>
                  <a:pt x="437989" y="2661999"/>
                  <a:pt x="439071" y="2655626"/>
                  <a:pt x="439071" y="2648599"/>
                </a:cubicBezTo>
                <a:cubicBezTo>
                  <a:pt x="439071" y="2641659"/>
                  <a:pt x="438010" y="2635392"/>
                  <a:pt x="435889" y="2629801"/>
                </a:cubicBezTo>
                <a:cubicBezTo>
                  <a:pt x="433769" y="2624210"/>
                  <a:pt x="430577" y="2619776"/>
                  <a:pt x="426314" y="2616498"/>
                </a:cubicBezTo>
                <a:cubicBezTo>
                  <a:pt x="422051" y="2613220"/>
                  <a:pt x="416706" y="2611582"/>
                  <a:pt x="410279" y="2611582"/>
                </a:cubicBezTo>
                <a:close/>
                <a:moveTo>
                  <a:pt x="5720142" y="2599243"/>
                </a:moveTo>
                <a:lnTo>
                  <a:pt x="5760501" y="2599243"/>
                </a:lnTo>
                <a:cubicBezTo>
                  <a:pt x="5771126" y="2599243"/>
                  <a:pt x="5779567" y="2601642"/>
                  <a:pt x="5785822" y="2606440"/>
                </a:cubicBezTo>
                <a:cubicBezTo>
                  <a:pt x="5792077" y="2611239"/>
                  <a:pt x="5795205" y="2617580"/>
                  <a:pt x="5795205" y="2625463"/>
                </a:cubicBezTo>
                <a:cubicBezTo>
                  <a:pt x="5795205" y="2631462"/>
                  <a:pt x="5793426" y="2636099"/>
                  <a:pt x="5789871" y="2639377"/>
                </a:cubicBezTo>
                <a:cubicBezTo>
                  <a:pt x="5786315" y="2642655"/>
                  <a:pt x="5781752" y="2644872"/>
                  <a:pt x="5776182" y="2646029"/>
                </a:cubicBezTo>
                <a:cubicBezTo>
                  <a:pt x="5779824" y="2646543"/>
                  <a:pt x="5783369" y="2647828"/>
                  <a:pt x="5786818" y="2649885"/>
                </a:cubicBezTo>
                <a:cubicBezTo>
                  <a:pt x="5790267" y="2651941"/>
                  <a:pt x="5793127" y="2654758"/>
                  <a:pt x="5795398" y="2658336"/>
                </a:cubicBezTo>
                <a:cubicBezTo>
                  <a:pt x="5797668" y="2661913"/>
                  <a:pt x="5798804" y="2666294"/>
                  <a:pt x="5798804" y="2671478"/>
                </a:cubicBezTo>
                <a:cubicBezTo>
                  <a:pt x="5798804" y="2676534"/>
                  <a:pt x="5797518" y="2681054"/>
                  <a:pt x="5794948" y="2685038"/>
                </a:cubicBezTo>
                <a:cubicBezTo>
                  <a:pt x="5792377" y="2689023"/>
                  <a:pt x="5788692" y="2692172"/>
                  <a:pt x="5783894" y="2694486"/>
                </a:cubicBezTo>
                <a:cubicBezTo>
                  <a:pt x="5779096" y="2696799"/>
                  <a:pt x="5773354" y="2697956"/>
                  <a:pt x="5766670" y="2697956"/>
                </a:cubicBezTo>
                <a:lnTo>
                  <a:pt x="5720142" y="2697956"/>
                </a:lnTo>
                <a:close/>
                <a:moveTo>
                  <a:pt x="5510592" y="2599243"/>
                </a:moveTo>
                <a:lnTo>
                  <a:pt x="5525758" y="2599243"/>
                </a:lnTo>
                <a:lnTo>
                  <a:pt x="5525758" y="2641659"/>
                </a:lnTo>
                <a:lnTo>
                  <a:pt x="5573058" y="2641659"/>
                </a:lnTo>
                <a:lnTo>
                  <a:pt x="5573058" y="2599243"/>
                </a:lnTo>
                <a:lnTo>
                  <a:pt x="5588226" y="2599243"/>
                </a:lnTo>
                <a:lnTo>
                  <a:pt x="5588226" y="2697956"/>
                </a:lnTo>
                <a:lnTo>
                  <a:pt x="5573058" y="2697956"/>
                </a:lnTo>
                <a:lnTo>
                  <a:pt x="5573058" y="2655797"/>
                </a:lnTo>
                <a:lnTo>
                  <a:pt x="5525758" y="2655797"/>
                </a:lnTo>
                <a:lnTo>
                  <a:pt x="5525758" y="2697956"/>
                </a:lnTo>
                <a:lnTo>
                  <a:pt x="5510592" y="2697956"/>
                </a:lnTo>
                <a:close/>
                <a:moveTo>
                  <a:pt x="5148642" y="2599243"/>
                </a:moveTo>
                <a:lnTo>
                  <a:pt x="5163808" y="2599243"/>
                </a:lnTo>
                <a:lnTo>
                  <a:pt x="5163808" y="2675591"/>
                </a:lnTo>
                <a:lnTo>
                  <a:pt x="5211366" y="2599243"/>
                </a:lnTo>
                <a:lnTo>
                  <a:pt x="5228846" y="2599243"/>
                </a:lnTo>
                <a:lnTo>
                  <a:pt x="5228846" y="2697956"/>
                </a:lnTo>
                <a:lnTo>
                  <a:pt x="5213680" y="2697956"/>
                </a:lnTo>
                <a:lnTo>
                  <a:pt x="5213680" y="2621607"/>
                </a:lnTo>
                <a:lnTo>
                  <a:pt x="5166379" y="2697956"/>
                </a:lnTo>
                <a:lnTo>
                  <a:pt x="5148642" y="2697956"/>
                </a:lnTo>
                <a:close/>
                <a:moveTo>
                  <a:pt x="4939092" y="2599243"/>
                </a:moveTo>
                <a:lnTo>
                  <a:pt x="4954259" y="2599243"/>
                </a:lnTo>
                <a:lnTo>
                  <a:pt x="4954259" y="2641659"/>
                </a:lnTo>
                <a:lnTo>
                  <a:pt x="5001559" y="2641659"/>
                </a:lnTo>
                <a:lnTo>
                  <a:pt x="5001559" y="2599243"/>
                </a:lnTo>
                <a:lnTo>
                  <a:pt x="5016726" y="2599243"/>
                </a:lnTo>
                <a:lnTo>
                  <a:pt x="5016726" y="2697956"/>
                </a:lnTo>
                <a:lnTo>
                  <a:pt x="5001559" y="2697956"/>
                </a:lnTo>
                <a:lnTo>
                  <a:pt x="5001559" y="2655797"/>
                </a:lnTo>
                <a:lnTo>
                  <a:pt x="4954259" y="2655797"/>
                </a:lnTo>
                <a:lnTo>
                  <a:pt x="4954259" y="2697956"/>
                </a:lnTo>
                <a:lnTo>
                  <a:pt x="4939092" y="2697956"/>
                </a:lnTo>
                <a:close/>
                <a:moveTo>
                  <a:pt x="4834317" y="2599243"/>
                </a:moveTo>
                <a:lnTo>
                  <a:pt x="4849484" y="2599243"/>
                </a:lnTo>
                <a:lnTo>
                  <a:pt x="4849484" y="2641659"/>
                </a:lnTo>
                <a:lnTo>
                  <a:pt x="4896784" y="2641659"/>
                </a:lnTo>
                <a:lnTo>
                  <a:pt x="4896784" y="2599243"/>
                </a:lnTo>
                <a:lnTo>
                  <a:pt x="4911951" y="2599243"/>
                </a:lnTo>
                <a:lnTo>
                  <a:pt x="4911951" y="2697956"/>
                </a:lnTo>
                <a:lnTo>
                  <a:pt x="4896784" y="2697956"/>
                </a:lnTo>
                <a:lnTo>
                  <a:pt x="4896784" y="2655797"/>
                </a:lnTo>
                <a:lnTo>
                  <a:pt x="4849484" y="2655797"/>
                </a:lnTo>
                <a:lnTo>
                  <a:pt x="4849484" y="2697956"/>
                </a:lnTo>
                <a:lnTo>
                  <a:pt x="4834317" y="2697956"/>
                </a:lnTo>
                <a:close/>
                <a:moveTo>
                  <a:pt x="4762703" y="2599243"/>
                </a:moveTo>
                <a:lnTo>
                  <a:pt x="4803320" y="2599243"/>
                </a:lnTo>
                <a:lnTo>
                  <a:pt x="4803320" y="2697956"/>
                </a:lnTo>
                <a:lnTo>
                  <a:pt x="4788924" y="2697956"/>
                </a:lnTo>
                <a:lnTo>
                  <a:pt x="4788924" y="2657854"/>
                </a:lnTo>
                <a:lnTo>
                  <a:pt x="4762453" y="2657854"/>
                </a:lnTo>
                <a:lnTo>
                  <a:pt x="4739568" y="2697956"/>
                </a:lnTo>
                <a:lnTo>
                  <a:pt x="4723115" y="2697956"/>
                </a:lnTo>
                <a:lnTo>
                  <a:pt x="4747558" y="2655125"/>
                </a:lnTo>
                <a:lnTo>
                  <a:pt x="4743616" y="2654319"/>
                </a:lnTo>
                <a:cubicBezTo>
                  <a:pt x="4738775" y="2651963"/>
                  <a:pt x="4735047" y="2648589"/>
                  <a:pt x="4732434" y="2644197"/>
                </a:cubicBezTo>
                <a:cubicBezTo>
                  <a:pt x="4729820" y="2639805"/>
                  <a:pt x="4728514" y="2634589"/>
                  <a:pt x="4728514" y="2628548"/>
                </a:cubicBezTo>
                <a:cubicBezTo>
                  <a:pt x="4728514" y="2622464"/>
                  <a:pt x="4729885" y="2617237"/>
                  <a:pt x="4732627" y="2612867"/>
                </a:cubicBezTo>
                <a:cubicBezTo>
                  <a:pt x="4735368" y="2608497"/>
                  <a:pt x="4739300" y="2605133"/>
                  <a:pt x="4744420" y="2602777"/>
                </a:cubicBezTo>
                <a:cubicBezTo>
                  <a:pt x="4749539" y="2600421"/>
                  <a:pt x="4755634" y="2599243"/>
                  <a:pt x="4762703" y="2599243"/>
                </a:cubicBezTo>
                <a:close/>
                <a:moveTo>
                  <a:pt x="4523861" y="2599243"/>
                </a:moveTo>
                <a:lnTo>
                  <a:pt x="4604066" y="2599243"/>
                </a:lnTo>
                <a:lnTo>
                  <a:pt x="4604066" y="2613381"/>
                </a:lnTo>
                <a:lnTo>
                  <a:pt x="4571676" y="2613381"/>
                </a:lnTo>
                <a:lnTo>
                  <a:pt x="4571676" y="2697956"/>
                </a:lnTo>
                <a:lnTo>
                  <a:pt x="4556509" y="2697956"/>
                </a:lnTo>
                <a:lnTo>
                  <a:pt x="4556509" y="2613381"/>
                </a:lnTo>
                <a:lnTo>
                  <a:pt x="4523861" y="2613381"/>
                </a:lnTo>
                <a:close/>
                <a:moveTo>
                  <a:pt x="4215192" y="2599243"/>
                </a:moveTo>
                <a:lnTo>
                  <a:pt x="4292826" y="2599243"/>
                </a:lnTo>
                <a:lnTo>
                  <a:pt x="4292826" y="2697956"/>
                </a:lnTo>
                <a:lnTo>
                  <a:pt x="4277659" y="2697956"/>
                </a:lnTo>
                <a:lnTo>
                  <a:pt x="4277659" y="2613381"/>
                </a:lnTo>
                <a:lnTo>
                  <a:pt x="4230359" y="2613381"/>
                </a:lnTo>
                <a:lnTo>
                  <a:pt x="4230359" y="2697956"/>
                </a:lnTo>
                <a:lnTo>
                  <a:pt x="4215192" y="2697956"/>
                </a:lnTo>
                <a:close/>
                <a:moveTo>
                  <a:pt x="3967542" y="2599243"/>
                </a:moveTo>
                <a:lnTo>
                  <a:pt x="3982709" y="2599243"/>
                </a:lnTo>
                <a:lnTo>
                  <a:pt x="3982709" y="2641659"/>
                </a:lnTo>
                <a:lnTo>
                  <a:pt x="4030009" y="2641659"/>
                </a:lnTo>
                <a:lnTo>
                  <a:pt x="4030009" y="2599243"/>
                </a:lnTo>
                <a:lnTo>
                  <a:pt x="4045176" y="2599243"/>
                </a:lnTo>
                <a:lnTo>
                  <a:pt x="4045176" y="2697956"/>
                </a:lnTo>
                <a:lnTo>
                  <a:pt x="4030009" y="2697956"/>
                </a:lnTo>
                <a:lnTo>
                  <a:pt x="4030009" y="2655797"/>
                </a:lnTo>
                <a:lnTo>
                  <a:pt x="3982709" y="2655797"/>
                </a:lnTo>
                <a:lnTo>
                  <a:pt x="3982709" y="2697956"/>
                </a:lnTo>
                <a:lnTo>
                  <a:pt x="3967542" y="2697956"/>
                </a:lnTo>
                <a:close/>
                <a:moveTo>
                  <a:pt x="3624642" y="2599243"/>
                </a:moveTo>
                <a:lnTo>
                  <a:pt x="3639809" y="2599243"/>
                </a:lnTo>
                <a:lnTo>
                  <a:pt x="3639809" y="2675591"/>
                </a:lnTo>
                <a:lnTo>
                  <a:pt x="3687366" y="2599243"/>
                </a:lnTo>
                <a:lnTo>
                  <a:pt x="3704847" y="2599243"/>
                </a:lnTo>
                <a:lnTo>
                  <a:pt x="3704847" y="2697956"/>
                </a:lnTo>
                <a:lnTo>
                  <a:pt x="3689680" y="2697956"/>
                </a:lnTo>
                <a:lnTo>
                  <a:pt x="3689680" y="2621607"/>
                </a:lnTo>
                <a:lnTo>
                  <a:pt x="3642379" y="2697956"/>
                </a:lnTo>
                <a:lnTo>
                  <a:pt x="3624642" y="2697956"/>
                </a:lnTo>
                <a:close/>
                <a:moveTo>
                  <a:pt x="3519867" y="2599243"/>
                </a:moveTo>
                <a:lnTo>
                  <a:pt x="3560226" y="2599243"/>
                </a:lnTo>
                <a:cubicBezTo>
                  <a:pt x="3570852" y="2599243"/>
                  <a:pt x="3579292" y="2601642"/>
                  <a:pt x="3585547" y="2606440"/>
                </a:cubicBezTo>
                <a:cubicBezTo>
                  <a:pt x="3591803" y="2611239"/>
                  <a:pt x="3594930" y="2617580"/>
                  <a:pt x="3594930" y="2625463"/>
                </a:cubicBezTo>
                <a:cubicBezTo>
                  <a:pt x="3594930" y="2631462"/>
                  <a:pt x="3593152" y="2636099"/>
                  <a:pt x="3589596" y="2639377"/>
                </a:cubicBezTo>
                <a:cubicBezTo>
                  <a:pt x="3586040" y="2642655"/>
                  <a:pt x="3581477" y="2644872"/>
                  <a:pt x="3575907" y="2646029"/>
                </a:cubicBezTo>
                <a:cubicBezTo>
                  <a:pt x="3579549" y="2646543"/>
                  <a:pt x="3583094" y="2647828"/>
                  <a:pt x="3586544" y="2649885"/>
                </a:cubicBezTo>
                <a:cubicBezTo>
                  <a:pt x="3589992" y="2651941"/>
                  <a:pt x="3592852" y="2654758"/>
                  <a:pt x="3595123" y="2658336"/>
                </a:cubicBezTo>
                <a:cubicBezTo>
                  <a:pt x="3597394" y="2661913"/>
                  <a:pt x="3598529" y="2666294"/>
                  <a:pt x="3598529" y="2671478"/>
                </a:cubicBezTo>
                <a:cubicBezTo>
                  <a:pt x="3598529" y="2676534"/>
                  <a:pt x="3597244" y="2681054"/>
                  <a:pt x="3594673" y="2685038"/>
                </a:cubicBezTo>
                <a:cubicBezTo>
                  <a:pt x="3592103" y="2689023"/>
                  <a:pt x="3588418" y="2692172"/>
                  <a:pt x="3583619" y="2694486"/>
                </a:cubicBezTo>
                <a:cubicBezTo>
                  <a:pt x="3578821" y="2696799"/>
                  <a:pt x="3573080" y="2697956"/>
                  <a:pt x="3566396" y="2697956"/>
                </a:cubicBezTo>
                <a:lnTo>
                  <a:pt x="3519867" y="2697956"/>
                </a:lnTo>
                <a:close/>
                <a:moveTo>
                  <a:pt x="3053142" y="2599243"/>
                </a:moveTo>
                <a:lnTo>
                  <a:pt x="3068309" y="2599243"/>
                </a:lnTo>
                <a:lnTo>
                  <a:pt x="3068309" y="2675591"/>
                </a:lnTo>
                <a:lnTo>
                  <a:pt x="3115866" y="2599243"/>
                </a:lnTo>
                <a:lnTo>
                  <a:pt x="3133347" y="2599243"/>
                </a:lnTo>
                <a:lnTo>
                  <a:pt x="3133347" y="2697956"/>
                </a:lnTo>
                <a:lnTo>
                  <a:pt x="3118180" y="2697956"/>
                </a:lnTo>
                <a:lnTo>
                  <a:pt x="3118180" y="2621607"/>
                </a:lnTo>
                <a:lnTo>
                  <a:pt x="3070879" y="2697956"/>
                </a:lnTo>
                <a:lnTo>
                  <a:pt x="3053142" y="2697956"/>
                </a:lnTo>
                <a:close/>
                <a:moveTo>
                  <a:pt x="2948367" y="2599243"/>
                </a:moveTo>
                <a:lnTo>
                  <a:pt x="2963534" y="2599243"/>
                </a:lnTo>
                <a:lnTo>
                  <a:pt x="2963534" y="2675591"/>
                </a:lnTo>
                <a:lnTo>
                  <a:pt x="3011091" y="2599243"/>
                </a:lnTo>
                <a:lnTo>
                  <a:pt x="3028572" y="2599243"/>
                </a:lnTo>
                <a:lnTo>
                  <a:pt x="3028572" y="2697956"/>
                </a:lnTo>
                <a:lnTo>
                  <a:pt x="3013405" y="2697956"/>
                </a:lnTo>
                <a:lnTo>
                  <a:pt x="3013405" y="2621607"/>
                </a:lnTo>
                <a:lnTo>
                  <a:pt x="2966104" y="2697956"/>
                </a:lnTo>
                <a:lnTo>
                  <a:pt x="2948367" y="2697956"/>
                </a:lnTo>
                <a:close/>
                <a:moveTo>
                  <a:pt x="2834067" y="2599243"/>
                </a:moveTo>
                <a:lnTo>
                  <a:pt x="2849234" y="2599243"/>
                </a:lnTo>
                <a:lnTo>
                  <a:pt x="2849234" y="2683817"/>
                </a:lnTo>
                <a:lnTo>
                  <a:pt x="2896534" y="2683817"/>
                </a:lnTo>
                <a:lnTo>
                  <a:pt x="2896534" y="2599243"/>
                </a:lnTo>
                <a:lnTo>
                  <a:pt x="2911701" y="2599243"/>
                </a:lnTo>
                <a:lnTo>
                  <a:pt x="2911701" y="2683817"/>
                </a:lnTo>
                <a:lnTo>
                  <a:pt x="2926868" y="2683817"/>
                </a:lnTo>
                <a:lnTo>
                  <a:pt x="2926868" y="2729832"/>
                </a:lnTo>
                <a:lnTo>
                  <a:pt x="2911701" y="2729832"/>
                </a:lnTo>
                <a:lnTo>
                  <a:pt x="2911701" y="2697956"/>
                </a:lnTo>
                <a:lnTo>
                  <a:pt x="2834067" y="2697956"/>
                </a:lnTo>
                <a:close/>
                <a:moveTo>
                  <a:pt x="2538792" y="2599243"/>
                </a:moveTo>
                <a:lnTo>
                  <a:pt x="2553959" y="2599243"/>
                </a:lnTo>
                <a:lnTo>
                  <a:pt x="2553959" y="2675591"/>
                </a:lnTo>
                <a:lnTo>
                  <a:pt x="2601516" y="2599243"/>
                </a:lnTo>
                <a:lnTo>
                  <a:pt x="2618997" y="2599243"/>
                </a:lnTo>
                <a:lnTo>
                  <a:pt x="2618997" y="2697956"/>
                </a:lnTo>
                <a:lnTo>
                  <a:pt x="2603830" y="2697956"/>
                </a:lnTo>
                <a:lnTo>
                  <a:pt x="2603830" y="2621607"/>
                </a:lnTo>
                <a:lnTo>
                  <a:pt x="2556529" y="2697956"/>
                </a:lnTo>
                <a:lnTo>
                  <a:pt x="2538792" y="2697956"/>
                </a:lnTo>
                <a:close/>
                <a:moveTo>
                  <a:pt x="2447127" y="2599243"/>
                </a:moveTo>
                <a:lnTo>
                  <a:pt x="2512936" y="2599243"/>
                </a:lnTo>
                <a:lnTo>
                  <a:pt x="2512936" y="2697956"/>
                </a:lnTo>
                <a:lnTo>
                  <a:pt x="2497769" y="2697956"/>
                </a:lnTo>
                <a:lnTo>
                  <a:pt x="2497769" y="2613381"/>
                </a:lnTo>
                <a:lnTo>
                  <a:pt x="2461523" y="2613381"/>
                </a:lnTo>
                <a:lnTo>
                  <a:pt x="2459981" y="2648599"/>
                </a:lnTo>
                <a:cubicBezTo>
                  <a:pt x="2459638" y="2656697"/>
                  <a:pt x="2458920" y="2663820"/>
                  <a:pt x="2457828" y="2669968"/>
                </a:cubicBezTo>
                <a:cubicBezTo>
                  <a:pt x="2456735" y="2676116"/>
                  <a:pt x="2455085" y="2681268"/>
                  <a:pt x="2452879" y="2685424"/>
                </a:cubicBezTo>
                <a:cubicBezTo>
                  <a:pt x="2450673" y="2689580"/>
                  <a:pt x="2447748" y="2692708"/>
                  <a:pt x="2444107" y="2694807"/>
                </a:cubicBezTo>
                <a:cubicBezTo>
                  <a:pt x="2440465" y="2696906"/>
                  <a:pt x="2435902" y="2697956"/>
                  <a:pt x="2430418" y="2697956"/>
                </a:cubicBezTo>
                <a:lnTo>
                  <a:pt x="2425276" y="2697956"/>
                </a:lnTo>
                <a:lnTo>
                  <a:pt x="2425276" y="2683817"/>
                </a:lnTo>
                <a:lnTo>
                  <a:pt x="2428876" y="2683817"/>
                </a:lnTo>
                <a:cubicBezTo>
                  <a:pt x="2431832" y="2683817"/>
                  <a:pt x="2434295" y="2683228"/>
                  <a:pt x="2436266" y="2682050"/>
                </a:cubicBezTo>
                <a:cubicBezTo>
                  <a:pt x="2438237" y="2680872"/>
                  <a:pt x="2439833" y="2678794"/>
                  <a:pt x="2441054" y="2675816"/>
                </a:cubicBezTo>
                <a:cubicBezTo>
                  <a:pt x="2442275" y="2672839"/>
                  <a:pt x="2443217" y="2668683"/>
                  <a:pt x="2443882" y="2663349"/>
                </a:cubicBezTo>
                <a:cubicBezTo>
                  <a:pt x="2444546" y="2658014"/>
                  <a:pt x="2445028" y="2651213"/>
                  <a:pt x="2445328" y="2642944"/>
                </a:cubicBezTo>
                <a:close/>
                <a:moveTo>
                  <a:pt x="1857578" y="2599243"/>
                </a:moveTo>
                <a:lnTo>
                  <a:pt x="1898195" y="2599243"/>
                </a:lnTo>
                <a:lnTo>
                  <a:pt x="1898195" y="2697956"/>
                </a:lnTo>
                <a:lnTo>
                  <a:pt x="1883799" y="2697956"/>
                </a:lnTo>
                <a:lnTo>
                  <a:pt x="1883799" y="2657854"/>
                </a:lnTo>
                <a:lnTo>
                  <a:pt x="1857328" y="2657854"/>
                </a:lnTo>
                <a:lnTo>
                  <a:pt x="1834443" y="2697956"/>
                </a:lnTo>
                <a:lnTo>
                  <a:pt x="1817990" y="2697956"/>
                </a:lnTo>
                <a:lnTo>
                  <a:pt x="1842433" y="2655125"/>
                </a:lnTo>
                <a:lnTo>
                  <a:pt x="1838491" y="2654319"/>
                </a:lnTo>
                <a:cubicBezTo>
                  <a:pt x="1833650" y="2651963"/>
                  <a:pt x="1829922" y="2648589"/>
                  <a:pt x="1827309" y="2644197"/>
                </a:cubicBezTo>
                <a:cubicBezTo>
                  <a:pt x="1824695" y="2639805"/>
                  <a:pt x="1823389" y="2634589"/>
                  <a:pt x="1823389" y="2628548"/>
                </a:cubicBezTo>
                <a:cubicBezTo>
                  <a:pt x="1823389" y="2622464"/>
                  <a:pt x="1824760" y="2617237"/>
                  <a:pt x="1827502" y="2612867"/>
                </a:cubicBezTo>
                <a:cubicBezTo>
                  <a:pt x="1830244" y="2608497"/>
                  <a:pt x="1834175" y="2605133"/>
                  <a:pt x="1839295" y="2602777"/>
                </a:cubicBezTo>
                <a:cubicBezTo>
                  <a:pt x="1844415" y="2600421"/>
                  <a:pt x="1850509" y="2599243"/>
                  <a:pt x="1857578" y="2599243"/>
                </a:cubicBezTo>
                <a:close/>
                <a:moveTo>
                  <a:pt x="1719642" y="2599243"/>
                </a:moveTo>
                <a:lnTo>
                  <a:pt x="1734809" y="2599243"/>
                </a:lnTo>
                <a:lnTo>
                  <a:pt x="1734809" y="2675591"/>
                </a:lnTo>
                <a:lnTo>
                  <a:pt x="1782366" y="2599243"/>
                </a:lnTo>
                <a:lnTo>
                  <a:pt x="1799847" y="2599243"/>
                </a:lnTo>
                <a:lnTo>
                  <a:pt x="1799847" y="2697956"/>
                </a:lnTo>
                <a:lnTo>
                  <a:pt x="1784680" y="2697956"/>
                </a:lnTo>
                <a:lnTo>
                  <a:pt x="1784680" y="2621607"/>
                </a:lnTo>
                <a:lnTo>
                  <a:pt x="1737380" y="2697956"/>
                </a:lnTo>
                <a:lnTo>
                  <a:pt x="1719642" y="2697956"/>
                </a:lnTo>
                <a:close/>
                <a:moveTo>
                  <a:pt x="1614867" y="2599243"/>
                </a:moveTo>
                <a:lnTo>
                  <a:pt x="1630034" y="2599243"/>
                </a:lnTo>
                <a:lnTo>
                  <a:pt x="1630034" y="2641659"/>
                </a:lnTo>
                <a:lnTo>
                  <a:pt x="1677334" y="2641659"/>
                </a:lnTo>
                <a:lnTo>
                  <a:pt x="1677334" y="2599243"/>
                </a:lnTo>
                <a:lnTo>
                  <a:pt x="1692501" y="2599243"/>
                </a:lnTo>
                <a:lnTo>
                  <a:pt x="1692501" y="2697956"/>
                </a:lnTo>
                <a:lnTo>
                  <a:pt x="1677334" y="2697956"/>
                </a:lnTo>
                <a:lnTo>
                  <a:pt x="1677334" y="2655797"/>
                </a:lnTo>
                <a:lnTo>
                  <a:pt x="1630034" y="2655797"/>
                </a:lnTo>
                <a:lnTo>
                  <a:pt x="1630034" y="2697956"/>
                </a:lnTo>
                <a:lnTo>
                  <a:pt x="1614867" y="2697956"/>
                </a:lnTo>
                <a:close/>
                <a:moveTo>
                  <a:pt x="1357692" y="2599243"/>
                </a:moveTo>
                <a:lnTo>
                  <a:pt x="1372859" y="2599243"/>
                </a:lnTo>
                <a:lnTo>
                  <a:pt x="1372859" y="2683817"/>
                </a:lnTo>
                <a:lnTo>
                  <a:pt x="1410134" y="2683817"/>
                </a:lnTo>
                <a:lnTo>
                  <a:pt x="1410134" y="2599243"/>
                </a:lnTo>
                <a:lnTo>
                  <a:pt x="1425300" y="2599243"/>
                </a:lnTo>
                <a:lnTo>
                  <a:pt x="1425300" y="2683817"/>
                </a:lnTo>
                <a:lnTo>
                  <a:pt x="1462575" y="2683817"/>
                </a:lnTo>
                <a:lnTo>
                  <a:pt x="1462575" y="2599243"/>
                </a:lnTo>
                <a:lnTo>
                  <a:pt x="1477742" y="2599243"/>
                </a:lnTo>
                <a:lnTo>
                  <a:pt x="1477742" y="2697956"/>
                </a:lnTo>
                <a:lnTo>
                  <a:pt x="1357692" y="2697956"/>
                </a:lnTo>
                <a:close/>
                <a:moveTo>
                  <a:pt x="890967" y="2599243"/>
                </a:moveTo>
                <a:lnTo>
                  <a:pt x="906134" y="2599243"/>
                </a:lnTo>
                <a:lnTo>
                  <a:pt x="906134" y="2675591"/>
                </a:lnTo>
                <a:lnTo>
                  <a:pt x="953691" y="2599243"/>
                </a:lnTo>
                <a:lnTo>
                  <a:pt x="971172" y="2599243"/>
                </a:lnTo>
                <a:lnTo>
                  <a:pt x="971172" y="2697956"/>
                </a:lnTo>
                <a:lnTo>
                  <a:pt x="956005" y="2697956"/>
                </a:lnTo>
                <a:lnTo>
                  <a:pt x="956005" y="2621607"/>
                </a:lnTo>
                <a:lnTo>
                  <a:pt x="908704" y="2697956"/>
                </a:lnTo>
                <a:lnTo>
                  <a:pt x="890967" y="2697956"/>
                </a:lnTo>
                <a:close/>
                <a:moveTo>
                  <a:pt x="790062" y="2599243"/>
                </a:moveTo>
                <a:lnTo>
                  <a:pt x="870266" y="2599243"/>
                </a:lnTo>
                <a:lnTo>
                  <a:pt x="870266" y="2613381"/>
                </a:lnTo>
                <a:lnTo>
                  <a:pt x="837876" y="2613381"/>
                </a:lnTo>
                <a:lnTo>
                  <a:pt x="837876" y="2697956"/>
                </a:lnTo>
                <a:lnTo>
                  <a:pt x="822709" y="2697956"/>
                </a:lnTo>
                <a:lnTo>
                  <a:pt x="822709" y="2613381"/>
                </a:lnTo>
                <a:lnTo>
                  <a:pt x="790062" y="2613381"/>
                </a:lnTo>
                <a:close/>
                <a:moveTo>
                  <a:pt x="724104" y="2599243"/>
                </a:moveTo>
                <a:lnTo>
                  <a:pt x="764720" y="2599243"/>
                </a:lnTo>
                <a:lnTo>
                  <a:pt x="764720" y="2697956"/>
                </a:lnTo>
                <a:lnTo>
                  <a:pt x="750324" y="2697956"/>
                </a:lnTo>
                <a:lnTo>
                  <a:pt x="750324" y="2657854"/>
                </a:lnTo>
                <a:lnTo>
                  <a:pt x="723854" y="2657854"/>
                </a:lnTo>
                <a:lnTo>
                  <a:pt x="700968" y="2697956"/>
                </a:lnTo>
                <a:lnTo>
                  <a:pt x="684515" y="2697956"/>
                </a:lnTo>
                <a:lnTo>
                  <a:pt x="708958" y="2655125"/>
                </a:lnTo>
                <a:lnTo>
                  <a:pt x="705016" y="2654319"/>
                </a:lnTo>
                <a:cubicBezTo>
                  <a:pt x="700175" y="2651963"/>
                  <a:pt x="696447" y="2648589"/>
                  <a:pt x="693834" y="2644197"/>
                </a:cubicBezTo>
                <a:cubicBezTo>
                  <a:pt x="691220" y="2639805"/>
                  <a:pt x="689914" y="2634589"/>
                  <a:pt x="689914" y="2628548"/>
                </a:cubicBezTo>
                <a:cubicBezTo>
                  <a:pt x="689914" y="2622464"/>
                  <a:pt x="691285" y="2617237"/>
                  <a:pt x="694027" y="2612867"/>
                </a:cubicBezTo>
                <a:cubicBezTo>
                  <a:pt x="696769" y="2608497"/>
                  <a:pt x="700700" y="2605133"/>
                  <a:pt x="705820" y="2602777"/>
                </a:cubicBezTo>
                <a:cubicBezTo>
                  <a:pt x="710940" y="2600421"/>
                  <a:pt x="717034" y="2599243"/>
                  <a:pt x="724104" y="2599243"/>
                </a:cubicBezTo>
                <a:close/>
                <a:moveTo>
                  <a:pt x="586167" y="2599243"/>
                </a:moveTo>
                <a:lnTo>
                  <a:pt x="601334" y="2599243"/>
                </a:lnTo>
                <a:lnTo>
                  <a:pt x="601334" y="2641659"/>
                </a:lnTo>
                <a:lnTo>
                  <a:pt x="648634" y="2641659"/>
                </a:lnTo>
                <a:lnTo>
                  <a:pt x="648634" y="2599243"/>
                </a:lnTo>
                <a:lnTo>
                  <a:pt x="663801" y="2599243"/>
                </a:lnTo>
                <a:lnTo>
                  <a:pt x="663801" y="2697956"/>
                </a:lnTo>
                <a:lnTo>
                  <a:pt x="648634" y="2697956"/>
                </a:lnTo>
                <a:lnTo>
                  <a:pt x="648634" y="2655797"/>
                </a:lnTo>
                <a:lnTo>
                  <a:pt x="601334" y="2655797"/>
                </a:lnTo>
                <a:lnTo>
                  <a:pt x="601334" y="2697956"/>
                </a:lnTo>
                <a:lnTo>
                  <a:pt x="586167" y="2697956"/>
                </a:lnTo>
                <a:close/>
                <a:moveTo>
                  <a:pt x="481392" y="2599243"/>
                </a:moveTo>
                <a:lnTo>
                  <a:pt x="496559" y="2599243"/>
                </a:lnTo>
                <a:lnTo>
                  <a:pt x="496559" y="2675591"/>
                </a:lnTo>
                <a:lnTo>
                  <a:pt x="544116" y="2599243"/>
                </a:lnTo>
                <a:lnTo>
                  <a:pt x="561597" y="2599243"/>
                </a:lnTo>
                <a:lnTo>
                  <a:pt x="561597" y="2697956"/>
                </a:lnTo>
                <a:lnTo>
                  <a:pt x="546430" y="2697956"/>
                </a:lnTo>
                <a:lnTo>
                  <a:pt x="546430" y="2621607"/>
                </a:lnTo>
                <a:lnTo>
                  <a:pt x="499129" y="2697956"/>
                </a:lnTo>
                <a:lnTo>
                  <a:pt x="481392" y="2697956"/>
                </a:lnTo>
                <a:close/>
                <a:moveTo>
                  <a:pt x="5864762" y="2597957"/>
                </a:moveTo>
                <a:cubicBezTo>
                  <a:pt x="5869904" y="2597957"/>
                  <a:pt x="5874980" y="2598814"/>
                  <a:pt x="5879993" y="2600528"/>
                </a:cubicBezTo>
                <a:cubicBezTo>
                  <a:pt x="5885006" y="2602242"/>
                  <a:pt x="5889568" y="2605016"/>
                  <a:pt x="5893682" y="2608850"/>
                </a:cubicBezTo>
                <a:cubicBezTo>
                  <a:pt x="5897794" y="2612685"/>
                  <a:pt x="5901072" y="2617751"/>
                  <a:pt x="5903514" y="2624049"/>
                </a:cubicBezTo>
                <a:cubicBezTo>
                  <a:pt x="5905957" y="2630348"/>
                  <a:pt x="5907178" y="2638102"/>
                  <a:pt x="5907178" y="2647314"/>
                </a:cubicBezTo>
                <a:lnTo>
                  <a:pt x="5907178" y="2653741"/>
                </a:lnTo>
                <a:lnTo>
                  <a:pt x="5835878" y="2653741"/>
                </a:lnTo>
                <a:lnTo>
                  <a:pt x="5839344" y="2670611"/>
                </a:lnTo>
                <a:cubicBezTo>
                  <a:pt x="5841936" y="2675773"/>
                  <a:pt x="5845546" y="2679694"/>
                  <a:pt x="5850173" y="2682371"/>
                </a:cubicBezTo>
                <a:cubicBezTo>
                  <a:pt x="5854800" y="2685049"/>
                  <a:pt x="5860177" y="2686388"/>
                  <a:pt x="5866304" y="2686388"/>
                </a:cubicBezTo>
                <a:cubicBezTo>
                  <a:pt x="5870288" y="2686388"/>
                  <a:pt x="5873898" y="2685820"/>
                  <a:pt x="5877133" y="2684685"/>
                </a:cubicBezTo>
                <a:cubicBezTo>
                  <a:pt x="5880368" y="2683550"/>
                  <a:pt x="5883164" y="2681836"/>
                  <a:pt x="5885520" y="2679544"/>
                </a:cubicBezTo>
                <a:cubicBezTo>
                  <a:pt x="5887876" y="2677251"/>
                  <a:pt x="5889698" y="2674392"/>
                  <a:pt x="5890982" y="2670964"/>
                </a:cubicBezTo>
                <a:lnTo>
                  <a:pt x="5905636" y="2675077"/>
                </a:lnTo>
                <a:cubicBezTo>
                  <a:pt x="5904093" y="2680047"/>
                  <a:pt x="5901501" y="2684407"/>
                  <a:pt x="5897859" y="2688155"/>
                </a:cubicBezTo>
                <a:cubicBezTo>
                  <a:pt x="5894218" y="2691904"/>
                  <a:pt x="5889719" y="2694818"/>
                  <a:pt x="5884363" y="2696896"/>
                </a:cubicBezTo>
                <a:cubicBezTo>
                  <a:pt x="5879008" y="2698974"/>
                  <a:pt x="5872988" y="2700013"/>
                  <a:pt x="5866304" y="2700013"/>
                </a:cubicBezTo>
                <a:cubicBezTo>
                  <a:pt x="5856792" y="2700013"/>
                  <a:pt x="5848599" y="2697903"/>
                  <a:pt x="5841722" y="2693682"/>
                </a:cubicBezTo>
                <a:cubicBezTo>
                  <a:pt x="5834846" y="2689462"/>
                  <a:pt x="5829554" y="2683550"/>
                  <a:pt x="5825848" y="2675945"/>
                </a:cubicBezTo>
                <a:cubicBezTo>
                  <a:pt x="5822142" y="2668340"/>
                  <a:pt x="5820289" y="2659482"/>
                  <a:pt x="5820289" y="2649371"/>
                </a:cubicBezTo>
                <a:cubicBezTo>
                  <a:pt x="5820289" y="2639259"/>
                  <a:pt x="5822142" y="2630337"/>
                  <a:pt x="5825848" y="2622603"/>
                </a:cubicBezTo>
                <a:cubicBezTo>
                  <a:pt x="5829554" y="2614870"/>
                  <a:pt x="5834738" y="2608829"/>
                  <a:pt x="5841401" y="2604480"/>
                </a:cubicBezTo>
                <a:cubicBezTo>
                  <a:pt x="5848062" y="2600131"/>
                  <a:pt x="5855850" y="2597957"/>
                  <a:pt x="5864762" y="2597957"/>
                </a:cubicBezTo>
                <a:close/>
                <a:moveTo>
                  <a:pt x="5655468" y="2597957"/>
                </a:moveTo>
                <a:cubicBezTo>
                  <a:pt x="5664381" y="2597957"/>
                  <a:pt x="5672189" y="2600078"/>
                  <a:pt x="5678894" y="2604320"/>
                </a:cubicBezTo>
                <a:cubicBezTo>
                  <a:pt x="5685600" y="2608561"/>
                  <a:pt x="5690826" y="2614517"/>
                  <a:pt x="5694575" y="2622186"/>
                </a:cubicBezTo>
                <a:cubicBezTo>
                  <a:pt x="5698324" y="2629855"/>
                  <a:pt x="5700198" y="2638831"/>
                  <a:pt x="5700198" y="2649113"/>
                </a:cubicBezTo>
                <a:cubicBezTo>
                  <a:pt x="5700198" y="2659310"/>
                  <a:pt x="5698324" y="2668222"/>
                  <a:pt x="5694575" y="2675848"/>
                </a:cubicBezTo>
                <a:cubicBezTo>
                  <a:pt x="5690826" y="2683475"/>
                  <a:pt x="5685600" y="2689409"/>
                  <a:pt x="5678894" y="2693650"/>
                </a:cubicBezTo>
                <a:cubicBezTo>
                  <a:pt x="5672189" y="2697892"/>
                  <a:pt x="5664381" y="2700013"/>
                  <a:pt x="5655468" y="2700013"/>
                </a:cubicBezTo>
                <a:cubicBezTo>
                  <a:pt x="5646557" y="2700013"/>
                  <a:pt x="5638749" y="2697892"/>
                  <a:pt x="5632044" y="2693650"/>
                </a:cubicBezTo>
                <a:cubicBezTo>
                  <a:pt x="5625338" y="2689409"/>
                  <a:pt x="5620112" y="2683475"/>
                  <a:pt x="5616362" y="2675848"/>
                </a:cubicBezTo>
                <a:cubicBezTo>
                  <a:pt x="5612614" y="2668222"/>
                  <a:pt x="5610739" y="2659310"/>
                  <a:pt x="5610739" y="2649113"/>
                </a:cubicBezTo>
                <a:cubicBezTo>
                  <a:pt x="5610739" y="2638831"/>
                  <a:pt x="5612614" y="2629855"/>
                  <a:pt x="5616362" y="2622186"/>
                </a:cubicBezTo>
                <a:cubicBezTo>
                  <a:pt x="5620112" y="2614517"/>
                  <a:pt x="5625338" y="2608561"/>
                  <a:pt x="5632044" y="2604320"/>
                </a:cubicBezTo>
                <a:cubicBezTo>
                  <a:pt x="5638749" y="2600078"/>
                  <a:pt x="5646557" y="2597957"/>
                  <a:pt x="5655468" y="2597957"/>
                </a:cubicBezTo>
                <a:close/>
                <a:moveTo>
                  <a:pt x="5445662" y="2597957"/>
                </a:moveTo>
                <a:cubicBezTo>
                  <a:pt x="5452602" y="2597957"/>
                  <a:pt x="5458858" y="2599243"/>
                  <a:pt x="5464428" y="2601813"/>
                </a:cubicBezTo>
                <a:cubicBezTo>
                  <a:pt x="5469998" y="2604384"/>
                  <a:pt x="5474560" y="2607983"/>
                  <a:pt x="5478116" y="2612610"/>
                </a:cubicBezTo>
                <a:cubicBezTo>
                  <a:pt x="5481672" y="2617237"/>
                  <a:pt x="5483879" y="2622636"/>
                  <a:pt x="5484736" y="2628805"/>
                </a:cubicBezTo>
                <a:lnTo>
                  <a:pt x="5469569" y="2628805"/>
                </a:lnTo>
                <a:cubicBezTo>
                  <a:pt x="5468412" y="2624306"/>
                  <a:pt x="5465852" y="2620311"/>
                  <a:pt x="5461888" y="2616819"/>
                </a:cubicBezTo>
                <a:cubicBezTo>
                  <a:pt x="5457926" y="2613328"/>
                  <a:pt x="5452602" y="2611582"/>
                  <a:pt x="5445918" y="2611582"/>
                </a:cubicBezTo>
                <a:cubicBezTo>
                  <a:pt x="5440006" y="2611582"/>
                  <a:pt x="5434832" y="2613114"/>
                  <a:pt x="5430398" y="2616177"/>
                </a:cubicBezTo>
                <a:cubicBezTo>
                  <a:pt x="5425964" y="2619240"/>
                  <a:pt x="5422515" y="2623546"/>
                  <a:pt x="5420051" y="2629094"/>
                </a:cubicBezTo>
                <a:cubicBezTo>
                  <a:pt x="5417588" y="2634643"/>
                  <a:pt x="5416356" y="2641144"/>
                  <a:pt x="5416356" y="2648599"/>
                </a:cubicBezTo>
                <a:cubicBezTo>
                  <a:pt x="5416356" y="2656226"/>
                  <a:pt x="5417566" y="2662867"/>
                  <a:pt x="5419987" y="2668522"/>
                </a:cubicBezTo>
                <a:cubicBezTo>
                  <a:pt x="5422408" y="2674178"/>
                  <a:pt x="5425835" y="2678569"/>
                  <a:pt x="5430270" y="2681697"/>
                </a:cubicBezTo>
                <a:cubicBezTo>
                  <a:pt x="5434704" y="2684824"/>
                  <a:pt x="5439921" y="2686388"/>
                  <a:pt x="5445918" y="2686388"/>
                </a:cubicBezTo>
                <a:cubicBezTo>
                  <a:pt x="5449860" y="2686388"/>
                  <a:pt x="5453438" y="2685703"/>
                  <a:pt x="5456651" y="2684332"/>
                </a:cubicBezTo>
                <a:cubicBezTo>
                  <a:pt x="5459864" y="2682961"/>
                  <a:pt x="5462585" y="2680990"/>
                  <a:pt x="5464813" y="2678419"/>
                </a:cubicBezTo>
                <a:cubicBezTo>
                  <a:pt x="5467041" y="2675848"/>
                  <a:pt x="5468626" y="2672764"/>
                  <a:pt x="5469569" y="2669165"/>
                </a:cubicBezTo>
                <a:lnTo>
                  <a:pt x="5484736" y="2669165"/>
                </a:lnTo>
                <a:cubicBezTo>
                  <a:pt x="5483879" y="2674991"/>
                  <a:pt x="5481769" y="2680229"/>
                  <a:pt x="5478406" y="2684878"/>
                </a:cubicBezTo>
                <a:cubicBezTo>
                  <a:pt x="5475042" y="2689527"/>
                  <a:pt x="5470608" y="2693211"/>
                  <a:pt x="5465102" y="2695932"/>
                </a:cubicBezTo>
                <a:cubicBezTo>
                  <a:pt x="5459597" y="2698652"/>
                  <a:pt x="5453202" y="2700013"/>
                  <a:pt x="5445918" y="2700013"/>
                </a:cubicBezTo>
                <a:cubicBezTo>
                  <a:pt x="5436664" y="2700013"/>
                  <a:pt x="5428696" y="2697828"/>
                  <a:pt x="5422012" y="2693457"/>
                </a:cubicBezTo>
                <a:cubicBezTo>
                  <a:pt x="5415328" y="2689087"/>
                  <a:pt x="5410186" y="2683068"/>
                  <a:pt x="5406588" y="2675398"/>
                </a:cubicBezTo>
                <a:cubicBezTo>
                  <a:pt x="5402988" y="2667729"/>
                  <a:pt x="5401189" y="2658968"/>
                  <a:pt x="5401189" y="2649113"/>
                </a:cubicBezTo>
                <a:cubicBezTo>
                  <a:pt x="5401189" y="2639088"/>
                  <a:pt x="5403042" y="2630230"/>
                  <a:pt x="5406748" y="2622539"/>
                </a:cubicBezTo>
                <a:cubicBezTo>
                  <a:pt x="5410454" y="2614849"/>
                  <a:pt x="5415638" y="2608829"/>
                  <a:pt x="5422300" y="2604480"/>
                </a:cubicBezTo>
                <a:cubicBezTo>
                  <a:pt x="5428964" y="2600131"/>
                  <a:pt x="5436750" y="2597957"/>
                  <a:pt x="5445662" y="2597957"/>
                </a:cubicBezTo>
                <a:close/>
                <a:moveTo>
                  <a:pt x="5341144" y="2597957"/>
                </a:moveTo>
                <a:cubicBezTo>
                  <a:pt x="5350056" y="2597957"/>
                  <a:pt x="5357864" y="2600078"/>
                  <a:pt x="5364569" y="2604320"/>
                </a:cubicBezTo>
                <a:cubicBezTo>
                  <a:pt x="5371274" y="2608561"/>
                  <a:pt x="5376501" y="2614517"/>
                  <a:pt x="5380250" y="2622186"/>
                </a:cubicBezTo>
                <a:cubicBezTo>
                  <a:pt x="5383999" y="2629855"/>
                  <a:pt x="5385874" y="2638831"/>
                  <a:pt x="5385874" y="2649113"/>
                </a:cubicBezTo>
                <a:cubicBezTo>
                  <a:pt x="5385874" y="2659310"/>
                  <a:pt x="5383999" y="2668222"/>
                  <a:pt x="5380250" y="2675848"/>
                </a:cubicBezTo>
                <a:cubicBezTo>
                  <a:pt x="5376501" y="2683475"/>
                  <a:pt x="5371274" y="2689409"/>
                  <a:pt x="5364569" y="2693650"/>
                </a:cubicBezTo>
                <a:cubicBezTo>
                  <a:pt x="5357864" y="2697892"/>
                  <a:pt x="5350056" y="2700013"/>
                  <a:pt x="5341144" y="2700013"/>
                </a:cubicBezTo>
                <a:cubicBezTo>
                  <a:pt x="5332232" y="2700013"/>
                  <a:pt x="5324424" y="2697892"/>
                  <a:pt x="5317718" y="2693650"/>
                </a:cubicBezTo>
                <a:cubicBezTo>
                  <a:pt x="5311013" y="2689409"/>
                  <a:pt x="5305786" y="2683475"/>
                  <a:pt x="5302038" y="2675848"/>
                </a:cubicBezTo>
                <a:cubicBezTo>
                  <a:pt x="5298288" y="2668222"/>
                  <a:pt x="5296414" y="2659310"/>
                  <a:pt x="5296414" y="2649113"/>
                </a:cubicBezTo>
                <a:cubicBezTo>
                  <a:pt x="5296414" y="2638831"/>
                  <a:pt x="5298288" y="2629855"/>
                  <a:pt x="5302038" y="2622186"/>
                </a:cubicBezTo>
                <a:cubicBezTo>
                  <a:pt x="5305786" y="2614517"/>
                  <a:pt x="5311013" y="2608561"/>
                  <a:pt x="5317718" y="2604320"/>
                </a:cubicBezTo>
                <a:cubicBezTo>
                  <a:pt x="5324424" y="2600078"/>
                  <a:pt x="5332232" y="2597957"/>
                  <a:pt x="5341144" y="2597957"/>
                </a:cubicBezTo>
                <a:close/>
                <a:moveTo>
                  <a:pt x="5083969" y="2597957"/>
                </a:moveTo>
                <a:cubicBezTo>
                  <a:pt x="5092881" y="2597957"/>
                  <a:pt x="5100689" y="2600078"/>
                  <a:pt x="5107394" y="2604320"/>
                </a:cubicBezTo>
                <a:cubicBezTo>
                  <a:pt x="5114100" y="2608561"/>
                  <a:pt x="5119327" y="2614517"/>
                  <a:pt x="5123075" y="2622186"/>
                </a:cubicBezTo>
                <a:cubicBezTo>
                  <a:pt x="5126824" y="2629855"/>
                  <a:pt x="5128698" y="2638831"/>
                  <a:pt x="5128698" y="2649113"/>
                </a:cubicBezTo>
                <a:cubicBezTo>
                  <a:pt x="5128698" y="2659310"/>
                  <a:pt x="5126824" y="2668222"/>
                  <a:pt x="5123075" y="2675848"/>
                </a:cubicBezTo>
                <a:cubicBezTo>
                  <a:pt x="5119327" y="2683475"/>
                  <a:pt x="5114100" y="2689409"/>
                  <a:pt x="5107394" y="2693650"/>
                </a:cubicBezTo>
                <a:cubicBezTo>
                  <a:pt x="5100689" y="2697892"/>
                  <a:pt x="5092881" y="2700013"/>
                  <a:pt x="5083969" y="2700013"/>
                </a:cubicBezTo>
                <a:cubicBezTo>
                  <a:pt x="5075057" y="2700013"/>
                  <a:pt x="5067249" y="2697892"/>
                  <a:pt x="5060544" y="2693650"/>
                </a:cubicBezTo>
                <a:cubicBezTo>
                  <a:pt x="5053839" y="2689409"/>
                  <a:pt x="5048612" y="2683475"/>
                  <a:pt x="5044863" y="2675848"/>
                </a:cubicBezTo>
                <a:cubicBezTo>
                  <a:pt x="5041114" y="2668222"/>
                  <a:pt x="5039239" y="2659310"/>
                  <a:pt x="5039239" y="2649113"/>
                </a:cubicBezTo>
                <a:cubicBezTo>
                  <a:pt x="5039239" y="2638831"/>
                  <a:pt x="5041114" y="2629855"/>
                  <a:pt x="5044863" y="2622186"/>
                </a:cubicBezTo>
                <a:cubicBezTo>
                  <a:pt x="5048612" y="2614517"/>
                  <a:pt x="5053839" y="2608561"/>
                  <a:pt x="5060544" y="2604320"/>
                </a:cubicBezTo>
                <a:cubicBezTo>
                  <a:pt x="5067249" y="2600078"/>
                  <a:pt x="5075057" y="2597957"/>
                  <a:pt x="5083969" y="2597957"/>
                </a:cubicBezTo>
                <a:close/>
                <a:moveTo>
                  <a:pt x="4664870" y="2597957"/>
                </a:moveTo>
                <a:cubicBezTo>
                  <a:pt x="4673781" y="2597957"/>
                  <a:pt x="4681589" y="2600078"/>
                  <a:pt x="4688295" y="2604320"/>
                </a:cubicBezTo>
                <a:cubicBezTo>
                  <a:pt x="4694999" y="2608561"/>
                  <a:pt x="4700227" y="2614517"/>
                  <a:pt x="4703976" y="2622186"/>
                </a:cubicBezTo>
                <a:cubicBezTo>
                  <a:pt x="4707724" y="2629855"/>
                  <a:pt x="4709599" y="2638831"/>
                  <a:pt x="4709599" y="2649113"/>
                </a:cubicBezTo>
                <a:cubicBezTo>
                  <a:pt x="4709599" y="2659310"/>
                  <a:pt x="4707724" y="2668222"/>
                  <a:pt x="4703976" y="2675848"/>
                </a:cubicBezTo>
                <a:cubicBezTo>
                  <a:pt x="4700227" y="2683475"/>
                  <a:pt x="4694999" y="2689409"/>
                  <a:pt x="4688295" y="2693650"/>
                </a:cubicBezTo>
                <a:cubicBezTo>
                  <a:pt x="4681589" y="2697892"/>
                  <a:pt x="4673781" y="2700013"/>
                  <a:pt x="4664870" y="2700013"/>
                </a:cubicBezTo>
                <a:cubicBezTo>
                  <a:pt x="4655958" y="2700013"/>
                  <a:pt x="4648149" y="2697892"/>
                  <a:pt x="4641444" y="2693650"/>
                </a:cubicBezTo>
                <a:cubicBezTo>
                  <a:pt x="4634739" y="2689409"/>
                  <a:pt x="4629512" y="2683475"/>
                  <a:pt x="4625763" y="2675848"/>
                </a:cubicBezTo>
                <a:cubicBezTo>
                  <a:pt x="4622014" y="2668222"/>
                  <a:pt x="4620140" y="2659310"/>
                  <a:pt x="4620140" y="2649113"/>
                </a:cubicBezTo>
                <a:cubicBezTo>
                  <a:pt x="4620140" y="2638831"/>
                  <a:pt x="4622014" y="2629855"/>
                  <a:pt x="4625763" y="2622186"/>
                </a:cubicBezTo>
                <a:cubicBezTo>
                  <a:pt x="4629512" y="2614517"/>
                  <a:pt x="4634739" y="2608561"/>
                  <a:pt x="4641444" y="2604320"/>
                </a:cubicBezTo>
                <a:cubicBezTo>
                  <a:pt x="4648149" y="2600078"/>
                  <a:pt x="4655958" y="2597957"/>
                  <a:pt x="4664870" y="2597957"/>
                </a:cubicBezTo>
                <a:close/>
                <a:moveTo>
                  <a:pt x="4464587" y="2597957"/>
                </a:moveTo>
                <a:cubicBezTo>
                  <a:pt x="4471528" y="2597957"/>
                  <a:pt x="4477784" y="2599243"/>
                  <a:pt x="4483353" y="2601813"/>
                </a:cubicBezTo>
                <a:cubicBezTo>
                  <a:pt x="4488923" y="2604384"/>
                  <a:pt x="4493486" y="2607983"/>
                  <a:pt x="4497042" y="2612610"/>
                </a:cubicBezTo>
                <a:cubicBezTo>
                  <a:pt x="4500598" y="2617237"/>
                  <a:pt x="4502804" y="2622636"/>
                  <a:pt x="4503662" y="2628805"/>
                </a:cubicBezTo>
                <a:lnTo>
                  <a:pt x="4488495" y="2628805"/>
                </a:lnTo>
                <a:cubicBezTo>
                  <a:pt x="4487338" y="2624306"/>
                  <a:pt x="4484778" y="2620311"/>
                  <a:pt x="4480815" y="2616819"/>
                </a:cubicBezTo>
                <a:cubicBezTo>
                  <a:pt x="4476852" y="2613328"/>
                  <a:pt x="4471528" y="2611582"/>
                  <a:pt x="4464845" y="2611582"/>
                </a:cubicBezTo>
                <a:cubicBezTo>
                  <a:pt x="4458932" y="2611582"/>
                  <a:pt x="4453758" y="2613114"/>
                  <a:pt x="4449324" y="2616177"/>
                </a:cubicBezTo>
                <a:cubicBezTo>
                  <a:pt x="4444890" y="2619240"/>
                  <a:pt x="4441441" y="2623546"/>
                  <a:pt x="4438977" y="2629094"/>
                </a:cubicBezTo>
                <a:cubicBezTo>
                  <a:pt x="4436513" y="2634643"/>
                  <a:pt x="4435282" y="2641144"/>
                  <a:pt x="4435282" y="2648599"/>
                </a:cubicBezTo>
                <a:cubicBezTo>
                  <a:pt x="4435282" y="2656226"/>
                  <a:pt x="4436492" y="2662867"/>
                  <a:pt x="4438913" y="2668522"/>
                </a:cubicBezTo>
                <a:cubicBezTo>
                  <a:pt x="4441333" y="2674178"/>
                  <a:pt x="4444761" y="2678569"/>
                  <a:pt x="4449195" y="2681697"/>
                </a:cubicBezTo>
                <a:cubicBezTo>
                  <a:pt x="4453630" y="2684824"/>
                  <a:pt x="4458846" y="2686388"/>
                  <a:pt x="4464845" y="2686388"/>
                </a:cubicBezTo>
                <a:cubicBezTo>
                  <a:pt x="4468786" y="2686388"/>
                  <a:pt x="4472364" y="2685703"/>
                  <a:pt x="4475577" y="2684332"/>
                </a:cubicBezTo>
                <a:cubicBezTo>
                  <a:pt x="4478790" y="2682961"/>
                  <a:pt x="4481511" y="2680990"/>
                  <a:pt x="4483739" y="2678419"/>
                </a:cubicBezTo>
                <a:cubicBezTo>
                  <a:pt x="4485966" y="2675848"/>
                  <a:pt x="4487552" y="2672764"/>
                  <a:pt x="4488495" y="2669165"/>
                </a:cubicBezTo>
                <a:lnTo>
                  <a:pt x="4503662" y="2669165"/>
                </a:lnTo>
                <a:cubicBezTo>
                  <a:pt x="4502804" y="2674991"/>
                  <a:pt x="4500695" y="2680229"/>
                  <a:pt x="4497331" y="2684878"/>
                </a:cubicBezTo>
                <a:cubicBezTo>
                  <a:pt x="4493968" y="2689527"/>
                  <a:pt x="4489533" y="2693211"/>
                  <a:pt x="4484028" y="2695932"/>
                </a:cubicBezTo>
                <a:cubicBezTo>
                  <a:pt x="4478523" y="2698652"/>
                  <a:pt x="4472128" y="2700013"/>
                  <a:pt x="4464845" y="2700013"/>
                </a:cubicBezTo>
                <a:cubicBezTo>
                  <a:pt x="4455590" y="2700013"/>
                  <a:pt x="4447621" y="2697828"/>
                  <a:pt x="4440937" y="2693457"/>
                </a:cubicBezTo>
                <a:cubicBezTo>
                  <a:pt x="4434253" y="2689087"/>
                  <a:pt x="4429112" y="2683068"/>
                  <a:pt x="4425513" y="2675398"/>
                </a:cubicBezTo>
                <a:cubicBezTo>
                  <a:pt x="4421914" y="2667729"/>
                  <a:pt x="4420115" y="2658968"/>
                  <a:pt x="4420115" y="2649113"/>
                </a:cubicBezTo>
                <a:cubicBezTo>
                  <a:pt x="4420115" y="2639088"/>
                  <a:pt x="4421968" y="2630230"/>
                  <a:pt x="4425674" y="2622539"/>
                </a:cubicBezTo>
                <a:cubicBezTo>
                  <a:pt x="4429380" y="2614849"/>
                  <a:pt x="4434564" y="2608829"/>
                  <a:pt x="4441226" y="2604480"/>
                </a:cubicBezTo>
                <a:cubicBezTo>
                  <a:pt x="4447889" y="2600131"/>
                  <a:pt x="4455676" y="2597957"/>
                  <a:pt x="4464587" y="2597957"/>
                </a:cubicBezTo>
                <a:close/>
                <a:moveTo>
                  <a:pt x="4360069" y="2597957"/>
                </a:moveTo>
                <a:cubicBezTo>
                  <a:pt x="4368981" y="2597957"/>
                  <a:pt x="4376789" y="2600078"/>
                  <a:pt x="4383495" y="2604320"/>
                </a:cubicBezTo>
                <a:cubicBezTo>
                  <a:pt x="4390200" y="2608561"/>
                  <a:pt x="4395427" y="2614517"/>
                  <a:pt x="4399176" y="2622186"/>
                </a:cubicBezTo>
                <a:cubicBezTo>
                  <a:pt x="4402924" y="2629855"/>
                  <a:pt x="4404799" y="2638831"/>
                  <a:pt x="4404799" y="2649113"/>
                </a:cubicBezTo>
                <a:cubicBezTo>
                  <a:pt x="4404799" y="2659310"/>
                  <a:pt x="4402924" y="2668222"/>
                  <a:pt x="4399176" y="2675848"/>
                </a:cubicBezTo>
                <a:cubicBezTo>
                  <a:pt x="4395427" y="2683475"/>
                  <a:pt x="4390200" y="2689409"/>
                  <a:pt x="4383495" y="2693650"/>
                </a:cubicBezTo>
                <a:cubicBezTo>
                  <a:pt x="4376789" y="2697892"/>
                  <a:pt x="4368981" y="2700013"/>
                  <a:pt x="4360069" y="2700013"/>
                </a:cubicBezTo>
                <a:cubicBezTo>
                  <a:pt x="4351158" y="2700013"/>
                  <a:pt x="4343349" y="2697892"/>
                  <a:pt x="4336644" y="2693650"/>
                </a:cubicBezTo>
                <a:cubicBezTo>
                  <a:pt x="4329939" y="2689409"/>
                  <a:pt x="4324712" y="2683475"/>
                  <a:pt x="4320963" y="2675848"/>
                </a:cubicBezTo>
                <a:cubicBezTo>
                  <a:pt x="4317214" y="2668222"/>
                  <a:pt x="4315340" y="2659310"/>
                  <a:pt x="4315340" y="2649113"/>
                </a:cubicBezTo>
                <a:cubicBezTo>
                  <a:pt x="4315340" y="2638831"/>
                  <a:pt x="4317214" y="2629855"/>
                  <a:pt x="4320963" y="2622186"/>
                </a:cubicBezTo>
                <a:cubicBezTo>
                  <a:pt x="4324712" y="2614517"/>
                  <a:pt x="4329939" y="2608561"/>
                  <a:pt x="4336644" y="2604320"/>
                </a:cubicBezTo>
                <a:cubicBezTo>
                  <a:pt x="4343349" y="2600078"/>
                  <a:pt x="4351158" y="2597957"/>
                  <a:pt x="4360069" y="2597957"/>
                </a:cubicBezTo>
                <a:close/>
                <a:moveTo>
                  <a:pt x="4110106" y="2597957"/>
                </a:moveTo>
                <a:cubicBezTo>
                  <a:pt x="4113276" y="2597957"/>
                  <a:pt x="4116929" y="2598332"/>
                  <a:pt x="4121063" y="2599082"/>
                </a:cubicBezTo>
                <a:cubicBezTo>
                  <a:pt x="4125198" y="2599831"/>
                  <a:pt x="4129204" y="2601363"/>
                  <a:pt x="4133081" y="2603677"/>
                </a:cubicBezTo>
                <a:cubicBezTo>
                  <a:pt x="4136958" y="2605990"/>
                  <a:pt x="4140183" y="2609482"/>
                  <a:pt x="4142753" y="2614152"/>
                </a:cubicBezTo>
                <a:cubicBezTo>
                  <a:pt x="4145324" y="2618822"/>
                  <a:pt x="4146609" y="2625078"/>
                  <a:pt x="4146609" y="2632918"/>
                </a:cubicBezTo>
                <a:lnTo>
                  <a:pt x="4146609" y="2697956"/>
                </a:lnTo>
                <a:lnTo>
                  <a:pt x="4131442" y="2697956"/>
                </a:lnTo>
                <a:lnTo>
                  <a:pt x="4131442" y="2684589"/>
                </a:lnTo>
                <a:lnTo>
                  <a:pt x="4130671" y="2684589"/>
                </a:lnTo>
                <a:cubicBezTo>
                  <a:pt x="4129643" y="2686731"/>
                  <a:pt x="4127929" y="2689023"/>
                  <a:pt x="4125530" y="2691465"/>
                </a:cubicBezTo>
                <a:cubicBezTo>
                  <a:pt x="4123130" y="2693907"/>
                  <a:pt x="4119939" y="2695985"/>
                  <a:pt x="4115954" y="2697699"/>
                </a:cubicBezTo>
                <a:cubicBezTo>
                  <a:pt x="4111970" y="2699413"/>
                  <a:pt x="4107107" y="2700270"/>
                  <a:pt x="4101366" y="2700270"/>
                </a:cubicBezTo>
                <a:cubicBezTo>
                  <a:pt x="4095110" y="2700270"/>
                  <a:pt x="4089433" y="2699081"/>
                  <a:pt x="4084335" y="2696703"/>
                </a:cubicBezTo>
                <a:cubicBezTo>
                  <a:pt x="4079236" y="2694325"/>
                  <a:pt x="4075187" y="2690876"/>
                  <a:pt x="4072188" y="2686356"/>
                </a:cubicBezTo>
                <a:cubicBezTo>
                  <a:pt x="4069189" y="2681836"/>
                  <a:pt x="4067690" y="2676363"/>
                  <a:pt x="4067690" y="2669936"/>
                </a:cubicBezTo>
                <a:cubicBezTo>
                  <a:pt x="4067690" y="2664280"/>
                  <a:pt x="4068803" y="2659685"/>
                  <a:pt x="4071032" y="2656151"/>
                </a:cubicBezTo>
                <a:cubicBezTo>
                  <a:pt x="4073259" y="2652616"/>
                  <a:pt x="4076237" y="2649842"/>
                  <a:pt x="4079965" y="2647828"/>
                </a:cubicBezTo>
                <a:cubicBezTo>
                  <a:pt x="4083692" y="2645814"/>
                  <a:pt x="4087816" y="2644304"/>
                  <a:pt x="4092336" y="2643297"/>
                </a:cubicBezTo>
                <a:cubicBezTo>
                  <a:pt x="4096856" y="2642291"/>
                  <a:pt x="4101408" y="2641487"/>
                  <a:pt x="4105993" y="2640887"/>
                </a:cubicBezTo>
                <a:cubicBezTo>
                  <a:pt x="4111991" y="2640116"/>
                  <a:pt x="4116864" y="2639527"/>
                  <a:pt x="4120613" y="2639120"/>
                </a:cubicBezTo>
                <a:cubicBezTo>
                  <a:pt x="4124362" y="2638713"/>
                  <a:pt x="4127104" y="2638017"/>
                  <a:pt x="4128839" y="2637031"/>
                </a:cubicBezTo>
                <a:cubicBezTo>
                  <a:pt x="4130575" y="2636046"/>
                  <a:pt x="4131442" y="2634332"/>
                  <a:pt x="4131442" y="2631890"/>
                </a:cubicBezTo>
                <a:lnTo>
                  <a:pt x="4131442" y="2631376"/>
                </a:lnTo>
                <a:cubicBezTo>
                  <a:pt x="4131442" y="2625035"/>
                  <a:pt x="4129718" y="2620108"/>
                  <a:pt x="4126269" y="2616594"/>
                </a:cubicBezTo>
                <a:cubicBezTo>
                  <a:pt x="4122820" y="2613081"/>
                  <a:pt x="4117603" y="2611325"/>
                  <a:pt x="4110620" y="2611325"/>
                </a:cubicBezTo>
                <a:cubicBezTo>
                  <a:pt x="4103379" y="2611325"/>
                  <a:pt x="4097702" y="2612910"/>
                  <a:pt x="4093589" y="2616080"/>
                </a:cubicBezTo>
                <a:cubicBezTo>
                  <a:pt x="4089476" y="2619251"/>
                  <a:pt x="4086584" y="2622636"/>
                  <a:pt x="4084913" y="2626235"/>
                </a:cubicBezTo>
                <a:lnTo>
                  <a:pt x="4070517" y="2621093"/>
                </a:lnTo>
                <a:cubicBezTo>
                  <a:pt x="4073088" y="2615095"/>
                  <a:pt x="4076526" y="2610414"/>
                  <a:pt x="4080832" y="2607051"/>
                </a:cubicBezTo>
                <a:cubicBezTo>
                  <a:pt x="4085138" y="2603688"/>
                  <a:pt x="4089851" y="2601331"/>
                  <a:pt x="4094971" y="2599981"/>
                </a:cubicBezTo>
                <a:cubicBezTo>
                  <a:pt x="4100091" y="2598632"/>
                  <a:pt x="4105136" y="2597957"/>
                  <a:pt x="4110106" y="2597957"/>
                </a:cubicBezTo>
                <a:close/>
                <a:moveTo>
                  <a:pt x="3871981" y="2597957"/>
                </a:moveTo>
                <a:cubicBezTo>
                  <a:pt x="3875151" y="2597957"/>
                  <a:pt x="3878804" y="2598332"/>
                  <a:pt x="3882938" y="2599082"/>
                </a:cubicBezTo>
                <a:cubicBezTo>
                  <a:pt x="3887072" y="2599831"/>
                  <a:pt x="3891079" y="2601363"/>
                  <a:pt x="3894956" y="2603677"/>
                </a:cubicBezTo>
                <a:cubicBezTo>
                  <a:pt x="3898833" y="2605990"/>
                  <a:pt x="3902057" y="2609482"/>
                  <a:pt x="3904628" y="2614152"/>
                </a:cubicBezTo>
                <a:cubicBezTo>
                  <a:pt x="3907199" y="2618822"/>
                  <a:pt x="3908484" y="2625078"/>
                  <a:pt x="3908484" y="2632918"/>
                </a:cubicBezTo>
                <a:lnTo>
                  <a:pt x="3908484" y="2697956"/>
                </a:lnTo>
                <a:lnTo>
                  <a:pt x="3893317" y="2697956"/>
                </a:lnTo>
                <a:lnTo>
                  <a:pt x="3893317" y="2684589"/>
                </a:lnTo>
                <a:lnTo>
                  <a:pt x="3892546" y="2684589"/>
                </a:lnTo>
                <a:cubicBezTo>
                  <a:pt x="3891518" y="2686731"/>
                  <a:pt x="3889804" y="2689023"/>
                  <a:pt x="3887405" y="2691465"/>
                </a:cubicBezTo>
                <a:cubicBezTo>
                  <a:pt x="3885005" y="2693907"/>
                  <a:pt x="3881813" y="2695985"/>
                  <a:pt x="3877829" y="2697699"/>
                </a:cubicBezTo>
                <a:cubicBezTo>
                  <a:pt x="3873844" y="2699413"/>
                  <a:pt x="3868982" y="2700270"/>
                  <a:pt x="3863240" y="2700270"/>
                </a:cubicBezTo>
                <a:cubicBezTo>
                  <a:pt x="3856985" y="2700270"/>
                  <a:pt x="3851308" y="2699081"/>
                  <a:pt x="3846209" y="2696703"/>
                </a:cubicBezTo>
                <a:cubicBezTo>
                  <a:pt x="3841111" y="2694325"/>
                  <a:pt x="3837062" y="2690876"/>
                  <a:pt x="3834063" y="2686356"/>
                </a:cubicBezTo>
                <a:cubicBezTo>
                  <a:pt x="3831064" y="2681836"/>
                  <a:pt x="3829565" y="2676363"/>
                  <a:pt x="3829565" y="2669936"/>
                </a:cubicBezTo>
                <a:cubicBezTo>
                  <a:pt x="3829565" y="2664280"/>
                  <a:pt x="3830679" y="2659685"/>
                  <a:pt x="3832907" y="2656151"/>
                </a:cubicBezTo>
                <a:cubicBezTo>
                  <a:pt x="3835134" y="2652616"/>
                  <a:pt x="3838112" y="2649842"/>
                  <a:pt x="3841839" y="2647828"/>
                </a:cubicBezTo>
                <a:cubicBezTo>
                  <a:pt x="3845567" y="2645814"/>
                  <a:pt x="3849691" y="2644304"/>
                  <a:pt x="3854211" y="2643297"/>
                </a:cubicBezTo>
                <a:cubicBezTo>
                  <a:pt x="3858731" y="2642291"/>
                  <a:pt x="3863283" y="2641487"/>
                  <a:pt x="3867867" y="2640887"/>
                </a:cubicBezTo>
                <a:cubicBezTo>
                  <a:pt x="3873866" y="2640116"/>
                  <a:pt x="3878739" y="2639527"/>
                  <a:pt x="3882488" y="2639120"/>
                </a:cubicBezTo>
                <a:cubicBezTo>
                  <a:pt x="3886237" y="2638713"/>
                  <a:pt x="3888979" y="2638017"/>
                  <a:pt x="3890714" y="2637031"/>
                </a:cubicBezTo>
                <a:cubicBezTo>
                  <a:pt x="3892449" y="2636046"/>
                  <a:pt x="3893317" y="2634332"/>
                  <a:pt x="3893317" y="2631890"/>
                </a:cubicBezTo>
                <a:lnTo>
                  <a:pt x="3893317" y="2631376"/>
                </a:lnTo>
                <a:cubicBezTo>
                  <a:pt x="3893317" y="2625035"/>
                  <a:pt x="3891593" y="2620108"/>
                  <a:pt x="3888144" y="2616594"/>
                </a:cubicBezTo>
                <a:cubicBezTo>
                  <a:pt x="3884695" y="2613081"/>
                  <a:pt x="3879478" y="2611325"/>
                  <a:pt x="3872495" y="2611325"/>
                </a:cubicBezTo>
                <a:cubicBezTo>
                  <a:pt x="3865254" y="2611325"/>
                  <a:pt x="3859577" y="2612910"/>
                  <a:pt x="3855464" y="2616080"/>
                </a:cubicBezTo>
                <a:cubicBezTo>
                  <a:pt x="3851351" y="2619251"/>
                  <a:pt x="3848459" y="2622636"/>
                  <a:pt x="3846788" y="2626235"/>
                </a:cubicBezTo>
                <a:lnTo>
                  <a:pt x="3832392" y="2621093"/>
                </a:lnTo>
                <a:cubicBezTo>
                  <a:pt x="3834963" y="2615095"/>
                  <a:pt x="3838401" y="2610414"/>
                  <a:pt x="3842707" y="2607051"/>
                </a:cubicBezTo>
                <a:cubicBezTo>
                  <a:pt x="3847013" y="2603688"/>
                  <a:pt x="3851726" y="2601331"/>
                  <a:pt x="3856846" y="2599981"/>
                </a:cubicBezTo>
                <a:cubicBezTo>
                  <a:pt x="3861966" y="2598632"/>
                  <a:pt x="3867011" y="2597957"/>
                  <a:pt x="3871981" y="2597957"/>
                </a:cubicBezTo>
                <a:close/>
                <a:moveTo>
                  <a:pt x="3769262" y="2597957"/>
                </a:moveTo>
                <a:cubicBezTo>
                  <a:pt x="3776203" y="2597957"/>
                  <a:pt x="3782458" y="2599243"/>
                  <a:pt x="3788028" y="2601813"/>
                </a:cubicBezTo>
                <a:cubicBezTo>
                  <a:pt x="3793598" y="2604384"/>
                  <a:pt x="3798161" y="2607983"/>
                  <a:pt x="3801717" y="2612610"/>
                </a:cubicBezTo>
                <a:cubicBezTo>
                  <a:pt x="3805273" y="2617237"/>
                  <a:pt x="3807479" y="2622636"/>
                  <a:pt x="3808336" y="2628805"/>
                </a:cubicBezTo>
                <a:lnTo>
                  <a:pt x="3793169" y="2628805"/>
                </a:lnTo>
                <a:cubicBezTo>
                  <a:pt x="3792012" y="2624306"/>
                  <a:pt x="3789452" y="2620311"/>
                  <a:pt x="3785489" y="2616819"/>
                </a:cubicBezTo>
                <a:cubicBezTo>
                  <a:pt x="3781527" y="2613328"/>
                  <a:pt x="3776203" y="2611582"/>
                  <a:pt x="3769519" y="2611582"/>
                </a:cubicBezTo>
                <a:cubicBezTo>
                  <a:pt x="3763607" y="2611582"/>
                  <a:pt x="3758433" y="2613114"/>
                  <a:pt x="3753999" y="2616177"/>
                </a:cubicBezTo>
                <a:cubicBezTo>
                  <a:pt x="3749564" y="2619240"/>
                  <a:pt x="3746116" y="2623546"/>
                  <a:pt x="3743652" y="2629094"/>
                </a:cubicBezTo>
                <a:cubicBezTo>
                  <a:pt x="3741188" y="2634643"/>
                  <a:pt x="3739956" y="2641144"/>
                  <a:pt x="3739956" y="2648599"/>
                </a:cubicBezTo>
                <a:cubicBezTo>
                  <a:pt x="3739956" y="2656226"/>
                  <a:pt x="3741167" y="2662867"/>
                  <a:pt x="3743588" y="2668522"/>
                </a:cubicBezTo>
                <a:cubicBezTo>
                  <a:pt x="3746008" y="2674178"/>
                  <a:pt x="3749436" y="2678569"/>
                  <a:pt x="3753870" y="2681697"/>
                </a:cubicBezTo>
                <a:cubicBezTo>
                  <a:pt x="3758305" y="2684824"/>
                  <a:pt x="3763521" y="2686388"/>
                  <a:pt x="3769519" y="2686388"/>
                </a:cubicBezTo>
                <a:cubicBezTo>
                  <a:pt x="3773461" y="2686388"/>
                  <a:pt x="3777038" y="2685703"/>
                  <a:pt x="3780252" y="2684332"/>
                </a:cubicBezTo>
                <a:cubicBezTo>
                  <a:pt x="3783465" y="2682961"/>
                  <a:pt x="3786186" y="2680990"/>
                  <a:pt x="3788414" y="2678419"/>
                </a:cubicBezTo>
                <a:cubicBezTo>
                  <a:pt x="3790642" y="2675848"/>
                  <a:pt x="3792227" y="2672764"/>
                  <a:pt x="3793169" y="2669165"/>
                </a:cubicBezTo>
                <a:lnTo>
                  <a:pt x="3808336" y="2669165"/>
                </a:lnTo>
                <a:cubicBezTo>
                  <a:pt x="3807479" y="2674991"/>
                  <a:pt x="3805369" y="2680229"/>
                  <a:pt x="3802006" y="2684878"/>
                </a:cubicBezTo>
                <a:cubicBezTo>
                  <a:pt x="3798643" y="2689527"/>
                  <a:pt x="3794208" y="2693211"/>
                  <a:pt x="3788703" y="2695932"/>
                </a:cubicBezTo>
                <a:cubicBezTo>
                  <a:pt x="3783197" y="2698652"/>
                  <a:pt x="3776803" y="2700013"/>
                  <a:pt x="3769519" y="2700013"/>
                </a:cubicBezTo>
                <a:cubicBezTo>
                  <a:pt x="3760265" y="2700013"/>
                  <a:pt x="3752296" y="2697828"/>
                  <a:pt x="3745612" y="2693457"/>
                </a:cubicBezTo>
                <a:cubicBezTo>
                  <a:pt x="3738928" y="2689087"/>
                  <a:pt x="3733787" y="2683068"/>
                  <a:pt x="3730188" y="2675398"/>
                </a:cubicBezTo>
                <a:cubicBezTo>
                  <a:pt x="3726589" y="2667729"/>
                  <a:pt x="3724790" y="2658968"/>
                  <a:pt x="3724790" y="2649113"/>
                </a:cubicBezTo>
                <a:cubicBezTo>
                  <a:pt x="3724790" y="2639088"/>
                  <a:pt x="3726643" y="2630230"/>
                  <a:pt x="3730349" y="2622539"/>
                </a:cubicBezTo>
                <a:cubicBezTo>
                  <a:pt x="3734055" y="2614849"/>
                  <a:pt x="3739239" y="2608829"/>
                  <a:pt x="3745901" y="2604480"/>
                </a:cubicBezTo>
                <a:cubicBezTo>
                  <a:pt x="3752563" y="2600131"/>
                  <a:pt x="3760350" y="2597957"/>
                  <a:pt x="3769262" y="2597957"/>
                </a:cubicBezTo>
                <a:close/>
                <a:moveTo>
                  <a:pt x="3450553" y="2597957"/>
                </a:moveTo>
                <a:cubicBezTo>
                  <a:pt x="3458865" y="2597957"/>
                  <a:pt x="3466192" y="2600035"/>
                  <a:pt x="3472533" y="2604191"/>
                </a:cubicBezTo>
                <a:cubicBezTo>
                  <a:pt x="3478874" y="2608347"/>
                  <a:pt x="3483822" y="2614238"/>
                  <a:pt x="3487378" y="2621864"/>
                </a:cubicBezTo>
                <a:cubicBezTo>
                  <a:pt x="3490934" y="2629491"/>
                  <a:pt x="3492712" y="2638488"/>
                  <a:pt x="3492712" y="2648856"/>
                </a:cubicBezTo>
                <a:cubicBezTo>
                  <a:pt x="3492712" y="2659310"/>
                  <a:pt x="3490934" y="2668361"/>
                  <a:pt x="3487378" y="2676009"/>
                </a:cubicBezTo>
                <a:cubicBezTo>
                  <a:pt x="3483822" y="2683657"/>
                  <a:pt x="3478895" y="2689569"/>
                  <a:pt x="3472597" y="2693747"/>
                </a:cubicBezTo>
                <a:cubicBezTo>
                  <a:pt x="3466299" y="2697924"/>
                  <a:pt x="3459037" y="2700013"/>
                  <a:pt x="3450811" y="2700013"/>
                </a:cubicBezTo>
                <a:cubicBezTo>
                  <a:pt x="3444469" y="2700013"/>
                  <a:pt x="3439392" y="2698952"/>
                  <a:pt x="3435579" y="2696831"/>
                </a:cubicBezTo>
                <a:cubicBezTo>
                  <a:pt x="3431766" y="2694711"/>
                  <a:pt x="3428831" y="2692290"/>
                  <a:pt x="3426775" y="2689569"/>
                </a:cubicBezTo>
                <a:cubicBezTo>
                  <a:pt x="3424718" y="2686849"/>
                  <a:pt x="3423133" y="2684589"/>
                  <a:pt x="3422019" y="2682789"/>
                </a:cubicBezTo>
                <a:lnTo>
                  <a:pt x="3420734" y="2682789"/>
                </a:lnTo>
                <a:lnTo>
                  <a:pt x="3420734" y="2734974"/>
                </a:lnTo>
                <a:lnTo>
                  <a:pt x="3405567" y="2734974"/>
                </a:lnTo>
                <a:lnTo>
                  <a:pt x="3405567" y="2599243"/>
                </a:lnTo>
                <a:lnTo>
                  <a:pt x="3420219" y="2599243"/>
                </a:lnTo>
                <a:lnTo>
                  <a:pt x="3420219" y="2614924"/>
                </a:lnTo>
                <a:lnTo>
                  <a:pt x="3422019" y="2614924"/>
                </a:lnTo>
                <a:cubicBezTo>
                  <a:pt x="3423133" y="2613210"/>
                  <a:pt x="3424686" y="2611014"/>
                  <a:pt x="3426678" y="2608336"/>
                </a:cubicBezTo>
                <a:cubicBezTo>
                  <a:pt x="3428671" y="2605658"/>
                  <a:pt x="3431541" y="2603259"/>
                  <a:pt x="3435290" y="2601138"/>
                </a:cubicBezTo>
                <a:cubicBezTo>
                  <a:pt x="3439039" y="2599018"/>
                  <a:pt x="3444127" y="2597957"/>
                  <a:pt x="3450553" y="2597957"/>
                </a:cubicBezTo>
                <a:close/>
                <a:moveTo>
                  <a:pt x="3340637" y="2597957"/>
                </a:moveTo>
                <a:cubicBezTo>
                  <a:pt x="3345778" y="2597957"/>
                  <a:pt x="3350855" y="2598814"/>
                  <a:pt x="3355868" y="2600528"/>
                </a:cubicBezTo>
                <a:cubicBezTo>
                  <a:pt x="3360881" y="2602242"/>
                  <a:pt x="3365444" y="2605016"/>
                  <a:pt x="3369557" y="2608850"/>
                </a:cubicBezTo>
                <a:cubicBezTo>
                  <a:pt x="3373670" y="2612685"/>
                  <a:pt x="3376948" y="2617751"/>
                  <a:pt x="3379390" y="2624049"/>
                </a:cubicBezTo>
                <a:cubicBezTo>
                  <a:pt x="3381832" y="2630348"/>
                  <a:pt x="3383053" y="2638102"/>
                  <a:pt x="3383053" y="2647314"/>
                </a:cubicBezTo>
                <a:lnTo>
                  <a:pt x="3383053" y="2653741"/>
                </a:lnTo>
                <a:lnTo>
                  <a:pt x="3311754" y="2653741"/>
                </a:lnTo>
                <a:lnTo>
                  <a:pt x="3315220" y="2670611"/>
                </a:lnTo>
                <a:cubicBezTo>
                  <a:pt x="3317812" y="2675773"/>
                  <a:pt x="3321421" y="2679694"/>
                  <a:pt x="3326048" y="2682371"/>
                </a:cubicBezTo>
                <a:cubicBezTo>
                  <a:pt x="3330676" y="2685049"/>
                  <a:pt x="3336053" y="2686388"/>
                  <a:pt x="3342179" y="2686388"/>
                </a:cubicBezTo>
                <a:cubicBezTo>
                  <a:pt x="3346164" y="2686388"/>
                  <a:pt x="3349774" y="2685820"/>
                  <a:pt x="3353008" y="2684685"/>
                </a:cubicBezTo>
                <a:cubicBezTo>
                  <a:pt x="3356243" y="2683550"/>
                  <a:pt x="3359039" y="2681836"/>
                  <a:pt x="3361395" y="2679544"/>
                </a:cubicBezTo>
                <a:cubicBezTo>
                  <a:pt x="3363752" y="2677251"/>
                  <a:pt x="3365573" y="2674392"/>
                  <a:pt x="3366858" y="2670964"/>
                </a:cubicBezTo>
                <a:lnTo>
                  <a:pt x="3381511" y="2675077"/>
                </a:lnTo>
                <a:cubicBezTo>
                  <a:pt x="3379968" y="2680047"/>
                  <a:pt x="3377376" y="2684407"/>
                  <a:pt x="3373735" y="2688155"/>
                </a:cubicBezTo>
                <a:cubicBezTo>
                  <a:pt x="3370093" y="2691904"/>
                  <a:pt x="3365594" y="2694818"/>
                  <a:pt x="3360239" y="2696896"/>
                </a:cubicBezTo>
                <a:cubicBezTo>
                  <a:pt x="3354883" y="2698974"/>
                  <a:pt x="3348863" y="2700013"/>
                  <a:pt x="3342179" y="2700013"/>
                </a:cubicBezTo>
                <a:cubicBezTo>
                  <a:pt x="3332668" y="2700013"/>
                  <a:pt x="3324474" y="2697903"/>
                  <a:pt x="3317598" y="2693682"/>
                </a:cubicBezTo>
                <a:cubicBezTo>
                  <a:pt x="3310721" y="2689462"/>
                  <a:pt x="3305430" y="2683550"/>
                  <a:pt x="3301724" y="2675945"/>
                </a:cubicBezTo>
                <a:cubicBezTo>
                  <a:pt x="3298018" y="2668340"/>
                  <a:pt x="3296165" y="2659482"/>
                  <a:pt x="3296165" y="2649371"/>
                </a:cubicBezTo>
                <a:cubicBezTo>
                  <a:pt x="3296165" y="2639259"/>
                  <a:pt x="3298018" y="2630337"/>
                  <a:pt x="3301724" y="2622603"/>
                </a:cubicBezTo>
                <a:cubicBezTo>
                  <a:pt x="3305430" y="2614870"/>
                  <a:pt x="3310614" y="2608829"/>
                  <a:pt x="3317276" y="2604480"/>
                </a:cubicBezTo>
                <a:cubicBezTo>
                  <a:pt x="3323938" y="2600131"/>
                  <a:pt x="3331725" y="2597957"/>
                  <a:pt x="3340637" y="2597957"/>
                </a:cubicBezTo>
                <a:close/>
                <a:moveTo>
                  <a:pt x="3235862" y="2597957"/>
                </a:moveTo>
                <a:cubicBezTo>
                  <a:pt x="3242803" y="2597957"/>
                  <a:pt x="3249058" y="2599243"/>
                  <a:pt x="3254628" y="2601813"/>
                </a:cubicBezTo>
                <a:cubicBezTo>
                  <a:pt x="3260198" y="2604384"/>
                  <a:pt x="3264761" y="2607983"/>
                  <a:pt x="3268317" y="2612610"/>
                </a:cubicBezTo>
                <a:cubicBezTo>
                  <a:pt x="3271873" y="2617237"/>
                  <a:pt x="3274079" y="2622636"/>
                  <a:pt x="3274936" y="2628805"/>
                </a:cubicBezTo>
                <a:lnTo>
                  <a:pt x="3259769" y="2628805"/>
                </a:lnTo>
                <a:cubicBezTo>
                  <a:pt x="3258612" y="2624306"/>
                  <a:pt x="3256052" y="2620311"/>
                  <a:pt x="3252089" y="2616819"/>
                </a:cubicBezTo>
                <a:cubicBezTo>
                  <a:pt x="3248127" y="2613328"/>
                  <a:pt x="3242803" y="2611582"/>
                  <a:pt x="3236119" y="2611582"/>
                </a:cubicBezTo>
                <a:cubicBezTo>
                  <a:pt x="3230207" y="2611582"/>
                  <a:pt x="3225033" y="2613114"/>
                  <a:pt x="3220599" y="2616177"/>
                </a:cubicBezTo>
                <a:cubicBezTo>
                  <a:pt x="3216164" y="2619240"/>
                  <a:pt x="3212716" y="2623546"/>
                  <a:pt x="3210252" y="2629094"/>
                </a:cubicBezTo>
                <a:cubicBezTo>
                  <a:pt x="3207788" y="2634643"/>
                  <a:pt x="3206556" y="2641144"/>
                  <a:pt x="3206556" y="2648599"/>
                </a:cubicBezTo>
                <a:cubicBezTo>
                  <a:pt x="3206556" y="2656226"/>
                  <a:pt x="3207767" y="2662867"/>
                  <a:pt x="3210188" y="2668522"/>
                </a:cubicBezTo>
                <a:cubicBezTo>
                  <a:pt x="3212608" y="2674178"/>
                  <a:pt x="3216036" y="2678569"/>
                  <a:pt x="3220470" y="2681697"/>
                </a:cubicBezTo>
                <a:cubicBezTo>
                  <a:pt x="3224905" y="2684824"/>
                  <a:pt x="3230121" y="2686388"/>
                  <a:pt x="3236119" y="2686388"/>
                </a:cubicBezTo>
                <a:cubicBezTo>
                  <a:pt x="3240061" y="2686388"/>
                  <a:pt x="3243638" y="2685703"/>
                  <a:pt x="3246852" y="2684332"/>
                </a:cubicBezTo>
                <a:cubicBezTo>
                  <a:pt x="3250065" y="2682961"/>
                  <a:pt x="3252786" y="2680990"/>
                  <a:pt x="3255014" y="2678419"/>
                </a:cubicBezTo>
                <a:cubicBezTo>
                  <a:pt x="3257242" y="2675848"/>
                  <a:pt x="3258827" y="2672764"/>
                  <a:pt x="3259769" y="2669165"/>
                </a:cubicBezTo>
                <a:lnTo>
                  <a:pt x="3274936" y="2669165"/>
                </a:lnTo>
                <a:cubicBezTo>
                  <a:pt x="3274079" y="2674991"/>
                  <a:pt x="3271970" y="2680229"/>
                  <a:pt x="3268606" y="2684878"/>
                </a:cubicBezTo>
                <a:cubicBezTo>
                  <a:pt x="3265243" y="2689527"/>
                  <a:pt x="3260808" y="2693211"/>
                  <a:pt x="3255303" y="2695932"/>
                </a:cubicBezTo>
                <a:cubicBezTo>
                  <a:pt x="3249797" y="2698652"/>
                  <a:pt x="3243403" y="2700013"/>
                  <a:pt x="3236119" y="2700013"/>
                </a:cubicBezTo>
                <a:cubicBezTo>
                  <a:pt x="3226865" y="2700013"/>
                  <a:pt x="3218896" y="2697828"/>
                  <a:pt x="3212212" y="2693457"/>
                </a:cubicBezTo>
                <a:cubicBezTo>
                  <a:pt x="3205528" y="2689087"/>
                  <a:pt x="3200387" y="2683068"/>
                  <a:pt x="3196788" y="2675398"/>
                </a:cubicBezTo>
                <a:cubicBezTo>
                  <a:pt x="3193189" y="2667729"/>
                  <a:pt x="3191390" y="2658968"/>
                  <a:pt x="3191390" y="2649113"/>
                </a:cubicBezTo>
                <a:cubicBezTo>
                  <a:pt x="3191390" y="2639088"/>
                  <a:pt x="3193243" y="2630230"/>
                  <a:pt x="3196949" y="2622539"/>
                </a:cubicBezTo>
                <a:cubicBezTo>
                  <a:pt x="3200655" y="2614849"/>
                  <a:pt x="3205839" y="2608829"/>
                  <a:pt x="3212501" y="2604480"/>
                </a:cubicBezTo>
                <a:cubicBezTo>
                  <a:pt x="3219163" y="2600131"/>
                  <a:pt x="3226950" y="2597957"/>
                  <a:pt x="3235862" y="2597957"/>
                </a:cubicBezTo>
                <a:close/>
                <a:moveTo>
                  <a:pt x="2767081" y="2597957"/>
                </a:moveTo>
                <a:cubicBezTo>
                  <a:pt x="2770251" y="2597957"/>
                  <a:pt x="2773904" y="2598332"/>
                  <a:pt x="2778038" y="2599082"/>
                </a:cubicBezTo>
                <a:cubicBezTo>
                  <a:pt x="2782173" y="2599831"/>
                  <a:pt x="2786179" y="2601363"/>
                  <a:pt x="2790056" y="2603677"/>
                </a:cubicBezTo>
                <a:cubicBezTo>
                  <a:pt x="2793933" y="2605990"/>
                  <a:pt x="2797157" y="2609482"/>
                  <a:pt x="2799728" y="2614152"/>
                </a:cubicBezTo>
                <a:cubicBezTo>
                  <a:pt x="2802299" y="2618822"/>
                  <a:pt x="2803584" y="2625078"/>
                  <a:pt x="2803584" y="2632918"/>
                </a:cubicBezTo>
                <a:lnTo>
                  <a:pt x="2803584" y="2697956"/>
                </a:lnTo>
                <a:lnTo>
                  <a:pt x="2788417" y="2697956"/>
                </a:lnTo>
                <a:lnTo>
                  <a:pt x="2788417" y="2684589"/>
                </a:lnTo>
                <a:lnTo>
                  <a:pt x="2787646" y="2684589"/>
                </a:lnTo>
                <a:cubicBezTo>
                  <a:pt x="2786617" y="2686731"/>
                  <a:pt x="2784904" y="2689023"/>
                  <a:pt x="2782505" y="2691465"/>
                </a:cubicBezTo>
                <a:cubicBezTo>
                  <a:pt x="2780105" y="2693907"/>
                  <a:pt x="2776913" y="2695985"/>
                  <a:pt x="2772929" y="2697699"/>
                </a:cubicBezTo>
                <a:cubicBezTo>
                  <a:pt x="2768944" y="2699413"/>
                  <a:pt x="2764082" y="2700270"/>
                  <a:pt x="2758340" y="2700270"/>
                </a:cubicBezTo>
                <a:cubicBezTo>
                  <a:pt x="2752085" y="2700270"/>
                  <a:pt x="2746408" y="2699081"/>
                  <a:pt x="2741309" y="2696703"/>
                </a:cubicBezTo>
                <a:cubicBezTo>
                  <a:pt x="2736211" y="2694325"/>
                  <a:pt x="2732162" y="2690876"/>
                  <a:pt x="2729163" y="2686356"/>
                </a:cubicBezTo>
                <a:cubicBezTo>
                  <a:pt x="2726164" y="2681836"/>
                  <a:pt x="2724665" y="2676363"/>
                  <a:pt x="2724665" y="2669936"/>
                </a:cubicBezTo>
                <a:cubicBezTo>
                  <a:pt x="2724665" y="2664280"/>
                  <a:pt x="2725779" y="2659685"/>
                  <a:pt x="2728006" y="2656151"/>
                </a:cubicBezTo>
                <a:cubicBezTo>
                  <a:pt x="2730234" y="2652616"/>
                  <a:pt x="2733212" y="2649842"/>
                  <a:pt x="2736939" y="2647828"/>
                </a:cubicBezTo>
                <a:cubicBezTo>
                  <a:pt x="2740667" y="2645814"/>
                  <a:pt x="2744791" y="2644304"/>
                  <a:pt x="2749311" y="2643297"/>
                </a:cubicBezTo>
                <a:cubicBezTo>
                  <a:pt x="2753831" y="2642291"/>
                  <a:pt x="2758383" y="2641487"/>
                  <a:pt x="2762967" y="2640887"/>
                </a:cubicBezTo>
                <a:cubicBezTo>
                  <a:pt x="2768966" y="2640116"/>
                  <a:pt x="2773839" y="2639527"/>
                  <a:pt x="2777588" y="2639120"/>
                </a:cubicBezTo>
                <a:cubicBezTo>
                  <a:pt x="2781337" y="2638713"/>
                  <a:pt x="2784079" y="2638017"/>
                  <a:pt x="2785814" y="2637031"/>
                </a:cubicBezTo>
                <a:cubicBezTo>
                  <a:pt x="2787549" y="2636046"/>
                  <a:pt x="2788417" y="2634332"/>
                  <a:pt x="2788417" y="2631890"/>
                </a:cubicBezTo>
                <a:lnTo>
                  <a:pt x="2788417" y="2631376"/>
                </a:lnTo>
                <a:cubicBezTo>
                  <a:pt x="2788417" y="2625035"/>
                  <a:pt x="2786693" y="2620108"/>
                  <a:pt x="2783244" y="2616594"/>
                </a:cubicBezTo>
                <a:cubicBezTo>
                  <a:pt x="2779795" y="2613081"/>
                  <a:pt x="2774578" y="2611325"/>
                  <a:pt x="2767594" y="2611325"/>
                </a:cubicBezTo>
                <a:cubicBezTo>
                  <a:pt x="2760354" y="2611325"/>
                  <a:pt x="2754677" y="2612910"/>
                  <a:pt x="2750564" y="2616080"/>
                </a:cubicBezTo>
                <a:cubicBezTo>
                  <a:pt x="2746451" y="2619251"/>
                  <a:pt x="2743559" y="2622636"/>
                  <a:pt x="2741888" y="2626235"/>
                </a:cubicBezTo>
                <a:lnTo>
                  <a:pt x="2727492" y="2621093"/>
                </a:lnTo>
                <a:cubicBezTo>
                  <a:pt x="2730063" y="2615095"/>
                  <a:pt x="2733501" y="2610414"/>
                  <a:pt x="2737807" y="2607051"/>
                </a:cubicBezTo>
                <a:cubicBezTo>
                  <a:pt x="2742113" y="2603688"/>
                  <a:pt x="2746826" y="2601331"/>
                  <a:pt x="2751946" y="2599981"/>
                </a:cubicBezTo>
                <a:cubicBezTo>
                  <a:pt x="2757066" y="2598632"/>
                  <a:pt x="2762111" y="2597957"/>
                  <a:pt x="2767081" y="2597957"/>
                </a:cubicBezTo>
                <a:close/>
                <a:moveTo>
                  <a:pt x="2675443" y="2597957"/>
                </a:moveTo>
                <a:cubicBezTo>
                  <a:pt x="2682384" y="2597957"/>
                  <a:pt x="2688414" y="2599168"/>
                  <a:pt x="2693534" y="2601588"/>
                </a:cubicBezTo>
                <a:cubicBezTo>
                  <a:pt x="2698654" y="2604009"/>
                  <a:pt x="2702617" y="2607287"/>
                  <a:pt x="2705423" y="2611421"/>
                </a:cubicBezTo>
                <a:cubicBezTo>
                  <a:pt x="2708230" y="2615556"/>
                  <a:pt x="2709633" y="2620236"/>
                  <a:pt x="2709633" y="2625463"/>
                </a:cubicBezTo>
                <a:cubicBezTo>
                  <a:pt x="2709633" y="2631033"/>
                  <a:pt x="2708069" y="2635532"/>
                  <a:pt x="2704941" y="2638959"/>
                </a:cubicBezTo>
                <a:cubicBezTo>
                  <a:pt x="2701814" y="2642387"/>
                  <a:pt x="2697894" y="2644829"/>
                  <a:pt x="2693181" y="2646286"/>
                </a:cubicBezTo>
                <a:lnTo>
                  <a:pt x="2693181" y="2647314"/>
                </a:lnTo>
                <a:cubicBezTo>
                  <a:pt x="2696908" y="2647571"/>
                  <a:pt x="2700154" y="2648760"/>
                  <a:pt x="2702917" y="2650881"/>
                </a:cubicBezTo>
                <a:cubicBezTo>
                  <a:pt x="2705681" y="2653001"/>
                  <a:pt x="2707833" y="2655765"/>
                  <a:pt x="2709376" y="2659171"/>
                </a:cubicBezTo>
                <a:cubicBezTo>
                  <a:pt x="2710918" y="2662577"/>
                  <a:pt x="2711689" y="2666337"/>
                  <a:pt x="2711689" y="2670450"/>
                </a:cubicBezTo>
                <a:cubicBezTo>
                  <a:pt x="2711689" y="2676448"/>
                  <a:pt x="2710083" y="2681665"/>
                  <a:pt x="2706869" y="2686099"/>
                </a:cubicBezTo>
                <a:cubicBezTo>
                  <a:pt x="2703656" y="2690533"/>
                  <a:pt x="2699243" y="2693961"/>
                  <a:pt x="2693630" y="2696382"/>
                </a:cubicBezTo>
                <a:cubicBezTo>
                  <a:pt x="2688018" y="2698802"/>
                  <a:pt x="2681613" y="2700013"/>
                  <a:pt x="2674415" y="2700013"/>
                </a:cubicBezTo>
                <a:cubicBezTo>
                  <a:pt x="2667431" y="2700013"/>
                  <a:pt x="2661176" y="2698867"/>
                  <a:pt x="2655649" y="2696574"/>
                </a:cubicBezTo>
                <a:cubicBezTo>
                  <a:pt x="2650122" y="2694282"/>
                  <a:pt x="2645741" y="2691090"/>
                  <a:pt x="2642506" y="2686999"/>
                </a:cubicBezTo>
                <a:cubicBezTo>
                  <a:pt x="2639272" y="2682907"/>
                  <a:pt x="2637569" y="2678162"/>
                  <a:pt x="2637397" y="2672764"/>
                </a:cubicBezTo>
                <a:lnTo>
                  <a:pt x="2653592" y="2672764"/>
                </a:lnTo>
                <a:cubicBezTo>
                  <a:pt x="2653935" y="2677219"/>
                  <a:pt x="2655960" y="2680604"/>
                  <a:pt x="2659666" y="2682918"/>
                </a:cubicBezTo>
                <a:cubicBezTo>
                  <a:pt x="2663371" y="2685231"/>
                  <a:pt x="2668202" y="2686388"/>
                  <a:pt x="2674158" y="2686388"/>
                </a:cubicBezTo>
                <a:cubicBezTo>
                  <a:pt x="2680242" y="2686388"/>
                  <a:pt x="2685447" y="2685135"/>
                  <a:pt x="2689775" y="2682628"/>
                </a:cubicBezTo>
                <a:cubicBezTo>
                  <a:pt x="2694102" y="2680122"/>
                  <a:pt x="2696265" y="2676063"/>
                  <a:pt x="2696265" y="2670450"/>
                </a:cubicBezTo>
                <a:cubicBezTo>
                  <a:pt x="2696265" y="2667151"/>
                  <a:pt x="2695452" y="2664270"/>
                  <a:pt x="2693823" y="2661806"/>
                </a:cubicBezTo>
                <a:cubicBezTo>
                  <a:pt x="2692195" y="2659343"/>
                  <a:pt x="2689903" y="2657425"/>
                  <a:pt x="2686947" y="2656054"/>
                </a:cubicBezTo>
                <a:cubicBezTo>
                  <a:pt x="2683991" y="2654683"/>
                  <a:pt x="2680499" y="2653998"/>
                  <a:pt x="2676471" y="2653998"/>
                </a:cubicBezTo>
                <a:lnTo>
                  <a:pt x="2659505" y="2653998"/>
                </a:lnTo>
                <a:lnTo>
                  <a:pt x="2659505" y="2640373"/>
                </a:lnTo>
                <a:lnTo>
                  <a:pt x="2676471" y="2640373"/>
                </a:lnTo>
                <a:cubicBezTo>
                  <a:pt x="2682512" y="2640373"/>
                  <a:pt x="2686979" y="2639002"/>
                  <a:pt x="2689871" y="2636260"/>
                </a:cubicBezTo>
                <a:cubicBezTo>
                  <a:pt x="2692763" y="2633518"/>
                  <a:pt x="2694209" y="2630090"/>
                  <a:pt x="2694209" y="2625978"/>
                </a:cubicBezTo>
                <a:cubicBezTo>
                  <a:pt x="2694209" y="2621564"/>
                  <a:pt x="2692645" y="2618019"/>
                  <a:pt x="2689517" y="2615341"/>
                </a:cubicBezTo>
                <a:cubicBezTo>
                  <a:pt x="2686390" y="2612664"/>
                  <a:pt x="2681956" y="2611325"/>
                  <a:pt x="2676214" y="2611325"/>
                </a:cubicBezTo>
                <a:cubicBezTo>
                  <a:pt x="2670430" y="2611325"/>
                  <a:pt x="2665610" y="2612621"/>
                  <a:pt x="2661754" y="2615213"/>
                </a:cubicBezTo>
                <a:cubicBezTo>
                  <a:pt x="2657898" y="2617805"/>
                  <a:pt x="2655863" y="2621136"/>
                  <a:pt x="2655649" y="2625206"/>
                </a:cubicBezTo>
                <a:lnTo>
                  <a:pt x="2639711" y="2625206"/>
                </a:lnTo>
                <a:cubicBezTo>
                  <a:pt x="2639882" y="2619894"/>
                  <a:pt x="2641510" y="2615191"/>
                  <a:pt x="2644595" y="2611100"/>
                </a:cubicBezTo>
                <a:cubicBezTo>
                  <a:pt x="2647680" y="2607008"/>
                  <a:pt x="2651879" y="2603795"/>
                  <a:pt x="2657191" y="2601460"/>
                </a:cubicBezTo>
                <a:cubicBezTo>
                  <a:pt x="2662504" y="2599125"/>
                  <a:pt x="2668588" y="2597957"/>
                  <a:pt x="2675443" y="2597957"/>
                </a:cubicBezTo>
                <a:close/>
                <a:moveTo>
                  <a:pt x="2367031" y="2597957"/>
                </a:moveTo>
                <a:cubicBezTo>
                  <a:pt x="2370201" y="2597957"/>
                  <a:pt x="2373854" y="2598332"/>
                  <a:pt x="2377988" y="2599082"/>
                </a:cubicBezTo>
                <a:cubicBezTo>
                  <a:pt x="2382123" y="2599831"/>
                  <a:pt x="2386129" y="2601363"/>
                  <a:pt x="2390006" y="2603677"/>
                </a:cubicBezTo>
                <a:cubicBezTo>
                  <a:pt x="2393883" y="2605990"/>
                  <a:pt x="2397108" y="2609482"/>
                  <a:pt x="2399678" y="2614152"/>
                </a:cubicBezTo>
                <a:cubicBezTo>
                  <a:pt x="2402249" y="2618822"/>
                  <a:pt x="2403534" y="2625078"/>
                  <a:pt x="2403534" y="2632918"/>
                </a:cubicBezTo>
                <a:lnTo>
                  <a:pt x="2403534" y="2697956"/>
                </a:lnTo>
                <a:lnTo>
                  <a:pt x="2388367" y="2697956"/>
                </a:lnTo>
                <a:lnTo>
                  <a:pt x="2388367" y="2684589"/>
                </a:lnTo>
                <a:lnTo>
                  <a:pt x="2387596" y="2684589"/>
                </a:lnTo>
                <a:cubicBezTo>
                  <a:pt x="2386568" y="2686731"/>
                  <a:pt x="2384854" y="2689023"/>
                  <a:pt x="2382455" y="2691465"/>
                </a:cubicBezTo>
                <a:cubicBezTo>
                  <a:pt x="2380055" y="2693907"/>
                  <a:pt x="2376863" y="2695985"/>
                  <a:pt x="2372879" y="2697699"/>
                </a:cubicBezTo>
                <a:cubicBezTo>
                  <a:pt x="2368894" y="2699413"/>
                  <a:pt x="2364031" y="2700270"/>
                  <a:pt x="2358290" y="2700270"/>
                </a:cubicBezTo>
                <a:cubicBezTo>
                  <a:pt x="2352035" y="2700270"/>
                  <a:pt x="2346358" y="2699081"/>
                  <a:pt x="2341260" y="2696703"/>
                </a:cubicBezTo>
                <a:cubicBezTo>
                  <a:pt x="2336161" y="2694325"/>
                  <a:pt x="2332113" y="2690876"/>
                  <a:pt x="2329113" y="2686356"/>
                </a:cubicBezTo>
                <a:cubicBezTo>
                  <a:pt x="2326114" y="2681836"/>
                  <a:pt x="2324615" y="2676363"/>
                  <a:pt x="2324615" y="2669936"/>
                </a:cubicBezTo>
                <a:cubicBezTo>
                  <a:pt x="2324615" y="2664280"/>
                  <a:pt x="2325729" y="2659685"/>
                  <a:pt x="2327957" y="2656151"/>
                </a:cubicBezTo>
                <a:cubicBezTo>
                  <a:pt x="2330184" y="2652616"/>
                  <a:pt x="2333162" y="2649842"/>
                  <a:pt x="2336890" y="2647828"/>
                </a:cubicBezTo>
                <a:cubicBezTo>
                  <a:pt x="2340617" y="2645814"/>
                  <a:pt x="2344741" y="2644304"/>
                  <a:pt x="2349261" y="2643297"/>
                </a:cubicBezTo>
                <a:cubicBezTo>
                  <a:pt x="2353781" y="2642291"/>
                  <a:pt x="2358333" y="2641487"/>
                  <a:pt x="2362917" y="2640887"/>
                </a:cubicBezTo>
                <a:cubicBezTo>
                  <a:pt x="2368916" y="2640116"/>
                  <a:pt x="2373789" y="2639527"/>
                  <a:pt x="2377538" y="2639120"/>
                </a:cubicBezTo>
                <a:cubicBezTo>
                  <a:pt x="2381287" y="2638713"/>
                  <a:pt x="2384029" y="2638017"/>
                  <a:pt x="2385764" y="2637031"/>
                </a:cubicBezTo>
                <a:cubicBezTo>
                  <a:pt x="2387500" y="2636046"/>
                  <a:pt x="2388367" y="2634332"/>
                  <a:pt x="2388367" y="2631890"/>
                </a:cubicBezTo>
                <a:lnTo>
                  <a:pt x="2388367" y="2631376"/>
                </a:lnTo>
                <a:cubicBezTo>
                  <a:pt x="2388367" y="2625035"/>
                  <a:pt x="2386643" y="2620108"/>
                  <a:pt x="2383194" y="2616594"/>
                </a:cubicBezTo>
                <a:cubicBezTo>
                  <a:pt x="2379745" y="2613081"/>
                  <a:pt x="2374528" y="2611325"/>
                  <a:pt x="2367545" y="2611325"/>
                </a:cubicBezTo>
                <a:cubicBezTo>
                  <a:pt x="2360304" y="2611325"/>
                  <a:pt x="2354627" y="2612910"/>
                  <a:pt x="2350514" y="2616080"/>
                </a:cubicBezTo>
                <a:cubicBezTo>
                  <a:pt x="2346401" y="2619251"/>
                  <a:pt x="2343509" y="2622636"/>
                  <a:pt x="2341838" y="2626235"/>
                </a:cubicBezTo>
                <a:lnTo>
                  <a:pt x="2327442" y="2621093"/>
                </a:lnTo>
                <a:cubicBezTo>
                  <a:pt x="2330013" y="2615095"/>
                  <a:pt x="2333451" y="2610414"/>
                  <a:pt x="2337757" y="2607051"/>
                </a:cubicBezTo>
                <a:cubicBezTo>
                  <a:pt x="2342063" y="2603688"/>
                  <a:pt x="2346776" y="2601331"/>
                  <a:pt x="2351896" y="2599981"/>
                </a:cubicBezTo>
                <a:cubicBezTo>
                  <a:pt x="2357016" y="2598632"/>
                  <a:pt x="2362061" y="2597957"/>
                  <a:pt x="2367031" y="2597957"/>
                </a:cubicBezTo>
                <a:close/>
                <a:moveTo>
                  <a:pt x="2264312" y="2597957"/>
                </a:moveTo>
                <a:cubicBezTo>
                  <a:pt x="2269454" y="2597957"/>
                  <a:pt x="2274531" y="2598814"/>
                  <a:pt x="2279543" y="2600528"/>
                </a:cubicBezTo>
                <a:cubicBezTo>
                  <a:pt x="2284556" y="2602242"/>
                  <a:pt x="2289119" y="2605016"/>
                  <a:pt x="2293232" y="2608850"/>
                </a:cubicBezTo>
                <a:cubicBezTo>
                  <a:pt x="2297345" y="2612685"/>
                  <a:pt x="2300623" y="2617751"/>
                  <a:pt x="2303065" y="2624049"/>
                </a:cubicBezTo>
                <a:cubicBezTo>
                  <a:pt x="2305507" y="2630348"/>
                  <a:pt x="2306728" y="2638102"/>
                  <a:pt x="2306728" y="2647314"/>
                </a:cubicBezTo>
                <a:lnTo>
                  <a:pt x="2306728" y="2653741"/>
                </a:lnTo>
                <a:lnTo>
                  <a:pt x="2235429" y="2653741"/>
                </a:lnTo>
                <a:lnTo>
                  <a:pt x="2238895" y="2670611"/>
                </a:lnTo>
                <a:cubicBezTo>
                  <a:pt x="2241487" y="2675773"/>
                  <a:pt x="2245096" y="2679694"/>
                  <a:pt x="2249724" y="2682371"/>
                </a:cubicBezTo>
                <a:cubicBezTo>
                  <a:pt x="2254351" y="2685049"/>
                  <a:pt x="2259728" y="2686388"/>
                  <a:pt x="2265855" y="2686388"/>
                </a:cubicBezTo>
                <a:cubicBezTo>
                  <a:pt x="2269839" y="2686388"/>
                  <a:pt x="2273449" y="2685820"/>
                  <a:pt x="2276683" y="2684685"/>
                </a:cubicBezTo>
                <a:cubicBezTo>
                  <a:pt x="2279918" y="2683550"/>
                  <a:pt x="2282714" y="2681836"/>
                  <a:pt x="2285070" y="2679544"/>
                </a:cubicBezTo>
                <a:cubicBezTo>
                  <a:pt x="2287427" y="2677251"/>
                  <a:pt x="2289248" y="2674392"/>
                  <a:pt x="2290533" y="2670964"/>
                </a:cubicBezTo>
                <a:lnTo>
                  <a:pt x="2305186" y="2675077"/>
                </a:lnTo>
                <a:cubicBezTo>
                  <a:pt x="2303643" y="2680047"/>
                  <a:pt x="2301051" y="2684407"/>
                  <a:pt x="2297410" y="2688155"/>
                </a:cubicBezTo>
                <a:cubicBezTo>
                  <a:pt x="2293768" y="2691904"/>
                  <a:pt x="2289269" y="2694818"/>
                  <a:pt x="2283913" y="2696896"/>
                </a:cubicBezTo>
                <a:cubicBezTo>
                  <a:pt x="2278558" y="2698974"/>
                  <a:pt x="2272538" y="2700013"/>
                  <a:pt x="2265855" y="2700013"/>
                </a:cubicBezTo>
                <a:cubicBezTo>
                  <a:pt x="2256343" y="2700013"/>
                  <a:pt x="2248149" y="2697903"/>
                  <a:pt x="2241273" y="2693682"/>
                </a:cubicBezTo>
                <a:cubicBezTo>
                  <a:pt x="2234396" y="2689462"/>
                  <a:pt x="2229105" y="2683550"/>
                  <a:pt x="2225399" y="2675945"/>
                </a:cubicBezTo>
                <a:cubicBezTo>
                  <a:pt x="2221693" y="2668340"/>
                  <a:pt x="2219840" y="2659482"/>
                  <a:pt x="2219840" y="2649371"/>
                </a:cubicBezTo>
                <a:cubicBezTo>
                  <a:pt x="2219840" y="2639259"/>
                  <a:pt x="2221693" y="2630337"/>
                  <a:pt x="2225399" y="2622603"/>
                </a:cubicBezTo>
                <a:cubicBezTo>
                  <a:pt x="2229105" y="2614870"/>
                  <a:pt x="2234289" y="2608829"/>
                  <a:pt x="2240951" y="2604480"/>
                </a:cubicBezTo>
                <a:cubicBezTo>
                  <a:pt x="2247614" y="2600131"/>
                  <a:pt x="2255400" y="2597957"/>
                  <a:pt x="2264312" y="2597957"/>
                </a:cubicBezTo>
                <a:close/>
                <a:moveTo>
                  <a:pt x="2155154" y="2597957"/>
                </a:moveTo>
                <a:cubicBezTo>
                  <a:pt x="2163465" y="2597957"/>
                  <a:pt x="2170792" y="2600035"/>
                  <a:pt x="2177133" y="2604191"/>
                </a:cubicBezTo>
                <a:cubicBezTo>
                  <a:pt x="2183474" y="2608347"/>
                  <a:pt x="2188422" y="2614238"/>
                  <a:pt x="2191978" y="2621864"/>
                </a:cubicBezTo>
                <a:cubicBezTo>
                  <a:pt x="2195534" y="2629491"/>
                  <a:pt x="2197312" y="2638488"/>
                  <a:pt x="2197312" y="2648856"/>
                </a:cubicBezTo>
                <a:cubicBezTo>
                  <a:pt x="2197312" y="2659310"/>
                  <a:pt x="2195534" y="2668361"/>
                  <a:pt x="2191978" y="2676009"/>
                </a:cubicBezTo>
                <a:cubicBezTo>
                  <a:pt x="2188422" y="2683657"/>
                  <a:pt x="2183495" y="2689569"/>
                  <a:pt x="2177197" y="2693747"/>
                </a:cubicBezTo>
                <a:cubicBezTo>
                  <a:pt x="2170899" y="2697924"/>
                  <a:pt x="2163637" y="2700013"/>
                  <a:pt x="2155411" y="2700013"/>
                </a:cubicBezTo>
                <a:cubicBezTo>
                  <a:pt x="2149070" y="2700013"/>
                  <a:pt x="2143993" y="2698952"/>
                  <a:pt x="2140180" y="2696831"/>
                </a:cubicBezTo>
                <a:cubicBezTo>
                  <a:pt x="2136366" y="2694711"/>
                  <a:pt x="2133432" y="2692290"/>
                  <a:pt x="2131375" y="2689569"/>
                </a:cubicBezTo>
                <a:cubicBezTo>
                  <a:pt x="2129318" y="2686849"/>
                  <a:pt x="2127733" y="2684589"/>
                  <a:pt x="2126619" y="2682789"/>
                </a:cubicBezTo>
                <a:lnTo>
                  <a:pt x="2125334" y="2682789"/>
                </a:lnTo>
                <a:lnTo>
                  <a:pt x="2125334" y="2734974"/>
                </a:lnTo>
                <a:lnTo>
                  <a:pt x="2110167" y="2734974"/>
                </a:lnTo>
                <a:lnTo>
                  <a:pt x="2110167" y="2599243"/>
                </a:lnTo>
                <a:lnTo>
                  <a:pt x="2124820" y="2599243"/>
                </a:lnTo>
                <a:lnTo>
                  <a:pt x="2124820" y="2614924"/>
                </a:lnTo>
                <a:lnTo>
                  <a:pt x="2126619" y="2614924"/>
                </a:lnTo>
                <a:cubicBezTo>
                  <a:pt x="2127733" y="2613210"/>
                  <a:pt x="2129286" y="2611014"/>
                  <a:pt x="2131279" y="2608336"/>
                </a:cubicBezTo>
                <a:cubicBezTo>
                  <a:pt x="2133271" y="2605658"/>
                  <a:pt x="2136141" y="2603259"/>
                  <a:pt x="2139890" y="2601138"/>
                </a:cubicBezTo>
                <a:cubicBezTo>
                  <a:pt x="2143639" y="2599018"/>
                  <a:pt x="2148727" y="2597957"/>
                  <a:pt x="2155154" y="2597957"/>
                </a:cubicBezTo>
                <a:close/>
                <a:moveTo>
                  <a:pt x="1997869" y="2597957"/>
                </a:moveTo>
                <a:cubicBezTo>
                  <a:pt x="2006781" y="2597957"/>
                  <a:pt x="2014589" y="2600078"/>
                  <a:pt x="2021294" y="2604320"/>
                </a:cubicBezTo>
                <a:cubicBezTo>
                  <a:pt x="2028000" y="2608561"/>
                  <a:pt x="2033227" y="2614517"/>
                  <a:pt x="2036976" y="2622186"/>
                </a:cubicBezTo>
                <a:cubicBezTo>
                  <a:pt x="2040725" y="2629855"/>
                  <a:pt x="2042599" y="2638831"/>
                  <a:pt x="2042599" y="2649113"/>
                </a:cubicBezTo>
                <a:cubicBezTo>
                  <a:pt x="2042599" y="2659310"/>
                  <a:pt x="2040725" y="2668222"/>
                  <a:pt x="2036976" y="2675848"/>
                </a:cubicBezTo>
                <a:cubicBezTo>
                  <a:pt x="2033227" y="2683475"/>
                  <a:pt x="2028000" y="2689409"/>
                  <a:pt x="2021294" y="2693650"/>
                </a:cubicBezTo>
                <a:cubicBezTo>
                  <a:pt x="2014589" y="2697892"/>
                  <a:pt x="2006781" y="2700013"/>
                  <a:pt x="1997869" y="2700013"/>
                </a:cubicBezTo>
                <a:cubicBezTo>
                  <a:pt x="1988958" y="2700013"/>
                  <a:pt x="1981149" y="2697892"/>
                  <a:pt x="1974444" y="2693650"/>
                </a:cubicBezTo>
                <a:cubicBezTo>
                  <a:pt x="1967739" y="2689409"/>
                  <a:pt x="1962512" y="2683475"/>
                  <a:pt x="1958763" y="2675848"/>
                </a:cubicBezTo>
                <a:cubicBezTo>
                  <a:pt x="1955014" y="2668222"/>
                  <a:pt x="1953140" y="2659310"/>
                  <a:pt x="1953140" y="2649113"/>
                </a:cubicBezTo>
                <a:cubicBezTo>
                  <a:pt x="1953140" y="2638831"/>
                  <a:pt x="1955014" y="2629855"/>
                  <a:pt x="1958763" y="2622186"/>
                </a:cubicBezTo>
                <a:cubicBezTo>
                  <a:pt x="1962512" y="2614517"/>
                  <a:pt x="1967739" y="2608561"/>
                  <a:pt x="1974444" y="2604320"/>
                </a:cubicBezTo>
                <a:cubicBezTo>
                  <a:pt x="1981149" y="2600078"/>
                  <a:pt x="1988958" y="2597957"/>
                  <a:pt x="1997869" y="2597957"/>
                </a:cubicBezTo>
                <a:close/>
                <a:moveTo>
                  <a:pt x="1549937" y="2597957"/>
                </a:moveTo>
                <a:cubicBezTo>
                  <a:pt x="1555079" y="2597957"/>
                  <a:pt x="1560156" y="2598814"/>
                  <a:pt x="1565169" y="2600528"/>
                </a:cubicBezTo>
                <a:cubicBezTo>
                  <a:pt x="1570181" y="2602242"/>
                  <a:pt x="1574744" y="2605016"/>
                  <a:pt x="1578857" y="2608850"/>
                </a:cubicBezTo>
                <a:cubicBezTo>
                  <a:pt x="1582970" y="2612685"/>
                  <a:pt x="1586248" y="2617751"/>
                  <a:pt x="1588690" y="2624049"/>
                </a:cubicBezTo>
                <a:cubicBezTo>
                  <a:pt x="1591132" y="2630348"/>
                  <a:pt x="1592353" y="2638102"/>
                  <a:pt x="1592353" y="2647314"/>
                </a:cubicBezTo>
                <a:lnTo>
                  <a:pt x="1592353" y="2653741"/>
                </a:lnTo>
                <a:lnTo>
                  <a:pt x="1521054" y="2653741"/>
                </a:lnTo>
                <a:lnTo>
                  <a:pt x="1524520" y="2670611"/>
                </a:lnTo>
                <a:cubicBezTo>
                  <a:pt x="1527112" y="2675773"/>
                  <a:pt x="1530722" y="2679694"/>
                  <a:pt x="1535349" y="2682371"/>
                </a:cubicBezTo>
                <a:cubicBezTo>
                  <a:pt x="1539976" y="2685049"/>
                  <a:pt x="1545353" y="2686388"/>
                  <a:pt x="1551480" y="2686388"/>
                </a:cubicBezTo>
                <a:cubicBezTo>
                  <a:pt x="1555464" y="2686388"/>
                  <a:pt x="1559074" y="2685820"/>
                  <a:pt x="1562309" y="2684685"/>
                </a:cubicBezTo>
                <a:cubicBezTo>
                  <a:pt x="1565544" y="2683550"/>
                  <a:pt x="1568339" y="2681836"/>
                  <a:pt x="1570696" y="2679544"/>
                </a:cubicBezTo>
                <a:cubicBezTo>
                  <a:pt x="1573052" y="2677251"/>
                  <a:pt x="1574873" y="2674392"/>
                  <a:pt x="1576158" y="2670964"/>
                </a:cubicBezTo>
                <a:lnTo>
                  <a:pt x="1590811" y="2675077"/>
                </a:lnTo>
                <a:cubicBezTo>
                  <a:pt x="1589268" y="2680047"/>
                  <a:pt x="1586676" y="2684407"/>
                  <a:pt x="1583035" y="2688155"/>
                </a:cubicBezTo>
                <a:cubicBezTo>
                  <a:pt x="1579393" y="2691904"/>
                  <a:pt x="1574894" y="2694818"/>
                  <a:pt x="1569539" y="2696896"/>
                </a:cubicBezTo>
                <a:cubicBezTo>
                  <a:pt x="1564183" y="2698974"/>
                  <a:pt x="1558163" y="2700013"/>
                  <a:pt x="1551480" y="2700013"/>
                </a:cubicBezTo>
                <a:cubicBezTo>
                  <a:pt x="1541968" y="2700013"/>
                  <a:pt x="1533774" y="2697903"/>
                  <a:pt x="1526898" y="2693682"/>
                </a:cubicBezTo>
                <a:cubicBezTo>
                  <a:pt x="1520021" y="2689462"/>
                  <a:pt x="1514730" y="2683550"/>
                  <a:pt x="1511024" y="2675945"/>
                </a:cubicBezTo>
                <a:cubicBezTo>
                  <a:pt x="1507318" y="2668340"/>
                  <a:pt x="1505465" y="2659482"/>
                  <a:pt x="1505465" y="2649371"/>
                </a:cubicBezTo>
                <a:cubicBezTo>
                  <a:pt x="1505465" y="2639259"/>
                  <a:pt x="1507318" y="2630337"/>
                  <a:pt x="1511024" y="2622603"/>
                </a:cubicBezTo>
                <a:cubicBezTo>
                  <a:pt x="1514730" y="2614870"/>
                  <a:pt x="1519914" y="2608829"/>
                  <a:pt x="1526576" y="2604480"/>
                </a:cubicBezTo>
                <a:cubicBezTo>
                  <a:pt x="1533239" y="2600131"/>
                  <a:pt x="1541026" y="2597957"/>
                  <a:pt x="1549937" y="2597957"/>
                </a:cubicBezTo>
                <a:close/>
                <a:moveTo>
                  <a:pt x="1292762" y="2597957"/>
                </a:moveTo>
                <a:cubicBezTo>
                  <a:pt x="1297904" y="2597957"/>
                  <a:pt x="1302981" y="2598814"/>
                  <a:pt x="1307993" y="2600528"/>
                </a:cubicBezTo>
                <a:cubicBezTo>
                  <a:pt x="1313006" y="2602242"/>
                  <a:pt x="1317569" y="2605016"/>
                  <a:pt x="1321682" y="2608850"/>
                </a:cubicBezTo>
                <a:cubicBezTo>
                  <a:pt x="1325795" y="2612685"/>
                  <a:pt x="1329073" y="2617751"/>
                  <a:pt x="1331515" y="2624049"/>
                </a:cubicBezTo>
                <a:cubicBezTo>
                  <a:pt x="1333957" y="2630348"/>
                  <a:pt x="1335178" y="2638102"/>
                  <a:pt x="1335178" y="2647314"/>
                </a:cubicBezTo>
                <a:lnTo>
                  <a:pt x="1335178" y="2653741"/>
                </a:lnTo>
                <a:lnTo>
                  <a:pt x="1263879" y="2653741"/>
                </a:lnTo>
                <a:lnTo>
                  <a:pt x="1267345" y="2670611"/>
                </a:lnTo>
                <a:cubicBezTo>
                  <a:pt x="1269937" y="2675773"/>
                  <a:pt x="1273546" y="2679694"/>
                  <a:pt x="1278174" y="2682371"/>
                </a:cubicBezTo>
                <a:cubicBezTo>
                  <a:pt x="1282801" y="2685049"/>
                  <a:pt x="1288178" y="2686388"/>
                  <a:pt x="1294305" y="2686388"/>
                </a:cubicBezTo>
                <a:cubicBezTo>
                  <a:pt x="1298289" y="2686388"/>
                  <a:pt x="1301899" y="2685820"/>
                  <a:pt x="1305134" y="2684685"/>
                </a:cubicBezTo>
                <a:cubicBezTo>
                  <a:pt x="1308368" y="2683550"/>
                  <a:pt x="1311164" y="2681836"/>
                  <a:pt x="1313520" y="2679544"/>
                </a:cubicBezTo>
                <a:cubicBezTo>
                  <a:pt x="1315877" y="2677251"/>
                  <a:pt x="1317698" y="2674392"/>
                  <a:pt x="1318983" y="2670964"/>
                </a:cubicBezTo>
                <a:lnTo>
                  <a:pt x="1333636" y="2675077"/>
                </a:lnTo>
                <a:cubicBezTo>
                  <a:pt x="1332094" y="2680047"/>
                  <a:pt x="1329502" y="2684407"/>
                  <a:pt x="1325859" y="2688155"/>
                </a:cubicBezTo>
                <a:cubicBezTo>
                  <a:pt x="1322218" y="2691904"/>
                  <a:pt x="1317719" y="2694818"/>
                  <a:pt x="1312363" y="2696896"/>
                </a:cubicBezTo>
                <a:cubicBezTo>
                  <a:pt x="1307008" y="2698974"/>
                  <a:pt x="1300988" y="2700013"/>
                  <a:pt x="1294305" y="2700013"/>
                </a:cubicBezTo>
                <a:cubicBezTo>
                  <a:pt x="1284793" y="2700013"/>
                  <a:pt x="1276599" y="2697903"/>
                  <a:pt x="1269723" y="2693682"/>
                </a:cubicBezTo>
                <a:cubicBezTo>
                  <a:pt x="1262846" y="2689462"/>
                  <a:pt x="1257555" y="2683550"/>
                  <a:pt x="1253849" y="2675945"/>
                </a:cubicBezTo>
                <a:cubicBezTo>
                  <a:pt x="1250143" y="2668340"/>
                  <a:pt x="1248290" y="2659482"/>
                  <a:pt x="1248290" y="2649371"/>
                </a:cubicBezTo>
                <a:cubicBezTo>
                  <a:pt x="1248290" y="2639259"/>
                  <a:pt x="1250143" y="2630337"/>
                  <a:pt x="1253849" y="2622603"/>
                </a:cubicBezTo>
                <a:cubicBezTo>
                  <a:pt x="1257555" y="2614870"/>
                  <a:pt x="1262739" y="2608829"/>
                  <a:pt x="1269401" y="2604480"/>
                </a:cubicBezTo>
                <a:cubicBezTo>
                  <a:pt x="1276064" y="2600131"/>
                  <a:pt x="1283851" y="2597957"/>
                  <a:pt x="1292762" y="2597957"/>
                </a:cubicBezTo>
                <a:close/>
                <a:moveTo>
                  <a:pt x="1183604" y="2597957"/>
                </a:moveTo>
                <a:cubicBezTo>
                  <a:pt x="1191915" y="2597957"/>
                  <a:pt x="1199242" y="2600035"/>
                  <a:pt x="1205583" y="2604191"/>
                </a:cubicBezTo>
                <a:cubicBezTo>
                  <a:pt x="1211924" y="2608347"/>
                  <a:pt x="1216872" y="2614238"/>
                  <a:pt x="1220428" y="2621864"/>
                </a:cubicBezTo>
                <a:cubicBezTo>
                  <a:pt x="1223984" y="2629491"/>
                  <a:pt x="1225763" y="2638488"/>
                  <a:pt x="1225763" y="2648856"/>
                </a:cubicBezTo>
                <a:cubicBezTo>
                  <a:pt x="1225763" y="2659310"/>
                  <a:pt x="1223984" y="2668361"/>
                  <a:pt x="1220428" y="2676009"/>
                </a:cubicBezTo>
                <a:cubicBezTo>
                  <a:pt x="1216872" y="2683657"/>
                  <a:pt x="1211945" y="2689569"/>
                  <a:pt x="1205647" y="2693747"/>
                </a:cubicBezTo>
                <a:cubicBezTo>
                  <a:pt x="1199349" y="2697924"/>
                  <a:pt x="1192087" y="2700013"/>
                  <a:pt x="1183861" y="2700013"/>
                </a:cubicBezTo>
                <a:cubicBezTo>
                  <a:pt x="1177520" y="2700013"/>
                  <a:pt x="1172443" y="2698952"/>
                  <a:pt x="1168629" y="2696831"/>
                </a:cubicBezTo>
                <a:cubicBezTo>
                  <a:pt x="1164816" y="2694711"/>
                  <a:pt x="1161881" y="2692290"/>
                  <a:pt x="1159825" y="2689569"/>
                </a:cubicBezTo>
                <a:cubicBezTo>
                  <a:pt x="1157768" y="2686849"/>
                  <a:pt x="1156183" y="2684589"/>
                  <a:pt x="1155069" y="2682789"/>
                </a:cubicBezTo>
                <a:lnTo>
                  <a:pt x="1153784" y="2682789"/>
                </a:lnTo>
                <a:lnTo>
                  <a:pt x="1153784" y="2734974"/>
                </a:lnTo>
                <a:lnTo>
                  <a:pt x="1138617" y="2734974"/>
                </a:lnTo>
                <a:lnTo>
                  <a:pt x="1138617" y="2599243"/>
                </a:lnTo>
                <a:lnTo>
                  <a:pt x="1153270" y="2599243"/>
                </a:lnTo>
                <a:lnTo>
                  <a:pt x="1153270" y="2614924"/>
                </a:lnTo>
                <a:lnTo>
                  <a:pt x="1155069" y="2614924"/>
                </a:lnTo>
                <a:cubicBezTo>
                  <a:pt x="1156183" y="2613210"/>
                  <a:pt x="1157736" y="2611014"/>
                  <a:pt x="1159729" y="2608336"/>
                </a:cubicBezTo>
                <a:cubicBezTo>
                  <a:pt x="1161721" y="2605658"/>
                  <a:pt x="1164591" y="2603259"/>
                  <a:pt x="1168340" y="2601138"/>
                </a:cubicBezTo>
                <a:cubicBezTo>
                  <a:pt x="1172089" y="2599018"/>
                  <a:pt x="1177177" y="2597957"/>
                  <a:pt x="1183604" y="2597957"/>
                </a:cubicBezTo>
                <a:close/>
                <a:moveTo>
                  <a:pt x="1035587" y="2597957"/>
                </a:moveTo>
                <a:cubicBezTo>
                  <a:pt x="1040729" y="2597957"/>
                  <a:pt x="1045806" y="2598814"/>
                  <a:pt x="1050818" y="2600528"/>
                </a:cubicBezTo>
                <a:cubicBezTo>
                  <a:pt x="1055831" y="2602242"/>
                  <a:pt x="1060394" y="2605016"/>
                  <a:pt x="1064507" y="2608850"/>
                </a:cubicBezTo>
                <a:cubicBezTo>
                  <a:pt x="1068620" y="2612685"/>
                  <a:pt x="1071898" y="2617751"/>
                  <a:pt x="1074340" y="2624049"/>
                </a:cubicBezTo>
                <a:cubicBezTo>
                  <a:pt x="1076782" y="2630348"/>
                  <a:pt x="1078003" y="2638102"/>
                  <a:pt x="1078003" y="2647314"/>
                </a:cubicBezTo>
                <a:lnTo>
                  <a:pt x="1078003" y="2653741"/>
                </a:lnTo>
                <a:lnTo>
                  <a:pt x="1006704" y="2653741"/>
                </a:lnTo>
                <a:lnTo>
                  <a:pt x="1010170" y="2670611"/>
                </a:lnTo>
                <a:cubicBezTo>
                  <a:pt x="1012762" y="2675773"/>
                  <a:pt x="1016372" y="2679694"/>
                  <a:pt x="1020999" y="2682371"/>
                </a:cubicBezTo>
                <a:cubicBezTo>
                  <a:pt x="1025626" y="2685049"/>
                  <a:pt x="1031003" y="2686388"/>
                  <a:pt x="1037130" y="2686388"/>
                </a:cubicBezTo>
                <a:cubicBezTo>
                  <a:pt x="1041114" y="2686388"/>
                  <a:pt x="1044724" y="2685820"/>
                  <a:pt x="1047959" y="2684685"/>
                </a:cubicBezTo>
                <a:cubicBezTo>
                  <a:pt x="1051193" y="2683550"/>
                  <a:pt x="1053989" y="2681836"/>
                  <a:pt x="1056345" y="2679544"/>
                </a:cubicBezTo>
                <a:cubicBezTo>
                  <a:pt x="1058702" y="2677251"/>
                  <a:pt x="1060523" y="2674392"/>
                  <a:pt x="1061808" y="2670964"/>
                </a:cubicBezTo>
                <a:lnTo>
                  <a:pt x="1076461" y="2675077"/>
                </a:lnTo>
                <a:cubicBezTo>
                  <a:pt x="1074918" y="2680047"/>
                  <a:pt x="1072326" y="2684407"/>
                  <a:pt x="1068685" y="2688155"/>
                </a:cubicBezTo>
                <a:cubicBezTo>
                  <a:pt x="1065043" y="2691904"/>
                  <a:pt x="1060544" y="2694818"/>
                  <a:pt x="1055189" y="2696896"/>
                </a:cubicBezTo>
                <a:cubicBezTo>
                  <a:pt x="1049833" y="2698974"/>
                  <a:pt x="1043813" y="2700013"/>
                  <a:pt x="1037130" y="2700013"/>
                </a:cubicBezTo>
                <a:cubicBezTo>
                  <a:pt x="1027618" y="2700013"/>
                  <a:pt x="1019424" y="2697903"/>
                  <a:pt x="1012548" y="2693682"/>
                </a:cubicBezTo>
                <a:cubicBezTo>
                  <a:pt x="1005671" y="2689462"/>
                  <a:pt x="1000380" y="2683550"/>
                  <a:pt x="996674" y="2675945"/>
                </a:cubicBezTo>
                <a:cubicBezTo>
                  <a:pt x="992968" y="2668340"/>
                  <a:pt x="991115" y="2659482"/>
                  <a:pt x="991115" y="2649371"/>
                </a:cubicBezTo>
                <a:cubicBezTo>
                  <a:pt x="991115" y="2639259"/>
                  <a:pt x="992968" y="2630337"/>
                  <a:pt x="996674" y="2622603"/>
                </a:cubicBezTo>
                <a:cubicBezTo>
                  <a:pt x="1000380" y="2614870"/>
                  <a:pt x="1005564" y="2608829"/>
                  <a:pt x="1012226" y="2604480"/>
                </a:cubicBezTo>
                <a:cubicBezTo>
                  <a:pt x="1018889" y="2600131"/>
                  <a:pt x="1026676" y="2597957"/>
                  <a:pt x="1035587" y="2597957"/>
                </a:cubicBezTo>
                <a:close/>
                <a:moveTo>
                  <a:pt x="412079" y="2597957"/>
                </a:moveTo>
                <a:cubicBezTo>
                  <a:pt x="420391" y="2597957"/>
                  <a:pt x="427717" y="2600035"/>
                  <a:pt x="434058" y="2604191"/>
                </a:cubicBezTo>
                <a:cubicBezTo>
                  <a:pt x="440399" y="2608347"/>
                  <a:pt x="445347" y="2614238"/>
                  <a:pt x="448903" y="2621864"/>
                </a:cubicBezTo>
                <a:cubicBezTo>
                  <a:pt x="452460" y="2629491"/>
                  <a:pt x="454238" y="2638488"/>
                  <a:pt x="454238" y="2648856"/>
                </a:cubicBezTo>
                <a:cubicBezTo>
                  <a:pt x="454238" y="2659310"/>
                  <a:pt x="452460" y="2668361"/>
                  <a:pt x="448903" y="2676009"/>
                </a:cubicBezTo>
                <a:cubicBezTo>
                  <a:pt x="445347" y="2683657"/>
                  <a:pt x="440420" y="2689569"/>
                  <a:pt x="434122" y="2693747"/>
                </a:cubicBezTo>
                <a:cubicBezTo>
                  <a:pt x="427824" y="2697924"/>
                  <a:pt x="420562" y="2700013"/>
                  <a:pt x="412336" y="2700013"/>
                </a:cubicBezTo>
                <a:cubicBezTo>
                  <a:pt x="405995" y="2700013"/>
                  <a:pt x="400918" y="2698952"/>
                  <a:pt x="397104" y="2696831"/>
                </a:cubicBezTo>
                <a:cubicBezTo>
                  <a:pt x="393291" y="2694711"/>
                  <a:pt x="390356" y="2692290"/>
                  <a:pt x="388300" y="2689569"/>
                </a:cubicBezTo>
                <a:cubicBezTo>
                  <a:pt x="386243" y="2686849"/>
                  <a:pt x="384658" y="2684589"/>
                  <a:pt x="383544" y="2682789"/>
                </a:cubicBezTo>
                <a:lnTo>
                  <a:pt x="382259" y="2682789"/>
                </a:lnTo>
                <a:lnTo>
                  <a:pt x="382259" y="2734974"/>
                </a:lnTo>
                <a:lnTo>
                  <a:pt x="367092" y="2734974"/>
                </a:lnTo>
                <a:lnTo>
                  <a:pt x="367092" y="2599243"/>
                </a:lnTo>
                <a:lnTo>
                  <a:pt x="381745" y="2599243"/>
                </a:lnTo>
                <a:lnTo>
                  <a:pt x="381745" y="2614924"/>
                </a:lnTo>
                <a:lnTo>
                  <a:pt x="383544" y="2614924"/>
                </a:lnTo>
                <a:cubicBezTo>
                  <a:pt x="384658" y="2613210"/>
                  <a:pt x="386211" y="2611014"/>
                  <a:pt x="388204" y="2608336"/>
                </a:cubicBezTo>
                <a:cubicBezTo>
                  <a:pt x="390196" y="2605658"/>
                  <a:pt x="393066" y="2603259"/>
                  <a:pt x="396815" y="2601138"/>
                </a:cubicBezTo>
                <a:cubicBezTo>
                  <a:pt x="400564" y="2599018"/>
                  <a:pt x="405652" y="2597957"/>
                  <a:pt x="412079" y="2597957"/>
                </a:cubicBezTo>
                <a:close/>
                <a:moveTo>
                  <a:pt x="5162266" y="2566338"/>
                </a:moveTo>
                <a:lnTo>
                  <a:pt x="5176405" y="2566338"/>
                </a:lnTo>
                <a:cubicBezTo>
                  <a:pt x="5176405" y="2569680"/>
                  <a:pt x="5177336" y="2572615"/>
                  <a:pt x="5179200" y="2575143"/>
                </a:cubicBezTo>
                <a:cubicBezTo>
                  <a:pt x="5181064" y="2577670"/>
                  <a:pt x="5184245" y="2578934"/>
                  <a:pt x="5188744" y="2578934"/>
                </a:cubicBezTo>
                <a:cubicBezTo>
                  <a:pt x="5193242" y="2578934"/>
                  <a:pt x="5196466" y="2577670"/>
                  <a:pt x="5198416" y="2575143"/>
                </a:cubicBezTo>
                <a:cubicBezTo>
                  <a:pt x="5200366" y="2572615"/>
                  <a:pt x="5201340" y="2569680"/>
                  <a:pt x="5201340" y="2566338"/>
                </a:cubicBezTo>
                <a:lnTo>
                  <a:pt x="5215478" y="2566338"/>
                </a:lnTo>
                <a:cubicBezTo>
                  <a:pt x="5215478" y="2573279"/>
                  <a:pt x="5213080" y="2578956"/>
                  <a:pt x="5208281" y="2583369"/>
                </a:cubicBezTo>
                <a:cubicBezTo>
                  <a:pt x="5203482" y="2587782"/>
                  <a:pt x="5196970" y="2589988"/>
                  <a:pt x="5188744" y="2589988"/>
                </a:cubicBezTo>
                <a:cubicBezTo>
                  <a:pt x="5180646" y="2589988"/>
                  <a:pt x="5174209" y="2587782"/>
                  <a:pt x="5169432" y="2583369"/>
                </a:cubicBezTo>
                <a:cubicBezTo>
                  <a:pt x="5164654" y="2578956"/>
                  <a:pt x="5162266" y="2573279"/>
                  <a:pt x="5162266" y="2566338"/>
                </a:cubicBezTo>
                <a:close/>
                <a:moveTo>
                  <a:pt x="236055" y="2566338"/>
                </a:moveTo>
                <a:lnTo>
                  <a:pt x="334255" y="2566338"/>
                </a:lnTo>
                <a:lnTo>
                  <a:pt x="334255" y="2697956"/>
                </a:lnTo>
                <a:lnTo>
                  <a:pt x="318317" y="2697956"/>
                </a:lnTo>
                <a:lnTo>
                  <a:pt x="318317" y="2580477"/>
                </a:lnTo>
                <a:lnTo>
                  <a:pt x="251994" y="2580477"/>
                </a:lnTo>
                <a:lnTo>
                  <a:pt x="251994" y="2697956"/>
                </a:lnTo>
                <a:lnTo>
                  <a:pt x="236055" y="2697956"/>
                </a:lnTo>
                <a:close/>
                <a:moveTo>
                  <a:pt x="0" y="2566338"/>
                </a:moveTo>
                <a:lnTo>
                  <a:pt x="84318" y="2566338"/>
                </a:lnTo>
                <a:lnTo>
                  <a:pt x="84318" y="2581248"/>
                </a:lnTo>
                <a:lnTo>
                  <a:pt x="25707" y="2697956"/>
                </a:lnTo>
                <a:lnTo>
                  <a:pt x="8998" y="2697956"/>
                </a:lnTo>
                <a:lnTo>
                  <a:pt x="67866" y="2581505"/>
                </a:lnTo>
                <a:lnTo>
                  <a:pt x="67866" y="2580477"/>
                </a:lnTo>
                <a:lnTo>
                  <a:pt x="0" y="2580477"/>
                </a:lnTo>
                <a:close/>
                <a:moveTo>
                  <a:pt x="130496" y="2247223"/>
                </a:moveTo>
                <a:cubicBezTo>
                  <a:pt x="133666" y="2247223"/>
                  <a:pt x="136387" y="2248359"/>
                  <a:pt x="138657" y="2250630"/>
                </a:cubicBezTo>
                <a:cubicBezTo>
                  <a:pt x="140928" y="2252900"/>
                  <a:pt x="142064" y="2255621"/>
                  <a:pt x="142064" y="2258791"/>
                </a:cubicBezTo>
                <a:cubicBezTo>
                  <a:pt x="142064" y="2260891"/>
                  <a:pt x="141539" y="2262819"/>
                  <a:pt x="140489" y="2264575"/>
                </a:cubicBezTo>
                <a:cubicBezTo>
                  <a:pt x="139439" y="2266332"/>
                  <a:pt x="138047" y="2267735"/>
                  <a:pt x="136312" y="2268785"/>
                </a:cubicBezTo>
                <a:cubicBezTo>
                  <a:pt x="134577" y="2269835"/>
                  <a:pt x="132638" y="2270359"/>
                  <a:pt x="130496" y="2270359"/>
                </a:cubicBezTo>
                <a:cubicBezTo>
                  <a:pt x="127325" y="2270359"/>
                  <a:pt x="124604" y="2269224"/>
                  <a:pt x="122334" y="2266953"/>
                </a:cubicBezTo>
                <a:cubicBezTo>
                  <a:pt x="120063" y="2264682"/>
                  <a:pt x="118928" y="2261962"/>
                  <a:pt x="118928" y="2258791"/>
                </a:cubicBezTo>
                <a:cubicBezTo>
                  <a:pt x="118928" y="2255621"/>
                  <a:pt x="120063" y="2252900"/>
                  <a:pt x="122334" y="2250630"/>
                </a:cubicBezTo>
                <a:cubicBezTo>
                  <a:pt x="124604" y="2248359"/>
                  <a:pt x="127325" y="2247223"/>
                  <a:pt x="130496" y="2247223"/>
                </a:cubicBezTo>
                <a:close/>
                <a:moveTo>
                  <a:pt x="1867388" y="2225116"/>
                </a:moveTo>
                <a:lnTo>
                  <a:pt x="1867388" y="2255450"/>
                </a:lnTo>
                <a:lnTo>
                  <a:pt x="1899521" y="2255450"/>
                </a:lnTo>
                <a:cubicBezTo>
                  <a:pt x="1904748" y="2255450"/>
                  <a:pt x="1908840" y="2254207"/>
                  <a:pt x="1911796" y="2251722"/>
                </a:cubicBezTo>
                <a:cubicBezTo>
                  <a:pt x="1914752" y="2249237"/>
                  <a:pt x="1916230" y="2245852"/>
                  <a:pt x="1916230" y="2241568"/>
                </a:cubicBezTo>
                <a:cubicBezTo>
                  <a:pt x="1916230" y="2236469"/>
                  <a:pt x="1914752" y="2232453"/>
                  <a:pt x="1911796" y="2229518"/>
                </a:cubicBezTo>
                <a:cubicBezTo>
                  <a:pt x="1908840" y="2226583"/>
                  <a:pt x="1904748" y="2225116"/>
                  <a:pt x="1899521" y="2225116"/>
                </a:cubicBezTo>
                <a:close/>
                <a:moveTo>
                  <a:pt x="600563" y="2225116"/>
                </a:moveTo>
                <a:lnTo>
                  <a:pt x="600563" y="2255450"/>
                </a:lnTo>
                <a:lnTo>
                  <a:pt x="632696" y="2255450"/>
                </a:lnTo>
                <a:cubicBezTo>
                  <a:pt x="637923" y="2255450"/>
                  <a:pt x="642015" y="2254207"/>
                  <a:pt x="644971" y="2251722"/>
                </a:cubicBezTo>
                <a:cubicBezTo>
                  <a:pt x="647927" y="2249237"/>
                  <a:pt x="649405" y="2245852"/>
                  <a:pt x="649405" y="2241568"/>
                </a:cubicBezTo>
                <a:cubicBezTo>
                  <a:pt x="649405" y="2236469"/>
                  <a:pt x="647927" y="2232453"/>
                  <a:pt x="644971" y="2229518"/>
                </a:cubicBezTo>
                <a:cubicBezTo>
                  <a:pt x="642015" y="2226583"/>
                  <a:pt x="637923" y="2225116"/>
                  <a:pt x="632696" y="2225116"/>
                </a:cubicBezTo>
                <a:close/>
                <a:moveTo>
                  <a:pt x="2683642" y="2219717"/>
                </a:moveTo>
                <a:cubicBezTo>
                  <a:pt x="2683000" y="2220488"/>
                  <a:pt x="2681596" y="2221185"/>
                  <a:pt x="2679433" y="2221806"/>
                </a:cubicBezTo>
                <a:cubicBezTo>
                  <a:pt x="2677269" y="2222427"/>
                  <a:pt x="2674784" y="2222963"/>
                  <a:pt x="2671978" y="2223413"/>
                </a:cubicBezTo>
                <a:cubicBezTo>
                  <a:pt x="2669171" y="2223862"/>
                  <a:pt x="2666451" y="2224248"/>
                  <a:pt x="2663816" y="2224569"/>
                </a:cubicBezTo>
                <a:cubicBezTo>
                  <a:pt x="2661181" y="2224891"/>
                  <a:pt x="2659049" y="2225159"/>
                  <a:pt x="2657421" y="2225373"/>
                </a:cubicBezTo>
                <a:cubicBezTo>
                  <a:pt x="2653479" y="2225887"/>
                  <a:pt x="2649806" y="2226712"/>
                  <a:pt x="2646400" y="2227847"/>
                </a:cubicBezTo>
                <a:cubicBezTo>
                  <a:pt x="2642993" y="2228982"/>
                  <a:pt x="2640251" y="2230675"/>
                  <a:pt x="2638174" y="2232924"/>
                </a:cubicBezTo>
                <a:cubicBezTo>
                  <a:pt x="2636095" y="2235173"/>
                  <a:pt x="2635057" y="2238226"/>
                  <a:pt x="2635057" y="2242082"/>
                </a:cubicBezTo>
                <a:cubicBezTo>
                  <a:pt x="2635057" y="2247352"/>
                  <a:pt x="2637017" y="2251326"/>
                  <a:pt x="2640937" y="2254003"/>
                </a:cubicBezTo>
                <a:cubicBezTo>
                  <a:pt x="2644857" y="2256681"/>
                  <a:pt x="2649838" y="2258020"/>
                  <a:pt x="2655879" y="2258020"/>
                </a:cubicBezTo>
                <a:cubicBezTo>
                  <a:pt x="2661877" y="2258020"/>
                  <a:pt x="2666943" y="2256842"/>
                  <a:pt x="2671078" y="2254486"/>
                </a:cubicBezTo>
                <a:cubicBezTo>
                  <a:pt x="2675213" y="2252129"/>
                  <a:pt x="2678340" y="2249087"/>
                  <a:pt x="2680461" y="2245360"/>
                </a:cubicBezTo>
                <a:cubicBezTo>
                  <a:pt x="2682582" y="2241632"/>
                  <a:pt x="2683642" y="2237712"/>
                  <a:pt x="2683642" y="2233599"/>
                </a:cubicBezTo>
                <a:close/>
                <a:moveTo>
                  <a:pt x="49100" y="2197352"/>
                </a:moveTo>
                <a:cubicBezTo>
                  <a:pt x="45030" y="2197352"/>
                  <a:pt x="41238" y="2198156"/>
                  <a:pt x="37725" y="2199762"/>
                </a:cubicBezTo>
                <a:cubicBezTo>
                  <a:pt x="34212" y="2201369"/>
                  <a:pt x="31138" y="2203565"/>
                  <a:pt x="28503" y="2206350"/>
                </a:cubicBezTo>
                <a:cubicBezTo>
                  <a:pt x="25868" y="2209135"/>
                  <a:pt x="23800" y="2212316"/>
                  <a:pt x="22301" y="2215893"/>
                </a:cubicBezTo>
                <a:cubicBezTo>
                  <a:pt x="20801" y="2219471"/>
                  <a:pt x="20052" y="2223230"/>
                  <a:pt x="20052" y="2227172"/>
                </a:cubicBezTo>
                <a:cubicBezTo>
                  <a:pt x="20052" y="2232399"/>
                  <a:pt x="21284" y="2237283"/>
                  <a:pt x="23747" y="2241825"/>
                </a:cubicBezTo>
                <a:cubicBezTo>
                  <a:pt x="26210" y="2246366"/>
                  <a:pt x="29595" y="2250030"/>
                  <a:pt x="33901" y="2252815"/>
                </a:cubicBezTo>
                <a:cubicBezTo>
                  <a:pt x="38207" y="2255599"/>
                  <a:pt x="43102" y="2256992"/>
                  <a:pt x="48586" y="2256992"/>
                </a:cubicBezTo>
                <a:cubicBezTo>
                  <a:pt x="53985" y="2256992"/>
                  <a:pt x="58837" y="2255642"/>
                  <a:pt x="63142" y="2252943"/>
                </a:cubicBezTo>
                <a:cubicBezTo>
                  <a:pt x="67448" y="2250244"/>
                  <a:pt x="70854" y="2246624"/>
                  <a:pt x="73361" y="2242082"/>
                </a:cubicBezTo>
                <a:cubicBezTo>
                  <a:pt x="75867" y="2237541"/>
                  <a:pt x="77121" y="2232485"/>
                  <a:pt x="77121" y="2226915"/>
                </a:cubicBezTo>
                <a:cubicBezTo>
                  <a:pt x="77121" y="2221474"/>
                  <a:pt x="75910" y="2216515"/>
                  <a:pt x="73489" y="2212037"/>
                </a:cubicBezTo>
                <a:cubicBezTo>
                  <a:pt x="71069" y="2207560"/>
                  <a:pt x="67748" y="2203993"/>
                  <a:pt x="63528" y="2201337"/>
                </a:cubicBezTo>
                <a:cubicBezTo>
                  <a:pt x="59308" y="2198681"/>
                  <a:pt x="54499" y="2197352"/>
                  <a:pt x="49100" y="2197352"/>
                </a:cubicBezTo>
                <a:close/>
                <a:moveTo>
                  <a:pt x="824766" y="2184756"/>
                </a:moveTo>
                <a:lnTo>
                  <a:pt x="822195" y="2209692"/>
                </a:lnTo>
                <a:cubicBezTo>
                  <a:pt x="821124" y="2220017"/>
                  <a:pt x="819796" y="2229036"/>
                  <a:pt x="818210" y="2236748"/>
                </a:cubicBezTo>
                <a:cubicBezTo>
                  <a:pt x="816625" y="2244460"/>
                  <a:pt x="814097" y="2250608"/>
                  <a:pt x="810627" y="2255192"/>
                </a:cubicBezTo>
                <a:lnTo>
                  <a:pt x="858184" y="2255192"/>
                </a:lnTo>
                <a:lnTo>
                  <a:pt x="858184" y="2184756"/>
                </a:lnTo>
                <a:close/>
                <a:moveTo>
                  <a:pt x="500915" y="2184756"/>
                </a:moveTo>
                <a:lnTo>
                  <a:pt x="498345" y="2209692"/>
                </a:lnTo>
                <a:cubicBezTo>
                  <a:pt x="497274" y="2220017"/>
                  <a:pt x="495946" y="2229036"/>
                  <a:pt x="494360" y="2236748"/>
                </a:cubicBezTo>
                <a:cubicBezTo>
                  <a:pt x="492775" y="2244460"/>
                  <a:pt x="490247" y="2250608"/>
                  <a:pt x="486777" y="2255192"/>
                </a:cubicBezTo>
                <a:lnTo>
                  <a:pt x="534334" y="2255192"/>
                </a:lnTo>
                <a:lnTo>
                  <a:pt x="534334" y="2184756"/>
                </a:lnTo>
                <a:close/>
                <a:moveTo>
                  <a:pt x="1867388" y="2184499"/>
                </a:moveTo>
                <a:lnTo>
                  <a:pt x="1867388" y="2212005"/>
                </a:lnTo>
                <a:lnTo>
                  <a:pt x="1893351" y="2212005"/>
                </a:lnTo>
                <a:cubicBezTo>
                  <a:pt x="1897422" y="2212005"/>
                  <a:pt x="1900913" y="2211438"/>
                  <a:pt x="1903827" y="2210302"/>
                </a:cubicBezTo>
                <a:cubicBezTo>
                  <a:pt x="1906740" y="2209167"/>
                  <a:pt x="1908979" y="2207539"/>
                  <a:pt x="1910543" y="2205418"/>
                </a:cubicBezTo>
                <a:cubicBezTo>
                  <a:pt x="1912107" y="2203297"/>
                  <a:pt x="1912888" y="2200780"/>
                  <a:pt x="1912888" y="2197867"/>
                </a:cubicBezTo>
                <a:cubicBezTo>
                  <a:pt x="1912888" y="2193711"/>
                  <a:pt x="1911153" y="2190444"/>
                  <a:pt x="1907683" y="2188066"/>
                </a:cubicBezTo>
                <a:cubicBezTo>
                  <a:pt x="1904212" y="2185688"/>
                  <a:pt x="1899435" y="2184499"/>
                  <a:pt x="1893351" y="2184499"/>
                </a:cubicBezTo>
                <a:close/>
                <a:moveTo>
                  <a:pt x="600563" y="2184499"/>
                </a:moveTo>
                <a:lnTo>
                  <a:pt x="600563" y="2212005"/>
                </a:lnTo>
                <a:lnTo>
                  <a:pt x="626526" y="2212005"/>
                </a:lnTo>
                <a:cubicBezTo>
                  <a:pt x="630597" y="2212005"/>
                  <a:pt x="634089" y="2211438"/>
                  <a:pt x="637002" y="2210302"/>
                </a:cubicBezTo>
                <a:cubicBezTo>
                  <a:pt x="639915" y="2209167"/>
                  <a:pt x="642154" y="2207539"/>
                  <a:pt x="643718" y="2205418"/>
                </a:cubicBezTo>
                <a:cubicBezTo>
                  <a:pt x="645281" y="2203297"/>
                  <a:pt x="646063" y="2200780"/>
                  <a:pt x="646063" y="2197867"/>
                </a:cubicBezTo>
                <a:cubicBezTo>
                  <a:pt x="646063" y="2193711"/>
                  <a:pt x="644328" y="2190444"/>
                  <a:pt x="640858" y="2188066"/>
                </a:cubicBezTo>
                <a:cubicBezTo>
                  <a:pt x="637388" y="2185688"/>
                  <a:pt x="632610" y="2184499"/>
                  <a:pt x="626526" y="2184499"/>
                </a:cubicBezTo>
                <a:close/>
                <a:moveTo>
                  <a:pt x="2369087" y="2182957"/>
                </a:moveTo>
                <a:cubicBezTo>
                  <a:pt x="2363046" y="2182957"/>
                  <a:pt x="2357830" y="2184445"/>
                  <a:pt x="2353438" y="2187423"/>
                </a:cubicBezTo>
                <a:cubicBezTo>
                  <a:pt x="2349047" y="2190401"/>
                  <a:pt x="2345673" y="2194268"/>
                  <a:pt x="2343316" y="2199023"/>
                </a:cubicBezTo>
                <a:lnTo>
                  <a:pt x="2340316" y="2212005"/>
                </a:lnTo>
                <a:lnTo>
                  <a:pt x="2396079" y="2212005"/>
                </a:lnTo>
                <a:cubicBezTo>
                  <a:pt x="2396079" y="2206435"/>
                  <a:pt x="2394976" y="2201466"/>
                  <a:pt x="2392769" y="2197095"/>
                </a:cubicBezTo>
                <a:cubicBezTo>
                  <a:pt x="2390563" y="2192725"/>
                  <a:pt x="2387435" y="2189276"/>
                  <a:pt x="2383387" y="2186748"/>
                </a:cubicBezTo>
                <a:cubicBezTo>
                  <a:pt x="2379338" y="2184221"/>
                  <a:pt x="2374571" y="2182957"/>
                  <a:pt x="2369087" y="2182957"/>
                </a:cubicBezTo>
                <a:close/>
                <a:moveTo>
                  <a:pt x="2264569" y="2182957"/>
                </a:moveTo>
                <a:cubicBezTo>
                  <a:pt x="2257800" y="2182957"/>
                  <a:pt x="2252230" y="2184713"/>
                  <a:pt x="2247860" y="2188227"/>
                </a:cubicBezTo>
                <a:cubicBezTo>
                  <a:pt x="2243490" y="2191740"/>
                  <a:pt x="2240255" y="2196346"/>
                  <a:pt x="2238156" y="2202044"/>
                </a:cubicBezTo>
                <a:cubicBezTo>
                  <a:pt x="2236056" y="2207742"/>
                  <a:pt x="2235007" y="2213890"/>
                  <a:pt x="2235007" y="2220488"/>
                </a:cubicBezTo>
                <a:cubicBezTo>
                  <a:pt x="2235007" y="2227086"/>
                  <a:pt x="2236056" y="2233213"/>
                  <a:pt x="2238156" y="2238869"/>
                </a:cubicBezTo>
                <a:cubicBezTo>
                  <a:pt x="2240255" y="2244524"/>
                  <a:pt x="2243490" y="2249087"/>
                  <a:pt x="2247860" y="2252557"/>
                </a:cubicBezTo>
                <a:cubicBezTo>
                  <a:pt x="2252230" y="2256028"/>
                  <a:pt x="2257800" y="2257763"/>
                  <a:pt x="2264569" y="2257763"/>
                </a:cubicBezTo>
                <a:cubicBezTo>
                  <a:pt x="2271339" y="2257763"/>
                  <a:pt x="2276908" y="2256028"/>
                  <a:pt x="2281279" y="2252557"/>
                </a:cubicBezTo>
                <a:cubicBezTo>
                  <a:pt x="2285649" y="2249087"/>
                  <a:pt x="2288883" y="2244524"/>
                  <a:pt x="2290983" y="2238869"/>
                </a:cubicBezTo>
                <a:cubicBezTo>
                  <a:pt x="2293082" y="2233213"/>
                  <a:pt x="2294132" y="2227086"/>
                  <a:pt x="2294132" y="2220488"/>
                </a:cubicBezTo>
                <a:cubicBezTo>
                  <a:pt x="2294132" y="2213890"/>
                  <a:pt x="2293082" y="2207742"/>
                  <a:pt x="2290983" y="2202044"/>
                </a:cubicBezTo>
                <a:cubicBezTo>
                  <a:pt x="2288883" y="2196346"/>
                  <a:pt x="2285649" y="2191740"/>
                  <a:pt x="2281279" y="2188227"/>
                </a:cubicBezTo>
                <a:cubicBezTo>
                  <a:pt x="2276908" y="2184713"/>
                  <a:pt x="2271339" y="2182957"/>
                  <a:pt x="2264569" y="2182957"/>
                </a:cubicBezTo>
                <a:close/>
                <a:moveTo>
                  <a:pt x="2153354" y="2182957"/>
                </a:moveTo>
                <a:cubicBezTo>
                  <a:pt x="2147184" y="2182957"/>
                  <a:pt x="2142000" y="2184510"/>
                  <a:pt x="2137802" y="2187616"/>
                </a:cubicBezTo>
                <a:cubicBezTo>
                  <a:pt x="2133603" y="2190722"/>
                  <a:pt x="2130432" y="2195049"/>
                  <a:pt x="2128290" y="2200598"/>
                </a:cubicBezTo>
                <a:cubicBezTo>
                  <a:pt x="2126148" y="2206146"/>
                  <a:pt x="2125077" y="2212605"/>
                  <a:pt x="2125077" y="2219974"/>
                </a:cubicBezTo>
                <a:cubicBezTo>
                  <a:pt x="2125077" y="2227429"/>
                  <a:pt x="2126169" y="2233995"/>
                  <a:pt x="2128354" y="2239672"/>
                </a:cubicBezTo>
                <a:cubicBezTo>
                  <a:pt x="2130539" y="2245349"/>
                  <a:pt x="2133731" y="2249783"/>
                  <a:pt x="2137930" y="2252975"/>
                </a:cubicBezTo>
                <a:cubicBezTo>
                  <a:pt x="2142129" y="2256167"/>
                  <a:pt x="2147270" y="2257763"/>
                  <a:pt x="2153354" y="2257763"/>
                </a:cubicBezTo>
                <a:cubicBezTo>
                  <a:pt x="2159695" y="2257763"/>
                  <a:pt x="2164997" y="2256082"/>
                  <a:pt x="2169260" y="2252718"/>
                </a:cubicBezTo>
                <a:cubicBezTo>
                  <a:pt x="2173523" y="2249355"/>
                  <a:pt x="2176736" y="2244813"/>
                  <a:pt x="2178900" y="2239094"/>
                </a:cubicBezTo>
                <a:cubicBezTo>
                  <a:pt x="2181064" y="2233374"/>
                  <a:pt x="2182145" y="2227001"/>
                  <a:pt x="2182145" y="2219974"/>
                </a:cubicBezTo>
                <a:cubicBezTo>
                  <a:pt x="2182145" y="2213034"/>
                  <a:pt x="2181085" y="2206768"/>
                  <a:pt x="2178964" y="2201176"/>
                </a:cubicBezTo>
                <a:cubicBezTo>
                  <a:pt x="2176843" y="2195585"/>
                  <a:pt x="2173652" y="2191151"/>
                  <a:pt x="2169389" y="2187873"/>
                </a:cubicBezTo>
                <a:cubicBezTo>
                  <a:pt x="2165126" y="2184595"/>
                  <a:pt x="2159781" y="2182957"/>
                  <a:pt x="2153354" y="2182957"/>
                </a:cubicBezTo>
                <a:close/>
                <a:moveTo>
                  <a:pt x="1788319" y="2182957"/>
                </a:moveTo>
                <a:cubicBezTo>
                  <a:pt x="1781550" y="2182957"/>
                  <a:pt x="1775980" y="2184713"/>
                  <a:pt x="1771610" y="2188227"/>
                </a:cubicBezTo>
                <a:cubicBezTo>
                  <a:pt x="1767240" y="2191740"/>
                  <a:pt x="1764005" y="2196346"/>
                  <a:pt x="1761906" y="2202044"/>
                </a:cubicBezTo>
                <a:cubicBezTo>
                  <a:pt x="1759806" y="2207742"/>
                  <a:pt x="1758757" y="2213890"/>
                  <a:pt x="1758757" y="2220488"/>
                </a:cubicBezTo>
                <a:cubicBezTo>
                  <a:pt x="1758757" y="2227086"/>
                  <a:pt x="1759806" y="2233213"/>
                  <a:pt x="1761906" y="2238869"/>
                </a:cubicBezTo>
                <a:cubicBezTo>
                  <a:pt x="1764005" y="2244524"/>
                  <a:pt x="1767240" y="2249087"/>
                  <a:pt x="1771610" y="2252557"/>
                </a:cubicBezTo>
                <a:cubicBezTo>
                  <a:pt x="1775980" y="2256028"/>
                  <a:pt x="1781550" y="2257763"/>
                  <a:pt x="1788319" y="2257763"/>
                </a:cubicBezTo>
                <a:cubicBezTo>
                  <a:pt x="1795089" y="2257763"/>
                  <a:pt x="1800659" y="2256028"/>
                  <a:pt x="1805029" y="2252557"/>
                </a:cubicBezTo>
                <a:cubicBezTo>
                  <a:pt x="1809399" y="2249087"/>
                  <a:pt x="1812634" y="2244524"/>
                  <a:pt x="1814733" y="2238869"/>
                </a:cubicBezTo>
                <a:cubicBezTo>
                  <a:pt x="1816832" y="2233213"/>
                  <a:pt x="1817882" y="2227086"/>
                  <a:pt x="1817882" y="2220488"/>
                </a:cubicBezTo>
                <a:cubicBezTo>
                  <a:pt x="1817882" y="2213890"/>
                  <a:pt x="1816832" y="2207742"/>
                  <a:pt x="1814733" y="2202044"/>
                </a:cubicBezTo>
                <a:cubicBezTo>
                  <a:pt x="1812634" y="2196346"/>
                  <a:pt x="1809399" y="2191740"/>
                  <a:pt x="1805029" y="2188227"/>
                </a:cubicBezTo>
                <a:cubicBezTo>
                  <a:pt x="1800659" y="2184713"/>
                  <a:pt x="1795089" y="2182957"/>
                  <a:pt x="1788319" y="2182957"/>
                </a:cubicBezTo>
                <a:close/>
                <a:moveTo>
                  <a:pt x="1597819" y="2182957"/>
                </a:moveTo>
                <a:cubicBezTo>
                  <a:pt x="1591050" y="2182957"/>
                  <a:pt x="1585480" y="2184713"/>
                  <a:pt x="1581110" y="2188227"/>
                </a:cubicBezTo>
                <a:cubicBezTo>
                  <a:pt x="1576740" y="2191740"/>
                  <a:pt x="1573505" y="2196346"/>
                  <a:pt x="1571406" y="2202044"/>
                </a:cubicBezTo>
                <a:cubicBezTo>
                  <a:pt x="1569306" y="2207742"/>
                  <a:pt x="1568257" y="2213890"/>
                  <a:pt x="1568257" y="2220488"/>
                </a:cubicBezTo>
                <a:cubicBezTo>
                  <a:pt x="1568257" y="2227086"/>
                  <a:pt x="1569306" y="2233213"/>
                  <a:pt x="1571406" y="2238869"/>
                </a:cubicBezTo>
                <a:cubicBezTo>
                  <a:pt x="1573505" y="2244524"/>
                  <a:pt x="1576740" y="2249087"/>
                  <a:pt x="1581110" y="2252557"/>
                </a:cubicBezTo>
                <a:cubicBezTo>
                  <a:pt x="1585480" y="2256028"/>
                  <a:pt x="1591050" y="2257763"/>
                  <a:pt x="1597819" y="2257763"/>
                </a:cubicBezTo>
                <a:cubicBezTo>
                  <a:pt x="1604589" y="2257763"/>
                  <a:pt x="1610159" y="2256028"/>
                  <a:pt x="1614529" y="2252557"/>
                </a:cubicBezTo>
                <a:cubicBezTo>
                  <a:pt x="1618899" y="2249087"/>
                  <a:pt x="1622133" y="2244524"/>
                  <a:pt x="1624233" y="2238869"/>
                </a:cubicBezTo>
                <a:cubicBezTo>
                  <a:pt x="1626332" y="2233213"/>
                  <a:pt x="1627382" y="2227086"/>
                  <a:pt x="1627382" y="2220488"/>
                </a:cubicBezTo>
                <a:cubicBezTo>
                  <a:pt x="1627382" y="2213890"/>
                  <a:pt x="1626332" y="2207742"/>
                  <a:pt x="1624233" y="2202044"/>
                </a:cubicBezTo>
                <a:cubicBezTo>
                  <a:pt x="1622133" y="2196346"/>
                  <a:pt x="1618899" y="2191740"/>
                  <a:pt x="1614529" y="2188227"/>
                </a:cubicBezTo>
                <a:cubicBezTo>
                  <a:pt x="1610159" y="2184713"/>
                  <a:pt x="1604589" y="2182957"/>
                  <a:pt x="1597819" y="2182957"/>
                </a:cubicBezTo>
                <a:close/>
                <a:moveTo>
                  <a:pt x="1264187" y="2182957"/>
                </a:moveTo>
                <a:cubicBezTo>
                  <a:pt x="1258146" y="2182957"/>
                  <a:pt x="1252930" y="2184445"/>
                  <a:pt x="1248538" y="2187423"/>
                </a:cubicBezTo>
                <a:cubicBezTo>
                  <a:pt x="1244147" y="2190401"/>
                  <a:pt x="1240773" y="2194268"/>
                  <a:pt x="1238416" y="2199023"/>
                </a:cubicBezTo>
                <a:lnTo>
                  <a:pt x="1235416" y="2212005"/>
                </a:lnTo>
                <a:lnTo>
                  <a:pt x="1291179" y="2212005"/>
                </a:lnTo>
                <a:cubicBezTo>
                  <a:pt x="1291179" y="2206435"/>
                  <a:pt x="1290076" y="2201466"/>
                  <a:pt x="1287869" y="2197095"/>
                </a:cubicBezTo>
                <a:cubicBezTo>
                  <a:pt x="1285663" y="2192725"/>
                  <a:pt x="1282535" y="2189276"/>
                  <a:pt x="1278487" y="2186748"/>
                </a:cubicBezTo>
                <a:cubicBezTo>
                  <a:pt x="1274438" y="2184221"/>
                  <a:pt x="1269671" y="2182957"/>
                  <a:pt x="1264187" y="2182957"/>
                </a:cubicBezTo>
                <a:close/>
                <a:moveTo>
                  <a:pt x="949862" y="2182957"/>
                </a:moveTo>
                <a:cubicBezTo>
                  <a:pt x="943821" y="2182957"/>
                  <a:pt x="938605" y="2184445"/>
                  <a:pt x="934213" y="2187423"/>
                </a:cubicBezTo>
                <a:cubicBezTo>
                  <a:pt x="929822" y="2190401"/>
                  <a:pt x="926448" y="2194268"/>
                  <a:pt x="924091" y="2199023"/>
                </a:cubicBezTo>
                <a:lnTo>
                  <a:pt x="921091" y="2212005"/>
                </a:lnTo>
                <a:lnTo>
                  <a:pt x="976854" y="2212005"/>
                </a:lnTo>
                <a:cubicBezTo>
                  <a:pt x="976854" y="2206435"/>
                  <a:pt x="975751" y="2201466"/>
                  <a:pt x="973544" y="2197095"/>
                </a:cubicBezTo>
                <a:cubicBezTo>
                  <a:pt x="971338" y="2192725"/>
                  <a:pt x="968210" y="2189276"/>
                  <a:pt x="964162" y="2186748"/>
                </a:cubicBezTo>
                <a:cubicBezTo>
                  <a:pt x="960113" y="2184221"/>
                  <a:pt x="955346" y="2182957"/>
                  <a:pt x="949862" y="2182957"/>
                </a:cubicBezTo>
                <a:close/>
                <a:moveTo>
                  <a:pt x="730787" y="2182957"/>
                </a:moveTo>
                <a:cubicBezTo>
                  <a:pt x="724746" y="2182957"/>
                  <a:pt x="719530" y="2184445"/>
                  <a:pt x="715138" y="2187423"/>
                </a:cubicBezTo>
                <a:cubicBezTo>
                  <a:pt x="710747" y="2190401"/>
                  <a:pt x="707373" y="2194268"/>
                  <a:pt x="705016" y="2199023"/>
                </a:cubicBezTo>
                <a:lnTo>
                  <a:pt x="702016" y="2212005"/>
                </a:lnTo>
                <a:lnTo>
                  <a:pt x="757779" y="2212005"/>
                </a:lnTo>
                <a:cubicBezTo>
                  <a:pt x="757779" y="2206435"/>
                  <a:pt x="756676" y="2201466"/>
                  <a:pt x="754469" y="2197095"/>
                </a:cubicBezTo>
                <a:cubicBezTo>
                  <a:pt x="752263" y="2192725"/>
                  <a:pt x="749135" y="2189276"/>
                  <a:pt x="745087" y="2186748"/>
                </a:cubicBezTo>
                <a:cubicBezTo>
                  <a:pt x="741038" y="2184221"/>
                  <a:pt x="736271" y="2182957"/>
                  <a:pt x="730787" y="2182957"/>
                </a:cubicBezTo>
                <a:close/>
                <a:moveTo>
                  <a:pt x="407194" y="2182957"/>
                </a:moveTo>
                <a:cubicBezTo>
                  <a:pt x="400425" y="2182957"/>
                  <a:pt x="394855" y="2184713"/>
                  <a:pt x="390485" y="2188227"/>
                </a:cubicBezTo>
                <a:cubicBezTo>
                  <a:pt x="386115" y="2191740"/>
                  <a:pt x="382880" y="2196346"/>
                  <a:pt x="380781" y="2202044"/>
                </a:cubicBezTo>
                <a:cubicBezTo>
                  <a:pt x="378681" y="2207742"/>
                  <a:pt x="377632" y="2213890"/>
                  <a:pt x="377632" y="2220488"/>
                </a:cubicBezTo>
                <a:cubicBezTo>
                  <a:pt x="377632" y="2227086"/>
                  <a:pt x="378681" y="2233213"/>
                  <a:pt x="380781" y="2238869"/>
                </a:cubicBezTo>
                <a:cubicBezTo>
                  <a:pt x="382880" y="2244524"/>
                  <a:pt x="386115" y="2249087"/>
                  <a:pt x="390485" y="2252557"/>
                </a:cubicBezTo>
                <a:cubicBezTo>
                  <a:pt x="394855" y="2256028"/>
                  <a:pt x="400425" y="2257763"/>
                  <a:pt x="407194" y="2257763"/>
                </a:cubicBezTo>
                <a:cubicBezTo>
                  <a:pt x="413964" y="2257763"/>
                  <a:pt x="419533" y="2256028"/>
                  <a:pt x="423904" y="2252557"/>
                </a:cubicBezTo>
                <a:cubicBezTo>
                  <a:pt x="428274" y="2249087"/>
                  <a:pt x="431508" y="2244524"/>
                  <a:pt x="433608" y="2238869"/>
                </a:cubicBezTo>
                <a:cubicBezTo>
                  <a:pt x="435707" y="2233213"/>
                  <a:pt x="436757" y="2227086"/>
                  <a:pt x="436757" y="2220488"/>
                </a:cubicBezTo>
                <a:cubicBezTo>
                  <a:pt x="436757" y="2213890"/>
                  <a:pt x="435707" y="2207742"/>
                  <a:pt x="433608" y="2202044"/>
                </a:cubicBezTo>
                <a:cubicBezTo>
                  <a:pt x="431508" y="2196346"/>
                  <a:pt x="428274" y="2191740"/>
                  <a:pt x="423904" y="2188227"/>
                </a:cubicBezTo>
                <a:cubicBezTo>
                  <a:pt x="419533" y="2184713"/>
                  <a:pt x="413964" y="2182957"/>
                  <a:pt x="407194" y="2182957"/>
                </a:cubicBezTo>
                <a:close/>
                <a:moveTo>
                  <a:pt x="2523611" y="2170618"/>
                </a:moveTo>
                <a:lnTo>
                  <a:pt x="2603816" y="2170618"/>
                </a:lnTo>
                <a:lnTo>
                  <a:pt x="2603816" y="2184756"/>
                </a:lnTo>
                <a:lnTo>
                  <a:pt x="2571426" y="2184756"/>
                </a:lnTo>
                <a:lnTo>
                  <a:pt x="2571426" y="2269331"/>
                </a:lnTo>
                <a:lnTo>
                  <a:pt x="2556259" y="2269331"/>
                </a:lnTo>
                <a:lnTo>
                  <a:pt x="2556259" y="2184756"/>
                </a:lnTo>
                <a:lnTo>
                  <a:pt x="2523611" y="2184756"/>
                </a:lnTo>
                <a:close/>
                <a:moveTo>
                  <a:pt x="2434017" y="2170618"/>
                </a:moveTo>
                <a:lnTo>
                  <a:pt x="2449184" y="2170618"/>
                </a:lnTo>
                <a:lnTo>
                  <a:pt x="2449184" y="2213548"/>
                </a:lnTo>
                <a:lnTo>
                  <a:pt x="2459209" y="2213548"/>
                </a:lnTo>
                <a:lnTo>
                  <a:pt x="2494684" y="2170618"/>
                </a:lnTo>
                <a:lnTo>
                  <a:pt x="2514222" y="2170618"/>
                </a:lnTo>
                <a:lnTo>
                  <a:pt x="2474376" y="2218175"/>
                </a:lnTo>
                <a:lnTo>
                  <a:pt x="2514736" y="2269331"/>
                </a:lnTo>
                <a:lnTo>
                  <a:pt x="2495199" y="2269331"/>
                </a:lnTo>
                <a:lnTo>
                  <a:pt x="2462808" y="2227686"/>
                </a:lnTo>
                <a:lnTo>
                  <a:pt x="2449184" y="2227686"/>
                </a:lnTo>
                <a:lnTo>
                  <a:pt x="2449184" y="2269331"/>
                </a:lnTo>
                <a:lnTo>
                  <a:pt x="2434017" y="2269331"/>
                </a:lnTo>
                <a:close/>
                <a:moveTo>
                  <a:pt x="2005392" y="2170618"/>
                </a:moveTo>
                <a:lnTo>
                  <a:pt x="2083026" y="2170618"/>
                </a:lnTo>
                <a:lnTo>
                  <a:pt x="2083026" y="2269331"/>
                </a:lnTo>
                <a:lnTo>
                  <a:pt x="2067859" y="2269331"/>
                </a:lnTo>
                <a:lnTo>
                  <a:pt x="2067859" y="2184756"/>
                </a:lnTo>
                <a:lnTo>
                  <a:pt x="2020559" y="2184756"/>
                </a:lnTo>
                <a:lnTo>
                  <a:pt x="2020559" y="2269331"/>
                </a:lnTo>
                <a:lnTo>
                  <a:pt x="2005392" y="2269331"/>
                </a:lnTo>
                <a:close/>
                <a:moveTo>
                  <a:pt x="1852992" y="2170618"/>
                </a:moveTo>
                <a:lnTo>
                  <a:pt x="1893351" y="2170618"/>
                </a:lnTo>
                <a:cubicBezTo>
                  <a:pt x="1903977" y="2170618"/>
                  <a:pt x="1912417" y="2173017"/>
                  <a:pt x="1918672" y="2177815"/>
                </a:cubicBezTo>
                <a:cubicBezTo>
                  <a:pt x="1924928" y="2182614"/>
                  <a:pt x="1928055" y="2188955"/>
                  <a:pt x="1928055" y="2196838"/>
                </a:cubicBezTo>
                <a:cubicBezTo>
                  <a:pt x="1928055" y="2202837"/>
                  <a:pt x="1926277" y="2207474"/>
                  <a:pt x="1922721" y="2210752"/>
                </a:cubicBezTo>
                <a:cubicBezTo>
                  <a:pt x="1919165" y="2214030"/>
                  <a:pt x="1914602" y="2216247"/>
                  <a:pt x="1909032" y="2217404"/>
                </a:cubicBezTo>
                <a:cubicBezTo>
                  <a:pt x="1912674" y="2217918"/>
                  <a:pt x="1916220" y="2219203"/>
                  <a:pt x="1919669" y="2221260"/>
                </a:cubicBezTo>
                <a:cubicBezTo>
                  <a:pt x="1923117" y="2223316"/>
                  <a:pt x="1925977" y="2226133"/>
                  <a:pt x="1928248" y="2229711"/>
                </a:cubicBezTo>
                <a:cubicBezTo>
                  <a:pt x="1930519" y="2233288"/>
                  <a:pt x="1931654" y="2237669"/>
                  <a:pt x="1931654" y="2242853"/>
                </a:cubicBezTo>
                <a:cubicBezTo>
                  <a:pt x="1931654" y="2247909"/>
                  <a:pt x="1930369" y="2252429"/>
                  <a:pt x="1927798" y="2256413"/>
                </a:cubicBezTo>
                <a:cubicBezTo>
                  <a:pt x="1925228" y="2260398"/>
                  <a:pt x="1921543" y="2263547"/>
                  <a:pt x="1916744" y="2265861"/>
                </a:cubicBezTo>
                <a:cubicBezTo>
                  <a:pt x="1911946" y="2268174"/>
                  <a:pt x="1906205" y="2269331"/>
                  <a:pt x="1899521" y="2269331"/>
                </a:cubicBezTo>
                <a:lnTo>
                  <a:pt x="1852992" y="2269331"/>
                </a:lnTo>
                <a:close/>
                <a:moveTo>
                  <a:pt x="1662492" y="2170618"/>
                </a:moveTo>
                <a:lnTo>
                  <a:pt x="1723417" y="2170618"/>
                </a:lnTo>
                <a:lnTo>
                  <a:pt x="1723417" y="2184756"/>
                </a:lnTo>
                <a:lnTo>
                  <a:pt x="1677659" y="2184756"/>
                </a:lnTo>
                <a:lnTo>
                  <a:pt x="1677659" y="2269331"/>
                </a:lnTo>
                <a:lnTo>
                  <a:pt x="1662492" y="2269331"/>
                </a:lnTo>
                <a:close/>
                <a:moveTo>
                  <a:pt x="1456811" y="2170618"/>
                </a:moveTo>
                <a:lnTo>
                  <a:pt x="1537016" y="2170618"/>
                </a:lnTo>
                <a:lnTo>
                  <a:pt x="1537016" y="2184756"/>
                </a:lnTo>
                <a:lnTo>
                  <a:pt x="1504626" y="2184756"/>
                </a:lnTo>
                <a:lnTo>
                  <a:pt x="1504626" y="2269331"/>
                </a:lnTo>
                <a:lnTo>
                  <a:pt x="1489459" y="2269331"/>
                </a:lnTo>
                <a:lnTo>
                  <a:pt x="1489459" y="2184756"/>
                </a:lnTo>
                <a:lnTo>
                  <a:pt x="1456811" y="2184756"/>
                </a:lnTo>
                <a:close/>
                <a:moveTo>
                  <a:pt x="1357692" y="2170618"/>
                </a:moveTo>
                <a:lnTo>
                  <a:pt x="1372859" y="2170618"/>
                </a:lnTo>
                <a:lnTo>
                  <a:pt x="1372859" y="2246966"/>
                </a:lnTo>
                <a:lnTo>
                  <a:pt x="1420416" y="2170618"/>
                </a:lnTo>
                <a:lnTo>
                  <a:pt x="1437897" y="2170618"/>
                </a:lnTo>
                <a:lnTo>
                  <a:pt x="1437897" y="2269331"/>
                </a:lnTo>
                <a:lnTo>
                  <a:pt x="1422730" y="2269331"/>
                </a:lnTo>
                <a:lnTo>
                  <a:pt x="1422730" y="2192982"/>
                </a:lnTo>
                <a:lnTo>
                  <a:pt x="1375429" y="2269331"/>
                </a:lnTo>
                <a:lnTo>
                  <a:pt x="1357692" y="2269331"/>
                </a:lnTo>
                <a:close/>
                <a:moveTo>
                  <a:pt x="1119567" y="2170618"/>
                </a:moveTo>
                <a:lnTo>
                  <a:pt x="1134734" y="2170618"/>
                </a:lnTo>
                <a:lnTo>
                  <a:pt x="1134734" y="2246966"/>
                </a:lnTo>
                <a:lnTo>
                  <a:pt x="1182291" y="2170618"/>
                </a:lnTo>
                <a:lnTo>
                  <a:pt x="1199772" y="2170618"/>
                </a:lnTo>
                <a:lnTo>
                  <a:pt x="1199772" y="2269331"/>
                </a:lnTo>
                <a:lnTo>
                  <a:pt x="1184605" y="2269331"/>
                </a:lnTo>
                <a:lnTo>
                  <a:pt x="1184605" y="2192982"/>
                </a:lnTo>
                <a:lnTo>
                  <a:pt x="1137305" y="2269331"/>
                </a:lnTo>
                <a:lnTo>
                  <a:pt x="1119567" y="2269331"/>
                </a:lnTo>
                <a:close/>
                <a:moveTo>
                  <a:pt x="1014792" y="2170618"/>
                </a:moveTo>
                <a:lnTo>
                  <a:pt x="1029959" y="2170618"/>
                </a:lnTo>
                <a:lnTo>
                  <a:pt x="1029959" y="2213034"/>
                </a:lnTo>
                <a:lnTo>
                  <a:pt x="1077259" y="2213034"/>
                </a:lnTo>
                <a:lnTo>
                  <a:pt x="1077259" y="2170618"/>
                </a:lnTo>
                <a:lnTo>
                  <a:pt x="1092426" y="2170618"/>
                </a:lnTo>
                <a:lnTo>
                  <a:pt x="1092426" y="2269331"/>
                </a:lnTo>
                <a:lnTo>
                  <a:pt x="1077259" y="2269331"/>
                </a:lnTo>
                <a:lnTo>
                  <a:pt x="1077259" y="2227172"/>
                </a:lnTo>
                <a:lnTo>
                  <a:pt x="1029959" y="2227172"/>
                </a:lnTo>
                <a:lnTo>
                  <a:pt x="1029959" y="2269331"/>
                </a:lnTo>
                <a:lnTo>
                  <a:pt x="1014792" y="2269331"/>
                </a:lnTo>
                <a:close/>
                <a:moveTo>
                  <a:pt x="810627" y="2170618"/>
                </a:moveTo>
                <a:lnTo>
                  <a:pt x="873351" y="2170618"/>
                </a:lnTo>
                <a:lnTo>
                  <a:pt x="873351" y="2255192"/>
                </a:lnTo>
                <a:lnTo>
                  <a:pt x="888518" y="2255192"/>
                </a:lnTo>
                <a:lnTo>
                  <a:pt x="888518" y="2297608"/>
                </a:lnTo>
                <a:lnTo>
                  <a:pt x="873351" y="2297608"/>
                </a:lnTo>
                <a:lnTo>
                  <a:pt x="873351" y="2269331"/>
                </a:lnTo>
                <a:lnTo>
                  <a:pt x="800344" y="2269331"/>
                </a:lnTo>
                <a:lnTo>
                  <a:pt x="800344" y="2297608"/>
                </a:lnTo>
                <a:lnTo>
                  <a:pt x="785177" y="2297608"/>
                </a:lnTo>
                <a:lnTo>
                  <a:pt x="785177" y="2255192"/>
                </a:lnTo>
                <a:lnTo>
                  <a:pt x="793403" y="2255192"/>
                </a:lnTo>
                <a:cubicBezTo>
                  <a:pt x="795417" y="2253093"/>
                  <a:pt x="797152" y="2250822"/>
                  <a:pt x="798609" y="2248380"/>
                </a:cubicBezTo>
                <a:cubicBezTo>
                  <a:pt x="800065" y="2245938"/>
                  <a:pt x="801341" y="2243035"/>
                  <a:pt x="802433" y="2239672"/>
                </a:cubicBezTo>
                <a:cubicBezTo>
                  <a:pt x="803525" y="2236309"/>
                  <a:pt x="804457" y="2232196"/>
                  <a:pt x="805228" y="2227333"/>
                </a:cubicBezTo>
                <a:cubicBezTo>
                  <a:pt x="805999" y="2222470"/>
                  <a:pt x="806685" y="2216590"/>
                  <a:pt x="807285" y="2209692"/>
                </a:cubicBezTo>
                <a:close/>
                <a:moveTo>
                  <a:pt x="586167" y="2170618"/>
                </a:moveTo>
                <a:lnTo>
                  <a:pt x="626526" y="2170618"/>
                </a:lnTo>
                <a:cubicBezTo>
                  <a:pt x="637152" y="2170618"/>
                  <a:pt x="645592" y="2173017"/>
                  <a:pt x="651847" y="2177815"/>
                </a:cubicBezTo>
                <a:cubicBezTo>
                  <a:pt x="658103" y="2182614"/>
                  <a:pt x="661230" y="2188955"/>
                  <a:pt x="661230" y="2196838"/>
                </a:cubicBezTo>
                <a:cubicBezTo>
                  <a:pt x="661230" y="2202837"/>
                  <a:pt x="659452" y="2207474"/>
                  <a:pt x="655896" y="2210752"/>
                </a:cubicBezTo>
                <a:cubicBezTo>
                  <a:pt x="652340" y="2214030"/>
                  <a:pt x="647777" y="2216247"/>
                  <a:pt x="642207" y="2217404"/>
                </a:cubicBezTo>
                <a:cubicBezTo>
                  <a:pt x="645849" y="2217918"/>
                  <a:pt x="649395" y="2219203"/>
                  <a:pt x="652844" y="2221260"/>
                </a:cubicBezTo>
                <a:cubicBezTo>
                  <a:pt x="656293" y="2223316"/>
                  <a:pt x="659153" y="2226133"/>
                  <a:pt x="661423" y="2229711"/>
                </a:cubicBezTo>
                <a:cubicBezTo>
                  <a:pt x="663694" y="2233288"/>
                  <a:pt x="664829" y="2237669"/>
                  <a:pt x="664829" y="2242853"/>
                </a:cubicBezTo>
                <a:cubicBezTo>
                  <a:pt x="664829" y="2247909"/>
                  <a:pt x="663544" y="2252429"/>
                  <a:pt x="660973" y="2256413"/>
                </a:cubicBezTo>
                <a:cubicBezTo>
                  <a:pt x="658403" y="2260398"/>
                  <a:pt x="654718" y="2263547"/>
                  <a:pt x="649920" y="2265861"/>
                </a:cubicBezTo>
                <a:cubicBezTo>
                  <a:pt x="645121" y="2268174"/>
                  <a:pt x="639380" y="2269331"/>
                  <a:pt x="632696" y="2269331"/>
                </a:cubicBezTo>
                <a:lnTo>
                  <a:pt x="586167" y="2269331"/>
                </a:lnTo>
                <a:close/>
                <a:moveTo>
                  <a:pt x="486777" y="2170618"/>
                </a:moveTo>
                <a:lnTo>
                  <a:pt x="549501" y="2170618"/>
                </a:lnTo>
                <a:lnTo>
                  <a:pt x="549501" y="2255192"/>
                </a:lnTo>
                <a:lnTo>
                  <a:pt x="564668" y="2255192"/>
                </a:lnTo>
                <a:lnTo>
                  <a:pt x="564668" y="2297608"/>
                </a:lnTo>
                <a:lnTo>
                  <a:pt x="549501" y="2297608"/>
                </a:lnTo>
                <a:lnTo>
                  <a:pt x="549501" y="2269331"/>
                </a:lnTo>
                <a:lnTo>
                  <a:pt x="476494" y="2269331"/>
                </a:lnTo>
                <a:lnTo>
                  <a:pt x="476494" y="2297608"/>
                </a:lnTo>
                <a:lnTo>
                  <a:pt x="461327" y="2297608"/>
                </a:lnTo>
                <a:lnTo>
                  <a:pt x="461327" y="2255192"/>
                </a:lnTo>
                <a:lnTo>
                  <a:pt x="469553" y="2255192"/>
                </a:lnTo>
                <a:cubicBezTo>
                  <a:pt x="471567" y="2253093"/>
                  <a:pt x="473302" y="2250822"/>
                  <a:pt x="474759" y="2248380"/>
                </a:cubicBezTo>
                <a:cubicBezTo>
                  <a:pt x="476215" y="2245938"/>
                  <a:pt x="477490" y="2243035"/>
                  <a:pt x="478583" y="2239672"/>
                </a:cubicBezTo>
                <a:cubicBezTo>
                  <a:pt x="479675" y="2236309"/>
                  <a:pt x="480607" y="2232196"/>
                  <a:pt x="481378" y="2227333"/>
                </a:cubicBezTo>
                <a:cubicBezTo>
                  <a:pt x="482149" y="2222470"/>
                  <a:pt x="482835" y="2216590"/>
                  <a:pt x="483435" y="2209692"/>
                </a:cubicBezTo>
                <a:close/>
                <a:moveTo>
                  <a:pt x="2662306" y="2169332"/>
                </a:moveTo>
                <a:cubicBezTo>
                  <a:pt x="2665476" y="2169332"/>
                  <a:pt x="2669128" y="2169707"/>
                  <a:pt x="2673263" y="2170457"/>
                </a:cubicBezTo>
                <a:cubicBezTo>
                  <a:pt x="2677398" y="2171207"/>
                  <a:pt x="2681404" y="2172738"/>
                  <a:pt x="2685281" y="2175052"/>
                </a:cubicBezTo>
                <a:cubicBezTo>
                  <a:pt x="2689158" y="2177366"/>
                  <a:pt x="2692383" y="2180857"/>
                  <a:pt x="2694953" y="2185527"/>
                </a:cubicBezTo>
                <a:cubicBezTo>
                  <a:pt x="2697524" y="2190197"/>
                  <a:pt x="2698809" y="2196453"/>
                  <a:pt x="2698809" y="2204293"/>
                </a:cubicBezTo>
                <a:lnTo>
                  <a:pt x="2698809" y="2269331"/>
                </a:lnTo>
                <a:lnTo>
                  <a:pt x="2683642" y="2269331"/>
                </a:lnTo>
                <a:lnTo>
                  <a:pt x="2683642" y="2255964"/>
                </a:lnTo>
                <a:lnTo>
                  <a:pt x="2682871" y="2255964"/>
                </a:lnTo>
                <a:cubicBezTo>
                  <a:pt x="2681843" y="2258106"/>
                  <a:pt x="2680129" y="2260398"/>
                  <a:pt x="2677730" y="2262840"/>
                </a:cubicBezTo>
                <a:cubicBezTo>
                  <a:pt x="2675330" y="2265282"/>
                  <a:pt x="2672138" y="2267360"/>
                  <a:pt x="2668154" y="2269074"/>
                </a:cubicBezTo>
                <a:cubicBezTo>
                  <a:pt x="2664169" y="2270788"/>
                  <a:pt x="2659307" y="2271645"/>
                  <a:pt x="2653565" y="2271645"/>
                </a:cubicBezTo>
                <a:cubicBezTo>
                  <a:pt x="2647310" y="2271645"/>
                  <a:pt x="2641633" y="2270456"/>
                  <a:pt x="2636535" y="2268078"/>
                </a:cubicBezTo>
                <a:cubicBezTo>
                  <a:pt x="2631436" y="2265700"/>
                  <a:pt x="2627387" y="2262251"/>
                  <a:pt x="2624388" y="2257731"/>
                </a:cubicBezTo>
                <a:cubicBezTo>
                  <a:pt x="2621389" y="2253211"/>
                  <a:pt x="2619890" y="2247738"/>
                  <a:pt x="2619890" y="2241311"/>
                </a:cubicBezTo>
                <a:cubicBezTo>
                  <a:pt x="2619890" y="2235655"/>
                  <a:pt x="2621003" y="2231060"/>
                  <a:pt x="2623232" y="2227526"/>
                </a:cubicBezTo>
                <a:cubicBezTo>
                  <a:pt x="2625459" y="2223991"/>
                  <a:pt x="2628437" y="2221217"/>
                  <a:pt x="2632165" y="2219203"/>
                </a:cubicBezTo>
                <a:cubicBezTo>
                  <a:pt x="2635892" y="2217189"/>
                  <a:pt x="2640016" y="2215679"/>
                  <a:pt x="2644536" y="2214672"/>
                </a:cubicBezTo>
                <a:cubicBezTo>
                  <a:pt x="2649056" y="2213666"/>
                  <a:pt x="2653608" y="2212862"/>
                  <a:pt x="2658192" y="2212262"/>
                </a:cubicBezTo>
                <a:cubicBezTo>
                  <a:pt x="2664191" y="2211491"/>
                  <a:pt x="2669064" y="2210902"/>
                  <a:pt x="2672813" y="2210495"/>
                </a:cubicBezTo>
                <a:cubicBezTo>
                  <a:pt x="2676562" y="2210088"/>
                  <a:pt x="2679304" y="2209392"/>
                  <a:pt x="2681039" y="2208406"/>
                </a:cubicBezTo>
                <a:cubicBezTo>
                  <a:pt x="2682775" y="2207421"/>
                  <a:pt x="2683642" y="2205707"/>
                  <a:pt x="2683642" y="2203265"/>
                </a:cubicBezTo>
                <a:lnTo>
                  <a:pt x="2683642" y="2202751"/>
                </a:lnTo>
                <a:cubicBezTo>
                  <a:pt x="2683642" y="2196410"/>
                  <a:pt x="2681917" y="2191483"/>
                  <a:pt x="2678469" y="2187970"/>
                </a:cubicBezTo>
                <a:cubicBezTo>
                  <a:pt x="2675020" y="2184456"/>
                  <a:pt x="2669803" y="2182700"/>
                  <a:pt x="2662820" y="2182700"/>
                </a:cubicBezTo>
                <a:cubicBezTo>
                  <a:pt x="2655579" y="2182700"/>
                  <a:pt x="2649902" y="2184285"/>
                  <a:pt x="2645789" y="2187455"/>
                </a:cubicBezTo>
                <a:cubicBezTo>
                  <a:pt x="2641676" y="2190626"/>
                  <a:pt x="2638784" y="2194011"/>
                  <a:pt x="2637113" y="2197610"/>
                </a:cubicBezTo>
                <a:lnTo>
                  <a:pt x="2622717" y="2192468"/>
                </a:lnTo>
                <a:cubicBezTo>
                  <a:pt x="2625288" y="2186470"/>
                  <a:pt x="2628726" y="2181789"/>
                  <a:pt x="2633032" y="2178426"/>
                </a:cubicBezTo>
                <a:cubicBezTo>
                  <a:pt x="2637338" y="2175063"/>
                  <a:pt x="2642051" y="2172706"/>
                  <a:pt x="2647171" y="2171357"/>
                </a:cubicBezTo>
                <a:cubicBezTo>
                  <a:pt x="2652290" y="2170007"/>
                  <a:pt x="2657336" y="2169332"/>
                  <a:pt x="2662306" y="2169332"/>
                </a:cubicBezTo>
                <a:close/>
                <a:moveTo>
                  <a:pt x="2369087" y="2169332"/>
                </a:moveTo>
                <a:cubicBezTo>
                  <a:pt x="2374228" y="2169332"/>
                  <a:pt x="2379305" y="2170189"/>
                  <a:pt x="2384318" y="2171903"/>
                </a:cubicBezTo>
                <a:cubicBezTo>
                  <a:pt x="2389331" y="2173617"/>
                  <a:pt x="2393894" y="2176391"/>
                  <a:pt x="2398007" y="2180225"/>
                </a:cubicBezTo>
                <a:cubicBezTo>
                  <a:pt x="2402120" y="2184060"/>
                  <a:pt x="2405398" y="2189126"/>
                  <a:pt x="2407840" y="2195424"/>
                </a:cubicBezTo>
                <a:cubicBezTo>
                  <a:pt x="2410282" y="2201723"/>
                  <a:pt x="2411503" y="2209477"/>
                  <a:pt x="2411503" y="2218689"/>
                </a:cubicBezTo>
                <a:lnTo>
                  <a:pt x="2411503" y="2225116"/>
                </a:lnTo>
                <a:lnTo>
                  <a:pt x="2340204" y="2225116"/>
                </a:lnTo>
                <a:lnTo>
                  <a:pt x="2343670" y="2241986"/>
                </a:lnTo>
                <a:cubicBezTo>
                  <a:pt x="2346261" y="2247148"/>
                  <a:pt x="2349871" y="2251069"/>
                  <a:pt x="2354498" y="2253746"/>
                </a:cubicBezTo>
                <a:cubicBezTo>
                  <a:pt x="2359126" y="2256424"/>
                  <a:pt x="2364503" y="2257763"/>
                  <a:pt x="2370629" y="2257763"/>
                </a:cubicBezTo>
                <a:cubicBezTo>
                  <a:pt x="2374614" y="2257763"/>
                  <a:pt x="2378224" y="2257195"/>
                  <a:pt x="2381458" y="2256060"/>
                </a:cubicBezTo>
                <a:cubicBezTo>
                  <a:pt x="2384693" y="2254925"/>
                  <a:pt x="2387489" y="2253211"/>
                  <a:pt x="2389845" y="2250919"/>
                </a:cubicBezTo>
                <a:cubicBezTo>
                  <a:pt x="2392202" y="2248627"/>
                  <a:pt x="2394023" y="2245767"/>
                  <a:pt x="2395308" y="2242339"/>
                </a:cubicBezTo>
                <a:lnTo>
                  <a:pt x="2409961" y="2246452"/>
                </a:lnTo>
                <a:cubicBezTo>
                  <a:pt x="2408418" y="2251422"/>
                  <a:pt x="2405826" y="2255782"/>
                  <a:pt x="2402185" y="2259530"/>
                </a:cubicBezTo>
                <a:cubicBezTo>
                  <a:pt x="2398543" y="2263279"/>
                  <a:pt x="2394044" y="2266193"/>
                  <a:pt x="2388689" y="2268271"/>
                </a:cubicBezTo>
                <a:cubicBezTo>
                  <a:pt x="2383333" y="2270349"/>
                  <a:pt x="2377313" y="2271388"/>
                  <a:pt x="2370629" y="2271388"/>
                </a:cubicBezTo>
                <a:cubicBezTo>
                  <a:pt x="2361118" y="2271388"/>
                  <a:pt x="2352924" y="2269278"/>
                  <a:pt x="2346048" y="2265057"/>
                </a:cubicBezTo>
                <a:cubicBezTo>
                  <a:pt x="2339171" y="2260837"/>
                  <a:pt x="2333880" y="2254925"/>
                  <a:pt x="2330174" y="2247320"/>
                </a:cubicBezTo>
                <a:cubicBezTo>
                  <a:pt x="2326467" y="2239715"/>
                  <a:pt x="2324615" y="2230857"/>
                  <a:pt x="2324615" y="2220745"/>
                </a:cubicBezTo>
                <a:cubicBezTo>
                  <a:pt x="2324615" y="2210634"/>
                  <a:pt x="2326467" y="2201712"/>
                  <a:pt x="2330174" y="2193978"/>
                </a:cubicBezTo>
                <a:cubicBezTo>
                  <a:pt x="2333880" y="2186245"/>
                  <a:pt x="2339064" y="2180204"/>
                  <a:pt x="2345726" y="2175855"/>
                </a:cubicBezTo>
                <a:cubicBezTo>
                  <a:pt x="2352388" y="2171506"/>
                  <a:pt x="2360175" y="2169332"/>
                  <a:pt x="2369087" y="2169332"/>
                </a:cubicBezTo>
                <a:close/>
                <a:moveTo>
                  <a:pt x="2264569" y="2169332"/>
                </a:moveTo>
                <a:cubicBezTo>
                  <a:pt x="2273481" y="2169332"/>
                  <a:pt x="2281289" y="2171453"/>
                  <a:pt x="2287994" y="2175695"/>
                </a:cubicBezTo>
                <a:cubicBezTo>
                  <a:pt x="2294700" y="2179936"/>
                  <a:pt x="2299927" y="2185891"/>
                  <a:pt x="2303675" y="2193561"/>
                </a:cubicBezTo>
                <a:cubicBezTo>
                  <a:pt x="2307424" y="2201230"/>
                  <a:pt x="2309299" y="2210206"/>
                  <a:pt x="2309299" y="2220488"/>
                </a:cubicBezTo>
                <a:cubicBezTo>
                  <a:pt x="2309299" y="2230685"/>
                  <a:pt x="2307424" y="2239597"/>
                  <a:pt x="2303675" y="2247223"/>
                </a:cubicBezTo>
                <a:cubicBezTo>
                  <a:pt x="2299927" y="2254850"/>
                  <a:pt x="2294700" y="2260784"/>
                  <a:pt x="2287994" y="2265025"/>
                </a:cubicBezTo>
                <a:cubicBezTo>
                  <a:pt x="2281289" y="2269267"/>
                  <a:pt x="2273481" y="2271388"/>
                  <a:pt x="2264569" y="2271388"/>
                </a:cubicBezTo>
                <a:cubicBezTo>
                  <a:pt x="2255658" y="2271388"/>
                  <a:pt x="2247849" y="2269267"/>
                  <a:pt x="2241144" y="2265025"/>
                </a:cubicBezTo>
                <a:cubicBezTo>
                  <a:pt x="2234439" y="2260784"/>
                  <a:pt x="2229212" y="2254850"/>
                  <a:pt x="2225463" y="2247223"/>
                </a:cubicBezTo>
                <a:cubicBezTo>
                  <a:pt x="2221714" y="2239597"/>
                  <a:pt x="2219840" y="2230685"/>
                  <a:pt x="2219840" y="2220488"/>
                </a:cubicBezTo>
                <a:cubicBezTo>
                  <a:pt x="2219840" y="2210206"/>
                  <a:pt x="2221714" y="2201230"/>
                  <a:pt x="2225463" y="2193561"/>
                </a:cubicBezTo>
                <a:cubicBezTo>
                  <a:pt x="2229212" y="2185891"/>
                  <a:pt x="2234439" y="2179936"/>
                  <a:pt x="2241144" y="2175695"/>
                </a:cubicBezTo>
                <a:cubicBezTo>
                  <a:pt x="2247849" y="2171453"/>
                  <a:pt x="2255658" y="2169332"/>
                  <a:pt x="2264569" y="2169332"/>
                </a:cubicBezTo>
                <a:close/>
                <a:moveTo>
                  <a:pt x="2155154" y="2169332"/>
                </a:moveTo>
                <a:cubicBezTo>
                  <a:pt x="2163465" y="2169332"/>
                  <a:pt x="2170792" y="2171410"/>
                  <a:pt x="2177133" y="2175566"/>
                </a:cubicBezTo>
                <a:cubicBezTo>
                  <a:pt x="2183474" y="2179722"/>
                  <a:pt x="2188422" y="2185613"/>
                  <a:pt x="2191978" y="2193239"/>
                </a:cubicBezTo>
                <a:cubicBezTo>
                  <a:pt x="2195534" y="2200866"/>
                  <a:pt x="2197312" y="2209863"/>
                  <a:pt x="2197312" y="2220231"/>
                </a:cubicBezTo>
                <a:cubicBezTo>
                  <a:pt x="2197312" y="2230685"/>
                  <a:pt x="2195534" y="2239736"/>
                  <a:pt x="2191978" y="2247384"/>
                </a:cubicBezTo>
                <a:cubicBezTo>
                  <a:pt x="2188422" y="2255032"/>
                  <a:pt x="2183495" y="2260944"/>
                  <a:pt x="2177197" y="2265122"/>
                </a:cubicBezTo>
                <a:cubicBezTo>
                  <a:pt x="2170899" y="2269299"/>
                  <a:pt x="2163637" y="2271388"/>
                  <a:pt x="2155411" y="2271388"/>
                </a:cubicBezTo>
                <a:cubicBezTo>
                  <a:pt x="2149069" y="2271388"/>
                  <a:pt x="2143992" y="2270327"/>
                  <a:pt x="2140179" y="2268207"/>
                </a:cubicBezTo>
                <a:cubicBezTo>
                  <a:pt x="2136366" y="2266086"/>
                  <a:pt x="2133431" y="2263665"/>
                  <a:pt x="2131375" y="2260944"/>
                </a:cubicBezTo>
                <a:cubicBezTo>
                  <a:pt x="2129318" y="2258224"/>
                  <a:pt x="2127733" y="2255964"/>
                  <a:pt x="2126619" y="2254164"/>
                </a:cubicBezTo>
                <a:lnTo>
                  <a:pt x="2125334" y="2254164"/>
                </a:lnTo>
                <a:lnTo>
                  <a:pt x="2125334" y="2306349"/>
                </a:lnTo>
                <a:lnTo>
                  <a:pt x="2110167" y="2306349"/>
                </a:lnTo>
                <a:lnTo>
                  <a:pt x="2110167" y="2170618"/>
                </a:lnTo>
                <a:lnTo>
                  <a:pt x="2124820" y="2170618"/>
                </a:lnTo>
                <a:lnTo>
                  <a:pt x="2124820" y="2186299"/>
                </a:lnTo>
                <a:lnTo>
                  <a:pt x="2126619" y="2186299"/>
                </a:lnTo>
                <a:cubicBezTo>
                  <a:pt x="2127733" y="2184585"/>
                  <a:pt x="2129286" y="2182389"/>
                  <a:pt x="2131278" y="2179711"/>
                </a:cubicBezTo>
                <a:cubicBezTo>
                  <a:pt x="2133271" y="2177033"/>
                  <a:pt x="2136141" y="2174634"/>
                  <a:pt x="2139890" y="2172513"/>
                </a:cubicBezTo>
                <a:cubicBezTo>
                  <a:pt x="2143639" y="2170393"/>
                  <a:pt x="2148727" y="2169332"/>
                  <a:pt x="2155154" y="2169332"/>
                </a:cubicBezTo>
                <a:close/>
                <a:moveTo>
                  <a:pt x="1788319" y="2169332"/>
                </a:moveTo>
                <a:cubicBezTo>
                  <a:pt x="1797231" y="2169332"/>
                  <a:pt x="1805039" y="2171453"/>
                  <a:pt x="1811744" y="2175695"/>
                </a:cubicBezTo>
                <a:cubicBezTo>
                  <a:pt x="1818450" y="2179936"/>
                  <a:pt x="1823677" y="2185891"/>
                  <a:pt x="1827426" y="2193561"/>
                </a:cubicBezTo>
                <a:cubicBezTo>
                  <a:pt x="1831174" y="2201230"/>
                  <a:pt x="1833049" y="2210206"/>
                  <a:pt x="1833049" y="2220488"/>
                </a:cubicBezTo>
                <a:cubicBezTo>
                  <a:pt x="1833049" y="2230685"/>
                  <a:pt x="1831174" y="2239597"/>
                  <a:pt x="1827426" y="2247223"/>
                </a:cubicBezTo>
                <a:cubicBezTo>
                  <a:pt x="1823677" y="2254850"/>
                  <a:pt x="1818450" y="2260784"/>
                  <a:pt x="1811744" y="2265025"/>
                </a:cubicBezTo>
                <a:cubicBezTo>
                  <a:pt x="1805039" y="2269267"/>
                  <a:pt x="1797231" y="2271388"/>
                  <a:pt x="1788319" y="2271388"/>
                </a:cubicBezTo>
                <a:cubicBezTo>
                  <a:pt x="1779408" y="2271388"/>
                  <a:pt x="1771599" y="2269267"/>
                  <a:pt x="1764894" y="2265025"/>
                </a:cubicBezTo>
                <a:cubicBezTo>
                  <a:pt x="1758189" y="2260784"/>
                  <a:pt x="1752962" y="2254850"/>
                  <a:pt x="1749213" y="2247223"/>
                </a:cubicBezTo>
                <a:cubicBezTo>
                  <a:pt x="1745464" y="2239597"/>
                  <a:pt x="1743590" y="2230685"/>
                  <a:pt x="1743590" y="2220488"/>
                </a:cubicBezTo>
                <a:cubicBezTo>
                  <a:pt x="1743590" y="2210206"/>
                  <a:pt x="1745464" y="2201230"/>
                  <a:pt x="1749213" y="2193561"/>
                </a:cubicBezTo>
                <a:cubicBezTo>
                  <a:pt x="1752962" y="2185891"/>
                  <a:pt x="1758189" y="2179936"/>
                  <a:pt x="1764894" y="2175695"/>
                </a:cubicBezTo>
                <a:cubicBezTo>
                  <a:pt x="1771599" y="2171453"/>
                  <a:pt x="1779408" y="2169332"/>
                  <a:pt x="1788319" y="2169332"/>
                </a:cubicBezTo>
                <a:close/>
                <a:moveTo>
                  <a:pt x="1597819" y="2169332"/>
                </a:moveTo>
                <a:cubicBezTo>
                  <a:pt x="1606731" y="2169332"/>
                  <a:pt x="1614539" y="2171453"/>
                  <a:pt x="1621244" y="2175695"/>
                </a:cubicBezTo>
                <a:cubicBezTo>
                  <a:pt x="1627950" y="2179936"/>
                  <a:pt x="1633177" y="2185891"/>
                  <a:pt x="1636926" y="2193561"/>
                </a:cubicBezTo>
                <a:cubicBezTo>
                  <a:pt x="1640674" y="2201230"/>
                  <a:pt x="1642549" y="2210206"/>
                  <a:pt x="1642549" y="2220488"/>
                </a:cubicBezTo>
                <a:cubicBezTo>
                  <a:pt x="1642549" y="2230685"/>
                  <a:pt x="1640674" y="2239597"/>
                  <a:pt x="1636926" y="2247223"/>
                </a:cubicBezTo>
                <a:cubicBezTo>
                  <a:pt x="1633177" y="2254850"/>
                  <a:pt x="1627950" y="2260784"/>
                  <a:pt x="1621244" y="2265025"/>
                </a:cubicBezTo>
                <a:cubicBezTo>
                  <a:pt x="1614539" y="2269267"/>
                  <a:pt x="1606731" y="2271388"/>
                  <a:pt x="1597819" y="2271388"/>
                </a:cubicBezTo>
                <a:cubicBezTo>
                  <a:pt x="1588907" y="2271388"/>
                  <a:pt x="1581099" y="2269267"/>
                  <a:pt x="1574394" y="2265025"/>
                </a:cubicBezTo>
                <a:cubicBezTo>
                  <a:pt x="1567689" y="2260784"/>
                  <a:pt x="1562462" y="2254850"/>
                  <a:pt x="1558713" y="2247223"/>
                </a:cubicBezTo>
                <a:cubicBezTo>
                  <a:pt x="1554964" y="2239597"/>
                  <a:pt x="1553090" y="2230685"/>
                  <a:pt x="1553090" y="2220488"/>
                </a:cubicBezTo>
                <a:cubicBezTo>
                  <a:pt x="1553090" y="2210206"/>
                  <a:pt x="1554964" y="2201230"/>
                  <a:pt x="1558713" y="2193561"/>
                </a:cubicBezTo>
                <a:cubicBezTo>
                  <a:pt x="1562462" y="2185891"/>
                  <a:pt x="1567689" y="2179936"/>
                  <a:pt x="1574394" y="2175695"/>
                </a:cubicBezTo>
                <a:cubicBezTo>
                  <a:pt x="1581099" y="2171453"/>
                  <a:pt x="1588907" y="2169332"/>
                  <a:pt x="1597819" y="2169332"/>
                </a:cubicBezTo>
                <a:close/>
                <a:moveTo>
                  <a:pt x="1264187" y="2169332"/>
                </a:moveTo>
                <a:cubicBezTo>
                  <a:pt x="1269328" y="2169332"/>
                  <a:pt x="1274406" y="2170189"/>
                  <a:pt x="1279418" y="2171903"/>
                </a:cubicBezTo>
                <a:cubicBezTo>
                  <a:pt x="1284431" y="2173617"/>
                  <a:pt x="1288994" y="2176391"/>
                  <a:pt x="1293107" y="2180225"/>
                </a:cubicBezTo>
                <a:cubicBezTo>
                  <a:pt x="1297220" y="2184060"/>
                  <a:pt x="1300498" y="2189126"/>
                  <a:pt x="1302940" y="2195424"/>
                </a:cubicBezTo>
                <a:cubicBezTo>
                  <a:pt x="1305382" y="2201723"/>
                  <a:pt x="1306603" y="2209477"/>
                  <a:pt x="1306603" y="2218689"/>
                </a:cubicBezTo>
                <a:lnTo>
                  <a:pt x="1306603" y="2225116"/>
                </a:lnTo>
                <a:lnTo>
                  <a:pt x="1235304" y="2225116"/>
                </a:lnTo>
                <a:lnTo>
                  <a:pt x="1238770" y="2241986"/>
                </a:lnTo>
                <a:cubicBezTo>
                  <a:pt x="1241362" y="2247148"/>
                  <a:pt x="1244971" y="2251069"/>
                  <a:pt x="1249599" y="2253746"/>
                </a:cubicBezTo>
                <a:cubicBezTo>
                  <a:pt x="1254226" y="2256424"/>
                  <a:pt x="1259603" y="2257763"/>
                  <a:pt x="1265730" y="2257763"/>
                </a:cubicBezTo>
                <a:cubicBezTo>
                  <a:pt x="1269714" y="2257763"/>
                  <a:pt x="1273324" y="2257195"/>
                  <a:pt x="1276559" y="2256060"/>
                </a:cubicBezTo>
                <a:cubicBezTo>
                  <a:pt x="1279793" y="2254925"/>
                  <a:pt x="1282589" y="2253211"/>
                  <a:pt x="1284945" y="2250919"/>
                </a:cubicBezTo>
                <a:cubicBezTo>
                  <a:pt x="1287302" y="2248627"/>
                  <a:pt x="1289123" y="2245767"/>
                  <a:pt x="1290408" y="2242339"/>
                </a:cubicBezTo>
                <a:lnTo>
                  <a:pt x="1305061" y="2246452"/>
                </a:lnTo>
                <a:cubicBezTo>
                  <a:pt x="1303518" y="2251422"/>
                  <a:pt x="1300926" y="2255782"/>
                  <a:pt x="1297285" y="2259530"/>
                </a:cubicBezTo>
                <a:cubicBezTo>
                  <a:pt x="1293643" y="2263279"/>
                  <a:pt x="1289144" y="2266193"/>
                  <a:pt x="1283788" y="2268271"/>
                </a:cubicBezTo>
                <a:cubicBezTo>
                  <a:pt x="1278433" y="2270349"/>
                  <a:pt x="1272413" y="2271388"/>
                  <a:pt x="1265730" y="2271388"/>
                </a:cubicBezTo>
                <a:cubicBezTo>
                  <a:pt x="1256218" y="2271388"/>
                  <a:pt x="1248024" y="2269278"/>
                  <a:pt x="1241147" y="2265057"/>
                </a:cubicBezTo>
                <a:cubicBezTo>
                  <a:pt x="1234271" y="2260837"/>
                  <a:pt x="1228980" y="2254925"/>
                  <a:pt x="1225274" y="2247320"/>
                </a:cubicBezTo>
                <a:cubicBezTo>
                  <a:pt x="1221568" y="2239715"/>
                  <a:pt x="1219715" y="2230857"/>
                  <a:pt x="1219715" y="2220745"/>
                </a:cubicBezTo>
                <a:cubicBezTo>
                  <a:pt x="1219715" y="2210634"/>
                  <a:pt x="1221568" y="2201712"/>
                  <a:pt x="1225274" y="2193978"/>
                </a:cubicBezTo>
                <a:cubicBezTo>
                  <a:pt x="1228980" y="2186245"/>
                  <a:pt x="1234164" y="2180204"/>
                  <a:pt x="1240826" y="2175855"/>
                </a:cubicBezTo>
                <a:cubicBezTo>
                  <a:pt x="1247489" y="2171506"/>
                  <a:pt x="1255276" y="2169332"/>
                  <a:pt x="1264187" y="2169332"/>
                </a:cubicBezTo>
                <a:close/>
                <a:moveTo>
                  <a:pt x="949862" y="2169332"/>
                </a:moveTo>
                <a:cubicBezTo>
                  <a:pt x="955004" y="2169332"/>
                  <a:pt x="960081" y="2170189"/>
                  <a:pt x="965093" y="2171903"/>
                </a:cubicBezTo>
                <a:cubicBezTo>
                  <a:pt x="970106" y="2173617"/>
                  <a:pt x="974669" y="2176391"/>
                  <a:pt x="978782" y="2180225"/>
                </a:cubicBezTo>
                <a:cubicBezTo>
                  <a:pt x="982895" y="2184060"/>
                  <a:pt x="986173" y="2189126"/>
                  <a:pt x="988615" y="2195424"/>
                </a:cubicBezTo>
                <a:cubicBezTo>
                  <a:pt x="991057" y="2201723"/>
                  <a:pt x="992278" y="2209477"/>
                  <a:pt x="992278" y="2218689"/>
                </a:cubicBezTo>
                <a:lnTo>
                  <a:pt x="992278" y="2225116"/>
                </a:lnTo>
                <a:lnTo>
                  <a:pt x="920979" y="2225116"/>
                </a:lnTo>
                <a:lnTo>
                  <a:pt x="924445" y="2241986"/>
                </a:lnTo>
                <a:cubicBezTo>
                  <a:pt x="927037" y="2247148"/>
                  <a:pt x="930647" y="2251069"/>
                  <a:pt x="935274" y="2253746"/>
                </a:cubicBezTo>
                <a:cubicBezTo>
                  <a:pt x="939901" y="2256424"/>
                  <a:pt x="945278" y="2257763"/>
                  <a:pt x="951405" y="2257763"/>
                </a:cubicBezTo>
                <a:cubicBezTo>
                  <a:pt x="955389" y="2257763"/>
                  <a:pt x="958999" y="2257195"/>
                  <a:pt x="962234" y="2256060"/>
                </a:cubicBezTo>
                <a:cubicBezTo>
                  <a:pt x="965468" y="2254925"/>
                  <a:pt x="968264" y="2253211"/>
                  <a:pt x="970620" y="2250919"/>
                </a:cubicBezTo>
                <a:cubicBezTo>
                  <a:pt x="972977" y="2248627"/>
                  <a:pt x="974798" y="2245767"/>
                  <a:pt x="976083" y="2242339"/>
                </a:cubicBezTo>
                <a:lnTo>
                  <a:pt x="990736" y="2246452"/>
                </a:lnTo>
                <a:cubicBezTo>
                  <a:pt x="989193" y="2251422"/>
                  <a:pt x="986601" y="2255782"/>
                  <a:pt x="982960" y="2259530"/>
                </a:cubicBezTo>
                <a:cubicBezTo>
                  <a:pt x="979318" y="2263279"/>
                  <a:pt x="974819" y="2266193"/>
                  <a:pt x="969464" y="2268271"/>
                </a:cubicBezTo>
                <a:cubicBezTo>
                  <a:pt x="964108" y="2270349"/>
                  <a:pt x="958088" y="2271388"/>
                  <a:pt x="951405" y="2271388"/>
                </a:cubicBezTo>
                <a:cubicBezTo>
                  <a:pt x="941893" y="2271388"/>
                  <a:pt x="933699" y="2269278"/>
                  <a:pt x="926823" y="2265057"/>
                </a:cubicBezTo>
                <a:cubicBezTo>
                  <a:pt x="919946" y="2260837"/>
                  <a:pt x="914655" y="2254925"/>
                  <a:pt x="910949" y="2247320"/>
                </a:cubicBezTo>
                <a:cubicBezTo>
                  <a:pt x="907243" y="2239715"/>
                  <a:pt x="905390" y="2230857"/>
                  <a:pt x="905390" y="2220745"/>
                </a:cubicBezTo>
                <a:cubicBezTo>
                  <a:pt x="905390" y="2210634"/>
                  <a:pt x="907243" y="2201712"/>
                  <a:pt x="910949" y="2193978"/>
                </a:cubicBezTo>
                <a:cubicBezTo>
                  <a:pt x="914655" y="2186245"/>
                  <a:pt x="919839" y="2180204"/>
                  <a:pt x="926501" y="2175855"/>
                </a:cubicBezTo>
                <a:cubicBezTo>
                  <a:pt x="933163" y="2171506"/>
                  <a:pt x="940951" y="2169332"/>
                  <a:pt x="949862" y="2169332"/>
                </a:cubicBezTo>
                <a:close/>
                <a:moveTo>
                  <a:pt x="730787" y="2169332"/>
                </a:moveTo>
                <a:cubicBezTo>
                  <a:pt x="735928" y="2169332"/>
                  <a:pt x="741006" y="2170189"/>
                  <a:pt x="746018" y="2171903"/>
                </a:cubicBezTo>
                <a:cubicBezTo>
                  <a:pt x="751031" y="2173617"/>
                  <a:pt x="755594" y="2176391"/>
                  <a:pt x="759707" y="2180225"/>
                </a:cubicBezTo>
                <a:cubicBezTo>
                  <a:pt x="763820" y="2184060"/>
                  <a:pt x="767098" y="2189126"/>
                  <a:pt x="769540" y="2195424"/>
                </a:cubicBezTo>
                <a:cubicBezTo>
                  <a:pt x="771982" y="2201723"/>
                  <a:pt x="773203" y="2209477"/>
                  <a:pt x="773203" y="2218689"/>
                </a:cubicBezTo>
                <a:lnTo>
                  <a:pt x="773203" y="2225116"/>
                </a:lnTo>
                <a:lnTo>
                  <a:pt x="701904" y="2225116"/>
                </a:lnTo>
                <a:lnTo>
                  <a:pt x="705370" y="2241986"/>
                </a:lnTo>
                <a:cubicBezTo>
                  <a:pt x="707962" y="2247148"/>
                  <a:pt x="711572" y="2251069"/>
                  <a:pt x="716199" y="2253746"/>
                </a:cubicBezTo>
                <a:cubicBezTo>
                  <a:pt x="720826" y="2256424"/>
                  <a:pt x="726203" y="2257763"/>
                  <a:pt x="732330" y="2257763"/>
                </a:cubicBezTo>
                <a:cubicBezTo>
                  <a:pt x="736315" y="2257763"/>
                  <a:pt x="739924" y="2257195"/>
                  <a:pt x="743159" y="2256060"/>
                </a:cubicBezTo>
                <a:cubicBezTo>
                  <a:pt x="746393" y="2254925"/>
                  <a:pt x="749189" y="2253211"/>
                  <a:pt x="751545" y="2250919"/>
                </a:cubicBezTo>
                <a:cubicBezTo>
                  <a:pt x="753902" y="2248627"/>
                  <a:pt x="755723" y="2245767"/>
                  <a:pt x="757008" y="2242339"/>
                </a:cubicBezTo>
                <a:lnTo>
                  <a:pt x="771661" y="2246452"/>
                </a:lnTo>
                <a:cubicBezTo>
                  <a:pt x="770118" y="2251422"/>
                  <a:pt x="767526" y="2255782"/>
                  <a:pt x="763884" y="2259530"/>
                </a:cubicBezTo>
                <a:cubicBezTo>
                  <a:pt x="760243" y="2263279"/>
                  <a:pt x="755744" y="2266193"/>
                  <a:pt x="750389" y="2268271"/>
                </a:cubicBezTo>
                <a:cubicBezTo>
                  <a:pt x="745033" y="2270349"/>
                  <a:pt x="739013" y="2271388"/>
                  <a:pt x="732330" y="2271388"/>
                </a:cubicBezTo>
                <a:cubicBezTo>
                  <a:pt x="722818" y="2271388"/>
                  <a:pt x="714624" y="2269278"/>
                  <a:pt x="707748" y="2265057"/>
                </a:cubicBezTo>
                <a:cubicBezTo>
                  <a:pt x="700871" y="2260837"/>
                  <a:pt x="695580" y="2254925"/>
                  <a:pt x="691874" y="2247320"/>
                </a:cubicBezTo>
                <a:cubicBezTo>
                  <a:pt x="688168" y="2239715"/>
                  <a:pt x="686315" y="2230857"/>
                  <a:pt x="686315" y="2220745"/>
                </a:cubicBezTo>
                <a:cubicBezTo>
                  <a:pt x="686315" y="2210634"/>
                  <a:pt x="688168" y="2201712"/>
                  <a:pt x="691874" y="2193978"/>
                </a:cubicBezTo>
                <a:cubicBezTo>
                  <a:pt x="695580" y="2186245"/>
                  <a:pt x="700764" y="2180204"/>
                  <a:pt x="707426" y="2175855"/>
                </a:cubicBezTo>
                <a:cubicBezTo>
                  <a:pt x="714089" y="2171506"/>
                  <a:pt x="721876" y="2169332"/>
                  <a:pt x="730787" y="2169332"/>
                </a:cubicBezTo>
                <a:close/>
                <a:moveTo>
                  <a:pt x="407194" y="2169332"/>
                </a:moveTo>
                <a:cubicBezTo>
                  <a:pt x="416106" y="2169332"/>
                  <a:pt x="423914" y="2171453"/>
                  <a:pt x="430619" y="2175695"/>
                </a:cubicBezTo>
                <a:cubicBezTo>
                  <a:pt x="437325" y="2179936"/>
                  <a:pt x="442552" y="2185891"/>
                  <a:pt x="446300" y="2193561"/>
                </a:cubicBezTo>
                <a:cubicBezTo>
                  <a:pt x="450050" y="2201230"/>
                  <a:pt x="451924" y="2210206"/>
                  <a:pt x="451924" y="2220488"/>
                </a:cubicBezTo>
                <a:cubicBezTo>
                  <a:pt x="451924" y="2230685"/>
                  <a:pt x="450050" y="2239597"/>
                  <a:pt x="446300" y="2247223"/>
                </a:cubicBezTo>
                <a:cubicBezTo>
                  <a:pt x="442552" y="2254850"/>
                  <a:pt x="437325" y="2260784"/>
                  <a:pt x="430619" y="2265025"/>
                </a:cubicBezTo>
                <a:cubicBezTo>
                  <a:pt x="423914" y="2269267"/>
                  <a:pt x="416106" y="2271388"/>
                  <a:pt x="407194" y="2271388"/>
                </a:cubicBezTo>
                <a:cubicBezTo>
                  <a:pt x="398283" y="2271388"/>
                  <a:pt x="390474" y="2269267"/>
                  <a:pt x="383769" y="2265025"/>
                </a:cubicBezTo>
                <a:cubicBezTo>
                  <a:pt x="377064" y="2260784"/>
                  <a:pt x="371837" y="2254850"/>
                  <a:pt x="368088" y="2247223"/>
                </a:cubicBezTo>
                <a:cubicBezTo>
                  <a:pt x="364339" y="2239597"/>
                  <a:pt x="362465" y="2230685"/>
                  <a:pt x="362465" y="2220488"/>
                </a:cubicBezTo>
                <a:cubicBezTo>
                  <a:pt x="362465" y="2210206"/>
                  <a:pt x="364339" y="2201230"/>
                  <a:pt x="368088" y="2193561"/>
                </a:cubicBezTo>
                <a:cubicBezTo>
                  <a:pt x="371837" y="2185891"/>
                  <a:pt x="377064" y="2179936"/>
                  <a:pt x="383769" y="2175695"/>
                </a:cubicBezTo>
                <a:cubicBezTo>
                  <a:pt x="390474" y="2171453"/>
                  <a:pt x="398283" y="2169332"/>
                  <a:pt x="407194" y="2169332"/>
                </a:cubicBezTo>
                <a:close/>
                <a:moveTo>
                  <a:pt x="236055" y="2137713"/>
                </a:moveTo>
                <a:lnTo>
                  <a:pt x="334255" y="2137713"/>
                </a:lnTo>
                <a:lnTo>
                  <a:pt x="334255" y="2269331"/>
                </a:lnTo>
                <a:lnTo>
                  <a:pt x="318317" y="2269331"/>
                </a:lnTo>
                <a:lnTo>
                  <a:pt x="318317" y="2151852"/>
                </a:lnTo>
                <a:lnTo>
                  <a:pt x="251994" y="2151852"/>
                </a:lnTo>
                <a:lnTo>
                  <a:pt x="251994" y="2269331"/>
                </a:lnTo>
                <a:lnTo>
                  <a:pt x="236055" y="2269331"/>
                </a:lnTo>
                <a:close/>
                <a:moveTo>
                  <a:pt x="50643" y="2135656"/>
                </a:moveTo>
                <a:cubicBezTo>
                  <a:pt x="58012" y="2135656"/>
                  <a:pt x="64578" y="2137135"/>
                  <a:pt x="70340" y="2140091"/>
                </a:cubicBezTo>
                <a:cubicBezTo>
                  <a:pt x="76103" y="2143047"/>
                  <a:pt x="80805" y="2147149"/>
                  <a:pt x="84447" y="2152398"/>
                </a:cubicBezTo>
                <a:cubicBezTo>
                  <a:pt x="88089" y="2157646"/>
                  <a:pt x="90445" y="2163720"/>
                  <a:pt x="91516" y="2170618"/>
                </a:cubicBezTo>
                <a:lnTo>
                  <a:pt x="75835" y="2170618"/>
                </a:lnTo>
                <a:cubicBezTo>
                  <a:pt x="74379" y="2164576"/>
                  <a:pt x="71551" y="2159596"/>
                  <a:pt x="67352" y="2155675"/>
                </a:cubicBezTo>
                <a:cubicBezTo>
                  <a:pt x="63153" y="2151755"/>
                  <a:pt x="57583" y="2149795"/>
                  <a:pt x="50643" y="2149795"/>
                </a:cubicBezTo>
                <a:cubicBezTo>
                  <a:pt x="40446" y="2149795"/>
                  <a:pt x="32423" y="2154240"/>
                  <a:pt x="26575" y="2163130"/>
                </a:cubicBezTo>
                <a:cubicBezTo>
                  <a:pt x="20727" y="2172021"/>
                  <a:pt x="17781" y="2184542"/>
                  <a:pt x="17738" y="2200694"/>
                </a:cubicBezTo>
                <a:lnTo>
                  <a:pt x="18767" y="2200694"/>
                </a:lnTo>
                <a:cubicBezTo>
                  <a:pt x="21166" y="2197053"/>
                  <a:pt x="24026" y="2193936"/>
                  <a:pt x="27346" y="2191343"/>
                </a:cubicBezTo>
                <a:cubicBezTo>
                  <a:pt x="30666" y="2188751"/>
                  <a:pt x="34340" y="2186748"/>
                  <a:pt x="38368" y="2185335"/>
                </a:cubicBezTo>
                <a:cubicBezTo>
                  <a:pt x="42395" y="2183921"/>
                  <a:pt x="46658" y="2183214"/>
                  <a:pt x="51157" y="2183214"/>
                </a:cubicBezTo>
                <a:cubicBezTo>
                  <a:pt x="58697" y="2183214"/>
                  <a:pt x="65595" y="2185088"/>
                  <a:pt x="71851" y="2188837"/>
                </a:cubicBezTo>
                <a:cubicBezTo>
                  <a:pt x="78106" y="2192586"/>
                  <a:pt x="83119" y="2197749"/>
                  <a:pt x="86889" y="2204325"/>
                </a:cubicBezTo>
                <a:cubicBezTo>
                  <a:pt x="90659" y="2210902"/>
                  <a:pt x="92544" y="2218432"/>
                  <a:pt x="92544" y="2226915"/>
                </a:cubicBezTo>
                <a:cubicBezTo>
                  <a:pt x="92544" y="2235056"/>
                  <a:pt x="90724" y="2242500"/>
                  <a:pt x="87082" y="2249248"/>
                </a:cubicBezTo>
                <a:cubicBezTo>
                  <a:pt x="83440" y="2255996"/>
                  <a:pt x="78331" y="2261351"/>
                  <a:pt x="71754" y="2265314"/>
                </a:cubicBezTo>
                <a:cubicBezTo>
                  <a:pt x="65178" y="2269278"/>
                  <a:pt x="57455" y="2271216"/>
                  <a:pt x="48586" y="2271131"/>
                </a:cubicBezTo>
                <a:cubicBezTo>
                  <a:pt x="43188" y="2271045"/>
                  <a:pt x="37789" y="2270017"/>
                  <a:pt x="32391" y="2268046"/>
                </a:cubicBezTo>
                <a:cubicBezTo>
                  <a:pt x="26992" y="2266075"/>
                  <a:pt x="22066" y="2262744"/>
                  <a:pt x="17609" y="2258052"/>
                </a:cubicBezTo>
                <a:cubicBezTo>
                  <a:pt x="13154" y="2253361"/>
                  <a:pt x="9576" y="2246999"/>
                  <a:pt x="6877" y="2238965"/>
                </a:cubicBezTo>
                <a:cubicBezTo>
                  <a:pt x="4178" y="2230932"/>
                  <a:pt x="2828" y="2220831"/>
                  <a:pt x="2828" y="2208663"/>
                </a:cubicBezTo>
                <a:cubicBezTo>
                  <a:pt x="2828" y="2196967"/>
                  <a:pt x="3921" y="2186588"/>
                  <a:pt x="6106" y="2177526"/>
                </a:cubicBezTo>
                <a:cubicBezTo>
                  <a:pt x="8291" y="2168464"/>
                  <a:pt x="11462" y="2160827"/>
                  <a:pt x="15617" y="2154615"/>
                </a:cubicBezTo>
                <a:cubicBezTo>
                  <a:pt x="19773" y="2148403"/>
                  <a:pt x="24797" y="2143690"/>
                  <a:pt x="30688" y="2140476"/>
                </a:cubicBezTo>
                <a:cubicBezTo>
                  <a:pt x="36579" y="2137263"/>
                  <a:pt x="43230" y="2135656"/>
                  <a:pt x="50643" y="2135656"/>
                </a:cubicBezTo>
                <a:close/>
                <a:moveTo>
                  <a:pt x="130496" y="1818598"/>
                </a:moveTo>
                <a:cubicBezTo>
                  <a:pt x="133666" y="1818598"/>
                  <a:pt x="136387" y="1819734"/>
                  <a:pt x="138657" y="1822005"/>
                </a:cubicBezTo>
                <a:cubicBezTo>
                  <a:pt x="140928" y="1824275"/>
                  <a:pt x="142064" y="1826996"/>
                  <a:pt x="142064" y="1830166"/>
                </a:cubicBezTo>
                <a:cubicBezTo>
                  <a:pt x="142064" y="1832266"/>
                  <a:pt x="141539" y="1834194"/>
                  <a:pt x="140489" y="1835950"/>
                </a:cubicBezTo>
                <a:cubicBezTo>
                  <a:pt x="139439" y="1837707"/>
                  <a:pt x="138047" y="1839110"/>
                  <a:pt x="136312" y="1840160"/>
                </a:cubicBezTo>
                <a:cubicBezTo>
                  <a:pt x="134577" y="1841210"/>
                  <a:pt x="132638" y="1841734"/>
                  <a:pt x="130496" y="1841734"/>
                </a:cubicBezTo>
                <a:cubicBezTo>
                  <a:pt x="127325" y="1841734"/>
                  <a:pt x="124604" y="1840599"/>
                  <a:pt x="122334" y="1838328"/>
                </a:cubicBezTo>
                <a:cubicBezTo>
                  <a:pt x="120063" y="1836058"/>
                  <a:pt x="118928" y="1833337"/>
                  <a:pt x="118928" y="1830166"/>
                </a:cubicBezTo>
                <a:cubicBezTo>
                  <a:pt x="118928" y="1826996"/>
                  <a:pt x="120063" y="1824275"/>
                  <a:pt x="122334" y="1822005"/>
                </a:cubicBezTo>
                <a:cubicBezTo>
                  <a:pt x="124604" y="1819734"/>
                  <a:pt x="127325" y="1818598"/>
                  <a:pt x="130496" y="1818598"/>
                </a:cubicBezTo>
                <a:close/>
                <a:moveTo>
                  <a:pt x="1997842" y="1791092"/>
                </a:moveTo>
                <a:cubicBezTo>
                  <a:pt x="1997199" y="1791864"/>
                  <a:pt x="1995796" y="1792560"/>
                  <a:pt x="1993633" y="1793181"/>
                </a:cubicBezTo>
                <a:cubicBezTo>
                  <a:pt x="1991469" y="1793802"/>
                  <a:pt x="1988984" y="1794338"/>
                  <a:pt x="1986178" y="1794788"/>
                </a:cubicBezTo>
                <a:cubicBezTo>
                  <a:pt x="1983371" y="1795237"/>
                  <a:pt x="1980651" y="1795623"/>
                  <a:pt x="1978016" y="1795944"/>
                </a:cubicBezTo>
                <a:cubicBezTo>
                  <a:pt x="1975381" y="1796266"/>
                  <a:pt x="1973249" y="1796534"/>
                  <a:pt x="1971621" y="1796748"/>
                </a:cubicBezTo>
                <a:cubicBezTo>
                  <a:pt x="1967680" y="1797262"/>
                  <a:pt x="1964006" y="1798087"/>
                  <a:pt x="1960600" y="1799222"/>
                </a:cubicBezTo>
                <a:cubicBezTo>
                  <a:pt x="1957193" y="1800357"/>
                  <a:pt x="1954451" y="1802050"/>
                  <a:pt x="1952374" y="1804299"/>
                </a:cubicBezTo>
                <a:cubicBezTo>
                  <a:pt x="1950296" y="1806548"/>
                  <a:pt x="1949257" y="1809601"/>
                  <a:pt x="1949257" y="1813457"/>
                </a:cubicBezTo>
                <a:cubicBezTo>
                  <a:pt x="1949257" y="1818727"/>
                  <a:pt x="1951217" y="1822701"/>
                  <a:pt x="1955137" y="1825379"/>
                </a:cubicBezTo>
                <a:cubicBezTo>
                  <a:pt x="1959057" y="1828056"/>
                  <a:pt x="1964038" y="1829395"/>
                  <a:pt x="1970079" y="1829395"/>
                </a:cubicBezTo>
                <a:cubicBezTo>
                  <a:pt x="1976077" y="1829395"/>
                  <a:pt x="1981144" y="1828217"/>
                  <a:pt x="1985278" y="1825861"/>
                </a:cubicBezTo>
                <a:cubicBezTo>
                  <a:pt x="1989413" y="1823504"/>
                  <a:pt x="1992540" y="1820462"/>
                  <a:pt x="1994661" y="1816735"/>
                </a:cubicBezTo>
                <a:cubicBezTo>
                  <a:pt x="1996782" y="1813007"/>
                  <a:pt x="1997842" y="1809087"/>
                  <a:pt x="1997842" y="1804974"/>
                </a:cubicBezTo>
                <a:close/>
                <a:moveTo>
                  <a:pt x="911992" y="1791092"/>
                </a:moveTo>
                <a:cubicBezTo>
                  <a:pt x="911350" y="1791864"/>
                  <a:pt x="909946" y="1792560"/>
                  <a:pt x="907783" y="1793181"/>
                </a:cubicBezTo>
                <a:cubicBezTo>
                  <a:pt x="905619" y="1793802"/>
                  <a:pt x="903134" y="1794338"/>
                  <a:pt x="900328" y="1794788"/>
                </a:cubicBezTo>
                <a:cubicBezTo>
                  <a:pt x="897521" y="1795237"/>
                  <a:pt x="894801" y="1795623"/>
                  <a:pt x="892166" y="1795944"/>
                </a:cubicBezTo>
                <a:cubicBezTo>
                  <a:pt x="889531" y="1796266"/>
                  <a:pt x="887399" y="1796534"/>
                  <a:pt x="885771" y="1796748"/>
                </a:cubicBezTo>
                <a:cubicBezTo>
                  <a:pt x="881830" y="1797262"/>
                  <a:pt x="878156" y="1798087"/>
                  <a:pt x="874750" y="1799222"/>
                </a:cubicBezTo>
                <a:cubicBezTo>
                  <a:pt x="871344" y="1800357"/>
                  <a:pt x="868601" y="1802050"/>
                  <a:pt x="866524" y="1804299"/>
                </a:cubicBezTo>
                <a:cubicBezTo>
                  <a:pt x="864446" y="1806548"/>
                  <a:pt x="863406" y="1809601"/>
                  <a:pt x="863406" y="1813457"/>
                </a:cubicBezTo>
                <a:cubicBezTo>
                  <a:pt x="863406" y="1818727"/>
                  <a:pt x="865367" y="1822701"/>
                  <a:pt x="869287" y="1825379"/>
                </a:cubicBezTo>
                <a:cubicBezTo>
                  <a:pt x="873207" y="1828056"/>
                  <a:pt x="878188" y="1829395"/>
                  <a:pt x="884229" y="1829395"/>
                </a:cubicBezTo>
                <a:cubicBezTo>
                  <a:pt x="890227" y="1829395"/>
                  <a:pt x="895293" y="1828217"/>
                  <a:pt x="899428" y="1825861"/>
                </a:cubicBezTo>
                <a:cubicBezTo>
                  <a:pt x="903563" y="1823504"/>
                  <a:pt x="906690" y="1820462"/>
                  <a:pt x="908811" y="1816735"/>
                </a:cubicBezTo>
                <a:cubicBezTo>
                  <a:pt x="910932" y="1813007"/>
                  <a:pt x="911992" y="1809087"/>
                  <a:pt x="911992" y="1804974"/>
                </a:cubicBezTo>
                <a:close/>
                <a:moveTo>
                  <a:pt x="511942" y="1791092"/>
                </a:moveTo>
                <a:cubicBezTo>
                  <a:pt x="511299" y="1791864"/>
                  <a:pt x="509896" y="1792560"/>
                  <a:pt x="507733" y="1793181"/>
                </a:cubicBezTo>
                <a:cubicBezTo>
                  <a:pt x="505569" y="1793802"/>
                  <a:pt x="503084" y="1794338"/>
                  <a:pt x="500278" y="1794788"/>
                </a:cubicBezTo>
                <a:cubicBezTo>
                  <a:pt x="497471" y="1795237"/>
                  <a:pt x="494751" y="1795623"/>
                  <a:pt x="492116" y="1795944"/>
                </a:cubicBezTo>
                <a:cubicBezTo>
                  <a:pt x="489481" y="1796266"/>
                  <a:pt x="487349" y="1796534"/>
                  <a:pt x="485721" y="1796748"/>
                </a:cubicBezTo>
                <a:cubicBezTo>
                  <a:pt x="481780" y="1797262"/>
                  <a:pt x="478106" y="1798087"/>
                  <a:pt x="474700" y="1799222"/>
                </a:cubicBezTo>
                <a:cubicBezTo>
                  <a:pt x="471293" y="1800357"/>
                  <a:pt x="468552" y="1802050"/>
                  <a:pt x="466473" y="1804299"/>
                </a:cubicBezTo>
                <a:cubicBezTo>
                  <a:pt x="464396" y="1806548"/>
                  <a:pt x="463357" y="1809601"/>
                  <a:pt x="463357" y="1813457"/>
                </a:cubicBezTo>
                <a:cubicBezTo>
                  <a:pt x="463357" y="1818727"/>
                  <a:pt x="465317" y="1822701"/>
                  <a:pt x="469237" y="1825379"/>
                </a:cubicBezTo>
                <a:cubicBezTo>
                  <a:pt x="473157" y="1828056"/>
                  <a:pt x="478138" y="1829395"/>
                  <a:pt x="484179" y="1829395"/>
                </a:cubicBezTo>
                <a:cubicBezTo>
                  <a:pt x="490177" y="1829395"/>
                  <a:pt x="495244" y="1828217"/>
                  <a:pt x="499378" y="1825861"/>
                </a:cubicBezTo>
                <a:cubicBezTo>
                  <a:pt x="503512" y="1823504"/>
                  <a:pt x="506640" y="1820462"/>
                  <a:pt x="508761" y="1816735"/>
                </a:cubicBezTo>
                <a:cubicBezTo>
                  <a:pt x="510882" y="1813007"/>
                  <a:pt x="511942" y="1809087"/>
                  <a:pt x="511942" y="1804974"/>
                </a:cubicBezTo>
                <a:close/>
                <a:moveTo>
                  <a:pt x="1209878" y="1755874"/>
                </a:moveTo>
                <a:cubicBezTo>
                  <a:pt x="1203966" y="1755874"/>
                  <a:pt x="1199317" y="1757245"/>
                  <a:pt x="1195932" y="1759987"/>
                </a:cubicBezTo>
                <a:cubicBezTo>
                  <a:pt x="1192548" y="1762729"/>
                  <a:pt x="1190855" y="1766500"/>
                  <a:pt x="1190855" y="1771298"/>
                </a:cubicBezTo>
                <a:cubicBezTo>
                  <a:pt x="1190855" y="1776011"/>
                  <a:pt x="1192387" y="1779717"/>
                  <a:pt x="1195451" y="1782416"/>
                </a:cubicBezTo>
                <a:cubicBezTo>
                  <a:pt x="1198514" y="1785116"/>
                  <a:pt x="1202723" y="1786465"/>
                  <a:pt x="1208079" y="1786465"/>
                </a:cubicBezTo>
                <a:lnTo>
                  <a:pt x="1236099" y="1786465"/>
                </a:lnTo>
                <a:lnTo>
                  <a:pt x="1236099" y="1755874"/>
                </a:lnTo>
                <a:close/>
                <a:moveTo>
                  <a:pt x="1683287" y="1754332"/>
                </a:moveTo>
                <a:cubicBezTo>
                  <a:pt x="1677246" y="1754332"/>
                  <a:pt x="1672030" y="1755821"/>
                  <a:pt x="1667638" y="1758798"/>
                </a:cubicBezTo>
                <a:cubicBezTo>
                  <a:pt x="1663247" y="1761776"/>
                  <a:pt x="1659873" y="1765643"/>
                  <a:pt x="1657516" y="1770398"/>
                </a:cubicBezTo>
                <a:lnTo>
                  <a:pt x="1654516" y="1783380"/>
                </a:lnTo>
                <a:lnTo>
                  <a:pt x="1710279" y="1783380"/>
                </a:lnTo>
                <a:cubicBezTo>
                  <a:pt x="1710279" y="1777810"/>
                  <a:pt x="1709176" y="1772841"/>
                  <a:pt x="1706969" y="1768470"/>
                </a:cubicBezTo>
                <a:cubicBezTo>
                  <a:pt x="1704763" y="1764100"/>
                  <a:pt x="1701635" y="1760651"/>
                  <a:pt x="1697587" y="1758123"/>
                </a:cubicBezTo>
                <a:cubicBezTo>
                  <a:pt x="1693538" y="1755596"/>
                  <a:pt x="1688771" y="1754332"/>
                  <a:pt x="1683287" y="1754332"/>
                </a:cubicBezTo>
                <a:close/>
                <a:moveTo>
                  <a:pt x="1578769" y="1754332"/>
                </a:moveTo>
                <a:cubicBezTo>
                  <a:pt x="1572000" y="1754332"/>
                  <a:pt x="1566430" y="1756088"/>
                  <a:pt x="1562060" y="1759602"/>
                </a:cubicBezTo>
                <a:cubicBezTo>
                  <a:pt x="1557690" y="1763115"/>
                  <a:pt x="1554455" y="1767721"/>
                  <a:pt x="1552356" y="1773419"/>
                </a:cubicBezTo>
                <a:cubicBezTo>
                  <a:pt x="1550256" y="1779117"/>
                  <a:pt x="1549207" y="1785265"/>
                  <a:pt x="1549207" y="1791864"/>
                </a:cubicBezTo>
                <a:cubicBezTo>
                  <a:pt x="1549207" y="1798462"/>
                  <a:pt x="1550256" y="1804588"/>
                  <a:pt x="1552356" y="1810244"/>
                </a:cubicBezTo>
                <a:cubicBezTo>
                  <a:pt x="1554455" y="1815899"/>
                  <a:pt x="1557690" y="1820462"/>
                  <a:pt x="1562060" y="1823933"/>
                </a:cubicBezTo>
                <a:cubicBezTo>
                  <a:pt x="1566430" y="1827403"/>
                  <a:pt x="1572000" y="1829138"/>
                  <a:pt x="1578769" y="1829138"/>
                </a:cubicBezTo>
                <a:cubicBezTo>
                  <a:pt x="1585539" y="1829138"/>
                  <a:pt x="1591109" y="1827403"/>
                  <a:pt x="1595479" y="1823933"/>
                </a:cubicBezTo>
                <a:cubicBezTo>
                  <a:pt x="1599849" y="1820462"/>
                  <a:pt x="1603084" y="1815899"/>
                  <a:pt x="1605183" y="1810244"/>
                </a:cubicBezTo>
                <a:cubicBezTo>
                  <a:pt x="1607282" y="1804588"/>
                  <a:pt x="1608332" y="1798462"/>
                  <a:pt x="1608332" y="1791864"/>
                </a:cubicBezTo>
                <a:cubicBezTo>
                  <a:pt x="1608332" y="1785265"/>
                  <a:pt x="1607282" y="1779117"/>
                  <a:pt x="1605183" y="1773419"/>
                </a:cubicBezTo>
                <a:cubicBezTo>
                  <a:pt x="1603084" y="1767721"/>
                  <a:pt x="1599849" y="1763115"/>
                  <a:pt x="1595479" y="1759602"/>
                </a:cubicBezTo>
                <a:cubicBezTo>
                  <a:pt x="1591109" y="1756088"/>
                  <a:pt x="1585539" y="1754332"/>
                  <a:pt x="1578769" y="1754332"/>
                </a:cubicBezTo>
                <a:close/>
                <a:moveTo>
                  <a:pt x="1467554" y="1754332"/>
                </a:moveTo>
                <a:cubicBezTo>
                  <a:pt x="1461384" y="1754332"/>
                  <a:pt x="1456200" y="1755885"/>
                  <a:pt x="1452002" y="1758991"/>
                </a:cubicBezTo>
                <a:cubicBezTo>
                  <a:pt x="1447803" y="1762097"/>
                  <a:pt x="1444632" y="1766425"/>
                  <a:pt x="1442490" y="1771973"/>
                </a:cubicBezTo>
                <a:cubicBezTo>
                  <a:pt x="1440348" y="1777521"/>
                  <a:pt x="1439277" y="1783980"/>
                  <a:pt x="1439277" y="1791349"/>
                </a:cubicBezTo>
                <a:cubicBezTo>
                  <a:pt x="1439277" y="1798804"/>
                  <a:pt x="1440369" y="1805370"/>
                  <a:pt x="1442554" y="1811047"/>
                </a:cubicBezTo>
                <a:cubicBezTo>
                  <a:pt x="1444739" y="1816724"/>
                  <a:pt x="1447931" y="1821158"/>
                  <a:pt x="1452130" y="1824350"/>
                </a:cubicBezTo>
                <a:cubicBezTo>
                  <a:pt x="1456329" y="1827542"/>
                  <a:pt x="1461470" y="1829138"/>
                  <a:pt x="1467554" y="1829138"/>
                </a:cubicBezTo>
                <a:cubicBezTo>
                  <a:pt x="1473895" y="1829138"/>
                  <a:pt x="1479197" y="1827457"/>
                  <a:pt x="1483460" y="1824093"/>
                </a:cubicBezTo>
                <a:cubicBezTo>
                  <a:pt x="1487723" y="1820730"/>
                  <a:pt x="1490936" y="1816188"/>
                  <a:pt x="1493100" y="1810469"/>
                </a:cubicBezTo>
                <a:cubicBezTo>
                  <a:pt x="1495264" y="1804749"/>
                  <a:pt x="1496346" y="1798376"/>
                  <a:pt x="1496346" y="1791349"/>
                </a:cubicBezTo>
                <a:cubicBezTo>
                  <a:pt x="1496346" y="1784409"/>
                  <a:pt x="1495285" y="1778143"/>
                  <a:pt x="1493164" y="1772551"/>
                </a:cubicBezTo>
                <a:cubicBezTo>
                  <a:pt x="1491044" y="1766960"/>
                  <a:pt x="1487852" y="1762526"/>
                  <a:pt x="1483589" y="1759248"/>
                </a:cubicBezTo>
                <a:cubicBezTo>
                  <a:pt x="1479326" y="1755971"/>
                  <a:pt x="1473981" y="1754332"/>
                  <a:pt x="1467554" y="1754332"/>
                </a:cubicBezTo>
                <a:close/>
                <a:moveTo>
                  <a:pt x="387887" y="1754332"/>
                </a:moveTo>
                <a:cubicBezTo>
                  <a:pt x="381846" y="1754332"/>
                  <a:pt x="376630" y="1755821"/>
                  <a:pt x="372238" y="1758798"/>
                </a:cubicBezTo>
                <a:cubicBezTo>
                  <a:pt x="367847" y="1761776"/>
                  <a:pt x="364473" y="1765643"/>
                  <a:pt x="362116" y="1770398"/>
                </a:cubicBezTo>
                <a:lnTo>
                  <a:pt x="359116" y="1783380"/>
                </a:lnTo>
                <a:lnTo>
                  <a:pt x="414879" y="1783380"/>
                </a:lnTo>
                <a:cubicBezTo>
                  <a:pt x="414879" y="1777810"/>
                  <a:pt x="413776" y="1772841"/>
                  <a:pt x="411569" y="1768470"/>
                </a:cubicBezTo>
                <a:cubicBezTo>
                  <a:pt x="409363" y="1764100"/>
                  <a:pt x="406235" y="1760651"/>
                  <a:pt x="402187" y="1758123"/>
                </a:cubicBezTo>
                <a:cubicBezTo>
                  <a:pt x="398138" y="1755596"/>
                  <a:pt x="393371" y="1754332"/>
                  <a:pt x="387887" y="1754332"/>
                </a:cubicBezTo>
                <a:close/>
                <a:moveTo>
                  <a:pt x="1837811" y="1741993"/>
                </a:moveTo>
                <a:lnTo>
                  <a:pt x="1918016" y="1741993"/>
                </a:lnTo>
                <a:lnTo>
                  <a:pt x="1918016" y="1756131"/>
                </a:lnTo>
                <a:lnTo>
                  <a:pt x="1885626" y="1756131"/>
                </a:lnTo>
                <a:lnTo>
                  <a:pt x="1885626" y="1840706"/>
                </a:lnTo>
                <a:lnTo>
                  <a:pt x="1870459" y="1840706"/>
                </a:lnTo>
                <a:lnTo>
                  <a:pt x="1870459" y="1756131"/>
                </a:lnTo>
                <a:lnTo>
                  <a:pt x="1837811" y="1756131"/>
                </a:lnTo>
                <a:close/>
                <a:moveTo>
                  <a:pt x="1748217" y="1741993"/>
                </a:moveTo>
                <a:lnTo>
                  <a:pt x="1763384" y="1741993"/>
                </a:lnTo>
                <a:lnTo>
                  <a:pt x="1763384" y="1784923"/>
                </a:lnTo>
                <a:lnTo>
                  <a:pt x="1773409" y="1784923"/>
                </a:lnTo>
                <a:lnTo>
                  <a:pt x="1808885" y="1741993"/>
                </a:lnTo>
                <a:lnTo>
                  <a:pt x="1828422" y="1741993"/>
                </a:lnTo>
                <a:lnTo>
                  <a:pt x="1788576" y="1789550"/>
                </a:lnTo>
                <a:lnTo>
                  <a:pt x="1828936" y="1840706"/>
                </a:lnTo>
                <a:lnTo>
                  <a:pt x="1809399" y="1840706"/>
                </a:lnTo>
                <a:lnTo>
                  <a:pt x="1777008" y="1799061"/>
                </a:lnTo>
                <a:lnTo>
                  <a:pt x="1763384" y="1799061"/>
                </a:lnTo>
                <a:lnTo>
                  <a:pt x="1763384" y="1840706"/>
                </a:lnTo>
                <a:lnTo>
                  <a:pt x="1748217" y="1840706"/>
                </a:lnTo>
                <a:close/>
                <a:moveTo>
                  <a:pt x="1319592" y="1741993"/>
                </a:moveTo>
                <a:lnTo>
                  <a:pt x="1397226" y="1741993"/>
                </a:lnTo>
                <a:lnTo>
                  <a:pt x="1397226" y="1840706"/>
                </a:lnTo>
                <a:lnTo>
                  <a:pt x="1382059" y="1840706"/>
                </a:lnTo>
                <a:lnTo>
                  <a:pt x="1382059" y="1756131"/>
                </a:lnTo>
                <a:lnTo>
                  <a:pt x="1334759" y="1756131"/>
                </a:lnTo>
                <a:lnTo>
                  <a:pt x="1334759" y="1840706"/>
                </a:lnTo>
                <a:lnTo>
                  <a:pt x="1319592" y="1840706"/>
                </a:lnTo>
                <a:close/>
                <a:moveTo>
                  <a:pt x="1209878" y="1741993"/>
                </a:moveTo>
                <a:lnTo>
                  <a:pt x="1250495" y="1741993"/>
                </a:lnTo>
                <a:lnTo>
                  <a:pt x="1250495" y="1840706"/>
                </a:lnTo>
                <a:lnTo>
                  <a:pt x="1236099" y="1840706"/>
                </a:lnTo>
                <a:lnTo>
                  <a:pt x="1236099" y="1800604"/>
                </a:lnTo>
                <a:lnTo>
                  <a:pt x="1209628" y="1800604"/>
                </a:lnTo>
                <a:lnTo>
                  <a:pt x="1186742" y="1840706"/>
                </a:lnTo>
                <a:lnTo>
                  <a:pt x="1170290" y="1840706"/>
                </a:lnTo>
                <a:lnTo>
                  <a:pt x="1194733" y="1797875"/>
                </a:lnTo>
                <a:lnTo>
                  <a:pt x="1190791" y="1797069"/>
                </a:lnTo>
                <a:cubicBezTo>
                  <a:pt x="1185950" y="1794713"/>
                  <a:pt x="1182222" y="1791339"/>
                  <a:pt x="1179609" y="1786947"/>
                </a:cubicBezTo>
                <a:cubicBezTo>
                  <a:pt x="1176995" y="1782556"/>
                  <a:pt x="1175689" y="1777339"/>
                  <a:pt x="1175689" y="1771298"/>
                </a:cubicBezTo>
                <a:cubicBezTo>
                  <a:pt x="1175689" y="1765214"/>
                  <a:pt x="1177060" y="1759987"/>
                  <a:pt x="1179802" y="1755617"/>
                </a:cubicBezTo>
                <a:cubicBezTo>
                  <a:pt x="1182544" y="1751247"/>
                  <a:pt x="1186475" y="1747884"/>
                  <a:pt x="1191595" y="1745527"/>
                </a:cubicBezTo>
                <a:cubicBezTo>
                  <a:pt x="1196714" y="1743171"/>
                  <a:pt x="1202809" y="1741993"/>
                  <a:pt x="1209878" y="1741993"/>
                </a:cubicBezTo>
                <a:close/>
                <a:moveTo>
                  <a:pt x="1071942" y="1741993"/>
                </a:moveTo>
                <a:lnTo>
                  <a:pt x="1087109" y="1741993"/>
                </a:lnTo>
                <a:lnTo>
                  <a:pt x="1087109" y="1818341"/>
                </a:lnTo>
                <a:lnTo>
                  <a:pt x="1134666" y="1741993"/>
                </a:lnTo>
                <a:lnTo>
                  <a:pt x="1152147" y="1741993"/>
                </a:lnTo>
                <a:lnTo>
                  <a:pt x="1152147" y="1840706"/>
                </a:lnTo>
                <a:lnTo>
                  <a:pt x="1136980" y="1840706"/>
                </a:lnTo>
                <a:lnTo>
                  <a:pt x="1136980" y="1764357"/>
                </a:lnTo>
                <a:lnTo>
                  <a:pt x="1089679" y="1840706"/>
                </a:lnTo>
                <a:lnTo>
                  <a:pt x="1071942" y="1840706"/>
                </a:lnTo>
                <a:close/>
                <a:moveTo>
                  <a:pt x="957642" y="1741993"/>
                </a:moveTo>
                <a:lnTo>
                  <a:pt x="972809" y="1741993"/>
                </a:lnTo>
                <a:lnTo>
                  <a:pt x="972809" y="1826568"/>
                </a:lnTo>
                <a:lnTo>
                  <a:pt x="1020109" y="1826568"/>
                </a:lnTo>
                <a:lnTo>
                  <a:pt x="1020109" y="1741993"/>
                </a:lnTo>
                <a:lnTo>
                  <a:pt x="1035276" y="1741993"/>
                </a:lnTo>
                <a:lnTo>
                  <a:pt x="1035276" y="1826568"/>
                </a:lnTo>
                <a:lnTo>
                  <a:pt x="1050443" y="1826568"/>
                </a:lnTo>
                <a:lnTo>
                  <a:pt x="1050443" y="1872582"/>
                </a:lnTo>
                <a:lnTo>
                  <a:pt x="1035276" y="1872582"/>
                </a:lnTo>
                <a:lnTo>
                  <a:pt x="1035276" y="1840706"/>
                </a:lnTo>
                <a:lnTo>
                  <a:pt x="957642" y="1840706"/>
                </a:lnTo>
                <a:close/>
                <a:moveTo>
                  <a:pt x="662367" y="1741993"/>
                </a:moveTo>
                <a:lnTo>
                  <a:pt x="677534" y="1741993"/>
                </a:lnTo>
                <a:lnTo>
                  <a:pt x="677534" y="1818341"/>
                </a:lnTo>
                <a:lnTo>
                  <a:pt x="725091" y="1741993"/>
                </a:lnTo>
                <a:lnTo>
                  <a:pt x="742572" y="1741993"/>
                </a:lnTo>
                <a:lnTo>
                  <a:pt x="742572" y="1840706"/>
                </a:lnTo>
                <a:lnTo>
                  <a:pt x="727405" y="1840706"/>
                </a:lnTo>
                <a:lnTo>
                  <a:pt x="727405" y="1764357"/>
                </a:lnTo>
                <a:lnTo>
                  <a:pt x="680105" y="1840706"/>
                </a:lnTo>
                <a:lnTo>
                  <a:pt x="662367" y="1840706"/>
                </a:lnTo>
                <a:close/>
                <a:moveTo>
                  <a:pt x="570702" y="1741993"/>
                </a:moveTo>
                <a:lnTo>
                  <a:pt x="636511" y="1741993"/>
                </a:lnTo>
                <a:lnTo>
                  <a:pt x="636511" y="1840706"/>
                </a:lnTo>
                <a:lnTo>
                  <a:pt x="621344" y="1840706"/>
                </a:lnTo>
                <a:lnTo>
                  <a:pt x="621344" y="1756131"/>
                </a:lnTo>
                <a:lnTo>
                  <a:pt x="585098" y="1756131"/>
                </a:lnTo>
                <a:lnTo>
                  <a:pt x="583556" y="1791349"/>
                </a:lnTo>
                <a:cubicBezTo>
                  <a:pt x="583213" y="1799447"/>
                  <a:pt x="582495" y="1806570"/>
                  <a:pt x="581403" y="1812718"/>
                </a:cubicBezTo>
                <a:cubicBezTo>
                  <a:pt x="580310" y="1818866"/>
                  <a:pt x="578661" y="1824018"/>
                  <a:pt x="576454" y="1828174"/>
                </a:cubicBezTo>
                <a:cubicBezTo>
                  <a:pt x="574248" y="1832330"/>
                  <a:pt x="571323" y="1835458"/>
                  <a:pt x="567682" y="1837557"/>
                </a:cubicBezTo>
                <a:cubicBezTo>
                  <a:pt x="564040" y="1839657"/>
                  <a:pt x="559477" y="1840706"/>
                  <a:pt x="553993" y="1840706"/>
                </a:cubicBezTo>
                <a:lnTo>
                  <a:pt x="548852" y="1840706"/>
                </a:lnTo>
                <a:lnTo>
                  <a:pt x="548852" y="1826568"/>
                </a:lnTo>
                <a:lnTo>
                  <a:pt x="552450" y="1826568"/>
                </a:lnTo>
                <a:cubicBezTo>
                  <a:pt x="555407" y="1826568"/>
                  <a:pt x="557870" y="1825978"/>
                  <a:pt x="559841" y="1824800"/>
                </a:cubicBezTo>
                <a:cubicBezTo>
                  <a:pt x="561812" y="1823622"/>
                  <a:pt x="563408" y="1821544"/>
                  <a:pt x="564629" y="1818566"/>
                </a:cubicBezTo>
                <a:cubicBezTo>
                  <a:pt x="565851" y="1815589"/>
                  <a:pt x="566793" y="1811433"/>
                  <a:pt x="567457" y="1806099"/>
                </a:cubicBezTo>
                <a:cubicBezTo>
                  <a:pt x="568121" y="1800764"/>
                  <a:pt x="568603" y="1793963"/>
                  <a:pt x="568903" y="1785694"/>
                </a:cubicBezTo>
                <a:close/>
                <a:moveTo>
                  <a:pt x="1976506" y="1740707"/>
                </a:moveTo>
                <a:cubicBezTo>
                  <a:pt x="1979676" y="1740707"/>
                  <a:pt x="1983329" y="1741082"/>
                  <a:pt x="1987463" y="1741832"/>
                </a:cubicBezTo>
                <a:cubicBezTo>
                  <a:pt x="1991598" y="1742582"/>
                  <a:pt x="1995604" y="1744113"/>
                  <a:pt x="1999481" y="1746427"/>
                </a:cubicBezTo>
                <a:cubicBezTo>
                  <a:pt x="2003358" y="1748741"/>
                  <a:pt x="2006582" y="1752232"/>
                  <a:pt x="2009153" y="1756902"/>
                </a:cubicBezTo>
                <a:cubicBezTo>
                  <a:pt x="2011724" y="1761573"/>
                  <a:pt x="2013009" y="1767828"/>
                  <a:pt x="2013009" y="1775668"/>
                </a:cubicBezTo>
                <a:lnTo>
                  <a:pt x="2013009" y="1840706"/>
                </a:lnTo>
                <a:lnTo>
                  <a:pt x="1997842" y="1840706"/>
                </a:lnTo>
                <a:lnTo>
                  <a:pt x="1997842" y="1827339"/>
                </a:lnTo>
                <a:lnTo>
                  <a:pt x="1997071" y="1827339"/>
                </a:lnTo>
                <a:cubicBezTo>
                  <a:pt x="1996043" y="1829481"/>
                  <a:pt x="1994329" y="1831773"/>
                  <a:pt x="1991930" y="1834215"/>
                </a:cubicBezTo>
                <a:cubicBezTo>
                  <a:pt x="1989530" y="1836657"/>
                  <a:pt x="1986338" y="1838735"/>
                  <a:pt x="1982354" y="1840449"/>
                </a:cubicBezTo>
                <a:cubicBezTo>
                  <a:pt x="1978369" y="1842163"/>
                  <a:pt x="1973507" y="1843020"/>
                  <a:pt x="1967765" y="1843020"/>
                </a:cubicBezTo>
                <a:cubicBezTo>
                  <a:pt x="1961510" y="1843020"/>
                  <a:pt x="1955833" y="1841831"/>
                  <a:pt x="1950735" y="1839453"/>
                </a:cubicBezTo>
                <a:cubicBezTo>
                  <a:pt x="1945636" y="1837075"/>
                  <a:pt x="1941587" y="1833626"/>
                  <a:pt x="1938588" y="1829106"/>
                </a:cubicBezTo>
                <a:cubicBezTo>
                  <a:pt x="1935589" y="1824586"/>
                  <a:pt x="1934090" y="1819113"/>
                  <a:pt x="1934090" y="1812686"/>
                </a:cubicBezTo>
                <a:cubicBezTo>
                  <a:pt x="1934090" y="1807031"/>
                  <a:pt x="1935204" y="1802435"/>
                  <a:pt x="1937431" y="1798901"/>
                </a:cubicBezTo>
                <a:cubicBezTo>
                  <a:pt x="1939659" y="1795366"/>
                  <a:pt x="1942637" y="1792592"/>
                  <a:pt x="1946365" y="1790578"/>
                </a:cubicBezTo>
                <a:cubicBezTo>
                  <a:pt x="1950092" y="1788564"/>
                  <a:pt x="1954216" y="1787054"/>
                  <a:pt x="1958736" y="1786047"/>
                </a:cubicBezTo>
                <a:cubicBezTo>
                  <a:pt x="1963256" y="1785041"/>
                  <a:pt x="1967808" y="1784237"/>
                  <a:pt x="1972393" y="1783637"/>
                </a:cubicBezTo>
                <a:cubicBezTo>
                  <a:pt x="1978391" y="1782866"/>
                  <a:pt x="1983264" y="1782277"/>
                  <a:pt x="1987013" y="1781870"/>
                </a:cubicBezTo>
                <a:cubicBezTo>
                  <a:pt x="1990762" y="1781463"/>
                  <a:pt x="1993504" y="1780767"/>
                  <a:pt x="1995239" y="1779781"/>
                </a:cubicBezTo>
                <a:cubicBezTo>
                  <a:pt x="1996975" y="1778796"/>
                  <a:pt x="1997842" y="1777082"/>
                  <a:pt x="1997842" y="1774640"/>
                </a:cubicBezTo>
                <a:lnTo>
                  <a:pt x="1997842" y="1774126"/>
                </a:lnTo>
                <a:cubicBezTo>
                  <a:pt x="1997842" y="1767785"/>
                  <a:pt x="1996118" y="1762858"/>
                  <a:pt x="1992669" y="1759345"/>
                </a:cubicBezTo>
                <a:cubicBezTo>
                  <a:pt x="1989220" y="1755831"/>
                  <a:pt x="1984003" y="1754075"/>
                  <a:pt x="1977020" y="1754075"/>
                </a:cubicBezTo>
                <a:cubicBezTo>
                  <a:pt x="1969779" y="1754075"/>
                  <a:pt x="1964102" y="1755660"/>
                  <a:pt x="1959989" y="1758830"/>
                </a:cubicBezTo>
                <a:cubicBezTo>
                  <a:pt x="1955876" y="1762001"/>
                  <a:pt x="1952984" y="1765386"/>
                  <a:pt x="1951313" y="1768985"/>
                </a:cubicBezTo>
                <a:lnTo>
                  <a:pt x="1936917" y="1763843"/>
                </a:lnTo>
                <a:cubicBezTo>
                  <a:pt x="1939488" y="1757845"/>
                  <a:pt x="1942926" y="1753164"/>
                  <a:pt x="1947232" y="1749801"/>
                </a:cubicBezTo>
                <a:cubicBezTo>
                  <a:pt x="1951538" y="1746438"/>
                  <a:pt x="1956251" y="1744081"/>
                  <a:pt x="1961371" y="1742732"/>
                </a:cubicBezTo>
                <a:cubicBezTo>
                  <a:pt x="1966491" y="1741382"/>
                  <a:pt x="1971536" y="1740707"/>
                  <a:pt x="1976506" y="1740707"/>
                </a:cubicBezTo>
                <a:close/>
                <a:moveTo>
                  <a:pt x="1683287" y="1740707"/>
                </a:moveTo>
                <a:cubicBezTo>
                  <a:pt x="1688429" y="1740707"/>
                  <a:pt x="1693506" y="1741564"/>
                  <a:pt x="1698518" y="1743278"/>
                </a:cubicBezTo>
                <a:cubicBezTo>
                  <a:pt x="1703531" y="1744992"/>
                  <a:pt x="1708094" y="1747766"/>
                  <a:pt x="1712207" y="1751600"/>
                </a:cubicBezTo>
                <a:cubicBezTo>
                  <a:pt x="1716320" y="1755435"/>
                  <a:pt x="1719598" y="1760501"/>
                  <a:pt x="1722040" y="1766800"/>
                </a:cubicBezTo>
                <a:cubicBezTo>
                  <a:pt x="1724482" y="1773098"/>
                  <a:pt x="1725703" y="1780852"/>
                  <a:pt x="1725703" y="1790064"/>
                </a:cubicBezTo>
                <a:lnTo>
                  <a:pt x="1725703" y="1796491"/>
                </a:lnTo>
                <a:lnTo>
                  <a:pt x="1654404" y="1796491"/>
                </a:lnTo>
                <a:lnTo>
                  <a:pt x="1657870" y="1813361"/>
                </a:lnTo>
                <a:cubicBezTo>
                  <a:pt x="1660462" y="1818523"/>
                  <a:pt x="1664072" y="1822444"/>
                  <a:pt x="1668699" y="1825122"/>
                </a:cubicBezTo>
                <a:cubicBezTo>
                  <a:pt x="1673326" y="1827799"/>
                  <a:pt x="1678703" y="1829138"/>
                  <a:pt x="1684830" y="1829138"/>
                </a:cubicBezTo>
                <a:cubicBezTo>
                  <a:pt x="1688814" y="1829138"/>
                  <a:pt x="1692424" y="1828570"/>
                  <a:pt x="1695659" y="1827435"/>
                </a:cubicBezTo>
                <a:cubicBezTo>
                  <a:pt x="1698893" y="1826300"/>
                  <a:pt x="1701689" y="1824586"/>
                  <a:pt x="1704045" y="1822294"/>
                </a:cubicBezTo>
                <a:cubicBezTo>
                  <a:pt x="1706402" y="1820002"/>
                  <a:pt x="1708223" y="1817142"/>
                  <a:pt x="1709508" y="1813714"/>
                </a:cubicBezTo>
                <a:lnTo>
                  <a:pt x="1724161" y="1817827"/>
                </a:lnTo>
                <a:cubicBezTo>
                  <a:pt x="1722618" y="1822797"/>
                  <a:pt x="1720026" y="1827157"/>
                  <a:pt x="1716385" y="1830906"/>
                </a:cubicBezTo>
                <a:cubicBezTo>
                  <a:pt x="1712743" y="1834654"/>
                  <a:pt x="1708244" y="1837568"/>
                  <a:pt x="1702889" y="1839646"/>
                </a:cubicBezTo>
                <a:cubicBezTo>
                  <a:pt x="1697533" y="1841724"/>
                  <a:pt x="1691513" y="1842763"/>
                  <a:pt x="1684830" y="1842763"/>
                </a:cubicBezTo>
                <a:cubicBezTo>
                  <a:pt x="1675318" y="1842763"/>
                  <a:pt x="1667124" y="1840653"/>
                  <a:pt x="1660248" y="1836432"/>
                </a:cubicBezTo>
                <a:cubicBezTo>
                  <a:pt x="1653371" y="1832212"/>
                  <a:pt x="1648080" y="1826300"/>
                  <a:pt x="1644374" y="1818695"/>
                </a:cubicBezTo>
                <a:cubicBezTo>
                  <a:pt x="1640668" y="1811090"/>
                  <a:pt x="1638815" y="1802232"/>
                  <a:pt x="1638815" y="1792121"/>
                </a:cubicBezTo>
                <a:cubicBezTo>
                  <a:pt x="1638815" y="1782009"/>
                  <a:pt x="1640668" y="1773087"/>
                  <a:pt x="1644374" y="1765354"/>
                </a:cubicBezTo>
                <a:cubicBezTo>
                  <a:pt x="1648080" y="1757620"/>
                  <a:pt x="1653264" y="1751579"/>
                  <a:pt x="1659926" y="1747230"/>
                </a:cubicBezTo>
                <a:cubicBezTo>
                  <a:pt x="1666589" y="1742882"/>
                  <a:pt x="1674376" y="1740707"/>
                  <a:pt x="1683287" y="1740707"/>
                </a:cubicBezTo>
                <a:close/>
                <a:moveTo>
                  <a:pt x="1578769" y="1740707"/>
                </a:moveTo>
                <a:cubicBezTo>
                  <a:pt x="1587681" y="1740707"/>
                  <a:pt x="1595489" y="1742828"/>
                  <a:pt x="1602194" y="1747070"/>
                </a:cubicBezTo>
                <a:cubicBezTo>
                  <a:pt x="1608900" y="1751311"/>
                  <a:pt x="1614127" y="1757267"/>
                  <a:pt x="1617875" y="1764936"/>
                </a:cubicBezTo>
                <a:cubicBezTo>
                  <a:pt x="1621624" y="1772605"/>
                  <a:pt x="1623499" y="1781581"/>
                  <a:pt x="1623499" y="1791864"/>
                </a:cubicBezTo>
                <a:cubicBezTo>
                  <a:pt x="1623499" y="1802060"/>
                  <a:pt x="1621624" y="1810972"/>
                  <a:pt x="1617875" y="1818598"/>
                </a:cubicBezTo>
                <a:cubicBezTo>
                  <a:pt x="1614127" y="1826225"/>
                  <a:pt x="1608900" y="1832159"/>
                  <a:pt x="1602194" y="1836400"/>
                </a:cubicBezTo>
                <a:cubicBezTo>
                  <a:pt x="1595489" y="1840642"/>
                  <a:pt x="1587681" y="1842763"/>
                  <a:pt x="1578769" y="1842763"/>
                </a:cubicBezTo>
                <a:cubicBezTo>
                  <a:pt x="1569858" y="1842763"/>
                  <a:pt x="1562049" y="1840642"/>
                  <a:pt x="1555344" y="1836400"/>
                </a:cubicBezTo>
                <a:cubicBezTo>
                  <a:pt x="1548639" y="1832159"/>
                  <a:pt x="1543412" y="1826225"/>
                  <a:pt x="1539663" y="1818598"/>
                </a:cubicBezTo>
                <a:cubicBezTo>
                  <a:pt x="1535914" y="1810972"/>
                  <a:pt x="1534040" y="1802060"/>
                  <a:pt x="1534040" y="1791864"/>
                </a:cubicBezTo>
                <a:cubicBezTo>
                  <a:pt x="1534040" y="1781581"/>
                  <a:pt x="1535914" y="1772605"/>
                  <a:pt x="1539663" y="1764936"/>
                </a:cubicBezTo>
                <a:cubicBezTo>
                  <a:pt x="1543412" y="1757267"/>
                  <a:pt x="1548639" y="1751311"/>
                  <a:pt x="1555344" y="1747070"/>
                </a:cubicBezTo>
                <a:cubicBezTo>
                  <a:pt x="1562049" y="1742828"/>
                  <a:pt x="1569858" y="1740707"/>
                  <a:pt x="1578769" y="1740707"/>
                </a:cubicBezTo>
                <a:close/>
                <a:moveTo>
                  <a:pt x="1469354" y="1740707"/>
                </a:moveTo>
                <a:cubicBezTo>
                  <a:pt x="1477665" y="1740707"/>
                  <a:pt x="1484992" y="1742785"/>
                  <a:pt x="1491333" y="1746941"/>
                </a:cubicBezTo>
                <a:cubicBezTo>
                  <a:pt x="1497674" y="1751097"/>
                  <a:pt x="1502622" y="1756988"/>
                  <a:pt x="1506178" y="1764614"/>
                </a:cubicBezTo>
                <a:cubicBezTo>
                  <a:pt x="1509734" y="1772241"/>
                  <a:pt x="1511513" y="1781238"/>
                  <a:pt x="1511513" y="1791606"/>
                </a:cubicBezTo>
                <a:cubicBezTo>
                  <a:pt x="1511513" y="1802060"/>
                  <a:pt x="1509734" y="1811111"/>
                  <a:pt x="1506178" y="1818759"/>
                </a:cubicBezTo>
                <a:cubicBezTo>
                  <a:pt x="1502622" y="1826407"/>
                  <a:pt x="1497695" y="1832319"/>
                  <a:pt x="1491397" y="1836497"/>
                </a:cubicBezTo>
                <a:cubicBezTo>
                  <a:pt x="1485099" y="1840674"/>
                  <a:pt x="1477837" y="1842763"/>
                  <a:pt x="1469611" y="1842763"/>
                </a:cubicBezTo>
                <a:cubicBezTo>
                  <a:pt x="1463270" y="1842763"/>
                  <a:pt x="1458193" y="1841702"/>
                  <a:pt x="1454379" y="1839582"/>
                </a:cubicBezTo>
                <a:cubicBezTo>
                  <a:pt x="1450566" y="1837461"/>
                  <a:pt x="1447631" y="1835040"/>
                  <a:pt x="1445575" y="1832319"/>
                </a:cubicBezTo>
                <a:cubicBezTo>
                  <a:pt x="1443518" y="1829599"/>
                  <a:pt x="1441933" y="1827339"/>
                  <a:pt x="1440819" y="1825539"/>
                </a:cubicBezTo>
                <a:lnTo>
                  <a:pt x="1439534" y="1825539"/>
                </a:lnTo>
                <a:lnTo>
                  <a:pt x="1439534" y="1877724"/>
                </a:lnTo>
                <a:lnTo>
                  <a:pt x="1424367" y="1877724"/>
                </a:lnTo>
                <a:lnTo>
                  <a:pt x="1424367" y="1741993"/>
                </a:lnTo>
                <a:lnTo>
                  <a:pt x="1439020" y="1741993"/>
                </a:lnTo>
                <a:lnTo>
                  <a:pt x="1439020" y="1757674"/>
                </a:lnTo>
                <a:lnTo>
                  <a:pt x="1440819" y="1757674"/>
                </a:lnTo>
                <a:cubicBezTo>
                  <a:pt x="1441933" y="1755960"/>
                  <a:pt x="1443486" y="1753764"/>
                  <a:pt x="1445478" y="1751086"/>
                </a:cubicBezTo>
                <a:cubicBezTo>
                  <a:pt x="1447471" y="1748409"/>
                  <a:pt x="1450341" y="1746009"/>
                  <a:pt x="1454090" y="1743888"/>
                </a:cubicBezTo>
                <a:cubicBezTo>
                  <a:pt x="1457839" y="1741768"/>
                  <a:pt x="1462927" y="1740707"/>
                  <a:pt x="1469354" y="1740707"/>
                </a:cubicBezTo>
                <a:close/>
                <a:moveTo>
                  <a:pt x="890656" y="1740707"/>
                </a:moveTo>
                <a:cubicBezTo>
                  <a:pt x="893826" y="1740707"/>
                  <a:pt x="897479" y="1741082"/>
                  <a:pt x="901613" y="1741832"/>
                </a:cubicBezTo>
                <a:cubicBezTo>
                  <a:pt x="905748" y="1742582"/>
                  <a:pt x="909753" y="1744113"/>
                  <a:pt x="913631" y="1746427"/>
                </a:cubicBezTo>
                <a:cubicBezTo>
                  <a:pt x="917509" y="1748741"/>
                  <a:pt x="920732" y="1752232"/>
                  <a:pt x="923303" y="1756902"/>
                </a:cubicBezTo>
                <a:cubicBezTo>
                  <a:pt x="925874" y="1761573"/>
                  <a:pt x="927159" y="1767828"/>
                  <a:pt x="927159" y="1775668"/>
                </a:cubicBezTo>
                <a:lnTo>
                  <a:pt x="927159" y="1840706"/>
                </a:lnTo>
                <a:lnTo>
                  <a:pt x="911992" y="1840706"/>
                </a:lnTo>
                <a:lnTo>
                  <a:pt x="911992" y="1827339"/>
                </a:lnTo>
                <a:lnTo>
                  <a:pt x="911221" y="1827339"/>
                </a:lnTo>
                <a:cubicBezTo>
                  <a:pt x="910193" y="1829481"/>
                  <a:pt x="908479" y="1831773"/>
                  <a:pt x="906080" y="1834215"/>
                </a:cubicBezTo>
                <a:cubicBezTo>
                  <a:pt x="903681" y="1836657"/>
                  <a:pt x="900489" y="1838735"/>
                  <a:pt x="896504" y="1840449"/>
                </a:cubicBezTo>
                <a:cubicBezTo>
                  <a:pt x="892519" y="1842163"/>
                  <a:pt x="887657" y="1843020"/>
                  <a:pt x="881915" y="1843020"/>
                </a:cubicBezTo>
                <a:cubicBezTo>
                  <a:pt x="875660" y="1843020"/>
                  <a:pt x="869983" y="1841831"/>
                  <a:pt x="864885" y="1839453"/>
                </a:cubicBezTo>
                <a:cubicBezTo>
                  <a:pt x="859786" y="1837075"/>
                  <a:pt x="855738" y="1833626"/>
                  <a:pt x="852738" y="1829106"/>
                </a:cubicBezTo>
                <a:cubicBezTo>
                  <a:pt x="849739" y="1824586"/>
                  <a:pt x="848240" y="1819113"/>
                  <a:pt x="848240" y="1812686"/>
                </a:cubicBezTo>
                <a:cubicBezTo>
                  <a:pt x="848240" y="1807031"/>
                  <a:pt x="849353" y="1802435"/>
                  <a:pt x="851581" y="1798901"/>
                </a:cubicBezTo>
                <a:cubicBezTo>
                  <a:pt x="853809" y="1795366"/>
                  <a:pt x="856787" y="1792592"/>
                  <a:pt x="860515" y="1790578"/>
                </a:cubicBezTo>
                <a:cubicBezTo>
                  <a:pt x="864242" y="1788564"/>
                  <a:pt x="868366" y="1787054"/>
                  <a:pt x="872886" y="1786047"/>
                </a:cubicBezTo>
                <a:cubicBezTo>
                  <a:pt x="877406" y="1785041"/>
                  <a:pt x="881958" y="1784237"/>
                  <a:pt x="886542" y="1783637"/>
                </a:cubicBezTo>
                <a:cubicBezTo>
                  <a:pt x="892541" y="1782866"/>
                  <a:pt x="897414" y="1782277"/>
                  <a:pt x="901163" y="1781870"/>
                </a:cubicBezTo>
                <a:cubicBezTo>
                  <a:pt x="904912" y="1781463"/>
                  <a:pt x="907654" y="1780767"/>
                  <a:pt x="909390" y="1779781"/>
                </a:cubicBezTo>
                <a:cubicBezTo>
                  <a:pt x="911124" y="1778796"/>
                  <a:pt x="911992" y="1777082"/>
                  <a:pt x="911992" y="1774640"/>
                </a:cubicBezTo>
                <a:lnTo>
                  <a:pt x="911992" y="1774126"/>
                </a:lnTo>
                <a:cubicBezTo>
                  <a:pt x="911992" y="1767785"/>
                  <a:pt x="910268" y="1762858"/>
                  <a:pt x="906819" y="1759345"/>
                </a:cubicBezTo>
                <a:cubicBezTo>
                  <a:pt x="903370" y="1755831"/>
                  <a:pt x="898154" y="1754075"/>
                  <a:pt x="891170" y="1754075"/>
                </a:cubicBezTo>
                <a:cubicBezTo>
                  <a:pt x="883929" y="1754075"/>
                  <a:pt x="878252" y="1755660"/>
                  <a:pt x="874139" y="1758830"/>
                </a:cubicBezTo>
                <a:cubicBezTo>
                  <a:pt x="870026" y="1762001"/>
                  <a:pt x="867134" y="1765386"/>
                  <a:pt x="865463" y="1768985"/>
                </a:cubicBezTo>
                <a:lnTo>
                  <a:pt x="851067" y="1763843"/>
                </a:lnTo>
                <a:cubicBezTo>
                  <a:pt x="853638" y="1757845"/>
                  <a:pt x="857076" y="1753164"/>
                  <a:pt x="861382" y="1749801"/>
                </a:cubicBezTo>
                <a:cubicBezTo>
                  <a:pt x="865688" y="1746438"/>
                  <a:pt x="870401" y="1744081"/>
                  <a:pt x="875521" y="1742732"/>
                </a:cubicBezTo>
                <a:cubicBezTo>
                  <a:pt x="880641" y="1741382"/>
                  <a:pt x="885686" y="1740707"/>
                  <a:pt x="890656" y="1740707"/>
                </a:cubicBezTo>
                <a:close/>
                <a:moveTo>
                  <a:pt x="799018" y="1740707"/>
                </a:moveTo>
                <a:cubicBezTo>
                  <a:pt x="805959" y="1740707"/>
                  <a:pt x="811989" y="1741918"/>
                  <a:pt x="817109" y="1744338"/>
                </a:cubicBezTo>
                <a:cubicBezTo>
                  <a:pt x="822229" y="1746759"/>
                  <a:pt x="826192" y="1750037"/>
                  <a:pt x="828999" y="1754171"/>
                </a:cubicBezTo>
                <a:cubicBezTo>
                  <a:pt x="831805" y="1758306"/>
                  <a:pt x="833208" y="1762986"/>
                  <a:pt x="833208" y="1768213"/>
                </a:cubicBezTo>
                <a:cubicBezTo>
                  <a:pt x="833208" y="1773783"/>
                  <a:pt x="831644" y="1778282"/>
                  <a:pt x="828516" y="1781709"/>
                </a:cubicBezTo>
                <a:cubicBezTo>
                  <a:pt x="825389" y="1785137"/>
                  <a:pt x="821469" y="1787579"/>
                  <a:pt x="816756" y="1789036"/>
                </a:cubicBezTo>
                <a:lnTo>
                  <a:pt x="816756" y="1790064"/>
                </a:lnTo>
                <a:cubicBezTo>
                  <a:pt x="820483" y="1790321"/>
                  <a:pt x="823729" y="1791510"/>
                  <a:pt x="826492" y="1793631"/>
                </a:cubicBezTo>
                <a:cubicBezTo>
                  <a:pt x="829256" y="1795752"/>
                  <a:pt x="831409" y="1798515"/>
                  <a:pt x="832951" y="1801921"/>
                </a:cubicBezTo>
                <a:cubicBezTo>
                  <a:pt x="834493" y="1805327"/>
                  <a:pt x="835264" y="1809087"/>
                  <a:pt x="835264" y="1813200"/>
                </a:cubicBezTo>
                <a:cubicBezTo>
                  <a:pt x="835264" y="1819198"/>
                  <a:pt x="833658" y="1824415"/>
                  <a:pt x="830445" y="1828849"/>
                </a:cubicBezTo>
                <a:cubicBezTo>
                  <a:pt x="827231" y="1833283"/>
                  <a:pt x="822818" y="1836711"/>
                  <a:pt x="817206" y="1839132"/>
                </a:cubicBezTo>
                <a:cubicBezTo>
                  <a:pt x="811593" y="1841552"/>
                  <a:pt x="805188" y="1842763"/>
                  <a:pt x="797990" y="1842763"/>
                </a:cubicBezTo>
                <a:cubicBezTo>
                  <a:pt x="791006" y="1842763"/>
                  <a:pt x="784751" y="1841617"/>
                  <a:pt x="779224" y="1839324"/>
                </a:cubicBezTo>
                <a:cubicBezTo>
                  <a:pt x="773697" y="1837032"/>
                  <a:pt x="769316" y="1833840"/>
                  <a:pt x="766081" y="1829749"/>
                </a:cubicBezTo>
                <a:cubicBezTo>
                  <a:pt x="762847" y="1825657"/>
                  <a:pt x="761144" y="1820912"/>
                  <a:pt x="760972" y="1815514"/>
                </a:cubicBezTo>
                <a:lnTo>
                  <a:pt x="777167" y="1815514"/>
                </a:lnTo>
                <a:cubicBezTo>
                  <a:pt x="777510" y="1819969"/>
                  <a:pt x="779535" y="1823354"/>
                  <a:pt x="783241" y="1825668"/>
                </a:cubicBezTo>
                <a:cubicBezTo>
                  <a:pt x="786947" y="1827981"/>
                  <a:pt x="791778" y="1829138"/>
                  <a:pt x="797733" y="1829138"/>
                </a:cubicBezTo>
                <a:cubicBezTo>
                  <a:pt x="803817" y="1829138"/>
                  <a:pt x="809022" y="1827885"/>
                  <a:pt x="813349" y="1825379"/>
                </a:cubicBezTo>
                <a:cubicBezTo>
                  <a:pt x="817677" y="1822872"/>
                  <a:pt x="819840" y="1818813"/>
                  <a:pt x="819840" y="1813200"/>
                </a:cubicBezTo>
                <a:cubicBezTo>
                  <a:pt x="819840" y="1809901"/>
                  <a:pt x="819027" y="1807020"/>
                  <a:pt x="817398" y="1804556"/>
                </a:cubicBezTo>
                <a:cubicBezTo>
                  <a:pt x="815770" y="1802093"/>
                  <a:pt x="813478" y="1800175"/>
                  <a:pt x="810522" y="1798804"/>
                </a:cubicBezTo>
                <a:cubicBezTo>
                  <a:pt x="807565" y="1797433"/>
                  <a:pt x="804074" y="1796748"/>
                  <a:pt x="800046" y="1796748"/>
                </a:cubicBezTo>
                <a:lnTo>
                  <a:pt x="783080" y="1796748"/>
                </a:lnTo>
                <a:lnTo>
                  <a:pt x="783080" y="1783123"/>
                </a:lnTo>
                <a:lnTo>
                  <a:pt x="800046" y="1783123"/>
                </a:lnTo>
                <a:cubicBezTo>
                  <a:pt x="806087" y="1783123"/>
                  <a:pt x="810554" y="1781752"/>
                  <a:pt x="813446" y="1779010"/>
                </a:cubicBezTo>
                <a:cubicBezTo>
                  <a:pt x="816338" y="1776268"/>
                  <a:pt x="817784" y="1772841"/>
                  <a:pt x="817784" y="1768727"/>
                </a:cubicBezTo>
                <a:cubicBezTo>
                  <a:pt x="817784" y="1764315"/>
                  <a:pt x="816220" y="1760769"/>
                  <a:pt x="813092" y="1758091"/>
                </a:cubicBezTo>
                <a:cubicBezTo>
                  <a:pt x="809965" y="1755414"/>
                  <a:pt x="805530" y="1754075"/>
                  <a:pt x="799789" y="1754075"/>
                </a:cubicBezTo>
                <a:cubicBezTo>
                  <a:pt x="794005" y="1754075"/>
                  <a:pt x="789185" y="1755371"/>
                  <a:pt x="785330" y="1757963"/>
                </a:cubicBezTo>
                <a:cubicBezTo>
                  <a:pt x="781473" y="1760555"/>
                  <a:pt x="779438" y="1763886"/>
                  <a:pt x="779224" y="1767956"/>
                </a:cubicBezTo>
                <a:lnTo>
                  <a:pt x="763286" y="1767956"/>
                </a:lnTo>
                <a:cubicBezTo>
                  <a:pt x="763457" y="1762644"/>
                  <a:pt x="765085" y="1757941"/>
                  <a:pt x="768170" y="1753850"/>
                </a:cubicBezTo>
                <a:cubicBezTo>
                  <a:pt x="771255" y="1749758"/>
                  <a:pt x="775454" y="1746545"/>
                  <a:pt x="780766" y="1744210"/>
                </a:cubicBezTo>
                <a:cubicBezTo>
                  <a:pt x="786079" y="1741875"/>
                  <a:pt x="792163" y="1740707"/>
                  <a:pt x="799018" y="1740707"/>
                </a:cubicBezTo>
                <a:close/>
                <a:moveTo>
                  <a:pt x="490606" y="1740707"/>
                </a:moveTo>
                <a:cubicBezTo>
                  <a:pt x="493776" y="1740707"/>
                  <a:pt x="497429" y="1741082"/>
                  <a:pt x="501563" y="1741832"/>
                </a:cubicBezTo>
                <a:cubicBezTo>
                  <a:pt x="505698" y="1742582"/>
                  <a:pt x="509704" y="1744113"/>
                  <a:pt x="513581" y="1746427"/>
                </a:cubicBezTo>
                <a:cubicBezTo>
                  <a:pt x="517458" y="1748741"/>
                  <a:pt x="520683" y="1752232"/>
                  <a:pt x="523253" y="1756902"/>
                </a:cubicBezTo>
                <a:cubicBezTo>
                  <a:pt x="525824" y="1761573"/>
                  <a:pt x="527109" y="1767828"/>
                  <a:pt x="527109" y="1775668"/>
                </a:cubicBezTo>
                <a:lnTo>
                  <a:pt x="527109" y="1840706"/>
                </a:lnTo>
                <a:lnTo>
                  <a:pt x="511942" y="1840706"/>
                </a:lnTo>
                <a:lnTo>
                  <a:pt x="511942" y="1827339"/>
                </a:lnTo>
                <a:lnTo>
                  <a:pt x="511171" y="1827339"/>
                </a:lnTo>
                <a:cubicBezTo>
                  <a:pt x="510143" y="1829481"/>
                  <a:pt x="508429" y="1831773"/>
                  <a:pt x="506030" y="1834215"/>
                </a:cubicBezTo>
                <a:cubicBezTo>
                  <a:pt x="503630" y="1836657"/>
                  <a:pt x="500438" y="1838735"/>
                  <a:pt x="496454" y="1840449"/>
                </a:cubicBezTo>
                <a:cubicBezTo>
                  <a:pt x="492469" y="1842163"/>
                  <a:pt x="487607" y="1843020"/>
                  <a:pt x="481866" y="1843020"/>
                </a:cubicBezTo>
                <a:cubicBezTo>
                  <a:pt x="475610" y="1843020"/>
                  <a:pt x="469933" y="1841831"/>
                  <a:pt x="464835" y="1839453"/>
                </a:cubicBezTo>
                <a:cubicBezTo>
                  <a:pt x="459736" y="1837075"/>
                  <a:pt x="455687" y="1833626"/>
                  <a:pt x="452689" y="1829106"/>
                </a:cubicBezTo>
                <a:cubicBezTo>
                  <a:pt x="449689" y="1824586"/>
                  <a:pt x="448190" y="1819113"/>
                  <a:pt x="448190" y="1812686"/>
                </a:cubicBezTo>
                <a:cubicBezTo>
                  <a:pt x="448190" y="1807031"/>
                  <a:pt x="449304" y="1802435"/>
                  <a:pt x="451531" y="1798901"/>
                </a:cubicBezTo>
                <a:cubicBezTo>
                  <a:pt x="453760" y="1795366"/>
                  <a:pt x="456737" y="1792592"/>
                  <a:pt x="460465" y="1790578"/>
                </a:cubicBezTo>
                <a:cubicBezTo>
                  <a:pt x="464192" y="1788564"/>
                  <a:pt x="468316" y="1787054"/>
                  <a:pt x="472836" y="1786047"/>
                </a:cubicBezTo>
                <a:cubicBezTo>
                  <a:pt x="477356" y="1785041"/>
                  <a:pt x="481908" y="1784237"/>
                  <a:pt x="486493" y="1783637"/>
                </a:cubicBezTo>
                <a:cubicBezTo>
                  <a:pt x="492491" y="1782866"/>
                  <a:pt x="497365" y="1782277"/>
                  <a:pt x="501113" y="1781870"/>
                </a:cubicBezTo>
                <a:cubicBezTo>
                  <a:pt x="504863" y="1781463"/>
                  <a:pt x="507604" y="1780767"/>
                  <a:pt x="509339" y="1779781"/>
                </a:cubicBezTo>
                <a:cubicBezTo>
                  <a:pt x="511075" y="1778796"/>
                  <a:pt x="511942" y="1777082"/>
                  <a:pt x="511942" y="1774640"/>
                </a:cubicBezTo>
                <a:lnTo>
                  <a:pt x="511942" y="1774126"/>
                </a:lnTo>
                <a:cubicBezTo>
                  <a:pt x="511942" y="1767785"/>
                  <a:pt x="510218" y="1762858"/>
                  <a:pt x="506769" y="1759345"/>
                </a:cubicBezTo>
                <a:cubicBezTo>
                  <a:pt x="503320" y="1755831"/>
                  <a:pt x="498104" y="1754075"/>
                  <a:pt x="491120" y="1754075"/>
                </a:cubicBezTo>
                <a:cubicBezTo>
                  <a:pt x="483879" y="1754075"/>
                  <a:pt x="478202" y="1755660"/>
                  <a:pt x="474089" y="1758830"/>
                </a:cubicBezTo>
                <a:cubicBezTo>
                  <a:pt x="469976" y="1762001"/>
                  <a:pt x="467084" y="1765386"/>
                  <a:pt x="465413" y="1768985"/>
                </a:cubicBezTo>
                <a:lnTo>
                  <a:pt x="451018" y="1763843"/>
                </a:lnTo>
                <a:cubicBezTo>
                  <a:pt x="453588" y="1757845"/>
                  <a:pt x="457026" y="1753164"/>
                  <a:pt x="461332" y="1749801"/>
                </a:cubicBezTo>
                <a:cubicBezTo>
                  <a:pt x="465638" y="1746438"/>
                  <a:pt x="470351" y="1744081"/>
                  <a:pt x="475471" y="1742732"/>
                </a:cubicBezTo>
                <a:cubicBezTo>
                  <a:pt x="480591" y="1741382"/>
                  <a:pt x="485636" y="1740707"/>
                  <a:pt x="490606" y="1740707"/>
                </a:cubicBezTo>
                <a:close/>
                <a:moveTo>
                  <a:pt x="387887" y="1740707"/>
                </a:moveTo>
                <a:cubicBezTo>
                  <a:pt x="393028" y="1740707"/>
                  <a:pt x="398106" y="1741564"/>
                  <a:pt x="403118" y="1743278"/>
                </a:cubicBezTo>
                <a:cubicBezTo>
                  <a:pt x="408131" y="1744992"/>
                  <a:pt x="412694" y="1747766"/>
                  <a:pt x="416807" y="1751600"/>
                </a:cubicBezTo>
                <a:cubicBezTo>
                  <a:pt x="420920" y="1755435"/>
                  <a:pt x="424198" y="1760501"/>
                  <a:pt x="426640" y="1766800"/>
                </a:cubicBezTo>
                <a:cubicBezTo>
                  <a:pt x="429082" y="1773098"/>
                  <a:pt x="430303" y="1780852"/>
                  <a:pt x="430303" y="1790064"/>
                </a:cubicBezTo>
                <a:lnTo>
                  <a:pt x="430303" y="1796491"/>
                </a:lnTo>
                <a:lnTo>
                  <a:pt x="359004" y="1796491"/>
                </a:lnTo>
                <a:lnTo>
                  <a:pt x="362470" y="1813361"/>
                </a:lnTo>
                <a:cubicBezTo>
                  <a:pt x="365062" y="1818523"/>
                  <a:pt x="368672" y="1822444"/>
                  <a:pt x="373299" y="1825122"/>
                </a:cubicBezTo>
                <a:cubicBezTo>
                  <a:pt x="377926" y="1827799"/>
                  <a:pt x="383303" y="1829138"/>
                  <a:pt x="389430" y="1829138"/>
                </a:cubicBezTo>
                <a:cubicBezTo>
                  <a:pt x="393415" y="1829138"/>
                  <a:pt x="397024" y="1828570"/>
                  <a:pt x="400258" y="1827435"/>
                </a:cubicBezTo>
                <a:cubicBezTo>
                  <a:pt x="403493" y="1826300"/>
                  <a:pt x="406289" y="1824586"/>
                  <a:pt x="408645" y="1822294"/>
                </a:cubicBezTo>
                <a:cubicBezTo>
                  <a:pt x="411002" y="1820002"/>
                  <a:pt x="412823" y="1817142"/>
                  <a:pt x="414108" y="1813714"/>
                </a:cubicBezTo>
                <a:lnTo>
                  <a:pt x="428761" y="1817827"/>
                </a:lnTo>
                <a:cubicBezTo>
                  <a:pt x="427218" y="1822797"/>
                  <a:pt x="424626" y="1827157"/>
                  <a:pt x="420984" y="1830906"/>
                </a:cubicBezTo>
                <a:cubicBezTo>
                  <a:pt x="417343" y="1834654"/>
                  <a:pt x="412844" y="1837568"/>
                  <a:pt x="407488" y="1839646"/>
                </a:cubicBezTo>
                <a:cubicBezTo>
                  <a:pt x="402133" y="1841724"/>
                  <a:pt x="396113" y="1842763"/>
                  <a:pt x="389430" y="1842763"/>
                </a:cubicBezTo>
                <a:cubicBezTo>
                  <a:pt x="379918" y="1842763"/>
                  <a:pt x="371724" y="1840653"/>
                  <a:pt x="364847" y="1836432"/>
                </a:cubicBezTo>
                <a:cubicBezTo>
                  <a:pt x="357971" y="1832212"/>
                  <a:pt x="352680" y="1826300"/>
                  <a:pt x="348974" y="1818695"/>
                </a:cubicBezTo>
                <a:cubicBezTo>
                  <a:pt x="345268" y="1811090"/>
                  <a:pt x="343415" y="1802232"/>
                  <a:pt x="343415" y="1792121"/>
                </a:cubicBezTo>
                <a:cubicBezTo>
                  <a:pt x="343415" y="1782009"/>
                  <a:pt x="345268" y="1773087"/>
                  <a:pt x="348974" y="1765354"/>
                </a:cubicBezTo>
                <a:cubicBezTo>
                  <a:pt x="352680" y="1757620"/>
                  <a:pt x="357864" y="1751579"/>
                  <a:pt x="364526" y="1747230"/>
                </a:cubicBezTo>
                <a:cubicBezTo>
                  <a:pt x="371189" y="1742882"/>
                  <a:pt x="378976" y="1740707"/>
                  <a:pt x="387887" y="1740707"/>
                </a:cubicBezTo>
                <a:close/>
                <a:moveTo>
                  <a:pt x="251737" y="1723227"/>
                </a:moveTo>
                <a:lnTo>
                  <a:pt x="251737" y="1778496"/>
                </a:lnTo>
                <a:lnTo>
                  <a:pt x="280014" y="1778496"/>
                </a:lnTo>
                <a:cubicBezTo>
                  <a:pt x="287083" y="1778496"/>
                  <a:pt x="292760" y="1777275"/>
                  <a:pt x="297044" y="1774833"/>
                </a:cubicBezTo>
                <a:cubicBezTo>
                  <a:pt x="301329" y="1772391"/>
                  <a:pt x="304446" y="1769081"/>
                  <a:pt x="306395" y="1764904"/>
                </a:cubicBezTo>
                <a:cubicBezTo>
                  <a:pt x="308345" y="1760726"/>
                  <a:pt x="309319" y="1756003"/>
                  <a:pt x="309319" y="1750733"/>
                </a:cubicBezTo>
                <a:cubicBezTo>
                  <a:pt x="309319" y="1745463"/>
                  <a:pt x="308345" y="1740750"/>
                  <a:pt x="306395" y="1736594"/>
                </a:cubicBezTo>
                <a:cubicBezTo>
                  <a:pt x="304446" y="1732438"/>
                  <a:pt x="301307" y="1729171"/>
                  <a:pt x="296980" y="1726794"/>
                </a:cubicBezTo>
                <a:cubicBezTo>
                  <a:pt x="292653" y="1724416"/>
                  <a:pt x="286912" y="1723227"/>
                  <a:pt x="279757" y="1723227"/>
                </a:cubicBezTo>
                <a:close/>
                <a:moveTo>
                  <a:pt x="235799" y="1709088"/>
                </a:moveTo>
                <a:lnTo>
                  <a:pt x="280271" y="1709088"/>
                </a:lnTo>
                <a:cubicBezTo>
                  <a:pt x="290596" y="1709088"/>
                  <a:pt x="299047" y="1710941"/>
                  <a:pt x="305624" y="1714647"/>
                </a:cubicBezTo>
                <a:cubicBezTo>
                  <a:pt x="312201" y="1718353"/>
                  <a:pt x="317074" y="1723355"/>
                  <a:pt x="320245" y="1729653"/>
                </a:cubicBezTo>
                <a:cubicBezTo>
                  <a:pt x="323415" y="1735951"/>
                  <a:pt x="325000" y="1742978"/>
                  <a:pt x="325000" y="1750733"/>
                </a:cubicBezTo>
                <a:cubicBezTo>
                  <a:pt x="325000" y="1758488"/>
                  <a:pt x="323426" y="1765536"/>
                  <a:pt x="320277" y="1771877"/>
                </a:cubicBezTo>
                <a:cubicBezTo>
                  <a:pt x="317128" y="1778218"/>
                  <a:pt x="312276" y="1783262"/>
                  <a:pt x="305720" y="1787011"/>
                </a:cubicBezTo>
                <a:cubicBezTo>
                  <a:pt x="299165" y="1790760"/>
                  <a:pt x="290768" y="1792635"/>
                  <a:pt x="280528" y="1792635"/>
                </a:cubicBezTo>
                <a:lnTo>
                  <a:pt x="251737" y="1792635"/>
                </a:lnTo>
                <a:lnTo>
                  <a:pt x="251737" y="1840706"/>
                </a:lnTo>
                <a:lnTo>
                  <a:pt x="235799" y="1840706"/>
                </a:lnTo>
                <a:close/>
                <a:moveTo>
                  <a:pt x="15168" y="1709088"/>
                </a:moveTo>
                <a:lnTo>
                  <a:pt x="83547" y="1709088"/>
                </a:lnTo>
                <a:lnTo>
                  <a:pt x="83547" y="1723227"/>
                </a:lnTo>
                <a:lnTo>
                  <a:pt x="28535" y="1723227"/>
                </a:lnTo>
                <a:lnTo>
                  <a:pt x="23908" y="1762044"/>
                </a:lnTo>
                <a:lnTo>
                  <a:pt x="24679" y="1762044"/>
                </a:lnTo>
                <a:cubicBezTo>
                  <a:pt x="27379" y="1759902"/>
                  <a:pt x="30763" y="1758123"/>
                  <a:pt x="34833" y="1756710"/>
                </a:cubicBezTo>
                <a:cubicBezTo>
                  <a:pt x="38903" y="1755296"/>
                  <a:pt x="43145" y="1754589"/>
                  <a:pt x="47558" y="1754589"/>
                </a:cubicBezTo>
                <a:cubicBezTo>
                  <a:pt x="55613" y="1754589"/>
                  <a:pt x="62800" y="1756506"/>
                  <a:pt x="69119" y="1760341"/>
                </a:cubicBezTo>
                <a:cubicBezTo>
                  <a:pt x="75439" y="1764175"/>
                  <a:pt x="80409" y="1769413"/>
                  <a:pt x="84029" y="1776054"/>
                </a:cubicBezTo>
                <a:cubicBezTo>
                  <a:pt x="87650" y="1782695"/>
                  <a:pt x="89460" y="1790278"/>
                  <a:pt x="89460" y="1798804"/>
                </a:cubicBezTo>
                <a:cubicBezTo>
                  <a:pt x="89460" y="1807202"/>
                  <a:pt x="87585" y="1814689"/>
                  <a:pt x="83837" y="1821266"/>
                </a:cubicBezTo>
                <a:cubicBezTo>
                  <a:pt x="80088" y="1827842"/>
                  <a:pt x="74936" y="1833026"/>
                  <a:pt x="68380" y="1836818"/>
                </a:cubicBezTo>
                <a:cubicBezTo>
                  <a:pt x="61825" y="1840610"/>
                  <a:pt x="54370" y="1842506"/>
                  <a:pt x="46015" y="1842506"/>
                </a:cubicBezTo>
                <a:cubicBezTo>
                  <a:pt x="38475" y="1842506"/>
                  <a:pt x="31684" y="1841006"/>
                  <a:pt x="25643" y="1838007"/>
                </a:cubicBezTo>
                <a:cubicBezTo>
                  <a:pt x="19602" y="1835008"/>
                  <a:pt x="14760" y="1830895"/>
                  <a:pt x="11119" y="1825668"/>
                </a:cubicBezTo>
                <a:cubicBezTo>
                  <a:pt x="7477" y="1820441"/>
                  <a:pt x="5485" y="1814485"/>
                  <a:pt x="5142" y="1807802"/>
                </a:cubicBezTo>
                <a:lnTo>
                  <a:pt x="20566" y="1807802"/>
                </a:lnTo>
                <a:cubicBezTo>
                  <a:pt x="21166" y="1813757"/>
                  <a:pt x="23876" y="1818673"/>
                  <a:pt x="28696" y="1822551"/>
                </a:cubicBezTo>
                <a:cubicBezTo>
                  <a:pt x="33516" y="1826428"/>
                  <a:pt x="39289" y="1828367"/>
                  <a:pt x="46015" y="1828367"/>
                </a:cubicBezTo>
                <a:cubicBezTo>
                  <a:pt x="51414" y="1828367"/>
                  <a:pt x="56223" y="1827103"/>
                  <a:pt x="60443" y="1824575"/>
                </a:cubicBezTo>
                <a:cubicBezTo>
                  <a:pt x="64664" y="1822047"/>
                  <a:pt x="67984" y="1818566"/>
                  <a:pt x="70405" y="1814132"/>
                </a:cubicBezTo>
                <a:cubicBezTo>
                  <a:pt x="72825" y="1809697"/>
                  <a:pt x="74036" y="1804674"/>
                  <a:pt x="74036" y="1799061"/>
                </a:cubicBezTo>
                <a:cubicBezTo>
                  <a:pt x="74036" y="1793320"/>
                  <a:pt x="72782" y="1788190"/>
                  <a:pt x="70276" y="1783669"/>
                </a:cubicBezTo>
                <a:cubicBezTo>
                  <a:pt x="67770" y="1779149"/>
                  <a:pt x="64332" y="1775583"/>
                  <a:pt x="59961" y="1772969"/>
                </a:cubicBezTo>
                <a:cubicBezTo>
                  <a:pt x="55591" y="1770356"/>
                  <a:pt x="50600" y="1769027"/>
                  <a:pt x="44987" y="1768985"/>
                </a:cubicBezTo>
                <a:cubicBezTo>
                  <a:pt x="40960" y="1768942"/>
                  <a:pt x="36825" y="1769552"/>
                  <a:pt x="32584" y="1770816"/>
                </a:cubicBezTo>
                <a:cubicBezTo>
                  <a:pt x="28342" y="1772080"/>
                  <a:pt x="24850" y="1773698"/>
                  <a:pt x="22108" y="1775668"/>
                </a:cubicBezTo>
                <a:lnTo>
                  <a:pt x="7198" y="1773869"/>
                </a:lnTo>
                <a:close/>
                <a:moveTo>
                  <a:pt x="130496" y="1389973"/>
                </a:moveTo>
                <a:cubicBezTo>
                  <a:pt x="133666" y="1389973"/>
                  <a:pt x="136387" y="1391109"/>
                  <a:pt x="138657" y="1393380"/>
                </a:cubicBezTo>
                <a:cubicBezTo>
                  <a:pt x="140928" y="1395650"/>
                  <a:pt x="142064" y="1398371"/>
                  <a:pt x="142064" y="1401541"/>
                </a:cubicBezTo>
                <a:cubicBezTo>
                  <a:pt x="142064" y="1403641"/>
                  <a:pt x="141539" y="1405569"/>
                  <a:pt x="140489" y="1407325"/>
                </a:cubicBezTo>
                <a:cubicBezTo>
                  <a:pt x="139439" y="1409082"/>
                  <a:pt x="138047" y="1410485"/>
                  <a:pt x="136312" y="1411535"/>
                </a:cubicBezTo>
                <a:cubicBezTo>
                  <a:pt x="134577" y="1412585"/>
                  <a:pt x="132638" y="1413109"/>
                  <a:pt x="130496" y="1413109"/>
                </a:cubicBezTo>
                <a:cubicBezTo>
                  <a:pt x="127325" y="1413109"/>
                  <a:pt x="124604" y="1411974"/>
                  <a:pt x="122334" y="1409703"/>
                </a:cubicBezTo>
                <a:cubicBezTo>
                  <a:pt x="120063" y="1407433"/>
                  <a:pt x="118928" y="1404712"/>
                  <a:pt x="118928" y="1401541"/>
                </a:cubicBezTo>
                <a:cubicBezTo>
                  <a:pt x="118928" y="1398371"/>
                  <a:pt x="120063" y="1395650"/>
                  <a:pt x="122334" y="1393380"/>
                </a:cubicBezTo>
                <a:cubicBezTo>
                  <a:pt x="124604" y="1391109"/>
                  <a:pt x="127325" y="1389973"/>
                  <a:pt x="130496" y="1389973"/>
                </a:cubicBezTo>
                <a:close/>
                <a:moveTo>
                  <a:pt x="1781663" y="1367866"/>
                </a:moveTo>
                <a:lnTo>
                  <a:pt x="1781663" y="1398200"/>
                </a:lnTo>
                <a:lnTo>
                  <a:pt x="1813796" y="1398200"/>
                </a:lnTo>
                <a:cubicBezTo>
                  <a:pt x="1819023" y="1398200"/>
                  <a:pt x="1823115" y="1396957"/>
                  <a:pt x="1826071" y="1394472"/>
                </a:cubicBezTo>
                <a:cubicBezTo>
                  <a:pt x="1829027" y="1391987"/>
                  <a:pt x="1830505" y="1388602"/>
                  <a:pt x="1830505" y="1384318"/>
                </a:cubicBezTo>
                <a:cubicBezTo>
                  <a:pt x="1830505" y="1379219"/>
                  <a:pt x="1829027" y="1375203"/>
                  <a:pt x="1826071" y="1372268"/>
                </a:cubicBezTo>
                <a:cubicBezTo>
                  <a:pt x="1823115" y="1369333"/>
                  <a:pt x="1819023" y="1367866"/>
                  <a:pt x="1813796" y="1367866"/>
                </a:cubicBezTo>
                <a:close/>
                <a:moveTo>
                  <a:pt x="2150242" y="1362467"/>
                </a:moveTo>
                <a:cubicBezTo>
                  <a:pt x="2149600" y="1363239"/>
                  <a:pt x="2148196" y="1363935"/>
                  <a:pt x="2146033" y="1364556"/>
                </a:cubicBezTo>
                <a:cubicBezTo>
                  <a:pt x="2143869" y="1365177"/>
                  <a:pt x="2141384" y="1365713"/>
                  <a:pt x="2138578" y="1366163"/>
                </a:cubicBezTo>
                <a:cubicBezTo>
                  <a:pt x="2135771" y="1366612"/>
                  <a:pt x="2133051" y="1366998"/>
                  <a:pt x="2130416" y="1367319"/>
                </a:cubicBezTo>
                <a:cubicBezTo>
                  <a:pt x="2127781" y="1367641"/>
                  <a:pt x="2125650" y="1367909"/>
                  <a:pt x="2124021" y="1368123"/>
                </a:cubicBezTo>
                <a:cubicBezTo>
                  <a:pt x="2120080" y="1368637"/>
                  <a:pt x="2116406" y="1369462"/>
                  <a:pt x="2113000" y="1370597"/>
                </a:cubicBezTo>
                <a:cubicBezTo>
                  <a:pt x="2109594" y="1371732"/>
                  <a:pt x="2106851" y="1373425"/>
                  <a:pt x="2104773" y="1375674"/>
                </a:cubicBezTo>
                <a:cubicBezTo>
                  <a:pt x="2102695" y="1377923"/>
                  <a:pt x="2101657" y="1380976"/>
                  <a:pt x="2101657" y="1384832"/>
                </a:cubicBezTo>
                <a:cubicBezTo>
                  <a:pt x="2101657" y="1390102"/>
                  <a:pt x="2103617" y="1394076"/>
                  <a:pt x="2107537" y="1396754"/>
                </a:cubicBezTo>
                <a:cubicBezTo>
                  <a:pt x="2111457" y="1399431"/>
                  <a:pt x="2116438" y="1400770"/>
                  <a:pt x="2122479" y="1400770"/>
                </a:cubicBezTo>
                <a:cubicBezTo>
                  <a:pt x="2128477" y="1400770"/>
                  <a:pt x="2133544" y="1399592"/>
                  <a:pt x="2137678" y="1397236"/>
                </a:cubicBezTo>
                <a:cubicBezTo>
                  <a:pt x="2141812" y="1394879"/>
                  <a:pt x="2144940" y="1391837"/>
                  <a:pt x="2147061" y="1388110"/>
                </a:cubicBezTo>
                <a:cubicBezTo>
                  <a:pt x="2149182" y="1384382"/>
                  <a:pt x="2150242" y="1380462"/>
                  <a:pt x="2150242" y="1376349"/>
                </a:cubicBezTo>
                <a:close/>
                <a:moveTo>
                  <a:pt x="407167" y="1362467"/>
                </a:moveTo>
                <a:cubicBezTo>
                  <a:pt x="406524" y="1363239"/>
                  <a:pt x="405121" y="1363935"/>
                  <a:pt x="402958" y="1364556"/>
                </a:cubicBezTo>
                <a:cubicBezTo>
                  <a:pt x="400794" y="1365177"/>
                  <a:pt x="398310" y="1365713"/>
                  <a:pt x="395503" y="1366163"/>
                </a:cubicBezTo>
                <a:cubicBezTo>
                  <a:pt x="392697" y="1366612"/>
                  <a:pt x="389976" y="1366998"/>
                  <a:pt x="387341" y="1367319"/>
                </a:cubicBezTo>
                <a:cubicBezTo>
                  <a:pt x="384706" y="1367641"/>
                  <a:pt x="382575" y="1367909"/>
                  <a:pt x="380947" y="1368123"/>
                </a:cubicBezTo>
                <a:cubicBezTo>
                  <a:pt x="377005" y="1368637"/>
                  <a:pt x="373331" y="1369462"/>
                  <a:pt x="369925" y="1370597"/>
                </a:cubicBezTo>
                <a:cubicBezTo>
                  <a:pt x="366518" y="1371732"/>
                  <a:pt x="363776" y="1373425"/>
                  <a:pt x="361698" y="1375674"/>
                </a:cubicBezTo>
                <a:cubicBezTo>
                  <a:pt x="359621" y="1377923"/>
                  <a:pt x="358582" y="1380976"/>
                  <a:pt x="358582" y="1384832"/>
                </a:cubicBezTo>
                <a:cubicBezTo>
                  <a:pt x="358582" y="1390102"/>
                  <a:pt x="360542" y="1394076"/>
                  <a:pt x="364462" y="1396754"/>
                </a:cubicBezTo>
                <a:cubicBezTo>
                  <a:pt x="368382" y="1399431"/>
                  <a:pt x="373363" y="1400770"/>
                  <a:pt x="379404" y="1400770"/>
                </a:cubicBezTo>
                <a:cubicBezTo>
                  <a:pt x="385402" y="1400770"/>
                  <a:pt x="390469" y="1399592"/>
                  <a:pt x="394603" y="1397236"/>
                </a:cubicBezTo>
                <a:cubicBezTo>
                  <a:pt x="398737" y="1394879"/>
                  <a:pt x="401865" y="1391837"/>
                  <a:pt x="403986" y="1388110"/>
                </a:cubicBezTo>
                <a:cubicBezTo>
                  <a:pt x="406107" y="1384382"/>
                  <a:pt x="407167" y="1380462"/>
                  <a:pt x="407167" y="1376349"/>
                </a:cubicBezTo>
                <a:close/>
                <a:moveTo>
                  <a:pt x="1386740" y="1327506"/>
                </a:moveTo>
                <a:lnTo>
                  <a:pt x="1384170" y="1352442"/>
                </a:lnTo>
                <a:cubicBezTo>
                  <a:pt x="1383099" y="1362767"/>
                  <a:pt x="1381770" y="1371786"/>
                  <a:pt x="1380185" y="1379498"/>
                </a:cubicBezTo>
                <a:cubicBezTo>
                  <a:pt x="1378600" y="1387210"/>
                  <a:pt x="1376072" y="1393358"/>
                  <a:pt x="1372602" y="1397943"/>
                </a:cubicBezTo>
                <a:lnTo>
                  <a:pt x="1420159" y="1397943"/>
                </a:lnTo>
                <a:lnTo>
                  <a:pt x="1420159" y="1327506"/>
                </a:lnTo>
                <a:close/>
                <a:moveTo>
                  <a:pt x="1781663" y="1327249"/>
                </a:moveTo>
                <a:lnTo>
                  <a:pt x="1781663" y="1354755"/>
                </a:lnTo>
                <a:lnTo>
                  <a:pt x="1807626" y="1354755"/>
                </a:lnTo>
                <a:cubicBezTo>
                  <a:pt x="1811697" y="1354755"/>
                  <a:pt x="1815188" y="1354188"/>
                  <a:pt x="1818102" y="1353052"/>
                </a:cubicBezTo>
                <a:cubicBezTo>
                  <a:pt x="1821015" y="1351917"/>
                  <a:pt x="1823254" y="1350289"/>
                  <a:pt x="1824818" y="1348168"/>
                </a:cubicBezTo>
                <a:cubicBezTo>
                  <a:pt x="1826382" y="1346047"/>
                  <a:pt x="1827163" y="1343530"/>
                  <a:pt x="1827163" y="1340617"/>
                </a:cubicBezTo>
                <a:cubicBezTo>
                  <a:pt x="1827163" y="1336461"/>
                  <a:pt x="1825428" y="1333194"/>
                  <a:pt x="1821958" y="1330816"/>
                </a:cubicBezTo>
                <a:cubicBezTo>
                  <a:pt x="1818487" y="1328438"/>
                  <a:pt x="1813710" y="1327249"/>
                  <a:pt x="1807626" y="1327249"/>
                </a:cubicBezTo>
                <a:close/>
                <a:moveTo>
                  <a:pt x="2020004" y="1325707"/>
                </a:moveTo>
                <a:cubicBezTo>
                  <a:pt x="2013834" y="1325707"/>
                  <a:pt x="2008650" y="1327260"/>
                  <a:pt x="2004451" y="1330366"/>
                </a:cubicBezTo>
                <a:cubicBezTo>
                  <a:pt x="2000253" y="1333472"/>
                  <a:pt x="1997082" y="1337800"/>
                  <a:pt x="1994940" y="1343348"/>
                </a:cubicBezTo>
                <a:cubicBezTo>
                  <a:pt x="1992798" y="1348896"/>
                  <a:pt x="1991727" y="1355355"/>
                  <a:pt x="1991727" y="1362724"/>
                </a:cubicBezTo>
                <a:cubicBezTo>
                  <a:pt x="1991727" y="1370179"/>
                  <a:pt x="1992819" y="1376745"/>
                  <a:pt x="1995004" y="1382422"/>
                </a:cubicBezTo>
                <a:cubicBezTo>
                  <a:pt x="1997189" y="1388099"/>
                  <a:pt x="2000381" y="1392533"/>
                  <a:pt x="2004580" y="1395725"/>
                </a:cubicBezTo>
                <a:cubicBezTo>
                  <a:pt x="2008779" y="1398917"/>
                  <a:pt x="2013920" y="1400513"/>
                  <a:pt x="2020004" y="1400513"/>
                </a:cubicBezTo>
                <a:cubicBezTo>
                  <a:pt x="2026345" y="1400513"/>
                  <a:pt x="2031647" y="1398832"/>
                  <a:pt x="2035910" y="1395468"/>
                </a:cubicBezTo>
                <a:cubicBezTo>
                  <a:pt x="2040173" y="1392105"/>
                  <a:pt x="2043386" y="1387563"/>
                  <a:pt x="2045550" y="1381844"/>
                </a:cubicBezTo>
                <a:cubicBezTo>
                  <a:pt x="2047714" y="1376124"/>
                  <a:pt x="2048795" y="1369751"/>
                  <a:pt x="2048795" y="1362724"/>
                </a:cubicBezTo>
                <a:cubicBezTo>
                  <a:pt x="2048795" y="1355784"/>
                  <a:pt x="2047735" y="1349518"/>
                  <a:pt x="2045614" y="1343926"/>
                </a:cubicBezTo>
                <a:cubicBezTo>
                  <a:pt x="2043493" y="1338335"/>
                  <a:pt x="2040302" y="1333901"/>
                  <a:pt x="2036038" y="1330623"/>
                </a:cubicBezTo>
                <a:cubicBezTo>
                  <a:pt x="2031776" y="1327346"/>
                  <a:pt x="2026431" y="1325707"/>
                  <a:pt x="2020004" y="1325707"/>
                </a:cubicBezTo>
                <a:close/>
                <a:moveTo>
                  <a:pt x="1912144" y="1325707"/>
                </a:moveTo>
                <a:cubicBezTo>
                  <a:pt x="1905375" y="1325707"/>
                  <a:pt x="1899805" y="1327463"/>
                  <a:pt x="1895435" y="1330977"/>
                </a:cubicBezTo>
                <a:cubicBezTo>
                  <a:pt x="1891065" y="1334490"/>
                  <a:pt x="1887830" y="1339096"/>
                  <a:pt x="1885731" y="1344794"/>
                </a:cubicBezTo>
                <a:cubicBezTo>
                  <a:pt x="1883631" y="1350492"/>
                  <a:pt x="1882582" y="1356640"/>
                  <a:pt x="1882582" y="1363239"/>
                </a:cubicBezTo>
                <a:cubicBezTo>
                  <a:pt x="1882582" y="1369837"/>
                  <a:pt x="1883631" y="1375963"/>
                  <a:pt x="1885731" y="1381619"/>
                </a:cubicBezTo>
                <a:cubicBezTo>
                  <a:pt x="1887830" y="1387274"/>
                  <a:pt x="1891065" y="1391837"/>
                  <a:pt x="1895435" y="1395308"/>
                </a:cubicBezTo>
                <a:cubicBezTo>
                  <a:pt x="1899805" y="1398778"/>
                  <a:pt x="1905375" y="1400513"/>
                  <a:pt x="1912144" y="1400513"/>
                </a:cubicBezTo>
                <a:cubicBezTo>
                  <a:pt x="1918914" y="1400513"/>
                  <a:pt x="1924484" y="1398778"/>
                  <a:pt x="1928854" y="1395308"/>
                </a:cubicBezTo>
                <a:cubicBezTo>
                  <a:pt x="1933224" y="1391837"/>
                  <a:pt x="1936458" y="1387274"/>
                  <a:pt x="1938558" y="1381619"/>
                </a:cubicBezTo>
                <a:cubicBezTo>
                  <a:pt x="1940657" y="1375963"/>
                  <a:pt x="1941707" y="1369837"/>
                  <a:pt x="1941707" y="1363239"/>
                </a:cubicBezTo>
                <a:cubicBezTo>
                  <a:pt x="1941707" y="1356640"/>
                  <a:pt x="1940657" y="1350492"/>
                  <a:pt x="1938558" y="1344794"/>
                </a:cubicBezTo>
                <a:cubicBezTo>
                  <a:pt x="1936459" y="1339096"/>
                  <a:pt x="1933224" y="1334490"/>
                  <a:pt x="1928854" y="1330977"/>
                </a:cubicBezTo>
                <a:cubicBezTo>
                  <a:pt x="1924484" y="1327463"/>
                  <a:pt x="1918914" y="1325707"/>
                  <a:pt x="1912144" y="1325707"/>
                </a:cubicBezTo>
                <a:close/>
                <a:moveTo>
                  <a:pt x="1702594" y="1325707"/>
                </a:moveTo>
                <a:cubicBezTo>
                  <a:pt x="1695825" y="1325707"/>
                  <a:pt x="1690255" y="1327463"/>
                  <a:pt x="1685885" y="1330977"/>
                </a:cubicBezTo>
                <a:cubicBezTo>
                  <a:pt x="1681515" y="1334490"/>
                  <a:pt x="1678280" y="1339096"/>
                  <a:pt x="1676181" y="1344794"/>
                </a:cubicBezTo>
                <a:cubicBezTo>
                  <a:pt x="1674081" y="1350492"/>
                  <a:pt x="1673032" y="1356640"/>
                  <a:pt x="1673032" y="1363239"/>
                </a:cubicBezTo>
                <a:cubicBezTo>
                  <a:pt x="1673032" y="1369837"/>
                  <a:pt x="1674081" y="1375963"/>
                  <a:pt x="1676181" y="1381619"/>
                </a:cubicBezTo>
                <a:cubicBezTo>
                  <a:pt x="1678280" y="1387274"/>
                  <a:pt x="1681515" y="1391837"/>
                  <a:pt x="1685885" y="1395308"/>
                </a:cubicBezTo>
                <a:cubicBezTo>
                  <a:pt x="1690255" y="1398778"/>
                  <a:pt x="1695825" y="1400513"/>
                  <a:pt x="1702594" y="1400513"/>
                </a:cubicBezTo>
                <a:cubicBezTo>
                  <a:pt x="1709364" y="1400513"/>
                  <a:pt x="1714933" y="1398778"/>
                  <a:pt x="1719304" y="1395308"/>
                </a:cubicBezTo>
                <a:cubicBezTo>
                  <a:pt x="1723674" y="1391837"/>
                  <a:pt x="1726909" y="1387274"/>
                  <a:pt x="1729008" y="1381619"/>
                </a:cubicBezTo>
                <a:cubicBezTo>
                  <a:pt x="1731107" y="1375963"/>
                  <a:pt x="1732157" y="1369837"/>
                  <a:pt x="1732157" y="1363239"/>
                </a:cubicBezTo>
                <a:cubicBezTo>
                  <a:pt x="1732157" y="1356640"/>
                  <a:pt x="1731107" y="1350492"/>
                  <a:pt x="1729008" y="1344794"/>
                </a:cubicBezTo>
                <a:cubicBezTo>
                  <a:pt x="1726909" y="1339096"/>
                  <a:pt x="1723674" y="1334490"/>
                  <a:pt x="1719304" y="1330977"/>
                </a:cubicBezTo>
                <a:cubicBezTo>
                  <a:pt x="1714933" y="1327463"/>
                  <a:pt x="1709364" y="1325707"/>
                  <a:pt x="1702594" y="1325707"/>
                </a:cubicBezTo>
                <a:close/>
                <a:moveTo>
                  <a:pt x="1512094" y="1325707"/>
                </a:moveTo>
                <a:cubicBezTo>
                  <a:pt x="1505325" y="1325707"/>
                  <a:pt x="1499755" y="1327463"/>
                  <a:pt x="1495385" y="1330977"/>
                </a:cubicBezTo>
                <a:cubicBezTo>
                  <a:pt x="1491015" y="1334490"/>
                  <a:pt x="1487780" y="1339096"/>
                  <a:pt x="1485681" y="1344794"/>
                </a:cubicBezTo>
                <a:cubicBezTo>
                  <a:pt x="1483581" y="1350492"/>
                  <a:pt x="1482532" y="1356640"/>
                  <a:pt x="1482532" y="1363239"/>
                </a:cubicBezTo>
                <a:cubicBezTo>
                  <a:pt x="1482532" y="1369837"/>
                  <a:pt x="1483581" y="1375963"/>
                  <a:pt x="1485681" y="1381619"/>
                </a:cubicBezTo>
                <a:cubicBezTo>
                  <a:pt x="1487780" y="1387274"/>
                  <a:pt x="1491015" y="1391837"/>
                  <a:pt x="1495385" y="1395308"/>
                </a:cubicBezTo>
                <a:cubicBezTo>
                  <a:pt x="1499755" y="1398778"/>
                  <a:pt x="1505325" y="1400513"/>
                  <a:pt x="1512094" y="1400513"/>
                </a:cubicBezTo>
                <a:cubicBezTo>
                  <a:pt x="1518864" y="1400513"/>
                  <a:pt x="1524434" y="1398778"/>
                  <a:pt x="1528804" y="1395308"/>
                </a:cubicBezTo>
                <a:cubicBezTo>
                  <a:pt x="1533174" y="1391837"/>
                  <a:pt x="1536409" y="1387274"/>
                  <a:pt x="1538508" y="1381619"/>
                </a:cubicBezTo>
                <a:cubicBezTo>
                  <a:pt x="1540607" y="1375963"/>
                  <a:pt x="1541657" y="1369837"/>
                  <a:pt x="1541657" y="1363239"/>
                </a:cubicBezTo>
                <a:cubicBezTo>
                  <a:pt x="1541657" y="1356640"/>
                  <a:pt x="1540607" y="1350492"/>
                  <a:pt x="1538508" y="1344794"/>
                </a:cubicBezTo>
                <a:cubicBezTo>
                  <a:pt x="1536409" y="1339096"/>
                  <a:pt x="1533174" y="1334490"/>
                  <a:pt x="1528804" y="1330977"/>
                </a:cubicBezTo>
                <a:cubicBezTo>
                  <a:pt x="1524434" y="1327463"/>
                  <a:pt x="1518864" y="1325707"/>
                  <a:pt x="1512094" y="1325707"/>
                </a:cubicBezTo>
                <a:close/>
                <a:moveTo>
                  <a:pt x="1254662" y="1325707"/>
                </a:moveTo>
                <a:cubicBezTo>
                  <a:pt x="1248621" y="1325707"/>
                  <a:pt x="1243405" y="1327196"/>
                  <a:pt x="1239013" y="1330173"/>
                </a:cubicBezTo>
                <a:cubicBezTo>
                  <a:pt x="1234622" y="1333151"/>
                  <a:pt x="1231248" y="1337018"/>
                  <a:pt x="1228891" y="1341773"/>
                </a:cubicBezTo>
                <a:lnTo>
                  <a:pt x="1225891" y="1354755"/>
                </a:lnTo>
                <a:lnTo>
                  <a:pt x="1281654" y="1354755"/>
                </a:lnTo>
                <a:cubicBezTo>
                  <a:pt x="1281654" y="1349185"/>
                  <a:pt x="1280551" y="1344216"/>
                  <a:pt x="1278344" y="1339845"/>
                </a:cubicBezTo>
                <a:cubicBezTo>
                  <a:pt x="1276138" y="1335475"/>
                  <a:pt x="1273010" y="1332026"/>
                  <a:pt x="1268961" y="1329498"/>
                </a:cubicBezTo>
                <a:cubicBezTo>
                  <a:pt x="1264913" y="1326971"/>
                  <a:pt x="1260146" y="1325707"/>
                  <a:pt x="1254662" y="1325707"/>
                </a:cubicBezTo>
                <a:close/>
                <a:moveTo>
                  <a:pt x="940337" y="1325707"/>
                </a:moveTo>
                <a:cubicBezTo>
                  <a:pt x="934296" y="1325707"/>
                  <a:pt x="929080" y="1327196"/>
                  <a:pt x="924688" y="1330173"/>
                </a:cubicBezTo>
                <a:cubicBezTo>
                  <a:pt x="920297" y="1333151"/>
                  <a:pt x="916923" y="1337018"/>
                  <a:pt x="914566" y="1341773"/>
                </a:cubicBezTo>
                <a:lnTo>
                  <a:pt x="911566" y="1354755"/>
                </a:lnTo>
                <a:lnTo>
                  <a:pt x="967329" y="1354755"/>
                </a:lnTo>
                <a:cubicBezTo>
                  <a:pt x="967329" y="1349185"/>
                  <a:pt x="966226" y="1344216"/>
                  <a:pt x="964019" y="1339845"/>
                </a:cubicBezTo>
                <a:cubicBezTo>
                  <a:pt x="961813" y="1335475"/>
                  <a:pt x="958685" y="1332026"/>
                  <a:pt x="954636" y="1329498"/>
                </a:cubicBezTo>
                <a:cubicBezTo>
                  <a:pt x="950588" y="1326971"/>
                  <a:pt x="945821" y="1325707"/>
                  <a:pt x="940337" y="1325707"/>
                </a:cubicBezTo>
                <a:close/>
                <a:moveTo>
                  <a:pt x="730476" y="1325707"/>
                </a:moveTo>
                <a:cubicBezTo>
                  <a:pt x="723707" y="1325707"/>
                  <a:pt x="718137" y="1327463"/>
                  <a:pt x="713767" y="1330977"/>
                </a:cubicBezTo>
                <a:cubicBezTo>
                  <a:pt x="709396" y="1334490"/>
                  <a:pt x="706162" y="1339096"/>
                  <a:pt x="704063" y="1344794"/>
                </a:cubicBezTo>
                <a:cubicBezTo>
                  <a:pt x="701963" y="1350492"/>
                  <a:pt x="700913" y="1356640"/>
                  <a:pt x="700913" y="1363239"/>
                </a:cubicBezTo>
                <a:cubicBezTo>
                  <a:pt x="700913" y="1369837"/>
                  <a:pt x="701963" y="1375963"/>
                  <a:pt x="704063" y="1381619"/>
                </a:cubicBezTo>
                <a:cubicBezTo>
                  <a:pt x="706162" y="1387274"/>
                  <a:pt x="709396" y="1391837"/>
                  <a:pt x="713767" y="1395308"/>
                </a:cubicBezTo>
                <a:cubicBezTo>
                  <a:pt x="718137" y="1398778"/>
                  <a:pt x="723707" y="1400513"/>
                  <a:pt x="730476" y="1400513"/>
                </a:cubicBezTo>
                <a:cubicBezTo>
                  <a:pt x="737245" y="1400513"/>
                  <a:pt x="742815" y="1398778"/>
                  <a:pt x="747185" y="1395308"/>
                </a:cubicBezTo>
                <a:cubicBezTo>
                  <a:pt x="751556" y="1391837"/>
                  <a:pt x="754790" y="1387274"/>
                  <a:pt x="756890" y="1381619"/>
                </a:cubicBezTo>
                <a:cubicBezTo>
                  <a:pt x="758989" y="1375963"/>
                  <a:pt x="760039" y="1369837"/>
                  <a:pt x="760039" y="1363239"/>
                </a:cubicBezTo>
                <a:cubicBezTo>
                  <a:pt x="760039" y="1356640"/>
                  <a:pt x="758989" y="1350492"/>
                  <a:pt x="756890" y="1344794"/>
                </a:cubicBezTo>
                <a:cubicBezTo>
                  <a:pt x="754790" y="1339096"/>
                  <a:pt x="751556" y="1334490"/>
                  <a:pt x="747185" y="1330977"/>
                </a:cubicBezTo>
                <a:cubicBezTo>
                  <a:pt x="742815" y="1327463"/>
                  <a:pt x="737245" y="1325707"/>
                  <a:pt x="730476" y="1325707"/>
                </a:cubicBezTo>
                <a:close/>
                <a:moveTo>
                  <a:pt x="1767267" y="1313368"/>
                </a:moveTo>
                <a:lnTo>
                  <a:pt x="1807626" y="1313368"/>
                </a:lnTo>
                <a:cubicBezTo>
                  <a:pt x="1818252" y="1313368"/>
                  <a:pt x="1826692" y="1315767"/>
                  <a:pt x="1832947" y="1320565"/>
                </a:cubicBezTo>
                <a:cubicBezTo>
                  <a:pt x="1839203" y="1325364"/>
                  <a:pt x="1842330" y="1331705"/>
                  <a:pt x="1842330" y="1339588"/>
                </a:cubicBezTo>
                <a:cubicBezTo>
                  <a:pt x="1842330" y="1345587"/>
                  <a:pt x="1840552" y="1350225"/>
                  <a:pt x="1836996" y="1353502"/>
                </a:cubicBezTo>
                <a:cubicBezTo>
                  <a:pt x="1833440" y="1356780"/>
                  <a:pt x="1828877" y="1358997"/>
                  <a:pt x="1823307" y="1360154"/>
                </a:cubicBezTo>
                <a:cubicBezTo>
                  <a:pt x="1826949" y="1360668"/>
                  <a:pt x="1830495" y="1361953"/>
                  <a:pt x="1833944" y="1364010"/>
                </a:cubicBezTo>
                <a:cubicBezTo>
                  <a:pt x="1837392" y="1366066"/>
                  <a:pt x="1840252" y="1368883"/>
                  <a:pt x="1842523" y="1372461"/>
                </a:cubicBezTo>
                <a:cubicBezTo>
                  <a:pt x="1844794" y="1376038"/>
                  <a:pt x="1845929" y="1380419"/>
                  <a:pt x="1845929" y="1385603"/>
                </a:cubicBezTo>
                <a:cubicBezTo>
                  <a:pt x="1845929" y="1390659"/>
                  <a:pt x="1844644" y="1395179"/>
                  <a:pt x="1842073" y="1399164"/>
                </a:cubicBezTo>
                <a:cubicBezTo>
                  <a:pt x="1839503" y="1403148"/>
                  <a:pt x="1835818" y="1406297"/>
                  <a:pt x="1831019" y="1408611"/>
                </a:cubicBezTo>
                <a:cubicBezTo>
                  <a:pt x="1826221" y="1410924"/>
                  <a:pt x="1820480" y="1412081"/>
                  <a:pt x="1813796" y="1412081"/>
                </a:cubicBezTo>
                <a:lnTo>
                  <a:pt x="1767267" y="1412081"/>
                </a:lnTo>
                <a:close/>
                <a:moveTo>
                  <a:pt x="1576767" y="1313368"/>
                </a:moveTo>
                <a:lnTo>
                  <a:pt x="1637692" y="1313368"/>
                </a:lnTo>
                <a:lnTo>
                  <a:pt x="1637692" y="1327506"/>
                </a:lnTo>
                <a:lnTo>
                  <a:pt x="1591934" y="1327506"/>
                </a:lnTo>
                <a:lnTo>
                  <a:pt x="1591934" y="1412081"/>
                </a:lnTo>
                <a:lnTo>
                  <a:pt x="1576767" y="1412081"/>
                </a:lnTo>
                <a:close/>
                <a:moveTo>
                  <a:pt x="1372602" y="1313368"/>
                </a:moveTo>
                <a:lnTo>
                  <a:pt x="1435326" y="1313368"/>
                </a:lnTo>
                <a:lnTo>
                  <a:pt x="1435326" y="1397943"/>
                </a:lnTo>
                <a:lnTo>
                  <a:pt x="1450493" y="1397943"/>
                </a:lnTo>
                <a:lnTo>
                  <a:pt x="1450493" y="1440359"/>
                </a:lnTo>
                <a:lnTo>
                  <a:pt x="1435326" y="1440359"/>
                </a:lnTo>
                <a:lnTo>
                  <a:pt x="1435326" y="1412081"/>
                </a:lnTo>
                <a:lnTo>
                  <a:pt x="1362319" y="1412081"/>
                </a:lnTo>
                <a:lnTo>
                  <a:pt x="1362319" y="1440359"/>
                </a:lnTo>
                <a:lnTo>
                  <a:pt x="1347152" y="1440359"/>
                </a:lnTo>
                <a:lnTo>
                  <a:pt x="1347152" y="1397943"/>
                </a:lnTo>
                <a:lnTo>
                  <a:pt x="1355378" y="1397943"/>
                </a:lnTo>
                <a:cubicBezTo>
                  <a:pt x="1357392" y="1395843"/>
                  <a:pt x="1359127" y="1393572"/>
                  <a:pt x="1360584" y="1391130"/>
                </a:cubicBezTo>
                <a:cubicBezTo>
                  <a:pt x="1362041" y="1388688"/>
                  <a:pt x="1363315" y="1385785"/>
                  <a:pt x="1364408" y="1382422"/>
                </a:cubicBezTo>
                <a:cubicBezTo>
                  <a:pt x="1365500" y="1379059"/>
                  <a:pt x="1366432" y="1374946"/>
                  <a:pt x="1367203" y="1370083"/>
                </a:cubicBezTo>
                <a:cubicBezTo>
                  <a:pt x="1367974" y="1365220"/>
                  <a:pt x="1368660" y="1359340"/>
                  <a:pt x="1369260" y="1352442"/>
                </a:cubicBezTo>
                <a:close/>
                <a:moveTo>
                  <a:pt x="1110042" y="1313368"/>
                </a:moveTo>
                <a:lnTo>
                  <a:pt x="1125209" y="1313368"/>
                </a:lnTo>
                <a:lnTo>
                  <a:pt x="1125209" y="1389716"/>
                </a:lnTo>
                <a:lnTo>
                  <a:pt x="1172766" y="1313368"/>
                </a:lnTo>
                <a:lnTo>
                  <a:pt x="1190247" y="1313368"/>
                </a:lnTo>
                <a:lnTo>
                  <a:pt x="1190247" y="1412081"/>
                </a:lnTo>
                <a:lnTo>
                  <a:pt x="1175080" y="1412081"/>
                </a:lnTo>
                <a:lnTo>
                  <a:pt x="1175080" y="1335732"/>
                </a:lnTo>
                <a:lnTo>
                  <a:pt x="1127779" y="1412081"/>
                </a:lnTo>
                <a:lnTo>
                  <a:pt x="1110042" y="1412081"/>
                </a:lnTo>
                <a:close/>
                <a:moveTo>
                  <a:pt x="1005267" y="1313368"/>
                </a:moveTo>
                <a:lnTo>
                  <a:pt x="1020434" y="1313368"/>
                </a:lnTo>
                <a:lnTo>
                  <a:pt x="1020434" y="1355784"/>
                </a:lnTo>
                <a:lnTo>
                  <a:pt x="1067734" y="1355784"/>
                </a:lnTo>
                <a:lnTo>
                  <a:pt x="1067734" y="1313368"/>
                </a:lnTo>
                <a:lnTo>
                  <a:pt x="1082901" y="1313368"/>
                </a:lnTo>
                <a:lnTo>
                  <a:pt x="1082901" y="1412081"/>
                </a:lnTo>
                <a:lnTo>
                  <a:pt x="1067734" y="1412081"/>
                </a:lnTo>
                <a:lnTo>
                  <a:pt x="1067734" y="1369922"/>
                </a:lnTo>
                <a:lnTo>
                  <a:pt x="1020434" y="1369922"/>
                </a:lnTo>
                <a:lnTo>
                  <a:pt x="1020434" y="1412081"/>
                </a:lnTo>
                <a:lnTo>
                  <a:pt x="1005267" y="1412081"/>
                </a:lnTo>
                <a:close/>
                <a:moveTo>
                  <a:pt x="561177" y="1313368"/>
                </a:moveTo>
                <a:lnTo>
                  <a:pt x="626986" y="1313368"/>
                </a:lnTo>
                <a:lnTo>
                  <a:pt x="626986" y="1412081"/>
                </a:lnTo>
                <a:lnTo>
                  <a:pt x="611820" y="1412081"/>
                </a:lnTo>
                <a:lnTo>
                  <a:pt x="611820" y="1327506"/>
                </a:lnTo>
                <a:lnTo>
                  <a:pt x="575573" y="1327506"/>
                </a:lnTo>
                <a:lnTo>
                  <a:pt x="574031" y="1362724"/>
                </a:lnTo>
                <a:cubicBezTo>
                  <a:pt x="573688" y="1370822"/>
                  <a:pt x="572970" y="1377945"/>
                  <a:pt x="571878" y="1384093"/>
                </a:cubicBezTo>
                <a:cubicBezTo>
                  <a:pt x="570785" y="1390241"/>
                  <a:pt x="569136" y="1395393"/>
                  <a:pt x="566929" y="1399549"/>
                </a:cubicBezTo>
                <a:cubicBezTo>
                  <a:pt x="564723" y="1403705"/>
                  <a:pt x="561798" y="1406833"/>
                  <a:pt x="558157" y="1408932"/>
                </a:cubicBezTo>
                <a:cubicBezTo>
                  <a:pt x="554515" y="1411031"/>
                  <a:pt x="549952" y="1412081"/>
                  <a:pt x="544468" y="1412081"/>
                </a:cubicBezTo>
                <a:lnTo>
                  <a:pt x="539327" y="1412081"/>
                </a:lnTo>
                <a:lnTo>
                  <a:pt x="539327" y="1397943"/>
                </a:lnTo>
                <a:lnTo>
                  <a:pt x="542926" y="1397943"/>
                </a:lnTo>
                <a:cubicBezTo>
                  <a:pt x="545882" y="1397943"/>
                  <a:pt x="548346" y="1397353"/>
                  <a:pt x="550317" y="1396175"/>
                </a:cubicBezTo>
                <a:cubicBezTo>
                  <a:pt x="552287" y="1394997"/>
                  <a:pt x="553883" y="1392919"/>
                  <a:pt x="555104" y="1389941"/>
                </a:cubicBezTo>
                <a:cubicBezTo>
                  <a:pt x="556325" y="1386964"/>
                  <a:pt x="557268" y="1382808"/>
                  <a:pt x="557932" y="1377474"/>
                </a:cubicBezTo>
                <a:cubicBezTo>
                  <a:pt x="558596" y="1372139"/>
                  <a:pt x="559078" y="1365338"/>
                  <a:pt x="559378" y="1357069"/>
                </a:cubicBezTo>
                <a:close/>
                <a:moveTo>
                  <a:pt x="452817" y="1313368"/>
                </a:moveTo>
                <a:lnTo>
                  <a:pt x="467984" y="1313368"/>
                </a:lnTo>
                <a:lnTo>
                  <a:pt x="467984" y="1356298"/>
                </a:lnTo>
                <a:lnTo>
                  <a:pt x="478009" y="1356298"/>
                </a:lnTo>
                <a:lnTo>
                  <a:pt x="513485" y="1313368"/>
                </a:lnTo>
                <a:lnTo>
                  <a:pt x="533022" y="1313368"/>
                </a:lnTo>
                <a:lnTo>
                  <a:pt x="493176" y="1360925"/>
                </a:lnTo>
                <a:lnTo>
                  <a:pt x="533536" y="1412081"/>
                </a:lnTo>
                <a:lnTo>
                  <a:pt x="513999" y="1412081"/>
                </a:lnTo>
                <a:lnTo>
                  <a:pt x="481608" y="1370436"/>
                </a:lnTo>
                <a:lnTo>
                  <a:pt x="467984" y="1370436"/>
                </a:lnTo>
                <a:lnTo>
                  <a:pt x="467984" y="1412081"/>
                </a:lnTo>
                <a:lnTo>
                  <a:pt x="452817" y="1412081"/>
                </a:lnTo>
                <a:close/>
                <a:moveTo>
                  <a:pt x="795717" y="1313111"/>
                </a:moveTo>
                <a:lnTo>
                  <a:pt x="810884" y="1313111"/>
                </a:lnTo>
                <a:lnTo>
                  <a:pt x="810884" y="1344730"/>
                </a:lnTo>
                <a:cubicBezTo>
                  <a:pt x="810884" y="1349785"/>
                  <a:pt x="811848" y="1353941"/>
                  <a:pt x="813776" y="1357198"/>
                </a:cubicBezTo>
                <a:cubicBezTo>
                  <a:pt x="815704" y="1360454"/>
                  <a:pt x="818317" y="1362874"/>
                  <a:pt x="821616" y="1364460"/>
                </a:cubicBezTo>
                <a:cubicBezTo>
                  <a:pt x="824915" y="1366045"/>
                  <a:pt x="828621" y="1366837"/>
                  <a:pt x="832734" y="1366837"/>
                </a:cubicBezTo>
                <a:cubicBezTo>
                  <a:pt x="839161" y="1366837"/>
                  <a:pt x="844977" y="1366248"/>
                  <a:pt x="850183" y="1365070"/>
                </a:cubicBezTo>
                <a:lnTo>
                  <a:pt x="856642" y="1363155"/>
                </a:lnTo>
                <a:lnTo>
                  <a:pt x="856642" y="1313368"/>
                </a:lnTo>
                <a:lnTo>
                  <a:pt x="871809" y="1313368"/>
                </a:lnTo>
                <a:lnTo>
                  <a:pt x="871809" y="1412081"/>
                </a:lnTo>
                <a:lnTo>
                  <a:pt x="856642" y="1412081"/>
                </a:lnTo>
                <a:lnTo>
                  <a:pt x="856642" y="1377605"/>
                </a:lnTo>
                <a:lnTo>
                  <a:pt x="855678" y="1377923"/>
                </a:lnTo>
                <a:cubicBezTo>
                  <a:pt x="852293" y="1378887"/>
                  <a:pt x="848737" y="1379637"/>
                  <a:pt x="845009" y="1380173"/>
                </a:cubicBezTo>
                <a:cubicBezTo>
                  <a:pt x="841282" y="1380708"/>
                  <a:pt x="837190" y="1380976"/>
                  <a:pt x="832734" y="1380976"/>
                </a:cubicBezTo>
                <a:cubicBezTo>
                  <a:pt x="821552" y="1380976"/>
                  <a:pt x="812587" y="1377956"/>
                  <a:pt x="805839" y="1371914"/>
                </a:cubicBezTo>
                <a:cubicBezTo>
                  <a:pt x="799091" y="1365873"/>
                  <a:pt x="795717" y="1356812"/>
                  <a:pt x="795717" y="1344730"/>
                </a:cubicBezTo>
                <a:close/>
                <a:moveTo>
                  <a:pt x="2128906" y="1312082"/>
                </a:moveTo>
                <a:cubicBezTo>
                  <a:pt x="2132076" y="1312082"/>
                  <a:pt x="2135729" y="1312457"/>
                  <a:pt x="2139863" y="1313207"/>
                </a:cubicBezTo>
                <a:cubicBezTo>
                  <a:pt x="2143998" y="1313957"/>
                  <a:pt x="2148004" y="1315488"/>
                  <a:pt x="2151881" y="1317802"/>
                </a:cubicBezTo>
                <a:cubicBezTo>
                  <a:pt x="2155758" y="1320116"/>
                  <a:pt x="2158982" y="1323607"/>
                  <a:pt x="2161553" y="1328277"/>
                </a:cubicBezTo>
                <a:cubicBezTo>
                  <a:pt x="2164124" y="1332948"/>
                  <a:pt x="2165409" y="1339203"/>
                  <a:pt x="2165409" y="1347043"/>
                </a:cubicBezTo>
                <a:lnTo>
                  <a:pt x="2165409" y="1412081"/>
                </a:lnTo>
                <a:lnTo>
                  <a:pt x="2150242" y="1412081"/>
                </a:lnTo>
                <a:lnTo>
                  <a:pt x="2150242" y="1398714"/>
                </a:lnTo>
                <a:lnTo>
                  <a:pt x="2149471" y="1398714"/>
                </a:lnTo>
                <a:cubicBezTo>
                  <a:pt x="2148443" y="1400856"/>
                  <a:pt x="2146729" y="1403148"/>
                  <a:pt x="2144330" y="1405590"/>
                </a:cubicBezTo>
                <a:cubicBezTo>
                  <a:pt x="2141930" y="1408032"/>
                  <a:pt x="2138738" y="1410110"/>
                  <a:pt x="2134754" y="1411824"/>
                </a:cubicBezTo>
                <a:cubicBezTo>
                  <a:pt x="2130769" y="1413538"/>
                  <a:pt x="2125906" y="1414395"/>
                  <a:pt x="2120165" y="1414395"/>
                </a:cubicBezTo>
                <a:cubicBezTo>
                  <a:pt x="2113910" y="1414395"/>
                  <a:pt x="2108233" y="1413206"/>
                  <a:pt x="2103135" y="1410828"/>
                </a:cubicBezTo>
                <a:cubicBezTo>
                  <a:pt x="2098036" y="1408450"/>
                  <a:pt x="2093987" y="1405001"/>
                  <a:pt x="2090988" y="1400481"/>
                </a:cubicBezTo>
                <a:cubicBezTo>
                  <a:pt x="2087989" y="1395961"/>
                  <a:pt x="2086490" y="1390488"/>
                  <a:pt x="2086490" y="1384061"/>
                </a:cubicBezTo>
                <a:cubicBezTo>
                  <a:pt x="2086490" y="1378406"/>
                  <a:pt x="2087604" y="1373810"/>
                  <a:pt x="2089832" y="1370276"/>
                </a:cubicBezTo>
                <a:cubicBezTo>
                  <a:pt x="2092059" y="1366741"/>
                  <a:pt x="2095037" y="1363967"/>
                  <a:pt x="2098765" y="1361953"/>
                </a:cubicBezTo>
                <a:cubicBezTo>
                  <a:pt x="2102492" y="1359939"/>
                  <a:pt x="2106616" y="1358429"/>
                  <a:pt x="2111136" y="1357422"/>
                </a:cubicBezTo>
                <a:cubicBezTo>
                  <a:pt x="2115656" y="1356416"/>
                  <a:pt x="2120208" y="1355612"/>
                  <a:pt x="2124793" y="1355012"/>
                </a:cubicBezTo>
                <a:cubicBezTo>
                  <a:pt x="2130791" y="1354241"/>
                  <a:pt x="2135664" y="1353652"/>
                  <a:pt x="2139413" y="1353245"/>
                </a:cubicBezTo>
                <a:cubicBezTo>
                  <a:pt x="2143162" y="1352838"/>
                  <a:pt x="2145904" y="1352142"/>
                  <a:pt x="2147639" y="1351156"/>
                </a:cubicBezTo>
                <a:cubicBezTo>
                  <a:pt x="2149375" y="1350171"/>
                  <a:pt x="2150242" y="1348457"/>
                  <a:pt x="2150242" y="1346015"/>
                </a:cubicBezTo>
                <a:lnTo>
                  <a:pt x="2150242" y="1345501"/>
                </a:lnTo>
                <a:cubicBezTo>
                  <a:pt x="2150242" y="1339160"/>
                  <a:pt x="2148518" y="1334233"/>
                  <a:pt x="2145069" y="1330720"/>
                </a:cubicBezTo>
                <a:cubicBezTo>
                  <a:pt x="2141620" y="1327206"/>
                  <a:pt x="2136403" y="1325450"/>
                  <a:pt x="2129420" y="1325450"/>
                </a:cubicBezTo>
                <a:cubicBezTo>
                  <a:pt x="2122179" y="1325450"/>
                  <a:pt x="2116502" y="1327035"/>
                  <a:pt x="2112389" y="1330205"/>
                </a:cubicBezTo>
                <a:cubicBezTo>
                  <a:pt x="2108276" y="1333376"/>
                  <a:pt x="2105384" y="1336761"/>
                  <a:pt x="2103713" y="1340360"/>
                </a:cubicBezTo>
                <a:lnTo>
                  <a:pt x="2089317" y="1335218"/>
                </a:lnTo>
                <a:cubicBezTo>
                  <a:pt x="2091888" y="1329220"/>
                  <a:pt x="2095326" y="1324539"/>
                  <a:pt x="2099632" y="1321176"/>
                </a:cubicBezTo>
                <a:cubicBezTo>
                  <a:pt x="2103938" y="1317813"/>
                  <a:pt x="2108651" y="1315456"/>
                  <a:pt x="2113771" y="1314107"/>
                </a:cubicBezTo>
                <a:cubicBezTo>
                  <a:pt x="2118891" y="1312757"/>
                  <a:pt x="2123936" y="1312082"/>
                  <a:pt x="2128906" y="1312082"/>
                </a:cubicBezTo>
                <a:close/>
                <a:moveTo>
                  <a:pt x="2021803" y="1312082"/>
                </a:moveTo>
                <a:cubicBezTo>
                  <a:pt x="2030115" y="1312082"/>
                  <a:pt x="2037442" y="1314160"/>
                  <a:pt x="2043783" y="1318316"/>
                </a:cubicBezTo>
                <a:cubicBezTo>
                  <a:pt x="2050124" y="1322472"/>
                  <a:pt x="2055072" y="1328363"/>
                  <a:pt x="2058628" y="1335989"/>
                </a:cubicBezTo>
                <a:cubicBezTo>
                  <a:pt x="2062184" y="1343616"/>
                  <a:pt x="2063962" y="1352613"/>
                  <a:pt x="2063962" y="1362981"/>
                </a:cubicBezTo>
                <a:cubicBezTo>
                  <a:pt x="2063962" y="1373435"/>
                  <a:pt x="2062184" y="1382486"/>
                  <a:pt x="2058628" y="1390134"/>
                </a:cubicBezTo>
                <a:cubicBezTo>
                  <a:pt x="2055072" y="1397782"/>
                  <a:pt x="2050145" y="1403694"/>
                  <a:pt x="2043847" y="1407872"/>
                </a:cubicBezTo>
                <a:cubicBezTo>
                  <a:pt x="2037549" y="1412049"/>
                  <a:pt x="2030287" y="1414138"/>
                  <a:pt x="2022060" y="1414138"/>
                </a:cubicBezTo>
                <a:cubicBezTo>
                  <a:pt x="2015720" y="1414138"/>
                  <a:pt x="2010642" y="1413077"/>
                  <a:pt x="2006829" y="1410957"/>
                </a:cubicBezTo>
                <a:cubicBezTo>
                  <a:pt x="2003016" y="1408836"/>
                  <a:pt x="2000081" y="1406415"/>
                  <a:pt x="1998025" y="1403694"/>
                </a:cubicBezTo>
                <a:cubicBezTo>
                  <a:pt x="1995968" y="1400974"/>
                  <a:pt x="1994383" y="1398714"/>
                  <a:pt x="1993269" y="1396914"/>
                </a:cubicBezTo>
                <a:lnTo>
                  <a:pt x="1991984" y="1396914"/>
                </a:lnTo>
                <a:lnTo>
                  <a:pt x="1991984" y="1449099"/>
                </a:lnTo>
                <a:lnTo>
                  <a:pt x="1976817" y="1449099"/>
                </a:lnTo>
                <a:lnTo>
                  <a:pt x="1976817" y="1313368"/>
                </a:lnTo>
                <a:lnTo>
                  <a:pt x="1991470" y="1313368"/>
                </a:lnTo>
                <a:lnTo>
                  <a:pt x="1991470" y="1329049"/>
                </a:lnTo>
                <a:lnTo>
                  <a:pt x="1993269" y="1329049"/>
                </a:lnTo>
                <a:cubicBezTo>
                  <a:pt x="1994383" y="1327335"/>
                  <a:pt x="1995936" y="1325139"/>
                  <a:pt x="1997928" y="1322461"/>
                </a:cubicBezTo>
                <a:cubicBezTo>
                  <a:pt x="1999921" y="1319784"/>
                  <a:pt x="2002791" y="1317384"/>
                  <a:pt x="2006540" y="1315263"/>
                </a:cubicBezTo>
                <a:cubicBezTo>
                  <a:pt x="2010289" y="1313143"/>
                  <a:pt x="2015377" y="1312082"/>
                  <a:pt x="2021803" y="1312082"/>
                </a:cubicBezTo>
                <a:close/>
                <a:moveTo>
                  <a:pt x="1912144" y="1312082"/>
                </a:moveTo>
                <a:cubicBezTo>
                  <a:pt x="1921056" y="1312082"/>
                  <a:pt x="1928864" y="1314203"/>
                  <a:pt x="1935569" y="1318445"/>
                </a:cubicBezTo>
                <a:cubicBezTo>
                  <a:pt x="1942275" y="1322686"/>
                  <a:pt x="1947502" y="1328642"/>
                  <a:pt x="1951251" y="1336311"/>
                </a:cubicBezTo>
                <a:cubicBezTo>
                  <a:pt x="1955000" y="1343980"/>
                  <a:pt x="1956874" y="1352956"/>
                  <a:pt x="1956874" y="1363239"/>
                </a:cubicBezTo>
                <a:cubicBezTo>
                  <a:pt x="1956874" y="1373435"/>
                  <a:pt x="1954999" y="1382347"/>
                  <a:pt x="1951251" y="1389973"/>
                </a:cubicBezTo>
                <a:cubicBezTo>
                  <a:pt x="1947502" y="1397600"/>
                  <a:pt x="1942275" y="1403534"/>
                  <a:pt x="1935569" y="1407775"/>
                </a:cubicBezTo>
                <a:cubicBezTo>
                  <a:pt x="1928864" y="1412017"/>
                  <a:pt x="1921056" y="1414138"/>
                  <a:pt x="1912144" y="1414138"/>
                </a:cubicBezTo>
                <a:cubicBezTo>
                  <a:pt x="1903233" y="1414138"/>
                  <a:pt x="1895424" y="1412017"/>
                  <a:pt x="1888719" y="1407775"/>
                </a:cubicBezTo>
                <a:cubicBezTo>
                  <a:pt x="1882014" y="1403534"/>
                  <a:pt x="1876787" y="1397600"/>
                  <a:pt x="1873038" y="1389973"/>
                </a:cubicBezTo>
                <a:cubicBezTo>
                  <a:pt x="1869289" y="1382347"/>
                  <a:pt x="1867415" y="1373435"/>
                  <a:pt x="1867415" y="1363239"/>
                </a:cubicBezTo>
                <a:cubicBezTo>
                  <a:pt x="1867415" y="1352956"/>
                  <a:pt x="1869289" y="1343980"/>
                  <a:pt x="1873038" y="1336311"/>
                </a:cubicBezTo>
                <a:cubicBezTo>
                  <a:pt x="1876787" y="1328642"/>
                  <a:pt x="1882014" y="1322686"/>
                  <a:pt x="1888719" y="1318445"/>
                </a:cubicBezTo>
                <a:cubicBezTo>
                  <a:pt x="1895424" y="1314203"/>
                  <a:pt x="1903232" y="1312082"/>
                  <a:pt x="1912144" y="1312082"/>
                </a:cubicBezTo>
                <a:close/>
                <a:moveTo>
                  <a:pt x="1702594" y="1312082"/>
                </a:moveTo>
                <a:cubicBezTo>
                  <a:pt x="1711506" y="1312082"/>
                  <a:pt x="1719314" y="1314203"/>
                  <a:pt x="1726019" y="1318445"/>
                </a:cubicBezTo>
                <a:cubicBezTo>
                  <a:pt x="1732725" y="1322686"/>
                  <a:pt x="1737952" y="1328642"/>
                  <a:pt x="1741700" y="1336311"/>
                </a:cubicBezTo>
                <a:cubicBezTo>
                  <a:pt x="1745449" y="1343980"/>
                  <a:pt x="1747324" y="1352956"/>
                  <a:pt x="1747324" y="1363239"/>
                </a:cubicBezTo>
                <a:cubicBezTo>
                  <a:pt x="1747324" y="1373435"/>
                  <a:pt x="1745449" y="1382347"/>
                  <a:pt x="1741700" y="1389973"/>
                </a:cubicBezTo>
                <a:cubicBezTo>
                  <a:pt x="1737952" y="1397600"/>
                  <a:pt x="1732725" y="1403534"/>
                  <a:pt x="1726019" y="1407775"/>
                </a:cubicBezTo>
                <a:cubicBezTo>
                  <a:pt x="1719314" y="1412017"/>
                  <a:pt x="1711506" y="1414138"/>
                  <a:pt x="1702594" y="1414138"/>
                </a:cubicBezTo>
                <a:cubicBezTo>
                  <a:pt x="1693683" y="1414138"/>
                  <a:pt x="1685874" y="1412017"/>
                  <a:pt x="1679169" y="1407775"/>
                </a:cubicBezTo>
                <a:cubicBezTo>
                  <a:pt x="1672464" y="1403534"/>
                  <a:pt x="1667237" y="1397600"/>
                  <a:pt x="1663488" y="1389973"/>
                </a:cubicBezTo>
                <a:cubicBezTo>
                  <a:pt x="1659739" y="1382347"/>
                  <a:pt x="1657865" y="1373435"/>
                  <a:pt x="1657865" y="1363239"/>
                </a:cubicBezTo>
                <a:cubicBezTo>
                  <a:pt x="1657865" y="1352956"/>
                  <a:pt x="1659739" y="1343980"/>
                  <a:pt x="1663488" y="1336311"/>
                </a:cubicBezTo>
                <a:cubicBezTo>
                  <a:pt x="1667237" y="1328642"/>
                  <a:pt x="1672464" y="1322686"/>
                  <a:pt x="1679169" y="1318445"/>
                </a:cubicBezTo>
                <a:cubicBezTo>
                  <a:pt x="1685874" y="1314203"/>
                  <a:pt x="1693683" y="1312082"/>
                  <a:pt x="1702594" y="1312082"/>
                </a:cubicBezTo>
                <a:close/>
                <a:moveTo>
                  <a:pt x="1512094" y="1312082"/>
                </a:moveTo>
                <a:cubicBezTo>
                  <a:pt x="1521006" y="1312082"/>
                  <a:pt x="1528814" y="1314203"/>
                  <a:pt x="1535519" y="1318445"/>
                </a:cubicBezTo>
                <a:cubicBezTo>
                  <a:pt x="1542225" y="1322686"/>
                  <a:pt x="1547452" y="1328642"/>
                  <a:pt x="1551201" y="1336311"/>
                </a:cubicBezTo>
                <a:cubicBezTo>
                  <a:pt x="1554949" y="1343980"/>
                  <a:pt x="1556824" y="1352956"/>
                  <a:pt x="1556824" y="1363239"/>
                </a:cubicBezTo>
                <a:cubicBezTo>
                  <a:pt x="1556824" y="1373435"/>
                  <a:pt x="1554949" y="1382347"/>
                  <a:pt x="1551201" y="1389973"/>
                </a:cubicBezTo>
                <a:cubicBezTo>
                  <a:pt x="1547452" y="1397600"/>
                  <a:pt x="1542225" y="1403534"/>
                  <a:pt x="1535519" y="1407775"/>
                </a:cubicBezTo>
                <a:cubicBezTo>
                  <a:pt x="1528814" y="1412017"/>
                  <a:pt x="1521006" y="1414138"/>
                  <a:pt x="1512094" y="1414138"/>
                </a:cubicBezTo>
                <a:cubicBezTo>
                  <a:pt x="1503183" y="1414138"/>
                  <a:pt x="1495374" y="1412017"/>
                  <a:pt x="1488669" y="1407775"/>
                </a:cubicBezTo>
                <a:cubicBezTo>
                  <a:pt x="1481964" y="1403534"/>
                  <a:pt x="1476737" y="1397600"/>
                  <a:pt x="1472988" y="1389973"/>
                </a:cubicBezTo>
                <a:cubicBezTo>
                  <a:pt x="1469239" y="1382347"/>
                  <a:pt x="1467365" y="1373435"/>
                  <a:pt x="1467365" y="1363239"/>
                </a:cubicBezTo>
                <a:cubicBezTo>
                  <a:pt x="1467365" y="1352956"/>
                  <a:pt x="1469239" y="1343980"/>
                  <a:pt x="1472988" y="1336311"/>
                </a:cubicBezTo>
                <a:cubicBezTo>
                  <a:pt x="1476737" y="1328642"/>
                  <a:pt x="1481964" y="1322686"/>
                  <a:pt x="1488669" y="1318445"/>
                </a:cubicBezTo>
                <a:cubicBezTo>
                  <a:pt x="1495374" y="1314203"/>
                  <a:pt x="1503183" y="1312082"/>
                  <a:pt x="1512094" y="1312082"/>
                </a:cubicBezTo>
                <a:close/>
                <a:moveTo>
                  <a:pt x="1254662" y="1312082"/>
                </a:moveTo>
                <a:cubicBezTo>
                  <a:pt x="1259803" y="1312082"/>
                  <a:pt x="1264881" y="1312939"/>
                  <a:pt x="1269893" y="1314653"/>
                </a:cubicBezTo>
                <a:cubicBezTo>
                  <a:pt x="1274906" y="1316367"/>
                  <a:pt x="1279469" y="1319141"/>
                  <a:pt x="1283582" y="1322975"/>
                </a:cubicBezTo>
                <a:cubicBezTo>
                  <a:pt x="1287695" y="1326810"/>
                  <a:pt x="1290973" y="1331876"/>
                  <a:pt x="1293415" y="1338175"/>
                </a:cubicBezTo>
                <a:cubicBezTo>
                  <a:pt x="1295857" y="1344473"/>
                  <a:pt x="1297078" y="1352227"/>
                  <a:pt x="1297078" y="1361439"/>
                </a:cubicBezTo>
                <a:lnTo>
                  <a:pt x="1297078" y="1367866"/>
                </a:lnTo>
                <a:lnTo>
                  <a:pt x="1225779" y="1367866"/>
                </a:lnTo>
                <a:lnTo>
                  <a:pt x="1229245" y="1384736"/>
                </a:lnTo>
                <a:cubicBezTo>
                  <a:pt x="1231837" y="1389898"/>
                  <a:pt x="1235447" y="1393819"/>
                  <a:pt x="1240074" y="1396497"/>
                </a:cubicBezTo>
                <a:cubicBezTo>
                  <a:pt x="1244701" y="1399174"/>
                  <a:pt x="1250078" y="1400513"/>
                  <a:pt x="1256205" y="1400513"/>
                </a:cubicBezTo>
                <a:cubicBezTo>
                  <a:pt x="1260189" y="1400513"/>
                  <a:pt x="1263799" y="1399945"/>
                  <a:pt x="1267034" y="1398810"/>
                </a:cubicBezTo>
                <a:cubicBezTo>
                  <a:pt x="1270268" y="1397675"/>
                  <a:pt x="1273064" y="1395961"/>
                  <a:pt x="1275420" y="1393669"/>
                </a:cubicBezTo>
                <a:cubicBezTo>
                  <a:pt x="1277777" y="1391377"/>
                  <a:pt x="1279598" y="1388517"/>
                  <a:pt x="1280883" y="1385089"/>
                </a:cubicBezTo>
                <a:lnTo>
                  <a:pt x="1295536" y="1389202"/>
                </a:lnTo>
                <a:cubicBezTo>
                  <a:pt x="1293993" y="1394172"/>
                  <a:pt x="1291401" y="1398532"/>
                  <a:pt x="1287759" y="1402281"/>
                </a:cubicBezTo>
                <a:cubicBezTo>
                  <a:pt x="1284118" y="1406029"/>
                  <a:pt x="1279619" y="1408943"/>
                  <a:pt x="1274263" y="1411021"/>
                </a:cubicBezTo>
                <a:cubicBezTo>
                  <a:pt x="1268908" y="1413099"/>
                  <a:pt x="1262888" y="1414138"/>
                  <a:pt x="1256205" y="1414138"/>
                </a:cubicBezTo>
                <a:cubicBezTo>
                  <a:pt x="1246693" y="1414138"/>
                  <a:pt x="1238499" y="1412028"/>
                  <a:pt x="1231623" y="1407807"/>
                </a:cubicBezTo>
                <a:cubicBezTo>
                  <a:pt x="1224746" y="1403587"/>
                  <a:pt x="1219455" y="1397675"/>
                  <a:pt x="1215749" y="1390070"/>
                </a:cubicBezTo>
                <a:cubicBezTo>
                  <a:pt x="1212043" y="1382465"/>
                  <a:pt x="1210190" y="1373607"/>
                  <a:pt x="1210190" y="1363496"/>
                </a:cubicBezTo>
                <a:cubicBezTo>
                  <a:pt x="1210190" y="1353384"/>
                  <a:pt x="1212043" y="1344462"/>
                  <a:pt x="1215749" y="1336729"/>
                </a:cubicBezTo>
                <a:cubicBezTo>
                  <a:pt x="1219455" y="1328995"/>
                  <a:pt x="1224639" y="1322954"/>
                  <a:pt x="1231301" y="1318605"/>
                </a:cubicBezTo>
                <a:cubicBezTo>
                  <a:pt x="1237964" y="1314257"/>
                  <a:pt x="1245751" y="1312082"/>
                  <a:pt x="1254662" y="1312082"/>
                </a:cubicBezTo>
                <a:close/>
                <a:moveTo>
                  <a:pt x="940337" y="1312082"/>
                </a:moveTo>
                <a:cubicBezTo>
                  <a:pt x="945479" y="1312082"/>
                  <a:pt x="950556" y="1312939"/>
                  <a:pt x="955569" y="1314653"/>
                </a:cubicBezTo>
                <a:cubicBezTo>
                  <a:pt x="960581" y="1316367"/>
                  <a:pt x="965144" y="1319141"/>
                  <a:pt x="969257" y="1322975"/>
                </a:cubicBezTo>
                <a:cubicBezTo>
                  <a:pt x="973370" y="1326810"/>
                  <a:pt x="976648" y="1331876"/>
                  <a:pt x="979090" y="1338175"/>
                </a:cubicBezTo>
                <a:cubicBezTo>
                  <a:pt x="981532" y="1344473"/>
                  <a:pt x="982753" y="1352227"/>
                  <a:pt x="982753" y="1361439"/>
                </a:cubicBezTo>
                <a:lnTo>
                  <a:pt x="982753" y="1367866"/>
                </a:lnTo>
                <a:lnTo>
                  <a:pt x="911454" y="1367866"/>
                </a:lnTo>
                <a:lnTo>
                  <a:pt x="914920" y="1384736"/>
                </a:lnTo>
                <a:cubicBezTo>
                  <a:pt x="917512" y="1389898"/>
                  <a:pt x="921121" y="1393819"/>
                  <a:pt x="925749" y="1396497"/>
                </a:cubicBezTo>
                <a:cubicBezTo>
                  <a:pt x="930376" y="1399174"/>
                  <a:pt x="935753" y="1400513"/>
                  <a:pt x="941880" y="1400513"/>
                </a:cubicBezTo>
                <a:cubicBezTo>
                  <a:pt x="945864" y="1400513"/>
                  <a:pt x="949474" y="1399945"/>
                  <a:pt x="952709" y="1398810"/>
                </a:cubicBezTo>
                <a:cubicBezTo>
                  <a:pt x="955943" y="1397675"/>
                  <a:pt x="958739" y="1395961"/>
                  <a:pt x="961095" y="1393669"/>
                </a:cubicBezTo>
                <a:cubicBezTo>
                  <a:pt x="963452" y="1391377"/>
                  <a:pt x="965273" y="1388517"/>
                  <a:pt x="966558" y="1385089"/>
                </a:cubicBezTo>
                <a:lnTo>
                  <a:pt x="981211" y="1389202"/>
                </a:lnTo>
                <a:cubicBezTo>
                  <a:pt x="979668" y="1394172"/>
                  <a:pt x="977076" y="1398532"/>
                  <a:pt x="973435" y="1402281"/>
                </a:cubicBezTo>
                <a:cubicBezTo>
                  <a:pt x="969793" y="1406029"/>
                  <a:pt x="965294" y="1408943"/>
                  <a:pt x="959938" y="1411021"/>
                </a:cubicBezTo>
                <a:cubicBezTo>
                  <a:pt x="954583" y="1413099"/>
                  <a:pt x="948563" y="1414138"/>
                  <a:pt x="941880" y="1414138"/>
                </a:cubicBezTo>
                <a:cubicBezTo>
                  <a:pt x="932368" y="1414138"/>
                  <a:pt x="924174" y="1412028"/>
                  <a:pt x="917298" y="1407807"/>
                </a:cubicBezTo>
                <a:cubicBezTo>
                  <a:pt x="910421" y="1403587"/>
                  <a:pt x="905130" y="1397675"/>
                  <a:pt x="901424" y="1390070"/>
                </a:cubicBezTo>
                <a:cubicBezTo>
                  <a:pt x="897718" y="1382465"/>
                  <a:pt x="895865" y="1373607"/>
                  <a:pt x="895865" y="1363496"/>
                </a:cubicBezTo>
                <a:cubicBezTo>
                  <a:pt x="895865" y="1353384"/>
                  <a:pt x="897718" y="1344462"/>
                  <a:pt x="901424" y="1336729"/>
                </a:cubicBezTo>
                <a:cubicBezTo>
                  <a:pt x="905130" y="1328995"/>
                  <a:pt x="910314" y="1322954"/>
                  <a:pt x="916976" y="1318605"/>
                </a:cubicBezTo>
                <a:cubicBezTo>
                  <a:pt x="923639" y="1314257"/>
                  <a:pt x="931426" y="1312082"/>
                  <a:pt x="940337" y="1312082"/>
                </a:cubicBezTo>
                <a:close/>
                <a:moveTo>
                  <a:pt x="730476" y="1312082"/>
                </a:moveTo>
                <a:cubicBezTo>
                  <a:pt x="739388" y="1312082"/>
                  <a:pt x="747196" y="1314203"/>
                  <a:pt x="753901" y="1318445"/>
                </a:cubicBezTo>
                <a:cubicBezTo>
                  <a:pt x="760606" y="1322686"/>
                  <a:pt x="765833" y="1328642"/>
                  <a:pt x="769582" y="1336311"/>
                </a:cubicBezTo>
                <a:cubicBezTo>
                  <a:pt x="773331" y="1343980"/>
                  <a:pt x="775206" y="1352956"/>
                  <a:pt x="775206" y="1363239"/>
                </a:cubicBezTo>
                <a:cubicBezTo>
                  <a:pt x="775206" y="1373435"/>
                  <a:pt x="773331" y="1382347"/>
                  <a:pt x="769582" y="1389973"/>
                </a:cubicBezTo>
                <a:cubicBezTo>
                  <a:pt x="765833" y="1397600"/>
                  <a:pt x="760606" y="1403534"/>
                  <a:pt x="753901" y="1407775"/>
                </a:cubicBezTo>
                <a:cubicBezTo>
                  <a:pt x="747196" y="1412017"/>
                  <a:pt x="739388" y="1414138"/>
                  <a:pt x="730476" y="1414138"/>
                </a:cubicBezTo>
                <a:cubicBezTo>
                  <a:pt x="721565" y="1414138"/>
                  <a:pt x="713756" y="1412017"/>
                  <a:pt x="707051" y="1407775"/>
                </a:cubicBezTo>
                <a:cubicBezTo>
                  <a:pt x="700346" y="1403534"/>
                  <a:pt x="695119" y="1397600"/>
                  <a:pt x="691370" y="1389973"/>
                </a:cubicBezTo>
                <a:cubicBezTo>
                  <a:pt x="689495" y="1386160"/>
                  <a:pt x="688089" y="1382026"/>
                  <a:pt x="687152" y="1377570"/>
                </a:cubicBezTo>
                <a:lnTo>
                  <a:pt x="686478" y="1370693"/>
                </a:lnTo>
                <a:lnTo>
                  <a:pt x="660811" y="1370693"/>
                </a:lnTo>
                <a:lnTo>
                  <a:pt x="660811" y="1412081"/>
                </a:lnTo>
                <a:lnTo>
                  <a:pt x="645644" y="1412081"/>
                </a:lnTo>
                <a:lnTo>
                  <a:pt x="645644" y="1313368"/>
                </a:lnTo>
                <a:lnTo>
                  <a:pt x="660811" y="1313368"/>
                </a:lnTo>
                <a:lnTo>
                  <a:pt x="660811" y="1356555"/>
                </a:lnTo>
                <a:lnTo>
                  <a:pt x="686397" y="1356555"/>
                </a:lnTo>
                <a:lnTo>
                  <a:pt x="687152" y="1348795"/>
                </a:lnTo>
                <a:cubicBezTo>
                  <a:pt x="688089" y="1344307"/>
                  <a:pt x="689495" y="1340145"/>
                  <a:pt x="691370" y="1336311"/>
                </a:cubicBezTo>
                <a:cubicBezTo>
                  <a:pt x="695119" y="1328642"/>
                  <a:pt x="700346" y="1322686"/>
                  <a:pt x="707051" y="1318445"/>
                </a:cubicBezTo>
                <a:cubicBezTo>
                  <a:pt x="713756" y="1314203"/>
                  <a:pt x="721565" y="1312082"/>
                  <a:pt x="730476" y="1312082"/>
                </a:cubicBezTo>
                <a:close/>
                <a:moveTo>
                  <a:pt x="385831" y="1312082"/>
                </a:moveTo>
                <a:cubicBezTo>
                  <a:pt x="389001" y="1312082"/>
                  <a:pt x="392654" y="1312457"/>
                  <a:pt x="396788" y="1313207"/>
                </a:cubicBezTo>
                <a:cubicBezTo>
                  <a:pt x="400923" y="1313957"/>
                  <a:pt x="404929" y="1315488"/>
                  <a:pt x="408806" y="1317802"/>
                </a:cubicBezTo>
                <a:cubicBezTo>
                  <a:pt x="412683" y="1320116"/>
                  <a:pt x="415908" y="1323607"/>
                  <a:pt x="418478" y="1328277"/>
                </a:cubicBezTo>
                <a:cubicBezTo>
                  <a:pt x="421049" y="1332948"/>
                  <a:pt x="422334" y="1339203"/>
                  <a:pt x="422334" y="1347043"/>
                </a:cubicBezTo>
                <a:lnTo>
                  <a:pt x="422334" y="1412081"/>
                </a:lnTo>
                <a:lnTo>
                  <a:pt x="407167" y="1412081"/>
                </a:lnTo>
                <a:lnTo>
                  <a:pt x="407167" y="1398714"/>
                </a:lnTo>
                <a:lnTo>
                  <a:pt x="406396" y="1398714"/>
                </a:lnTo>
                <a:cubicBezTo>
                  <a:pt x="405368" y="1400856"/>
                  <a:pt x="403654" y="1403148"/>
                  <a:pt x="401255" y="1405590"/>
                </a:cubicBezTo>
                <a:cubicBezTo>
                  <a:pt x="398855" y="1408032"/>
                  <a:pt x="395663" y="1410110"/>
                  <a:pt x="391679" y="1411824"/>
                </a:cubicBezTo>
                <a:cubicBezTo>
                  <a:pt x="387694" y="1413538"/>
                  <a:pt x="382832" y="1414395"/>
                  <a:pt x="377091" y="1414395"/>
                </a:cubicBezTo>
                <a:cubicBezTo>
                  <a:pt x="370835" y="1414395"/>
                  <a:pt x="365158" y="1413206"/>
                  <a:pt x="360060" y="1410828"/>
                </a:cubicBezTo>
                <a:cubicBezTo>
                  <a:pt x="354961" y="1408450"/>
                  <a:pt x="350912" y="1405001"/>
                  <a:pt x="347914" y="1400481"/>
                </a:cubicBezTo>
                <a:cubicBezTo>
                  <a:pt x="344914" y="1395961"/>
                  <a:pt x="343415" y="1390488"/>
                  <a:pt x="343415" y="1384061"/>
                </a:cubicBezTo>
                <a:cubicBezTo>
                  <a:pt x="343415" y="1378406"/>
                  <a:pt x="344529" y="1373810"/>
                  <a:pt x="346757" y="1370276"/>
                </a:cubicBezTo>
                <a:cubicBezTo>
                  <a:pt x="348985" y="1366741"/>
                  <a:pt x="351962" y="1363967"/>
                  <a:pt x="355690" y="1361953"/>
                </a:cubicBezTo>
                <a:cubicBezTo>
                  <a:pt x="359417" y="1359939"/>
                  <a:pt x="363541" y="1358429"/>
                  <a:pt x="368061" y="1357422"/>
                </a:cubicBezTo>
                <a:cubicBezTo>
                  <a:pt x="372581" y="1356416"/>
                  <a:pt x="377133" y="1355612"/>
                  <a:pt x="381718" y="1355012"/>
                </a:cubicBezTo>
                <a:cubicBezTo>
                  <a:pt x="387716" y="1354241"/>
                  <a:pt x="392590" y="1353652"/>
                  <a:pt x="396338" y="1353245"/>
                </a:cubicBezTo>
                <a:cubicBezTo>
                  <a:pt x="400087" y="1352838"/>
                  <a:pt x="402829" y="1352142"/>
                  <a:pt x="404564" y="1351156"/>
                </a:cubicBezTo>
                <a:cubicBezTo>
                  <a:pt x="406300" y="1350171"/>
                  <a:pt x="407167" y="1348457"/>
                  <a:pt x="407167" y="1346015"/>
                </a:cubicBezTo>
                <a:lnTo>
                  <a:pt x="407167" y="1345501"/>
                </a:lnTo>
                <a:cubicBezTo>
                  <a:pt x="407167" y="1339160"/>
                  <a:pt x="405443" y="1334233"/>
                  <a:pt x="401994" y="1330720"/>
                </a:cubicBezTo>
                <a:cubicBezTo>
                  <a:pt x="398545" y="1327206"/>
                  <a:pt x="393329" y="1325450"/>
                  <a:pt x="386345" y="1325450"/>
                </a:cubicBezTo>
                <a:cubicBezTo>
                  <a:pt x="379104" y="1325450"/>
                  <a:pt x="373427" y="1327035"/>
                  <a:pt x="369314" y="1330205"/>
                </a:cubicBezTo>
                <a:cubicBezTo>
                  <a:pt x="365201" y="1333376"/>
                  <a:pt x="362309" y="1336761"/>
                  <a:pt x="360638" y="1340360"/>
                </a:cubicBezTo>
                <a:lnTo>
                  <a:pt x="346243" y="1335218"/>
                </a:lnTo>
                <a:cubicBezTo>
                  <a:pt x="348813" y="1329220"/>
                  <a:pt x="352251" y="1324539"/>
                  <a:pt x="356557" y="1321176"/>
                </a:cubicBezTo>
                <a:cubicBezTo>
                  <a:pt x="360863" y="1317813"/>
                  <a:pt x="365576" y="1315456"/>
                  <a:pt x="370696" y="1314107"/>
                </a:cubicBezTo>
                <a:cubicBezTo>
                  <a:pt x="375816" y="1312757"/>
                  <a:pt x="380861" y="1312082"/>
                  <a:pt x="385831" y="1312082"/>
                </a:cubicBezTo>
                <a:close/>
                <a:moveTo>
                  <a:pt x="62725" y="1300771"/>
                </a:moveTo>
                <a:lnTo>
                  <a:pt x="19023" y="1369922"/>
                </a:lnTo>
                <a:lnTo>
                  <a:pt x="19023" y="1370950"/>
                </a:lnTo>
                <a:lnTo>
                  <a:pt x="63753" y="1370950"/>
                </a:lnTo>
                <a:lnTo>
                  <a:pt x="63753" y="1300771"/>
                </a:lnTo>
                <a:close/>
                <a:moveTo>
                  <a:pt x="59640" y="1280463"/>
                </a:moveTo>
                <a:lnTo>
                  <a:pt x="63753" y="1280463"/>
                </a:lnTo>
                <a:lnTo>
                  <a:pt x="69152" y="1280463"/>
                </a:lnTo>
                <a:lnTo>
                  <a:pt x="78920" y="1280463"/>
                </a:lnTo>
                <a:lnTo>
                  <a:pt x="78920" y="1370950"/>
                </a:lnTo>
                <a:lnTo>
                  <a:pt x="96915" y="1370950"/>
                </a:lnTo>
                <a:lnTo>
                  <a:pt x="96915" y="1385089"/>
                </a:lnTo>
                <a:lnTo>
                  <a:pt x="78920" y="1385089"/>
                </a:lnTo>
                <a:lnTo>
                  <a:pt x="78920" y="1412081"/>
                </a:lnTo>
                <a:lnTo>
                  <a:pt x="63753" y="1412081"/>
                </a:lnTo>
                <a:lnTo>
                  <a:pt x="63753" y="1385089"/>
                </a:lnTo>
                <a:lnTo>
                  <a:pt x="1800" y="1385089"/>
                </a:lnTo>
                <a:lnTo>
                  <a:pt x="1800" y="1371979"/>
                </a:lnTo>
                <a:close/>
                <a:moveTo>
                  <a:pt x="278471" y="1278663"/>
                </a:moveTo>
                <a:cubicBezTo>
                  <a:pt x="286612" y="1278663"/>
                  <a:pt x="293596" y="1280302"/>
                  <a:pt x="299423" y="1283580"/>
                </a:cubicBezTo>
                <a:cubicBezTo>
                  <a:pt x="305249" y="1286858"/>
                  <a:pt x="309727" y="1291174"/>
                  <a:pt x="312854" y="1296530"/>
                </a:cubicBezTo>
                <a:cubicBezTo>
                  <a:pt x="315982" y="1301885"/>
                  <a:pt x="317546" y="1307669"/>
                  <a:pt x="317546" y="1313882"/>
                </a:cubicBezTo>
                <a:cubicBezTo>
                  <a:pt x="317546" y="1321294"/>
                  <a:pt x="315607" y="1327613"/>
                  <a:pt x="311729" y="1332840"/>
                </a:cubicBezTo>
                <a:cubicBezTo>
                  <a:pt x="307852" y="1338067"/>
                  <a:pt x="302593" y="1341688"/>
                  <a:pt x="295952" y="1343701"/>
                </a:cubicBezTo>
                <a:lnTo>
                  <a:pt x="295952" y="1344730"/>
                </a:lnTo>
                <a:cubicBezTo>
                  <a:pt x="304264" y="1346101"/>
                  <a:pt x="310755" y="1349625"/>
                  <a:pt x="315425" y="1355302"/>
                </a:cubicBezTo>
                <a:cubicBezTo>
                  <a:pt x="320095" y="1360979"/>
                  <a:pt x="322430" y="1367994"/>
                  <a:pt x="322430" y="1376349"/>
                </a:cubicBezTo>
                <a:cubicBezTo>
                  <a:pt x="322430" y="1383504"/>
                  <a:pt x="320491" y="1389920"/>
                  <a:pt x="316614" y="1395597"/>
                </a:cubicBezTo>
                <a:cubicBezTo>
                  <a:pt x="312736" y="1401274"/>
                  <a:pt x="307456" y="1405740"/>
                  <a:pt x="300772" y="1408996"/>
                </a:cubicBezTo>
                <a:cubicBezTo>
                  <a:pt x="294088" y="1412253"/>
                  <a:pt x="286483" y="1413881"/>
                  <a:pt x="277957" y="1413881"/>
                </a:cubicBezTo>
                <a:cubicBezTo>
                  <a:pt x="269474" y="1413881"/>
                  <a:pt x="261923" y="1412424"/>
                  <a:pt x="255303" y="1409511"/>
                </a:cubicBezTo>
                <a:cubicBezTo>
                  <a:pt x="248684" y="1406597"/>
                  <a:pt x="243436" y="1402538"/>
                  <a:pt x="239558" y="1397332"/>
                </a:cubicBezTo>
                <a:cubicBezTo>
                  <a:pt x="235681" y="1392126"/>
                  <a:pt x="233570" y="1386075"/>
                  <a:pt x="233228" y="1379177"/>
                </a:cubicBezTo>
                <a:lnTo>
                  <a:pt x="249423" y="1379177"/>
                </a:lnTo>
                <a:cubicBezTo>
                  <a:pt x="249766" y="1383418"/>
                  <a:pt x="251222" y="1387071"/>
                  <a:pt x="253793" y="1390134"/>
                </a:cubicBezTo>
                <a:cubicBezTo>
                  <a:pt x="256364" y="1393197"/>
                  <a:pt x="259727" y="1395565"/>
                  <a:pt x="263883" y="1397236"/>
                </a:cubicBezTo>
                <a:cubicBezTo>
                  <a:pt x="268039" y="1398907"/>
                  <a:pt x="272645" y="1399742"/>
                  <a:pt x="277700" y="1399742"/>
                </a:cubicBezTo>
                <a:cubicBezTo>
                  <a:pt x="283356" y="1399742"/>
                  <a:pt x="288369" y="1398757"/>
                  <a:pt x="292739" y="1396786"/>
                </a:cubicBezTo>
                <a:cubicBezTo>
                  <a:pt x="297109" y="1394815"/>
                  <a:pt x="300536" y="1392073"/>
                  <a:pt x="303021" y="1388560"/>
                </a:cubicBezTo>
                <a:cubicBezTo>
                  <a:pt x="305506" y="1385046"/>
                  <a:pt x="306749" y="1380976"/>
                  <a:pt x="306749" y="1376349"/>
                </a:cubicBezTo>
                <a:cubicBezTo>
                  <a:pt x="306749" y="1371508"/>
                  <a:pt x="305549" y="1367234"/>
                  <a:pt x="303150" y="1363528"/>
                </a:cubicBezTo>
                <a:cubicBezTo>
                  <a:pt x="300751" y="1359822"/>
                  <a:pt x="297237" y="1356919"/>
                  <a:pt x="292610" y="1354820"/>
                </a:cubicBezTo>
                <a:cubicBezTo>
                  <a:pt x="287983" y="1352720"/>
                  <a:pt x="282328" y="1351671"/>
                  <a:pt x="275644" y="1351671"/>
                </a:cubicBezTo>
                <a:lnTo>
                  <a:pt x="265104" y="1351671"/>
                </a:lnTo>
                <a:lnTo>
                  <a:pt x="265104" y="1337532"/>
                </a:lnTo>
                <a:lnTo>
                  <a:pt x="275644" y="1337532"/>
                </a:lnTo>
                <a:cubicBezTo>
                  <a:pt x="280871" y="1337532"/>
                  <a:pt x="285466" y="1336589"/>
                  <a:pt x="289429" y="1334704"/>
                </a:cubicBezTo>
                <a:cubicBezTo>
                  <a:pt x="293392" y="1332819"/>
                  <a:pt x="296498" y="1330163"/>
                  <a:pt x="298748" y="1326735"/>
                </a:cubicBezTo>
                <a:cubicBezTo>
                  <a:pt x="300997" y="1323307"/>
                  <a:pt x="302122" y="1319280"/>
                  <a:pt x="302122" y="1314653"/>
                </a:cubicBezTo>
                <a:cubicBezTo>
                  <a:pt x="302122" y="1310197"/>
                  <a:pt x="301137" y="1306320"/>
                  <a:pt x="299165" y="1303021"/>
                </a:cubicBezTo>
                <a:cubicBezTo>
                  <a:pt x="297194" y="1299722"/>
                  <a:pt x="294420" y="1297151"/>
                  <a:pt x="290843" y="1295309"/>
                </a:cubicBezTo>
                <a:cubicBezTo>
                  <a:pt x="287265" y="1293466"/>
                  <a:pt x="283056" y="1292545"/>
                  <a:pt x="278215" y="1292545"/>
                </a:cubicBezTo>
                <a:cubicBezTo>
                  <a:pt x="273673" y="1292545"/>
                  <a:pt x="269399" y="1293370"/>
                  <a:pt x="265393" y="1295019"/>
                </a:cubicBezTo>
                <a:cubicBezTo>
                  <a:pt x="261387" y="1296669"/>
                  <a:pt x="258120" y="1299047"/>
                  <a:pt x="255593" y="1302153"/>
                </a:cubicBezTo>
                <a:cubicBezTo>
                  <a:pt x="253065" y="1305259"/>
                  <a:pt x="251694" y="1308997"/>
                  <a:pt x="251480" y="1313368"/>
                </a:cubicBezTo>
                <a:lnTo>
                  <a:pt x="236055" y="1313368"/>
                </a:lnTo>
                <a:cubicBezTo>
                  <a:pt x="236312" y="1306470"/>
                  <a:pt x="238390" y="1300418"/>
                  <a:pt x="242289" y="1295212"/>
                </a:cubicBezTo>
                <a:cubicBezTo>
                  <a:pt x="246188" y="1290007"/>
                  <a:pt x="251297" y="1285947"/>
                  <a:pt x="257617" y="1283034"/>
                </a:cubicBezTo>
                <a:cubicBezTo>
                  <a:pt x="263937" y="1280120"/>
                  <a:pt x="270888" y="1278663"/>
                  <a:pt x="278471" y="1278663"/>
                </a:cubicBezTo>
                <a:close/>
                <a:moveTo>
                  <a:pt x="2335411" y="974987"/>
                </a:moveTo>
                <a:lnTo>
                  <a:pt x="2351864" y="974987"/>
                </a:lnTo>
                <a:lnTo>
                  <a:pt x="2350835" y="981927"/>
                </a:lnTo>
                <a:cubicBezTo>
                  <a:pt x="2350107" y="986812"/>
                  <a:pt x="2349004" y="992039"/>
                  <a:pt x="2347526" y="997608"/>
                </a:cubicBezTo>
                <a:cubicBezTo>
                  <a:pt x="2346048" y="1003178"/>
                  <a:pt x="2344516" y="1008427"/>
                  <a:pt x="2342931" y="1013354"/>
                </a:cubicBezTo>
                <a:cubicBezTo>
                  <a:pt x="2341345" y="1018281"/>
                  <a:pt x="2340039" y="1022201"/>
                  <a:pt x="2339010" y="1025115"/>
                </a:cubicBezTo>
                <a:lnTo>
                  <a:pt x="2327442" y="1025115"/>
                </a:lnTo>
                <a:cubicBezTo>
                  <a:pt x="2327999" y="1022373"/>
                  <a:pt x="2328728" y="1018752"/>
                  <a:pt x="2329627" y="1014253"/>
                </a:cubicBezTo>
                <a:cubicBezTo>
                  <a:pt x="2330527" y="1009755"/>
                  <a:pt x="2331438" y="1004731"/>
                  <a:pt x="2332359" y="999183"/>
                </a:cubicBezTo>
                <a:cubicBezTo>
                  <a:pt x="2333280" y="993635"/>
                  <a:pt x="2334040" y="987968"/>
                  <a:pt x="2334640" y="982184"/>
                </a:cubicBezTo>
                <a:close/>
                <a:moveTo>
                  <a:pt x="130496" y="970873"/>
                </a:moveTo>
                <a:cubicBezTo>
                  <a:pt x="133666" y="970873"/>
                  <a:pt x="136387" y="972009"/>
                  <a:pt x="138657" y="974280"/>
                </a:cubicBezTo>
                <a:cubicBezTo>
                  <a:pt x="140928" y="976550"/>
                  <a:pt x="142064" y="979271"/>
                  <a:pt x="142064" y="982441"/>
                </a:cubicBezTo>
                <a:cubicBezTo>
                  <a:pt x="142064" y="984541"/>
                  <a:pt x="141539" y="986469"/>
                  <a:pt x="140489" y="988225"/>
                </a:cubicBezTo>
                <a:cubicBezTo>
                  <a:pt x="139439" y="989982"/>
                  <a:pt x="138047" y="991385"/>
                  <a:pt x="136312" y="992435"/>
                </a:cubicBezTo>
                <a:cubicBezTo>
                  <a:pt x="134577" y="993485"/>
                  <a:pt x="132638" y="994009"/>
                  <a:pt x="130496" y="994009"/>
                </a:cubicBezTo>
                <a:cubicBezTo>
                  <a:pt x="127325" y="994009"/>
                  <a:pt x="124604" y="992874"/>
                  <a:pt x="122334" y="990603"/>
                </a:cubicBezTo>
                <a:cubicBezTo>
                  <a:pt x="120063" y="988333"/>
                  <a:pt x="118928" y="985612"/>
                  <a:pt x="118928" y="982441"/>
                </a:cubicBezTo>
                <a:cubicBezTo>
                  <a:pt x="118928" y="979271"/>
                  <a:pt x="120063" y="976550"/>
                  <a:pt x="122334" y="974280"/>
                </a:cubicBezTo>
                <a:cubicBezTo>
                  <a:pt x="124604" y="972009"/>
                  <a:pt x="127325" y="970873"/>
                  <a:pt x="130496" y="970873"/>
                </a:cubicBezTo>
                <a:close/>
                <a:moveTo>
                  <a:pt x="1067288" y="948766"/>
                </a:moveTo>
                <a:lnTo>
                  <a:pt x="1067288" y="979100"/>
                </a:lnTo>
                <a:lnTo>
                  <a:pt x="1099421" y="979100"/>
                </a:lnTo>
                <a:cubicBezTo>
                  <a:pt x="1104648" y="979100"/>
                  <a:pt x="1108740" y="977857"/>
                  <a:pt x="1111696" y="975372"/>
                </a:cubicBezTo>
                <a:cubicBezTo>
                  <a:pt x="1114652" y="972887"/>
                  <a:pt x="1116130" y="969502"/>
                  <a:pt x="1116130" y="965218"/>
                </a:cubicBezTo>
                <a:cubicBezTo>
                  <a:pt x="1116130" y="960119"/>
                  <a:pt x="1114652" y="956103"/>
                  <a:pt x="1111696" y="953168"/>
                </a:cubicBezTo>
                <a:cubicBezTo>
                  <a:pt x="1108740" y="950233"/>
                  <a:pt x="1104648" y="948766"/>
                  <a:pt x="1099421" y="948766"/>
                </a:cubicBezTo>
                <a:close/>
                <a:moveTo>
                  <a:pt x="3017017" y="943367"/>
                </a:moveTo>
                <a:cubicBezTo>
                  <a:pt x="3016374" y="944138"/>
                  <a:pt x="3014972" y="944835"/>
                  <a:pt x="3012808" y="945456"/>
                </a:cubicBezTo>
                <a:cubicBezTo>
                  <a:pt x="3010644" y="946077"/>
                  <a:pt x="3008159" y="946613"/>
                  <a:pt x="3005353" y="947063"/>
                </a:cubicBezTo>
                <a:cubicBezTo>
                  <a:pt x="3002546" y="947512"/>
                  <a:pt x="2999826" y="947898"/>
                  <a:pt x="2997191" y="948219"/>
                </a:cubicBezTo>
                <a:cubicBezTo>
                  <a:pt x="2994556" y="948541"/>
                  <a:pt x="2992424" y="948809"/>
                  <a:pt x="2990796" y="949023"/>
                </a:cubicBezTo>
                <a:cubicBezTo>
                  <a:pt x="2986855" y="949537"/>
                  <a:pt x="2983181" y="950362"/>
                  <a:pt x="2979775" y="951497"/>
                </a:cubicBezTo>
                <a:cubicBezTo>
                  <a:pt x="2976368" y="952632"/>
                  <a:pt x="2973626" y="954325"/>
                  <a:pt x="2971549" y="956574"/>
                </a:cubicBezTo>
                <a:cubicBezTo>
                  <a:pt x="2969471" y="958823"/>
                  <a:pt x="2968432" y="961876"/>
                  <a:pt x="2968432" y="965732"/>
                </a:cubicBezTo>
                <a:cubicBezTo>
                  <a:pt x="2968432" y="971002"/>
                  <a:pt x="2970392" y="974976"/>
                  <a:pt x="2974312" y="977654"/>
                </a:cubicBezTo>
                <a:cubicBezTo>
                  <a:pt x="2978232" y="980331"/>
                  <a:pt x="2983213" y="981670"/>
                  <a:pt x="2989254" y="981670"/>
                </a:cubicBezTo>
                <a:cubicBezTo>
                  <a:pt x="2995252" y="981670"/>
                  <a:pt x="3000319" y="980492"/>
                  <a:pt x="3004453" y="978136"/>
                </a:cubicBezTo>
                <a:cubicBezTo>
                  <a:pt x="3008587" y="975779"/>
                  <a:pt x="3011715" y="972737"/>
                  <a:pt x="3013836" y="969010"/>
                </a:cubicBezTo>
                <a:cubicBezTo>
                  <a:pt x="3015957" y="965282"/>
                  <a:pt x="3017017" y="961362"/>
                  <a:pt x="3017017" y="957249"/>
                </a:cubicBezTo>
                <a:close/>
                <a:moveTo>
                  <a:pt x="2559817" y="943367"/>
                </a:moveTo>
                <a:cubicBezTo>
                  <a:pt x="2559174" y="944138"/>
                  <a:pt x="2557771" y="944835"/>
                  <a:pt x="2555608" y="945456"/>
                </a:cubicBezTo>
                <a:cubicBezTo>
                  <a:pt x="2553444" y="946077"/>
                  <a:pt x="2550959" y="946613"/>
                  <a:pt x="2548153" y="947063"/>
                </a:cubicBezTo>
                <a:cubicBezTo>
                  <a:pt x="2545346" y="947512"/>
                  <a:pt x="2542626" y="947898"/>
                  <a:pt x="2539991" y="948219"/>
                </a:cubicBezTo>
                <a:cubicBezTo>
                  <a:pt x="2537356" y="948541"/>
                  <a:pt x="2535224" y="948809"/>
                  <a:pt x="2533596" y="949023"/>
                </a:cubicBezTo>
                <a:cubicBezTo>
                  <a:pt x="2529655" y="949537"/>
                  <a:pt x="2525981" y="950362"/>
                  <a:pt x="2522575" y="951497"/>
                </a:cubicBezTo>
                <a:cubicBezTo>
                  <a:pt x="2519168" y="952632"/>
                  <a:pt x="2516426" y="954325"/>
                  <a:pt x="2514348" y="956574"/>
                </a:cubicBezTo>
                <a:cubicBezTo>
                  <a:pt x="2512271" y="958823"/>
                  <a:pt x="2511231" y="961876"/>
                  <a:pt x="2511231" y="965732"/>
                </a:cubicBezTo>
                <a:cubicBezTo>
                  <a:pt x="2511231" y="971002"/>
                  <a:pt x="2513192" y="974976"/>
                  <a:pt x="2517112" y="977654"/>
                </a:cubicBezTo>
                <a:cubicBezTo>
                  <a:pt x="2521032" y="980331"/>
                  <a:pt x="2526013" y="981670"/>
                  <a:pt x="2532054" y="981670"/>
                </a:cubicBezTo>
                <a:cubicBezTo>
                  <a:pt x="2538052" y="981670"/>
                  <a:pt x="2543119" y="980492"/>
                  <a:pt x="2547253" y="978136"/>
                </a:cubicBezTo>
                <a:cubicBezTo>
                  <a:pt x="2551387" y="975779"/>
                  <a:pt x="2554515" y="972737"/>
                  <a:pt x="2556636" y="969010"/>
                </a:cubicBezTo>
                <a:cubicBezTo>
                  <a:pt x="2558757" y="965282"/>
                  <a:pt x="2559817" y="961362"/>
                  <a:pt x="2559817" y="957249"/>
                </a:cubicBezTo>
                <a:close/>
                <a:moveTo>
                  <a:pt x="2283592" y="943367"/>
                </a:moveTo>
                <a:cubicBezTo>
                  <a:pt x="2282950" y="944138"/>
                  <a:pt x="2281546" y="944835"/>
                  <a:pt x="2279383" y="945456"/>
                </a:cubicBezTo>
                <a:cubicBezTo>
                  <a:pt x="2277219" y="946077"/>
                  <a:pt x="2274734" y="946613"/>
                  <a:pt x="2271928" y="947063"/>
                </a:cubicBezTo>
                <a:cubicBezTo>
                  <a:pt x="2269121" y="947512"/>
                  <a:pt x="2266401" y="947898"/>
                  <a:pt x="2263766" y="948219"/>
                </a:cubicBezTo>
                <a:cubicBezTo>
                  <a:pt x="2261131" y="948541"/>
                  <a:pt x="2259000" y="948809"/>
                  <a:pt x="2257371" y="949023"/>
                </a:cubicBezTo>
                <a:cubicBezTo>
                  <a:pt x="2253430" y="949537"/>
                  <a:pt x="2249756" y="950362"/>
                  <a:pt x="2246350" y="951497"/>
                </a:cubicBezTo>
                <a:cubicBezTo>
                  <a:pt x="2242944" y="952632"/>
                  <a:pt x="2240201" y="954325"/>
                  <a:pt x="2238123" y="956574"/>
                </a:cubicBezTo>
                <a:cubicBezTo>
                  <a:pt x="2236045" y="958823"/>
                  <a:pt x="2235007" y="961876"/>
                  <a:pt x="2235007" y="965732"/>
                </a:cubicBezTo>
                <a:cubicBezTo>
                  <a:pt x="2235007" y="971002"/>
                  <a:pt x="2236967" y="974976"/>
                  <a:pt x="2240887" y="977654"/>
                </a:cubicBezTo>
                <a:cubicBezTo>
                  <a:pt x="2244807" y="980331"/>
                  <a:pt x="2249788" y="981670"/>
                  <a:pt x="2255829" y="981670"/>
                </a:cubicBezTo>
                <a:cubicBezTo>
                  <a:pt x="2261827" y="981670"/>
                  <a:pt x="2266894" y="980492"/>
                  <a:pt x="2271028" y="978136"/>
                </a:cubicBezTo>
                <a:cubicBezTo>
                  <a:pt x="2275162" y="975779"/>
                  <a:pt x="2278290" y="972737"/>
                  <a:pt x="2280411" y="969010"/>
                </a:cubicBezTo>
                <a:cubicBezTo>
                  <a:pt x="2282532" y="965282"/>
                  <a:pt x="2283592" y="961362"/>
                  <a:pt x="2283592" y="957249"/>
                </a:cubicBezTo>
                <a:close/>
                <a:moveTo>
                  <a:pt x="1216792" y="943367"/>
                </a:moveTo>
                <a:cubicBezTo>
                  <a:pt x="1216150" y="944138"/>
                  <a:pt x="1214746" y="944835"/>
                  <a:pt x="1212583" y="945456"/>
                </a:cubicBezTo>
                <a:cubicBezTo>
                  <a:pt x="1210419" y="946077"/>
                  <a:pt x="1207934" y="946613"/>
                  <a:pt x="1205128" y="947063"/>
                </a:cubicBezTo>
                <a:cubicBezTo>
                  <a:pt x="1202321" y="947512"/>
                  <a:pt x="1199601" y="947898"/>
                  <a:pt x="1196966" y="948219"/>
                </a:cubicBezTo>
                <a:cubicBezTo>
                  <a:pt x="1194331" y="948541"/>
                  <a:pt x="1192199" y="948809"/>
                  <a:pt x="1190571" y="949023"/>
                </a:cubicBezTo>
                <a:cubicBezTo>
                  <a:pt x="1186630" y="949537"/>
                  <a:pt x="1182956" y="950362"/>
                  <a:pt x="1179550" y="951497"/>
                </a:cubicBezTo>
                <a:cubicBezTo>
                  <a:pt x="1176144" y="952632"/>
                  <a:pt x="1173401" y="954325"/>
                  <a:pt x="1171324" y="956574"/>
                </a:cubicBezTo>
                <a:cubicBezTo>
                  <a:pt x="1169246" y="958823"/>
                  <a:pt x="1168207" y="961876"/>
                  <a:pt x="1168207" y="965732"/>
                </a:cubicBezTo>
                <a:cubicBezTo>
                  <a:pt x="1168207" y="971002"/>
                  <a:pt x="1170167" y="974976"/>
                  <a:pt x="1174087" y="977654"/>
                </a:cubicBezTo>
                <a:cubicBezTo>
                  <a:pt x="1178007" y="980331"/>
                  <a:pt x="1182988" y="981670"/>
                  <a:pt x="1189029" y="981670"/>
                </a:cubicBezTo>
                <a:cubicBezTo>
                  <a:pt x="1195027" y="981670"/>
                  <a:pt x="1200094" y="980492"/>
                  <a:pt x="1204228" y="978136"/>
                </a:cubicBezTo>
                <a:cubicBezTo>
                  <a:pt x="1208363" y="975779"/>
                  <a:pt x="1211490" y="972737"/>
                  <a:pt x="1213611" y="969010"/>
                </a:cubicBezTo>
                <a:cubicBezTo>
                  <a:pt x="1215732" y="965282"/>
                  <a:pt x="1216792" y="961362"/>
                  <a:pt x="1216792" y="957249"/>
                </a:cubicBezTo>
                <a:close/>
                <a:moveTo>
                  <a:pt x="1067288" y="908149"/>
                </a:moveTo>
                <a:lnTo>
                  <a:pt x="1067288" y="935655"/>
                </a:lnTo>
                <a:lnTo>
                  <a:pt x="1093251" y="935655"/>
                </a:lnTo>
                <a:cubicBezTo>
                  <a:pt x="1097321" y="935655"/>
                  <a:pt x="1100813" y="935088"/>
                  <a:pt x="1103727" y="933952"/>
                </a:cubicBezTo>
                <a:cubicBezTo>
                  <a:pt x="1106640" y="932817"/>
                  <a:pt x="1108879" y="931189"/>
                  <a:pt x="1110443" y="929068"/>
                </a:cubicBezTo>
                <a:cubicBezTo>
                  <a:pt x="1112007" y="926947"/>
                  <a:pt x="1112788" y="924430"/>
                  <a:pt x="1112788" y="921517"/>
                </a:cubicBezTo>
                <a:cubicBezTo>
                  <a:pt x="1112788" y="917361"/>
                  <a:pt x="1111053" y="914094"/>
                  <a:pt x="1107583" y="911716"/>
                </a:cubicBezTo>
                <a:cubicBezTo>
                  <a:pt x="1104112" y="909338"/>
                  <a:pt x="1099335" y="908149"/>
                  <a:pt x="1093251" y="908149"/>
                </a:cubicBezTo>
                <a:close/>
                <a:moveTo>
                  <a:pt x="1969037" y="906607"/>
                </a:moveTo>
                <a:cubicBezTo>
                  <a:pt x="1962996" y="906607"/>
                  <a:pt x="1957780" y="908096"/>
                  <a:pt x="1953388" y="911073"/>
                </a:cubicBezTo>
                <a:cubicBezTo>
                  <a:pt x="1948997" y="914051"/>
                  <a:pt x="1945623" y="917918"/>
                  <a:pt x="1943266" y="922673"/>
                </a:cubicBezTo>
                <a:lnTo>
                  <a:pt x="1940266" y="935655"/>
                </a:lnTo>
                <a:lnTo>
                  <a:pt x="1996029" y="935655"/>
                </a:lnTo>
                <a:cubicBezTo>
                  <a:pt x="1996029" y="930085"/>
                  <a:pt x="1994926" y="925116"/>
                  <a:pt x="1992719" y="920745"/>
                </a:cubicBezTo>
                <a:cubicBezTo>
                  <a:pt x="1990513" y="916375"/>
                  <a:pt x="1987385" y="912926"/>
                  <a:pt x="1983337" y="910398"/>
                </a:cubicBezTo>
                <a:cubicBezTo>
                  <a:pt x="1979288" y="907871"/>
                  <a:pt x="1974521" y="906607"/>
                  <a:pt x="1969037" y="906607"/>
                </a:cubicBezTo>
                <a:close/>
                <a:moveTo>
                  <a:pt x="1864519" y="906607"/>
                </a:moveTo>
                <a:cubicBezTo>
                  <a:pt x="1857750" y="906607"/>
                  <a:pt x="1852180" y="908363"/>
                  <a:pt x="1847810" y="911877"/>
                </a:cubicBezTo>
                <a:cubicBezTo>
                  <a:pt x="1843440" y="915390"/>
                  <a:pt x="1840205" y="919996"/>
                  <a:pt x="1838106" y="925694"/>
                </a:cubicBezTo>
                <a:cubicBezTo>
                  <a:pt x="1836006" y="931392"/>
                  <a:pt x="1834957" y="937540"/>
                  <a:pt x="1834957" y="944138"/>
                </a:cubicBezTo>
                <a:cubicBezTo>
                  <a:pt x="1834957" y="950737"/>
                  <a:pt x="1836006" y="956863"/>
                  <a:pt x="1838106" y="962519"/>
                </a:cubicBezTo>
                <a:cubicBezTo>
                  <a:pt x="1840205" y="968174"/>
                  <a:pt x="1843440" y="972737"/>
                  <a:pt x="1847810" y="976208"/>
                </a:cubicBezTo>
                <a:cubicBezTo>
                  <a:pt x="1852180" y="979678"/>
                  <a:pt x="1857750" y="981413"/>
                  <a:pt x="1864519" y="981413"/>
                </a:cubicBezTo>
                <a:cubicBezTo>
                  <a:pt x="1871289" y="981413"/>
                  <a:pt x="1876859" y="979678"/>
                  <a:pt x="1881229" y="976208"/>
                </a:cubicBezTo>
                <a:cubicBezTo>
                  <a:pt x="1885599" y="972737"/>
                  <a:pt x="1888834" y="968174"/>
                  <a:pt x="1890933" y="962519"/>
                </a:cubicBezTo>
                <a:cubicBezTo>
                  <a:pt x="1893032" y="956863"/>
                  <a:pt x="1894082" y="950737"/>
                  <a:pt x="1894082" y="944138"/>
                </a:cubicBezTo>
                <a:cubicBezTo>
                  <a:pt x="1894082" y="937540"/>
                  <a:pt x="1893032" y="931392"/>
                  <a:pt x="1890933" y="925694"/>
                </a:cubicBezTo>
                <a:cubicBezTo>
                  <a:pt x="1888834" y="919996"/>
                  <a:pt x="1885599" y="915390"/>
                  <a:pt x="1881229" y="911877"/>
                </a:cubicBezTo>
                <a:cubicBezTo>
                  <a:pt x="1876859" y="908363"/>
                  <a:pt x="1871289" y="906607"/>
                  <a:pt x="1864519" y="906607"/>
                </a:cubicBezTo>
                <a:close/>
                <a:moveTo>
                  <a:pt x="1753304" y="906607"/>
                </a:moveTo>
                <a:cubicBezTo>
                  <a:pt x="1747134" y="906607"/>
                  <a:pt x="1741950" y="908160"/>
                  <a:pt x="1737751" y="911266"/>
                </a:cubicBezTo>
                <a:cubicBezTo>
                  <a:pt x="1733553" y="914372"/>
                  <a:pt x="1730382" y="918700"/>
                  <a:pt x="1728240" y="924248"/>
                </a:cubicBezTo>
                <a:cubicBezTo>
                  <a:pt x="1726098" y="929796"/>
                  <a:pt x="1725027" y="936255"/>
                  <a:pt x="1725027" y="943624"/>
                </a:cubicBezTo>
                <a:cubicBezTo>
                  <a:pt x="1725027" y="951079"/>
                  <a:pt x="1726119" y="957645"/>
                  <a:pt x="1728304" y="963322"/>
                </a:cubicBezTo>
                <a:cubicBezTo>
                  <a:pt x="1730489" y="968999"/>
                  <a:pt x="1733681" y="973433"/>
                  <a:pt x="1737880" y="976625"/>
                </a:cubicBezTo>
                <a:cubicBezTo>
                  <a:pt x="1742079" y="979817"/>
                  <a:pt x="1747220" y="981413"/>
                  <a:pt x="1753304" y="981413"/>
                </a:cubicBezTo>
                <a:cubicBezTo>
                  <a:pt x="1759645" y="981413"/>
                  <a:pt x="1764947" y="979732"/>
                  <a:pt x="1769210" y="976368"/>
                </a:cubicBezTo>
                <a:cubicBezTo>
                  <a:pt x="1773473" y="973005"/>
                  <a:pt x="1776686" y="968463"/>
                  <a:pt x="1778850" y="962744"/>
                </a:cubicBezTo>
                <a:cubicBezTo>
                  <a:pt x="1781014" y="957024"/>
                  <a:pt x="1782096" y="950651"/>
                  <a:pt x="1782096" y="943624"/>
                </a:cubicBezTo>
                <a:cubicBezTo>
                  <a:pt x="1782096" y="936684"/>
                  <a:pt x="1781035" y="930418"/>
                  <a:pt x="1778914" y="924826"/>
                </a:cubicBezTo>
                <a:cubicBezTo>
                  <a:pt x="1776794" y="919235"/>
                  <a:pt x="1773602" y="914801"/>
                  <a:pt x="1769339" y="911523"/>
                </a:cubicBezTo>
                <a:cubicBezTo>
                  <a:pt x="1765076" y="908246"/>
                  <a:pt x="1759731" y="906607"/>
                  <a:pt x="1753304" y="906607"/>
                </a:cubicBezTo>
                <a:close/>
                <a:moveTo>
                  <a:pt x="1511837" y="906607"/>
                </a:moveTo>
                <a:cubicBezTo>
                  <a:pt x="1505796" y="906607"/>
                  <a:pt x="1500580" y="908096"/>
                  <a:pt x="1496188" y="911073"/>
                </a:cubicBezTo>
                <a:cubicBezTo>
                  <a:pt x="1491797" y="914051"/>
                  <a:pt x="1488423" y="917918"/>
                  <a:pt x="1486066" y="922673"/>
                </a:cubicBezTo>
                <a:lnTo>
                  <a:pt x="1483066" y="935655"/>
                </a:lnTo>
                <a:lnTo>
                  <a:pt x="1538829" y="935655"/>
                </a:lnTo>
                <a:cubicBezTo>
                  <a:pt x="1538829" y="930085"/>
                  <a:pt x="1537726" y="925116"/>
                  <a:pt x="1535519" y="920745"/>
                </a:cubicBezTo>
                <a:cubicBezTo>
                  <a:pt x="1533313" y="916375"/>
                  <a:pt x="1530185" y="912926"/>
                  <a:pt x="1526137" y="910398"/>
                </a:cubicBezTo>
                <a:cubicBezTo>
                  <a:pt x="1522088" y="907871"/>
                  <a:pt x="1517321" y="906607"/>
                  <a:pt x="1511837" y="906607"/>
                </a:cubicBezTo>
                <a:close/>
                <a:moveTo>
                  <a:pt x="988219" y="906607"/>
                </a:moveTo>
                <a:cubicBezTo>
                  <a:pt x="981450" y="906607"/>
                  <a:pt x="975880" y="908363"/>
                  <a:pt x="971510" y="911877"/>
                </a:cubicBezTo>
                <a:cubicBezTo>
                  <a:pt x="967140" y="915390"/>
                  <a:pt x="963905" y="919996"/>
                  <a:pt x="961806" y="925694"/>
                </a:cubicBezTo>
                <a:cubicBezTo>
                  <a:pt x="959706" y="931392"/>
                  <a:pt x="958657" y="937540"/>
                  <a:pt x="958657" y="944138"/>
                </a:cubicBezTo>
                <a:cubicBezTo>
                  <a:pt x="958657" y="950737"/>
                  <a:pt x="959706" y="956863"/>
                  <a:pt x="961806" y="962519"/>
                </a:cubicBezTo>
                <a:cubicBezTo>
                  <a:pt x="963905" y="968174"/>
                  <a:pt x="967140" y="972737"/>
                  <a:pt x="971510" y="976208"/>
                </a:cubicBezTo>
                <a:cubicBezTo>
                  <a:pt x="975880" y="979678"/>
                  <a:pt x="981450" y="981413"/>
                  <a:pt x="988219" y="981413"/>
                </a:cubicBezTo>
                <a:cubicBezTo>
                  <a:pt x="994989" y="981413"/>
                  <a:pt x="1000558" y="979678"/>
                  <a:pt x="1004929" y="976208"/>
                </a:cubicBezTo>
                <a:cubicBezTo>
                  <a:pt x="1009299" y="972737"/>
                  <a:pt x="1012534" y="968174"/>
                  <a:pt x="1014633" y="962519"/>
                </a:cubicBezTo>
                <a:cubicBezTo>
                  <a:pt x="1016732" y="956863"/>
                  <a:pt x="1017782" y="950737"/>
                  <a:pt x="1017782" y="944138"/>
                </a:cubicBezTo>
                <a:cubicBezTo>
                  <a:pt x="1017782" y="937540"/>
                  <a:pt x="1016732" y="931392"/>
                  <a:pt x="1014633" y="925694"/>
                </a:cubicBezTo>
                <a:cubicBezTo>
                  <a:pt x="1012534" y="919996"/>
                  <a:pt x="1009299" y="915390"/>
                  <a:pt x="1004929" y="911877"/>
                </a:cubicBezTo>
                <a:cubicBezTo>
                  <a:pt x="1000558" y="908363"/>
                  <a:pt x="994989" y="906607"/>
                  <a:pt x="988219" y="906607"/>
                </a:cubicBezTo>
                <a:close/>
                <a:moveTo>
                  <a:pt x="877004" y="906607"/>
                </a:moveTo>
                <a:cubicBezTo>
                  <a:pt x="870835" y="906607"/>
                  <a:pt x="865650" y="908160"/>
                  <a:pt x="861451" y="911266"/>
                </a:cubicBezTo>
                <a:cubicBezTo>
                  <a:pt x="857253" y="914372"/>
                  <a:pt x="854082" y="918700"/>
                  <a:pt x="851940" y="924248"/>
                </a:cubicBezTo>
                <a:cubicBezTo>
                  <a:pt x="849798" y="929796"/>
                  <a:pt x="848727" y="936255"/>
                  <a:pt x="848727" y="943624"/>
                </a:cubicBezTo>
                <a:cubicBezTo>
                  <a:pt x="848727" y="951079"/>
                  <a:pt x="849819" y="957645"/>
                  <a:pt x="852004" y="963322"/>
                </a:cubicBezTo>
                <a:cubicBezTo>
                  <a:pt x="854189" y="968999"/>
                  <a:pt x="857381" y="973433"/>
                  <a:pt x="861580" y="976625"/>
                </a:cubicBezTo>
                <a:cubicBezTo>
                  <a:pt x="865779" y="979817"/>
                  <a:pt x="870920" y="981413"/>
                  <a:pt x="877004" y="981413"/>
                </a:cubicBezTo>
                <a:cubicBezTo>
                  <a:pt x="883345" y="981413"/>
                  <a:pt x="888647" y="979732"/>
                  <a:pt x="892910" y="976368"/>
                </a:cubicBezTo>
                <a:cubicBezTo>
                  <a:pt x="897173" y="973005"/>
                  <a:pt x="900387" y="968463"/>
                  <a:pt x="902550" y="962744"/>
                </a:cubicBezTo>
                <a:cubicBezTo>
                  <a:pt x="904714" y="957024"/>
                  <a:pt x="905795" y="950651"/>
                  <a:pt x="905795" y="943624"/>
                </a:cubicBezTo>
                <a:cubicBezTo>
                  <a:pt x="905795" y="936684"/>
                  <a:pt x="904735" y="930418"/>
                  <a:pt x="902614" y="924826"/>
                </a:cubicBezTo>
                <a:cubicBezTo>
                  <a:pt x="900494" y="919235"/>
                  <a:pt x="897302" y="914801"/>
                  <a:pt x="893039" y="911523"/>
                </a:cubicBezTo>
                <a:cubicBezTo>
                  <a:pt x="888776" y="908246"/>
                  <a:pt x="883431" y="906607"/>
                  <a:pt x="877004" y="906607"/>
                </a:cubicBezTo>
                <a:close/>
                <a:moveTo>
                  <a:pt x="524579" y="906607"/>
                </a:moveTo>
                <a:cubicBezTo>
                  <a:pt x="518409" y="906607"/>
                  <a:pt x="513225" y="908160"/>
                  <a:pt x="509026" y="911266"/>
                </a:cubicBezTo>
                <a:cubicBezTo>
                  <a:pt x="504828" y="914372"/>
                  <a:pt x="501657" y="918700"/>
                  <a:pt x="499515" y="924248"/>
                </a:cubicBezTo>
                <a:cubicBezTo>
                  <a:pt x="497373" y="929796"/>
                  <a:pt x="496302" y="936255"/>
                  <a:pt x="496302" y="943624"/>
                </a:cubicBezTo>
                <a:cubicBezTo>
                  <a:pt x="496302" y="951079"/>
                  <a:pt x="497394" y="957645"/>
                  <a:pt x="499579" y="963322"/>
                </a:cubicBezTo>
                <a:cubicBezTo>
                  <a:pt x="501764" y="968999"/>
                  <a:pt x="504956" y="973433"/>
                  <a:pt x="509155" y="976625"/>
                </a:cubicBezTo>
                <a:cubicBezTo>
                  <a:pt x="513354" y="979817"/>
                  <a:pt x="518495" y="981413"/>
                  <a:pt x="524579" y="981413"/>
                </a:cubicBezTo>
                <a:cubicBezTo>
                  <a:pt x="530920" y="981413"/>
                  <a:pt x="536222" y="979732"/>
                  <a:pt x="540485" y="976368"/>
                </a:cubicBezTo>
                <a:cubicBezTo>
                  <a:pt x="544748" y="973005"/>
                  <a:pt x="547961" y="968463"/>
                  <a:pt x="550125" y="962744"/>
                </a:cubicBezTo>
                <a:cubicBezTo>
                  <a:pt x="552289" y="957024"/>
                  <a:pt x="553371" y="950651"/>
                  <a:pt x="553371" y="943624"/>
                </a:cubicBezTo>
                <a:cubicBezTo>
                  <a:pt x="553371" y="936684"/>
                  <a:pt x="552310" y="930418"/>
                  <a:pt x="550189" y="924826"/>
                </a:cubicBezTo>
                <a:cubicBezTo>
                  <a:pt x="548069" y="919235"/>
                  <a:pt x="544877" y="914801"/>
                  <a:pt x="540614" y="911523"/>
                </a:cubicBezTo>
                <a:cubicBezTo>
                  <a:pt x="536351" y="908246"/>
                  <a:pt x="531006" y="906607"/>
                  <a:pt x="524579" y="906607"/>
                </a:cubicBezTo>
                <a:close/>
                <a:moveTo>
                  <a:pt x="416719" y="906607"/>
                </a:moveTo>
                <a:cubicBezTo>
                  <a:pt x="409950" y="906607"/>
                  <a:pt x="404380" y="908363"/>
                  <a:pt x="400010" y="911877"/>
                </a:cubicBezTo>
                <a:cubicBezTo>
                  <a:pt x="395640" y="915390"/>
                  <a:pt x="392405" y="919996"/>
                  <a:pt x="390306" y="925694"/>
                </a:cubicBezTo>
                <a:cubicBezTo>
                  <a:pt x="388206" y="931392"/>
                  <a:pt x="387157" y="937540"/>
                  <a:pt x="387157" y="944138"/>
                </a:cubicBezTo>
                <a:cubicBezTo>
                  <a:pt x="387157" y="950737"/>
                  <a:pt x="388206" y="956863"/>
                  <a:pt x="390306" y="962519"/>
                </a:cubicBezTo>
                <a:cubicBezTo>
                  <a:pt x="392405" y="968174"/>
                  <a:pt x="395640" y="972737"/>
                  <a:pt x="400010" y="976208"/>
                </a:cubicBezTo>
                <a:cubicBezTo>
                  <a:pt x="404380" y="979678"/>
                  <a:pt x="409950" y="981413"/>
                  <a:pt x="416719" y="981413"/>
                </a:cubicBezTo>
                <a:cubicBezTo>
                  <a:pt x="423489" y="981413"/>
                  <a:pt x="429058" y="979678"/>
                  <a:pt x="433429" y="976208"/>
                </a:cubicBezTo>
                <a:cubicBezTo>
                  <a:pt x="437799" y="972737"/>
                  <a:pt x="441034" y="968174"/>
                  <a:pt x="443133" y="962519"/>
                </a:cubicBezTo>
                <a:cubicBezTo>
                  <a:pt x="445232" y="956863"/>
                  <a:pt x="446282" y="950737"/>
                  <a:pt x="446282" y="944138"/>
                </a:cubicBezTo>
                <a:cubicBezTo>
                  <a:pt x="446282" y="937540"/>
                  <a:pt x="445232" y="931392"/>
                  <a:pt x="443133" y="925694"/>
                </a:cubicBezTo>
                <a:cubicBezTo>
                  <a:pt x="441034" y="919996"/>
                  <a:pt x="437799" y="915390"/>
                  <a:pt x="433429" y="911877"/>
                </a:cubicBezTo>
                <a:cubicBezTo>
                  <a:pt x="429058" y="908363"/>
                  <a:pt x="423489" y="906607"/>
                  <a:pt x="416719" y="906607"/>
                </a:cubicBezTo>
                <a:close/>
                <a:moveTo>
                  <a:pt x="2856986" y="894268"/>
                </a:moveTo>
                <a:lnTo>
                  <a:pt x="2937191" y="894268"/>
                </a:lnTo>
                <a:lnTo>
                  <a:pt x="2937191" y="908406"/>
                </a:lnTo>
                <a:lnTo>
                  <a:pt x="2904801" y="908406"/>
                </a:lnTo>
                <a:lnTo>
                  <a:pt x="2904801" y="992981"/>
                </a:lnTo>
                <a:lnTo>
                  <a:pt x="2889634" y="992981"/>
                </a:lnTo>
                <a:lnTo>
                  <a:pt x="2889634" y="908406"/>
                </a:lnTo>
                <a:lnTo>
                  <a:pt x="2856986" y="908406"/>
                </a:lnTo>
                <a:close/>
                <a:moveTo>
                  <a:pt x="2757867" y="894268"/>
                </a:moveTo>
                <a:lnTo>
                  <a:pt x="2773034" y="894268"/>
                </a:lnTo>
                <a:lnTo>
                  <a:pt x="2773034" y="970616"/>
                </a:lnTo>
                <a:lnTo>
                  <a:pt x="2820591" y="894268"/>
                </a:lnTo>
                <a:lnTo>
                  <a:pt x="2838072" y="894268"/>
                </a:lnTo>
                <a:lnTo>
                  <a:pt x="2838072" y="992981"/>
                </a:lnTo>
                <a:lnTo>
                  <a:pt x="2822905" y="992981"/>
                </a:lnTo>
                <a:lnTo>
                  <a:pt x="2822905" y="916632"/>
                </a:lnTo>
                <a:lnTo>
                  <a:pt x="2775604" y="992981"/>
                </a:lnTo>
                <a:lnTo>
                  <a:pt x="2757867" y="992981"/>
                </a:lnTo>
                <a:close/>
                <a:moveTo>
                  <a:pt x="2605467" y="894268"/>
                </a:moveTo>
                <a:lnTo>
                  <a:pt x="2620634" y="894268"/>
                </a:lnTo>
                <a:lnTo>
                  <a:pt x="2620634" y="978843"/>
                </a:lnTo>
                <a:lnTo>
                  <a:pt x="2657908" y="978843"/>
                </a:lnTo>
                <a:lnTo>
                  <a:pt x="2657908" y="894268"/>
                </a:lnTo>
                <a:lnTo>
                  <a:pt x="2673075" y="894268"/>
                </a:lnTo>
                <a:lnTo>
                  <a:pt x="2673075" y="978843"/>
                </a:lnTo>
                <a:lnTo>
                  <a:pt x="2709836" y="978843"/>
                </a:lnTo>
                <a:lnTo>
                  <a:pt x="2710350" y="978843"/>
                </a:lnTo>
                <a:lnTo>
                  <a:pt x="2710350" y="894268"/>
                </a:lnTo>
                <a:lnTo>
                  <a:pt x="2725517" y="894268"/>
                </a:lnTo>
                <a:lnTo>
                  <a:pt x="2725517" y="978843"/>
                </a:lnTo>
                <a:lnTo>
                  <a:pt x="2740170" y="978843"/>
                </a:lnTo>
                <a:lnTo>
                  <a:pt x="2738370" y="1021259"/>
                </a:lnTo>
                <a:lnTo>
                  <a:pt x="2722689" y="1021259"/>
                </a:lnTo>
                <a:lnTo>
                  <a:pt x="2722689" y="992981"/>
                </a:lnTo>
                <a:lnTo>
                  <a:pt x="2709836" y="992981"/>
                </a:lnTo>
                <a:lnTo>
                  <a:pt x="2605467" y="992981"/>
                </a:lnTo>
                <a:close/>
                <a:moveTo>
                  <a:pt x="2123561" y="894268"/>
                </a:moveTo>
                <a:lnTo>
                  <a:pt x="2203766" y="894268"/>
                </a:lnTo>
                <a:lnTo>
                  <a:pt x="2203766" y="908406"/>
                </a:lnTo>
                <a:lnTo>
                  <a:pt x="2171376" y="908406"/>
                </a:lnTo>
                <a:lnTo>
                  <a:pt x="2171376" y="992981"/>
                </a:lnTo>
                <a:lnTo>
                  <a:pt x="2156209" y="992981"/>
                </a:lnTo>
                <a:lnTo>
                  <a:pt x="2156209" y="908406"/>
                </a:lnTo>
                <a:lnTo>
                  <a:pt x="2123561" y="908406"/>
                </a:lnTo>
                <a:close/>
                <a:moveTo>
                  <a:pt x="2033967" y="894268"/>
                </a:moveTo>
                <a:lnTo>
                  <a:pt x="2049134" y="894268"/>
                </a:lnTo>
                <a:lnTo>
                  <a:pt x="2049134" y="937198"/>
                </a:lnTo>
                <a:lnTo>
                  <a:pt x="2059159" y="937198"/>
                </a:lnTo>
                <a:lnTo>
                  <a:pt x="2094635" y="894268"/>
                </a:lnTo>
                <a:lnTo>
                  <a:pt x="2114172" y="894268"/>
                </a:lnTo>
                <a:lnTo>
                  <a:pt x="2074326" y="941825"/>
                </a:lnTo>
                <a:lnTo>
                  <a:pt x="2114686" y="992981"/>
                </a:lnTo>
                <a:lnTo>
                  <a:pt x="2095149" y="992981"/>
                </a:lnTo>
                <a:lnTo>
                  <a:pt x="2062758" y="951336"/>
                </a:lnTo>
                <a:lnTo>
                  <a:pt x="2049134" y="951336"/>
                </a:lnTo>
                <a:lnTo>
                  <a:pt x="2049134" y="992981"/>
                </a:lnTo>
                <a:lnTo>
                  <a:pt x="2033967" y="992981"/>
                </a:lnTo>
                <a:close/>
                <a:moveTo>
                  <a:pt x="1605342" y="894268"/>
                </a:moveTo>
                <a:lnTo>
                  <a:pt x="1682976" y="894268"/>
                </a:lnTo>
                <a:lnTo>
                  <a:pt x="1682976" y="992981"/>
                </a:lnTo>
                <a:lnTo>
                  <a:pt x="1667809" y="992981"/>
                </a:lnTo>
                <a:lnTo>
                  <a:pt x="1667809" y="908406"/>
                </a:lnTo>
                <a:lnTo>
                  <a:pt x="1620509" y="908406"/>
                </a:lnTo>
                <a:lnTo>
                  <a:pt x="1620509" y="992981"/>
                </a:lnTo>
                <a:lnTo>
                  <a:pt x="1605342" y="992981"/>
                </a:lnTo>
                <a:close/>
                <a:moveTo>
                  <a:pt x="1367217" y="894268"/>
                </a:moveTo>
                <a:lnTo>
                  <a:pt x="1382384" y="894268"/>
                </a:lnTo>
                <a:lnTo>
                  <a:pt x="1382384" y="970616"/>
                </a:lnTo>
                <a:lnTo>
                  <a:pt x="1429941" y="894268"/>
                </a:lnTo>
                <a:lnTo>
                  <a:pt x="1447422" y="894268"/>
                </a:lnTo>
                <a:lnTo>
                  <a:pt x="1447422" y="992981"/>
                </a:lnTo>
                <a:lnTo>
                  <a:pt x="1432255" y="992981"/>
                </a:lnTo>
                <a:lnTo>
                  <a:pt x="1432255" y="916632"/>
                </a:lnTo>
                <a:lnTo>
                  <a:pt x="1384955" y="992981"/>
                </a:lnTo>
                <a:lnTo>
                  <a:pt x="1367217" y="992981"/>
                </a:lnTo>
                <a:close/>
                <a:moveTo>
                  <a:pt x="1262442" y="894268"/>
                </a:moveTo>
                <a:lnTo>
                  <a:pt x="1277609" y="894268"/>
                </a:lnTo>
                <a:lnTo>
                  <a:pt x="1277609" y="936684"/>
                </a:lnTo>
                <a:lnTo>
                  <a:pt x="1324909" y="936684"/>
                </a:lnTo>
                <a:lnTo>
                  <a:pt x="1324909" y="894268"/>
                </a:lnTo>
                <a:lnTo>
                  <a:pt x="1340076" y="894268"/>
                </a:lnTo>
                <a:lnTo>
                  <a:pt x="1340076" y="992981"/>
                </a:lnTo>
                <a:lnTo>
                  <a:pt x="1324909" y="992981"/>
                </a:lnTo>
                <a:lnTo>
                  <a:pt x="1324909" y="950822"/>
                </a:lnTo>
                <a:lnTo>
                  <a:pt x="1277609" y="950822"/>
                </a:lnTo>
                <a:lnTo>
                  <a:pt x="1277609" y="992981"/>
                </a:lnTo>
                <a:lnTo>
                  <a:pt x="1262442" y="992981"/>
                </a:lnTo>
                <a:close/>
                <a:moveTo>
                  <a:pt x="1052892" y="894268"/>
                </a:moveTo>
                <a:lnTo>
                  <a:pt x="1093251" y="894268"/>
                </a:lnTo>
                <a:cubicBezTo>
                  <a:pt x="1103877" y="894268"/>
                  <a:pt x="1112317" y="896667"/>
                  <a:pt x="1118572" y="901465"/>
                </a:cubicBezTo>
                <a:cubicBezTo>
                  <a:pt x="1124828" y="906264"/>
                  <a:pt x="1127955" y="912605"/>
                  <a:pt x="1127955" y="920488"/>
                </a:cubicBezTo>
                <a:cubicBezTo>
                  <a:pt x="1127955" y="926487"/>
                  <a:pt x="1126177" y="931124"/>
                  <a:pt x="1122621" y="934402"/>
                </a:cubicBezTo>
                <a:cubicBezTo>
                  <a:pt x="1119065" y="937680"/>
                  <a:pt x="1114502" y="939897"/>
                  <a:pt x="1108932" y="941054"/>
                </a:cubicBezTo>
                <a:cubicBezTo>
                  <a:pt x="1112574" y="941568"/>
                  <a:pt x="1116120" y="942853"/>
                  <a:pt x="1119569" y="944910"/>
                </a:cubicBezTo>
                <a:cubicBezTo>
                  <a:pt x="1123018" y="946966"/>
                  <a:pt x="1125877" y="949783"/>
                  <a:pt x="1128148" y="953361"/>
                </a:cubicBezTo>
                <a:cubicBezTo>
                  <a:pt x="1130419" y="956938"/>
                  <a:pt x="1131554" y="961319"/>
                  <a:pt x="1131554" y="966503"/>
                </a:cubicBezTo>
                <a:cubicBezTo>
                  <a:pt x="1131554" y="971559"/>
                  <a:pt x="1130269" y="976079"/>
                  <a:pt x="1127698" y="980064"/>
                </a:cubicBezTo>
                <a:cubicBezTo>
                  <a:pt x="1125128" y="984048"/>
                  <a:pt x="1121443" y="987197"/>
                  <a:pt x="1116644" y="989511"/>
                </a:cubicBezTo>
                <a:cubicBezTo>
                  <a:pt x="1111846" y="991824"/>
                  <a:pt x="1106105" y="992981"/>
                  <a:pt x="1099421" y="992981"/>
                </a:cubicBezTo>
                <a:lnTo>
                  <a:pt x="1052892" y="992981"/>
                </a:lnTo>
                <a:close/>
                <a:moveTo>
                  <a:pt x="729042" y="894268"/>
                </a:moveTo>
                <a:lnTo>
                  <a:pt x="744209" y="894268"/>
                </a:lnTo>
                <a:lnTo>
                  <a:pt x="744209" y="970616"/>
                </a:lnTo>
                <a:lnTo>
                  <a:pt x="791766" y="894268"/>
                </a:lnTo>
                <a:lnTo>
                  <a:pt x="809247" y="894268"/>
                </a:lnTo>
                <a:lnTo>
                  <a:pt x="809247" y="992981"/>
                </a:lnTo>
                <a:lnTo>
                  <a:pt x="794080" y="992981"/>
                </a:lnTo>
                <a:lnTo>
                  <a:pt x="794080" y="916632"/>
                </a:lnTo>
                <a:lnTo>
                  <a:pt x="746779" y="992981"/>
                </a:lnTo>
                <a:lnTo>
                  <a:pt x="729042" y="992981"/>
                </a:lnTo>
                <a:close/>
                <a:moveTo>
                  <a:pt x="595692" y="894268"/>
                </a:moveTo>
                <a:lnTo>
                  <a:pt x="601605" y="894268"/>
                </a:lnTo>
                <a:lnTo>
                  <a:pt x="610859" y="894268"/>
                </a:lnTo>
                <a:lnTo>
                  <a:pt x="615743" y="894268"/>
                </a:lnTo>
                <a:lnTo>
                  <a:pt x="649676" y="972416"/>
                </a:lnTo>
                <a:lnTo>
                  <a:pt x="684123" y="894268"/>
                </a:lnTo>
                <a:lnTo>
                  <a:pt x="688493" y="894268"/>
                </a:lnTo>
                <a:lnTo>
                  <a:pt x="698519" y="894268"/>
                </a:lnTo>
                <a:lnTo>
                  <a:pt x="703660" y="894268"/>
                </a:lnTo>
                <a:lnTo>
                  <a:pt x="703660" y="992981"/>
                </a:lnTo>
                <a:lnTo>
                  <a:pt x="688493" y="992981"/>
                </a:lnTo>
                <a:lnTo>
                  <a:pt x="688493" y="917459"/>
                </a:lnTo>
                <a:lnTo>
                  <a:pt x="655845" y="992981"/>
                </a:lnTo>
                <a:lnTo>
                  <a:pt x="643506" y="992981"/>
                </a:lnTo>
                <a:lnTo>
                  <a:pt x="610859" y="916069"/>
                </a:lnTo>
                <a:lnTo>
                  <a:pt x="610859" y="992981"/>
                </a:lnTo>
                <a:lnTo>
                  <a:pt x="595692" y="992981"/>
                </a:lnTo>
                <a:close/>
                <a:moveTo>
                  <a:pt x="2995681" y="892982"/>
                </a:moveTo>
                <a:cubicBezTo>
                  <a:pt x="2998851" y="892982"/>
                  <a:pt x="3002504" y="893357"/>
                  <a:pt x="3006638" y="894107"/>
                </a:cubicBezTo>
                <a:cubicBezTo>
                  <a:pt x="3010772" y="894857"/>
                  <a:pt x="3014779" y="896388"/>
                  <a:pt x="3018656" y="898702"/>
                </a:cubicBezTo>
                <a:cubicBezTo>
                  <a:pt x="3022533" y="901016"/>
                  <a:pt x="3025758" y="904507"/>
                  <a:pt x="3028328" y="909177"/>
                </a:cubicBezTo>
                <a:cubicBezTo>
                  <a:pt x="3030899" y="913847"/>
                  <a:pt x="3032184" y="920103"/>
                  <a:pt x="3032184" y="927943"/>
                </a:cubicBezTo>
                <a:lnTo>
                  <a:pt x="3032184" y="992981"/>
                </a:lnTo>
                <a:lnTo>
                  <a:pt x="3017017" y="992981"/>
                </a:lnTo>
                <a:lnTo>
                  <a:pt x="3017017" y="979614"/>
                </a:lnTo>
                <a:lnTo>
                  <a:pt x="3016246" y="979614"/>
                </a:lnTo>
                <a:cubicBezTo>
                  <a:pt x="3015218" y="981756"/>
                  <a:pt x="3013504" y="984048"/>
                  <a:pt x="3011105" y="986490"/>
                </a:cubicBezTo>
                <a:cubicBezTo>
                  <a:pt x="3008705" y="988932"/>
                  <a:pt x="3005513" y="991010"/>
                  <a:pt x="3001529" y="992724"/>
                </a:cubicBezTo>
                <a:cubicBezTo>
                  <a:pt x="2997544" y="994438"/>
                  <a:pt x="2992681" y="995295"/>
                  <a:pt x="2986940" y="995295"/>
                </a:cubicBezTo>
                <a:cubicBezTo>
                  <a:pt x="2980685" y="995295"/>
                  <a:pt x="2975008" y="994106"/>
                  <a:pt x="2969910" y="991728"/>
                </a:cubicBezTo>
                <a:cubicBezTo>
                  <a:pt x="2964811" y="989350"/>
                  <a:pt x="2960762" y="985901"/>
                  <a:pt x="2957763" y="981381"/>
                </a:cubicBezTo>
                <a:cubicBezTo>
                  <a:pt x="2954764" y="976861"/>
                  <a:pt x="2953265" y="971388"/>
                  <a:pt x="2953265" y="964961"/>
                </a:cubicBezTo>
                <a:cubicBezTo>
                  <a:pt x="2953265" y="959305"/>
                  <a:pt x="2954378" y="954710"/>
                  <a:pt x="2956607" y="951176"/>
                </a:cubicBezTo>
                <a:cubicBezTo>
                  <a:pt x="2958835" y="947641"/>
                  <a:pt x="2961812" y="944867"/>
                  <a:pt x="2965540" y="942853"/>
                </a:cubicBezTo>
                <a:cubicBezTo>
                  <a:pt x="2969267" y="940839"/>
                  <a:pt x="2973391" y="939329"/>
                  <a:pt x="2977911" y="938322"/>
                </a:cubicBezTo>
                <a:cubicBezTo>
                  <a:pt x="2982431" y="937315"/>
                  <a:pt x="2986983" y="936512"/>
                  <a:pt x="2991567" y="935912"/>
                </a:cubicBezTo>
                <a:cubicBezTo>
                  <a:pt x="2997566" y="935141"/>
                  <a:pt x="3002439" y="934552"/>
                  <a:pt x="3006188" y="934145"/>
                </a:cubicBezTo>
                <a:cubicBezTo>
                  <a:pt x="3009937" y="933738"/>
                  <a:pt x="3012679" y="933042"/>
                  <a:pt x="3014414" y="932056"/>
                </a:cubicBezTo>
                <a:cubicBezTo>
                  <a:pt x="3016150" y="931071"/>
                  <a:pt x="3017017" y="929357"/>
                  <a:pt x="3017017" y="926915"/>
                </a:cubicBezTo>
                <a:lnTo>
                  <a:pt x="3017017" y="926401"/>
                </a:lnTo>
                <a:cubicBezTo>
                  <a:pt x="3017017" y="920060"/>
                  <a:pt x="3015293" y="915133"/>
                  <a:pt x="3011844" y="911620"/>
                </a:cubicBezTo>
                <a:cubicBezTo>
                  <a:pt x="3008395" y="908106"/>
                  <a:pt x="3003178" y="906350"/>
                  <a:pt x="2996195" y="906350"/>
                </a:cubicBezTo>
                <a:cubicBezTo>
                  <a:pt x="2988954" y="906350"/>
                  <a:pt x="2983277" y="907935"/>
                  <a:pt x="2979164" y="911105"/>
                </a:cubicBezTo>
                <a:cubicBezTo>
                  <a:pt x="2975051" y="914276"/>
                  <a:pt x="2972159" y="917661"/>
                  <a:pt x="2970488" y="921260"/>
                </a:cubicBezTo>
                <a:lnTo>
                  <a:pt x="2956092" y="916118"/>
                </a:lnTo>
                <a:cubicBezTo>
                  <a:pt x="2958663" y="910120"/>
                  <a:pt x="2962101" y="905439"/>
                  <a:pt x="2966407" y="902076"/>
                </a:cubicBezTo>
                <a:cubicBezTo>
                  <a:pt x="2970713" y="898713"/>
                  <a:pt x="2975426" y="896356"/>
                  <a:pt x="2980546" y="895007"/>
                </a:cubicBezTo>
                <a:cubicBezTo>
                  <a:pt x="2985666" y="893657"/>
                  <a:pt x="2990711" y="892982"/>
                  <a:pt x="2995681" y="892982"/>
                </a:cubicBezTo>
                <a:close/>
                <a:moveTo>
                  <a:pt x="2538481" y="892982"/>
                </a:moveTo>
                <a:cubicBezTo>
                  <a:pt x="2541651" y="892982"/>
                  <a:pt x="2545304" y="893357"/>
                  <a:pt x="2549438" y="894107"/>
                </a:cubicBezTo>
                <a:cubicBezTo>
                  <a:pt x="2553572" y="894857"/>
                  <a:pt x="2557579" y="896388"/>
                  <a:pt x="2561456" y="898702"/>
                </a:cubicBezTo>
                <a:cubicBezTo>
                  <a:pt x="2565333" y="901016"/>
                  <a:pt x="2568557" y="904507"/>
                  <a:pt x="2571128" y="909177"/>
                </a:cubicBezTo>
                <a:cubicBezTo>
                  <a:pt x="2573699" y="913847"/>
                  <a:pt x="2574984" y="920103"/>
                  <a:pt x="2574984" y="927943"/>
                </a:cubicBezTo>
                <a:lnTo>
                  <a:pt x="2574984" y="992981"/>
                </a:lnTo>
                <a:lnTo>
                  <a:pt x="2559817" y="992981"/>
                </a:lnTo>
                <a:lnTo>
                  <a:pt x="2559817" y="979614"/>
                </a:lnTo>
                <a:lnTo>
                  <a:pt x="2559046" y="979614"/>
                </a:lnTo>
                <a:cubicBezTo>
                  <a:pt x="2558018" y="981756"/>
                  <a:pt x="2556304" y="984048"/>
                  <a:pt x="2553905" y="986490"/>
                </a:cubicBezTo>
                <a:cubicBezTo>
                  <a:pt x="2551505" y="988932"/>
                  <a:pt x="2548313" y="991010"/>
                  <a:pt x="2544329" y="992724"/>
                </a:cubicBezTo>
                <a:cubicBezTo>
                  <a:pt x="2540344" y="994438"/>
                  <a:pt x="2535481" y="995295"/>
                  <a:pt x="2529740" y="995295"/>
                </a:cubicBezTo>
                <a:cubicBezTo>
                  <a:pt x="2523485" y="995295"/>
                  <a:pt x="2517808" y="994106"/>
                  <a:pt x="2512709" y="991728"/>
                </a:cubicBezTo>
                <a:cubicBezTo>
                  <a:pt x="2507611" y="989350"/>
                  <a:pt x="2503562" y="985901"/>
                  <a:pt x="2500563" y="981381"/>
                </a:cubicBezTo>
                <a:cubicBezTo>
                  <a:pt x="2497564" y="976861"/>
                  <a:pt x="2496065" y="971388"/>
                  <a:pt x="2496065" y="964961"/>
                </a:cubicBezTo>
                <a:cubicBezTo>
                  <a:pt x="2496065" y="959305"/>
                  <a:pt x="2497178" y="954710"/>
                  <a:pt x="2499407" y="951176"/>
                </a:cubicBezTo>
                <a:cubicBezTo>
                  <a:pt x="2501634" y="947641"/>
                  <a:pt x="2504612" y="944867"/>
                  <a:pt x="2508339" y="942853"/>
                </a:cubicBezTo>
                <a:cubicBezTo>
                  <a:pt x="2512067" y="940839"/>
                  <a:pt x="2516191" y="939329"/>
                  <a:pt x="2520711" y="938322"/>
                </a:cubicBezTo>
                <a:cubicBezTo>
                  <a:pt x="2525231" y="937315"/>
                  <a:pt x="2529783" y="936512"/>
                  <a:pt x="2534367" y="935912"/>
                </a:cubicBezTo>
                <a:cubicBezTo>
                  <a:pt x="2540366" y="935141"/>
                  <a:pt x="2545239" y="934552"/>
                  <a:pt x="2548988" y="934145"/>
                </a:cubicBezTo>
                <a:cubicBezTo>
                  <a:pt x="2552737" y="933738"/>
                  <a:pt x="2555479" y="933042"/>
                  <a:pt x="2557214" y="932056"/>
                </a:cubicBezTo>
                <a:cubicBezTo>
                  <a:pt x="2558949" y="931071"/>
                  <a:pt x="2559817" y="929357"/>
                  <a:pt x="2559817" y="926915"/>
                </a:cubicBezTo>
                <a:lnTo>
                  <a:pt x="2559817" y="926401"/>
                </a:lnTo>
                <a:cubicBezTo>
                  <a:pt x="2559817" y="920060"/>
                  <a:pt x="2558093" y="915133"/>
                  <a:pt x="2554644" y="911620"/>
                </a:cubicBezTo>
                <a:cubicBezTo>
                  <a:pt x="2551195" y="908106"/>
                  <a:pt x="2545978" y="906350"/>
                  <a:pt x="2538995" y="906350"/>
                </a:cubicBezTo>
                <a:cubicBezTo>
                  <a:pt x="2531754" y="906350"/>
                  <a:pt x="2526077" y="907935"/>
                  <a:pt x="2521964" y="911105"/>
                </a:cubicBezTo>
                <a:cubicBezTo>
                  <a:pt x="2517851" y="914276"/>
                  <a:pt x="2514959" y="917661"/>
                  <a:pt x="2513288" y="921260"/>
                </a:cubicBezTo>
                <a:lnTo>
                  <a:pt x="2498892" y="916118"/>
                </a:lnTo>
                <a:cubicBezTo>
                  <a:pt x="2501463" y="910120"/>
                  <a:pt x="2504901" y="905439"/>
                  <a:pt x="2509207" y="902076"/>
                </a:cubicBezTo>
                <a:cubicBezTo>
                  <a:pt x="2513513" y="898713"/>
                  <a:pt x="2518226" y="896356"/>
                  <a:pt x="2523346" y="895007"/>
                </a:cubicBezTo>
                <a:cubicBezTo>
                  <a:pt x="2528466" y="893657"/>
                  <a:pt x="2533511" y="892982"/>
                  <a:pt x="2538481" y="892982"/>
                </a:cubicBezTo>
                <a:close/>
                <a:moveTo>
                  <a:pt x="2446843" y="892982"/>
                </a:moveTo>
                <a:cubicBezTo>
                  <a:pt x="2453784" y="892982"/>
                  <a:pt x="2459814" y="894193"/>
                  <a:pt x="2464934" y="896613"/>
                </a:cubicBezTo>
                <a:cubicBezTo>
                  <a:pt x="2470054" y="899034"/>
                  <a:pt x="2474017" y="902312"/>
                  <a:pt x="2476823" y="906446"/>
                </a:cubicBezTo>
                <a:cubicBezTo>
                  <a:pt x="2479630" y="910581"/>
                  <a:pt x="2481033" y="915261"/>
                  <a:pt x="2481033" y="920488"/>
                </a:cubicBezTo>
                <a:cubicBezTo>
                  <a:pt x="2481033" y="926058"/>
                  <a:pt x="2479469" y="930557"/>
                  <a:pt x="2476341" y="933984"/>
                </a:cubicBezTo>
                <a:cubicBezTo>
                  <a:pt x="2473214" y="937412"/>
                  <a:pt x="2469294" y="939854"/>
                  <a:pt x="2464581" y="941311"/>
                </a:cubicBezTo>
                <a:lnTo>
                  <a:pt x="2464581" y="942339"/>
                </a:lnTo>
                <a:cubicBezTo>
                  <a:pt x="2468308" y="942596"/>
                  <a:pt x="2471554" y="943785"/>
                  <a:pt x="2474317" y="945906"/>
                </a:cubicBezTo>
                <a:cubicBezTo>
                  <a:pt x="2477081" y="948027"/>
                  <a:pt x="2479233" y="950790"/>
                  <a:pt x="2480776" y="954196"/>
                </a:cubicBezTo>
                <a:cubicBezTo>
                  <a:pt x="2482318" y="957602"/>
                  <a:pt x="2483089" y="961362"/>
                  <a:pt x="2483089" y="965475"/>
                </a:cubicBezTo>
                <a:cubicBezTo>
                  <a:pt x="2483089" y="971473"/>
                  <a:pt x="2481483" y="976690"/>
                  <a:pt x="2478269" y="981124"/>
                </a:cubicBezTo>
                <a:cubicBezTo>
                  <a:pt x="2475056" y="985558"/>
                  <a:pt x="2470643" y="988986"/>
                  <a:pt x="2465030" y="991407"/>
                </a:cubicBezTo>
                <a:cubicBezTo>
                  <a:pt x="2459418" y="993827"/>
                  <a:pt x="2453013" y="995038"/>
                  <a:pt x="2445815" y="995038"/>
                </a:cubicBezTo>
                <a:cubicBezTo>
                  <a:pt x="2438831" y="995038"/>
                  <a:pt x="2432576" y="993892"/>
                  <a:pt x="2427049" y="991599"/>
                </a:cubicBezTo>
                <a:cubicBezTo>
                  <a:pt x="2421522" y="989307"/>
                  <a:pt x="2417141" y="986115"/>
                  <a:pt x="2413906" y="982024"/>
                </a:cubicBezTo>
                <a:cubicBezTo>
                  <a:pt x="2410672" y="977932"/>
                  <a:pt x="2408969" y="973187"/>
                  <a:pt x="2408797" y="967789"/>
                </a:cubicBezTo>
                <a:lnTo>
                  <a:pt x="2424992" y="967789"/>
                </a:lnTo>
                <a:cubicBezTo>
                  <a:pt x="2425335" y="972244"/>
                  <a:pt x="2427359" y="975629"/>
                  <a:pt x="2431066" y="977943"/>
                </a:cubicBezTo>
                <a:cubicBezTo>
                  <a:pt x="2434772" y="980256"/>
                  <a:pt x="2439602" y="981413"/>
                  <a:pt x="2445558" y="981413"/>
                </a:cubicBezTo>
                <a:cubicBezTo>
                  <a:pt x="2451642" y="981413"/>
                  <a:pt x="2456847" y="980160"/>
                  <a:pt x="2461175" y="977654"/>
                </a:cubicBezTo>
                <a:cubicBezTo>
                  <a:pt x="2465502" y="975147"/>
                  <a:pt x="2467665" y="971088"/>
                  <a:pt x="2467665" y="965475"/>
                </a:cubicBezTo>
                <a:cubicBezTo>
                  <a:pt x="2467665" y="962176"/>
                  <a:pt x="2466851" y="959295"/>
                  <a:pt x="2465223" y="956831"/>
                </a:cubicBezTo>
                <a:cubicBezTo>
                  <a:pt x="2463595" y="954368"/>
                  <a:pt x="2461303" y="952450"/>
                  <a:pt x="2458347" y="951079"/>
                </a:cubicBezTo>
                <a:cubicBezTo>
                  <a:pt x="2455391" y="949708"/>
                  <a:pt x="2451899" y="949023"/>
                  <a:pt x="2447871" y="949023"/>
                </a:cubicBezTo>
                <a:lnTo>
                  <a:pt x="2430905" y="949023"/>
                </a:lnTo>
                <a:lnTo>
                  <a:pt x="2430905" y="935398"/>
                </a:lnTo>
                <a:lnTo>
                  <a:pt x="2447871" y="935398"/>
                </a:lnTo>
                <a:cubicBezTo>
                  <a:pt x="2453912" y="935398"/>
                  <a:pt x="2458379" y="934027"/>
                  <a:pt x="2461271" y="931285"/>
                </a:cubicBezTo>
                <a:cubicBezTo>
                  <a:pt x="2464163" y="928543"/>
                  <a:pt x="2465609" y="925116"/>
                  <a:pt x="2465609" y="921002"/>
                </a:cubicBezTo>
                <a:cubicBezTo>
                  <a:pt x="2465609" y="916589"/>
                  <a:pt x="2464045" y="913044"/>
                  <a:pt x="2460917" y="910366"/>
                </a:cubicBezTo>
                <a:cubicBezTo>
                  <a:pt x="2457790" y="907689"/>
                  <a:pt x="2453355" y="906350"/>
                  <a:pt x="2447614" y="906350"/>
                </a:cubicBezTo>
                <a:cubicBezTo>
                  <a:pt x="2441830" y="906350"/>
                  <a:pt x="2437010" y="907646"/>
                  <a:pt x="2433154" y="910238"/>
                </a:cubicBezTo>
                <a:cubicBezTo>
                  <a:pt x="2429298" y="912830"/>
                  <a:pt x="2427263" y="916161"/>
                  <a:pt x="2427049" y="920231"/>
                </a:cubicBezTo>
                <a:lnTo>
                  <a:pt x="2411111" y="920231"/>
                </a:lnTo>
                <a:cubicBezTo>
                  <a:pt x="2411282" y="914919"/>
                  <a:pt x="2412910" y="910216"/>
                  <a:pt x="2415995" y="906125"/>
                </a:cubicBezTo>
                <a:cubicBezTo>
                  <a:pt x="2419080" y="902033"/>
                  <a:pt x="2423279" y="898820"/>
                  <a:pt x="2428591" y="896485"/>
                </a:cubicBezTo>
                <a:cubicBezTo>
                  <a:pt x="2433904" y="894150"/>
                  <a:pt x="2439988" y="892982"/>
                  <a:pt x="2446843" y="892982"/>
                </a:cubicBezTo>
                <a:close/>
                <a:moveTo>
                  <a:pt x="2262256" y="892982"/>
                </a:moveTo>
                <a:cubicBezTo>
                  <a:pt x="2265426" y="892982"/>
                  <a:pt x="2269079" y="893357"/>
                  <a:pt x="2273213" y="894107"/>
                </a:cubicBezTo>
                <a:cubicBezTo>
                  <a:pt x="2277348" y="894857"/>
                  <a:pt x="2281354" y="896388"/>
                  <a:pt x="2285231" y="898702"/>
                </a:cubicBezTo>
                <a:cubicBezTo>
                  <a:pt x="2289108" y="901016"/>
                  <a:pt x="2292332" y="904507"/>
                  <a:pt x="2294903" y="909177"/>
                </a:cubicBezTo>
                <a:cubicBezTo>
                  <a:pt x="2297474" y="913847"/>
                  <a:pt x="2298759" y="920103"/>
                  <a:pt x="2298759" y="927943"/>
                </a:cubicBezTo>
                <a:lnTo>
                  <a:pt x="2298759" y="992981"/>
                </a:lnTo>
                <a:lnTo>
                  <a:pt x="2283592" y="992981"/>
                </a:lnTo>
                <a:lnTo>
                  <a:pt x="2283592" y="979614"/>
                </a:lnTo>
                <a:lnTo>
                  <a:pt x="2282821" y="979614"/>
                </a:lnTo>
                <a:cubicBezTo>
                  <a:pt x="2281793" y="981756"/>
                  <a:pt x="2280079" y="984048"/>
                  <a:pt x="2277680" y="986490"/>
                </a:cubicBezTo>
                <a:cubicBezTo>
                  <a:pt x="2275280" y="988932"/>
                  <a:pt x="2272088" y="991010"/>
                  <a:pt x="2268104" y="992724"/>
                </a:cubicBezTo>
                <a:cubicBezTo>
                  <a:pt x="2264119" y="994438"/>
                  <a:pt x="2259256" y="995295"/>
                  <a:pt x="2253515" y="995295"/>
                </a:cubicBezTo>
                <a:cubicBezTo>
                  <a:pt x="2247260" y="995295"/>
                  <a:pt x="2241583" y="994106"/>
                  <a:pt x="2236485" y="991728"/>
                </a:cubicBezTo>
                <a:cubicBezTo>
                  <a:pt x="2231386" y="989350"/>
                  <a:pt x="2227337" y="985901"/>
                  <a:pt x="2224338" y="981381"/>
                </a:cubicBezTo>
                <a:cubicBezTo>
                  <a:pt x="2221339" y="976861"/>
                  <a:pt x="2219840" y="971388"/>
                  <a:pt x="2219840" y="964961"/>
                </a:cubicBezTo>
                <a:cubicBezTo>
                  <a:pt x="2219840" y="959305"/>
                  <a:pt x="2220954" y="954710"/>
                  <a:pt x="2223182" y="951176"/>
                </a:cubicBezTo>
                <a:cubicBezTo>
                  <a:pt x="2225409" y="947641"/>
                  <a:pt x="2228387" y="944867"/>
                  <a:pt x="2232115" y="942853"/>
                </a:cubicBezTo>
                <a:cubicBezTo>
                  <a:pt x="2235842" y="940839"/>
                  <a:pt x="2239966" y="939329"/>
                  <a:pt x="2244486" y="938322"/>
                </a:cubicBezTo>
                <a:cubicBezTo>
                  <a:pt x="2249006" y="937315"/>
                  <a:pt x="2253558" y="936512"/>
                  <a:pt x="2258143" y="935912"/>
                </a:cubicBezTo>
                <a:cubicBezTo>
                  <a:pt x="2264141" y="935141"/>
                  <a:pt x="2269014" y="934552"/>
                  <a:pt x="2272763" y="934145"/>
                </a:cubicBezTo>
                <a:cubicBezTo>
                  <a:pt x="2276512" y="933738"/>
                  <a:pt x="2279254" y="933042"/>
                  <a:pt x="2280989" y="932056"/>
                </a:cubicBezTo>
                <a:cubicBezTo>
                  <a:pt x="2282725" y="931071"/>
                  <a:pt x="2283592" y="929357"/>
                  <a:pt x="2283592" y="926915"/>
                </a:cubicBezTo>
                <a:lnTo>
                  <a:pt x="2283592" y="926401"/>
                </a:lnTo>
                <a:cubicBezTo>
                  <a:pt x="2283592" y="920060"/>
                  <a:pt x="2281868" y="915133"/>
                  <a:pt x="2278419" y="911620"/>
                </a:cubicBezTo>
                <a:cubicBezTo>
                  <a:pt x="2274970" y="908106"/>
                  <a:pt x="2269753" y="906350"/>
                  <a:pt x="2262770" y="906350"/>
                </a:cubicBezTo>
                <a:cubicBezTo>
                  <a:pt x="2255529" y="906350"/>
                  <a:pt x="2249852" y="907935"/>
                  <a:pt x="2245739" y="911105"/>
                </a:cubicBezTo>
                <a:cubicBezTo>
                  <a:pt x="2241626" y="914276"/>
                  <a:pt x="2238734" y="917661"/>
                  <a:pt x="2237063" y="921260"/>
                </a:cubicBezTo>
                <a:lnTo>
                  <a:pt x="2222667" y="916118"/>
                </a:lnTo>
                <a:cubicBezTo>
                  <a:pt x="2225238" y="910120"/>
                  <a:pt x="2228676" y="905439"/>
                  <a:pt x="2232982" y="902076"/>
                </a:cubicBezTo>
                <a:cubicBezTo>
                  <a:pt x="2237288" y="898713"/>
                  <a:pt x="2242001" y="896356"/>
                  <a:pt x="2247121" y="895007"/>
                </a:cubicBezTo>
                <a:cubicBezTo>
                  <a:pt x="2252241" y="893657"/>
                  <a:pt x="2257286" y="892982"/>
                  <a:pt x="2262256" y="892982"/>
                </a:cubicBezTo>
                <a:close/>
                <a:moveTo>
                  <a:pt x="1969037" y="892982"/>
                </a:moveTo>
                <a:cubicBezTo>
                  <a:pt x="1974179" y="892982"/>
                  <a:pt x="1979256" y="893839"/>
                  <a:pt x="1984269" y="895553"/>
                </a:cubicBezTo>
                <a:cubicBezTo>
                  <a:pt x="1989281" y="897267"/>
                  <a:pt x="1993844" y="900041"/>
                  <a:pt x="1997957" y="903875"/>
                </a:cubicBezTo>
                <a:cubicBezTo>
                  <a:pt x="2002070" y="907710"/>
                  <a:pt x="2005348" y="912776"/>
                  <a:pt x="2007790" y="919074"/>
                </a:cubicBezTo>
                <a:cubicBezTo>
                  <a:pt x="2010232" y="925373"/>
                  <a:pt x="2011453" y="933127"/>
                  <a:pt x="2011453" y="942339"/>
                </a:cubicBezTo>
                <a:lnTo>
                  <a:pt x="2011453" y="948766"/>
                </a:lnTo>
                <a:lnTo>
                  <a:pt x="1940154" y="948766"/>
                </a:lnTo>
                <a:lnTo>
                  <a:pt x="1943620" y="965636"/>
                </a:lnTo>
                <a:cubicBezTo>
                  <a:pt x="1946212" y="970798"/>
                  <a:pt x="1949822" y="974719"/>
                  <a:pt x="1954449" y="977396"/>
                </a:cubicBezTo>
                <a:cubicBezTo>
                  <a:pt x="1959076" y="980074"/>
                  <a:pt x="1964453" y="981413"/>
                  <a:pt x="1970580" y="981413"/>
                </a:cubicBezTo>
                <a:cubicBezTo>
                  <a:pt x="1974564" y="981413"/>
                  <a:pt x="1978174" y="980845"/>
                  <a:pt x="1981409" y="979710"/>
                </a:cubicBezTo>
                <a:cubicBezTo>
                  <a:pt x="1984643" y="978575"/>
                  <a:pt x="1987439" y="976861"/>
                  <a:pt x="1989795" y="974569"/>
                </a:cubicBezTo>
                <a:cubicBezTo>
                  <a:pt x="1992152" y="972277"/>
                  <a:pt x="1993973" y="969417"/>
                  <a:pt x="1995258" y="965989"/>
                </a:cubicBezTo>
                <a:lnTo>
                  <a:pt x="2009911" y="970102"/>
                </a:lnTo>
                <a:cubicBezTo>
                  <a:pt x="2008368" y="975072"/>
                  <a:pt x="2005776" y="979432"/>
                  <a:pt x="2002135" y="983181"/>
                </a:cubicBezTo>
                <a:cubicBezTo>
                  <a:pt x="1998493" y="986929"/>
                  <a:pt x="1993994" y="989843"/>
                  <a:pt x="1988639" y="991921"/>
                </a:cubicBezTo>
                <a:cubicBezTo>
                  <a:pt x="1983283" y="993999"/>
                  <a:pt x="1977263" y="995038"/>
                  <a:pt x="1970580" y="995038"/>
                </a:cubicBezTo>
                <a:cubicBezTo>
                  <a:pt x="1961068" y="995038"/>
                  <a:pt x="1952874" y="992928"/>
                  <a:pt x="1945998" y="988707"/>
                </a:cubicBezTo>
                <a:cubicBezTo>
                  <a:pt x="1939121" y="984487"/>
                  <a:pt x="1933830" y="978575"/>
                  <a:pt x="1930124" y="970970"/>
                </a:cubicBezTo>
                <a:cubicBezTo>
                  <a:pt x="1926418" y="963365"/>
                  <a:pt x="1924565" y="954507"/>
                  <a:pt x="1924565" y="944396"/>
                </a:cubicBezTo>
                <a:cubicBezTo>
                  <a:pt x="1924565" y="934284"/>
                  <a:pt x="1926418" y="925362"/>
                  <a:pt x="1930124" y="917628"/>
                </a:cubicBezTo>
                <a:cubicBezTo>
                  <a:pt x="1933830" y="909895"/>
                  <a:pt x="1939014" y="903854"/>
                  <a:pt x="1945676" y="899505"/>
                </a:cubicBezTo>
                <a:cubicBezTo>
                  <a:pt x="1952339" y="895157"/>
                  <a:pt x="1960126" y="892982"/>
                  <a:pt x="1969037" y="892982"/>
                </a:cubicBezTo>
                <a:close/>
                <a:moveTo>
                  <a:pt x="1864519" y="892982"/>
                </a:moveTo>
                <a:cubicBezTo>
                  <a:pt x="1873431" y="892982"/>
                  <a:pt x="1881239" y="895103"/>
                  <a:pt x="1887944" y="899345"/>
                </a:cubicBezTo>
                <a:cubicBezTo>
                  <a:pt x="1894650" y="903586"/>
                  <a:pt x="1899877" y="909542"/>
                  <a:pt x="1903625" y="917211"/>
                </a:cubicBezTo>
                <a:cubicBezTo>
                  <a:pt x="1907375" y="924880"/>
                  <a:pt x="1909249" y="933856"/>
                  <a:pt x="1909249" y="944138"/>
                </a:cubicBezTo>
                <a:cubicBezTo>
                  <a:pt x="1909249" y="954335"/>
                  <a:pt x="1907375" y="963247"/>
                  <a:pt x="1903625" y="970873"/>
                </a:cubicBezTo>
                <a:cubicBezTo>
                  <a:pt x="1899877" y="978500"/>
                  <a:pt x="1894650" y="984434"/>
                  <a:pt x="1887944" y="988675"/>
                </a:cubicBezTo>
                <a:cubicBezTo>
                  <a:pt x="1881239" y="992917"/>
                  <a:pt x="1873431" y="995038"/>
                  <a:pt x="1864519" y="995038"/>
                </a:cubicBezTo>
                <a:cubicBezTo>
                  <a:pt x="1855608" y="995038"/>
                  <a:pt x="1847799" y="992917"/>
                  <a:pt x="1841094" y="988675"/>
                </a:cubicBezTo>
                <a:cubicBezTo>
                  <a:pt x="1834389" y="984434"/>
                  <a:pt x="1829162" y="978500"/>
                  <a:pt x="1825413" y="970873"/>
                </a:cubicBezTo>
                <a:cubicBezTo>
                  <a:pt x="1821664" y="963247"/>
                  <a:pt x="1819790" y="954335"/>
                  <a:pt x="1819790" y="944138"/>
                </a:cubicBezTo>
                <a:cubicBezTo>
                  <a:pt x="1819790" y="933856"/>
                  <a:pt x="1821664" y="924880"/>
                  <a:pt x="1825413" y="917211"/>
                </a:cubicBezTo>
                <a:cubicBezTo>
                  <a:pt x="1829162" y="909542"/>
                  <a:pt x="1834389" y="903586"/>
                  <a:pt x="1841094" y="899345"/>
                </a:cubicBezTo>
                <a:cubicBezTo>
                  <a:pt x="1847799" y="895103"/>
                  <a:pt x="1855608" y="892982"/>
                  <a:pt x="1864519" y="892982"/>
                </a:cubicBezTo>
                <a:close/>
                <a:moveTo>
                  <a:pt x="1755103" y="892982"/>
                </a:moveTo>
                <a:cubicBezTo>
                  <a:pt x="1763415" y="892982"/>
                  <a:pt x="1770742" y="895060"/>
                  <a:pt x="1777083" y="899216"/>
                </a:cubicBezTo>
                <a:cubicBezTo>
                  <a:pt x="1783424" y="903372"/>
                  <a:pt x="1788372" y="909263"/>
                  <a:pt x="1791928" y="916889"/>
                </a:cubicBezTo>
                <a:cubicBezTo>
                  <a:pt x="1795484" y="924516"/>
                  <a:pt x="1797263" y="933513"/>
                  <a:pt x="1797263" y="943881"/>
                </a:cubicBezTo>
                <a:cubicBezTo>
                  <a:pt x="1797263" y="954335"/>
                  <a:pt x="1795484" y="963386"/>
                  <a:pt x="1791928" y="971034"/>
                </a:cubicBezTo>
                <a:cubicBezTo>
                  <a:pt x="1788372" y="978682"/>
                  <a:pt x="1783445" y="984594"/>
                  <a:pt x="1777147" y="988772"/>
                </a:cubicBezTo>
                <a:cubicBezTo>
                  <a:pt x="1770849" y="992949"/>
                  <a:pt x="1763587" y="995038"/>
                  <a:pt x="1755361" y="995038"/>
                </a:cubicBezTo>
                <a:cubicBezTo>
                  <a:pt x="1749020" y="995038"/>
                  <a:pt x="1743943" y="993977"/>
                  <a:pt x="1740129" y="991857"/>
                </a:cubicBezTo>
                <a:cubicBezTo>
                  <a:pt x="1736316" y="989736"/>
                  <a:pt x="1733381" y="987315"/>
                  <a:pt x="1731325" y="984594"/>
                </a:cubicBezTo>
                <a:cubicBezTo>
                  <a:pt x="1729268" y="981874"/>
                  <a:pt x="1727683" y="979614"/>
                  <a:pt x="1726569" y="977814"/>
                </a:cubicBezTo>
                <a:lnTo>
                  <a:pt x="1725284" y="977814"/>
                </a:lnTo>
                <a:lnTo>
                  <a:pt x="1725284" y="1029999"/>
                </a:lnTo>
                <a:lnTo>
                  <a:pt x="1710117" y="1029999"/>
                </a:lnTo>
                <a:lnTo>
                  <a:pt x="1710117" y="894268"/>
                </a:lnTo>
                <a:lnTo>
                  <a:pt x="1724770" y="894268"/>
                </a:lnTo>
                <a:lnTo>
                  <a:pt x="1724770" y="909949"/>
                </a:lnTo>
                <a:lnTo>
                  <a:pt x="1726569" y="909949"/>
                </a:lnTo>
                <a:cubicBezTo>
                  <a:pt x="1727683" y="908235"/>
                  <a:pt x="1729236" y="906039"/>
                  <a:pt x="1731228" y="903361"/>
                </a:cubicBezTo>
                <a:cubicBezTo>
                  <a:pt x="1733221" y="900683"/>
                  <a:pt x="1736091" y="898284"/>
                  <a:pt x="1739840" y="896163"/>
                </a:cubicBezTo>
                <a:cubicBezTo>
                  <a:pt x="1743589" y="894043"/>
                  <a:pt x="1748677" y="892982"/>
                  <a:pt x="1755103" y="892982"/>
                </a:cubicBezTo>
                <a:close/>
                <a:moveTo>
                  <a:pt x="1511837" y="892982"/>
                </a:moveTo>
                <a:cubicBezTo>
                  <a:pt x="1516979" y="892982"/>
                  <a:pt x="1522056" y="893839"/>
                  <a:pt x="1527068" y="895553"/>
                </a:cubicBezTo>
                <a:cubicBezTo>
                  <a:pt x="1532081" y="897267"/>
                  <a:pt x="1536644" y="900041"/>
                  <a:pt x="1540757" y="903875"/>
                </a:cubicBezTo>
                <a:cubicBezTo>
                  <a:pt x="1544870" y="907710"/>
                  <a:pt x="1548148" y="912776"/>
                  <a:pt x="1550590" y="919074"/>
                </a:cubicBezTo>
                <a:cubicBezTo>
                  <a:pt x="1553032" y="925373"/>
                  <a:pt x="1554253" y="933127"/>
                  <a:pt x="1554253" y="942339"/>
                </a:cubicBezTo>
                <a:lnTo>
                  <a:pt x="1554253" y="948766"/>
                </a:lnTo>
                <a:lnTo>
                  <a:pt x="1482954" y="948766"/>
                </a:lnTo>
                <a:lnTo>
                  <a:pt x="1486420" y="965636"/>
                </a:lnTo>
                <a:cubicBezTo>
                  <a:pt x="1489012" y="970798"/>
                  <a:pt x="1492622" y="974719"/>
                  <a:pt x="1497249" y="977396"/>
                </a:cubicBezTo>
                <a:cubicBezTo>
                  <a:pt x="1501876" y="980074"/>
                  <a:pt x="1507253" y="981413"/>
                  <a:pt x="1513380" y="981413"/>
                </a:cubicBezTo>
                <a:cubicBezTo>
                  <a:pt x="1517364" y="981413"/>
                  <a:pt x="1520974" y="980845"/>
                  <a:pt x="1524209" y="979710"/>
                </a:cubicBezTo>
                <a:cubicBezTo>
                  <a:pt x="1527443" y="978575"/>
                  <a:pt x="1530239" y="976861"/>
                  <a:pt x="1532595" y="974569"/>
                </a:cubicBezTo>
                <a:cubicBezTo>
                  <a:pt x="1534952" y="972277"/>
                  <a:pt x="1536773" y="969417"/>
                  <a:pt x="1538058" y="965989"/>
                </a:cubicBezTo>
                <a:lnTo>
                  <a:pt x="1552711" y="970102"/>
                </a:lnTo>
                <a:cubicBezTo>
                  <a:pt x="1551169" y="975072"/>
                  <a:pt x="1548576" y="979432"/>
                  <a:pt x="1544935" y="983181"/>
                </a:cubicBezTo>
                <a:cubicBezTo>
                  <a:pt x="1541293" y="986929"/>
                  <a:pt x="1536794" y="989843"/>
                  <a:pt x="1531439" y="991921"/>
                </a:cubicBezTo>
                <a:cubicBezTo>
                  <a:pt x="1526083" y="993999"/>
                  <a:pt x="1520063" y="995038"/>
                  <a:pt x="1513380" y="995038"/>
                </a:cubicBezTo>
                <a:cubicBezTo>
                  <a:pt x="1503868" y="995038"/>
                  <a:pt x="1495674" y="992928"/>
                  <a:pt x="1488798" y="988707"/>
                </a:cubicBezTo>
                <a:cubicBezTo>
                  <a:pt x="1481921" y="984487"/>
                  <a:pt x="1476630" y="978575"/>
                  <a:pt x="1472924" y="970970"/>
                </a:cubicBezTo>
                <a:cubicBezTo>
                  <a:pt x="1469218" y="963365"/>
                  <a:pt x="1467365" y="954507"/>
                  <a:pt x="1467365" y="944396"/>
                </a:cubicBezTo>
                <a:cubicBezTo>
                  <a:pt x="1467365" y="934284"/>
                  <a:pt x="1469218" y="925362"/>
                  <a:pt x="1472924" y="917628"/>
                </a:cubicBezTo>
                <a:cubicBezTo>
                  <a:pt x="1476630" y="909895"/>
                  <a:pt x="1481814" y="903854"/>
                  <a:pt x="1488476" y="899505"/>
                </a:cubicBezTo>
                <a:cubicBezTo>
                  <a:pt x="1495139" y="895157"/>
                  <a:pt x="1502926" y="892982"/>
                  <a:pt x="1511837" y="892982"/>
                </a:cubicBezTo>
                <a:close/>
                <a:moveTo>
                  <a:pt x="1195456" y="892982"/>
                </a:moveTo>
                <a:cubicBezTo>
                  <a:pt x="1198626" y="892982"/>
                  <a:pt x="1202279" y="893357"/>
                  <a:pt x="1206413" y="894107"/>
                </a:cubicBezTo>
                <a:cubicBezTo>
                  <a:pt x="1210548" y="894857"/>
                  <a:pt x="1214554" y="896388"/>
                  <a:pt x="1218431" y="898702"/>
                </a:cubicBezTo>
                <a:cubicBezTo>
                  <a:pt x="1222309" y="901016"/>
                  <a:pt x="1225532" y="904507"/>
                  <a:pt x="1228103" y="909177"/>
                </a:cubicBezTo>
                <a:cubicBezTo>
                  <a:pt x="1230674" y="913847"/>
                  <a:pt x="1231959" y="920103"/>
                  <a:pt x="1231959" y="927943"/>
                </a:cubicBezTo>
                <a:lnTo>
                  <a:pt x="1231959" y="992981"/>
                </a:lnTo>
                <a:lnTo>
                  <a:pt x="1216792" y="992981"/>
                </a:lnTo>
                <a:lnTo>
                  <a:pt x="1216792" y="979614"/>
                </a:lnTo>
                <a:lnTo>
                  <a:pt x="1216021" y="979614"/>
                </a:lnTo>
                <a:cubicBezTo>
                  <a:pt x="1214993" y="981756"/>
                  <a:pt x="1213279" y="984048"/>
                  <a:pt x="1210880" y="986490"/>
                </a:cubicBezTo>
                <a:cubicBezTo>
                  <a:pt x="1208480" y="988932"/>
                  <a:pt x="1205288" y="991010"/>
                  <a:pt x="1201304" y="992724"/>
                </a:cubicBezTo>
                <a:cubicBezTo>
                  <a:pt x="1197319" y="994438"/>
                  <a:pt x="1192457" y="995295"/>
                  <a:pt x="1186715" y="995295"/>
                </a:cubicBezTo>
                <a:cubicBezTo>
                  <a:pt x="1180460" y="995295"/>
                  <a:pt x="1174783" y="994106"/>
                  <a:pt x="1169685" y="991728"/>
                </a:cubicBezTo>
                <a:cubicBezTo>
                  <a:pt x="1164586" y="989350"/>
                  <a:pt x="1160537" y="985901"/>
                  <a:pt x="1157538" y="981381"/>
                </a:cubicBezTo>
                <a:cubicBezTo>
                  <a:pt x="1154539" y="976861"/>
                  <a:pt x="1153040" y="971388"/>
                  <a:pt x="1153040" y="964961"/>
                </a:cubicBezTo>
                <a:cubicBezTo>
                  <a:pt x="1153040" y="959305"/>
                  <a:pt x="1154154" y="954710"/>
                  <a:pt x="1156382" y="951176"/>
                </a:cubicBezTo>
                <a:cubicBezTo>
                  <a:pt x="1158609" y="947641"/>
                  <a:pt x="1161587" y="944867"/>
                  <a:pt x="1165315" y="942853"/>
                </a:cubicBezTo>
                <a:cubicBezTo>
                  <a:pt x="1169042" y="940839"/>
                  <a:pt x="1173166" y="939329"/>
                  <a:pt x="1177686" y="938322"/>
                </a:cubicBezTo>
                <a:cubicBezTo>
                  <a:pt x="1182206" y="937315"/>
                  <a:pt x="1186758" y="936512"/>
                  <a:pt x="1191343" y="935912"/>
                </a:cubicBezTo>
                <a:cubicBezTo>
                  <a:pt x="1197341" y="935141"/>
                  <a:pt x="1202214" y="934552"/>
                  <a:pt x="1205963" y="934145"/>
                </a:cubicBezTo>
                <a:cubicBezTo>
                  <a:pt x="1209712" y="933738"/>
                  <a:pt x="1212454" y="933042"/>
                  <a:pt x="1214189" y="932056"/>
                </a:cubicBezTo>
                <a:cubicBezTo>
                  <a:pt x="1215925" y="931071"/>
                  <a:pt x="1216792" y="929357"/>
                  <a:pt x="1216792" y="926915"/>
                </a:cubicBezTo>
                <a:lnTo>
                  <a:pt x="1216792" y="926401"/>
                </a:lnTo>
                <a:cubicBezTo>
                  <a:pt x="1216792" y="920060"/>
                  <a:pt x="1215068" y="915133"/>
                  <a:pt x="1211619" y="911620"/>
                </a:cubicBezTo>
                <a:cubicBezTo>
                  <a:pt x="1208170" y="908106"/>
                  <a:pt x="1202953" y="906350"/>
                  <a:pt x="1195970" y="906350"/>
                </a:cubicBezTo>
                <a:cubicBezTo>
                  <a:pt x="1188729" y="906350"/>
                  <a:pt x="1183052" y="907935"/>
                  <a:pt x="1178939" y="911105"/>
                </a:cubicBezTo>
                <a:cubicBezTo>
                  <a:pt x="1174826" y="914276"/>
                  <a:pt x="1171934" y="917661"/>
                  <a:pt x="1170263" y="921260"/>
                </a:cubicBezTo>
                <a:lnTo>
                  <a:pt x="1155867" y="916118"/>
                </a:lnTo>
                <a:cubicBezTo>
                  <a:pt x="1158438" y="910120"/>
                  <a:pt x="1161876" y="905439"/>
                  <a:pt x="1166182" y="902076"/>
                </a:cubicBezTo>
                <a:cubicBezTo>
                  <a:pt x="1170488" y="898713"/>
                  <a:pt x="1175201" y="896356"/>
                  <a:pt x="1180321" y="895007"/>
                </a:cubicBezTo>
                <a:cubicBezTo>
                  <a:pt x="1185441" y="893657"/>
                  <a:pt x="1190486" y="892982"/>
                  <a:pt x="1195456" y="892982"/>
                </a:cubicBezTo>
                <a:close/>
                <a:moveTo>
                  <a:pt x="988219" y="892982"/>
                </a:moveTo>
                <a:cubicBezTo>
                  <a:pt x="997131" y="892982"/>
                  <a:pt x="1004939" y="895103"/>
                  <a:pt x="1011644" y="899345"/>
                </a:cubicBezTo>
                <a:cubicBezTo>
                  <a:pt x="1018350" y="903586"/>
                  <a:pt x="1023577" y="909542"/>
                  <a:pt x="1027325" y="917211"/>
                </a:cubicBezTo>
                <a:cubicBezTo>
                  <a:pt x="1031074" y="924880"/>
                  <a:pt x="1032949" y="933856"/>
                  <a:pt x="1032949" y="944138"/>
                </a:cubicBezTo>
                <a:cubicBezTo>
                  <a:pt x="1032949" y="954335"/>
                  <a:pt x="1031074" y="963247"/>
                  <a:pt x="1027325" y="970873"/>
                </a:cubicBezTo>
                <a:cubicBezTo>
                  <a:pt x="1023577" y="978500"/>
                  <a:pt x="1018350" y="984434"/>
                  <a:pt x="1011644" y="988675"/>
                </a:cubicBezTo>
                <a:cubicBezTo>
                  <a:pt x="1004939" y="992917"/>
                  <a:pt x="997131" y="995038"/>
                  <a:pt x="988219" y="995038"/>
                </a:cubicBezTo>
                <a:cubicBezTo>
                  <a:pt x="979308" y="995038"/>
                  <a:pt x="971499" y="992917"/>
                  <a:pt x="964794" y="988675"/>
                </a:cubicBezTo>
                <a:cubicBezTo>
                  <a:pt x="958089" y="984434"/>
                  <a:pt x="952862" y="978500"/>
                  <a:pt x="949113" y="970873"/>
                </a:cubicBezTo>
                <a:cubicBezTo>
                  <a:pt x="945364" y="963247"/>
                  <a:pt x="943490" y="954335"/>
                  <a:pt x="943490" y="944138"/>
                </a:cubicBezTo>
                <a:cubicBezTo>
                  <a:pt x="943490" y="933856"/>
                  <a:pt x="945364" y="924880"/>
                  <a:pt x="949113" y="917211"/>
                </a:cubicBezTo>
                <a:cubicBezTo>
                  <a:pt x="952862" y="909542"/>
                  <a:pt x="958089" y="903586"/>
                  <a:pt x="964794" y="899345"/>
                </a:cubicBezTo>
                <a:cubicBezTo>
                  <a:pt x="971499" y="895103"/>
                  <a:pt x="979308" y="892982"/>
                  <a:pt x="988219" y="892982"/>
                </a:cubicBezTo>
                <a:close/>
                <a:moveTo>
                  <a:pt x="878804" y="892982"/>
                </a:moveTo>
                <a:cubicBezTo>
                  <a:pt x="887115" y="892982"/>
                  <a:pt x="894442" y="895060"/>
                  <a:pt x="900783" y="899216"/>
                </a:cubicBezTo>
                <a:cubicBezTo>
                  <a:pt x="907124" y="903372"/>
                  <a:pt x="912072" y="909263"/>
                  <a:pt x="915629" y="916889"/>
                </a:cubicBezTo>
                <a:cubicBezTo>
                  <a:pt x="919185" y="924516"/>
                  <a:pt x="920963" y="933513"/>
                  <a:pt x="920963" y="943881"/>
                </a:cubicBezTo>
                <a:cubicBezTo>
                  <a:pt x="920963" y="954335"/>
                  <a:pt x="919185" y="963386"/>
                  <a:pt x="915629" y="971034"/>
                </a:cubicBezTo>
                <a:cubicBezTo>
                  <a:pt x="912072" y="978682"/>
                  <a:pt x="907145" y="984594"/>
                  <a:pt x="900847" y="988772"/>
                </a:cubicBezTo>
                <a:cubicBezTo>
                  <a:pt x="894549" y="992949"/>
                  <a:pt x="887287" y="995038"/>
                  <a:pt x="879060" y="995038"/>
                </a:cubicBezTo>
                <a:cubicBezTo>
                  <a:pt x="872720" y="995038"/>
                  <a:pt x="867643" y="993977"/>
                  <a:pt x="863830" y="991857"/>
                </a:cubicBezTo>
                <a:cubicBezTo>
                  <a:pt x="860016" y="989736"/>
                  <a:pt x="857081" y="987315"/>
                  <a:pt x="855025" y="984594"/>
                </a:cubicBezTo>
                <a:cubicBezTo>
                  <a:pt x="852968" y="981874"/>
                  <a:pt x="851383" y="979614"/>
                  <a:pt x="850269" y="977814"/>
                </a:cubicBezTo>
                <a:lnTo>
                  <a:pt x="848984" y="977814"/>
                </a:lnTo>
                <a:lnTo>
                  <a:pt x="848984" y="1029999"/>
                </a:lnTo>
                <a:lnTo>
                  <a:pt x="833817" y="1029999"/>
                </a:lnTo>
                <a:lnTo>
                  <a:pt x="833817" y="894268"/>
                </a:lnTo>
                <a:lnTo>
                  <a:pt x="848470" y="894268"/>
                </a:lnTo>
                <a:lnTo>
                  <a:pt x="848470" y="909949"/>
                </a:lnTo>
                <a:lnTo>
                  <a:pt x="850269" y="909949"/>
                </a:lnTo>
                <a:cubicBezTo>
                  <a:pt x="851383" y="908235"/>
                  <a:pt x="852936" y="906039"/>
                  <a:pt x="854929" y="903361"/>
                </a:cubicBezTo>
                <a:cubicBezTo>
                  <a:pt x="856921" y="900683"/>
                  <a:pt x="859791" y="898284"/>
                  <a:pt x="863541" y="896163"/>
                </a:cubicBezTo>
                <a:cubicBezTo>
                  <a:pt x="867289" y="894043"/>
                  <a:pt x="872377" y="892982"/>
                  <a:pt x="878804" y="892982"/>
                </a:cubicBezTo>
                <a:close/>
                <a:moveTo>
                  <a:pt x="526378" y="892982"/>
                </a:moveTo>
                <a:cubicBezTo>
                  <a:pt x="534690" y="892982"/>
                  <a:pt x="542017" y="895060"/>
                  <a:pt x="548358" y="899216"/>
                </a:cubicBezTo>
                <a:cubicBezTo>
                  <a:pt x="554699" y="903372"/>
                  <a:pt x="559647" y="909263"/>
                  <a:pt x="563203" y="916889"/>
                </a:cubicBezTo>
                <a:cubicBezTo>
                  <a:pt x="566760" y="924516"/>
                  <a:pt x="568537" y="933513"/>
                  <a:pt x="568537" y="943881"/>
                </a:cubicBezTo>
                <a:cubicBezTo>
                  <a:pt x="568537" y="954335"/>
                  <a:pt x="566760" y="963386"/>
                  <a:pt x="563203" y="971034"/>
                </a:cubicBezTo>
                <a:cubicBezTo>
                  <a:pt x="559647" y="978682"/>
                  <a:pt x="554720" y="984594"/>
                  <a:pt x="548422" y="988772"/>
                </a:cubicBezTo>
                <a:cubicBezTo>
                  <a:pt x="542124" y="992949"/>
                  <a:pt x="534862" y="995038"/>
                  <a:pt x="526636" y="995038"/>
                </a:cubicBezTo>
                <a:cubicBezTo>
                  <a:pt x="520295" y="995038"/>
                  <a:pt x="515218" y="993977"/>
                  <a:pt x="511404" y="991857"/>
                </a:cubicBezTo>
                <a:cubicBezTo>
                  <a:pt x="507591" y="989736"/>
                  <a:pt x="504657" y="987315"/>
                  <a:pt x="502600" y="984594"/>
                </a:cubicBezTo>
                <a:cubicBezTo>
                  <a:pt x="500543" y="981874"/>
                  <a:pt x="498958" y="979614"/>
                  <a:pt x="497844" y="977814"/>
                </a:cubicBezTo>
                <a:lnTo>
                  <a:pt x="496559" y="977814"/>
                </a:lnTo>
                <a:lnTo>
                  <a:pt x="496559" y="1029999"/>
                </a:lnTo>
                <a:lnTo>
                  <a:pt x="481392" y="1029999"/>
                </a:lnTo>
                <a:lnTo>
                  <a:pt x="481392" y="894268"/>
                </a:lnTo>
                <a:lnTo>
                  <a:pt x="496045" y="894268"/>
                </a:lnTo>
                <a:lnTo>
                  <a:pt x="496045" y="909949"/>
                </a:lnTo>
                <a:lnTo>
                  <a:pt x="497844" y="909949"/>
                </a:lnTo>
                <a:cubicBezTo>
                  <a:pt x="498958" y="908235"/>
                  <a:pt x="500511" y="906039"/>
                  <a:pt x="502503" y="903361"/>
                </a:cubicBezTo>
                <a:cubicBezTo>
                  <a:pt x="504496" y="900683"/>
                  <a:pt x="507366" y="898284"/>
                  <a:pt x="511115" y="896163"/>
                </a:cubicBezTo>
                <a:cubicBezTo>
                  <a:pt x="514864" y="894043"/>
                  <a:pt x="519952" y="892982"/>
                  <a:pt x="526378" y="892982"/>
                </a:cubicBezTo>
                <a:close/>
                <a:moveTo>
                  <a:pt x="416719" y="892982"/>
                </a:moveTo>
                <a:cubicBezTo>
                  <a:pt x="425631" y="892982"/>
                  <a:pt x="433439" y="895103"/>
                  <a:pt x="440145" y="899345"/>
                </a:cubicBezTo>
                <a:cubicBezTo>
                  <a:pt x="446850" y="903586"/>
                  <a:pt x="452077" y="909542"/>
                  <a:pt x="455825" y="917211"/>
                </a:cubicBezTo>
                <a:cubicBezTo>
                  <a:pt x="459574" y="924880"/>
                  <a:pt x="461449" y="933856"/>
                  <a:pt x="461449" y="944138"/>
                </a:cubicBezTo>
                <a:cubicBezTo>
                  <a:pt x="461449" y="954335"/>
                  <a:pt x="459574" y="963247"/>
                  <a:pt x="455825" y="970873"/>
                </a:cubicBezTo>
                <a:cubicBezTo>
                  <a:pt x="452077" y="978500"/>
                  <a:pt x="446850" y="984434"/>
                  <a:pt x="440145" y="988675"/>
                </a:cubicBezTo>
                <a:cubicBezTo>
                  <a:pt x="433439" y="992917"/>
                  <a:pt x="425631" y="995038"/>
                  <a:pt x="416719" y="995038"/>
                </a:cubicBezTo>
                <a:cubicBezTo>
                  <a:pt x="407808" y="995038"/>
                  <a:pt x="399999" y="992917"/>
                  <a:pt x="393294" y="988675"/>
                </a:cubicBezTo>
                <a:cubicBezTo>
                  <a:pt x="386589" y="984434"/>
                  <a:pt x="381362" y="978500"/>
                  <a:pt x="377613" y="970873"/>
                </a:cubicBezTo>
                <a:cubicBezTo>
                  <a:pt x="373865" y="963247"/>
                  <a:pt x="371990" y="954335"/>
                  <a:pt x="371990" y="944138"/>
                </a:cubicBezTo>
                <a:cubicBezTo>
                  <a:pt x="371990" y="933856"/>
                  <a:pt x="373865" y="924880"/>
                  <a:pt x="377613" y="917211"/>
                </a:cubicBezTo>
                <a:cubicBezTo>
                  <a:pt x="381362" y="909542"/>
                  <a:pt x="386589" y="903586"/>
                  <a:pt x="393294" y="899345"/>
                </a:cubicBezTo>
                <a:cubicBezTo>
                  <a:pt x="399999" y="895103"/>
                  <a:pt x="407808" y="892982"/>
                  <a:pt x="416719" y="892982"/>
                </a:cubicBezTo>
                <a:close/>
                <a:moveTo>
                  <a:pt x="299551" y="891183"/>
                </a:moveTo>
                <a:lnTo>
                  <a:pt x="299551" y="967017"/>
                </a:lnTo>
                <a:lnTo>
                  <a:pt x="301864" y="967017"/>
                </a:lnTo>
                <a:cubicBezTo>
                  <a:pt x="309319" y="967017"/>
                  <a:pt x="315607" y="965454"/>
                  <a:pt x="320727" y="962326"/>
                </a:cubicBezTo>
                <a:cubicBezTo>
                  <a:pt x="325847" y="959198"/>
                  <a:pt x="329724" y="954785"/>
                  <a:pt x="332359" y="949087"/>
                </a:cubicBezTo>
                <a:cubicBezTo>
                  <a:pt x="334994" y="943389"/>
                  <a:pt x="336311" y="936684"/>
                  <a:pt x="336311" y="928972"/>
                </a:cubicBezTo>
                <a:cubicBezTo>
                  <a:pt x="336311" y="921345"/>
                  <a:pt x="334994" y="914704"/>
                  <a:pt x="332359" y="909049"/>
                </a:cubicBezTo>
                <a:cubicBezTo>
                  <a:pt x="329724" y="903393"/>
                  <a:pt x="325847" y="899002"/>
                  <a:pt x="320727" y="895874"/>
                </a:cubicBezTo>
                <a:cubicBezTo>
                  <a:pt x="315607" y="892747"/>
                  <a:pt x="309319" y="891183"/>
                  <a:pt x="301864" y="891183"/>
                </a:cubicBezTo>
                <a:close/>
                <a:moveTo>
                  <a:pt x="281042" y="891183"/>
                </a:moveTo>
                <a:cubicBezTo>
                  <a:pt x="273587" y="891183"/>
                  <a:pt x="267300" y="892747"/>
                  <a:pt x="262180" y="895874"/>
                </a:cubicBezTo>
                <a:cubicBezTo>
                  <a:pt x="257060" y="899002"/>
                  <a:pt x="253183" y="903415"/>
                  <a:pt x="250548" y="909113"/>
                </a:cubicBezTo>
                <a:cubicBezTo>
                  <a:pt x="247913" y="914811"/>
                  <a:pt x="246595" y="921517"/>
                  <a:pt x="246595" y="929229"/>
                </a:cubicBezTo>
                <a:cubicBezTo>
                  <a:pt x="246595" y="936855"/>
                  <a:pt x="247913" y="943496"/>
                  <a:pt x="250548" y="949151"/>
                </a:cubicBezTo>
                <a:cubicBezTo>
                  <a:pt x="253183" y="954807"/>
                  <a:pt x="257060" y="959198"/>
                  <a:pt x="262180" y="962326"/>
                </a:cubicBezTo>
                <a:cubicBezTo>
                  <a:pt x="267300" y="965454"/>
                  <a:pt x="273587" y="967017"/>
                  <a:pt x="281042" y="967017"/>
                </a:cubicBezTo>
                <a:lnTo>
                  <a:pt x="283613" y="967017"/>
                </a:lnTo>
                <a:lnTo>
                  <a:pt x="283613" y="891183"/>
                </a:lnTo>
                <a:close/>
                <a:moveTo>
                  <a:pt x="3341205" y="861363"/>
                </a:moveTo>
                <a:lnTo>
                  <a:pt x="3439405" y="861363"/>
                </a:lnTo>
                <a:lnTo>
                  <a:pt x="3439405" y="992981"/>
                </a:lnTo>
                <a:lnTo>
                  <a:pt x="3423467" y="992981"/>
                </a:lnTo>
                <a:lnTo>
                  <a:pt x="3423467" y="875502"/>
                </a:lnTo>
                <a:lnTo>
                  <a:pt x="3357144" y="875502"/>
                </a:lnTo>
                <a:lnTo>
                  <a:pt x="3357144" y="992981"/>
                </a:lnTo>
                <a:lnTo>
                  <a:pt x="3341205" y="992981"/>
                </a:lnTo>
                <a:close/>
                <a:moveTo>
                  <a:pt x="3226648" y="861363"/>
                </a:moveTo>
                <a:lnTo>
                  <a:pt x="3242586" y="861363"/>
                </a:lnTo>
                <a:lnTo>
                  <a:pt x="3242586" y="918432"/>
                </a:lnTo>
                <a:lnTo>
                  <a:pt x="3249527" y="918432"/>
                </a:lnTo>
                <a:lnTo>
                  <a:pt x="3302226" y="861363"/>
                </a:lnTo>
                <a:lnTo>
                  <a:pt x="3321249" y="861363"/>
                </a:lnTo>
                <a:lnTo>
                  <a:pt x="3268036" y="919203"/>
                </a:lnTo>
                <a:lnTo>
                  <a:pt x="3323048" y="992981"/>
                </a:lnTo>
                <a:lnTo>
                  <a:pt x="3304025" y="992981"/>
                </a:lnTo>
                <a:lnTo>
                  <a:pt x="3258782" y="932570"/>
                </a:lnTo>
                <a:lnTo>
                  <a:pt x="3242586" y="932570"/>
                </a:lnTo>
                <a:lnTo>
                  <a:pt x="3242586" y="992981"/>
                </a:lnTo>
                <a:lnTo>
                  <a:pt x="3226648" y="992981"/>
                </a:lnTo>
                <a:close/>
                <a:moveTo>
                  <a:pt x="3105150" y="861363"/>
                </a:moveTo>
                <a:lnTo>
                  <a:pt x="3203864" y="861363"/>
                </a:lnTo>
                <a:lnTo>
                  <a:pt x="3203864" y="875502"/>
                </a:lnTo>
                <a:lnTo>
                  <a:pt x="3162476" y="875502"/>
                </a:lnTo>
                <a:lnTo>
                  <a:pt x="3162476" y="992981"/>
                </a:lnTo>
                <a:lnTo>
                  <a:pt x="3146538" y="992981"/>
                </a:lnTo>
                <a:lnTo>
                  <a:pt x="3146538" y="875502"/>
                </a:lnTo>
                <a:lnTo>
                  <a:pt x="3105150" y="875502"/>
                </a:lnTo>
                <a:close/>
                <a:moveTo>
                  <a:pt x="49872" y="859564"/>
                </a:moveTo>
                <a:cubicBezTo>
                  <a:pt x="58012" y="859564"/>
                  <a:pt x="64995" y="861202"/>
                  <a:pt x="70822" y="864480"/>
                </a:cubicBezTo>
                <a:cubicBezTo>
                  <a:pt x="76649" y="867758"/>
                  <a:pt x="81126" y="872074"/>
                  <a:pt x="84254" y="877430"/>
                </a:cubicBezTo>
                <a:cubicBezTo>
                  <a:pt x="87382" y="882785"/>
                  <a:pt x="88946" y="888569"/>
                  <a:pt x="88946" y="894782"/>
                </a:cubicBezTo>
                <a:cubicBezTo>
                  <a:pt x="88946" y="902194"/>
                  <a:pt x="87007" y="908513"/>
                  <a:pt x="83129" y="913740"/>
                </a:cubicBezTo>
                <a:cubicBezTo>
                  <a:pt x="79252" y="918967"/>
                  <a:pt x="73993" y="922588"/>
                  <a:pt x="67352" y="924601"/>
                </a:cubicBezTo>
                <a:lnTo>
                  <a:pt x="67352" y="925630"/>
                </a:lnTo>
                <a:cubicBezTo>
                  <a:pt x="75664" y="927001"/>
                  <a:pt x="82155" y="930525"/>
                  <a:pt x="86825" y="936202"/>
                </a:cubicBezTo>
                <a:cubicBezTo>
                  <a:pt x="91495" y="941878"/>
                  <a:pt x="93830" y="948894"/>
                  <a:pt x="93830" y="957249"/>
                </a:cubicBezTo>
                <a:cubicBezTo>
                  <a:pt x="93830" y="964404"/>
                  <a:pt x="91892" y="970820"/>
                  <a:pt x="88014" y="976497"/>
                </a:cubicBezTo>
                <a:cubicBezTo>
                  <a:pt x="84136" y="982174"/>
                  <a:pt x="78856" y="986640"/>
                  <a:pt x="72172" y="989896"/>
                </a:cubicBezTo>
                <a:cubicBezTo>
                  <a:pt x="65488" y="993153"/>
                  <a:pt x="57884" y="994781"/>
                  <a:pt x="49357" y="994781"/>
                </a:cubicBezTo>
                <a:cubicBezTo>
                  <a:pt x="40874" y="994781"/>
                  <a:pt x="33323" y="993324"/>
                  <a:pt x="26703" y="990411"/>
                </a:cubicBezTo>
                <a:cubicBezTo>
                  <a:pt x="20084" y="987497"/>
                  <a:pt x="14836" y="983438"/>
                  <a:pt x="10958" y="978232"/>
                </a:cubicBezTo>
                <a:cubicBezTo>
                  <a:pt x="7080" y="973026"/>
                  <a:pt x="4971" y="966975"/>
                  <a:pt x="4628" y="960077"/>
                </a:cubicBezTo>
                <a:lnTo>
                  <a:pt x="20823" y="960077"/>
                </a:lnTo>
                <a:cubicBezTo>
                  <a:pt x="21166" y="964318"/>
                  <a:pt x="22623" y="967971"/>
                  <a:pt x="25193" y="971034"/>
                </a:cubicBezTo>
                <a:cubicBezTo>
                  <a:pt x="27764" y="974097"/>
                  <a:pt x="31127" y="976465"/>
                  <a:pt x="35283" y="978136"/>
                </a:cubicBezTo>
                <a:cubicBezTo>
                  <a:pt x="39439" y="979807"/>
                  <a:pt x="44045" y="980642"/>
                  <a:pt x="49100" y="980642"/>
                </a:cubicBezTo>
                <a:cubicBezTo>
                  <a:pt x="54756" y="980642"/>
                  <a:pt x="59768" y="979657"/>
                  <a:pt x="64139" y="977686"/>
                </a:cubicBezTo>
                <a:cubicBezTo>
                  <a:pt x="68509" y="975715"/>
                  <a:pt x="71936" y="972973"/>
                  <a:pt x="74422" y="969460"/>
                </a:cubicBezTo>
                <a:cubicBezTo>
                  <a:pt x="76906" y="965946"/>
                  <a:pt x="78149" y="961876"/>
                  <a:pt x="78149" y="957249"/>
                </a:cubicBezTo>
                <a:cubicBezTo>
                  <a:pt x="78149" y="952407"/>
                  <a:pt x="76949" y="948134"/>
                  <a:pt x="74550" y="944428"/>
                </a:cubicBezTo>
                <a:cubicBezTo>
                  <a:pt x="72151" y="940722"/>
                  <a:pt x="68637" y="937819"/>
                  <a:pt x="64010" y="935720"/>
                </a:cubicBezTo>
                <a:cubicBezTo>
                  <a:pt x="59383" y="933620"/>
                  <a:pt x="53727" y="932570"/>
                  <a:pt x="47044" y="932570"/>
                </a:cubicBezTo>
                <a:lnTo>
                  <a:pt x="36504" y="932570"/>
                </a:lnTo>
                <a:lnTo>
                  <a:pt x="36504" y="918432"/>
                </a:lnTo>
                <a:lnTo>
                  <a:pt x="47044" y="918432"/>
                </a:lnTo>
                <a:cubicBezTo>
                  <a:pt x="52271" y="918432"/>
                  <a:pt x="56866" y="917489"/>
                  <a:pt x="60829" y="915604"/>
                </a:cubicBezTo>
                <a:cubicBezTo>
                  <a:pt x="64792" y="913719"/>
                  <a:pt x="67898" y="911063"/>
                  <a:pt x="70147" y="907635"/>
                </a:cubicBezTo>
                <a:cubicBezTo>
                  <a:pt x="72397" y="904207"/>
                  <a:pt x="73522" y="900180"/>
                  <a:pt x="73522" y="895553"/>
                </a:cubicBezTo>
                <a:cubicBezTo>
                  <a:pt x="73522" y="891097"/>
                  <a:pt x="72536" y="887220"/>
                  <a:pt x="70565" y="883921"/>
                </a:cubicBezTo>
                <a:cubicBezTo>
                  <a:pt x="68595" y="880622"/>
                  <a:pt x="65820" y="878051"/>
                  <a:pt x="62243" y="876209"/>
                </a:cubicBezTo>
                <a:cubicBezTo>
                  <a:pt x="58666" y="874366"/>
                  <a:pt x="54456" y="873445"/>
                  <a:pt x="49614" y="873445"/>
                </a:cubicBezTo>
                <a:cubicBezTo>
                  <a:pt x="45073" y="873445"/>
                  <a:pt x="40799" y="874270"/>
                  <a:pt x="36793" y="875919"/>
                </a:cubicBezTo>
                <a:cubicBezTo>
                  <a:pt x="32787" y="877569"/>
                  <a:pt x="29520" y="879947"/>
                  <a:pt x="26992" y="883053"/>
                </a:cubicBezTo>
                <a:cubicBezTo>
                  <a:pt x="24465" y="886159"/>
                  <a:pt x="23094" y="889897"/>
                  <a:pt x="22879" y="894268"/>
                </a:cubicBezTo>
                <a:lnTo>
                  <a:pt x="7455" y="894268"/>
                </a:lnTo>
                <a:cubicBezTo>
                  <a:pt x="7713" y="887370"/>
                  <a:pt x="9791" y="881318"/>
                  <a:pt x="13689" y="876112"/>
                </a:cubicBezTo>
                <a:cubicBezTo>
                  <a:pt x="17588" y="870907"/>
                  <a:pt x="22697" y="866847"/>
                  <a:pt x="29017" y="863934"/>
                </a:cubicBezTo>
                <a:cubicBezTo>
                  <a:pt x="35336" y="861020"/>
                  <a:pt x="42288" y="859564"/>
                  <a:pt x="49872" y="859564"/>
                </a:cubicBezTo>
                <a:close/>
                <a:moveTo>
                  <a:pt x="283613" y="859049"/>
                </a:moveTo>
                <a:lnTo>
                  <a:pt x="299551" y="859049"/>
                </a:lnTo>
                <a:lnTo>
                  <a:pt x="299551" y="877044"/>
                </a:lnTo>
                <a:lnTo>
                  <a:pt x="301864" y="877044"/>
                </a:lnTo>
                <a:cubicBezTo>
                  <a:pt x="311633" y="877044"/>
                  <a:pt x="320309" y="879229"/>
                  <a:pt x="327893" y="883599"/>
                </a:cubicBezTo>
                <a:cubicBezTo>
                  <a:pt x="335476" y="887969"/>
                  <a:pt x="341431" y="894053"/>
                  <a:pt x="345759" y="901851"/>
                </a:cubicBezTo>
                <a:cubicBezTo>
                  <a:pt x="350086" y="909649"/>
                  <a:pt x="352250" y="918689"/>
                  <a:pt x="352250" y="928972"/>
                </a:cubicBezTo>
                <a:cubicBezTo>
                  <a:pt x="352250" y="939254"/>
                  <a:pt x="350086" y="948316"/>
                  <a:pt x="345759" y="956156"/>
                </a:cubicBezTo>
                <a:cubicBezTo>
                  <a:pt x="341431" y="963997"/>
                  <a:pt x="335476" y="970124"/>
                  <a:pt x="327893" y="974537"/>
                </a:cubicBezTo>
                <a:cubicBezTo>
                  <a:pt x="320309" y="978950"/>
                  <a:pt x="311633" y="981156"/>
                  <a:pt x="301864" y="981156"/>
                </a:cubicBezTo>
                <a:lnTo>
                  <a:pt x="299551" y="981156"/>
                </a:lnTo>
                <a:lnTo>
                  <a:pt x="299551" y="998380"/>
                </a:lnTo>
                <a:lnTo>
                  <a:pt x="283613" y="998380"/>
                </a:lnTo>
                <a:lnTo>
                  <a:pt x="283613" y="981156"/>
                </a:lnTo>
                <a:lnTo>
                  <a:pt x="281042" y="981156"/>
                </a:lnTo>
                <a:cubicBezTo>
                  <a:pt x="271274" y="981156"/>
                  <a:pt x="262598" y="978971"/>
                  <a:pt x="255014" y="974601"/>
                </a:cubicBezTo>
                <a:cubicBezTo>
                  <a:pt x="247431" y="970231"/>
                  <a:pt x="241475" y="964147"/>
                  <a:pt x="237148" y="956349"/>
                </a:cubicBezTo>
                <a:cubicBezTo>
                  <a:pt x="232821" y="948551"/>
                  <a:pt x="230657" y="939511"/>
                  <a:pt x="230657" y="929229"/>
                </a:cubicBezTo>
                <a:cubicBezTo>
                  <a:pt x="230657" y="918946"/>
                  <a:pt x="232821" y="909884"/>
                  <a:pt x="237148" y="902044"/>
                </a:cubicBezTo>
                <a:cubicBezTo>
                  <a:pt x="241475" y="894203"/>
                  <a:pt x="247431" y="888076"/>
                  <a:pt x="255014" y="883664"/>
                </a:cubicBezTo>
                <a:cubicBezTo>
                  <a:pt x="262598" y="879251"/>
                  <a:pt x="271274" y="877044"/>
                  <a:pt x="281042" y="877044"/>
                </a:cubicBezTo>
                <a:lnTo>
                  <a:pt x="283613" y="877044"/>
                </a:lnTo>
                <a:close/>
                <a:moveTo>
                  <a:pt x="130496" y="542248"/>
                </a:moveTo>
                <a:cubicBezTo>
                  <a:pt x="133666" y="542248"/>
                  <a:pt x="136387" y="543384"/>
                  <a:pt x="138657" y="545655"/>
                </a:cubicBezTo>
                <a:cubicBezTo>
                  <a:pt x="140928" y="547925"/>
                  <a:pt x="142064" y="550646"/>
                  <a:pt x="142064" y="553816"/>
                </a:cubicBezTo>
                <a:cubicBezTo>
                  <a:pt x="142064" y="555916"/>
                  <a:pt x="141539" y="557844"/>
                  <a:pt x="140489" y="559600"/>
                </a:cubicBezTo>
                <a:cubicBezTo>
                  <a:pt x="139439" y="561357"/>
                  <a:pt x="138047" y="562760"/>
                  <a:pt x="136312" y="563810"/>
                </a:cubicBezTo>
                <a:cubicBezTo>
                  <a:pt x="134577" y="564860"/>
                  <a:pt x="132638" y="565384"/>
                  <a:pt x="130496" y="565384"/>
                </a:cubicBezTo>
                <a:cubicBezTo>
                  <a:pt x="127325" y="565384"/>
                  <a:pt x="124604" y="564249"/>
                  <a:pt x="122334" y="561978"/>
                </a:cubicBezTo>
                <a:cubicBezTo>
                  <a:pt x="120063" y="559708"/>
                  <a:pt x="118928" y="556987"/>
                  <a:pt x="118928" y="553816"/>
                </a:cubicBezTo>
                <a:cubicBezTo>
                  <a:pt x="118928" y="550646"/>
                  <a:pt x="120063" y="547925"/>
                  <a:pt x="122334" y="545655"/>
                </a:cubicBezTo>
                <a:cubicBezTo>
                  <a:pt x="124604" y="543384"/>
                  <a:pt x="127325" y="542248"/>
                  <a:pt x="130496" y="542248"/>
                </a:cubicBezTo>
                <a:close/>
                <a:moveTo>
                  <a:pt x="1067288" y="520141"/>
                </a:moveTo>
                <a:lnTo>
                  <a:pt x="1067288" y="550475"/>
                </a:lnTo>
                <a:lnTo>
                  <a:pt x="1099421" y="550475"/>
                </a:lnTo>
                <a:cubicBezTo>
                  <a:pt x="1104648" y="550475"/>
                  <a:pt x="1108740" y="549232"/>
                  <a:pt x="1111696" y="546747"/>
                </a:cubicBezTo>
                <a:cubicBezTo>
                  <a:pt x="1114652" y="544262"/>
                  <a:pt x="1116130" y="540877"/>
                  <a:pt x="1116130" y="536593"/>
                </a:cubicBezTo>
                <a:cubicBezTo>
                  <a:pt x="1116130" y="531494"/>
                  <a:pt x="1114652" y="527478"/>
                  <a:pt x="1111696" y="524543"/>
                </a:cubicBezTo>
                <a:cubicBezTo>
                  <a:pt x="1108740" y="521608"/>
                  <a:pt x="1104648" y="520141"/>
                  <a:pt x="1099421" y="520141"/>
                </a:cubicBezTo>
                <a:close/>
                <a:moveTo>
                  <a:pt x="1216792" y="514742"/>
                </a:moveTo>
                <a:cubicBezTo>
                  <a:pt x="1216149" y="515513"/>
                  <a:pt x="1214746" y="516210"/>
                  <a:pt x="1212583" y="516831"/>
                </a:cubicBezTo>
                <a:cubicBezTo>
                  <a:pt x="1210419" y="517452"/>
                  <a:pt x="1207934" y="517988"/>
                  <a:pt x="1205128" y="518438"/>
                </a:cubicBezTo>
                <a:cubicBezTo>
                  <a:pt x="1202321" y="518887"/>
                  <a:pt x="1199601" y="519273"/>
                  <a:pt x="1196966" y="519594"/>
                </a:cubicBezTo>
                <a:cubicBezTo>
                  <a:pt x="1194331" y="519916"/>
                  <a:pt x="1192199" y="520184"/>
                  <a:pt x="1190571" y="520398"/>
                </a:cubicBezTo>
                <a:cubicBezTo>
                  <a:pt x="1186630" y="520912"/>
                  <a:pt x="1182956" y="521737"/>
                  <a:pt x="1179550" y="522872"/>
                </a:cubicBezTo>
                <a:cubicBezTo>
                  <a:pt x="1176143" y="524007"/>
                  <a:pt x="1173401" y="525700"/>
                  <a:pt x="1171324" y="527949"/>
                </a:cubicBezTo>
                <a:cubicBezTo>
                  <a:pt x="1169246" y="530198"/>
                  <a:pt x="1168207" y="533251"/>
                  <a:pt x="1168207" y="537107"/>
                </a:cubicBezTo>
                <a:cubicBezTo>
                  <a:pt x="1168207" y="542377"/>
                  <a:pt x="1170167" y="546351"/>
                  <a:pt x="1174087" y="549029"/>
                </a:cubicBezTo>
                <a:cubicBezTo>
                  <a:pt x="1178007" y="551706"/>
                  <a:pt x="1182988" y="553045"/>
                  <a:pt x="1189029" y="553045"/>
                </a:cubicBezTo>
                <a:cubicBezTo>
                  <a:pt x="1195027" y="553045"/>
                  <a:pt x="1200094" y="551867"/>
                  <a:pt x="1204228" y="549511"/>
                </a:cubicBezTo>
                <a:cubicBezTo>
                  <a:pt x="1208363" y="547154"/>
                  <a:pt x="1211490" y="544112"/>
                  <a:pt x="1213611" y="540385"/>
                </a:cubicBezTo>
                <a:cubicBezTo>
                  <a:pt x="1215732" y="536657"/>
                  <a:pt x="1216792" y="532737"/>
                  <a:pt x="1216792" y="528624"/>
                </a:cubicBezTo>
                <a:close/>
                <a:moveTo>
                  <a:pt x="1067288" y="479524"/>
                </a:moveTo>
                <a:lnTo>
                  <a:pt x="1067288" y="507030"/>
                </a:lnTo>
                <a:lnTo>
                  <a:pt x="1093251" y="507030"/>
                </a:lnTo>
                <a:cubicBezTo>
                  <a:pt x="1097321" y="507030"/>
                  <a:pt x="1100813" y="506463"/>
                  <a:pt x="1103727" y="505327"/>
                </a:cubicBezTo>
                <a:cubicBezTo>
                  <a:pt x="1106640" y="504192"/>
                  <a:pt x="1108879" y="502564"/>
                  <a:pt x="1110443" y="500443"/>
                </a:cubicBezTo>
                <a:cubicBezTo>
                  <a:pt x="1112006" y="498322"/>
                  <a:pt x="1112788" y="495805"/>
                  <a:pt x="1112788" y="492892"/>
                </a:cubicBezTo>
                <a:cubicBezTo>
                  <a:pt x="1112788" y="488736"/>
                  <a:pt x="1111053" y="485469"/>
                  <a:pt x="1107583" y="483091"/>
                </a:cubicBezTo>
                <a:cubicBezTo>
                  <a:pt x="1104112" y="480713"/>
                  <a:pt x="1099335" y="479524"/>
                  <a:pt x="1093251" y="479524"/>
                </a:cubicBezTo>
                <a:close/>
                <a:moveTo>
                  <a:pt x="1511837" y="477982"/>
                </a:moveTo>
                <a:cubicBezTo>
                  <a:pt x="1505796" y="477982"/>
                  <a:pt x="1500580" y="479471"/>
                  <a:pt x="1496188" y="482448"/>
                </a:cubicBezTo>
                <a:cubicBezTo>
                  <a:pt x="1491797" y="485426"/>
                  <a:pt x="1488423" y="489293"/>
                  <a:pt x="1486066" y="494048"/>
                </a:cubicBezTo>
                <a:lnTo>
                  <a:pt x="1483066" y="507030"/>
                </a:lnTo>
                <a:lnTo>
                  <a:pt x="1538829" y="507030"/>
                </a:lnTo>
                <a:cubicBezTo>
                  <a:pt x="1538829" y="501460"/>
                  <a:pt x="1537726" y="496491"/>
                  <a:pt x="1535519" y="492120"/>
                </a:cubicBezTo>
                <a:cubicBezTo>
                  <a:pt x="1533313" y="487750"/>
                  <a:pt x="1530185" y="484301"/>
                  <a:pt x="1526137" y="481773"/>
                </a:cubicBezTo>
                <a:cubicBezTo>
                  <a:pt x="1522088" y="479246"/>
                  <a:pt x="1517321" y="477982"/>
                  <a:pt x="1511837" y="477982"/>
                </a:cubicBezTo>
                <a:close/>
                <a:moveTo>
                  <a:pt x="988219" y="477982"/>
                </a:moveTo>
                <a:cubicBezTo>
                  <a:pt x="981450" y="477982"/>
                  <a:pt x="975880" y="479738"/>
                  <a:pt x="971510" y="483252"/>
                </a:cubicBezTo>
                <a:cubicBezTo>
                  <a:pt x="967140" y="486765"/>
                  <a:pt x="963905" y="491371"/>
                  <a:pt x="961806" y="497069"/>
                </a:cubicBezTo>
                <a:cubicBezTo>
                  <a:pt x="959706" y="502767"/>
                  <a:pt x="958657" y="508915"/>
                  <a:pt x="958657" y="515513"/>
                </a:cubicBezTo>
                <a:cubicBezTo>
                  <a:pt x="958657" y="522112"/>
                  <a:pt x="959706" y="528238"/>
                  <a:pt x="961806" y="533894"/>
                </a:cubicBezTo>
                <a:cubicBezTo>
                  <a:pt x="963905" y="539549"/>
                  <a:pt x="967140" y="544112"/>
                  <a:pt x="971510" y="547583"/>
                </a:cubicBezTo>
                <a:cubicBezTo>
                  <a:pt x="975880" y="551053"/>
                  <a:pt x="981450" y="552788"/>
                  <a:pt x="988219" y="552788"/>
                </a:cubicBezTo>
                <a:cubicBezTo>
                  <a:pt x="994989" y="552788"/>
                  <a:pt x="1000558" y="551053"/>
                  <a:pt x="1004929" y="547583"/>
                </a:cubicBezTo>
                <a:cubicBezTo>
                  <a:pt x="1009299" y="544112"/>
                  <a:pt x="1012533" y="539549"/>
                  <a:pt x="1014633" y="533894"/>
                </a:cubicBezTo>
                <a:cubicBezTo>
                  <a:pt x="1016732" y="528238"/>
                  <a:pt x="1017782" y="522112"/>
                  <a:pt x="1017782" y="515513"/>
                </a:cubicBezTo>
                <a:cubicBezTo>
                  <a:pt x="1017782" y="508915"/>
                  <a:pt x="1016732" y="502767"/>
                  <a:pt x="1014633" y="497069"/>
                </a:cubicBezTo>
                <a:cubicBezTo>
                  <a:pt x="1012533" y="491371"/>
                  <a:pt x="1009299" y="486765"/>
                  <a:pt x="1004929" y="483252"/>
                </a:cubicBezTo>
                <a:cubicBezTo>
                  <a:pt x="1000558" y="479738"/>
                  <a:pt x="994989" y="477982"/>
                  <a:pt x="988219" y="477982"/>
                </a:cubicBezTo>
                <a:close/>
                <a:moveTo>
                  <a:pt x="877004" y="477982"/>
                </a:moveTo>
                <a:cubicBezTo>
                  <a:pt x="870835" y="477982"/>
                  <a:pt x="865650" y="479535"/>
                  <a:pt x="861451" y="482641"/>
                </a:cubicBezTo>
                <a:cubicBezTo>
                  <a:pt x="857253" y="485747"/>
                  <a:pt x="854082" y="490075"/>
                  <a:pt x="851940" y="495623"/>
                </a:cubicBezTo>
                <a:cubicBezTo>
                  <a:pt x="849798" y="501171"/>
                  <a:pt x="848727" y="507630"/>
                  <a:pt x="848727" y="514999"/>
                </a:cubicBezTo>
                <a:cubicBezTo>
                  <a:pt x="848727" y="522454"/>
                  <a:pt x="849819" y="529020"/>
                  <a:pt x="852004" y="534697"/>
                </a:cubicBezTo>
                <a:cubicBezTo>
                  <a:pt x="854189" y="540374"/>
                  <a:pt x="857381" y="544808"/>
                  <a:pt x="861580" y="548000"/>
                </a:cubicBezTo>
                <a:cubicBezTo>
                  <a:pt x="865779" y="551192"/>
                  <a:pt x="870920" y="552788"/>
                  <a:pt x="877004" y="552788"/>
                </a:cubicBezTo>
                <a:cubicBezTo>
                  <a:pt x="883345" y="552788"/>
                  <a:pt x="888647" y="551106"/>
                  <a:pt x="892910" y="547743"/>
                </a:cubicBezTo>
                <a:cubicBezTo>
                  <a:pt x="897173" y="544380"/>
                  <a:pt x="900387" y="539838"/>
                  <a:pt x="902550" y="534119"/>
                </a:cubicBezTo>
                <a:cubicBezTo>
                  <a:pt x="904714" y="528399"/>
                  <a:pt x="905795" y="522026"/>
                  <a:pt x="905795" y="514999"/>
                </a:cubicBezTo>
                <a:cubicBezTo>
                  <a:pt x="905795" y="508059"/>
                  <a:pt x="904735" y="501793"/>
                  <a:pt x="902614" y="496201"/>
                </a:cubicBezTo>
                <a:cubicBezTo>
                  <a:pt x="900494" y="490610"/>
                  <a:pt x="897302" y="486176"/>
                  <a:pt x="893039" y="482898"/>
                </a:cubicBezTo>
                <a:cubicBezTo>
                  <a:pt x="888776" y="479621"/>
                  <a:pt x="883431" y="477982"/>
                  <a:pt x="877004" y="477982"/>
                </a:cubicBezTo>
                <a:close/>
                <a:moveTo>
                  <a:pt x="524579" y="477982"/>
                </a:moveTo>
                <a:cubicBezTo>
                  <a:pt x="518409" y="477982"/>
                  <a:pt x="513225" y="479535"/>
                  <a:pt x="509026" y="482641"/>
                </a:cubicBezTo>
                <a:cubicBezTo>
                  <a:pt x="504828" y="485747"/>
                  <a:pt x="501657" y="490075"/>
                  <a:pt x="499515" y="495623"/>
                </a:cubicBezTo>
                <a:cubicBezTo>
                  <a:pt x="497373" y="501171"/>
                  <a:pt x="496302" y="507630"/>
                  <a:pt x="496302" y="514999"/>
                </a:cubicBezTo>
                <a:cubicBezTo>
                  <a:pt x="496302" y="522454"/>
                  <a:pt x="497394" y="529020"/>
                  <a:pt x="499579" y="534697"/>
                </a:cubicBezTo>
                <a:cubicBezTo>
                  <a:pt x="501764" y="540374"/>
                  <a:pt x="504956" y="544808"/>
                  <a:pt x="509155" y="548000"/>
                </a:cubicBezTo>
                <a:cubicBezTo>
                  <a:pt x="513354" y="551192"/>
                  <a:pt x="518495" y="552788"/>
                  <a:pt x="524579" y="552788"/>
                </a:cubicBezTo>
                <a:cubicBezTo>
                  <a:pt x="530920" y="552788"/>
                  <a:pt x="536222" y="551106"/>
                  <a:pt x="540485" y="547743"/>
                </a:cubicBezTo>
                <a:cubicBezTo>
                  <a:pt x="544748" y="544380"/>
                  <a:pt x="547961" y="539838"/>
                  <a:pt x="550125" y="534119"/>
                </a:cubicBezTo>
                <a:cubicBezTo>
                  <a:pt x="552289" y="528399"/>
                  <a:pt x="553371" y="522026"/>
                  <a:pt x="553371" y="514999"/>
                </a:cubicBezTo>
                <a:cubicBezTo>
                  <a:pt x="553371" y="508059"/>
                  <a:pt x="552310" y="501793"/>
                  <a:pt x="550189" y="496201"/>
                </a:cubicBezTo>
                <a:cubicBezTo>
                  <a:pt x="548069" y="490610"/>
                  <a:pt x="544877" y="486176"/>
                  <a:pt x="540614" y="482898"/>
                </a:cubicBezTo>
                <a:cubicBezTo>
                  <a:pt x="536350" y="479621"/>
                  <a:pt x="531006" y="477982"/>
                  <a:pt x="524579" y="477982"/>
                </a:cubicBezTo>
                <a:close/>
                <a:moveTo>
                  <a:pt x="416719" y="477982"/>
                </a:moveTo>
                <a:cubicBezTo>
                  <a:pt x="409950" y="477982"/>
                  <a:pt x="404380" y="479738"/>
                  <a:pt x="400010" y="483252"/>
                </a:cubicBezTo>
                <a:cubicBezTo>
                  <a:pt x="395640" y="486765"/>
                  <a:pt x="392405" y="491371"/>
                  <a:pt x="390306" y="497069"/>
                </a:cubicBezTo>
                <a:cubicBezTo>
                  <a:pt x="388206" y="502767"/>
                  <a:pt x="387157" y="508915"/>
                  <a:pt x="387157" y="515513"/>
                </a:cubicBezTo>
                <a:cubicBezTo>
                  <a:pt x="387157" y="522112"/>
                  <a:pt x="388206" y="528238"/>
                  <a:pt x="390306" y="533894"/>
                </a:cubicBezTo>
                <a:cubicBezTo>
                  <a:pt x="392405" y="539549"/>
                  <a:pt x="395640" y="544112"/>
                  <a:pt x="400010" y="547583"/>
                </a:cubicBezTo>
                <a:cubicBezTo>
                  <a:pt x="404380" y="551053"/>
                  <a:pt x="409950" y="552788"/>
                  <a:pt x="416719" y="552788"/>
                </a:cubicBezTo>
                <a:cubicBezTo>
                  <a:pt x="423489" y="552788"/>
                  <a:pt x="429058" y="551053"/>
                  <a:pt x="433429" y="547583"/>
                </a:cubicBezTo>
                <a:cubicBezTo>
                  <a:pt x="437799" y="544112"/>
                  <a:pt x="441034" y="539549"/>
                  <a:pt x="443133" y="533894"/>
                </a:cubicBezTo>
                <a:cubicBezTo>
                  <a:pt x="445232" y="528238"/>
                  <a:pt x="446282" y="522112"/>
                  <a:pt x="446282" y="515513"/>
                </a:cubicBezTo>
                <a:cubicBezTo>
                  <a:pt x="446282" y="508915"/>
                  <a:pt x="445232" y="502767"/>
                  <a:pt x="443133" y="497069"/>
                </a:cubicBezTo>
                <a:cubicBezTo>
                  <a:pt x="441034" y="491371"/>
                  <a:pt x="437799" y="486765"/>
                  <a:pt x="433429" y="483252"/>
                </a:cubicBezTo>
                <a:cubicBezTo>
                  <a:pt x="429058" y="479738"/>
                  <a:pt x="423489" y="477982"/>
                  <a:pt x="416719" y="477982"/>
                </a:cubicBezTo>
                <a:close/>
                <a:moveTo>
                  <a:pt x="1367217" y="465643"/>
                </a:moveTo>
                <a:lnTo>
                  <a:pt x="1382384" y="465643"/>
                </a:lnTo>
                <a:lnTo>
                  <a:pt x="1382384" y="541991"/>
                </a:lnTo>
                <a:lnTo>
                  <a:pt x="1429941" y="465643"/>
                </a:lnTo>
                <a:lnTo>
                  <a:pt x="1447422" y="465643"/>
                </a:lnTo>
                <a:lnTo>
                  <a:pt x="1447422" y="564356"/>
                </a:lnTo>
                <a:lnTo>
                  <a:pt x="1432255" y="564356"/>
                </a:lnTo>
                <a:lnTo>
                  <a:pt x="1432255" y="488007"/>
                </a:lnTo>
                <a:lnTo>
                  <a:pt x="1384954" y="564356"/>
                </a:lnTo>
                <a:lnTo>
                  <a:pt x="1367217" y="564356"/>
                </a:lnTo>
                <a:close/>
                <a:moveTo>
                  <a:pt x="1262442" y="465643"/>
                </a:moveTo>
                <a:lnTo>
                  <a:pt x="1277609" y="465643"/>
                </a:lnTo>
                <a:lnTo>
                  <a:pt x="1277609" y="508059"/>
                </a:lnTo>
                <a:lnTo>
                  <a:pt x="1324909" y="508059"/>
                </a:lnTo>
                <a:lnTo>
                  <a:pt x="1324909" y="465643"/>
                </a:lnTo>
                <a:lnTo>
                  <a:pt x="1340076" y="465643"/>
                </a:lnTo>
                <a:lnTo>
                  <a:pt x="1340076" y="564356"/>
                </a:lnTo>
                <a:lnTo>
                  <a:pt x="1324909" y="564356"/>
                </a:lnTo>
                <a:lnTo>
                  <a:pt x="1324909" y="522197"/>
                </a:lnTo>
                <a:lnTo>
                  <a:pt x="1277609" y="522197"/>
                </a:lnTo>
                <a:lnTo>
                  <a:pt x="1277609" y="564356"/>
                </a:lnTo>
                <a:lnTo>
                  <a:pt x="1262442" y="564356"/>
                </a:lnTo>
                <a:close/>
                <a:moveTo>
                  <a:pt x="1052892" y="465643"/>
                </a:moveTo>
                <a:lnTo>
                  <a:pt x="1093251" y="465643"/>
                </a:lnTo>
                <a:cubicBezTo>
                  <a:pt x="1103877" y="465643"/>
                  <a:pt x="1112317" y="468042"/>
                  <a:pt x="1118572" y="472840"/>
                </a:cubicBezTo>
                <a:cubicBezTo>
                  <a:pt x="1124828" y="477639"/>
                  <a:pt x="1127955" y="483980"/>
                  <a:pt x="1127955" y="491863"/>
                </a:cubicBezTo>
                <a:cubicBezTo>
                  <a:pt x="1127955" y="497862"/>
                  <a:pt x="1126177" y="502499"/>
                  <a:pt x="1122621" y="505777"/>
                </a:cubicBezTo>
                <a:cubicBezTo>
                  <a:pt x="1119065" y="509055"/>
                  <a:pt x="1114502" y="511272"/>
                  <a:pt x="1108932" y="512429"/>
                </a:cubicBezTo>
                <a:cubicBezTo>
                  <a:pt x="1112574" y="512943"/>
                  <a:pt x="1116119" y="514228"/>
                  <a:pt x="1119569" y="516285"/>
                </a:cubicBezTo>
                <a:cubicBezTo>
                  <a:pt x="1123017" y="518341"/>
                  <a:pt x="1125877" y="521158"/>
                  <a:pt x="1128148" y="524736"/>
                </a:cubicBezTo>
                <a:cubicBezTo>
                  <a:pt x="1130419" y="528313"/>
                  <a:pt x="1131554" y="532694"/>
                  <a:pt x="1131554" y="537878"/>
                </a:cubicBezTo>
                <a:cubicBezTo>
                  <a:pt x="1131554" y="542934"/>
                  <a:pt x="1130269" y="547454"/>
                  <a:pt x="1127698" y="551439"/>
                </a:cubicBezTo>
                <a:cubicBezTo>
                  <a:pt x="1125128" y="555423"/>
                  <a:pt x="1121443" y="558572"/>
                  <a:pt x="1116644" y="560886"/>
                </a:cubicBezTo>
                <a:cubicBezTo>
                  <a:pt x="1111846" y="563199"/>
                  <a:pt x="1106105" y="564356"/>
                  <a:pt x="1099421" y="564356"/>
                </a:cubicBezTo>
                <a:lnTo>
                  <a:pt x="1052892" y="564356"/>
                </a:lnTo>
                <a:close/>
                <a:moveTo>
                  <a:pt x="729042" y="465643"/>
                </a:moveTo>
                <a:lnTo>
                  <a:pt x="744209" y="465643"/>
                </a:lnTo>
                <a:lnTo>
                  <a:pt x="744209" y="541991"/>
                </a:lnTo>
                <a:lnTo>
                  <a:pt x="791766" y="465643"/>
                </a:lnTo>
                <a:lnTo>
                  <a:pt x="809247" y="465643"/>
                </a:lnTo>
                <a:lnTo>
                  <a:pt x="809247" y="564356"/>
                </a:lnTo>
                <a:lnTo>
                  <a:pt x="794080" y="564356"/>
                </a:lnTo>
                <a:lnTo>
                  <a:pt x="794080" y="488007"/>
                </a:lnTo>
                <a:lnTo>
                  <a:pt x="746779" y="564356"/>
                </a:lnTo>
                <a:lnTo>
                  <a:pt x="729042" y="564356"/>
                </a:lnTo>
                <a:close/>
                <a:moveTo>
                  <a:pt x="595692" y="465643"/>
                </a:moveTo>
                <a:lnTo>
                  <a:pt x="601604" y="465643"/>
                </a:lnTo>
                <a:lnTo>
                  <a:pt x="610859" y="465643"/>
                </a:lnTo>
                <a:lnTo>
                  <a:pt x="615743" y="465643"/>
                </a:lnTo>
                <a:lnTo>
                  <a:pt x="649676" y="543791"/>
                </a:lnTo>
                <a:lnTo>
                  <a:pt x="684123" y="465643"/>
                </a:lnTo>
                <a:lnTo>
                  <a:pt x="688493" y="465643"/>
                </a:lnTo>
                <a:lnTo>
                  <a:pt x="698519" y="465643"/>
                </a:lnTo>
                <a:lnTo>
                  <a:pt x="703660" y="465643"/>
                </a:lnTo>
                <a:lnTo>
                  <a:pt x="703660" y="564356"/>
                </a:lnTo>
                <a:lnTo>
                  <a:pt x="688493" y="564356"/>
                </a:lnTo>
                <a:lnTo>
                  <a:pt x="688493" y="488834"/>
                </a:lnTo>
                <a:lnTo>
                  <a:pt x="655845" y="564356"/>
                </a:lnTo>
                <a:lnTo>
                  <a:pt x="643506" y="564356"/>
                </a:lnTo>
                <a:lnTo>
                  <a:pt x="610859" y="487444"/>
                </a:lnTo>
                <a:lnTo>
                  <a:pt x="610859" y="564356"/>
                </a:lnTo>
                <a:lnTo>
                  <a:pt x="595692" y="564356"/>
                </a:lnTo>
                <a:close/>
                <a:moveTo>
                  <a:pt x="1511837" y="464357"/>
                </a:moveTo>
                <a:cubicBezTo>
                  <a:pt x="1516979" y="464357"/>
                  <a:pt x="1522056" y="465214"/>
                  <a:pt x="1527068" y="466928"/>
                </a:cubicBezTo>
                <a:cubicBezTo>
                  <a:pt x="1532081" y="468642"/>
                  <a:pt x="1536644" y="471416"/>
                  <a:pt x="1540757" y="475250"/>
                </a:cubicBezTo>
                <a:cubicBezTo>
                  <a:pt x="1544870" y="479085"/>
                  <a:pt x="1548148" y="484151"/>
                  <a:pt x="1550590" y="490449"/>
                </a:cubicBezTo>
                <a:cubicBezTo>
                  <a:pt x="1553032" y="496748"/>
                  <a:pt x="1554253" y="504502"/>
                  <a:pt x="1554253" y="513714"/>
                </a:cubicBezTo>
                <a:lnTo>
                  <a:pt x="1554253" y="520141"/>
                </a:lnTo>
                <a:lnTo>
                  <a:pt x="1482954" y="520141"/>
                </a:lnTo>
                <a:lnTo>
                  <a:pt x="1486420" y="537011"/>
                </a:lnTo>
                <a:cubicBezTo>
                  <a:pt x="1489012" y="542173"/>
                  <a:pt x="1492622" y="546094"/>
                  <a:pt x="1497249" y="548771"/>
                </a:cubicBezTo>
                <a:cubicBezTo>
                  <a:pt x="1501876" y="551449"/>
                  <a:pt x="1507253" y="552788"/>
                  <a:pt x="1513380" y="552788"/>
                </a:cubicBezTo>
                <a:cubicBezTo>
                  <a:pt x="1517364" y="552788"/>
                  <a:pt x="1520974" y="552220"/>
                  <a:pt x="1524209" y="551085"/>
                </a:cubicBezTo>
                <a:cubicBezTo>
                  <a:pt x="1527443" y="549950"/>
                  <a:pt x="1530239" y="548236"/>
                  <a:pt x="1532595" y="545944"/>
                </a:cubicBezTo>
                <a:cubicBezTo>
                  <a:pt x="1534952" y="543652"/>
                  <a:pt x="1536773" y="540792"/>
                  <a:pt x="1538058" y="537364"/>
                </a:cubicBezTo>
                <a:lnTo>
                  <a:pt x="1552711" y="541477"/>
                </a:lnTo>
                <a:cubicBezTo>
                  <a:pt x="1551169" y="546447"/>
                  <a:pt x="1548576" y="550807"/>
                  <a:pt x="1544935" y="554555"/>
                </a:cubicBezTo>
                <a:cubicBezTo>
                  <a:pt x="1541293" y="558304"/>
                  <a:pt x="1536794" y="561218"/>
                  <a:pt x="1531439" y="563296"/>
                </a:cubicBezTo>
                <a:cubicBezTo>
                  <a:pt x="1526083" y="565374"/>
                  <a:pt x="1520063" y="566413"/>
                  <a:pt x="1513380" y="566413"/>
                </a:cubicBezTo>
                <a:cubicBezTo>
                  <a:pt x="1503868" y="566413"/>
                  <a:pt x="1495674" y="564303"/>
                  <a:pt x="1488798" y="560082"/>
                </a:cubicBezTo>
                <a:cubicBezTo>
                  <a:pt x="1481921" y="555862"/>
                  <a:pt x="1476630" y="549950"/>
                  <a:pt x="1472924" y="542345"/>
                </a:cubicBezTo>
                <a:cubicBezTo>
                  <a:pt x="1469218" y="534740"/>
                  <a:pt x="1467365" y="525882"/>
                  <a:pt x="1467365" y="515771"/>
                </a:cubicBezTo>
                <a:cubicBezTo>
                  <a:pt x="1467365" y="505659"/>
                  <a:pt x="1469218" y="496737"/>
                  <a:pt x="1472924" y="489003"/>
                </a:cubicBezTo>
                <a:cubicBezTo>
                  <a:pt x="1476630" y="481270"/>
                  <a:pt x="1481814" y="475229"/>
                  <a:pt x="1488476" y="470880"/>
                </a:cubicBezTo>
                <a:cubicBezTo>
                  <a:pt x="1495139" y="466532"/>
                  <a:pt x="1502926" y="464357"/>
                  <a:pt x="1511837" y="464357"/>
                </a:cubicBezTo>
                <a:close/>
                <a:moveTo>
                  <a:pt x="1195456" y="464357"/>
                </a:moveTo>
                <a:cubicBezTo>
                  <a:pt x="1198626" y="464357"/>
                  <a:pt x="1202279" y="464732"/>
                  <a:pt x="1206413" y="465482"/>
                </a:cubicBezTo>
                <a:cubicBezTo>
                  <a:pt x="1210548" y="466232"/>
                  <a:pt x="1214554" y="467763"/>
                  <a:pt x="1218431" y="470077"/>
                </a:cubicBezTo>
                <a:cubicBezTo>
                  <a:pt x="1222308" y="472391"/>
                  <a:pt x="1225532" y="475882"/>
                  <a:pt x="1228103" y="480552"/>
                </a:cubicBezTo>
                <a:cubicBezTo>
                  <a:pt x="1230674" y="485222"/>
                  <a:pt x="1231959" y="491478"/>
                  <a:pt x="1231959" y="499318"/>
                </a:cubicBezTo>
                <a:lnTo>
                  <a:pt x="1231959" y="564356"/>
                </a:lnTo>
                <a:lnTo>
                  <a:pt x="1216792" y="564356"/>
                </a:lnTo>
                <a:lnTo>
                  <a:pt x="1216792" y="550989"/>
                </a:lnTo>
                <a:lnTo>
                  <a:pt x="1216021" y="550989"/>
                </a:lnTo>
                <a:cubicBezTo>
                  <a:pt x="1214993" y="553131"/>
                  <a:pt x="1213279" y="555423"/>
                  <a:pt x="1210880" y="557865"/>
                </a:cubicBezTo>
                <a:cubicBezTo>
                  <a:pt x="1208480" y="560307"/>
                  <a:pt x="1205288" y="562385"/>
                  <a:pt x="1201304" y="564099"/>
                </a:cubicBezTo>
                <a:cubicBezTo>
                  <a:pt x="1197319" y="565813"/>
                  <a:pt x="1192457" y="566670"/>
                  <a:pt x="1186715" y="566670"/>
                </a:cubicBezTo>
                <a:cubicBezTo>
                  <a:pt x="1180460" y="566670"/>
                  <a:pt x="1174783" y="565481"/>
                  <a:pt x="1169685" y="563103"/>
                </a:cubicBezTo>
                <a:cubicBezTo>
                  <a:pt x="1164586" y="560725"/>
                  <a:pt x="1160537" y="557276"/>
                  <a:pt x="1157538" y="552756"/>
                </a:cubicBezTo>
                <a:cubicBezTo>
                  <a:pt x="1154539" y="548236"/>
                  <a:pt x="1153040" y="542763"/>
                  <a:pt x="1153040" y="536336"/>
                </a:cubicBezTo>
                <a:cubicBezTo>
                  <a:pt x="1153040" y="530680"/>
                  <a:pt x="1154154" y="526085"/>
                  <a:pt x="1156381" y="522551"/>
                </a:cubicBezTo>
                <a:cubicBezTo>
                  <a:pt x="1158609" y="519016"/>
                  <a:pt x="1161587" y="516242"/>
                  <a:pt x="1165315" y="514228"/>
                </a:cubicBezTo>
                <a:cubicBezTo>
                  <a:pt x="1169042" y="512214"/>
                  <a:pt x="1173166" y="510704"/>
                  <a:pt x="1177686" y="509697"/>
                </a:cubicBezTo>
                <a:cubicBezTo>
                  <a:pt x="1182206" y="508691"/>
                  <a:pt x="1186758" y="507887"/>
                  <a:pt x="1191343" y="507287"/>
                </a:cubicBezTo>
                <a:cubicBezTo>
                  <a:pt x="1197341" y="506516"/>
                  <a:pt x="1202214" y="505927"/>
                  <a:pt x="1205963" y="505520"/>
                </a:cubicBezTo>
                <a:cubicBezTo>
                  <a:pt x="1209712" y="505113"/>
                  <a:pt x="1212454" y="504417"/>
                  <a:pt x="1214189" y="503431"/>
                </a:cubicBezTo>
                <a:cubicBezTo>
                  <a:pt x="1215925" y="502446"/>
                  <a:pt x="1216792" y="500732"/>
                  <a:pt x="1216792" y="498290"/>
                </a:cubicBezTo>
                <a:lnTo>
                  <a:pt x="1216792" y="497776"/>
                </a:lnTo>
                <a:cubicBezTo>
                  <a:pt x="1216792" y="491435"/>
                  <a:pt x="1215068" y="486508"/>
                  <a:pt x="1211619" y="482995"/>
                </a:cubicBezTo>
                <a:cubicBezTo>
                  <a:pt x="1208170" y="479481"/>
                  <a:pt x="1202953" y="477725"/>
                  <a:pt x="1195970" y="477725"/>
                </a:cubicBezTo>
                <a:cubicBezTo>
                  <a:pt x="1188729" y="477725"/>
                  <a:pt x="1183052" y="479310"/>
                  <a:pt x="1178939" y="482480"/>
                </a:cubicBezTo>
                <a:cubicBezTo>
                  <a:pt x="1174826" y="485651"/>
                  <a:pt x="1171934" y="489036"/>
                  <a:pt x="1170263" y="492635"/>
                </a:cubicBezTo>
                <a:lnTo>
                  <a:pt x="1155867" y="487493"/>
                </a:lnTo>
                <a:cubicBezTo>
                  <a:pt x="1158438" y="481495"/>
                  <a:pt x="1161876" y="476814"/>
                  <a:pt x="1166182" y="473451"/>
                </a:cubicBezTo>
                <a:cubicBezTo>
                  <a:pt x="1170488" y="470088"/>
                  <a:pt x="1175201" y="467731"/>
                  <a:pt x="1180321" y="466382"/>
                </a:cubicBezTo>
                <a:cubicBezTo>
                  <a:pt x="1185441" y="465032"/>
                  <a:pt x="1190486" y="464357"/>
                  <a:pt x="1195456" y="464357"/>
                </a:cubicBezTo>
                <a:close/>
                <a:moveTo>
                  <a:pt x="988219" y="464357"/>
                </a:moveTo>
                <a:cubicBezTo>
                  <a:pt x="997131" y="464357"/>
                  <a:pt x="1004939" y="466478"/>
                  <a:pt x="1011644" y="470720"/>
                </a:cubicBezTo>
                <a:cubicBezTo>
                  <a:pt x="1018350" y="474961"/>
                  <a:pt x="1023577" y="480917"/>
                  <a:pt x="1027325" y="488586"/>
                </a:cubicBezTo>
                <a:cubicBezTo>
                  <a:pt x="1031074" y="496255"/>
                  <a:pt x="1032949" y="505231"/>
                  <a:pt x="1032949" y="515513"/>
                </a:cubicBezTo>
                <a:cubicBezTo>
                  <a:pt x="1032949" y="525710"/>
                  <a:pt x="1031074" y="534622"/>
                  <a:pt x="1027325" y="542248"/>
                </a:cubicBezTo>
                <a:cubicBezTo>
                  <a:pt x="1023577" y="549875"/>
                  <a:pt x="1018350" y="555809"/>
                  <a:pt x="1011644" y="560050"/>
                </a:cubicBezTo>
                <a:cubicBezTo>
                  <a:pt x="1004939" y="564292"/>
                  <a:pt x="997131" y="566413"/>
                  <a:pt x="988219" y="566413"/>
                </a:cubicBezTo>
                <a:cubicBezTo>
                  <a:pt x="979308" y="566413"/>
                  <a:pt x="971499" y="564292"/>
                  <a:pt x="964794" y="560050"/>
                </a:cubicBezTo>
                <a:cubicBezTo>
                  <a:pt x="958089" y="555809"/>
                  <a:pt x="952862" y="549875"/>
                  <a:pt x="949113" y="542248"/>
                </a:cubicBezTo>
                <a:cubicBezTo>
                  <a:pt x="945364" y="534622"/>
                  <a:pt x="943490" y="525710"/>
                  <a:pt x="943490" y="515513"/>
                </a:cubicBezTo>
                <a:cubicBezTo>
                  <a:pt x="943490" y="505231"/>
                  <a:pt x="945364" y="496255"/>
                  <a:pt x="949113" y="488586"/>
                </a:cubicBezTo>
                <a:cubicBezTo>
                  <a:pt x="952862" y="480917"/>
                  <a:pt x="958089" y="474961"/>
                  <a:pt x="964794" y="470720"/>
                </a:cubicBezTo>
                <a:cubicBezTo>
                  <a:pt x="971499" y="466478"/>
                  <a:pt x="979308" y="464357"/>
                  <a:pt x="988219" y="464357"/>
                </a:cubicBezTo>
                <a:close/>
                <a:moveTo>
                  <a:pt x="878804" y="464357"/>
                </a:moveTo>
                <a:cubicBezTo>
                  <a:pt x="887115" y="464357"/>
                  <a:pt x="894442" y="466435"/>
                  <a:pt x="900783" y="470591"/>
                </a:cubicBezTo>
                <a:cubicBezTo>
                  <a:pt x="907124" y="474747"/>
                  <a:pt x="912072" y="480638"/>
                  <a:pt x="915629" y="488264"/>
                </a:cubicBezTo>
                <a:cubicBezTo>
                  <a:pt x="919185" y="495891"/>
                  <a:pt x="920963" y="504888"/>
                  <a:pt x="920963" y="515256"/>
                </a:cubicBezTo>
                <a:cubicBezTo>
                  <a:pt x="920963" y="525710"/>
                  <a:pt x="919185" y="534761"/>
                  <a:pt x="915629" y="542409"/>
                </a:cubicBezTo>
                <a:cubicBezTo>
                  <a:pt x="912072" y="550057"/>
                  <a:pt x="907145" y="555969"/>
                  <a:pt x="900847" y="560147"/>
                </a:cubicBezTo>
                <a:cubicBezTo>
                  <a:pt x="894549" y="564324"/>
                  <a:pt x="887287" y="566413"/>
                  <a:pt x="879060" y="566413"/>
                </a:cubicBezTo>
                <a:cubicBezTo>
                  <a:pt x="872720" y="566413"/>
                  <a:pt x="867643" y="565352"/>
                  <a:pt x="863829" y="563231"/>
                </a:cubicBezTo>
                <a:cubicBezTo>
                  <a:pt x="860016" y="561111"/>
                  <a:pt x="857081" y="558690"/>
                  <a:pt x="855025" y="555969"/>
                </a:cubicBezTo>
                <a:cubicBezTo>
                  <a:pt x="852968" y="553249"/>
                  <a:pt x="851383" y="550989"/>
                  <a:pt x="850269" y="549189"/>
                </a:cubicBezTo>
                <a:lnTo>
                  <a:pt x="848984" y="549189"/>
                </a:lnTo>
                <a:lnTo>
                  <a:pt x="848984" y="601374"/>
                </a:lnTo>
                <a:lnTo>
                  <a:pt x="833817" y="601374"/>
                </a:lnTo>
                <a:lnTo>
                  <a:pt x="833817" y="465643"/>
                </a:lnTo>
                <a:lnTo>
                  <a:pt x="848470" y="465643"/>
                </a:lnTo>
                <a:lnTo>
                  <a:pt x="848470" y="481324"/>
                </a:lnTo>
                <a:lnTo>
                  <a:pt x="850269" y="481324"/>
                </a:lnTo>
                <a:cubicBezTo>
                  <a:pt x="851383" y="479610"/>
                  <a:pt x="852936" y="477414"/>
                  <a:pt x="854929" y="474736"/>
                </a:cubicBezTo>
                <a:cubicBezTo>
                  <a:pt x="856921" y="472058"/>
                  <a:pt x="859791" y="469659"/>
                  <a:pt x="863541" y="467538"/>
                </a:cubicBezTo>
                <a:cubicBezTo>
                  <a:pt x="867289" y="465418"/>
                  <a:pt x="872377" y="464357"/>
                  <a:pt x="878804" y="464357"/>
                </a:cubicBezTo>
                <a:close/>
                <a:moveTo>
                  <a:pt x="526378" y="464357"/>
                </a:moveTo>
                <a:cubicBezTo>
                  <a:pt x="534690" y="464357"/>
                  <a:pt x="542017" y="466435"/>
                  <a:pt x="548358" y="470591"/>
                </a:cubicBezTo>
                <a:cubicBezTo>
                  <a:pt x="554699" y="474747"/>
                  <a:pt x="559647" y="480638"/>
                  <a:pt x="563203" y="488264"/>
                </a:cubicBezTo>
                <a:cubicBezTo>
                  <a:pt x="566760" y="495891"/>
                  <a:pt x="568537" y="504888"/>
                  <a:pt x="568537" y="515256"/>
                </a:cubicBezTo>
                <a:cubicBezTo>
                  <a:pt x="568537" y="525710"/>
                  <a:pt x="566760" y="534761"/>
                  <a:pt x="563203" y="542409"/>
                </a:cubicBezTo>
                <a:cubicBezTo>
                  <a:pt x="559647" y="550057"/>
                  <a:pt x="554720" y="555969"/>
                  <a:pt x="548422" y="560147"/>
                </a:cubicBezTo>
                <a:cubicBezTo>
                  <a:pt x="542124" y="564324"/>
                  <a:pt x="534862" y="566413"/>
                  <a:pt x="526636" y="566413"/>
                </a:cubicBezTo>
                <a:cubicBezTo>
                  <a:pt x="520295" y="566413"/>
                  <a:pt x="515217" y="565352"/>
                  <a:pt x="511404" y="563231"/>
                </a:cubicBezTo>
                <a:cubicBezTo>
                  <a:pt x="507591" y="561111"/>
                  <a:pt x="504656" y="558690"/>
                  <a:pt x="502600" y="555969"/>
                </a:cubicBezTo>
                <a:cubicBezTo>
                  <a:pt x="500543" y="553249"/>
                  <a:pt x="498958" y="550989"/>
                  <a:pt x="497844" y="549189"/>
                </a:cubicBezTo>
                <a:lnTo>
                  <a:pt x="496559" y="549189"/>
                </a:lnTo>
                <a:lnTo>
                  <a:pt x="496559" y="601374"/>
                </a:lnTo>
                <a:lnTo>
                  <a:pt x="481392" y="601374"/>
                </a:lnTo>
                <a:lnTo>
                  <a:pt x="481392" y="465643"/>
                </a:lnTo>
                <a:lnTo>
                  <a:pt x="496045" y="465643"/>
                </a:lnTo>
                <a:lnTo>
                  <a:pt x="496045" y="481324"/>
                </a:lnTo>
                <a:lnTo>
                  <a:pt x="497844" y="481324"/>
                </a:lnTo>
                <a:cubicBezTo>
                  <a:pt x="498958" y="479610"/>
                  <a:pt x="500511" y="477414"/>
                  <a:pt x="502503" y="474736"/>
                </a:cubicBezTo>
                <a:cubicBezTo>
                  <a:pt x="504496" y="472058"/>
                  <a:pt x="507366" y="469659"/>
                  <a:pt x="511115" y="467538"/>
                </a:cubicBezTo>
                <a:cubicBezTo>
                  <a:pt x="514864" y="465418"/>
                  <a:pt x="519952" y="464357"/>
                  <a:pt x="526378" y="464357"/>
                </a:cubicBezTo>
                <a:close/>
                <a:moveTo>
                  <a:pt x="416719" y="464357"/>
                </a:moveTo>
                <a:cubicBezTo>
                  <a:pt x="425631" y="464357"/>
                  <a:pt x="433439" y="466478"/>
                  <a:pt x="440145" y="470720"/>
                </a:cubicBezTo>
                <a:cubicBezTo>
                  <a:pt x="446850" y="474961"/>
                  <a:pt x="452077" y="480917"/>
                  <a:pt x="455825" y="488586"/>
                </a:cubicBezTo>
                <a:cubicBezTo>
                  <a:pt x="459574" y="496255"/>
                  <a:pt x="461449" y="505231"/>
                  <a:pt x="461449" y="515513"/>
                </a:cubicBezTo>
                <a:cubicBezTo>
                  <a:pt x="461449" y="525710"/>
                  <a:pt x="459574" y="534622"/>
                  <a:pt x="455825" y="542248"/>
                </a:cubicBezTo>
                <a:cubicBezTo>
                  <a:pt x="452077" y="549875"/>
                  <a:pt x="446850" y="555809"/>
                  <a:pt x="440145" y="560050"/>
                </a:cubicBezTo>
                <a:cubicBezTo>
                  <a:pt x="433439" y="564292"/>
                  <a:pt x="425631" y="566413"/>
                  <a:pt x="416719" y="566413"/>
                </a:cubicBezTo>
                <a:cubicBezTo>
                  <a:pt x="407808" y="566413"/>
                  <a:pt x="399999" y="564292"/>
                  <a:pt x="393294" y="560050"/>
                </a:cubicBezTo>
                <a:cubicBezTo>
                  <a:pt x="386589" y="555809"/>
                  <a:pt x="381362" y="549875"/>
                  <a:pt x="377613" y="542248"/>
                </a:cubicBezTo>
                <a:cubicBezTo>
                  <a:pt x="373865" y="534622"/>
                  <a:pt x="371990" y="525710"/>
                  <a:pt x="371990" y="515513"/>
                </a:cubicBezTo>
                <a:cubicBezTo>
                  <a:pt x="371990" y="505231"/>
                  <a:pt x="373865" y="496255"/>
                  <a:pt x="377613" y="488586"/>
                </a:cubicBezTo>
                <a:cubicBezTo>
                  <a:pt x="381362" y="480917"/>
                  <a:pt x="386589" y="474961"/>
                  <a:pt x="393294" y="470720"/>
                </a:cubicBezTo>
                <a:cubicBezTo>
                  <a:pt x="399999" y="466478"/>
                  <a:pt x="407808" y="464357"/>
                  <a:pt x="416719" y="464357"/>
                </a:cubicBezTo>
                <a:close/>
                <a:moveTo>
                  <a:pt x="299551" y="462558"/>
                </a:moveTo>
                <a:lnTo>
                  <a:pt x="299551" y="538392"/>
                </a:lnTo>
                <a:lnTo>
                  <a:pt x="301864" y="538392"/>
                </a:lnTo>
                <a:cubicBezTo>
                  <a:pt x="309319" y="538392"/>
                  <a:pt x="315607" y="536829"/>
                  <a:pt x="320727" y="533701"/>
                </a:cubicBezTo>
                <a:cubicBezTo>
                  <a:pt x="325847" y="530573"/>
                  <a:pt x="329724" y="526160"/>
                  <a:pt x="332359" y="520462"/>
                </a:cubicBezTo>
                <a:cubicBezTo>
                  <a:pt x="334994" y="514764"/>
                  <a:pt x="336311" y="508059"/>
                  <a:pt x="336311" y="500347"/>
                </a:cubicBezTo>
                <a:cubicBezTo>
                  <a:pt x="336311" y="492720"/>
                  <a:pt x="334994" y="486079"/>
                  <a:pt x="332359" y="480424"/>
                </a:cubicBezTo>
                <a:cubicBezTo>
                  <a:pt x="329724" y="474768"/>
                  <a:pt x="325847" y="470377"/>
                  <a:pt x="320727" y="467249"/>
                </a:cubicBezTo>
                <a:cubicBezTo>
                  <a:pt x="315607" y="464122"/>
                  <a:pt x="309319" y="462558"/>
                  <a:pt x="301864" y="462558"/>
                </a:cubicBezTo>
                <a:close/>
                <a:moveTo>
                  <a:pt x="281042" y="462558"/>
                </a:moveTo>
                <a:cubicBezTo>
                  <a:pt x="273587" y="462558"/>
                  <a:pt x="267300" y="464122"/>
                  <a:pt x="262180" y="467249"/>
                </a:cubicBezTo>
                <a:cubicBezTo>
                  <a:pt x="257060" y="470377"/>
                  <a:pt x="253183" y="474790"/>
                  <a:pt x="250548" y="480488"/>
                </a:cubicBezTo>
                <a:cubicBezTo>
                  <a:pt x="247913" y="486186"/>
                  <a:pt x="246595" y="492892"/>
                  <a:pt x="246595" y="500604"/>
                </a:cubicBezTo>
                <a:cubicBezTo>
                  <a:pt x="246595" y="508230"/>
                  <a:pt x="247913" y="514871"/>
                  <a:pt x="250548" y="520526"/>
                </a:cubicBezTo>
                <a:cubicBezTo>
                  <a:pt x="253183" y="526182"/>
                  <a:pt x="257060" y="530573"/>
                  <a:pt x="262180" y="533701"/>
                </a:cubicBezTo>
                <a:cubicBezTo>
                  <a:pt x="267300" y="536829"/>
                  <a:pt x="273587" y="538392"/>
                  <a:pt x="281042" y="538392"/>
                </a:cubicBezTo>
                <a:lnTo>
                  <a:pt x="283613" y="538392"/>
                </a:lnTo>
                <a:lnTo>
                  <a:pt x="283613" y="462558"/>
                </a:lnTo>
                <a:close/>
                <a:moveTo>
                  <a:pt x="1600201" y="432738"/>
                </a:moveTo>
                <a:lnTo>
                  <a:pt x="1698914" y="432738"/>
                </a:lnTo>
                <a:lnTo>
                  <a:pt x="1698914" y="446877"/>
                </a:lnTo>
                <a:lnTo>
                  <a:pt x="1657526" y="446877"/>
                </a:lnTo>
                <a:lnTo>
                  <a:pt x="1657526" y="564356"/>
                </a:lnTo>
                <a:lnTo>
                  <a:pt x="1641588" y="564356"/>
                </a:lnTo>
                <a:lnTo>
                  <a:pt x="1641588" y="446877"/>
                </a:lnTo>
                <a:lnTo>
                  <a:pt x="1600201" y="446877"/>
                </a:lnTo>
                <a:close/>
                <a:moveTo>
                  <a:pt x="1764371" y="430938"/>
                </a:moveTo>
                <a:cubicBezTo>
                  <a:pt x="1772512" y="430938"/>
                  <a:pt x="1779496" y="432577"/>
                  <a:pt x="1785322" y="435855"/>
                </a:cubicBezTo>
                <a:cubicBezTo>
                  <a:pt x="1791149" y="439132"/>
                  <a:pt x="1795627" y="443449"/>
                  <a:pt x="1798754" y="448805"/>
                </a:cubicBezTo>
                <a:cubicBezTo>
                  <a:pt x="1801882" y="454160"/>
                  <a:pt x="1803446" y="459944"/>
                  <a:pt x="1803446" y="466157"/>
                </a:cubicBezTo>
                <a:cubicBezTo>
                  <a:pt x="1803446" y="473569"/>
                  <a:pt x="1801507" y="479888"/>
                  <a:pt x="1797629" y="485115"/>
                </a:cubicBezTo>
                <a:cubicBezTo>
                  <a:pt x="1793752" y="490342"/>
                  <a:pt x="1788493" y="493963"/>
                  <a:pt x="1781852" y="495976"/>
                </a:cubicBezTo>
                <a:lnTo>
                  <a:pt x="1781852" y="497005"/>
                </a:lnTo>
                <a:cubicBezTo>
                  <a:pt x="1790164" y="498376"/>
                  <a:pt x="1796655" y="501900"/>
                  <a:pt x="1801325" y="507577"/>
                </a:cubicBezTo>
                <a:cubicBezTo>
                  <a:pt x="1805995" y="513253"/>
                  <a:pt x="1808330" y="520269"/>
                  <a:pt x="1808330" y="528624"/>
                </a:cubicBezTo>
                <a:cubicBezTo>
                  <a:pt x="1808330" y="535779"/>
                  <a:pt x="1806391" y="542195"/>
                  <a:pt x="1802514" y="547872"/>
                </a:cubicBezTo>
                <a:cubicBezTo>
                  <a:pt x="1798636" y="553549"/>
                  <a:pt x="1793356" y="558015"/>
                  <a:pt x="1786672" y="561271"/>
                </a:cubicBezTo>
                <a:cubicBezTo>
                  <a:pt x="1779988" y="564528"/>
                  <a:pt x="1772383" y="566156"/>
                  <a:pt x="1763857" y="566156"/>
                </a:cubicBezTo>
                <a:cubicBezTo>
                  <a:pt x="1755374" y="566156"/>
                  <a:pt x="1747823" y="564699"/>
                  <a:pt x="1741203" y="561785"/>
                </a:cubicBezTo>
                <a:cubicBezTo>
                  <a:pt x="1734584" y="558872"/>
                  <a:pt x="1729335" y="554813"/>
                  <a:pt x="1725458" y="549607"/>
                </a:cubicBezTo>
                <a:cubicBezTo>
                  <a:pt x="1721581" y="544401"/>
                  <a:pt x="1719470" y="538350"/>
                  <a:pt x="1719128" y="531452"/>
                </a:cubicBezTo>
                <a:lnTo>
                  <a:pt x="1735323" y="531452"/>
                </a:lnTo>
                <a:cubicBezTo>
                  <a:pt x="1735666" y="535693"/>
                  <a:pt x="1737122" y="539346"/>
                  <a:pt x="1739693" y="542409"/>
                </a:cubicBezTo>
                <a:cubicBezTo>
                  <a:pt x="1742264" y="545472"/>
                  <a:pt x="1745627" y="547840"/>
                  <a:pt x="1749783" y="549511"/>
                </a:cubicBezTo>
                <a:cubicBezTo>
                  <a:pt x="1753939" y="551181"/>
                  <a:pt x="1758545" y="552017"/>
                  <a:pt x="1763600" y="552017"/>
                </a:cubicBezTo>
                <a:cubicBezTo>
                  <a:pt x="1769256" y="552017"/>
                  <a:pt x="1774269" y="551032"/>
                  <a:pt x="1778639" y="549061"/>
                </a:cubicBezTo>
                <a:cubicBezTo>
                  <a:pt x="1783009" y="547090"/>
                  <a:pt x="1786436" y="544348"/>
                  <a:pt x="1788921" y="540835"/>
                </a:cubicBezTo>
                <a:cubicBezTo>
                  <a:pt x="1791406" y="537321"/>
                  <a:pt x="1792649" y="533251"/>
                  <a:pt x="1792649" y="528624"/>
                </a:cubicBezTo>
                <a:cubicBezTo>
                  <a:pt x="1792649" y="523782"/>
                  <a:pt x="1791449" y="519509"/>
                  <a:pt x="1789050" y="515803"/>
                </a:cubicBezTo>
                <a:cubicBezTo>
                  <a:pt x="1786651" y="512097"/>
                  <a:pt x="1783137" y="509194"/>
                  <a:pt x="1778510" y="507095"/>
                </a:cubicBezTo>
                <a:cubicBezTo>
                  <a:pt x="1773883" y="504995"/>
                  <a:pt x="1768228" y="503945"/>
                  <a:pt x="1761544" y="503945"/>
                </a:cubicBezTo>
                <a:lnTo>
                  <a:pt x="1751004" y="503945"/>
                </a:lnTo>
                <a:lnTo>
                  <a:pt x="1751004" y="489807"/>
                </a:lnTo>
                <a:lnTo>
                  <a:pt x="1761544" y="489807"/>
                </a:lnTo>
                <a:cubicBezTo>
                  <a:pt x="1766771" y="489807"/>
                  <a:pt x="1771366" y="488864"/>
                  <a:pt x="1775329" y="486979"/>
                </a:cubicBezTo>
                <a:cubicBezTo>
                  <a:pt x="1779292" y="485094"/>
                  <a:pt x="1782398" y="482438"/>
                  <a:pt x="1784648" y="479010"/>
                </a:cubicBezTo>
                <a:cubicBezTo>
                  <a:pt x="1786897" y="475582"/>
                  <a:pt x="1788022" y="471555"/>
                  <a:pt x="1788022" y="466928"/>
                </a:cubicBezTo>
                <a:cubicBezTo>
                  <a:pt x="1788022" y="462472"/>
                  <a:pt x="1787036" y="458595"/>
                  <a:pt x="1785065" y="455296"/>
                </a:cubicBezTo>
                <a:cubicBezTo>
                  <a:pt x="1783094" y="451997"/>
                  <a:pt x="1780320" y="449426"/>
                  <a:pt x="1776743" y="447584"/>
                </a:cubicBezTo>
                <a:cubicBezTo>
                  <a:pt x="1773165" y="445741"/>
                  <a:pt x="1768956" y="444820"/>
                  <a:pt x="1764114" y="444820"/>
                </a:cubicBezTo>
                <a:cubicBezTo>
                  <a:pt x="1759573" y="444820"/>
                  <a:pt x="1755299" y="445645"/>
                  <a:pt x="1751293" y="447294"/>
                </a:cubicBezTo>
                <a:cubicBezTo>
                  <a:pt x="1747287" y="448944"/>
                  <a:pt x="1744020" y="451322"/>
                  <a:pt x="1741493" y="454428"/>
                </a:cubicBezTo>
                <a:cubicBezTo>
                  <a:pt x="1738965" y="457534"/>
                  <a:pt x="1737594" y="461272"/>
                  <a:pt x="1737379" y="465643"/>
                </a:cubicBezTo>
                <a:lnTo>
                  <a:pt x="1721955" y="465643"/>
                </a:lnTo>
                <a:cubicBezTo>
                  <a:pt x="1722212" y="458745"/>
                  <a:pt x="1724291" y="452693"/>
                  <a:pt x="1728189" y="447487"/>
                </a:cubicBezTo>
                <a:cubicBezTo>
                  <a:pt x="1732088" y="442282"/>
                  <a:pt x="1737197" y="438222"/>
                  <a:pt x="1743517" y="435309"/>
                </a:cubicBezTo>
                <a:cubicBezTo>
                  <a:pt x="1749836" y="432395"/>
                  <a:pt x="1756788" y="430938"/>
                  <a:pt x="1764371" y="430938"/>
                </a:cubicBezTo>
                <a:close/>
                <a:moveTo>
                  <a:pt x="46015" y="430938"/>
                </a:moveTo>
                <a:cubicBezTo>
                  <a:pt x="53727" y="430938"/>
                  <a:pt x="60561" y="432567"/>
                  <a:pt x="66517" y="435823"/>
                </a:cubicBezTo>
                <a:cubicBezTo>
                  <a:pt x="72472" y="439079"/>
                  <a:pt x="77142" y="443471"/>
                  <a:pt x="80527" y="448997"/>
                </a:cubicBezTo>
                <a:cubicBezTo>
                  <a:pt x="83911" y="454524"/>
                  <a:pt x="85604" y="460673"/>
                  <a:pt x="85604" y="467442"/>
                </a:cubicBezTo>
                <a:cubicBezTo>
                  <a:pt x="85604" y="472283"/>
                  <a:pt x="84736" y="477007"/>
                  <a:pt x="83001" y="481613"/>
                </a:cubicBezTo>
                <a:cubicBezTo>
                  <a:pt x="81266" y="486219"/>
                  <a:pt x="78267" y="491338"/>
                  <a:pt x="74003" y="496973"/>
                </a:cubicBezTo>
                <a:cubicBezTo>
                  <a:pt x="69741" y="502607"/>
                  <a:pt x="63839" y="509472"/>
                  <a:pt x="56298" y="517570"/>
                </a:cubicBezTo>
                <a:lnTo>
                  <a:pt x="26736" y="549189"/>
                </a:lnTo>
                <a:lnTo>
                  <a:pt x="26736" y="550218"/>
                </a:lnTo>
                <a:lnTo>
                  <a:pt x="87917" y="550218"/>
                </a:lnTo>
                <a:lnTo>
                  <a:pt x="87917" y="564356"/>
                </a:lnTo>
                <a:lnTo>
                  <a:pt x="4885" y="564356"/>
                </a:lnTo>
                <a:lnTo>
                  <a:pt x="4885" y="552788"/>
                </a:lnTo>
                <a:lnTo>
                  <a:pt x="48329" y="505231"/>
                </a:lnTo>
                <a:cubicBezTo>
                  <a:pt x="53427" y="499661"/>
                  <a:pt x="57626" y="494809"/>
                  <a:pt x="60925" y="490674"/>
                </a:cubicBezTo>
                <a:cubicBezTo>
                  <a:pt x="64224" y="486540"/>
                  <a:pt x="66677" y="482641"/>
                  <a:pt x="68284" y="478978"/>
                </a:cubicBezTo>
                <a:cubicBezTo>
                  <a:pt x="69891" y="475315"/>
                  <a:pt x="70694" y="471469"/>
                  <a:pt x="70694" y="467442"/>
                </a:cubicBezTo>
                <a:cubicBezTo>
                  <a:pt x="70694" y="462815"/>
                  <a:pt x="69591" y="458809"/>
                  <a:pt x="67384" y="455424"/>
                </a:cubicBezTo>
                <a:cubicBezTo>
                  <a:pt x="65178" y="452039"/>
                  <a:pt x="62168" y="449426"/>
                  <a:pt x="58355" y="447584"/>
                </a:cubicBezTo>
                <a:cubicBezTo>
                  <a:pt x="54541" y="445741"/>
                  <a:pt x="50257" y="444820"/>
                  <a:pt x="45501" y="444820"/>
                </a:cubicBezTo>
                <a:cubicBezTo>
                  <a:pt x="40446" y="444820"/>
                  <a:pt x="36043" y="445859"/>
                  <a:pt x="32294" y="447937"/>
                </a:cubicBezTo>
                <a:cubicBezTo>
                  <a:pt x="28546" y="450015"/>
                  <a:pt x="25654" y="452918"/>
                  <a:pt x="23618" y="456645"/>
                </a:cubicBezTo>
                <a:cubicBezTo>
                  <a:pt x="21583" y="460373"/>
                  <a:pt x="20566" y="464743"/>
                  <a:pt x="20566" y="469756"/>
                </a:cubicBezTo>
                <a:lnTo>
                  <a:pt x="5399" y="469756"/>
                </a:lnTo>
                <a:cubicBezTo>
                  <a:pt x="5399" y="462044"/>
                  <a:pt x="7177" y="455274"/>
                  <a:pt x="10733" y="449447"/>
                </a:cubicBezTo>
                <a:cubicBezTo>
                  <a:pt x="14289" y="443620"/>
                  <a:pt x="19141" y="439079"/>
                  <a:pt x="25289" y="435823"/>
                </a:cubicBezTo>
                <a:cubicBezTo>
                  <a:pt x="31438" y="432567"/>
                  <a:pt x="38346" y="430938"/>
                  <a:pt x="46015" y="430938"/>
                </a:cubicBezTo>
                <a:close/>
                <a:moveTo>
                  <a:pt x="283613" y="430424"/>
                </a:moveTo>
                <a:lnTo>
                  <a:pt x="299551" y="430424"/>
                </a:lnTo>
                <a:lnTo>
                  <a:pt x="299551" y="448419"/>
                </a:lnTo>
                <a:lnTo>
                  <a:pt x="301864" y="448419"/>
                </a:lnTo>
                <a:cubicBezTo>
                  <a:pt x="311633" y="448419"/>
                  <a:pt x="320309" y="450604"/>
                  <a:pt x="327893" y="454974"/>
                </a:cubicBezTo>
                <a:cubicBezTo>
                  <a:pt x="335476" y="459344"/>
                  <a:pt x="341431" y="465428"/>
                  <a:pt x="345759" y="473226"/>
                </a:cubicBezTo>
                <a:cubicBezTo>
                  <a:pt x="350086" y="481024"/>
                  <a:pt x="352250" y="490064"/>
                  <a:pt x="352250" y="500347"/>
                </a:cubicBezTo>
                <a:cubicBezTo>
                  <a:pt x="352250" y="510629"/>
                  <a:pt x="350086" y="519691"/>
                  <a:pt x="345759" y="527531"/>
                </a:cubicBezTo>
                <a:cubicBezTo>
                  <a:pt x="341431" y="535372"/>
                  <a:pt x="335476" y="541499"/>
                  <a:pt x="327893" y="545912"/>
                </a:cubicBezTo>
                <a:cubicBezTo>
                  <a:pt x="320309" y="550325"/>
                  <a:pt x="311633" y="552531"/>
                  <a:pt x="301864" y="552531"/>
                </a:cubicBezTo>
                <a:lnTo>
                  <a:pt x="299551" y="552531"/>
                </a:lnTo>
                <a:lnTo>
                  <a:pt x="299551" y="569755"/>
                </a:lnTo>
                <a:lnTo>
                  <a:pt x="283613" y="569755"/>
                </a:lnTo>
                <a:lnTo>
                  <a:pt x="283613" y="552531"/>
                </a:lnTo>
                <a:lnTo>
                  <a:pt x="281042" y="552531"/>
                </a:lnTo>
                <a:cubicBezTo>
                  <a:pt x="271274" y="552531"/>
                  <a:pt x="262598" y="550346"/>
                  <a:pt x="255014" y="545976"/>
                </a:cubicBezTo>
                <a:cubicBezTo>
                  <a:pt x="247431" y="541606"/>
                  <a:pt x="241475" y="535522"/>
                  <a:pt x="237148" y="527724"/>
                </a:cubicBezTo>
                <a:cubicBezTo>
                  <a:pt x="232821" y="519926"/>
                  <a:pt x="230657" y="510886"/>
                  <a:pt x="230657" y="500604"/>
                </a:cubicBezTo>
                <a:cubicBezTo>
                  <a:pt x="230657" y="490321"/>
                  <a:pt x="232821" y="481259"/>
                  <a:pt x="237148" y="473419"/>
                </a:cubicBezTo>
                <a:cubicBezTo>
                  <a:pt x="241475" y="465578"/>
                  <a:pt x="247431" y="459452"/>
                  <a:pt x="255014" y="455039"/>
                </a:cubicBezTo>
                <a:cubicBezTo>
                  <a:pt x="262598" y="450626"/>
                  <a:pt x="271274" y="448419"/>
                  <a:pt x="281042" y="448419"/>
                </a:cubicBezTo>
                <a:lnTo>
                  <a:pt x="283613" y="448419"/>
                </a:lnTo>
                <a:close/>
                <a:moveTo>
                  <a:pt x="101921" y="113623"/>
                </a:moveTo>
                <a:cubicBezTo>
                  <a:pt x="105091" y="113623"/>
                  <a:pt x="107812" y="114759"/>
                  <a:pt x="110082" y="117030"/>
                </a:cubicBezTo>
                <a:cubicBezTo>
                  <a:pt x="112353" y="119300"/>
                  <a:pt x="113489" y="122021"/>
                  <a:pt x="113489" y="125191"/>
                </a:cubicBezTo>
                <a:cubicBezTo>
                  <a:pt x="113489" y="127291"/>
                  <a:pt x="112964" y="129219"/>
                  <a:pt x="111914" y="130975"/>
                </a:cubicBezTo>
                <a:cubicBezTo>
                  <a:pt x="110864" y="132732"/>
                  <a:pt x="109472" y="134135"/>
                  <a:pt x="107737" y="135185"/>
                </a:cubicBezTo>
                <a:cubicBezTo>
                  <a:pt x="106002" y="136235"/>
                  <a:pt x="104063" y="136759"/>
                  <a:pt x="101921" y="136759"/>
                </a:cubicBezTo>
                <a:cubicBezTo>
                  <a:pt x="98750" y="136759"/>
                  <a:pt x="96030" y="135624"/>
                  <a:pt x="93759" y="133353"/>
                </a:cubicBezTo>
                <a:cubicBezTo>
                  <a:pt x="91488" y="131083"/>
                  <a:pt x="90353" y="128362"/>
                  <a:pt x="90353" y="125191"/>
                </a:cubicBezTo>
                <a:cubicBezTo>
                  <a:pt x="90353" y="122021"/>
                  <a:pt x="91488" y="119300"/>
                  <a:pt x="93759" y="117030"/>
                </a:cubicBezTo>
                <a:cubicBezTo>
                  <a:pt x="96030" y="114759"/>
                  <a:pt x="98750" y="113623"/>
                  <a:pt x="101921" y="113623"/>
                </a:cubicBezTo>
                <a:close/>
                <a:moveTo>
                  <a:pt x="3521842" y="86117"/>
                </a:moveTo>
                <a:cubicBezTo>
                  <a:pt x="3521199" y="86888"/>
                  <a:pt x="3519796" y="87585"/>
                  <a:pt x="3517633" y="88206"/>
                </a:cubicBezTo>
                <a:cubicBezTo>
                  <a:pt x="3515469" y="88827"/>
                  <a:pt x="3512984" y="89363"/>
                  <a:pt x="3510178" y="89813"/>
                </a:cubicBezTo>
                <a:cubicBezTo>
                  <a:pt x="3507371" y="90262"/>
                  <a:pt x="3504651" y="90648"/>
                  <a:pt x="3502016" y="90969"/>
                </a:cubicBezTo>
                <a:cubicBezTo>
                  <a:pt x="3499381" y="91291"/>
                  <a:pt x="3497249" y="91558"/>
                  <a:pt x="3495621" y="91773"/>
                </a:cubicBezTo>
                <a:cubicBezTo>
                  <a:pt x="3491680" y="92287"/>
                  <a:pt x="3488006" y="93112"/>
                  <a:pt x="3484600" y="94247"/>
                </a:cubicBezTo>
                <a:cubicBezTo>
                  <a:pt x="3481193" y="95382"/>
                  <a:pt x="3478451" y="97075"/>
                  <a:pt x="3476373" y="99324"/>
                </a:cubicBezTo>
                <a:cubicBezTo>
                  <a:pt x="3474296" y="101573"/>
                  <a:pt x="3473256" y="104626"/>
                  <a:pt x="3473256" y="108482"/>
                </a:cubicBezTo>
                <a:cubicBezTo>
                  <a:pt x="3473256" y="113752"/>
                  <a:pt x="3475217" y="117726"/>
                  <a:pt x="3479137" y="120404"/>
                </a:cubicBezTo>
                <a:cubicBezTo>
                  <a:pt x="3483057" y="123081"/>
                  <a:pt x="3488038" y="124420"/>
                  <a:pt x="3494079" y="124420"/>
                </a:cubicBezTo>
                <a:cubicBezTo>
                  <a:pt x="3500077" y="124420"/>
                  <a:pt x="3505143" y="123242"/>
                  <a:pt x="3509278" y="120886"/>
                </a:cubicBezTo>
                <a:cubicBezTo>
                  <a:pt x="3513413" y="118529"/>
                  <a:pt x="3516540" y="115487"/>
                  <a:pt x="3518661" y="111760"/>
                </a:cubicBezTo>
                <a:cubicBezTo>
                  <a:pt x="3520782" y="108032"/>
                  <a:pt x="3521842" y="104112"/>
                  <a:pt x="3521842" y="99999"/>
                </a:cubicBezTo>
                <a:close/>
                <a:moveTo>
                  <a:pt x="3026542" y="86117"/>
                </a:moveTo>
                <a:cubicBezTo>
                  <a:pt x="3025900" y="86888"/>
                  <a:pt x="3024496" y="87585"/>
                  <a:pt x="3022333" y="88206"/>
                </a:cubicBezTo>
                <a:cubicBezTo>
                  <a:pt x="3020169" y="88827"/>
                  <a:pt x="3017684" y="89363"/>
                  <a:pt x="3014878" y="89813"/>
                </a:cubicBezTo>
                <a:cubicBezTo>
                  <a:pt x="3012071" y="90262"/>
                  <a:pt x="3009351" y="90648"/>
                  <a:pt x="3006716" y="90969"/>
                </a:cubicBezTo>
                <a:cubicBezTo>
                  <a:pt x="3004081" y="91291"/>
                  <a:pt x="3001949" y="91558"/>
                  <a:pt x="3000321" y="91773"/>
                </a:cubicBezTo>
                <a:cubicBezTo>
                  <a:pt x="2996380" y="92287"/>
                  <a:pt x="2992706" y="93112"/>
                  <a:pt x="2989300" y="94247"/>
                </a:cubicBezTo>
                <a:cubicBezTo>
                  <a:pt x="2985893" y="95382"/>
                  <a:pt x="2983151" y="97075"/>
                  <a:pt x="2981074" y="99324"/>
                </a:cubicBezTo>
                <a:cubicBezTo>
                  <a:pt x="2978996" y="101573"/>
                  <a:pt x="2977957" y="104626"/>
                  <a:pt x="2977957" y="108482"/>
                </a:cubicBezTo>
                <a:cubicBezTo>
                  <a:pt x="2977957" y="113752"/>
                  <a:pt x="2979917" y="117726"/>
                  <a:pt x="2983837" y="120404"/>
                </a:cubicBezTo>
                <a:cubicBezTo>
                  <a:pt x="2987757" y="123081"/>
                  <a:pt x="2992738" y="124420"/>
                  <a:pt x="2998779" y="124420"/>
                </a:cubicBezTo>
                <a:cubicBezTo>
                  <a:pt x="3004777" y="124420"/>
                  <a:pt x="3009843" y="123242"/>
                  <a:pt x="3013978" y="120886"/>
                </a:cubicBezTo>
                <a:cubicBezTo>
                  <a:pt x="3018112" y="118529"/>
                  <a:pt x="3021240" y="115487"/>
                  <a:pt x="3023361" y="111760"/>
                </a:cubicBezTo>
                <a:cubicBezTo>
                  <a:pt x="3025482" y="108032"/>
                  <a:pt x="3026542" y="104112"/>
                  <a:pt x="3026542" y="99999"/>
                </a:cubicBezTo>
                <a:close/>
                <a:moveTo>
                  <a:pt x="2826517" y="86117"/>
                </a:moveTo>
                <a:cubicBezTo>
                  <a:pt x="2825874" y="86888"/>
                  <a:pt x="2824472" y="87585"/>
                  <a:pt x="2822308" y="88206"/>
                </a:cubicBezTo>
                <a:cubicBezTo>
                  <a:pt x="2820144" y="88827"/>
                  <a:pt x="2817659" y="89363"/>
                  <a:pt x="2814853" y="89813"/>
                </a:cubicBezTo>
                <a:cubicBezTo>
                  <a:pt x="2812046" y="90262"/>
                  <a:pt x="2809326" y="90648"/>
                  <a:pt x="2806691" y="90969"/>
                </a:cubicBezTo>
                <a:cubicBezTo>
                  <a:pt x="2804056" y="91291"/>
                  <a:pt x="2801924" y="91558"/>
                  <a:pt x="2800296" y="91773"/>
                </a:cubicBezTo>
                <a:cubicBezTo>
                  <a:pt x="2796355" y="92287"/>
                  <a:pt x="2792681" y="93112"/>
                  <a:pt x="2789275" y="94247"/>
                </a:cubicBezTo>
                <a:cubicBezTo>
                  <a:pt x="2785868" y="95382"/>
                  <a:pt x="2783126" y="97075"/>
                  <a:pt x="2781048" y="99324"/>
                </a:cubicBezTo>
                <a:cubicBezTo>
                  <a:pt x="2778971" y="101573"/>
                  <a:pt x="2777932" y="104626"/>
                  <a:pt x="2777932" y="108482"/>
                </a:cubicBezTo>
                <a:cubicBezTo>
                  <a:pt x="2777932" y="113752"/>
                  <a:pt x="2779892" y="117726"/>
                  <a:pt x="2783812" y="120404"/>
                </a:cubicBezTo>
                <a:cubicBezTo>
                  <a:pt x="2787732" y="123081"/>
                  <a:pt x="2792713" y="124420"/>
                  <a:pt x="2798754" y="124420"/>
                </a:cubicBezTo>
                <a:cubicBezTo>
                  <a:pt x="2804752" y="124420"/>
                  <a:pt x="2809819" y="123242"/>
                  <a:pt x="2813953" y="120886"/>
                </a:cubicBezTo>
                <a:cubicBezTo>
                  <a:pt x="2818087" y="118529"/>
                  <a:pt x="2821215" y="115487"/>
                  <a:pt x="2823336" y="111760"/>
                </a:cubicBezTo>
                <a:cubicBezTo>
                  <a:pt x="2825457" y="108032"/>
                  <a:pt x="2826517" y="104112"/>
                  <a:pt x="2826517" y="99999"/>
                </a:cubicBezTo>
                <a:close/>
                <a:moveTo>
                  <a:pt x="2035198" y="53727"/>
                </a:moveTo>
                <a:cubicBezTo>
                  <a:pt x="2030785" y="53727"/>
                  <a:pt x="2026822" y="54477"/>
                  <a:pt x="2023309" y="55976"/>
                </a:cubicBezTo>
                <a:cubicBezTo>
                  <a:pt x="2019796" y="57476"/>
                  <a:pt x="2016796" y="59682"/>
                  <a:pt x="2014311" y="62596"/>
                </a:cubicBezTo>
                <a:cubicBezTo>
                  <a:pt x="2011826" y="65509"/>
                  <a:pt x="2009909" y="69065"/>
                  <a:pt x="2008559" y="73264"/>
                </a:cubicBezTo>
                <a:cubicBezTo>
                  <a:pt x="2007210" y="77463"/>
                  <a:pt x="2006492" y="82261"/>
                  <a:pt x="2006407" y="87660"/>
                </a:cubicBezTo>
                <a:cubicBezTo>
                  <a:pt x="2006407" y="98714"/>
                  <a:pt x="2008999" y="107561"/>
                  <a:pt x="2014183" y="114202"/>
                </a:cubicBezTo>
                <a:cubicBezTo>
                  <a:pt x="2019367" y="120843"/>
                  <a:pt x="2026458" y="124163"/>
                  <a:pt x="2035455" y="124163"/>
                </a:cubicBezTo>
                <a:cubicBezTo>
                  <a:pt x="2041410" y="124163"/>
                  <a:pt x="2046541" y="122664"/>
                  <a:pt x="2050847" y="119664"/>
                </a:cubicBezTo>
                <a:cubicBezTo>
                  <a:pt x="2055153" y="116665"/>
                  <a:pt x="2058462" y="112434"/>
                  <a:pt x="2060776" y="106972"/>
                </a:cubicBezTo>
                <a:cubicBezTo>
                  <a:pt x="2063090" y="101509"/>
                  <a:pt x="2064247" y="95072"/>
                  <a:pt x="2064247" y="87660"/>
                </a:cubicBezTo>
                <a:cubicBezTo>
                  <a:pt x="2064247" y="80462"/>
                  <a:pt x="2063079" y="74335"/>
                  <a:pt x="2060744" y="69279"/>
                </a:cubicBezTo>
                <a:cubicBezTo>
                  <a:pt x="2058409" y="64224"/>
                  <a:pt x="2055078" y="60368"/>
                  <a:pt x="2050750" y="57711"/>
                </a:cubicBezTo>
                <a:cubicBezTo>
                  <a:pt x="2046423" y="55055"/>
                  <a:pt x="2041239" y="53727"/>
                  <a:pt x="2035198" y="53727"/>
                </a:cubicBezTo>
                <a:close/>
                <a:moveTo>
                  <a:pt x="719991" y="51156"/>
                </a:moveTo>
                <a:lnTo>
                  <a:pt x="717420" y="76092"/>
                </a:lnTo>
                <a:cubicBezTo>
                  <a:pt x="716349" y="86417"/>
                  <a:pt x="715021" y="95436"/>
                  <a:pt x="713435" y="103148"/>
                </a:cubicBezTo>
                <a:cubicBezTo>
                  <a:pt x="711850" y="110860"/>
                  <a:pt x="709322" y="117008"/>
                  <a:pt x="705852" y="121592"/>
                </a:cubicBezTo>
                <a:lnTo>
                  <a:pt x="753409" y="121592"/>
                </a:lnTo>
                <a:lnTo>
                  <a:pt x="753409" y="51156"/>
                </a:lnTo>
                <a:close/>
                <a:moveTo>
                  <a:pt x="2245519" y="49357"/>
                </a:moveTo>
                <a:cubicBezTo>
                  <a:pt x="2238750" y="49357"/>
                  <a:pt x="2233180" y="51113"/>
                  <a:pt x="2228810" y="54627"/>
                </a:cubicBezTo>
                <a:cubicBezTo>
                  <a:pt x="2224440" y="58140"/>
                  <a:pt x="2221205" y="62746"/>
                  <a:pt x="2219106" y="68444"/>
                </a:cubicBezTo>
                <a:cubicBezTo>
                  <a:pt x="2217006" y="74142"/>
                  <a:pt x="2215957" y="80290"/>
                  <a:pt x="2215957" y="86888"/>
                </a:cubicBezTo>
                <a:cubicBezTo>
                  <a:pt x="2215957" y="93487"/>
                  <a:pt x="2217006" y="99613"/>
                  <a:pt x="2219106" y="105269"/>
                </a:cubicBezTo>
                <a:cubicBezTo>
                  <a:pt x="2221205" y="110924"/>
                  <a:pt x="2224440" y="115487"/>
                  <a:pt x="2228810" y="118958"/>
                </a:cubicBezTo>
                <a:cubicBezTo>
                  <a:pt x="2233180" y="122428"/>
                  <a:pt x="2238750" y="124163"/>
                  <a:pt x="2245519" y="124163"/>
                </a:cubicBezTo>
                <a:cubicBezTo>
                  <a:pt x="2252289" y="124163"/>
                  <a:pt x="2257858" y="122428"/>
                  <a:pt x="2262229" y="118958"/>
                </a:cubicBezTo>
                <a:cubicBezTo>
                  <a:pt x="2266599" y="115487"/>
                  <a:pt x="2269833" y="110924"/>
                  <a:pt x="2271933" y="105269"/>
                </a:cubicBezTo>
                <a:cubicBezTo>
                  <a:pt x="2274032" y="99613"/>
                  <a:pt x="2275082" y="93487"/>
                  <a:pt x="2275082" y="86888"/>
                </a:cubicBezTo>
                <a:cubicBezTo>
                  <a:pt x="2275082" y="80290"/>
                  <a:pt x="2274032" y="74142"/>
                  <a:pt x="2271933" y="68444"/>
                </a:cubicBezTo>
                <a:cubicBezTo>
                  <a:pt x="2269833" y="62746"/>
                  <a:pt x="2266599" y="58140"/>
                  <a:pt x="2262229" y="54627"/>
                </a:cubicBezTo>
                <a:cubicBezTo>
                  <a:pt x="2257858" y="51113"/>
                  <a:pt x="2252289" y="49357"/>
                  <a:pt x="2245519" y="49357"/>
                </a:cubicBezTo>
                <a:close/>
                <a:moveTo>
                  <a:pt x="1930937" y="49357"/>
                </a:moveTo>
                <a:cubicBezTo>
                  <a:pt x="1924896" y="49357"/>
                  <a:pt x="1919680" y="50846"/>
                  <a:pt x="1915288" y="53823"/>
                </a:cubicBezTo>
                <a:cubicBezTo>
                  <a:pt x="1910897" y="56801"/>
                  <a:pt x="1907523" y="60668"/>
                  <a:pt x="1905166" y="65423"/>
                </a:cubicBezTo>
                <a:lnTo>
                  <a:pt x="1902166" y="78405"/>
                </a:lnTo>
                <a:lnTo>
                  <a:pt x="1957929" y="78405"/>
                </a:lnTo>
                <a:cubicBezTo>
                  <a:pt x="1957929" y="72835"/>
                  <a:pt x="1956826" y="67866"/>
                  <a:pt x="1954619" y="63495"/>
                </a:cubicBezTo>
                <a:cubicBezTo>
                  <a:pt x="1952413" y="59125"/>
                  <a:pt x="1949285" y="55676"/>
                  <a:pt x="1945236" y="53148"/>
                </a:cubicBezTo>
                <a:cubicBezTo>
                  <a:pt x="1941188" y="50621"/>
                  <a:pt x="1936421" y="49357"/>
                  <a:pt x="1930937" y="49357"/>
                </a:cubicBezTo>
                <a:close/>
                <a:moveTo>
                  <a:pt x="1819979" y="49357"/>
                </a:moveTo>
                <a:cubicBezTo>
                  <a:pt x="1813809" y="49357"/>
                  <a:pt x="1808625" y="50910"/>
                  <a:pt x="1804427" y="54016"/>
                </a:cubicBezTo>
                <a:cubicBezTo>
                  <a:pt x="1800228" y="57122"/>
                  <a:pt x="1797057" y="61449"/>
                  <a:pt x="1794915" y="66998"/>
                </a:cubicBezTo>
                <a:cubicBezTo>
                  <a:pt x="1792773" y="72546"/>
                  <a:pt x="1791702" y="79005"/>
                  <a:pt x="1791702" y="86374"/>
                </a:cubicBezTo>
                <a:cubicBezTo>
                  <a:pt x="1791702" y="93829"/>
                  <a:pt x="1792794" y="100395"/>
                  <a:pt x="1794979" y="106072"/>
                </a:cubicBezTo>
                <a:cubicBezTo>
                  <a:pt x="1797164" y="111749"/>
                  <a:pt x="1800356" y="116183"/>
                  <a:pt x="1804555" y="119375"/>
                </a:cubicBezTo>
                <a:cubicBezTo>
                  <a:pt x="1808754" y="122567"/>
                  <a:pt x="1813895" y="124163"/>
                  <a:pt x="1819979" y="124163"/>
                </a:cubicBezTo>
                <a:cubicBezTo>
                  <a:pt x="1826320" y="124163"/>
                  <a:pt x="1831622" y="122481"/>
                  <a:pt x="1835885" y="119118"/>
                </a:cubicBezTo>
                <a:cubicBezTo>
                  <a:pt x="1840148" y="115755"/>
                  <a:pt x="1843361" y="111213"/>
                  <a:pt x="1845525" y="105494"/>
                </a:cubicBezTo>
                <a:cubicBezTo>
                  <a:pt x="1847689" y="99774"/>
                  <a:pt x="1848771" y="93401"/>
                  <a:pt x="1848771" y="86374"/>
                </a:cubicBezTo>
                <a:cubicBezTo>
                  <a:pt x="1848771" y="79433"/>
                  <a:pt x="1847710" y="73168"/>
                  <a:pt x="1845589" y="67576"/>
                </a:cubicBezTo>
                <a:cubicBezTo>
                  <a:pt x="1843469" y="61985"/>
                  <a:pt x="1840277" y="57551"/>
                  <a:pt x="1836014" y="54273"/>
                </a:cubicBezTo>
                <a:cubicBezTo>
                  <a:pt x="1831751" y="50996"/>
                  <a:pt x="1826406" y="49357"/>
                  <a:pt x="1819979" y="49357"/>
                </a:cubicBezTo>
                <a:close/>
                <a:moveTo>
                  <a:pt x="1616869" y="49357"/>
                </a:moveTo>
                <a:cubicBezTo>
                  <a:pt x="1610100" y="49357"/>
                  <a:pt x="1604530" y="51113"/>
                  <a:pt x="1600160" y="54627"/>
                </a:cubicBezTo>
                <a:cubicBezTo>
                  <a:pt x="1595790" y="58140"/>
                  <a:pt x="1592555" y="62746"/>
                  <a:pt x="1590456" y="68444"/>
                </a:cubicBezTo>
                <a:cubicBezTo>
                  <a:pt x="1588356" y="74142"/>
                  <a:pt x="1587307" y="80290"/>
                  <a:pt x="1587307" y="86888"/>
                </a:cubicBezTo>
                <a:cubicBezTo>
                  <a:pt x="1587307" y="93487"/>
                  <a:pt x="1588356" y="99613"/>
                  <a:pt x="1590456" y="105269"/>
                </a:cubicBezTo>
                <a:cubicBezTo>
                  <a:pt x="1592555" y="110924"/>
                  <a:pt x="1595790" y="115487"/>
                  <a:pt x="1600160" y="118958"/>
                </a:cubicBezTo>
                <a:cubicBezTo>
                  <a:pt x="1604530" y="122428"/>
                  <a:pt x="1610100" y="124163"/>
                  <a:pt x="1616869" y="124163"/>
                </a:cubicBezTo>
                <a:cubicBezTo>
                  <a:pt x="1623639" y="124163"/>
                  <a:pt x="1629208" y="122428"/>
                  <a:pt x="1633579" y="118958"/>
                </a:cubicBezTo>
                <a:cubicBezTo>
                  <a:pt x="1637949" y="115487"/>
                  <a:pt x="1641184" y="110924"/>
                  <a:pt x="1643283" y="105269"/>
                </a:cubicBezTo>
                <a:cubicBezTo>
                  <a:pt x="1645382" y="99613"/>
                  <a:pt x="1646432" y="93487"/>
                  <a:pt x="1646432" y="86888"/>
                </a:cubicBezTo>
                <a:cubicBezTo>
                  <a:pt x="1646432" y="80290"/>
                  <a:pt x="1645382" y="74142"/>
                  <a:pt x="1643283" y="68444"/>
                </a:cubicBezTo>
                <a:cubicBezTo>
                  <a:pt x="1641184" y="62746"/>
                  <a:pt x="1637949" y="58140"/>
                  <a:pt x="1633579" y="54627"/>
                </a:cubicBezTo>
                <a:cubicBezTo>
                  <a:pt x="1629208" y="51113"/>
                  <a:pt x="1623639" y="49357"/>
                  <a:pt x="1616869" y="49357"/>
                </a:cubicBezTo>
                <a:close/>
                <a:moveTo>
                  <a:pt x="1368962" y="49357"/>
                </a:moveTo>
                <a:cubicBezTo>
                  <a:pt x="1362921" y="49357"/>
                  <a:pt x="1357705" y="50846"/>
                  <a:pt x="1353313" y="53823"/>
                </a:cubicBezTo>
                <a:cubicBezTo>
                  <a:pt x="1348922" y="56801"/>
                  <a:pt x="1345548" y="60668"/>
                  <a:pt x="1343191" y="65423"/>
                </a:cubicBezTo>
                <a:lnTo>
                  <a:pt x="1340191" y="78405"/>
                </a:lnTo>
                <a:lnTo>
                  <a:pt x="1395954" y="78405"/>
                </a:lnTo>
                <a:cubicBezTo>
                  <a:pt x="1395954" y="72835"/>
                  <a:pt x="1394851" y="67866"/>
                  <a:pt x="1392644" y="63495"/>
                </a:cubicBezTo>
                <a:cubicBezTo>
                  <a:pt x="1390438" y="59125"/>
                  <a:pt x="1387310" y="55676"/>
                  <a:pt x="1383262" y="53148"/>
                </a:cubicBezTo>
                <a:cubicBezTo>
                  <a:pt x="1379213" y="50621"/>
                  <a:pt x="1374446" y="49357"/>
                  <a:pt x="1368962" y="49357"/>
                </a:cubicBezTo>
                <a:close/>
                <a:moveTo>
                  <a:pt x="1054637" y="49357"/>
                </a:moveTo>
                <a:cubicBezTo>
                  <a:pt x="1048596" y="49357"/>
                  <a:pt x="1043380" y="50846"/>
                  <a:pt x="1038988" y="53823"/>
                </a:cubicBezTo>
                <a:cubicBezTo>
                  <a:pt x="1034597" y="56801"/>
                  <a:pt x="1031223" y="60668"/>
                  <a:pt x="1028866" y="65423"/>
                </a:cubicBezTo>
                <a:lnTo>
                  <a:pt x="1025866" y="78405"/>
                </a:lnTo>
                <a:lnTo>
                  <a:pt x="1081629" y="78405"/>
                </a:lnTo>
                <a:cubicBezTo>
                  <a:pt x="1081629" y="72835"/>
                  <a:pt x="1080526" y="67866"/>
                  <a:pt x="1078319" y="63495"/>
                </a:cubicBezTo>
                <a:cubicBezTo>
                  <a:pt x="1076113" y="59125"/>
                  <a:pt x="1072985" y="55676"/>
                  <a:pt x="1068936" y="53148"/>
                </a:cubicBezTo>
                <a:cubicBezTo>
                  <a:pt x="1064888" y="50621"/>
                  <a:pt x="1060121" y="49357"/>
                  <a:pt x="1054637" y="49357"/>
                </a:cubicBezTo>
                <a:close/>
                <a:moveTo>
                  <a:pt x="845087" y="49357"/>
                </a:moveTo>
                <a:cubicBezTo>
                  <a:pt x="839046" y="49357"/>
                  <a:pt x="833830" y="50846"/>
                  <a:pt x="829438" y="53823"/>
                </a:cubicBezTo>
                <a:cubicBezTo>
                  <a:pt x="825047" y="56801"/>
                  <a:pt x="821673" y="60668"/>
                  <a:pt x="819316" y="65423"/>
                </a:cubicBezTo>
                <a:lnTo>
                  <a:pt x="816316" y="78405"/>
                </a:lnTo>
                <a:lnTo>
                  <a:pt x="872079" y="78405"/>
                </a:lnTo>
                <a:cubicBezTo>
                  <a:pt x="872079" y="72835"/>
                  <a:pt x="870976" y="67866"/>
                  <a:pt x="868770" y="63495"/>
                </a:cubicBezTo>
                <a:cubicBezTo>
                  <a:pt x="866563" y="59125"/>
                  <a:pt x="863436" y="55676"/>
                  <a:pt x="859387" y="53148"/>
                </a:cubicBezTo>
                <a:cubicBezTo>
                  <a:pt x="855338" y="50621"/>
                  <a:pt x="850571" y="49357"/>
                  <a:pt x="845087" y="49357"/>
                </a:cubicBezTo>
                <a:close/>
                <a:moveTo>
                  <a:pt x="626012" y="49357"/>
                </a:moveTo>
                <a:cubicBezTo>
                  <a:pt x="619971" y="49357"/>
                  <a:pt x="614755" y="50846"/>
                  <a:pt x="610363" y="53823"/>
                </a:cubicBezTo>
                <a:cubicBezTo>
                  <a:pt x="605972" y="56801"/>
                  <a:pt x="602598" y="60668"/>
                  <a:pt x="600241" y="65423"/>
                </a:cubicBezTo>
                <a:lnTo>
                  <a:pt x="597241" y="78405"/>
                </a:lnTo>
                <a:lnTo>
                  <a:pt x="653004" y="78405"/>
                </a:lnTo>
                <a:cubicBezTo>
                  <a:pt x="653004" y="72835"/>
                  <a:pt x="651901" y="67866"/>
                  <a:pt x="649694" y="63495"/>
                </a:cubicBezTo>
                <a:cubicBezTo>
                  <a:pt x="647488" y="59125"/>
                  <a:pt x="644360" y="55676"/>
                  <a:pt x="640312" y="53148"/>
                </a:cubicBezTo>
                <a:cubicBezTo>
                  <a:pt x="636263" y="50621"/>
                  <a:pt x="631496" y="49357"/>
                  <a:pt x="626012" y="49357"/>
                </a:cubicBezTo>
                <a:close/>
                <a:moveTo>
                  <a:pt x="515054" y="49357"/>
                </a:moveTo>
                <a:cubicBezTo>
                  <a:pt x="508885" y="49357"/>
                  <a:pt x="503700" y="50910"/>
                  <a:pt x="499502" y="54016"/>
                </a:cubicBezTo>
                <a:cubicBezTo>
                  <a:pt x="495303" y="57122"/>
                  <a:pt x="492132" y="61449"/>
                  <a:pt x="489990" y="66998"/>
                </a:cubicBezTo>
                <a:cubicBezTo>
                  <a:pt x="487848" y="72546"/>
                  <a:pt x="486777" y="79005"/>
                  <a:pt x="486777" y="86374"/>
                </a:cubicBezTo>
                <a:cubicBezTo>
                  <a:pt x="486777" y="93829"/>
                  <a:pt x="487870" y="100395"/>
                  <a:pt x="490054" y="106072"/>
                </a:cubicBezTo>
                <a:cubicBezTo>
                  <a:pt x="492240" y="111749"/>
                  <a:pt x="495431" y="116183"/>
                  <a:pt x="499630" y="119375"/>
                </a:cubicBezTo>
                <a:cubicBezTo>
                  <a:pt x="503829" y="122567"/>
                  <a:pt x="508970" y="124163"/>
                  <a:pt x="515054" y="124163"/>
                </a:cubicBezTo>
                <a:cubicBezTo>
                  <a:pt x="521395" y="124163"/>
                  <a:pt x="526697" y="122481"/>
                  <a:pt x="530961" y="119118"/>
                </a:cubicBezTo>
                <a:cubicBezTo>
                  <a:pt x="535223" y="115755"/>
                  <a:pt x="538437" y="111213"/>
                  <a:pt x="540600" y="105494"/>
                </a:cubicBezTo>
                <a:cubicBezTo>
                  <a:pt x="542764" y="99774"/>
                  <a:pt x="543846" y="93401"/>
                  <a:pt x="543846" y="86374"/>
                </a:cubicBezTo>
                <a:cubicBezTo>
                  <a:pt x="543846" y="79433"/>
                  <a:pt x="542785" y="73168"/>
                  <a:pt x="540664" y="67576"/>
                </a:cubicBezTo>
                <a:cubicBezTo>
                  <a:pt x="538544" y="61985"/>
                  <a:pt x="535352" y="57551"/>
                  <a:pt x="531089" y="54273"/>
                </a:cubicBezTo>
                <a:cubicBezTo>
                  <a:pt x="526825" y="50996"/>
                  <a:pt x="521481" y="49357"/>
                  <a:pt x="515054" y="49357"/>
                </a:cubicBezTo>
                <a:close/>
                <a:moveTo>
                  <a:pt x="3367467" y="37017"/>
                </a:moveTo>
                <a:lnTo>
                  <a:pt x="3382634" y="37017"/>
                </a:lnTo>
                <a:lnTo>
                  <a:pt x="3382634" y="79948"/>
                </a:lnTo>
                <a:lnTo>
                  <a:pt x="3392659" y="79948"/>
                </a:lnTo>
                <a:lnTo>
                  <a:pt x="3428134" y="37017"/>
                </a:lnTo>
                <a:lnTo>
                  <a:pt x="3447672" y="37017"/>
                </a:lnTo>
                <a:lnTo>
                  <a:pt x="3407826" y="84575"/>
                </a:lnTo>
                <a:lnTo>
                  <a:pt x="3448186" y="135731"/>
                </a:lnTo>
                <a:lnTo>
                  <a:pt x="3428649" y="135731"/>
                </a:lnTo>
                <a:lnTo>
                  <a:pt x="3396258" y="94086"/>
                </a:lnTo>
                <a:lnTo>
                  <a:pt x="3382634" y="94086"/>
                </a:lnTo>
                <a:lnTo>
                  <a:pt x="3382634" y="135731"/>
                </a:lnTo>
                <a:lnTo>
                  <a:pt x="3367467" y="135731"/>
                </a:lnTo>
                <a:close/>
                <a:moveTo>
                  <a:pt x="3262692" y="37017"/>
                </a:moveTo>
                <a:lnTo>
                  <a:pt x="3277859" y="37017"/>
                </a:lnTo>
                <a:lnTo>
                  <a:pt x="3277859" y="113366"/>
                </a:lnTo>
                <a:lnTo>
                  <a:pt x="3325416" y="37017"/>
                </a:lnTo>
                <a:lnTo>
                  <a:pt x="3342897" y="37017"/>
                </a:lnTo>
                <a:lnTo>
                  <a:pt x="3342897" y="135731"/>
                </a:lnTo>
                <a:lnTo>
                  <a:pt x="3327730" y="135731"/>
                </a:lnTo>
                <a:lnTo>
                  <a:pt x="3327730" y="59382"/>
                </a:lnTo>
                <a:lnTo>
                  <a:pt x="3280429" y="135731"/>
                </a:lnTo>
                <a:lnTo>
                  <a:pt x="3262692" y="135731"/>
                </a:lnTo>
                <a:close/>
                <a:moveTo>
                  <a:pt x="2872167" y="37017"/>
                </a:moveTo>
                <a:lnTo>
                  <a:pt x="2887334" y="37017"/>
                </a:lnTo>
                <a:lnTo>
                  <a:pt x="2887334" y="79948"/>
                </a:lnTo>
                <a:lnTo>
                  <a:pt x="2897359" y="79948"/>
                </a:lnTo>
                <a:lnTo>
                  <a:pt x="2932835" y="37017"/>
                </a:lnTo>
                <a:lnTo>
                  <a:pt x="2952372" y="37017"/>
                </a:lnTo>
                <a:lnTo>
                  <a:pt x="2912526" y="84575"/>
                </a:lnTo>
                <a:lnTo>
                  <a:pt x="2952886" y="135731"/>
                </a:lnTo>
                <a:lnTo>
                  <a:pt x="2933349" y="135731"/>
                </a:lnTo>
                <a:lnTo>
                  <a:pt x="2900958" y="94086"/>
                </a:lnTo>
                <a:lnTo>
                  <a:pt x="2887334" y="94086"/>
                </a:lnTo>
                <a:lnTo>
                  <a:pt x="2887334" y="135731"/>
                </a:lnTo>
                <a:lnTo>
                  <a:pt x="2872167" y="135731"/>
                </a:lnTo>
                <a:close/>
                <a:moveTo>
                  <a:pt x="2510217" y="37017"/>
                </a:moveTo>
                <a:lnTo>
                  <a:pt x="2525384" y="37017"/>
                </a:lnTo>
                <a:lnTo>
                  <a:pt x="2525384" y="113366"/>
                </a:lnTo>
                <a:lnTo>
                  <a:pt x="2572941" y="37017"/>
                </a:lnTo>
                <a:lnTo>
                  <a:pt x="2590422" y="37017"/>
                </a:lnTo>
                <a:lnTo>
                  <a:pt x="2590422" y="135731"/>
                </a:lnTo>
                <a:lnTo>
                  <a:pt x="2575255" y="135731"/>
                </a:lnTo>
                <a:lnTo>
                  <a:pt x="2575255" y="59382"/>
                </a:lnTo>
                <a:lnTo>
                  <a:pt x="2527954" y="135731"/>
                </a:lnTo>
                <a:lnTo>
                  <a:pt x="2510217" y="135731"/>
                </a:lnTo>
                <a:close/>
                <a:moveTo>
                  <a:pt x="2409311" y="37017"/>
                </a:moveTo>
                <a:lnTo>
                  <a:pt x="2489516" y="37017"/>
                </a:lnTo>
                <a:lnTo>
                  <a:pt x="2489516" y="51156"/>
                </a:lnTo>
                <a:lnTo>
                  <a:pt x="2457126" y="51156"/>
                </a:lnTo>
                <a:lnTo>
                  <a:pt x="2457126" y="135731"/>
                </a:lnTo>
                <a:lnTo>
                  <a:pt x="2441959" y="135731"/>
                </a:lnTo>
                <a:lnTo>
                  <a:pt x="2441959" y="51156"/>
                </a:lnTo>
                <a:lnTo>
                  <a:pt x="2409311" y="51156"/>
                </a:lnTo>
                <a:close/>
                <a:moveTo>
                  <a:pt x="2100642" y="37017"/>
                </a:moveTo>
                <a:lnTo>
                  <a:pt x="2115809" y="37017"/>
                </a:lnTo>
                <a:lnTo>
                  <a:pt x="2115809" y="79433"/>
                </a:lnTo>
                <a:lnTo>
                  <a:pt x="2163109" y="79433"/>
                </a:lnTo>
                <a:lnTo>
                  <a:pt x="2163109" y="37017"/>
                </a:lnTo>
                <a:lnTo>
                  <a:pt x="2178276" y="37017"/>
                </a:lnTo>
                <a:lnTo>
                  <a:pt x="2178276" y="135731"/>
                </a:lnTo>
                <a:lnTo>
                  <a:pt x="2163109" y="135731"/>
                </a:lnTo>
                <a:lnTo>
                  <a:pt x="2163109" y="93572"/>
                </a:lnTo>
                <a:lnTo>
                  <a:pt x="2115809" y="93572"/>
                </a:lnTo>
                <a:lnTo>
                  <a:pt x="2115809" y="135731"/>
                </a:lnTo>
                <a:lnTo>
                  <a:pt x="2100642" y="135731"/>
                </a:lnTo>
                <a:close/>
                <a:moveTo>
                  <a:pt x="1675886" y="37017"/>
                </a:moveTo>
                <a:lnTo>
                  <a:pt x="1756091" y="37017"/>
                </a:lnTo>
                <a:lnTo>
                  <a:pt x="1756091" y="51156"/>
                </a:lnTo>
                <a:lnTo>
                  <a:pt x="1723701" y="51156"/>
                </a:lnTo>
                <a:lnTo>
                  <a:pt x="1723701" y="135731"/>
                </a:lnTo>
                <a:lnTo>
                  <a:pt x="1708534" y="135731"/>
                </a:lnTo>
                <a:lnTo>
                  <a:pt x="1708534" y="51156"/>
                </a:lnTo>
                <a:lnTo>
                  <a:pt x="1675886" y="51156"/>
                </a:lnTo>
                <a:close/>
                <a:moveTo>
                  <a:pt x="1471992" y="37017"/>
                </a:moveTo>
                <a:lnTo>
                  <a:pt x="1549626" y="37017"/>
                </a:lnTo>
                <a:lnTo>
                  <a:pt x="1549626" y="135731"/>
                </a:lnTo>
                <a:lnTo>
                  <a:pt x="1534459" y="135731"/>
                </a:lnTo>
                <a:lnTo>
                  <a:pt x="1534459" y="51156"/>
                </a:lnTo>
                <a:lnTo>
                  <a:pt x="1487159" y="51156"/>
                </a:lnTo>
                <a:lnTo>
                  <a:pt x="1487159" y="135731"/>
                </a:lnTo>
                <a:lnTo>
                  <a:pt x="1471992" y="135731"/>
                </a:lnTo>
                <a:close/>
                <a:moveTo>
                  <a:pt x="1224342" y="37017"/>
                </a:moveTo>
                <a:lnTo>
                  <a:pt x="1239509" y="37017"/>
                </a:lnTo>
                <a:lnTo>
                  <a:pt x="1239509" y="113366"/>
                </a:lnTo>
                <a:lnTo>
                  <a:pt x="1287066" y="37017"/>
                </a:lnTo>
                <a:lnTo>
                  <a:pt x="1304547" y="37017"/>
                </a:lnTo>
                <a:lnTo>
                  <a:pt x="1304547" y="135731"/>
                </a:lnTo>
                <a:lnTo>
                  <a:pt x="1289380" y="135731"/>
                </a:lnTo>
                <a:lnTo>
                  <a:pt x="1289380" y="59382"/>
                </a:lnTo>
                <a:lnTo>
                  <a:pt x="1242080" y="135731"/>
                </a:lnTo>
                <a:lnTo>
                  <a:pt x="1224342" y="135731"/>
                </a:lnTo>
                <a:close/>
                <a:moveTo>
                  <a:pt x="1119567" y="37017"/>
                </a:moveTo>
                <a:lnTo>
                  <a:pt x="1134734" y="37017"/>
                </a:lnTo>
                <a:lnTo>
                  <a:pt x="1134734" y="79433"/>
                </a:lnTo>
                <a:lnTo>
                  <a:pt x="1182034" y="79433"/>
                </a:lnTo>
                <a:lnTo>
                  <a:pt x="1182034" y="37017"/>
                </a:lnTo>
                <a:lnTo>
                  <a:pt x="1197201" y="37017"/>
                </a:lnTo>
                <a:lnTo>
                  <a:pt x="1197201" y="135731"/>
                </a:lnTo>
                <a:lnTo>
                  <a:pt x="1182034" y="135731"/>
                </a:lnTo>
                <a:lnTo>
                  <a:pt x="1182034" y="93572"/>
                </a:lnTo>
                <a:lnTo>
                  <a:pt x="1134734" y="93572"/>
                </a:lnTo>
                <a:lnTo>
                  <a:pt x="1134734" y="135731"/>
                </a:lnTo>
                <a:lnTo>
                  <a:pt x="1119567" y="135731"/>
                </a:lnTo>
                <a:close/>
                <a:moveTo>
                  <a:pt x="923127" y="37017"/>
                </a:moveTo>
                <a:lnTo>
                  <a:pt x="988936" y="37017"/>
                </a:lnTo>
                <a:lnTo>
                  <a:pt x="988936" y="135731"/>
                </a:lnTo>
                <a:lnTo>
                  <a:pt x="973769" y="135731"/>
                </a:lnTo>
                <a:lnTo>
                  <a:pt x="973769" y="51156"/>
                </a:lnTo>
                <a:lnTo>
                  <a:pt x="937523" y="51156"/>
                </a:lnTo>
                <a:lnTo>
                  <a:pt x="935981" y="86374"/>
                </a:lnTo>
                <a:cubicBezTo>
                  <a:pt x="935638" y="94472"/>
                  <a:pt x="934920" y="101595"/>
                  <a:pt x="933828" y="107743"/>
                </a:cubicBezTo>
                <a:cubicBezTo>
                  <a:pt x="932735" y="113891"/>
                  <a:pt x="931086" y="119043"/>
                  <a:pt x="928879" y="123199"/>
                </a:cubicBezTo>
                <a:cubicBezTo>
                  <a:pt x="926673" y="127355"/>
                  <a:pt x="923749" y="130483"/>
                  <a:pt x="920107" y="132582"/>
                </a:cubicBezTo>
                <a:cubicBezTo>
                  <a:pt x="916465" y="134681"/>
                  <a:pt x="911902" y="135731"/>
                  <a:pt x="906418" y="135731"/>
                </a:cubicBezTo>
                <a:lnTo>
                  <a:pt x="901277" y="135731"/>
                </a:lnTo>
                <a:lnTo>
                  <a:pt x="901277" y="121592"/>
                </a:lnTo>
                <a:lnTo>
                  <a:pt x="904876" y="121592"/>
                </a:lnTo>
                <a:cubicBezTo>
                  <a:pt x="907832" y="121592"/>
                  <a:pt x="910295" y="121003"/>
                  <a:pt x="912266" y="119825"/>
                </a:cubicBezTo>
                <a:cubicBezTo>
                  <a:pt x="914237" y="118647"/>
                  <a:pt x="915833" y="116569"/>
                  <a:pt x="917054" y="113591"/>
                </a:cubicBezTo>
                <a:cubicBezTo>
                  <a:pt x="918275" y="110614"/>
                  <a:pt x="919218" y="106458"/>
                  <a:pt x="919882" y="101124"/>
                </a:cubicBezTo>
                <a:cubicBezTo>
                  <a:pt x="920546" y="95789"/>
                  <a:pt x="921028" y="88988"/>
                  <a:pt x="921328" y="80719"/>
                </a:cubicBezTo>
                <a:close/>
                <a:moveTo>
                  <a:pt x="705852" y="37017"/>
                </a:moveTo>
                <a:lnTo>
                  <a:pt x="768576" y="37017"/>
                </a:lnTo>
                <a:lnTo>
                  <a:pt x="768576" y="121592"/>
                </a:lnTo>
                <a:lnTo>
                  <a:pt x="783743" y="121592"/>
                </a:lnTo>
                <a:lnTo>
                  <a:pt x="783743" y="164008"/>
                </a:lnTo>
                <a:lnTo>
                  <a:pt x="768576" y="164008"/>
                </a:lnTo>
                <a:lnTo>
                  <a:pt x="768576" y="135731"/>
                </a:lnTo>
                <a:lnTo>
                  <a:pt x="695569" y="135731"/>
                </a:lnTo>
                <a:lnTo>
                  <a:pt x="695569" y="164008"/>
                </a:lnTo>
                <a:lnTo>
                  <a:pt x="680402" y="164008"/>
                </a:lnTo>
                <a:lnTo>
                  <a:pt x="680402" y="121592"/>
                </a:lnTo>
                <a:lnTo>
                  <a:pt x="688628" y="121592"/>
                </a:lnTo>
                <a:cubicBezTo>
                  <a:pt x="690642" y="119493"/>
                  <a:pt x="692377" y="117222"/>
                  <a:pt x="693834" y="114780"/>
                </a:cubicBezTo>
                <a:cubicBezTo>
                  <a:pt x="695290" y="112338"/>
                  <a:pt x="696565" y="109435"/>
                  <a:pt x="697658" y="106072"/>
                </a:cubicBezTo>
                <a:cubicBezTo>
                  <a:pt x="698750" y="102709"/>
                  <a:pt x="699682" y="98596"/>
                  <a:pt x="700454" y="93733"/>
                </a:cubicBezTo>
                <a:cubicBezTo>
                  <a:pt x="701225" y="88870"/>
                  <a:pt x="701910" y="82990"/>
                  <a:pt x="702510" y="76092"/>
                </a:cubicBezTo>
                <a:close/>
                <a:moveTo>
                  <a:pt x="367092" y="37017"/>
                </a:moveTo>
                <a:lnTo>
                  <a:pt x="444726" y="37017"/>
                </a:lnTo>
                <a:lnTo>
                  <a:pt x="444726" y="135731"/>
                </a:lnTo>
                <a:lnTo>
                  <a:pt x="429559" y="135731"/>
                </a:lnTo>
                <a:lnTo>
                  <a:pt x="429559" y="51156"/>
                </a:lnTo>
                <a:lnTo>
                  <a:pt x="382259" y="51156"/>
                </a:lnTo>
                <a:lnTo>
                  <a:pt x="382259" y="135731"/>
                </a:lnTo>
                <a:lnTo>
                  <a:pt x="367092" y="135731"/>
                </a:lnTo>
                <a:close/>
                <a:moveTo>
                  <a:pt x="3157917" y="36760"/>
                </a:moveTo>
                <a:lnTo>
                  <a:pt x="3173084" y="36760"/>
                </a:lnTo>
                <a:lnTo>
                  <a:pt x="3173084" y="68380"/>
                </a:lnTo>
                <a:cubicBezTo>
                  <a:pt x="3173084" y="73435"/>
                  <a:pt x="3174048" y="77591"/>
                  <a:pt x="3175976" y="80847"/>
                </a:cubicBezTo>
                <a:cubicBezTo>
                  <a:pt x="3177904" y="84104"/>
                  <a:pt x="3180517" y="86524"/>
                  <a:pt x="3183816" y="88110"/>
                </a:cubicBezTo>
                <a:cubicBezTo>
                  <a:pt x="3187115" y="89695"/>
                  <a:pt x="3190821" y="90487"/>
                  <a:pt x="3194934" y="90487"/>
                </a:cubicBezTo>
                <a:cubicBezTo>
                  <a:pt x="3201361" y="90487"/>
                  <a:pt x="3207177" y="89898"/>
                  <a:pt x="3212383" y="88720"/>
                </a:cubicBezTo>
                <a:lnTo>
                  <a:pt x="3218842" y="86805"/>
                </a:lnTo>
                <a:lnTo>
                  <a:pt x="3218842" y="37017"/>
                </a:lnTo>
                <a:lnTo>
                  <a:pt x="3234009" y="37017"/>
                </a:lnTo>
                <a:lnTo>
                  <a:pt x="3234009" y="135731"/>
                </a:lnTo>
                <a:lnTo>
                  <a:pt x="3218842" y="135731"/>
                </a:lnTo>
                <a:lnTo>
                  <a:pt x="3218842" y="101255"/>
                </a:lnTo>
                <a:lnTo>
                  <a:pt x="3217878" y="101573"/>
                </a:lnTo>
                <a:cubicBezTo>
                  <a:pt x="3214493" y="102537"/>
                  <a:pt x="3210937" y="103287"/>
                  <a:pt x="3207210" y="103823"/>
                </a:cubicBezTo>
                <a:cubicBezTo>
                  <a:pt x="3203482" y="104358"/>
                  <a:pt x="3199390" y="104626"/>
                  <a:pt x="3194934" y="104626"/>
                </a:cubicBezTo>
                <a:cubicBezTo>
                  <a:pt x="3183752" y="104626"/>
                  <a:pt x="3174787" y="101606"/>
                  <a:pt x="3168039" y="95564"/>
                </a:cubicBezTo>
                <a:cubicBezTo>
                  <a:pt x="3161291" y="89523"/>
                  <a:pt x="3157917" y="80462"/>
                  <a:pt x="3157917" y="68380"/>
                </a:cubicBezTo>
                <a:close/>
                <a:moveTo>
                  <a:pt x="3500506" y="35732"/>
                </a:moveTo>
                <a:cubicBezTo>
                  <a:pt x="3503676" y="35732"/>
                  <a:pt x="3507329" y="36107"/>
                  <a:pt x="3511463" y="36857"/>
                </a:cubicBezTo>
                <a:cubicBezTo>
                  <a:pt x="3515598" y="37607"/>
                  <a:pt x="3519604" y="39138"/>
                  <a:pt x="3523481" y="41452"/>
                </a:cubicBezTo>
                <a:cubicBezTo>
                  <a:pt x="3527359" y="43765"/>
                  <a:pt x="3530582" y="47257"/>
                  <a:pt x="3533153" y="51927"/>
                </a:cubicBezTo>
                <a:cubicBezTo>
                  <a:pt x="3535724" y="56597"/>
                  <a:pt x="3537009" y="62853"/>
                  <a:pt x="3537009" y="70693"/>
                </a:cubicBezTo>
                <a:lnTo>
                  <a:pt x="3537009" y="135731"/>
                </a:lnTo>
                <a:lnTo>
                  <a:pt x="3521842" y="135731"/>
                </a:lnTo>
                <a:lnTo>
                  <a:pt x="3521842" y="122364"/>
                </a:lnTo>
                <a:lnTo>
                  <a:pt x="3521071" y="122364"/>
                </a:lnTo>
                <a:cubicBezTo>
                  <a:pt x="3520042" y="124506"/>
                  <a:pt x="3518329" y="126798"/>
                  <a:pt x="3515930" y="129240"/>
                </a:cubicBezTo>
                <a:cubicBezTo>
                  <a:pt x="3513530" y="131682"/>
                  <a:pt x="3510338" y="133760"/>
                  <a:pt x="3506354" y="135474"/>
                </a:cubicBezTo>
                <a:cubicBezTo>
                  <a:pt x="3502369" y="137188"/>
                  <a:pt x="3497507" y="138045"/>
                  <a:pt x="3491765" y="138045"/>
                </a:cubicBezTo>
                <a:cubicBezTo>
                  <a:pt x="3485510" y="138045"/>
                  <a:pt x="3479833" y="136856"/>
                  <a:pt x="3474734" y="134478"/>
                </a:cubicBezTo>
                <a:cubicBezTo>
                  <a:pt x="3469636" y="132100"/>
                  <a:pt x="3465587" y="128651"/>
                  <a:pt x="3462588" y="124131"/>
                </a:cubicBezTo>
                <a:cubicBezTo>
                  <a:pt x="3459589" y="119611"/>
                  <a:pt x="3458090" y="114138"/>
                  <a:pt x="3458090" y="107711"/>
                </a:cubicBezTo>
                <a:cubicBezTo>
                  <a:pt x="3458090" y="102055"/>
                  <a:pt x="3459204" y="97460"/>
                  <a:pt x="3461432" y="93926"/>
                </a:cubicBezTo>
                <a:cubicBezTo>
                  <a:pt x="3463659" y="90391"/>
                  <a:pt x="3466637" y="87617"/>
                  <a:pt x="3470364" y="85603"/>
                </a:cubicBezTo>
                <a:cubicBezTo>
                  <a:pt x="3474092" y="83589"/>
                  <a:pt x="3478216" y="82079"/>
                  <a:pt x="3482736" y="81072"/>
                </a:cubicBezTo>
                <a:cubicBezTo>
                  <a:pt x="3487256" y="80066"/>
                  <a:pt x="3491808" y="79262"/>
                  <a:pt x="3496392" y="78662"/>
                </a:cubicBezTo>
                <a:cubicBezTo>
                  <a:pt x="3502391" y="77891"/>
                  <a:pt x="3507264" y="77302"/>
                  <a:pt x="3511013" y="76895"/>
                </a:cubicBezTo>
                <a:cubicBezTo>
                  <a:pt x="3514762" y="76488"/>
                  <a:pt x="3517504" y="75792"/>
                  <a:pt x="3519239" y="74806"/>
                </a:cubicBezTo>
                <a:cubicBezTo>
                  <a:pt x="3520974" y="73821"/>
                  <a:pt x="3521842" y="72107"/>
                  <a:pt x="3521842" y="69665"/>
                </a:cubicBezTo>
                <a:lnTo>
                  <a:pt x="3521842" y="69151"/>
                </a:lnTo>
                <a:cubicBezTo>
                  <a:pt x="3521842" y="62810"/>
                  <a:pt x="3520118" y="57883"/>
                  <a:pt x="3516669" y="54370"/>
                </a:cubicBezTo>
                <a:cubicBezTo>
                  <a:pt x="3513220" y="50856"/>
                  <a:pt x="3508003" y="49100"/>
                  <a:pt x="3501020" y="49100"/>
                </a:cubicBezTo>
                <a:cubicBezTo>
                  <a:pt x="3493779" y="49100"/>
                  <a:pt x="3488102" y="50685"/>
                  <a:pt x="3483989" y="53855"/>
                </a:cubicBezTo>
                <a:cubicBezTo>
                  <a:pt x="3479876" y="57026"/>
                  <a:pt x="3476984" y="60411"/>
                  <a:pt x="3475313" y="64009"/>
                </a:cubicBezTo>
                <a:lnTo>
                  <a:pt x="3460917" y="58868"/>
                </a:lnTo>
                <a:cubicBezTo>
                  <a:pt x="3463488" y="52870"/>
                  <a:pt x="3466926" y="48189"/>
                  <a:pt x="3471232" y="44826"/>
                </a:cubicBezTo>
                <a:cubicBezTo>
                  <a:pt x="3475538" y="41463"/>
                  <a:pt x="3480251" y="39106"/>
                  <a:pt x="3485371" y="37757"/>
                </a:cubicBezTo>
                <a:cubicBezTo>
                  <a:pt x="3490491" y="36407"/>
                  <a:pt x="3495536" y="35732"/>
                  <a:pt x="3500506" y="35732"/>
                </a:cubicBezTo>
                <a:close/>
                <a:moveTo>
                  <a:pt x="3104068" y="35732"/>
                </a:moveTo>
                <a:cubicBezTo>
                  <a:pt x="3111009" y="35732"/>
                  <a:pt x="3117039" y="36942"/>
                  <a:pt x="3122159" y="39363"/>
                </a:cubicBezTo>
                <a:cubicBezTo>
                  <a:pt x="3127279" y="41784"/>
                  <a:pt x="3131242" y="45061"/>
                  <a:pt x="3134049" y="49196"/>
                </a:cubicBezTo>
                <a:cubicBezTo>
                  <a:pt x="3136855" y="53331"/>
                  <a:pt x="3138258" y="58011"/>
                  <a:pt x="3138258" y="63238"/>
                </a:cubicBezTo>
                <a:cubicBezTo>
                  <a:pt x="3138258" y="68808"/>
                  <a:pt x="3136694" y="73307"/>
                  <a:pt x="3133567" y="76734"/>
                </a:cubicBezTo>
                <a:cubicBezTo>
                  <a:pt x="3130439" y="80162"/>
                  <a:pt x="3126519" y="82604"/>
                  <a:pt x="3121806" y="84061"/>
                </a:cubicBezTo>
                <a:lnTo>
                  <a:pt x="3121806" y="85089"/>
                </a:lnTo>
                <a:cubicBezTo>
                  <a:pt x="3125533" y="85346"/>
                  <a:pt x="3128779" y="86535"/>
                  <a:pt x="3131542" y="88656"/>
                </a:cubicBezTo>
                <a:cubicBezTo>
                  <a:pt x="3134306" y="90777"/>
                  <a:pt x="3136459" y="93540"/>
                  <a:pt x="3138001" y="96946"/>
                </a:cubicBezTo>
                <a:cubicBezTo>
                  <a:pt x="3139543" y="100352"/>
                  <a:pt x="3140314" y="104112"/>
                  <a:pt x="3140314" y="108225"/>
                </a:cubicBezTo>
                <a:cubicBezTo>
                  <a:pt x="3140314" y="114223"/>
                  <a:pt x="3138708" y="119440"/>
                  <a:pt x="3135494" y="123874"/>
                </a:cubicBezTo>
                <a:cubicBezTo>
                  <a:pt x="3132281" y="128308"/>
                  <a:pt x="3127868" y="131736"/>
                  <a:pt x="3122256" y="134157"/>
                </a:cubicBezTo>
                <a:cubicBezTo>
                  <a:pt x="3116643" y="136577"/>
                  <a:pt x="3110238" y="137788"/>
                  <a:pt x="3103040" y="137788"/>
                </a:cubicBezTo>
                <a:cubicBezTo>
                  <a:pt x="3096056" y="137788"/>
                  <a:pt x="3089801" y="136642"/>
                  <a:pt x="3084274" y="134349"/>
                </a:cubicBezTo>
                <a:cubicBezTo>
                  <a:pt x="3078747" y="132057"/>
                  <a:pt x="3074366" y="128865"/>
                  <a:pt x="3071131" y="124774"/>
                </a:cubicBezTo>
                <a:cubicBezTo>
                  <a:pt x="3067897" y="120682"/>
                  <a:pt x="3066193" y="115937"/>
                  <a:pt x="3066022" y="110539"/>
                </a:cubicBezTo>
                <a:lnTo>
                  <a:pt x="3082217" y="110539"/>
                </a:lnTo>
                <a:cubicBezTo>
                  <a:pt x="3082560" y="114994"/>
                  <a:pt x="3084584" y="118379"/>
                  <a:pt x="3088291" y="120693"/>
                </a:cubicBezTo>
                <a:cubicBezTo>
                  <a:pt x="3091996" y="123006"/>
                  <a:pt x="3096827" y="124163"/>
                  <a:pt x="3102783" y="124163"/>
                </a:cubicBezTo>
                <a:cubicBezTo>
                  <a:pt x="3108867" y="124163"/>
                  <a:pt x="3114072" y="122910"/>
                  <a:pt x="3118400" y="120404"/>
                </a:cubicBezTo>
                <a:cubicBezTo>
                  <a:pt x="3122727" y="117897"/>
                  <a:pt x="3124890" y="113838"/>
                  <a:pt x="3124890" y="108225"/>
                </a:cubicBezTo>
                <a:cubicBezTo>
                  <a:pt x="3124890" y="104926"/>
                  <a:pt x="3124077" y="102045"/>
                  <a:pt x="3122448" y="99581"/>
                </a:cubicBezTo>
                <a:cubicBezTo>
                  <a:pt x="3120820" y="97118"/>
                  <a:pt x="3118528" y="95200"/>
                  <a:pt x="3115572" y="93829"/>
                </a:cubicBezTo>
                <a:cubicBezTo>
                  <a:pt x="3112616" y="92458"/>
                  <a:pt x="3109124" y="91773"/>
                  <a:pt x="3105096" y="91773"/>
                </a:cubicBezTo>
                <a:lnTo>
                  <a:pt x="3088130" y="91773"/>
                </a:lnTo>
                <a:lnTo>
                  <a:pt x="3088130" y="78148"/>
                </a:lnTo>
                <a:lnTo>
                  <a:pt x="3105096" y="78148"/>
                </a:lnTo>
                <a:cubicBezTo>
                  <a:pt x="3111137" y="78148"/>
                  <a:pt x="3115604" y="76777"/>
                  <a:pt x="3118496" y="74035"/>
                </a:cubicBezTo>
                <a:cubicBezTo>
                  <a:pt x="3121388" y="71293"/>
                  <a:pt x="3122834" y="67866"/>
                  <a:pt x="3122834" y="63752"/>
                </a:cubicBezTo>
                <a:cubicBezTo>
                  <a:pt x="3122834" y="59339"/>
                  <a:pt x="3121270" y="55794"/>
                  <a:pt x="3118143" y="53116"/>
                </a:cubicBezTo>
                <a:cubicBezTo>
                  <a:pt x="3115015" y="50438"/>
                  <a:pt x="3110581" y="49100"/>
                  <a:pt x="3104839" y="49100"/>
                </a:cubicBezTo>
                <a:cubicBezTo>
                  <a:pt x="3099055" y="49100"/>
                  <a:pt x="3094235" y="50396"/>
                  <a:pt x="3090379" y="52988"/>
                </a:cubicBezTo>
                <a:cubicBezTo>
                  <a:pt x="3086523" y="55580"/>
                  <a:pt x="3084488" y="58911"/>
                  <a:pt x="3084274" y="62981"/>
                </a:cubicBezTo>
                <a:lnTo>
                  <a:pt x="3068336" y="62981"/>
                </a:lnTo>
                <a:cubicBezTo>
                  <a:pt x="3068507" y="57669"/>
                  <a:pt x="3070135" y="52966"/>
                  <a:pt x="3073220" y="48875"/>
                </a:cubicBezTo>
                <a:cubicBezTo>
                  <a:pt x="3076305" y="44783"/>
                  <a:pt x="3080504" y="41570"/>
                  <a:pt x="3085816" y="39235"/>
                </a:cubicBezTo>
                <a:cubicBezTo>
                  <a:pt x="3091129" y="36900"/>
                  <a:pt x="3097213" y="35732"/>
                  <a:pt x="3104068" y="35732"/>
                </a:cubicBezTo>
                <a:close/>
                <a:moveTo>
                  <a:pt x="3005206" y="35732"/>
                </a:moveTo>
                <a:cubicBezTo>
                  <a:pt x="3008376" y="35732"/>
                  <a:pt x="3012028" y="36107"/>
                  <a:pt x="3016163" y="36857"/>
                </a:cubicBezTo>
                <a:cubicBezTo>
                  <a:pt x="3020297" y="37607"/>
                  <a:pt x="3024304" y="39138"/>
                  <a:pt x="3028181" y="41452"/>
                </a:cubicBezTo>
                <a:cubicBezTo>
                  <a:pt x="3032058" y="43765"/>
                  <a:pt x="3035283" y="47257"/>
                  <a:pt x="3037853" y="51927"/>
                </a:cubicBezTo>
                <a:cubicBezTo>
                  <a:pt x="3040424" y="56597"/>
                  <a:pt x="3041709" y="62853"/>
                  <a:pt x="3041709" y="70693"/>
                </a:cubicBezTo>
                <a:lnTo>
                  <a:pt x="3041709" y="135731"/>
                </a:lnTo>
                <a:lnTo>
                  <a:pt x="3026542" y="135731"/>
                </a:lnTo>
                <a:lnTo>
                  <a:pt x="3026542" y="122364"/>
                </a:lnTo>
                <a:lnTo>
                  <a:pt x="3025771" y="122364"/>
                </a:lnTo>
                <a:cubicBezTo>
                  <a:pt x="3024743" y="124506"/>
                  <a:pt x="3023029" y="126798"/>
                  <a:pt x="3020630" y="129240"/>
                </a:cubicBezTo>
                <a:cubicBezTo>
                  <a:pt x="3018230" y="131682"/>
                  <a:pt x="3015038" y="133760"/>
                  <a:pt x="3011054" y="135474"/>
                </a:cubicBezTo>
                <a:cubicBezTo>
                  <a:pt x="3007069" y="137188"/>
                  <a:pt x="3002206" y="138045"/>
                  <a:pt x="2996465" y="138045"/>
                </a:cubicBezTo>
                <a:cubicBezTo>
                  <a:pt x="2990210" y="138045"/>
                  <a:pt x="2984533" y="136856"/>
                  <a:pt x="2979435" y="134478"/>
                </a:cubicBezTo>
                <a:cubicBezTo>
                  <a:pt x="2974336" y="132100"/>
                  <a:pt x="2970287" y="128651"/>
                  <a:pt x="2967288" y="124131"/>
                </a:cubicBezTo>
                <a:cubicBezTo>
                  <a:pt x="2964289" y="119611"/>
                  <a:pt x="2962790" y="114138"/>
                  <a:pt x="2962790" y="107711"/>
                </a:cubicBezTo>
                <a:cubicBezTo>
                  <a:pt x="2962790" y="102055"/>
                  <a:pt x="2963903" y="97460"/>
                  <a:pt x="2966132" y="93926"/>
                </a:cubicBezTo>
                <a:cubicBezTo>
                  <a:pt x="2968360" y="90391"/>
                  <a:pt x="2971337" y="87617"/>
                  <a:pt x="2975065" y="85603"/>
                </a:cubicBezTo>
                <a:cubicBezTo>
                  <a:pt x="2978792" y="83589"/>
                  <a:pt x="2982916" y="82079"/>
                  <a:pt x="2987436" y="81072"/>
                </a:cubicBezTo>
                <a:cubicBezTo>
                  <a:pt x="2991956" y="80066"/>
                  <a:pt x="2996508" y="79262"/>
                  <a:pt x="3001092" y="78662"/>
                </a:cubicBezTo>
                <a:cubicBezTo>
                  <a:pt x="3007091" y="77891"/>
                  <a:pt x="3011964" y="77302"/>
                  <a:pt x="3015713" y="76895"/>
                </a:cubicBezTo>
                <a:cubicBezTo>
                  <a:pt x="3019462" y="76488"/>
                  <a:pt x="3022204" y="75792"/>
                  <a:pt x="3023939" y="74806"/>
                </a:cubicBezTo>
                <a:cubicBezTo>
                  <a:pt x="3025675" y="73821"/>
                  <a:pt x="3026542" y="72107"/>
                  <a:pt x="3026542" y="69665"/>
                </a:cubicBezTo>
                <a:lnTo>
                  <a:pt x="3026542" y="69151"/>
                </a:lnTo>
                <a:cubicBezTo>
                  <a:pt x="3026542" y="62810"/>
                  <a:pt x="3024817" y="57883"/>
                  <a:pt x="3021369" y="54370"/>
                </a:cubicBezTo>
                <a:cubicBezTo>
                  <a:pt x="3017920" y="50856"/>
                  <a:pt x="3012703" y="49100"/>
                  <a:pt x="3005720" y="49100"/>
                </a:cubicBezTo>
                <a:cubicBezTo>
                  <a:pt x="2998479" y="49100"/>
                  <a:pt x="2992802" y="50685"/>
                  <a:pt x="2988689" y="53855"/>
                </a:cubicBezTo>
                <a:cubicBezTo>
                  <a:pt x="2984576" y="57026"/>
                  <a:pt x="2981684" y="60411"/>
                  <a:pt x="2980013" y="64009"/>
                </a:cubicBezTo>
                <a:lnTo>
                  <a:pt x="2965617" y="58868"/>
                </a:lnTo>
                <a:cubicBezTo>
                  <a:pt x="2968188" y="52870"/>
                  <a:pt x="2971626" y="48189"/>
                  <a:pt x="2975932" y="44826"/>
                </a:cubicBezTo>
                <a:cubicBezTo>
                  <a:pt x="2980238" y="41463"/>
                  <a:pt x="2984951" y="39106"/>
                  <a:pt x="2990071" y="37757"/>
                </a:cubicBezTo>
                <a:cubicBezTo>
                  <a:pt x="2995191" y="36407"/>
                  <a:pt x="3000236" y="35732"/>
                  <a:pt x="3005206" y="35732"/>
                </a:cubicBezTo>
                <a:close/>
                <a:moveTo>
                  <a:pt x="2805181" y="35732"/>
                </a:moveTo>
                <a:cubicBezTo>
                  <a:pt x="2808351" y="35732"/>
                  <a:pt x="2812004" y="36107"/>
                  <a:pt x="2816138" y="36857"/>
                </a:cubicBezTo>
                <a:cubicBezTo>
                  <a:pt x="2820272" y="37607"/>
                  <a:pt x="2824279" y="39138"/>
                  <a:pt x="2828156" y="41452"/>
                </a:cubicBezTo>
                <a:cubicBezTo>
                  <a:pt x="2832033" y="43765"/>
                  <a:pt x="2835258" y="47257"/>
                  <a:pt x="2837828" y="51927"/>
                </a:cubicBezTo>
                <a:cubicBezTo>
                  <a:pt x="2840399" y="56597"/>
                  <a:pt x="2841684" y="62853"/>
                  <a:pt x="2841684" y="70693"/>
                </a:cubicBezTo>
                <a:lnTo>
                  <a:pt x="2841684" y="135731"/>
                </a:lnTo>
                <a:lnTo>
                  <a:pt x="2826517" y="135731"/>
                </a:lnTo>
                <a:lnTo>
                  <a:pt x="2826517" y="122364"/>
                </a:lnTo>
                <a:lnTo>
                  <a:pt x="2825746" y="122364"/>
                </a:lnTo>
                <a:cubicBezTo>
                  <a:pt x="2824718" y="124506"/>
                  <a:pt x="2823004" y="126798"/>
                  <a:pt x="2820605" y="129240"/>
                </a:cubicBezTo>
                <a:cubicBezTo>
                  <a:pt x="2818205" y="131682"/>
                  <a:pt x="2815013" y="133760"/>
                  <a:pt x="2811029" y="135474"/>
                </a:cubicBezTo>
                <a:cubicBezTo>
                  <a:pt x="2807044" y="137188"/>
                  <a:pt x="2802181" y="138045"/>
                  <a:pt x="2796440" y="138045"/>
                </a:cubicBezTo>
                <a:cubicBezTo>
                  <a:pt x="2790185" y="138045"/>
                  <a:pt x="2784508" y="136856"/>
                  <a:pt x="2779410" y="134478"/>
                </a:cubicBezTo>
                <a:cubicBezTo>
                  <a:pt x="2774311" y="132100"/>
                  <a:pt x="2770262" y="128651"/>
                  <a:pt x="2767263" y="124131"/>
                </a:cubicBezTo>
                <a:cubicBezTo>
                  <a:pt x="2764264" y="119611"/>
                  <a:pt x="2762765" y="114138"/>
                  <a:pt x="2762765" y="107711"/>
                </a:cubicBezTo>
                <a:cubicBezTo>
                  <a:pt x="2762765" y="102055"/>
                  <a:pt x="2763878" y="97460"/>
                  <a:pt x="2766107" y="93926"/>
                </a:cubicBezTo>
                <a:cubicBezTo>
                  <a:pt x="2768335" y="90391"/>
                  <a:pt x="2771312" y="87617"/>
                  <a:pt x="2775039" y="85603"/>
                </a:cubicBezTo>
                <a:cubicBezTo>
                  <a:pt x="2778767" y="83589"/>
                  <a:pt x="2782891" y="82079"/>
                  <a:pt x="2787411" y="81072"/>
                </a:cubicBezTo>
                <a:cubicBezTo>
                  <a:pt x="2791931" y="80066"/>
                  <a:pt x="2796483" y="79262"/>
                  <a:pt x="2801067" y="78662"/>
                </a:cubicBezTo>
                <a:cubicBezTo>
                  <a:pt x="2807066" y="77891"/>
                  <a:pt x="2811939" y="77302"/>
                  <a:pt x="2815688" y="76895"/>
                </a:cubicBezTo>
                <a:cubicBezTo>
                  <a:pt x="2819437" y="76488"/>
                  <a:pt x="2822179" y="75792"/>
                  <a:pt x="2823914" y="74806"/>
                </a:cubicBezTo>
                <a:cubicBezTo>
                  <a:pt x="2825650" y="73821"/>
                  <a:pt x="2826517" y="72107"/>
                  <a:pt x="2826517" y="69665"/>
                </a:cubicBezTo>
                <a:lnTo>
                  <a:pt x="2826517" y="69151"/>
                </a:lnTo>
                <a:cubicBezTo>
                  <a:pt x="2826517" y="62810"/>
                  <a:pt x="2824793" y="57883"/>
                  <a:pt x="2821344" y="54370"/>
                </a:cubicBezTo>
                <a:cubicBezTo>
                  <a:pt x="2817895" y="50856"/>
                  <a:pt x="2812678" y="49100"/>
                  <a:pt x="2805695" y="49100"/>
                </a:cubicBezTo>
                <a:cubicBezTo>
                  <a:pt x="2798454" y="49100"/>
                  <a:pt x="2792777" y="50685"/>
                  <a:pt x="2788664" y="53855"/>
                </a:cubicBezTo>
                <a:cubicBezTo>
                  <a:pt x="2784551" y="57026"/>
                  <a:pt x="2781659" y="60411"/>
                  <a:pt x="2779988" y="64009"/>
                </a:cubicBezTo>
                <a:lnTo>
                  <a:pt x="2765592" y="58868"/>
                </a:lnTo>
                <a:cubicBezTo>
                  <a:pt x="2768163" y="52870"/>
                  <a:pt x="2771601" y="48189"/>
                  <a:pt x="2775907" y="44826"/>
                </a:cubicBezTo>
                <a:cubicBezTo>
                  <a:pt x="2780213" y="41463"/>
                  <a:pt x="2784926" y="39106"/>
                  <a:pt x="2790046" y="37757"/>
                </a:cubicBezTo>
                <a:cubicBezTo>
                  <a:pt x="2795166" y="36407"/>
                  <a:pt x="2800211" y="35732"/>
                  <a:pt x="2805181" y="35732"/>
                </a:cubicBezTo>
                <a:close/>
                <a:moveTo>
                  <a:pt x="2350037" y="35732"/>
                </a:moveTo>
                <a:cubicBezTo>
                  <a:pt x="2356978" y="35732"/>
                  <a:pt x="2363233" y="37017"/>
                  <a:pt x="2368803" y="39588"/>
                </a:cubicBezTo>
                <a:cubicBezTo>
                  <a:pt x="2374373" y="42159"/>
                  <a:pt x="2378936" y="45758"/>
                  <a:pt x="2382492" y="50385"/>
                </a:cubicBezTo>
                <a:cubicBezTo>
                  <a:pt x="2386048" y="55012"/>
                  <a:pt x="2388254" y="60411"/>
                  <a:pt x="2389111" y="66580"/>
                </a:cubicBezTo>
                <a:lnTo>
                  <a:pt x="2373944" y="66580"/>
                </a:lnTo>
                <a:cubicBezTo>
                  <a:pt x="2372787" y="62082"/>
                  <a:pt x="2370227" y="58086"/>
                  <a:pt x="2366264" y="54594"/>
                </a:cubicBezTo>
                <a:cubicBezTo>
                  <a:pt x="2362301" y="51103"/>
                  <a:pt x="2356978" y="49357"/>
                  <a:pt x="2350294" y="49357"/>
                </a:cubicBezTo>
                <a:cubicBezTo>
                  <a:pt x="2344382" y="49357"/>
                  <a:pt x="2339208" y="50888"/>
                  <a:pt x="2334774" y="53952"/>
                </a:cubicBezTo>
                <a:cubicBezTo>
                  <a:pt x="2330339" y="57015"/>
                  <a:pt x="2326890" y="61321"/>
                  <a:pt x="2324427" y="66869"/>
                </a:cubicBezTo>
                <a:cubicBezTo>
                  <a:pt x="2321963" y="72418"/>
                  <a:pt x="2320732" y="78919"/>
                  <a:pt x="2320732" y="86374"/>
                </a:cubicBezTo>
                <a:cubicBezTo>
                  <a:pt x="2320732" y="94001"/>
                  <a:pt x="2321942" y="100642"/>
                  <a:pt x="2324363" y="106297"/>
                </a:cubicBezTo>
                <a:cubicBezTo>
                  <a:pt x="2326783" y="111952"/>
                  <a:pt x="2330211" y="116344"/>
                  <a:pt x="2334645" y="119472"/>
                </a:cubicBezTo>
                <a:cubicBezTo>
                  <a:pt x="2339080" y="122599"/>
                  <a:pt x="2344296" y="124163"/>
                  <a:pt x="2350294" y="124163"/>
                </a:cubicBezTo>
                <a:cubicBezTo>
                  <a:pt x="2354236" y="124163"/>
                  <a:pt x="2357813" y="123478"/>
                  <a:pt x="2361027" y="122107"/>
                </a:cubicBezTo>
                <a:cubicBezTo>
                  <a:pt x="2364240" y="120736"/>
                  <a:pt x="2366961" y="118765"/>
                  <a:pt x="2369189" y="116194"/>
                </a:cubicBezTo>
                <a:cubicBezTo>
                  <a:pt x="2371417" y="113623"/>
                  <a:pt x="2373002" y="110539"/>
                  <a:pt x="2373944" y="106940"/>
                </a:cubicBezTo>
                <a:lnTo>
                  <a:pt x="2389111" y="106940"/>
                </a:lnTo>
                <a:cubicBezTo>
                  <a:pt x="2388254" y="112767"/>
                  <a:pt x="2386144" y="118004"/>
                  <a:pt x="2382781" y="122653"/>
                </a:cubicBezTo>
                <a:cubicBezTo>
                  <a:pt x="2379418" y="127301"/>
                  <a:pt x="2374983" y="130986"/>
                  <a:pt x="2369478" y="133707"/>
                </a:cubicBezTo>
                <a:cubicBezTo>
                  <a:pt x="2363972" y="136427"/>
                  <a:pt x="2357578" y="137788"/>
                  <a:pt x="2350294" y="137788"/>
                </a:cubicBezTo>
                <a:cubicBezTo>
                  <a:pt x="2341040" y="137788"/>
                  <a:pt x="2333071" y="135603"/>
                  <a:pt x="2326387" y="131232"/>
                </a:cubicBezTo>
                <a:cubicBezTo>
                  <a:pt x="2319703" y="126862"/>
                  <a:pt x="2314562" y="120843"/>
                  <a:pt x="2310963" y="113174"/>
                </a:cubicBezTo>
                <a:cubicBezTo>
                  <a:pt x="2307364" y="105504"/>
                  <a:pt x="2305565" y="96743"/>
                  <a:pt x="2305565" y="86888"/>
                </a:cubicBezTo>
                <a:cubicBezTo>
                  <a:pt x="2305565" y="76863"/>
                  <a:pt x="2307418" y="68005"/>
                  <a:pt x="2311124" y="60314"/>
                </a:cubicBezTo>
                <a:cubicBezTo>
                  <a:pt x="2314830" y="52624"/>
                  <a:pt x="2320014" y="46604"/>
                  <a:pt x="2326676" y="42255"/>
                </a:cubicBezTo>
                <a:cubicBezTo>
                  <a:pt x="2333339" y="37906"/>
                  <a:pt x="2341125" y="35732"/>
                  <a:pt x="2350037" y="35732"/>
                </a:cubicBezTo>
                <a:close/>
                <a:moveTo>
                  <a:pt x="2245519" y="35732"/>
                </a:moveTo>
                <a:cubicBezTo>
                  <a:pt x="2254431" y="35732"/>
                  <a:pt x="2262239" y="37853"/>
                  <a:pt x="2268944" y="42095"/>
                </a:cubicBezTo>
                <a:cubicBezTo>
                  <a:pt x="2275650" y="46336"/>
                  <a:pt x="2280877" y="52292"/>
                  <a:pt x="2284625" y="59961"/>
                </a:cubicBezTo>
                <a:cubicBezTo>
                  <a:pt x="2288374" y="67630"/>
                  <a:pt x="2290249" y="76606"/>
                  <a:pt x="2290249" y="86888"/>
                </a:cubicBezTo>
                <a:cubicBezTo>
                  <a:pt x="2290249" y="97085"/>
                  <a:pt x="2288374" y="105997"/>
                  <a:pt x="2284625" y="113623"/>
                </a:cubicBezTo>
                <a:cubicBezTo>
                  <a:pt x="2280877" y="121250"/>
                  <a:pt x="2275650" y="127184"/>
                  <a:pt x="2268944" y="131425"/>
                </a:cubicBezTo>
                <a:cubicBezTo>
                  <a:pt x="2262239" y="135667"/>
                  <a:pt x="2254431" y="137788"/>
                  <a:pt x="2245519" y="137788"/>
                </a:cubicBezTo>
                <a:cubicBezTo>
                  <a:pt x="2236608" y="137788"/>
                  <a:pt x="2228799" y="135667"/>
                  <a:pt x="2222094" y="131425"/>
                </a:cubicBezTo>
                <a:cubicBezTo>
                  <a:pt x="2215389" y="127184"/>
                  <a:pt x="2210162" y="121250"/>
                  <a:pt x="2206413" y="113623"/>
                </a:cubicBezTo>
                <a:cubicBezTo>
                  <a:pt x="2202664" y="105997"/>
                  <a:pt x="2200790" y="97085"/>
                  <a:pt x="2200790" y="86888"/>
                </a:cubicBezTo>
                <a:cubicBezTo>
                  <a:pt x="2200790" y="76606"/>
                  <a:pt x="2202664" y="67630"/>
                  <a:pt x="2206413" y="59961"/>
                </a:cubicBezTo>
                <a:cubicBezTo>
                  <a:pt x="2210162" y="52292"/>
                  <a:pt x="2215389" y="46336"/>
                  <a:pt x="2222094" y="42095"/>
                </a:cubicBezTo>
                <a:cubicBezTo>
                  <a:pt x="2228799" y="37853"/>
                  <a:pt x="2236608" y="35732"/>
                  <a:pt x="2245519" y="35732"/>
                </a:cubicBezTo>
                <a:close/>
                <a:moveTo>
                  <a:pt x="1930937" y="35732"/>
                </a:moveTo>
                <a:cubicBezTo>
                  <a:pt x="1936078" y="35732"/>
                  <a:pt x="1941156" y="36589"/>
                  <a:pt x="1946168" y="38303"/>
                </a:cubicBezTo>
                <a:cubicBezTo>
                  <a:pt x="1951181" y="40017"/>
                  <a:pt x="1955744" y="42791"/>
                  <a:pt x="1959857" y="46625"/>
                </a:cubicBezTo>
                <a:cubicBezTo>
                  <a:pt x="1963970" y="50460"/>
                  <a:pt x="1967248" y="55526"/>
                  <a:pt x="1969690" y="61824"/>
                </a:cubicBezTo>
                <a:cubicBezTo>
                  <a:pt x="1972132" y="68123"/>
                  <a:pt x="1973353" y="75877"/>
                  <a:pt x="1973353" y="85089"/>
                </a:cubicBezTo>
                <a:lnTo>
                  <a:pt x="1973353" y="91516"/>
                </a:lnTo>
                <a:lnTo>
                  <a:pt x="1902054" y="91516"/>
                </a:lnTo>
                <a:lnTo>
                  <a:pt x="1905520" y="108386"/>
                </a:lnTo>
                <a:cubicBezTo>
                  <a:pt x="1908112" y="113548"/>
                  <a:pt x="1911721" y="117469"/>
                  <a:pt x="1916349" y="120146"/>
                </a:cubicBezTo>
                <a:cubicBezTo>
                  <a:pt x="1920976" y="122824"/>
                  <a:pt x="1926353" y="124163"/>
                  <a:pt x="1932480" y="124163"/>
                </a:cubicBezTo>
                <a:cubicBezTo>
                  <a:pt x="1936464" y="124163"/>
                  <a:pt x="1940074" y="123595"/>
                  <a:pt x="1943309" y="122460"/>
                </a:cubicBezTo>
                <a:cubicBezTo>
                  <a:pt x="1946543" y="121325"/>
                  <a:pt x="1949339" y="119611"/>
                  <a:pt x="1951695" y="117319"/>
                </a:cubicBezTo>
                <a:cubicBezTo>
                  <a:pt x="1954052" y="115027"/>
                  <a:pt x="1955873" y="112167"/>
                  <a:pt x="1957158" y="108739"/>
                </a:cubicBezTo>
                <a:lnTo>
                  <a:pt x="1971811" y="112852"/>
                </a:lnTo>
                <a:cubicBezTo>
                  <a:pt x="1970268" y="117822"/>
                  <a:pt x="1967676" y="122182"/>
                  <a:pt x="1964034" y="125930"/>
                </a:cubicBezTo>
                <a:cubicBezTo>
                  <a:pt x="1960393" y="129679"/>
                  <a:pt x="1955894" y="132593"/>
                  <a:pt x="1950538" y="134671"/>
                </a:cubicBezTo>
                <a:cubicBezTo>
                  <a:pt x="1945183" y="136749"/>
                  <a:pt x="1939163" y="137788"/>
                  <a:pt x="1932480" y="137788"/>
                </a:cubicBezTo>
                <a:cubicBezTo>
                  <a:pt x="1922968" y="137788"/>
                  <a:pt x="1914774" y="135678"/>
                  <a:pt x="1907898" y="131457"/>
                </a:cubicBezTo>
                <a:cubicBezTo>
                  <a:pt x="1901021" y="127237"/>
                  <a:pt x="1895730" y="121325"/>
                  <a:pt x="1892024" y="113720"/>
                </a:cubicBezTo>
                <a:cubicBezTo>
                  <a:pt x="1888318" y="106115"/>
                  <a:pt x="1886465" y="97257"/>
                  <a:pt x="1886465" y="87145"/>
                </a:cubicBezTo>
                <a:cubicBezTo>
                  <a:pt x="1886465" y="77034"/>
                  <a:pt x="1888318" y="68112"/>
                  <a:pt x="1892024" y="60378"/>
                </a:cubicBezTo>
                <a:cubicBezTo>
                  <a:pt x="1895730" y="52645"/>
                  <a:pt x="1900914" y="46604"/>
                  <a:pt x="1907576" y="42255"/>
                </a:cubicBezTo>
                <a:cubicBezTo>
                  <a:pt x="1914239" y="37906"/>
                  <a:pt x="1922026" y="35732"/>
                  <a:pt x="1930937" y="35732"/>
                </a:cubicBezTo>
                <a:close/>
                <a:moveTo>
                  <a:pt x="1821779" y="35732"/>
                </a:moveTo>
                <a:cubicBezTo>
                  <a:pt x="1830090" y="35732"/>
                  <a:pt x="1837417" y="37810"/>
                  <a:pt x="1843758" y="41966"/>
                </a:cubicBezTo>
                <a:cubicBezTo>
                  <a:pt x="1850099" y="46122"/>
                  <a:pt x="1855047" y="52013"/>
                  <a:pt x="1858603" y="59639"/>
                </a:cubicBezTo>
                <a:cubicBezTo>
                  <a:pt x="1862159" y="67266"/>
                  <a:pt x="1863938" y="76263"/>
                  <a:pt x="1863938" y="86631"/>
                </a:cubicBezTo>
                <a:cubicBezTo>
                  <a:pt x="1863938" y="97085"/>
                  <a:pt x="1862159" y="106136"/>
                  <a:pt x="1858603" y="113784"/>
                </a:cubicBezTo>
                <a:cubicBezTo>
                  <a:pt x="1855047" y="121432"/>
                  <a:pt x="1850120" y="127344"/>
                  <a:pt x="1843822" y="131522"/>
                </a:cubicBezTo>
                <a:cubicBezTo>
                  <a:pt x="1837524" y="135699"/>
                  <a:pt x="1830262" y="137788"/>
                  <a:pt x="1822036" y="137788"/>
                </a:cubicBezTo>
                <a:cubicBezTo>
                  <a:pt x="1815695" y="137788"/>
                  <a:pt x="1810618" y="136727"/>
                  <a:pt x="1806804" y="134606"/>
                </a:cubicBezTo>
                <a:cubicBezTo>
                  <a:pt x="1802991" y="132486"/>
                  <a:pt x="1800056" y="130065"/>
                  <a:pt x="1798000" y="127344"/>
                </a:cubicBezTo>
                <a:cubicBezTo>
                  <a:pt x="1795944" y="124624"/>
                  <a:pt x="1794358" y="122364"/>
                  <a:pt x="1793244" y="120564"/>
                </a:cubicBezTo>
                <a:lnTo>
                  <a:pt x="1791959" y="120564"/>
                </a:lnTo>
                <a:lnTo>
                  <a:pt x="1791959" y="172749"/>
                </a:lnTo>
                <a:lnTo>
                  <a:pt x="1776792" y="172749"/>
                </a:lnTo>
                <a:lnTo>
                  <a:pt x="1776792" y="37017"/>
                </a:lnTo>
                <a:lnTo>
                  <a:pt x="1791445" y="37017"/>
                </a:lnTo>
                <a:lnTo>
                  <a:pt x="1791445" y="52699"/>
                </a:lnTo>
                <a:lnTo>
                  <a:pt x="1793244" y="52699"/>
                </a:lnTo>
                <a:cubicBezTo>
                  <a:pt x="1794358" y="50985"/>
                  <a:pt x="1795911" y="48789"/>
                  <a:pt x="1797903" y="46111"/>
                </a:cubicBezTo>
                <a:cubicBezTo>
                  <a:pt x="1799896" y="43433"/>
                  <a:pt x="1802766" y="41034"/>
                  <a:pt x="1806515" y="38913"/>
                </a:cubicBezTo>
                <a:cubicBezTo>
                  <a:pt x="1810264" y="36792"/>
                  <a:pt x="1815352" y="35732"/>
                  <a:pt x="1821779" y="35732"/>
                </a:cubicBezTo>
                <a:close/>
                <a:moveTo>
                  <a:pt x="1616869" y="35732"/>
                </a:moveTo>
                <a:cubicBezTo>
                  <a:pt x="1625781" y="35732"/>
                  <a:pt x="1633589" y="37853"/>
                  <a:pt x="1640294" y="42095"/>
                </a:cubicBezTo>
                <a:cubicBezTo>
                  <a:pt x="1647000" y="46336"/>
                  <a:pt x="1652227" y="52292"/>
                  <a:pt x="1655975" y="59961"/>
                </a:cubicBezTo>
                <a:cubicBezTo>
                  <a:pt x="1659724" y="67630"/>
                  <a:pt x="1661599" y="76606"/>
                  <a:pt x="1661599" y="86888"/>
                </a:cubicBezTo>
                <a:cubicBezTo>
                  <a:pt x="1661599" y="97085"/>
                  <a:pt x="1659724" y="105997"/>
                  <a:pt x="1655975" y="113623"/>
                </a:cubicBezTo>
                <a:cubicBezTo>
                  <a:pt x="1652227" y="121250"/>
                  <a:pt x="1647000" y="127184"/>
                  <a:pt x="1640294" y="131425"/>
                </a:cubicBezTo>
                <a:cubicBezTo>
                  <a:pt x="1633589" y="135667"/>
                  <a:pt x="1625781" y="137788"/>
                  <a:pt x="1616869" y="137788"/>
                </a:cubicBezTo>
                <a:cubicBezTo>
                  <a:pt x="1607958" y="137788"/>
                  <a:pt x="1600149" y="135667"/>
                  <a:pt x="1593444" y="131425"/>
                </a:cubicBezTo>
                <a:cubicBezTo>
                  <a:pt x="1586739" y="127184"/>
                  <a:pt x="1581512" y="121250"/>
                  <a:pt x="1577763" y="113623"/>
                </a:cubicBezTo>
                <a:cubicBezTo>
                  <a:pt x="1574014" y="105997"/>
                  <a:pt x="1572140" y="97085"/>
                  <a:pt x="1572140" y="86888"/>
                </a:cubicBezTo>
                <a:cubicBezTo>
                  <a:pt x="1572140" y="76606"/>
                  <a:pt x="1574014" y="67630"/>
                  <a:pt x="1577763" y="59961"/>
                </a:cubicBezTo>
                <a:cubicBezTo>
                  <a:pt x="1581512" y="52292"/>
                  <a:pt x="1586739" y="46336"/>
                  <a:pt x="1593444" y="42095"/>
                </a:cubicBezTo>
                <a:cubicBezTo>
                  <a:pt x="1600149" y="37853"/>
                  <a:pt x="1607958" y="35732"/>
                  <a:pt x="1616869" y="35732"/>
                </a:cubicBezTo>
                <a:close/>
                <a:moveTo>
                  <a:pt x="1368962" y="35732"/>
                </a:moveTo>
                <a:cubicBezTo>
                  <a:pt x="1374104" y="35732"/>
                  <a:pt x="1379181" y="36589"/>
                  <a:pt x="1384194" y="38303"/>
                </a:cubicBezTo>
                <a:cubicBezTo>
                  <a:pt x="1389206" y="40017"/>
                  <a:pt x="1393769" y="42791"/>
                  <a:pt x="1397882" y="46625"/>
                </a:cubicBezTo>
                <a:cubicBezTo>
                  <a:pt x="1401995" y="50460"/>
                  <a:pt x="1405273" y="55526"/>
                  <a:pt x="1407715" y="61824"/>
                </a:cubicBezTo>
                <a:cubicBezTo>
                  <a:pt x="1410157" y="68123"/>
                  <a:pt x="1411378" y="75877"/>
                  <a:pt x="1411378" y="85089"/>
                </a:cubicBezTo>
                <a:lnTo>
                  <a:pt x="1411378" y="91516"/>
                </a:lnTo>
                <a:lnTo>
                  <a:pt x="1340079" y="91516"/>
                </a:lnTo>
                <a:lnTo>
                  <a:pt x="1343545" y="108386"/>
                </a:lnTo>
                <a:cubicBezTo>
                  <a:pt x="1346137" y="113548"/>
                  <a:pt x="1349747" y="117469"/>
                  <a:pt x="1354374" y="120146"/>
                </a:cubicBezTo>
                <a:cubicBezTo>
                  <a:pt x="1359001" y="122824"/>
                  <a:pt x="1364378" y="124163"/>
                  <a:pt x="1370505" y="124163"/>
                </a:cubicBezTo>
                <a:cubicBezTo>
                  <a:pt x="1374489" y="124163"/>
                  <a:pt x="1378099" y="123595"/>
                  <a:pt x="1381334" y="122460"/>
                </a:cubicBezTo>
                <a:cubicBezTo>
                  <a:pt x="1384568" y="121325"/>
                  <a:pt x="1387364" y="119611"/>
                  <a:pt x="1389720" y="117319"/>
                </a:cubicBezTo>
                <a:cubicBezTo>
                  <a:pt x="1392077" y="115027"/>
                  <a:pt x="1393898" y="112167"/>
                  <a:pt x="1395183" y="108739"/>
                </a:cubicBezTo>
                <a:lnTo>
                  <a:pt x="1409836" y="112852"/>
                </a:lnTo>
                <a:cubicBezTo>
                  <a:pt x="1408294" y="117822"/>
                  <a:pt x="1405701" y="122182"/>
                  <a:pt x="1402060" y="125930"/>
                </a:cubicBezTo>
                <a:cubicBezTo>
                  <a:pt x="1398418" y="129679"/>
                  <a:pt x="1393919" y="132593"/>
                  <a:pt x="1388563" y="134671"/>
                </a:cubicBezTo>
                <a:cubicBezTo>
                  <a:pt x="1383208" y="136749"/>
                  <a:pt x="1377188" y="137788"/>
                  <a:pt x="1370505" y="137788"/>
                </a:cubicBezTo>
                <a:cubicBezTo>
                  <a:pt x="1360993" y="137788"/>
                  <a:pt x="1352799" y="135678"/>
                  <a:pt x="1345923" y="131457"/>
                </a:cubicBezTo>
                <a:cubicBezTo>
                  <a:pt x="1339046" y="127237"/>
                  <a:pt x="1333755" y="121325"/>
                  <a:pt x="1330049" y="113720"/>
                </a:cubicBezTo>
                <a:cubicBezTo>
                  <a:pt x="1326343" y="106115"/>
                  <a:pt x="1324490" y="97257"/>
                  <a:pt x="1324490" y="87145"/>
                </a:cubicBezTo>
                <a:cubicBezTo>
                  <a:pt x="1324490" y="77034"/>
                  <a:pt x="1326343" y="68112"/>
                  <a:pt x="1330049" y="60378"/>
                </a:cubicBezTo>
                <a:cubicBezTo>
                  <a:pt x="1333755" y="52645"/>
                  <a:pt x="1338939" y="46604"/>
                  <a:pt x="1345601" y="42255"/>
                </a:cubicBezTo>
                <a:cubicBezTo>
                  <a:pt x="1352264" y="37906"/>
                  <a:pt x="1360051" y="35732"/>
                  <a:pt x="1368962" y="35732"/>
                </a:cubicBezTo>
                <a:close/>
                <a:moveTo>
                  <a:pt x="1054637" y="35732"/>
                </a:moveTo>
                <a:cubicBezTo>
                  <a:pt x="1059779" y="35732"/>
                  <a:pt x="1064856" y="36589"/>
                  <a:pt x="1069868" y="38303"/>
                </a:cubicBezTo>
                <a:cubicBezTo>
                  <a:pt x="1074881" y="40017"/>
                  <a:pt x="1079444" y="42791"/>
                  <a:pt x="1083557" y="46625"/>
                </a:cubicBezTo>
                <a:cubicBezTo>
                  <a:pt x="1087670" y="50460"/>
                  <a:pt x="1090948" y="55526"/>
                  <a:pt x="1093390" y="61824"/>
                </a:cubicBezTo>
                <a:cubicBezTo>
                  <a:pt x="1095832" y="68123"/>
                  <a:pt x="1097053" y="75877"/>
                  <a:pt x="1097053" y="85089"/>
                </a:cubicBezTo>
                <a:lnTo>
                  <a:pt x="1097053" y="91516"/>
                </a:lnTo>
                <a:lnTo>
                  <a:pt x="1025754" y="91516"/>
                </a:lnTo>
                <a:lnTo>
                  <a:pt x="1029220" y="108386"/>
                </a:lnTo>
                <a:cubicBezTo>
                  <a:pt x="1031812" y="113548"/>
                  <a:pt x="1035421" y="117469"/>
                  <a:pt x="1040049" y="120146"/>
                </a:cubicBezTo>
                <a:cubicBezTo>
                  <a:pt x="1044676" y="122824"/>
                  <a:pt x="1050053" y="124163"/>
                  <a:pt x="1056179" y="124163"/>
                </a:cubicBezTo>
                <a:cubicBezTo>
                  <a:pt x="1060164" y="124163"/>
                  <a:pt x="1063774" y="123595"/>
                  <a:pt x="1067009" y="122460"/>
                </a:cubicBezTo>
                <a:cubicBezTo>
                  <a:pt x="1070243" y="121325"/>
                  <a:pt x="1073039" y="119611"/>
                  <a:pt x="1075395" y="117319"/>
                </a:cubicBezTo>
                <a:cubicBezTo>
                  <a:pt x="1077752" y="115027"/>
                  <a:pt x="1079573" y="112167"/>
                  <a:pt x="1080858" y="108739"/>
                </a:cubicBezTo>
                <a:lnTo>
                  <a:pt x="1095511" y="112852"/>
                </a:lnTo>
                <a:cubicBezTo>
                  <a:pt x="1093968" y="117822"/>
                  <a:pt x="1091376" y="122182"/>
                  <a:pt x="1087735" y="125930"/>
                </a:cubicBezTo>
                <a:cubicBezTo>
                  <a:pt x="1084093" y="129679"/>
                  <a:pt x="1079594" y="132593"/>
                  <a:pt x="1074238" y="134671"/>
                </a:cubicBezTo>
                <a:cubicBezTo>
                  <a:pt x="1068883" y="136749"/>
                  <a:pt x="1062863" y="137788"/>
                  <a:pt x="1056179" y="137788"/>
                </a:cubicBezTo>
                <a:cubicBezTo>
                  <a:pt x="1046668" y="137788"/>
                  <a:pt x="1038474" y="135678"/>
                  <a:pt x="1031598" y="131457"/>
                </a:cubicBezTo>
                <a:cubicBezTo>
                  <a:pt x="1024721" y="127237"/>
                  <a:pt x="1019430" y="121325"/>
                  <a:pt x="1015724" y="113720"/>
                </a:cubicBezTo>
                <a:cubicBezTo>
                  <a:pt x="1012018" y="106115"/>
                  <a:pt x="1010165" y="97257"/>
                  <a:pt x="1010165" y="87145"/>
                </a:cubicBezTo>
                <a:cubicBezTo>
                  <a:pt x="1010165" y="77034"/>
                  <a:pt x="1012018" y="68112"/>
                  <a:pt x="1015724" y="60378"/>
                </a:cubicBezTo>
                <a:cubicBezTo>
                  <a:pt x="1019430" y="52645"/>
                  <a:pt x="1024614" y="46604"/>
                  <a:pt x="1031276" y="42255"/>
                </a:cubicBezTo>
                <a:cubicBezTo>
                  <a:pt x="1037939" y="37906"/>
                  <a:pt x="1045726" y="35732"/>
                  <a:pt x="1054637" y="35732"/>
                </a:cubicBezTo>
                <a:close/>
                <a:moveTo>
                  <a:pt x="845087" y="35732"/>
                </a:moveTo>
                <a:cubicBezTo>
                  <a:pt x="850229" y="35732"/>
                  <a:pt x="855306" y="36589"/>
                  <a:pt x="860318" y="38303"/>
                </a:cubicBezTo>
                <a:cubicBezTo>
                  <a:pt x="865331" y="40017"/>
                  <a:pt x="869894" y="42791"/>
                  <a:pt x="874008" y="46625"/>
                </a:cubicBezTo>
                <a:cubicBezTo>
                  <a:pt x="878121" y="50460"/>
                  <a:pt x="881398" y="55526"/>
                  <a:pt x="883840" y="61824"/>
                </a:cubicBezTo>
                <a:cubicBezTo>
                  <a:pt x="886282" y="68123"/>
                  <a:pt x="887503" y="75877"/>
                  <a:pt x="887503" y="85089"/>
                </a:cubicBezTo>
                <a:lnTo>
                  <a:pt x="887503" y="91516"/>
                </a:lnTo>
                <a:lnTo>
                  <a:pt x="816204" y="91516"/>
                </a:lnTo>
                <a:lnTo>
                  <a:pt x="819670" y="108386"/>
                </a:lnTo>
                <a:cubicBezTo>
                  <a:pt x="822262" y="113548"/>
                  <a:pt x="825872" y="117469"/>
                  <a:pt x="830499" y="120146"/>
                </a:cubicBezTo>
                <a:cubicBezTo>
                  <a:pt x="835126" y="122824"/>
                  <a:pt x="840503" y="124163"/>
                  <a:pt x="846630" y="124163"/>
                </a:cubicBezTo>
                <a:cubicBezTo>
                  <a:pt x="850614" y="124163"/>
                  <a:pt x="854224" y="123595"/>
                  <a:pt x="857459" y="122460"/>
                </a:cubicBezTo>
                <a:cubicBezTo>
                  <a:pt x="860693" y="121325"/>
                  <a:pt x="863489" y="119611"/>
                  <a:pt x="865846" y="117319"/>
                </a:cubicBezTo>
                <a:cubicBezTo>
                  <a:pt x="868202" y="115027"/>
                  <a:pt x="870023" y="112167"/>
                  <a:pt x="871308" y="108739"/>
                </a:cubicBezTo>
                <a:lnTo>
                  <a:pt x="885961" y="112852"/>
                </a:lnTo>
                <a:cubicBezTo>
                  <a:pt x="884418" y="117822"/>
                  <a:pt x="881826" y="122182"/>
                  <a:pt x="878185" y="125930"/>
                </a:cubicBezTo>
                <a:cubicBezTo>
                  <a:pt x="874543" y="129679"/>
                  <a:pt x="870044" y="132593"/>
                  <a:pt x="864689" y="134671"/>
                </a:cubicBezTo>
                <a:cubicBezTo>
                  <a:pt x="859333" y="136749"/>
                  <a:pt x="853313" y="137788"/>
                  <a:pt x="846630" y="137788"/>
                </a:cubicBezTo>
                <a:cubicBezTo>
                  <a:pt x="837118" y="137788"/>
                  <a:pt x="828924" y="135678"/>
                  <a:pt x="822048" y="131457"/>
                </a:cubicBezTo>
                <a:cubicBezTo>
                  <a:pt x="815171" y="127237"/>
                  <a:pt x="809880" y="121325"/>
                  <a:pt x="806174" y="113720"/>
                </a:cubicBezTo>
                <a:cubicBezTo>
                  <a:pt x="802468" y="106115"/>
                  <a:pt x="800615" y="97257"/>
                  <a:pt x="800615" y="87145"/>
                </a:cubicBezTo>
                <a:cubicBezTo>
                  <a:pt x="800615" y="77034"/>
                  <a:pt x="802468" y="68112"/>
                  <a:pt x="806174" y="60378"/>
                </a:cubicBezTo>
                <a:cubicBezTo>
                  <a:pt x="809880" y="52645"/>
                  <a:pt x="815064" y="46604"/>
                  <a:pt x="821726" y="42255"/>
                </a:cubicBezTo>
                <a:cubicBezTo>
                  <a:pt x="828388" y="37906"/>
                  <a:pt x="836176" y="35732"/>
                  <a:pt x="845087" y="35732"/>
                </a:cubicBezTo>
                <a:close/>
                <a:moveTo>
                  <a:pt x="626012" y="35732"/>
                </a:moveTo>
                <a:cubicBezTo>
                  <a:pt x="631153" y="35732"/>
                  <a:pt x="636231" y="36589"/>
                  <a:pt x="641243" y="38303"/>
                </a:cubicBezTo>
                <a:cubicBezTo>
                  <a:pt x="646256" y="40017"/>
                  <a:pt x="650819" y="42791"/>
                  <a:pt x="654932" y="46625"/>
                </a:cubicBezTo>
                <a:cubicBezTo>
                  <a:pt x="659045" y="50460"/>
                  <a:pt x="662323" y="55526"/>
                  <a:pt x="664765" y="61824"/>
                </a:cubicBezTo>
                <a:cubicBezTo>
                  <a:pt x="667207" y="68123"/>
                  <a:pt x="668428" y="75877"/>
                  <a:pt x="668428" y="85089"/>
                </a:cubicBezTo>
                <a:lnTo>
                  <a:pt x="668428" y="91516"/>
                </a:lnTo>
                <a:lnTo>
                  <a:pt x="597129" y="91516"/>
                </a:lnTo>
                <a:lnTo>
                  <a:pt x="600595" y="108386"/>
                </a:lnTo>
                <a:cubicBezTo>
                  <a:pt x="603187" y="113548"/>
                  <a:pt x="606797" y="117469"/>
                  <a:pt x="611424" y="120146"/>
                </a:cubicBezTo>
                <a:cubicBezTo>
                  <a:pt x="616051" y="122824"/>
                  <a:pt x="621428" y="124163"/>
                  <a:pt x="627555" y="124163"/>
                </a:cubicBezTo>
                <a:cubicBezTo>
                  <a:pt x="631539" y="124163"/>
                  <a:pt x="635149" y="123595"/>
                  <a:pt x="638384" y="122460"/>
                </a:cubicBezTo>
                <a:cubicBezTo>
                  <a:pt x="641618" y="121325"/>
                  <a:pt x="644414" y="119611"/>
                  <a:pt x="646770" y="117319"/>
                </a:cubicBezTo>
                <a:cubicBezTo>
                  <a:pt x="649127" y="115027"/>
                  <a:pt x="650948" y="112167"/>
                  <a:pt x="652233" y="108739"/>
                </a:cubicBezTo>
                <a:lnTo>
                  <a:pt x="666886" y="112852"/>
                </a:lnTo>
                <a:cubicBezTo>
                  <a:pt x="665343" y="117822"/>
                  <a:pt x="662751" y="122182"/>
                  <a:pt x="659109" y="125930"/>
                </a:cubicBezTo>
                <a:cubicBezTo>
                  <a:pt x="655468" y="129679"/>
                  <a:pt x="650969" y="132593"/>
                  <a:pt x="645614" y="134671"/>
                </a:cubicBezTo>
                <a:cubicBezTo>
                  <a:pt x="640258" y="136749"/>
                  <a:pt x="634238" y="137788"/>
                  <a:pt x="627555" y="137788"/>
                </a:cubicBezTo>
                <a:cubicBezTo>
                  <a:pt x="618043" y="137788"/>
                  <a:pt x="609849" y="135678"/>
                  <a:pt x="602973" y="131457"/>
                </a:cubicBezTo>
                <a:cubicBezTo>
                  <a:pt x="596096" y="127237"/>
                  <a:pt x="590805" y="121325"/>
                  <a:pt x="587099" y="113720"/>
                </a:cubicBezTo>
                <a:cubicBezTo>
                  <a:pt x="583393" y="106115"/>
                  <a:pt x="581540" y="97257"/>
                  <a:pt x="581540" y="87145"/>
                </a:cubicBezTo>
                <a:cubicBezTo>
                  <a:pt x="581540" y="77034"/>
                  <a:pt x="583393" y="68112"/>
                  <a:pt x="587099" y="60378"/>
                </a:cubicBezTo>
                <a:cubicBezTo>
                  <a:pt x="590805" y="52645"/>
                  <a:pt x="595989" y="46604"/>
                  <a:pt x="602651" y="42255"/>
                </a:cubicBezTo>
                <a:cubicBezTo>
                  <a:pt x="609314" y="37906"/>
                  <a:pt x="617101" y="35732"/>
                  <a:pt x="626012" y="35732"/>
                </a:cubicBezTo>
                <a:close/>
                <a:moveTo>
                  <a:pt x="516853" y="35732"/>
                </a:moveTo>
                <a:cubicBezTo>
                  <a:pt x="525165" y="35732"/>
                  <a:pt x="532492" y="37810"/>
                  <a:pt x="538833" y="41966"/>
                </a:cubicBezTo>
                <a:cubicBezTo>
                  <a:pt x="545174" y="46122"/>
                  <a:pt x="550122" y="52013"/>
                  <a:pt x="553678" y="59639"/>
                </a:cubicBezTo>
                <a:cubicBezTo>
                  <a:pt x="557234" y="67266"/>
                  <a:pt x="559013" y="76263"/>
                  <a:pt x="559013" y="86631"/>
                </a:cubicBezTo>
                <a:cubicBezTo>
                  <a:pt x="559013" y="97085"/>
                  <a:pt x="557234" y="106136"/>
                  <a:pt x="553678" y="113784"/>
                </a:cubicBezTo>
                <a:cubicBezTo>
                  <a:pt x="550122" y="121432"/>
                  <a:pt x="545195" y="127344"/>
                  <a:pt x="538897" y="131522"/>
                </a:cubicBezTo>
                <a:cubicBezTo>
                  <a:pt x="532599" y="135699"/>
                  <a:pt x="525337" y="137788"/>
                  <a:pt x="517111" y="137788"/>
                </a:cubicBezTo>
                <a:cubicBezTo>
                  <a:pt x="510770" y="137788"/>
                  <a:pt x="505693" y="136727"/>
                  <a:pt x="501879" y="134606"/>
                </a:cubicBezTo>
                <a:cubicBezTo>
                  <a:pt x="498066" y="132486"/>
                  <a:pt x="495131" y="130065"/>
                  <a:pt x="493075" y="127344"/>
                </a:cubicBezTo>
                <a:cubicBezTo>
                  <a:pt x="491018" y="124624"/>
                  <a:pt x="489433" y="122364"/>
                  <a:pt x="488319" y="120564"/>
                </a:cubicBezTo>
                <a:lnTo>
                  <a:pt x="487034" y="120564"/>
                </a:lnTo>
                <a:lnTo>
                  <a:pt x="487034" y="172749"/>
                </a:lnTo>
                <a:lnTo>
                  <a:pt x="471867" y="172749"/>
                </a:lnTo>
                <a:lnTo>
                  <a:pt x="471867" y="37017"/>
                </a:lnTo>
                <a:lnTo>
                  <a:pt x="486520" y="37017"/>
                </a:lnTo>
                <a:lnTo>
                  <a:pt x="486520" y="52699"/>
                </a:lnTo>
                <a:lnTo>
                  <a:pt x="488319" y="52699"/>
                </a:lnTo>
                <a:cubicBezTo>
                  <a:pt x="489433" y="50985"/>
                  <a:pt x="490986" y="48789"/>
                  <a:pt x="492979" y="46111"/>
                </a:cubicBezTo>
                <a:cubicBezTo>
                  <a:pt x="494971" y="43433"/>
                  <a:pt x="497841" y="41034"/>
                  <a:pt x="501590" y="38913"/>
                </a:cubicBezTo>
                <a:cubicBezTo>
                  <a:pt x="505340" y="36792"/>
                  <a:pt x="510427" y="35732"/>
                  <a:pt x="516853" y="35732"/>
                </a:cubicBezTo>
                <a:close/>
                <a:moveTo>
                  <a:pt x="288754" y="17223"/>
                </a:moveTo>
                <a:cubicBezTo>
                  <a:pt x="280785" y="17223"/>
                  <a:pt x="273577" y="19237"/>
                  <a:pt x="267129" y="23264"/>
                </a:cubicBezTo>
                <a:cubicBezTo>
                  <a:pt x="260680" y="27292"/>
                  <a:pt x="255560" y="33226"/>
                  <a:pt x="251769" y="41066"/>
                </a:cubicBezTo>
                <a:cubicBezTo>
                  <a:pt x="247977" y="48907"/>
                  <a:pt x="246081" y="58525"/>
                  <a:pt x="246081" y="69922"/>
                </a:cubicBezTo>
                <a:cubicBezTo>
                  <a:pt x="246081" y="81319"/>
                  <a:pt x="247977" y="90937"/>
                  <a:pt x="251769" y="98778"/>
                </a:cubicBezTo>
                <a:cubicBezTo>
                  <a:pt x="255560" y="106618"/>
                  <a:pt x="260680" y="112552"/>
                  <a:pt x="267129" y="116580"/>
                </a:cubicBezTo>
                <a:cubicBezTo>
                  <a:pt x="273577" y="120607"/>
                  <a:pt x="280785" y="122621"/>
                  <a:pt x="288754" y="122621"/>
                </a:cubicBezTo>
                <a:cubicBezTo>
                  <a:pt x="296723" y="122621"/>
                  <a:pt x="303932" y="120607"/>
                  <a:pt x="310380" y="116580"/>
                </a:cubicBezTo>
                <a:cubicBezTo>
                  <a:pt x="316828" y="112552"/>
                  <a:pt x="321948" y="106618"/>
                  <a:pt x="325740" y="98778"/>
                </a:cubicBezTo>
                <a:cubicBezTo>
                  <a:pt x="329532" y="90937"/>
                  <a:pt x="331427" y="81319"/>
                  <a:pt x="331427" y="69922"/>
                </a:cubicBezTo>
                <a:cubicBezTo>
                  <a:pt x="331427" y="58525"/>
                  <a:pt x="329532" y="48907"/>
                  <a:pt x="325740" y="41066"/>
                </a:cubicBezTo>
                <a:cubicBezTo>
                  <a:pt x="321948" y="33226"/>
                  <a:pt x="316828" y="27292"/>
                  <a:pt x="310380" y="23264"/>
                </a:cubicBezTo>
                <a:cubicBezTo>
                  <a:pt x="303932" y="19237"/>
                  <a:pt x="296723" y="17223"/>
                  <a:pt x="288754" y="17223"/>
                </a:cubicBezTo>
                <a:close/>
                <a:moveTo>
                  <a:pt x="35219" y="4113"/>
                </a:moveTo>
                <a:lnTo>
                  <a:pt x="51157" y="4113"/>
                </a:lnTo>
                <a:lnTo>
                  <a:pt x="51157" y="135731"/>
                </a:lnTo>
                <a:lnTo>
                  <a:pt x="35219" y="135731"/>
                </a:lnTo>
                <a:lnTo>
                  <a:pt x="35219" y="20822"/>
                </a:lnTo>
                <a:lnTo>
                  <a:pt x="34448" y="20822"/>
                </a:lnTo>
                <a:lnTo>
                  <a:pt x="2314" y="42159"/>
                </a:lnTo>
                <a:lnTo>
                  <a:pt x="2314" y="25964"/>
                </a:lnTo>
                <a:close/>
                <a:moveTo>
                  <a:pt x="2697821" y="2314"/>
                </a:moveTo>
                <a:cubicBezTo>
                  <a:pt x="2705962" y="2314"/>
                  <a:pt x="2712946" y="3952"/>
                  <a:pt x="2718772" y="7230"/>
                </a:cubicBezTo>
                <a:cubicBezTo>
                  <a:pt x="2724599" y="10508"/>
                  <a:pt x="2729077" y="14824"/>
                  <a:pt x="2732204" y="20180"/>
                </a:cubicBezTo>
                <a:cubicBezTo>
                  <a:pt x="2735332" y="25535"/>
                  <a:pt x="2736895" y="31319"/>
                  <a:pt x="2736895" y="37532"/>
                </a:cubicBezTo>
                <a:cubicBezTo>
                  <a:pt x="2736895" y="44944"/>
                  <a:pt x="2734957" y="51263"/>
                  <a:pt x="2731079" y="56490"/>
                </a:cubicBezTo>
                <a:cubicBezTo>
                  <a:pt x="2727202" y="61717"/>
                  <a:pt x="2721943" y="65338"/>
                  <a:pt x="2715302" y="67351"/>
                </a:cubicBezTo>
                <a:lnTo>
                  <a:pt x="2715302" y="68380"/>
                </a:lnTo>
                <a:cubicBezTo>
                  <a:pt x="2723614" y="69751"/>
                  <a:pt x="2730105" y="73275"/>
                  <a:pt x="2734775" y="78952"/>
                </a:cubicBezTo>
                <a:cubicBezTo>
                  <a:pt x="2739445" y="84628"/>
                  <a:pt x="2741780" y="91644"/>
                  <a:pt x="2741780" y="99999"/>
                </a:cubicBezTo>
                <a:cubicBezTo>
                  <a:pt x="2741780" y="107154"/>
                  <a:pt x="2739841" y="113570"/>
                  <a:pt x="2735964" y="119247"/>
                </a:cubicBezTo>
                <a:cubicBezTo>
                  <a:pt x="2732086" y="124924"/>
                  <a:pt x="2726806" y="129390"/>
                  <a:pt x="2720122" y="132646"/>
                </a:cubicBezTo>
                <a:cubicBezTo>
                  <a:pt x="2713438" y="135903"/>
                  <a:pt x="2705833" y="137531"/>
                  <a:pt x="2697307" y="137531"/>
                </a:cubicBezTo>
                <a:cubicBezTo>
                  <a:pt x="2688824" y="137531"/>
                  <a:pt x="2681273" y="136074"/>
                  <a:pt x="2674653" y="133160"/>
                </a:cubicBezTo>
                <a:cubicBezTo>
                  <a:pt x="2668034" y="130247"/>
                  <a:pt x="2662785" y="126188"/>
                  <a:pt x="2658908" y="120982"/>
                </a:cubicBezTo>
                <a:cubicBezTo>
                  <a:pt x="2655030" y="115776"/>
                  <a:pt x="2652920" y="109725"/>
                  <a:pt x="2652577" y="102827"/>
                </a:cubicBezTo>
                <a:lnTo>
                  <a:pt x="2668773" y="102827"/>
                </a:lnTo>
                <a:cubicBezTo>
                  <a:pt x="2669116" y="107068"/>
                  <a:pt x="2670572" y="110721"/>
                  <a:pt x="2673143" y="113784"/>
                </a:cubicBezTo>
                <a:cubicBezTo>
                  <a:pt x="2675713" y="116847"/>
                  <a:pt x="2679077" y="119215"/>
                  <a:pt x="2683233" y="120886"/>
                </a:cubicBezTo>
                <a:cubicBezTo>
                  <a:pt x="2687389" y="122556"/>
                  <a:pt x="2691995" y="123392"/>
                  <a:pt x="2697050" y="123392"/>
                </a:cubicBezTo>
                <a:cubicBezTo>
                  <a:pt x="2702706" y="123392"/>
                  <a:pt x="2707719" y="122407"/>
                  <a:pt x="2712089" y="120436"/>
                </a:cubicBezTo>
                <a:cubicBezTo>
                  <a:pt x="2716459" y="118465"/>
                  <a:pt x="2719886" y="115723"/>
                  <a:pt x="2722371" y="112210"/>
                </a:cubicBezTo>
                <a:cubicBezTo>
                  <a:pt x="2724856" y="108696"/>
                  <a:pt x="2726099" y="104626"/>
                  <a:pt x="2726099" y="99999"/>
                </a:cubicBezTo>
                <a:cubicBezTo>
                  <a:pt x="2726099" y="95157"/>
                  <a:pt x="2724899" y="90884"/>
                  <a:pt x="2722500" y="87178"/>
                </a:cubicBezTo>
                <a:cubicBezTo>
                  <a:pt x="2720101" y="83472"/>
                  <a:pt x="2716587" y="80569"/>
                  <a:pt x="2711960" y="78469"/>
                </a:cubicBezTo>
                <a:cubicBezTo>
                  <a:pt x="2707333" y="76370"/>
                  <a:pt x="2701677" y="75320"/>
                  <a:pt x="2694994" y="75320"/>
                </a:cubicBezTo>
                <a:lnTo>
                  <a:pt x="2684454" y="75320"/>
                </a:lnTo>
                <a:lnTo>
                  <a:pt x="2684454" y="61182"/>
                </a:lnTo>
                <a:lnTo>
                  <a:pt x="2694994" y="61182"/>
                </a:lnTo>
                <a:cubicBezTo>
                  <a:pt x="2700221" y="61182"/>
                  <a:pt x="2704816" y="60239"/>
                  <a:pt x="2708779" y="58354"/>
                </a:cubicBezTo>
                <a:cubicBezTo>
                  <a:pt x="2712742" y="56469"/>
                  <a:pt x="2715848" y="53812"/>
                  <a:pt x="2718098" y="50385"/>
                </a:cubicBezTo>
                <a:cubicBezTo>
                  <a:pt x="2720347" y="46957"/>
                  <a:pt x="2721471" y="42930"/>
                  <a:pt x="2721471" y="38303"/>
                </a:cubicBezTo>
                <a:cubicBezTo>
                  <a:pt x="2721471" y="33847"/>
                  <a:pt x="2720486" y="29970"/>
                  <a:pt x="2718515" y="26670"/>
                </a:cubicBezTo>
                <a:cubicBezTo>
                  <a:pt x="2716544" y="23371"/>
                  <a:pt x="2713770" y="20801"/>
                  <a:pt x="2710193" y="18958"/>
                </a:cubicBezTo>
                <a:cubicBezTo>
                  <a:pt x="2706615" y="17116"/>
                  <a:pt x="2702406" y="16195"/>
                  <a:pt x="2697564" y="16195"/>
                </a:cubicBezTo>
                <a:cubicBezTo>
                  <a:pt x="2693023" y="16195"/>
                  <a:pt x="2688749" y="17020"/>
                  <a:pt x="2684743" y="18669"/>
                </a:cubicBezTo>
                <a:cubicBezTo>
                  <a:pt x="2680737" y="20319"/>
                  <a:pt x="2677470" y="22697"/>
                  <a:pt x="2674942" y="25803"/>
                </a:cubicBezTo>
                <a:cubicBezTo>
                  <a:pt x="2672415" y="28909"/>
                  <a:pt x="2671044" y="32647"/>
                  <a:pt x="2670829" y="37017"/>
                </a:cubicBezTo>
                <a:lnTo>
                  <a:pt x="2655405" y="37017"/>
                </a:lnTo>
                <a:cubicBezTo>
                  <a:pt x="2655662" y="30119"/>
                  <a:pt x="2657740" y="24068"/>
                  <a:pt x="2661639" y="18862"/>
                </a:cubicBezTo>
                <a:cubicBezTo>
                  <a:pt x="2665538" y="13656"/>
                  <a:pt x="2670647" y="9597"/>
                  <a:pt x="2676967" y="6684"/>
                </a:cubicBezTo>
                <a:cubicBezTo>
                  <a:pt x="2683287" y="3770"/>
                  <a:pt x="2690238" y="2314"/>
                  <a:pt x="2697821" y="2314"/>
                </a:cubicBezTo>
                <a:close/>
                <a:moveTo>
                  <a:pt x="288754" y="2314"/>
                </a:moveTo>
                <a:cubicBezTo>
                  <a:pt x="299980" y="2314"/>
                  <a:pt x="309962" y="5056"/>
                  <a:pt x="318703" y="10540"/>
                </a:cubicBezTo>
                <a:cubicBezTo>
                  <a:pt x="327443" y="16024"/>
                  <a:pt x="334319" y="23821"/>
                  <a:pt x="339332" y="33933"/>
                </a:cubicBezTo>
                <a:cubicBezTo>
                  <a:pt x="344345" y="44044"/>
                  <a:pt x="346851" y="56040"/>
                  <a:pt x="346851" y="69922"/>
                </a:cubicBezTo>
                <a:cubicBezTo>
                  <a:pt x="346851" y="83804"/>
                  <a:pt x="344345" y="95800"/>
                  <a:pt x="339332" y="105911"/>
                </a:cubicBezTo>
                <a:cubicBezTo>
                  <a:pt x="334319" y="116023"/>
                  <a:pt x="327443" y="123820"/>
                  <a:pt x="318703" y="129304"/>
                </a:cubicBezTo>
                <a:cubicBezTo>
                  <a:pt x="309962" y="134789"/>
                  <a:pt x="299980" y="137531"/>
                  <a:pt x="288754" y="137531"/>
                </a:cubicBezTo>
                <a:cubicBezTo>
                  <a:pt x="277529" y="137531"/>
                  <a:pt x="267546" y="134789"/>
                  <a:pt x="258806" y="129304"/>
                </a:cubicBezTo>
                <a:cubicBezTo>
                  <a:pt x="250066" y="123820"/>
                  <a:pt x="243189" y="116023"/>
                  <a:pt x="238176" y="105911"/>
                </a:cubicBezTo>
                <a:cubicBezTo>
                  <a:pt x="233164" y="95800"/>
                  <a:pt x="230657" y="83804"/>
                  <a:pt x="230657" y="69922"/>
                </a:cubicBezTo>
                <a:cubicBezTo>
                  <a:pt x="230657" y="56040"/>
                  <a:pt x="233164" y="44044"/>
                  <a:pt x="238176" y="33933"/>
                </a:cubicBezTo>
                <a:cubicBezTo>
                  <a:pt x="243189" y="23821"/>
                  <a:pt x="250066" y="16024"/>
                  <a:pt x="258806" y="10540"/>
                </a:cubicBezTo>
                <a:cubicBezTo>
                  <a:pt x="267546" y="5056"/>
                  <a:pt x="277529" y="2314"/>
                  <a:pt x="288754" y="2314"/>
                </a:cubicBezTo>
                <a:close/>
                <a:moveTo>
                  <a:pt x="2069131" y="0"/>
                </a:moveTo>
                <a:lnTo>
                  <a:pt x="2076843" y="9254"/>
                </a:lnTo>
                <a:cubicBezTo>
                  <a:pt x="2073844" y="12168"/>
                  <a:pt x="2070373" y="14203"/>
                  <a:pt x="2066432" y="15360"/>
                </a:cubicBezTo>
                <a:cubicBezTo>
                  <a:pt x="2062490" y="16516"/>
                  <a:pt x="2058034" y="17223"/>
                  <a:pt x="2053064" y="17480"/>
                </a:cubicBezTo>
                <a:cubicBezTo>
                  <a:pt x="2048094" y="17737"/>
                  <a:pt x="2042567" y="17994"/>
                  <a:pt x="2036483" y="18252"/>
                </a:cubicBezTo>
                <a:cubicBezTo>
                  <a:pt x="2029628" y="18509"/>
                  <a:pt x="2023951" y="20180"/>
                  <a:pt x="2019453" y="23264"/>
                </a:cubicBezTo>
                <a:cubicBezTo>
                  <a:pt x="2014954" y="26349"/>
                  <a:pt x="2011484" y="30805"/>
                  <a:pt x="2009041" y="36632"/>
                </a:cubicBezTo>
                <a:cubicBezTo>
                  <a:pt x="2006599" y="42459"/>
                  <a:pt x="2005036" y="49614"/>
                  <a:pt x="2004350" y="58097"/>
                </a:cubicBezTo>
                <a:lnTo>
                  <a:pt x="2005635" y="58097"/>
                </a:lnTo>
                <a:cubicBezTo>
                  <a:pt x="2008977" y="51927"/>
                  <a:pt x="2013604" y="47386"/>
                  <a:pt x="2019517" y="44472"/>
                </a:cubicBezTo>
                <a:cubicBezTo>
                  <a:pt x="2025429" y="41559"/>
                  <a:pt x="2031770" y="40102"/>
                  <a:pt x="2038540" y="40102"/>
                </a:cubicBezTo>
                <a:cubicBezTo>
                  <a:pt x="2046252" y="40102"/>
                  <a:pt x="2053193" y="41902"/>
                  <a:pt x="2059362" y="45501"/>
                </a:cubicBezTo>
                <a:cubicBezTo>
                  <a:pt x="2065532" y="49100"/>
                  <a:pt x="2070416" y="54434"/>
                  <a:pt x="2074015" y="61503"/>
                </a:cubicBezTo>
                <a:cubicBezTo>
                  <a:pt x="2077614" y="68572"/>
                  <a:pt x="2079414" y="77291"/>
                  <a:pt x="2079414" y="87660"/>
                </a:cubicBezTo>
                <a:cubicBezTo>
                  <a:pt x="2079414" y="97985"/>
                  <a:pt x="2077582" y="106897"/>
                  <a:pt x="2073919" y="114395"/>
                </a:cubicBezTo>
                <a:cubicBezTo>
                  <a:pt x="2070256" y="121892"/>
                  <a:pt x="2065136" y="127666"/>
                  <a:pt x="2058559" y="131714"/>
                </a:cubicBezTo>
                <a:cubicBezTo>
                  <a:pt x="2051982" y="135763"/>
                  <a:pt x="2044281" y="137788"/>
                  <a:pt x="2035455" y="137788"/>
                </a:cubicBezTo>
                <a:cubicBezTo>
                  <a:pt x="2026629" y="137788"/>
                  <a:pt x="2018896" y="135699"/>
                  <a:pt x="2012255" y="131522"/>
                </a:cubicBezTo>
                <a:cubicBezTo>
                  <a:pt x="2005614" y="127344"/>
                  <a:pt x="2000451" y="121132"/>
                  <a:pt x="1996767" y="112884"/>
                </a:cubicBezTo>
                <a:cubicBezTo>
                  <a:pt x="1993082" y="104637"/>
                  <a:pt x="1991240" y="94429"/>
                  <a:pt x="1991240" y="82261"/>
                </a:cubicBezTo>
                <a:lnTo>
                  <a:pt x="1991240" y="71721"/>
                </a:lnTo>
                <a:cubicBezTo>
                  <a:pt x="1991240" y="49742"/>
                  <a:pt x="1994978" y="33076"/>
                  <a:pt x="2002454" y="21722"/>
                </a:cubicBezTo>
                <a:cubicBezTo>
                  <a:pt x="2009931" y="10368"/>
                  <a:pt x="2021188" y="4498"/>
                  <a:pt x="2036226" y="4113"/>
                </a:cubicBezTo>
                <a:cubicBezTo>
                  <a:pt x="2041539" y="3942"/>
                  <a:pt x="2046273" y="3899"/>
                  <a:pt x="2050429" y="3984"/>
                </a:cubicBezTo>
                <a:cubicBezTo>
                  <a:pt x="2054585" y="4070"/>
                  <a:pt x="2058206" y="3877"/>
                  <a:pt x="2061290" y="3406"/>
                </a:cubicBezTo>
                <a:cubicBezTo>
                  <a:pt x="2064375" y="2935"/>
                  <a:pt x="2066989" y="1799"/>
                  <a:pt x="2069131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AutoNum type="arabicPeriod"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61B2545-91ED-4454-A418-7292CB834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17" y="6115502"/>
            <a:ext cx="911639" cy="8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33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342a1b1-db0d-407f-9edb-dcec5000d02a">
            <a:extLst>
              <a:ext uri="{FF2B5EF4-FFF2-40B4-BE49-F238E27FC236}">
                <a16:creationId xmlns:a16="http://schemas.microsoft.com/office/drawing/2014/main" id="{8EAA31C8-80AA-4119-0C49-86657A705C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96054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alpha val="63000"/>
                </a:schemeClr>
              </a:gs>
              <a:gs pos="69000">
                <a:schemeClr val="accent2">
                  <a:lumMod val="50000"/>
                  <a:alpha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8400000" scaled="0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" name="Rounded Rectangle 72">
            <a:extLst>
              <a:ext uri="{FF2B5EF4-FFF2-40B4-BE49-F238E27FC236}">
                <a16:creationId xmlns:a16="http://schemas.microsoft.com/office/drawing/2014/main" id="{F72B8453-42A0-7B94-A315-7AB86BD6EF16}"/>
              </a:ext>
            </a:extLst>
          </p:cNvPr>
          <p:cNvSpPr/>
          <p:nvPr/>
        </p:nvSpPr>
        <p:spPr>
          <a:xfrm>
            <a:off x="5196054" y="4381521"/>
            <a:ext cx="5605498" cy="1304550"/>
          </a:xfrm>
          <a:prstGeom prst="roundRect">
            <a:avLst>
              <a:gd name="adj" fmla="val 1384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>
              <a:lnSpc>
                <a:spcPts val="2000"/>
              </a:lnSpc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" name="Rounded Rectangle 72">
            <a:extLst>
              <a:ext uri="{FF2B5EF4-FFF2-40B4-BE49-F238E27FC236}">
                <a16:creationId xmlns:a16="http://schemas.microsoft.com/office/drawing/2014/main" id="{DD44D8FB-E7E8-AB9E-BAA8-8F726A135CA2}"/>
              </a:ext>
            </a:extLst>
          </p:cNvPr>
          <p:cNvSpPr/>
          <p:nvPr/>
        </p:nvSpPr>
        <p:spPr>
          <a:xfrm>
            <a:off x="5196054" y="2903700"/>
            <a:ext cx="5605498" cy="1304550"/>
          </a:xfrm>
          <a:prstGeom prst="roundRect">
            <a:avLst>
              <a:gd name="adj" fmla="val 1384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>
              <a:lnSpc>
                <a:spcPts val="2000"/>
              </a:lnSpc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4" name="Rounded Rectangle 72">
            <a:extLst>
              <a:ext uri="{FF2B5EF4-FFF2-40B4-BE49-F238E27FC236}">
                <a16:creationId xmlns:a16="http://schemas.microsoft.com/office/drawing/2014/main" id="{429B51B8-9029-7154-83C3-282F1532531E}"/>
              </a:ext>
            </a:extLst>
          </p:cNvPr>
          <p:cNvSpPr/>
          <p:nvPr/>
        </p:nvSpPr>
        <p:spPr>
          <a:xfrm>
            <a:off x="5196054" y="1425880"/>
            <a:ext cx="5605498" cy="1304550"/>
          </a:xfrm>
          <a:prstGeom prst="roundRect">
            <a:avLst>
              <a:gd name="adj" fmla="val 1384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25">
              <a:lnSpc>
                <a:spcPts val="2000"/>
              </a:lnSpc>
              <a:tabLst>
                <a:tab pos="4930775" algn="l"/>
              </a:tabLs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E343D6-9C38-067F-F1C1-E70609F4A60A}"/>
              </a:ext>
            </a:extLst>
          </p:cNvPr>
          <p:cNvSpPr txBox="1"/>
          <p:nvPr/>
        </p:nvSpPr>
        <p:spPr>
          <a:xfrm>
            <a:off x="1589862" y="931999"/>
            <a:ext cx="2712501" cy="544075"/>
          </a:xfrm>
          <a:custGeom>
            <a:avLst/>
            <a:gdLst/>
            <a:ahLst/>
            <a:cxnLst/>
            <a:rect l="l" t="t" r="r" b="b"/>
            <a:pathLst>
              <a:path w="2712501" h="544075">
                <a:moveTo>
                  <a:pt x="1632036" y="460420"/>
                </a:moveTo>
                <a:cubicBezTo>
                  <a:pt x="1636541" y="460420"/>
                  <a:pt x="1640407" y="462033"/>
                  <a:pt x="1643634" y="465260"/>
                </a:cubicBezTo>
                <a:cubicBezTo>
                  <a:pt x="1646861" y="468487"/>
                  <a:pt x="1648475" y="472353"/>
                  <a:pt x="1648475" y="476859"/>
                </a:cubicBezTo>
                <a:cubicBezTo>
                  <a:pt x="1648475" y="479842"/>
                  <a:pt x="1647729" y="482582"/>
                  <a:pt x="1646237" y="485078"/>
                </a:cubicBezTo>
                <a:cubicBezTo>
                  <a:pt x="1644745" y="487574"/>
                  <a:pt x="1642767" y="489568"/>
                  <a:pt x="1640301" y="491060"/>
                </a:cubicBezTo>
                <a:cubicBezTo>
                  <a:pt x="1637835" y="492551"/>
                  <a:pt x="1635080" y="493297"/>
                  <a:pt x="1632036" y="493297"/>
                </a:cubicBezTo>
                <a:cubicBezTo>
                  <a:pt x="1627530" y="493297"/>
                  <a:pt x="1623664" y="491684"/>
                  <a:pt x="1620437" y="488457"/>
                </a:cubicBezTo>
                <a:cubicBezTo>
                  <a:pt x="1617211" y="485230"/>
                  <a:pt x="1615597" y="481364"/>
                  <a:pt x="1615597" y="476859"/>
                </a:cubicBezTo>
                <a:cubicBezTo>
                  <a:pt x="1615597" y="472353"/>
                  <a:pt x="1617211" y="468487"/>
                  <a:pt x="1620437" y="465260"/>
                </a:cubicBezTo>
                <a:cubicBezTo>
                  <a:pt x="1623664" y="462033"/>
                  <a:pt x="1627530" y="460420"/>
                  <a:pt x="1632036" y="460420"/>
                </a:cubicBezTo>
                <a:close/>
                <a:moveTo>
                  <a:pt x="190081" y="422428"/>
                </a:moveTo>
                <a:lnTo>
                  <a:pt x="190081" y="471744"/>
                </a:lnTo>
                <a:lnTo>
                  <a:pt x="227342" y="471744"/>
                </a:lnTo>
                <a:cubicBezTo>
                  <a:pt x="235866" y="471744"/>
                  <a:pt x="242867" y="469492"/>
                  <a:pt x="248347" y="464986"/>
                </a:cubicBezTo>
                <a:cubicBezTo>
                  <a:pt x="253826" y="460481"/>
                  <a:pt x="256566" y="454697"/>
                  <a:pt x="256566" y="447634"/>
                </a:cubicBezTo>
                <a:cubicBezTo>
                  <a:pt x="256566" y="440206"/>
                  <a:pt x="253826" y="434148"/>
                  <a:pt x="248347" y="429460"/>
                </a:cubicBezTo>
                <a:cubicBezTo>
                  <a:pt x="242867" y="424772"/>
                  <a:pt x="235866" y="422428"/>
                  <a:pt x="227342" y="422428"/>
                </a:cubicBezTo>
                <a:close/>
                <a:moveTo>
                  <a:pt x="22649" y="406720"/>
                </a:moveTo>
                <a:lnTo>
                  <a:pt x="22649" y="471744"/>
                </a:lnTo>
                <a:lnTo>
                  <a:pt x="67582" y="471744"/>
                </a:lnTo>
                <a:cubicBezTo>
                  <a:pt x="82376" y="471744"/>
                  <a:pt x="92894" y="468868"/>
                  <a:pt x="99135" y="463114"/>
                </a:cubicBezTo>
                <a:cubicBezTo>
                  <a:pt x="105375" y="457360"/>
                  <a:pt x="108496" y="450374"/>
                  <a:pt x="108496" y="442155"/>
                </a:cubicBezTo>
                <a:cubicBezTo>
                  <a:pt x="108496" y="435823"/>
                  <a:pt x="106882" y="429963"/>
                  <a:pt x="103655" y="424574"/>
                </a:cubicBezTo>
                <a:cubicBezTo>
                  <a:pt x="100429" y="419186"/>
                  <a:pt x="95832" y="414863"/>
                  <a:pt x="89865" y="411606"/>
                </a:cubicBezTo>
                <a:cubicBezTo>
                  <a:pt x="83898" y="408349"/>
                  <a:pt x="76836" y="406720"/>
                  <a:pt x="68677" y="406720"/>
                </a:cubicBezTo>
                <a:close/>
                <a:moveTo>
                  <a:pt x="1520550" y="369093"/>
                </a:moveTo>
                <a:cubicBezTo>
                  <a:pt x="1511965" y="369093"/>
                  <a:pt x="1504553" y="371209"/>
                  <a:pt x="1498312" y="375441"/>
                </a:cubicBezTo>
                <a:cubicBezTo>
                  <a:pt x="1492072" y="379672"/>
                  <a:pt x="1487277" y="385167"/>
                  <a:pt x="1483928" y="391925"/>
                </a:cubicBezTo>
                <a:lnTo>
                  <a:pt x="1479665" y="410373"/>
                </a:lnTo>
                <a:lnTo>
                  <a:pt x="1558907" y="410373"/>
                </a:lnTo>
                <a:cubicBezTo>
                  <a:pt x="1558907" y="402458"/>
                  <a:pt x="1557339" y="395395"/>
                  <a:pt x="1554204" y="389185"/>
                </a:cubicBezTo>
                <a:cubicBezTo>
                  <a:pt x="1551068" y="382975"/>
                  <a:pt x="1546624" y="378074"/>
                  <a:pt x="1540870" y="374482"/>
                </a:cubicBezTo>
                <a:cubicBezTo>
                  <a:pt x="1535117" y="370890"/>
                  <a:pt x="1528343" y="369093"/>
                  <a:pt x="1520550" y="369093"/>
                </a:cubicBezTo>
                <a:close/>
                <a:moveTo>
                  <a:pt x="635090" y="369093"/>
                </a:moveTo>
                <a:cubicBezTo>
                  <a:pt x="625471" y="369093"/>
                  <a:pt x="617556" y="371590"/>
                  <a:pt x="611345" y="376582"/>
                </a:cubicBezTo>
                <a:cubicBezTo>
                  <a:pt x="605135" y="381575"/>
                  <a:pt x="600538" y="388120"/>
                  <a:pt x="597555" y="396217"/>
                </a:cubicBezTo>
                <a:cubicBezTo>
                  <a:pt x="594572" y="404315"/>
                  <a:pt x="593080" y="413052"/>
                  <a:pt x="593080" y="422428"/>
                </a:cubicBezTo>
                <a:cubicBezTo>
                  <a:pt x="593080" y="431804"/>
                  <a:pt x="594572" y="440511"/>
                  <a:pt x="597555" y="448547"/>
                </a:cubicBezTo>
                <a:cubicBezTo>
                  <a:pt x="600538" y="456584"/>
                  <a:pt x="605135" y="463068"/>
                  <a:pt x="611345" y="468000"/>
                </a:cubicBezTo>
                <a:cubicBezTo>
                  <a:pt x="617556" y="472932"/>
                  <a:pt x="625471" y="475397"/>
                  <a:pt x="635090" y="475397"/>
                </a:cubicBezTo>
                <a:cubicBezTo>
                  <a:pt x="644710" y="475397"/>
                  <a:pt x="652625" y="472932"/>
                  <a:pt x="658835" y="468000"/>
                </a:cubicBezTo>
                <a:cubicBezTo>
                  <a:pt x="665045" y="463068"/>
                  <a:pt x="669642" y="456584"/>
                  <a:pt x="672625" y="448547"/>
                </a:cubicBezTo>
                <a:cubicBezTo>
                  <a:pt x="675609" y="440511"/>
                  <a:pt x="677100" y="431804"/>
                  <a:pt x="677100" y="422428"/>
                </a:cubicBezTo>
                <a:cubicBezTo>
                  <a:pt x="677100" y="413052"/>
                  <a:pt x="675609" y="404315"/>
                  <a:pt x="672625" y="396217"/>
                </a:cubicBezTo>
                <a:cubicBezTo>
                  <a:pt x="669642" y="388120"/>
                  <a:pt x="665045" y="381575"/>
                  <a:pt x="658835" y="376582"/>
                </a:cubicBezTo>
                <a:cubicBezTo>
                  <a:pt x="652625" y="371590"/>
                  <a:pt x="644710" y="369093"/>
                  <a:pt x="635090" y="369093"/>
                </a:cubicBezTo>
                <a:close/>
                <a:moveTo>
                  <a:pt x="1632036" y="356308"/>
                </a:moveTo>
                <a:cubicBezTo>
                  <a:pt x="1636541" y="356308"/>
                  <a:pt x="1640407" y="357921"/>
                  <a:pt x="1643634" y="361148"/>
                </a:cubicBezTo>
                <a:cubicBezTo>
                  <a:pt x="1646861" y="364375"/>
                  <a:pt x="1648475" y="368241"/>
                  <a:pt x="1648475" y="372747"/>
                </a:cubicBezTo>
                <a:cubicBezTo>
                  <a:pt x="1648475" y="375730"/>
                  <a:pt x="1647729" y="378470"/>
                  <a:pt x="1646237" y="380966"/>
                </a:cubicBezTo>
                <a:cubicBezTo>
                  <a:pt x="1644745" y="383462"/>
                  <a:pt x="1642767" y="385456"/>
                  <a:pt x="1640301" y="386948"/>
                </a:cubicBezTo>
                <a:cubicBezTo>
                  <a:pt x="1637835" y="388439"/>
                  <a:pt x="1635080" y="389185"/>
                  <a:pt x="1632036" y="389185"/>
                </a:cubicBezTo>
                <a:cubicBezTo>
                  <a:pt x="1627530" y="389185"/>
                  <a:pt x="1623664" y="387572"/>
                  <a:pt x="1620437" y="384345"/>
                </a:cubicBezTo>
                <a:cubicBezTo>
                  <a:pt x="1617211" y="381118"/>
                  <a:pt x="1615597" y="377252"/>
                  <a:pt x="1615597" y="372747"/>
                </a:cubicBezTo>
                <a:cubicBezTo>
                  <a:pt x="1615597" y="368241"/>
                  <a:pt x="1617211" y="364375"/>
                  <a:pt x="1620437" y="361148"/>
                </a:cubicBezTo>
                <a:cubicBezTo>
                  <a:pt x="1623664" y="357921"/>
                  <a:pt x="1627530" y="356308"/>
                  <a:pt x="1632036" y="356308"/>
                </a:cubicBezTo>
                <a:close/>
                <a:moveTo>
                  <a:pt x="1322541" y="351559"/>
                </a:moveTo>
                <a:lnTo>
                  <a:pt x="1436516" y="351559"/>
                </a:lnTo>
                <a:lnTo>
                  <a:pt x="1436516" y="371651"/>
                </a:lnTo>
                <a:lnTo>
                  <a:pt x="1390488" y="371651"/>
                </a:lnTo>
                <a:lnTo>
                  <a:pt x="1390488" y="491836"/>
                </a:lnTo>
                <a:lnTo>
                  <a:pt x="1368935" y="491836"/>
                </a:lnTo>
                <a:lnTo>
                  <a:pt x="1368935" y="371651"/>
                </a:lnTo>
                <a:lnTo>
                  <a:pt x="1322541" y="371651"/>
                </a:lnTo>
                <a:close/>
                <a:moveTo>
                  <a:pt x="1178178" y="351559"/>
                </a:moveTo>
                <a:lnTo>
                  <a:pt x="1199731" y="351559"/>
                </a:lnTo>
                <a:lnTo>
                  <a:pt x="1199731" y="460055"/>
                </a:lnTo>
                <a:lnTo>
                  <a:pt x="1267312" y="351559"/>
                </a:lnTo>
                <a:lnTo>
                  <a:pt x="1292153" y="351559"/>
                </a:lnTo>
                <a:lnTo>
                  <a:pt x="1292153" y="491836"/>
                </a:lnTo>
                <a:lnTo>
                  <a:pt x="1270600" y="491836"/>
                </a:lnTo>
                <a:lnTo>
                  <a:pt x="1270600" y="383340"/>
                </a:lnTo>
                <a:lnTo>
                  <a:pt x="1203384" y="491836"/>
                </a:lnTo>
                <a:lnTo>
                  <a:pt x="1178178" y="491836"/>
                </a:lnTo>
                <a:close/>
                <a:moveTo>
                  <a:pt x="871943" y="351559"/>
                </a:moveTo>
                <a:lnTo>
                  <a:pt x="895323" y="351559"/>
                </a:lnTo>
                <a:lnTo>
                  <a:pt x="934045" y="463342"/>
                </a:lnTo>
                <a:lnTo>
                  <a:pt x="935507" y="463342"/>
                </a:lnTo>
                <a:lnTo>
                  <a:pt x="974229" y="351559"/>
                </a:lnTo>
                <a:lnTo>
                  <a:pt x="997791" y="351924"/>
                </a:lnTo>
                <a:lnTo>
                  <a:pt x="938064" y="512293"/>
                </a:lnTo>
                <a:cubicBezTo>
                  <a:pt x="935385" y="519417"/>
                  <a:pt x="932067" y="525338"/>
                  <a:pt x="928109" y="530056"/>
                </a:cubicBezTo>
                <a:cubicBezTo>
                  <a:pt x="924152" y="534775"/>
                  <a:pt x="919570" y="538291"/>
                  <a:pt x="914365" y="540604"/>
                </a:cubicBezTo>
                <a:cubicBezTo>
                  <a:pt x="909159" y="542918"/>
                  <a:pt x="903299" y="544075"/>
                  <a:pt x="896784" y="544075"/>
                </a:cubicBezTo>
                <a:cubicBezTo>
                  <a:pt x="893131" y="544075"/>
                  <a:pt x="889874" y="543786"/>
                  <a:pt x="887012" y="543207"/>
                </a:cubicBezTo>
                <a:cubicBezTo>
                  <a:pt x="884151" y="542629"/>
                  <a:pt x="882172" y="542066"/>
                  <a:pt x="881076" y="541518"/>
                </a:cubicBezTo>
                <a:lnTo>
                  <a:pt x="886556" y="522522"/>
                </a:lnTo>
                <a:cubicBezTo>
                  <a:pt x="894410" y="524531"/>
                  <a:pt x="900955" y="524485"/>
                  <a:pt x="906191" y="522385"/>
                </a:cubicBezTo>
                <a:cubicBezTo>
                  <a:pt x="911427" y="520284"/>
                  <a:pt x="915963" y="513998"/>
                  <a:pt x="919798" y="503526"/>
                </a:cubicBezTo>
                <a:lnTo>
                  <a:pt x="923817" y="492567"/>
                </a:lnTo>
                <a:close/>
                <a:moveTo>
                  <a:pt x="749133" y="351559"/>
                </a:moveTo>
                <a:lnTo>
                  <a:pt x="842651" y="351559"/>
                </a:lnTo>
                <a:lnTo>
                  <a:pt x="842651" y="491836"/>
                </a:lnTo>
                <a:lnTo>
                  <a:pt x="821098" y="491836"/>
                </a:lnTo>
                <a:lnTo>
                  <a:pt x="821098" y="371651"/>
                </a:lnTo>
                <a:lnTo>
                  <a:pt x="769590" y="371651"/>
                </a:lnTo>
                <a:lnTo>
                  <a:pt x="767398" y="421697"/>
                </a:lnTo>
                <a:cubicBezTo>
                  <a:pt x="766911" y="433205"/>
                  <a:pt x="765892" y="443327"/>
                  <a:pt x="764339" y="452063"/>
                </a:cubicBezTo>
                <a:cubicBezTo>
                  <a:pt x="762786" y="460800"/>
                  <a:pt x="760443" y="468122"/>
                  <a:pt x="757307" y="474027"/>
                </a:cubicBezTo>
                <a:cubicBezTo>
                  <a:pt x="754171" y="479933"/>
                  <a:pt x="750016" y="484378"/>
                  <a:pt x="744841" y="487361"/>
                </a:cubicBezTo>
                <a:cubicBezTo>
                  <a:pt x="739666" y="490344"/>
                  <a:pt x="733182" y="491836"/>
                  <a:pt x="725388" y="491836"/>
                </a:cubicBezTo>
                <a:lnTo>
                  <a:pt x="718082" y="491836"/>
                </a:lnTo>
                <a:lnTo>
                  <a:pt x="718082" y="471744"/>
                </a:lnTo>
                <a:lnTo>
                  <a:pt x="723197" y="471744"/>
                </a:lnTo>
                <a:cubicBezTo>
                  <a:pt x="727398" y="471744"/>
                  <a:pt x="730898" y="470907"/>
                  <a:pt x="733699" y="469233"/>
                </a:cubicBezTo>
                <a:cubicBezTo>
                  <a:pt x="736500" y="467558"/>
                  <a:pt x="738768" y="464606"/>
                  <a:pt x="740503" y="460374"/>
                </a:cubicBezTo>
                <a:cubicBezTo>
                  <a:pt x="742238" y="456143"/>
                  <a:pt x="743577" y="450237"/>
                  <a:pt x="744521" y="442657"/>
                </a:cubicBezTo>
                <a:cubicBezTo>
                  <a:pt x="745465" y="435077"/>
                  <a:pt x="746150" y="425411"/>
                  <a:pt x="746576" y="413661"/>
                </a:cubicBezTo>
                <a:close/>
                <a:moveTo>
                  <a:pt x="425703" y="351559"/>
                </a:moveTo>
                <a:lnTo>
                  <a:pt x="536025" y="351559"/>
                </a:lnTo>
                <a:lnTo>
                  <a:pt x="536025" y="491836"/>
                </a:lnTo>
                <a:lnTo>
                  <a:pt x="514472" y="491836"/>
                </a:lnTo>
                <a:lnTo>
                  <a:pt x="514472" y="371651"/>
                </a:lnTo>
                <a:lnTo>
                  <a:pt x="447256" y="371651"/>
                </a:lnTo>
                <a:lnTo>
                  <a:pt x="447256" y="491836"/>
                </a:lnTo>
                <a:lnTo>
                  <a:pt x="425703" y="491836"/>
                </a:lnTo>
                <a:close/>
                <a:moveTo>
                  <a:pt x="300403" y="351559"/>
                </a:moveTo>
                <a:lnTo>
                  <a:pt x="321956" y="351559"/>
                </a:lnTo>
                <a:lnTo>
                  <a:pt x="321956" y="491836"/>
                </a:lnTo>
                <a:lnTo>
                  <a:pt x="300403" y="491836"/>
                </a:lnTo>
                <a:close/>
                <a:moveTo>
                  <a:pt x="168528" y="351559"/>
                </a:moveTo>
                <a:lnTo>
                  <a:pt x="190081" y="351559"/>
                </a:lnTo>
                <a:lnTo>
                  <a:pt x="190081" y="402336"/>
                </a:lnTo>
                <a:lnTo>
                  <a:pt x="227342" y="402336"/>
                </a:lnTo>
                <a:cubicBezTo>
                  <a:pt x="243781" y="402336"/>
                  <a:pt x="256353" y="406507"/>
                  <a:pt x="265060" y="414848"/>
                </a:cubicBezTo>
                <a:cubicBezTo>
                  <a:pt x="273766" y="423189"/>
                  <a:pt x="278119" y="433753"/>
                  <a:pt x="278119" y="446538"/>
                </a:cubicBezTo>
                <a:cubicBezTo>
                  <a:pt x="278119" y="454940"/>
                  <a:pt x="276171" y="462566"/>
                  <a:pt x="272274" y="469415"/>
                </a:cubicBezTo>
                <a:cubicBezTo>
                  <a:pt x="268378" y="476265"/>
                  <a:pt x="262655" y="481714"/>
                  <a:pt x="255105" y="485763"/>
                </a:cubicBezTo>
                <a:cubicBezTo>
                  <a:pt x="247555" y="489812"/>
                  <a:pt x="238301" y="491836"/>
                  <a:pt x="227342" y="491836"/>
                </a:cubicBezTo>
                <a:lnTo>
                  <a:pt x="168528" y="491836"/>
                </a:lnTo>
                <a:close/>
                <a:moveTo>
                  <a:pt x="1025778" y="351193"/>
                </a:moveTo>
                <a:lnTo>
                  <a:pt x="1047331" y="351193"/>
                </a:lnTo>
                <a:lnTo>
                  <a:pt x="1047331" y="396126"/>
                </a:lnTo>
                <a:cubicBezTo>
                  <a:pt x="1047331" y="403310"/>
                  <a:pt x="1048701" y="409216"/>
                  <a:pt x="1051440" y="413843"/>
                </a:cubicBezTo>
                <a:cubicBezTo>
                  <a:pt x="1054180" y="418471"/>
                  <a:pt x="1057894" y="421911"/>
                  <a:pt x="1062582" y="424163"/>
                </a:cubicBezTo>
                <a:cubicBezTo>
                  <a:pt x="1067270" y="426416"/>
                  <a:pt x="1072537" y="427542"/>
                  <a:pt x="1078382" y="427542"/>
                </a:cubicBezTo>
                <a:cubicBezTo>
                  <a:pt x="1087514" y="427542"/>
                  <a:pt x="1095779" y="426705"/>
                  <a:pt x="1103177" y="425031"/>
                </a:cubicBezTo>
                <a:lnTo>
                  <a:pt x="1112355" y="422309"/>
                </a:lnTo>
                <a:lnTo>
                  <a:pt x="1112355" y="351559"/>
                </a:lnTo>
                <a:lnTo>
                  <a:pt x="1133908" y="351559"/>
                </a:lnTo>
                <a:lnTo>
                  <a:pt x="1133908" y="491836"/>
                </a:lnTo>
                <a:lnTo>
                  <a:pt x="1112355" y="491836"/>
                </a:lnTo>
                <a:lnTo>
                  <a:pt x="1112355" y="442844"/>
                </a:lnTo>
                <a:lnTo>
                  <a:pt x="1110985" y="443296"/>
                </a:lnTo>
                <a:cubicBezTo>
                  <a:pt x="1106175" y="444666"/>
                  <a:pt x="1101122" y="445732"/>
                  <a:pt x="1095825" y="446493"/>
                </a:cubicBezTo>
                <a:cubicBezTo>
                  <a:pt x="1090528" y="447254"/>
                  <a:pt x="1084714" y="447634"/>
                  <a:pt x="1078382" y="447634"/>
                </a:cubicBezTo>
                <a:cubicBezTo>
                  <a:pt x="1062491" y="447634"/>
                  <a:pt x="1049751" y="443342"/>
                  <a:pt x="1040162" y="434757"/>
                </a:cubicBezTo>
                <a:cubicBezTo>
                  <a:pt x="1030572" y="426172"/>
                  <a:pt x="1025778" y="413295"/>
                  <a:pt x="1025778" y="396126"/>
                </a:cubicBezTo>
                <a:close/>
                <a:moveTo>
                  <a:pt x="1520550" y="349732"/>
                </a:moveTo>
                <a:cubicBezTo>
                  <a:pt x="1527856" y="349732"/>
                  <a:pt x="1535071" y="350950"/>
                  <a:pt x="1542194" y="353385"/>
                </a:cubicBezTo>
                <a:cubicBezTo>
                  <a:pt x="1549318" y="355821"/>
                  <a:pt x="1555802" y="359763"/>
                  <a:pt x="1561647" y="365212"/>
                </a:cubicBezTo>
                <a:cubicBezTo>
                  <a:pt x="1567492" y="370661"/>
                  <a:pt x="1572149" y="377861"/>
                  <a:pt x="1575620" y="386811"/>
                </a:cubicBezTo>
                <a:cubicBezTo>
                  <a:pt x="1579090" y="395761"/>
                  <a:pt x="1580825" y="406781"/>
                  <a:pt x="1580825" y="419871"/>
                </a:cubicBezTo>
                <a:lnTo>
                  <a:pt x="1580825" y="429004"/>
                </a:lnTo>
                <a:lnTo>
                  <a:pt x="1479180" y="429004"/>
                </a:lnTo>
                <a:lnTo>
                  <a:pt x="1480287" y="440750"/>
                </a:lnTo>
                <a:cubicBezTo>
                  <a:pt x="1481207" y="445233"/>
                  <a:pt x="1482589" y="449308"/>
                  <a:pt x="1484430" y="452977"/>
                </a:cubicBezTo>
                <a:cubicBezTo>
                  <a:pt x="1488114" y="460313"/>
                  <a:pt x="1493243" y="465884"/>
                  <a:pt x="1499819" y="469689"/>
                </a:cubicBezTo>
                <a:cubicBezTo>
                  <a:pt x="1506394" y="473495"/>
                  <a:pt x="1514036" y="475397"/>
                  <a:pt x="1522742" y="475397"/>
                </a:cubicBezTo>
                <a:cubicBezTo>
                  <a:pt x="1528404" y="475397"/>
                  <a:pt x="1533534" y="474591"/>
                  <a:pt x="1538130" y="472977"/>
                </a:cubicBezTo>
                <a:cubicBezTo>
                  <a:pt x="1542727" y="471364"/>
                  <a:pt x="1546700" y="468928"/>
                  <a:pt x="1550048" y="465671"/>
                </a:cubicBezTo>
                <a:cubicBezTo>
                  <a:pt x="1553397" y="462414"/>
                  <a:pt x="1555985" y="458350"/>
                  <a:pt x="1557811" y="453479"/>
                </a:cubicBezTo>
                <a:lnTo>
                  <a:pt x="1578634" y="459324"/>
                </a:lnTo>
                <a:cubicBezTo>
                  <a:pt x="1576442" y="466386"/>
                  <a:pt x="1572758" y="472581"/>
                  <a:pt x="1567583" y="477909"/>
                </a:cubicBezTo>
                <a:cubicBezTo>
                  <a:pt x="1562408" y="483236"/>
                  <a:pt x="1556015" y="487376"/>
                  <a:pt x="1548404" y="490329"/>
                </a:cubicBezTo>
                <a:cubicBezTo>
                  <a:pt x="1540794" y="493282"/>
                  <a:pt x="1532240" y="494759"/>
                  <a:pt x="1522742" y="494759"/>
                </a:cubicBezTo>
                <a:cubicBezTo>
                  <a:pt x="1509225" y="494759"/>
                  <a:pt x="1497581" y="491760"/>
                  <a:pt x="1487809" y="485763"/>
                </a:cubicBezTo>
                <a:cubicBezTo>
                  <a:pt x="1478038" y="479766"/>
                  <a:pt x="1470518" y="471364"/>
                  <a:pt x="1465252" y="460557"/>
                </a:cubicBezTo>
                <a:cubicBezTo>
                  <a:pt x="1459985" y="449750"/>
                  <a:pt x="1457352" y="437162"/>
                  <a:pt x="1457352" y="422793"/>
                </a:cubicBezTo>
                <a:cubicBezTo>
                  <a:pt x="1457352" y="408425"/>
                  <a:pt x="1459985" y="395746"/>
                  <a:pt x="1465252" y="384756"/>
                </a:cubicBezTo>
                <a:cubicBezTo>
                  <a:pt x="1470518" y="373766"/>
                  <a:pt x="1477885" y="365182"/>
                  <a:pt x="1487353" y="359002"/>
                </a:cubicBezTo>
                <a:cubicBezTo>
                  <a:pt x="1496821" y="352822"/>
                  <a:pt x="1507886" y="349732"/>
                  <a:pt x="1520550" y="349732"/>
                </a:cubicBezTo>
                <a:close/>
                <a:moveTo>
                  <a:pt x="635090" y="349732"/>
                </a:moveTo>
                <a:cubicBezTo>
                  <a:pt x="647754" y="349732"/>
                  <a:pt x="658850" y="352746"/>
                  <a:pt x="668379" y="358774"/>
                </a:cubicBezTo>
                <a:cubicBezTo>
                  <a:pt x="677907" y="364801"/>
                  <a:pt x="685335" y="373264"/>
                  <a:pt x="690662" y="384162"/>
                </a:cubicBezTo>
                <a:cubicBezTo>
                  <a:pt x="695990" y="395061"/>
                  <a:pt x="698653" y="407816"/>
                  <a:pt x="698653" y="422428"/>
                </a:cubicBezTo>
                <a:cubicBezTo>
                  <a:pt x="698653" y="436919"/>
                  <a:pt x="695990" y="449582"/>
                  <a:pt x="690662" y="460420"/>
                </a:cubicBezTo>
                <a:cubicBezTo>
                  <a:pt x="685335" y="471257"/>
                  <a:pt x="677907" y="479690"/>
                  <a:pt x="668379" y="485717"/>
                </a:cubicBezTo>
                <a:cubicBezTo>
                  <a:pt x="658850" y="491745"/>
                  <a:pt x="647754" y="494759"/>
                  <a:pt x="635090" y="494759"/>
                </a:cubicBezTo>
                <a:cubicBezTo>
                  <a:pt x="622426" y="494759"/>
                  <a:pt x="611330" y="491745"/>
                  <a:pt x="601802" y="485717"/>
                </a:cubicBezTo>
                <a:cubicBezTo>
                  <a:pt x="592273" y="479690"/>
                  <a:pt x="584846" y="471257"/>
                  <a:pt x="579518" y="460420"/>
                </a:cubicBezTo>
                <a:cubicBezTo>
                  <a:pt x="574191" y="449582"/>
                  <a:pt x="571527" y="436919"/>
                  <a:pt x="571527" y="422428"/>
                </a:cubicBezTo>
                <a:cubicBezTo>
                  <a:pt x="571527" y="407816"/>
                  <a:pt x="574191" y="395061"/>
                  <a:pt x="579518" y="384162"/>
                </a:cubicBezTo>
                <a:cubicBezTo>
                  <a:pt x="584846" y="373264"/>
                  <a:pt x="592273" y="364801"/>
                  <a:pt x="601802" y="358774"/>
                </a:cubicBezTo>
                <a:cubicBezTo>
                  <a:pt x="611330" y="352746"/>
                  <a:pt x="622426" y="349732"/>
                  <a:pt x="635090" y="349732"/>
                </a:cubicBezTo>
                <a:close/>
                <a:moveTo>
                  <a:pt x="22649" y="324892"/>
                </a:moveTo>
                <a:lnTo>
                  <a:pt x="22649" y="386993"/>
                </a:lnTo>
                <a:lnTo>
                  <a:pt x="64659" y="386993"/>
                </a:lnTo>
                <a:cubicBezTo>
                  <a:pt x="71478" y="386993"/>
                  <a:pt x="77643" y="385654"/>
                  <a:pt x="83153" y="382975"/>
                </a:cubicBezTo>
                <a:cubicBezTo>
                  <a:pt x="88663" y="380296"/>
                  <a:pt x="93046" y="376521"/>
                  <a:pt x="96304" y="371651"/>
                </a:cubicBezTo>
                <a:cubicBezTo>
                  <a:pt x="99561" y="366780"/>
                  <a:pt x="101190" y="361057"/>
                  <a:pt x="101190" y="354481"/>
                </a:cubicBezTo>
                <a:cubicBezTo>
                  <a:pt x="101190" y="346262"/>
                  <a:pt x="98328" y="339275"/>
                  <a:pt x="92605" y="333522"/>
                </a:cubicBezTo>
                <a:cubicBezTo>
                  <a:pt x="86882" y="327768"/>
                  <a:pt x="77810" y="324892"/>
                  <a:pt x="65390" y="324892"/>
                </a:cubicBezTo>
                <a:close/>
                <a:moveTo>
                  <a:pt x="0" y="304800"/>
                </a:moveTo>
                <a:lnTo>
                  <a:pt x="65390" y="304800"/>
                </a:lnTo>
                <a:cubicBezTo>
                  <a:pt x="78419" y="304800"/>
                  <a:pt x="89165" y="307037"/>
                  <a:pt x="97628" y="311512"/>
                </a:cubicBezTo>
                <a:cubicBezTo>
                  <a:pt x="106091" y="315987"/>
                  <a:pt x="112392" y="321984"/>
                  <a:pt x="116532" y="329504"/>
                </a:cubicBezTo>
                <a:cubicBezTo>
                  <a:pt x="120673" y="337023"/>
                  <a:pt x="122743" y="345349"/>
                  <a:pt x="122743" y="354481"/>
                </a:cubicBezTo>
                <a:cubicBezTo>
                  <a:pt x="122743" y="362518"/>
                  <a:pt x="121327" y="369154"/>
                  <a:pt x="118496" y="374390"/>
                </a:cubicBezTo>
                <a:cubicBezTo>
                  <a:pt x="115665" y="379626"/>
                  <a:pt x="111951" y="383767"/>
                  <a:pt x="107354" y="386811"/>
                </a:cubicBezTo>
                <a:cubicBezTo>
                  <a:pt x="102757" y="389855"/>
                  <a:pt x="97780" y="392108"/>
                  <a:pt x="92422" y="393569"/>
                </a:cubicBezTo>
                <a:lnTo>
                  <a:pt x="92422" y="395395"/>
                </a:lnTo>
                <a:cubicBezTo>
                  <a:pt x="98145" y="395761"/>
                  <a:pt x="103899" y="397770"/>
                  <a:pt x="109683" y="401423"/>
                </a:cubicBezTo>
                <a:cubicBezTo>
                  <a:pt x="115467" y="405076"/>
                  <a:pt x="120307" y="410312"/>
                  <a:pt x="124204" y="417131"/>
                </a:cubicBezTo>
                <a:cubicBezTo>
                  <a:pt x="128100" y="423950"/>
                  <a:pt x="130049" y="432291"/>
                  <a:pt x="130049" y="442155"/>
                </a:cubicBezTo>
                <a:cubicBezTo>
                  <a:pt x="130049" y="451531"/>
                  <a:pt x="127918" y="459963"/>
                  <a:pt x="123656" y="467452"/>
                </a:cubicBezTo>
                <a:cubicBezTo>
                  <a:pt x="119394" y="474941"/>
                  <a:pt x="112666" y="480877"/>
                  <a:pt x="103473" y="485261"/>
                </a:cubicBezTo>
                <a:cubicBezTo>
                  <a:pt x="94279" y="489644"/>
                  <a:pt x="82316" y="491836"/>
                  <a:pt x="67582" y="491836"/>
                </a:cubicBezTo>
                <a:lnTo>
                  <a:pt x="0" y="491836"/>
                </a:lnTo>
                <a:close/>
                <a:moveTo>
                  <a:pt x="980656" y="117628"/>
                </a:moveTo>
                <a:lnTo>
                  <a:pt x="980656" y="166944"/>
                </a:lnTo>
                <a:lnTo>
                  <a:pt x="1017917" y="166944"/>
                </a:lnTo>
                <a:cubicBezTo>
                  <a:pt x="1026441" y="166944"/>
                  <a:pt x="1033442" y="164692"/>
                  <a:pt x="1038922" y="160186"/>
                </a:cubicBezTo>
                <a:cubicBezTo>
                  <a:pt x="1044401" y="155681"/>
                  <a:pt x="1047141" y="149897"/>
                  <a:pt x="1047141" y="142834"/>
                </a:cubicBezTo>
                <a:cubicBezTo>
                  <a:pt x="1047141" y="135406"/>
                  <a:pt x="1044401" y="129348"/>
                  <a:pt x="1038922" y="124660"/>
                </a:cubicBezTo>
                <a:cubicBezTo>
                  <a:pt x="1033442" y="119972"/>
                  <a:pt x="1026441" y="117628"/>
                  <a:pt x="1017917" y="117628"/>
                </a:cubicBezTo>
                <a:close/>
                <a:moveTo>
                  <a:pt x="2690948" y="116532"/>
                </a:moveTo>
                <a:cubicBezTo>
                  <a:pt x="2690035" y="117628"/>
                  <a:pt x="2688041" y="118617"/>
                  <a:pt x="2684966" y="119500"/>
                </a:cubicBezTo>
                <a:cubicBezTo>
                  <a:pt x="2681891" y="120383"/>
                  <a:pt x="2678360" y="121144"/>
                  <a:pt x="2674372" y="121783"/>
                </a:cubicBezTo>
                <a:cubicBezTo>
                  <a:pt x="2670384" y="122423"/>
                  <a:pt x="2666518" y="122971"/>
                  <a:pt x="2662774" y="123427"/>
                </a:cubicBezTo>
                <a:cubicBezTo>
                  <a:pt x="2659029" y="123884"/>
                  <a:pt x="2656000" y="124264"/>
                  <a:pt x="2653687" y="124569"/>
                </a:cubicBezTo>
                <a:cubicBezTo>
                  <a:pt x="2648085" y="125299"/>
                  <a:pt x="2642865" y="126471"/>
                  <a:pt x="2638024" y="128085"/>
                </a:cubicBezTo>
                <a:cubicBezTo>
                  <a:pt x="2633184" y="129698"/>
                  <a:pt x="2629287" y="132103"/>
                  <a:pt x="2626335" y="135300"/>
                </a:cubicBezTo>
                <a:cubicBezTo>
                  <a:pt x="2623382" y="138496"/>
                  <a:pt x="2621905" y="142834"/>
                  <a:pt x="2621905" y="148314"/>
                </a:cubicBezTo>
                <a:cubicBezTo>
                  <a:pt x="2621905" y="155802"/>
                  <a:pt x="2624691" y="161449"/>
                  <a:pt x="2630262" y="165255"/>
                </a:cubicBezTo>
                <a:cubicBezTo>
                  <a:pt x="2635833" y="169060"/>
                  <a:pt x="2642910" y="170963"/>
                  <a:pt x="2651495" y="170963"/>
                </a:cubicBezTo>
                <a:cubicBezTo>
                  <a:pt x="2660019" y="170963"/>
                  <a:pt x="2667218" y="169288"/>
                  <a:pt x="2673094" y="165940"/>
                </a:cubicBezTo>
                <a:cubicBezTo>
                  <a:pt x="2678969" y="162591"/>
                  <a:pt x="2683414" y="158268"/>
                  <a:pt x="2686427" y="152971"/>
                </a:cubicBezTo>
                <a:cubicBezTo>
                  <a:pt x="2689441" y="147674"/>
                  <a:pt x="2690948" y="142104"/>
                  <a:pt x="2690948" y="136259"/>
                </a:cubicBezTo>
                <a:close/>
                <a:moveTo>
                  <a:pt x="1319348" y="116532"/>
                </a:moveTo>
                <a:cubicBezTo>
                  <a:pt x="1318435" y="117628"/>
                  <a:pt x="1316441" y="118617"/>
                  <a:pt x="1313366" y="119500"/>
                </a:cubicBezTo>
                <a:cubicBezTo>
                  <a:pt x="1310291" y="120383"/>
                  <a:pt x="1306760" y="121144"/>
                  <a:pt x="1302772" y="121783"/>
                </a:cubicBezTo>
                <a:cubicBezTo>
                  <a:pt x="1298784" y="122423"/>
                  <a:pt x="1294918" y="122971"/>
                  <a:pt x="1291174" y="123427"/>
                </a:cubicBezTo>
                <a:cubicBezTo>
                  <a:pt x="1287429" y="123884"/>
                  <a:pt x="1284400" y="124264"/>
                  <a:pt x="1282087" y="124569"/>
                </a:cubicBezTo>
                <a:cubicBezTo>
                  <a:pt x="1276485" y="125299"/>
                  <a:pt x="1271265" y="126471"/>
                  <a:pt x="1266424" y="128085"/>
                </a:cubicBezTo>
                <a:cubicBezTo>
                  <a:pt x="1261584" y="129698"/>
                  <a:pt x="1257687" y="132103"/>
                  <a:pt x="1254735" y="135300"/>
                </a:cubicBezTo>
                <a:cubicBezTo>
                  <a:pt x="1251782" y="138496"/>
                  <a:pt x="1250305" y="142834"/>
                  <a:pt x="1250305" y="148314"/>
                </a:cubicBezTo>
                <a:cubicBezTo>
                  <a:pt x="1250305" y="155802"/>
                  <a:pt x="1253091" y="161449"/>
                  <a:pt x="1258662" y="165255"/>
                </a:cubicBezTo>
                <a:cubicBezTo>
                  <a:pt x="1264233" y="169060"/>
                  <a:pt x="1271310" y="170963"/>
                  <a:pt x="1279895" y="170963"/>
                </a:cubicBezTo>
                <a:cubicBezTo>
                  <a:pt x="1288419" y="170963"/>
                  <a:pt x="1295618" y="169288"/>
                  <a:pt x="1301494" y="165940"/>
                </a:cubicBezTo>
                <a:cubicBezTo>
                  <a:pt x="1307369" y="162591"/>
                  <a:pt x="1311814" y="158268"/>
                  <a:pt x="1314827" y="152971"/>
                </a:cubicBezTo>
                <a:cubicBezTo>
                  <a:pt x="1317841" y="147674"/>
                  <a:pt x="1319348" y="142104"/>
                  <a:pt x="1319348" y="136259"/>
                </a:cubicBezTo>
                <a:close/>
                <a:moveTo>
                  <a:pt x="22649" y="101920"/>
                </a:moveTo>
                <a:lnTo>
                  <a:pt x="22649" y="166944"/>
                </a:lnTo>
                <a:lnTo>
                  <a:pt x="67582" y="166944"/>
                </a:lnTo>
                <a:cubicBezTo>
                  <a:pt x="82376" y="166944"/>
                  <a:pt x="92894" y="164068"/>
                  <a:pt x="99135" y="158314"/>
                </a:cubicBezTo>
                <a:cubicBezTo>
                  <a:pt x="105375" y="152560"/>
                  <a:pt x="108496" y="145574"/>
                  <a:pt x="108496" y="137355"/>
                </a:cubicBezTo>
                <a:cubicBezTo>
                  <a:pt x="108496" y="131023"/>
                  <a:pt x="106882" y="125162"/>
                  <a:pt x="103655" y="119774"/>
                </a:cubicBezTo>
                <a:cubicBezTo>
                  <a:pt x="100429" y="114386"/>
                  <a:pt x="95832" y="110063"/>
                  <a:pt x="89865" y="106806"/>
                </a:cubicBezTo>
                <a:cubicBezTo>
                  <a:pt x="83899" y="103549"/>
                  <a:pt x="76836" y="101920"/>
                  <a:pt x="68677" y="101920"/>
                </a:cubicBezTo>
                <a:close/>
                <a:moveTo>
                  <a:pt x="2234925" y="64293"/>
                </a:moveTo>
                <a:cubicBezTo>
                  <a:pt x="2226340" y="64293"/>
                  <a:pt x="2218928" y="66409"/>
                  <a:pt x="2212687" y="70641"/>
                </a:cubicBezTo>
                <a:cubicBezTo>
                  <a:pt x="2206446" y="74872"/>
                  <a:pt x="2201652" y="80367"/>
                  <a:pt x="2198303" y="87125"/>
                </a:cubicBezTo>
                <a:lnTo>
                  <a:pt x="2194040" y="105573"/>
                </a:lnTo>
                <a:lnTo>
                  <a:pt x="2273282" y="105573"/>
                </a:lnTo>
                <a:cubicBezTo>
                  <a:pt x="2273282" y="97658"/>
                  <a:pt x="2271714" y="90595"/>
                  <a:pt x="2268579" y="84385"/>
                </a:cubicBezTo>
                <a:cubicBezTo>
                  <a:pt x="2265443" y="78175"/>
                  <a:pt x="2260999" y="73274"/>
                  <a:pt x="2255245" y="69682"/>
                </a:cubicBezTo>
                <a:cubicBezTo>
                  <a:pt x="2249492" y="66090"/>
                  <a:pt x="2242718" y="64293"/>
                  <a:pt x="2234925" y="64293"/>
                </a:cubicBezTo>
                <a:close/>
                <a:moveTo>
                  <a:pt x="2082890" y="64293"/>
                </a:moveTo>
                <a:cubicBezTo>
                  <a:pt x="2073271" y="64293"/>
                  <a:pt x="2065356" y="66790"/>
                  <a:pt x="2059145" y="71782"/>
                </a:cubicBezTo>
                <a:cubicBezTo>
                  <a:pt x="2052935" y="76775"/>
                  <a:pt x="2048338" y="83320"/>
                  <a:pt x="2045355" y="91417"/>
                </a:cubicBezTo>
                <a:cubicBezTo>
                  <a:pt x="2042372" y="99515"/>
                  <a:pt x="2040880" y="108252"/>
                  <a:pt x="2040880" y="117628"/>
                </a:cubicBezTo>
                <a:cubicBezTo>
                  <a:pt x="2040880" y="127004"/>
                  <a:pt x="2042372" y="135711"/>
                  <a:pt x="2045355" y="143747"/>
                </a:cubicBezTo>
                <a:cubicBezTo>
                  <a:pt x="2048338" y="151784"/>
                  <a:pt x="2052935" y="158268"/>
                  <a:pt x="2059145" y="163200"/>
                </a:cubicBezTo>
                <a:cubicBezTo>
                  <a:pt x="2065356" y="168132"/>
                  <a:pt x="2073271" y="170597"/>
                  <a:pt x="2082890" y="170597"/>
                </a:cubicBezTo>
                <a:cubicBezTo>
                  <a:pt x="2092510" y="170597"/>
                  <a:pt x="2100425" y="168132"/>
                  <a:pt x="2106635" y="163200"/>
                </a:cubicBezTo>
                <a:cubicBezTo>
                  <a:pt x="2112845" y="158268"/>
                  <a:pt x="2117442" y="151784"/>
                  <a:pt x="2120425" y="143747"/>
                </a:cubicBezTo>
                <a:cubicBezTo>
                  <a:pt x="2123409" y="135711"/>
                  <a:pt x="2124900" y="127004"/>
                  <a:pt x="2124900" y="117628"/>
                </a:cubicBezTo>
                <a:cubicBezTo>
                  <a:pt x="2124900" y="108252"/>
                  <a:pt x="2123409" y="99515"/>
                  <a:pt x="2120425" y="91417"/>
                </a:cubicBezTo>
                <a:cubicBezTo>
                  <a:pt x="2117442" y="83320"/>
                  <a:pt x="2112845" y="76775"/>
                  <a:pt x="2106635" y="71782"/>
                </a:cubicBezTo>
                <a:cubicBezTo>
                  <a:pt x="2100425" y="66790"/>
                  <a:pt x="2092510" y="64293"/>
                  <a:pt x="2082890" y="64293"/>
                </a:cubicBezTo>
                <a:close/>
                <a:moveTo>
                  <a:pt x="1934874" y="64293"/>
                </a:moveTo>
                <a:cubicBezTo>
                  <a:pt x="1926107" y="64293"/>
                  <a:pt x="1918740" y="66500"/>
                  <a:pt x="1912773" y="70915"/>
                </a:cubicBezTo>
                <a:cubicBezTo>
                  <a:pt x="1906806" y="75329"/>
                  <a:pt x="1902301" y="81478"/>
                  <a:pt x="1899257" y="89363"/>
                </a:cubicBezTo>
                <a:cubicBezTo>
                  <a:pt x="1896213" y="97247"/>
                  <a:pt x="1894690" y="106425"/>
                  <a:pt x="1894690" y="116897"/>
                </a:cubicBezTo>
                <a:cubicBezTo>
                  <a:pt x="1894690" y="127491"/>
                  <a:pt x="1896243" y="136822"/>
                  <a:pt x="1899348" y="144889"/>
                </a:cubicBezTo>
                <a:cubicBezTo>
                  <a:pt x="1902453" y="152956"/>
                  <a:pt x="1906989" y="159258"/>
                  <a:pt x="1912956" y="163794"/>
                </a:cubicBezTo>
                <a:cubicBezTo>
                  <a:pt x="1918922" y="168329"/>
                  <a:pt x="1926228" y="170597"/>
                  <a:pt x="1934874" y="170597"/>
                </a:cubicBezTo>
                <a:cubicBezTo>
                  <a:pt x="1943885" y="170597"/>
                  <a:pt x="1951419" y="168208"/>
                  <a:pt x="1957477" y="163428"/>
                </a:cubicBezTo>
                <a:cubicBezTo>
                  <a:pt x="1963535" y="158649"/>
                  <a:pt x="1968102" y="152195"/>
                  <a:pt x="1971176" y="144067"/>
                </a:cubicBezTo>
                <a:cubicBezTo>
                  <a:pt x="1974251" y="135939"/>
                  <a:pt x="1975788" y="126882"/>
                  <a:pt x="1975788" y="116897"/>
                </a:cubicBezTo>
                <a:cubicBezTo>
                  <a:pt x="1975788" y="107034"/>
                  <a:pt x="1974281" y="98130"/>
                  <a:pt x="1971268" y="90185"/>
                </a:cubicBezTo>
                <a:cubicBezTo>
                  <a:pt x="1968254" y="82239"/>
                  <a:pt x="1963718" y="75938"/>
                  <a:pt x="1957660" y="71280"/>
                </a:cubicBezTo>
                <a:cubicBezTo>
                  <a:pt x="1951602" y="66622"/>
                  <a:pt x="1944007" y="64293"/>
                  <a:pt x="1934874" y="64293"/>
                </a:cubicBezTo>
                <a:close/>
                <a:moveTo>
                  <a:pt x="1568175" y="64293"/>
                </a:moveTo>
                <a:cubicBezTo>
                  <a:pt x="1559590" y="64293"/>
                  <a:pt x="1552178" y="66409"/>
                  <a:pt x="1545937" y="70641"/>
                </a:cubicBezTo>
                <a:cubicBezTo>
                  <a:pt x="1539696" y="74872"/>
                  <a:pt x="1534902" y="80367"/>
                  <a:pt x="1531553" y="87125"/>
                </a:cubicBezTo>
                <a:lnTo>
                  <a:pt x="1527290" y="105573"/>
                </a:lnTo>
                <a:lnTo>
                  <a:pt x="1606532" y="105573"/>
                </a:lnTo>
                <a:cubicBezTo>
                  <a:pt x="1606532" y="97658"/>
                  <a:pt x="1604964" y="90595"/>
                  <a:pt x="1601829" y="84385"/>
                </a:cubicBezTo>
                <a:cubicBezTo>
                  <a:pt x="1598693" y="78175"/>
                  <a:pt x="1594249" y="73274"/>
                  <a:pt x="1588495" y="69682"/>
                </a:cubicBezTo>
                <a:cubicBezTo>
                  <a:pt x="1582742" y="66090"/>
                  <a:pt x="1575968" y="64293"/>
                  <a:pt x="1568175" y="64293"/>
                </a:cubicBezTo>
                <a:close/>
                <a:moveTo>
                  <a:pt x="444225" y="64293"/>
                </a:moveTo>
                <a:cubicBezTo>
                  <a:pt x="435640" y="64293"/>
                  <a:pt x="428228" y="66409"/>
                  <a:pt x="421987" y="70641"/>
                </a:cubicBezTo>
                <a:cubicBezTo>
                  <a:pt x="415746" y="74872"/>
                  <a:pt x="410952" y="80367"/>
                  <a:pt x="407603" y="87125"/>
                </a:cubicBezTo>
                <a:lnTo>
                  <a:pt x="403340" y="105573"/>
                </a:lnTo>
                <a:lnTo>
                  <a:pt x="482582" y="105573"/>
                </a:lnTo>
                <a:cubicBezTo>
                  <a:pt x="482582" y="97658"/>
                  <a:pt x="481014" y="90595"/>
                  <a:pt x="477879" y="84385"/>
                </a:cubicBezTo>
                <a:cubicBezTo>
                  <a:pt x="474743" y="78175"/>
                  <a:pt x="470299" y="73274"/>
                  <a:pt x="464545" y="69682"/>
                </a:cubicBezTo>
                <a:cubicBezTo>
                  <a:pt x="458791" y="66090"/>
                  <a:pt x="452018" y="64293"/>
                  <a:pt x="444225" y="64293"/>
                </a:cubicBezTo>
                <a:close/>
                <a:moveTo>
                  <a:pt x="296574" y="64293"/>
                </a:moveTo>
                <a:cubicBezTo>
                  <a:pt x="287807" y="64293"/>
                  <a:pt x="280440" y="66500"/>
                  <a:pt x="274473" y="70915"/>
                </a:cubicBezTo>
                <a:cubicBezTo>
                  <a:pt x="268506" y="75329"/>
                  <a:pt x="264001" y="81478"/>
                  <a:pt x="260957" y="89363"/>
                </a:cubicBezTo>
                <a:cubicBezTo>
                  <a:pt x="257912" y="97247"/>
                  <a:pt x="256390" y="106425"/>
                  <a:pt x="256390" y="116897"/>
                </a:cubicBezTo>
                <a:cubicBezTo>
                  <a:pt x="256390" y="127491"/>
                  <a:pt x="257943" y="136822"/>
                  <a:pt x="261048" y="144889"/>
                </a:cubicBezTo>
                <a:cubicBezTo>
                  <a:pt x="264153" y="152956"/>
                  <a:pt x="268689" y="159258"/>
                  <a:pt x="274656" y="163794"/>
                </a:cubicBezTo>
                <a:cubicBezTo>
                  <a:pt x="280622" y="168329"/>
                  <a:pt x="287928" y="170597"/>
                  <a:pt x="296574" y="170597"/>
                </a:cubicBezTo>
                <a:cubicBezTo>
                  <a:pt x="305585" y="170597"/>
                  <a:pt x="313119" y="168208"/>
                  <a:pt x="319177" y="163428"/>
                </a:cubicBezTo>
                <a:cubicBezTo>
                  <a:pt x="325235" y="158649"/>
                  <a:pt x="329801" y="152195"/>
                  <a:pt x="332876" y="144067"/>
                </a:cubicBezTo>
                <a:cubicBezTo>
                  <a:pt x="335951" y="135939"/>
                  <a:pt x="337488" y="126882"/>
                  <a:pt x="337488" y="116897"/>
                </a:cubicBezTo>
                <a:cubicBezTo>
                  <a:pt x="337488" y="107034"/>
                  <a:pt x="335981" y="98130"/>
                  <a:pt x="332967" y="90185"/>
                </a:cubicBezTo>
                <a:cubicBezTo>
                  <a:pt x="329954" y="82239"/>
                  <a:pt x="325418" y="75938"/>
                  <a:pt x="319360" y="71280"/>
                </a:cubicBezTo>
                <a:cubicBezTo>
                  <a:pt x="313302" y="66622"/>
                  <a:pt x="305707" y="64293"/>
                  <a:pt x="296574" y="64293"/>
                </a:cubicBezTo>
                <a:close/>
                <a:moveTo>
                  <a:pt x="2465541" y="46759"/>
                </a:moveTo>
                <a:lnTo>
                  <a:pt x="2579516" y="46759"/>
                </a:lnTo>
                <a:lnTo>
                  <a:pt x="2579516" y="66851"/>
                </a:lnTo>
                <a:lnTo>
                  <a:pt x="2533488" y="66851"/>
                </a:lnTo>
                <a:lnTo>
                  <a:pt x="2533488" y="187036"/>
                </a:lnTo>
                <a:lnTo>
                  <a:pt x="2511935" y="187036"/>
                </a:lnTo>
                <a:lnTo>
                  <a:pt x="2511935" y="66851"/>
                </a:lnTo>
                <a:lnTo>
                  <a:pt x="2465541" y="66851"/>
                </a:lnTo>
                <a:close/>
                <a:moveTo>
                  <a:pt x="2330703" y="46759"/>
                </a:moveTo>
                <a:lnTo>
                  <a:pt x="2352256" y="46759"/>
                </a:lnTo>
                <a:lnTo>
                  <a:pt x="2352256" y="107765"/>
                </a:lnTo>
                <a:lnTo>
                  <a:pt x="2366502" y="107765"/>
                </a:lnTo>
                <a:lnTo>
                  <a:pt x="2416915" y="46759"/>
                </a:lnTo>
                <a:lnTo>
                  <a:pt x="2444678" y="46759"/>
                </a:lnTo>
                <a:lnTo>
                  <a:pt x="2388055" y="114340"/>
                </a:lnTo>
                <a:lnTo>
                  <a:pt x="2445408" y="187036"/>
                </a:lnTo>
                <a:lnTo>
                  <a:pt x="2417645" y="187036"/>
                </a:lnTo>
                <a:lnTo>
                  <a:pt x="2371617" y="127857"/>
                </a:lnTo>
                <a:lnTo>
                  <a:pt x="2352256" y="127857"/>
                </a:lnTo>
                <a:lnTo>
                  <a:pt x="2352256" y="187036"/>
                </a:lnTo>
                <a:lnTo>
                  <a:pt x="2330703" y="187036"/>
                </a:lnTo>
                <a:close/>
                <a:moveTo>
                  <a:pt x="1721103" y="46759"/>
                </a:moveTo>
                <a:lnTo>
                  <a:pt x="1831425" y="46759"/>
                </a:lnTo>
                <a:lnTo>
                  <a:pt x="1831425" y="187036"/>
                </a:lnTo>
                <a:lnTo>
                  <a:pt x="1809872" y="187036"/>
                </a:lnTo>
                <a:lnTo>
                  <a:pt x="1809872" y="66851"/>
                </a:lnTo>
                <a:lnTo>
                  <a:pt x="1742656" y="66851"/>
                </a:lnTo>
                <a:lnTo>
                  <a:pt x="1742656" y="187036"/>
                </a:lnTo>
                <a:lnTo>
                  <a:pt x="1721103" y="187036"/>
                </a:lnTo>
                <a:close/>
                <a:moveTo>
                  <a:pt x="1370166" y="46759"/>
                </a:moveTo>
                <a:lnTo>
                  <a:pt x="1484141" y="46759"/>
                </a:lnTo>
                <a:lnTo>
                  <a:pt x="1484141" y="66851"/>
                </a:lnTo>
                <a:lnTo>
                  <a:pt x="1438113" y="66851"/>
                </a:lnTo>
                <a:lnTo>
                  <a:pt x="1438113" y="187036"/>
                </a:lnTo>
                <a:lnTo>
                  <a:pt x="1416560" y="187036"/>
                </a:lnTo>
                <a:lnTo>
                  <a:pt x="1416560" y="66851"/>
                </a:lnTo>
                <a:lnTo>
                  <a:pt x="1370166" y="66851"/>
                </a:lnTo>
                <a:close/>
                <a:moveTo>
                  <a:pt x="1093941" y="46759"/>
                </a:moveTo>
                <a:lnTo>
                  <a:pt x="1207916" y="46759"/>
                </a:lnTo>
                <a:lnTo>
                  <a:pt x="1207916" y="66851"/>
                </a:lnTo>
                <a:lnTo>
                  <a:pt x="1161888" y="66851"/>
                </a:lnTo>
                <a:lnTo>
                  <a:pt x="1161888" y="187036"/>
                </a:lnTo>
                <a:lnTo>
                  <a:pt x="1140335" y="187036"/>
                </a:lnTo>
                <a:lnTo>
                  <a:pt x="1140335" y="66851"/>
                </a:lnTo>
                <a:lnTo>
                  <a:pt x="1093941" y="66851"/>
                </a:lnTo>
                <a:close/>
                <a:moveTo>
                  <a:pt x="959103" y="46759"/>
                </a:moveTo>
                <a:lnTo>
                  <a:pt x="980656" y="46759"/>
                </a:lnTo>
                <a:lnTo>
                  <a:pt x="980656" y="97536"/>
                </a:lnTo>
                <a:lnTo>
                  <a:pt x="1017917" y="97536"/>
                </a:lnTo>
                <a:cubicBezTo>
                  <a:pt x="1034356" y="97536"/>
                  <a:pt x="1046928" y="101707"/>
                  <a:pt x="1055635" y="110048"/>
                </a:cubicBezTo>
                <a:cubicBezTo>
                  <a:pt x="1064341" y="118389"/>
                  <a:pt x="1068694" y="128953"/>
                  <a:pt x="1068694" y="141738"/>
                </a:cubicBezTo>
                <a:cubicBezTo>
                  <a:pt x="1068694" y="150140"/>
                  <a:pt x="1066746" y="157766"/>
                  <a:pt x="1062849" y="164615"/>
                </a:cubicBezTo>
                <a:cubicBezTo>
                  <a:pt x="1058953" y="171465"/>
                  <a:pt x="1053230" y="176914"/>
                  <a:pt x="1045680" y="180963"/>
                </a:cubicBezTo>
                <a:cubicBezTo>
                  <a:pt x="1038130" y="185012"/>
                  <a:pt x="1028876" y="187036"/>
                  <a:pt x="1017917" y="187036"/>
                </a:cubicBezTo>
                <a:lnTo>
                  <a:pt x="959103" y="187036"/>
                </a:lnTo>
                <a:close/>
                <a:moveTo>
                  <a:pt x="825333" y="46759"/>
                </a:moveTo>
                <a:lnTo>
                  <a:pt x="918851" y="46759"/>
                </a:lnTo>
                <a:lnTo>
                  <a:pt x="918851" y="187036"/>
                </a:lnTo>
                <a:lnTo>
                  <a:pt x="897298" y="187036"/>
                </a:lnTo>
                <a:lnTo>
                  <a:pt x="897298" y="66851"/>
                </a:lnTo>
                <a:lnTo>
                  <a:pt x="845790" y="66851"/>
                </a:lnTo>
                <a:lnTo>
                  <a:pt x="843599" y="116897"/>
                </a:lnTo>
                <a:cubicBezTo>
                  <a:pt x="843111" y="128405"/>
                  <a:pt x="842092" y="138527"/>
                  <a:pt x="840539" y="147263"/>
                </a:cubicBezTo>
                <a:cubicBezTo>
                  <a:pt x="838987" y="156000"/>
                  <a:pt x="836642" y="163322"/>
                  <a:pt x="833507" y="169227"/>
                </a:cubicBezTo>
                <a:cubicBezTo>
                  <a:pt x="830371" y="175133"/>
                  <a:pt x="826216" y="179578"/>
                  <a:pt x="821041" y="182561"/>
                </a:cubicBezTo>
                <a:cubicBezTo>
                  <a:pt x="815866" y="185544"/>
                  <a:pt x="809382" y="187036"/>
                  <a:pt x="801588" y="187036"/>
                </a:cubicBezTo>
                <a:lnTo>
                  <a:pt x="794282" y="187036"/>
                </a:lnTo>
                <a:lnTo>
                  <a:pt x="794282" y="166944"/>
                </a:lnTo>
                <a:lnTo>
                  <a:pt x="799397" y="166944"/>
                </a:lnTo>
                <a:cubicBezTo>
                  <a:pt x="803598" y="166944"/>
                  <a:pt x="807098" y="166107"/>
                  <a:pt x="809899" y="164433"/>
                </a:cubicBezTo>
                <a:cubicBezTo>
                  <a:pt x="812700" y="162758"/>
                  <a:pt x="814968" y="159806"/>
                  <a:pt x="816703" y="155574"/>
                </a:cubicBezTo>
                <a:cubicBezTo>
                  <a:pt x="818438" y="151343"/>
                  <a:pt x="819777" y="145437"/>
                  <a:pt x="820721" y="137857"/>
                </a:cubicBezTo>
                <a:cubicBezTo>
                  <a:pt x="821665" y="130277"/>
                  <a:pt x="822350" y="120611"/>
                  <a:pt x="822776" y="108861"/>
                </a:cubicBezTo>
                <a:close/>
                <a:moveTo>
                  <a:pt x="652869" y="46759"/>
                </a:moveTo>
                <a:lnTo>
                  <a:pt x="676248" y="46759"/>
                </a:lnTo>
                <a:lnTo>
                  <a:pt x="714970" y="158542"/>
                </a:lnTo>
                <a:lnTo>
                  <a:pt x="716432" y="158542"/>
                </a:lnTo>
                <a:lnTo>
                  <a:pt x="755154" y="46759"/>
                </a:lnTo>
                <a:lnTo>
                  <a:pt x="778716" y="47124"/>
                </a:lnTo>
                <a:lnTo>
                  <a:pt x="718989" y="207493"/>
                </a:lnTo>
                <a:cubicBezTo>
                  <a:pt x="716310" y="214617"/>
                  <a:pt x="712992" y="220538"/>
                  <a:pt x="709034" y="225256"/>
                </a:cubicBezTo>
                <a:cubicBezTo>
                  <a:pt x="705077" y="229975"/>
                  <a:pt x="700495" y="233491"/>
                  <a:pt x="695290" y="235804"/>
                </a:cubicBezTo>
                <a:cubicBezTo>
                  <a:pt x="690084" y="238118"/>
                  <a:pt x="684224" y="239275"/>
                  <a:pt x="677709" y="239275"/>
                </a:cubicBezTo>
                <a:cubicBezTo>
                  <a:pt x="674056" y="239275"/>
                  <a:pt x="670799" y="238986"/>
                  <a:pt x="667937" y="238407"/>
                </a:cubicBezTo>
                <a:cubicBezTo>
                  <a:pt x="665076" y="237829"/>
                  <a:pt x="663097" y="237266"/>
                  <a:pt x="662001" y="236718"/>
                </a:cubicBezTo>
                <a:lnTo>
                  <a:pt x="667481" y="217722"/>
                </a:lnTo>
                <a:cubicBezTo>
                  <a:pt x="675335" y="219731"/>
                  <a:pt x="681880" y="219685"/>
                  <a:pt x="687116" y="217585"/>
                </a:cubicBezTo>
                <a:cubicBezTo>
                  <a:pt x="692352" y="215484"/>
                  <a:pt x="696888" y="209198"/>
                  <a:pt x="700724" y="198726"/>
                </a:cubicBezTo>
                <a:lnTo>
                  <a:pt x="704742" y="187767"/>
                </a:lnTo>
                <a:close/>
                <a:moveTo>
                  <a:pt x="2660628" y="44932"/>
                </a:moveTo>
                <a:cubicBezTo>
                  <a:pt x="2665133" y="44932"/>
                  <a:pt x="2670323" y="45465"/>
                  <a:pt x="2676199" y="46530"/>
                </a:cubicBezTo>
                <a:cubicBezTo>
                  <a:pt x="2682074" y="47596"/>
                  <a:pt x="2687767" y="49773"/>
                  <a:pt x="2693277" y="53060"/>
                </a:cubicBezTo>
                <a:cubicBezTo>
                  <a:pt x="2698787" y="56348"/>
                  <a:pt x="2703368" y="61310"/>
                  <a:pt x="2707021" y="67946"/>
                </a:cubicBezTo>
                <a:cubicBezTo>
                  <a:pt x="2710674" y="74583"/>
                  <a:pt x="2712501" y="83472"/>
                  <a:pt x="2712501" y="94614"/>
                </a:cubicBezTo>
                <a:lnTo>
                  <a:pt x="2712501" y="187036"/>
                </a:lnTo>
                <a:lnTo>
                  <a:pt x="2690948" y="187036"/>
                </a:lnTo>
                <a:lnTo>
                  <a:pt x="2690948" y="168040"/>
                </a:lnTo>
                <a:lnTo>
                  <a:pt x="2689852" y="168040"/>
                </a:lnTo>
                <a:cubicBezTo>
                  <a:pt x="2688391" y="171084"/>
                  <a:pt x="2685955" y="174342"/>
                  <a:pt x="2682546" y="177812"/>
                </a:cubicBezTo>
                <a:cubicBezTo>
                  <a:pt x="2679136" y="181283"/>
                  <a:pt x="2674600" y="184235"/>
                  <a:pt x="2668938" y="186671"/>
                </a:cubicBezTo>
                <a:cubicBezTo>
                  <a:pt x="2663276" y="189106"/>
                  <a:pt x="2656366" y="190324"/>
                  <a:pt x="2648207" y="190324"/>
                </a:cubicBezTo>
                <a:cubicBezTo>
                  <a:pt x="2639318" y="190324"/>
                  <a:pt x="2631251" y="188634"/>
                  <a:pt x="2624006" y="185255"/>
                </a:cubicBezTo>
                <a:cubicBezTo>
                  <a:pt x="2616760" y="181876"/>
                  <a:pt x="2611007" y="176975"/>
                  <a:pt x="2606745" y="170552"/>
                </a:cubicBezTo>
                <a:cubicBezTo>
                  <a:pt x="2602483" y="164128"/>
                  <a:pt x="2600352" y="156350"/>
                  <a:pt x="2600352" y="147218"/>
                </a:cubicBezTo>
                <a:cubicBezTo>
                  <a:pt x="2600352" y="139181"/>
                  <a:pt x="2601935" y="132651"/>
                  <a:pt x="2605101" y="127628"/>
                </a:cubicBezTo>
                <a:cubicBezTo>
                  <a:pt x="2608267" y="122605"/>
                  <a:pt x="2612498" y="118663"/>
                  <a:pt x="2617796" y="115801"/>
                </a:cubicBezTo>
                <a:cubicBezTo>
                  <a:pt x="2623093" y="112940"/>
                  <a:pt x="2628952" y="110794"/>
                  <a:pt x="2635376" y="109363"/>
                </a:cubicBezTo>
                <a:cubicBezTo>
                  <a:pt x="2641799" y="107932"/>
                  <a:pt x="2648268" y="106791"/>
                  <a:pt x="2654783" y="105938"/>
                </a:cubicBezTo>
                <a:cubicBezTo>
                  <a:pt x="2663306" y="104842"/>
                  <a:pt x="2670232" y="104005"/>
                  <a:pt x="2675559" y="103427"/>
                </a:cubicBezTo>
                <a:cubicBezTo>
                  <a:pt x="2680887" y="102848"/>
                  <a:pt x="2684783" y="101859"/>
                  <a:pt x="2687249" y="100459"/>
                </a:cubicBezTo>
                <a:cubicBezTo>
                  <a:pt x="2689715" y="99058"/>
                  <a:pt x="2690948" y="96623"/>
                  <a:pt x="2690948" y="93153"/>
                </a:cubicBezTo>
                <a:lnTo>
                  <a:pt x="2690948" y="92422"/>
                </a:lnTo>
                <a:cubicBezTo>
                  <a:pt x="2690948" y="83411"/>
                  <a:pt x="2688497" y="76409"/>
                  <a:pt x="2683596" y="71417"/>
                </a:cubicBezTo>
                <a:cubicBezTo>
                  <a:pt x="2678695" y="66424"/>
                  <a:pt x="2671282" y="63928"/>
                  <a:pt x="2661358" y="63928"/>
                </a:cubicBezTo>
                <a:cubicBezTo>
                  <a:pt x="2651069" y="63928"/>
                  <a:pt x="2643002" y="66181"/>
                  <a:pt x="2637157" y="70686"/>
                </a:cubicBezTo>
                <a:cubicBezTo>
                  <a:pt x="2631312" y="75192"/>
                  <a:pt x="2627202" y="80002"/>
                  <a:pt x="2624828" y="85116"/>
                </a:cubicBezTo>
                <a:lnTo>
                  <a:pt x="2604370" y="77810"/>
                </a:lnTo>
                <a:cubicBezTo>
                  <a:pt x="2608024" y="69286"/>
                  <a:pt x="2612909" y="62634"/>
                  <a:pt x="2619028" y="57855"/>
                </a:cubicBezTo>
                <a:cubicBezTo>
                  <a:pt x="2625147" y="53076"/>
                  <a:pt x="2631844" y="49727"/>
                  <a:pt x="2639120" y="47809"/>
                </a:cubicBezTo>
                <a:cubicBezTo>
                  <a:pt x="2646396" y="45891"/>
                  <a:pt x="2653565" y="44932"/>
                  <a:pt x="2660628" y="44932"/>
                </a:cubicBezTo>
                <a:close/>
                <a:moveTo>
                  <a:pt x="2234925" y="44932"/>
                </a:moveTo>
                <a:cubicBezTo>
                  <a:pt x="2242231" y="44932"/>
                  <a:pt x="2249446" y="46150"/>
                  <a:pt x="2256569" y="48585"/>
                </a:cubicBezTo>
                <a:cubicBezTo>
                  <a:pt x="2263693" y="51021"/>
                  <a:pt x="2270177" y="54963"/>
                  <a:pt x="2276022" y="60412"/>
                </a:cubicBezTo>
                <a:cubicBezTo>
                  <a:pt x="2281867" y="65861"/>
                  <a:pt x="2286524" y="73061"/>
                  <a:pt x="2289995" y="82011"/>
                </a:cubicBezTo>
                <a:cubicBezTo>
                  <a:pt x="2293465" y="90961"/>
                  <a:pt x="2295200" y="101981"/>
                  <a:pt x="2295200" y="115071"/>
                </a:cubicBezTo>
                <a:lnTo>
                  <a:pt x="2295200" y="124204"/>
                </a:lnTo>
                <a:lnTo>
                  <a:pt x="2193555" y="124204"/>
                </a:lnTo>
                <a:lnTo>
                  <a:pt x="2194661" y="135950"/>
                </a:lnTo>
                <a:cubicBezTo>
                  <a:pt x="2195582" y="140433"/>
                  <a:pt x="2196964" y="144508"/>
                  <a:pt x="2198805" y="148177"/>
                </a:cubicBezTo>
                <a:cubicBezTo>
                  <a:pt x="2202489" y="155513"/>
                  <a:pt x="2207618" y="161084"/>
                  <a:pt x="2214194" y="164889"/>
                </a:cubicBezTo>
                <a:cubicBezTo>
                  <a:pt x="2220769" y="168695"/>
                  <a:pt x="2228410" y="170597"/>
                  <a:pt x="2237117" y="170597"/>
                </a:cubicBezTo>
                <a:cubicBezTo>
                  <a:pt x="2242779" y="170597"/>
                  <a:pt x="2247909" y="169791"/>
                  <a:pt x="2252505" y="168177"/>
                </a:cubicBezTo>
                <a:cubicBezTo>
                  <a:pt x="2257102" y="166564"/>
                  <a:pt x="2261075" y="164128"/>
                  <a:pt x="2264423" y="160871"/>
                </a:cubicBezTo>
                <a:cubicBezTo>
                  <a:pt x="2267772" y="157614"/>
                  <a:pt x="2270360" y="153550"/>
                  <a:pt x="2272186" y="148679"/>
                </a:cubicBezTo>
                <a:lnTo>
                  <a:pt x="2293009" y="154524"/>
                </a:lnTo>
                <a:cubicBezTo>
                  <a:pt x="2290817" y="161586"/>
                  <a:pt x="2287133" y="167781"/>
                  <a:pt x="2281958" y="173109"/>
                </a:cubicBezTo>
                <a:cubicBezTo>
                  <a:pt x="2276783" y="178436"/>
                  <a:pt x="2270390" y="182576"/>
                  <a:pt x="2262780" y="185529"/>
                </a:cubicBezTo>
                <a:cubicBezTo>
                  <a:pt x="2255169" y="188482"/>
                  <a:pt x="2246615" y="189959"/>
                  <a:pt x="2237117" y="189959"/>
                </a:cubicBezTo>
                <a:cubicBezTo>
                  <a:pt x="2223601" y="189959"/>
                  <a:pt x="2211956" y="186960"/>
                  <a:pt x="2202184" y="180963"/>
                </a:cubicBezTo>
                <a:cubicBezTo>
                  <a:pt x="2192413" y="174966"/>
                  <a:pt x="2184893" y="166564"/>
                  <a:pt x="2179627" y="155757"/>
                </a:cubicBezTo>
                <a:cubicBezTo>
                  <a:pt x="2174360" y="144950"/>
                  <a:pt x="2171727" y="132362"/>
                  <a:pt x="2171727" y="117993"/>
                </a:cubicBezTo>
                <a:cubicBezTo>
                  <a:pt x="2171727" y="103625"/>
                  <a:pt x="2174360" y="90945"/>
                  <a:pt x="2179627" y="79956"/>
                </a:cubicBezTo>
                <a:cubicBezTo>
                  <a:pt x="2184893" y="68966"/>
                  <a:pt x="2192260" y="60382"/>
                  <a:pt x="2201728" y="54202"/>
                </a:cubicBezTo>
                <a:cubicBezTo>
                  <a:pt x="2211195" y="48022"/>
                  <a:pt x="2222261" y="44932"/>
                  <a:pt x="2234925" y="44932"/>
                </a:cubicBezTo>
                <a:close/>
                <a:moveTo>
                  <a:pt x="2082890" y="44932"/>
                </a:moveTo>
                <a:cubicBezTo>
                  <a:pt x="2095554" y="44932"/>
                  <a:pt x="2106650" y="47946"/>
                  <a:pt x="2116179" y="53974"/>
                </a:cubicBezTo>
                <a:cubicBezTo>
                  <a:pt x="2125707" y="60001"/>
                  <a:pt x="2133135" y="68464"/>
                  <a:pt x="2138462" y="79362"/>
                </a:cubicBezTo>
                <a:cubicBezTo>
                  <a:pt x="2143790" y="90261"/>
                  <a:pt x="2146454" y="103016"/>
                  <a:pt x="2146454" y="117628"/>
                </a:cubicBezTo>
                <a:cubicBezTo>
                  <a:pt x="2146454" y="132118"/>
                  <a:pt x="2143790" y="144782"/>
                  <a:pt x="2138462" y="155620"/>
                </a:cubicBezTo>
                <a:cubicBezTo>
                  <a:pt x="2133135" y="166457"/>
                  <a:pt x="2125707" y="174890"/>
                  <a:pt x="2116179" y="180917"/>
                </a:cubicBezTo>
                <a:cubicBezTo>
                  <a:pt x="2106650" y="186945"/>
                  <a:pt x="2095554" y="189959"/>
                  <a:pt x="2082890" y="189959"/>
                </a:cubicBezTo>
                <a:cubicBezTo>
                  <a:pt x="2070226" y="189959"/>
                  <a:pt x="2059130" y="186945"/>
                  <a:pt x="2049602" y="180917"/>
                </a:cubicBezTo>
                <a:cubicBezTo>
                  <a:pt x="2040073" y="174890"/>
                  <a:pt x="2032646" y="166457"/>
                  <a:pt x="2027318" y="155620"/>
                </a:cubicBezTo>
                <a:cubicBezTo>
                  <a:pt x="2021991" y="144782"/>
                  <a:pt x="2019327" y="132118"/>
                  <a:pt x="2019327" y="117628"/>
                </a:cubicBezTo>
                <a:cubicBezTo>
                  <a:pt x="2019327" y="103016"/>
                  <a:pt x="2021991" y="90261"/>
                  <a:pt x="2027318" y="79362"/>
                </a:cubicBezTo>
                <a:cubicBezTo>
                  <a:pt x="2032646" y="68464"/>
                  <a:pt x="2040073" y="60001"/>
                  <a:pt x="2049602" y="53974"/>
                </a:cubicBezTo>
                <a:cubicBezTo>
                  <a:pt x="2059130" y="47946"/>
                  <a:pt x="2070226" y="44932"/>
                  <a:pt x="2082890" y="44932"/>
                </a:cubicBezTo>
                <a:close/>
                <a:moveTo>
                  <a:pt x="1937431" y="44932"/>
                </a:moveTo>
                <a:cubicBezTo>
                  <a:pt x="1949243" y="44932"/>
                  <a:pt x="1959654" y="47885"/>
                  <a:pt x="1968665" y="53791"/>
                </a:cubicBezTo>
                <a:cubicBezTo>
                  <a:pt x="1977676" y="59697"/>
                  <a:pt x="1984708" y="68068"/>
                  <a:pt x="1989761" y="78906"/>
                </a:cubicBezTo>
                <a:cubicBezTo>
                  <a:pt x="1994815" y="89743"/>
                  <a:pt x="1997341" y="102529"/>
                  <a:pt x="1997341" y="117263"/>
                </a:cubicBezTo>
                <a:cubicBezTo>
                  <a:pt x="1997341" y="132118"/>
                  <a:pt x="1994815" y="144980"/>
                  <a:pt x="1989761" y="155848"/>
                </a:cubicBezTo>
                <a:cubicBezTo>
                  <a:pt x="1984708" y="166716"/>
                  <a:pt x="1977706" y="175118"/>
                  <a:pt x="1968756" y="181054"/>
                </a:cubicBezTo>
                <a:cubicBezTo>
                  <a:pt x="1959806" y="186990"/>
                  <a:pt x="1949486" y="189959"/>
                  <a:pt x="1937797" y="189959"/>
                </a:cubicBezTo>
                <a:cubicBezTo>
                  <a:pt x="1928786" y="189959"/>
                  <a:pt x="1921571" y="188452"/>
                  <a:pt x="1916152" y="185438"/>
                </a:cubicBezTo>
                <a:cubicBezTo>
                  <a:pt x="1910734" y="182424"/>
                  <a:pt x="1906563" y="178984"/>
                  <a:pt x="1903640" y="175118"/>
                </a:cubicBezTo>
                <a:cubicBezTo>
                  <a:pt x="1900718" y="171252"/>
                  <a:pt x="1898465" y="168040"/>
                  <a:pt x="1896882" y="165483"/>
                </a:cubicBezTo>
                <a:lnTo>
                  <a:pt x="1895056" y="165483"/>
                </a:lnTo>
                <a:lnTo>
                  <a:pt x="1895056" y="239640"/>
                </a:lnTo>
                <a:lnTo>
                  <a:pt x="1873503" y="239640"/>
                </a:lnTo>
                <a:lnTo>
                  <a:pt x="1873503" y="46759"/>
                </a:lnTo>
                <a:lnTo>
                  <a:pt x="1894325" y="46759"/>
                </a:lnTo>
                <a:lnTo>
                  <a:pt x="1894325" y="69042"/>
                </a:lnTo>
                <a:lnTo>
                  <a:pt x="1896882" y="69042"/>
                </a:lnTo>
                <a:cubicBezTo>
                  <a:pt x="1898465" y="66607"/>
                  <a:pt x="1900672" y="63487"/>
                  <a:pt x="1903503" y="59681"/>
                </a:cubicBezTo>
                <a:cubicBezTo>
                  <a:pt x="1906335" y="55876"/>
                  <a:pt x="1910414" y="52467"/>
                  <a:pt x="1915741" y="49453"/>
                </a:cubicBezTo>
                <a:cubicBezTo>
                  <a:pt x="1921069" y="46439"/>
                  <a:pt x="1928299" y="44932"/>
                  <a:pt x="1937431" y="44932"/>
                </a:cubicBezTo>
                <a:close/>
                <a:moveTo>
                  <a:pt x="1568175" y="44932"/>
                </a:moveTo>
                <a:cubicBezTo>
                  <a:pt x="1575481" y="44932"/>
                  <a:pt x="1582696" y="46150"/>
                  <a:pt x="1589819" y="48585"/>
                </a:cubicBezTo>
                <a:cubicBezTo>
                  <a:pt x="1596943" y="51021"/>
                  <a:pt x="1603427" y="54963"/>
                  <a:pt x="1609272" y="60412"/>
                </a:cubicBezTo>
                <a:cubicBezTo>
                  <a:pt x="1615117" y="65861"/>
                  <a:pt x="1619775" y="73061"/>
                  <a:pt x="1623245" y="82011"/>
                </a:cubicBezTo>
                <a:cubicBezTo>
                  <a:pt x="1626715" y="90961"/>
                  <a:pt x="1628450" y="101981"/>
                  <a:pt x="1628450" y="115071"/>
                </a:cubicBezTo>
                <a:lnTo>
                  <a:pt x="1628450" y="124204"/>
                </a:lnTo>
                <a:lnTo>
                  <a:pt x="1526805" y="124204"/>
                </a:lnTo>
                <a:lnTo>
                  <a:pt x="1527912" y="135950"/>
                </a:lnTo>
                <a:cubicBezTo>
                  <a:pt x="1528832" y="140433"/>
                  <a:pt x="1530214" y="144508"/>
                  <a:pt x="1532055" y="148177"/>
                </a:cubicBezTo>
                <a:cubicBezTo>
                  <a:pt x="1535739" y="155513"/>
                  <a:pt x="1540868" y="161084"/>
                  <a:pt x="1547444" y="164889"/>
                </a:cubicBezTo>
                <a:cubicBezTo>
                  <a:pt x="1554020" y="168695"/>
                  <a:pt x="1561660" y="170597"/>
                  <a:pt x="1570367" y="170597"/>
                </a:cubicBezTo>
                <a:cubicBezTo>
                  <a:pt x="1576029" y="170597"/>
                  <a:pt x="1581159" y="169791"/>
                  <a:pt x="1585755" y="168177"/>
                </a:cubicBezTo>
                <a:cubicBezTo>
                  <a:pt x="1590352" y="166564"/>
                  <a:pt x="1594325" y="164128"/>
                  <a:pt x="1597674" y="160871"/>
                </a:cubicBezTo>
                <a:cubicBezTo>
                  <a:pt x="1601022" y="157614"/>
                  <a:pt x="1603610" y="153550"/>
                  <a:pt x="1605436" y="148679"/>
                </a:cubicBezTo>
                <a:lnTo>
                  <a:pt x="1626259" y="154524"/>
                </a:lnTo>
                <a:cubicBezTo>
                  <a:pt x="1624067" y="161586"/>
                  <a:pt x="1620383" y="167781"/>
                  <a:pt x="1615208" y="173109"/>
                </a:cubicBezTo>
                <a:cubicBezTo>
                  <a:pt x="1610033" y="178436"/>
                  <a:pt x="1603640" y="182576"/>
                  <a:pt x="1596030" y="185529"/>
                </a:cubicBezTo>
                <a:cubicBezTo>
                  <a:pt x="1588419" y="188482"/>
                  <a:pt x="1579865" y="189959"/>
                  <a:pt x="1570367" y="189959"/>
                </a:cubicBezTo>
                <a:cubicBezTo>
                  <a:pt x="1556851" y="189959"/>
                  <a:pt x="1545207" y="186960"/>
                  <a:pt x="1535435" y="180963"/>
                </a:cubicBezTo>
                <a:cubicBezTo>
                  <a:pt x="1525663" y="174966"/>
                  <a:pt x="1518143" y="166564"/>
                  <a:pt x="1512877" y="155757"/>
                </a:cubicBezTo>
                <a:cubicBezTo>
                  <a:pt x="1507611" y="144950"/>
                  <a:pt x="1504977" y="132362"/>
                  <a:pt x="1504977" y="117993"/>
                </a:cubicBezTo>
                <a:cubicBezTo>
                  <a:pt x="1504977" y="103625"/>
                  <a:pt x="1507611" y="90945"/>
                  <a:pt x="1512877" y="79956"/>
                </a:cubicBezTo>
                <a:cubicBezTo>
                  <a:pt x="1518143" y="68966"/>
                  <a:pt x="1525511" y="60382"/>
                  <a:pt x="1534978" y="54202"/>
                </a:cubicBezTo>
                <a:cubicBezTo>
                  <a:pt x="1544445" y="48022"/>
                  <a:pt x="1555511" y="44932"/>
                  <a:pt x="1568175" y="44932"/>
                </a:cubicBezTo>
                <a:close/>
                <a:moveTo>
                  <a:pt x="1289028" y="44932"/>
                </a:moveTo>
                <a:cubicBezTo>
                  <a:pt x="1293533" y="44932"/>
                  <a:pt x="1298723" y="45465"/>
                  <a:pt x="1304599" y="46530"/>
                </a:cubicBezTo>
                <a:cubicBezTo>
                  <a:pt x="1310474" y="47596"/>
                  <a:pt x="1316167" y="49773"/>
                  <a:pt x="1321677" y="53060"/>
                </a:cubicBezTo>
                <a:cubicBezTo>
                  <a:pt x="1327187" y="56348"/>
                  <a:pt x="1331768" y="61310"/>
                  <a:pt x="1335421" y="67946"/>
                </a:cubicBezTo>
                <a:cubicBezTo>
                  <a:pt x="1339075" y="74583"/>
                  <a:pt x="1340901" y="83472"/>
                  <a:pt x="1340901" y="94614"/>
                </a:cubicBezTo>
                <a:lnTo>
                  <a:pt x="1340901" y="187036"/>
                </a:lnTo>
                <a:lnTo>
                  <a:pt x="1319348" y="187036"/>
                </a:lnTo>
                <a:lnTo>
                  <a:pt x="1319348" y="168040"/>
                </a:lnTo>
                <a:lnTo>
                  <a:pt x="1318252" y="168040"/>
                </a:lnTo>
                <a:cubicBezTo>
                  <a:pt x="1316791" y="171084"/>
                  <a:pt x="1314355" y="174342"/>
                  <a:pt x="1310946" y="177812"/>
                </a:cubicBezTo>
                <a:cubicBezTo>
                  <a:pt x="1307536" y="181283"/>
                  <a:pt x="1303001" y="184235"/>
                  <a:pt x="1297338" y="186671"/>
                </a:cubicBezTo>
                <a:cubicBezTo>
                  <a:pt x="1291676" y="189106"/>
                  <a:pt x="1284766" y="190324"/>
                  <a:pt x="1276607" y="190324"/>
                </a:cubicBezTo>
                <a:cubicBezTo>
                  <a:pt x="1267718" y="190324"/>
                  <a:pt x="1259651" y="188634"/>
                  <a:pt x="1252406" y="185255"/>
                </a:cubicBezTo>
                <a:cubicBezTo>
                  <a:pt x="1245161" y="181876"/>
                  <a:pt x="1239407" y="176975"/>
                  <a:pt x="1235145" y="170552"/>
                </a:cubicBezTo>
                <a:cubicBezTo>
                  <a:pt x="1230883" y="164128"/>
                  <a:pt x="1228752" y="156350"/>
                  <a:pt x="1228752" y="147218"/>
                </a:cubicBezTo>
                <a:cubicBezTo>
                  <a:pt x="1228752" y="139181"/>
                  <a:pt x="1230335" y="132651"/>
                  <a:pt x="1233501" y="127628"/>
                </a:cubicBezTo>
                <a:cubicBezTo>
                  <a:pt x="1236667" y="122605"/>
                  <a:pt x="1240899" y="118663"/>
                  <a:pt x="1246196" y="115801"/>
                </a:cubicBezTo>
                <a:cubicBezTo>
                  <a:pt x="1251493" y="112940"/>
                  <a:pt x="1257353" y="110794"/>
                  <a:pt x="1263776" y="109363"/>
                </a:cubicBezTo>
                <a:cubicBezTo>
                  <a:pt x="1270199" y="107932"/>
                  <a:pt x="1276668" y="106791"/>
                  <a:pt x="1283183" y="105938"/>
                </a:cubicBezTo>
                <a:cubicBezTo>
                  <a:pt x="1291706" y="104842"/>
                  <a:pt x="1298632" y="104005"/>
                  <a:pt x="1303960" y="103427"/>
                </a:cubicBezTo>
                <a:cubicBezTo>
                  <a:pt x="1309287" y="102848"/>
                  <a:pt x="1313184" y="101859"/>
                  <a:pt x="1315649" y="100459"/>
                </a:cubicBezTo>
                <a:cubicBezTo>
                  <a:pt x="1318115" y="99058"/>
                  <a:pt x="1319348" y="96623"/>
                  <a:pt x="1319348" y="93153"/>
                </a:cubicBezTo>
                <a:lnTo>
                  <a:pt x="1319348" y="92422"/>
                </a:lnTo>
                <a:cubicBezTo>
                  <a:pt x="1319348" y="83411"/>
                  <a:pt x="1316897" y="76409"/>
                  <a:pt x="1311996" y="71417"/>
                </a:cubicBezTo>
                <a:cubicBezTo>
                  <a:pt x="1307095" y="66424"/>
                  <a:pt x="1299682" y="63928"/>
                  <a:pt x="1289758" y="63928"/>
                </a:cubicBezTo>
                <a:cubicBezTo>
                  <a:pt x="1279469" y="63928"/>
                  <a:pt x="1271402" y="66181"/>
                  <a:pt x="1265557" y="70686"/>
                </a:cubicBezTo>
                <a:cubicBezTo>
                  <a:pt x="1259712" y="75192"/>
                  <a:pt x="1255602" y="80002"/>
                  <a:pt x="1253228" y="85116"/>
                </a:cubicBezTo>
                <a:lnTo>
                  <a:pt x="1232771" y="77810"/>
                </a:lnTo>
                <a:cubicBezTo>
                  <a:pt x="1236424" y="69286"/>
                  <a:pt x="1241310" y="62634"/>
                  <a:pt x="1247429" y="57855"/>
                </a:cubicBezTo>
                <a:cubicBezTo>
                  <a:pt x="1253547" y="53076"/>
                  <a:pt x="1260245" y="49727"/>
                  <a:pt x="1267520" y="47809"/>
                </a:cubicBezTo>
                <a:cubicBezTo>
                  <a:pt x="1274796" y="45891"/>
                  <a:pt x="1281965" y="44932"/>
                  <a:pt x="1289028" y="44932"/>
                </a:cubicBezTo>
                <a:close/>
                <a:moveTo>
                  <a:pt x="585301" y="44932"/>
                </a:moveTo>
                <a:cubicBezTo>
                  <a:pt x="595164" y="44932"/>
                  <a:pt x="603733" y="46652"/>
                  <a:pt x="611009" y="50092"/>
                </a:cubicBezTo>
                <a:cubicBezTo>
                  <a:pt x="618285" y="53532"/>
                  <a:pt x="623916" y="58190"/>
                  <a:pt x="627904" y="64065"/>
                </a:cubicBezTo>
                <a:cubicBezTo>
                  <a:pt x="631892" y="69940"/>
                  <a:pt x="633886" y="76592"/>
                  <a:pt x="633886" y="84020"/>
                </a:cubicBezTo>
                <a:cubicBezTo>
                  <a:pt x="633886" y="91935"/>
                  <a:pt x="631664" y="98328"/>
                  <a:pt x="627219" y="103198"/>
                </a:cubicBezTo>
                <a:cubicBezTo>
                  <a:pt x="622775" y="108069"/>
                  <a:pt x="617204" y="111540"/>
                  <a:pt x="610507" y="113610"/>
                </a:cubicBezTo>
                <a:lnTo>
                  <a:pt x="610507" y="115071"/>
                </a:lnTo>
                <a:cubicBezTo>
                  <a:pt x="615803" y="115436"/>
                  <a:pt x="620416" y="117126"/>
                  <a:pt x="624343" y="120140"/>
                </a:cubicBezTo>
                <a:cubicBezTo>
                  <a:pt x="628270" y="123153"/>
                  <a:pt x="631329" y="127080"/>
                  <a:pt x="633521" y="131921"/>
                </a:cubicBezTo>
                <a:cubicBezTo>
                  <a:pt x="635713" y="136761"/>
                  <a:pt x="636809" y="142104"/>
                  <a:pt x="636809" y="147948"/>
                </a:cubicBezTo>
                <a:cubicBezTo>
                  <a:pt x="636809" y="156472"/>
                  <a:pt x="634525" y="163885"/>
                  <a:pt x="629959" y="170186"/>
                </a:cubicBezTo>
                <a:cubicBezTo>
                  <a:pt x="625393" y="176488"/>
                  <a:pt x="619122" y="181359"/>
                  <a:pt x="611146" y="184799"/>
                </a:cubicBezTo>
                <a:cubicBezTo>
                  <a:pt x="603170" y="188239"/>
                  <a:pt x="594068" y="189959"/>
                  <a:pt x="583839" y="189959"/>
                </a:cubicBezTo>
                <a:cubicBezTo>
                  <a:pt x="573915" y="189959"/>
                  <a:pt x="565026" y="188330"/>
                  <a:pt x="557172" y="185073"/>
                </a:cubicBezTo>
                <a:cubicBezTo>
                  <a:pt x="549318" y="181815"/>
                  <a:pt x="543093" y="177279"/>
                  <a:pt x="538496" y="171465"/>
                </a:cubicBezTo>
                <a:cubicBezTo>
                  <a:pt x="533899" y="165650"/>
                  <a:pt x="531479" y="158908"/>
                  <a:pt x="531235" y="151236"/>
                </a:cubicBezTo>
                <a:lnTo>
                  <a:pt x="554250" y="151236"/>
                </a:lnTo>
                <a:cubicBezTo>
                  <a:pt x="554737" y="157568"/>
                  <a:pt x="557613" y="162378"/>
                  <a:pt x="562880" y="165666"/>
                </a:cubicBezTo>
                <a:cubicBezTo>
                  <a:pt x="568146" y="168953"/>
                  <a:pt x="575011" y="170597"/>
                  <a:pt x="583474" y="170597"/>
                </a:cubicBezTo>
                <a:cubicBezTo>
                  <a:pt x="592120" y="170597"/>
                  <a:pt x="599517" y="168816"/>
                  <a:pt x="605666" y="165255"/>
                </a:cubicBezTo>
                <a:cubicBezTo>
                  <a:pt x="611816" y="161693"/>
                  <a:pt x="614890" y="155924"/>
                  <a:pt x="614890" y="147948"/>
                </a:cubicBezTo>
                <a:cubicBezTo>
                  <a:pt x="614890" y="143260"/>
                  <a:pt x="613733" y="139166"/>
                  <a:pt x="611420" y="135665"/>
                </a:cubicBezTo>
                <a:cubicBezTo>
                  <a:pt x="609106" y="132164"/>
                  <a:pt x="605849" y="129440"/>
                  <a:pt x="601648" y="127491"/>
                </a:cubicBezTo>
                <a:cubicBezTo>
                  <a:pt x="597447" y="125543"/>
                  <a:pt x="592485" y="124569"/>
                  <a:pt x="586762" y="124569"/>
                </a:cubicBezTo>
                <a:lnTo>
                  <a:pt x="562652" y="124569"/>
                </a:lnTo>
                <a:lnTo>
                  <a:pt x="562652" y="105208"/>
                </a:lnTo>
                <a:lnTo>
                  <a:pt x="586762" y="105208"/>
                </a:lnTo>
                <a:cubicBezTo>
                  <a:pt x="595346" y="105208"/>
                  <a:pt x="601694" y="103259"/>
                  <a:pt x="605803" y="99363"/>
                </a:cubicBezTo>
                <a:cubicBezTo>
                  <a:pt x="609913" y="95466"/>
                  <a:pt x="611968" y="90595"/>
                  <a:pt x="611968" y="84751"/>
                </a:cubicBezTo>
                <a:cubicBezTo>
                  <a:pt x="611968" y="78479"/>
                  <a:pt x="609746" y="73441"/>
                  <a:pt x="605301" y="69636"/>
                </a:cubicBezTo>
                <a:cubicBezTo>
                  <a:pt x="600856" y="65831"/>
                  <a:pt x="594555" y="63928"/>
                  <a:pt x="586396" y="63928"/>
                </a:cubicBezTo>
                <a:cubicBezTo>
                  <a:pt x="578177" y="63928"/>
                  <a:pt x="571328" y="65770"/>
                  <a:pt x="565848" y="69453"/>
                </a:cubicBezTo>
                <a:cubicBezTo>
                  <a:pt x="560368" y="73137"/>
                  <a:pt x="557476" y="77871"/>
                  <a:pt x="557172" y="83655"/>
                </a:cubicBezTo>
                <a:lnTo>
                  <a:pt x="534523" y="83655"/>
                </a:lnTo>
                <a:cubicBezTo>
                  <a:pt x="534767" y="76105"/>
                  <a:pt x="537080" y="69423"/>
                  <a:pt x="541464" y="63609"/>
                </a:cubicBezTo>
                <a:cubicBezTo>
                  <a:pt x="545848" y="57794"/>
                  <a:pt x="551814" y="53228"/>
                  <a:pt x="559364" y="49910"/>
                </a:cubicBezTo>
                <a:cubicBezTo>
                  <a:pt x="566914" y="46591"/>
                  <a:pt x="575559" y="44932"/>
                  <a:pt x="585301" y="44932"/>
                </a:cubicBezTo>
                <a:close/>
                <a:moveTo>
                  <a:pt x="444225" y="44932"/>
                </a:moveTo>
                <a:cubicBezTo>
                  <a:pt x="451531" y="44932"/>
                  <a:pt x="458746" y="46150"/>
                  <a:pt x="465869" y="48585"/>
                </a:cubicBezTo>
                <a:cubicBezTo>
                  <a:pt x="472993" y="51021"/>
                  <a:pt x="479477" y="54963"/>
                  <a:pt x="485322" y="60412"/>
                </a:cubicBezTo>
                <a:cubicBezTo>
                  <a:pt x="491167" y="65861"/>
                  <a:pt x="495824" y="73061"/>
                  <a:pt x="499295" y="82011"/>
                </a:cubicBezTo>
                <a:cubicBezTo>
                  <a:pt x="502765" y="90961"/>
                  <a:pt x="504500" y="101981"/>
                  <a:pt x="504500" y="115071"/>
                </a:cubicBezTo>
                <a:lnTo>
                  <a:pt x="504500" y="124204"/>
                </a:lnTo>
                <a:lnTo>
                  <a:pt x="402855" y="124204"/>
                </a:lnTo>
                <a:lnTo>
                  <a:pt x="403961" y="135950"/>
                </a:lnTo>
                <a:cubicBezTo>
                  <a:pt x="404882" y="140433"/>
                  <a:pt x="406264" y="144508"/>
                  <a:pt x="408105" y="148177"/>
                </a:cubicBezTo>
                <a:cubicBezTo>
                  <a:pt x="411789" y="155513"/>
                  <a:pt x="416918" y="161084"/>
                  <a:pt x="423494" y="164889"/>
                </a:cubicBezTo>
                <a:cubicBezTo>
                  <a:pt x="430069" y="168695"/>
                  <a:pt x="437710" y="170597"/>
                  <a:pt x="446417" y="170597"/>
                </a:cubicBezTo>
                <a:cubicBezTo>
                  <a:pt x="452079" y="170597"/>
                  <a:pt x="457209" y="169791"/>
                  <a:pt x="461805" y="168177"/>
                </a:cubicBezTo>
                <a:cubicBezTo>
                  <a:pt x="466402" y="166564"/>
                  <a:pt x="470375" y="164128"/>
                  <a:pt x="473723" y="160871"/>
                </a:cubicBezTo>
                <a:cubicBezTo>
                  <a:pt x="477072" y="157614"/>
                  <a:pt x="479660" y="153550"/>
                  <a:pt x="481486" y="148679"/>
                </a:cubicBezTo>
                <a:lnTo>
                  <a:pt x="502308" y="154524"/>
                </a:lnTo>
                <a:cubicBezTo>
                  <a:pt x="500117" y="161586"/>
                  <a:pt x="496433" y="167781"/>
                  <a:pt x="491258" y="173109"/>
                </a:cubicBezTo>
                <a:cubicBezTo>
                  <a:pt x="486083" y="178436"/>
                  <a:pt x="479690" y="182576"/>
                  <a:pt x="472079" y="185529"/>
                </a:cubicBezTo>
                <a:cubicBezTo>
                  <a:pt x="464469" y="188482"/>
                  <a:pt x="455915" y="189959"/>
                  <a:pt x="446417" y="189959"/>
                </a:cubicBezTo>
                <a:cubicBezTo>
                  <a:pt x="432900" y="189959"/>
                  <a:pt x="421256" y="186960"/>
                  <a:pt x="411484" y="180963"/>
                </a:cubicBezTo>
                <a:cubicBezTo>
                  <a:pt x="401712" y="174966"/>
                  <a:pt x="394193" y="166564"/>
                  <a:pt x="388927" y="155757"/>
                </a:cubicBezTo>
                <a:cubicBezTo>
                  <a:pt x="383660" y="144950"/>
                  <a:pt x="381027" y="132362"/>
                  <a:pt x="381027" y="117993"/>
                </a:cubicBezTo>
                <a:cubicBezTo>
                  <a:pt x="381027" y="103625"/>
                  <a:pt x="383660" y="90945"/>
                  <a:pt x="388927" y="79956"/>
                </a:cubicBezTo>
                <a:cubicBezTo>
                  <a:pt x="394193" y="68966"/>
                  <a:pt x="401560" y="60382"/>
                  <a:pt x="411028" y="54202"/>
                </a:cubicBezTo>
                <a:cubicBezTo>
                  <a:pt x="420495" y="48022"/>
                  <a:pt x="431561" y="44932"/>
                  <a:pt x="444225" y="44932"/>
                </a:cubicBezTo>
                <a:close/>
                <a:moveTo>
                  <a:pt x="299131" y="44932"/>
                </a:moveTo>
                <a:cubicBezTo>
                  <a:pt x="310943" y="44932"/>
                  <a:pt x="321354" y="47885"/>
                  <a:pt x="330365" y="53791"/>
                </a:cubicBezTo>
                <a:cubicBezTo>
                  <a:pt x="339376" y="59697"/>
                  <a:pt x="346408" y="68068"/>
                  <a:pt x="351461" y="78906"/>
                </a:cubicBezTo>
                <a:cubicBezTo>
                  <a:pt x="356514" y="89743"/>
                  <a:pt x="359041" y="102529"/>
                  <a:pt x="359041" y="117263"/>
                </a:cubicBezTo>
                <a:cubicBezTo>
                  <a:pt x="359041" y="132118"/>
                  <a:pt x="356514" y="144980"/>
                  <a:pt x="351461" y="155848"/>
                </a:cubicBezTo>
                <a:cubicBezTo>
                  <a:pt x="346408" y="166716"/>
                  <a:pt x="339406" y="175118"/>
                  <a:pt x="330456" y="181054"/>
                </a:cubicBezTo>
                <a:cubicBezTo>
                  <a:pt x="321506" y="186990"/>
                  <a:pt x="311186" y="189959"/>
                  <a:pt x="299496" y="189959"/>
                </a:cubicBezTo>
                <a:cubicBezTo>
                  <a:pt x="290485" y="189959"/>
                  <a:pt x="283271" y="188452"/>
                  <a:pt x="277852" y="185438"/>
                </a:cubicBezTo>
                <a:cubicBezTo>
                  <a:pt x="272433" y="182424"/>
                  <a:pt x="268263" y="178984"/>
                  <a:pt x="265340" y="175118"/>
                </a:cubicBezTo>
                <a:cubicBezTo>
                  <a:pt x="262418" y="171252"/>
                  <a:pt x="260165" y="168040"/>
                  <a:pt x="258582" y="165483"/>
                </a:cubicBezTo>
                <a:lnTo>
                  <a:pt x="256756" y="165483"/>
                </a:lnTo>
                <a:lnTo>
                  <a:pt x="256756" y="239640"/>
                </a:lnTo>
                <a:lnTo>
                  <a:pt x="235203" y="239640"/>
                </a:lnTo>
                <a:lnTo>
                  <a:pt x="235203" y="46759"/>
                </a:lnTo>
                <a:lnTo>
                  <a:pt x="256025" y="46759"/>
                </a:lnTo>
                <a:lnTo>
                  <a:pt x="256025" y="69042"/>
                </a:lnTo>
                <a:lnTo>
                  <a:pt x="258582" y="69042"/>
                </a:lnTo>
                <a:cubicBezTo>
                  <a:pt x="260165" y="66607"/>
                  <a:pt x="262372" y="63487"/>
                  <a:pt x="265203" y="59681"/>
                </a:cubicBezTo>
                <a:cubicBezTo>
                  <a:pt x="268034" y="55876"/>
                  <a:pt x="272114" y="52467"/>
                  <a:pt x="277441" y="49453"/>
                </a:cubicBezTo>
                <a:cubicBezTo>
                  <a:pt x="282768" y="46439"/>
                  <a:pt x="289998" y="44932"/>
                  <a:pt x="299131" y="44932"/>
                </a:cubicBezTo>
                <a:close/>
                <a:moveTo>
                  <a:pt x="22649" y="20091"/>
                </a:moveTo>
                <a:lnTo>
                  <a:pt x="22649" y="82193"/>
                </a:lnTo>
                <a:lnTo>
                  <a:pt x="64659" y="82193"/>
                </a:lnTo>
                <a:cubicBezTo>
                  <a:pt x="71478" y="82193"/>
                  <a:pt x="77643" y="80854"/>
                  <a:pt x="83153" y="78175"/>
                </a:cubicBezTo>
                <a:cubicBezTo>
                  <a:pt x="88663" y="75496"/>
                  <a:pt x="93046" y="71721"/>
                  <a:pt x="96304" y="66851"/>
                </a:cubicBezTo>
                <a:cubicBezTo>
                  <a:pt x="99561" y="61980"/>
                  <a:pt x="101190" y="56257"/>
                  <a:pt x="101190" y="49681"/>
                </a:cubicBezTo>
                <a:cubicBezTo>
                  <a:pt x="101190" y="41462"/>
                  <a:pt x="98328" y="34475"/>
                  <a:pt x="92605" y="28722"/>
                </a:cubicBezTo>
                <a:cubicBezTo>
                  <a:pt x="86882" y="22968"/>
                  <a:pt x="77810" y="20091"/>
                  <a:pt x="65390" y="20091"/>
                </a:cubicBezTo>
                <a:close/>
                <a:moveTo>
                  <a:pt x="0" y="0"/>
                </a:moveTo>
                <a:lnTo>
                  <a:pt x="65390" y="0"/>
                </a:lnTo>
                <a:cubicBezTo>
                  <a:pt x="78419" y="0"/>
                  <a:pt x="89165" y="2237"/>
                  <a:pt x="97628" y="6712"/>
                </a:cubicBezTo>
                <a:cubicBezTo>
                  <a:pt x="106091" y="11187"/>
                  <a:pt x="112392" y="17184"/>
                  <a:pt x="116532" y="24703"/>
                </a:cubicBezTo>
                <a:cubicBezTo>
                  <a:pt x="120673" y="32223"/>
                  <a:pt x="122743" y="40549"/>
                  <a:pt x="122743" y="49681"/>
                </a:cubicBezTo>
                <a:cubicBezTo>
                  <a:pt x="122743" y="57718"/>
                  <a:pt x="121327" y="64354"/>
                  <a:pt x="118496" y="69590"/>
                </a:cubicBezTo>
                <a:cubicBezTo>
                  <a:pt x="115665" y="74826"/>
                  <a:pt x="111951" y="78967"/>
                  <a:pt x="107354" y="82011"/>
                </a:cubicBezTo>
                <a:cubicBezTo>
                  <a:pt x="102757" y="85055"/>
                  <a:pt x="97780" y="87308"/>
                  <a:pt x="92422" y="88769"/>
                </a:cubicBezTo>
                <a:lnTo>
                  <a:pt x="92422" y="90595"/>
                </a:lnTo>
                <a:cubicBezTo>
                  <a:pt x="98145" y="90961"/>
                  <a:pt x="103899" y="92970"/>
                  <a:pt x="109683" y="96623"/>
                </a:cubicBezTo>
                <a:cubicBezTo>
                  <a:pt x="115467" y="100276"/>
                  <a:pt x="120307" y="105512"/>
                  <a:pt x="124204" y="112331"/>
                </a:cubicBezTo>
                <a:cubicBezTo>
                  <a:pt x="128100" y="119150"/>
                  <a:pt x="130049" y="127491"/>
                  <a:pt x="130049" y="137355"/>
                </a:cubicBezTo>
                <a:cubicBezTo>
                  <a:pt x="130049" y="146731"/>
                  <a:pt x="127918" y="155163"/>
                  <a:pt x="123656" y="162652"/>
                </a:cubicBezTo>
                <a:cubicBezTo>
                  <a:pt x="119394" y="170141"/>
                  <a:pt x="112666" y="176077"/>
                  <a:pt x="103473" y="180461"/>
                </a:cubicBezTo>
                <a:cubicBezTo>
                  <a:pt x="94279" y="184844"/>
                  <a:pt x="82316" y="187036"/>
                  <a:pt x="67582" y="187036"/>
                </a:cubicBezTo>
                <a:lnTo>
                  <a:pt x="0" y="1870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BBCF198A-EAB5-B4BD-C2D9-8616F361DEC3}"/>
              </a:ext>
            </a:extLst>
          </p:cNvPr>
          <p:cNvGrpSpPr/>
          <p:nvPr/>
        </p:nvGrpSpPr>
        <p:grpSpPr>
          <a:xfrm>
            <a:off x="4734799" y="1421973"/>
            <a:ext cx="876210" cy="1295634"/>
            <a:chOff x="4734799" y="1421973"/>
            <a:chExt cx="876210" cy="1295634"/>
          </a:xfrm>
        </p:grpSpPr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id="{B42FB1D3-8D38-7256-0758-79B2CCD79226}"/>
                </a:ext>
              </a:extLst>
            </p:cNvPr>
            <p:cNvSpPr/>
            <p:nvPr/>
          </p:nvSpPr>
          <p:spPr>
            <a:xfrm>
              <a:off x="4734799" y="1421973"/>
              <a:ext cx="876210" cy="1295634"/>
            </a:xfrm>
            <a:prstGeom prst="roundRect">
              <a:avLst>
                <a:gd name="adj" fmla="val 13842"/>
              </a:avLst>
            </a:prstGeom>
            <a:solidFill>
              <a:schemeClr val="bg1">
                <a:lumMod val="95000"/>
                <a:alpha val="89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3275"/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5C04FC7-0CF0-9EC5-F5D6-61885BAA8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36115" y="1897883"/>
              <a:ext cx="468000" cy="468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39651D-D35E-7FE4-2B57-0DC2DDB6DCE0}"/>
                </a:ext>
              </a:extLst>
            </p:cNvPr>
            <p:cNvSpPr txBox="1"/>
            <p:nvPr/>
          </p:nvSpPr>
          <p:spPr>
            <a:xfrm>
              <a:off x="5061667" y="1680346"/>
              <a:ext cx="265324" cy="150658"/>
            </a:xfrm>
            <a:custGeom>
              <a:avLst/>
              <a:gdLst>
                <a:gd name="connsiteX0" fmla="*/ 248276 w 265324"/>
                <a:gd name="connsiteY0" fmla="*/ 115356 h 150658"/>
                <a:gd name="connsiteX1" fmla="*/ 260210 w 265324"/>
                <a:gd name="connsiteY1" fmla="*/ 120328 h 150658"/>
                <a:gd name="connsiteX2" fmla="*/ 265324 w 265324"/>
                <a:gd name="connsiteY2" fmla="*/ 132261 h 150658"/>
                <a:gd name="connsiteX3" fmla="*/ 262944 w 265324"/>
                <a:gd name="connsiteY3" fmla="*/ 140821 h 150658"/>
                <a:gd name="connsiteX4" fmla="*/ 256729 w 265324"/>
                <a:gd name="connsiteY4" fmla="*/ 147000 h 150658"/>
                <a:gd name="connsiteX5" fmla="*/ 248276 w 265324"/>
                <a:gd name="connsiteY5" fmla="*/ 149309 h 150658"/>
                <a:gd name="connsiteX6" fmla="*/ 236236 w 265324"/>
                <a:gd name="connsiteY6" fmla="*/ 144301 h 150658"/>
                <a:gd name="connsiteX7" fmla="*/ 231229 w 265324"/>
                <a:gd name="connsiteY7" fmla="*/ 132261 h 150658"/>
                <a:gd name="connsiteX8" fmla="*/ 236236 w 265324"/>
                <a:gd name="connsiteY8" fmla="*/ 120328 h 150658"/>
                <a:gd name="connsiteX9" fmla="*/ 248276 w 265324"/>
                <a:gd name="connsiteY9" fmla="*/ 115356 h 150658"/>
                <a:gd name="connsiteX10" fmla="*/ 58744 w 265324"/>
                <a:gd name="connsiteY10" fmla="*/ 25217 h 150658"/>
                <a:gd name="connsiteX11" fmla="*/ 38855 w 265324"/>
                <a:gd name="connsiteY11" fmla="*/ 37647 h 150658"/>
                <a:gd name="connsiteX12" fmla="*/ 31325 w 265324"/>
                <a:gd name="connsiteY12" fmla="*/ 74868 h 150658"/>
                <a:gd name="connsiteX13" fmla="*/ 34700 w 265324"/>
                <a:gd name="connsiteY13" fmla="*/ 102819 h 150658"/>
                <a:gd name="connsiteX14" fmla="*/ 44253 w 265324"/>
                <a:gd name="connsiteY14" fmla="*/ 119582 h 150658"/>
                <a:gd name="connsiteX15" fmla="*/ 58744 w 265324"/>
                <a:gd name="connsiteY15" fmla="*/ 125158 h 150658"/>
                <a:gd name="connsiteX16" fmla="*/ 78704 w 265324"/>
                <a:gd name="connsiteY16" fmla="*/ 112586 h 150658"/>
                <a:gd name="connsiteX17" fmla="*/ 86091 w 265324"/>
                <a:gd name="connsiteY17" fmla="*/ 74868 h 150658"/>
                <a:gd name="connsiteX18" fmla="*/ 82717 w 265324"/>
                <a:gd name="connsiteY18" fmla="*/ 47308 h 150658"/>
                <a:gd name="connsiteX19" fmla="*/ 73199 w 265324"/>
                <a:gd name="connsiteY19" fmla="*/ 30757 h 150658"/>
                <a:gd name="connsiteX20" fmla="*/ 58744 w 265324"/>
                <a:gd name="connsiteY20" fmla="*/ 25217 h 150658"/>
                <a:gd name="connsiteX21" fmla="*/ 169435 w 265324"/>
                <a:gd name="connsiteY21" fmla="*/ 1989 h 150658"/>
                <a:gd name="connsiteX22" fmla="*/ 198344 w 265324"/>
                <a:gd name="connsiteY22" fmla="*/ 1989 h 150658"/>
                <a:gd name="connsiteX23" fmla="*/ 198344 w 265324"/>
                <a:gd name="connsiteY23" fmla="*/ 147462 h 150658"/>
                <a:gd name="connsiteX24" fmla="*/ 167588 w 265324"/>
                <a:gd name="connsiteY24" fmla="*/ 147462 h 150658"/>
                <a:gd name="connsiteX25" fmla="*/ 167588 w 265324"/>
                <a:gd name="connsiteY25" fmla="*/ 31183 h 150658"/>
                <a:gd name="connsiteX26" fmla="*/ 166735 w 265324"/>
                <a:gd name="connsiteY26" fmla="*/ 31183 h 150658"/>
                <a:gd name="connsiteX27" fmla="*/ 133422 w 265324"/>
                <a:gd name="connsiteY27" fmla="*/ 52067 h 150658"/>
                <a:gd name="connsiteX28" fmla="*/ 133422 w 265324"/>
                <a:gd name="connsiteY28" fmla="*/ 24790 h 150658"/>
                <a:gd name="connsiteX29" fmla="*/ 58744 w 265324"/>
                <a:gd name="connsiteY29" fmla="*/ 0 h 150658"/>
                <a:gd name="connsiteX30" fmla="*/ 90175 w 265324"/>
                <a:gd name="connsiteY30" fmla="*/ 8808 h 150658"/>
                <a:gd name="connsiteX31" fmla="*/ 110455 w 265324"/>
                <a:gd name="connsiteY31" fmla="*/ 34344 h 150658"/>
                <a:gd name="connsiteX32" fmla="*/ 117487 w 265324"/>
                <a:gd name="connsiteY32" fmla="*/ 74868 h 150658"/>
                <a:gd name="connsiteX33" fmla="*/ 110419 w 265324"/>
                <a:gd name="connsiteY33" fmla="*/ 115782 h 150658"/>
                <a:gd name="connsiteX34" fmla="*/ 90211 w 265324"/>
                <a:gd name="connsiteY34" fmla="*/ 141709 h 150658"/>
                <a:gd name="connsiteX35" fmla="*/ 58744 w 265324"/>
                <a:gd name="connsiteY35" fmla="*/ 150658 h 150658"/>
                <a:gd name="connsiteX36" fmla="*/ 27241 w 265324"/>
                <a:gd name="connsiteY36" fmla="*/ 141637 h 150658"/>
                <a:gd name="connsiteX37" fmla="*/ 6997 w 265324"/>
                <a:gd name="connsiteY37" fmla="*/ 115711 h 150658"/>
                <a:gd name="connsiteX38" fmla="*/ 1 w 265324"/>
                <a:gd name="connsiteY38" fmla="*/ 74868 h 150658"/>
                <a:gd name="connsiteX39" fmla="*/ 7068 w 265324"/>
                <a:gd name="connsiteY39" fmla="*/ 34309 h 150658"/>
                <a:gd name="connsiteX40" fmla="*/ 27312 w 265324"/>
                <a:gd name="connsiteY40" fmla="*/ 8773 h 150658"/>
                <a:gd name="connsiteX41" fmla="*/ 58744 w 265324"/>
                <a:gd name="connsiteY41" fmla="*/ 0 h 1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5324" h="150658">
                  <a:moveTo>
                    <a:pt x="248276" y="115356"/>
                  </a:moveTo>
                  <a:cubicBezTo>
                    <a:pt x="252822" y="115356"/>
                    <a:pt x="256800" y="117013"/>
                    <a:pt x="260210" y="120328"/>
                  </a:cubicBezTo>
                  <a:cubicBezTo>
                    <a:pt x="263619" y="123643"/>
                    <a:pt x="265324" y="127621"/>
                    <a:pt x="265324" y="132261"/>
                  </a:cubicBezTo>
                  <a:cubicBezTo>
                    <a:pt x="265324" y="135387"/>
                    <a:pt x="264531" y="138240"/>
                    <a:pt x="262944" y="140821"/>
                  </a:cubicBezTo>
                  <a:cubicBezTo>
                    <a:pt x="261358" y="143401"/>
                    <a:pt x="259286" y="145461"/>
                    <a:pt x="256729" y="147000"/>
                  </a:cubicBezTo>
                  <a:cubicBezTo>
                    <a:pt x="254172" y="148539"/>
                    <a:pt x="251354" y="149309"/>
                    <a:pt x="248276" y="149309"/>
                  </a:cubicBezTo>
                  <a:cubicBezTo>
                    <a:pt x="243588" y="149309"/>
                    <a:pt x="239575" y="147640"/>
                    <a:pt x="236236" y="144301"/>
                  </a:cubicBezTo>
                  <a:cubicBezTo>
                    <a:pt x="232898" y="140963"/>
                    <a:pt x="231229" y="136949"/>
                    <a:pt x="231229" y="132261"/>
                  </a:cubicBezTo>
                  <a:cubicBezTo>
                    <a:pt x="231229" y="127621"/>
                    <a:pt x="232898" y="123643"/>
                    <a:pt x="236236" y="120328"/>
                  </a:cubicBezTo>
                  <a:cubicBezTo>
                    <a:pt x="239575" y="117013"/>
                    <a:pt x="243588" y="115356"/>
                    <a:pt x="248276" y="115356"/>
                  </a:cubicBezTo>
                  <a:close/>
                  <a:moveTo>
                    <a:pt x="58744" y="25217"/>
                  </a:moveTo>
                  <a:cubicBezTo>
                    <a:pt x="50457" y="25217"/>
                    <a:pt x="43827" y="29360"/>
                    <a:pt x="38855" y="37647"/>
                  </a:cubicBezTo>
                  <a:cubicBezTo>
                    <a:pt x="33883" y="45934"/>
                    <a:pt x="31373" y="58341"/>
                    <a:pt x="31325" y="74868"/>
                  </a:cubicBezTo>
                  <a:cubicBezTo>
                    <a:pt x="31325" y="86043"/>
                    <a:pt x="32450" y="95360"/>
                    <a:pt x="34700" y="102819"/>
                  </a:cubicBezTo>
                  <a:cubicBezTo>
                    <a:pt x="36949" y="110277"/>
                    <a:pt x="40133" y="115865"/>
                    <a:pt x="44253" y="119582"/>
                  </a:cubicBezTo>
                  <a:cubicBezTo>
                    <a:pt x="48373" y="123299"/>
                    <a:pt x="53203" y="125158"/>
                    <a:pt x="58744" y="125158"/>
                  </a:cubicBezTo>
                  <a:cubicBezTo>
                    <a:pt x="67078" y="125158"/>
                    <a:pt x="73731" y="120967"/>
                    <a:pt x="78704" y="112586"/>
                  </a:cubicBezTo>
                  <a:cubicBezTo>
                    <a:pt x="83676" y="104204"/>
                    <a:pt x="86138" y="91631"/>
                    <a:pt x="86091" y="74868"/>
                  </a:cubicBezTo>
                  <a:cubicBezTo>
                    <a:pt x="86091" y="63834"/>
                    <a:pt x="84966" y="54647"/>
                    <a:pt x="82717" y="47308"/>
                  </a:cubicBezTo>
                  <a:cubicBezTo>
                    <a:pt x="80468" y="39968"/>
                    <a:pt x="77295" y="34451"/>
                    <a:pt x="73199" y="30757"/>
                  </a:cubicBezTo>
                  <a:cubicBezTo>
                    <a:pt x="69102" y="27063"/>
                    <a:pt x="64284" y="25217"/>
                    <a:pt x="58744" y="25217"/>
                  </a:cubicBezTo>
                  <a:close/>
                  <a:moveTo>
                    <a:pt x="169435" y="1989"/>
                  </a:moveTo>
                  <a:lnTo>
                    <a:pt x="198344" y="1989"/>
                  </a:lnTo>
                  <a:lnTo>
                    <a:pt x="198344" y="147462"/>
                  </a:lnTo>
                  <a:lnTo>
                    <a:pt x="167588" y="147462"/>
                  </a:lnTo>
                  <a:lnTo>
                    <a:pt x="167588" y="31183"/>
                  </a:lnTo>
                  <a:lnTo>
                    <a:pt x="166735" y="31183"/>
                  </a:lnTo>
                  <a:lnTo>
                    <a:pt x="133422" y="52067"/>
                  </a:lnTo>
                  <a:lnTo>
                    <a:pt x="133422" y="24790"/>
                  </a:lnTo>
                  <a:close/>
                  <a:moveTo>
                    <a:pt x="58744" y="0"/>
                  </a:moveTo>
                  <a:cubicBezTo>
                    <a:pt x="70914" y="0"/>
                    <a:pt x="81391" y="2936"/>
                    <a:pt x="90175" y="8808"/>
                  </a:cubicBezTo>
                  <a:cubicBezTo>
                    <a:pt x="98959" y="14680"/>
                    <a:pt x="105719" y="23192"/>
                    <a:pt x="110455" y="34344"/>
                  </a:cubicBezTo>
                  <a:cubicBezTo>
                    <a:pt x="115190" y="45496"/>
                    <a:pt x="117534" y="59004"/>
                    <a:pt x="117487" y="74868"/>
                  </a:cubicBezTo>
                  <a:cubicBezTo>
                    <a:pt x="117487" y="90826"/>
                    <a:pt x="115131" y="104464"/>
                    <a:pt x="110419" y="115782"/>
                  </a:cubicBezTo>
                  <a:cubicBezTo>
                    <a:pt x="105707" y="127100"/>
                    <a:pt x="98971" y="135742"/>
                    <a:pt x="90211" y="141709"/>
                  </a:cubicBezTo>
                  <a:cubicBezTo>
                    <a:pt x="81450" y="147675"/>
                    <a:pt x="70961" y="150658"/>
                    <a:pt x="58744" y="150658"/>
                  </a:cubicBezTo>
                  <a:cubicBezTo>
                    <a:pt x="46526" y="150611"/>
                    <a:pt x="36025" y="147604"/>
                    <a:pt x="27241" y="141637"/>
                  </a:cubicBezTo>
                  <a:cubicBezTo>
                    <a:pt x="18457" y="135671"/>
                    <a:pt x="11709" y="127029"/>
                    <a:pt x="6997" y="115711"/>
                  </a:cubicBezTo>
                  <a:cubicBezTo>
                    <a:pt x="2285" y="104393"/>
                    <a:pt x="-47" y="90779"/>
                    <a:pt x="1" y="74868"/>
                  </a:cubicBezTo>
                  <a:cubicBezTo>
                    <a:pt x="1" y="59004"/>
                    <a:pt x="2356" y="45484"/>
                    <a:pt x="7068" y="34309"/>
                  </a:cubicBezTo>
                  <a:cubicBezTo>
                    <a:pt x="11780" y="23133"/>
                    <a:pt x="18528" y="14621"/>
                    <a:pt x="27312" y="8773"/>
                  </a:cubicBezTo>
                  <a:cubicBezTo>
                    <a:pt x="36096" y="2925"/>
                    <a:pt x="46574" y="0"/>
                    <a:pt x="587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4E08F36-41A6-1DFD-BD29-0CCC284DD300}"/>
              </a:ext>
            </a:extLst>
          </p:cNvPr>
          <p:cNvGrpSpPr/>
          <p:nvPr/>
        </p:nvGrpSpPr>
        <p:grpSpPr>
          <a:xfrm>
            <a:off x="4734799" y="2901936"/>
            <a:ext cx="876210" cy="1304550"/>
            <a:chOff x="4734799" y="2901936"/>
            <a:chExt cx="876210" cy="1304550"/>
          </a:xfrm>
        </p:grpSpPr>
        <p:sp>
          <p:nvSpPr>
            <p:cNvPr id="16" name="Rounded Rectangle 72">
              <a:extLst>
                <a:ext uri="{FF2B5EF4-FFF2-40B4-BE49-F238E27FC236}">
                  <a16:creationId xmlns:a16="http://schemas.microsoft.com/office/drawing/2014/main" id="{C3C39F30-F7E1-EE94-DDBE-859F5CF20FDC}"/>
                </a:ext>
              </a:extLst>
            </p:cNvPr>
            <p:cNvSpPr/>
            <p:nvPr/>
          </p:nvSpPr>
          <p:spPr>
            <a:xfrm>
              <a:off x="4734799" y="2901936"/>
              <a:ext cx="876210" cy="1304550"/>
            </a:xfrm>
            <a:prstGeom prst="roundRect">
              <a:avLst>
                <a:gd name="adj" fmla="val 13842"/>
              </a:avLst>
            </a:prstGeom>
            <a:solidFill>
              <a:schemeClr val="bg1">
                <a:lumMod val="95000"/>
                <a:alpha val="89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3275"/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7649E33-9AB8-2E6E-28A0-C7FE3344A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61804" y="3459579"/>
              <a:ext cx="396000" cy="3960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0FA42A-B2F9-02DB-1553-5C3AD45EABC7}"/>
                </a:ext>
              </a:extLst>
            </p:cNvPr>
            <p:cNvSpPr txBox="1"/>
            <p:nvPr/>
          </p:nvSpPr>
          <p:spPr>
            <a:xfrm>
              <a:off x="5047380" y="3177222"/>
              <a:ext cx="293899" cy="150658"/>
            </a:xfrm>
            <a:custGeom>
              <a:avLst/>
              <a:gdLst>
                <a:gd name="connsiteX0" fmla="*/ 276851 w 293899"/>
                <a:gd name="connsiteY0" fmla="*/ 115355 h 150658"/>
                <a:gd name="connsiteX1" fmla="*/ 288785 w 293899"/>
                <a:gd name="connsiteY1" fmla="*/ 120327 h 150658"/>
                <a:gd name="connsiteX2" fmla="*/ 293899 w 293899"/>
                <a:gd name="connsiteY2" fmla="*/ 132260 h 150658"/>
                <a:gd name="connsiteX3" fmla="*/ 291519 w 293899"/>
                <a:gd name="connsiteY3" fmla="*/ 140820 h 150658"/>
                <a:gd name="connsiteX4" fmla="*/ 285304 w 293899"/>
                <a:gd name="connsiteY4" fmla="*/ 146999 h 150658"/>
                <a:gd name="connsiteX5" fmla="*/ 276851 w 293899"/>
                <a:gd name="connsiteY5" fmla="*/ 149308 h 150658"/>
                <a:gd name="connsiteX6" fmla="*/ 264811 w 293899"/>
                <a:gd name="connsiteY6" fmla="*/ 144300 h 150658"/>
                <a:gd name="connsiteX7" fmla="*/ 259804 w 293899"/>
                <a:gd name="connsiteY7" fmla="*/ 132260 h 150658"/>
                <a:gd name="connsiteX8" fmla="*/ 264811 w 293899"/>
                <a:gd name="connsiteY8" fmla="*/ 120327 h 150658"/>
                <a:gd name="connsiteX9" fmla="*/ 276851 w 293899"/>
                <a:gd name="connsiteY9" fmla="*/ 115355 h 150658"/>
                <a:gd name="connsiteX10" fmla="*/ 58744 w 293899"/>
                <a:gd name="connsiteY10" fmla="*/ 25216 h 150658"/>
                <a:gd name="connsiteX11" fmla="*/ 38855 w 293899"/>
                <a:gd name="connsiteY11" fmla="*/ 37646 h 150658"/>
                <a:gd name="connsiteX12" fmla="*/ 31325 w 293899"/>
                <a:gd name="connsiteY12" fmla="*/ 74867 h 150658"/>
                <a:gd name="connsiteX13" fmla="*/ 34700 w 293899"/>
                <a:gd name="connsiteY13" fmla="*/ 102818 h 150658"/>
                <a:gd name="connsiteX14" fmla="*/ 44253 w 293899"/>
                <a:gd name="connsiteY14" fmla="*/ 119581 h 150658"/>
                <a:gd name="connsiteX15" fmla="*/ 58744 w 293899"/>
                <a:gd name="connsiteY15" fmla="*/ 125157 h 150658"/>
                <a:gd name="connsiteX16" fmla="*/ 78704 w 293899"/>
                <a:gd name="connsiteY16" fmla="*/ 112585 h 150658"/>
                <a:gd name="connsiteX17" fmla="*/ 86091 w 293899"/>
                <a:gd name="connsiteY17" fmla="*/ 74867 h 150658"/>
                <a:gd name="connsiteX18" fmla="*/ 82717 w 293899"/>
                <a:gd name="connsiteY18" fmla="*/ 47307 h 150658"/>
                <a:gd name="connsiteX19" fmla="*/ 73199 w 293899"/>
                <a:gd name="connsiteY19" fmla="*/ 30756 h 150658"/>
                <a:gd name="connsiteX20" fmla="*/ 58744 w 293899"/>
                <a:gd name="connsiteY20" fmla="*/ 25216 h 150658"/>
                <a:gd name="connsiteX21" fmla="*/ 185062 w 293899"/>
                <a:gd name="connsiteY21" fmla="*/ 0 h 150658"/>
                <a:gd name="connsiteX22" fmla="*/ 212302 w 293899"/>
                <a:gd name="connsiteY22" fmla="*/ 5504 h 150658"/>
                <a:gd name="connsiteX23" fmla="*/ 230380 w 293899"/>
                <a:gd name="connsiteY23" fmla="*/ 20741 h 150658"/>
                <a:gd name="connsiteX24" fmla="*/ 236844 w 293899"/>
                <a:gd name="connsiteY24" fmla="*/ 43045 h 150658"/>
                <a:gd name="connsiteX25" fmla="*/ 233612 w 293899"/>
                <a:gd name="connsiteY25" fmla="*/ 59311 h 150658"/>
                <a:gd name="connsiteX26" fmla="*/ 222140 w 293899"/>
                <a:gd name="connsiteY26" fmla="*/ 77104 h 150658"/>
                <a:gd name="connsiteX27" fmla="*/ 198913 w 293899"/>
                <a:gd name="connsiteY27" fmla="*/ 100509 h 150658"/>
                <a:gd name="connsiteX28" fmla="*/ 177674 w 293899"/>
                <a:gd name="connsiteY28" fmla="*/ 121321 h 150658"/>
                <a:gd name="connsiteX29" fmla="*/ 177674 w 293899"/>
                <a:gd name="connsiteY29" fmla="*/ 122316 h 150658"/>
                <a:gd name="connsiteX30" fmla="*/ 238761 w 293899"/>
                <a:gd name="connsiteY30" fmla="*/ 122316 h 150658"/>
                <a:gd name="connsiteX31" fmla="*/ 238761 w 293899"/>
                <a:gd name="connsiteY31" fmla="*/ 147461 h 150658"/>
                <a:gd name="connsiteX32" fmla="*/ 135055 w 293899"/>
                <a:gd name="connsiteY32" fmla="*/ 147461 h 150658"/>
                <a:gd name="connsiteX33" fmla="*/ 135055 w 293899"/>
                <a:gd name="connsiteY33" fmla="*/ 125299 h 150658"/>
                <a:gd name="connsiteX34" fmla="*/ 186837 w 293899"/>
                <a:gd name="connsiteY34" fmla="*/ 77353 h 150658"/>
                <a:gd name="connsiteX35" fmla="*/ 197954 w 293899"/>
                <a:gd name="connsiteY35" fmla="*/ 65846 h 150658"/>
                <a:gd name="connsiteX36" fmla="*/ 204808 w 293899"/>
                <a:gd name="connsiteY36" fmla="*/ 55795 h 150658"/>
                <a:gd name="connsiteX37" fmla="*/ 207152 w 293899"/>
                <a:gd name="connsiteY37" fmla="*/ 45105 h 150658"/>
                <a:gd name="connsiteX38" fmla="*/ 204240 w 293899"/>
                <a:gd name="connsiteY38" fmla="*/ 34059 h 150658"/>
                <a:gd name="connsiteX39" fmla="*/ 196285 w 293899"/>
                <a:gd name="connsiteY39" fmla="*/ 26885 h 150658"/>
                <a:gd name="connsiteX40" fmla="*/ 184848 w 293899"/>
                <a:gd name="connsiteY40" fmla="*/ 24363 h 150658"/>
                <a:gd name="connsiteX41" fmla="*/ 173199 w 293899"/>
                <a:gd name="connsiteY41" fmla="*/ 27063 h 150658"/>
                <a:gd name="connsiteX42" fmla="*/ 165528 w 293899"/>
                <a:gd name="connsiteY42" fmla="*/ 34805 h 150658"/>
                <a:gd name="connsiteX43" fmla="*/ 162829 w 293899"/>
                <a:gd name="connsiteY43" fmla="*/ 46809 h 150658"/>
                <a:gd name="connsiteX44" fmla="*/ 133635 w 293899"/>
                <a:gd name="connsiteY44" fmla="*/ 46809 h 150658"/>
                <a:gd name="connsiteX45" fmla="*/ 140099 w 293899"/>
                <a:gd name="connsiteY45" fmla="*/ 22019 h 150658"/>
                <a:gd name="connsiteX46" fmla="*/ 158212 w 293899"/>
                <a:gd name="connsiteY46" fmla="*/ 5753 h 150658"/>
                <a:gd name="connsiteX47" fmla="*/ 185062 w 293899"/>
                <a:gd name="connsiteY47" fmla="*/ 0 h 150658"/>
                <a:gd name="connsiteX48" fmla="*/ 58744 w 293899"/>
                <a:gd name="connsiteY48" fmla="*/ 0 h 150658"/>
                <a:gd name="connsiteX49" fmla="*/ 90175 w 293899"/>
                <a:gd name="connsiteY49" fmla="*/ 8807 h 150658"/>
                <a:gd name="connsiteX50" fmla="*/ 110455 w 293899"/>
                <a:gd name="connsiteY50" fmla="*/ 34343 h 150658"/>
                <a:gd name="connsiteX51" fmla="*/ 117487 w 293899"/>
                <a:gd name="connsiteY51" fmla="*/ 74867 h 150658"/>
                <a:gd name="connsiteX52" fmla="*/ 110419 w 293899"/>
                <a:gd name="connsiteY52" fmla="*/ 115781 h 150658"/>
                <a:gd name="connsiteX53" fmla="*/ 90211 w 293899"/>
                <a:gd name="connsiteY53" fmla="*/ 141708 h 150658"/>
                <a:gd name="connsiteX54" fmla="*/ 58744 w 293899"/>
                <a:gd name="connsiteY54" fmla="*/ 150658 h 150658"/>
                <a:gd name="connsiteX55" fmla="*/ 27241 w 293899"/>
                <a:gd name="connsiteY55" fmla="*/ 141637 h 150658"/>
                <a:gd name="connsiteX56" fmla="*/ 6997 w 293899"/>
                <a:gd name="connsiteY56" fmla="*/ 115710 h 150658"/>
                <a:gd name="connsiteX57" fmla="*/ 1 w 293899"/>
                <a:gd name="connsiteY57" fmla="*/ 74867 h 150658"/>
                <a:gd name="connsiteX58" fmla="*/ 7068 w 293899"/>
                <a:gd name="connsiteY58" fmla="*/ 34308 h 150658"/>
                <a:gd name="connsiteX59" fmla="*/ 27312 w 293899"/>
                <a:gd name="connsiteY59" fmla="*/ 8772 h 150658"/>
                <a:gd name="connsiteX60" fmla="*/ 58744 w 293899"/>
                <a:gd name="connsiteY60" fmla="*/ 0 h 1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93899" h="150658">
                  <a:moveTo>
                    <a:pt x="276851" y="115355"/>
                  </a:moveTo>
                  <a:cubicBezTo>
                    <a:pt x="281397" y="115355"/>
                    <a:pt x="285375" y="117012"/>
                    <a:pt x="288785" y="120327"/>
                  </a:cubicBezTo>
                  <a:cubicBezTo>
                    <a:pt x="292194" y="123642"/>
                    <a:pt x="293899" y="127620"/>
                    <a:pt x="293899" y="132260"/>
                  </a:cubicBezTo>
                  <a:cubicBezTo>
                    <a:pt x="293899" y="135386"/>
                    <a:pt x="293106" y="138239"/>
                    <a:pt x="291519" y="140820"/>
                  </a:cubicBezTo>
                  <a:cubicBezTo>
                    <a:pt x="289933" y="143400"/>
                    <a:pt x="287861" y="145460"/>
                    <a:pt x="285304" y="146999"/>
                  </a:cubicBezTo>
                  <a:cubicBezTo>
                    <a:pt x="282747" y="148538"/>
                    <a:pt x="279929" y="149308"/>
                    <a:pt x="276851" y="149308"/>
                  </a:cubicBezTo>
                  <a:cubicBezTo>
                    <a:pt x="272163" y="149308"/>
                    <a:pt x="268150" y="147639"/>
                    <a:pt x="264811" y="144300"/>
                  </a:cubicBezTo>
                  <a:cubicBezTo>
                    <a:pt x="261473" y="140962"/>
                    <a:pt x="259804" y="136948"/>
                    <a:pt x="259804" y="132260"/>
                  </a:cubicBezTo>
                  <a:cubicBezTo>
                    <a:pt x="259804" y="127620"/>
                    <a:pt x="261473" y="123642"/>
                    <a:pt x="264811" y="120327"/>
                  </a:cubicBezTo>
                  <a:cubicBezTo>
                    <a:pt x="268150" y="117012"/>
                    <a:pt x="272163" y="115355"/>
                    <a:pt x="276851" y="115355"/>
                  </a:cubicBezTo>
                  <a:close/>
                  <a:moveTo>
                    <a:pt x="58744" y="25216"/>
                  </a:moveTo>
                  <a:cubicBezTo>
                    <a:pt x="50457" y="25216"/>
                    <a:pt x="43827" y="29359"/>
                    <a:pt x="38855" y="37646"/>
                  </a:cubicBezTo>
                  <a:cubicBezTo>
                    <a:pt x="33883" y="45933"/>
                    <a:pt x="31373" y="58340"/>
                    <a:pt x="31325" y="74867"/>
                  </a:cubicBezTo>
                  <a:cubicBezTo>
                    <a:pt x="31325" y="86042"/>
                    <a:pt x="32450" y="95359"/>
                    <a:pt x="34700" y="102818"/>
                  </a:cubicBezTo>
                  <a:cubicBezTo>
                    <a:pt x="36949" y="110276"/>
                    <a:pt x="40133" y="115864"/>
                    <a:pt x="44253" y="119581"/>
                  </a:cubicBezTo>
                  <a:cubicBezTo>
                    <a:pt x="48373" y="123299"/>
                    <a:pt x="53203" y="125157"/>
                    <a:pt x="58744" y="125157"/>
                  </a:cubicBezTo>
                  <a:cubicBezTo>
                    <a:pt x="67078" y="125157"/>
                    <a:pt x="73731" y="120966"/>
                    <a:pt x="78704" y="112585"/>
                  </a:cubicBezTo>
                  <a:cubicBezTo>
                    <a:pt x="83676" y="104203"/>
                    <a:pt x="86138" y="91630"/>
                    <a:pt x="86091" y="74867"/>
                  </a:cubicBezTo>
                  <a:cubicBezTo>
                    <a:pt x="86091" y="63833"/>
                    <a:pt x="84966" y="54647"/>
                    <a:pt x="82717" y="47307"/>
                  </a:cubicBezTo>
                  <a:cubicBezTo>
                    <a:pt x="80468" y="39967"/>
                    <a:pt x="77295" y="34450"/>
                    <a:pt x="73199" y="30756"/>
                  </a:cubicBezTo>
                  <a:cubicBezTo>
                    <a:pt x="69102" y="27063"/>
                    <a:pt x="64284" y="25216"/>
                    <a:pt x="58744" y="25216"/>
                  </a:cubicBezTo>
                  <a:close/>
                  <a:moveTo>
                    <a:pt x="185062" y="0"/>
                  </a:moveTo>
                  <a:cubicBezTo>
                    <a:pt x="195480" y="0"/>
                    <a:pt x="204560" y="1834"/>
                    <a:pt x="212302" y="5504"/>
                  </a:cubicBezTo>
                  <a:cubicBezTo>
                    <a:pt x="220045" y="9174"/>
                    <a:pt x="226070" y="14253"/>
                    <a:pt x="230380" y="20741"/>
                  </a:cubicBezTo>
                  <a:cubicBezTo>
                    <a:pt x="234689" y="27228"/>
                    <a:pt x="236844" y="34663"/>
                    <a:pt x="236844" y="43045"/>
                  </a:cubicBezTo>
                  <a:cubicBezTo>
                    <a:pt x="236844" y="48538"/>
                    <a:pt x="235766" y="53960"/>
                    <a:pt x="233612" y="59311"/>
                  </a:cubicBezTo>
                  <a:cubicBezTo>
                    <a:pt x="231457" y="64662"/>
                    <a:pt x="227633" y="70593"/>
                    <a:pt x="222140" y="77104"/>
                  </a:cubicBezTo>
                  <a:cubicBezTo>
                    <a:pt x="216647" y="83616"/>
                    <a:pt x="208905" y="91417"/>
                    <a:pt x="198913" y="100509"/>
                  </a:cubicBezTo>
                  <a:lnTo>
                    <a:pt x="177674" y="121321"/>
                  </a:lnTo>
                  <a:lnTo>
                    <a:pt x="177674" y="122316"/>
                  </a:lnTo>
                  <a:lnTo>
                    <a:pt x="238761" y="122316"/>
                  </a:lnTo>
                  <a:lnTo>
                    <a:pt x="238761" y="147461"/>
                  </a:lnTo>
                  <a:lnTo>
                    <a:pt x="135055" y="147461"/>
                  </a:lnTo>
                  <a:lnTo>
                    <a:pt x="135055" y="125299"/>
                  </a:lnTo>
                  <a:lnTo>
                    <a:pt x="186837" y="77353"/>
                  </a:lnTo>
                  <a:cubicBezTo>
                    <a:pt x="191241" y="73091"/>
                    <a:pt x="194947" y="69255"/>
                    <a:pt x="197954" y="65846"/>
                  </a:cubicBezTo>
                  <a:cubicBezTo>
                    <a:pt x="200961" y="62436"/>
                    <a:pt x="203246" y="59086"/>
                    <a:pt x="204808" y="55795"/>
                  </a:cubicBezTo>
                  <a:cubicBezTo>
                    <a:pt x="206371" y="52504"/>
                    <a:pt x="207152" y="48940"/>
                    <a:pt x="207152" y="45105"/>
                  </a:cubicBezTo>
                  <a:cubicBezTo>
                    <a:pt x="207152" y="40843"/>
                    <a:pt x="206182" y="37161"/>
                    <a:pt x="204240" y="34059"/>
                  </a:cubicBezTo>
                  <a:cubicBezTo>
                    <a:pt x="202299" y="30957"/>
                    <a:pt x="199647" y="28566"/>
                    <a:pt x="196285" y="26885"/>
                  </a:cubicBezTo>
                  <a:cubicBezTo>
                    <a:pt x="192922" y="25204"/>
                    <a:pt x="189110" y="24363"/>
                    <a:pt x="184848" y="24363"/>
                  </a:cubicBezTo>
                  <a:cubicBezTo>
                    <a:pt x="180397" y="24363"/>
                    <a:pt x="176514" y="25263"/>
                    <a:pt x="173199" y="27063"/>
                  </a:cubicBezTo>
                  <a:cubicBezTo>
                    <a:pt x="169884" y="28862"/>
                    <a:pt x="167327" y="31443"/>
                    <a:pt x="165528" y="34805"/>
                  </a:cubicBezTo>
                  <a:cubicBezTo>
                    <a:pt x="163728" y="38167"/>
                    <a:pt x="162829" y="42169"/>
                    <a:pt x="162829" y="46809"/>
                  </a:cubicBezTo>
                  <a:lnTo>
                    <a:pt x="133635" y="46809"/>
                  </a:lnTo>
                  <a:cubicBezTo>
                    <a:pt x="133635" y="37291"/>
                    <a:pt x="135789" y="29028"/>
                    <a:pt x="140099" y="22019"/>
                  </a:cubicBezTo>
                  <a:cubicBezTo>
                    <a:pt x="144408" y="15011"/>
                    <a:pt x="150445" y="9589"/>
                    <a:pt x="158212" y="5753"/>
                  </a:cubicBezTo>
                  <a:cubicBezTo>
                    <a:pt x="165978" y="1917"/>
                    <a:pt x="174928" y="0"/>
                    <a:pt x="185062" y="0"/>
                  </a:cubicBezTo>
                  <a:close/>
                  <a:moveTo>
                    <a:pt x="58744" y="0"/>
                  </a:moveTo>
                  <a:cubicBezTo>
                    <a:pt x="70914" y="0"/>
                    <a:pt x="81391" y="2935"/>
                    <a:pt x="90175" y="8807"/>
                  </a:cubicBezTo>
                  <a:cubicBezTo>
                    <a:pt x="98959" y="14679"/>
                    <a:pt x="105719" y="23191"/>
                    <a:pt x="110455" y="34343"/>
                  </a:cubicBezTo>
                  <a:cubicBezTo>
                    <a:pt x="115190" y="45495"/>
                    <a:pt x="117534" y="59003"/>
                    <a:pt x="117487" y="74867"/>
                  </a:cubicBezTo>
                  <a:cubicBezTo>
                    <a:pt x="117487" y="90825"/>
                    <a:pt x="115131" y="104463"/>
                    <a:pt x="110419" y="115781"/>
                  </a:cubicBezTo>
                  <a:cubicBezTo>
                    <a:pt x="105707" y="127099"/>
                    <a:pt x="98971" y="135741"/>
                    <a:pt x="90211" y="141708"/>
                  </a:cubicBezTo>
                  <a:cubicBezTo>
                    <a:pt x="81450" y="147674"/>
                    <a:pt x="70961" y="150658"/>
                    <a:pt x="58744" y="150658"/>
                  </a:cubicBezTo>
                  <a:cubicBezTo>
                    <a:pt x="46526" y="150610"/>
                    <a:pt x="36025" y="147603"/>
                    <a:pt x="27241" y="141637"/>
                  </a:cubicBezTo>
                  <a:cubicBezTo>
                    <a:pt x="18457" y="135670"/>
                    <a:pt x="11709" y="127028"/>
                    <a:pt x="6997" y="115710"/>
                  </a:cubicBezTo>
                  <a:cubicBezTo>
                    <a:pt x="2285" y="104392"/>
                    <a:pt x="-47" y="90778"/>
                    <a:pt x="1" y="74867"/>
                  </a:cubicBezTo>
                  <a:cubicBezTo>
                    <a:pt x="1" y="59003"/>
                    <a:pt x="2356" y="45483"/>
                    <a:pt x="7068" y="34308"/>
                  </a:cubicBezTo>
                  <a:cubicBezTo>
                    <a:pt x="11780" y="23132"/>
                    <a:pt x="18528" y="14620"/>
                    <a:pt x="27312" y="8772"/>
                  </a:cubicBezTo>
                  <a:cubicBezTo>
                    <a:pt x="36096" y="2924"/>
                    <a:pt x="46574" y="0"/>
                    <a:pt x="587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106861B-AE7B-B1B8-469F-3ADA9D37B01B}"/>
              </a:ext>
            </a:extLst>
          </p:cNvPr>
          <p:cNvGrpSpPr/>
          <p:nvPr/>
        </p:nvGrpSpPr>
        <p:grpSpPr>
          <a:xfrm>
            <a:off x="4734799" y="4380318"/>
            <a:ext cx="876210" cy="1322686"/>
            <a:chOff x="4734799" y="4363385"/>
            <a:chExt cx="876210" cy="1322686"/>
          </a:xfrm>
        </p:grpSpPr>
        <p:sp>
          <p:nvSpPr>
            <p:cNvPr id="17" name="Rounded Rectangle 72">
              <a:extLst>
                <a:ext uri="{FF2B5EF4-FFF2-40B4-BE49-F238E27FC236}">
                  <a16:creationId xmlns:a16="http://schemas.microsoft.com/office/drawing/2014/main" id="{B0CF0026-B5FF-D7EE-6781-5C4B65B1ADC8}"/>
                </a:ext>
              </a:extLst>
            </p:cNvPr>
            <p:cNvSpPr/>
            <p:nvPr/>
          </p:nvSpPr>
          <p:spPr>
            <a:xfrm>
              <a:off x="4734799" y="4363385"/>
              <a:ext cx="876210" cy="1322686"/>
            </a:xfrm>
            <a:prstGeom prst="roundRect">
              <a:avLst>
                <a:gd name="adj" fmla="val 13842"/>
              </a:avLst>
            </a:prstGeom>
            <a:solidFill>
              <a:schemeClr val="bg1">
                <a:lumMod val="95000"/>
                <a:alpha val="89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3275"/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FB80E76-AD86-1BA9-4B3C-12DCEDBF7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61804" y="4862456"/>
              <a:ext cx="432000" cy="432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760858-731F-D554-1D36-0FBFB2F435A7}"/>
                </a:ext>
              </a:extLst>
            </p:cNvPr>
            <p:cNvSpPr txBox="1"/>
            <p:nvPr/>
          </p:nvSpPr>
          <p:spPr>
            <a:xfrm>
              <a:off x="5042617" y="4611707"/>
              <a:ext cx="303424" cy="150658"/>
            </a:xfrm>
            <a:custGeom>
              <a:avLst/>
              <a:gdLst>
                <a:gd name="connsiteX0" fmla="*/ 286376 w 303424"/>
                <a:gd name="connsiteY0" fmla="*/ 115355 h 150658"/>
                <a:gd name="connsiteX1" fmla="*/ 298310 w 303424"/>
                <a:gd name="connsiteY1" fmla="*/ 120327 h 150658"/>
                <a:gd name="connsiteX2" fmla="*/ 303424 w 303424"/>
                <a:gd name="connsiteY2" fmla="*/ 132260 h 150658"/>
                <a:gd name="connsiteX3" fmla="*/ 301044 w 303424"/>
                <a:gd name="connsiteY3" fmla="*/ 140820 h 150658"/>
                <a:gd name="connsiteX4" fmla="*/ 294829 w 303424"/>
                <a:gd name="connsiteY4" fmla="*/ 146999 h 150658"/>
                <a:gd name="connsiteX5" fmla="*/ 286376 w 303424"/>
                <a:gd name="connsiteY5" fmla="*/ 149308 h 150658"/>
                <a:gd name="connsiteX6" fmla="*/ 274336 w 303424"/>
                <a:gd name="connsiteY6" fmla="*/ 144300 h 150658"/>
                <a:gd name="connsiteX7" fmla="*/ 269329 w 303424"/>
                <a:gd name="connsiteY7" fmla="*/ 132260 h 150658"/>
                <a:gd name="connsiteX8" fmla="*/ 274336 w 303424"/>
                <a:gd name="connsiteY8" fmla="*/ 120327 h 150658"/>
                <a:gd name="connsiteX9" fmla="*/ 286376 w 303424"/>
                <a:gd name="connsiteY9" fmla="*/ 115355 h 150658"/>
                <a:gd name="connsiteX10" fmla="*/ 58744 w 303424"/>
                <a:gd name="connsiteY10" fmla="*/ 25216 h 150658"/>
                <a:gd name="connsiteX11" fmla="*/ 38855 w 303424"/>
                <a:gd name="connsiteY11" fmla="*/ 37646 h 150658"/>
                <a:gd name="connsiteX12" fmla="*/ 31325 w 303424"/>
                <a:gd name="connsiteY12" fmla="*/ 74867 h 150658"/>
                <a:gd name="connsiteX13" fmla="*/ 34700 w 303424"/>
                <a:gd name="connsiteY13" fmla="*/ 102818 h 150658"/>
                <a:gd name="connsiteX14" fmla="*/ 44253 w 303424"/>
                <a:gd name="connsiteY14" fmla="*/ 119581 h 150658"/>
                <a:gd name="connsiteX15" fmla="*/ 58744 w 303424"/>
                <a:gd name="connsiteY15" fmla="*/ 125157 h 150658"/>
                <a:gd name="connsiteX16" fmla="*/ 78704 w 303424"/>
                <a:gd name="connsiteY16" fmla="*/ 112585 h 150658"/>
                <a:gd name="connsiteX17" fmla="*/ 86091 w 303424"/>
                <a:gd name="connsiteY17" fmla="*/ 74867 h 150658"/>
                <a:gd name="connsiteX18" fmla="*/ 82717 w 303424"/>
                <a:gd name="connsiteY18" fmla="*/ 47307 h 150658"/>
                <a:gd name="connsiteX19" fmla="*/ 73199 w 303424"/>
                <a:gd name="connsiteY19" fmla="*/ 30756 h 150658"/>
                <a:gd name="connsiteX20" fmla="*/ 58744 w 303424"/>
                <a:gd name="connsiteY20" fmla="*/ 25216 h 150658"/>
                <a:gd name="connsiteX21" fmla="*/ 189252 w 303424"/>
                <a:gd name="connsiteY21" fmla="*/ 0 h 150658"/>
                <a:gd name="connsiteX22" fmla="*/ 215605 w 303424"/>
                <a:gd name="connsiteY22" fmla="*/ 5469 h 150658"/>
                <a:gd name="connsiteX23" fmla="*/ 233185 w 303424"/>
                <a:gd name="connsiteY23" fmla="*/ 20208 h 150658"/>
                <a:gd name="connsiteX24" fmla="*/ 239401 w 303424"/>
                <a:gd name="connsiteY24" fmla="*/ 40985 h 150658"/>
                <a:gd name="connsiteX25" fmla="*/ 231836 w 303424"/>
                <a:gd name="connsiteY25" fmla="*/ 61371 h 150658"/>
                <a:gd name="connsiteX26" fmla="*/ 211983 w 303424"/>
                <a:gd name="connsiteY26" fmla="*/ 71741 h 150658"/>
                <a:gd name="connsiteX27" fmla="*/ 211983 w 303424"/>
                <a:gd name="connsiteY27" fmla="*/ 72878 h 150658"/>
                <a:gd name="connsiteX28" fmla="*/ 236453 w 303424"/>
                <a:gd name="connsiteY28" fmla="*/ 83994 h 150658"/>
                <a:gd name="connsiteX29" fmla="*/ 244799 w 303424"/>
                <a:gd name="connsiteY29" fmla="*/ 106618 h 150658"/>
                <a:gd name="connsiteX30" fmla="*/ 237660 w 303424"/>
                <a:gd name="connsiteY30" fmla="*/ 128709 h 150658"/>
                <a:gd name="connsiteX31" fmla="*/ 217807 w 303424"/>
                <a:gd name="connsiteY31" fmla="*/ 143910 h 150658"/>
                <a:gd name="connsiteX32" fmla="*/ 188826 w 303424"/>
                <a:gd name="connsiteY32" fmla="*/ 149450 h 150658"/>
                <a:gd name="connsiteX33" fmla="*/ 160520 w 303424"/>
                <a:gd name="connsiteY33" fmla="*/ 143945 h 150658"/>
                <a:gd name="connsiteX34" fmla="*/ 140986 w 303424"/>
                <a:gd name="connsiteY34" fmla="*/ 128744 h 150658"/>
                <a:gd name="connsiteX35" fmla="*/ 133635 w 303424"/>
                <a:gd name="connsiteY35" fmla="*/ 106334 h 150658"/>
                <a:gd name="connsiteX36" fmla="*/ 164604 w 303424"/>
                <a:gd name="connsiteY36" fmla="*/ 106334 h 150658"/>
                <a:gd name="connsiteX37" fmla="*/ 168121 w 303424"/>
                <a:gd name="connsiteY37" fmla="*/ 115674 h 150658"/>
                <a:gd name="connsiteX38" fmla="*/ 176751 w 303424"/>
                <a:gd name="connsiteY38" fmla="*/ 121890 h 150658"/>
                <a:gd name="connsiteX39" fmla="*/ 188897 w 303424"/>
                <a:gd name="connsiteY39" fmla="*/ 124092 h 150658"/>
                <a:gd name="connsiteX40" fmla="*/ 201328 w 303424"/>
                <a:gd name="connsiteY40" fmla="*/ 121606 h 150658"/>
                <a:gd name="connsiteX41" fmla="*/ 209781 w 303424"/>
                <a:gd name="connsiteY41" fmla="*/ 114716 h 150658"/>
                <a:gd name="connsiteX42" fmla="*/ 212835 w 303424"/>
                <a:gd name="connsiteY42" fmla="*/ 104558 h 150658"/>
                <a:gd name="connsiteX43" fmla="*/ 209603 w 303424"/>
                <a:gd name="connsiteY43" fmla="*/ 94223 h 150658"/>
                <a:gd name="connsiteX44" fmla="*/ 200369 w 303424"/>
                <a:gd name="connsiteY44" fmla="*/ 87155 h 150658"/>
                <a:gd name="connsiteX45" fmla="*/ 186127 w 303424"/>
                <a:gd name="connsiteY45" fmla="*/ 84598 h 150658"/>
                <a:gd name="connsiteX46" fmla="*/ 172560 w 303424"/>
                <a:gd name="connsiteY46" fmla="*/ 84598 h 150658"/>
                <a:gd name="connsiteX47" fmla="*/ 172560 w 303424"/>
                <a:gd name="connsiteY47" fmla="*/ 62010 h 150658"/>
                <a:gd name="connsiteX48" fmla="*/ 186127 w 303424"/>
                <a:gd name="connsiteY48" fmla="*/ 62010 h 150658"/>
                <a:gd name="connsiteX49" fmla="*/ 198451 w 303424"/>
                <a:gd name="connsiteY49" fmla="*/ 59595 h 150658"/>
                <a:gd name="connsiteX50" fmla="*/ 206797 w 303424"/>
                <a:gd name="connsiteY50" fmla="*/ 52883 h 150658"/>
                <a:gd name="connsiteX51" fmla="*/ 209781 w 303424"/>
                <a:gd name="connsiteY51" fmla="*/ 42832 h 150658"/>
                <a:gd name="connsiteX52" fmla="*/ 207188 w 303424"/>
                <a:gd name="connsiteY52" fmla="*/ 33207 h 150658"/>
                <a:gd name="connsiteX53" fmla="*/ 199943 w 303424"/>
                <a:gd name="connsiteY53" fmla="*/ 26707 h 150658"/>
                <a:gd name="connsiteX54" fmla="*/ 189110 w 303424"/>
                <a:gd name="connsiteY54" fmla="*/ 24363 h 150658"/>
                <a:gd name="connsiteX55" fmla="*/ 177674 w 303424"/>
                <a:gd name="connsiteY55" fmla="*/ 26601 h 150658"/>
                <a:gd name="connsiteX56" fmla="*/ 169364 w 303424"/>
                <a:gd name="connsiteY56" fmla="*/ 32958 h 150658"/>
                <a:gd name="connsiteX57" fmla="*/ 166025 w 303424"/>
                <a:gd name="connsiteY57" fmla="*/ 42618 h 150658"/>
                <a:gd name="connsiteX58" fmla="*/ 136547 w 303424"/>
                <a:gd name="connsiteY58" fmla="*/ 42618 h 150658"/>
                <a:gd name="connsiteX59" fmla="*/ 143721 w 303424"/>
                <a:gd name="connsiteY59" fmla="*/ 20457 h 150658"/>
                <a:gd name="connsiteX60" fmla="*/ 162509 w 303424"/>
                <a:gd name="connsiteY60" fmla="*/ 5433 h 150658"/>
                <a:gd name="connsiteX61" fmla="*/ 189252 w 303424"/>
                <a:gd name="connsiteY61" fmla="*/ 0 h 150658"/>
                <a:gd name="connsiteX62" fmla="*/ 58744 w 303424"/>
                <a:gd name="connsiteY62" fmla="*/ 0 h 150658"/>
                <a:gd name="connsiteX63" fmla="*/ 90175 w 303424"/>
                <a:gd name="connsiteY63" fmla="*/ 8807 h 150658"/>
                <a:gd name="connsiteX64" fmla="*/ 110455 w 303424"/>
                <a:gd name="connsiteY64" fmla="*/ 34343 h 150658"/>
                <a:gd name="connsiteX65" fmla="*/ 117487 w 303424"/>
                <a:gd name="connsiteY65" fmla="*/ 74867 h 150658"/>
                <a:gd name="connsiteX66" fmla="*/ 110419 w 303424"/>
                <a:gd name="connsiteY66" fmla="*/ 115781 h 150658"/>
                <a:gd name="connsiteX67" fmla="*/ 90211 w 303424"/>
                <a:gd name="connsiteY67" fmla="*/ 141708 h 150658"/>
                <a:gd name="connsiteX68" fmla="*/ 58744 w 303424"/>
                <a:gd name="connsiteY68" fmla="*/ 150658 h 150658"/>
                <a:gd name="connsiteX69" fmla="*/ 27241 w 303424"/>
                <a:gd name="connsiteY69" fmla="*/ 141637 h 150658"/>
                <a:gd name="connsiteX70" fmla="*/ 6997 w 303424"/>
                <a:gd name="connsiteY70" fmla="*/ 115710 h 150658"/>
                <a:gd name="connsiteX71" fmla="*/ 1 w 303424"/>
                <a:gd name="connsiteY71" fmla="*/ 74867 h 150658"/>
                <a:gd name="connsiteX72" fmla="*/ 7068 w 303424"/>
                <a:gd name="connsiteY72" fmla="*/ 34308 h 150658"/>
                <a:gd name="connsiteX73" fmla="*/ 27312 w 303424"/>
                <a:gd name="connsiteY73" fmla="*/ 8772 h 150658"/>
                <a:gd name="connsiteX74" fmla="*/ 58744 w 303424"/>
                <a:gd name="connsiteY74" fmla="*/ 0 h 1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03424" h="150658">
                  <a:moveTo>
                    <a:pt x="286376" y="115355"/>
                  </a:moveTo>
                  <a:cubicBezTo>
                    <a:pt x="290922" y="115355"/>
                    <a:pt x="294900" y="117012"/>
                    <a:pt x="298310" y="120327"/>
                  </a:cubicBezTo>
                  <a:cubicBezTo>
                    <a:pt x="301719" y="123642"/>
                    <a:pt x="303424" y="127620"/>
                    <a:pt x="303424" y="132260"/>
                  </a:cubicBezTo>
                  <a:cubicBezTo>
                    <a:pt x="303424" y="135386"/>
                    <a:pt x="302631" y="138239"/>
                    <a:pt x="301044" y="140820"/>
                  </a:cubicBezTo>
                  <a:cubicBezTo>
                    <a:pt x="299458" y="143400"/>
                    <a:pt x="297386" y="145460"/>
                    <a:pt x="294829" y="146999"/>
                  </a:cubicBezTo>
                  <a:cubicBezTo>
                    <a:pt x="292272" y="148538"/>
                    <a:pt x="289454" y="149308"/>
                    <a:pt x="286376" y="149308"/>
                  </a:cubicBezTo>
                  <a:cubicBezTo>
                    <a:pt x="281688" y="149308"/>
                    <a:pt x="277675" y="147639"/>
                    <a:pt x="274336" y="144300"/>
                  </a:cubicBezTo>
                  <a:cubicBezTo>
                    <a:pt x="270998" y="140962"/>
                    <a:pt x="269329" y="136948"/>
                    <a:pt x="269329" y="132260"/>
                  </a:cubicBezTo>
                  <a:cubicBezTo>
                    <a:pt x="269329" y="127620"/>
                    <a:pt x="270998" y="123642"/>
                    <a:pt x="274336" y="120327"/>
                  </a:cubicBezTo>
                  <a:cubicBezTo>
                    <a:pt x="277675" y="117012"/>
                    <a:pt x="281688" y="115355"/>
                    <a:pt x="286376" y="115355"/>
                  </a:cubicBezTo>
                  <a:close/>
                  <a:moveTo>
                    <a:pt x="58744" y="25216"/>
                  </a:moveTo>
                  <a:cubicBezTo>
                    <a:pt x="50457" y="25216"/>
                    <a:pt x="43827" y="29359"/>
                    <a:pt x="38855" y="37646"/>
                  </a:cubicBezTo>
                  <a:cubicBezTo>
                    <a:pt x="33883" y="45933"/>
                    <a:pt x="31373" y="58340"/>
                    <a:pt x="31325" y="74867"/>
                  </a:cubicBezTo>
                  <a:cubicBezTo>
                    <a:pt x="31325" y="86042"/>
                    <a:pt x="32450" y="95359"/>
                    <a:pt x="34700" y="102818"/>
                  </a:cubicBezTo>
                  <a:cubicBezTo>
                    <a:pt x="36949" y="110276"/>
                    <a:pt x="40133" y="115864"/>
                    <a:pt x="44253" y="119581"/>
                  </a:cubicBezTo>
                  <a:cubicBezTo>
                    <a:pt x="48373" y="123299"/>
                    <a:pt x="53203" y="125157"/>
                    <a:pt x="58744" y="125157"/>
                  </a:cubicBezTo>
                  <a:cubicBezTo>
                    <a:pt x="67078" y="125157"/>
                    <a:pt x="73731" y="120966"/>
                    <a:pt x="78704" y="112585"/>
                  </a:cubicBezTo>
                  <a:cubicBezTo>
                    <a:pt x="83676" y="104203"/>
                    <a:pt x="86138" y="91630"/>
                    <a:pt x="86091" y="74867"/>
                  </a:cubicBezTo>
                  <a:cubicBezTo>
                    <a:pt x="86091" y="63833"/>
                    <a:pt x="84966" y="54647"/>
                    <a:pt x="82717" y="47307"/>
                  </a:cubicBezTo>
                  <a:cubicBezTo>
                    <a:pt x="80468" y="39967"/>
                    <a:pt x="77295" y="34450"/>
                    <a:pt x="73199" y="30756"/>
                  </a:cubicBezTo>
                  <a:cubicBezTo>
                    <a:pt x="69102" y="27063"/>
                    <a:pt x="64284" y="25216"/>
                    <a:pt x="58744" y="25216"/>
                  </a:cubicBezTo>
                  <a:close/>
                  <a:moveTo>
                    <a:pt x="189252" y="0"/>
                  </a:moveTo>
                  <a:cubicBezTo>
                    <a:pt x="199292" y="0"/>
                    <a:pt x="208076" y="1823"/>
                    <a:pt x="215605" y="5469"/>
                  </a:cubicBezTo>
                  <a:cubicBezTo>
                    <a:pt x="223134" y="9115"/>
                    <a:pt x="228995" y="14028"/>
                    <a:pt x="233185" y="20208"/>
                  </a:cubicBezTo>
                  <a:cubicBezTo>
                    <a:pt x="237376" y="26388"/>
                    <a:pt x="239448" y="33313"/>
                    <a:pt x="239401" y="40985"/>
                  </a:cubicBezTo>
                  <a:cubicBezTo>
                    <a:pt x="239448" y="49130"/>
                    <a:pt x="236926" y="55925"/>
                    <a:pt x="231836" y="61371"/>
                  </a:cubicBezTo>
                  <a:cubicBezTo>
                    <a:pt x="226745" y="66817"/>
                    <a:pt x="220128" y="70273"/>
                    <a:pt x="211983" y="71741"/>
                  </a:cubicBezTo>
                  <a:lnTo>
                    <a:pt x="211983" y="72878"/>
                  </a:lnTo>
                  <a:cubicBezTo>
                    <a:pt x="222685" y="74251"/>
                    <a:pt x="230841" y="77957"/>
                    <a:pt x="236453" y="83994"/>
                  </a:cubicBezTo>
                  <a:cubicBezTo>
                    <a:pt x="242064" y="90032"/>
                    <a:pt x="244847" y="97573"/>
                    <a:pt x="244799" y="106618"/>
                  </a:cubicBezTo>
                  <a:cubicBezTo>
                    <a:pt x="244847" y="114905"/>
                    <a:pt x="242467" y="122269"/>
                    <a:pt x="237660" y="128709"/>
                  </a:cubicBezTo>
                  <a:cubicBezTo>
                    <a:pt x="232854" y="135149"/>
                    <a:pt x="226236" y="140216"/>
                    <a:pt x="217807" y="143910"/>
                  </a:cubicBezTo>
                  <a:cubicBezTo>
                    <a:pt x="209378" y="147603"/>
                    <a:pt x="199718" y="149450"/>
                    <a:pt x="188826" y="149450"/>
                  </a:cubicBezTo>
                  <a:cubicBezTo>
                    <a:pt x="178219" y="149450"/>
                    <a:pt x="168784" y="147615"/>
                    <a:pt x="160520" y="143945"/>
                  </a:cubicBezTo>
                  <a:cubicBezTo>
                    <a:pt x="152257" y="140275"/>
                    <a:pt x="145746" y="135208"/>
                    <a:pt x="140986" y="128744"/>
                  </a:cubicBezTo>
                  <a:cubicBezTo>
                    <a:pt x="136227" y="122280"/>
                    <a:pt x="133777" y="114810"/>
                    <a:pt x="133635" y="106334"/>
                  </a:cubicBezTo>
                  <a:lnTo>
                    <a:pt x="164604" y="106334"/>
                  </a:lnTo>
                  <a:cubicBezTo>
                    <a:pt x="164794" y="109885"/>
                    <a:pt x="165966" y="112999"/>
                    <a:pt x="168121" y="115674"/>
                  </a:cubicBezTo>
                  <a:cubicBezTo>
                    <a:pt x="170275" y="118350"/>
                    <a:pt x="173152" y="120422"/>
                    <a:pt x="176751" y="121890"/>
                  </a:cubicBezTo>
                  <a:cubicBezTo>
                    <a:pt x="180350" y="123358"/>
                    <a:pt x="184399" y="124092"/>
                    <a:pt x="188897" y="124092"/>
                  </a:cubicBezTo>
                  <a:cubicBezTo>
                    <a:pt x="193585" y="124092"/>
                    <a:pt x="197729" y="123263"/>
                    <a:pt x="201328" y="121606"/>
                  </a:cubicBezTo>
                  <a:cubicBezTo>
                    <a:pt x="204927" y="119948"/>
                    <a:pt x="207744" y="117652"/>
                    <a:pt x="209781" y="114716"/>
                  </a:cubicBezTo>
                  <a:cubicBezTo>
                    <a:pt x="211817" y="111780"/>
                    <a:pt x="212835" y="108394"/>
                    <a:pt x="212835" y="104558"/>
                  </a:cubicBezTo>
                  <a:cubicBezTo>
                    <a:pt x="212835" y="100675"/>
                    <a:pt x="211758" y="97230"/>
                    <a:pt x="209603" y="94223"/>
                  </a:cubicBezTo>
                  <a:cubicBezTo>
                    <a:pt x="207448" y="91216"/>
                    <a:pt x="204370" y="88860"/>
                    <a:pt x="200369" y="87155"/>
                  </a:cubicBezTo>
                  <a:cubicBezTo>
                    <a:pt x="196367" y="85451"/>
                    <a:pt x="191620" y="84598"/>
                    <a:pt x="186127" y="84598"/>
                  </a:cubicBezTo>
                  <a:lnTo>
                    <a:pt x="172560" y="84598"/>
                  </a:lnTo>
                  <a:lnTo>
                    <a:pt x="172560" y="62010"/>
                  </a:lnTo>
                  <a:lnTo>
                    <a:pt x="186127" y="62010"/>
                  </a:lnTo>
                  <a:cubicBezTo>
                    <a:pt x="190768" y="62010"/>
                    <a:pt x="194876" y="61205"/>
                    <a:pt x="198451" y="59595"/>
                  </a:cubicBezTo>
                  <a:cubicBezTo>
                    <a:pt x="202026" y="57985"/>
                    <a:pt x="204808" y="55747"/>
                    <a:pt x="206797" y="52883"/>
                  </a:cubicBezTo>
                  <a:cubicBezTo>
                    <a:pt x="208786" y="50018"/>
                    <a:pt x="209781" y="46667"/>
                    <a:pt x="209781" y="42832"/>
                  </a:cubicBezTo>
                  <a:cubicBezTo>
                    <a:pt x="209781" y="39185"/>
                    <a:pt x="208916" y="35977"/>
                    <a:pt x="207188" y="33207"/>
                  </a:cubicBezTo>
                  <a:cubicBezTo>
                    <a:pt x="205459" y="30437"/>
                    <a:pt x="203044" y="28270"/>
                    <a:pt x="199943" y="26707"/>
                  </a:cubicBezTo>
                  <a:cubicBezTo>
                    <a:pt x="196841" y="25145"/>
                    <a:pt x="193230" y="24363"/>
                    <a:pt x="189110" y="24363"/>
                  </a:cubicBezTo>
                  <a:cubicBezTo>
                    <a:pt x="184943" y="24363"/>
                    <a:pt x="181131" y="25109"/>
                    <a:pt x="177674" y="26601"/>
                  </a:cubicBezTo>
                  <a:cubicBezTo>
                    <a:pt x="174217" y="28093"/>
                    <a:pt x="171447" y="30212"/>
                    <a:pt x="169364" y="32958"/>
                  </a:cubicBezTo>
                  <a:cubicBezTo>
                    <a:pt x="167280" y="35705"/>
                    <a:pt x="166167" y="38925"/>
                    <a:pt x="166025" y="42618"/>
                  </a:cubicBezTo>
                  <a:lnTo>
                    <a:pt x="136547" y="42618"/>
                  </a:lnTo>
                  <a:cubicBezTo>
                    <a:pt x="136689" y="34237"/>
                    <a:pt x="139080" y="26849"/>
                    <a:pt x="143721" y="20457"/>
                  </a:cubicBezTo>
                  <a:cubicBezTo>
                    <a:pt x="148362" y="14064"/>
                    <a:pt x="154625" y="9056"/>
                    <a:pt x="162509" y="5433"/>
                  </a:cubicBezTo>
                  <a:cubicBezTo>
                    <a:pt x="170394" y="1811"/>
                    <a:pt x="179308" y="0"/>
                    <a:pt x="189252" y="0"/>
                  </a:cubicBezTo>
                  <a:close/>
                  <a:moveTo>
                    <a:pt x="58744" y="0"/>
                  </a:moveTo>
                  <a:cubicBezTo>
                    <a:pt x="70914" y="0"/>
                    <a:pt x="81391" y="2935"/>
                    <a:pt x="90175" y="8807"/>
                  </a:cubicBezTo>
                  <a:cubicBezTo>
                    <a:pt x="98959" y="14679"/>
                    <a:pt x="105719" y="23191"/>
                    <a:pt x="110455" y="34343"/>
                  </a:cubicBezTo>
                  <a:cubicBezTo>
                    <a:pt x="115190" y="45495"/>
                    <a:pt x="117534" y="59003"/>
                    <a:pt x="117487" y="74867"/>
                  </a:cubicBezTo>
                  <a:cubicBezTo>
                    <a:pt x="117487" y="90825"/>
                    <a:pt x="115131" y="104463"/>
                    <a:pt x="110419" y="115781"/>
                  </a:cubicBezTo>
                  <a:cubicBezTo>
                    <a:pt x="105707" y="127099"/>
                    <a:pt x="98971" y="135741"/>
                    <a:pt x="90211" y="141708"/>
                  </a:cubicBezTo>
                  <a:cubicBezTo>
                    <a:pt x="81450" y="147674"/>
                    <a:pt x="70961" y="150658"/>
                    <a:pt x="58744" y="150658"/>
                  </a:cubicBezTo>
                  <a:cubicBezTo>
                    <a:pt x="46526" y="150610"/>
                    <a:pt x="36025" y="147603"/>
                    <a:pt x="27241" y="141637"/>
                  </a:cubicBezTo>
                  <a:cubicBezTo>
                    <a:pt x="18457" y="135670"/>
                    <a:pt x="11709" y="127028"/>
                    <a:pt x="6997" y="115710"/>
                  </a:cubicBezTo>
                  <a:cubicBezTo>
                    <a:pt x="2285" y="104392"/>
                    <a:pt x="-47" y="90778"/>
                    <a:pt x="1" y="74867"/>
                  </a:cubicBezTo>
                  <a:cubicBezTo>
                    <a:pt x="1" y="59003"/>
                    <a:pt x="2356" y="45483"/>
                    <a:pt x="7068" y="34308"/>
                  </a:cubicBezTo>
                  <a:cubicBezTo>
                    <a:pt x="11780" y="23132"/>
                    <a:pt x="18528" y="14620"/>
                    <a:pt x="27312" y="8772"/>
                  </a:cubicBezTo>
                  <a:cubicBezTo>
                    <a:pt x="36096" y="2924"/>
                    <a:pt x="46574" y="0"/>
                    <a:pt x="587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317889A-59D2-37EF-9A0C-6FD1215C1FD6}"/>
              </a:ext>
            </a:extLst>
          </p:cNvPr>
          <p:cNvSpPr txBox="1"/>
          <p:nvPr/>
        </p:nvSpPr>
        <p:spPr>
          <a:xfrm>
            <a:off x="6249814" y="1772180"/>
            <a:ext cx="3795854" cy="675004"/>
          </a:xfrm>
          <a:custGeom>
            <a:avLst/>
            <a:gdLst/>
            <a:ahLst/>
            <a:cxnLst/>
            <a:rect l="l" t="t" r="r" b="b"/>
            <a:pathLst>
              <a:path w="3795854" h="675004">
                <a:moveTo>
                  <a:pt x="274013" y="593771"/>
                </a:moveTo>
                <a:lnTo>
                  <a:pt x="274013" y="624105"/>
                </a:lnTo>
                <a:lnTo>
                  <a:pt x="306146" y="624105"/>
                </a:lnTo>
                <a:cubicBezTo>
                  <a:pt x="311373" y="624105"/>
                  <a:pt x="315465" y="622862"/>
                  <a:pt x="318421" y="620377"/>
                </a:cubicBezTo>
                <a:cubicBezTo>
                  <a:pt x="321377" y="617892"/>
                  <a:pt x="322855" y="614507"/>
                  <a:pt x="322855" y="610223"/>
                </a:cubicBezTo>
                <a:cubicBezTo>
                  <a:pt x="322855" y="605124"/>
                  <a:pt x="321377" y="601108"/>
                  <a:pt x="318421" y="598173"/>
                </a:cubicBezTo>
                <a:cubicBezTo>
                  <a:pt x="315465" y="595238"/>
                  <a:pt x="311373" y="593771"/>
                  <a:pt x="306146" y="593771"/>
                </a:cubicBezTo>
                <a:close/>
                <a:moveTo>
                  <a:pt x="274013" y="553154"/>
                </a:moveTo>
                <a:lnTo>
                  <a:pt x="274013" y="580660"/>
                </a:lnTo>
                <a:lnTo>
                  <a:pt x="299976" y="580660"/>
                </a:lnTo>
                <a:cubicBezTo>
                  <a:pt x="304047" y="580660"/>
                  <a:pt x="307538" y="580093"/>
                  <a:pt x="310452" y="578957"/>
                </a:cubicBezTo>
                <a:cubicBezTo>
                  <a:pt x="313365" y="577822"/>
                  <a:pt x="315604" y="576194"/>
                  <a:pt x="317168" y="574073"/>
                </a:cubicBezTo>
                <a:cubicBezTo>
                  <a:pt x="318732" y="571952"/>
                  <a:pt x="319513" y="569435"/>
                  <a:pt x="319513" y="566522"/>
                </a:cubicBezTo>
                <a:cubicBezTo>
                  <a:pt x="319513" y="562366"/>
                  <a:pt x="317778" y="559099"/>
                  <a:pt x="314308" y="556721"/>
                </a:cubicBezTo>
                <a:cubicBezTo>
                  <a:pt x="310837" y="554343"/>
                  <a:pt x="306060" y="553154"/>
                  <a:pt x="299976" y="553154"/>
                </a:cubicBezTo>
                <a:close/>
                <a:moveTo>
                  <a:pt x="1131479" y="551612"/>
                </a:moveTo>
                <a:cubicBezTo>
                  <a:pt x="1125309" y="551612"/>
                  <a:pt x="1120125" y="553165"/>
                  <a:pt x="1115926" y="556271"/>
                </a:cubicBezTo>
                <a:cubicBezTo>
                  <a:pt x="1111728" y="559377"/>
                  <a:pt x="1108557" y="563705"/>
                  <a:pt x="1106415" y="569253"/>
                </a:cubicBezTo>
                <a:cubicBezTo>
                  <a:pt x="1104273" y="574801"/>
                  <a:pt x="1103202" y="581260"/>
                  <a:pt x="1103202" y="588629"/>
                </a:cubicBezTo>
                <a:cubicBezTo>
                  <a:pt x="1103202" y="596084"/>
                  <a:pt x="1104294" y="602650"/>
                  <a:pt x="1106479" y="608327"/>
                </a:cubicBezTo>
                <a:cubicBezTo>
                  <a:pt x="1108664" y="614004"/>
                  <a:pt x="1111856" y="618438"/>
                  <a:pt x="1116055" y="621630"/>
                </a:cubicBezTo>
                <a:cubicBezTo>
                  <a:pt x="1120254" y="624822"/>
                  <a:pt x="1125395" y="626418"/>
                  <a:pt x="1131479" y="626418"/>
                </a:cubicBezTo>
                <a:cubicBezTo>
                  <a:pt x="1137820" y="626418"/>
                  <a:pt x="1143122" y="624736"/>
                  <a:pt x="1147385" y="621373"/>
                </a:cubicBezTo>
                <a:cubicBezTo>
                  <a:pt x="1151648" y="618010"/>
                  <a:pt x="1154861" y="613468"/>
                  <a:pt x="1157025" y="607749"/>
                </a:cubicBezTo>
                <a:cubicBezTo>
                  <a:pt x="1159189" y="602029"/>
                  <a:pt x="1160270" y="595656"/>
                  <a:pt x="1160270" y="588629"/>
                </a:cubicBezTo>
                <a:cubicBezTo>
                  <a:pt x="1160270" y="581689"/>
                  <a:pt x="1159210" y="575423"/>
                  <a:pt x="1157089" y="569831"/>
                </a:cubicBezTo>
                <a:cubicBezTo>
                  <a:pt x="1154968" y="564240"/>
                  <a:pt x="1151777" y="559806"/>
                  <a:pt x="1147513" y="556528"/>
                </a:cubicBezTo>
                <a:cubicBezTo>
                  <a:pt x="1143250" y="553251"/>
                  <a:pt x="1137906" y="551612"/>
                  <a:pt x="1131479" y="551612"/>
                </a:cubicBezTo>
                <a:close/>
                <a:moveTo>
                  <a:pt x="509012" y="551612"/>
                </a:moveTo>
                <a:cubicBezTo>
                  <a:pt x="502971" y="551612"/>
                  <a:pt x="497755" y="553101"/>
                  <a:pt x="493363" y="556078"/>
                </a:cubicBezTo>
                <a:cubicBezTo>
                  <a:pt x="488972" y="559056"/>
                  <a:pt x="485598" y="562923"/>
                  <a:pt x="483241" y="567678"/>
                </a:cubicBezTo>
                <a:lnTo>
                  <a:pt x="480241" y="580660"/>
                </a:lnTo>
                <a:lnTo>
                  <a:pt x="536004" y="580660"/>
                </a:lnTo>
                <a:cubicBezTo>
                  <a:pt x="536004" y="575090"/>
                  <a:pt x="534901" y="570121"/>
                  <a:pt x="532694" y="565750"/>
                </a:cubicBezTo>
                <a:cubicBezTo>
                  <a:pt x="530488" y="561380"/>
                  <a:pt x="527360" y="557931"/>
                  <a:pt x="523311" y="555403"/>
                </a:cubicBezTo>
                <a:cubicBezTo>
                  <a:pt x="519263" y="552876"/>
                  <a:pt x="514496" y="551612"/>
                  <a:pt x="509012" y="551612"/>
                </a:cubicBezTo>
                <a:close/>
                <a:moveTo>
                  <a:pt x="147319" y="551612"/>
                </a:moveTo>
                <a:cubicBezTo>
                  <a:pt x="140550" y="551612"/>
                  <a:pt x="134980" y="553368"/>
                  <a:pt x="130610" y="556882"/>
                </a:cubicBezTo>
                <a:cubicBezTo>
                  <a:pt x="126240" y="560395"/>
                  <a:pt x="123005" y="565001"/>
                  <a:pt x="120906" y="570699"/>
                </a:cubicBezTo>
                <a:cubicBezTo>
                  <a:pt x="118806" y="576397"/>
                  <a:pt x="117757" y="582545"/>
                  <a:pt x="117757" y="589143"/>
                </a:cubicBezTo>
                <a:cubicBezTo>
                  <a:pt x="117757" y="595742"/>
                  <a:pt x="118806" y="601868"/>
                  <a:pt x="120906" y="607524"/>
                </a:cubicBezTo>
                <a:cubicBezTo>
                  <a:pt x="123005" y="613179"/>
                  <a:pt x="126240" y="617742"/>
                  <a:pt x="130610" y="621213"/>
                </a:cubicBezTo>
                <a:cubicBezTo>
                  <a:pt x="134980" y="624683"/>
                  <a:pt x="140550" y="626418"/>
                  <a:pt x="147319" y="626418"/>
                </a:cubicBezTo>
                <a:cubicBezTo>
                  <a:pt x="154089" y="626418"/>
                  <a:pt x="159658" y="624683"/>
                  <a:pt x="164029" y="621213"/>
                </a:cubicBezTo>
                <a:cubicBezTo>
                  <a:pt x="168399" y="617742"/>
                  <a:pt x="171633" y="613179"/>
                  <a:pt x="173733" y="607524"/>
                </a:cubicBezTo>
                <a:cubicBezTo>
                  <a:pt x="175832" y="601868"/>
                  <a:pt x="176882" y="595742"/>
                  <a:pt x="176882" y="589143"/>
                </a:cubicBezTo>
                <a:cubicBezTo>
                  <a:pt x="176882" y="582545"/>
                  <a:pt x="175832" y="576397"/>
                  <a:pt x="173733" y="570699"/>
                </a:cubicBezTo>
                <a:cubicBezTo>
                  <a:pt x="171633" y="565001"/>
                  <a:pt x="168399" y="560395"/>
                  <a:pt x="164029" y="556882"/>
                </a:cubicBezTo>
                <a:cubicBezTo>
                  <a:pt x="159658" y="553368"/>
                  <a:pt x="154089" y="551612"/>
                  <a:pt x="147319" y="551612"/>
                </a:cubicBezTo>
                <a:close/>
                <a:moveTo>
                  <a:pt x="1194880" y="539273"/>
                </a:moveTo>
                <a:lnTo>
                  <a:pt x="1211332" y="539273"/>
                </a:lnTo>
                <a:lnTo>
                  <a:pt x="1238581" y="617935"/>
                </a:lnTo>
                <a:lnTo>
                  <a:pt x="1239609" y="617935"/>
                </a:lnTo>
                <a:lnTo>
                  <a:pt x="1266858" y="539273"/>
                </a:lnTo>
                <a:lnTo>
                  <a:pt x="1283439" y="539530"/>
                </a:lnTo>
                <a:lnTo>
                  <a:pt x="1241409" y="652382"/>
                </a:lnTo>
                <a:cubicBezTo>
                  <a:pt x="1239524" y="657395"/>
                  <a:pt x="1237189" y="661561"/>
                  <a:pt x="1234404" y="664882"/>
                </a:cubicBezTo>
                <a:cubicBezTo>
                  <a:pt x="1231619" y="668202"/>
                  <a:pt x="1228395" y="670676"/>
                  <a:pt x="1224732" y="672305"/>
                </a:cubicBezTo>
                <a:cubicBezTo>
                  <a:pt x="1221068" y="673933"/>
                  <a:pt x="1216945" y="674747"/>
                  <a:pt x="1212360" y="674747"/>
                </a:cubicBezTo>
                <a:cubicBezTo>
                  <a:pt x="1209790" y="674747"/>
                  <a:pt x="1207497" y="674543"/>
                  <a:pt x="1205484" y="674136"/>
                </a:cubicBezTo>
                <a:cubicBezTo>
                  <a:pt x="1203470" y="673729"/>
                  <a:pt x="1202078" y="673333"/>
                  <a:pt x="1201306" y="672947"/>
                </a:cubicBezTo>
                <a:lnTo>
                  <a:pt x="1205162" y="659580"/>
                </a:lnTo>
                <a:cubicBezTo>
                  <a:pt x="1210689" y="660994"/>
                  <a:pt x="1215295" y="660962"/>
                  <a:pt x="1218980" y="659483"/>
                </a:cubicBezTo>
                <a:cubicBezTo>
                  <a:pt x="1222664" y="658005"/>
                  <a:pt x="1225856" y="653582"/>
                  <a:pt x="1228555" y="646212"/>
                </a:cubicBezTo>
                <a:lnTo>
                  <a:pt x="1231383" y="638500"/>
                </a:lnTo>
                <a:close/>
                <a:moveTo>
                  <a:pt x="983517" y="539273"/>
                </a:moveTo>
                <a:lnTo>
                  <a:pt x="998684" y="539273"/>
                </a:lnTo>
                <a:lnTo>
                  <a:pt x="998684" y="615621"/>
                </a:lnTo>
                <a:lnTo>
                  <a:pt x="1046241" y="539273"/>
                </a:lnTo>
                <a:lnTo>
                  <a:pt x="1063722" y="539273"/>
                </a:lnTo>
                <a:lnTo>
                  <a:pt x="1063722" y="637986"/>
                </a:lnTo>
                <a:lnTo>
                  <a:pt x="1048555" y="637986"/>
                </a:lnTo>
                <a:lnTo>
                  <a:pt x="1048555" y="561637"/>
                </a:lnTo>
                <a:lnTo>
                  <a:pt x="1001254" y="637986"/>
                </a:lnTo>
                <a:lnTo>
                  <a:pt x="983517" y="637986"/>
                </a:lnTo>
                <a:close/>
                <a:moveTo>
                  <a:pt x="850167" y="539273"/>
                </a:moveTo>
                <a:lnTo>
                  <a:pt x="856079" y="539273"/>
                </a:lnTo>
                <a:lnTo>
                  <a:pt x="865334" y="539273"/>
                </a:lnTo>
                <a:lnTo>
                  <a:pt x="870218" y="539273"/>
                </a:lnTo>
                <a:lnTo>
                  <a:pt x="904151" y="617421"/>
                </a:lnTo>
                <a:lnTo>
                  <a:pt x="938598" y="539273"/>
                </a:lnTo>
                <a:lnTo>
                  <a:pt x="942968" y="539273"/>
                </a:lnTo>
                <a:lnTo>
                  <a:pt x="952994" y="539273"/>
                </a:lnTo>
                <a:lnTo>
                  <a:pt x="958135" y="539273"/>
                </a:lnTo>
                <a:lnTo>
                  <a:pt x="958135" y="637986"/>
                </a:lnTo>
                <a:lnTo>
                  <a:pt x="942968" y="637986"/>
                </a:lnTo>
                <a:lnTo>
                  <a:pt x="942968" y="562464"/>
                </a:lnTo>
                <a:lnTo>
                  <a:pt x="910320" y="637986"/>
                </a:lnTo>
                <a:lnTo>
                  <a:pt x="897981" y="637986"/>
                </a:lnTo>
                <a:lnTo>
                  <a:pt x="865334" y="561074"/>
                </a:lnTo>
                <a:lnTo>
                  <a:pt x="865334" y="637986"/>
                </a:lnTo>
                <a:lnTo>
                  <a:pt x="850167" y="637986"/>
                </a:lnTo>
                <a:close/>
                <a:moveTo>
                  <a:pt x="699580" y="539273"/>
                </a:moveTo>
                <a:lnTo>
                  <a:pt x="716032" y="539273"/>
                </a:lnTo>
                <a:lnTo>
                  <a:pt x="743281" y="617935"/>
                </a:lnTo>
                <a:lnTo>
                  <a:pt x="744309" y="617935"/>
                </a:lnTo>
                <a:lnTo>
                  <a:pt x="771559" y="539273"/>
                </a:lnTo>
                <a:lnTo>
                  <a:pt x="788139" y="539530"/>
                </a:lnTo>
                <a:lnTo>
                  <a:pt x="746109" y="652382"/>
                </a:lnTo>
                <a:cubicBezTo>
                  <a:pt x="744224" y="657395"/>
                  <a:pt x="741889" y="661561"/>
                  <a:pt x="739104" y="664882"/>
                </a:cubicBezTo>
                <a:cubicBezTo>
                  <a:pt x="736319" y="668202"/>
                  <a:pt x="733095" y="670676"/>
                  <a:pt x="729432" y="672305"/>
                </a:cubicBezTo>
                <a:cubicBezTo>
                  <a:pt x="725768" y="673933"/>
                  <a:pt x="721645" y="674747"/>
                  <a:pt x="717060" y="674747"/>
                </a:cubicBezTo>
                <a:cubicBezTo>
                  <a:pt x="714490" y="674747"/>
                  <a:pt x="712197" y="674543"/>
                  <a:pt x="710184" y="674136"/>
                </a:cubicBezTo>
                <a:cubicBezTo>
                  <a:pt x="708170" y="673729"/>
                  <a:pt x="706778" y="673333"/>
                  <a:pt x="706006" y="672947"/>
                </a:cubicBezTo>
                <a:lnTo>
                  <a:pt x="709862" y="659580"/>
                </a:lnTo>
                <a:cubicBezTo>
                  <a:pt x="715389" y="660994"/>
                  <a:pt x="719995" y="660962"/>
                  <a:pt x="723680" y="659483"/>
                </a:cubicBezTo>
                <a:cubicBezTo>
                  <a:pt x="727364" y="658005"/>
                  <a:pt x="730556" y="653582"/>
                  <a:pt x="733255" y="646212"/>
                </a:cubicBezTo>
                <a:lnTo>
                  <a:pt x="736083" y="638500"/>
                </a:lnTo>
                <a:close/>
                <a:moveTo>
                  <a:pt x="573942" y="539273"/>
                </a:moveTo>
                <a:lnTo>
                  <a:pt x="579854" y="539273"/>
                </a:lnTo>
                <a:lnTo>
                  <a:pt x="589109" y="539273"/>
                </a:lnTo>
                <a:lnTo>
                  <a:pt x="593993" y="539273"/>
                </a:lnTo>
                <a:lnTo>
                  <a:pt x="627926" y="617421"/>
                </a:lnTo>
                <a:lnTo>
                  <a:pt x="662373" y="539273"/>
                </a:lnTo>
                <a:lnTo>
                  <a:pt x="666743" y="539273"/>
                </a:lnTo>
                <a:lnTo>
                  <a:pt x="676769" y="539273"/>
                </a:lnTo>
                <a:lnTo>
                  <a:pt x="681910" y="539273"/>
                </a:lnTo>
                <a:lnTo>
                  <a:pt x="681910" y="637986"/>
                </a:lnTo>
                <a:lnTo>
                  <a:pt x="666743" y="637986"/>
                </a:lnTo>
                <a:lnTo>
                  <a:pt x="666743" y="562464"/>
                </a:lnTo>
                <a:lnTo>
                  <a:pt x="634095" y="637986"/>
                </a:lnTo>
                <a:lnTo>
                  <a:pt x="621756" y="637986"/>
                </a:lnTo>
                <a:lnTo>
                  <a:pt x="589109" y="561074"/>
                </a:lnTo>
                <a:lnTo>
                  <a:pt x="589109" y="637986"/>
                </a:lnTo>
                <a:lnTo>
                  <a:pt x="573942" y="637986"/>
                </a:lnTo>
                <a:close/>
                <a:moveTo>
                  <a:pt x="259617" y="539273"/>
                </a:moveTo>
                <a:lnTo>
                  <a:pt x="299976" y="539273"/>
                </a:lnTo>
                <a:cubicBezTo>
                  <a:pt x="310602" y="539273"/>
                  <a:pt x="319042" y="541672"/>
                  <a:pt x="325297" y="546470"/>
                </a:cubicBezTo>
                <a:cubicBezTo>
                  <a:pt x="331553" y="551269"/>
                  <a:pt x="334680" y="557610"/>
                  <a:pt x="334680" y="565493"/>
                </a:cubicBezTo>
                <a:cubicBezTo>
                  <a:pt x="334680" y="571492"/>
                  <a:pt x="332902" y="576129"/>
                  <a:pt x="329346" y="579407"/>
                </a:cubicBezTo>
                <a:cubicBezTo>
                  <a:pt x="325790" y="582685"/>
                  <a:pt x="321227" y="584902"/>
                  <a:pt x="315657" y="586059"/>
                </a:cubicBezTo>
                <a:cubicBezTo>
                  <a:pt x="319299" y="586573"/>
                  <a:pt x="322844" y="587858"/>
                  <a:pt x="326294" y="589915"/>
                </a:cubicBezTo>
                <a:cubicBezTo>
                  <a:pt x="329742" y="591971"/>
                  <a:pt x="332602" y="594788"/>
                  <a:pt x="334873" y="598366"/>
                </a:cubicBezTo>
                <a:cubicBezTo>
                  <a:pt x="337144" y="601943"/>
                  <a:pt x="338279" y="606324"/>
                  <a:pt x="338279" y="611508"/>
                </a:cubicBezTo>
                <a:cubicBezTo>
                  <a:pt x="338279" y="616564"/>
                  <a:pt x="336994" y="621084"/>
                  <a:pt x="334423" y="625069"/>
                </a:cubicBezTo>
                <a:cubicBezTo>
                  <a:pt x="331853" y="629053"/>
                  <a:pt x="328168" y="632202"/>
                  <a:pt x="323369" y="634516"/>
                </a:cubicBezTo>
                <a:cubicBezTo>
                  <a:pt x="318571" y="636829"/>
                  <a:pt x="312830" y="637986"/>
                  <a:pt x="306146" y="637986"/>
                </a:cubicBezTo>
                <a:lnTo>
                  <a:pt x="259617" y="637986"/>
                </a:lnTo>
                <a:close/>
                <a:moveTo>
                  <a:pt x="2442" y="539273"/>
                </a:moveTo>
                <a:lnTo>
                  <a:pt x="80076" y="539273"/>
                </a:lnTo>
                <a:lnTo>
                  <a:pt x="80076" y="637986"/>
                </a:lnTo>
                <a:lnTo>
                  <a:pt x="64909" y="637986"/>
                </a:lnTo>
                <a:lnTo>
                  <a:pt x="64909" y="553411"/>
                </a:lnTo>
                <a:lnTo>
                  <a:pt x="17609" y="553411"/>
                </a:lnTo>
                <a:lnTo>
                  <a:pt x="17609" y="637986"/>
                </a:lnTo>
                <a:lnTo>
                  <a:pt x="2442" y="637986"/>
                </a:lnTo>
                <a:close/>
                <a:moveTo>
                  <a:pt x="1133278" y="537987"/>
                </a:moveTo>
                <a:cubicBezTo>
                  <a:pt x="1141590" y="537987"/>
                  <a:pt x="1148917" y="540065"/>
                  <a:pt x="1155258" y="544221"/>
                </a:cubicBezTo>
                <a:cubicBezTo>
                  <a:pt x="1161599" y="548377"/>
                  <a:pt x="1166547" y="554268"/>
                  <a:pt x="1170103" y="561894"/>
                </a:cubicBezTo>
                <a:cubicBezTo>
                  <a:pt x="1173659" y="569521"/>
                  <a:pt x="1175437" y="578518"/>
                  <a:pt x="1175437" y="588886"/>
                </a:cubicBezTo>
                <a:cubicBezTo>
                  <a:pt x="1175437" y="599340"/>
                  <a:pt x="1173659" y="608391"/>
                  <a:pt x="1170103" y="616039"/>
                </a:cubicBezTo>
                <a:cubicBezTo>
                  <a:pt x="1166547" y="623687"/>
                  <a:pt x="1161620" y="629599"/>
                  <a:pt x="1155322" y="633777"/>
                </a:cubicBezTo>
                <a:cubicBezTo>
                  <a:pt x="1149024" y="637954"/>
                  <a:pt x="1141762" y="640043"/>
                  <a:pt x="1133535" y="640043"/>
                </a:cubicBezTo>
                <a:cubicBezTo>
                  <a:pt x="1127195" y="640043"/>
                  <a:pt x="1122117" y="638982"/>
                  <a:pt x="1118304" y="636861"/>
                </a:cubicBezTo>
                <a:cubicBezTo>
                  <a:pt x="1114491" y="634741"/>
                  <a:pt x="1111556" y="632320"/>
                  <a:pt x="1109500" y="629599"/>
                </a:cubicBezTo>
                <a:cubicBezTo>
                  <a:pt x="1107443" y="626879"/>
                  <a:pt x="1105858" y="624619"/>
                  <a:pt x="1104744" y="622819"/>
                </a:cubicBezTo>
                <a:lnTo>
                  <a:pt x="1103459" y="622819"/>
                </a:lnTo>
                <a:lnTo>
                  <a:pt x="1103459" y="675004"/>
                </a:lnTo>
                <a:lnTo>
                  <a:pt x="1088292" y="675004"/>
                </a:lnTo>
                <a:lnTo>
                  <a:pt x="1088292" y="539273"/>
                </a:lnTo>
                <a:lnTo>
                  <a:pt x="1102944" y="539273"/>
                </a:lnTo>
                <a:lnTo>
                  <a:pt x="1102944" y="554954"/>
                </a:lnTo>
                <a:lnTo>
                  <a:pt x="1104744" y="554954"/>
                </a:lnTo>
                <a:cubicBezTo>
                  <a:pt x="1105858" y="553240"/>
                  <a:pt x="1107411" y="551044"/>
                  <a:pt x="1109403" y="548366"/>
                </a:cubicBezTo>
                <a:cubicBezTo>
                  <a:pt x="1111396" y="545688"/>
                  <a:pt x="1114266" y="543289"/>
                  <a:pt x="1118015" y="541168"/>
                </a:cubicBezTo>
                <a:cubicBezTo>
                  <a:pt x="1121764" y="539048"/>
                  <a:pt x="1126852" y="537987"/>
                  <a:pt x="1133278" y="537987"/>
                </a:cubicBezTo>
                <a:close/>
                <a:moveTo>
                  <a:pt x="509012" y="537987"/>
                </a:moveTo>
                <a:cubicBezTo>
                  <a:pt x="514153" y="537987"/>
                  <a:pt x="519230" y="538844"/>
                  <a:pt x="524243" y="540558"/>
                </a:cubicBezTo>
                <a:cubicBezTo>
                  <a:pt x="529256" y="542272"/>
                  <a:pt x="533819" y="545046"/>
                  <a:pt x="537932" y="548880"/>
                </a:cubicBezTo>
                <a:cubicBezTo>
                  <a:pt x="542045" y="552715"/>
                  <a:pt x="545323" y="557781"/>
                  <a:pt x="547765" y="564079"/>
                </a:cubicBezTo>
                <a:cubicBezTo>
                  <a:pt x="550207" y="570378"/>
                  <a:pt x="551428" y="578132"/>
                  <a:pt x="551428" y="587344"/>
                </a:cubicBezTo>
                <a:lnTo>
                  <a:pt x="551428" y="593771"/>
                </a:lnTo>
                <a:lnTo>
                  <a:pt x="480129" y="593771"/>
                </a:lnTo>
                <a:lnTo>
                  <a:pt x="483595" y="610641"/>
                </a:lnTo>
                <a:cubicBezTo>
                  <a:pt x="486187" y="615803"/>
                  <a:pt x="489796" y="619724"/>
                  <a:pt x="494424" y="622401"/>
                </a:cubicBezTo>
                <a:cubicBezTo>
                  <a:pt x="499051" y="625079"/>
                  <a:pt x="504428" y="626418"/>
                  <a:pt x="510555" y="626418"/>
                </a:cubicBezTo>
                <a:cubicBezTo>
                  <a:pt x="514539" y="626418"/>
                  <a:pt x="518149" y="625850"/>
                  <a:pt x="521384" y="624715"/>
                </a:cubicBezTo>
                <a:cubicBezTo>
                  <a:pt x="524618" y="623580"/>
                  <a:pt x="527414" y="621866"/>
                  <a:pt x="529770" y="619574"/>
                </a:cubicBezTo>
                <a:cubicBezTo>
                  <a:pt x="532127" y="617282"/>
                  <a:pt x="533948" y="614422"/>
                  <a:pt x="535233" y="610994"/>
                </a:cubicBezTo>
                <a:lnTo>
                  <a:pt x="549886" y="615107"/>
                </a:lnTo>
                <a:cubicBezTo>
                  <a:pt x="548343" y="620077"/>
                  <a:pt x="545751" y="624437"/>
                  <a:pt x="542109" y="628185"/>
                </a:cubicBezTo>
                <a:cubicBezTo>
                  <a:pt x="538468" y="631934"/>
                  <a:pt x="533969" y="634848"/>
                  <a:pt x="528613" y="636926"/>
                </a:cubicBezTo>
                <a:cubicBezTo>
                  <a:pt x="523258" y="639004"/>
                  <a:pt x="517238" y="640043"/>
                  <a:pt x="510555" y="640043"/>
                </a:cubicBezTo>
                <a:cubicBezTo>
                  <a:pt x="501043" y="640043"/>
                  <a:pt x="492849" y="637933"/>
                  <a:pt x="485973" y="633712"/>
                </a:cubicBezTo>
                <a:cubicBezTo>
                  <a:pt x="479096" y="629492"/>
                  <a:pt x="473805" y="623580"/>
                  <a:pt x="470099" y="615975"/>
                </a:cubicBezTo>
                <a:cubicBezTo>
                  <a:pt x="466393" y="608370"/>
                  <a:pt x="464540" y="599512"/>
                  <a:pt x="464540" y="589401"/>
                </a:cubicBezTo>
                <a:cubicBezTo>
                  <a:pt x="464540" y="579289"/>
                  <a:pt x="466393" y="570367"/>
                  <a:pt x="470099" y="562633"/>
                </a:cubicBezTo>
                <a:cubicBezTo>
                  <a:pt x="473805" y="554900"/>
                  <a:pt x="478989" y="548859"/>
                  <a:pt x="485651" y="544510"/>
                </a:cubicBezTo>
                <a:cubicBezTo>
                  <a:pt x="492314" y="540162"/>
                  <a:pt x="500101" y="537987"/>
                  <a:pt x="509012" y="537987"/>
                </a:cubicBezTo>
                <a:close/>
                <a:moveTo>
                  <a:pt x="404237" y="537987"/>
                </a:moveTo>
                <a:cubicBezTo>
                  <a:pt x="411178" y="537987"/>
                  <a:pt x="417433" y="539273"/>
                  <a:pt x="423003" y="541843"/>
                </a:cubicBezTo>
                <a:cubicBezTo>
                  <a:pt x="428573" y="544414"/>
                  <a:pt x="433136" y="548013"/>
                  <a:pt x="436692" y="552640"/>
                </a:cubicBezTo>
                <a:cubicBezTo>
                  <a:pt x="440248" y="557267"/>
                  <a:pt x="442454" y="562666"/>
                  <a:pt x="443311" y="568835"/>
                </a:cubicBezTo>
                <a:lnTo>
                  <a:pt x="428144" y="568835"/>
                </a:lnTo>
                <a:cubicBezTo>
                  <a:pt x="426988" y="564337"/>
                  <a:pt x="424428" y="560341"/>
                  <a:pt x="420465" y="556849"/>
                </a:cubicBezTo>
                <a:cubicBezTo>
                  <a:pt x="416501" y="553358"/>
                  <a:pt x="411178" y="551612"/>
                  <a:pt x="404494" y="551612"/>
                </a:cubicBezTo>
                <a:cubicBezTo>
                  <a:pt x="398582" y="551612"/>
                  <a:pt x="393408" y="553143"/>
                  <a:pt x="388974" y="556207"/>
                </a:cubicBezTo>
                <a:cubicBezTo>
                  <a:pt x="384539" y="559270"/>
                  <a:pt x="381091" y="563576"/>
                  <a:pt x="378627" y="569124"/>
                </a:cubicBezTo>
                <a:cubicBezTo>
                  <a:pt x="376163" y="574673"/>
                  <a:pt x="374932" y="581174"/>
                  <a:pt x="374932" y="588629"/>
                </a:cubicBezTo>
                <a:cubicBezTo>
                  <a:pt x="374932" y="596256"/>
                  <a:pt x="376142" y="602897"/>
                  <a:pt x="378563" y="608552"/>
                </a:cubicBezTo>
                <a:cubicBezTo>
                  <a:pt x="380983" y="614207"/>
                  <a:pt x="384411" y="618599"/>
                  <a:pt x="388845" y="621727"/>
                </a:cubicBezTo>
                <a:cubicBezTo>
                  <a:pt x="393280" y="624854"/>
                  <a:pt x="398496" y="626418"/>
                  <a:pt x="404494" y="626418"/>
                </a:cubicBezTo>
                <a:cubicBezTo>
                  <a:pt x="408436" y="626418"/>
                  <a:pt x="412013" y="625733"/>
                  <a:pt x="415227" y="624362"/>
                </a:cubicBezTo>
                <a:cubicBezTo>
                  <a:pt x="418440" y="622991"/>
                  <a:pt x="421161" y="621020"/>
                  <a:pt x="423389" y="618449"/>
                </a:cubicBezTo>
                <a:cubicBezTo>
                  <a:pt x="425617" y="615878"/>
                  <a:pt x="427202" y="612794"/>
                  <a:pt x="428144" y="609195"/>
                </a:cubicBezTo>
                <a:lnTo>
                  <a:pt x="443311" y="609195"/>
                </a:lnTo>
                <a:cubicBezTo>
                  <a:pt x="442454" y="615022"/>
                  <a:pt x="440344" y="620259"/>
                  <a:pt x="436981" y="624908"/>
                </a:cubicBezTo>
                <a:cubicBezTo>
                  <a:pt x="433618" y="629557"/>
                  <a:pt x="429183" y="633241"/>
                  <a:pt x="423678" y="635962"/>
                </a:cubicBezTo>
                <a:cubicBezTo>
                  <a:pt x="418172" y="638682"/>
                  <a:pt x="411778" y="640043"/>
                  <a:pt x="404494" y="640043"/>
                </a:cubicBezTo>
                <a:cubicBezTo>
                  <a:pt x="395240" y="640043"/>
                  <a:pt x="387271" y="637858"/>
                  <a:pt x="380587" y="633487"/>
                </a:cubicBezTo>
                <a:cubicBezTo>
                  <a:pt x="373903" y="629117"/>
                  <a:pt x="368762" y="623098"/>
                  <a:pt x="365163" y="615429"/>
                </a:cubicBezTo>
                <a:cubicBezTo>
                  <a:pt x="361564" y="607759"/>
                  <a:pt x="359765" y="598998"/>
                  <a:pt x="359765" y="589143"/>
                </a:cubicBezTo>
                <a:cubicBezTo>
                  <a:pt x="359765" y="579118"/>
                  <a:pt x="361618" y="570260"/>
                  <a:pt x="365324" y="562569"/>
                </a:cubicBezTo>
                <a:cubicBezTo>
                  <a:pt x="369030" y="554879"/>
                  <a:pt x="374214" y="548859"/>
                  <a:pt x="380876" y="544510"/>
                </a:cubicBezTo>
                <a:cubicBezTo>
                  <a:pt x="387539" y="540162"/>
                  <a:pt x="395326" y="537987"/>
                  <a:pt x="404237" y="537987"/>
                </a:cubicBezTo>
                <a:close/>
                <a:moveTo>
                  <a:pt x="147319" y="537987"/>
                </a:moveTo>
                <a:cubicBezTo>
                  <a:pt x="156231" y="537987"/>
                  <a:pt x="164039" y="540108"/>
                  <a:pt x="170744" y="544350"/>
                </a:cubicBezTo>
                <a:cubicBezTo>
                  <a:pt x="177450" y="548591"/>
                  <a:pt x="182677" y="554547"/>
                  <a:pt x="186425" y="562216"/>
                </a:cubicBezTo>
                <a:cubicBezTo>
                  <a:pt x="190174" y="569885"/>
                  <a:pt x="192049" y="578861"/>
                  <a:pt x="192049" y="589143"/>
                </a:cubicBezTo>
                <a:cubicBezTo>
                  <a:pt x="192049" y="599340"/>
                  <a:pt x="190174" y="608252"/>
                  <a:pt x="186425" y="615878"/>
                </a:cubicBezTo>
                <a:cubicBezTo>
                  <a:pt x="182677" y="623505"/>
                  <a:pt x="177450" y="629439"/>
                  <a:pt x="170744" y="633680"/>
                </a:cubicBezTo>
                <a:cubicBezTo>
                  <a:pt x="164039" y="637922"/>
                  <a:pt x="156231" y="640043"/>
                  <a:pt x="147319" y="640043"/>
                </a:cubicBezTo>
                <a:cubicBezTo>
                  <a:pt x="138408" y="640043"/>
                  <a:pt x="130599" y="637922"/>
                  <a:pt x="123894" y="633680"/>
                </a:cubicBezTo>
                <a:cubicBezTo>
                  <a:pt x="117189" y="629439"/>
                  <a:pt x="111962" y="623505"/>
                  <a:pt x="108213" y="615878"/>
                </a:cubicBezTo>
                <a:cubicBezTo>
                  <a:pt x="104464" y="608252"/>
                  <a:pt x="102590" y="599340"/>
                  <a:pt x="102590" y="589143"/>
                </a:cubicBezTo>
                <a:cubicBezTo>
                  <a:pt x="102590" y="578861"/>
                  <a:pt x="104464" y="569885"/>
                  <a:pt x="108213" y="562216"/>
                </a:cubicBezTo>
                <a:cubicBezTo>
                  <a:pt x="111962" y="554547"/>
                  <a:pt x="117189" y="548591"/>
                  <a:pt x="123894" y="544350"/>
                </a:cubicBezTo>
                <a:cubicBezTo>
                  <a:pt x="130599" y="540108"/>
                  <a:pt x="138408" y="537987"/>
                  <a:pt x="147319" y="537987"/>
                </a:cubicBezTo>
                <a:close/>
                <a:moveTo>
                  <a:pt x="2607638" y="346121"/>
                </a:moveTo>
                <a:lnTo>
                  <a:pt x="2607638" y="376455"/>
                </a:lnTo>
                <a:lnTo>
                  <a:pt x="2639770" y="376455"/>
                </a:lnTo>
                <a:cubicBezTo>
                  <a:pt x="2644998" y="376455"/>
                  <a:pt x="2649090" y="375212"/>
                  <a:pt x="2652046" y="372727"/>
                </a:cubicBezTo>
                <a:cubicBezTo>
                  <a:pt x="2655002" y="370242"/>
                  <a:pt x="2656480" y="366857"/>
                  <a:pt x="2656480" y="362573"/>
                </a:cubicBezTo>
                <a:cubicBezTo>
                  <a:pt x="2656480" y="357474"/>
                  <a:pt x="2655002" y="353458"/>
                  <a:pt x="2652046" y="350523"/>
                </a:cubicBezTo>
                <a:cubicBezTo>
                  <a:pt x="2649090" y="347588"/>
                  <a:pt x="2644998" y="346121"/>
                  <a:pt x="2639770" y="346121"/>
                </a:cubicBezTo>
                <a:close/>
                <a:moveTo>
                  <a:pt x="2757142" y="340722"/>
                </a:moveTo>
                <a:cubicBezTo>
                  <a:pt x="2756499" y="341493"/>
                  <a:pt x="2755096" y="342190"/>
                  <a:pt x="2752932" y="342811"/>
                </a:cubicBezTo>
                <a:cubicBezTo>
                  <a:pt x="2750769" y="343432"/>
                  <a:pt x="2748284" y="343968"/>
                  <a:pt x="2745478" y="344418"/>
                </a:cubicBezTo>
                <a:cubicBezTo>
                  <a:pt x="2742671" y="344867"/>
                  <a:pt x="2739951" y="345253"/>
                  <a:pt x="2737316" y="345574"/>
                </a:cubicBezTo>
                <a:cubicBezTo>
                  <a:pt x="2734681" y="345896"/>
                  <a:pt x="2732549" y="346164"/>
                  <a:pt x="2730921" y="346378"/>
                </a:cubicBezTo>
                <a:cubicBezTo>
                  <a:pt x="2726980" y="346892"/>
                  <a:pt x="2723306" y="347717"/>
                  <a:pt x="2719900" y="348852"/>
                </a:cubicBezTo>
                <a:cubicBezTo>
                  <a:pt x="2716493" y="349987"/>
                  <a:pt x="2713751" y="351680"/>
                  <a:pt x="2711674" y="353929"/>
                </a:cubicBezTo>
                <a:cubicBezTo>
                  <a:pt x="2709596" y="356178"/>
                  <a:pt x="2708556" y="359231"/>
                  <a:pt x="2708556" y="363087"/>
                </a:cubicBezTo>
                <a:cubicBezTo>
                  <a:pt x="2708556" y="368357"/>
                  <a:pt x="2710516" y="372331"/>
                  <a:pt x="2714437" y="375009"/>
                </a:cubicBezTo>
                <a:cubicBezTo>
                  <a:pt x="2718357" y="377686"/>
                  <a:pt x="2723338" y="379025"/>
                  <a:pt x="2729379" y="379025"/>
                </a:cubicBezTo>
                <a:cubicBezTo>
                  <a:pt x="2735377" y="379025"/>
                  <a:pt x="2740444" y="377847"/>
                  <a:pt x="2744578" y="375491"/>
                </a:cubicBezTo>
                <a:cubicBezTo>
                  <a:pt x="2748712" y="373134"/>
                  <a:pt x="2751840" y="370092"/>
                  <a:pt x="2753961" y="366365"/>
                </a:cubicBezTo>
                <a:cubicBezTo>
                  <a:pt x="2756082" y="362637"/>
                  <a:pt x="2757142" y="358717"/>
                  <a:pt x="2757142" y="354604"/>
                </a:cubicBezTo>
                <a:close/>
                <a:moveTo>
                  <a:pt x="1641973" y="308332"/>
                </a:moveTo>
                <a:cubicBezTo>
                  <a:pt x="1637560" y="308332"/>
                  <a:pt x="1633597" y="309082"/>
                  <a:pt x="1630084" y="310581"/>
                </a:cubicBezTo>
                <a:cubicBezTo>
                  <a:pt x="1626570" y="312081"/>
                  <a:pt x="1623571" y="314287"/>
                  <a:pt x="1621086" y="317201"/>
                </a:cubicBezTo>
                <a:cubicBezTo>
                  <a:pt x="1618601" y="320114"/>
                  <a:pt x="1616684" y="323670"/>
                  <a:pt x="1615334" y="327869"/>
                </a:cubicBezTo>
                <a:cubicBezTo>
                  <a:pt x="1613985" y="332068"/>
                  <a:pt x="1613267" y="336866"/>
                  <a:pt x="1613181" y="342265"/>
                </a:cubicBezTo>
                <a:cubicBezTo>
                  <a:pt x="1613181" y="353319"/>
                  <a:pt x="1615774" y="362166"/>
                  <a:pt x="1620958" y="368807"/>
                </a:cubicBezTo>
                <a:cubicBezTo>
                  <a:pt x="1626142" y="375448"/>
                  <a:pt x="1633233" y="378768"/>
                  <a:pt x="1642230" y="378768"/>
                </a:cubicBezTo>
                <a:cubicBezTo>
                  <a:pt x="1648185" y="378768"/>
                  <a:pt x="1653316" y="377269"/>
                  <a:pt x="1657622" y="374269"/>
                </a:cubicBezTo>
                <a:cubicBezTo>
                  <a:pt x="1661928" y="371270"/>
                  <a:pt x="1665237" y="367039"/>
                  <a:pt x="1667551" y="361577"/>
                </a:cubicBezTo>
                <a:cubicBezTo>
                  <a:pt x="1669865" y="356114"/>
                  <a:pt x="1671021" y="349677"/>
                  <a:pt x="1671021" y="342265"/>
                </a:cubicBezTo>
                <a:cubicBezTo>
                  <a:pt x="1671021" y="335067"/>
                  <a:pt x="1669854" y="328940"/>
                  <a:pt x="1667519" y="323884"/>
                </a:cubicBezTo>
                <a:cubicBezTo>
                  <a:pt x="1665184" y="318829"/>
                  <a:pt x="1661853" y="314973"/>
                  <a:pt x="1657525" y="312316"/>
                </a:cubicBezTo>
                <a:cubicBezTo>
                  <a:pt x="1653198" y="309660"/>
                  <a:pt x="1648014" y="308332"/>
                  <a:pt x="1641973" y="308332"/>
                </a:cubicBezTo>
                <a:close/>
                <a:moveTo>
                  <a:pt x="2403215" y="305761"/>
                </a:moveTo>
                <a:lnTo>
                  <a:pt x="2400644" y="330697"/>
                </a:lnTo>
                <a:cubicBezTo>
                  <a:pt x="2399573" y="341022"/>
                  <a:pt x="2398245" y="350041"/>
                  <a:pt x="2396660" y="357753"/>
                </a:cubicBezTo>
                <a:cubicBezTo>
                  <a:pt x="2395075" y="365465"/>
                  <a:pt x="2392547" y="371613"/>
                  <a:pt x="2389076" y="376197"/>
                </a:cubicBezTo>
                <a:lnTo>
                  <a:pt x="2436634" y="376197"/>
                </a:lnTo>
                <a:lnTo>
                  <a:pt x="2436634" y="305761"/>
                </a:lnTo>
                <a:close/>
                <a:moveTo>
                  <a:pt x="1050665" y="305761"/>
                </a:moveTo>
                <a:lnTo>
                  <a:pt x="1048095" y="330697"/>
                </a:lnTo>
                <a:cubicBezTo>
                  <a:pt x="1047024" y="341022"/>
                  <a:pt x="1045695" y="350041"/>
                  <a:pt x="1044110" y="357753"/>
                </a:cubicBezTo>
                <a:cubicBezTo>
                  <a:pt x="1042525" y="365465"/>
                  <a:pt x="1039997" y="371613"/>
                  <a:pt x="1036527" y="376197"/>
                </a:cubicBezTo>
                <a:lnTo>
                  <a:pt x="1084084" y="376197"/>
                </a:lnTo>
                <a:lnTo>
                  <a:pt x="1084084" y="305761"/>
                </a:lnTo>
                <a:close/>
                <a:moveTo>
                  <a:pt x="3045503" y="305504"/>
                </a:moveTo>
                <a:cubicBezTo>
                  <a:pt x="3039591" y="305504"/>
                  <a:pt x="3034942" y="306875"/>
                  <a:pt x="3031557" y="309617"/>
                </a:cubicBezTo>
                <a:cubicBezTo>
                  <a:pt x="3028173" y="312359"/>
                  <a:pt x="3026480" y="316129"/>
                  <a:pt x="3026480" y="320928"/>
                </a:cubicBezTo>
                <a:cubicBezTo>
                  <a:pt x="3026480" y="325641"/>
                  <a:pt x="3028012" y="329347"/>
                  <a:pt x="3031075" y="332046"/>
                </a:cubicBezTo>
                <a:cubicBezTo>
                  <a:pt x="3034139" y="334745"/>
                  <a:pt x="3038348" y="336095"/>
                  <a:pt x="3043704" y="336095"/>
                </a:cubicBezTo>
                <a:lnTo>
                  <a:pt x="3071724" y="336095"/>
                </a:lnTo>
                <a:lnTo>
                  <a:pt x="3071724" y="305504"/>
                </a:lnTo>
                <a:close/>
                <a:moveTo>
                  <a:pt x="2607638" y="305504"/>
                </a:moveTo>
                <a:lnTo>
                  <a:pt x="2607638" y="333010"/>
                </a:lnTo>
                <a:lnTo>
                  <a:pt x="2633601" y="333010"/>
                </a:lnTo>
                <a:cubicBezTo>
                  <a:pt x="2637671" y="333010"/>
                  <a:pt x="2641163" y="332443"/>
                  <a:pt x="2644076" y="331307"/>
                </a:cubicBezTo>
                <a:cubicBezTo>
                  <a:pt x="2646990" y="330172"/>
                  <a:pt x="2649229" y="328544"/>
                  <a:pt x="2650792" y="326423"/>
                </a:cubicBezTo>
                <a:cubicBezTo>
                  <a:pt x="2652356" y="324302"/>
                  <a:pt x="2653138" y="321785"/>
                  <a:pt x="2653138" y="318872"/>
                </a:cubicBezTo>
                <a:cubicBezTo>
                  <a:pt x="2653138" y="314716"/>
                  <a:pt x="2651403" y="311449"/>
                  <a:pt x="2647932" y="309071"/>
                </a:cubicBezTo>
                <a:cubicBezTo>
                  <a:pt x="2644462" y="306693"/>
                  <a:pt x="2639685" y="305504"/>
                  <a:pt x="2633601" y="305504"/>
                </a:cubicBezTo>
                <a:close/>
                <a:moveTo>
                  <a:pt x="1740578" y="305504"/>
                </a:moveTo>
                <a:cubicBezTo>
                  <a:pt x="1734666" y="305504"/>
                  <a:pt x="1730017" y="306875"/>
                  <a:pt x="1726633" y="309617"/>
                </a:cubicBezTo>
                <a:cubicBezTo>
                  <a:pt x="1723248" y="312359"/>
                  <a:pt x="1721556" y="316129"/>
                  <a:pt x="1721556" y="320928"/>
                </a:cubicBezTo>
                <a:cubicBezTo>
                  <a:pt x="1721556" y="325641"/>
                  <a:pt x="1723087" y="329347"/>
                  <a:pt x="1726151" y="332046"/>
                </a:cubicBezTo>
                <a:cubicBezTo>
                  <a:pt x="1729214" y="334745"/>
                  <a:pt x="1733423" y="336095"/>
                  <a:pt x="1738779" y="336095"/>
                </a:cubicBezTo>
                <a:lnTo>
                  <a:pt x="1766799" y="336095"/>
                </a:lnTo>
                <a:lnTo>
                  <a:pt x="1766799" y="305504"/>
                </a:lnTo>
                <a:close/>
                <a:moveTo>
                  <a:pt x="1273853" y="305504"/>
                </a:moveTo>
                <a:cubicBezTo>
                  <a:pt x="1267941" y="305504"/>
                  <a:pt x="1263292" y="306875"/>
                  <a:pt x="1259908" y="309617"/>
                </a:cubicBezTo>
                <a:cubicBezTo>
                  <a:pt x="1256523" y="312359"/>
                  <a:pt x="1254830" y="316129"/>
                  <a:pt x="1254830" y="320928"/>
                </a:cubicBezTo>
                <a:cubicBezTo>
                  <a:pt x="1254830" y="325641"/>
                  <a:pt x="1256362" y="329347"/>
                  <a:pt x="1259425" y="332046"/>
                </a:cubicBezTo>
                <a:cubicBezTo>
                  <a:pt x="1262489" y="334745"/>
                  <a:pt x="1266698" y="336095"/>
                  <a:pt x="1272054" y="336095"/>
                </a:cubicBezTo>
                <a:lnTo>
                  <a:pt x="1300074" y="336095"/>
                </a:lnTo>
                <a:lnTo>
                  <a:pt x="1300074" y="305504"/>
                </a:lnTo>
                <a:close/>
                <a:moveTo>
                  <a:pt x="2528569" y="303962"/>
                </a:moveTo>
                <a:cubicBezTo>
                  <a:pt x="2521800" y="303962"/>
                  <a:pt x="2516230" y="305718"/>
                  <a:pt x="2511860" y="309232"/>
                </a:cubicBezTo>
                <a:cubicBezTo>
                  <a:pt x="2507490" y="312745"/>
                  <a:pt x="2504255" y="317351"/>
                  <a:pt x="2502156" y="323049"/>
                </a:cubicBezTo>
                <a:cubicBezTo>
                  <a:pt x="2500056" y="328747"/>
                  <a:pt x="2499006" y="334895"/>
                  <a:pt x="2499006" y="341493"/>
                </a:cubicBezTo>
                <a:cubicBezTo>
                  <a:pt x="2499006" y="348092"/>
                  <a:pt x="2500056" y="354218"/>
                  <a:pt x="2502156" y="359874"/>
                </a:cubicBezTo>
                <a:cubicBezTo>
                  <a:pt x="2504255" y="365529"/>
                  <a:pt x="2507490" y="370092"/>
                  <a:pt x="2511860" y="373563"/>
                </a:cubicBezTo>
                <a:cubicBezTo>
                  <a:pt x="2516230" y="377033"/>
                  <a:pt x="2521800" y="378768"/>
                  <a:pt x="2528569" y="378768"/>
                </a:cubicBezTo>
                <a:cubicBezTo>
                  <a:pt x="2535338" y="378768"/>
                  <a:pt x="2540908" y="377033"/>
                  <a:pt x="2545278" y="373563"/>
                </a:cubicBezTo>
                <a:cubicBezTo>
                  <a:pt x="2549648" y="370092"/>
                  <a:pt x="2552884" y="365529"/>
                  <a:pt x="2554982" y="359874"/>
                </a:cubicBezTo>
                <a:cubicBezTo>
                  <a:pt x="2557082" y="354218"/>
                  <a:pt x="2558132" y="348092"/>
                  <a:pt x="2558132" y="341493"/>
                </a:cubicBezTo>
                <a:cubicBezTo>
                  <a:pt x="2558132" y="334895"/>
                  <a:pt x="2557082" y="328747"/>
                  <a:pt x="2554982" y="323049"/>
                </a:cubicBezTo>
                <a:cubicBezTo>
                  <a:pt x="2552883" y="317351"/>
                  <a:pt x="2549648" y="312745"/>
                  <a:pt x="2545278" y="309232"/>
                </a:cubicBezTo>
                <a:cubicBezTo>
                  <a:pt x="2540908" y="305718"/>
                  <a:pt x="2535338" y="303962"/>
                  <a:pt x="2528569" y="303962"/>
                </a:cubicBezTo>
                <a:close/>
                <a:moveTo>
                  <a:pt x="2309237" y="303962"/>
                </a:moveTo>
                <a:cubicBezTo>
                  <a:pt x="2303196" y="303962"/>
                  <a:pt x="2297980" y="305450"/>
                  <a:pt x="2293588" y="308428"/>
                </a:cubicBezTo>
                <a:cubicBezTo>
                  <a:pt x="2289196" y="311406"/>
                  <a:pt x="2285822" y="315273"/>
                  <a:pt x="2283466" y="320028"/>
                </a:cubicBezTo>
                <a:lnTo>
                  <a:pt x="2280466" y="333010"/>
                </a:lnTo>
                <a:lnTo>
                  <a:pt x="2336229" y="333010"/>
                </a:lnTo>
                <a:cubicBezTo>
                  <a:pt x="2336229" y="327440"/>
                  <a:pt x="2335126" y="322470"/>
                  <a:pt x="2332919" y="318100"/>
                </a:cubicBezTo>
                <a:cubicBezTo>
                  <a:pt x="2330713" y="313730"/>
                  <a:pt x="2327585" y="310281"/>
                  <a:pt x="2323536" y="307753"/>
                </a:cubicBezTo>
                <a:cubicBezTo>
                  <a:pt x="2319488" y="305226"/>
                  <a:pt x="2314721" y="303962"/>
                  <a:pt x="2309237" y="303962"/>
                </a:cubicBezTo>
                <a:close/>
                <a:moveTo>
                  <a:pt x="1537712" y="303962"/>
                </a:moveTo>
                <a:cubicBezTo>
                  <a:pt x="1531671" y="303962"/>
                  <a:pt x="1526455" y="305450"/>
                  <a:pt x="1522063" y="308428"/>
                </a:cubicBezTo>
                <a:cubicBezTo>
                  <a:pt x="1517671" y="311406"/>
                  <a:pt x="1514298" y="315273"/>
                  <a:pt x="1511941" y="320028"/>
                </a:cubicBezTo>
                <a:lnTo>
                  <a:pt x="1508941" y="333010"/>
                </a:lnTo>
                <a:lnTo>
                  <a:pt x="1564704" y="333010"/>
                </a:lnTo>
                <a:cubicBezTo>
                  <a:pt x="1564704" y="327440"/>
                  <a:pt x="1563601" y="322470"/>
                  <a:pt x="1561394" y="318100"/>
                </a:cubicBezTo>
                <a:cubicBezTo>
                  <a:pt x="1559188" y="313730"/>
                  <a:pt x="1556060" y="310281"/>
                  <a:pt x="1552011" y="307753"/>
                </a:cubicBezTo>
                <a:cubicBezTo>
                  <a:pt x="1547963" y="305226"/>
                  <a:pt x="1543196" y="303962"/>
                  <a:pt x="1537712" y="303962"/>
                </a:cubicBezTo>
                <a:close/>
                <a:moveTo>
                  <a:pt x="909062" y="303962"/>
                </a:moveTo>
                <a:cubicBezTo>
                  <a:pt x="903021" y="303962"/>
                  <a:pt x="897805" y="305450"/>
                  <a:pt x="893413" y="308428"/>
                </a:cubicBezTo>
                <a:cubicBezTo>
                  <a:pt x="889022" y="311406"/>
                  <a:pt x="885648" y="315273"/>
                  <a:pt x="883291" y="320028"/>
                </a:cubicBezTo>
                <a:lnTo>
                  <a:pt x="880291" y="333010"/>
                </a:lnTo>
                <a:lnTo>
                  <a:pt x="936054" y="333010"/>
                </a:lnTo>
                <a:cubicBezTo>
                  <a:pt x="936054" y="327440"/>
                  <a:pt x="934951" y="322470"/>
                  <a:pt x="932744" y="318100"/>
                </a:cubicBezTo>
                <a:cubicBezTo>
                  <a:pt x="930538" y="313730"/>
                  <a:pt x="927410" y="310281"/>
                  <a:pt x="923362" y="307753"/>
                </a:cubicBezTo>
                <a:cubicBezTo>
                  <a:pt x="919313" y="305226"/>
                  <a:pt x="914546" y="303962"/>
                  <a:pt x="909062" y="303962"/>
                </a:cubicBezTo>
                <a:close/>
                <a:moveTo>
                  <a:pt x="709037" y="303962"/>
                </a:moveTo>
                <a:cubicBezTo>
                  <a:pt x="702996" y="303962"/>
                  <a:pt x="697780" y="305450"/>
                  <a:pt x="693388" y="308428"/>
                </a:cubicBezTo>
                <a:cubicBezTo>
                  <a:pt x="688997" y="311406"/>
                  <a:pt x="685623" y="315273"/>
                  <a:pt x="683266" y="320028"/>
                </a:cubicBezTo>
                <a:lnTo>
                  <a:pt x="680266" y="333010"/>
                </a:lnTo>
                <a:lnTo>
                  <a:pt x="736029" y="333010"/>
                </a:lnTo>
                <a:cubicBezTo>
                  <a:pt x="736029" y="327440"/>
                  <a:pt x="734926" y="322470"/>
                  <a:pt x="732719" y="318100"/>
                </a:cubicBezTo>
                <a:cubicBezTo>
                  <a:pt x="730513" y="313730"/>
                  <a:pt x="727385" y="310281"/>
                  <a:pt x="723336" y="307753"/>
                </a:cubicBezTo>
                <a:cubicBezTo>
                  <a:pt x="719288" y="305226"/>
                  <a:pt x="714521" y="303962"/>
                  <a:pt x="709037" y="303962"/>
                </a:cubicBezTo>
                <a:close/>
                <a:moveTo>
                  <a:pt x="604519" y="303962"/>
                </a:moveTo>
                <a:cubicBezTo>
                  <a:pt x="597750" y="303962"/>
                  <a:pt x="592180" y="305718"/>
                  <a:pt x="587810" y="309232"/>
                </a:cubicBezTo>
                <a:cubicBezTo>
                  <a:pt x="583440" y="312745"/>
                  <a:pt x="580205" y="317351"/>
                  <a:pt x="578106" y="323049"/>
                </a:cubicBezTo>
                <a:cubicBezTo>
                  <a:pt x="576006" y="328747"/>
                  <a:pt x="574957" y="334895"/>
                  <a:pt x="574957" y="341493"/>
                </a:cubicBezTo>
                <a:cubicBezTo>
                  <a:pt x="574957" y="348092"/>
                  <a:pt x="576006" y="354218"/>
                  <a:pt x="578106" y="359874"/>
                </a:cubicBezTo>
                <a:cubicBezTo>
                  <a:pt x="580205" y="365529"/>
                  <a:pt x="583440" y="370092"/>
                  <a:pt x="587810" y="373563"/>
                </a:cubicBezTo>
                <a:cubicBezTo>
                  <a:pt x="592180" y="377033"/>
                  <a:pt x="597750" y="378768"/>
                  <a:pt x="604519" y="378768"/>
                </a:cubicBezTo>
                <a:cubicBezTo>
                  <a:pt x="611289" y="378768"/>
                  <a:pt x="616859" y="377033"/>
                  <a:pt x="621229" y="373563"/>
                </a:cubicBezTo>
                <a:cubicBezTo>
                  <a:pt x="625599" y="370092"/>
                  <a:pt x="628834" y="365529"/>
                  <a:pt x="630933" y="359874"/>
                </a:cubicBezTo>
                <a:cubicBezTo>
                  <a:pt x="633032" y="354218"/>
                  <a:pt x="634082" y="348092"/>
                  <a:pt x="634082" y="341493"/>
                </a:cubicBezTo>
                <a:cubicBezTo>
                  <a:pt x="634082" y="334895"/>
                  <a:pt x="633032" y="328747"/>
                  <a:pt x="630933" y="323049"/>
                </a:cubicBezTo>
                <a:cubicBezTo>
                  <a:pt x="628834" y="317351"/>
                  <a:pt x="625599" y="312745"/>
                  <a:pt x="621229" y="309232"/>
                </a:cubicBezTo>
                <a:cubicBezTo>
                  <a:pt x="616859" y="305718"/>
                  <a:pt x="611289" y="303962"/>
                  <a:pt x="604519" y="303962"/>
                </a:cubicBezTo>
                <a:close/>
                <a:moveTo>
                  <a:pt x="493304" y="303962"/>
                </a:moveTo>
                <a:cubicBezTo>
                  <a:pt x="487134" y="303962"/>
                  <a:pt x="481950" y="305515"/>
                  <a:pt x="477751" y="308621"/>
                </a:cubicBezTo>
                <a:cubicBezTo>
                  <a:pt x="473553" y="311727"/>
                  <a:pt x="470382" y="316054"/>
                  <a:pt x="468240" y="321603"/>
                </a:cubicBezTo>
                <a:cubicBezTo>
                  <a:pt x="466098" y="327151"/>
                  <a:pt x="465027" y="333610"/>
                  <a:pt x="465027" y="340979"/>
                </a:cubicBezTo>
                <a:cubicBezTo>
                  <a:pt x="465027" y="348434"/>
                  <a:pt x="466119" y="355000"/>
                  <a:pt x="468304" y="360677"/>
                </a:cubicBezTo>
                <a:cubicBezTo>
                  <a:pt x="470489" y="366354"/>
                  <a:pt x="473681" y="370788"/>
                  <a:pt x="477880" y="373980"/>
                </a:cubicBezTo>
                <a:cubicBezTo>
                  <a:pt x="482079" y="377172"/>
                  <a:pt x="487220" y="378768"/>
                  <a:pt x="493304" y="378768"/>
                </a:cubicBezTo>
                <a:cubicBezTo>
                  <a:pt x="499645" y="378768"/>
                  <a:pt x="504947" y="377087"/>
                  <a:pt x="509210" y="373723"/>
                </a:cubicBezTo>
                <a:cubicBezTo>
                  <a:pt x="513473" y="370360"/>
                  <a:pt x="516686" y="365818"/>
                  <a:pt x="518850" y="360099"/>
                </a:cubicBezTo>
                <a:cubicBezTo>
                  <a:pt x="521014" y="354379"/>
                  <a:pt x="522096" y="348006"/>
                  <a:pt x="522096" y="340979"/>
                </a:cubicBezTo>
                <a:cubicBezTo>
                  <a:pt x="522096" y="334039"/>
                  <a:pt x="521035" y="327773"/>
                  <a:pt x="518914" y="322181"/>
                </a:cubicBezTo>
                <a:cubicBezTo>
                  <a:pt x="516794" y="316590"/>
                  <a:pt x="513602" y="312156"/>
                  <a:pt x="509339" y="308878"/>
                </a:cubicBezTo>
                <a:cubicBezTo>
                  <a:pt x="505076" y="305600"/>
                  <a:pt x="499731" y="303962"/>
                  <a:pt x="493304" y="303962"/>
                </a:cubicBezTo>
                <a:close/>
                <a:moveTo>
                  <a:pt x="194944" y="303962"/>
                </a:moveTo>
                <a:cubicBezTo>
                  <a:pt x="188175" y="303962"/>
                  <a:pt x="182605" y="305718"/>
                  <a:pt x="178235" y="309232"/>
                </a:cubicBezTo>
                <a:cubicBezTo>
                  <a:pt x="173865" y="312745"/>
                  <a:pt x="170630" y="317351"/>
                  <a:pt x="168531" y="323049"/>
                </a:cubicBezTo>
                <a:cubicBezTo>
                  <a:pt x="166431" y="328747"/>
                  <a:pt x="165382" y="334895"/>
                  <a:pt x="165382" y="341493"/>
                </a:cubicBezTo>
                <a:cubicBezTo>
                  <a:pt x="165382" y="348092"/>
                  <a:pt x="166431" y="354218"/>
                  <a:pt x="168531" y="359874"/>
                </a:cubicBezTo>
                <a:cubicBezTo>
                  <a:pt x="170630" y="365529"/>
                  <a:pt x="173865" y="370092"/>
                  <a:pt x="178235" y="373563"/>
                </a:cubicBezTo>
                <a:cubicBezTo>
                  <a:pt x="182605" y="377033"/>
                  <a:pt x="188175" y="378768"/>
                  <a:pt x="194944" y="378768"/>
                </a:cubicBezTo>
                <a:cubicBezTo>
                  <a:pt x="201714" y="378768"/>
                  <a:pt x="207283" y="377033"/>
                  <a:pt x="211654" y="373563"/>
                </a:cubicBezTo>
                <a:cubicBezTo>
                  <a:pt x="216024" y="370092"/>
                  <a:pt x="219259" y="365529"/>
                  <a:pt x="221358" y="359874"/>
                </a:cubicBezTo>
                <a:cubicBezTo>
                  <a:pt x="223457" y="354218"/>
                  <a:pt x="224507" y="348092"/>
                  <a:pt x="224507" y="341493"/>
                </a:cubicBezTo>
                <a:cubicBezTo>
                  <a:pt x="224507" y="334895"/>
                  <a:pt x="223457" y="328747"/>
                  <a:pt x="221358" y="323049"/>
                </a:cubicBezTo>
                <a:cubicBezTo>
                  <a:pt x="219259" y="317351"/>
                  <a:pt x="216024" y="312745"/>
                  <a:pt x="211654" y="309232"/>
                </a:cubicBezTo>
                <a:cubicBezTo>
                  <a:pt x="207283" y="305718"/>
                  <a:pt x="201714" y="303962"/>
                  <a:pt x="194944" y="303962"/>
                </a:cubicBezTo>
                <a:close/>
                <a:moveTo>
                  <a:pt x="3045503" y="291622"/>
                </a:moveTo>
                <a:lnTo>
                  <a:pt x="3086120" y="291622"/>
                </a:lnTo>
                <a:lnTo>
                  <a:pt x="3086120" y="390336"/>
                </a:lnTo>
                <a:lnTo>
                  <a:pt x="3071724" y="390336"/>
                </a:lnTo>
                <a:lnTo>
                  <a:pt x="3071724" y="350234"/>
                </a:lnTo>
                <a:lnTo>
                  <a:pt x="3045253" y="350234"/>
                </a:lnTo>
                <a:lnTo>
                  <a:pt x="3022367" y="390336"/>
                </a:lnTo>
                <a:lnTo>
                  <a:pt x="3005915" y="390336"/>
                </a:lnTo>
                <a:lnTo>
                  <a:pt x="3030358" y="347505"/>
                </a:lnTo>
                <a:lnTo>
                  <a:pt x="3026416" y="346699"/>
                </a:lnTo>
                <a:cubicBezTo>
                  <a:pt x="3021575" y="344343"/>
                  <a:pt x="3017847" y="340969"/>
                  <a:pt x="3015234" y="336577"/>
                </a:cubicBezTo>
                <a:cubicBezTo>
                  <a:pt x="3012620" y="332186"/>
                  <a:pt x="3011313" y="326969"/>
                  <a:pt x="3011313" y="320928"/>
                </a:cubicBezTo>
                <a:cubicBezTo>
                  <a:pt x="3011313" y="314844"/>
                  <a:pt x="3012684" y="309617"/>
                  <a:pt x="3015426" y="305247"/>
                </a:cubicBezTo>
                <a:cubicBezTo>
                  <a:pt x="3018168" y="300877"/>
                  <a:pt x="3022100" y="297514"/>
                  <a:pt x="3027219" y="295157"/>
                </a:cubicBezTo>
                <a:cubicBezTo>
                  <a:pt x="3032340" y="292801"/>
                  <a:pt x="3038434" y="291622"/>
                  <a:pt x="3045503" y="291622"/>
                </a:cubicBezTo>
                <a:close/>
                <a:moveTo>
                  <a:pt x="2907567" y="291622"/>
                </a:moveTo>
                <a:lnTo>
                  <a:pt x="2922734" y="291622"/>
                </a:lnTo>
                <a:lnTo>
                  <a:pt x="2922734" y="367971"/>
                </a:lnTo>
                <a:lnTo>
                  <a:pt x="2970291" y="291622"/>
                </a:lnTo>
                <a:lnTo>
                  <a:pt x="2987772" y="291622"/>
                </a:lnTo>
                <a:lnTo>
                  <a:pt x="2987772" y="390336"/>
                </a:lnTo>
                <a:lnTo>
                  <a:pt x="2972605" y="390336"/>
                </a:lnTo>
                <a:lnTo>
                  <a:pt x="2972605" y="313987"/>
                </a:lnTo>
                <a:lnTo>
                  <a:pt x="2925304" y="390336"/>
                </a:lnTo>
                <a:lnTo>
                  <a:pt x="2907567" y="390336"/>
                </a:lnTo>
                <a:close/>
                <a:moveTo>
                  <a:pt x="2802792" y="291622"/>
                </a:moveTo>
                <a:lnTo>
                  <a:pt x="2817958" y="291622"/>
                </a:lnTo>
                <a:lnTo>
                  <a:pt x="2817958" y="334039"/>
                </a:lnTo>
                <a:lnTo>
                  <a:pt x="2865259" y="334039"/>
                </a:lnTo>
                <a:lnTo>
                  <a:pt x="2865259" y="291622"/>
                </a:lnTo>
                <a:lnTo>
                  <a:pt x="2880426" y="291622"/>
                </a:lnTo>
                <a:lnTo>
                  <a:pt x="2880426" y="390336"/>
                </a:lnTo>
                <a:lnTo>
                  <a:pt x="2865259" y="390336"/>
                </a:lnTo>
                <a:lnTo>
                  <a:pt x="2865259" y="348177"/>
                </a:lnTo>
                <a:lnTo>
                  <a:pt x="2817958" y="348177"/>
                </a:lnTo>
                <a:lnTo>
                  <a:pt x="2817958" y="390336"/>
                </a:lnTo>
                <a:lnTo>
                  <a:pt x="2802792" y="390336"/>
                </a:lnTo>
                <a:close/>
                <a:moveTo>
                  <a:pt x="2593242" y="291622"/>
                </a:moveTo>
                <a:lnTo>
                  <a:pt x="2633601" y="291622"/>
                </a:lnTo>
                <a:cubicBezTo>
                  <a:pt x="2644226" y="291622"/>
                  <a:pt x="2652667" y="294022"/>
                  <a:pt x="2658922" y="298820"/>
                </a:cubicBezTo>
                <a:cubicBezTo>
                  <a:pt x="2665178" y="303619"/>
                  <a:pt x="2668305" y="309960"/>
                  <a:pt x="2668305" y="317843"/>
                </a:cubicBezTo>
                <a:cubicBezTo>
                  <a:pt x="2668305" y="323841"/>
                  <a:pt x="2666527" y="328479"/>
                  <a:pt x="2662971" y="331757"/>
                </a:cubicBezTo>
                <a:cubicBezTo>
                  <a:pt x="2659415" y="335035"/>
                  <a:pt x="2654852" y="337252"/>
                  <a:pt x="2649282" y="338409"/>
                </a:cubicBezTo>
                <a:cubicBezTo>
                  <a:pt x="2652924" y="338923"/>
                  <a:pt x="2656469" y="340208"/>
                  <a:pt x="2659918" y="342265"/>
                </a:cubicBezTo>
                <a:cubicBezTo>
                  <a:pt x="2663368" y="344321"/>
                  <a:pt x="2666227" y="347138"/>
                  <a:pt x="2668498" y="350716"/>
                </a:cubicBezTo>
                <a:cubicBezTo>
                  <a:pt x="2670769" y="354293"/>
                  <a:pt x="2671904" y="358674"/>
                  <a:pt x="2671904" y="363858"/>
                </a:cubicBezTo>
                <a:cubicBezTo>
                  <a:pt x="2671904" y="368914"/>
                  <a:pt x="2670619" y="373434"/>
                  <a:pt x="2668048" y="377419"/>
                </a:cubicBezTo>
                <a:cubicBezTo>
                  <a:pt x="2665478" y="381403"/>
                  <a:pt x="2661793" y="384552"/>
                  <a:pt x="2656994" y="386866"/>
                </a:cubicBezTo>
                <a:cubicBezTo>
                  <a:pt x="2652196" y="389179"/>
                  <a:pt x="2646454" y="390336"/>
                  <a:pt x="2639770" y="390336"/>
                </a:cubicBezTo>
                <a:lnTo>
                  <a:pt x="2593242" y="390336"/>
                </a:lnTo>
                <a:close/>
                <a:moveTo>
                  <a:pt x="2389076" y="291622"/>
                </a:moveTo>
                <a:lnTo>
                  <a:pt x="2451801" y="291622"/>
                </a:lnTo>
                <a:lnTo>
                  <a:pt x="2451801" y="376197"/>
                </a:lnTo>
                <a:lnTo>
                  <a:pt x="2466968" y="376197"/>
                </a:lnTo>
                <a:lnTo>
                  <a:pt x="2466968" y="418613"/>
                </a:lnTo>
                <a:lnTo>
                  <a:pt x="2451801" y="418613"/>
                </a:lnTo>
                <a:lnTo>
                  <a:pt x="2451801" y="390336"/>
                </a:lnTo>
                <a:lnTo>
                  <a:pt x="2378794" y="390336"/>
                </a:lnTo>
                <a:lnTo>
                  <a:pt x="2378794" y="418613"/>
                </a:lnTo>
                <a:lnTo>
                  <a:pt x="2363627" y="418613"/>
                </a:lnTo>
                <a:lnTo>
                  <a:pt x="2363627" y="376197"/>
                </a:lnTo>
                <a:lnTo>
                  <a:pt x="2371853" y="376197"/>
                </a:lnTo>
                <a:cubicBezTo>
                  <a:pt x="2373867" y="374098"/>
                  <a:pt x="2375602" y="371827"/>
                  <a:pt x="2377058" y="369385"/>
                </a:cubicBezTo>
                <a:cubicBezTo>
                  <a:pt x="2378515" y="366943"/>
                  <a:pt x="2379790" y="364040"/>
                  <a:pt x="2380882" y="360677"/>
                </a:cubicBezTo>
                <a:cubicBezTo>
                  <a:pt x="2381975" y="357314"/>
                  <a:pt x="2382907" y="353201"/>
                  <a:pt x="2383678" y="348338"/>
                </a:cubicBezTo>
                <a:cubicBezTo>
                  <a:pt x="2384449" y="343475"/>
                  <a:pt x="2385135" y="337595"/>
                  <a:pt x="2385734" y="330697"/>
                </a:cubicBezTo>
                <a:close/>
                <a:moveTo>
                  <a:pt x="2177727" y="291622"/>
                </a:moveTo>
                <a:lnTo>
                  <a:pt x="2243536" y="291622"/>
                </a:lnTo>
                <a:lnTo>
                  <a:pt x="2243536" y="390336"/>
                </a:lnTo>
                <a:lnTo>
                  <a:pt x="2228369" y="390336"/>
                </a:lnTo>
                <a:lnTo>
                  <a:pt x="2228369" y="305761"/>
                </a:lnTo>
                <a:lnTo>
                  <a:pt x="2192123" y="305761"/>
                </a:lnTo>
                <a:lnTo>
                  <a:pt x="2190580" y="340979"/>
                </a:lnTo>
                <a:cubicBezTo>
                  <a:pt x="2190238" y="349077"/>
                  <a:pt x="2189520" y="356200"/>
                  <a:pt x="2188428" y="362348"/>
                </a:cubicBezTo>
                <a:cubicBezTo>
                  <a:pt x="2187335" y="368496"/>
                  <a:pt x="2185685" y="373648"/>
                  <a:pt x="2183479" y="377804"/>
                </a:cubicBezTo>
                <a:cubicBezTo>
                  <a:pt x="2181272" y="381960"/>
                  <a:pt x="2178348" y="385088"/>
                  <a:pt x="2174706" y="387187"/>
                </a:cubicBezTo>
                <a:cubicBezTo>
                  <a:pt x="2171065" y="389286"/>
                  <a:pt x="2166502" y="390336"/>
                  <a:pt x="2161018" y="390336"/>
                </a:cubicBezTo>
                <a:lnTo>
                  <a:pt x="2155876" y="390336"/>
                </a:lnTo>
                <a:lnTo>
                  <a:pt x="2155876" y="376197"/>
                </a:lnTo>
                <a:lnTo>
                  <a:pt x="2159475" y="376197"/>
                </a:lnTo>
                <a:cubicBezTo>
                  <a:pt x="2162432" y="376197"/>
                  <a:pt x="2164895" y="375608"/>
                  <a:pt x="2166866" y="374430"/>
                </a:cubicBezTo>
                <a:cubicBezTo>
                  <a:pt x="2168837" y="373252"/>
                  <a:pt x="2170433" y="371174"/>
                  <a:pt x="2171654" y="368196"/>
                </a:cubicBezTo>
                <a:cubicBezTo>
                  <a:pt x="2172875" y="365219"/>
                  <a:pt x="2173817" y="361063"/>
                  <a:pt x="2174482" y="355729"/>
                </a:cubicBezTo>
                <a:cubicBezTo>
                  <a:pt x="2175146" y="350394"/>
                  <a:pt x="2175628" y="343593"/>
                  <a:pt x="2175928" y="335324"/>
                </a:cubicBezTo>
                <a:close/>
                <a:moveTo>
                  <a:pt x="1850292" y="291622"/>
                </a:moveTo>
                <a:lnTo>
                  <a:pt x="1865459" y="291622"/>
                </a:lnTo>
                <a:lnTo>
                  <a:pt x="1865459" y="367971"/>
                </a:lnTo>
                <a:lnTo>
                  <a:pt x="1913016" y="291622"/>
                </a:lnTo>
                <a:lnTo>
                  <a:pt x="1930497" y="291622"/>
                </a:lnTo>
                <a:lnTo>
                  <a:pt x="1930497" y="390336"/>
                </a:lnTo>
                <a:lnTo>
                  <a:pt x="1915330" y="390336"/>
                </a:lnTo>
                <a:lnTo>
                  <a:pt x="1915330" y="313987"/>
                </a:lnTo>
                <a:lnTo>
                  <a:pt x="1868029" y="390336"/>
                </a:lnTo>
                <a:lnTo>
                  <a:pt x="1850292" y="390336"/>
                </a:lnTo>
                <a:close/>
                <a:moveTo>
                  <a:pt x="1740578" y="291622"/>
                </a:moveTo>
                <a:lnTo>
                  <a:pt x="1781195" y="291622"/>
                </a:lnTo>
                <a:lnTo>
                  <a:pt x="1781195" y="390336"/>
                </a:lnTo>
                <a:lnTo>
                  <a:pt x="1766799" y="390336"/>
                </a:lnTo>
                <a:lnTo>
                  <a:pt x="1766799" y="350234"/>
                </a:lnTo>
                <a:lnTo>
                  <a:pt x="1740328" y="350234"/>
                </a:lnTo>
                <a:lnTo>
                  <a:pt x="1717442" y="390336"/>
                </a:lnTo>
                <a:lnTo>
                  <a:pt x="1700990" y="390336"/>
                </a:lnTo>
                <a:lnTo>
                  <a:pt x="1725433" y="347505"/>
                </a:lnTo>
                <a:lnTo>
                  <a:pt x="1721491" y="346699"/>
                </a:lnTo>
                <a:cubicBezTo>
                  <a:pt x="1716650" y="344343"/>
                  <a:pt x="1712922" y="340969"/>
                  <a:pt x="1710309" y="336577"/>
                </a:cubicBezTo>
                <a:cubicBezTo>
                  <a:pt x="1707695" y="332186"/>
                  <a:pt x="1706388" y="326969"/>
                  <a:pt x="1706388" y="320928"/>
                </a:cubicBezTo>
                <a:cubicBezTo>
                  <a:pt x="1706388" y="314844"/>
                  <a:pt x="1707759" y="309617"/>
                  <a:pt x="1710502" y="305247"/>
                </a:cubicBezTo>
                <a:cubicBezTo>
                  <a:pt x="1713244" y="300877"/>
                  <a:pt x="1717174" y="297514"/>
                  <a:pt x="1722294" y="295157"/>
                </a:cubicBezTo>
                <a:cubicBezTo>
                  <a:pt x="1727415" y="292801"/>
                  <a:pt x="1733509" y="291622"/>
                  <a:pt x="1740578" y="291622"/>
                </a:cubicBezTo>
                <a:close/>
                <a:moveTo>
                  <a:pt x="1273853" y="291622"/>
                </a:moveTo>
                <a:lnTo>
                  <a:pt x="1314470" y="291622"/>
                </a:lnTo>
                <a:lnTo>
                  <a:pt x="1314470" y="390336"/>
                </a:lnTo>
                <a:lnTo>
                  <a:pt x="1300074" y="390336"/>
                </a:lnTo>
                <a:lnTo>
                  <a:pt x="1300074" y="350234"/>
                </a:lnTo>
                <a:lnTo>
                  <a:pt x="1273603" y="350234"/>
                </a:lnTo>
                <a:lnTo>
                  <a:pt x="1250717" y="390336"/>
                </a:lnTo>
                <a:lnTo>
                  <a:pt x="1234265" y="390336"/>
                </a:lnTo>
                <a:lnTo>
                  <a:pt x="1258708" y="347505"/>
                </a:lnTo>
                <a:lnTo>
                  <a:pt x="1254766" y="346699"/>
                </a:lnTo>
                <a:cubicBezTo>
                  <a:pt x="1249925" y="344343"/>
                  <a:pt x="1246197" y="340969"/>
                  <a:pt x="1243584" y="336577"/>
                </a:cubicBezTo>
                <a:cubicBezTo>
                  <a:pt x="1240970" y="332186"/>
                  <a:pt x="1239664" y="326969"/>
                  <a:pt x="1239664" y="320928"/>
                </a:cubicBezTo>
                <a:cubicBezTo>
                  <a:pt x="1239664" y="314844"/>
                  <a:pt x="1241035" y="309617"/>
                  <a:pt x="1243777" y="305247"/>
                </a:cubicBezTo>
                <a:cubicBezTo>
                  <a:pt x="1246519" y="300877"/>
                  <a:pt x="1250450" y="297514"/>
                  <a:pt x="1255570" y="295157"/>
                </a:cubicBezTo>
                <a:cubicBezTo>
                  <a:pt x="1260689" y="292801"/>
                  <a:pt x="1266784" y="291622"/>
                  <a:pt x="1273853" y="291622"/>
                </a:cubicBezTo>
                <a:close/>
                <a:moveTo>
                  <a:pt x="1149027" y="291622"/>
                </a:moveTo>
                <a:lnTo>
                  <a:pt x="1214836" y="291622"/>
                </a:lnTo>
                <a:lnTo>
                  <a:pt x="1214836" y="390336"/>
                </a:lnTo>
                <a:lnTo>
                  <a:pt x="1199669" y="390336"/>
                </a:lnTo>
                <a:lnTo>
                  <a:pt x="1199669" y="305761"/>
                </a:lnTo>
                <a:lnTo>
                  <a:pt x="1163423" y="305761"/>
                </a:lnTo>
                <a:lnTo>
                  <a:pt x="1161881" y="340979"/>
                </a:lnTo>
                <a:cubicBezTo>
                  <a:pt x="1161538" y="349077"/>
                  <a:pt x="1160820" y="356200"/>
                  <a:pt x="1159728" y="362348"/>
                </a:cubicBezTo>
                <a:cubicBezTo>
                  <a:pt x="1158635" y="368496"/>
                  <a:pt x="1156986" y="373648"/>
                  <a:pt x="1154779" y="377804"/>
                </a:cubicBezTo>
                <a:cubicBezTo>
                  <a:pt x="1152573" y="381960"/>
                  <a:pt x="1149648" y="385088"/>
                  <a:pt x="1146007" y="387187"/>
                </a:cubicBezTo>
                <a:cubicBezTo>
                  <a:pt x="1142365" y="389286"/>
                  <a:pt x="1137802" y="390336"/>
                  <a:pt x="1132318" y="390336"/>
                </a:cubicBezTo>
                <a:lnTo>
                  <a:pt x="1127176" y="390336"/>
                </a:lnTo>
                <a:lnTo>
                  <a:pt x="1127176" y="376197"/>
                </a:lnTo>
                <a:lnTo>
                  <a:pt x="1130775" y="376197"/>
                </a:lnTo>
                <a:cubicBezTo>
                  <a:pt x="1133732" y="376197"/>
                  <a:pt x="1136195" y="375608"/>
                  <a:pt x="1138166" y="374430"/>
                </a:cubicBezTo>
                <a:cubicBezTo>
                  <a:pt x="1140137" y="373252"/>
                  <a:pt x="1141733" y="371174"/>
                  <a:pt x="1142954" y="368196"/>
                </a:cubicBezTo>
                <a:cubicBezTo>
                  <a:pt x="1144175" y="365219"/>
                  <a:pt x="1145118" y="361063"/>
                  <a:pt x="1145782" y="355729"/>
                </a:cubicBezTo>
                <a:cubicBezTo>
                  <a:pt x="1146446" y="350394"/>
                  <a:pt x="1146928" y="343593"/>
                  <a:pt x="1147228" y="335324"/>
                </a:cubicBezTo>
                <a:close/>
                <a:moveTo>
                  <a:pt x="1036527" y="291622"/>
                </a:moveTo>
                <a:lnTo>
                  <a:pt x="1099251" y="291622"/>
                </a:lnTo>
                <a:lnTo>
                  <a:pt x="1099251" y="376197"/>
                </a:lnTo>
                <a:lnTo>
                  <a:pt x="1114418" y="376197"/>
                </a:lnTo>
                <a:lnTo>
                  <a:pt x="1114418" y="418613"/>
                </a:lnTo>
                <a:lnTo>
                  <a:pt x="1099251" y="418613"/>
                </a:lnTo>
                <a:lnTo>
                  <a:pt x="1099251" y="390336"/>
                </a:lnTo>
                <a:lnTo>
                  <a:pt x="1026244" y="390336"/>
                </a:lnTo>
                <a:lnTo>
                  <a:pt x="1026244" y="418613"/>
                </a:lnTo>
                <a:lnTo>
                  <a:pt x="1011077" y="418613"/>
                </a:lnTo>
                <a:lnTo>
                  <a:pt x="1011077" y="376197"/>
                </a:lnTo>
                <a:lnTo>
                  <a:pt x="1019303" y="376197"/>
                </a:lnTo>
                <a:cubicBezTo>
                  <a:pt x="1021317" y="374098"/>
                  <a:pt x="1023052" y="371827"/>
                  <a:pt x="1024509" y="369385"/>
                </a:cubicBezTo>
                <a:cubicBezTo>
                  <a:pt x="1025966" y="366943"/>
                  <a:pt x="1027240" y="364040"/>
                  <a:pt x="1028333" y="360677"/>
                </a:cubicBezTo>
                <a:cubicBezTo>
                  <a:pt x="1029425" y="357314"/>
                  <a:pt x="1030357" y="353201"/>
                  <a:pt x="1031128" y="348338"/>
                </a:cubicBezTo>
                <a:cubicBezTo>
                  <a:pt x="1031900" y="343475"/>
                  <a:pt x="1032585" y="337595"/>
                  <a:pt x="1033185" y="330697"/>
                </a:cubicBezTo>
                <a:close/>
                <a:moveTo>
                  <a:pt x="768311" y="291622"/>
                </a:moveTo>
                <a:lnTo>
                  <a:pt x="848516" y="291622"/>
                </a:lnTo>
                <a:lnTo>
                  <a:pt x="848516" y="305761"/>
                </a:lnTo>
                <a:lnTo>
                  <a:pt x="816126" y="305761"/>
                </a:lnTo>
                <a:lnTo>
                  <a:pt x="816126" y="390336"/>
                </a:lnTo>
                <a:lnTo>
                  <a:pt x="800959" y="390336"/>
                </a:lnTo>
                <a:lnTo>
                  <a:pt x="800959" y="305761"/>
                </a:lnTo>
                <a:lnTo>
                  <a:pt x="768311" y="305761"/>
                </a:lnTo>
                <a:close/>
                <a:moveTo>
                  <a:pt x="354867" y="291622"/>
                </a:moveTo>
                <a:lnTo>
                  <a:pt x="370034" y="291622"/>
                </a:lnTo>
                <a:lnTo>
                  <a:pt x="370034" y="334553"/>
                </a:lnTo>
                <a:lnTo>
                  <a:pt x="380059" y="334553"/>
                </a:lnTo>
                <a:lnTo>
                  <a:pt x="415535" y="291622"/>
                </a:lnTo>
                <a:lnTo>
                  <a:pt x="435072" y="291622"/>
                </a:lnTo>
                <a:lnTo>
                  <a:pt x="395226" y="339180"/>
                </a:lnTo>
                <a:lnTo>
                  <a:pt x="435586" y="390336"/>
                </a:lnTo>
                <a:lnTo>
                  <a:pt x="416049" y="390336"/>
                </a:lnTo>
                <a:lnTo>
                  <a:pt x="383658" y="348691"/>
                </a:lnTo>
                <a:lnTo>
                  <a:pt x="370034" y="348691"/>
                </a:lnTo>
                <a:lnTo>
                  <a:pt x="370034" y="390336"/>
                </a:lnTo>
                <a:lnTo>
                  <a:pt x="354867" y="390336"/>
                </a:lnTo>
                <a:close/>
                <a:moveTo>
                  <a:pt x="253961" y="291622"/>
                </a:moveTo>
                <a:lnTo>
                  <a:pt x="334166" y="291622"/>
                </a:lnTo>
                <a:lnTo>
                  <a:pt x="334166" y="305761"/>
                </a:lnTo>
                <a:lnTo>
                  <a:pt x="301776" y="305761"/>
                </a:lnTo>
                <a:lnTo>
                  <a:pt x="301776" y="390336"/>
                </a:lnTo>
                <a:lnTo>
                  <a:pt x="286609" y="390336"/>
                </a:lnTo>
                <a:lnTo>
                  <a:pt x="286609" y="305761"/>
                </a:lnTo>
                <a:lnTo>
                  <a:pt x="253961" y="305761"/>
                </a:lnTo>
                <a:close/>
                <a:moveTo>
                  <a:pt x="2442" y="291622"/>
                </a:moveTo>
                <a:lnTo>
                  <a:pt x="17609" y="291622"/>
                </a:lnTo>
                <a:lnTo>
                  <a:pt x="17609" y="367971"/>
                </a:lnTo>
                <a:lnTo>
                  <a:pt x="65166" y="291622"/>
                </a:lnTo>
                <a:lnTo>
                  <a:pt x="82647" y="291622"/>
                </a:lnTo>
                <a:lnTo>
                  <a:pt x="82647" y="390336"/>
                </a:lnTo>
                <a:lnTo>
                  <a:pt x="67480" y="390336"/>
                </a:lnTo>
                <a:lnTo>
                  <a:pt x="67480" y="313987"/>
                </a:lnTo>
                <a:lnTo>
                  <a:pt x="20179" y="390336"/>
                </a:lnTo>
                <a:lnTo>
                  <a:pt x="2442" y="390336"/>
                </a:lnTo>
                <a:close/>
                <a:moveTo>
                  <a:pt x="2735806" y="290337"/>
                </a:moveTo>
                <a:cubicBezTo>
                  <a:pt x="2738976" y="290337"/>
                  <a:pt x="2742628" y="290712"/>
                  <a:pt x="2746763" y="291462"/>
                </a:cubicBezTo>
                <a:cubicBezTo>
                  <a:pt x="2750897" y="292212"/>
                  <a:pt x="2754904" y="293743"/>
                  <a:pt x="2758781" y="296057"/>
                </a:cubicBezTo>
                <a:cubicBezTo>
                  <a:pt x="2762658" y="298370"/>
                  <a:pt x="2765882" y="301862"/>
                  <a:pt x="2768453" y="306532"/>
                </a:cubicBezTo>
                <a:cubicBezTo>
                  <a:pt x="2771024" y="311202"/>
                  <a:pt x="2772309" y="317458"/>
                  <a:pt x="2772309" y="325298"/>
                </a:cubicBezTo>
                <a:lnTo>
                  <a:pt x="2772309" y="390336"/>
                </a:lnTo>
                <a:lnTo>
                  <a:pt x="2757142" y="390336"/>
                </a:lnTo>
                <a:lnTo>
                  <a:pt x="2757142" y="376969"/>
                </a:lnTo>
                <a:lnTo>
                  <a:pt x="2756371" y="376969"/>
                </a:lnTo>
                <a:cubicBezTo>
                  <a:pt x="2755343" y="379111"/>
                  <a:pt x="2753629" y="381403"/>
                  <a:pt x="2751230" y="383845"/>
                </a:cubicBezTo>
                <a:cubicBezTo>
                  <a:pt x="2748830" y="386287"/>
                  <a:pt x="2745638" y="388365"/>
                  <a:pt x="2741654" y="390079"/>
                </a:cubicBezTo>
                <a:cubicBezTo>
                  <a:pt x="2737669" y="391793"/>
                  <a:pt x="2732806" y="392650"/>
                  <a:pt x="2727065" y="392650"/>
                </a:cubicBezTo>
                <a:cubicBezTo>
                  <a:pt x="2720810" y="392650"/>
                  <a:pt x="2715133" y="391461"/>
                  <a:pt x="2710035" y="389083"/>
                </a:cubicBezTo>
                <a:cubicBezTo>
                  <a:pt x="2704936" y="386705"/>
                  <a:pt x="2700887" y="383256"/>
                  <a:pt x="2697888" y="378736"/>
                </a:cubicBezTo>
                <a:cubicBezTo>
                  <a:pt x="2694889" y="374216"/>
                  <a:pt x="2693390" y="368743"/>
                  <a:pt x="2693390" y="362316"/>
                </a:cubicBezTo>
                <a:cubicBezTo>
                  <a:pt x="2693390" y="356660"/>
                  <a:pt x="2694503" y="352065"/>
                  <a:pt x="2696732" y="348531"/>
                </a:cubicBezTo>
                <a:cubicBezTo>
                  <a:pt x="2698960" y="344996"/>
                  <a:pt x="2701937" y="342222"/>
                  <a:pt x="2705664" y="340208"/>
                </a:cubicBezTo>
                <a:cubicBezTo>
                  <a:pt x="2709392" y="338194"/>
                  <a:pt x="2713516" y="336684"/>
                  <a:pt x="2718036" y="335677"/>
                </a:cubicBezTo>
                <a:cubicBezTo>
                  <a:pt x="2722556" y="334670"/>
                  <a:pt x="2727108" y="333867"/>
                  <a:pt x="2731692" y="333267"/>
                </a:cubicBezTo>
                <a:cubicBezTo>
                  <a:pt x="2737690" y="332496"/>
                  <a:pt x="2742564" y="331907"/>
                  <a:pt x="2746313" y="331500"/>
                </a:cubicBezTo>
                <a:cubicBezTo>
                  <a:pt x="2750062" y="331093"/>
                  <a:pt x="2752804" y="330397"/>
                  <a:pt x="2754539" y="329411"/>
                </a:cubicBezTo>
                <a:cubicBezTo>
                  <a:pt x="2756274" y="328426"/>
                  <a:pt x="2757142" y="326712"/>
                  <a:pt x="2757142" y="324270"/>
                </a:cubicBezTo>
                <a:lnTo>
                  <a:pt x="2757142" y="323756"/>
                </a:lnTo>
                <a:cubicBezTo>
                  <a:pt x="2757142" y="317415"/>
                  <a:pt x="2755418" y="312488"/>
                  <a:pt x="2751969" y="308974"/>
                </a:cubicBezTo>
                <a:cubicBezTo>
                  <a:pt x="2748520" y="305461"/>
                  <a:pt x="2743303" y="303705"/>
                  <a:pt x="2736320" y="303705"/>
                </a:cubicBezTo>
                <a:cubicBezTo>
                  <a:pt x="2729079" y="303705"/>
                  <a:pt x="2723402" y="305290"/>
                  <a:pt x="2719289" y="308460"/>
                </a:cubicBezTo>
                <a:cubicBezTo>
                  <a:pt x="2715176" y="311631"/>
                  <a:pt x="2712284" y="315016"/>
                  <a:pt x="2710613" y="318614"/>
                </a:cubicBezTo>
                <a:lnTo>
                  <a:pt x="2696217" y="313473"/>
                </a:lnTo>
                <a:cubicBezTo>
                  <a:pt x="2698788" y="307475"/>
                  <a:pt x="2702226" y="302794"/>
                  <a:pt x="2706532" y="299431"/>
                </a:cubicBezTo>
                <a:cubicBezTo>
                  <a:pt x="2710838" y="296068"/>
                  <a:pt x="2715550" y="293711"/>
                  <a:pt x="2720670" y="292361"/>
                </a:cubicBezTo>
                <a:cubicBezTo>
                  <a:pt x="2725791" y="291012"/>
                  <a:pt x="2730836" y="290337"/>
                  <a:pt x="2735806" y="290337"/>
                </a:cubicBezTo>
                <a:close/>
                <a:moveTo>
                  <a:pt x="2528569" y="290337"/>
                </a:moveTo>
                <a:cubicBezTo>
                  <a:pt x="2537481" y="290337"/>
                  <a:pt x="2545289" y="292458"/>
                  <a:pt x="2551994" y="296699"/>
                </a:cubicBezTo>
                <a:cubicBezTo>
                  <a:pt x="2558699" y="300941"/>
                  <a:pt x="2563926" y="306896"/>
                  <a:pt x="2567675" y="314566"/>
                </a:cubicBezTo>
                <a:cubicBezTo>
                  <a:pt x="2571424" y="322235"/>
                  <a:pt x="2573298" y="331211"/>
                  <a:pt x="2573298" y="341493"/>
                </a:cubicBezTo>
                <a:cubicBezTo>
                  <a:pt x="2573298" y="351690"/>
                  <a:pt x="2571424" y="360602"/>
                  <a:pt x="2567675" y="368228"/>
                </a:cubicBezTo>
                <a:cubicBezTo>
                  <a:pt x="2563926" y="375855"/>
                  <a:pt x="2558700" y="381789"/>
                  <a:pt x="2551994" y="386030"/>
                </a:cubicBezTo>
                <a:cubicBezTo>
                  <a:pt x="2545289" y="390272"/>
                  <a:pt x="2537481" y="392393"/>
                  <a:pt x="2528569" y="392393"/>
                </a:cubicBezTo>
                <a:cubicBezTo>
                  <a:pt x="2519657" y="392393"/>
                  <a:pt x="2511849" y="390272"/>
                  <a:pt x="2505144" y="386030"/>
                </a:cubicBezTo>
                <a:cubicBezTo>
                  <a:pt x="2498438" y="381789"/>
                  <a:pt x="2493212" y="375855"/>
                  <a:pt x="2489463" y="368228"/>
                </a:cubicBezTo>
                <a:cubicBezTo>
                  <a:pt x="2485714" y="360602"/>
                  <a:pt x="2483840" y="351690"/>
                  <a:pt x="2483840" y="341493"/>
                </a:cubicBezTo>
                <a:cubicBezTo>
                  <a:pt x="2483840" y="331211"/>
                  <a:pt x="2485714" y="322235"/>
                  <a:pt x="2489463" y="314566"/>
                </a:cubicBezTo>
                <a:cubicBezTo>
                  <a:pt x="2493212" y="306896"/>
                  <a:pt x="2498438" y="300941"/>
                  <a:pt x="2505144" y="296699"/>
                </a:cubicBezTo>
                <a:cubicBezTo>
                  <a:pt x="2511849" y="292458"/>
                  <a:pt x="2519658" y="290337"/>
                  <a:pt x="2528569" y="290337"/>
                </a:cubicBezTo>
                <a:close/>
                <a:moveTo>
                  <a:pt x="2309237" y="290337"/>
                </a:moveTo>
                <a:cubicBezTo>
                  <a:pt x="2314378" y="290337"/>
                  <a:pt x="2319456" y="291194"/>
                  <a:pt x="2324468" y="292908"/>
                </a:cubicBezTo>
                <a:cubicBezTo>
                  <a:pt x="2329481" y="294622"/>
                  <a:pt x="2334044" y="297396"/>
                  <a:pt x="2338157" y="301230"/>
                </a:cubicBezTo>
                <a:cubicBezTo>
                  <a:pt x="2342270" y="305065"/>
                  <a:pt x="2345548" y="310131"/>
                  <a:pt x="2347990" y="316429"/>
                </a:cubicBezTo>
                <a:cubicBezTo>
                  <a:pt x="2350432" y="322728"/>
                  <a:pt x="2351653" y="330482"/>
                  <a:pt x="2351653" y="339694"/>
                </a:cubicBezTo>
                <a:lnTo>
                  <a:pt x="2351653" y="346121"/>
                </a:lnTo>
                <a:lnTo>
                  <a:pt x="2280354" y="346121"/>
                </a:lnTo>
                <a:lnTo>
                  <a:pt x="2283820" y="362991"/>
                </a:lnTo>
                <a:cubicBezTo>
                  <a:pt x="2286412" y="368153"/>
                  <a:pt x="2290021" y="372074"/>
                  <a:pt x="2294648" y="374751"/>
                </a:cubicBezTo>
                <a:cubicBezTo>
                  <a:pt x="2299276" y="377429"/>
                  <a:pt x="2304652" y="378768"/>
                  <a:pt x="2310779" y="378768"/>
                </a:cubicBezTo>
                <a:cubicBezTo>
                  <a:pt x="2314764" y="378768"/>
                  <a:pt x="2318373" y="378200"/>
                  <a:pt x="2321608" y="377065"/>
                </a:cubicBezTo>
                <a:cubicBezTo>
                  <a:pt x="2324843" y="375930"/>
                  <a:pt x="2327638" y="374216"/>
                  <a:pt x="2329995" y="371924"/>
                </a:cubicBezTo>
                <a:cubicBezTo>
                  <a:pt x="2332352" y="369632"/>
                  <a:pt x="2334172" y="366772"/>
                  <a:pt x="2335458" y="363344"/>
                </a:cubicBezTo>
                <a:lnTo>
                  <a:pt x="2350111" y="367457"/>
                </a:lnTo>
                <a:cubicBezTo>
                  <a:pt x="2348568" y="372427"/>
                  <a:pt x="2345976" y="376787"/>
                  <a:pt x="2342334" y="380535"/>
                </a:cubicBezTo>
                <a:cubicBezTo>
                  <a:pt x="2338692" y="384284"/>
                  <a:pt x="2334194" y="387198"/>
                  <a:pt x="2328838" y="389276"/>
                </a:cubicBezTo>
                <a:cubicBezTo>
                  <a:pt x="2323483" y="391354"/>
                  <a:pt x="2317463" y="392393"/>
                  <a:pt x="2310779" y="392393"/>
                </a:cubicBezTo>
                <a:cubicBezTo>
                  <a:pt x="2301268" y="392393"/>
                  <a:pt x="2293074" y="390283"/>
                  <a:pt x="2286198" y="386062"/>
                </a:cubicBezTo>
                <a:cubicBezTo>
                  <a:pt x="2279321" y="381842"/>
                  <a:pt x="2274030" y="375930"/>
                  <a:pt x="2270324" y="368325"/>
                </a:cubicBezTo>
                <a:cubicBezTo>
                  <a:pt x="2266618" y="360720"/>
                  <a:pt x="2264764" y="351862"/>
                  <a:pt x="2264764" y="341751"/>
                </a:cubicBezTo>
                <a:cubicBezTo>
                  <a:pt x="2264764" y="331639"/>
                  <a:pt x="2266618" y="322717"/>
                  <a:pt x="2270324" y="314983"/>
                </a:cubicBezTo>
                <a:cubicBezTo>
                  <a:pt x="2274030" y="307250"/>
                  <a:pt x="2279214" y="301209"/>
                  <a:pt x="2285876" y="296860"/>
                </a:cubicBezTo>
                <a:cubicBezTo>
                  <a:pt x="2292538" y="292511"/>
                  <a:pt x="2300325" y="290337"/>
                  <a:pt x="2309237" y="290337"/>
                </a:cubicBezTo>
                <a:close/>
                <a:moveTo>
                  <a:pt x="2099687" y="290337"/>
                </a:moveTo>
                <a:cubicBezTo>
                  <a:pt x="2106628" y="290337"/>
                  <a:pt x="2112883" y="291622"/>
                  <a:pt x="2118453" y="294193"/>
                </a:cubicBezTo>
                <a:cubicBezTo>
                  <a:pt x="2124023" y="296764"/>
                  <a:pt x="2128586" y="300363"/>
                  <a:pt x="2132142" y="304990"/>
                </a:cubicBezTo>
                <a:cubicBezTo>
                  <a:pt x="2135698" y="309617"/>
                  <a:pt x="2137904" y="315016"/>
                  <a:pt x="2138761" y="321185"/>
                </a:cubicBezTo>
                <a:lnTo>
                  <a:pt x="2123594" y="321185"/>
                </a:lnTo>
                <a:cubicBezTo>
                  <a:pt x="2122437" y="316686"/>
                  <a:pt x="2119877" y="312691"/>
                  <a:pt x="2115914" y="309199"/>
                </a:cubicBezTo>
                <a:cubicBezTo>
                  <a:pt x="2111951" y="305708"/>
                  <a:pt x="2106628" y="303962"/>
                  <a:pt x="2099944" y="303962"/>
                </a:cubicBezTo>
                <a:cubicBezTo>
                  <a:pt x="2094032" y="303962"/>
                  <a:pt x="2088858" y="305493"/>
                  <a:pt x="2084424" y="308557"/>
                </a:cubicBezTo>
                <a:cubicBezTo>
                  <a:pt x="2079989" y="311620"/>
                  <a:pt x="2076540" y="315926"/>
                  <a:pt x="2074077" y="321474"/>
                </a:cubicBezTo>
                <a:cubicBezTo>
                  <a:pt x="2071613" y="327023"/>
                  <a:pt x="2070381" y="333524"/>
                  <a:pt x="2070381" y="340979"/>
                </a:cubicBezTo>
                <a:cubicBezTo>
                  <a:pt x="2070381" y="348606"/>
                  <a:pt x="2071592" y="355247"/>
                  <a:pt x="2074013" y="360902"/>
                </a:cubicBezTo>
                <a:cubicBezTo>
                  <a:pt x="2076433" y="366557"/>
                  <a:pt x="2079861" y="370949"/>
                  <a:pt x="2084295" y="374077"/>
                </a:cubicBezTo>
                <a:cubicBezTo>
                  <a:pt x="2088730" y="377204"/>
                  <a:pt x="2093946" y="378768"/>
                  <a:pt x="2099944" y="378768"/>
                </a:cubicBezTo>
                <a:cubicBezTo>
                  <a:pt x="2103886" y="378768"/>
                  <a:pt x="2107463" y="378083"/>
                  <a:pt x="2110677" y="376712"/>
                </a:cubicBezTo>
                <a:cubicBezTo>
                  <a:pt x="2113890" y="375341"/>
                  <a:pt x="2116611" y="373370"/>
                  <a:pt x="2118839" y="370799"/>
                </a:cubicBezTo>
                <a:cubicBezTo>
                  <a:pt x="2121066" y="368228"/>
                  <a:pt x="2122652" y="365144"/>
                  <a:pt x="2123594" y="361545"/>
                </a:cubicBezTo>
                <a:lnTo>
                  <a:pt x="2138761" y="361545"/>
                </a:lnTo>
                <a:cubicBezTo>
                  <a:pt x="2137904" y="367372"/>
                  <a:pt x="2135794" y="372609"/>
                  <a:pt x="2132431" y="377258"/>
                </a:cubicBezTo>
                <a:cubicBezTo>
                  <a:pt x="2129068" y="381906"/>
                  <a:pt x="2124633" y="385591"/>
                  <a:pt x="2119128" y="388312"/>
                </a:cubicBezTo>
                <a:cubicBezTo>
                  <a:pt x="2113622" y="391032"/>
                  <a:pt x="2107228" y="392393"/>
                  <a:pt x="2099944" y="392393"/>
                </a:cubicBezTo>
                <a:cubicBezTo>
                  <a:pt x="2090690" y="392393"/>
                  <a:pt x="2082721" y="390208"/>
                  <a:pt x="2076037" y="385837"/>
                </a:cubicBezTo>
                <a:cubicBezTo>
                  <a:pt x="2069353" y="381467"/>
                  <a:pt x="2064212" y="375448"/>
                  <a:pt x="2060613" y="367779"/>
                </a:cubicBezTo>
                <a:cubicBezTo>
                  <a:pt x="2057014" y="360109"/>
                  <a:pt x="2055215" y="351348"/>
                  <a:pt x="2055215" y="341493"/>
                </a:cubicBezTo>
                <a:cubicBezTo>
                  <a:pt x="2055215" y="331468"/>
                  <a:pt x="2057068" y="322610"/>
                  <a:pt x="2060774" y="314919"/>
                </a:cubicBezTo>
                <a:cubicBezTo>
                  <a:pt x="2064480" y="307229"/>
                  <a:pt x="2069664" y="301209"/>
                  <a:pt x="2076326" y="296860"/>
                </a:cubicBezTo>
                <a:cubicBezTo>
                  <a:pt x="2082988" y="292511"/>
                  <a:pt x="2090775" y="290337"/>
                  <a:pt x="2099687" y="290337"/>
                </a:cubicBezTo>
                <a:close/>
                <a:moveTo>
                  <a:pt x="1994912" y="290337"/>
                </a:moveTo>
                <a:cubicBezTo>
                  <a:pt x="2001853" y="290337"/>
                  <a:pt x="2008108" y="291622"/>
                  <a:pt x="2013678" y="294193"/>
                </a:cubicBezTo>
                <a:cubicBezTo>
                  <a:pt x="2019248" y="296764"/>
                  <a:pt x="2023811" y="300363"/>
                  <a:pt x="2027367" y="304990"/>
                </a:cubicBezTo>
                <a:cubicBezTo>
                  <a:pt x="2030923" y="309617"/>
                  <a:pt x="2033129" y="315016"/>
                  <a:pt x="2033986" y="321185"/>
                </a:cubicBezTo>
                <a:lnTo>
                  <a:pt x="2018819" y="321185"/>
                </a:lnTo>
                <a:cubicBezTo>
                  <a:pt x="2017662" y="316686"/>
                  <a:pt x="2015102" y="312691"/>
                  <a:pt x="2011139" y="309199"/>
                </a:cubicBezTo>
                <a:cubicBezTo>
                  <a:pt x="2007176" y="305708"/>
                  <a:pt x="2001853" y="303962"/>
                  <a:pt x="1995169" y="303962"/>
                </a:cubicBezTo>
                <a:cubicBezTo>
                  <a:pt x="1989257" y="303962"/>
                  <a:pt x="1984083" y="305493"/>
                  <a:pt x="1979649" y="308557"/>
                </a:cubicBezTo>
                <a:cubicBezTo>
                  <a:pt x="1975214" y="311620"/>
                  <a:pt x="1971765" y="315926"/>
                  <a:pt x="1969302" y="321474"/>
                </a:cubicBezTo>
                <a:cubicBezTo>
                  <a:pt x="1966838" y="327023"/>
                  <a:pt x="1965606" y="333524"/>
                  <a:pt x="1965606" y="340979"/>
                </a:cubicBezTo>
                <a:cubicBezTo>
                  <a:pt x="1965606" y="348606"/>
                  <a:pt x="1966817" y="355247"/>
                  <a:pt x="1969238" y="360902"/>
                </a:cubicBezTo>
                <a:cubicBezTo>
                  <a:pt x="1971658" y="366557"/>
                  <a:pt x="1975086" y="370949"/>
                  <a:pt x="1979520" y="374077"/>
                </a:cubicBezTo>
                <a:cubicBezTo>
                  <a:pt x="1983955" y="377204"/>
                  <a:pt x="1989171" y="378768"/>
                  <a:pt x="1995169" y="378768"/>
                </a:cubicBezTo>
                <a:cubicBezTo>
                  <a:pt x="1999111" y="378768"/>
                  <a:pt x="2002688" y="378083"/>
                  <a:pt x="2005902" y="376712"/>
                </a:cubicBezTo>
                <a:cubicBezTo>
                  <a:pt x="2009115" y="375341"/>
                  <a:pt x="2011836" y="373370"/>
                  <a:pt x="2014064" y="370799"/>
                </a:cubicBezTo>
                <a:cubicBezTo>
                  <a:pt x="2016291" y="368228"/>
                  <a:pt x="2017877" y="365144"/>
                  <a:pt x="2018819" y="361545"/>
                </a:cubicBezTo>
                <a:lnTo>
                  <a:pt x="2033986" y="361545"/>
                </a:lnTo>
                <a:cubicBezTo>
                  <a:pt x="2033129" y="367372"/>
                  <a:pt x="2031019" y="372609"/>
                  <a:pt x="2027656" y="377258"/>
                </a:cubicBezTo>
                <a:cubicBezTo>
                  <a:pt x="2024293" y="381906"/>
                  <a:pt x="2019858" y="385591"/>
                  <a:pt x="2014353" y="388312"/>
                </a:cubicBezTo>
                <a:cubicBezTo>
                  <a:pt x="2008847" y="391032"/>
                  <a:pt x="2002453" y="392393"/>
                  <a:pt x="1995169" y="392393"/>
                </a:cubicBezTo>
                <a:cubicBezTo>
                  <a:pt x="1985915" y="392393"/>
                  <a:pt x="1977946" y="390208"/>
                  <a:pt x="1971262" y="385837"/>
                </a:cubicBezTo>
                <a:cubicBezTo>
                  <a:pt x="1964578" y="381467"/>
                  <a:pt x="1959437" y="375448"/>
                  <a:pt x="1955838" y="367779"/>
                </a:cubicBezTo>
                <a:cubicBezTo>
                  <a:pt x="1952239" y="360109"/>
                  <a:pt x="1950440" y="351348"/>
                  <a:pt x="1950440" y="341493"/>
                </a:cubicBezTo>
                <a:cubicBezTo>
                  <a:pt x="1950440" y="331468"/>
                  <a:pt x="1952293" y="322610"/>
                  <a:pt x="1955999" y="314919"/>
                </a:cubicBezTo>
                <a:cubicBezTo>
                  <a:pt x="1959705" y="307229"/>
                  <a:pt x="1964889" y="301209"/>
                  <a:pt x="1971551" y="296860"/>
                </a:cubicBezTo>
                <a:cubicBezTo>
                  <a:pt x="1978213" y="292511"/>
                  <a:pt x="1986000" y="290337"/>
                  <a:pt x="1994912" y="290337"/>
                </a:cubicBezTo>
                <a:close/>
                <a:moveTo>
                  <a:pt x="1537712" y="290337"/>
                </a:moveTo>
                <a:cubicBezTo>
                  <a:pt x="1542853" y="290337"/>
                  <a:pt x="1547930" y="291194"/>
                  <a:pt x="1552943" y="292908"/>
                </a:cubicBezTo>
                <a:cubicBezTo>
                  <a:pt x="1557956" y="294622"/>
                  <a:pt x="1562519" y="297396"/>
                  <a:pt x="1566632" y="301230"/>
                </a:cubicBezTo>
                <a:cubicBezTo>
                  <a:pt x="1570745" y="305065"/>
                  <a:pt x="1574023" y="310131"/>
                  <a:pt x="1576465" y="316429"/>
                </a:cubicBezTo>
                <a:cubicBezTo>
                  <a:pt x="1578907" y="322728"/>
                  <a:pt x="1580128" y="330482"/>
                  <a:pt x="1580128" y="339694"/>
                </a:cubicBezTo>
                <a:lnTo>
                  <a:pt x="1580128" y="346121"/>
                </a:lnTo>
                <a:lnTo>
                  <a:pt x="1508829" y="346121"/>
                </a:lnTo>
                <a:lnTo>
                  <a:pt x="1512295" y="362991"/>
                </a:lnTo>
                <a:cubicBezTo>
                  <a:pt x="1514887" y="368153"/>
                  <a:pt x="1518496" y="372074"/>
                  <a:pt x="1523123" y="374751"/>
                </a:cubicBezTo>
                <a:cubicBezTo>
                  <a:pt x="1527751" y="377429"/>
                  <a:pt x="1533128" y="378768"/>
                  <a:pt x="1539254" y="378768"/>
                </a:cubicBezTo>
                <a:cubicBezTo>
                  <a:pt x="1543239" y="378768"/>
                  <a:pt x="1546849" y="378200"/>
                  <a:pt x="1550083" y="377065"/>
                </a:cubicBezTo>
                <a:cubicBezTo>
                  <a:pt x="1553318" y="375930"/>
                  <a:pt x="1556114" y="374216"/>
                  <a:pt x="1558470" y="371924"/>
                </a:cubicBezTo>
                <a:cubicBezTo>
                  <a:pt x="1560827" y="369632"/>
                  <a:pt x="1562648" y="366772"/>
                  <a:pt x="1563933" y="363344"/>
                </a:cubicBezTo>
                <a:lnTo>
                  <a:pt x="1578586" y="367457"/>
                </a:lnTo>
                <a:cubicBezTo>
                  <a:pt x="1577043" y="372427"/>
                  <a:pt x="1574451" y="376787"/>
                  <a:pt x="1570809" y="380535"/>
                </a:cubicBezTo>
                <a:cubicBezTo>
                  <a:pt x="1567168" y="384284"/>
                  <a:pt x="1562669" y="387198"/>
                  <a:pt x="1557313" y="389276"/>
                </a:cubicBezTo>
                <a:cubicBezTo>
                  <a:pt x="1551958" y="391354"/>
                  <a:pt x="1545938" y="392393"/>
                  <a:pt x="1539254" y="392393"/>
                </a:cubicBezTo>
                <a:cubicBezTo>
                  <a:pt x="1529743" y="392393"/>
                  <a:pt x="1521549" y="390283"/>
                  <a:pt x="1514673" y="386062"/>
                </a:cubicBezTo>
                <a:cubicBezTo>
                  <a:pt x="1507796" y="381842"/>
                  <a:pt x="1502505" y="375930"/>
                  <a:pt x="1498799" y="368325"/>
                </a:cubicBezTo>
                <a:cubicBezTo>
                  <a:pt x="1495093" y="360720"/>
                  <a:pt x="1493240" y="351862"/>
                  <a:pt x="1493240" y="341751"/>
                </a:cubicBezTo>
                <a:cubicBezTo>
                  <a:pt x="1493240" y="331639"/>
                  <a:pt x="1495093" y="322717"/>
                  <a:pt x="1498799" y="314983"/>
                </a:cubicBezTo>
                <a:cubicBezTo>
                  <a:pt x="1502505" y="307250"/>
                  <a:pt x="1507689" y="301209"/>
                  <a:pt x="1514351" y="296860"/>
                </a:cubicBezTo>
                <a:cubicBezTo>
                  <a:pt x="1521013" y="292511"/>
                  <a:pt x="1528800" y="290337"/>
                  <a:pt x="1537712" y="290337"/>
                </a:cubicBezTo>
                <a:close/>
                <a:moveTo>
                  <a:pt x="1432937" y="290337"/>
                </a:moveTo>
                <a:cubicBezTo>
                  <a:pt x="1439878" y="290337"/>
                  <a:pt x="1446133" y="291622"/>
                  <a:pt x="1451703" y="294193"/>
                </a:cubicBezTo>
                <a:cubicBezTo>
                  <a:pt x="1457273" y="296764"/>
                  <a:pt x="1461836" y="300363"/>
                  <a:pt x="1465392" y="304990"/>
                </a:cubicBezTo>
                <a:cubicBezTo>
                  <a:pt x="1468948" y="309617"/>
                  <a:pt x="1471154" y="315016"/>
                  <a:pt x="1472011" y="321185"/>
                </a:cubicBezTo>
                <a:lnTo>
                  <a:pt x="1456844" y="321185"/>
                </a:lnTo>
                <a:cubicBezTo>
                  <a:pt x="1455687" y="316686"/>
                  <a:pt x="1453127" y="312691"/>
                  <a:pt x="1449164" y="309199"/>
                </a:cubicBezTo>
                <a:cubicBezTo>
                  <a:pt x="1445201" y="305708"/>
                  <a:pt x="1439878" y="303962"/>
                  <a:pt x="1433194" y="303962"/>
                </a:cubicBezTo>
                <a:cubicBezTo>
                  <a:pt x="1427282" y="303962"/>
                  <a:pt x="1422108" y="305493"/>
                  <a:pt x="1417674" y="308557"/>
                </a:cubicBezTo>
                <a:cubicBezTo>
                  <a:pt x="1413240" y="311620"/>
                  <a:pt x="1409790" y="315926"/>
                  <a:pt x="1407327" y="321474"/>
                </a:cubicBezTo>
                <a:cubicBezTo>
                  <a:pt x="1404863" y="327023"/>
                  <a:pt x="1403632" y="333524"/>
                  <a:pt x="1403632" y="340979"/>
                </a:cubicBezTo>
                <a:cubicBezTo>
                  <a:pt x="1403632" y="348606"/>
                  <a:pt x="1404842" y="355247"/>
                  <a:pt x="1407263" y="360902"/>
                </a:cubicBezTo>
                <a:cubicBezTo>
                  <a:pt x="1409683" y="366557"/>
                  <a:pt x="1413111" y="370949"/>
                  <a:pt x="1417545" y="374077"/>
                </a:cubicBezTo>
                <a:cubicBezTo>
                  <a:pt x="1421980" y="377204"/>
                  <a:pt x="1427196" y="378768"/>
                  <a:pt x="1433194" y="378768"/>
                </a:cubicBezTo>
                <a:cubicBezTo>
                  <a:pt x="1437136" y="378768"/>
                  <a:pt x="1440713" y="378083"/>
                  <a:pt x="1443927" y="376712"/>
                </a:cubicBezTo>
                <a:cubicBezTo>
                  <a:pt x="1447140" y="375341"/>
                  <a:pt x="1449861" y="373370"/>
                  <a:pt x="1452089" y="370799"/>
                </a:cubicBezTo>
                <a:cubicBezTo>
                  <a:pt x="1454316" y="368228"/>
                  <a:pt x="1455902" y="365144"/>
                  <a:pt x="1456844" y="361545"/>
                </a:cubicBezTo>
                <a:lnTo>
                  <a:pt x="1472011" y="361545"/>
                </a:lnTo>
                <a:cubicBezTo>
                  <a:pt x="1471154" y="367372"/>
                  <a:pt x="1469044" y="372609"/>
                  <a:pt x="1465681" y="377258"/>
                </a:cubicBezTo>
                <a:cubicBezTo>
                  <a:pt x="1462318" y="381906"/>
                  <a:pt x="1457883" y="385591"/>
                  <a:pt x="1452378" y="388312"/>
                </a:cubicBezTo>
                <a:cubicBezTo>
                  <a:pt x="1446872" y="391032"/>
                  <a:pt x="1440478" y="392393"/>
                  <a:pt x="1433194" y="392393"/>
                </a:cubicBezTo>
                <a:cubicBezTo>
                  <a:pt x="1423940" y="392393"/>
                  <a:pt x="1415971" y="390208"/>
                  <a:pt x="1409287" y="385837"/>
                </a:cubicBezTo>
                <a:cubicBezTo>
                  <a:pt x="1402603" y="381467"/>
                  <a:pt x="1397462" y="375448"/>
                  <a:pt x="1393863" y="367779"/>
                </a:cubicBezTo>
                <a:cubicBezTo>
                  <a:pt x="1390264" y="360109"/>
                  <a:pt x="1388465" y="351348"/>
                  <a:pt x="1388465" y="341493"/>
                </a:cubicBezTo>
                <a:cubicBezTo>
                  <a:pt x="1388465" y="331468"/>
                  <a:pt x="1390318" y="322610"/>
                  <a:pt x="1394024" y="314919"/>
                </a:cubicBezTo>
                <a:cubicBezTo>
                  <a:pt x="1397730" y="307229"/>
                  <a:pt x="1402914" y="301209"/>
                  <a:pt x="1409576" y="296860"/>
                </a:cubicBezTo>
                <a:cubicBezTo>
                  <a:pt x="1416238" y="292511"/>
                  <a:pt x="1424025" y="290337"/>
                  <a:pt x="1432937" y="290337"/>
                </a:cubicBezTo>
                <a:close/>
                <a:moveTo>
                  <a:pt x="909062" y="290337"/>
                </a:moveTo>
                <a:cubicBezTo>
                  <a:pt x="914204" y="290337"/>
                  <a:pt x="919280" y="291194"/>
                  <a:pt x="924293" y="292908"/>
                </a:cubicBezTo>
                <a:cubicBezTo>
                  <a:pt x="929306" y="294622"/>
                  <a:pt x="933869" y="297396"/>
                  <a:pt x="937982" y="301230"/>
                </a:cubicBezTo>
                <a:cubicBezTo>
                  <a:pt x="942095" y="305065"/>
                  <a:pt x="945373" y="310131"/>
                  <a:pt x="947815" y="316429"/>
                </a:cubicBezTo>
                <a:cubicBezTo>
                  <a:pt x="950257" y="322728"/>
                  <a:pt x="951478" y="330482"/>
                  <a:pt x="951478" y="339694"/>
                </a:cubicBezTo>
                <a:lnTo>
                  <a:pt x="951478" y="346121"/>
                </a:lnTo>
                <a:lnTo>
                  <a:pt x="880179" y="346121"/>
                </a:lnTo>
                <a:lnTo>
                  <a:pt x="883645" y="362991"/>
                </a:lnTo>
                <a:cubicBezTo>
                  <a:pt x="886237" y="368153"/>
                  <a:pt x="889847" y="372074"/>
                  <a:pt x="894474" y="374751"/>
                </a:cubicBezTo>
                <a:cubicBezTo>
                  <a:pt x="899101" y="377429"/>
                  <a:pt x="904478" y="378768"/>
                  <a:pt x="910605" y="378768"/>
                </a:cubicBezTo>
                <a:cubicBezTo>
                  <a:pt x="914589" y="378768"/>
                  <a:pt x="918199" y="378200"/>
                  <a:pt x="921434" y="377065"/>
                </a:cubicBezTo>
                <a:cubicBezTo>
                  <a:pt x="924668" y="375930"/>
                  <a:pt x="927464" y="374216"/>
                  <a:pt x="929820" y="371924"/>
                </a:cubicBezTo>
                <a:cubicBezTo>
                  <a:pt x="932177" y="369632"/>
                  <a:pt x="933998" y="366772"/>
                  <a:pt x="935283" y="363344"/>
                </a:cubicBezTo>
                <a:lnTo>
                  <a:pt x="949936" y="367457"/>
                </a:lnTo>
                <a:cubicBezTo>
                  <a:pt x="948393" y="372427"/>
                  <a:pt x="945801" y="376787"/>
                  <a:pt x="942160" y="380535"/>
                </a:cubicBezTo>
                <a:cubicBezTo>
                  <a:pt x="938518" y="384284"/>
                  <a:pt x="934019" y="387198"/>
                  <a:pt x="928664" y="389276"/>
                </a:cubicBezTo>
                <a:cubicBezTo>
                  <a:pt x="923308" y="391354"/>
                  <a:pt x="917288" y="392393"/>
                  <a:pt x="910605" y="392393"/>
                </a:cubicBezTo>
                <a:cubicBezTo>
                  <a:pt x="901093" y="392393"/>
                  <a:pt x="892899" y="390283"/>
                  <a:pt x="886023" y="386062"/>
                </a:cubicBezTo>
                <a:cubicBezTo>
                  <a:pt x="879146" y="381842"/>
                  <a:pt x="873855" y="375930"/>
                  <a:pt x="870149" y="368325"/>
                </a:cubicBezTo>
                <a:cubicBezTo>
                  <a:pt x="866443" y="360720"/>
                  <a:pt x="864590" y="351862"/>
                  <a:pt x="864590" y="341751"/>
                </a:cubicBezTo>
                <a:cubicBezTo>
                  <a:pt x="864590" y="331639"/>
                  <a:pt x="866443" y="322717"/>
                  <a:pt x="870149" y="314983"/>
                </a:cubicBezTo>
                <a:cubicBezTo>
                  <a:pt x="873855" y="307250"/>
                  <a:pt x="879039" y="301209"/>
                  <a:pt x="885701" y="296860"/>
                </a:cubicBezTo>
                <a:cubicBezTo>
                  <a:pt x="892364" y="292511"/>
                  <a:pt x="900151" y="290337"/>
                  <a:pt x="909062" y="290337"/>
                </a:cubicBezTo>
                <a:close/>
                <a:moveTo>
                  <a:pt x="709037" y="290337"/>
                </a:moveTo>
                <a:cubicBezTo>
                  <a:pt x="714179" y="290337"/>
                  <a:pt x="719256" y="291194"/>
                  <a:pt x="724268" y="292908"/>
                </a:cubicBezTo>
                <a:cubicBezTo>
                  <a:pt x="729281" y="294622"/>
                  <a:pt x="733844" y="297396"/>
                  <a:pt x="737957" y="301230"/>
                </a:cubicBezTo>
                <a:cubicBezTo>
                  <a:pt x="742070" y="305065"/>
                  <a:pt x="745348" y="310131"/>
                  <a:pt x="747790" y="316429"/>
                </a:cubicBezTo>
                <a:cubicBezTo>
                  <a:pt x="750232" y="322728"/>
                  <a:pt x="751453" y="330482"/>
                  <a:pt x="751453" y="339694"/>
                </a:cubicBezTo>
                <a:lnTo>
                  <a:pt x="751453" y="346121"/>
                </a:lnTo>
                <a:lnTo>
                  <a:pt x="680154" y="346121"/>
                </a:lnTo>
                <a:lnTo>
                  <a:pt x="683620" y="362991"/>
                </a:lnTo>
                <a:cubicBezTo>
                  <a:pt x="686212" y="368153"/>
                  <a:pt x="689821" y="372074"/>
                  <a:pt x="694449" y="374751"/>
                </a:cubicBezTo>
                <a:cubicBezTo>
                  <a:pt x="699076" y="377429"/>
                  <a:pt x="704453" y="378768"/>
                  <a:pt x="710580" y="378768"/>
                </a:cubicBezTo>
                <a:cubicBezTo>
                  <a:pt x="714564" y="378768"/>
                  <a:pt x="718174" y="378200"/>
                  <a:pt x="721409" y="377065"/>
                </a:cubicBezTo>
                <a:cubicBezTo>
                  <a:pt x="724643" y="375930"/>
                  <a:pt x="727439" y="374216"/>
                  <a:pt x="729795" y="371924"/>
                </a:cubicBezTo>
                <a:cubicBezTo>
                  <a:pt x="732152" y="369632"/>
                  <a:pt x="733973" y="366772"/>
                  <a:pt x="735258" y="363344"/>
                </a:cubicBezTo>
                <a:lnTo>
                  <a:pt x="749911" y="367457"/>
                </a:lnTo>
                <a:cubicBezTo>
                  <a:pt x="748368" y="372427"/>
                  <a:pt x="745776" y="376787"/>
                  <a:pt x="742134" y="380535"/>
                </a:cubicBezTo>
                <a:cubicBezTo>
                  <a:pt x="738493" y="384284"/>
                  <a:pt x="733994" y="387198"/>
                  <a:pt x="728638" y="389276"/>
                </a:cubicBezTo>
                <a:cubicBezTo>
                  <a:pt x="723283" y="391354"/>
                  <a:pt x="717263" y="392393"/>
                  <a:pt x="710580" y="392393"/>
                </a:cubicBezTo>
                <a:cubicBezTo>
                  <a:pt x="701068" y="392393"/>
                  <a:pt x="692874" y="390283"/>
                  <a:pt x="685998" y="386062"/>
                </a:cubicBezTo>
                <a:cubicBezTo>
                  <a:pt x="679121" y="381842"/>
                  <a:pt x="673830" y="375930"/>
                  <a:pt x="670124" y="368325"/>
                </a:cubicBezTo>
                <a:cubicBezTo>
                  <a:pt x="666418" y="360720"/>
                  <a:pt x="664565" y="351862"/>
                  <a:pt x="664565" y="341751"/>
                </a:cubicBezTo>
                <a:cubicBezTo>
                  <a:pt x="664565" y="331639"/>
                  <a:pt x="666418" y="322717"/>
                  <a:pt x="670124" y="314983"/>
                </a:cubicBezTo>
                <a:cubicBezTo>
                  <a:pt x="673830" y="307250"/>
                  <a:pt x="679014" y="301209"/>
                  <a:pt x="685676" y="296860"/>
                </a:cubicBezTo>
                <a:cubicBezTo>
                  <a:pt x="692339" y="292511"/>
                  <a:pt x="700126" y="290337"/>
                  <a:pt x="709037" y="290337"/>
                </a:cubicBezTo>
                <a:close/>
                <a:moveTo>
                  <a:pt x="604519" y="290337"/>
                </a:moveTo>
                <a:cubicBezTo>
                  <a:pt x="613431" y="290337"/>
                  <a:pt x="621239" y="292458"/>
                  <a:pt x="627944" y="296699"/>
                </a:cubicBezTo>
                <a:cubicBezTo>
                  <a:pt x="634650" y="300941"/>
                  <a:pt x="639877" y="306896"/>
                  <a:pt x="643625" y="314566"/>
                </a:cubicBezTo>
                <a:cubicBezTo>
                  <a:pt x="647374" y="322235"/>
                  <a:pt x="649249" y="331211"/>
                  <a:pt x="649249" y="341493"/>
                </a:cubicBezTo>
                <a:cubicBezTo>
                  <a:pt x="649249" y="351690"/>
                  <a:pt x="647374" y="360602"/>
                  <a:pt x="643625" y="368228"/>
                </a:cubicBezTo>
                <a:cubicBezTo>
                  <a:pt x="639877" y="375855"/>
                  <a:pt x="634650" y="381789"/>
                  <a:pt x="627944" y="386030"/>
                </a:cubicBezTo>
                <a:cubicBezTo>
                  <a:pt x="621239" y="390272"/>
                  <a:pt x="613431" y="392393"/>
                  <a:pt x="604519" y="392393"/>
                </a:cubicBezTo>
                <a:cubicBezTo>
                  <a:pt x="595608" y="392393"/>
                  <a:pt x="587799" y="390272"/>
                  <a:pt x="581094" y="386030"/>
                </a:cubicBezTo>
                <a:cubicBezTo>
                  <a:pt x="574389" y="381789"/>
                  <a:pt x="569162" y="375855"/>
                  <a:pt x="565413" y="368228"/>
                </a:cubicBezTo>
                <a:cubicBezTo>
                  <a:pt x="561664" y="360602"/>
                  <a:pt x="559790" y="351690"/>
                  <a:pt x="559790" y="341493"/>
                </a:cubicBezTo>
                <a:cubicBezTo>
                  <a:pt x="559790" y="331211"/>
                  <a:pt x="561664" y="322235"/>
                  <a:pt x="565413" y="314566"/>
                </a:cubicBezTo>
                <a:cubicBezTo>
                  <a:pt x="569162" y="306896"/>
                  <a:pt x="574389" y="300941"/>
                  <a:pt x="581094" y="296699"/>
                </a:cubicBezTo>
                <a:cubicBezTo>
                  <a:pt x="587799" y="292458"/>
                  <a:pt x="595608" y="290337"/>
                  <a:pt x="604519" y="290337"/>
                </a:cubicBezTo>
                <a:close/>
                <a:moveTo>
                  <a:pt x="495103" y="290337"/>
                </a:moveTo>
                <a:cubicBezTo>
                  <a:pt x="503415" y="290337"/>
                  <a:pt x="510742" y="292415"/>
                  <a:pt x="517083" y="296571"/>
                </a:cubicBezTo>
                <a:cubicBezTo>
                  <a:pt x="523424" y="300727"/>
                  <a:pt x="528372" y="306618"/>
                  <a:pt x="531928" y="314244"/>
                </a:cubicBezTo>
                <a:cubicBezTo>
                  <a:pt x="535484" y="321871"/>
                  <a:pt x="537263" y="330868"/>
                  <a:pt x="537263" y="341236"/>
                </a:cubicBezTo>
                <a:cubicBezTo>
                  <a:pt x="537263" y="351690"/>
                  <a:pt x="535484" y="360741"/>
                  <a:pt x="531928" y="368389"/>
                </a:cubicBezTo>
                <a:cubicBezTo>
                  <a:pt x="528372" y="376037"/>
                  <a:pt x="523445" y="381949"/>
                  <a:pt x="517147" y="386127"/>
                </a:cubicBezTo>
                <a:cubicBezTo>
                  <a:pt x="510849" y="390304"/>
                  <a:pt x="503587" y="392393"/>
                  <a:pt x="495361" y="392393"/>
                </a:cubicBezTo>
                <a:cubicBezTo>
                  <a:pt x="489020" y="392393"/>
                  <a:pt x="483943" y="391332"/>
                  <a:pt x="480129" y="389211"/>
                </a:cubicBezTo>
                <a:cubicBezTo>
                  <a:pt x="476316" y="387091"/>
                  <a:pt x="473381" y="384670"/>
                  <a:pt x="471325" y="381949"/>
                </a:cubicBezTo>
                <a:cubicBezTo>
                  <a:pt x="469268" y="379229"/>
                  <a:pt x="467683" y="376969"/>
                  <a:pt x="466569" y="375169"/>
                </a:cubicBezTo>
                <a:lnTo>
                  <a:pt x="465284" y="375169"/>
                </a:lnTo>
                <a:lnTo>
                  <a:pt x="465284" y="427354"/>
                </a:lnTo>
                <a:lnTo>
                  <a:pt x="450117" y="427354"/>
                </a:lnTo>
                <a:lnTo>
                  <a:pt x="450117" y="291622"/>
                </a:lnTo>
                <a:lnTo>
                  <a:pt x="464770" y="291622"/>
                </a:lnTo>
                <a:lnTo>
                  <a:pt x="464770" y="307303"/>
                </a:lnTo>
                <a:lnTo>
                  <a:pt x="466569" y="307303"/>
                </a:lnTo>
                <a:cubicBezTo>
                  <a:pt x="467683" y="305590"/>
                  <a:pt x="469236" y="303394"/>
                  <a:pt x="471228" y="300716"/>
                </a:cubicBezTo>
                <a:cubicBezTo>
                  <a:pt x="473221" y="298038"/>
                  <a:pt x="476091" y="295639"/>
                  <a:pt x="479840" y="293518"/>
                </a:cubicBezTo>
                <a:cubicBezTo>
                  <a:pt x="483589" y="291397"/>
                  <a:pt x="488677" y="290337"/>
                  <a:pt x="495103" y="290337"/>
                </a:cubicBezTo>
                <a:close/>
                <a:moveTo>
                  <a:pt x="194944" y="290337"/>
                </a:moveTo>
                <a:cubicBezTo>
                  <a:pt x="203856" y="290337"/>
                  <a:pt x="211664" y="292458"/>
                  <a:pt x="218369" y="296699"/>
                </a:cubicBezTo>
                <a:cubicBezTo>
                  <a:pt x="225075" y="300941"/>
                  <a:pt x="230302" y="306896"/>
                  <a:pt x="234050" y="314566"/>
                </a:cubicBezTo>
                <a:cubicBezTo>
                  <a:pt x="237799" y="322235"/>
                  <a:pt x="239674" y="331211"/>
                  <a:pt x="239674" y="341493"/>
                </a:cubicBezTo>
                <a:cubicBezTo>
                  <a:pt x="239674" y="351690"/>
                  <a:pt x="237799" y="360602"/>
                  <a:pt x="234050" y="368228"/>
                </a:cubicBezTo>
                <a:cubicBezTo>
                  <a:pt x="230302" y="375855"/>
                  <a:pt x="225075" y="381789"/>
                  <a:pt x="218369" y="386030"/>
                </a:cubicBezTo>
                <a:cubicBezTo>
                  <a:pt x="211664" y="390272"/>
                  <a:pt x="203856" y="392393"/>
                  <a:pt x="194944" y="392393"/>
                </a:cubicBezTo>
                <a:cubicBezTo>
                  <a:pt x="186033" y="392393"/>
                  <a:pt x="178224" y="390272"/>
                  <a:pt x="171519" y="386030"/>
                </a:cubicBezTo>
                <a:cubicBezTo>
                  <a:pt x="164814" y="381789"/>
                  <a:pt x="159587" y="375855"/>
                  <a:pt x="155838" y="368228"/>
                </a:cubicBezTo>
                <a:cubicBezTo>
                  <a:pt x="152089" y="360602"/>
                  <a:pt x="150215" y="351690"/>
                  <a:pt x="150215" y="341493"/>
                </a:cubicBezTo>
                <a:cubicBezTo>
                  <a:pt x="150215" y="331211"/>
                  <a:pt x="152089" y="322235"/>
                  <a:pt x="155838" y="314566"/>
                </a:cubicBezTo>
                <a:cubicBezTo>
                  <a:pt x="159587" y="306896"/>
                  <a:pt x="164814" y="300941"/>
                  <a:pt x="171519" y="296699"/>
                </a:cubicBezTo>
                <a:cubicBezTo>
                  <a:pt x="178224" y="292458"/>
                  <a:pt x="186033" y="290337"/>
                  <a:pt x="194944" y="290337"/>
                </a:cubicBezTo>
                <a:close/>
                <a:moveTo>
                  <a:pt x="1675906" y="254605"/>
                </a:moveTo>
                <a:lnTo>
                  <a:pt x="1683618" y="263859"/>
                </a:lnTo>
                <a:cubicBezTo>
                  <a:pt x="1680619" y="266773"/>
                  <a:pt x="1677148" y="268808"/>
                  <a:pt x="1673206" y="269965"/>
                </a:cubicBezTo>
                <a:cubicBezTo>
                  <a:pt x="1669265" y="271121"/>
                  <a:pt x="1664809" y="271828"/>
                  <a:pt x="1659839" y="272085"/>
                </a:cubicBezTo>
                <a:cubicBezTo>
                  <a:pt x="1654869" y="272342"/>
                  <a:pt x="1649342" y="272600"/>
                  <a:pt x="1643258" y="272857"/>
                </a:cubicBezTo>
                <a:cubicBezTo>
                  <a:pt x="1636403" y="273114"/>
                  <a:pt x="1630726" y="274785"/>
                  <a:pt x="1626228" y="277869"/>
                </a:cubicBezTo>
                <a:cubicBezTo>
                  <a:pt x="1621729" y="280954"/>
                  <a:pt x="1618258" y="285410"/>
                  <a:pt x="1615816" y="291237"/>
                </a:cubicBezTo>
                <a:cubicBezTo>
                  <a:pt x="1613374" y="297064"/>
                  <a:pt x="1611811" y="304219"/>
                  <a:pt x="1611125" y="312702"/>
                </a:cubicBezTo>
                <a:lnTo>
                  <a:pt x="1612410" y="312702"/>
                </a:lnTo>
                <a:cubicBezTo>
                  <a:pt x="1615752" y="306532"/>
                  <a:pt x="1620379" y="301991"/>
                  <a:pt x="1626292" y="299077"/>
                </a:cubicBezTo>
                <a:cubicBezTo>
                  <a:pt x="1632204" y="296164"/>
                  <a:pt x="1638545" y="294707"/>
                  <a:pt x="1645315" y="294707"/>
                </a:cubicBezTo>
                <a:cubicBezTo>
                  <a:pt x="1653027" y="294707"/>
                  <a:pt x="1659967" y="296507"/>
                  <a:pt x="1666137" y="300106"/>
                </a:cubicBezTo>
                <a:cubicBezTo>
                  <a:pt x="1672307" y="303705"/>
                  <a:pt x="1677191" y="309039"/>
                  <a:pt x="1680790" y="316108"/>
                </a:cubicBezTo>
                <a:cubicBezTo>
                  <a:pt x="1684389" y="323177"/>
                  <a:pt x="1686189" y="331896"/>
                  <a:pt x="1686189" y="342265"/>
                </a:cubicBezTo>
                <a:cubicBezTo>
                  <a:pt x="1686189" y="352590"/>
                  <a:pt x="1684357" y="361502"/>
                  <a:pt x="1680694" y="369000"/>
                </a:cubicBezTo>
                <a:cubicBezTo>
                  <a:pt x="1677030" y="376497"/>
                  <a:pt x="1671911" y="382271"/>
                  <a:pt x="1665334" y="386319"/>
                </a:cubicBezTo>
                <a:cubicBezTo>
                  <a:pt x="1658757" y="390368"/>
                  <a:pt x="1651056" y="392393"/>
                  <a:pt x="1642230" y="392393"/>
                </a:cubicBezTo>
                <a:cubicBezTo>
                  <a:pt x="1633404" y="392393"/>
                  <a:pt x="1625671" y="390304"/>
                  <a:pt x="1619030" y="386127"/>
                </a:cubicBezTo>
                <a:cubicBezTo>
                  <a:pt x="1612389" y="381949"/>
                  <a:pt x="1607226" y="375737"/>
                  <a:pt x="1603542" y="367489"/>
                </a:cubicBezTo>
                <a:cubicBezTo>
                  <a:pt x="1599857" y="359242"/>
                  <a:pt x="1598015" y="349034"/>
                  <a:pt x="1598015" y="336866"/>
                </a:cubicBezTo>
                <a:lnTo>
                  <a:pt x="1598015" y="326327"/>
                </a:lnTo>
                <a:cubicBezTo>
                  <a:pt x="1598015" y="304347"/>
                  <a:pt x="1601753" y="287681"/>
                  <a:pt x="1609229" y="276327"/>
                </a:cubicBezTo>
                <a:cubicBezTo>
                  <a:pt x="1616706" y="264973"/>
                  <a:pt x="1627963" y="259103"/>
                  <a:pt x="1643001" y="258718"/>
                </a:cubicBezTo>
                <a:cubicBezTo>
                  <a:pt x="1648314" y="258547"/>
                  <a:pt x="1653048" y="258504"/>
                  <a:pt x="1657204" y="258589"/>
                </a:cubicBezTo>
                <a:cubicBezTo>
                  <a:pt x="1661360" y="258675"/>
                  <a:pt x="1664981" y="258482"/>
                  <a:pt x="1668065" y="258011"/>
                </a:cubicBezTo>
                <a:cubicBezTo>
                  <a:pt x="1671150" y="257540"/>
                  <a:pt x="1673763" y="256404"/>
                  <a:pt x="1675906" y="254605"/>
                </a:cubicBezTo>
                <a:close/>
                <a:moveTo>
                  <a:pt x="920349" y="91131"/>
                </a:moveTo>
                <a:lnTo>
                  <a:pt x="920349" y="112660"/>
                </a:lnTo>
                <a:lnTo>
                  <a:pt x="943421" y="112660"/>
                </a:lnTo>
                <a:cubicBezTo>
                  <a:pt x="947234" y="112660"/>
                  <a:pt x="950223" y="111750"/>
                  <a:pt x="952386" y="109929"/>
                </a:cubicBezTo>
                <a:cubicBezTo>
                  <a:pt x="954550" y="108108"/>
                  <a:pt x="955632" y="105612"/>
                  <a:pt x="955632" y="102442"/>
                </a:cubicBezTo>
                <a:cubicBezTo>
                  <a:pt x="955632" y="98928"/>
                  <a:pt x="954550" y="96165"/>
                  <a:pt x="952386" y="94151"/>
                </a:cubicBezTo>
                <a:cubicBezTo>
                  <a:pt x="950223" y="92137"/>
                  <a:pt x="947234" y="91131"/>
                  <a:pt x="943421" y="91131"/>
                </a:cubicBezTo>
                <a:close/>
                <a:moveTo>
                  <a:pt x="3731588" y="88946"/>
                </a:moveTo>
                <a:lnTo>
                  <a:pt x="3731588" y="119279"/>
                </a:lnTo>
                <a:lnTo>
                  <a:pt x="3763720" y="119279"/>
                </a:lnTo>
                <a:cubicBezTo>
                  <a:pt x="3768948" y="119279"/>
                  <a:pt x="3773040" y="118037"/>
                  <a:pt x="3775996" y="115552"/>
                </a:cubicBezTo>
                <a:cubicBezTo>
                  <a:pt x="3778952" y="113067"/>
                  <a:pt x="3780430" y="109682"/>
                  <a:pt x="3780430" y="105398"/>
                </a:cubicBezTo>
                <a:cubicBezTo>
                  <a:pt x="3780430" y="100299"/>
                  <a:pt x="3778952" y="96283"/>
                  <a:pt x="3775996" y="93348"/>
                </a:cubicBezTo>
                <a:cubicBezTo>
                  <a:pt x="3773040" y="90413"/>
                  <a:pt x="3768948" y="88946"/>
                  <a:pt x="3763720" y="88946"/>
                </a:cubicBezTo>
                <a:close/>
                <a:moveTo>
                  <a:pt x="2208690" y="87403"/>
                </a:moveTo>
                <a:cubicBezTo>
                  <a:pt x="2207833" y="87960"/>
                  <a:pt x="2206666" y="88464"/>
                  <a:pt x="2205188" y="88913"/>
                </a:cubicBezTo>
                <a:cubicBezTo>
                  <a:pt x="2203709" y="89363"/>
                  <a:pt x="2202049" y="89770"/>
                  <a:pt x="2200207" y="90135"/>
                </a:cubicBezTo>
                <a:cubicBezTo>
                  <a:pt x="2198364" y="90499"/>
                  <a:pt x="2196522" y="90820"/>
                  <a:pt x="2194680" y="91099"/>
                </a:cubicBezTo>
                <a:cubicBezTo>
                  <a:pt x="2192838" y="91377"/>
                  <a:pt x="2191166" y="91623"/>
                  <a:pt x="2189667" y="91838"/>
                </a:cubicBezTo>
                <a:cubicBezTo>
                  <a:pt x="2186454" y="92309"/>
                  <a:pt x="2183648" y="93059"/>
                  <a:pt x="2181248" y="94087"/>
                </a:cubicBezTo>
                <a:cubicBezTo>
                  <a:pt x="2178849" y="95115"/>
                  <a:pt x="2176985" y="96497"/>
                  <a:pt x="2175657" y="98232"/>
                </a:cubicBezTo>
                <a:cubicBezTo>
                  <a:pt x="2174329" y="99967"/>
                  <a:pt x="2173664" y="102120"/>
                  <a:pt x="2173664" y="104691"/>
                </a:cubicBezTo>
                <a:cubicBezTo>
                  <a:pt x="2173664" y="108418"/>
                  <a:pt x="2175025" y="111257"/>
                  <a:pt x="2177746" y="113206"/>
                </a:cubicBezTo>
                <a:cubicBezTo>
                  <a:pt x="2180466" y="115156"/>
                  <a:pt x="2183926" y="116130"/>
                  <a:pt x="2188125" y="116130"/>
                </a:cubicBezTo>
                <a:cubicBezTo>
                  <a:pt x="2192152" y="116130"/>
                  <a:pt x="2195708" y="115327"/>
                  <a:pt x="2198793" y="113720"/>
                </a:cubicBezTo>
                <a:cubicBezTo>
                  <a:pt x="2201878" y="112114"/>
                  <a:pt x="2204298" y="109939"/>
                  <a:pt x="2206055" y="107197"/>
                </a:cubicBezTo>
                <a:cubicBezTo>
                  <a:pt x="2207812" y="104455"/>
                  <a:pt x="2208690" y="101349"/>
                  <a:pt x="2208690" y="97879"/>
                </a:cubicBezTo>
                <a:close/>
                <a:moveTo>
                  <a:pt x="1056165" y="87403"/>
                </a:moveTo>
                <a:cubicBezTo>
                  <a:pt x="1055308" y="87960"/>
                  <a:pt x="1054141" y="88464"/>
                  <a:pt x="1052663" y="88913"/>
                </a:cubicBezTo>
                <a:cubicBezTo>
                  <a:pt x="1051185" y="89363"/>
                  <a:pt x="1049524" y="89770"/>
                  <a:pt x="1047682" y="90135"/>
                </a:cubicBezTo>
                <a:cubicBezTo>
                  <a:pt x="1045840" y="90499"/>
                  <a:pt x="1043997" y="90820"/>
                  <a:pt x="1042155" y="91099"/>
                </a:cubicBezTo>
                <a:cubicBezTo>
                  <a:pt x="1040313" y="91377"/>
                  <a:pt x="1038642" y="91623"/>
                  <a:pt x="1037142" y="91838"/>
                </a:cubicBezTo>
                <a:cubicBezTo>
                  <a:pt x="1033929" y="92309"/>
                  <a:pt x="1031123" y="93059"/>
                  <a:pt x="1028723" y="94087"/>
                </a:cubicBezTo>
                <a:cubicBezTo>
                  <a:pt x="1026324" y="95115"/>
                  <a:pt x="1024460" y="96497"/>
                  <a:pt x="1023132" y="98232"/>
                </a:cubicBezTo>
                <a:cubicBezTo>
                  <a:pt x="1021804" y="99967"/>
                  <a:pt x="1021140" y="102120"/>
                  <a:pt x="1021140" y="104691"/>
                </a:cubicBezTo>
                <a:cubicBezTo>
                  <a:pt x="1021140" y="108418"/>
                  <a:pt x="1022500" y="111257"/>
                  <a:pt x="1025221" y="113206"/>
                </a:cubicBezTo>
                <a:cubicBezTo>
                  <a:pt x="1027942" y="115156"/>
                  <a:pt x="1031401" y="116130"/>
                  <a:pt x="1035600" y="116130"/>
                </a:cubicBezTo>
                <a:cubicBezTo>
                  <a:pt x="1039627" y="116130"/>
                  <a:pt x="1043183" y="115327"/>
                  <a:pt x="1046268" y="113720"/>
                </a:cubicBezTo>
                <a:cubicBezTo>
                  <a:pt x="1049353" y="112114"/>
                  <a:pt x="1051774" y="109939"/>
                  <a:pt x="1053530" y="107197"/>
                </a:cubicBezTo>
                <a:cubicBezTo>
                  <a:pt x="1055287" y="104455"/>
                  <a:pt x="1056165" y="101349"/>
                  <a:pt x="1056165" y="97879"/>
                </a:cubicBezTo>
                <a:close/>
                <a:moveTo>
                  <a:pt x="170340" y="87403"/>
                </a:moveTo>
                <a:cubicBezTo>
                  <a:pt x="169483" y="87960"/>
                  <a:pt x="168316" y="88464"/>
                  <a:pt x="166838" y="88913"/>
                </a:cubicBezTo>
                <a:cubicBezTo>
                  <a:pt x="165360" y="89363"/>
                  <a:pt x="163699" y="89770"/>
                  <a:pt x="161857" y="90135"/>
                </a:cubicBezTo>
                <a:cubicBezTo>
                  <a:pt x="160015" y="90499"/>
                  <a:pt x="158172" y="90820"/>
                  <a:pt x="156330" y="91099"/>
                </a:cubicBezTo>
                <a:cubicBezTo>
                  <a:pt x="154488" y="91377"/>
                  <a:pt x="152817" y="91623"/>
                  <a:pt x="151317" y="91838"/>
                </a:cubicBezTo>
                <a:cubicBezTo>
                  <a:pt x="148104" y="92309"/>
                  <a:pt x="145298" y="93059"/>
                  <a:pt x="142898" y="94087"/>
                </a:cubicBezTo>
                <a:cubicBezTo>
                  <a:pt x="140499" y="95115"/>
                  <a:pt x="138635" y="96497"/>
                  <a:pt x="137307" y="98232"/>
                </a:cubicBezTo>
                <a:cubicBezTo>
                  <a:pt x="135979" y="99967"/>
                  <a:pt x="135315" y="102120"/>
                  <a:pt x="135315" y="104691"/>
                </a:cubicBezTo>
                <a:cubicBezTo>
                  <a:pt x="135315" y="108418"/>
                  <a:pt x="136675" y="111257"/>
                  <a:pt x="139396" y="113206"/>
                </a:cubicBezTo>
                <a:cubicBezTo>
                  <a:pt x="142116" y="115156"/>
                  <a:pt x="145576" y="116130"/>
                  <a:pt x="149775" y="116130"/>
                </a:cubicBezTo>
                <a:cubicBezTo>
                  <a:pt x="153802" y="116130"/>
                  <a:pt x="157358" y="115327"/>
                  <a:pt x="160443" y="113720"/>
                </a:cubicBezTo>
                <a:cubicBezTo>
                  <a:pt x="163528" y="112114"/>
                  <a:pt x="165949" y="109939"/>
                  <a:pt x="167705" y="107197"/>
                </a:cubicBezTo>
                <a:cubicBezTo>
                  <a:pt x="169462" y="104455"/>
                  <a:pt x="170340" y="101349"/>
                  <a:pt x="170340" y="97879"/>
                </a:cubicBezTo>
                <a:close/>
                <a:moveTo>
                  <a:pt x="1702042" y="86311"/>
                </a:moveTo>
                <a:lnTo>
                  <a:pt x="1702042" y="111632"/>
                </a:lnTo>
                <a:lnTo>
                  <a:pt x="1722543" y="111632"/>
                </a:lnTo>
                <a:cubicBezTo>
                  <a:pt x="1727128" y="111632"/>
                  <a:pt x="1730898" y="110475"/>
                  <a:pt x="1733854" y="108161"/>
                </a:cubicBezTo>
                <a:cubicBezTo>
                  <a:pt x="1736810" y="105848"/>
                  <a:pt x="1738310" y="102891"/>
                  <a:pt x="1738353" y="99293"/>
                </a:cubicBezTo>
                <a:cubicBezTo>
                  <a:pt x="1738310" y="95479"/>
                  <a:pt x="1736810" y="92362"/>
                  <a:pt x="1733854" y="89942"/>
                </a:cubicBezTo>
                <a:cubicBezTo>
                  <a:pt x="1730898" y="87521"/>
                  <a:pt x="1727128" y="86311"/>
                  <a:pt x="1722543" y="86311"/>
                </a:cubicBezTo>
                <a:close/>
                <a:moveTo>
                  <a:pt x="27827" y="72172"/>
                </a:moveTo>
                <a:lnTo>
                  <a:pt x="27827" y="110796"/>
                </a:lnTo>
                <a:lnTo>
                  <a:pt x="49228" y="110796"/>
                </a:lnTo>
                <a:cubicBezTo>
                  <a:pt x="54198" y="110796"/>
                  <a:pt x="58397" y="109886"/>
                  <a:pt x="61824" y="108065"/>
                </a:cubicBezTo>
                <a:cubicBezTo>
                  <a:pt x="65252" y="106244"/>
                  <a:pt x="67855" y="103823"/>
                  <a:pt x="69633" y="100803"/>
                </a:cubicBezTo>
                <a:cubicBezTo>
                  <a:pt x="71411" y="97782"/>
                  <a:pt x="72300" y="94473"/>
                  <a:pt x="72300" y="90874"/>
                </a:cubicBezTo>
                <a:cubicBezTo>
                  <a:pt x="72300" y="85647"/>
                  <a:pt x="70318" y="81223"/>
                  <a:pt x="66355" y="77603"/>
                </a:cubicBezTo>
                <a:cubicBezTo>
                  <a:pt x="62392" y="73982"/>
                  <a:pt x="56683" y="72172"/>
                  <a:pt x="49228" y="72172"/>
                </a:cubicBezTo>
                <a:close/>
                <a:moveTo>
                  <a:pt x="920349" y="55398"/>
                </a:moveTo>
                <a:lnTo>
                  <a:pt x="920349" y="75064"/>
                </a:lnTo>
                <a:lnTo>
                  <a:pt x="937509" y="75064"/>
                </a:lnTo>
                <a:cubicBezTo>
                  <a:pt x="940251" y="75064"/>
                  <a:pt x="942596" y="74668"/>
                  <a:pt x="944546" y="73875"/>
                </a:cubicBezTo>
                <a:cubicBezTo>
                  <a:pt x="946495" y="73082"/>
                  <a:pt x="947995" y="71936"/>
                  <a:pt x="949044" y="70437"/>
                </a:cubicBezTo>
                <a:cubicBezTo>
                  <a:pt x="950094" y="68937"/>
                  <a:pt x="950619" y="67159"/>
                  <a:pt x="950619" y="65103"/>
                </a:cubicBezTo>
                <a:cubicBezTo>
                  <a:pt x="950619" y="62061"/>
                  <a:pt x="949398" y="59683"/>
                  <a:pt x="946956" y="57969"/>
                </a:cubicBezTo>
                <a:cubicBezTo>
                  <a:pt x="944514" y="56255"/>
                  <a:pt x="941172" y="55398"/>
                  <a:pt x="936930" y="55398"/>
                </a:cubicBezTo>
                <a:close/>
                <a:moveTo>
                  <a:pt x="1396765" y="54049"/>
                </a:moveTo>
                <a:cubicBezTo>
                  <a:pt x="1392181" y="54049"/>
                  <a:pt x="1388335" y="55356"/>
                  <a:pt x="1385229" y="57969"/>
                </a:cubicBezTo>
                <a:cubicBezTo>
                  <a:pt x="1382123" y="60583"/>
                  <a:pt x="1379788" y="64139"/>
                  <a:pt x="1378224" y="68637"/>
                </a:cubicBezTo>
                <a:cubicBezTo>
                  <a:pt x="1376660" y="73136"/>
                  <a:pt x="1375878" y="78256"/>
                  <a:pt x="1375878" y="83997"/>
                </a:cubicBezTo>
                <a:cubicBezTo>
                  <a:pt x="1375878" y="89738"/>
                  <a:pt x="1376660" y="94858"/>
                  <a:pt x="1378224" y="99357"/>
                </a:cubicBezTo>
                <a:cubicBezTo>
                  <a:pt x="1379788" y="103855"/>
                  <a:pt x="1382123" y="107401"/>
                  <a:pt x="1385229" y="109993"/>
                </a:cubicBezTo>
                <a:cubicBezTo>
                  <a:pt x="1388335" y="112585"/>
                  <a:pt x="1392181" y="113881"/>
                  <a:pt x="1396765" y="113881"/>
                </a:cubicBezTo>
                <a:cubicBezTo>
                  <a:pt x="1401307" y="113881"/>
                  <a:pt x="1405098" y="112585"/>
                  <a:pt x="1408140" y="109993"/>
                </a:cubicBezTo>
                <a:cubicBezTo>
                  <a:pt x="1411182" y="107401"/>
                  <a:pt x="1413485" y="103855"/>
                  <a:pt x="1415049" y="99357"/>
                </a:cubicBezTo>
                <a:cubicBezTo>
                  <a:pt x="1416613" y="94858"/>
                  <a:pt x="1417395" y="89738"/>
                  <a:pt x="1417395" y="83997"/>
                </a:cubicBezTo>
                <a:cubicBezTo>
                  <a:pt x="1417395" y="78256"/>
                  <a:pt x="1416613" y="73136"/>
                  <a:pt x="1415049" y="68637"/>
                </a:cubicBezTo>
                <a:cubicBezTo>
                  <a:pt x="1413485" y="64139"/>
                  <a:pt x="1411182" y="60583"/>
                  <a:pt x="1408140" y="57969"/>
                </a:cubicBezTo>
                <a:cubicBezTo>
                  <a:pt x="1405098" y="55356"/>
                  <a:pt x="1401307" y="54049"/>
                  <a:pt x="1396765" y="54049"/>
                </a:cubicBezTo>
                <a:close/>
                <a:moveTo>
                  <a:pt x="825265" y="54049"/>
                </a:moveTo>
                <a:cubicBezTo>
                  <a:pt x="820681" y="54049"/>
                  <a:pt x="816836" y="55356"/>
                  <a:pt x="813729" y="57969"/>
                </a:cubicBezTo>
                <a:cubicBezTo>
                  <a:pt x="810623" y="60583"/>
                  <a:pt x="808288" y="64139"/>
                  <a:pt x="806724" y="68637"/>
                </a:cubicBezTo>
                <a:cubicBezTo>
                  <a:pt x="805160" y="73136"/>
                  <a:pt x="804378" y="78256"/>
                  <a:pt x="804378" y="83997"/>
                </a:cubicBezTo>
                <a:cubicBezTo>
                  <a:pt x="804378" y="89738"/>
                  <a:pt x="805160" y="94858"/>
                  <a:pt x="806724" y="99357"/>
                </a:cubicBezTo>
                <a:cubicBezTo>
                  <a:pt x="808288" y="103855"/>
                  <a:pt x="810623" y="107401"/>
                  <a:pt x="813729" y="109993"/>
                </a:cubicBezTo>
                <a:cubicBezTo>
                  <a:pt x="816836" y="112585"/>
                  <a:pt x="820681" y="113881"/>
                  <a:pt x="825265" y="113881"/>
                </a:cubicBezTo>
                <a:cubicBezTo>
                  <a:pt x="829807" y="113881"/>
                  <a:pt x="833598" y="112585"/>
                  <a:pt x="836640" y="109993"/>
                </a:cubicBezTo>
                <a:cubicBezTo>
                  <a:pt x="839682" y="107401"/>
                  <a:pt x="841985" y="103855"/>
                  <a:pt x="843549" y="99357"/>
                </a:cubicBezTo>
                <a:cubicBezTo>
                  <a:pt x="845113" y="94858"/>
                  <a:pt x="845895" y="89738"/>
                  <a:pt x="845895" y="83997"/>
                </a:cubicBezTo>
                <a:cubicBezTo>
                  <a:pt x="845895" y="78256"/>
                  <a:pt x="845113" y="73136"/>
                  <a:pt x="843549" y="68637"/>
                </a:cubicBezTo>
                <a:cubicBezTo>
                  <a:pt x="841985" y="64139"/>
                  <a:pt x="839682" y="60583"/>
                  <a:pt x="836640" y="57969"/>
                </a:cubicBezTo>
                <a:cubicBezTo>
                  <a:pt x="833598" y="55356"/>
                  <a:pt x="829807" y="54049"/>
                  <a:pt x="825265" y="54049"/>
                </a:cubicBezTo>
                <a:close/>
                <a:moveTo>
                  <a:pt x="2784215" y="48586"/>
                </a:moveTo>
                <a:lnTo>
                  <a:pt x="2781644" y="73522"/>
                </a:lnTo>
                <a:cubicBezTo>
                  <a:pt x="2780573" y="83847"/>
                  <a:pt x="2779245" y="92866"/>
                  <a:pt x="2777660" y="100578"/>
                </a:cubicBezTo>
                <a:cubicBezTo>
                  <a:pt x="2776075" y="108290"/>
                  <a:pt x="2773547" y="114438"/>
                  <a:pt x="2770076" y="119022"/>
                </a:cubicBezTo>
                <a:lnTo>
                  <a:pt x="2817634" y="119022"/>
                </a:lnTo>
                <a:lnTo>
                  <a:pt x="2817634" y="48586"/>
                </a:lnTo>
                <a:close/>
                <a:moveTo>
                  <a:pt x="3731588" y="48329"/>
                </a:moveTo>
                <a:lnTo>
                  <a:pt x="3731588" y="75835"/>
                </a:lnTo>
                <a:lnTo>
                  <a:pt x="3757551" y="75835"/>
                </a:lnTo>
                <a:cubicBezTo>
                  <a:pt x="3761622" y="75835"/>
                  <a:pt x="3765114" y="75267"/>
                  <a:pt x="3768026" y="74132"/>
                </a:cubicBezTo>
                <a:cubicBezTo>
                  <a:pt x="3770940" y="72997"/>
                  <a:pt x="3773178" y="71369"/>
                  <a:pt x="3774742" y="69248"/>
                </a:cubicBezTo>
                <a:cubicBezTo>
                  <a:pt x="3776306" y="67127"/>
                  <a:pt x="3777088" y="64610"/>
                  <a:pt x="3777088" y="61697"/>
                </a:cubicBezTo>
                <a:cubicBezTo>
                  <a:pt x="3777088" y="57541"/>
                  <a:pt x="3775353" y="54274"/>
                  <a:pt x="3771882" y="51896"/>
                </a:cubicBezTo>
                <a:cubicBezTo>
                  <a:pt x="3768412" y="49518"/>
                  <a:pt x="3763635" y="48329"/>
                  <a:pt x="3757551" y="48329"/>
                </a:cubicBezTo>
                <a:close/>
                <a:moveTo>
                  <a:pt x="3652519" y="46787"/>
                </a:moveTo>
                <a:cubicBezTo>
                  <a:pt x="3645750" y="46787"/>
                  <a:pt x="3640180" y="48543"/>
                  <a:pt x="3635810" y="52057"/>
                </a:cubicBezTo>
                <a:cubicBezTo>
                  <a:pt x="3631440" y="55570"/>
                  <a:pt x="3628205" y="60176"/>
                  <a:pt x="3626106" y="65874"/>
                </a:cubicBezTo>
                <a:cubicBezTo>
                  <a:pt x="3624006" y="71572"/>
                  <a:pt x="3622956" y="77720"/>
                  <a:pt x="3622956" y="84318"/>
                </a:cubicBezTo>
                <a:cubicBezTo>
                  <a:pt x="3622956" y="90916"/>
                  <a:pt x="3624006" y="97043"/>
                  <a:pt x="3626106" y="102699"/>
                </a:cubicBezTo>
                <a:cubicBezTo>
                  <a:pt x="3628205" y="108354"/>
                  <a:pt x="3631440" y="112917"/>
                  <a:pt x="3635810" y="116387"/>
                </a:cubicBezTo>
                <a:cubicBezTo>
                  <a:pt x="3640180" y="119858"/>
                  <a:pt x="3645750" y="121593"/>
                  <a:pt x="3652519" y="121593"/>
                </a:cubicBezTo>
                <a:cubicBezTo>
                  <a:pt x="3659288" y="121593"/>
                  <a:pt x="3664858" y="119858"/>
                  <a:pt x="3669228" y="116387"/>
                </a:cubicBezTo>
                <a:cubicBezTo>
                  <a:pt x="3673598" y="112917"/>
                  <a:pt x="3676833" y="108354"/>
                  <a:pt x="3678933" y="102699"/>
                </a:cubicBezTo>
                <a:cubicBezTo>
                  <a:pt x="3681032" y="97043"/>
                  <a:pt x="3682082" y="90916"/>
                  <a:pt x="3682082" y="84318"/>
                </a:cubicBezTo>
                <a:cubicBezTo>
                  <a:pt x="3682082" y="77720"/>
                  <a:pt x="3681032" y="71572"/>
                  <a:pt x="3678933" y="65874"/>
                </a:cubicBezTo>
                <a:cubicBezTo>
                  <a:pt x="3676833" y="60176"/>
                  <a:pt x="3673598" y="55570"/>
                  <a:pt x="3669228" y="52057"/>
                </a:cubicBezTo>
                <a:cubicBezTo>
                  <a:pt x="3664858" y="48543"/>
                  <a:pt x="3659288" y="46787"/>
                  <a:pt x="3652519" y="46787"/>
                </a:cubicBezTo>
                <a:close/>
                <a:moveTo>
                  <a:pt x="3347462" y="46787"/>
                </a:moveTo>
                <a:cubicBezTo>
                  <a:pt x="3341421" y="46787"/>
                  <a:pt x="3336204" y="48275"/>
                  <a:pt x="3331813" y="51253"/>
                </a:cubicBezTo>
                <a:cubicBezTo>
                  <a:pt x="3327422" y="54231"/>
                  <a:pt x="3324048" y="58098"/>
                  <a:pt x="3321691" y="62853"/>
                </a:cubicBezTo>
                <a:lnTo>
                  <a:pt x="3318691" y="75835"/>
                </a:lnTo>
                <a:lnTo>
                  <a:pt x="3374454" y="75835"/>
                </a:lnTo>
                <a:cubicBezTo>
                  <a:pt x="3374454" y="70265"/>
                  <a:pt x="3373351" y="65295"/>
                  <a:pt x="3371144" y="60925"/>
                </a:cubicBezTo>
                <a:cubicBezTo>
                  <a:pt x="3368938" y="56555"/>
                  <a:pt x="3365810" y="53106"/>
                  <a:pt x="3361762" y="50578"/>
                </a:cubicBezTo>
                <a:cubicBezTo>
                  <a:pt x="3357712" y="48051"/>
                  <a:pt x="3352946" y="46787"/>
                  <a:pt x="3347462" y="46787"/>
                </a:cubicBezTo>
                <a:close/>
                <a:moveTo>
                  <a:pt x="2909569" y="46787"/>
                </a:moveTo>
                <a:cubicBezTo>
                  <a:pt x="2902800" y="46787"/>
                  <a:pt x="2897230" y="48543"/>
                  <a:pt x="2892860" y="52057"/>
                </a:cubicBezTo>
                <a:cubicBezTo>
                  <a:pt x="2888490" y="55570"/>
                  <a:pt x="2885255" y="60176"/>
                  <a:pt x="2883156" y="65874"/>
                </a:cubicBezTo>
                <a:cubicBezTo>
                  <a:pt x="2881056" y="71572"/>
                  <a:pt x="2880006" y="77720"/>
                  <a:pt x="2880006" y="84318"/>
                </a:cubicBezTo>
                <a:cubicBezTo>
                  <a:pt x="2880006" y="90916"/>
                  <a:pt x="2881056" y="97043"/>
                  <a:pt x="2883156" y="102699"/>
                </a:cubicBezTo>
                <a:cubicBezTo>
                  <a:pt x="2885255" y="108354"/>
                  <a:pt x="2888490" y="112917"/>
                  <a:pt x="2892860" y="116387"/>
                </a:cubicBezTo>
                <a:cubicBezTo>
                  <a:pt x="2897230" y="119858"/>
                  <a:pt x="2902800" y="121593"/>
                  <a:pt x="2909569" y="121593"/>
                </a:cubicBezTo>
                <a:cubicBezTo>
                  <a:pt x="2916338" y="121593"/>
                  <a:pt x="2921908" y="119858"/>
                  <a:pt x="2926278" y="116387"/>
                </a:cubicBezTo>
                <a:cubicBezTo>
                  <a:pt x="2930648" y="112917"/>
                  <a:pt x="2933883" y="108354"/>
                  <a:pt x="2935983" y="102699"/>
                </a:cubicBezTo>
                <a:cubicBezTo>
                  <a:pt x="2938082" y="97043"/>
                  <a:pt x="2939132" y="90916"/>
                  <a:pt x="2939132" y="84318"/>
                </a:cubicBezTo>
                <a:cubicBezTo>
                  <a:pt x="2939132" y="77720"/>
                  <a:pt x="2938082" y="71572"/>
                  <a:pt x="2935983" y="65874"/>
                </a:cubicBezTo>
                <a:cubicBezTo>
                  <a:pt x="2933883" y="60176"/>
                  <a:pt x="2930648" y="55570"/>
                  <a:pt x="2926278" y="52057"/>
                </a:cubicBezTo>
                <a:cubicBezTo>
                  <a:pt x="2921908" y="48543"/>
                  <a:pt x="2916338" y="46787"/>
                  <a:pt x="2909569" y="46787"/>
                </a:cubicBezTo>
                <a:close/>
                <a:moveTo>
                  <a:pt x="3717192" y="34447"/>
                </a:moveTo>
                <a:lnTo>
                  <a:pt x="3757551" y="34447"/>
                </a:lnTo>
                <a:cubicBezTo>
                  <a:pt x="3768176" y="34447"/>
                  <a:pt x="3776617" y="36847"/>
                  <a:pt x="3782872" y="41645"/>
                </a:cubicBezTo>
                <a:cubicBezTo>
                  <a:pt x="3789128" y="46444"/>
                  <a:pt x="3792255" y="52785"/>
                  <a:pt x="3792255" y="60668"/>
                </a:cubicBezTo>
                <a:cubicBezTo>
                  <a:pt x="3792255" y="66666"/>
                  <a:pt x="3790477" y="71304"/>
                  <a:pt x="3786921" y="74582"/>
                </a:cubicBezTo>
                <a:cubicBezTo>
                  <a:pt x="3783365" y="77860"/>
                  <a:pt x="3778802" y="80077"/>
                  <a:pt x="3773232" y="81234"/>
                </a:cubicBezTo>
                <a:cubicBezTo>
                  <a:pt x="3776874" y="81748"/>
                  <a:pt x="3780420" y="83033"/>
                  <a:pt x="3783868" y="85090"/>
                </a:cubicBezTo>
                <a:cubicBezTo>
                  <a:pt x="3787317" y="87146"/>
                  <a:pt x="3790177" y="89963"/>
                  <a:pt x="3792448" y="93541"/>
                </a:cubicBezTo>
                <a:cubicBezTo>
                  <a:pt x="3794718" y="97118"/>
                  <a:pt x="3795854" y="101499"/>
                  <a:pt x="3795854" y="106683"/>
                </a:cubicBezTo>
                <a:cubicBezTo>
                  <a:pt x="3795854" y="111739"/>
                  <a:pt x="3794568" y="116259"/>
                  <a:pt x="3791998" y="120243"/>
                </a:cubicBezTo>
                <a:cubicBezTo>
                  <a:pt x="3789428" y="124228"/>
                  <a:pt x="3785743" y="127377"/>
                  <a:pt x="3780944" y="129691"/>
                </a:cubicBezTo>
                <a:cubicBezTo>
                  <a:pt x="3776146" y="132004"/>
                  <a:pt x="3770404" y="133161"/>
                  <a:pt x="3763720" y="133161"/>
                </a:cubicBezTo>
                <a:lnTo>
                  <a:pt x="3717192" y="133161"/>
                </a:lnTo>
                <a:close/>
                <a:moveTo>
                  <a:pt x="3511511" y="34447"/>
                </a:moveTo>
                <a:lnTo>
                  <a:pt x="3591716" y="34447"/>
                </a:lnTo>
                <a:lnTo>
                  <a:pt x="3591716" y="48586"/>
                </a:lnTo>
                <a:lnTo>
                  <a:pt x="3559326" y="48586"/>
                </a:lnTo>
                <a:lnTo>
                  <a:pt x="3559326" y="133161"/>
                </a:lnTo>
                <a:lnTo>
                  <a:pt x="3544158" y="133161"/>
                </a:lnTo>
                <a:lnTo>
                  <a:pt x="3544158" y="48586"/>
                </a:lnTo>
                <a:lnTo>
                  <a:pt x="3511511" y="48586"/>
                </a:lnTo>
                <a:close/>
                <a:moveTo>
                  <a:pt x="3412392" y="34447"/>
                </a:moveTo>
                <a:lnTo>
                  <a:pt x="3427558" y="34447"/>
                </a:lnTo>
                <a:lnTo>
                  <a:pt x="3427558" y="76863"/>
                </a:lnTo>
                <a:lnTo>
                  <a:pt x="3474859" y="76863"/>
                </a:lnTo>
                <a:lnTo>
                  <a:pt x="3474859" y="34447"/>
                </a:lnTo>
                <a:lnTo>
                  <a:pt x="3490026" y="34447"/>
                </a:lnTo>
                <a:lnTo>
                  <a:pt x="3490026" y="133161"/>
                </a:lnTo>
                <a:lnTo>
                  <a:pt x="3474859" y="133161"/>
                </a:lnTo>
                <a:lnTo>
                  <a:pt x="3474859" y="91002"/>
                </a:lnTo>
                <a:lnTo>
                  <a:pt x="3427558" y="91002"/>
                </a:lnTo>
                <a:lnTo>
                  <a:pt x="3427558" y="133161"/>
                </a:lnTo>
                <a:lnTo>
                  <a:pt x="3412392" y="133161"/>
                </a:lnTo>
                <a:close/>
                <a:moveTo>
                  <a:pt x="3174267" y="34447"/>
                </a:moveTo>
                <a:lnTo>
                  <a:pt x="3180179" y="34447"/>
                </a:lnTo>
                <a:lnTo>
                  <a:pt x="3189434" y="34447"/>
                </a:lnTo>
                <a:lnTo>
                  <a:pt x="3194318" y="34447"/>
                </a:lnTo>
                <a:lnTo>
                  <a:pt x="3228250" y="112596"/>
                </a:lnTo>
                <a:lnTo>
                  <a:pt x="3262698" y="34447"/>
                </a:lnTo>
                <a:lnTo>
                  <a:pt x="3267068" y="34447"/>
                </a:lnTo>
                <a:lnTo>
                  <a:pt x="3277094" y="34447"/>
                </a:lnTo>
                <a:lnTo>
                  <a:pt x="3282234" y="34447"/>
                </a:lnTo>
                <a:lnTo>
                  <a:pt x="3282234" y="133161"/>
                </a:lnTo>
                <a:lnTo>
                  <a:pt x="3267068" y="133161"/>
                </a:lnTo>
                <a:lnTo>
                  <a:pt x="3267068" y="57639"/>
                </a:lnTo>
                <a:lnTo>
                  <a:pt x="3234420" y="133161"/>
                </a:lnTo>
                <a:lnTo>
                  <a:pt x="3222081" y="133161"/>
                </a:lnTo>
                <a:lnTo>
                  <a:pt x="3189434" y="56249"/>
                </a:lnTo>
                <a:lnTo>
                  <a:pt x="3189434" y="133161"/>
                </a:lnTo>
                <a:lnTo>
                  <a:pt x="3174267" y="133161"/>
                </a:lnTo>
                <a:close/>
                <a:moveTo>
                  <a:pt x="3061780" y="34447"/>
                </a:moveTo>
                <a:lnTo>
                  <a:pt x="3078232" y="34447"/>
                </a:lnTo>
                <a:lnTo>
                  <a:pt x="3105481" y="113110"/>
                </a:lnTo>
                <a:lnTo>
                  <a:pt x="3106509" y="113110"/>
                </a:lnTo>
                <a:lnTo>
                  <a:pt x="3133758" y="34447"/>
                </a:lnTo>
                <a:lnTo>
                  <a:pt x="3150339" y="34705"/>
                </a:lnTo>
                <a:lnTo>
                  <a:pt x="3108308" y="147557"/>
                </a:lnTo>
                <a:cubicBezTo>
                  <a:pt x="3106424" y="152570"/>
                  <a:pt x="3104088" y="156736"/>
                  <a:pt x="3101304" y="160057"/>
                </a:cubicBezTo>
                <a:cubicBezTo>
                  <a:pt x="3098519" y="163377"/>
                  <a:pt x="3095295" y="165851"/>
                  <a:pt x="3091632" y="167479"/>
                </a:cubicBezTo>
                <a:cubicBezTo>
                  <a:pt x="3087968" y="169108"/>
                  <a:pt x="3083844" y="169922"/>
                  <a:pt x="3079260" y="169922"/>
                </a:cubicBezTo>
                <a:cubicBezTo>
                  <a:pt x="3076690" y="169922"/>
                  <a:pt x="3074397" y="169718"/>
                  <a:pt x="3072384" y="169311"/>
                </a:cubicBezTo>
                <a:cubicBezTo>
                  <a:pt x="3070370" y="168904"/>
                  <a:pt x="3068978" y="168508"/>
                  <a:pt x="3068206" y="168122"/>
                </a:cubicBezTo>
                <a:lnTo>
                  <a:pt x="3072062" y="154755"/>
                </a:lnTo>
                <a:cubicBezTo>
                  <a:pt x="3077589" y="156169"/>
                  <a:pt x="3082195" y="156136"/>
                  <a:pt x="3085880" y="154658"/>
                </a:cubicBezTo>
                <a:cubicBezTo>
                  <a:pt x="3089564" y="153180"/>
                  <a:pt x="3092756" y="148756"/>
                  <a:pt x="3095455" y="141387"/>
                </a:cubicBezTo>
                <a:lnTo>
                  <a:pt x="3098283" y="133675"/>
                </a:lnTo>
                <a:close/>
                <a:moveTo>
                  <a:pt x="2974242" y="34447"/>
                </a:moveTo>
                <a:lnTo>
                  <a:pt x="2989408" y="34447"/>
                </a:lnTo>
                <a:lnTo>
                  <a:pt x="2989408" y="77378"/>
                </a:lnTo>
                <a:lnTo>
                  <a:pt x="2999434" y="77378"/>
                </a:lnTo>
                <a:lnTo>
                  <a:pt x="3034909" y="34447"/>
                </a:lnTo>
                <a:lnTo>
                  <a:pt x="3054446" y="34447"/>
                </a:lnTo>
                <a:lnTo>
                  <a:pt x="3014601" y="82005"/>
                </a:lnTo>
                <a:lnTo>
                  <a:pt x="3054961" y="133161"/>
                </a:lnTo>
                <a:lnTo>
                  <a:pt x="3035424" y="133161"/>
                </a:lnTo>
                <a:lnTo>
                  <a:pt x="3003033" y="91516"/>
                </a:lnTo>
                <a:lnTo>
                  <a:pt x="2989408" y="91516"/>
                </a:lnTo>
                <a:lnTo>
                  <a:pt x="2989408" y="133161"/>
                </a:lnTo>
                <a:lnTo>
                  <a:pt x="2974242" y="133161"/>
                </a:lnTo>
                <a:close/>
                <a:moveTo>
                  <a:pt x="2770076" y="34447"/>
                </a:moveTo>
                <a:lnTo>
                  <a:pt x="2832801" y="34447"/>
                </a:lnTo>
                <a:lnTo>
                  <a:pt x="2832801" y="119022"/>
                </a:lnTo>
                <a:lnTo>
                  <a:pt x="2847968" y="119022"/>
                </a:lnTo>
                <a:lnTo>
                  <a:pt x="2847968" y="161438"/>
                </a:lnTo>
                <a:lnTo>
                  <a:pt x="2832801" y="161438"/>
                </a:lnTo>
                <a:lnTo>
                  <a:pt x="2832801" y="133161"/>
                </a:lnTo>
                <a:lnTo>
                  <a:pt x="2759794" y="133161"/>
                </a:lnTo>
                <a:lnTo>
                  <a:pt x="2759794" y="161438"/>
                </a:lnTo>
                <a:lnTo>
                  <a:pt x="2744627" y="161438"/>
                </a:lnTo>
                <a:lnTo>
                  <a:pt x="2744627" y="119022"/>
                </a:lnTo>
                <a:lnTo>
                  <a:pt x="2752853" y="119022"/>
                </a:lnTo>
                <a:cubicBezTo>
                  <a:pt x="2754867" y="116923"/>
                  <a:pt x="2756602" y="114652"/>
                  <a:pt x="2758059" y="112210"/>
                </a:cubicBezTo>
                <a:cubicBezTo>
                  <a:pt x="2759515" y="109768"/>
                  <a:pt x="2760790" y="106865"/>
                  <a:pt x="2761882" y="103502"/>
                </a:cubicBezTo>
                <a:cubicBezTo>
                  <a:pt x="2762975" y="100139"/>
                  <a:pt x="2763907" y="96026"/>
                  <a:pt x="2764678" y="91163"/>
                </a:cubicBezTo>
                <a:cubicBezTo>
                  <a:pt x="2765449" y="86300"/>
                  <a:pt x="2766135" y="80420"/>
                  <a:pt x="2766735" y="73522"/>
                </a:cubicBezTo>
                <a:close/>
                <a:moveTo>
                  <a:pt x="2621816" y="34447"/>
                </a:moveTo>
                <a:lnTo>
                  <a:pt x="2636984" y="34447"/>
                </a:lnTo>
                <a:lnTo>
                  <a:pt x="2636984" y="110796"/>
                </a:lnTo>
                <a:lnTo>
                  <a:pt x="2684541" y="34447"/>
                </a:lnTo>
                <a:lnTo>
                  <a:pt x="2702022" y="34447"/>
                </a:lnTo>
                <a:lnTo>
                  <a:pt x="2702022" y="133161"/>
                </a:lnTo>
                <a:lnTo>
                  <a:pt x="2686855" y="133161"/>
                </a:lnTo>
                <a:lnTo>
                  <a:pt x="2686855" y="56812"/>
                </a:lnTo>
                <a:lnTo>
                  <a:pt x="2639554" y="133161"/>
                </a:lnTo>
                <a:lnTo>
                  <a:pt x="2621816" y="133161"/>
                </a:lnTo>
                <a:close/>
                <a:moveTo>
                  <a:pt x="2475986" y="34447"/>
                </a:moveTo>
                <a:lnTo>
                  <a:pt x="2502142" y="34447"/>
                </a:lnTo>
                <a:lnTo>
                  <a:pt x="2502142" y="97043"/>
                </a:lnTo>
                <a:lnTo>
                  <a:pt x="2537682" y="34447"/>
                </a:lnTo>
                <a:lnTo>
                  <a:pt x="2564674" y="34447"/>
                </a:lnTo>
                <a:lnTo>
                  <a:pt x="2564674" y="133161"/>
                </a:lnTo>
                <a:lnTo>
                  <a:pt x="2538581" y="133161"/>
                </a:lnTo>
                <a:lnTo>
                  <a:pt x="2538581" y="70373"/>
                </a:lnTo>
                <a:lnTo>
                  <a:pt x="2503170" y="133161"/>
                </a:lnTo>
                <a:lnTo>
                  <a:pt x="2475986" y="133161"/>
                </a:lnTo>
                <a:close/>
                <a:moveTo>
                  <a:pt x="2361685" y="34447"/>
                </a:moveTo>
                <a:lnTo>
                  <a:pt x="2387842" y="34447"/>
                </a:lnTo>
                <a:lnTo>
                  <a:pt x="2387842" y="97043"/>
                </a:lnTo>
                <a:lnTo>
                  <a:pt x="2423382" y="34447"/>
                </a:lnTo>
                <a:lnTo>
                  <a:pt x="2450374" y="34447"/>
                </a:lnTo>
                <a:lnTo>
                  <a:pt x="2450374" y="133161"/>
                </a:lnTo>
                <a:lnTo>
                  <a:pt x="2424281" y="133161"/>
                </a:lnTo>
                <a:lnTo>
                  <a:pt x="2424281" y="70373"/>
                </a:lnTo>
                <a:lnTo>
                  <a:pt x="2388870" y="133161"/>
                </a:lnTo>
                <a:lnTo>
                  <a:pt x="2361685" y="133161"/>
                </a:lnTo>
                <a:close/>
                <a:moveTo>
                  <a:pt x="2256910" y="34447"/>
                </a:moveTo>
                <a:lnTo>
                  <a:pt x="2283067" y="34447"/>
                </a:lnTo>
                <a:lnTo>
                  <a:pt x="2283067" y="72879"/>
                </a:lnTo>
                <a:lnTo>
                  <a:pt x="2316807" y="72879"/>
                </a:lnTo>
                <a:lnTo>
                  <a:pt x="2316807" y="34447"/>
                </a:lnTo>
                <a:lnTo>
                  <a:pt x="2342771" y="34447"/>
                </a:lnTo>
                <a:lnTo>
                  <a:pt x="2342771" y="133161"/>
                </a:lnTo>
                <a:lnTo>
                  <a:pt x="2316807" y="133161"/>
                </a:lnTo>
                <a:lnTo>
                  <a:pt x="2316807" y="94408"/>
                </a:lnTo>
                <a:lnTo>
                  <a:pt x="2283067" y="94408"/>
                </a:lnTo>
                <a:lnTo>
                  <a:pt x="2283067" y="133161"/>
                </a:lnTo>
                <a:lnTo>
                  <a:pt x="2256910" y="133161"/>
                </a:lnTo>
                <a:close/>
                <a:moveTo>
                  <a:pt x="2047360" y="34447"/>
                </a:moveTo>
                <a:lnTo>
                  <a:pt x="2073517" y="34447"/>
                </a:lnTo>
                <a:lnTo>
                  <a:pt x="2073517" y="72879"/>
                </a:lnTo>
                <a:lnTo>
                  <a:pt x="2107257" y="72879"/>
                </a:lnTo>
                <a:lnTo>
                  <a:pt x="2107257" y="34447"/>
                </a:lnTo>
                <a:lnTo>
                  <a:pt x="2133221" y="34447"/>
                </a:lnTo>
                <a:lnTo>
                  <a:pt x="2133221" y="133161"/>
                </a:lnTo>
                <a:lnTo>
                  <a:pt x="2107257" y="133161"/>
                </a:lnTo>
                <a:lnTo>
                  <a:pt x="2107257" y="94408"/>
                </a:lnTo>
                <a:lnTo>
                  <a:pt x="2073517" y="94408"/>
                </a:lnTo>
                <a:lnTo>
                  <a:pt x="2073517" y="133161"/>
                </a:lnTo>
                <a:lnTo>
                  <a:pt x="2047360" y="133161"/>
                </a:lnTo>
                <a:close/>
                <a:moveTo>
                  <a:pt x="1813362" y="34447"/>
                </a:moveTo>
                <a:lnTo>
                  <a:pt x="1841640" y="34447"/>
                </a:lnTo>
                <a:lnTo>
                  <a:pt x="1859763" y="68959"/>
                </a:lnTo>
                <a:lnTo>
                  <a:pt x="1878336" y="34447"/>
                </a:lnTo>
                <a:lnTo>
                  <a:pt x="1906420" y="34447"/>
                </a:lnTo>
                <a:lnTo>
                  <a:pt x="1877822" y="83804"/>
                </a:lnTo>
                <a:lnTo>
                  <a:pt x="1907191" y="133161"/>
                </a:lnTo>
                <a:lnTo>
                  <a:pt x="1879235" y="133161"/>
                </a:lnTo>
                <a:lnTo>
                  <a:pt x="1859763" y="99035"/>
                </a:lnTo>
                <a:lnTo>
                  <a:pt x="1840611" y="133161"/>
                </a:lnTo>
                <a:lnTo>
                  <a:pt x="1812334" y="133161"/>
                </a:lnTo>
                <a:lnTo>
                  <a:pt x="1841640" y="83804"/>
                </a:lnTo>
                <a:close/>
                <a:moveTo>
                  <a:pt x="1774728" y="34447"/>
                </a:moveTo>
                <a:lnTo>
                  <a:pt x="1802105" y="34447"/>
                </a:lnTo>
                <a:lnTo>
                  <a:pt x="1802105" y="133161"/>
                </a:lnTo>
                <a:lnTo>
                  <a:pt x="1774728" y="133161"/>
                </a:lnTo>
                <a:close/>
                <a:moveTo>
                  <a:pt x="1675885" y="34447"/>
                </a:moveTo>
                <a:lnTo>
                  <a:pt x="1702042" y="34447"/>
                </a:lnTo>
                <a:lnTo>
                  <a:pt x="1702042" y="64781"/>
                </a:lnTo>
                <a:lnTo>
                  <a:pt x="1722543" y="64781"/>
                </a:lnTo>
                <a:cubicBezTo>
                  <a:pt x="1735611" y="64781"/>
                  <a:pt x="1745808" y="67898"/>
                  <a:pt x="1753134" y="74132"/>
                </a:cubicBezTo>
                <a:cubicBezTo>
                  <a:pt x="1760460" y="80366"/>
                  <a:pt x="1764124" y="88689"/>
                  <a:pt x="1764124" y="99100"/>
                </a:cubicBezTo>
                <a:cubicBezTo>
                  <a:pt x="1764124" y="105869"/>
                  <a:pt x="1762474" y="111814"/>
                  <a:pt x="1759175" y="116934"/>
                </a:cubicBezTo>
                <a:cubicBezTo>
                  <a:pt x="1755876" y="122054"/>
                  <a:pt x="1751120" y="126038"/>
                  <a:pt x="1744908" y="128887"/>
                </a:cubicBezTo>
                <a:cubicBezTo>
                  <a:pt x="1738696" y="131736"/>
                  <a:pt x="1731240" y="133161"/>
                  <a:pt x="1722543" y="133161"/>
                </a:cubicBezTo>
                <a:lnTo>
                  <a:pt x="1675885" y="133161"/>
                </a:lnTo>
                <a:close/>
                <a:moveTo>
                  <a:pt x="1571110" y="34447"/>
                </a:moveTo>
                <a:lnTo>
                  <a:pt x="1597267" y="34447"/>
                </a:lnTo>
                <a:lnTo>
                  <a:pt x="1597267" y="72879"/>
                </a:lnTo>
                <a:lnTo>
                  <a:pt x="1631007" y="72879"/>
                </a:lnTo>
                <a:lnTo>
                  <a:pt x="1631007" y="34447"/>
                </a:lnTo>
                <a:lnTo>
                  <a:pt x="1656971" y="34447"/>
                </a:lnTo>
                <a:lnTo>
                  <a:pt x="1656971" y="133161"/>
                </a:lnTo>
                <a:lnTo>
                  <a:pt x="1631007" y="133161"/>
                </a:lnTo>
                <a:lnTo>
                  <a:pt x="1631007" y="94408"/>
                </a:lnTo>
                <a:lnTo>
                  <a:pt x="1597267" y="94408"/>
                </a:lnTo>
                <a:lnTo>
                  <a:pt x="1597267" y="133161"/>
                </a:lnTo>
                <a:lnTo>
                  <a:pt x="1571110" y="133161"/>
                </a:lnTo>
                <a:close/>
                <a:moveTo>
                  <a:pt x="1466335" y="34447"/>
                </a:moveTo>
                <a:lnTo>
                  <a:pt x="1492492" y="34447"/>
                </a:lnTo>
                <a:lnTo>
                  <a:pt x="1492492" y="72879"/>
                </a:lnTo>
                <a:lnTo>
                  <a:pt x="1526232" y="72879"/>
                </a:lnTo>
                <a:lnTo>
                  <a:pt x="1526232" y="34447"/>
                </a:lnTo>
                <a:lnTo>
                  <a:pt x="1552196" y="34447"/>
                </a:lnTo>
                <a:lnTo>
                  <a:pt x="1552196" y="133161"/>
                </a:lnTo>
                <a:lnTo>
                  <a:pt x="1526232" y="133161"/>
                </a:lnTo>
                <a:lnTo>
                  <a:pt x="1526232" y="94408"/>
                </a:lnTo>
                <a:lnTo>
                  <a:pt x="1492492" y="94408"/>
                </a:lnTo>
                <a:lnTo>
                  <a:pt x="1492492" y="133161"/>
                </a:lnTo>
                <a:lnTo>
                  <a:pt x="1466335" y="133161"/>
                </a:lnTo>
                <a:close/>
                <a:moveTo>
                  <a:pt x="1237736" y="34447"/>
                </a:moveTo>
                <a:lnTo>
                  <a:pt x="1263892" y="34447"/>
                </a:lnTo>
                <a:lnTo>
                  <a:pt x="1263892" y="97043"/>
                </a:lnTo>
                <a:lnTo>
                  <a:pt x="1299432" y="34447"/>
                </a:lnTo>
                <a:lnTo>
                  <a:pt x="1326424" y="34447"/>
                </a:lnTo>
                <a:lnTo>
                  <a:pt x="1326424" y="133161"/>
                </a:lnTo>
                <a:lnTo>
                  <a:pt x="1300331" y="133161"/>
                </a:lnTo>
                <a:lnTo>
                  <a:pt x="1300331" y="70373"/>
                </a:lnTo>
                <a:lnTo>
                  <a:pt x="1264920" y="133161"/>
                </a:lnTo>
                <a:lnTo>
                  <a:pt x="1237736" y="133161"/>
                </a:lnTo>
                <a:close/>
                <a:moveTo>
                  <a:pt x="1104386" y="34447"/>
                </a:moveTo>
                <a:lnTo>
                  <a:pt x="1130542" y="34447"/>
                </a:lnTo>
                <a:lnTo>
                  <a:pt x="1130542" y="111632"/>
                </a:lnTo>
                <a:lnTo>
                  <a:pt x="1164861" y="111632"/>
                </a:lnTo>
                <a:lnTo>
                  <a:pt x="1164861" y="34447"/>
                </a:lnTo>
                <a:lnTo>
                  <a:pt x="1190696" y="34447"/>
                </a:lnTo>
                <a:lnTo>
                  <a:pt x="1190696" y="114267"/>
                </a:lnTo>
                <a:lnTo>
                  <a:pt x="1217238" y="114267"/>
                </a:lnTo>
                <a:lnTo>
                  <a:pt x="1217238" y="164909"/>
                </a:lnTo>
                <a:lnTo>
                  <a:pt x="1190696" y="164909"/>
                </a:lnTo>
                <a:lnTo>
                  <a:pt x="1190696" y="133161"/>
                </a:lnTo>
                <a:lnTo>
                  <a:pt x="1104386" y="133161"/>
                </a:lnTo>
                <a:close/>
                <a:moveTo>
                  <a:pt x="894835" y="34447"/>
                </a:moveTo>
                <a:lnTo>
                  <a:pt x="936930" y="34447"/>
                </a:lnTo>
                <a:cubicBezTo>
                  <a:pt x="949098" y="34447"/>
                  <a:pt x="958717" y="36761"/>
                  <a:pt x="965786" y="41388"/>
                </a:cubicBezTo>
                <a:cubicBezTo>
                  <a:pt x="972855" y="46015"/>
                  <a:pt x="976390" y="52592"/>
                  <a:pt x="976390" y="61118"/>
                </a:cubicBezTo>
                <a:cubicBezTo>
                  <a:pt x="976390" y="66474"/>
                  <a:pt x="974398" y="70929"/>
                  <a:pt x="970413" y="74486"/>
                </a:cubicBezTo>
                <a:cubicBezTo>
                  <a:pt x="966429" y="78042"/>
                  <a:pt x="960902" y="80441"/>
                  <a:pt x="953832" y="81683"/>
                </a:cubicBezTo>
                <a:cubicBezTo>
                  <a:pt x="959745" y="82112"/>
                  <a:pt x="964790" y="83451"/>
                  <a:pt x="968967" y="85700"/>
                </a:cubicBezTo>
                <a:cubicBezTo>
                  <a:pt x="973145" y="87949"/>
                  <a:pt x="976336" y="90852"/>
                  <a:pt x="978543" y="94408"/>
                </a:cubicBezTo>
                <a:cubicBezTo>
                  <a:pt x="980749" y="97964"/>
                  <a:pt x="981853" y="101906"/>
                  <a:pt x="981853" y="106233"/>
                </a:cubicBezTo>
                <a:cubicBezTo>
                  <a:pt x="981853" y="111846"/>
                  <a:pt x="980364" y="116666"/>
                  <a:pt x="977386" y="120693"/>
                </a:cubicBezTo>
                <a:cubicBezTo>
                  <a:pt x="974409" y="124721"/>
                  <a:pt x="970060" y="127806"/>
                  <a:pt x="964340" y="129948"/>
                </a:cubicBezTo>
                <a:cubicBezTo>
                  <a:pt x="958620" y="132090"/>
                  <a:pt x="951647" y="133161"/>
                  <a:pt x="943421" y="133161"/>
                </a:cubicBezTo>
                <a:lnTo>
                  <a:pt x="894835" y="133161"/>
                </a:lnTo>
                <a:close/>
                <a:moveTo>
                  <a:pt x="675761" y="34447"/>
                </a:moveTo>
                <a:lnTo>
                  <a:pt x="701917" y="34447"/>
                </a:lnTo>
                <a:lnTo>
                  <a:pt x="701917" y="72879"/>
                </a:lnTo>
                <a:lnTo>
                  <a:pt x="735657" y="72879"/>
                </a:lnTo>
                <a:lnTo>
                  <a:pt x="735657" y="34447"/>
                </a:lnTo>
                <a:lnTo>
                  <a:pt x="761621" y="34447"/>
                </a:lnTo>
                <a:lnTo>
                  <a:pt x="761621" y="133161"/>
                </a:lnTo>
                <a:lnTo>
                  <a:pt x="735657" y="133161"/>
                </a:lnTo>
                <a:lnTo>
                  <a:pt x="735657" y="94408"/>
                </a:lnTo>
                <a:lnTo>
                  <a:pt x="701917" y="94408"/>
                </a:lnTo>
                <a:lnTo>
                  <a:pt x="701917" y="133161"/>
                </a:lnTo>
                <a:lnTo>
                  <a:pt x="675761" y="133161"/>
                </a:lnTo>
                <a:close/>
                <a:moveTo>
                  <a:pt x="570986" y="34447"/>
                </a:moveTo>
                <a:lnTo>
                  <a:pt x="597142" y="34447"/>
                </a:lnTo>
                <a:lnTo>
                  <a:pt x="597142" y="72879"/>
                </a:lnTo>
                <a:lnTo>
                  <a:pt x="630882" y="72879"/>
                </a:lnTo>
                <a:lnTo>
                  <a:pt x="630882" y="34447"/>
                </a:lnTo>
                <a:lnTo>
                  <a:pt x="656846" y="34447"/>
                </a:lnTo>
                <a:lnTo>
                  <a:pt x="656846" y="133161"/>
                </a:lnTo>
                <a:lnTo>
                  <a:pt x="630882" y="133161"/>
                </a:lnTo>
                <a:lnTo>
                  <a:pt x="630882" y="94408"/>
                </a:lnTo>
                <a:lnTo>
                  <a:pt x="597142" y="94408"/>
                </a:lnTo>
                <a:lnTo>
                  <a:pt x="597142" y="133161"/>
                </a:lnTo>
                <a:lnTo>
                  <a:pt x="570986" y="133161"/>
                </a:lnTo>
                <a:close/>
                <a:moveTo>
                  <a:pt x="456686" y="34447"/>
                </a:moveTo>
                <a:lnTo>
                  <a:pt x="482842" y="34447"/>
                </a:lnTo>
                <a:lnTo>
                  <a:pt x="482842" y="97043"/>
                </a:lnTo>
                <a:lnTo>
                  <a:pt x="518382" y="34447"/>
                </a:lnTo>
                <a:lnTo>
                  <a:pt x="545374" y="34447"/>
                </a:lnTo>
                <a:lnTo>
                  <a:pt x="545374" y="133161"/>
                </a:lnTo>
                <a:lnTo>
                  <a:pt x="519281" y="133161"/>
                </a:lnTo>
                <a:lnTo>
                  <a:pt x="519281" y="70373"/>
                </a:lnTo>
                <a:lnTo>
                  <a:pt x="483870" y="133161"/>
                </a:lnTo>
                <a:lnTo>
                  <a:pt x="456686" y="133161"/>
                </a:lnTo>
                <a:close/>
                <a:moveTo>
                  <a:pt x="305970" y="34447"/>
                </a:moveTo>
                <a:lnTo>
                  <a:pt x="334761" y="34447"/>
                </a:lnTo>
                <a:lnTo>
                  <a:pt x="355198" y="106940"/>
                </a:lnTo>
                <a:lnTo>
                  <a:pt x="356227" y="106940"/>
                </a:lnTo>
                <a:lnTo>
                  <a:pt x="376856" y="34447"/>
                </a:lnTo>
                <a:lnTo>
                  <a:pt x="405840" y="34576"/>
                </a:lnTo>
                <a:lnTo>
                  <a:pt x="367473" y="143829"/>
                </a:lnTo>
                <a:cubicBezTo>
                  <a:pt x="365631" y="149099"/>
                  <a:pt x="363135" y="153694"/>
                  <a:pt x="359986" y="157615"/>
                </a:cubicBezTo>
                <a:cubicBezTo>
                  <a:pt x="356837" y="161535"/>
                  <a:pt x="352863" y="164577"/>
                  <a:pt x="348065" y="166740"/>
                </a:cubicBezTo>
                <a:cubicBezTo>
                  <a:pt x="343266" y="168904"/>
                  <a:pt x="337482" y="169986"/>
                  <a:pt x="330713" y="169986"/>
                </a:cubicBezTo>
                <a:cubicBezTo>
                  <a:pt x="327242" y="169986"/>
                  <a:pt x="323997" y="169718"/>
                  <a:pt x="320976" y="169183"/>
                </a:cubicBezTo>
                <a:cubicBezTo>
                  <a:pt x="317956" y="168647"/>
                  <a:pt x="315460" y="167994"/>
                  <a:pt x="313489" y="167222"/>
                </a:cubicBezTo>
                <a:lnTo>
                  <a:pt x="319659" y="146721"/>
                </a:lnTo>
                <a:cubicBezTo>
                  <a:pt x="324500" y="148221"/>
                  <a:pt x="328581" y="148617"/>
                  <a:pt x="331902" y="147910"/>
                </a:cubicBezTo>
                <a:cubicBezTo>
                  <a:pt x="335222" y="147203"/>
                  <a:pt x="337846" y="144622"/>
                  <a:pt x="339774" y="140166"/>
                </a:cubicBezTo>
                <a:lnTo>
                  <a:pt x="341381" y="135989"/>
                </a:lnTo>
                <a:close/>
                <a:moveTo>
                  <a:pt x="3652519" y="33162"/>
                </a:moveTo>
                <a:cubicBezTo>
                  <a:pt x="3661430" y="33162"/>
                  <a:pt x="3669239" y="35283"/>
                  <a:pt x="3675944" y="39525"/>
                </a:cubicBezTo>
                <a:cubicBezTo>
                  <a:pt x="3682650" y="43766"/>
                  <a:pt x="3687876" y="49721"/>
                  <a:pt x="3691626" y="57391"/>
                </a:cubicBezTo>
                <a:cubicBezTo>
                  <a:pt x="3695374" y="65060"/>
                  <a:pt x="3697248" y="74036"/>
                  <a:pt x="3697248" y="84318"/>
                </a:cubicBezTo>
                <a:cubicBezTo>
                  <a:pt x="3697248" y="94515"/>
                  <a:pt x="3695374" y="103427"/>
                  <a:pt x="3691626" y="111053"/>
                </a:cubicBezTo>
                <a:cubicBezTo>
                  <a:pt x="3687876" y="118680"/>
                  <a:pt x="3682650" y="124614"/>
                  <a:pt x="3675944" y="128855"/>
                </a:cubicBezTo>
                <a:cubicBezTo>
                  <a:pt x="3669239" y="133097"/>
                  <a:pt x="3661430" y="135218"/>
                  <a:pt x="3652519" y="135218"/>
                </a:cubicBezTo>
                <a:cubicBezTo>
                  <a:pt x="3643608" y="135218"/>
                  <a:pt x="3635799" y="133097"/>
                  <a:pt x="3629094" y="128855"/>
                </a:cubicBezTo>
                <a:cubicBezTo>
                  <a:pt x="3622388" y="124614"/>
                  <a:pt x="3617162" y="118680"/>
                  <a:pt x="3613412" y="111053"/>
                </a:cubicBezTo>
                <a:cubicBezTo>
                  <a:pt x="3609664" y="103427"/>
                  <a:pt x="3607790" y="94515"/>
                  <a:pt x="3607790" y="84318"/>
                </a:cubicBezTo>
                <a:cubicBezTo>
                  <a:pt x="3607790" y="74036"/>
                  <a:pt x="3609664" y="65060"/>
                  <a:pt x="3613412" y="57391"/>
                </a:cubicBezTo>
                <a:cubicBezTo>
                  <a:pt x="3617162" y="49721"/>
                  <a:pt x="3622388" y="43766"/>
                  <a:pt x="3629094" y="39525"/>
                </a:cubicBezTo>
                <a:cubicBezTo>
                  <a:pt x="3635799" y="35283"/>
                  <a:pt x="3643608" y="33162"/>
                  <a:pt x="3652519" y="33162"/>
                </a:cubicBezTo>
                <a:close/>
                <a:moveTo>
                  <a:pt x="3347462" y="33162"/>
                </a:moveTo>
                <a:cubicBezTo>
                  <a:pt x="3352604" y="33162"/>
                  <a:pt x="3357680" y="34019"/>
                  <a:pt x="3362693" y="35733"/>
                </a:cubicBezTo>
                <a:cubicBezTo>
                  <a:pt x="3367706" y="37447"/>
                  <a:pt x="3372269" y="40221"/>
                  <a:pt x="3376382" y="44055"/>
                </a:cubicBezTo>
                <a:cubicBezTo>
                  <a:pt x="3380495" y="47890"/>
                  <a:pt x="3383772" y="52956"/>
                  <a:pt x="3386215" y="59254"/>
                </a:cubicBezTo>
                <a:cubicBezTo>
                  <a:pt x="3388657" y="65553"/>
                  <a:pt x="3389878" y="73307"/>
                  <a:pt x="3389878" y="82519"/>
                </a:cubicBezTo>
                <a:lnTo>
                  <a:pt x="3389878" y="88946"/>
                </a:lnTo>
                <a:lnTo>
                  <a:pt x="3318579" y="88946"/>
                </a:lnTo>
                <a:lnTo>
                  <a:pt x="3322044" y="105816"/>
                </a:lnTo>
                <a:cubicBezTo>
                  <a:pt x="3324636" y="110978"/>
                  <a:pt x="3328246" y="114899"/>
                  <a:pt x="3332874" y="117576"/>
                </a:cubicBezTo>
                <a:cubicBezTo>
                  <a:pt x="3337500" y="120254"/>
                  <a:pt x="3342878" y="121593"/>
                  <a:pt x="3349004" y="121593"/>
                </a:cubicBezTo>
                <a:cubicBezTo>
                  <a:pt x="3352989" y="121593"/>
                  <a:pt x="3356598" y="121025"/>
                  <a:pt x="3359834" y="119890"/>
                </a:cubicBezTo>
                <a:cubicBezTo>
                  <a:pt x="3363068" y="118755"/>
                  <a:pt x="3365864" y="117041"/>
                  <a:pt x="3368220" y="114749"/>
                </a:cubicBezTo>
                <a:cubicBezTo>
                  <a:pt x="3370576" y="112456"/>
                  <a:pt x="3372398" y="109597"/>
                  <a:pt x="3373683" y="106169"/>
                </a:cubicBezTo>
                <a:lnTo>
                  <a:pt x="3388336" y="110282"/>
                </a:lnTo>
                <a:cubicBezTo>
                  <a:pt x="3386794" y="115252"/>
                  <a:pt x="3384201" y="119612"/>
                  <a:pt x="3380560" y="123360"/>
                </a:cubicBezTo>
                <a:cubicBezTo>
                  <a:pt x="3376918" y="127109"/>
                  <a:pt x="3372419" y="130023"/>
                  <a:pt x="3367064" y="132101"/>
                </a:cubicBezTo>
                <a:cubicBezTo>
                  <a:pt x="3361708" y="134179"/>
                  <a:pt x="3355688" y="135218"/>
                  <a:pt x="3349004" y="135218"/>
                </a:cubicBezTo>
                <a:cubicBezTo>
                  <a:pt x="3339493" y="135218"/>
                  <a:pt x="3331299" y="133108"/>
                  <a:pt x="3324422" y="128887"/>
                </a:cubicBezTo>
                <a:cubicBezTo>
                  <a:pt x="3317546" y="124667"/>
                  <a:pt x="3312254" y="118755"/>
                  <a:pt x="3308548" y="111150"/>
                </a:cubicBezTo>
                <a:cubicBezTo>
                  <a:pt x="3304842" y="103545"/>
                  <a:pt x="3302990" y="94687"/>
                  <a:pt x="3302990" y="84575"/>
                </a:cubicBezTo>
                <a:cubicBezTo>
                  <a:pt x="3302990" y="74464"/>
                  <a:pt x="3304842" y="65542"/>
                  <a:pt x="3308548" y="57808"/>
                </a:cubicBezTo>
                <a:cubicBezTo>
                  <a:pt x="3312254" y="50075"/>
                  <a:pt x="3317439" y="44034"/>
                  <a:pt x="3324101" y="39685"/>
                </a:cubicBezTo>
                <a:cubicBezTo>
                  <a:pt x="3330764" y="35336"/>
                  <a:pt x="3338550" y="33162"/>
                  <a:pt x="3347462" y="33162"/>
                </a:cubicBezTo>
                <a:close/>
                <a:moveTo>
                  <a:pt x="2909569" y="33162"/>
                </a:moveTo>
                <a:cubicBezTo>
                  <a:pt x="2918481" y="33162"/>
                  <a:pt x="2926289" y="35283"/>
                  <a:pt x="2932994" y="39525"/>
                </a:cubicBezTo>
                <a:cubicBezTo>
                  <a:pt x="2939700" y="43766"/>
                  <a:pt x="2944926" y="49721"/>
                  <a:pt x="2948675" y="57391"/>
                </a:cubicBezTo>
                <a:cubicBezTo>
                  <a:pt x="2952424" y="65060"/>
                  <a:pt x="2954299" y="74036"/>
                  <a:pt x="2954299" y="84318"/>
                </a:cubicBezTo>
                <a:cubicBezTo>
                  <a:pt x="2954299" y="94515"/>
                  <a:pt x="2952424" y="103427"/>
                  <a:pt x="2948675" y="111053"/>
                </a:cubicBezTo>
                <a:cubicBezTo>
                  <a:pt x="2944926" y="118680"/>
                  <a:pt x="2939700" y="124614"/>
                  <a:pt x="2932994" y="128855"/>
                </a:cubicBezTo>
                <a:cubicBezTo>
                  <a:pt x="2926289" y="133097"/>
                  <a:pt x="2918481" y="135218"/>
                  <a:pt x="2909569" y="135218"/>
                </a:cubicBezTo>
                <a:cubicBezTo>
                  <a:pt x="2900657" y="135218"/>
                  <a:pt x="2892849" y="133097"/>
                  <a:pt x="2886144" y="128855"/>
                </a:cubicBezTo>
                <a:cubicBezTo>
                  <a:pt x="2879438" y="124614"/>
                  <a:pt x="2874212" y="118680"/>
                  <a:pt x="2870463" y="111053"/>
                </a:cubicBezTo>
                <a:cubicBezTo>
                  <a:pt x="2866714" y="103427"/>
                  <a:pt x="2864840" y="94515"/>
                  <a:pt x="2864840" y="84318"/>
                </a:cubicBezTo>
                <a:cubicBezTo>
                  <a:pt x="2864840" y="74036"/>
                  <a:pt x="2866714" y="65060"/>
                  <a:pt x="2870463" y="57391"/>
                </a:cubicBezTo>
                <a:cubicBezTo>
                  <a:pt x="2874212" y="49721"/>
                  <a:pt x="2879438" y="43766"/>
                  <a:pt x="2886144" y="39525"/>
                </a:cubicBezTo>
                <a:cubicBezTo>
                  <a:pt x="2892849" y="35283"/>
                  <a:pt x="2900657" y="33162"/>
                  <a:pt x="2909569" y="33162"/>
                </a:cubicBezTo>
                <a:close/>
                <a:moveTo>
                  <a:pt x="2193973" y="33162"/>
                </a:moveTo>
                <a:cubicBezTo>
                  <a:pt x="2199457" y="33162"/>
                  <a:pt x="2204716" y="33805"/>
                  <a:pt x="2209750" y="35090"/>
                </a:cubicBezTo>
                <a:cubicBezTo>
                  <a:pt x="2214785" y="36375"/>
                  <a:pt x="2219262" y="38368"/>
                  <a:pt x="2223182" y="41067"/>
                </a:cubicBezTo>
                <a:cubicBezTo>
                  <a:pt x="2227102" y="43766"/>
                  <a:pt x="2230198" y="47226"/>
                  <a:pt x="2232469" y="51446"/>
                </a:cubicBezTo>
                <a:cubicBezTo>
                  <a:pt x="2234739" y="55666"/>
                  <a:pt x="2235875" y="60711"/>
                  <a:pt x="2235875" y="66581"/>
                </a:cubicBezTo>
                <a:lnTo>
                  <a:pt x="2235875" y="133161"/>
                </a:lnTo>
                <a:lnTo>
                  <a:pt x="2209911" y="133161"/>
                </a:lnTo>
                <a:lnTo>
                  <a:pt x="2209911" y="119472"/>
                </a:lnTo>
                <a:lnTo>
                  <a:pt x="2209140" y="119472"/>
                </a:lnTo>
                <a:cubicBezTo>
                  <a:pt x="2207554" y="122557"/>
                  <a:pt x="2205434" y="125267"/>
                  <a:pt x="2202778" y="127602"/>
                </a:cubicBezTo>
                <a:cubicBezTo>
                  <a:pt x="2200121" y="129937"/>
                  <a:pt x="2196929" y="131758"/>
                  <a:pt x="2193202" y="133065"/>
                </a:cubicBezTo>
                <a:cubicBezTo>
                  <a:pt x="2189474" y="134371"/>
                  <a:pt x="2185168" y="135025"/>
                  <a:pt x="2180284" y="135025"/>
                </a:cubicBezTo>
                <a:cubicBezTo>
                  <a:pt x="2173986" y="135025"/>
                  <a:pt x="2168374" y="133922"/>
                  <a:pt x="2163446" y="131715"/>
                </a:cubicBezTo>
                <a:cubicBezTo>
                  <a:pt x="2158519" y="129509"/>
                  <a:pt x="2154631" y="126231"/>
                  <a:pt x="2151782" y="121882"/>
                </a:cubicBezTo>
                <a:cubicBezTo>
                  <a:pt x="2148933" y="117534"/>
                  <a:pt x="2147508" y="112103"/>
                  <a:pt x="2147508" y="105591"/>
                </a:cubicBezTo>
                <a:cubicBezTo>
                  <a:pt x="2147508" y="100107"/>
                  <a:pt x="2148515" y="95501"/>
                  <a:pt x="2150529" y="91773"/>
                </a:cubicBezTo>
                <a:cubicBezTo>
                  <a:pt x="2152542" y="88046"/>
                  <a:pt x="2155284" y="85047"/>
                  <a:pt x="2158755" y="82776"/>
                </a:cubicBezTo>
                <a:cubicBezTo>
                  <a:pt x="2162225" y="80505"/>
                  <a:pt x="2166178" y="78791"/>
                  <a:pt x="2170612" y="77635"/>
                </a:cubicBezTo>
                <a:cubicBezTo>
                  <a:pt x="2175046" y="76478"/>
                  <a:pt x="2179706" y="75664"/>
                  <a:pt x="2184590" y="75193"/>
                </a:cubicBezTo>
                <a:cubicBezTo>
                  <a:pt x="2190331" y="74593"/>
                  <a:pt x="2194958" y="74025"/>
                  <a:pt x="2198472" y="73489"/>
                </a:cubicBezTo>
                <a:cubicBezTo>
                  <a:pt x="2201985" y="72954"/>
                  <a:pt x="2204534" y="72151"/>
                  <a:pt x="2206119" y="71079"/>
                </a:cubicBezTo>
                <a:cubicBezTo>
                  <a:pt x="2207704" y="70008"/>
                  <a:pt x="2208497" y="68423"/>
                  <a:pt x="2208497" y="66324"/>
                </a:cubicBezTo>
                <a:lnTo>
                  <a:pt x="2208497" y="65938"/>
                </a:lnTo>
                <a:cubicBezTo>
                  <a:pt x="2208497" y="61868"/>
                  <a:pt x="2207222" y="58719"/>
                  <a:pt x="2204673" y="56491"/>
                </a:cubicBezTo>
                <a:cubicBezTo>
                  <a:pt x="2202124" y="54263"/>
                  <a:pt x="2198514" y="53149"/>
                  <a:pt x="2193844" y="53149"/>
                </a:cubicBezTo>
                <a:cubicBezTo>
                  <a:pt x="2188917" y="53149"/>
                  <a:pt x="2184997" y="54231"/>
                  <a:pt x="2182084" y="56395"/>
                </a:cubicBezTo>
                <a:cubicBezTo>
                  <a:pt x="2179170" y="58558"/>
                  <a:pt x="2177242" y="61268"/>
                  <a:pt x="2176300" y="64524"/>
                </a:cubicBezTo>
                <a:lnTo>
                  <a:pt x="2150978" y="62468"/>
                </a:lnTo>
                <a:cubicBezTo>
                  <a:pt x="2152264" y="56469"/>
                  <a:pt x="2154792" y="51275"/>
                  <a:pt x="2158562" y="46883"/>
                </a:cubicBezTo>
                <a:cubicBezTo>
                  <a:pt x="2162332" y="42491"/>
                  <a:pt x="2167206" y="39107"/>
                  <a:pt x="2173182" y="36729"/>
                </a:cubicBezTo>
                <a:cubicBezTo>
                  <a:pt x="2179160" y="34351"/>
                  <a:pt x="2186090" y="33162"/>
                  <a:pt x="2193973" y="33162"/>
                </a:cubicBezTo>
                <a:close/>
                <a:moveTo>
                  <a:pt x="1989128" y="33162"/>
                </a:moveTo>
                <a:cubicBezTo>
                  <a:pt x="1997183" y="33162"/>
                  <a:pt x="2004134" y="34287"/>
                  <a:pt x="2009983" y="36536"/>
                </a:cubicBezTo>
                <a:cubicBezTo>
                  <a:pt x="2015831" y="38785"/>
                  <a:pt x="2020329" y="41988"/>
                  <a:pt x="2023479" y="46144"/>
                </a:cubicBezTo>
                <a:cubicBezTo>
                  <a:pt x="2026628" y="50300"/>
                  <a:pt x="2028202" y="55248"/>
                  <a:pt x="2028202" y="60990"/>
                </a:cubicBezTo>
                <a:cubicBezTo>
                  <a:pt x="2028202" y="66217"/>
                  <a:pt x="2026488" y="70587"/>
                  <a:pt x="2023061" y="74100"/>
                </a:cubicBezTo>
                <a:cubicBezTo>
                  <a:pt x="2019633" y="77613"/>
                  <a:pt x="2014835" y="80120"/>
                  <a:pt x="2008665" y="81619"/>
                </a:cubicBezTo>
                <a:lnTo>
                  <a:pt x="2008665" y="82647"/>
                </a:lnTo>
                <a:cubicBezTo>
                  <a:pt x="2012735" y="82905"/>
                  <a:pt x="2016420" y="83997"/>
                  <a:pt x="2019719" y="85925"/>
                </a:cubicBezTo>
                <a:cubicBezTo>
                  <a:pt x="2023018" y="87853"/>
                  <a:pt x="2025653" y="90499"/>
                  <a:pt x="2027624" y="93862"/>
                </a:cubicBezTo>
                <a:cubicBezTo>
                  <a:pt x="2029595" y="97225"/>
                  <a:pt x="2030580" y="101199"/>
                  <a:pt x="2030580" y="105783"/>
                </a:cubicBezTo>
                <a:cubicBezTo>
                  <a:pt x="2030580" y="111910"/>
                  <a:pt x="2028791" y="117159"/>
                  <a:pt x="2025214" y="121529"/>
                </a:cubicBezTo>
                <a:cubicBezTo>
                  <a:pt x="2021636" y="125899"/>
                  <a:pt x="2016709" y="129252"/>
                  <a:pt x="2010432" y="131587"/>
                </a:cubicBezTo>
                <a:cubicBezTo>
                  <a:pt x="2004156" y="133922"/>
                  <a:pt x="1996969" y="135089"/>
                  <a:pt x="1988871" y="135089"/>
                </a:cubicBezTo>
                <a:cubicBezTo>
                  <a:pt x="1980988" y="135089"/>
                  <a:pt x="1973929" y="133943"/>
                  <a:pt x="1967695" y="131651"/>
                </a:cubicBezTo>
                <a:cubicBezTo>
                  <a:pt x="1961461" y="129359"/>
                  <a:pt x="1956513" y="125985"/>
                  <a:pt x="1952850" y="121529"/>
                </a:cubicBezTo>
                <a:cubicBezTo>
                  <a:pt x="1949186" y="117073"/>
                  <a:pt x="1947248" y="111632"/>
                  <a:pt x="1947033" y="105205"/>
                </a:cubicBezTo>
                <a:lnTo>
                  <a:pt x="1973576" y="105205"/>
                </a:lnTo>
                <a:cubicBezTo>
                  <a:pt x="1973704" y="108461"/>
                  <a:pt x="1975161" y="111032"/>
                  <a:pt x="1977946" y="112917"/>
                </a:cubicBezTo>
                <a:cubicBezTo>
                  <a:pt x="1980731" y="114802"/>
                  <a:pt x="1984330" y="115745"/>
                  <a:pt x="1988742" y="115745"/>
                </a:cubicBezTo>
                <a:cubicBezTo>
                  <a:pt x="1993198" y="115745"/>
                  <a:pt x="1996947" y="114706"/>
                  <a:pt x="1999989" y="112628"/>
                </a:cubicBezTo>
                <a:cubicBezTo>
                  <a:pt x="2003031" y="110550"/>
                  <a:pt x="2004552" y="107561"/>
                  <a:pt x="2004552" y="103663"/>
                </a:cubicBezTo>
                <a:cubicBezTo>
                  <a:pt x="2004552" y="101263"/>
                  <a:pt x="2003952" y="99175"/>
                  <a:pt x="2002753" y="97397"/>
                </a:cubicBezTo>
                <a:cubicBezTo>
                  <a:pt x="2001553" y="95619"/>
                  <a:pt x="1999882" y="94215"/>
                  <a:pt x="1997740" y="93187"/>
                </a:cubicBezTo>
                <a:cubicBezTo>
                  <a:pt x="1995598" y="92159"/>
                  <a:pt x="1993113" y="91645"/>
                  <a:pt x="1990285" y="91645"/>
                </a:cubicBezTo>
                <a:lnTo>
                  <a:pt x="1976082" y="91645"/>
                </a:lnTo>
                <a:lnTo>
                  <a:pt x="1976082" y="73714"/>
                </a:lnTo>
                <a:lnTo>
                  <a:pt x="1990285" y="73714"/>
                </a:lnTo>
                <a:cubicBezTo>
                  <a:pt x="1994526" y="73714"/>
                  <a:pt x="1997793" y="72729"/>
                  <a:pt x="2000086" y="70758"/>
                </a:cubicBezTo>
                <a:cubicBezTo>
                  <a:pt x="2002378" y="68787"/>
                  <a:pt x="2003524" y="66324"/>
                  <a:pt x="2003524" y="63367"/>
                </a:cubicBezTo>
                <a:cubicBezTo>
                  <a:pt x="2003524" y="60026"/>
                  <a:pt x="2002335" y="57337"/>
                  <a:pt x="1999957" y="55302"/>
                </a:cubicBezTo>
                <a:cubicBezTo>
                  <a:pt x="1997579" y="53267"/>
                  <a:pt x="1994376" y="52249"/>
                  <a:pt x="1990349" y="52249"/>
                </a:cubicBezTo>
                <a:cubicBezTo>
                  <a:pt x="1986279" y="52249"/>
                  <a:pt x="1982905" y="53160"/>
                  <a:pt x="1980227" y="54981"/>
                </a:cubicBezTo>
                <a:cubicBezTo>
                  <a:pt x="1977550" y="56802"/>
                  <a:pt x="1976168" y="59169"/>
                  <a:pt x="1976082" y="62082"/>
                </a:cubicBezTo>
                <a:lnTo>
                  <a:pt x="1949668" y="62082"/>
                </a:lnTo>
                <a:cubicBezTo>
                  <a:pt x="1949754" y="56170"/>
                  <a:pt x="1951543" y="51050"/>
                  <a:pt x="1955035" y="46722"/>
                </a:cubicBezTo>
                <a:cubicBezTo>
                  <a:pt x="1958527" y="42395"/>
                  <a:pt x="1963239" y="39053"/>
                  <a:pt x="1969173" y="36697"/>
                </a:cubicBezTo>
                <a:cubicBezTo>
                  <a:pt x="1975107" y="34340"/>
                  <a:pt x="1981759" y="33162"/>
                  <a:pt x="1989128" y="33162"/>
                </a:cubicBezTo>
                <a:close/>
                <a:moveTo>
                  <a:pt x="1396637" y="33162"/>
                </a:moveTo>
                <a:cubicBezTo>
                  <a:pt x="1406619" y="33162"/>
                  <a:pt x="1415242" y="35294"/>
                  <a:pt x="1422504" y="39557"/>
                </a:cubicBezTo>
                <a:cubicBezTo>
                  <a:pt x="1429766" y="43820"/>
                  <a:pt x="1435368" y="49775"/>
                  <a:pt x="1439310" y="57423"/>
                </a:cubicBezTo>
                <a:cubicBezTo>
                  <a:pt x="1443251" y="65071"/>
                  <a:pt x="1445222" y="73993"/>
                  <a:pt x="1445222" y="84190"/>
                </a:cubicBezTo>
                <a:cubicBezTo>
                  <a:pt x="1445222" y="94301"/>
                  <a:pt x="1443251" y="103181"/>
                  <a:pt x="1439310" y="110828"/>
                </a:cubicBezTo>
                <a:cubicBezTo>
                  <a:pt x="1435368" y="118476"/>
                  <a:pt x="1429766" y="124432"/>
                  <a:pt x="1422504" y="128695"/>
                </a:cubicBezTo>
                <a:cubicBezTo>
                  <a:pt x="1415242" y="132958"/>
                  <a:pt x="1406619" y="135089"/>
                  <a:pt x="1396637" y="135089"/>
                </a:cubicBezTo>
                <a:cubicBezTo>
                  <a:pt x="1386654" y="135089"/>
                  <a:pt x="1378031" y="132958"/>
                  <a:pt x="1370769" y="128695"/>
                </a:cubicBezTo>
                <a:cubicBezTo>
                  <a:pt x="1363507" y="124432"/>
                  <a:pt x="1357905" y="118476"/>
                  <a:pt x="1353963" y="110828"/>
                </a:cubicBezTo>
                <a:cubicBezTo>
                  <a:pt x="1350022" y="103181"/>
                  <a:pt x="1348051" y="94301"/>
                  <a:pt x="1348051" y="84190"/>
                </a:cubicBezTo>
                <a:cubicBezTo>
                  <a:pt x="1348051" y="73993"/>
                  <a:pt x="1350022" y="65071"/>
                  <a:pt x="1353963" y="57423"/>
                </a:cubicBezTo>
                <a:cubicBezTo>
                  <a:pt x="1357905" y="49775"/>
                  <a:pt x="1363507" y="43820"/>
                  <a:pt x="1370769" y="39557"/>
                </a:cubicBezTo>
                <a:cubicBezTo>
                  <a:pt x="1378031" y="35294"/>
                  <a:pt x="1386654" y="33162"/>
                  <a:pt x="1396637" y="33162"/>
                </a:cubicBezTo>
                <a:close/>
                <a:moveTo>
                  <a:pt x="1041448" y="33162"/>
                </a:moveTo>
                <a:cubicBezTo>
                  <a:pt x="1046932" y="33162"/>
                  <a:pt x="1052191" y="33805"/>
                  <a:pt x="1057226" y="35090"/>
                </a:cubicBezTo>
                <a:cubicBezTo>
                  <a:pt x="1062260" y="36375"/>
                  <a:pt x="1066737" y="38368"/>
                  <a:pt x="1070657" y="41067"/>
                </a:cubicBezTo>
                <a:cubicBezTo>
                  <a:pt x="1074578" y="43766"/>
                  <a:pt x="1077673" y="47226"/>
                  <a:pt x="1079944" y="51446"/>
                </a:cubicBezTo>
                <a:cubicBezTo>
                  <a:pt x="1082215" y="55666"/>
                  <a:pt x="1083350" y="60711"/>
                  <a:pt x="1083350" y="66581"/>
                </a:cubicBezTo>
                <a:lnTo>
                  <a:pt x="1083350" y="133161"/>
                </a:lnTo>
                <a:lnTo>
                  <a:pt x="1057386" y="133161"/>
                </a:lnTo>
                <a:lnTo>
                  <a:pt x="1057386" y="119472"/>
                </a:lnTo>
                <a:lnTo>
                  <a:pt x="1056615" y="119472"/>
                </a:lnTo>
                <a:cubicBezTo>
                  <a:pt x="1055030" y="122557"/>
                  <a:pt x="1052909" y="125267"/>
                  <a:pt x="1050253" y="127602"/>
                </a:cubicBezTo>
                <a:cubicBezTo>
                  <a:pt x="1047596" y="129937"/>
                  <a:pt x="1044405" y="131758"/>
                  <a:pt x="1040677" y="133065"/>
                </a:cubicBezTo>
                <a:cubicBezTo>
                  <a:pt x="1036949" y="134371"/>
                  <a:pt x="1032644" y="135025"/>
                  <a:pt x="1027759" y="135025"/>
                </a:cubicBezTo>
                <a:cubicBezTo>
                  <a:pt x="1021461" y="135025"/>
                  <a:pt x="1015849" y="133922"/>
                  <a:pt x="1010922" y="131715"/>
                </a:cubicBezTo>
                <a:cubicBezTo>
                  <a:pt x="1005994" y="129509"/>
                  <a:pt x="1002106" y="126231"/>
                  <a:pt x="999257" y="121882"/>
                </a:cubicBezTo>
                <a:cubicBezTo>
                  <a:pt x="996408" y="117534"/>
                  <a:pt x="994983" y="112103"/>
                  <a:pt x="994983" y="105591"/>
                </a:cubicBezTo>
                <a:cubicBezTo>
                  <a:pt x="994983" y="100107"/>
                  <a:pt x="995990" y="95501"/>
                  <a:pt x="998004" y="91773"/>
                </a:cubicBezTo>
                <a:cubicBezTo>
                  <a:pt x="1000018" y="88046"/>
                  <a:pt x="1002760" y="85047"/>
                  <a:pt x="1006230" y="82776"/>
                </a:cubicBezTo>
                <a:cubicBezTo>
                  <a:pt x="1009700" y="80505"/>
                  <a:pt x="1013653" y="78791"/>
                  <a:pt x="1018087" y="77635"/>
                </a:cubicBezTo>
                <a:cubicBezTo>
                  <a:pt x="1022522" y="76478"/>
                  <a:pt x="1027181" y="75664"/>
                  <a:pt x="1032065" y="75193"/>
                </a:cubicBezTo>
                <a:cubicBezTo>
                  <a:pt x="1037806" y="74593"/>
                  <a:pt x="1042434" y="74025"/>
                  <a:pt x="1045947" y="73489"/>
                </a:cubicBezTo>
                <a:cubicBezTo>
                  <a:pt x="1049460" y="72954"/>
                  <a:pt x="1052009" y="72151"/>
                  <a:pt x="1053595" y="71079"/>
                </a:cubicBezTo>
                <a:cubicBezTo>
                  <a:pt x="1055180" y="70008"/>
                  <a:pt x="1055972" y="68423"/>
                  <a:pt x="1055972" y="66324"/>
                </a:cubicBezTo>
                <a:lnTo>
                  <a:pt x="1055972" y="65938"/>
                </a:lnTo>
                <a:cubicBezTo>
                  <a:pt x="1055972" y="61868"/>
                  <a:pt x="1054698" y="58719"/>
                  <a:pt x="1052149" y="56491"/>
                </a:cubicBezTo>
                <a:cubicBezTo>
                  <a:pt x="1049599" y="54263"/>
                  <a:pt x="1045990" y="53149"/>
                  <a:pt x="1041320" y="53149"/>
                </a:cubicBezTo>
                <a:cubicBezTo>
                  <a:pt x="1036393" y="53149"/>
                  <a:pt x="1032472" y="54231"/>
                  <a:pt x="1029559" y="56395"/>
                </a:cubicBezTo>
                <a:cubicBezTo>
                  <a:pt x="1026646" y="58558"/>
                  <a:pt x="1024717" y="61268"/>
                  <a:pt x="1023775" y="64524"/>
                </a:cubicBezTo>
                <a:lnTo>
                  <a:pt x="998454" y="62468"/>
                </a:lnTo>
                <a:cubicBezTo>
                  <a:pt x="999739" y="56469"/>
                  <a:pt x="1002267" y="51275"/>
                  <a:pt x="1006037" y="46883"/>
                </a:cubicBezTo>
                <a:cubicBezTo>
                  <a:pt x="1009808" y="42491"/>
                  <a:pt x="1014681" y="39107"/>
                  <a:pt x="1020658" y="36729"/>
                </a:cubicBezTo>
                <a:cubicBezTo>
                  <a:pt x="1026635" y="34351"/>
                  <a:pt x="1033565" y="33162"/>
                  <a:pt x="1041448" y="33162"/>
                </a:cubicBezTo>
                <a:close/>
                <a:moveTo>
                  <a:pt x="825137" y="33162"/>
                </a:moveTo>
                <a:cubicBezTo>
                  <a:pt x="835119" y="33162"/>
                  <a:pt x="843742" y="35294"/>
                  <a:pt x="851004" y="39557"/>
                </a:cubicBezTo>
                <a:cubicBezTo>
                  <a:pt x="858266" y="43820"/>
                  <a:pt x="863868" y="49775"/>
                  <a:pt x="867810" y="57423"/>
                </a:cubicBezTo>
                <a:cubicBezTo>
                  <a:pt x="871752" y="65071"/>
                  <a:pt x="873722" y="73993"/>
                  <a:pt x="873722" y="84190"/>
                </a:cubicBezTo>
                <a:cubicBezTo>
                  <a:pt x="873722" y="94301"/>
                  <a:pt x="871752" y="103181"/>
                  <a:pt x="867810" y="110828"/>
                </a:cubicBezTo>
                <a:cubicBezTo>
                  <a:pt x="863868" y="118476"/>
                  <a:pt x="858266" y="124432"/>
                  <a:pt x="851004" y="128695"/>
                </a:cubicBezTo>
                <a:cubicBezTo>
                  <a:pt x="843742" y="132958"/>
                  <a:pt x="835119" y="135089"/>
                  <a:pt x="825137" y="135089"/>
                </a:cubicBezTo>
                <a:cubicBezTo>
                  <a:pt x="815154" y="135089"/>
                  <a:pt x="806531" y="132958"/>
                  <a:pt x="799269" y="128695"/>
                </a:cubicBezTo>
                <a:cubicBezTo>
                  <a:pt x="792007" y="124432"/>
                  <a:pt x="786405" y="118476"/>
                  <a:pt x="782464" y="110828"/>
                </a:cubicBezTo>
                <a:cubicBezTo>
                  <a:pt x="778522" y="103181"/>
                  <a:pt x="776551" y="94301"/>
                  <a:pt x="776551" y="84190"/>
                </a:cubicBezTo>
                <a:cubicBezTo>
                  <a:pt x="776551" y="73993"/>
                  <a:pt x="778522" y="65071"/>
                  <a:pt x="782464" y="57423"/>
                </a:cubicBezTo>
                <a:cubicBezTo>
                  <a:pt x="786405" y="49775"/>
                  <a:pt x="792007" y="43820"/>
                  <a:pt x="799269" y="39557"/>
                </a:cubicBezTo>
                <a:cubicBezTo>
                  <a:pt x="806531" y="35294"/>
                  <a:pt x="815154" y="33162"/>
                  <a:pt x="825137" y="33162"/>
                </a:cubicBezTo>
                <a:close/>
                <a:moveTo>
                  <a:pt x="255578" y="33162"/>
                </a:moveTo>
                <a:cubicBezTo>
                  <a:pt x="263633" y="33162"/>
                  <a:pt x="270584" y="34287"/>
                  <a:pt x="276433" y="36536"/>
                </a:cubicBezTo>
                <a:cubicBezTo>
                  <a:pt x="282281" y="38785"/>
                  <a:pt x="286780" y="41988"/>
                  <a:pt x="289929" y="46144"/>
                </a:cubicBezTo>
                <a:cubicBezTo>
                  <a:pt x="293078" y="50300"/>
                  <a:pt x="294652" y="55248"/>
                  <a:pt x="294652" y="60990"/>
                </a:cubicBezTo>
                <a:cubicBezTo>
                  <a:pt x="294652" y="66217"/>
                  <a:pt x="292939" y="70587"/>
                  <a:pt x="289511" y="74100"/>
                </a:cubicBezTo>
                <a:cubicBezTo>
                  <a:pt x="286084" y="77613"/>
                  <a:pt x="281285" y="80120"/>
                  <a:pt x="275115" y="81619"/>
                </a:cubicBezTo>
                <a:lnTo>
                  <a:pt x="275115" y="82647"/>
                </a:lnTo>
                <a:cubicBezTo>
                  <a:pt x="279186" y="82905"/>
                  <a:pt x="282870" y="83997"/>
                  <a:pt x="286169" y="85925"/>
                </a:cubicBezTo>
                <a:cubicBezTo>
                  <a:pt x="289468" y="87853"/>
                  <a:pt x="292103" y="90499"/>
                  <a:pt x="294074" y="93862"/>
                </a:cubicBezTo>
                <a:cubicBezTo>
                  <a:pt x="296045" y="97225"/>
                  <a:pt x="297030" y="101199"/>
                  <a:pt x="297030" y="105783"/>
                </a:cubicBezTo>
                <a:cubicBezTo>
                  <a:pt x="297030" y="111910"/>
                  <a:pt x="295242" y="117159"/>
                  <a:pt x="291664" y="121529"/>
                </a:cubicBezTo>
                <a:cubicBezTo>
                  <a:pt x="288086" y="125899"/>
                  <a:pt x="283159" y="129252"/>
                  <a:pt x="276883" y="131587"/>
                </a:cubicBezTo>
                <a:cubicBezTo>
                  <a:pt x="270606" y="133922"/>
                  <a:pt x="263419" y="135089"/>
                  <a:pt x="255321" y="135089"/>
                </a:cubicBezTo>
                <a:cubicBezTo>
                  <a:pt x="247438" y="135089"/>
                  <a:pt x="240379" y="133943"/>
                  <a:pt x="234145" y="131651"/>
                </a:cubicBezTo>
                <a:cubicBezTo>
                  <a:pt x="227911" y="129359"/>
                  <a:pt x="222963" y="125985"/>
                  <a:pt x="219300" y="121529"/>
                </a:cubicBezTo>
                <a:cubicBezTo>
                  <a:pt x="215636" y="117073"/>
                  <a:pt x="213698" y="111632"/>
                  <a:pt x="213484" y="105205"/>
                </a:cubicBezTo>
                <a:lnTo>
                  <a:pt x="240026" y="105205"/>
                </a:lnTo>
                <a:cubicBezTo>
                  <a:pt x="240154" y="108461"/>
                  <a:pt x="241611" y="111032"/>
                  <a:pt x="244396" y="112917"/>
                </a:cubicBezTo>
                <a:cubicBezTo>
                  <a:pt x="247181" y="114802"/>
                  <a:pt x="250780" y="115745"/>
                  <a:pt x="255193" y="115745"/>
                </a:cubicBezTo>
                <a:cubicBezTo>
                  <a:pt x="259648" y="115745"/>
                  <a:pt x="263397" y="114706"/>
                  <a:pt x="266439" y="112628"/>
                </a:cubicBezTo>
                <a:cubicBezTo>
                  <a:pt x="269481" y="110550"/>
                  <a:pt x="271002" y="107561"/>
                  <a:pt x="271002" y="103663"/>
                </a:cubicBezTo>
                <a:cubicBezTo>
                  <a:pt x="271002" y="101263"/>
                  <a:pt x="270402" y="99175"/>
                  <a:pt x="269203" y="97397"/>
                </a:cubicBezTo>
                <a:cubicBezTo>
                  <a:pt x="268003" y="95619"/>
                  <a:pt x="266332" y="94215"/>
                  <a:pt x="264190" y="93187"/>
                </a:cubicBezTo>
                <a:cubicBezTo>
                  <a:pt x="262048" y="92159"/>
                  <a:pt x="259563" y="91645"/>
                  <a:pt x="256735" y="91645"/>
                </a:cubicBezTo>
                <a:lnTo>
                  <a:pt x="242532" y="91645"/>
                </a:lnTo>
                <a:lnTo>
                  <a:pt x="242532" y="73714"/>
                </a:lnTo>
                <a:lnTo>
                  <a:pt x="256735" y="73714"/>
                </a:lnTo>
                <a:cubicBezTo>
                  <a:pt x="260977" y="73714"/>
                  <a:pt x="264243" y="72729"/>
                  <a:pt x="266536" y="70758"/>
                </a:cubicBezTo>
                <a:cubicBezTo>
                  <a:pt x="268828" y="68787"/>
                  <a:pt x="269974" y="66324"/>
                  <a:pt x="269974" y="63367"/>
                </a:cubicBezTo>
                <a:cubicBezTo>
                  <a:pt x="269974" y="60026"/>
                  <a:pt x="268785" y="57337"/>
                  <a:pt x="266407" y="55302"/>
                </a:cubicBezTo>
                <a:cubicBezTo>
                  <a:pt x="264029" y="53267"/>
                  <a:pt x="260827" y="52249"/>
                  <a:pt x="256799" y="52249"/>
                </a:cubicBezTo>
                <a:cubicBezTo>
                  <a:pt x="252729" y="52249"/>
                  <a:pt x="249355" y="53160"/>
                  <a:pt x="246677" y="54981"/>
                </a:cubicBezTo>
                <a:cubicBezTo>
                  <a:pt x="243999" y="56802"/>
                  <a:pt x="242618" y="59169"/>
                  <a:pt x="242532" y="62082"/>
                </a:cubicBezTo>
                <a:lnTo>
                  <a:pt x="216118" y="62082"/>
                </a:lnTo>
                <a:cubicBezTo>
                  <a:pt x="216204" y="56170"/>
                  <a:pt x="217993" y="51050"/>
                  <a:pt x="221485" y="46722"/>
                </a:cubicBezTo>
                <a:cubicBezTo>
                  <a:pt x="224976" y="42395"/>
                  <a:pt x="229689" y="39053"/>
                  <a:pt x="235623" y="36697"/>
                </a:cubicBezTo>
                <a:cubicBezTo>
                  <a:pt x="241557" y="34340"/>
                  <a:pt x="248209" y="33162"/>
                  <a:pt x="255578" y="33162"/>
                </a:cubicBezTo>
                <a:close/>
                <a:moveTo>
                  <a:pt x="155623" y="33162"/>
                </a:moveTo>
                <a:cubicBezTo>
                  <a:pt x="161107" y="33162"/>
                  <a:pt x="166366" y="33805"/>
                  <a:pt x="171401" y="35090"/>
                </a:cubicBezTo>
                <a:cubicBezTo>
                  <a:pt x="176435" y="36375"/>
                  <a:pt x="180912" y="38368"/>
                  <a:pt x="184832" y="41067"/>
                </a:cubicBezTo>
                <a:cubicBezTo>
                  <a:pt x="188753" y="43766"/>
                  <a:pt x="191848" y="47226"/>
                  <a:pt x="194119" y="51446"/>
                </a:cubicBezTo>
                <a:cubicBezTo>
                  <a:pt x="196390" y="55666"/>
                  <a:pt x="197525" y="60711"/>
                  <a:pt x="197525" y="66581"/>
                </a:cubicBezTo>
                <a:lnTo>
                  <a:pt x="197525" y="133161"/>
                </a:lnTo>
                <a:lnTo>
                  <a:pt x="171561" y="133161"/>
                </a:lnTo>
                <a:lnTo>
                  <a:pt x="171561" y="119472"/>
                </a:lnTo>
                <a:lnTo>
                  <a:pt x="170790" y="119472"/>
                </a:lnTo>
                <a:cubicBezTo>
                  <a:pt x="169205" y="122557"/>
                  <a:pt x="167084" y="125267"/>
                  <a:pt x="164428" y="127602"/>
                </a:cubicBezTo>
                <a:cubicBezTo>
                  <a:pt x="161771" y="129937"/>
                  <a:pt x="158579" y="131758"/>
                  <a:pt x="154852" y="133065"/>
                </a:cubicBezTo>
                <a:cubicBezTo>
                  <a:pt x="151125" y="134371"/>
                  <a:pt x="146819" y="135025"/>
                  <a:pt x="141934" y="135025"/>
                </a:cubicBezTo>
                <a:cubicBezTo>
                  <a:pt x="135636" y="135025"/>
                  <a:pt x="130024" y="133922"/>
                  <a:pt x="125097" y="131715"/>
                </a:cubicBezTo>
                <a:cubicBezTo>
                  <a:pt x="120169" y="129509"/>
                  <a:pt x="116281" y="126231"/>
                  <a:pt x="113432" y="121882"/>
                </a:cubicBezTo>
                <a:cubicBezTo>
                  <a:pt x="110583" y="117534"/>
                  <a:pt x="109158" y="112103"/>
                  <a:pt x="109158" y="105591"/>
                </a:cubicBezTo>
                <a:cubicBezTo>
                  <a:pt x="109158" y="100107"/>
                  <a:pt x="110165" y="95501"/>
                  <a:pt x="112179" y="91773"/>
                </a:cubicBezTo>
                <a:cubicBezTo>
                  <a:pt x="114193" y="88046"/>
                  <a:pt x="116935" y="85047"/>
                  <a:pt x="120405" y="82776"/>
                </a:cubicBezTo>
                <a:cubicBezTo>
                  <a:pt x="123875" y="80505"/>
                  <a:pt x="127828" y="78791"/>
                  <a:pt x="132262" y="77635"/>
                </a:cubicBezTo>
                <a:cubicBezTo>
                  <a:pt x="136697" y="76478"/>
                  <a:pt x="141356" y="75664"/>
                  <a:pt x="146240" y="75193"/>
                </a:cubicBezTo>
                <a:cubicBezTo>
                  <a:pt x="151981" y="74593"/>
                  <a:pt x="156609" y="74025"/>
                  <a:pt x="160122" y="73489"/>
                </a:cubicBezTo>
                <a:cubicBezTo>
                  <a:pt x="163635" y="72954"/>
                  <a:pt x="166184" y="72151"/>
                  <a:pt x="167770" y="71079"/>
                </a:cubicBezTo>
                <a:cubicBezTo>
                  <a:pt x="169355" y="70008"/>
                  <a:pt x="170147" y="68423"/>
                  <a:pt x="170147" y="66324"/>
                </a:cubicBezTo>
                <a:lnTo>
                  <a:pt x="170147" y="65938"/>
                </a:lnTo>
                <a:cubicBezTo>
                  <a:pt x="170147" y="61868"/>
                  <a:pt x="168873" y="58719"/>
                  <a:pt x="166324" y="56491"/>
                </a:cubicBezTo>
                <a:cubicBezTo>
                  <a:pt x="163774" y="54263"/>
                  <a:pt x="160165" y="53149"/>
                  <a:pt x="155495" y="53149"/>
                </a:cubicBezTo>
                <a:cubicBezTo>
                  <a:pt x="150568" y="53149"/>
                  <a:pt x="146647" y="54231"/>
                  <a:pt x="143734" y="56395"/>
                </a:cubicBezTo>
                <a:cubicBezTo>
                  <a:pt x="140820" y="58558"/>
                  <a:pt x="138892" y="61268"/>
                  <a:pt x="137950" y="64524"/>
                </a:cubicBezTo>
                <a:lnTo>
                  <a:pt x="112629" y="62468"/>
                </a:lnTo>
                <a:cubicBezTo>
                  <a:pt x="113914" y="56469"/>
                  <a:pt x="116442" y="51275"/>
                  <a:pt x="120212" y="46883"/>
                </a:cubicBezTo>
                <a:cubicBezTo>
                  <a:pt x="123983" y="42491"/>
                  <a:pt x="128856" y="39107"/>
                  <a:pt x="134833" y="36729"/>
                </a:cubicBezTo>
                <a:cubicBezTo>
                  <a:pt x="140810" y="34351"/>
                  <a:pt x="147740" y="33162"/>
                  <a:pt x="155623" y="33162"/>
                </a:cubicBezTo>
                <a:close/>
                <a:moveTo>
                  <a:pt x="0" y="1543"/>
                </a:moveTo>
                <a:lnTo>
                  <a:pt x="87338" y="1543"/>
                </a:lnTo>
                <a:lnTo>
                  <a:pt x="87338" y="24486"/>
                </a:lnTo>
                <a:lnTo>
                  <a:pt x="27827" y="24486"/>
                </a:lnTo>
                <a:lnTo>
                  <a:pt x="27827" y="50193"/>
                </a:lnTo>
                <a:lnTo>
                  <a:pt x="49228" y="50193"/>
                </a:lnTo>
                <a:cubicBezTo>
                  <a:pt x="59639" y="50193"/>
                  <a:pt x="68626" y="51874"/>
                  <a:pt x="76188" y="55238"/>
                </a:cubicBezTo>
                <a:cubicBezTo>
                  <a:pt x="83750" y="58601"/>
                  <a:pt x="89587" y="63346"/>
                  <a:pt x="93701" y="69473"/>
                </a:cubicBezTo>
                <a:cubicBezTo>
                  <a:pt x="97814" y="75600"/>
                  <a:pt x="99870" y="82819"/>
                  <a:pt x="99870" y="91131"/>
                </a:cubicBezTo>
                <a:cubicBezTo>
                  <a:pt x="99870" y="99400"/>
                  <a:pt x="97814" y="106694"/>
                  <a:pt x="93701" y="113013"/>
                </a:cubicBezTo>
                <a:cubicBezTo>
                  <a:pt x="89587" y="119333"/>
                  <a:pt x="83750" y="124271"/>
                  <a:pt x="76188" y="127827"/>
                </a:cubicBezTo>
                <a:cubicBezTo>
                  <a:pt x="68626" y="131383"/>
                  <a:pt x="59639" y="133161"/>
                  <a:pt x="49228" y="133161"/>
                </a:cubicBezTo>
                <a:lnTo>
                  <a:pt x="0" y="133161"/>
                </a:lnTo>
                <a:close/>
                <a:moveTo>
                  <a:pt x="2488517" y="0"/>
                </a:moveTo>
                <a:lnTo>
                  <a:pt x="2507476" y="0"/>
                </a:lnTo>
                <a:cubicBezTo>
                  <a:pt x="2507433" y="2957"/>
                  <a:pt x="2508386" y="5613"/>
                  <a:pt x="2510336" y="7970"/>
                </a:cubicBezTo>
                <a:cubicBezTo>
                  <a:pt x="2512285" y="10326"/>
                  <a:pt x="2515595" y="11504"/>
                  <a:pt x="2520265" y="11504"/>
                </a:cubicBezTo>
                <a:cubicBezTo>
                  <a:pt x="2524807" y="11504"/>
                  <a:pt x="2528063" y="10347"/>
                  <a:pt x="2530034" y="8034"/>
                </a:cubicBezTo>
                <a:cubicBezTo>
                  <a:pt x="2532004" y="5720"/>
                  <a:pt x="2532990" y="3042"/>
                  <a:pt x="2532990" y="0"/>
                </a:cubicBezTo>
                <a:lnTo>
                  <a:pt x="2552077" y="0"/>
                </a:lnTo>
                <a:cubicBezTo>
                  <a:pt x="2552034" y="7798"/>
                  <a:pt x="2549153" y="14075"/>
                  <a:pt x="2543434" y="18831"/>
                </a:cubicBezTo>
                <a:cubicBezTo>
                  <a:pt x="2537714" y="23586"/>
                  <a:pt x="2529991" y="25964"/>
                  <a:pt x="2520265" y="25964"/>
                </a:cubicBezTo>
                <a:cubicBezTo>
                  <a:pt x="2510497" y="25964"/>
                  <a:pt x="2502763" y="23586"/>
                  <a:pt x="2497065" y="18831"/>
                </a:cubicBezTo>
                <a:cubicBezTo>
                  <a:pt x="2491366" y="14075"/>
                  <a:pt x="2488517" y="7798"/>
                  <a:pt x="248851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0588">
              <a:lnSpc>
                <a:spcPts val="2000"/>
              </a:lnSpc>
              <a:tabLst>
                <a:tab pos="4930775" algn="l"/>
              </a:tabLs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5A01B1-7A6F-8D80-0B43-B8C885752C47}"/>
              </a:ext>
            </a:extLst>
          </p:cNvPr>
          <p:cNvSpPr txBox="1"/>
          <p:nvPr/>
        </p:nvSpPr>
        <p:spPr>
          <a:xfrm>
            <a:off x="6218518" y="3263411"/>
            <a:ext cx="3534898" cy="674746"/>
          </a:xfrm>
          <a:custGeom>
            <a:avLst/>
            <a:gdLst/>
            <a:ahLst/>
            <a:cxnLst/>
            <a:rect l="l" t="t" r="r" b="b"/>
            <a:pathLst>
              <a:path w="3534898" h="674746">
                <a:moveTo>
                  <a:pt x="793376" y="593770"/>
                </a:moveTo>
                <a:lnTo>
                  <a:pt x="793376" y="624104"/>
                </a:lnTo>
                <a:lnTo>
                  <a:pt x="825509" y="624104"/>
                </a:lnTo>
                <a:cubicBezTo>
                  <a:pt x="830736" y="624104"/>
                  <a:pt x="834828" y="622861"/>
                  <a:pt x="837784" y="620376"/>
                </a:cubicBezTo>
                <a:cubicBezTo>
                  <a:pt x="840740" y="617891"/>
                  <a:pt x="842218" y="614506"/>
                  <a:pt x="842218" y="610222"/>
                </a:cubicBezTo>
                <a:cubicBezTo>
                  <a:pt x="842218" y="605123"/>
                  <a:pt x="840740" y="601107"/>
                  <a:pt x="837784" y="598172"/>
                </a:cubicBezTo>
                <a:cubicBezTo>
                  <a:pt x="834828" y="595237"/>
                  <a:pt x="830736" y="593770"/>
                  <a:pt x="825509" y="593770"/>
                </a:cubicBezTo>
                <a:close/>
                <a:moveTo>
                  <a:pt x="1628680" y="588371"/>
                </a:moveTo>
                <a:cubicBezTo>
                  <a:pt x="1628037" y="589142"/>
                  <a:pt x="1626634" y="589839"/>
                  <a:pt x="1624470" y="590460"/>
                </a:cubicBezTo>
                <a:cubicBezTo>
                  <a:pt x="1622307" y="591081"/>
                  <a:pt x="1619822" y="591617"/>
                  <a:pt x="1617016" y="592067"/>
                </a:cubicBezTo>
                <a:cubicBezTo>
                  <a:pt x="1614209" y="592516"/>
                  <a:pt x="1611489" y="592902"/>
                  <a:pt x="1608854" y="593223"/>
                </a:cubicBezTo>
                <a:cubicBezTo>
                  <a:pt x="1606219" y="593545"/>
                  <a:pt x="1604087" y="593813"/>
                  <a:pt x="1602459" y="594027"/>
                </a:cubicBezTo>
                <a:cubicBezTo>
                  <a:pt x="1598518" y="594541"/>
                  <a:pt x="1594843" y="595366"/>
                  <a:pt x="1591438" y="596501"/>
                </a:cubicBezTo>
                <a:cubicBezTo>
                  <a:pt x="1588031" y="597636"/>
                  <a:pt x="1585289" y="599329"/>
                  <a:pt x="1583211" y="601578"/>
                </a:cubicBezTo>
                <a:cubicBezTo>
                  <a:pt x="1581134" y="603827"/>
                  <a:pt x="1580094" y="606880"/>
                  <a:pt x="1580094" y="610736"/>
                </a:cubicBezTo>
                <a:cubicBezTo>
                  <a:pt x="1580094" y="616006"/>
                  <a:pt x="1582054" y="619980"/>
                  <a:pt x="1585975" y="622658"/>
                </a:cubicBezTo>
                <a:cubicBezTo>
                  <a:pt x="1589895" y="625335"/>
                  <a:pt x="1594876" y="626674"/>
                  <a:pt x="1600917" y="626674"/>
                </a:cubicBezTo>
                <a:cubicBezTo>
                  <a:pt x="1606915" y="626674"/>
                  <a:pt x="1611981" y="625496"/>
                  <a:pt x="1616116" y="623140"/>
                </a:cubicBezTo>
                <a:cubicBezTo>
                  <a:pt x="1620250" y="620783"/>
                  <a:pt x="1623378" y="617741"/>
                  <a:pt x="1625499" y="614014"/>
                </a:cubicBezTo>
                <a:cubicBezTo>
                  <a:pt x="1627620" y="610286"/>
                  <a:pt x="1628680" y="606366"/>
                  <a:pt x="1628680" y="602253"/>
                </a:cubicBezTo>
                <a:close/>
                <a:moveTo>
                  <a:pt x="1104805" y="588371"/>
                </a:moveTo>
                <a:cubicBezTo>
                  <a:pt x="1104162" y="589142"/>
                  <a:pt x="1102759" y="589839"/>
                  <a:pt x="1100596" y="590460"/>
                </a:cubicBezTo>
                <a:cubicBezTo>
                  <a:pt x="1098432" y="591081"/>
                  <a:pt x="1095947" y="591617"/>
                  <a:pt x="1093141" y="592067"/>
                </a:cubicBezTo>
                <a:cubicBezTo>
                  <a:pt x="1090334" y="592516"/>
                  <a:pt x="1087614" y="592902"/>
                  <a:pt x="1084979" y="593223"/>
                </a:cubicBezTo>
                <a:cubicBezTo>
                  <a:pt x="1082344" y="593545"/>
                  <a:pt x="1080212" y="593813"/>
                  <a:pt x="1078584" y="594027"/>
                </a:cubicBezTo>
                <a:cubicBezTo>
                  <a:pt x="1074643" y="594541"/>
                  <a:pt x="1070969" y="595366"/>
                  <a:pt x="1067563" y="596501"/>
                </a:cubicBezTo>
                <a:cubicBezTo>
                  <a:pt x="1064156" y="597636"/>
                  <a:pt x="1061414" y="599329"/>
                  <a:pt x="1059337" y="601578"/>
                </a:cubicBezTo>
                <a:cubicBezTo>
                  <a:pt x="1057258" y="603827"/>
                  <a:pt x="1056220" y="606880"/>
                  <a:pt x="1056220" y="610736"/>
                </a:cubicBezTo>
                <a:cubicBezTo>
                  <a:pt x="1056220" y="616006"/>
                  <a:pt x="1058180" y="619980"/>
                  <a:pt x="1062100" y="622658"/>
                </a:cubicBezTo>
                <a:cubicBezTo>
                  <a:pt x="1066020" y="625335"/>
                  <a:pt x="1071001" y="626674"/>
                  <a:pt x="1077042" y="626674"/>
                </a:cubicBezTo>
                <a:cubicBezTo>
                  <a:pt x="1083040" y="626674"/>
                  <a:pt x="1088106" y="625496"/>
                  <a:pt x="1092241" y="623140"/>
                </a:cubicBezTo>
                <a:cubicBezTo>
                  <a:pt x="1096376" y="620783"/>
                  <a:pt x="1099503" y="617741"/>
                  <a:pt x="1101624" y="614014"/>
                </a:cubicBezTo>
                <a:cubicBezTo>
                  <a:pt x="1103745" y="610286"/>
                  <a:pt x="1104805" y="606366"/>
                  <a:pt x="1104805" y="602253"/>
                </a:cubicBezTo>
                <a:close/>
                <a:moveTo>
                  <a:pt x="380905" y="588371"/>
                </a:moveTo>
                <a:cubicBezTo>
                  <a:pt x="380263" y="589142"/>
                  <a:pt x="378859" y="589839"/>
                  <a:pt x="376696" y="590460"/>
                </a:cubicBezTo>
                <a:cubicBezTo>
                  <a:pt x="374532" y="591081"/>
                  <a:pt x="372047" y="591617"/>
                  <a:pt x="369241" y="592067"/>
                </a:cubicBezTo>
                <a:cubicBezTo>
                  <a:pt x="366434" y="592516"/>
                  <a:pt x="363714" y="592902"/>
                  <a:pt x="361079" y="593223"/>
                </a:cubicBezTo>
                <a:cubicBezTo>
                  <a:pt x="358444" y="593545"/>
                  <a:pt x="356312" y="593813"/>
                  <a:pt x="354684" y="594027"/>
                </a:cubicBezTo>
                <a:cubicBezTo>
                  <a:pt x="350743" y="594541"/>
                  <a:pt x="347069" y="595366"/>
                  <a:pt x="343663" y="596501"/>
                </a:cubicBezTo>
                <a:cubicBezTo>
                  <a:pt x="340256" y="597636"/>
                  <a:pt x="337514" y="599329"/>
                  <a:pt x="335437" y="601578"/>
                </a:cubicBezTo>
                <a:cubicBezTo>
                  <a:pt x="333358" y="603827"/>
                  <a:pt x="332320" y="606880"/>
                  <a:pt x="332320" y="610736"/>
                </a:cubicBezTo>
                <a:cubicBezTo>
                  <a:pt x="332320" y="616006"/>
                  <a:pt x="334280" y="619980"/>
                  <a:pt x="338200" y="622658"/>
                </a:cubicBezTo>
                <a:cubicBezTo>
                  <a:pt x="342120" y="625335"/>
                  <a:pt x="347101" y="626674"/>
                  <a:pt x="353142" y="626674"/>
                </a:cubicBezTo>
                <a:cubicBezTo>
                  <a:pt x="359140" y="626674"/>
                  <a:pt x="364207" y="625496"/>
                  <a:pt x="368341" y="623140"/>
                </a:cubicBezTo>
                <a:cubicBezTo>
                  <a:pt x="372476" y="620783"/>
                  <a:pt x="375603" y="617741"/>
                  <a:pt x="377724" y="614014"/>
                </a:cubicBezTo>
                <a:cubicBezTo>
                  <a:pt x="379845" y="610286"/>
                  <a:pt x="380905" y="606366"/>
                  <a:pt x="380905" y="602253"/>
                </a:cubicBezTo>
                <a:close/>
                <a:moveTo>
                  <a:pt x="939849" y="575775"/>
                </a:moveTo>
                <a:lnTo>
                  <a:pt x="939849" y="624104"/>
                </a:lnTo>
                <a:lnTo>
                  <a:pt x="973268" y="624104"/>
                </a:lnTo>
                <a:cubicBezTo>
                  <a:pt x="979266" y="624104"/>
                  <a:pt x="984354" y="622893"/>
                  <a:pt x="988532" y="620473"/>
                </a:cubicBezTo>
                <a:cubicBezTo>
                  <a:pt x="992709" y="618052"/>
                  <a:pt x="995879" y="614924"/>
                  <a:pt x="998043" y="611090"/>
                </a:cubicBezTo>
                <a:cubicBezTo>
                  <a:pt x="1000207" y="607255"/>
                  <a:pt x="1001288" y="603195"/>
                  <a:pt x="1001288" y="598911"/>
                </a:cubicBezTo>
                <a:cubicBezTo>
                  <a:pt x="1001288" y="592613"/>
                  <a:pt x="998868" y="587182"/>
                  <a:pt x="994026" y="582619"/>
                </a:cubicBezTo>
                <a:cubicBezTo>
                  <a:pt x="989185" y="578057"/>
                  <a:pt x="982266" y="575775"/>
                  <a:pt x="973268" y="575775"/>
                </a:cubicBezTo>
                <a:close/>
                <a:moveTo>
                  <a:pt x="455603" y="553410"/>
                </a:moveTo>
                <a:lnTo>
                  <a:pt x="453033" y="578346"/>
                </a:lnTo>
                <a:cubicBezTo>
                  <a:pt x="451962" y="588671"/>
                  <a:pt x="450633" y="597690"/>
                  <a:pt x="449048" y="605402"/>
                </a:cubicBezTo>
                <a:cubicBezTo>
                  <a:pt x="447463" y="613114"/>
                  <a:pt x="444935" y="619262"/>
                  <a:pt x="441465" y="623847"/>
                </a:cubicBezTo>
                <a:lnTo>
                  <a:pt x="489022" y="623847"/>
                </a:lnTo>
                <a:lnTo>
                  <a:pt x="489022" y="553410"/>
                </a:lnTo>
                <a:close/>
                <a:moveTo>
                  <a:pt x="793376" y="553153"/>
                </a:moveTo>
                <a:lnTo>
                  <a:pt x="793376" y="580659"/>
                </a:lnTo>
                <a:lnTo>
                  <a:pt x="819339" y="580659"/>
                </a:lnTo>
                <a:cubicBezTo>
                  <a:pt x="823410" y="580659"/>
                  <a:pt x="826901" y="580092"/>
                  <a:pt x="829815" y="578956"/>
                </a:cubicBezTo>
                <a:cubicBezTo>
                  <a:pt x="832728" y="577821"/>
                  <a:pt x="834967" y="576193"/>
                  <a:pt x="836531" y="574072"/>
                </a:cubicBezTo>
                <a:cubicBezTo>
                  <a:pt x="838095" y="571951"/>
                  <a:pt x="838876" y="569434"/>
                  <a:pt x="838876" y="566521"/>
                </a:cubicBezTo>
                <a:cubicBezTo>
                  <a:pt x="838876" y="562365"/>
                  <a:pt x="837141" y="559098"/>
                  <a:pt x="833671" y="556720"/>
                </a:cubicBezTo>
                <a:cubicBezTo>
                  <a:pt x="830200" y="554342"/>
                  <a:pt x="825423" y="553153"/>
                  <a:pt x="819339" y="553153"/>
                </a:cubicBezTo>
                <a:close/>
                <a:moveTo>
                  <a:pt x="152332" y="551611"/>
                </a:moveTo>
                <a:cubicBezTo>
                  <a:pt x="145563" y="551611"/>
                  <a:pt x="139993" y="553367"/>
                  <a:pt x="135623" y="556881"/>
                </a:cubicBezTo>
                <a:cubicBezTo>
                  <a:pt x="131253" y="560394"/>
                  <a:pt x="128018" y="565000"/>
                  <a:pt x="125919" y="570698"/>
                </a:cubicBezTo>
                <a:cubicBezTo>
                  <a:pt x="123819" y="576396"/>
                  <a:pt x="122770" y="582544"/>
                  <a:pt x="122770" y="589142"/>
                </a:cubicBezTo>
                <a:cubicBezTo>
                  <a:pt x="122770" y="595741"/>
                  <a:pt x="123819" y="601867"/>
                  <a:pt x="125919" y="607523"/>
                </a:cubicBezTo>
                <a:cubicBezTo>
                  <a:pt x="128018" y="613178"/>
                  <a:pt x="131253" y="617741"/>
                  <a:pt x="135623" y="621212"/>
                </a:cubicBezTo>
                <a:cubicBezTo>
                  <a:pt x="139993" y="624682"/>
                  <a:pt x="145563" y="626417"/>
                  <a:pt x="152332" y="626417"/>
                </a:cubicBezTo>
                <a:cubicBezTo>
                  <a:pt x="159102" y="626417"/>
                  <a:pt x="164671" y="624682"/>
                  <a:pt x="169042" y="621212"/>
                </a:cubicBezTo>
                <a:cubicBezTo>
                  <a:pt x="173412" y="617741"/>
                  <a:pt x="176646" y="613178"/>
                  <a:pt x="178746" y="607523"/>
                </a:cubicBezTo>
                <a:cubicBezTo>
                  <a:pt x="180845" y="601867"/>
                  <a:pt x="181895" y="595741"/>
                  <a:pt x="181895" y="589142"/>
                </a:cubicBezTo>
                <a:cubicBezTo>
                  <a:pt x="181895" y="582544"/>
                  <a:pt x="180845" y="576396"/>
                  <a:pt x="178746" y="570698"/>
                </a:cubicBezTo>
                <a:cubicBezTo>
                  <a:pt x="176646" y="565000"/>
                  <a:pt x="173412" y="560394"/>
                  <a:pt x="169042" y="556881"/>
                </a:cubicBezTo>
                <a:cubicBezTo>
                  <a:pt x="164671" y="553367"/>
                  <a:pt x="159102" y="551611"/>
                  <a:pt x="152332" y="551611"/>
                </a:cubicBezTo>
                <a:close/>
                <a:moveTo>
                  <a:pt x="1883880" y="539272"/>
                </a:moveTo>
                <a:lnTo>
                  <a:pt x="1899047" y="539272"/>
                </a:lnTo>
                <a:lnTo>
                  <a:pt x="1899047" y="615620"/>
                </a:lnTo>
                <a:lnTo>
                  <a:pt x="1946604" y="539272"/>
                </a:lnTo>
                <a:lnTo>
                  <a:pt x="1964085" y="539272"/>
                </a:lnTo>
                <a:lnTo>
                  <a:pt x="1964085" y="637985"/>
                </a:lnTo>
                <a:lnTo>
                  <a:pt x="1948918" y="637985"/>
                </a:lnTo>
                <a:lnTo>
                  <a:pt x="1948918" y="561636"/>
                </a:lnTo>
                <a:lnTo>
                  <a:pt x="1901617" y="637985"/>
                </a:lnTo>
                <a:lnTo>
                  <a:pt x="1883880" y="637985"/>
                </a:lnTo>
                <a:close/>
                <a:moveTo>
                  <a:pt x="1779105" y="539272"/>
                </a:moveTo>
                <a:lnTo>
                  <a:pt x="1794272" y="539272"/>
                </a:lnTo>
                <a:lnTo>
                  <a:pt x="1794272" y="615620"/>
                </a:lnTo>
                <a:lnTo>
                  <a:pt x="1841829" y="539272"/>
                </a:lnTo>
                <a:lnTo>
                  <a:pt x="1859310" y="539272"/>
                </a:lnTo>
                <a:lnTo>
                  <a:pt x="1859310" y="637985"/>
                </a:lnTo>
                <a:lnTo>
                  <a:pt x="1844142" y="637985"/>
                </a:lnTo>
                <a:lnTo>
                  <a:pt x="1844142" y="561636"/>
                </a:lnTo>
                <a:lnTo>
                  <a:pt x="1796842" y="637985"/>
                </a:lnTo>
                <a:lnTo>
                  <a:pt x="1779105" y="637985"/>
                </a:lnTo>
                <a:close/>
                <a:moveTo>
                  <a:pt x="1674330" y="539272"/>
                </a:moveTo>
                <a:lnTo>
                  <a:pt x="1689497" y="539272"/>
                </a:lnTo>
                <a:lnTo>
                  <a:pt x="1689497" y="581688"/>
                </a:lnTo>
                <a:lnTo>
                  <a:pt x="1736797" y="581688"/>
                </a:lnTo>
                <a:lnTo>
                  <a:pt x="1736797" y="539272"/>
                </a:lnTo>
                <a:lnTo>
                  <a:pt x="1751964" y="539272"/>
                </a:lnTo>
                <a:lnTo>
                  <a:pt x="1751964" y="637985"/>
                </a:lnTo>
                <a:lnTo>
                  <a:pt x="1736797" y="637985"/>
                </a:lnTo>
                <a:lnTo>
                  <a:pt x="1736797" y="595826"/>
                </a:lnTo>
                <a:lnTo>
                  <a:pt x="1689497" y="595826"/>
                </a:lnTo>
                <a:lnTo>
                  <a:pt x="1689497" y="637985"/>
                </a:lnTo>
                <a:lnTo>
                  <a:pt x="1674330" y="637985"/>
                </a:lnTo>
                <a:close/>
                <a:moveTo>
                  <a:pt x="1464780" y="539272"/>
                </a:moveTo>
                <a:lnTo>
                  <a:pt x="1479947" y="539272"/>
                </a:lnTo>
                <a:lnTo>
                  <a:pt x="1479947" y="581688"/>
                </a:lnTo>
                <a:lnTo>
                  <a:pt x="1527247" y="581688"/>
                </a:lnTo>
                <a:lnTo>
                  <a:pt x="1527247" y="539272"/>
                </a:lnTo>
                <a:lnTo>
                  <a:pt x="1542414" y="539272"/>
                </a:lnTo>
                <a:lnTo>
                  <a:pt x="1542414" y="637985"/>
                </a:lnTo>
                <a:lnTo>
                  <a:pt x="1527247" y="637985"/>
                </a:lnTo>
                <a:lnTo>
                  <a:pt x="1527247" y="595826"/>
                </a:lnTo>
                <a:lnTo>
                  <a:pt x="1479947" y="595826"/>
                </a:lnTo>
                <a:lnTo>
                  <a:pt x="1479947" y="637985"/>
                </a:lnTo>
                <a:lnTo>
                  <a:pt x="1464780" y="637985"/>
                </a:lnTo>
                <a:close/>
                <a:moveTo>
                  <a:pt x="1228468" y="539272"/>
                </a:moveTo>
                <a:lnTo>
                  <a:pt x="1244920" y="539272"/>
                </a:lnTo>
                <a:lnTo>
                  <a:pt x="1272169" y="617934"/>
                </a:lnTo>
                <a:lnTo>
                  <a:pt x="1273197" y="617934"/>
                </a:lnTo>
                <a:lnTo>
                  <a:pt x="1300446" y="539272"/>
                </a:lnTo>
                <a:lnTo>
                  <a:pt x="1317027" y="539529"/>
                </a:lnTo>
                <a:lnTo>
                  <a:pt x="1274997" y="652381"/>
                </a:lnTo>
                <a:cubicBezTo>
                  <a:pt x="1273112" y="657394"/>
                  <a:pt x="1270777" y="661560"/>
                  <a:pt x="1267992" y="664881"/>
                </a:cubicBezTo>
                <a:cubicBezTo>
                  <a:pt x="1265207" y="668201"/>
                  <a:pt x="1261983" y="670675"/>
                  <a:pt x="1258320" y="672304"/>
                </a:cubicBezTo>
                <a:cubicBezTo>
                  <a:pt x="1254657" y="673932"/>
                  <a:pt x="1250533" y="674746"/>
                  <a:pt x="1245948" y="674746"/>
                </a:cubicBezTo>
                <a:cubicBezTo>
                  <a:pt x="1243378" y="674746"/>
                  <a:pt x="1241086" y="674542"/>
                  <a:pt x="1239072" y="674135"/>
                </a:cubicBezTo>
                <a:cubicBezTo>
                  <a:pt x="1237058" y="673728"/>
                  <a:pt x="1235666" y="673332"/>
                  <a:pt x="1234895" y="672946"/>
                </a:cubicBezTo>
                <a:lnTo>
                  <a:pt x="1238751" y="659579"/>
                </a:lnTo>
                <a:cubicBezTo>
                  <a:pt x="1244277" y="660993"/>
                  <a:pt x="1248883" y="660961"/>
                  <a:pt x="1252568" y="659482"/>
                </a:cubicBezTo>
                <a:cubicBezTo>
                  <a:pt x="1256253" y="658004"/>
                  <a:pt x="1259444" y="653581"/>
                  <a:pt x="1262144" y="646211"/>
                </a:cubicBezTo>
                <a:lnTo>
                  <a:pt x="1264971" y="638499"/>
                </a:lnTo>
                <a:close/>
                <a:moveTo>
                  <a:pt x="778980" y="539272"/>
                </a:moveTo>
                <a:lnTo>
                  <a:pt x="819339" y="539272"/>
                </a:lnTo>
                <a:cubicBezTo>
                  <a:pt x="829965" y="539272"/>
                  <a:pt x="838405" y="541671"/>
                  <a:pt x="844660" y="546469"/>
                </a:cubicBezTo>
                <a:cubicBezTo>
                  <a:pt x="850916" y="551268"/>
                  <a:pt x="854043" y="557609"/>
                  <a:pt x="854043" y="565492"/>
                </a:cubicBezTo>
                <a:cubicBezTo>
                  <a:pt x="854043" y="571491"/>
                  <a:pt x="852265" y="576128"/>
                  <a:pt x="848709" y="579406"/>
                </a:cubicBezTo>
                <a:cubicBezTo>
                  <a:pt x="845153" y="582684"/>
                  <a:pt x="840590" y="584901"/>
                  <a:pt x="835020" y="586058"/>
                </a:cubicBezTo>
                <a:cubicBezTo>
                  <a:pt x="838662" y="586572"/>
                  <a:pt x="842207" y="587857"/>
                  <a:pt x="845657" y="589914"/>
                </a:cubicBezTo>
                <a:cubicBezTo>
                  <a:pt x="849106" y="591970"/>
                  <a:pt x="851965" y="594787"/>
                  <a:pt x="854236" y="598365"/>
                </a:cubicBezTo>
                <a:cubicBezTo>
                  <a:pt x="856507" y="601942"/>
                  <a:pt x="857642" y="606323"/>
                  <a:pt x="857642" y="611507"/>
                </a:cubicBezTo>
                <a:cubicBezTo>
                  <a:pt x="857642" y="616563"/>
                  <a:pt x="856357" y="621083"/>
                  <a:pt x="853786" y="625068"/>
                </a:cubicBezTo>
                <a:cubicBezTo>
                  <a:pt x="851216" y="629052"/>
                  <a:pt x="847531" y="632201"/>
                  <a:pt x="842732" y="634515"/>
                </a:cubicBezTo>
                <a:cubicBezTo>
                  <a:pt x="837934" y="636828"/>
                  <a:pt x="832193" y="637985"/>
                  <a:pt x="825509" y="637985"/>
                </a:cubicBezTo>
                <a:lnTo>
                  <a:pt x="778980" y="637985"/>
                </a:lnTo>
                <a:close/>
                <a:moveTo>
                  <a:pt x="639974" y="539272"/>
                </a:moveTo>
                <a:lnTo>
                  <a:pt x="720179" y="539272"/>
                </a:lnTo>
                <a:lnTo>
                  <a:pt x="720179" y="553410"/>
                </a:lnTo>
                <a:lnTo>
                  <a:pt x="687789" y="553410"/>
                </a:lnTo>
                <a:lnTo>
                  <a:pt x="687789" y="637985"/>
                </a:lnTo>
                <a:lnTo>
                  <a:pt x="672622" y="637985"/>
                </a:lnTo>
                <a:lnTo>
                  <a:pt x="672622" y="553410"/>
                </a:lnTo>
                <a:lnTo>
                  <a:pt x="639974" y="553410"/>
                </a:lnTo>
                <a:close/>
                <a:moveTo>
                  <a:pt x="533143" y="539272"/>
                </a:moveTo>
                <a:lnTo>
                  <a:pt x="549595" y="539272"/>
                </a:lnTo>
                <a:lnTo>
                  <a:pt x="576844" y="617934"/>
                </a:lnTo>
                <a:lnTo>
                  <a:pt x="577872" y="617934"/>
                </a:lnTo>
                <a:lnTo>
                  <a:pt x="605122" y="539272"/>
                </a:lnTo>
                <a:lnTo>
                  <a:pt x="621702" y="539529"/>
                </a:lnTo>
                <a:lnTo>
                  <a:pt x="579672" y="652381"/>
                </a:lnTo>
                <a:cubicBezTo>
                  <a:pt x="577787" y="657394"/>
                  <a:pt x="575452" y="661560"/>
                  <a:pt x="572667" y="664881"/>
                </a:cubicBezTo>
                <a:cubicBezTo>
                  <a:pt x="569882" y="668201"/>
                  <a:pt x="566658" y="670675"/>
                  <a:pt x="562995" y="672304"/>
                </a:cubicBezTo>
                <a:cubicBezTo>
                  <a:pt x="559331" y="673932"/>
                  <a:pt x="555208" y="674746"/>
                  <a:pt x="550623" y="674746"/>
                </a:cubicBezTo>
                <a:cubicBezTo>
                  <a:pt x="548053" y="674746"/>
                  <a:pt x="545760" y="674542"/>
                  <a:pt x="543747" y="674135"/>
                </a:cubicBezTo>
                <a:cubicBezTo>
                  <a:pt x="541733" y="673728"/>
                  <a:pt x="540341" y="673332"/>
                  <a:pt x="539569" y="672946"/>
                </a:cubicBezTo>
                <a:lnTo>
                  <a:pt x="543425" y="659579"/>
                </a:lnTo>
                <a:cubicBezTo>
                  <a:pt x="548952" y="660993"/>
                  <a:pt x="553558" y="660961"/>
                  <a:pt x="557243" y="659482"/>
                </a:cubicBezTo>
                <a:cubicBezTo>
                  <a:pt x="560927" y="658004"/>
                  <a:pt x="564119" y="653581"/>
                  <a:pt x="566818" y="646211"/>
                </a:cubicBezTo>
                <a:lnTo>
                  <a:pt x="569646" y="638499"/>
                </a:lnTo>
                <a:close/>
                <a:moveTo>
                  <a:pt x="441465" y="539272"/>
                </a:moveTo>
                <a:lnTo>
                  <a:pt x="504189" y="539272"/>
                </a:lnTo>
                <a:lnTo>
                  <a:pt x="504189" y="623847"/>
                </a:lnTo>
                <a:lnTo>
                  <a:pt x="519356" y="623847"/>
                </a:lnTo>
                <a:lnTo>
                  <a:pt x="519356" y="666263"/>
                </a:lnTo>
                <a:lnTo>
                  <a:pt x="504189" y="666263"/>
                </a:lnTo>
                <a:lnTo>
                  <a:pt x="504189" y="637985"/>
                </a:lnTo>
                <a:lnTo>
                  <a:pt x="431182" y="637985"/>
                </a:lnTo>
                <a:lnTo>
                  <a:pt x="431182" y="666263"/>
                </a:lnTo>
                <a:lnTo>
                  <a:pt x="416015" y="666263"/>
                </a:lnTo>
                <a:lnTo>
                  <a:pt x="416015" y="623847"/>
                </a:lnTo>
                <a:lnTo>
                  <a:pt x="424241" y="623847"/>
                </a:lnTo>
                <a:cubicBezTo>
                  <a:pt x="426255" y="621747"/>
                  <a:pt x="427990" y="619476"/>
                  <a:pt x="429447" y="617034"/>
                </a:cubicBezTo>
                <a:cubicBezTo>
                  <a:pt x="430904" y="614592"/>
                  <a:pt x="432178" y="611689"/>
                  <a:pt x="433271" y="608326"/>
                </a:cubicBezTo>
                <a:cubicBezTo>
                  <a:pt x="434363" y="604963"/>
                  <a:pt x="435295" y="600850"/>
                  <a:pt x="436066" y="595987"/>
                </a:cubicBezTo>
                <a:cubicBezTo>
                  <a:pt x="436837" y="591124"/>
                  <a:pt x="437523" y="585244"/>
                  <a:pt x="438123" y="578346"/>
                </a:cubicBezTo>
                <a:close/>
                <a:moveTo>
                  <a:pt x="217005" y="539272"/>
                </a:moveTo>
                <a:lnTo>
                  <a:pt x="294639" y="539272"/>
                </a:lnTo>
                <a:lnTo>
                  <a:pt x="294639" y="637985"/>
                </a:lnTo>
                <a:lnTo>
                  <a:pt x="279472" y="637985"/>
                </a:lnTo>
                <a:lnTo>
                  <a:pt x="279472" y="553410"/>
                </a:lnTo>
                <a:lnTo>
                  <a:pt x="232172" y="553410"/>
                </a:lnTo>
                <a:lnTo>
                  <a:pt x="232172" y="637985"/>
                </a:lnTo>
                <a:lnTo>
                  <a:pt x="217005" y="637985"/>
                </a:lnTo>
                <a:close/>
                <a:moveTo>
                  <a:pt x="7455" y="539272"/>
                </a:moveTo>
                <a:lnTo>
                  <a:pt x="85089" y="539272"/>
                </a:lnTo>
                <a:lnTo>
                  <a:pt x="85089" y="637985"/>
                </a:lnTo>
                <a:lnTo>
                  <a:pt x="69922" y="637985"/>
                </a:lnTo>
                <a:lnTo>
                  <a:pt x="69922" y="553410"/>
                </a:lnTo>
                <a:lnTo>
                  <a:pt x="22622" y="553410"/>
                </a:lnTo>
                <a:lnTo>
                  <a:pt x="22622" y="637985"/>
                </a:lnTo>
                <a:lnTo>
                  <a:pt x="7455" y="637985"/>
                </a:lnTo>
                <a:close/>
                <a:moveTo>
                  <a:pt x="1607344" y="537986"/>
                </a:moveTo>
                <a:cubicBezTo>
                  <a:pt x="1610514" y="537986"/>
                  <a:pt x="1614166" y="538361"/>
                  <a:pt x="1618301" y="539111"/>
                </a:cubicBezTo>
                <a:cubicBezTo>
                  <a:pt x="1622435" y="539861"/>
                  <a:pt x="1626442" y="541392"/>
                  <a:pt x="1630319" y="543706"/>
                </a:cubicBezTo>
                <a:cubicBezTo>
                  <a:pt x="1634196" y="546020"/>
                  <a:pt x="1637420" y="549511"/>
                  <a:pt x="1639991" y="554181"/>
                </a:cubicBezTo>
                <a:cubicBezTo>
                  <a:pt x="1642561" y="558851"/>
                  <a:pt x="1643847" y="565107"/>
                  <a:pt x="1643847" y="572947"/>
                </a:cubicBezTo>
                <a:lnTo>
                  <a:pt x="1643847" y="637985"/>
                </a:lnTo>
                <a:lnTo>
                  <a:pt x="1628680" y="637985"/>
                </a:lnTo>
                <a:lnTo>
                  <a:pt x="1628680" y="624618"/>
                </a:lnTo>
                <a:lnTo>
                  <a:pt x="1627909" y="624618"/>
                </a:lnTo>
                <a:cubicBezTo>
                  <a:pt x="1626880" y="626760"/>
                  <a:pt x="1625167" y="629052"/>
                  <a:pt x="1622767" y="631494"/>
                </a:cubicBezTo>
                <a:cubicBezTo>
                  <a:pt x="1620368" y="633936"/>
                  <a:pt x="1617176" y="636014"/>
                  <a:pt x="1613192" y="637728"/>
                </a:cubicBezTo>
                <a:cubicBezTo>
                  <a:pt x="1609207" y="639442"/>
                  <a:pt x="1604344" y="640299"/>
                  <a:pt x="1598603" y="640299"/>
                </a:cubicBezTo>
                <a:cubicBezTo>
                  <a:pt x="1592348" y="640299"/>
                  <a:pt x="1586671" y="639110"/>
                  <a:pt x="1581572" y="636732"/>
                </a:cubicBezTo>
                <a:cubicBezTo>
                  <a:pt x="1576474" y="634354"/>
                  <a:pt x="1572425" y="630905"/>
                  <a:pt x="1569426" y="626385"/>
                </a:cubicBezTo>
                <a:cubicBezTo>
                  <a:pt x="1566427" y="621865"/>
                  <a:pt x="1564928" y="616392"/>
                  <a:pt x="1564928" y="609965"/>
                </a:cubicBezTo>
                <a:cubicBezTo>
                  <a:pt x="1564928" y="604309"/>
                  <a:pt x="1566041" y="599714"/>
                  <a:pt x="1568269" y="596180"/>
                </a:cubicBezTo>
                <a:cubicBezTo>
                  <a:pt x="1570497" y="592645"/>
                  <a:pt x="1573475" y="589871"/>
                  <a:pt x="1577202" y="587857"/>
                </a:cubicBezTo>
                <a:cubicBezTo>
                  <a:pt x="1580930" y="585843"/>
                  <a:pt x="1585054" y="584333"/>
                  <a:pt x="1589574" y="583326"/>
                </a:cubicBezTo>
                <a:cubicBezTo>
                  <a:pt x="1594094" y="582319"/>
                  <a:pt x="1598646" y="581516"/>
                  <a:pt x="1603230" y="580916"/>
                </a:cubicBezTo>
                <a:cubicBezTo>
                  <a:pt x="1609229" y="580145"/>
                  <a:pt x="1614102" y="579556"/>
                  <a:pt x="1617851" y="579149"/>
                </a:cubicBezTo>
                <a:cubicBezTo>
                  <a:pt x="1621600" y="578742"/>
                  <a:pt x="1624342" y="578046"/>
                  <a:pt x="1626077" y="577060"/>
                </a:cubicBezTo>
                <a:cubicBezTo>
                  <a:pt x="1627812" y="576075"/>
                  <a:pt x="1628680" y="574361"/>
                  <a:pt x="1628680" y="571919"/>
                </a:cubicBezTo>
                <a:lnTo>
                  <a:pt x="1628680" y="571405"/>
                </a:lnTo>
                <a:cubicBezTo>
                  <a:pt x="1628680" y="565064"/>
                  <a:pt x="1626956" y="560137"/>
                  <a:pt x="1623507" y="556624"/>
                </a:cubicBezTo>
                <a:cubicBezTo>
                  <a:pt x="1620058" y="553110"/>
                  <a:pt x="1614841" y="551354"/>
                  <a:pt x="1607857" y="551354"/>
                </a:cubicBezTo>
                <a:cubicBezTo>
                  <a:pt x="1600617" y="551354"/>
                  <a:pt x="1594940" y="552939"/>
                  <a:pt x="1590827" y="556109"/>
                </a:cubicBezTo>
                <a:cubicBezTo>
                  <a:pt x="1586714" y="559280"/>
                  <a:pt x="1583822" y="562665"/>
                  <a:pt x="1582151" y="566264"/>
                </a:cubicBezTo>
                <a:lnTo>
                  <a:pt x="1567755" y="561122"/>
                </a:lnTo>
                <a:cubicBezTo>
                  <a:pt x="1570326" y="555124"/>
                  <a:pt x="1573764" y="550443"/>
                  <a:pt x="1578070" y="547080"/>
                </a:cubicBezTo>
                <a:cubicBezTo>
                  <a:pt x="1582376" y="543717"/>
                  <a:pt x="1587089" y="541360"/>
                  <a:pt x="1592209" y="540011"/>
                </a:cubicBezTo>
                <a:cubicBezTo>
                  <a:pt x="1597329" y="538661"/>
                  <a:pt x="1602374" y="537986"/>
                  <a:pt x="1607344" y="537986"/>
                </a:cubicBezTo>
                <a:close/>
                <a:moveTo>
                  <a:pt x="1410931" y="537986"/>
                </a:moveTo>
                <a:cubicBezTo>
                  <a:pt x="1417872" y="537986"/>
                  <a:pt x="1423902" y="539197"/>
                  <a:pt x="1429022" y="541617"/>
                </a:cubicBezTo>
                <a:cubicBezTo>
                  <a:pt x="1434142" y="544038"/>
                  <a:pt x="1438105" y="547316"/>
                  <a:pt x="1440912" y="551450"/>
                </a:cubicBezTo>
                <a:cubicBezTo>
                  <a:pt x="1443718" y="555585"/>
                  <a:pt x="1445121" y="560265"/>
                  <a:pt x="1445121" y="565492"/>
                </a:cubicBezTo>
                <a:cubicBezTo>
                  <a:pt x="1445121" y="571062"/>
                  <a:pt x="1443557" y="575561"/>
                  <a:pt x="1440429" y="578988"/>
                </a:cubicBezTo>
                <a:cubicBezTo>
                  <a:pt x="1437302" y="582416"/>
                  <a:pt x="1433382" y="584858"/>
                  <a:pt x="1428669" y="586315"/>
                </a:cubicBezTo>
                <a:lnTo>
                  <a:pt x="1428669" y="587343"/>
                </a:lnTo>
                <a:cubicBezTo>
                  <a:pt x="1432396" y="587600"/>
                  <a:pt x="1435642" y="588789"/>
                  <a:pt x="1438405" y="590910"/>
                </a:cubicBezTo>
                <a:cubicBezTo>
                  <a:pt x="1441169" y="593031"/>
                  <a:pt x="1443321" y="595794"/>
                  <a:pt x="1444864" y="599200"/>
                </a:cubicBezTo>
                <a:cubicBezTo>
                  <a:pt x="1446406" y="602606"/>
                  <a:pt x="1447177" y="606366"/>
                  <a:pt x="1447177" y="610479"/>
                </a:cubicBezTo>
                <a:cubicBezTo>
                  <a:pt x="1447177" y="616477"/>
                  <a:pt x="1445571" y="621694"/>
                  <a:pt x="1442358" y="626128"/>
                </a:cubicBezTo>
                <a:cubicBezTo>
                  <a:pt x="1439144" y="630562"/>
                  <a:pt x="1434731" y="633990"/>
                  <a:pt x="1429119" y="636411"/>
                </a:cubicBezTo>
                <a:cubicBezTo>
                  <a:pt x="1423506" y="638831"/>
                  <a:pt x="1417101" y="640042"/>
                  <a:pt x="1409903" y="640042"/>
                </a:cubicBezTo>
                <a:cubicBezTo>
                  <a:pt x="1402919" y="640042"/>
                  <a:pt x="1396664" y="638896"/>
                  <a:pt x="1391137" y="636603"/>
                </a:cubicBezTo>
                <a:cubicBezTo>
                  <a:pt x="1385610" y="634311"/>
                  <a:pt x="1381229" y="631119"/>
                  <a:pt x="1377994" y="627028"/>
                </a:cubicBezTo>
                <a:cubicBezTo>
                  <a:pt x="1374760" y="622936"/>
                  <a:pt x="1373057" y="618191"/>
                  <a:pt x="1372885" y="612793"/>
                </a:cubicBezTo>
                <a:lnTo>
                  <a:pt x="1389080" y="612793"/>
                </a:lnTo>
                <a:cubicBezTo>
                  <a:pt x="1389423" y="617248"/>
                  <a:pt x="1391447" y="620633"/>
                  <a:pt x="1395154" y="622947"/>
                </a:cubicBezTo>
                <a:cubicBezTo>
                  <a:pt x="1398860" y="625260"/>
                  <a:pt x="1403690" y="626417"/>
                  <a:pt x="1409646" y="626417"/>
                </a:cubicBezTo>
                <a:cubicBezTo>
                  <a:pt x="1415730" y="626417"/>
                  <a:pt x="1420935" y="625164"/>
                  <a:pt x="1425263" y="622658"/>
                </a:cubicBezTo>
                <a:cubicBezTo>
                  <a:pt x="1429590" y="620151"/>
                  <a:pt x="1431754" y="616092"/>
                  <a:pt x="1431754" y="610479"/>
                </a:cubicBezTo>
                <a:cubicBezTo>
                  <a:pt x="1431754" y="607180"/>
                  <a:pt x="1430939" y="604299"/>
                  <a:pt x="1429311" y="601835"/>
                </a:cubicBezTo>
                <a:cubicBezTo>
                  <a:pt x="1427683" y="599372"/>
                  <a:pt x="1425391" y="597454"/>
                  <a:pt x="1422435" y="596083"/>
                </a:cubicBezTo>
                <a:cubicBezTo>
                  <a:pt x="1419479" y="594712"/>
                  <a:pt x="1415987" y="594027"/>
                  <a:pt x="1411959" y="594027"/>
                </a:cubicBezTo>
                <a:lnTo>
                  <a:pt x="1394993" y="594027"/>
                </a:lnTo>
                <a:lnTo>
                  <a:pt x="1394993" y="580402"/>
                </a:lnTo>
                <a:lnTo>
                  <a:pt x="1411959" y="580402"/>
                </a:lnTo>
                <a:cubicBezTo>
                  <a:pt x="1418000" y="580402"/>
                  <a:pt x="1422467" y="579031"/>
                  <a:pt x="1425359" y="576289"/>
                </a:cubicBezTo>
                <a:cubicBezTo>
                  <a:pt x="1428251" y="573547"/>
                  <a:pt x="1429697" y="570120"/>
                  <a:pt x="1429697" y="566006"/>
                </a:cubicBezTo>
                <a:cubicBezTo>
                  <a:pt x="1429697" y="561593"/>
                  <a:pt x="1428133" y="558048"/>
                  <a:pt x="1425006" y="555370"/>
                </a:cubicBezTo>
                <a:cubicBezTo>
                  <a:pt x="1421878" y="552693"/>
                  <a:pt x="1417443" y="551354"/>
                  <a:pt x="1411702" y="551354"/>
                </a:cubicBezTo>
                <a:cubicBezTo>
                  <a:pt x="1405918" y="551354"/>
                  <a:pt x="1401098" y="552650"/>
                  <a:pt x="1397242" y="555242"/>
                </a:cubicBezTo>
                <a:cubicBezTo>
                  <a:pt x="1393386" y="557834"/>
                  <a:pt x="1391351" y="561165"/>
                  <a:pt x="1391137" y="565235"/>
                </a:cubicBezTo>
                <a:lnTo>
                  <a:pt x="1375199" y="565235"/>
                </a:lnTo>
                <a:cubicBezTo>
                  <a:pt x="1375370" y="559923"/>
                  <a:pt x="1376998" y="555220"/>
                  <a:pt x="1380083" y="551129"/>
                </a:cubicBezTo>
                <a:cubicBezTo>
                  <a:pt x="1383168" y="547037"/>
                  <a:pt x="1387367" y="543824"/>
                  <a:pt x="1392679" y="541489"/>
                </a:cubicBezTo>
                <a:cubicBezTo>
                  <a:pt x="1397992" y="539154"/>
                  <a:pt x="1404076" y="537986"/>
                  <a:pt x="1410931" y="537986"/>
                </a:cubicBezTo>
                <a:close/>
                <a:moveTo>
                  <a:pt x="1182331" y="537986"/>
                </a:moveTo>
                <a:cubicBezTo>
                  <a:pt x="1189272" y="537986"/>
                  <a:pt x="1195302" y="539197"/>
                  <a:pt x="1200422" y="541617"/>
                </a:cubicBezTo>
                <a:cubicBezTo>
                  <a:pt x="1205542" y="544038"/>
                  <a:pt x="1209505" y="547316"/>
                  <a:pt x="1212311" y="551450"/>
                </a:cubicBezTo>
                <a:cubicBezTo>
                  <a:pt x="1215118" y="555585"/>
                  <a:pt x="1216521" y="560265"/>
                  <a:pt x="1216521" y="565492"/>
                </a:cubicBezTo>
                <a:cubicBezTo>
                  <a:pt x="1216521" y="571062"/>
                  <a:pt x="1214957" y="575561"/>
                  <a:pt x="1211829" y="578988"/>
                </a:cubicBezTo>
                <a:cubicBezTo>
                  <a:pt x="1208702" y="582416"/>
                  <a:pt x="1204782" y="584858"/>
                  <a:pt x="1200069" y="586315"/>
                </a:cubicBezTo>
                <a:lnTo>
                  <a:pt x="1200069" y="587343"/>
                </a:lnTo>
                <a:cubicBezTo>
                  <a:pt x="1203796" y="587600"/>
                  <a:pt x="1207042" y="588789"/>
                  <a:pt x="1209805" y="590910"/>
                </a:cubicBezTo>
                <a:cubicBezTo>
                  <a:pt x="1212569" y="593031"/>
                  <a:pt x="1214721" y="595794"/>
                  <a:pt x="1216264" y="599200"/>
                </a:cubicBezTo>
                <a:cubicBezTo>
                  <a:pt x="1217806" y="602606"/>
                  <a:pt x="1218577" y="606366"/>
                  <a:pt x="1218577" y="610479"/>
                </a:cubicBezTo>
                <a:cubicBezTo>
                  <a:pt x="1218577" y="616477"/>
                  <a:pt x="1216971" y="621694"/>
                  <a:pt x="1213758" y="626128"/>
                </a:cubicBezTo>
                <a:cubicBezTo>
                  <a:pt x="1210544" y="630562"/>
                  <a:pt x="1206131" y="633990"/>
                  <a:pt x="1200519" y="636411"/>
                </a:cubicBezTo>
                <a:cubicBezTo>
                  <a:pt x="1194906" y="638831"/>
                  <a:pt x="1188501" y="640042"/>
                  <a:pt x="1181303" y="640042"/>
                </a:cubicBezTo>
                <a:cubicBezTo>
                  <a:pt x="1174319" y="640042"/>
                  <a:pt x="1168064" y="638896"/>
                  <a:pt x="1162537" y="636603"/>
                </a:cubicBezTo>
                <a:cubicBezTo>
                  <a:pt x="1157010" y="634311"/>
                  <a:pt x="1152629" y="631119"/>
                  <a:pt x="1149394" y="627028"/>
                </a:cubicBezTo>
                <a:cubicBezTo>
                  <a:pt x="1146160" y="622936"/>
                  <a:pt x="1144457" y="618191"/>
                  <a:pt x="1144285" y="612793"/>
                </a:cubicBezTo>
                <a:lnTo>
                  <a:pt x="1160480" y="612793"/>
                </a:lnTo>
                <a:cubicBezTo>
                  <a:pt x="1160823" y="617248"/>
                  <a:pt x="1162847" y="620633"/>
                  <a:pt x="1166554" y="622947"/>
                </a:cubicBezTo>
                <a:cubicBezTo>
                  <a:pt x="1170260" y="625260"/>
                  <a:pt x="1175090" y="626417"/>
                  <a:pt x="1181046" y="626417"/>
                </a:cubicBezTo>
                <a:cubicBezTo>
                  <a:pt x="1187130" y="626417"/>
                  <a:pt x="1192335" y="625164"/>
                  <a:pt x="1196663" y="622658"/>
                </a:cubicBezTo>
                <a:cubicBezTo>
                  <a:pt x="1200990" y="620151"/>
                  <a:pt x="1203153" y="616092"/>
                  <a:pt x="1203153" y="610479"/>
                </a:cubicBezTo>
                <a:cubicBezTo>
                  <a:pt x="1203153" y="607180"/>
                  <a:pt x="1202339" y="604299"/>
                  <a:pt x="1200711" y="601835"/>
                </a:cubicBezTo>
                <a:cubicBezTo>
                  <a:pt x="1199083" y="599372"/>
                  <a:pt x="1196791" y="597454"/>
                  <a:pt x="1193835" y="596083"/>
                </a:cubicBezTo>
                <a:cubicBezTo>
                  <a:pt x="1190879" y="594712"/>
                  <a:pt x="1187387" y="594027"/>
                  <a:pt x="1183359" y="594027"/>
                </a:cubicBezTo>
                <a:lnTo>
                  <a:pt x="1166393" y="594027"/>
                </a:lnTo>
                <a:lnTo>
                  <a:pt x="1166393" y="580402"/>
                </a:lnTo>
                <a:lnTo>
                  <a:pt x="1183359" y="580402"/>
                </a:lnTo>
                <a:cubicBezTo>
                  <a:pt x="1189400" y="580402"/>
                  <a:pt x="1193867" y="579031"/>
                  <a:pt x="1196759" y="576289"/>
                </a:cubicBezTo>
                <a:cubicBezTo>
                  <a:pt x="1199651" y="573547"/>
                  <a:pt x="1201097" y="570120"/>
                  <a:pt x="1201097" y="566006"/>
                </a:cubicBezTo>
                <a:cubicBezTo>
                  <a:pt x="1201097" y="561593"/>
                  <a:pt x="1199533" y="558048"/>
                  <a:pt x="1196405" y="555370"/>
                </a:cubicBezTo>
                <a:cubicBezTo>
                  <a:pt x="1193278" y="552693"/>
                  <a:pt x="1188843" y="551354"/>
                  <a:pt x="1183102" y="551354"/>
                </a:cubicBezTo>
                <a:cubicBezTo>
                  <a:pt x="1177318" y="551354"/>
                  <a:pt x="1172498" y="552650"/>
                  <a:pt x="1168642" y="555242"/>
                </a:cubicBezTo>
                <a:cubicBezTo>
                  <a:pt x="1164786" y="557834"/>
                  <a:pt x="1162751" y="561165"/>
                  <a:pt x="1162537" y="565235"/>
                </a:cubicBezTo>
                <a:lnTo>
                  <a:pt x="1146599" y="565235"/>
                </a:lnTo>
                <a:cubicBezTo>
                  <a:pt x="1146770" y="559923"/>
                  <a:pt x="1148398" y="555220"/>
                  <a:pt x="1151483" y="551129"/>
                </a:cubicBezTo>
                <a:cubicBezTo>
                  <a:pt x="1154568" y="547037"/>
                  <a:pt x="1158767" y="543824"/>
                  <a:pt x="1164079" y="541489"/>
                </a:cubicBezTo>
                <a:cubicBezTo>
                  <a:pt x="1169392" y="539154"/>
                  <a:pt x="1175476" y="537986"/>
                  <a:pt x="1182331" y="537986"/>
                </a:cubicBezTo>
                <a:close/>
                <a:moveTo>
                  <a:pt x="1083469" y="537986"/>
                </a:moveTo>
                <a:cubicBezTo>
                  <a:pt x="1086639" y="537986"/>
                  <a:pt x="1090292" y="538361"/>
                  <a:pt x="1094426" y="539111"/>
                </a:cubicBezTo>
                <a:cubicBezTo>
                  <a:pt x="1098561" y="539861"/>
                  <a:pt x="1102566" y="541392"/>
                  <a:pt x="1106444" y="543706"/>
                </a:cubicBezTo>
                <a:cubicBezTo>
                  <a:pt x="1110321" y="546020"/>
                  <a:pt x="1113545" y="549511"/>
                  <a:pt x="1116116" y="554181"/>
                </a:cubicBezTo>
                <a:cubicBezTo>
                  <a:pt x="1118687" y="558851"/>
                  <a:pt x="1119972" y="565107"/>
                  <a:pt x="1119972" y="572947"/>
                </a:cubicBezTo>
                <a:lnTo>
                  <a:pt x="1119972" y="637985"/>
                </a:lnTo>
                <a:lnTo>
                  <a:pt x="1104805" y="637985"/>
                </a:lnTo>
                <a:lnTo>
                  <a:pt x="1104805" y="624618"/>
                </a:lnTo>
                <a:lnTo>
                  <a:pt x="1104034" y="624618"/>
                </a:lnTo>
                <a:cubicBezTo>
                  <a:pt x="1103006" y="626760"/>
                  <a:pt x="1101292" y="629052"/>
                  <a:pt x="1098893" y="631494"/>
                </a:cubicBezTo>
                <a:cubicBezTo>
                  <a:pt x="1096493" y="633936"/>
                  <a:pt x="1093301" y="636014"/>
                  <a:pt x="1089317" y="637728"/>
                </a:cubicBezTo>
                <a:cubicBezTo>
                  <a:pt x="1085332" y="639442"/>
                  <a:pt x="1080470" y="640299"/>
                  <a:pt x="1074728" y="640299"/>
                </a:cubicBezTo>
                <a:cubicBezTo>
                  <a:pt x="1068473" y="640299"/>
                  <a:pt x="1062796" y="639110"/>
                  <a:pt x="1057698" y="636732"/>
                </a:cubicBezTo>
                <a:cubicBezTo>
                  <a:pt x="1052599" y="634354"/>
                  <a:pt x="1048550" y="630905"/>
                  <a:pt x="1045551" y="626385"/>
                </a:cubicBezTo>
                <a:cubicBezTo>
                  <a:pt x="1042552" y="621865"/>
                  <a:pt x="1041053" y="616392"/>
                  <a:pt x="1041053" y="609965"/>
                </a:cubicBezTo>
                <a:cubicBezTo>
                  <a:pt x="1041053" y="604309"/>
                  <a:pt x="1042167" y="599714"/>
                  <a:pt x="1044394" y="596180"/>
                </a:cubicBezTo>
                <a:cubicBezTo>
                  <a:pt x="1046622" y="592645"/>
                  <a:pt x="1049600" y="589871"/>
                  <a:pt x="1053328" y="587857"/>
                </a:cubicBezTo>
                <a:cubicBezTo>
                  <a:pt x="1057055" y="585843"/>
                  <a:pt x="1061179" y="584333"/>
                  <a:pt x="1065699" y="583326"/>
                </a:cubicBezTo>
                <a:cubicBezTo>
                  <a:pt x="1070219" y="582319"/>
                  <a:pt x="1074771" y="581516"/>
                  <a:pt x="1079356" y="580916"/>
                </a:cubicBezTo>
                <a:cubicBezTo>
                  <a:pt x="1085354" y="580145"/>
                  <a:pt x="1090227" y="579556"/>
                  <a:pt x="1093976" y="579149"/>
                </a:cubicBezTo>
                <a:cubicBezTo>
                  <a:pt x="1097725" y="578742"/>
                  <a:pt x="1100467" y="578046"/>
                  <a:pt x="1102202" y="577060"/>
                </a:cubicBezTo>
                <a:cubicBezTo>
                  <a:pt x="1103938" y="576075"/>
                  <a:pt x="1104805" y="574361"/>
                  <a:pt x="1104805" y="571919"/>
                </a:cubicBezTo>
                <a:lnTo>
                  <a:pt x="1104805" y="571405"/>
                </a:lnTo>
                <a:cubicBezTo>
                  <a:pt x="1104805" y="565064"/>
                  <a:pt x="1103081" y="560137"/>
                  <a:pt x="1099632" y="556624"/>
                </a:cubicBezTo>
                <a:cubicBezTo>
                  <a:pt x="1096183" y="553110"/>
                  <a:pt x="1090966" y="551354"/>
                  <a:pt x="1083983" y="551354"/>
                </a:cubicBezTo>
                <a:cubicBezTo>
                  <a:pt x="1076742" y="551354"/>
                  <a:pt x="1071065" y="552939"/>
                  <a:pt x="1066952" y="556109"/>
                </a:cubicBezTo>
                <a:cubicBezTo>
                  <a:pt x="1062839" y="559280"/>
                  <a:pt x="1059947" y="562665"/>
                  <a:pt x="1058276" y="566264"/>
                </a:cubicBezTo>
                <a:lnTo>
                  <a:pt x="1043880" y="561122"/>
                </a:lnTo>
                <a:cubicBezTo>
                  <a:pt x="1046451" y="555124"/>
                  <a:pt x="1049889" y="550443"/>
                  <a:pt x="1054195" y="547080"/>
                </a:cubicBezTo>
                <a:cubicBezTo>
                  <a:pt x="1058501" y="543717"/>
                  <a:pt x="1063214" y="541360"/>
                  <a:pt x="1068334" y="540011"/>
                </a:cubicBezTo>
                <a:cubicBezTo>
                  <a:pt x="1073454" y="538661"/>
                  <a:pt x="1078499" y="537986"/>
                  <a:pt x="1083469" y="537986"/>
                </a:cubicBezTo>
                <a:close/>
                <a:moveTo>
                  <a:pt x="359569" y="537986"/>
                </a:moveTo>
                <a:cubicBezTo>
                  <a:pt x="362739" y="537986"/>
                  <a:pt x="366392" y="538361"/>
                  <a:pt x="370526" y="539111"/>
                </a:cubicBezTo>
                <a:cubicBezTo>
                  <a:pt x="374661" y="539861"/>
                  <a:pt x="378667" y="541392"/>
                  <a:pt x="382544" y="543706"/>
                </a:cubicBezTo>
                <a:cubicBezTo>
                  <a:pt x="386421" y="546020"/>
                  <a:pt x="389645" y="549511"/>
                  <a:pt x="392216" y="554181"/>
                </a:cubicBezTo>
                <a:cubicBezTo>
                  <a:pt x="394787" y="558851"/>
                  <a:pt x="396072" y="565107"/>
                  <a:pt x="396072" y="572947"/>
                </a:cubicBezTo>
                <a:lnTo>
                  <a:pt x="396072" y="637985"/>
                </a:lnTo>
                <a:lnTo>
                  <a:pt x="380905" y="637985"/>
                </a:lnTo>
                <a:lnTo>
                  <a:pt x="380905" y="624618"/>
                </a:lnTo>
                <a:lnTo>
                  <a:pt x="380134" y="624618"/>
                </a:lnTo>
                <a:cubicBezTo>
                  <a:pt x="379106" y="626760"/>
                  <a:pt x="377392" y="629052"/>
                  <a:pt x="374993" y="631494"/>
                </a:cubicBezTo>
                <a:cubicBezTo>
                  <a:pt x="372593" y="633936"/>
                  <a:pt x="369401" y="636014"/>
                  <a:pt x="365417" y="637728"/>
                </a:cubicBezTo>
                <a:cubicBezTo>
                  <a:pt x="361432" y="639442"/>
                  <a:pt x="356570" y="640299"/>
                  <a:pt x="350828" y="640299"/>
                </a:cubicBezTo>
                <a:cubicBezTo>
                  <a:pt x="344573" y="640299"/>
                  <a:pt x="338896" y="639110"/>
                  <a:pt x="333798" y="636732"/>
                </a:cubicBezTo>
                <a:cubicBezTo>
                  <a:pt x="328699" y="634354"/>
                  <a:pt x="324650" y="630905"/>
                  <a:pt x="321651" y="626385"/>
                </a:cubicBezTo>
                <a:cubicBezTo>
                  <a:pt x="318652" y="621865"/>
                  <a:pt x="317153" y="616392"/>
                  <a:pt x="317153" y="609965"/>
                </a:cubicBezTo>
                <a:cubicBezTo>
                  <a:pt x="317153" y="604309"/>
                  <a:pt x="318267" y="599714"/>
                  <a:pt x="320494" y="596180"/>
                </a:cubicBezTo>
                <a:cubicBezTo>
                  <a:pt x="322722" y="592645"/>
                  <a:pt x="325700" y="589871"/>
                  <a:pt x="329428" y="587857"/>
                </a:cubicBezTo>
                <a:cubicBezTo>
                  <a:pt x="333155" y="585843"/>
                  <a:pt x="337279" y="584333"/>
                  <a:pt x="341799" y="583326"/>
                </a:cubicBezTo>
                <a:cubicBezTo>
                  <a:pt x="346319" y="582319"/>
                  <a:pt x="350871" y="581516"/>
                  <a:pt x="355456" y="580916"/>
                </a:cubicBezTo>
                <a:cubicBezTo>
                  <a:pt x="361454" y="580145"/>
                  <a:pt x="366327" y="579556"/>
                  <a:pt x="370076" y="579149"/>
                </a:cubicBezTo>
                <a:cubicBezTo>
                  <a:pt x="373825" y="578742"/>
                  <a:pt x="376567" y="578046"/>
                  <a:pt x="378302" y="577060"/>
                </a:cubicBezTo>
                <a:cubicBezTo>
                  <a:pt x="380038" y="576075"/>
                  <a:pt x="380905" y="574361"/>
                  <a:pt x="380905" y="571919"/>
                </a:cubicBezTo>
                <a:lnTo>
                  <a:pt x="380905" y="571405"/>
                </a:lnTo>
                <a:cubicBezTo>
                  <a:pt x="380905" y="565064"/>
                  <a:pt x="379181" y="560137"/>
                  <a:pt x="375732" y="556624"/>
                </a:cubicBezTo>
                <a:cubicBezTo>
                  <a:pt x="372283" y="553110"/>
                  <a:pt x="367066" y="551354"/>
                  <a:pt x="360083" y="551354"/>
                </a:cubicBezTo>
                <a:cubicBezTo>
                  <a:pt x="352842" y="551354"/>
                  <a:pt x="347165" y="552939"/>
                  <a:pt x="343052" y="556109"/>
                </a:cubicBezTo>
                <a:cubicBezTo>
                  <a:pt x="338939" y="559280"/>
                  <a:pt x="336047" y="562665"/>
                  <a:pt x="334376" y="566264"/>
                </a:cubicBezTo>
                <a:lnTo>
                  <a:pt x="319980" y="561122"/>
                </a:lnTo>
                <a:cubicBezTo>
                  <a:pt x="322551" y="555124"/>
                  <a:pt x="325989" y="550443"/>
                  <a:pt x="330295" y="547080"/>
                </a:cubicBezTo>
                <a:cubicBezTo>
                  <a:pt x="334601" y="543717"/>
                  <a:pt x="339314" y="541360"/>
                  <a:pt x="344434" y="540011"/>
                </a:cubicBezTo>
                <a:cubicBezTo>
                  <a:pt x="349554" y="538661"/>
                  <a:pt x="354599" y="537986"/>
                  <a:pt x="359569" y="537986"/>
                </a:cubicBezTo>
                <a:close/>
                <a:moveTo>
                  <a:pt x="152332" y="537986"/>
                </a:moveTo>
                <a:cubicBezTo>
                  <a:pt x="161244" y="537986"/>
                  <a:pt x="169052" y="540107"/>
                  <a:pt x="175757" y="544349"/>
                </a:cubicBezTo>
                <a:cubicBezTo>
                  <a:pt x="182463" y="548590"/>
                  <a:pt x="187690" y="554546"/>
                  <a:pt x="191438" y="562215"/>
                </a:cubicBezTo>
                <a:cubicBezTo>
                  <a:pt x="195187" y="569884"/>
                  <a:pt x="197062" y="578860"/>
                  <a:pt x="197062" y="589142"/>
                </a:cubicBezTo>
                <a:cubicBezTo>
                  <a:pt x="197062" y="599339"/>
                  <a:pt x="195187" y="608251"/>
                  <a:pt x="191438" y="615877"/>
                </a:cubicBezTo>
                <a:cubicBezTo>
                  <a:pt x="187690" y="623504"/>
                  <a:pt x="182463" y="629438"/>
                  <a:pt x="175757" y="633679"/>
                </a:cubicBezTo>
                <a:cubicBezTo>
                  <a:pt x="169052" y="637921"/>
                  <a:pt x="161244" y="640042"/>
                  <a:pt x="152332" y="640042"/>
                </a:cubicBezTo>
                <a:cubicBezTo>
                  <a:pt x="143421" y="640042"/>
                  <a:pt x="135612" y="637921"/>
                  <a:pt x="128907" y="633679"/>
                </a:cubicBezTo>
                <a:cubicBezTo>
                  <a:pt x="122202" y="629438"/>
                  <a:pt x="116975" y="623504"/>
                  <a:pt x="113226" y="615877"/>
                </a:cubicBezTo>
                <a:cubicBezTo>
                  <a:pt x="109477" y="608251"/>
                  <a:pt x="107603" y="599339"/>
                  <a:pt x="107603" y="589142"/>
                </a:cubicBezTo>
                <a:cubicBezTo>
                  <a:pt x="107603" y="578860"/>
                  <a:pt x="109477" y="569884"/>
                  <a:pt x="113226" y="562215"/>
                </a:cubicBezTo>
                <a:cubicBezTo>
                  <a:pt x="116975" y="554546"/>
                  <a:pt x="122202" y="548590"/>
                  <a:pt x="128907" y="544349"/>
                </a:cubicBezTo>
                <a:cubicBezTo>
                  <a:pt x="135612" y="540107"/>
                  <a:pt x="143421" y="537986"/>
                  <a:pt x="152332" y="537986"/>
                </a:cubicBezTo>
                <a:close/>
                <a:moveTo>
                  <a:pt x="1897504" y="506367"/>
                </a:moveTo>
                <a:lnTo>
                  <a:pt x="1911643" y="506367"/>
                </a:lnTo>
                <a:cubicBezTo>
                  <a:pt x="1911643" y="509709"/>
                  <a:pt x="1912575" y="512644"/>
                  <a:pt x="1914438" y="515172"/>
                </a:cubicBezTo>
                <a:cubicBezTo>
                  <a:pt x="1916302" y="517699"/>
                  <a:pt x="1919484" y="518963"/>
                  <a:pt x="1923982" y="518963"/>
                </a:cubicBezTo>
                <a:cubicBezTo>
                  <a:pt x="1928481" y="518963"/>
                  <a:pt x="1931705" y="517699"/>
                  <a:pt x="1933654" y="515172"/>
                </a:cubicBezTo>
                <a:cubicBezTo>
                  <a:pt x="1935604" y="512644"/>
                  <a:pt x="1936578" y="509709"/>
                  <a:pt x="1936578" y="506367"/>
                </a:cubicBezTo>
                <a:lnTo>
                  <a:pt x="1950717" y="506367"/>
                </a:lnTo>
                <a:cubicBezTo>
                  <a:pt x="1950717" y="513308"/>
                  <a:pt x="1948318" y="518985"/>
                  <a:pt x="1943519" y="523398"/>
                </a:cubicBezTo>
                <a:cubicBezTo>
                  <a:pt x="1938721" y="527811"/>
                  <a:pt x="1932208" y="530017"/>
                  <a:pt x="1923982" y="530017"/>
                </a:cubicBezTo>
                <a:cubicBezTo>
                  <a:pt x="1915885" y="530017"/>
                  <a:pt x="1909447" y="527811"/>
                  <a:pt x="1904670" y="523398"/>
                </a:cubicBezTo>
                <a:cubicBezTo>
                  <a:pt x="1899893" y="518985"/>
                  <a:pt x="1897504" y="513308"/>
                  <a:pt x="1897504" y="506367"/>
                </a:cubicBezTo>
                <a:close/>
                <a:moveTo>
                  <a:pt x="923911" y="506367"/>
                </a:moveTo>
                <a:lnTo>
                  <a:pt x="1003345" y="506367"/>
                </a:lnTo>
                <a:lnTo>
                  <a:pt x="1003345" y="520506"/>
                </a:lnTo>
                <a:lnTo>
                  <a:pt x="939849" y="520506"/>
                </a:lnTo>
                <a:lnTo>
                  <a:pt x="939849" y="561636"/>
                </a:lnTo>
                <a:lnTo>
                  <a:pt x="973268" y="561636"/>
                </a:lnTo>
                <a:cubicBezTo>
                  <a:pt x="982694" y="561636"/>
                  <a:pt x="990652" y="563179"/>
                  <a:pt x="997143" y="566264"/>
                </a:cubicBezTo>
                <a:cubicBezTo>
                  <a:pt x="1003634" y="569348"/>
                  <a:pt x="1008561" y="573697"/>
                  <a:pt x="1011925" y="579310"/>
                </a:cubicBezTo>
                <a:cubicBezTo>
                  <a:pt x="1015288" y="584922"/>
                  <a:pt x="1016969" y="591542"/>
                  <a:pt x="1016969" y="599168"/>
                </a:cubicBezTo>
                <a:cubicBezTo>
                  <a:pt x="1016969" y="606794"/>
                  <a:pt x="1015288" y="613521"/>
                  <a:pt x="1011925" y="619348"/>
                </a:cubicBezTo>
                <a:cubicBezTo>
                  <a:pt x="1008561" y="625175"/>
                  <a:pt x="1003634" y="629738"/>
                  <a:pt x="997143" y="633037"/>
                </a:cubicBezTo>
                <a:cubicBezTo>
                  <a:pt x="990652" y="636336"/>
                  <a:pt x="982694" y="637985"/>
                  <a:pt x="973268" y="637985"/>
                </a:cubicBezTo>
                <a:lnTo>
                  <a:pt x="923911" y="637985"/>
                </a:lnTo>
                <a:close/>
                <a:moveTo>
                  <a:pt x="1947199" y="372340"/>
                </a:moveTo>
                <a:lnTo>
                  <a:pt x="1963651" y="372340"/>
                </a:lnTo>
                <a:lnTo>
                  <a:pt x="1962623" y="379281"/>
                </a:lnTo>
                <a:cubicBezTo>
                  <a:pt x="1961895" y="384166"/>
                  <a:pt x="1960792" y="389393"/>
                  <a:pt x="1959314" y="394962"/>
                </a:cubicBezTo>
                <a:cubicBezTo>
                  <a:pt x="1957836" y="400532"/>
                  <a:pt x="1956304" y="405781"/>
                  <a:pt x="1954719" y="410708"/>
                </a:cubicBezTo>
                <a:cubicBezTo>
                  <a:pt x="1953133" y="415635"/>
                  <a:pt x="1951827" y="419555"/>
                  <a:pt x="1950798" y="422469"/>
                </a:cubicBezTo>
                <a:lnTo>
                  <a:pt x="1939230" y="422469"/>
                </a:lnTo>
                <a:cubicBezTo>
                  <a:pt x="1939787" y="419726"/>
                  <a:pt x="1940516" y="416106"/>
                  <a:pt x="1941415" y="411607"/>
                </a:cubicBezTo>
                <a:cubicBezTo>
                  <a:pt x="1942315" y="407109"/>
                  <a:pt x="1943226" y="402085"/>
                  <a:pt x="1944147" y="396537"/>
                </a:cubicBezTo>
                <a:cubicBezTo>
                  <a:pt x="1945068" y="390989"/>
                  <a:pt x="1945828" y="385322"/>
                  <a:pt x="1946428" y="379538"/>
                </a:cubicBezTo>
                <a:close/>
                <a:moveTo>
                  <a:pt x="3442096" y="341492"/>
                </a:moveTo>
                <a:lnTo>
                  <a:pt x="3442096" y="376196"/>
                </a:lnTo>
                <a:lnTo>
                  <a:pt x="3468318" y="376196"/>
                </a:lnTo>
                <a:cubicBezTo>
                  <a:pt x="3474316" y="376196"/>
                  <a:pt x="3479242" y="374611"/>
                  <a:pt x="3483098" y="371441"/>
                </a:cubicBezTo>
                <a:cubicBezTo>
                  <a:pt x="3486954" y="368270"/>
                  <a:pt x="3488882" y="364200"/>
                  <a:pt x="3488882" y="359230"/>
                </a:cubicBezTo>
                <a:cubicBezTo>
                  <a:pt x="3488882" y="354003"/>
                  <a:pt x="3486954" y="349740"/>
                  <a:pt x="3483098" y="346441"/>
                </a:cubicBezTo>
                <a:cubicBezTo>
                  <a:pt x="3479242" y="343142"/>
                  <a:pt x="3474316" y="341492"/>
                  <a:pt x="3468318" y="341492"/>
                </a:cubicBezTo>
                <a:close/>
                <a:moveTo>
                  <a:pt x="1070372" y="341492"/>
                </a:moveTo>
                <a:lnTo>
                  <a:pt x="1070372" y="376196"/>
                </a:lnTo>
                <a:lnTo>
                  <a:pt x="1096593" y="376196"/>
                </a:lnTo>
                <a:cubicBezTo>
                  <a:pt x="1102591" y="376196"/>
                  <a:pt x="1107518" y="374611"/>
                  <a:pt x="1111374" y="371441"/>
                </a:cubicBezTo>
                <a:cubicBezTo>
                  <a:pt x="1115230" y="368270"/>
                  <a:pt x="1117158" y="364200"/>
                  <a:pt x="1117158" y="359230"/>
                </a:cubicBezTo>
                <a:cubicBezTo>
                  <a:pt x="1117158" y="354003"/>
                  <a:pt x="1115230" y="349740"/>
                  <a:pt x="1111374" y="346441"/>
                </a:cubicBezTo>
                <a:cubicBezTo>
                  <a:pt x="1107518" y="343142"/>
                  <a:pt x="1102591" y="341492"/>
                  <a:pt x="1096593" y="341492"/>
                </a:cubicBezTo>
                <a:close/>
                <a:moveTo>
                  <a:pt x="2171605" y="340721"/>
                </a:moveTo>
                <a:cubicBezTo>
                  <a:pt x="2170962" y="341492"/>
                  <a:pt x="2169559" y="342189"/>
                  <a:pt x="2167396" y="342810"/>
                </a:cubicBezTo>
                <a:cubicBezTo>
                  <a:pt x="2165232" y="343431"/>
                  <a:pt x="2162747" y="343967"/>
                  <a:pt x="2159941" y="344417"/>
                </a:cubicBezTo>
                <a:cubicBezTo>
                  <a:pt x="2157134" y="344866"/>
                  <a:pt x="2154414" y="345252"/>
                  <a:pt x="2151779" y="345573"/>
                </a:cubicBezTo>
                <a:cubicBezTo>
                  <a:pt x="2149144" y="345895"/>
                  <a:pt x="2147012" y="346163"/>
                  <a:pt x="2145384" y="346377"/>
                </a:cubicBezTo>
                <a:cubicBezTo>
                  <a:pt x="2141442" y="346891"/>
                  <a:pt x="2137769" y="347716"/>
                  <a:pt x="2134363" y="348851"/>
                </a:cubicBezTo>
                <a:cubicBezTo>
                  <a:pt x="2130956" y="349986"/>
                  <a:pt x="2128214" y="351679"/>
                  <a:pt x="2126136" y="353928"/>
                </a:cubicBezTo>
                <a:cubicBezTo>
                  <a:pt x="2124058" y="356177"/>
                  <a:pt x="2123020" y="359230"/>
                  <a:pt x="2123020" y="363086"/>
                </a:cubicBezTo>
                <a:cubicBezTo>
                  <a:pt x="2123020" y="368356"/>
                  <a:pt x="2124980" y="372330"/>
                  <a:pt x="2128900" y="375008"/>
                </a:cubicBezTo>
                <a:cubicBezTo>
                  <a:pt x="2132820" y="377685"/>
                  <a:pt x="2137801" y="379024"/>
                  <a:pt x="2143842" y="379024"/>
                </a:cubicBezTo>
                <a:cubicBezTo>
                  <a:pt x="2149840" y="379024"/>
                  <a:pt x="2154906" y="377846"/>
                  <a:pt x="2159041" y="375490"/>
                </a:cubicBezTo>
                <a:cubicBezTo>
                  <a:pt x="2163175" y="373133"/>
                  <a:pt x="2166303" y="370091"/>
                  <a:pt x="2168424" y="366364"/>
                </a:cubicBezTo>
                <a:cubicBezTo>
                  <a:pt x="2170544" y="362636"/>
                  <a:pt x="2171605" y="358716"/>
                  <a:pt x="2171605" y="354603"/>
                </a:cubicBezTo>
                <a:close/>
                <a:moveTo>
                  <a:pt x="1657255" y="340721"/>
                </a:moveTo>
                <a:cubicBezTo>
                  <a:pt x="1656612" y="341492"/>
                  <a:pt x="1655209" y="342189"/>
                  <a:pt x="1653046" y="342810"/>
                </a:cubicBezTo>
                <a:cubicBezTo>
                  <a:pt x="1650882" y="343431"/>
                  <a:pt x="1648397" y="343967"/>
                  <a:pt x="1645591" y="344417"/>
                </a:cubicBezTo>
                <a:cubicBezTo>
                  <a:pt x="1642784" y="344866"/>
                  <a:pt x="1640064" y="345252"/>
                  <a:pt x="1637429" y="345573"/>
                </a:cubicBezTo>
                <a:cubicBezTo>
                  <a:pt x="1634794" y="345895"/>
                  <a:pt x="1632662" y="346163"/>
                  <a:pt x="1631034" y="346377"/>
                </a:cubicBezTo>
                <a:cubicBezTo>
                  <a:pt x="1627093" y="346891"/>
                  <a:pt x="1623419" y="347716"/>
                  <a:pt x="1620013" y="348851"/>
                </a:cubicBezTo>
                <a:cubicBezTo>
                  <a:pt x="1616606" y="349986"/>
                  <a:pt x="1613864" y="351679"/>
                  <a:pt x="1611786" y="353928"/>
                </a:cubicBezTo>
                <a:cubicBezTo>
                  <a:pt x="1609709" y="356177"/>
                  <a:pt x="1608669" y="359230"/>
                  <a:pt x="1608669" y="363086"/>
                </a:cubicBezTo>
                <a:cubicBezTo>
                  <a:pt x="1608669" y="368356"/>
                  <a:pt x="1610630" y="372330"/>
                  <a:pt x="1614550" y="375008"/>
                </a:cubicBezTo>
                <a:cubicBezTo>
                  <a:pt x="1618470" y="377685"/>
                  <a:pt x="1623451" y="379024"/>
                  <a:pt x="1629492" y="379024"/>
                </a:cubicBezTo>
                <a:cubicBezTo>
                  <a:pt x="1635490" y="379024"/>
                  <a:pt x="1640556" y="377846"/>
                  <a:pt x="1644691" y="375490"/>
                </a:cubicBezTo>
                <a:cubicBezTo>
                  <a:pt x="1648825" y="373133"/>
                  <a:pt x="1651953" y="370091"/>
                  <a:pt x="1654074" y="366364"/>
                </a:cubicBezTo>
                <a:cubicBezTo>
                  <a:pt x="1656195" y="362636"/>
                  <a:pt x="1657255" y="358716"/>
                  <a:pt x="1657255" y="354603"/>
                </a:cubicBezTo>
                <a:close/>
                <a:moveTo>
                  <a:pt x="599980" y="340721"/>
                </a:moveTo>
                <a:cubicBezTo>
                  <a:pt x="599338" y="341492"/>
                  <a:pt x="597934" y="342189"/>
                  <a:pt x="595771" y="342810"/>
                </a:cubicBezTo>
                <a:cubicBezTo>
                  <a:pt x="593607" y="343431"/>
                  <a:pt x="591122" y="343967"/>
                  <a:pt x="588316" y="344417"/>
                </a:cubicBezTo>
                <a:cubicBezTo>
                  <a:pt x="585509" y="344866"/>
                  <a:pt x="582789" y="345252"/>
                  <a:pt x="580154" y="345573"/>
                </a:cubicBezTo>
                <a:cubicBezTo>
                  <a:pt x="577519" y="345895"/>
                  <a:pt x="575388" y="346163"/>
                  <a:pt x="573759" y="346377"/>
                </a:cubicBezTo>
                <a:cubicBezTo>
                  <a:pt x="569818" y="346891"/>
                  <a:pt x="566144" y="347716"/>
                  <a:pt x="562738" y="348851"/>
                </a:cubicBezTo>
                <a:cubicBezTo>
                  <a:pt x="559331" y="349986"/>
                  <a:pt x="556589" y="351679"/>
                  <a:pt x="554512" y="353928"/>
                </a:cubicBezTo>
                <a:cubicBezTo>
                  <a:pt x="552434" y="356177"/>
                  <a:pt x="551395" y="359230"/>
                  <a:pt x="551395" y="363086"/>
                </a:cubicBezTo>
                <a:cubicBezTo>
                  <a:pt x="551395" y="368356"/>
                  <a:pt x="553355" y="372330"/>
                  <a:pt x="557275" y="375008"/>
                </a:cubicBezTo>
                <a:cubicBezTo>
                  <a:pt x="561195" y="377685"/>
                  <a:pt x="566176" y="379024"/>
                  <a:pt x="572217" y="379024"/>
                </a:cubicBezTo>
                <a:cubicBezTo>
                  <a:pt x="578215" y="379024"/>
                  <a:pt x="583282" y="377846"/>
                  <a:pt x="587416" y="375490"/>
                </a:cubicBezTo>
                <a:cubicBezTo>
                  <a:pt x="591551" y="373133"/>
                  <a:pt x="594678" y="370091"/>
                  <a:pt x="596799" y="366364"/>
                </a:cubicBezTo>
                <a:cubicBezTo>
                  <a:pt x="598920" y="362636"/>
                  <a:pt x="599980" y="358716"/>
                  <a:pt x="599980" y="354603"/>
                </a:cubicBezTo>
                <a:close/>
                <a:moveTo>
                  <a:pt x="2598728" y="305760"/>
                </a:moveTo>
                <a:lnTo>
                  <a:pt x="2596158" y="330696"/>
                </a:lnTo>
                <a:cubicBezTo>
                  <a:pt x="2595086" y="341021"/>
                  <a:pt x="2593758" y="350040"/>
                  <a:pt x="2592173" y="357752"/>
                </a:cubicBezTo>
                <a:cubicBezTo>
                  <a:pt x="2590588" y="365464"/>
                  <a:pt x="2588060" y="371612"/>
                  <a:pt x="2584590" y="376196"/>
                </a:cubicBezTo>
                <a:lnTo>
                  <a:pt x="2632147" y="376196"/>
                </a:lnTo>
                <a:lnTo>
                  <a:pt x="2632147" y="305760"/>
                </a:lnTo>
                <a:close/>
                <a:moveTo>
                  <a:pt x="3161975" y="303961"/>
                </a:moveTo>
                <a:cubicBezTo>
                  <a:pt x="3155934" y="303961"/>
                  <a:pt x="3150718" y="305450"/>
                  <a:pt x="3146326" y="308427"/>
                </a:cubicBezTo>
                <a:cubicBezTo>
                  <a:pt x="3141934" y="311405"/>
                  <a:pt x="3138560" y="315272"/>
                  <a:pt x="3136204" y="320027"/>
                </a:cubicBezTo>
                <a:lnTo>
                  <a:pt x="3133204" y="333009"/>
                </a:lnTo>
                <a:lnTo>
                  <a:pt x="3188967" y="333009"/>
                </a:lnTo>
                <a:cubicBezTo>
                  <a:pt x="3188967" y="327439"/>
                  <a:pt x="3187864" y="322470"/>
                  <a:pt x="3185657" y="318099"/>
                </a:cubicBezTo>
                <a:cubicBezTo>
                  <a:pt x="3183451" y="313729"/>
                  <a:pt x="3180323" y="310280"/>
                  <a:pt x="3176274" y="307752"/>
                </a:cubicBezTo>
                <a:cubicBezTo>
                  <a:pt x="3172226" y="305225"/>
                  <a:pt x="3167459" y="303961"/>
                  <a:pt x="3161975" y="303961"/>
                </a:cubicBezTo>
                <a:close/>
                <a:moveTo>
                  <a:pt x="2724082" y="303961"/>
                </a:moveTo>
                <a:cubicBezTo>
                  <a:pt x="2717312" y="303961"/>
                  <a:pt x="2711743" y="305717"/>
                  <a:pt x="2707372" y="309231"/>
                </a:cubicBezTo>
                <a:cubicBezTo>
                  <a:pt x="2703002" y="312744"/>
                  <a:pt x="2699768" y="317350"/>
                  <a:pt x="2697668" y="323048"/>
                </a:cubicBezTo>
                <a:cubicBezTo>
                  <a:pt x="2695569" y="328746"/>
                  <a:pt x="2694519" y="334894"/>
                  <a:pt x="2694519" y="341492"/>
                </a:cubicBezTo>
                <a:cubicBezTo>
                  <a:pt x="2694519" y="348091"/>
                  <a:pt x="2695569" y="354217"/>
                  <a:pt x="2697668" y="359873"/>
                </a:cubicBezTo>
                <a:cubicBezTo>
                  <a:pt x="2699768" y="365528"/>
                  <a:pt x="2703002" y="370091"/>
                  <a:pt x="2707372" y="373562"/>
                </a:cubicBezTo>
                <a:cubicBezTo>
                  <a:pt x="2711743" y="377032"/>
                  <a:pt x="2717312" y="378767"/>
                  <a:pt x="2724082" y="378767"/>
                </a:cubicBezTo>
                <a:cubicBezTo>
                  <a:pt x="2730852" y="378767"/>
                  <a:pt x="2736421" y="377032"/>
                  <a:pt x="2740792" y="373562"/>
                </a:cubicBezTo>
                <a:cubicBezTo>
                  <a:pt x="2745162" y="370091"/>
                  <a:pt x="2748396" y="365528"/>
                  <a:pt x="2750496" y="359873"/>
                </a:cubicBezTo>
                <a:cubicBezTo>
                  <a:pt x="2752595" y="354217"/>
                  <a:pt x="2753645" y="348091"/>
                  <a:pt x="2753645" y="341492"/>
                </a:cubicBezTo>
                <a:cubicBezTo>
                  <a:pt x="2753645" y="334894"/>
                  <a:pt x="2752595" y="328746"/>
                  <a:pt x="2750496" y="323048"/>
                </a:cubicBezTo>
                <a:cubicBezTo>
                  <a:pt x="2748396" y="317350"/>
                  <a:pt x="2745162" y="312744"/>
                  <a:pt x="2740792" y="309231"/>
                </a:cubicBezTo>
                <a:cubicBezTo>
                  <a:pt x="2736421" y="305717"/>
                  <a:pt x="2730852" y="303961"/>
                  <a:pt x="2724082" y="303961"/>
                </a:cubicBezTo>
                <a:close/>
                <a:moveTo>
                  <a:pt x="2457125" y="303961"/>
                </a:moveTo>
                <a:cubicBezTo>
                  <a:pt x="2451084" y="303961"/>
                  <a:pt x="2445868" y="305450"/>
                  <a:pt x="2441476" y="308427"/>
                </a:cubicBezTo>
                <a:cubicBezTo>
                  <a:pt x="2437084" y="311405"/>
                  <a:pt x="2433710" y="315272"/>
                  <a:pt x="2431354" y="320027"/>
                </a:cubicBezTo>
                <a:lnTo>
                  <a:pt x="2428354" y="333009"/>
                </a:lnTo>
                <a:lnTo>
                  <a:pt x="2484117" y="333009"/>
                </a:lnTo>
                <a:cubicBezTo>
                  <a:pt x="2484117" y="327439"/>
                  <a:pt x="2483014" y="322470"/>
                  <a:pt x="2480807" y="318099"/>
                </a:cubicBezTo>
                <a:cubicBezTo>
                  <a:pt x="2478601" y="313729"/>
                  <a:pt x="2475473" y="310280"/>
                  <a:pt x="2471424" y="307752"/>
                </a:cubicBezTo>
                <a:cubicBezTo>
                  <a:pt x="2467376" y="305225"/>
                  <a:pt x="2462609" y="303961"/>
                  <a:pt x="2457125" y="303961"/>
                </a:cubicBezTo>
                <a:close/>
                <a:moveTo>
                  <a:pt x="1780539" y="303961"/>
                </a:moveTo>
                <a:cubicBezTo>
                  <a:pt x="1773769" y="303961"/>
                  <a:pt x="1768200" y="305717"/>
                  <a:pt x="1763830" y="309231"/>
                </a:cubicBezTo>
                <a:cubicBezTo>
                  <a:pt x="1759460" y="312744"/>
                  <a:pt x="1756225" y="317350"/>
                  <a:pt x="1754125" y="323048"/>
                </a:cubicBezTo>
                <a:cubicBezTo>
                  <a:pt x="1752026" y="328746"/>
                  <a:pt x="1750976" y="334894"/>
                  <a:pt x="1750976" y="341492"/>
                </a:cubicBezTo>
                <a:cubicBezTo>
                  <a:pt x="1750976" y="348091"/>
                  <a:pt x="1752026" y="354217"/>
                  <a:pt x="1754125" y="359873"/>
                </a:cubicBezTo>
                <a:cubicBezTo>
                  <a:pt x="1756225" y="365528"/>
                  <a:pt x="1759460" y="370091"/>
                  <a:pt x="1763830" y="373562"/>
                </a:cubicBezTo>
                <a:cubicBezTo>
                  <a:pt x="1768200" y="377032"/>
                  <a:pt x="1773769" y="378767"/>
                  <a:pt x="1780539" y="378767"/>
                </a:cubicBezTo>
                <a:cubicBezTo>
                  <a:pt x="1787308" y="378767"/>
                  <a:pt x="1792878" y="377032"/>
                  <a:pt x="1797248" y="373562"/>
                </a:cubicBezTo>
                <a:cubicBezTo>
                  <a:pt x="1801618" y="370091"/>
                  <a:pt x="1804853" y="365528"/>
                  <a:pt x="1806953" y="359873"/>
                </a:cubicBezTo>
                <a:cubicBezTo>
                  <a:pt x="1809052" y="354217"/>
                  <a:pt x="1810102" y="348091"/>
                  <a:pt x="1810102" y="341492"/>
                </a:cubicBezTo>
                <a:cubicBezTo>
                  <a:pt x="1810102" y="334894"/>
                  <a:pt x="1809052" y="328746"/>
                  <a:pt x="1806953" y="323048"/>
                </a:cubicBezTo>
                <a:cubicBezTo>
                  <a:pt x="1804853" y="317350"/>
                  <a:pt x="1801618" y="312744"/>
                  <a:pt x="1797248" y="309231"/>
                </a:cubicBezTo>
                <a:cubicBezTo>
                  <a:pt x="1792878" y="305717"/>
                  <a:pt x="1787308" y="303961"/>
                  <a:pt x="1780539" y="303961"/>
                </a:cubicBezTo>
                <a:close/>
                <a:moveTo>
                  <a:pt x="1380800" y="303961"/>
                </a:moveTo>
                <a:cubicBezTo>
                  <a:pt x="1374759" y="303961"/>
                  <a:pt x="1369543" y="305450"/>
                  <a:pt x="1365151" y="308427"/>
                </a:cubicBezTo>
                <a:cubicBezTo>
                  <a:pt x="1360760" y="311405"/>
                  <a:pt x="1357386" y="315272"/>
                  <a:pt x="1355029" y="320027"/>
                </a:cubicBezTo>
                <a:lnTo>
                  <a:pt x="1352029" y="333009"/>
                </a:lnTo>
                <a:lnTo>
                  <a:pt x="1407792" y="333009"/>
                </a:lnTo>
                <a:cubicBezTo>
                  <a:pt x="1407792" y="327439"/>
                  <a:pt x="1406689" y="322470"/>
                  <a:pt x="1404482" y="318099"/>
                </a:cubicBezTo>
                <a:cubicBezTo>
                  <a:pt x="1402276" y="313729"/>
                  <a:pt x="1399148" y="310280"/>
                  <a:pt x="1395100" y="307752"/>
                </a:cubicBezTo>
                <a:cubicBezTo>
                  <a:pt x="1391051" y="305225"/>
                  <a:pt x="1386284" y="303961"/>
                  <a:pt x="1380800" y="303961"/>
                </a:cubicBezTo>
                <a:close/>
                <a:moveTo>
                  <a:pt x="1269842" y="303961"/>
                </a:moveTo>
                <a:cubicBezTo>
                  <a:pt x="1263672" y="303961"/>
                  <a:pt x="1258488" y="305514"/>
                  <a:pt x="1254289" y="308620"/>
                </a:cubicBezTo>
                <a:cubicBezTo>
                  <a:pt x="1250091" y="311726"/>
                  <a:pt x="1246920" y="316054"/>
                  <a:pt x="1244778" y="321602"/>
                </a:cubicBezTo>
                <a:cubicBezTo>
                  <a:pt x="1242636" y="327150"/>
                  <a:pt x="1241565" y="333609"/>
                  <a:pt x="1241565" y="340978"/>
                </a:cubicBezTo>
                <a:cubicBezTo>
                  <a:pt x="1241565" y="348433"/>
                  <a:pt x="1242657" y="354999"/>
                  <a:pt x="1244842" y="360676"/>
                </a:cubicBezTo>
                <a:cubicBezTo>
                  <a:pt x="1247027" y="366353"/>
                  <a:pt x="1250219" y="370787"/>
                  <a:pt x="1254418" y="373979"/>
                </a:cubicBezTo>
                <a:cubicBezTo>
                  <a:pt x="1258617" y="377171"/>
                  <a:pt x="1263758" y="378767"/>
                  <a:pt x="1269842" y="378767"/>
                </a:cubicBezTo>
                <a:cubicBezTo>
                  <a:pt x="1276183" y="378767"/>
                  <a:pt x="1281485" y="377086"/>
                  <a:pt x="1285748" y="373722"/>
                </a:cubicBezTo>
                <a:cubicBezTo>
                  <a:pt x="1290011" y="370359"/>
                  <a:pt x="1293224" y="365817"/>
                  <a:pt x="1295388" y="360098"/>
                </a:cubicBezTo>
                <a:cubicBezTo>
                  <a:pt x="1297552" y="354378"/>
                  <a:pt x="1298633" y="348005"/>
                  <a:pt x="1298633" y="340978"/>
                </a:cubicBezTo>
                <a:cubicBezTo>
                  <a:pt x="1298633" y="334038"/>
                  <a:pt x="1297573" y="327772"/>
                  <a:pt x="1295452" y="322180"/>
                </a:cubicBezTo>
                <a:cubicBezTo>
                  <a:pt x="1293331" y="316589"/>
                  <a:pt x="1290140" y="312155"/>
                  <a:pt x="1285877" y="308877"/>
                </a:cubicBezTo>
                <a:cubicBezTo>
                  <a:pt x="1281613" y="305599"/>
                  <a:pt x="1276269" y="303961"/>
                  <a:pt x="1269842" y="303961"/>
                </a:cubicBezTo>
                <a:close/>
                <a:moveTo>
                  <a:pt x="256850" y="303961"/>
                </a:moveTo>
                <a:cubicBezTo>
                  <a:pt x="250809" y="303961"/>
                  <a:pt x="245593" y="305450"/>
                  <a:pt x="241201" y="308427"/>
                </a:cubicBezTo>
                <a:cubicBezTo>
                  <a:pt x="236810" y="311405"/>
                  <a:pt x="233436" y="315272"/>
                  <a:pt x="231079" y="320027"/>
                </a:cubicBezTo>
                <a:lnTo>
                  <a:pt x="228079" y="333009"/>
                </a:lnTo>
                <a:lnTo>
                  <a:pt x="283842" y="333009"/>
                </a:lnTo>
                <a:cubicBezTo>
                  <a:pt x="283842" y="327439"/>
                  <a:pt x="282739" y="322470"/>
                  <a:pt x="280532" y="318099"/>
                </a:cubicBezTo>
                <a:cubicBezTo>
                  <a:pt x="278326" y="313729"/>
                  <a:pt x="275198" y="310280"/>
                  <a:pt x="271149" y="307752"/>
                </a:cubicBezTo>
                <a:cubicBezTo>
                  <a:pt x="267101" y="305225"/>
                  <a:pt x="262334" y="303961"/>
                  <a:pt x="256850" y="303961"/>
                </a:cubicBezTo>
                <a:close/>
                <a:moveTo>
                  <a:pt x="3519731" y="291622"/>
                </a:moveTo>
                <a:lnTo>
                  <a:pt x="3534898" y="291622"/>
                </a:lnTo>
                <a:lnTo>
                  <a:pt x="3534898" y="390335"/>
                </a:lnTo>
                <a:lnTo>
                  <a:pt x="3519731" y="390335"/>
                </a:lnTo>
                <a:close/>
                <a:moveTo>
                  <a:pt x="3426930" y="291622"/>
                </a:moveTo>
                <a:lnTo>
                  <a:pt x="3442096" y="291622"/>
                </a:lnTo>
                <a:lnTo>
                  <a:pt x="3442096" y="327354"/>
                </a:lnTo>
                <a:lnTo>
                  <a:pt x="3468318" y="327354"/>
                </a:lnTo>
                <a:cubicBezTo>
                  <a:pt x="3479886" y="327354"/>
                  <a:pt x="3488733" y="330289"/>
                  <a:pt x="3494860" y="336158"/>
                </a:cubicBezTo>
                <a:cubicBezTo>
                  <a:pt x="3500986" y="342028"/>
                  <a:pt x="3504050" y="349462"/>
                  <a:pt x="3504050" y="358459"/>
                </a:cubicBezTo>
                <a:cubicBezTo>
                  <a:pt x="3504050" y="364371"/>
                  <a:pt x="3502678" y="369738"/>
                  <a:pt x="3499936" y="374558"/>
                </a:cubicBezTo>
                <a:cubicBezTo>
                  <a:pt x="3497194" y="379378"/>
                  <a:pt x="3493168" y="383212"/>
                  <a:pt x="3487854" y="386061"/>
                </a:cubicBezTo>
                <a:cubicBezTo>
                  <a:pt x="3482542" y="388911"/>
                  <a:pt x="3476030" y="390335"/>
                  <a:pt x="3468318" y="390335"/>
                </a:cubicBezTo>
                <a:lnTo>
                  <a:pt x="3426930" y="390335"/>
                </a:lnTo>
                <a:close/>
                <a:moveTo>
                  <a:pt x="3326024" y="291622"/>
                </a:moveTo>
                <a:lnTo>
                  <a:pt x="3406229" y="291622"/>
                </a:lnTo>
                <a:lnTo>
                  <a:pt x="3406229" y="305760"/>
                </a:lnTo>
                <a:lnTo>
                  <a:pt x="3373838" y="305760"/>
                </a:lnTo>
                <a:lnTo>
                  <a:pt x="3373838" y="390335"/>
                </a:lnTo>
                <a:lnTo>
                  <a:pt x="3358672" y="390335"/>
                </a:lnTo>
                <a:lnTo>
                  <a:pt x="3358672" y="305760"/>
                </a:lnTo>
                <a:lnTo>
                  <a:pt x="3326024" y="305760"/>
                </a:lnTo>
                <a:close/>
                <a:moveTo>
                  <a:pt x="3226904" y="291622"/>
                </a:moveTo>
                <a:lnTo>
                  <a:pt x="3242072" y="291622"/>
                </a:lnTo>
                <a:lnTo>
                  <a:pt x="3242072" y="334038"/>
                </a:lnTo>
                <a:lnTo>
                  <a:pt x="3289372" y="334038"/>
                </a:lnTo>
                <a:lnTo>
                  <a:pt x="3289372" y="291622"/>
                </a:lnTo>
                <a:lnTo>
                  <a:pt x="3304538" y="291622"/>
                </a:lnTo>
                <a:lnTo>
                  <a:pt x="3304538" y="390335"/>
                </a:lnTo>
                <a:lnTo>
                  <a:pt x="3289372" y="390335"/>
                </a:lnTo>
                <a:lnTo>
                  <a:pt x="3289372" y="348176"/>
                </a:lnTo>
                <a:lnTo>
                  <a:pt x="3242072" y="348176"/>
                </a:lnTo>
                <a:lnTo>
                  <a:pt x="3242072" y="390335"/>
                </a:lnTo>
                <a:lnTo>
                  <a:pt x="3226904" y="390335"/>
                </a:lnTo>
                <a:close/>
                <a:moveTo>
                  <a:pt x="2988780" y="291622"/>
                </a:moveTo>
                <a:lnTo>
                  <a:pt x="2994692" y="291622"/>
                </a:lnTo>
                <a:lnTo>
                  <a:pt x="3003946" y="291622"/>
                </a:lnTo>
                <a:lnTo>
                  <a:pt x="3008831" y="291622"/>
                </a:lnTo>
                <a:lnTo>
                  <a:pt x="3042764" y="369770"/>
                </a:lnTo>
                <a:lnTo>
                  <a:pt x="3077211" y="291622"/>
                </a:lnTo>
                <a:lnTo>
                  <a:pt x="3081581" y="291622"/>
                </a:lnTo>
                <a:lnTo>
                  <a:pt x="3091606" y="291622"/>
                </a:lnTo>
                <a:lnTo>
                  <a:pt x="3096748" y="291622"/>
                </a:lnTo>
                <a:lnTo>
                  <a:pt x="3096748" y="390335"/>
                </a:lnTo>
                <a:lnTo>
                  <a:pt x="3081581" y="390335"/>
                </a:lnTo>
                <a:lnTo>
                  <a:pt x="3081581" y="314813"/>
                </a:lnTo>
                <a:lnTo>
                  <a:pt x="3048933" y="390335"/>
                </a:lnTo>
                <a:lnTo>
                  <a:pt x="3036594" y="390335"/>
                </a:lnTo>
                <a:lnTo>
                  <a:pt x="3003946" y="313423"/>
                </a:lnTo>
                <a:lnTo>
                  <a:pt x="3003946" y="390335"/>
                </a:lnTo>
                <a:lnTo>
                  <a:pt x="2988780" y="390335"/>
                </a:lnTo>
                <a:close/>
                <a:moveTo>
                  <a:pt x="2876293" y="291622"/>
                </a:moveTo>
                <a:lnTo>
                  <a:pt x="2892745" y="291622"/>
                </a:lnTo>
                <a:lnTo>
                  <a:pt x="2919994" y="370284"/>
                </a:lnTo>
                <a:lnTo>
                  <a:pt x="2921022" y="370284"/>
                </a:lnTo>
                <a:lnTo>
                  <a:pt x="2948271" y="291622"/>
                </a:lnTo>
                <a:lnTo>
                  <a:pt x="2964852" y="291879"/>
                </a:lnTo>
                <a:lnTo>
                  <a:pt x="2922822" y="404731"/>
                </a:lnTo>
                <a:cubicBezTo>
                  <a:pt x="2920936" y="409744"/>
                  <a:pt x="2918602" y="413910"/>
                  <a:pt x="2915816" y="417231"/>
                </a:cubicBezTo>
                <a:cubicBezTo>
                  <a:pt x="2913032" y="420551"/>
                  <a:pt x="2909808" y="423025"/>
                  <a:pt x="2906144" y="424654"/>
                </a:cubicBezTo>
                <a:cubicBezTo>
                  <a:pt x="2902481" y="426282"/>
                  <a:pt x="2898358" y="427096"/>
                  <a:pt x="2893773" y="427096"/>
                </a:cubicBezTo>
                <a:cubicBezTo>
                  <a:pt x="2891202" y="427096"/>
                  <a:pt x="2888910" y="426892"/>
                  <a:pt x="2886897" y="426485"/>
                </a:cubicBezTo>
                <a:cubicBezTo>
                  <a:pt x="2884883" y="426078"/>
                  <a:pt x="2883490" y="425682"/>
                  <a:pt x="2882720" y="425296"/>
                </a:cubicBezTo>
                <a:lnTo>
                  <a:pt x="2886575" y="411929"/>
                </a:lnTo>
                <a:cubicBezTo>
                  <a:pt x="2892102" y="413343"/>
                  <a:pt x="2896708" y="413310"/>
                  <a:pt x="2900393" y="411832"/>
                </a:cubicBezTo>
                <a:cubicBezTo>
                  <a:pt x="2904077" y="410354"/>
                  <a:pt x="2907269" y="405931"/>
                  <a:pt x="2909968" y="398561"/>
                </a:cubicBezTo>
                <a:lnTo>
                  <a:pt x="2912796" y="390849"/>
                </a:lnTo>
                <a:close/>
                <a:moveTo>
                  <a:pt x="2788754" y="291622"/>
                </a:moveTo>
                <a:lnTo>
                  <a:pt x="2803922" y="291622"/>
                </a:lnTo>
                <a:lnTo>
                  <a:pt x="2803922" y="334552"/>
                </a:lnTo>
                <a:lnTo>
                  <a:pt x="2813947" y="334552"/>
                </a:lnTo>
                <a:lnTo>
                  <a:pt x="2849422" y="291622"/>
                </a:lnTo>
                <a:lnTo>
                  <a:pt x="2868960" y="291622"/>
                </a:lnTo>
                <a:lnTo>
                  <a:pt x="2829114" y="339179"/>
                </a:lnTo>
                <a:lnTo>
                  <a:pt x="2869474" y="390335"/>
                </a:lnTo>
                <a:lnTo>
                  <a:pt x="2849936" y="390335"/>
                </a:lnTo>
                <a:lnTo>
                  <a:pt x="2817546" y="348690"/>
                </a:lnTo>
                <a:lnTo>
                  <a:pt x="2803922" y="348690"/>
                </a:lnTo>
                <a:lnTo>
                  <a:pt x="2803922" y="390335"/>
                </a:lnTo>
                <a:lnTo>
                  <a:pt x="2788754" y="390335"/>
                </a:lnTo>
                <a:close/>
                <a:moveTo>
                  <a:pt x="2584590" y="291622"/>
                </a:moveTo>
                <a:lnTo>
                  <a:pt x="2647314" y="291622"/>
                </a:lnTo>
                <a:lnTo>
                  <a:pt x="2647314" y="376196"/>
                </a:lnTo>
                <a:lnTo>
                  <a:pt x="2662481" y="376196"/>
                </a:lnTo>
                <a:lnTo>
                  <a:pt x="2662481" y="418612"/>
                </a:lnTo>
                <a:lnTo>
                  <a:pt x="2647314" y="418612"/>
                </a:lnTo>
                <a:lnTo>
                  <a:pt x="2647314" y="390335"/>
                </a:lnTo>
                <a:lnTo>
                  <a:pt x="2574307" y="390335"/>
                </a:lnTo>
                <a:lnTo>
                  <a:pt x="2574307" y="418612"/>
                </a:lnTo>
                <a:lnTo>
                  <a:pt x="2559140" y="418612"/>
                </a:lnTo>
                <a:lnTo>
                  <a:pt x="2559140" y="376196"/>
                </a:lnTo>
                <a:lnTo>
                  <a:pt x="2567366" y="376196"/>
                </a:lnTo>
                <a:cubicBezTo>
                  <a:pt x="2569380" y="374097"/>
                  <a:pt x="2571115" y="371826"/>
                  <a:pt x="2572572" y="369384"/>
                </a:cubicBezTo>
                <a:cubicBezTo>
                  <a:pt x="2574028" y="366942"/>
                  <a:pt x="2575303" y="364039"/>
                  <a:pt x="2576396" y="360676"/>
                </a:cubicBezTo>
                <a:cubicBezTo>
                  <a:pt x="2577488" y="357313"/>
                  <a:pt x="2578420" y="353200"/>
                  <a:pt x="2579191" y="348337"/>
                </a:cubicBezTo>
                <a:cubicBezTo>
                  <a:pt x="2579962" y="343474"/>
                  <a:pt x="2580648" y="337594"/>
                  <a:pt x="2581248" y="330696"/>
                </a:cubicBezTo>
                <a:close/>
                <a:moveTo>
                  <a:pt x="2312505" y="291622"/>
                </a:moveTo>
                <a:lnTo>
                  <a:pt x="2327672" y="291622"/>
                </a:lnTo>
                <a:lnTo>
                  <a:pt x="2327672" y="367970"/>
                </a:lnTo>
                <a:lnTo>
                  <a:pt x="2375229" y="291622"/>
                </a:lnTo>
                <a:lnTo>
                  <a:pt x="2392710" y="291622"/>
                </a:lnTo>
                <a:lnTo>
                  <a:pt x="2392710" y="390335"/>
                </a:lnTo>
                <a:lnTo>
                  <a:pt x="2377543" y="390335"/>
                </a:lnTo>
                <a:lnTo>
                  <a:pt x="2377543" y="313986"/>
                </a:lnTo>
                <a:lnTo>
                  <a:pt x="2330242" y="390335"/>
                </a:lnTo>
                <a:lnTo>
                  <a:pt x="2312505" y="390335"/>
                </a:lnTo>
                <a:close/>
                <a:moveTo>
                  <a:pt x="2217255" y="291622"/>
                </a:moveTo>
                <a:lnTo>
                  <a:pt x="2232422" y="291622"/>
                </a:lnTo>
                <a:lnTo>
                  <a:pt x="2232422" y="334552"/>
                </a:lnTo>
                <a:lnTo>
                  <a:pt x="2242447" y="334552"/>
                </a:lnTo>
                <a:lnTo>
                  <a:pt x="2277922" y="291622"/>
                </a:lnTo>
                <a:lnTo>
                  <a:pt x="2297460" y="291622"/>
                </a:lnTo>
                <a:lnTo>
                  <a:pt x="2257614" y="339179"/>
                </a:lnTo>
                <a:lnTo>
                  <a:pt x="2297974" y="390335"/>
                </a:lnTo>
                <a:lnTo>
                  <a:pt x="2278436" y="390335"/>
                </a:lnTo>
                <a:lnTo>
                  <a:pt x="2246046" y="348690"/>
                </a:lnTo>
                <a:lnTo>
                  <a:pt x="2232422" y="348690"/>
                </a:lnTo>
                <a:lnTo>
                  <a:pt x="2232422" y="390335"/>
                </a:lnTo>
                <a:lnTo>
                  <a:pt x="2217255" y="390335"/>
                </a:lnTo>
                <a:close/>
                <a:moveTo>
                  <a:pt x="2017230" y="291622"/>
                </a:moveTo>
                <a:lnTo>
                  <a:pt x="2032397" y="291622"/>
                </a:lnTo>
                <a:lnTo>
                  <a:pt x="2032397" y="334552"/>
                </a:lnTo>
                <a:lnTo>
                  <a:pt x="2042422" y="334552"/>
                </a:lnTo>
                <a:lnTo>
                  <a:pt x="2077897" y="291622"/>
                </a:lnTo>
                <a:lnTo>
                  <a:pt x="2097435" y="291622"/>
                </a:lnTo>
                <a:lnTo>
                  <a:pt x="2057589" y="339179"/>
                </a:lnTo>
                <a:lnTo>
                  <a:pt x="2097949" y="390335"/>
                </a:lnTo>
                <a:lnTo>
                  <a:pt x="2078412" y="390335"/>
                </a:lnTo>
                <a:lnTo>
                  <a:pt x="2046021" y="348690"/>
                </a:lnTo>
                <a:lnTo>
                  <a:pt x="2032397" y="348690"/>
                </a:lnTo>
                <a:lnTo>
                  <a:pt x="2032397" y="390335"/>
                </a:lnTo>
                <a:lnTo>
                  <a:pt x="2017230" y="390335"/>
                </a:lnTo>
                <a:close/>
                <a:moveTo>
                  <a:pt x="1840124" y="291622"/>
                </a:moveTo>
                <a:lnTo>
                  <a:pt x="1920329" y="291622"/>
                </a:lnTo>
                <a:lnTo>
                  <a:pt x="1920329" y="305760"/>
                </a:lnTo>
                <a:lnTo>
                  <a:pt x="1887939" y="305760"/>
                </a:lnTo>
                <a:lnTo>
                  <a:pt x="1887939" y="390335"/>
                </a:lnTo>
                <a:lnTo>
                  <a:pt x="1872772" y="390335"/>
                </a:lnTo>
                <a:lnTo>
                  <a:pt x="1872772" y="305760"/>
                </a:lnTo>
                <a:lnTo>
                  <a:pt x="1840124" y="305760"/>
                </a:lnTo>
                <a:close/>
                <a:moveTo>
                  <a:pt x="1445730" y="291622"/>
                </a:moveTo>
                <a:lnTo>
                  <a:pt x="1460897" y="291622"/>
                </a:lnTo>
                <a:lnTo>
                  <a:pt x="1460897" y="376196"/>
                </a:lnTo>
                <a:lnTo>
                  <a:pt x="1498171" y="376196"/>
                </a:lnTo>
                <a:lnTo>
                  <a:pt x="1498171" y="291622"/>
                </a:lnTo>
                <a:lnTo>
                  <a:pt x="1513338" y="291622"/>
                </a:lnTo>
                <a:lnTo>
                  <a:pt x="1513338" y="376196"/>
                </a:lnTo>
                <a:lnTo>
                  <a:pt x="1550613" y="376196"/>
                </a:lnTo>
                <a:lnTo>
                  <a:pt x="1550613" y="291622"/>
                </a:lnTo>
                <a:lnTo>
                  <a:pt x="1565780" y="291622"/>
                </a:lnTo>
                <a:lnTo>
                  <a:pt x="1565780" y="390335"/>
                </a:lnTo>
                <a:lnTo>
                  <a:pt x="1445730" y="390335"/>
                </a:lnTo>
                <a:close/>
                <a:moveTo>
                  <a:pt x="1148006" y="291622"/>
                </a:moveTo>
                <a:lnTo>
                  <a:pt x="1163173" y="291622"/>
                </a:lnTo>
                <a:lnTo>
                  <a:pt x="1163173" y="390335"/>
                </a:lnTo>
                <a:lnTo>
                  <a:pt x="1148006" y="390335"/>
                </a:lnTo>
                <a:close/>
                <a:moveTo>
                  <a:pt x="1055205" y="291622"/>
                </a:moveTo>
                <a:lnTo>
                  <a:pt x="1070372" y="291622"/>
                </a:lnTo>
                <a:lnTo>
                  <a:pt x="1070372" y="327354"/>
                </a:lnTo>
                <a:lnTo>
                  <a:pt x="1096593" y="327354"/>
                </a:lnTo>
                <a:cubicBezTo>
                  <a:pt x="1108161" y="327354"/>
                  <a:pt x="1117008" y="330289"/>
                  <a:pt x="1123135" y="336158"/>
                </a:cubicBezTo>
                <a:cubicBezTo>
                  <a:pt x="1129262" y="342028"/>
                  <a:pt x="1132325" y="349462"/>
                  <a:pt x="1132325" y="358459"/>
                </a:cubicBezTo>
                <a:cubicBezTo>
                  <a:pt x="1132325" y="364371"/>
                  <a:pt x="1130954" y="369738"/>
                  <a:pt x="1128212" y="374558"/>
                </a:cubicBezTo>
                <a:cubicBezTo>
                  <a:pt x="1125470" y="379378"/>
                  <a:pt x="1121442" y="383212"/>
                  <a:pt x="1116130" y="386061"/>
                </a:cubicBezTo>
                <a:cubicBezTo>
                  <a:pt x="1110817" y="388911"/>
                  <a:pt x="1104305" y="390335"/>
                  <a:pt x="1096593" y="390335"/>
                </a:cubicBezTo>
                <a:lnTo>
                  <a:pt x="1055205" y="390335"/>
                </a:lnTo>
                <a:close/>
                <a:moveTo>
                  <a:pt x="954299" y="291622"/>
                </a:moveTo>
                <a:lnTo>
                  <a:pt x="1034504" y="291622"/>
                </a:lnTo>
                <a:lnTo>
                  <a:pt x="1034504" y="305760"/>
                </a:lnTo>
                <a:lnTo>
                  <a:pt x="1002114" y="305760"/>
                </a:lnTo>
                <a:lnTo>
                  <a:pt x="1002114" y="390335"/>
                </a:lnTo>
                <a:lnTo>
                  <a:pt x="986947" y="390335"/>
                </a:lnTo>
                <a:lnTo>
                  <a:pt x="986947" y="305760"/>
                </a:lnTo>
                <a:lnTo>
                  <a:pt x="954299" y="305760"/>
                </a:lnTo>
                <a:close/>
                <a:moveTo>
                  <a:pt x="750405" y="291622"/>
                </a:moveTo>
                <a:lnTo>
                  <a:pt x="765572" y="291622"/>
                </a:lnTo>
                <a:lnTo>
                  <a:pt x="765572" y="367970"/>
                </a:lnTo>
                <a:lnTo>
                  <a:pt x="813129" y="291622"/>
                </a:lnTo>
                <a:lnTo>
                  <a:pt x="830610" y="291622"/>
                </a:lnTo>
                <a:lnTo>
                  <a:pt x="830610" y="390335"/>
                </a:lnTo>
                <a:lnTo>
                  <a:pt x="815443" y="390335"/>
                </a:lnTo>
                <a:lnTo>
                  <a:pt x="815443" y="313986"/>
                </a:lnTo>
                <a:lnTo>
                  <a:pt x="768142" y="390335"/>
                </a:lnTo>
                <a:lnTo>
                  <a:pt x="750405" y="390335"/>
                </a:lnTo>
                <a:close/>
                <a:moveTo>
                  <a:pt x="658740" y="291622"/>
                </a:moveTo>
                <a:lnTo>
                  <a:pt x="724549" y="291622"/>
                </a:lnTo>
                <a:lnTo>
                  <a:pt x="724549" y="390335"/>
                </a:lnTo>
                <a:lnTo>
                  <a:pt x="709382" y="390335"/>
                </a:lnTo>
                <a:lnTo>
                  <a:pt x="709382" y="305760"/>
                </a:lnTo>
                <a:lnTo>
                  <a:pt x="673136" y="305760"/>
                </a:lnTo>
                <a:lnTo>
                  <a:pt x="671594" y="340978"/>
                </a:lnTo>
                <a:cubicBezTo>
                  <a:pt x="671251" y="349076"/>
                  <a:pt x="670533" y="356199"/>
                  <a:pt x="669441" y="362347"/>
                </a:cubicBezTo>
                <a:cubicBezTo>
                  <a:pt x="668348" y="368495"/>
                  <a:pt x="666699" y="373647"/>
                  <a:pt x="664492" y="377803"/>
                </a:cubicBezTo>
                <a:cubicBezTo>
                  <a:pt x="662286" y="381959"/>
                  <a:pt x="659362" y="385087"/>
                  <a:pt x="655720" y="387186"/>
                </a:cubicBezTo>
                <a:cubicBezTo>
                  <a:pt x="652078" y="389285"/>
                  <a:pt x="647515" y="390335"/>
                  <a:pt x="642031" y="390335"/>
                </a:cubicBezTo>
                <a:lnTo>
                  <a:pt x="636890" y="390335"/>
                </a:lnTo>
                <a:lnTo>
                  <a:pt x="636890" y="376196"/>
                </a:lnTo>
                <a:lnTo>
                  <a:pt x="640489" y="376196"/>
                </a:lnTo>
                <a:cubicBezTo>
                  <a:pt x="643445" y="376196"/>
                  <a:pt x="645908" y="375607"/>
                  <a:pt x="647879" y="374429"/>
                </a:cubicBezTo>
                <a:cubicBezTo>
                  <a:pt x="649850" y="373251"/>
                  <a:pt x="651446" y="371173"/>
                  <a:pt x="652667" y="368195"/>
                </a:cubicBezTo>
                <a:cubicBezTo>
                  <a:pt x="653888" y="365218"/>
                  <a:pt x="654831" y="361062"/>
                  <a:pt x="655495" y="355728"/>
                </a:cubicBezTo>
                <a:cubicBezTo>
                  <a:pt x="656159" y="350393"/>
                  <a:pt x="656641" y="343592"/>
                  <a:pt x="656941" y="335323"/>
                </a:cubicBezTo>
                <a:close/>
                <a:moveTo>
                  <a:pt x="436080" y="291622"/>
                </a:moveTo>
                <a:lnTo>
                  <a:pt x="451247" y="291622"/>
                </a:lnTo>
                <a:lnTo>
                  <a:pt x="451247" y="367970"/>
                </a:lnTo>
                <a:lnTo>
                  <a:pt x="498804" y="291622"/>
                </a:lnTo>
                <a:lnTo>
                  <a:pt x="516285" y="291622"/>
                </a:lnTo>
                <a:lnTo>
                  <a:pt x="516285" y="390335"/>
                </a:lnTo>
                <a:lnTo>
                  <a:pt x="501118" y="390335"/>
                </a:lnTo>
                <a:lnTo>
                  <a:pt x="501118" y="313986"/>
                </a:lnTo>
                <a:lnTo>
                  <a:pt x="453817" y="390335"/>
                </a:lnTo>
                <a:lnTo>
                  <a:pt x="436080" y="390335"/>
                </a:lnTo>
                <a:close/>
                <a:moveTo>
                  <a:pt x="321780" y="291622"/>
                </a:moveTo>
                <a:lnTo>
                  <a:pt x="336947" y="291622"/>
                </a:lnTo>
                <a:lnTo>
                  <a:pt x="336947" y="376196"/>
                </a:lnTo>
                <a:lnTo>
                  <a:pt x="384247" y="376196"/>
                </a:lnTo>
                <a:lnTo>
                  <a:pt x="384247" y="291622"/>
                </a:lnTo>
                <a:lnTo>
                  <a:pt x="399414" y="291622"/>
                </a:lnTo>
                <a:lnTo>
                  <a:pt x="399414" y="376196"/>
                </a:lnTo>
                <a:lnTo>
                  <a:pt x="414581" y="376196"/>
                </a:lnTo>
                <a:lnTo>
                  <a:pt x="414581" y="422211"/>
                </a:lnTo>
                <a:lnTo>
                  <a:pt x="399414" y="422211"/>
                </a:lnTo>
                <a:lnTo>
                  <a:pt x="399414" y="390335"/>
                </a:lnTo>
                <a:lnTo>
                  <a:pt x="321780" y="390335"/>
                </a:lnTo>
                <a:close/>
                <a:moveTo>
                  <a:pt x="112230" y="291622"/>
                </a:moveTo>
                <a:lnTo>
                  <a:pt x="189864" y="291622"/>
                </a:lnTo>
                <a:lnTo>
                  <a:pt x="189864" y="390335"/>
                </a:lnTo>
                <a:lnTo>
                  <a:pt x="174697" y="390335"/>
                </a:lnTo>
                <a:lnTo>
                  <a:pt x="174697" y="305760"/>
                </a:lnTo>
                <a:lnTo>
                  <a:pt x="127397" y="305760"/>
                </a:lnTo>
                <a:lnTo>
                  <a:pt x="127397" y="390335"/>
                </a:lnTo>
                <a:lnTo>
                  <a:pt x="112230" y="390335"/>
                </a:lnTo>
                <a:close/>
                <a:moveTo>
                  <a:pt x="3161975" y="290336"/>
                </a:moveTo>
                <a:cubicBezTo>
                  <a:pt x="3167116" y="290336"/>
                  <a:pt x="3172194" y="291193"/>
                  <a:pt x="3177206" y="292907"/>
                </a:cubicBezTo>
                <a:cubicBezTo>
                  <a:pt x="3182219" y="294621"/>
                  <a:pt x="3186782" y="297395"/>
                  <a:pt x="3190895" y="301229"/>
                </a:cubicBezTo>
                <a:cubicBezTo>
                  <a:pt x="3195008" y="305064"/>
                  <a:pt x="3198286" y="310130"/>
                  <a:pt x="3200728" y="316428"/>
                </a:cubicBezTo>
                <a:cubicBezTo>
                  <a:pt x="3203170" y="322727"/>
                  <a:pt x="3204391" y="330481"/>
                  <a:pt x="3204391" y="339693"/>
                </a:cubicBezTo>
                <a:lnTo>
                  <a:pt x="3204391" y="346120"/>
                </a:lnTo>
                <a:lnTo>
                  <a:pt x="3133092" y="346120"/>
                </a:lnTo>
                <a:lnTo>
                  <a:pt x="3136558" y="362990"/>
                </a:lnTo>
                <a:cubicBezTo>
                  <a:pt x="3139150" y="368152"/>
                  <a:pt x="3142759" y="372073"/>
                  <a:pt x="3147387" y="374750"/>
                </a:cubicBezTo>
                <a:cubicBezTo>
                  <a:pt x="3152014" y="377428"/>
                  <a:pt x="3157391" y="378767"/>
                  <a:pt x="3163518" y="378767"/>
                </a:cubicBezTo>
                <a:cubicBezTo>
                  <a:pt x="3167502" y="378767"/>
                  <a:pt x="3171112" y="378199"/>
                  <a:pt x="3174346" y="377064"/>
                </a:cubicBezTo>
                <a:cubicBezTo>
                  <a:pt x="3177581" y="375929"/>
                  <a:pt x="3180377" y="374215"/>
                  <a:pt x="3182733" y="371923"/>
                </a:cubicBezTo>
                <a:cubicBezTo>
                  <a:pt x="3185090" y="369631"/>
                  <a:pt x="3186911" y="366771"/>
                  <a:pt x="3188196" y="363343"/>
                </a:cubicBezTo>
                <a:lnTo>
                  <a:pt x="3202848" y="367456"/>
                </a:lnTo>
                <a:cubicBezTo>
                  <a:pt x="3201306" y="372426"/>
                  <a:pt x="3198714" y="376786"/>
                  <a:pt x="3195072" y="380534"/>
                </a:cubicBezTo>
                <a:cubicBezTo>
                  <a:pt x="3191430" y="384283"/>
                  <a:pt x="3186932" y="387197"/>
                  <a:pt x="3181576" y="389275"/>
                </a:cubicBezTo>
                <a:cubicBezTo>
                  <a:pt x="3176221" y="391353"/>
                  <a:pt x="3170201" y="392392"/>
                  <a:pt x="3163518" y="392392"/>
                </a:cubicBezTo>
                <a:cubicBezTo>
                  <a:pt x="3154006" y="392392"/>
                  <a:pt x="3145812" y="390282"/>
                  <a:pt x="3138936" y="386061"/>
                </a:cubicBezTo>
                <a:cubicBezTo>
                  <a:pt x="3132059" y="381841"/>
                  <a:pt x="3126768" y="375929"/>
                  <a:pt x="3123062" y="368324"/>
                </a:cubicBezTo>
                <a:cubicBezTo>
                  <a:pt x="3119356" y="360719"/>
                  <a:pt x="3117502" y="351861"/>
                  <a:pt x="3117502" y="341750"/>
                </a:cubicBezTo>
                <a:cubicBezTo>
                  <a:pt x="3117502" y="331638"/>
                  <a:pt x="3119356" y="322716"/>
                  <a:pt x="3123062" y="314982"/>
                </a:cubicBezTo>
                <a:cubicBezTo>
                  <a:pt x="3126768" y="307249"/>
                  <a:pt x="3131952" y="301208"/>
                  <a:pt x="3138614" y="296859"/>
                </a:cubicBezTo>
                <a:cubicBezTo>
                  <a:pt x="3145276" y="292511"/>
                  <a:pt x="3153063" y="290336"/>
                  <a:pt x="3161975" y="290336"/>
                </a:cubicBezTo>
                <a:close/>
                <a:moveTo>
                  <a:pt x="2724082" y="290336"/>
                </a:moveTo>
                <a:cubicBezTo>
                  <a:pt x="2732994" y="290336"/>
                  <a:pt x="2740802" y="292457"/>
                  <a:pt x="2747507" y="296699"/>
                </a:cubicBezTo>
                <a:cubicBezTo>
                  <a:pt x="2754212" y="300940"/>
                  <a:pt x="2759440" y="306896"/>
                  <a:pt x="2763188" y="314565"/>
                </a:cubicBezTo>
                <a:cubicBezTo>
                  <a:pt x="2766937" y="322234"/>
                  <a:pt x="2768812" y="331210"/>
                  <a:pt x="2768812" y="341492"/>
                </a:cubicBezTo>
                <a:cubicBezTo>
                  <a:pt x="2768812" y="351689"/>
                  <a:pt x="2766937" y="360601"/>
                  <a:pt x="2763188" y="368227"/>
                </a:cubicBezTo>
                <a:cubicBezTo>
                  <a:pt x="2759440" y="375854"/>
                  <a:pt x="2754212" y="381788"/>
                  <a:pt x="2747507" y="386029"/>
                </a:cubicBezTo>
                <a:cubicBezTo>
                  <a:pt x="2740802" y="390271"/>
                  <a:pt x="2732994" y="392392"/>
                  <a:pt x="2724082" y="392392"/>
                </a:cubicBezTo>
                <a:cubicBezTo>
                  <a:pt x="2715170" y="392392"/>
                  <a:pt x="2707362" y="390271"/>
                  <a:pt x="2700657" y="386029"/>
                </a:cubicBezTo>
                <a:cubicBezTo>
                  <a:pt x="2693952" y="381788"/>
                  <a:pt x="2688725" y="375854"/>
                  <a:pt x="2684976" y="368227"/>
                </a:cubicBezTo>
                <a:cubicBezTo>
                  <a:pt x="2681227" y="360601"/>
                  <a:pt x="2679352" y="351689"/>
                  <a:pt x="2679352" y="341492"/>
                </a:cubicBezTo>
                <a:cubicBezTo>
                  <a:pt x="2679352" y="331210"/>
                  <a:pt x="2681227" y="322234"/>
                  <a:pt x="2684976" y="314565"/>
                </a:cubicBezTo>
                <a:cubicBezTo>
                  <a:pt x="2688725" y="306896"/>
                  <a:pt x="2693952" y="300940"/>
                  <a:pt x="2700657" y="296699"/>
                </a:cubicBezTo>
                <a:cubicBezTo>
                  <a:pt x="2707362" y="292457"/>
                  <a:pt x="2715170" y="290336"/>
                  <a:pt x="2724082" y="290336"/>
                </a:cubicBezTo>
                <a:close/>
                <a:moveTo>
                  <a:pt x="2457125" y="290336"/>
                </a:moveTo>
                <a:cubicBezTo>
                  <a:pt x="2462266" y="290336"/>
                  <a:pt x="2467343" y="291193"/>
                  <a:pt x="2472356" y="292907"/>
                </a:cubicBezTo>
                <a:cubicBezTo>
                  <a:pt x="2477369" y="294621"/>
                  <a:pt x="2481932" y="297395"/>
                  <a:pt x="2486045" y="301229"/>
                </a:cubicBezTo>
                <a:cubicBezTo>
                  <a:pt x="2490158" y="305064"/>
                  <a:pt x="2493436" y="310130"/>
                  <a:pt x="2495878" y="316428"/>
                </a:cubicBezTo>
                <a:cubicBezTo>
                  <a:pt x="2498320" y="322727"/>
                  <a:pt x="2499541" y="330481"/>
                  <a:pt x="2499541" y="339693"/>
                </a:cubicBezTo>
                <a:lnTo>
                  <a:pt x="2499541" y="346120"/>
                </a:lnTo>
                <a:lnTo>
                  <a:pt x="2428242" y="346120"/>
                </a:lnTo>
                <a:lnTo>
                  <a:pt x="2431708" y="362990"/>
                </a:lnTo>
                <a:cubicBezTo>
                  <a:pt x="2434300" y="368152"/>
                  <a:pt x="2437909" y="372073"/>
                  <a:pt x="2442536" y="374750"/>
                </a:cubicBezTo>
                <a:cubicBezTo>
                  <a:pt x="2447164" y="377428"/>
                  <a:pt x="2452541" y="378767"/>
                  <a:pt x="2458667" y="378767"/>
                </a:cubicBezTo>
                <a:cubicBezTo>
                  <a:pt x="2462652" y="378767"/>
                  <a:pt x="2466262" y="378199"/>
                  <a:pt x="2469496" y="377064"/>
                </a:cubicBezTo>
                <a:cubicBezTo>
                  <a:pt x="2472731" y="375929"/>
                  <a:pt x="2475527" y="374215"/>
                  <a:pt x="2477883" y="371923"/>
                </a:cubicBezTo>
                <a:cubicBezTo>
                  <a:pt x="2480240" y="369631"/>
                  <a:pt x="2482060" y="366771"/>
                  <a:pt x="2483346" y="363343"/>
                </a:cubicBezTo>
                <a:lnTo>
                  <a:pt x="2497999" y="367456"/>
                </a:lnTo>
                <a:cubicBezTo>
                  <a:pt x="2496456" y="372426"/>
                  <a:pt x="2493864" y="376786"/>
                  <a:pt x="2490222" y="380534"/>
                </a:cubicBezTo>
                <a:cubicBezTo>
                  <a:pt x="2486581" y="384283"/>
                  <a:pt x="2482082" y="387197"/>
                  <a:pt x="2476726" y="389275"/>
                </a:cubicBezTo>
                <a:cubicBezTo>
                  <a:pt x="2471371" y="391353"/>
                  <a:pt x="2465351" y="392392"/>
                  <a:pt x="2458667" y="392392"/>
                </a:cubicBezTo>
                <a:cubicBezTo>
                  <a:pt x="2449156" y="392392"/>
                  <a:pt x="2440962" y="390282"/>
                  <a:pt x="2434086" y="386061"/>
                </a:cubicBezTo>
                <a:cubicBezTo>
                  <a:pt x="2427209" y="381841"/>
                  <a:pt x="2421918" y="375929"/>
                  <a:pt x="2418212" y="368324"/>
                </a:cubicBezTo>
                <a:cubicBezTo>
                  <a:pt x="2414506" y="360719"/>
                  <a:pt x="2412652" y="351861"/>
                  <a:pt x="2412652" y="341750"/>
                </a:cubicBezTo>
                <a:cubicBezTo>
                  <a:pt x="2412652" y="331638"/>
                  <a:pt x="2414506" y="322716"/>
                  <a:pt x="2418212" y="314982"/>
                </a:cubicBezTo>
                <a:cubicBezTo>
                  <a:pt x="2421918" y="307249"/>
                  <a:pt x="2427102" y="301208"/>
                  <a:pt x="2433764" y="296859"/>
                </a:cubicBezTo>
                <a:cubicBezTo>
                  <a:pt x="2440426" y="292511"/>
                  <a:pt x="2448213" y="290336"/>
                  <a:pt x="2457125" y="290336"/>
                </a:cubicBezTo>
                <a:close/>
                <a:moveTo>
                  <a:pt x="2150269" y="290336"/>
                </a:moveTo>
                <a:cubicBezTo>
                  <a:pt x="2153439" y="290336"/>
                  <a:pt x="2157091" y="290711"/>
                  <a:pt x="2161226" y="291461"/>
                </a:cubicBezTo>
                <a:cubicBezTo>
                  <a:pt x="2165360" y="292211"/>
                  <a:pt x="2169366" y="293742"/>
                  <a:pt x="2173244" y="296056"/>
                </a:cubicBezTo>
                <a:cubicBezTo>
                  <a:pt x="2177121" y="298369"/>
                  <a:pt x="2180346" y="301861"/>
                  <a:pt x="2182916" y="306531"/>
                </a:cubicBezTo>
                <a:cubicBezTo>
                  <a:pt x="2185487" y="311201"/>
                  <a:pt x="2186772" y="317457"/>
                  <a:pt x="2186772" y="325297"/>
                </a:cubicBezTo>
                <a:lnTo>
                  <a:pt x="2186772" y="390335"/>
                </a:lnTo>
                <a:lnTo>
                  <a:pt x="2171605" y="390335"/>
                </a:lnTo>
                <a:lnTo>
                  <a:pt x="2171605" y="376968"/>
                </a:lnTo>
                <a:lnTo>
                  <a:pt x="2170834" y="376968"/>
                </a:lnTo>
                <a:cubicBezTo>
                  <a:pt x="2169806" y="379110"/>
                  <a:pt x="2168092" y="381402"/>
                  <a:pt x="2165693" y="383844"/>
                </a:cubicBezTo>
                <a:cubicBezTo>
                  <a:pt x="2163293" y="386286"/>
                  <a:pt x="2160101" y="388364"/>
                  <a:pt x="2156117" y="390078"/>
                </a:cubicBezTo>
                <a:cubicBezTo>
                  <a:pt x="2152132" y="391792"/>
                  <a:pt x="2147269" y="392649"/>
                  <a:pt x="2141528" y="392649"/>
                </a:cubicBezTo>
                <a:cubicBezTo>
                  <a:pt x="2135273" y="392649"/>
                  <a:pt x="2129596" y="391460"/>
                  <a:pt x="2124498" y="389082"/>
                </a:cubicBezTo>
                <a:cubicBezTo>
                  <a:pt x="2119399" y="386704"/>
                  <a:pt x="2115350" y="383255"/>
                  <a:pt x="2112351" y="378735"/>
                </a:cubicBezTo>
                <a:cubicBezTo>
                  <a:pt x="2109352" y="374215"/>
                  <a:pt x="2107853" y="368742"/>
                  <a:pt x="2107853" y="362315"/>
                </a:cubicBezTo>
                <a:cubicBezTo>
                  <a:pt x="2107853" y="356659"/>
                  <a:pt x="2108966" y="352064"/>
                  <a:pt x="2111195" y="348530"/>
                </a:cubicBezTo>
                <a:cubicBezTo>
                  <a:pt x="2113422" y="344995"/>
                  <a:pt x="2116400" y="342221"/>
                  <a:pt x="2120127" y="340207"/>
                </a:cubicBezTo>
                <a:cubicBezTo>
                  <a:pt x="2123855" y="338193"/>
                  <a:pt x="2127979" y="336683"/>
                  <a:pt x="2132499" y="335676"/>
                </a:cubicBezTo>
                <a:cubicBezTo>
                  <a:pt x="2137019" y="334669"/>
                  <a:pt x="2141571" y="333866"/>
                  <a:pt x="2146155" y="333266"/>
                </a:cubicBezTo>
                <a:cubicBezTo>
                  <a:pt x="2152154" y="332495"/>
                  <a:pt x="2157027" y="331906"/>
                  <a:pt x="2160776" y="331499"/>
                </a:cubicBezTo>
                <a:cubicBezTo>
                  <a:pt x="2164525" y="331092"/>
                  <a:pt x="2167267" y="330396"/>
                  <a:pt x="2169002" y="329410"/>
                </a:cubicBezTo>
                <a:cubicBezTo>
                  <a:pt x="2170738" y="328425"/>
                  <a:pt x="2171605" y="326711"/>
                  <a:pt x="2171605" y="324269"/>
                </a:cubicBezTo>
                <a:lnTo>
                  <a:pt x="2171605" y="323755"/>
                </a:lnTo>
                <a:cubicBezTo>
                  <a:pt x="2171605" y="317414"/>
                  <a:pt x="2169880" y="312487"/>
                  <a:pt x="2166432" y="308973"/>
                </a:cubicBezTo>
                <a:cubicBezTo>
                  <a:pt x="2162983" y="305460"/>
                  <a:pt x="2157766" y="303704"/>
                  <a:pt x="2150783" y="303704"/>
                </a:cubicBezTo>
                <a:cubicBezTo>
                  <a:pt x="2143542" y="303704"/>
                  <a:pt x="2137865" y="305289"/>
                  <a:pt x="2133752" y="308459"/>
                </a:cubicBezTo>
                <a:cubicBezTo>
                  <a:pt x="2129639" y="311630"/>
                  <a:pt x="2126747" y="315015"/>
                  <a:pt x="2125076" y="318614"/>
                </a:cubicBezTo>
                <a:lnTo>
                  <a:pt x="2110680" y="313472"/>
                </a:lnTo>
                <a:cubicBezTo>
                  <a:pt x="2113251" y="307474"/>
                  <a:pt x="2116689" y="302793"/>
                  <a:pt x="2120995" y="299430"/>
                </a:cubicBezTo>
                <a:cubicBezTo>
                  <a:pt x="2125301" y="296067"/>
                  <a:pt x="2130014" y="293710"/>
                  <a:pt x="2135134" y="292361"/>
                </a:cubicBezTo>
                <a:cubicBezTo>
                  <a:pt x="2140253" y="291011"/>
                  <a:pt x="2145299" y="290336"/>
                  <a:pt x="2150269" y="290336"/>
                </a:cubicBezTo>
                <a:close/>
                <a:moveTo>
                  <a:pt x="1780539" y="290336"/>
                </a:moveTo>
                <a:cubicBezTo>
                  <a:pt x="1789450" y="290336"/>
                  <a:pt x="1797259" y="292457"/>
                  <a:pt x="1803964" y="296699"/>
                </a:cubicBezTo>
                <a:cubicBezTo>
                  <a:pt x="1810669" y="300940"/>
                  <a:pt x="1815896" y="306896"/>
                  <a:pt x="1819645" y="314565"/>
                </a:cubicBezTo>
                <a:cubicBezTo>
                  <a:pt x="1823394" y="322234"/>
                  <a:pt x="1825269" y="331210"/>
                  <a:pt x="1825269" y="341492"/>
                </a:cubicBezTo>
                <a:cubicBezTo>
                  <a:pt x="1825269" y="351689"/>
                  <a:pt x="1823394" y="360601"/>
                  <a:pt x="1819645" y="368227"/>
                </a:cubicBezTo>
                <a:cubicBezTo>
                  <a:pt x="1815896" y="375854"/>
                  <a:pt x="1810669" y="381788"/>
                  <a:pt x="1803964" y="386029"/>
                </a:cubicBezTo>
                <a:cubicBezTo>
                  <a:pt x="1797259" y="390271"/>
                  <a:pt x="1789450" y="392392"/>
                  <a:pt x="1780539" y="392392"/>
                </a:cubicBezTo>
                <a:cubicBezTo>
                  <a:pt x="1771627" y="392392"/>
                  <a:pt x="1763819" y="390271"/>
                  <a:pt x="1757114" y="386029"/>
                </a:cubicBezTo>
                <a:cubicBezTo>
                  <a:pt x="1750408" y="381788"/>
                  <a:pt x="1745181" y="375854"/>
                  <a:pt x="1741433" y="368227"/>
                </a:cubicBezTo>
                <a:cubicBezTo>
                  <a:pt x="1739558" y="364414"/>
                  <a:pt x="1738152" y="360280"/>
                  <a:pt x="1737215" y="355824"/>
                </a:cubicBezTo>
                <a:lnTo>
                  <a:pt x="1736541" y="348947"/>
                </a:lnTo>
                <a:lnTo>
                  <a:pt x="1710874" y="348947"/>
                </a:lnTo>
                <a:lnTo>
                  <a:pt x="1710874" y="390335"/>
                </a:lnTo>
                <a:lnTo>
                  <a:pt x="1695707" y="390335"/>
                </a:lnTo>
                <a:lnTo>
                  <a:pt x="1695707" y="291622"/>
                </a:lnTo>
                <a:lnTo>
                  <a:pt x="1710874" y="291622"/>
                </a:lnTo>
                <a:lnTo>
                  <a:pt x="1710874" y="334809"/>
                </a:lnTo>
                <a:lnTo>
                  <a:pt x="1736460" y="334809"/>
                </a:lnTo>
                <a:lnTo>
                  <a:pt x="1737215" y="327049"/>
                </a:lnTo>
                <a:cubicBezTo>
                  <a:pt x="1738152" y="322561"/>
                  <a:pt x="1739558" y="318399"/>
                  <a:pt x="1741433" y="314565"/>
                </a:cubicBezTo>
                <a:cubicBezTo>
                  <a:pt x="1745181" y="306896"/>
                  <a:pt x="1750408" y="300940"/>
                  <a:pt x="1757114" y="296699"/>
                </a:cubicBezTo>
                <a:cubicBezTo>
                  <a:pt x="1763819" y="292457"/>
                  <a:pt x="1771627" y="290336"/>
                  <a:pt x="1780539" y="290336"/>
                </a:cubicBezTo>
                <a:close/>
                <a:moveTo>
                  <a:pt x="1635919" y="290336"/>
                </a:moveTo>
                <a:cubicBezTo>
                  <a:pt x="1639089" y="290336"/>
                  <a:pt x="1642741" y="290711"/>
                  <a:pt x="1646876" y="291461"/>
                </a:cubicBezTo>
                <a:cubicBezTo>
                  <a:pt x="1651011" y="292211"/>
                  <a:pt x="1655017" y="293742"/>
                  <a:pt x="1658894" y="296056"/>
                </a:cubicBezTo>
                <a:cubicBezTo>
                  <a:pt x="1662771" y="298369"/>
                  <a:pt x="1665995" y="301861"/>
                  <a:pt x="1668566" y="306531"/>
                </a:cubicBezTo>
                <a:cubicBezTo>
                  <a:pt x="1671137" y="311201"/>
                  <a:pt x="1672422" y="317457"/>
                  <a:pt x="1672422" y="325297"/>
                </a:cubicBezTo>
                <a:lnTo>
                  <a:pt x="1672422" y="390335"/>
                </a:lnTo>
                <a:lnTo>
                  <a:pt x="1657255" y="390335"/>
                </a:lnTo>
                <a:lnTo>
                  <a:pt x="1657255" y="376968"/>
                </a:lnTo>
                <a:lnTo>
                  <a:pt x="1656484" y="376968"/>
                </a:lnTo>
                <a:cubicBezTo>
                  <a:pt x="1655456" y="379110"/>
                  <a:pt x="1653742" y="381402"/>
                  <a:pt x="1651343" y="383844"/>
                </a:cubicBezTo>
                <a:cubicBezTo>
                  <a:pt x="1648943" y="386286"/>
                  <a:pt x="1645751" y="388364"/>
                  <a:pt x="1641767" y="390078"/>
                </a:cubicBezTo>
                <a:cubicBezTo>
                  <a:pt x="1637782" y="391792"/>
                  <a:pt x="1632919" y="392649"/>
                  <a:pt x="1627178" y="392649"/>
                </a:cubicBezTo>
                <a:cubicBezTo>
                  <a:pt x="1620923" y="392649"/>
                  <a:pt x="1615246" y="391460"/>
                  <a:pt x="1610147" y="389082"/>
                </a:cubicBezTo>
                <a:cubicBezTo>
                  <a:pt x="1605049" y="386704"/>
                  <a:pt x="1601000" y="383255"/>
                  <a:pt x="1598001" y="378735"/>
                </a:cubicBezTo>
                <a:cubicBezTo>
                  <a:pt x="1595002" y="374215"/>
                  <a:pt x="1593503" y="368742"/>
                  <a:pt x="1593503" y="362315"/>
                </a:cubicBezTo>
                <a:cubicBezTo>
                  <a:pt x="1593503" y="356659"/>
                  <a:pt x="1594616" y="352064"/>
                  <a:pt x="1596845" y="348530"/>
                </a:cubicBezTo>
                <a:cubicBezTo>
                  <a:pt x="1599072" y="344995"/>
                  <a:pt x="1602050" y="342221"/>
                  <a:pt x="1605777" y="340207"/>
                </a:cubicBezTo>
                <a:cubicBezTo>
                  <a:pt x="1609505" y="338193"/>
                  <a:pt x="1613629" y="336683"/>
                  <a:pt x="1618149" y="335676"/>
                </a:cubicBezTo>
                <a:cubicBezTo>
                  <a:pt x="1622669" y="334669"/>
                  <a:pt x="1627221" y="333866"/>
                  <a:pt x="1631806" y="333266"/>
                </a:cubicBezTo>
                <a:cubicBezTo>
                  <a:pt x="1637804" y="332495"/>
                  <a:pt x="1642677" y="331906"/>
                  <a:pt x="1646426" y="331499"/>
                </a:cubicBezTo>
                <a:cubicBezTo>
                  <a:pt x="1650175" y="331092"/>
                  <a:pt x="1652917" y="330396"/>
                  <a:pt x="1654652" y="329410"/>
                </a:cubicBezTo>
                <a:cubicBezTo>
                  <a:pt x="1656387" y="328425"/>
                  <a:pt x="1657255" y="326711"/>
                  <a:pt x="1657255" y="324269"/>
                </a:cubicBezTo>
                <a:lnTo>
                  <a:pt x="1657255" y="323755"/>
                </a:lnTo>
                <a:cubicBezTo>
                  <a:pt x="1657255" y="317414"/>
                  <a:pt x="1655531" y="312487"/>
                  <a:pt x="1652082" y="308973"/>
                </a:cubicBezTo>
                <a:cubicBezTo>
                  <a:pt x="1648633" y="305460"/>
                  <a:pt x="1643416" y="303704"/>
                  <a:pt x="1636433" y="303704"/>
                </a:cubicBezTo>
                <a:cubicBezTo>
                  <a:pt x="1629192" y="303704"/>
                  <a:pt x="1623515" y="305289"/>
                  <a:pt x="1619402" y="308459"/>
                </a:cubicBezTo>
                <a:cubicBezTo>
                  <a:pt x="1615289" y="311630"/>
                  <a:pt x="1612397" y="315015"/>
                  <a:pt x="1610726" y="318614"/>
                </a:cubicBezTo>
                <a:lnTo>
                  <a:pt x="1596330" y="313472"/>
                </a:lnTo>
                <a:cubicBezTo>
                  <a:pt x="1598901" y="307474"/>
                  <a:pt x="1602339" y="302793"/>
                  <a:pt x="1606645" y="299430"/>
                </a:cubicBezTo>
                <a:cubicBezTo>
                  <a:pt x="1610951" y="296067"/>
                  <a:pt x="1615664" y="293710"/>
                  <a:pt x="1620784" y="292361"/>
                </a:cubicBezTo>
                <a:cubicBezTo>
                  <a:pt x="1625903" y="291011"/>
                  <a:pt x="1630949" y="290336"/>
                  <a:pt x="1635919" y="290336"/>
                </a:cubicBezTo>
                <a:close/>
                <a:moveTo>
                  <a:pt x="1380800" y="290336"/>
                </a:moveTo>
                <a:cubicBezTo>
                  <a:pt x="1385942" y="290336"/>
                  <a:pt x="1391019" y="291193"/>
                  <a:pt x="1396031" y="292907"/>
                </a:cubicBezTo>
                <a:cubicBezTo>
                  <a:pt x="1401044" y="294621"/>
                  <a:pt x="1405607" y="297395"/>
                  <a:pt x="1409720" y="301229"/>
                </a:cubicBezTo>
                <a:cubicBezTo>
                  <a:pt x="1413833" y="305064"/>
                  <a:pt x="1417111" y="310130"/>
                  <a:pt x="1419553" y="316428"/>
                </a:cubicBezTo>
                <a:cubicBezTo>
                  <a:pt x="1421995" y="322727"/>
                  <a:pt x="1423216" y="330481"/>
                  <a:pt x="1423216" y="339693"/>
                </a:cubicBezTo>
                <a:lnTo>
                  <a:pt x="1423216" y="346120"/>
                </a:lnTo>
                <a:lnTo>
                  <a:pt x="1351917" y="346120"/>
                </a:lnTo>
                <a:lnTo>
                  <a:pt x="1355383" y="362990"/>
                </a:lnTo>
                <a:cubicBezTo>
                  <a:pt x="1357975" y="368152"/>
                  <a:pt x="1361585" y="372073"/>
                  <a:pt x="1366212" y="374750"/>
                </a:cubicBezTo>
                <a:cubicBezTo>
                  <a:pt x="1370839" y="377428"/>
                  <a:pt x="1376216" y="378767"/>
                  <a:pt x="1382343" y="378767"/>
                </a:cubicBezTo>
                <a:cubicBezTo>
                  <a:pt x="1386327" y="378767"/>
                  <a:pt x="1389937" y="378199"/>
                  <a:pt x="1393171" y="377064"/>
                </a:cubicBezTo>
                <a:cubicBezTo>
                  <a:pt x="1396406" y="375929"/>
                  <a:pt x="1399202" y="374215"/>
                  <a:pt x="1401558" y="371923"/>
                </a:cubicBezTo>
                <a:cubicBezTo>
                  <a:pt x="1403915" y="369631"/>
                  <a:pt x="1405736" y="366771"/>
                  <a:pt x="1407021" y="363343"/>
                </a:cubicBezTo>
                <a:lnTo>
                  <a:pt x="1421674" y="367456"/>
                </a:lnTo>
                <a:cubicBezTo>
                  <a:pt x="1420131" y="372426"/>
                  <a:pt x="1417539" y="376786"/>
                  <a:pt x="1413898" y="380534"/>
                </a:cubicBezTo>
                <a:cubicBezTo>
                  <a:pt x="1410256" y="384283"/>
                  <a:pt x="1405757" y="387197"/>
                  <a:pt x="1400402" y="389275"/>
                </a:cubicBezTo>
                <a:cubicBezTo>
                  <a:pt x="1395046" y="391353"/>
                  <a:pt x="1389027" y="392392"/>
                  <a:pt x="1382343" y="392392"/>
                </a:cubicBezTo>
                <a:cubicBezTo>
                  <a:pt x="1372831" y="392392"/>
                  <a:pt x="1364637" y="390282"/>
                  <a:pt x="1357761" y="386061"/>
                </a:cubicBezTo>
                <a:cubicBezTo>
                  <a:pt x="1350884" y="381841"/>
                  <a:pt x="1345593" y="375929"/>
                  <a:pt x="1341887" y="368324"/>
                </a:cubicBezTo>
                <a:cubicBezTo>
                  <a:pt x="1338181" y="360719"/>
                  <a:pt x="1336328" y="351861"/>
                  <a:pt x="1336328" y="341750"/>
                </a:cubicBezTo>
                <a:cubicBezTo>
                  <a:pt x="1336328" y="331638"/>
                  <a:pt x="1338181" y="322716"/>
                  <a:pt x="1341887" y="314982"/>
                </a:cubicBezTo>
                <a:cubicBezTo>
                  <a:pt x="1345593" y="307249"/>
                  <a:pt x="1350777" y="301208"/>
                  <a:pt x="1357439" y="296859"/>
                </a:cubicBezTo>
                <a:cubicBezTo>
                  <a:pt x="1364102" y="292511"/>
                  <a:pt x="1371889" y="290336"/>
                  <a:pt x="1380800" y="290336"/>
                </a:cubicBezTo>
                <a:close/>
                <a:moveTo>
                  <a:pt x="1271641" y="290336"/>
                </a:moveTo>
                <a:cubicBezTo>
                  <a:pt x="1279953" y="290336"/>
                  <a:pt x="1287280" y="292414"/>
                  <a:pt x="1293621" y="296570"/>
                </a:cubicBezTo>
                <a:cubicBezTo>
                  <a:pt x="1299962" y="300726"/>
                  <a:pt x="1304910" y="306617"/>
                  <a:pt x="1308466" y="314243"/>
                </a:cubicBezTo>
                <a:cubicBezTo>
                  <a:pt x="1312022" y="321870"/>
                  <a:pt x="1313800" y="330867"/>
                  <a:pt x="1313800" y="341235"/>
                </a:cubicBezTo>
                <a:cubicBezTo>
                  <a:pt x="1313800" y="351689"/>
                  <a:pt x="1312022" y="360740"/>
                  <a:pt x="1308466" y="368388"/>
                </a:cubicBezTo>
                <a:cubicBezTo>
                  <a:pt x="1304910" y="376036"/>
                  <a:pt x="1299983" y="381948"/>
                  <a:pt x="1293685" y="386126"/>
                </a:cubicBezTo>
                <a:cubicBezTo>
                  <a:pt x="1287387" y="390303"/>
                  <a:pt x="1280125" y="392392"/>
                  <a:pt x="1271898" y="392392"/>
                </a:cubicBezTo>
                <a:cubicBezTo>
                  <a:pt x="1265558" y="392392"/>
                  <a:pt x="1260481" y="391331"/>
                  <a:pt x="1256667" y="389210"/>
                </a:cubicBezTo>
                <a:cubicBezTo>
                  <a:pt x="1252854" y="387090"/>
                  <a:pt x="1249919" y="384669"/>
                  <a:pt x="1247863" y="381948"/>
                </a:cubicBezTo>
                <a:cubicBezTo>
                  <a:pt x="1245806" y="379228"/>
                  <a:pt x="1244221" y="376968"/>
                  <a:pt x="1243107" y="375168"/>
                </a:cubicBezTo>
                <a:lnTo>
                  <a:pt x="1241822" y="375168"/>
                </a:lnTo>
                <a:lnTo>
                  <a:pt x="1241822" y="427353"/>
                </a:lnTo>
                <a:lnTo>
                  <a:pt x="1226655" y="427353"/>
                </a:lnTo>
                <a:lnTo>
                  <a:pt x="1226655" y="291622"/>
                </a:lnTo>
                <a:lnTo>
                  <a:pt x="1241308" y="291622"/>
                </a:lnTo>
                <a:lnTo>
                  <a:pt x="1241308" y="307303"/>
                </a:lnTo>
                <a:lnTo>
                  <a:pt x="1243107" y="307303"/>
                </a:lnTo>
                <a:cubicBezTo>
                  <a:pt x="1244221" y="305589"/>
                  <a:pt x="1245774" y="303393"/>
                  <a:pt x="1247766" y="300715"/>
                </a:cubicBezTo>
                <a:cubicBezTo>
                  <a:pt x="1249759" y="298037"/>
                  <a:pt x="1252629" y="295638"/>
                  <a:pt x="1256378" y="293517"/>
                </a:cubicBezTo>
                <a:cubicBezTo>
                  <a:pt x="1260127" y="291397"/>
                  <a:pt x="1265215" y="290336"/>
                  <a:pt x="1271641" y="290336"/>
                </a:cubicBezTo>
                <a:close/>
                <a:moveTo>
                  <a:pt x="895025" y="290336"/>
                </a:moveTo>
                <a:cubicBezTo>
                  <a:pt x="901966" y="290336"/>
                  <a:pt x="908221" y="291622"/>
                  <a:pt x="913791" y="294192"/>
                </a:cubicBezTo>
                <a:cubicBezTo>
                  <a:pt x="919361" y="296763"/>
                  <a:pt x="923924" y="300362"/>
                  <a:pt x="927480" y="304989"/>
                </a:cubicBezTo>
                <a:cubicBezTo>
                  <a:pt x="931036" y="309616"/>
                  <a:pt x="933242" y="315015"/>
                  <a:pt x="934099" y="321184"/>
                </a:cubicBezTo>
                <a:lnTo>
                  <a:pt x="918932" y="321184"/>
                </a:lnTo>
                <a:cubicBezTo>
                  <a:pt x="917776" y="316686"/>
                  <a:pt x="915216" y="312690"/>
                  <a:pt x="911253" y="309198"/>
                </a:cubicBezTo>
                <a:cubicBezTo>
                  <a:pt x="907289" y="305707"/>
                  <a:pt x="901966" y="303961"/>
                  <a:pt x="895282" y="303961"/>
                </a:cubicBezTo>
                <a:cubicBezTo>
                  <a:pt x="889370" y="303961"/>
                  <a:pt x="884196" y="305492"/>
                  <a:pt x="879762" y="308556"/>
                </a:cubicBezTo>
                <a:cubicBezTo>
                  <a:pt x="875328" y="311619"/>
                  <a:pt x="871879" y="315925"/>
                  <a:pt x="869415" y="321473"/>
                </a:cubicBezTo>
                <a:cubicBezTo>
                  <a:pt x="866951" y="327022"/>
                  <a:pt x="865720" y="333523"/>
                  <a:pt x="865720" y="340978"/>
                </a:cubicBezTo>
                <a:cubicBezTo>
                  <a:pt x="865720" y="348605"/>
                  <a:pt x="866930" y="355246"/>
                  <a:pt x="869351" y="360901"/>
                </a:cubicBezTo>
                <a:cubicBezTo>
                  <a:pt x="871771" y="366556"/>
                  <a:pt x="875199" y="370948"/>
                  <a:pt x="879633" y="374076"/>
                </a:cubicBezTo>
                <a:cubicBezTo>
                  <a:pt x="884068" y="377203"/>
                  <a:pt x="889284" y="378767"/>
                  <a:pt x="895282" y="378767"/>
                </a:cubicBezTo>
                <a:cubicBezTo>
                  <a:pt x="899224" y="378767"/>
                  <a:pt x="902801" y="378082"/>
                  <a:pt x="906015" y="376711"/>
                </a:cubicBezTo>
                <a:cubicBezTo>
                  <a:pt x="909228" y="375340"/>
                  <a:pt x="911949" y="373369"/>
                  <a:pt x="914177" y="370798"/>
                </a:cubicBezTo>
                <a:cubicBezTo>
                  <a:pt x="916405" y="368227"/>
                  <a:pt x="917990" y="365143"/>
                  <a:pt x="918932" y="361544"/>
                </a:cubicBezTo>
                <a:lnTo>
                  <a:pt x="934099" y="361544"/>
                </a:lnTo>
                <a:cubicBezTo>
                  <a:pt x="933242" y="367371"/>
                  <a:pt x="931132" y="372608"/>
                  <a:pt x="927769" y="377257"/>
                </a:cubicBezTo>
                <a:cubicBezTo>
                  <a:pt x="924406" y="381905"/>
                  <a:pt x="919971" y="385590"/>
                  <a:pt x="914466" y="388311"/>
                </a:cubicBezTo>
                <a:cubicBezTo>
                  <a:pt x="908960" y="391031"/>
                  <a:pt x="902566" y="392392"/>
                  <a:pt x="895282" y="392392"/>
                </a:cubicBezTo>
                <a:cubicBezTo>
                  <a:pt x="886028" y="392392"/>
                  <a:pt x="878059" y="390207"/>
                  <a:pt x="871375" y="385836"/>
                </a:cubicBezTo>
                <a:cubicBezTo>
                  <a:pt x="864691" y="381466"/>
                  <a:pt x="859550" y="375447"/>
                  <a:pt x="855951" y="367778"/>
                </a:cubicBezTo>
                <a:cubicBezTo>
                  <a:pt x="852352" y="360108"/>
                  <a:pt x="850553" y="351347"/>
                  <a:pt x="850553" y="341492"/>
                </a:cubicBezTo>
                <a:cubicBezTo>
                  <a:pt x="850553" y="331467"/>
                  <a:pt x="852406" y="322609"/>
                  <a:pt x="856112" y="314918"/>
                </a:cubicBezTo>
                <a:cubicBezTo>
                  <a:pt x="859818" y="307228"/>
                  <a:pt x="865002" y="301208"/>
                  <a:pt x="871664" y="296859"/>
                </a:cubicBezTo>
                <a:cubicBezTo>
                  <a:pt x="878327" y="292511"/>
                  <a:pt x="886114" y="290336"/>
                  <a:pt x="895025" y="290336"/>
                </a:cubicBezTo>
                <a:close/>
                <a:moveTo>
                  <a:pt x="578644" y="290336"/>
                </a:moveTo>
                <a:cubicBezTo>
                  <a:pt x="581814" y="290336"/>
                  <a:pt x="585467" y="290711"/>
                  <a:pt x="589601" y="291461"/>
                </a:cubicBezTo>
                <a:cubicBezTo>
                  <a:pt x="593736" y="292211"/>
                  <a:pt x="597742" y="293742"/>
                  <a:pt x="601619" y="296056"/>
                </a:cubicBezTo>
                <a:cubicBezTo>
                  <a:pt x="605496" y="298369"/>
                  <a:pt x="608720" y="301861"/>
                  <a:pt x="611291" y="306531"/>
                </a:cubicBezTo>
                <a:cubicBezTo>
                  <a:pt x="613862" y="311201"/>
                  <a:pt x="615147" y="317457"/>
                  <a:pt x="615147" y="325297"/>
                </a:cubicBezTo>
                <a:lnTo>
                  <a:pt x="615147" y="390335"/>
                </a:lnTo>
                <a:lnTo>
                  <a:pt x="599980" y="390335"/>
                </a:lnTo>
                <a:lnTo>
                  <a:pt x="599980" y="376968"/>
                </a:lnTo>
                <a:lnTo>
                  <a:pt x="599209" y="376968"/>
                </a:lnTo>
                <a:cubicBezTo>
                  <a:pt x="598181" y="379110"/>
                  <a:pt x="596467" y="381402"/>
                  <a:pt x="594068" y="383844"/>
                </a:cubicBezTo>
                <a:cubicBezTo>
                  <a:pt x="591668" y="386286"/>
                  <a:pt x="588476" y="388364"/>
                  <a:pt x="584492" y="390078"/>
                </a:cubicBezTo>
                <a:cubicBezTo>
                  <a:pt x="580507" y="391792"/>
                  <a:pt x="575645" y="392649"/>
                  <a:pt x="569903" y="392649"/>
                </a:cubicBezTo>
                <a:cubicBezTo>
                  <a:pt x="563648" y="392649"/>
                  <a:pt x="557971" y="391460"/>
                  <a:pt x="552873" y="389082"/>
                </a:cubicBezTo>
                <a:cubicBezTo>
                  <a:pt x="547774" y="386704"/>
                  <a:pt x="543725" y="383255"/>
                  <a:pt x="540726" y="378735"/>
                </a:cubicBezTo>
                <a:cubicBezTo>
                  <a:pt x="537727" y="374215"/>
                  <a:pt x="536228" y="368742"/>
                  <a:pt x="536228" y="362315"/>
                </a:cubicBezTo>
                <a:cubicBezTo>
                  <a:pt x="536228" y="356659"/>
                  <a:pt x="537342" y="352064"/>
                  <a:pt x="539569" y="348530"/>
                </a:cubicBezTo>
                <a:cubicBezTo>
                  <a:pt x="541797" y="344995"/>
                  <a:pt x="544775" y="342221"/>
                  <a:pt x="548503" y="340207"/>
                </a:cubicBezTo>
                <a:cubicBezTo>
                  <a:pt x="552230" y="338193"/>
                  <a:pt x="556354" y="336683"/>
                  <a:pt x="560874" y="335676"/>
                </a:cubicBezTo>
                <a:cubicBezTo>
                  <a:pt x="565394" y="334669"/>
                  <a:pt x="569946" y="333866"/>
                  <a:pt x="574531" y="333266"/>
                </a:cubicBezTo>
                <a:cubicBezTo>
                  <a:pt x="580529" y="332495"/>
                  <a:pt x="585402" y="331906"/>
                  <a:pt x="589151" y="331499"/>
                </a:cubicBezTo>
                <a:cubicBezTo>
                  <a:pt x="592900" y="331092"/>
                  <a:pt x="595642" y="330396"/>
                  <a:pt x="597377" y="329410"/>
                </a:cubicBezTo>
                <a:cubicBezTo>
                  <a:pt x="599113" y="328425"/>
                  <a:pt x="599980" y="326711"/>
                  <a:pt x="599980" y="324269"/>
                </a:cubicBezTo>
                <a:lnTo>
                  <a:pt x="599980" y="323755"/>
                </a:lnTo>
                <a:cubicBezTo>
                  <a:pt x="599980" y="317414"/>
                  <a:pt x="598256" y="312487"/>
                  <a:pt x="594807" y="308973"/>
                </a:cubicBezTo>
                <a:cubicBezTo>
                  <a:pt x="591358" y="305460"/>
                  <a:pt x="586141" y="303704"/>
                  <a:pt x="579158" y="303704"/>
                </a:cubicBezTo>
                <a:cubicBezTo>
                  <a:pt x="571917" y="303704"/>
                  <a:pt x="566240" y="305289"/>
                  <a:pt x="562127" y="308459"/>
                </a:cubicBezTo>
                <a:cubicBezTo>
                  <a:pt x="558014" y="311630"/>
                  <a:pt x="555122" y="315015"/>
                  <a:pt x="553451" y="318614"/>
                </a:cubicBezTo>
                <a:lnTo>
                  <a:pt x="539055" y="313472"/>
                </a:lnTo>
                <a:cubicBezTo>
                  <a:pt x="541626" y="307474"/>
                  <a:pt x="545064" y="302793"/>
                  <a:pt x="549370" y="299430"/>
                </a:cubicBezTo>
                <a:cubicBezTo>
                  <a:pt x="553676" y="296067"/>
                  <a:pt x="558389" y="293710"/>
                  <a:pt x="563509" y="292361"/>
                </a:cubicBezTo>
                <a:cubicBezTo>
                  <a:pt x="568629" y="291011"/>
                  <a:pt x="573674" y="290336"/>
                  <a:pt x="578644" y="290336"/>
                </a:cubicBezTo>
                <a:close/>
                <a:moveTo>
                  <a:pt x="256850" y="290336"/>
                </a:moveTo>
                <a:cubicBezTo>
                  <a:pt x="261992" y="290336"/>
                  <a:pt x="267069" y="291193"/>
                  <a:pt x="272081" y="292907"/>
                </a:cubicBezTo>
                <a:cubicBezTo>
                  <a:pt x="277094" y="294621"/>
                  <a:pt x="281657" y="297395"/>
                  <a:pt x="285770" y="301229"/>
                </a:cubicBezTo>
                <a:cubicBezTo>
                  <a:pt x="289883" y="305064"/>
                  <a:pt x="293161" y="310130"/>
                  <a:pt x="295603" y="316428"/>
                </a:cubicBezTo>
                <a:cubicBezTo>
                  <a:pt x="298045" y="322727"/>
                  <a:pt x="299266" y="330481"/>
                  <a:pt x="299266" y="339693"/>
                </a:cubicBezTo>
                <a:lnTo>
                  <a:pt x="299266" y="346120"/>
                </a:lnTo>
                <a:lnTo>
                  <a:pt x="227967" y="346120"/>
                </a:lnTo>
                <a:lnTo>
                  <a:pt x="231433" y="362990"/>
                </a:lnTo>
                <a:cubicBezTo>
                  <a:pt x="234025" y="368152"/>
                  <a:pt x="237635" y="372073"/>
                  <a:pt x="242262" y="374750"/>
                </a:cubicBezTo>
                <a:cubicBezTo>
                  <a:pt x="246889" y="377428"/>
                  <a:pt x="252266" y="378767"/>
                  <a:pt x="258393" y="378767"/>
                </a:cubicBezTo>
                <a:cubicBezTo>
                  <a:pt x="262377" y="378767"/>
                  <a:pt x="265987" y="378199"/>
                  <a:pt x="269222" y="377064"/>
                </a:cubicBezTo>
                <a:cubicBezTo>
                  <a:pt x="272456" y="375929"/>
                  <a:pt x="275252" y="374215"/>
                  <a:pt x="277608" y="371923"/>
                </a:cubicBezTo>
                <a:cubicBezTo>
                  <a:pt x="279965" y="369631"/>
                  <a:pt x="281786" y="366771"/>
                  <a:pt x="283071" y="363343"/>
                </a:cubicBezTo>
                <a:lnTo>
                  <a:pt x="297724" y="367456"/>
                </a:lnTo>
                <a:cubicBezTo>
                  <a:pt x="296181" y="372426"/>
                  <a:pt x="293589" y="376786"/>
                  <a:pt x="289947" y="380534"/>
                </a:cubicBezTo>
                <a:cubicBezTo>
                  <a:pt x="286306" y="384283"/>
                  <a:pt x="281807" y="387197"/>
                  <a:pt x="276451" y="389275"/>
                </a:cubicBezTo>
                <a:cubicBezTo>
                  <a:pt x="271096" y="391353"/>
                  <a:pt x="265076" y="392392"/>
                  <a:pt x="258393" y="392392"/>
                </a:cubicBezTo>
                <a:cubicBezTo>
                  <a:pt x="248881" y="392392"/>
                  <a:pt x="240687" y="390282"/>
                  <a:pt x="233811" y="386061"/>
                </a:cubicBezTo>
                <a:cubicBezTo>
                  <a:pt x="226934" y="381841"/>
                  <a:pt x="221643" y="375929"/>
                  <a:pt x="217937" y="368324"/>
                </a:cubicBezTo>
                <a:cubicBezTo>
                  <a:pt x="214231" y="360719"/>
                  <a:pt x="212378" y="351861"/>
                  <a:pt x="212378" y="341750"/>
                </a:cubicBezTo>
                <a:cubicBezTo>
                  <a:pt x="212378" y="331638"/>
                  <a:pt x="214231" y="322716"/>
                  <a:pt x="217937" y="314982"/>
                </a:cubicBezTo>
                <a:cubicBezTo>
                  <a:pt x="221643" y="307249"/>
                  <a:pt x="226827" y="301208"/>
                  <a:pt x="233489" y="296859"/>
                </a:cubicBezTo>
                <a:cubicBezTo>
                  <a:pt x="240152" y="292511"/>
                  <a:pt x="247939" y="290336"/>
                  <a:pt x="256850" y="290336"/>
                </a:cubicBezTo>
                <a:close/>
                <a:moveTo>
                  <a:pt x="47300" y="290336"/>
                </a:moveTo>
                <a:cubicBezTo>
                  <a:pt x="54241" y="290336"/>
                  <a:pt x="60496" y="291622"/>
                  <a:pt x="66066" y="294192"/>
                </a:cubicBezTo>
                <a:cubicBezTo>
                  <a:pt x="71636" y="296763"/>
                  <a:pt x="76199" y="300362"/>
                  <a:pt x="79755" y="304989"/>
                </a:cubicBezTo>
                <a:cubicBezTo>
                  <a:pt x="83311" y="309616"/>
                  <a:pt x="85517" y="315015"/>
                  <a:pt x="86374" y="321184"/>
                </a:cubicBezTo>
                <a:lnTo>
                  <a:pt x="71207" y="321184"/>
                </a:lnTo>
                <a:cubicBezTo>
                  <a:pt x="70051" y="316686"/>
                  <a:pt x="67491" y="312690"/>
                  <a:pt x="63528" y="309198"/>
                </a:cubicBezTo>
                <a:cubicBezTo>
                  <a:pt x="59564" y="305707"/>
                  <a:pt x="54241" y="303961"/>
                  <a:pt x="47557" y="303961"/>
                </a:cubicBezTo>
                <a:cubicBezTo>
                  <a:pt x="41645" y="303961"/>
                  <a:pt x="36471" y="305492"/>
                  <a:pt x="32037" y="308556"/>
                </a:cubicBezTo>
                <a:cubicBezTo>
                  <a:pt x="27603" y="311619"/>
                  <a:pt x="24153" y="315925"/>
                  <a:pt x="21690" y="321473"/>
                </a:cubicBezTo>
                <a:cubicBezTo>
                  <a:pt x="19226" y="327022"/>
                  <a:pt x="17995" y="333523"/>
                  <a:pt x="17995" y="340978"/>
                </a:cubicBezTo>
                <a:cubicBezTo>
                  <a:pt x="17995" y="348605"/>
                  <a:pt x="19205" y="355246"/>
                  <a:pt x="21626" y="360901"/>
                </a:cubicBezTo>
                <a:cubicBezTo>
                  <a:pt x="24046" y="366556"/>
                  <a:pt x="27474" y="370948"/>
                  <a:pt x="31908" y="374076"/>
                </a:cubicBezTo>
                <a:cubicBezTo>
                  <a:pt x="36343" y="377203"/>
                  <a:pt x="41559" y="378767"/>
                  <a:pt x="47557" y="378767"/>
                </a:cubicBezTo>
                <a:cubicBezTo>
                  <a:pt x="51499" y="378767"/>
                  <a:pt x="55076" y="378082"/>
                  <a:pt x="58290" y="376711"/>
                </a:cubicBezTo>
                <a:cubicBezTo>
                  <a:pt x="61503" y="375340"/>
                  <a:pt x="64224" y="373369"/>
                  <a:pt x="66452" y="370798"/>
                </a:cubicBezTo>
                <a:cubicBezTo>
                  <a:pt x="68680" y="368227"/>
                  <a:pt x="70265" y="365143"/>
                  <a:pt x="71207" y="361544"/>
                </a:cubicBezTo>
                <a:lnTo>
                  <a:pt x="86374" y="361544"/>
                </a:lnTo>
                <a:cubicBezTo>
                  <a:pt x="85517" y="367371"/>
                  <a:pt x="83407" y="372608"/>
                  <a:pt x="80044" y="377257"/>
                </a:cubicBezTo>
                <a:cubicBezTo>
                  <a:pt x="76681" y="381905"/>
                  <a:pt x="72246" y="385590"/>
                  <a:pt x="66741" y="388311"/>
                </a:cubicBezTo>
                <a:cubicBezTo>
                  <a:pt x="61235" y="391031"/>
                  <a:pt x="54841" y="392392"/>
                  <a:pt x="47557" y="392392"/>
                </a:cubicBezTo>
                <a:cubicBezTo>
                  <a:pt x="38303" y="392392"/>
                  <a:pt x="30334" y="390207"/>
                  <a:pt x="23650" y="385836"/>
                </a:cubicBezTo>
                <a:cubicBezTo>
                  <a:pt x="16966" y="381466"/>
                  <a:pt x="11825" y="375447"/>
                  <a:pt x="8226" y="367778"/>
                </a:cubicBezTo>
                <a:cubicBezTo>
                  <a:pt x="4627" y="360108"/>
                  <a:pt x="2828" y="351347"/>
                  <a:pt x="2828" y="341492"/>
                </a:cubicBezTo>
                <a:cubicBezTo>
                  <a:pt x="2828" y="331467"/>
                  <a:pt x="4681" y="322609"/>
                  <a:pt x="8387" y="314918"/>
                </a:cubicBezTo>
                <a:cubicBezTo>
                  <a:pt x="12093" y="307228"/>
                  <a:pt x="17277" y="301208"/>
                  <a:pt x="23939" y="296859"/>
                </a:cubicBezTo>
                <a:cubicBezTo>
                  <a:pt x="30602" y="292511"/>
                  <a:pt x="38389" y="290336"/>
                  <a:pt x="47300" y="290336"/>
                </a:cubicBezTo>
                <a:close/>
                <a:moveTo>
                  <a:pt x="2585374" y="115165"/>
                </a:moveTo>
                <a:lnTo>
                  <a:pt x="2601826" y="115165"/>
                </a:lnTo>
                <a:lnTo>
                  <a:pt x="2600798" y="122106"/>
                </a:lnTo>
                <a:cubicBezTo>
                  <a:pt x="2600070" y="126991"/>
                  <a:pt x="2598967" y="132218"/>
                  <a:pt x="2597488" y="137787"/>
                </a:cubicBezTo>
                <a:cubicBezTo>
                  <a:pt x="2596010" y="143357"/>
                  <a:pt x="2594478" y="148606"/>
                  <a:pt x="2592894" y="153533"/>
                </a:cubicBezTo>
                <a:cubicBezTo>
                  <a:pt x="2591308" y="158460"/>
                  <a:pt x="2590002" y="162380"/>
                  <a:pt x="2588973" y="165293"/>
                </a:cubicBezTo>
                <a:lnTo>
                  <a:pt x="2577405" y="165293"/>
                </a:lnTo>
                <a:cubicBezTo>
                  <a:pt x="2577962" y="162551"/>
                  <a:pt x="2578690" y="158931"/>
                  <a:pt x="2579590" y="154432"/>
                </a:cubicBezTo>
                <a:cubicBezTo>
                  <a:pt x="2580490" y="149934"/>
                  <a:pt x="2581400" y="144910"/>
                  <a:pt x="2582322" y="139362"/>
                </a:cubicBezTo>
                <a:cubicBezTo>
                  <a:pt x="2583242" y="133814"/>
                  <a:pt x="2584003" y="128147"/>
                  <a:pt x="2584603" y="122363"/>
                </a:cubicBezTo>
                <a:close/>
                <a:moveTo>
                  <a:pt x="2904584" y="111052"/>
                </a:moveTo>
                <a:cubicBezTo>
                  <a:pt x="2907754" y="111052"/>
                  <a:pt x="2910475" y="112188"/>
                  <a:pt x="2912746" y="114459"/>
                </a:cubicBezTo>
                <a:cubicBezTo>
                  <a:pt x="2915016" y="116729"/>
                  <a:pt x="2916152" y="119450"/>
                  <a:pt x="2916152" y="122620"/>
                </a:cubicBezTo>
                <a:cubicBezTo>
                  <a:pt x="2916152" y="124720"/>
                  <a:pt x="2915627" y="126648"/>
                  <a:pt x="2914577" y="128404"/>
                </a:cubicBezTo>
                <a:cubicBezTo>
                  <a:pt x="2913528" y="130161"/>
                  <a:pt x="2912135" y="131564"/>
                  <a:pt x="2910400" y="132614"/>
                </a:cubicBezTo>
                <a:cubicBezTo>
                  <a:pt x="2908664" y="133664"/>
                  <a:pt x="2906726" y="134188"/>
                  <a:pt x="2904584" y="134188"/>
                </a:cubicBezTo>
                <a:cubicBezTo>
                  <a:pt x="2901413" y="134188"/>
                  <a:pt x="2898692" y="133053"/>
                  <a:pt x="2896422" y="130782"/>
                </a:cubicBezTo>
                <a:cubicBezTo>
                  <a:pt x="2894151" y="128512"/>
                  <a:pt x="2893016" y="125791"/>
                  <a:pt x="2893016" y="122620"/>
                </a:cubicBezTo>
                <a:cubicBezTo>
                  <a:pt x="2893016" y="119450"/>
                  <a:pt x="2894151" y="116729"/>
                  <a:pt x="2896422" y="114459"/>
                </a:cubicBezTo>
                <a:cubicBezTo>
                  <a:pt x="2898692" y="112188"/>
                  <a:pt x="2901413" y="111052"/>
                  <a:pt x="2904584" y="111052"/>
                </a:cubicBezTo>
                <a:close/>
                <a:moveTo>
                  <a:pt x="2761708" y="111052"/>
                </a:moveTo>
                <a:cubicBezTo>
                  <a:pt x="2764879" y="111052"/>
                  <a:pt x="2767600" y="112188"/>
                  <a:pt x="2769870" y="114459"/>
                </a:cubicBezTo>
                <a:cubicBezTo>
                  <a:pt x="2772141" y="116729"/>
                  <a:pt x="2773276" y="119450"/>
                  <a:pt x="2773276" y="122620"/>
                </a:cubicBezTo>
                <a:cubicBezTo>
                  <a:pt x="2773276" y="124720"/>
                  <a:pt x="2772752" y="126648"/>
                  <a:pt x="2771702" y="128404"/>
                </a:cubicBezTo>
                <a:cubicBezTo>
                  <a:pt x="2770652" y="130161"/>
                  <a:pt x="2769260" y="131564"/>
                  <a:pt x="2767525" y="132614"/>
                </a:cubicBezTo>
                <a:cubicBezTo>
                  <a:pt x="2765789" y="133664"/>
                  <a:pt x="2763851" y="134188"/>
                  <a:pt x="2761708" y="134188"/>
                </a:cubicBezTo>
                <a:cubicBezTo>
                  <a:pt x="2758538" y="134188"/>
                  <a:pt x="2755817" y="133053"/>
                  <a:pt x="2753547" y="130782"/>
                </a:cubicBezTo>
                <a:cubicBezTo>
                  <a:pt x="2751276" y="128512"/>
                  <a:pt x="2750140" y="125791"/>
                  <a:pt x="2750140" y="122620"/>
                </a:cubicBezTo>
                <a:cubicBezTo>
                  <a:pt x="2750140" y="119450"/>
                  <a:pt x="2751276" y="116729"/>
                  <a:pt x="2753547" y="114459"/>
                </a:cubicBezTo>
                <a:cubicBezTo>
                  <a:pt x="2755817" y="112188"/>
                  <a:pt x="2758538" y="111052"/>
                  <a:pt x="2761708" y="111052"/>
                </a:cubicBezTo>
                <a:close/>
                <a:moveTo>
                  <a:pt x="1175478" y="87402"/>
                </a:moveTo>
                <a:cubicBezTo>
                  <a:pt x="1174621" y="87959"/>
                  <a:pt x="1173454" y="88463"/>
                  <a:pt x="1171976" y="88913"/>
                </a:cubicBezTo>
                <a:cubicBezTo>
                  <a:pt x="1170498" y="89362"/>
                  <a:pt x="1168837" y="89769"/>
                  <a:pt x="1166995" y="90134"/>
                </a:cubicBezTo>
                <a:cubicBezTo>
                  <a:pt x="1165153" y="90498"/>
                  <a:pt x="1163310" y="90819"/>
                  <a:pt x="1161468" y="91098"/>
                </a:cubicBezTo>
                <a:cubicBezTo>
                  <a:pt x="1159626" y="91376"/>
                  <a:pt x="1157955" y="91622"/>
                  <a:pt x="1156455" y="91837"/>
                </a:cubicBezTo>
                <a:cubicBezTo>
                  <a:pt x="1153242" y="92308"/>
                  <a:pt x="1150436" y="93058"/>
                  <a:pt x="1148036" y="94086"/>
                </a:cubicBezTo>
                <a:cubicBezTo>
                  <a:pt x="1145637" y="95114"/>
                  <a:pt x="1143773" y="96496"/>
                  <a:pt x="1142445" y="98231"/>
                </a:cubicBezTo>
                <a:cubicBezTo>
                  <a:pt x="1141117" y="99966"/>
                  <a:pt x="1140453" y="102119"/>
                  <a:pt x="1140453" y="104690"/>
                </a:cubicBezTo>
                <a:cubicBezTo>
                  <a:pt x="1140453" y="108417"/>
                  <a:pt x="1141813" y="111256"/>
                  <a:pt x="1144534" y="113205"/>
                </a:cubicBezTo>
                <a:cubicBezTo>
                  <a:pt x="1147255" y="115155"/>
                  <a:pt x="1150714" y="116129"/>
                  <a:pt x="1154913" y="116129"/>
                </a:cubicBezTo>
                <a:cubicBezTo>
                  <a:pt x="1158940" y="116129"/>
                  <a:pt x="1162496" y="115326"/>
                  <a:pt x="1165581" y="113719"/>
                </a:cubicBezTo>
                <a:cubicBezTo>
                  <a:pt x="1168666" y="112113"/>
                  <a:pt x="1171087" y="109938"/>
                  <a:pt x="1172843" y="107196"/>
                </a:cubicBezTo>
                <a:cubicBezTo>
                  <a:pt x="1174600" y="104454"/>
                  <a:pt x="1175478" y="101348"/>
                  <a:pt x="1175478" y="97878"/>
                </a:cubicBezTo>
                <a:close/>
                <a:moveTo>
                  <a:pt x="756378" y="87402"/>
                </a:moveTo>
                <a:cubicBezTo>
                  <a:pt x="755521" y="87959"/>
                  <a:pt x="754354" y="88463"/>
                  <a:pt x="752876" y="88913"/>
                </a:cubicBezTo>
                <a:cubicBezTo>
                  <a:pt x="751398" y="89362"/>
                  <a:pt x="749737" y="89769"/>
                  <a:pt x="747895" y="90134"/>
                </a:cubicBezTo>
                <a:cubicBezTo>
                  <a:pt x="746053" y="90498"/>
                  <a:pt x="744210" y="90819"/>
                  <a:pt x="742368" y="91098"/>
                </a:cubicBezTo>
                <a:cubicBezTo>
                  <a:pt x="740526" y="91376"/>
                  <a:pt x="738855" y="91622"/>
                  <a:pt x="737355" y="91837"/>
                </a:cubicBezTo>
                <a:cubicBezTo>
                  <a:pt x="734142" y="92308"/>
                  <a:pt x="731336" y="93058"/>
                  <a:pt x="728936" y="94086"/>
                </a:cubicBezTo>
                <a:cubicBezTo>
                  <a:pt x="726537" y="95114"/>
                  <a:pt x="724673" y="96496"/>
                  <a:pt x="723345" y="98231"/>
                </a:cubicBezTo>
                <a:cubicBezTo>
                  <a:pt x="722017" y="99966"/>
                  <a:pt x="721353" y="102119"/>
                  <a:pt x="721353" y="104690"/>
                </a:cubicBezTo>
                <a:cubicBezTo>
                  <a:pt x="721353" y="108417"/>
                  <a:pt x="722713" y="111256"/>
                  <a:pt x="725434" y="113205"/>
                </a:cubicBezTo>
                <a:cubicBezTo>
                  <a:pt x="728155" y="115155"/>
                  <a:pt x="731614" y="116129"/>
                  <a:pt x="735813" y="116129"/>
                </a:cubicBezTo>
                <a:cubicBezTo>
                  <a:pt x="739840" y="116129"/>
                  <a:pt x="743396" y="115326"/>
                  <a:pt x="746481" y="113719"/>
                </a:cubicBezTo>
                <a:cubicBezTo>
                  <a:pt x="749566" y="112113"/>
                  <a:pt x="751987" y="109938"/>
                  <a:pt x="753743" y="107196"/>
                </a:cubicBezTo>
                <a:cubicBezTo>
                  <a:pt x="755500" y="104454"/>
                  <a:pt x="756378" y="101348"/>
                  <a:pt x="756378" y="97878"/>
                </a:cubicBezTo>
                <a:close/>
                <a:moveTo>
                  <a:pt x="1564180" y="86310"/>
                </a:moveTo>
                <a:lnTo>
                  <a:pt x="1564180" y="111631"/>
                </a:lnTo>
                <a:lnTo>
                  <a:pt x="1584681" y="111631"/>
                </a:lnTo>
                <a:cubicBezTo>
                  <a:pt x="1589265" y="111631"/>
                  <a:pt x="1593036" y="110474"/>
                  <a:pt x="1595992" y="108160"/>
                </a:cubicBezTo>
                <a:cubicBezTo>
                  <a:pt x="1598948" y="105847"/>
                  <a:pt x="1600448" y="102891"/>
                  <a:pt x="1600491" y="99292"/>
                </a:cubicBezTo>
                <a:cubicBezTo>
                  <a:pt x="1600448" y="95478"/>
                  <a:pt x="1598948" y="92361"/>
                  <a:pt x="1595992" y="89941"/>
                </a:cubicBezTo>
                <a:cubicBezTo>
                  <a:pt x="1593036" y="87520"/>
                  <a:pt x="1589265" y="86310"/>
                  <a:pt x="1584681" y="86310"/>
                </a:cubicBezTo>
                <a:close/>
                <a:moveTo>
                  <a:pt x="1354630" y="86310"/>
                </a:moveTo>
                <a:lnTo>
                  <a:pt x="1354630" y="111631"/>
                </a:lnTo>
                <a:lnTo>
                  <a:pt x="1375131" y="111631"/>
                </a:lnTo>
                <a:cubicBezTo>
                  <a:pt x="1379715" y="111631"/>
                  <a:pt x="1383486" y="110474"/>
                  <a:pt x="1386442" y="108160"/>
                </a:cubicBezTo>
                <a:cubicBezTo>
                  <a:pt x="1389398" y="105847"/>
                  <a:pt x="1390898" y="102891"/>
                  <a:pt x="1390941" y="99292"/>
                </a:cubicBezTo>
                <a:cubicBezTo>
                  <a:pt x="1390898" y="95478"/>
                  <a:pt x="1389398" y="92361"/>
                  <a:pt x="1386442" y="89941"/>
                </a:cubicBezTo>
                <a:cubicBezTo>
                  <a:pt x="1383486" y="87520"/>
                  <a:pt x="1379715" y="86310"/>
                  <a:pt x="1375131" y="86310"/>
                </a:cubicBezTo>
                <a:close/>
                <a:moveTo>
                  <a:pt x="373555" y="86310"/>
                </a:moveTo>
                <a:lnTo>
                  <a:pt x="373555" y="111631"/>
                </a:lnTo>
                <a:lnTo>
                  <a:pt x="394056" y="111631"/>
                </a:lnTo>
                <a:cubicBezTo>
                  <a:pt x="398641" y="111631"/>
                  <a:pt x="402411" y="110474"/>
                  <a:pt x="405367" y="108160"/>
                </a:cubicBezTo>
                <a:cubicBezTo>
                  <a:pt x="408323" y="105847"/>
                  <a:pt x="409823" y="102891"/>
                  <a:pt x="409866" y="99292"/>
                </a:cubicBezTo>
                <a:cubicBezTo>
                  <a:pt x="409823" y="95478"/>
                  <a:pt x="408323" y="92361"/>
                  <a:pt x="405367" y="89941"/>
                </a:cubicBezTo>
                <a:cubicBezTo>
                  <a:pt x="402411" y="87520"/>
                  <a:pt x="398641" y="86310"/>
                  <a:pt x="394056" y="86310"/>
                </a:cubicBezTo>
                <a:close/>
                <a:moveTo>
                  <a:pt x="3171730" y="83546"/>
                </a:moveTo>
                <a:cubicBezTo>
                  <a:pt x="3171087" y="84317"/>
                  <a:pt x="3169684" y="85014"/>
                  <a:pt x="3167520" y="85635"/>
                </a:cubicBezTo>
                <a:cubicBezTo>
                  <a:pt x="3165357" y="86256"/>
                  <a:pt x="3162872" y="86792"/>
                  <a:pt x="3160066" y="87242"/>
                </a:cubicBezTo>
                <a:cubicBezTo>
                  <a:pt x="3157259" y="87691"/>
                  <a:pt x="3154538" y="88077"/>
                  <a:pt x="3151904" y="88398"/>
                </a:cubicBezTo>
                <a:cubicBezTo>
                  <a:pt x="3149269" y="88720"/>
                  <a:pt x="3147137" y="88987"/>
                  <a:pt x="3145509" y="89202"/>
                </a:cubicBezTo>
                <a:cubicBezTo>
                  <a:pt x="3141568" y="89716"/>
                  <a:pt x="3137894" y="90541"/>
                  <a:pt x="3134488" y="91676"/>
                </a:cubicBezTo>
                <a:cubicBezTo>
                  <a:pt x="3131081" y="92811"/>
                  <a:pt x="3128339" y="94504"/>
                  <a:pt x="3126261" y="96753"/>
                </a:cubicBezTo>
                <a:cubicBezTo>
                  <a:pt x="3124184" y="99002"/>
                  <a:pt x="3123144" y="102055"/>
                  <a:pt x="3123144" y="105911"/>
                </a:cubicBezTo>
                <a:cubicBezTo>
                  <a:pt x="3123144" y="111181"/>
                  <a:pt x="3125104" y="115155"/>
                  <a:pt x="3129025" y="117833"/>
                </a:cubicBezTo>
                <a:cubicBezTo>
                  <a:pt x="3132945" y="120510"/>
                  <a:pt x="3137926" y="121849"/>
                  <a:pt x="3143967" y="121849"/>
                </a:cubicBezTo>
                <a:cubicBezTo>
                  <a:pt x="3149965" y="121849"/>
                  <a:pt x="3155031" y="120671"/>
                  <a:pt x="3159166" y="118315"/>
                </a:cubicBezTo>
                <a:cubicBezTo>
                  <a:pt x="3163300" y="115958"/>
                  <a:pt x="3166428" y="112916"/>
                  <a:pt x="3168549" y="109189"/>
                </a:cubicBezTo>
                <a:cubicBezTo>
                  <a:pt x="3170670" y="105461"/>
                  <a:pt x="3171730" y="101541"/>
                  <a:pt x="3171730" y="97428"/>
                </a:cubicBezTo>
                <a:close/>
                <a:moveTo>
                  <a:pt x="3016299" y="73264"/>
                </a:moveTo>
                <a:lnTo>
                  <a:pt x="3016299" y="119021"/>
                </a:lnTo>
                <a:lnTo>
                  <a:pt x="3047918" y="119021"/>
                </a:lnTo>
                <a:cubicBezTo>
                  <a:pt x="3058330" y="119021"/>
                  <a:pt x="3065731" y="116997"/>
                  <a:pt x="3070123" y="112948"/>
                </a:cubicBezTo>
                <a:cubicBezTo>
                  <a:pt x="3074514" y="108899"/>
                  <a:pt x="3076710" y="103983"/>
                  <a:pt x="3076710" y="98199"/>
                </a:cubicBezTo>
                <a:cubicBezTo>
                  <a:pt x="3076710" y="93743"/>
                  <a:pt x="3075574" y="89619"/>
                  <a:pt x="3073304" y="85828"/>
                </a:cubicBezTo>
                <a:cubicBezTo>
                  <a:pt x="3071033" y="82036"/>
                  <a:pt x="3067798" y="78994"/>
                  <a:pt x="3063600" y="76702"/>
                </a:cubicBezTo>
                <a:cubicBezTo>
                  <a:pt x="3059401" y="74410"/>
                  <a:pt x="3054431" y="73264"/>
                  <a:pt x="3048690" y="73264"/>
                </a:cubicBezTo>
                <a:close/>
                <a:moveTo>
                  <a:pt x="1982803" y="54048"/>
                </a:moveTo>
                <a:cubicBezTo>
                  <a:pt x="1978219" y="54048"/>
                  <a:pt x="1974373" y="55355"/>
                  <a:pt x="1971267" y="57968"/>
                </a:cubicBezTo>
                <a:cubicBezTo>
                  <a:pt x="1968161" y="60582"/>
                  <a:pt x="1965826" y="64138"/>
                  <a:pt x="1964262" y="68636"/>
                </a:cubicBezTo>
                <a:cubicBezTo>
                  <a:pt x="1962698" y="73135"/>
                  <a:pt x="1961916" y="78255"/>
                  <a:pt x="1961916" y="83996"/>
                </a:cubicBezTo>
                <a:cubicBezTo>
                  <a:pt x="1961916" y="89737"/>
                  <a:pt x="1962698" y="94857"/>
                  <a:pt x="1964262" y="99356"/>
                </a:cubicBezTo>
                <a:cubicBezTo>
                  <a:pt x="1965826" y="103855"/>
                  <a:pt x="1968161" y="107400"/>
                  <a:pt x="1971267" y="109992"/>
                </a:cubicBezTo>
                <a:cubicBezTo>
                  <a:pt x="1974373" y="112584"/>
                  <a:pt x="1978219" y="113880"/>
                  <a:pt x="1982803" y="113880"/>
                </a:cubicBezTo>
                <a:cubicBezTo>
                  <a:pt x="1987345" y="113880"/>
                  <a:pt x="1991136" y="112584"/>
                  <a:pt x="1994178" y="109992"/>
                </a:cubicBezTo>
                <a:cubicBezTo>
                  <a:pt x="1997220" y="107400"/>
                  <a:pt x="1999523" y="103855"/>
                  <a:pt x="2001087" y="99356"/>
                </a:cubicBezTo>
                <a:cubicBezTo>
                  <a:pt x="2002651" y="94857"/>
                  <a:pt x="2003433" y="89737"/>
                  <a:pt x="2003433" y="83996"/>
                </a:cubicBezTo>
                <a:cubicBezTo>
                  <a:pt x="2003433" y="78255"/>
                  <a:pt x="2002651" y="73135"/>
                  <a:pt x="2001087" y="68636"/>
                </a:cubicBezTo>
                <a:cubicBezTo>
                  <a:pt x="1999523" y="64138"/>
                  <a:pt x="1997220" y="60582"/>
                  <a:pt x="1994178" y="57968"/>
                </a:cubicBezTo>
                <a:cubicBezTo>
                  <a:pt x="1991136" y="55355"/>
                  <a:pt x="1987345" y="54048"/>
                  <a:pt x="1982803" y="54048"/>
                </a:cubicBezTo>
                <a:close/>
                <a:moveTo>
                  <a:pt x="601678" y="54048"/>
                </a:moveTo>
                <a:cubicBezTo>
                  <a:pt x="597094" y="54048"/>
                  <a:pt x="593249" y="55355"/>
                  <a:pt x="590142" y="57968"/>
                </a:cubicBezTo>
                <a:cubicBezTo>
                  <a:pt x="587036" y="60582"/>
                  <a:pt x="584701" y="64138"/>
                  <a:pt x="583137" y="68636"/>
                </a:cubicBezTo>
                <a:cubicBezTo>
                  <a:pt x="581573" y="73135"/>
                  <a:pt x="580791" y="78255"/>
                  <a:pt x="580791" y="83996"/>
                </a:cubicBezTo>
                <a:cubicBezTo>
                  <a:pt x="580791" y="89737"/>
                  <a:pt x="581573" y="94857"/>
                  <a:pt x="583137" y="99356"/>
                </a:cubicBezTo>
                <a:cubicBezTo>
                  <a:pt x="584701" y="103855"/>
                  <a:pt x="587036" y="107400"/>
                  <a:pt x="590142" y="109992"/>
                </a:cubicBezTo>
                <a:cubicBezTo>
                  <a:pt x="593249" y="112584"/>
                  <a:pt x="597094" y="113880"/>
                  <a:pt x="601678" y="113880"/>
                </a:cubicBezTo>
                <a:cubicBezTo>
                  <a:pt x="606220" y="113880"/>
                  <a:pt x="610011" y="112584"/>
                  <a:pt x="613053" y="109992"/>
                </a:cubicBezTo>
                <a:cubicBezTo>
                  <a:pt x="616095" y="107400"/>
                  <a:pt x="618398" y="103855"/>
                  <a:pt x="619962" y="99356"/>
                </a:cubicBezTo>
                <a:cubicBezTo>
                  <a:pt x="621526" y="94857"/>
                  <a:pt x="622308" y="89737"/>
                  <a:pt x="622308" y="83996"/>
                </a:cubicBezTo>
                <a:cubicBezTo>
                  <a:pt x="622308" y="78255"/>
                  <a:pt x="621526" y="73135"/>
                  <a:pt x="619962" y="68636"/>
                </a:cubicBezTo>
                <a:cubicBezTo>
                  <a:pt x="618398" y="64138"/>
                  <a:pt x="616095" y="60582"/>
                  <a:pt x="613053" y="57968"/>
                </a:cubicBezTo>
                <a:cubicBezTo>
                  <a:pt x="610011" y="55355"/>
                  <a:pt x="606220" y="54048"/>
                  <a:pt x="601678" y="54048"/>
                </a:cubicBezTo>
                <a:close/>
                <a:moveTo>
                  <a:pt x="173053" y="54048"/>
                </a:moveTo>
                <a:cubicBezTo>
                  <a:pt x="168469" y="54048"/>
                  <a:pt x="164623" y="55355"/>
                  <a:pt x="161517" y="57968"/>
                </a:cubicBezTo>
                <a:cubicBezTo>
                  <a:pt x="158411" y="60582"/>
                  <a:pt x="156076" y="64138"/>
                  <a:pt x="154512" y="68636"/>
                </a:cubicBezTo>
                <a:cubicBezTo>
                  <a:pt x="152948" y="73135"/>
                  <a:pt x="152166" y="78255"/>
                  <a:pt x="152166" y="83996"/>
                </a:cubicBezTo>
                <a:cubicBezTo>
                  <a:pt x="152166" y="89737"/>
                  <a:pt x="152948" y="94857"/>
                  <a:pt x="154512" y="99356"/>
                </a:cubicBezTo>
                <a:cubicBezTo>
                  <a:pt x="156076" y="103855"/>
                  <a:pt x="158411" y="107400"/>
                  <a:pt x="161517" y="109992"/>
                </a:cubicBezTo>
                <a:cubicBezTo>
                  <a:pt x="164623" y="112584"/>
                  <a:pt x="168469" y="113880"/>
                  <a:pt x="173053" y="113880"/>
                </a:cubicBezTo>
                <a:cubicBezTo>
                  <a:pt x="177595" y="113880"/>
                  <a:pt x="181386" y="112584"/>
                  <a:pt x="184428" y="109992"/>
                </a:cubicBezTo>
                <a:cubicBezTo>
                  <a:pt x="187470" y="107400"/>
                  <a:pt x="189773" y="103855"/>
                  <a:pt x="191337" y="99356"/>
                </a:cubicBezTo>
                <a:cubicBezTo>
                  <a:pt x="192901" y="94857"/>
                  <a:pt x="193683" y="89737"/>
                  <a:pt x="193683" y="83996"/>
                </a:cubicBezTo>
                <a:cubicBezTo>
                  <a:pt x="193683" y="78255"/>
                  <a:pt x="192901" y="73135"/>
                  <a:pt x="191337" y="68636"/>
                </a:cubicBezTo>
                <a:cubicBezTo>
                  <a:pt x="189773" y="64138"/>
                  <a:pt x="187470" y="60582"/>
                  <a:pt x="184428" y="57968"/>
                </a:cubicBezTo>
                <a:cubicBezTo>
                  <a:pt x="181386" y="55355"/>
                  <a:pt x="177595" y="54048"/>
                  <a:pt x="173053" y="54048"/>
                </a:cubicBezTo>
                <a:close/>
                <a:moveTo>
                  <a:pt x="2306267" y="53598"/>
                </a:moveTo>
                <a:cubicBezTo>
                  <a:pt x="2302111" y="53598"/>
                  <a:pt x="2298438" y="54551"/>
                  <a:pt x="2295246" y="56458"/>
                </a:cubicBezTo>
                <a:cubicBezTo>
                  <a:pt x="2292054" y="58364"/>
                  <a:pt x="2289558" y="60914"/>
                  <a:pt x="2287758" y="64106"/>
                </a:cubicBezTo>
                <a:lnTo>
                  <a:pt x="2285229" y="73842"/>
                </a:lnTo>
                <a:lnTo>
                  <a:pt x="2326447" y="73842"/>
                </a:lnTo>
                <a:cubicBezTo>
                  <a:pt x="2326447" y="69900"/>
                  <a:pt x="2325590" y="66408"/>
                  <a:pt x="2323876" y="63367"/>
                </a:cubicBezTo>
                <a:cubicBezTo>
                  <a:pt x="2322162" y="60325"/>
                  <a:pt x="2319796" y="57936"/>
                  <a:pt x="2316775" y="56201"/>
                </a:cubicBezTo>
                <a:cubicBezTo>
                  <a:pt x="2313754" y="54466"/>
                  <a:pt x="2310252" y="53598"/>
                  <a:pt x="2306267" y="53598"/>
                </a:cubicBezTo>
                <a:close/>
                <a:moveTo>
                  <a:pt x="3369780" y="34447"/>
                </a:moveTo>
                <a:lnTo>
                  <a:pt x="3384946" y="34447"/>
                </a:lnTo>
                <a:lnTo>
                  <a:pt x="3384946" y="110795"/>
                </a:lnTo>
                <a:lnTo>
                  <a:pt x="3432504" y="34447"/>
                </a:lnTo>
                <a:lnTo>
                  <a:pt x="3449984" y="34447"/>
                </a:lnTo>
                <a:lnTo>
                  <a:pt x="3449984" y="133160"/>
                </a:lnTo>
                <a:lnTo>
                  <a:pt x="3434818" y="133160"/>
                </a:lnTo>
                <a:lnTo>
                  <a:pt x="3434818" y="56811"/>
                </a:lnTo>
                <a:lnTo>
                  <a:pt x="3387518" y="133160"/>
                </a:lnTo>
                <a:lnTo>
                  <a:pt x="3369780" y="133160"/>
                </a:lnTo>
                <a:close/>
                <a:moveTo>
                  <a:pt x="3217380" y="34447"/>
                </a:moveTo>
                <a:lnTo>
                  <a:pt x="3232546" y="34447"/>
                </a:lnTo>
                <a:lnTo>
                  <a:pt x="3232546" y="119021"/>
                </a:lnTo>
                <a:lnTo>
                  <a:pt x="3269822" y="119021"/>
                </a:lnTo>
                <a:lnTo>
                  <a:pt x="3269822" y="34447"/>
                </a:lnTo>
                <a:lnTo>
                  <a:pt x="3284988" y="34447"/>
                </a:lnTo>
                <a:lnTo>
                  <a:pt x="3284988" y="119021"/>
                </a:lnTo>
                <a:lnTo>
                  <a:pt x="3322263" y="119021"/>
                </a:lnTo>
                <a:lnTo>
                  <a:pt x="3322263" y="34447"/>
                </a:lnTo>
                <a:lnTo>
                  <a:pt x="3337430" y="34447"/>
                </a:lnTo>
                <a:lnTo>
                  <a:pt x="3337430" y="133160"/>
                </a:lnTo>
                <a:lnTo>
                  <a:pt x="3217380" y="133160"/>
                </a:lnTo>
                <a:close/>
                <a:moveTo>
                  <a:pt x="2798280" y="34447"/>
                </a:moveTo>
                <a:lnTo>
                  <a:pt x="2813446" y="34447"/>
                </a:lnTo>
                <a:lnTo>
                  <a:pt x="2813446" y="77377"/>
                </a:lnTo>
                <a:lnTo>
                  <a:pt x="2823472" y="77377"/>
                </a:lnTo>
                <a:lnTo>
                  <a:pt x="2858947" y="34447"/>
                </a:lnTo>
                <a:lnTo>
                  <a:pt x="2878484" y="34447"/>
                </a:lnTo>
                <a:lnTo>
                  <a:pt x="2838639" y="82004"/>
                </a:lnTo>
                <a:lnTo>
                  <a:pt x="2878999" y="133160"/>
                </a:lnTo>
                <a:lnTo>
                  <a:pt x="2859462" y="133160"/>
                </a:lnTo>
                <a:lnTo>
                  <a:pt x="2827071" y="91515"/>
                </a:lnTo>
                <a:lnTo>
                  <a:pt x="2813446" y="91515"/>
                </a:lnTo>
                <a:lnTo>
                  <a:pt x="2813446" y="133160"/>
                </a:lnTo>
                <a:lnTo>
                  <a:pt x="2798280" y="133160"/>
                </a:lnTo>
                <a:close/>
                <a:moveTo>
                  <a:pt x="2649749" y="34447"/>
                </a:moveTo>
                <a:lnTo>
                  <a:pt x="2729954" y="34447"/>
                </a:lnTo>
                <a:lnTo>
                  <a:pt x="2729954" y="48585"/>
                </a:lnTo>
                <a:lnTo>
                  <a:pt x="2697564" y="48585"/>
                </a:lnTo>
                <a:lnTo>
                  <a:pt x="2697564" y="133160"/>
                </a:lnTo>
                <a:lnTo>
                  <a:pt x="2682397" y="133160"/>
                </a:lnTo>
                <a:lnTo>
                  <a:pt x="2682397" y="48585"/>
                </a:lnTo>
                <a:lnTo>
                  <a:pt x="2649749" y="48585"/>
                </a:lnTo>
                <a:close/>
                <a:moveTo>
                  <a:pt x="2466332" y="34447"/>
                </a:moveTo>
                <a:lnTo>
                  <a:pt x="2555791" y="34447"/>
                </a:lnTo>
                <a:lnTo>
                  <a:pt x="2555791" y="55976"/>
                </a:lnTo>
                <a:lnTo>
                  <a:pt x="2523979" y="55976"/>
                </a:lnTo>
                <a:lnTo>
                  <a:pt x="2523979" y="133160"/>
                </a:lnTo>
                <a:lnTo>
                  <a:pt x="2497887" y="133160"/>
                </a:lnTo>
                <a:lnTo>
                  <a:pt x="2497887" y="55976"/>
                </a:lnTo>
                <a:lnTo>
                  <a:pt x="2466332" y="55976"/>
                </a:lnTo>
                <a:close/>
                <a:moveTo>
                  <a:pt x="2366698" y="34447"/>
                </a:moveTo>
                <a:lnTo>
                  <a:pt x="2392855" y="34447"/>
                </a:lnTo>
                <a:lnTo>
                  <a:pt x="2392855" y="72878"/>
                </a:lnTo>
                <a:lnTo>
                  <a:pt x="2426595" y="72878"/>
                </a:lnTo>
                <a:lnTo>
                  <a:pt x="2426595" y="34447"/>
                </a:lnTo>
                <a:lnTo>
                  <a:pt x="2452559" y="34447"/>
                </a:lnTo>
                <a:lnTo>
                  <a:pt x="2452559" y="133160"/>
                </a:lnTo>
                <a:lnTo>
                  <a:pt x="2426595" y="133160"/>
                </a:lnTo>
                <a:lnTo>
                  <a:pt x="2426595" y="94407"/>
                </a:lnTo>
                <a:lnTo>
                  <a:pt x="2392855" y="94407"/>
                </a:lnTo>
                <a:lnTo>
                  <a:pt x="2392855" y="133160"/>
                </a:lnTo>
                <a:lnTo>
                  <a:pt x="2366698" y="133160"/>
                </a:lnTo>
                <a:close/>
                <a:moveTo>
                  <a:pt x="2152007" y="34447"/>
                </a:moveTo>
                <a:lnTo>
                  <a:pt x="2241466" y="34447"/>
                </a:lnTo>
                <a:lnTo>
                  <a:pt x="2241466" y="55976"/>
                </a:lnTo>
                <a:lnTo>
                  <a:pt x="2209654" y="55976"/>
                </a:lnTo>
                <a:lnTo>
                  <a:pt x="2209654" y="133160"/>
                </a:lnTo>
                <a:lnTo>
                  <a:pt x="2183562" y="133160"/>
                </a:lnTo>
                <a:lnTo>
                  <a:pt x="2183562" y="55976"/>
                </a:lnTo>
                <a:lnTo>
                  <a:pt x="2152007" y="55976"/>
                </a:lnTo>
                <a:close/>
                <a:moveTo>
                  <a:pt x="2052373" y="34447"/>
                </a:moveTo>
                <a:lnTo>
                  <a:pt x="2078530" y="34447"/>
                </a:lnTo>
                <a:lnTo>
                  <a:pt x="2078530" y="72878"/>
                </a:lnTo>
                <a:lnTo>
                  <a:pt x="2112270" y="72878"/>
                </a:lnTo>
                <a:lnTo>
                  <a:pt x="2112270" y="34447"/>
                </a:lnTo>
                <a:lnTo>
                  <a:pt x="2138234" y="34447"/>
                </a:lnTo>
                <a:lnTo>
                  <a:pt x="2138234" y="133160"/>
                </a:lnTo>
                <a:lnTo>
                  <a:pt x="2112270" y="133160"/>
                </a:lnTo>
                <a:lnTo>
                  <a:pt x="2112270" y="94407"/>
                </a:lnTo>
                <a:lnTo>
                  <a:pt x="2078530" y="94407"/>
                </a:lnTo>
                <a:lnTo>
                  <a:pt x="2078530" y="133160"/>
                </a:lnTo>
                <a:lnTo>
                  <a:pt x="2052373" y="133160"/>
                </a:lnTo>
                <a:close/>
                <a:moveTo>
                  <a:pt x="1833298" y="34447"/>
                </a:moveTo>
                <a:lnTo>
                  <a:pt x="1860676" y="34447"/>
                </a:lnTo>
                <a:lnTo>
                  <a:pt x="1860676" y="72749"/>
                </a:lnTo>
                <a:lnTo>
                  <a:pt x="1868388" y="72749"/>
                </a:lnTo>
                <a:lnTo>
                  <a:pt x="1895252" y="34447"/>
                </a:lnTo>
                <a:lnTo>
                  <a:pt x="1927385" y="34447"/>
                </a:lnTo>
                <a:lnTo>
                  <a:pt x="1892488" y="83418"/>
                </a:lnTo>
                <a:lnTo>
                  <a:pt x="1927771" y="133160"/>
                </a:lnTo>
                <a:lnTo>
                  <a:pt x="1895252" y="133160"/>
                </a:lnTo>
                <a:lnTo>
                  <a:pt x="1870895" y="98135"/>
                </a:lnTo>
                <a:lnTo>
                  <a:pt x="1860676" y="98135"/>
                </a:lnTo>
                <a:lnTo>
                  <a:pt x="1860676" y="133160"/>
                </a:lnTo>
                <a:lnTo>
                  <a:pt x="1833298" y="133160"/>
                </a:lnTo>
                <a:close/>
                <a:moveTo>
                  <a:pt x="1690423" y="34447"/>
                </a:moveTo>
                <a:lnTo>
                  <a:pt x="1716580" y="34447"/>
                </a:lnTo>
                <a:lnTo>
                  <a:pt x="1716580" y="97042"/>
                </a:lnTo>
                <a:lnTo>
                  <a:pt x="1752120" y="34447"/>
                </a:lnTo>
                <a:lnTo>
                  <a:pt x="1779112" y="34447"/>
                </a:lnTo>
                <a:lnTo>
                  <a:pt x="1779112" y="133160"/>
                </a:lnTo>
                <a:lnTo>
                  <a:pt x="1753019" y="133160"/>
                </a:lnTo>
                <a:lnTo>
                  <a:pt x="1753019" y="70372"/>
                </a:lnTo>
                <a:lnTo>
                  <a:pt x="1717608" y="133160"/>
                </a:lnTo>
                <a:lnTo>
                  <a:pt x="1690423" y="133160"/>
                </a:lnTo>
                <a:close/>
                <a:moveTo>
                  <a:pt x="1636866" y="34447"/>
                </a:moveTo>
                <a:lnTo>
                  <a:pt x="1664243" y="34447"/>
                </a:lnTo>
                <a:lnTo>
                  <a:pt x="1664243" y="133160"/>
                </a:lnTo>
                <a:lnTo>
                  <a:pt x="1636866" y="133160"/>
                </a:lnTo>
                <a:close/>
                <a:moveTo>
                  <a:pt x="1538023" y="34447"/>
                </a:moveTo>
                <a:lnTo>
                  <a:pt x="1564180" y="34447"/>
                </a:lnTo>
                <a:lnTo>
                  <a:pt x="1564180" y="64780"/>
                </a:lnTo>
                <a:lnTo>
                  <a:pt x="1584681" y="64780"/>
                </a:lnTo>
                <a:cubicBezTo>
                  <a:pt x="1597749" y="64780"/>
                  <a:pt x="1607946" y="67897"/>
                  <a:pt x="1615272" y="74131"/>
                </a:cubicBezTo>
                <a:cubicBezTo>
                  <a:pt x="1622598" y="80365"/>
                  <a:pt x="1626262" y="88688"/>
                  <a:pt x="1626262" y="99099"/>
                </a:cubicBezTo>
                <a:cubicBezTo>
                  <a:pt x="1626262" y="105868"/>
                  <a:pt x="1624612" y="111813"/>
                  <a:pt x="1621313" y="116933"/>
                </a:cubicBezTo>
                <a:cubicBezTo>
                  <a:pt x="1618014" y="122053"/>
                  <a:pt x="1613258" y="126037"/>
                  <a:pt x="1607046" y="128886"/>
                </a:cubicBezTo>
                <a:cubicBezTo>
                  <a:pt x="1600834" y="131736"/>
                  <a:pt x="1593378" y="133160"/>
                  <a:pt x="1584681" y="133160"/>
                </a:cubicBezTo>
                <a:lnTo>
                  <a:pt x="1538023" y="133160"/>
                </a:lnTo>
                <a:close/>
                <a:moveTo>
                  <a:pt x="1433249" y="34447"/>
                </a:moveTo>
                <a:lnTo>
                  <a:pt x="1459405" y="34447"/>
                </a:lnTo>
                <a:lnTo>
                  <a:pt x="1459405" y="72878"/>
                </a:lnTo>
                <a:lnTo>
                  <a:pt x="1493145" y="72878"/>
                </a:lnTo>
                <a:lnTo>
                  <a:pt x="1493145" y="34447"/>
                </a:lnTo>
                <a:lnTo>
                  <a:pt x="1519109" y="34447"/>
                </a:lnTo>
                <a:lnTo>
                  <a:pt x="1519109" y="133160"/>
                </a:lnTo>
                <a:lnTo>
                  <a:pt x="1493145" y="133160"/>
                </a:lnTo>
                <a:lnTo>
                  <a:pt x="1493145" y="94407"/>
                </a:lnTo>
                <a:lnTo>
                  <a:pt x="1459405" y="94407"/>
                </a:lnTo>
                <a:lnTo>
                  <a:pt x="1459405" y="133160"/>
                </a:lnTo>
                <a:lnTo>
                  <a:pt x="1433249" y="133160"/>
                </a:lnTo>
                <a:close/>
                <a:moveTo>
                  <a:pt x="1328474" y="34447"/>
                </a:moveTo>
                <a:lnTo>
                  <a:pt x="1354630" y="34447"/>
                </a:lnTo>
                <a:lnTo>
                  <a:pt x="1354630" y="64780"/>
                </a:lnTo>
                <a:lnTo>
                  <a:pt x="1375131" y="64780"/>
                </a:lnTo>
                <a:cubicBezTo>
                  <a:pt x="1388199" y="64780"/>
                  <a:pt x="1398396" y="67897"/>
                  <a:pt x="1405722" y="74131"/>
                </a:cubicBezTo>
                <a:cubicBezTo>
                  <a:pt x="1413048" y="80365"/>
                  <a:pt x="1416712" y="88688"/>
                  <a:pt x="1416712" y="99099"/>
                </a:cubicBezTo>
                <a:cubicBezTo>
                  <a:pt x="1416712" y="105868"/>
                  <a:pt x="1415062" y="111813"/>
                  <a:pt x="1411763" y="116933"/>
                </a:cubicBezTo>
                <a:cubicBezTo>
                  <a:pt x="1408464" y="122053"/>
                  <a:pt x="1403708" y="126037"/>
                  <a:pt x="1397496" y="128886"/>
                </a:cubicBezTo>
                <a:cubicBezTo>
                  <a:pt x="1391284" y="131736"/>
                  <a:pt x="1383828" y="133160"/>
                  <a:pt x="1375131" y="133160"/>
                </a:cubicBezTo>
                <a:lnTo>
                  <a:pt x="1328474" y="133160"/>
                </a:lnTo>
                <a:close/>
                <a:moveTo>
                  <a:pt x="1236809" y="34447"/>
                </a:moveTo>
                <a:lnTo>
                  <a:pt x="1311872" y="34447"/>
                </a:lnTo>
                <a:lnTo>
                  <a:pt x="1311872" y="133160"/>
                </a:lnTo>
                <a:lnTo>
                  <a:pt x="1285780" y="133160"/>
                </a:lnTo>
                <a:lnTo>
                  <a:pt x="1285780" y="55976"/>
                </a:lnTo>
                <a:lnTo>
                  <a:pt x="1261423" y="55976"/>
                </a:lnTo>
                <a:lnTo>
                  <a:pt x="1259881" y="86117"/>
                </a:lnTo>
                <a:cubicBezTo>
                  <a:pt x="1259495" y="94386"/>
                  <a:pt x="1258499" y="101498"/>
                  <a:pt x="1256892" y="107453"/>
                </a:cubicBezTo>
                <a:cubicBezTo>
                  <a:pt x="1255286" y="113409"/>
                  <a:pt x="1253068" y="118282"/>
                  <a:pt x="1250241" y="122074"/>
                </a:cubicBezTo>
                <a:cubicBezTo>
                  <a:pt x="1247413" y="125866"/>
                  <a:pt x="1244007" y="128661"/>
                  <a:pt x="1240022" y="130461"/>
                </a:cubicBezTo>
                <a:cubicBezTo>
                  <a:pt x="1236038" y="132260"/>
                  <a:pt x="1231411" y="133160"/>
                  <a:pt x="1226141" y="133160"/>
                </a:cubicBezTo>
                <a:lnTo>
                  <a:pt x="1217914" y="133160"/>
                </a:lnTo>
                <a:lnTo>
                  <a:pt x="1217786" y="111438"/>
                </a:lnTo>
                <a:lnTo>
                  <a:pt x="1221064" y="111438"/>
                </a:lnTo>
                <a:cubicBezTo>
                  <a:pt x="1223377" y="111438"/>
                  <a:pt x="1225380" y="110870"/>
                  <a:pt x="1227072" y="109735"/>
                </a:cubicBezTo>
                <a:cubicBezTo>
                  <a:pt x="1228765" y="108600"/>
                  <a:pt x="1230168" y="106747"/>
                  <a:pt x="1231282" y="104176"/>
                </a:cubicBezTo>
                <a:cubicBezTo>
                  <a:pt x="1232396" y="101605"/>
                  <a:pt x="1233274" y="98188"/>
                  <a:pt x="1233917" y="93925"/>
                </a:cubicBezTo>
                <a:cubicBezTo>
                  <a:pt x="1234560" y="89662"/>
                  <a:pt x="1234988" y="84403"/>
                  <a:pt x="1235202" y="78148"/>
                </a:cubicBezTo>
                <a:close/>
                <a:moveTo>
                  <a:pt x="1006308" y="34447"/>
                </a:moveTo>
                <a:lnTo>
                  <a:pt x="1035099" y="34447"/>
                </a:lnTo>
                <a:lnTo>
                  <a:pt x="1055536" y="106939"/>
                </a:lnTo>
                <a:lnTo>
                  <a:pt x="1056565" y="106939"/>
                </a:lnTo>
                <a:lnTo>
                  <a:pt x="1077194" y="34447"/>
                </a:lnTo>
                <a:lnTo>
                  <a:pt x="1106179" y="34575"/>
                </a:lnTo>
                <a:lnTo>
                  <a:pt x="1067811" y="143828"/>
                </a:lnTo>
                <a:cubicBezTo>
                  <a:pt x="1065969" y="149098"/>
                  <a:pt x="1063473" y="153693"/>
                  <a:pt x="1060324" y="157614"/>
                </a:cubicBezTo>
                <a:cubicBezTo>
                  <a:pt x="1057175" y="161534"/>
                  <a:pt x="1053201" y="164576"/>
                  <a:pt x="1048403" y="166739"/>
                </a:cubicBezTo>
                <a:cubicBezTo>
                  <a:pt x="1043604" y="168903"/>
                  <a:pt x="1037820" y="169985"/>
                  <a:pt x="1031051" y="169985"/>
                </a:cubicBezTo>
                <a:cubicBezTo>
                  <a:pt x="1027580" y="169985"/>
                  <a:pt x="1024335" y="169717"/>
                  <a:pt x="1021314" y="169182"/>
                </a:cubicBezTo>
                <a:cubicBezTo>
                  <a:pt x="1018294" y="168646"/>
                  <a:pt x="1015798" y="167993"/>
                  <a:pt x="1013827" y="167221"/>
                </a:cubicBezTo>
                <a:lnTo>
                  <a:pt x="1019997" y="146720"/>
                </a:lnTo>
                <a:cubicBezTo>
                  <a:pt x="1024838" y="148220"/>
                  <a:pt x="1028919" y="148616"/>
                  <a:pt x="1032240" y="147909"/>
                </a:cubicBezTo>
                <a:cubicBezTo>
                  <a:pt x="1035560" y="147202"/>
                  <a:pt x="1038184" y="144621"/>
                  <a:pt x="1040112" y="140165"/>
                </a:cubicBezTo>
                <a:lnTo>
                  <a:pt x="1041719" y="135988"/>
                </a:lnTo>
                <a:close/>
                <a:moveTo>
                  <a:pt x="904232" y="34447"/>
                </a:moveTo>
                <a:lnTo>
                  <a:pt x="993691" y="34447"/>
                </a:lnTo>
                <a:lnTo>
                  <a:pt x="993691" y="55976"/>
                </a:lnTo>
                <a:lnTo>
                  <a:pt x="961879" y="55976"/>
                </a:lnTo>
                <a:lnTo>
                  <a:pt x="961879" y="133160"/>
                </a:lnTo>
                <a:lnTo>
                  <a:pt x="935787" y="133160"/>
                </a:lnTo>
                <a:lnTo>
                  <a:pt x="935787" y="55976"/>
                </a:lnTo>
                <a:lnTo>
                  <a:pt x="904232" y="55976"/>
                </a:lnTo>
                <a:close/>
                <a:moveTo>
                  <a:pt x="804599" y="34447"/>
                </a:moveTo>
                <a:lnTo>
                  <a:pt x="831976" y="34447"/>
                </a:lnTo>
                <a:lnTo>
                  <a:pt x="831976" y="72749"/>
                </a:lnTo>
                <a:lnTo>
                  <a:pt x="839688" y="72749"/>
                </a:lnTo>
                <a:lnTo>
                  <a:pt x="866552" y="34447"/>
                </a:lnTo>
                <a:lnTo>
                  <a:pt x="898685" y="34447"/>
                </a:lnTo>
                <a:lnTo>
                  <a:pt x="863788" y="83418"/>
                </a:lnTo>
                <a:lnTo>
                  <a:pt x="899071" y="133160"/>
                </a:lnTo>
                <a:lnTo>
                  <a:pt x="866552" y="133160"/>
                </a:lnTo>
                <a:lnTo>
                  <a:pt x="842195" y="98135"/>
                </a:lnTo>
                <a:lnTo>
                  <a:pt x="831976" y="98135"/>
                </a:lnTo>
                <a:lnTo>
                  <a:pt x="831976" y="133160"/>
                </a:lnTo>
                <a:lnTo>
                  <a:pt x="804599" y="133160"/>
                </a:lnTo>
                <a:close/>
                <a:moveTo>
                  <a:pt x="452174" y="34447"/>
                </a:moveTo>
                <a:lnTo>
                  <a:pt x="479551" y="34447"/>
                </a:lnTo>
                <a:lnTo>
                  <a:pt x="479551" y="72749"/>
                </a:lnTo>
                <a:lnTo>
                  <a:pt x="487263" y="72749"/>
                </a:lnTo>
                <a:lnTo>
                  <a:pt x="514127" y="34447"/>
                </a:lnTo>
                <a:lnTo>
                  <a:pt x="546260" y="34447"/>
                </a:lnTo>
                <a:lnTo>
                  <a:pt x="511363" y="83418"/>
                </a:lnTo>
                <a:lnTo>
                  <a:pt x="546646" y="133160"/>
                </a:lnTo>
                <a:lnTo>
                  <a:pt x="514127" y="133160"/>
                </a:lnTo>
                <a:lnTo>
                  <a:pt x="489770" y="98135"/>
                </a:lnTo>
                <a:lnTo>
                  <a:pt x="479551" y="98135"/>
                </a:lnTo>
                <a:lnTo>
                  <a:pt x="479551" y="133160"/>
                </a:lnTo>
                <a:lnTo>
                  <a:pt x="452174" y="133160"/>
                </a:lnTo>
                <a:close/>
                <a:moveTo>
                  <a:pt x="347399" y="34447"/>
                </a:moveTo>
                <a:lnTo>
                  <a:pt x="373555" y="34447"/>
                </a:lnTo>
                <a:lnTo>
                  <a:pt x="373555" y="64780"/>
                </a:lnTo>
                <a:lnTo>
                  <a:pt x="394056" y="64780"/>
                </a:lnTo>
                <a:cubicBezTo>
                  <a:pt x="407124" y="64780"/>
                  <a:pt x="417321" y="67897"/>
                  <a:pt x="424647" y="74131"/>
                </a:cubicBezTo>
                <a:cubicBezTo>
                  <a:pt x="431974" y="80365"/>
                  <a:pt x="435637" y="88688"/>
                  <a:pt x="435637" y="99099"/>
                </a:cubicBezTo>
                <a:cubicBezTo>
                  <a:pt x="435637" y="105868"/>
                  <a:pt x="433987" y="111813"/>
                  <a:pt x="430688" y="116933"/>
                </a:cubicBezTo>
                <a:cubicBezTo>
                  <a:pt x="427389" y="122053"/>
                  <a:pt x="422633" y="126037"/>
                  <a:pt x="416421" y="128886"/>
                </a:cubicBezTo>
                <a:cubicBezTo>
                  <a:pt x="410209" y="131736"/>
                  <a:pt x="402754" y="133160"/>
                  <a:pt x="394056" y="133160"/>
                </a:cubicBezTo>
                <a:lnTo>
                  <a:pt x="347399" y="133160"/>
                </a:lnTo>
                <a:close/>
                <a:moveTo>
                  <a:pt x="255734" y="34447"/>
                </a:moveTo>
                <a:lnTo>
                  <a:pt x="330797" y="34447"/>
                </a:lnTo>
                <a:lnTo>
                  <a:pt x="330797" y="133160"/>
                </a:lnTo>
                <a:lnTo>
                  <a:pt x="304705" y="133160"/>
                </a:lnTo>
                <a:lnTo>
                  <a:pt x="304705" y="55976"/>
                </a:lnTo>
                <a:lnTo>
                  <a:pt x="280348" y="55976"/>
                </a:lnTo>
                <a:lnTo>
                  <a:pt x="278806" y="86117"/>
                </a:lnTo>
                <a:cubicBezTo>
                  <a:pt x="278420" y="94386"/>
                  <a:pt x="277424" y="101498"/>
                  <a:pt x="275817" y="107453"/>
                </a:cubicBezTo>
                <a:cubicBezTo>
                  <a:pt x="274211" y="113409"/>
                  <a:pt x="271993" y="118282"/>
                  <a:pt x="269166" y="122074"/>
                </a:cubicBezTo>
                <a:cubicBezTo>
                  <a:pt x="266338" y="125866"/>
                  <a:pt x="262932" y="128661"/>
                  <a:pt x="258947" y="130461"/>
                </a:cubicBezTo>
                <a:cubicBezTo>
                  <a:pt x="254963" y="132260"/>
                  <a:pt x="250336" y="133160"/>
                  <a:pt x="245066" y="133160"/>
                </a:cubicBezTo>
                <a:lnTo>
                  <a:pt x="236840" y="133160"/>
                </a:lnTo>
                <a:lnTo>
                  <a:pt x="236711" y="111438"/>
                </a:lnTo>
                <a:lnTo>
                  <a:pt x="239989" y="111438"/>
                </a:lnTo>
                <a:cubicBezTo>
                  <a:pt x="242302" y="111438"/>
                  <a:pt x="244305" y="110870"/>
                  <a:pt x="245998" y="109735"/>
                </a:cubicBezTo>
                <a:cubicBezTo>
                  <a:pt x="247690" y="108600"/>
                  <a:pt x="249093" y="106747"/>
                  <a:pt x="250207" y="104176"/>
                </a:cubicBezTo>
                <a:cubicBezTo>
                  <a:pt x="251321" y="101605"/>
                  <a:pt x="252199" y="98188"/>
                  <a:pt x="252842" y="93925"/>
                </a:cubicBezTo>
                <a:cubicBezTo>
                  <a:pt x="253485" y="89662"/>
                  <a:pt x="253913" y="84403"/>
                  <a:pt x="254127" y="78148"/>
                </a:cubicBezTo>
                <a:close/>
                <a:moveTo>
                  <a:pt x="3150394" y="33161"/>
                </a:moveTo>
                <a:cubicBezTo>
                  <a:pt x="3153564" y="33161"/>
                  <a:pt x="3157216" y="33536"/>
                  <a:pt x="3161351" y="34286"/>
                </a:cubicBezTo>
                <a:cubicBezTo>
                  <a:pt x="3165485" y="35036"/>
                  <a:pt x="3169492" y="36567"/>
                  <a:pt x="3173369" y="38881"/>
                </a:cubicBezTo>
                <a:cubicBezTo>
                  <a:pt x="3177246" y="41194"/>
                  <a:pt x="3180470" y="44686"/>
                  <a:pt x="3183041" y="49356"/>
                </a:cubicBezTo>
                <a:cubicBezTo>
                  <a:pt x="3185612" y="54026"/>
                  <a:pt x="3186897" y="60282"/>
                  <a:pt x="3186897" y="68122"/>
                </a:cubicBezTo>
                <a:lnTo>
                  <a:pt x="3186897" y="133160"/>
                </a:lnTo>
                <a:lnTo>
                  <a:pt x="3171730" y="133160"/>
                </a:lnTo>
                <a:lnTo>
                  <a:pt x="3171730" y="119793"/>
                </a:lnTo>
                <a:lnTo>
                  <a:pt x="3170959" y="119793"/>
                </a:lnTo>
                <a:cubicBezTo>
                  <a:pt x="3169930" y="121935"/>
                  <a:pt x="3168217" y="124227"/>
                  <a:pt x="3165818" y="126669"/>
                </a:cubicBezTo>
                <a:cubicBezTo>
                  <a:pt x="3163418" y="129111"/>
                  <a:pt x="3160226" y="131189"/>
                  <a:pt x="3156242" y="132903"/>
                </a:cubicBezTo>
                <a:cubicBezTo>
                  <a:pt x="3152257" y="134617"/>
                  <a:pt x="3147394" y="135474"/>
                  <a:pt x="3141653" y="135474"/>
                </a:cubicBezTo>
                <a:cubicBezTo>
                  <a:pt x="3135398" y="135474"/>
                  <a:pt x="3129721" y="134285"/>
                  <a:pt x="3124622" y="131907"/>
                </a:cubicBezTo>
                <a:cubicBezTo>
                  <a:pt x="3119524" y="129529"/>
                  <a:pt x="3115475" y="126080"/>
                  <a:pt x="3112476" y="121560"/>
                </a:cubicBezTo>
                <a:cubicBezTo>
                  <a:pt x="3109477" y="117040"/>
                  <a:pt x="3107978" y="111567"/>
                  <a:pt x="3107978" y="105140"/>
                </a:cubicBezTo>
                <a:cubicBezTo>
                  <a:pt x="3107978" y="99484"/>
                  <a:pt x="3109091" y="94889"/>
                  <a:pt x="3111320" y="91355"/>
                </a:cubicBezTo>
                <a:cubicBezTo>
                  <a:pt x="3113547" y="87820"/>
                  <a:pt x="3116525" y="85046"/>
                  <a:pt x="3120252" y="83032"/>
                </a:cubicBezTo>
                <a:cubicBezTo>
                  <a:pt x="3123980" y="81018"/>
                  <a:pt x="3128104" y="79508"/>
                  <a:pt x="3132624" y="78501"/>
                </a:cubicBezTo>
                <a:cubicBezTo>
                  <a:pt x="3137144" y="77494"/>
                  <a:pt x="3141696" y="76691"/>
                  <a:pt x="3146280" y="76091"/>
                </a:cubicBezTo>
                <a:cubicBezTo>
                  <a:pt x="3152278" y="75320"/>
                  <a:pt x="3157152" y="74731"/>
                  <a:pt x="3160901" y="74324"/>
                </a:cubicBezTo>
                <a:cubicBezTo>
                  <a:pt x="3164650" y="73917"/>
                  <a:pt x="3167392" y="73221"/>
                  <a:pt x="3169127" y="72235"/>
                </a:cubicBezTo>
                <a:cubicBezTo>
                  <a:pt x="3170862" y="71250"/>
                  <a:pt x="3171730" y="69536"/>
                  <a:pt x="3171730" y="67094"/>
                </a:cubicBezTo>
                <a:lnTo>
                  <a:pt x="3171730" y="66580"/>
                </a:lnTo>
                <a:cubicBezTo>
                  <a:pt x="3171730" y="60239"/>
                  <a:pt x="3170005" y="55312"/>
                  <a:pt x="3166556" y="51799"/>
                </a:cubicBezTo>
                <a:cubicBezTo>
                  <a:pt x="3163108" y="48285"/>
                  <a:pt x="3157891" y="46529"/>
                  <a:pt x="3150908" y="46529"/>
                </a:cubicBezTo>
                <a:cubicBezTo>
                  <a:pt x="3143667" y="46529"/>
                  <a:pt x="3137990" y="48114"/>
                  <a:pt x="3133877" y="51284"/>
                </a:cubicBezTo>
                <a:cubicBezTo>
                  <a:pt x="3129764" y="54455"/>
                  <a:pt x="3126872" y="57840"/>
                  <a:pt x="3125201" y="61439"/>
                </a:cubicBezTo>
                <a:lnTo>
                  <a:pt x="3110805" y="56297"/>
                </a:lnTo>
                <a:cubicBezTo>
                  <a:pt x="3113376" y="50299"/>
                  <a:pt x="3116814" y="45618"/>
                  <a:pt x="3121120" y="42255"/>
                </a:cubicBezTo>
                <a:cubicBezTo>
                  <a:pt x="3125426" y="38892"/>
                  <a:pt x="3130138" y="36535"/>
                  <a:pt x="3135258" y="35186"/>
                </a:cubicBezTo>
                <a:cubicBezTo>
                  <a:pt x="3140379" y="33836"/>
                  <a:pt x="3145424" y="33161"/>
                  <a:pt x="3150394" y="33161"/>
                </a:cubicBezTo>
                <a:close/>
                <a:moveTo>
                  <a:pt x="2305818" y="33161"/>
                </a:moveTo>
                <a:cubicBezTo>
                  <a:pt x="2312330" y="33161"/>
                  <a:pt x="2318403" y="34200"/>
                  <a:pt x="2324037" y="36278"/>
                </a:cubicBezTo>
                <a:cubicBezTo>
                  <a:pt x="2329671" y="38356"/>
                  <a:pt x="2334598" y="41473"/>
                  <a:pt x="2338818" y="45629"/>
                </a:cubicBezTo>
                <a:cubicBezTo>
                  <a:pt x="2343039" y="49785"/>
                  <a:pt x="2346327" y="55001"/>
                  <a:pt x="2348683" y="61278"/>
                </a:cubicBezTo>
                <a:cubicBezTo>
                  <a:pt x="2351040" y="67555"/>
                  <a:pt x="2352218" y="74892"/>
                  <a:pt x="2352218" y="83289"/>
                </a:cubicBezTo>
                <a:lnTo>
                  <a:pt x="2352218" y="90808"/>
                </a:lnTo>
                <a:lnTo>
                  <a:pt x="2284995" y="90808"/>
                </a:lnTo>
                <a:lnTo>
                  <a:pt x="2284995" y="90873"/>
                </a:lnTo>
                <a:cubicBezTo>
                  <a:pt x="2284995" y="95757"/>
                  <a:pt x="2285906" y="99977"/>
                  <a:pt x="2287726" y="103533"/>
                </a:cubicBezTo>
                <a:cubicBezTo>
                  <a:pt x="2289547" y="107089"/>
                  <a:pt x="2292129" y="109831"/>
                  <a:pt x="2295471" y="111759"/>
                </a:cubicBezTo>
                <a:cubicBezTo>
                  <a:pt x="2298812" y="113687"/>
                  <a:pt x="2302776" y="114651"/>
                  <a:pt x="2307360" y="114651"/>
                </a:cubicBezTo>
                <a:cubicBezTo>
                  <a:pt x="2310402" y="114651"/>
                  <a:pt x="2313187" y="114223"/>
                  <a:pt x="2315714" y="113366"/>
                </a:cubicBezTo>
                <a:cubicBezTo>
                  <a:pt x="2318242" y="112509"/>
                  <a:pt x="2320406" y="111224"/>
                  <a:pt x="2322205" y="109510"/>
                </a:cubicBezTo>
                <a:cubicBezTo>
                  <a:pt x="2324005" y="107796"/>
                  <a:pt x="2325376" y="105697"/>
                  <a:pt x="2326318" y="103212"/>
                </a:cubicBezTo>
                <a:lnTo>
                  <a:pt x="2351640" y="104883"/>
                </a:lnTo>
                <a:cubicBezTo>
                  <a:pt x="2350354" y="110967"/>
                  <a:pt x="2347730" y="116269"/>
                  <a:pt x="2343767" y="120789"/>
                </a:cubicBezTo>
                <a:cubicBezTo>
                  <a:pt x="2339804" y="125309"/>
                  <a:pt x="2334706" y="128822"/>
                  <a:pt x="2328472" y="131329"/>
                </a:cubicBezTo>
                <a:cubicBezTo>
                  <a:pt x="2322238" y="133835"/>
                  <a:pt x="2315050" y="135088"/>
                  <a:pt x="2306910" y="135088"/>
                </a:cubicBezTo>
                <a:cubicBezTo>
                  <a:pt x="2296756" y="135088"/>
                  <a:pt x="2288026" y="133021"/>
                  <a:pt x="2280721" y="128886"/>
                </a:cubicBezTo>
                <a:cubicBezTo>
                  <a:pt x="2273416" y="124752"/>
                  <a:pt x="2267793" y="118882"/>
                  <a:pt x="2263851" y="111277"/>
                </a:cubicBezTo>
                <a:cubicBezTo>
                  <a:pt x="2259910" y="103672"/>
                  <a:pt x="2257939" y="94664"/>
                  <a:pt x="2257939" y="84253"/>
                </a:cubicBezTo>
                <a:cubicBezTo>
                  <a:pt x="2257939" y="74099"/>
                  <a:pt x="2259910" y="65187"/>
                  <a:pt x="2263851" y="57518"/>
                </a:cubicBezTo>
                <a:cubicBezTo>
                  <a:pt x="2267793" y="49849"/>
                  <a:pt x="2273352" y="43872"/>
                  <a:pt x="2280528" y="39588"/>
                </a:cubicBezTo>
                <a:cubicBezTo>
                  <a:pt x="2287705" y="35303"/>
                  <a:pt x="2296134" y="33161"/>
                  <a:pt x="2305818" y="33161"/>
                </a:cubicBezTo>
                <a:close/>
                <a:moveTo>
                  <a:pt x="1982674" y="33161"/>
                </a:moveTo>
                <a:cubicBezTo>
                  <a:pt x="1992657" y="33161"/>
                  <a:pt x="2001280" y="35293"/>
                  <a:pt x="2008542" y="39556"/>
                </a:cubicBezTo>
                <a:cubicBezTo>
                  <a:pt x="2015804" y="43819"/>
                  <a:pt x="2021406" y="49774"/>
                  <a:pt x="2025348" y="57422"/>
                </a:cubicBezTo>
                <a:cubicBezTo>
                  <a:pt x="2029289" y="65070"/>
                  <a:pt x="2031260" y="73992"/>
                  <a:pt x="2031260" y="84189"/>
                </a:cubicBezTo>
                <a:cubicBezTo>
                  <a:pt x="2031260" y="94300"/>
                  <a:pt x="2029289" y="103180"/>
                  <a:pt x="2025348" y="110827"/>
                </a:cubicBezTo>
                <a:cubicBezTo>
                  <a:pt x="2021406" y="118475"/>
                  <a:pt x="2015804" y="124431"/>
                  <a:pt x="2008542" y="128694"/>
                </a:cubicBezTo>
                <a:cubicBezTo>
                  <a:pt x="2001280" y="132957"/>
                  <a:pt x="1992657" y="135088"/>
                  <a:pt x="1982674" y="135088"/>
                </a:cubicBezTo>
                <a:cubicBezTo>
                  <a:pt x="1972692" y="135088"/>
                  <a:pt x="1964069" y="132957"/>
                  <a:pt x="1956807" y="128694"/>
                </a:cubicBezTo>
                <a:cubicBezTo>
                  <a:pt x="1949545" y="124431"/>
                  <a:pt x="1943943" y="118475"/>
                  <a:pt x="1940001" y="110827"/>
                </a:cubicBezTo>
                <a:cubicBezTo>
                  <a:pt x="1936060" y="103180"/>
                  <a:pt x="1934089" y="94300"/>
                  <a:pt x="1934089" y="84189"/>
                </a:cubicBezTo>
                <a:cubicBezTo>
                  <a:pt x="1934089" y="73992"/>
                  <a:pt x="1936060" y="65070"/>
                  <a:pt x="1940001" y="57422"/>
                </a:cubicBezTo>
                <a:cubicBezTo>
                  <a:pt x="1943943" y="49774"/>
                  <a:pt x="1949545" y="43819"/>
                  <a:pt x="1956807" y="39556"/>
                </a:cubicBezTo>
                <a:cubicBezTo>
                  <a:pt x="1964069" y="35293"/>
                  <a:pt x="1972692" y="33161"/>
                  <a:pt x="1982674" y="33161"/>
                </a:cubicBezTo>
                <a:close/>
                <a:moveTo>
                  <a:pt x="1160761" y="33161"/>
                </a:moveTo>
                <a:cubicBezTo>
                  <a:pt x="1166245" y="33161"/>
                  <a:pt x="1171504" y="33804"/>
                  <a:pt x="1176538" y="35089"/>
                </a:cubicBezTo>
                <a:cubicBezTo>
                  <a:pt x="1181573" y="36374"/>
                  <a:pt x="1186050" y="38367"/>
                  <a:pt x="1189970" y="41066"/>
                </a:cubicBezTo>
                <a:cubicBezTo>
                  <a:pt x="1193890" y="43765"/>
                  <a:pt x="1196986" y="47225"/>
                  <a:pt x="1199257" y="51445"/>
                </a:cubicBezTo>
                <a:cubicBezTo>
                  <a:pt x="1201528" y="55665"/>
                  <a:pt x="1202663" y="60710"/>
                  <a:pt x="1202663" y="66580"/>
                </a:cubicBezTo>
                <a:lnTo>
                  <a:pt x="1202663" y="133160"/>
                </a:lnTo>
                <a:lnTo>
                  <a:pt x="1176699" y="133160"/>
                </a:lnTo>
                <a:lnTo>
                  <a:pt x="1176699" y="119471"/>
                </a:lnTo>
                <a:lnTo>
                  <a:pt x="1175928" y="119471"/>
                </a:lnTo>
                <a:cubicBezTo>
                  <a:pt x="1174343" y="122556"/>
                  <a:pt x="1172222" y="125266"/>
                  <a:pt x="1169566" y="127601"/>
                </a:cubicBezTo>
                <a:cubicBezTo>
                  <a:pt x="1166909" y="129936"/>
                  <a:pt x="1163717" y="131757"/>
                  <a:pt x="1159990" y="133064"/>
                </a:cubicBezTo>
                <a:cubicBezTo>
                  <a:pt x="1156262" y="134370"/>
                  <a:pt x="1151957" y="135024"/>
                  <a:pt x="1147072" y="135024"/>
                </a:cubicBezTo>
                <a:cubicBezTo>
                  <a:pt x="1140774" y="135024"/>
                  <a:pt x="1135162" y="133921"/>
                  <a:pt x="1130234" y="131714"/>
                </a:cubicBezTo>
                <a:cubicBezTo>
                  <a:pt x="1125307" y="129508"/>
                  <a:pt x="1121419" y="126230"/>
                  <a:pt x="1118570" y="121881"/>
                </a:cubicBezTo>
                <a:cubicBezTo>
                  <a:pt x="1115721" y="117533"/>
                  <a:pt x="1114296" y="112102"/>
                  <a:pt x="1114296" y="105590"/>
                </a:cubicBezTo>
                <a:cubicBezTo>
                  <a:pt x="1114296" y="100106"/>
                  <a:pt x="1115303" y="95500"/>
                  <a:pt x="1117317" y="91772"/>
                </a:cubicBezTo>
                <a:cubicBezTo>
                  <a:pt x="1119331" y="88045"/>
                  <a:pt x="1122073" y="85046"/>
                  <a:pt x="1125543" y="82775"/>
                </a:cubicBezTo>
                <a:cubicBezTo>
                  <a:pt x="1129013" y="80504"/>
                  <a:pt x="1132966" y="78791"/>
                  <a:pt x="1137400" y="77634"/>
                </a:cubicBezTo>
                <a:cubicBezTo>
                  <a:pt x="1141834" y="76477"/>
                  <a:pt x="1146494" y="75663"/>
                  <a:pt x="1151378" y="75192"/>
                </a:cubicBezTo>
                <a:cubicBezTo>
                  <a:pt x="1157119" y="74592"/>
                  <a:pt x="1161747" y="74024"/>
                  <a:pt x="1165260" y="73489"/>
                </a:cubicBezTo>
                <a:cubicBezTo>
                  <a:pt x="1168773" y="72953"/>
                  <a:pt x="1171322" y="72150"/>
                  <a:pt x="1172907" y="71079"/>
                </a:cubicBezTo>
                <a:cubicBezTo>
                  <a:pt x="1174493" y="70007"/>
                  <a:pt x="1175285" y="68422"/>
                  <a:pt x="1175285" y="66323"/>
                </a:cubicBezTo>
                <a:lnTo>
                  <a:pt x="1175285" y="65937"/>
                </a:lnTo>
                <a:cubicBezTo>
                  <a:pt x="1175285" y="61867"/>
                  <a:pt x="1174011" y="58718"/>
                  <a:pt x="1171461" y="56490"/>
                </a:cubicBezTo>
                <a:cubicBezTo>
                  <a:pt x="1168912" y="54262"/>
                  <a:pt x="1165303" y="53148"/>
                  <a:pt x="1160632" y="53148"/>
                </a:cubicBezTo>
                <a:cubicBezTo>
                  <a:pt x="1155706" y="53148"/>
                  <a:pt x="1151785" y="54230"/>
                  <a:pt x="1148872" y="56394"/>
                </a:cubicBezTo>
                <a:cubicBezTo>
                  <a:pt x="1145958" y="58557"/>
                  <a:pt x="1144030" y="61267"/>
                  <a:pt x="1143088" y="64523"/>
                </a:cubicBezTo>
                <a:lnTo>
                  <a:pt x="1117767" y="62467"/>
                </a:lnTo>
                <a:cubicBezTo>
                  <a:pt x="1119052" y="56469"/>
                  <a:pt x="1121580" y="51274"/>
                  <a:pt x="1125350" y="46882"/>
                </a:cubicBezTo>
                <a:cubicBezTo>
                  <a:pt x="1129120" y="42491"/>
                  <a:pt x="1133994" y="39106"/>
                  <a:pt x="1139971" y="36728"/>
                </a:cubicBezTo>
                <a:cubicBezTo>
                  <a:pt x="1145948" y="34350"/>
                  <a:pt x="1152878" y="33161"/>
                  <a:pt x="1160761" y="33161"/>
                </a:cubicBezTo>
                <a:close/>
                <a:moveTo>
                  <a:pt x="741661" y="33161"/>
                </a:moveTo>
                <a:cubicBezTo>
                  <a:pt x="747145" y="33161"/>
                  <a:pt x="752405" y="33804"/>
                  <a:pt x="757439" y="35089"/>
                </a:cubicBezTo>
                <a:cubicBezTo>
                  <a:pt x="762473" y="36374"/>
                  <a:pt x="766950" y="38367"/>
                  <a:pt x="770870" y="41066"/>
                </a:cubicBezTo>
                <a:cubicBezTo>
                  <a:pt x="774791" y="43765"/>
                  <a:pt x="777886" y="47225"/>
                  <a:pt x="780157" y="51445"/>
                </a:cubicBezTo>
                <a:cubicBezTo>
                  <a:pt x="782428" y="55665"/>
                  <a:pt x="783563" y="60710"/>
                  <a:pt x="783563" y="66580"/>
                </a:cubicBezTo>
                <a:lnTo>
                  <a:pt x="783563" y="133160"/>
                </a:lnTo>
                <a:lnTo>
                  <a:pt x="757599" y="133160"/>
                </a:lnTo>
                <a:lnTo>
                  <a:pt x="757599" y="119471"/>
                </a:lnTo>
                <a:lnTo>
                  <a:pt x="756828" y="119471"/>
                </a:lnTo>
                <a:cubicBezTo>
                  <a:pt x="755243" y="122556"/>
                  <a:pt x="753122" y="125266"/>
                  <a:pt x="750466" y="127601"/>
                </a:cubicBezTo>
                <a:cubicBezTo>
                  <a:pt x="747809" y="129936"/>
                  <a:pt x="744618" y="131757"/>
                  <a:pt x="740890" y="133064"/>
                </a:cubicBezTo>
                <a:cubicBezTo>
                  <a:pt x="737162" y="134370"/>
                  <a:pt x="732857" y="135024"/>
                  <a:pt x="727972" y="135024"/>
                </a:cubicBezTo>
                <a:cubicBezTo>
                  <a:pt x="721674" y="135024"/>
                  <a:pt x="716062" y="133921"/>
                  <a:pt x="711135" y="131714"/>
                </a:cubicBezTo>
                <a:cubicBezTo>
                  <a:pt x="706207" y="129508"/>
                  <a:pt x="702319" y="126230"/>
                  <a:pt x="699470" y="121881"/>
                </a:cubicBezTo>
                <a:cubicBezTo>
                  <a:pt x="696621" y="117533"/>
                  <a:pt x="695196" y="112102"/>
                  <a:pt x="695196" y="105590"/>
                </a:cubicBezTo>
                <a:cubicBezTo>
                  <a:pt x="695196" y="100106"/>
                  <a:pt x="696203" y="95500"/>
                  <a:pt x="698217" y="91772"/>
                </a:cubicBezTo>
                <a:cubicBezTo>
                  <a:pt x="700231" y="88045"/>
                  <a:pt x="702973" y="85046"/>
                  <a:pt x="706443" y="82775"/>
                </a:cubicBezTo>
                <a:cubicBezTo>
                  <a:pt x="709913" y="80504"/>
                  <a:pt x="713866" y="78791"/>
                  <a:pt x="718300" y="77634"/>
                </a:cubicBezTo>
                <a:cubicBezTo>
                  <a:pt x="722735" y="76477"/>
                  <a:pt x="727394" y="75663"/>
                  <a:pt x="732278" y="75192"/>
                </a:cubicBezTo>
                <a:cubicBezTo>
                  <a:pt x="738019" y="74592"/>
                  <a:pt x="742647" y="74024"/>
                  <a:pt x="746160" y="73489"/>
                </a:cubicBezTo>
                <a:cubicBezTo>
                  <a:pt x="749673" y="72953"/>
                  <a:pt x="752222" y="72150"/>
                  <a:pt x="753808" y="71079"/>
                </a:cubicBezTo>
                <a:cubicBezTo>
                  <a:pt x="755393" y="70007"/>
                  <a:pt x="756185" y="68422"/>
                  <a:pt x="756185" y="66323"/>
                </a:cubicBezTo>
                <a:lnTo>
                  <a:pt x="756185" y="65937"/>
                </a:lnTo>
                <a:cubicBezTo>
                  <a:pt x="756185" y="61867"/>
                  <a:pt x="754911" y="58718"/>
                  <a:pt x="752362" y="56490"/>
                </a:cubicBezTo>
                <a:cubicBezTo>
                  <a:pt x="749812" y="54262"/>
                  <a:pt x="746203" y="53148"/>
                  <a:pt x="741533" y="53148"/>
                </a:cubicBezTo>
                <a:cubicBezTo>
                  <a:pt x="736606" y="53148"/>
                  <a:pt x="732685" y="54230"/>
                  <a:pt x="729772" y="56394"/>
                </a:cubicBezTo>
                <a:cubicBezTo>
                  <a:pt x="726858" y="58557"/>
                  <a:pt x="724930" y="61267"/>
                  <a:pt x="723988" y="64523"/>
                </a:cubicBezTo>
                <a:lnTo>
                  <a:pt x="698667" y="62467"/>
                </a:lnTo>
                <a:cubicBezTo>
                  <a:pt x="699952" y="56469"/>
                  <a:pt x="702480" y="51274"/>
                  <a:pt x="706250" y="46882"/>
                </a:cubicBezTo>
                <a:cubicBezTo>
                  <a:pt x="710021" y="42491"/>
                  <a:pt x="714894" y="39106"/>
                  <a:pt x="720871" y="36728"/>
                </a:cubicBezTo>
                <a:cubicBezTo>
                  <a:pt x="726848" y="34350"/>
                  <a:pt x="733778" y="33161"/>
                  <a:pt x="741661" y="33161"/>
                </a:cubicBezTo>
                <a:close/>
                <a:moveTo>
                  <a:pt x="601550" y="33161"/>
                </a:moveTo>
                <a:cubicBezTo>
                  <a:pt x="611532" y="33161"/>
                  <a:pt x="620155" y="35293"/>
                  <a:pt x="627417" y="39556"/>
                </a:cubicBezTo>
                <a:cubicBezTo>
                  <a:pt x="634679" y="43819"/>
                  <a:pt x="640281" y="49774"/>
                  <a:pt x="644223" y="57422"/>
                </a:cubicBezTo>
                <a:cubicBezTo>
                  <a:pt x="648164" y="65070"/>
                  <a:pt x="650135" y="73992"/>
                  <a:pt x="650135" y="84189"/>
                </a:cubicBezTo>
                <a:cubicBezTo>
                  <a:pt x="650135" y="94300"/>
                  <a:pt x="648164" y="103180"/>
                  <a:pt x="644223" y="110827"/>
                </a:cubicBezTo>
                <a:cubicBezTo>
                  <a:pt x="640281" y="118475"/>
                  <a:pt x="634679" y="124431"/>
                  <a:pt x="627417" y="128694"/>
                </a:cubicBezTo>
                <a:cubicBezTo>
                  <a:pt x="620155" y="132957"/>
                  <a:pt x="611532" y="135088"/>
                  <a:pt x="601550" y="135088"/>
                </a:cubicBezTo>
                <a:cubicBezTo>
                  <a:pt x="591567" y="135088"/>
                  <a:pt x="582945" y="132957"/>
                  <a:pt x="575682" y="128694"/>
                </a:cubicBezTo>
                <a:cubicBezTo>
                  <a:pt x="568420" y="124431"/>
                  <a:pt x="562818" y="118475"/>
                  <a:pt x="558877" y="110827"/>
                </a:cubicBezTo>
                <a:cubicBezTo>
                  <a:pt x="554935" y="103180"/>
                  <a:pt x="552964" y="94300"/>
                  <a:pt x="552964" y="84189"/>
                </a:cubicBezTo>
                <a:cubicBezTo>
                  <a:pt x="552964" y="73992"/>
                  <a:pt x="554935" y="65070"/>
                  <a:pt x="558877" y="57422"/>
                </a:cubicBezTo>
                <a:cubicBezTo>
                  <a:pt x="562818" y="49774"/>
                  <a:pt x="568420" y="43819"/>
                  <a:pt x="575682" y="39556"/>
                </a:cubicBezTo>
                <a:cubicBezTo>
                  <a:pt x="582945" y="35293"/>
                  <a:pt x="591567" y="33161"/>
                  <a:pt x="601550" y="33161"/>
                </a:cubicBezTo>
                <a:close/>
                <a:moveTo>
                  <a:pt x="172925" y="33161"/>
                </a:moveTo>
                <a:cubicBezTo>
                  <a:pt x="182907" y="33161"/>
                  <a:pt x="191530" y="35293"/>
                  <a:pt x="198792" y="39556"/>
                </a:cubicBezTo>
                <a:cubicBezTo>
                  <a:pt x="206054" y="43819"/>
                  <a:pt x="211656" y="49774"/>
                  <a:pt x="215598" y="57422"/>
                </a:cubicBezTo>
                <a:cubicBezTo>
                  <a:pt x="219539" y="65070"/>
                  <a:pt x="221510" y="73992"/>
                  <a:pt x="221510" y="84189"/>
                </a:cubicBezTo>
                <a:cubicBezTo>
                  <a:pt x="221510" y="94300"/>
                  <a:pt x="219539" y="103180"/>
                  <a:pt x="215598" y="110827"/>
                </a:cubicBezTo>
                <a:cubicBezTo>
                  <a:pt x="211656" y="118475"/>
                  <a:pt x="206054" y="124431"/>
                  <a:pt x="198792" y="128694"/>
                </a:cubicBezTo>
                <a:cubicBezTo>
                  <a:pt x="191530" y="132957"/>
                  <a:pt x="182907" y="135088"/>
                  <a:pt x="172925" y="135088"/>
                </a:cubicBezTo>
                <a:cubicBezTo>
                  <a:pt x="162942" y="135088"/>
                  <a:pt x="154319" y="132957"/>
                  <a:pt x="147057" y="128694"/>
                </a:cubicBezTo>
                <a:cubicBezTo>
                  <a:pt x="139795" y="124431"/>
                  <a:pt x="134193" y="118475"/>
                  <a:pt x="130252" y="110827"/>
                </a:cubicBezTo>
                <a:cubicBezTo>
                  <a:pt x="126310" y="103180"/>
                  <a:pt x="124339" y="94300"/>
                  <a:pt x="124339" y="84189"/>
                </a:cubicBezTo>
                <a:cubicBezTo>
                  <a:pt x="124339" y="73992"/>
                  <a:pt x="126310" y="65070"/>
                  <a:pt x="130252" y="57422"/>
                </a:cubicBezTo>
                <a:cubicBezTo>
                  <a:pt x="134193" y="49774"/>
                  <a:pt x="139795" y="43819"/>
                  <a:pt x="147057" y="39556"/>
                </a:cubicBezTo>
                <a:cubicBezTo>
                  <a:pt x="154319" y="35293"/>
                  <a:pt x="162942" y="33161"/>
                  <a:pt x="172925" y="33161"/>
                </a:cubicBezTo>
                <a:close/>
                <a:moveTo>
                  <a:pt x="3016299" y="15681"/>
                </a:moveTo>
                <a:lnTo>
                  <a:pt x="3016299" y="59382"/>
                </a:lnTo>
                <a:lnTo>
                  <a:pt x="3045862" y="59382"/>
                </a:lnTo>
                <a:cubicBezTo>
                  <a:pt x="3050660" y="59382"/>
                  <a:pt x="3054998" y="58439"/>
                  <a:pt x="3058876" y="56554"/>
                </a:cubicBezTo>
                <a:cubicBezTo>
                  <a:pt x="3062754" y="54669"/>
                  <a:pt x="3065838" y="52013"/>
                  <a:pt x="3068130" y="48585"/>
                </a:cubicBezTo>
                <a:cubicBezTo>
                  <a:pt x="3070422" y="45158"/>
                  <a:pt x="3071568" y="41130"/>
                  <a:pt x="3071568" y="36503"/>
                </a:cubicBezTo>
                <a:cubicBezTo>
                  <a:pt x="3071568" y="30719"/>
                  <a:pt x="3069555" y="25803"/>
                  <a:pt x="3065528" y="21754"/>
                </a:cubicBezTo>
                <a:cubicBezTo>
                  <a:pt x="3061500" y="17705"/>
                  <a:pt x="3055116" y="15681"/>
                  <a:pt x="3046376" y="15681"/>
                </a:cubicBezTo>
                <a:close/>
                <a:moveTo>
                  <a:pt x="3000361" y="1542"/>
                </a:moveTo>
                <a:lnTo>
                  <a:pt x="3046376" y="1542"/>
                </a:lnTo>
                <a:cubicBezTo>
                  <a:pt x="3055545" y="1542"/>
                  <a:pt x="3063107" y="3116"/>
                  <a:pt x="3069062" y="6266"/>
                </a:cubicBezTo>
                <a:cubicBezTo>
                  <a:pt x="3075018" y="9415"/>
                  <a:pt x="3079452" y="13635"/>
                  <a:pt x="3082365" y="18926"/>
                </a:cubicBezTo>
                <a:cubicBezTo>
                  <a:pt x="3085279" y="24217"/>
                  <a:pt x="3086736" y="30076"/>
                  <a:pt x="3086736" y="36503"/>
                </a:cubicBezTo>
                <a:cubicBezTo>
                  <a:pt x="3086736" y="42159"/>
                  <a:pt x="3085740" y="46829"/>
                  <a:pt x="3083747" y="50513"/>
                </a:cubicBezTo>
                <a:cubicBezTo>
                  <a:pt x="3081755" y="54198"/>
                  <a:pt x="3079142" y="57111"/>
                  <a:pt x="3075907" y="59253"/>
                </a:cubicBezTo>
                <a:cubicBezTo>
                  <a:pt x="3072672" y="61396"/>
                  <a:pt x="3069169" y="62981"/>
                  <a:pt x="3065399" y="64009"/>
                </a:cubicBezTo>
                <a:lnTo>
                  <a:pt x="3065399" y="65295"/>
                </a:lnTo>
                <a:cubicBezTo>
                  <a:pt x="3069426" y="65552"/>
                  <a:pt x="3073475" y="66965"/>
                  <a:pt x="3077546" y="69536"/>
                </a:cubicBezTo>
                <a:cubicBezTo>
                  <a:pt x="3081616" y="72107"/>
                  <a:pt x="3085022" y="75791"/>
                  <a:pt x="3087764" y="80590"/>
                </a:cubicBezTo>
                <a:cubicBezTo>
                  <a:pt x="3090506" y="85389"/>
                  <a:pt x="3091877" y="91258"/>
                  <a:pt x="3091877" y="98199"/>
                </a:cubicBezTo>
                <a:cubicBezTo>
                  <a:pt x="3091877" y="104797"/>
                  <a:pt x="3090377" y="110731"/>
                  <a:pt x="3087378" y="116001"/>
                </a:cubicBezTo>
                <a:cubicBezTo>
                  <a:pt x="3084379" y="121271"/>
                  <a:pt x="3079645" y="125448"/>
                  <a:pt x="3073175" y="128533"/>
                </a:cubicBezTo>
                <a:cubicBezTo>
                  <a:pt x="3066706" y="131618"/>
                  <a:pt x="3058287" y="133160"/>
                  <a:pt x="3047918" y="133160"/>
                </a:cubicBezTo>
                <a:lnTo>
                  <a:pt x="3000361" y="133160"/>
                </a:lnTo>
                <a:close/>
                <a:moveTo>
                  <a:pt x="0" y="1542"/>
                </a:moveTo>
                <a:lnTo>
                  <a:pt x="108096" y="1542"/>
                </a:lnTo>
                <a:lnTo>
                  <a:pt x="108096" y="24485"/>
                </a:lnTo>
                <a:lnTo>
                  <a:pt x="67801" y="24485"/>
                </a:lnTo>
                <a:lnTo>
                  <a:pt x="67801" y="133160"/>
                </a:lnTo>
                <a:lnTo>
                  <a:pt x="40295" y="133160"/>
                </a:lnTo>
                <a:lnTo>
                  <a:pt x="40295" y="24485"/>
                </a:lnTo>
                <a:lnTo>
                  <a:pt x="0" y="24485"/>
                </a:lnTo>
                <a:close/>
                <a:moveTo>
                  <a:pt x="1702955" y="0"/>
                </a:moveTo>
                <a:lnTo>
                  <a:pt x="1721914" y="0"/>
                </a:lnTo>
                <a:cubicBezTo>
                  <a:pt x="1721871" y="2956"/>
                  <a:pt x="1722825" y="5612"/>
                  <a:pt x="1724774" y="7969"/>
                </a:cubicBezTo>
                <a:cubicBezTo>
                  <a:pt x="1726723" y="10325"/>
                  <a:pt x="1730033" y="11503"/>
                  <a:pt x="1734703" y="11503"/>
                </a:cubicBezTo>
                <a:cubicBezTo>
                  <a:pt x="1739245" y="11503"/>
                  <a:pt x="1742501" y="10346"/>
                  <a:pt x="1744472" y="8033"/>
                </a:cubicBezTo>
                <a:cubicBezTo>
                  <a:pt x="1746443" y="5719"/>
                  <a:pt x="1747428" y="3042"/>
                  <a:pt x="1747428" y="0"/>
                </a:cubicBezTo>
                <a:lnTo>
                  <a:pt x="1766515" y="0"/>
                </a:lnTo>
                <a:cubicBezTo>
                  <a:pt x="1766472" y="7797"/>
                  <a:pt x="1763591" y="14074"/>
                  <a:pt x="1757871" y="18830"/>
                </a:cubicBezTo>
                <a:cubicBezTo>
                  <a:pt x="1752152" y="23585"/>
                  <a:pt x="1744429" y="25963"/>
                  <a:pt x="1734703" y="25963"/>
                </a:cubicBezTo>
                <a:cubicBezTo>
                  <a:pt x="1724935" y="25963"/>
                  <a:pt x="1717201" y="23585"/>
                  <a:pt x="1711503" y="18830"/>
                </a:cubicBezTo>
                <a:cubicBezTo>
                  <a:pt x="1705804" y="14074"/>
                  <a:pt x="1702955" y="7797"/>
                  <a:pt x="1702955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0588">
              <a:lnSpc>
                <a:spcPts val="2000"/>
              </a:lnSpc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CA6C39-060F-8667-6C2B-03762C794D5E}"/>
              </a:ext>
            </a:extLst>
          </p:cNvPr>
          <p:cNvSpPr txBox="1"/>
          <p:nvPr/>
        </p:nvSpPr>
        <p:spPr>
          <a:xfrm>
            <a:off x="6193641" y="4712196"/>
            <a:ext cx="3649252" cy="677574"/>
          </a:xfrm>
          <a:custGeom>
            <a:avLst/>
            <a:gdLst>
              <a:gd name="connsiteX0" fmla="*/ 3444501 w 3649252"/>
              <a:gd name="connsiteY0" fmla="*/ 621855 h 677574"/>
              <a:gd name="connsiteX1" fmla="*/ 3460825 w 3649252"/>
              <a:gd name="connsiteY1" fmla="*/ 621855 h 677574"/>
              <a:gd name="connsiteX2" fmla="*/ 3464231 w 3649252"/>
              <a:gd name="connsiteY2" fmla="*/ 630016 h 677574"/>
              <a:gd name="connsiteX3" fmla="*/ 3462657 w 3649252"/>
              <a:gd name="connsiteY3" fmla="*/ 635801 h 677574"/>
              <a:gd name="connsiteX4" fmla="*/ 3458479 w 3649252"/>
              <a:gd name="connsiteY4" fmla="*/ 640010 h 677574"/>
              <a:gd name="connsiteX5" fmla="*/ 3452663 w 3649252"/>
              <a:gd name="connsiteY5" fmla="*/ 641584 h 677574"/>
              <a:gd name="connsiteX6" fmla="*/ 3444501 w 3649252"/>
              <a:gd name="connsiteY6" fmla="*/ 638178 h 677574"/>
              <a:gd name="connsiteX7" fmla="*/ 3441095 w 3649252"/>
              <a:gd name="connsiteY7" fmla="*/ 630016 h 677574"/>
              <a:gd name="connsiteX8" fmla="*/ 3444501 w 3649252"/>
              <a:gd name="connsiteY8" fmla="*/ 621855 h 677574"/>
              <a:gd name="connsiteX9" fmla="*/ 1159117 w 3649252"/>
              <a:gd name="connsiteY9" fmla="*/ 598526 h 677574"/>
              <a:gd name="connsiteX10" fmla="*/ 1159117 w 3649252"/>
              <a:gd name="connsiteY10" fmla="*/ 620055 h 677574"/>
              <a:gd name="connsiteX11" fmla="*/ 1182189 w 3649252"/>
              <a:gd name="connsiteY11" fmla="*/ 620055 h 677574"/>
              <a:gd name="connsiteX12" fmla="*/ 1191154 w 3649252"/>
              <a:gd name="connsiteY12" fmla="*/ 617324 h 677574"/>
              <a:gd name="connsiteX13" fmla="*/ 1194400 w 3649252"/>
              <a:gd name="connsiteY13" fmla="*/ 609837 h 677574"/>
              <a:gd name="connsiteX14" fmla="*/ 1191154 w 3649252"/>
              <a:gd name="connsiteY14" fmla="*/ 601546 h 677574"/>
              <a:gd name="connsiteX15" fmla="*/ 1182189 w 3649252"/>
              <a:gd name="connsiteY15" fmla="*/ 598526 h 677574"/>
              <a:gd name="connsiteX16" fmla="*/ 1159117 w 3649252"/>
              <a:gd name="connsiteY16" fmla="*/ 598526 h 677574"/>
              <a:gd name="connsiteX17" fmla="*/ 2676058 w 3649252"/>
              <a:gd name="connsiteY17" fmla="*/ 594798 h 677574"/>
              <a:gd name="connsiteX18" fmla="*/ 2672555 w 3649252"/>
              <a:gd name="connsiteY18" fmla="*/ 596309 h 677574"/>
              <a:gd name="connsiteX19" fmla="*/ 2667575 w 3649252"/>
              <a:gd name="connsiteY19" fmla="*/ 597530 h 677574"/>
              <a:gd name="connsiteX20" fmla="*/ 2662048 w 3649252"/>
              <a:gd name="connsiteY20" fmla="*/ 598494 h 677574"/>
              <a:gd name="connsiteX21" fmla="*/ 2657035 w 3649252"/>
              <a:gd name="connsiteY21" fmla="*/ 599233 h 677574"/>
              <a:gd name="connsiteX22" fmla="*/ 2648616 w 3649252"/>
              <a:gd name="connsiteY22" fmla="*/ 601482 h 677574"/>
              <a:gd name="connsiteX23" fmla="*/ 2643025 w 3649252"/>
              <a:gd name="connsiteY23" fmla="*/ 605627 h 677574"/>
              <a:gd name="connsiteX24" fmla="*/ 2641033 w 3649252"/>
              <a:gd name="connsiteY24" fmla="*/ 612086 h 677574"/>
              <a:gd name="connsiteX25" fmla="*/ 2645113 w 3649252"/>
              <a:gd name="connsiteY25" fmla="*/ 620601 h 677574"/>
              <a:gd name="connsiteX26" fmla="*/ 2655493 w 3649252"/>
              <a:gd name="connsiteY26" fmla="*/ 623526 h 677574"/>
              <a:gd name="connsiteX27" fmla="*/ 2666161 w 3649252"/>
              <a:gd name="connsiteY27" fmla="*/ 621116 h 677574"/>
              <a:gd name="connsiteX28" fmla="*/ 2673423 w 3649252"/>
              <a:gd name="connsiteY28" fmla="*/ 614592 h 677574"/>
              <a:gd name="connsiteX29" fmla="*/ 2676058 w 3649252"/>
              <a:gd name="connsiteY29" fmla="*/ 605274 h 677574"/>
              <a:gd name="connsiteX30" fmla="*/ 2676058 w 3649252"/>
              <a:gd name="connsiteY30" fmla="*/ 594798 h 677574"/>
              <a:gd name="connsiteX31" fmla="*/ 2075983 w 3649252"/>
              <a:gd name="connsiteY31" fmla="*/ 594798 h 677574"/>
              <a:gd name="connsiteX32" fmla="*/ 2072481 w 3649252"/>
              <a:gd name="connsiteY32" fmla="*/ 596309 h 677574"/>
              <a:gd name="connsiteX33" fmla="*/ 2067500 w 3649252"/>
              <a:gd name="connsiteY33" fmla="*/ 597530 h 677574"/>
              <a:gd name="connsiteX34" fmla="*/ 2061973 w 3649252"/>
              <a:gd name="connsiteY34" fmla="*/ 598494 h 677574"/>
              <a:gd name="connsiteX35" fmla="*/ 2056960 w 3649252"/>
              <a:gd name="connsiteY35" fmla="*/ 599233 h 677574"/>
              <a:gd name="connsiteX36" fmla="*/ 2048541 w 3649252"/>
              <a:gd name="connsiteY36" fmla="*/ 601482 h 677574"/>
              <a:gd name="connsiteX37" fmla="*/ 2042950 w 3649252"/>
              <a:gd name="connsiteY37" fmla="*/ 605627 h 677574"/>
              <a:gd name="connsiteX38" fmla="*/ 2040958 w 3649252"/>
              <a:gd name="connsiteY38" fmla="*/ 612086 h 677574"/>
              <a:gd name="connsiteX39" fmla="*/ 2045039 w 3649252"/>
              <a:gd name="connsiteY39" fmla="*/ 620601 h 677574"/>
              <a:gd name="connsiteX40" fmla="*/ 2055418 w 3649252"/>
              <a:gd name="connsiteY40" fmla="*/ 623526 h 677574"/>
              <a:gd name="connsiteX41" fmla="*/ 2066086 w 3649252"/>
              <a:gd name="connsiteY41" fmla="*/ 621116 h 677574"/>
              <a:gd name="connsiteX42" fmla="*/ 2073348 w 3649252"/>
              <a:gd name="connsiteY42" fmla="*/ 614592 h 677574"/>
              <a:gd name="connsiteX43" fmla="*/ 2075983 w 3649252"/>
              <a:gd name="connsiteY43" fmla="*/ 605274 h 677574"/>
              <a:gd name="connsiteX44" fmla="*/ 2075983 w 3649252"/>
              <a:gd name="connsiteY44" fmla="*/ 594798 h 677574"/>
              <a:gd name="connsiteX45" fmla="*/ 1085383 w 3649252"/>
              <a:gd name="connsiteY45" fmla="*/ 594798 h 677574"/>
              <a:gd name="connsiteX46" fmla="*/ 1081881 w 3649252"/>
              <a:gd name="connsiteY46" fmla="*/ 596309 h 677574"/>
              <a:gd name="connsiteX47" fmla="*/ 1076900 w 3649252"/>
              <a:gd name="connsiteY47" fmla="*/ 597530 h 677574"/>
              <a:gd name="connsiteX48" fmla="*/ 1071373 w 3649252"/>
              <a:gd name="connsiteY48" fmla="*/ 598494 h 677574"/>
              <a:gd name="connsiteX49" fmla="*/ 1066360 w 3649252"/>
              <a:gd name="connsiteY49" fmla="*/ 599233 h 677574"/>
              <a:gd name="connsiteX50" fmla="*/ 1057941 w 3649252"/>
              <a:gd name="connsiteY50" fmla="*/ 601482 h 677574"/>
              <a:gd name="connsiteX51" fmla="*/ 1052350 w 3649252"/>
              <a:gd name="connsiteY51" fmla="*/ 605627 h 677574"/>
              <a:gd name="connsiteX52" fmla="*/ 1050358 w 3649252"/>
              <a:gd name="connsiteY52" fmla="*/ 612086 h 677574"/>
              <a:gd name="connsiteX53" fmla="*/ 1054439 w 3649252"/>
              <a:gd name="connsiteY53" fmla="*/ 620601 h 677574"/>
              <a:gd name="connsiteX54" fmla="*/ 1064818 w 3649252"/>
              <a:gd name="connsiteY54" fmla="*/ 623526 h 677574"/>
              <a:gd name="connsiteX55" fmla="*/ 1075486 w 3649252"/>
              <a:gd name="connsiteY55" fmla="*/ 621116 h 677574"/>
              <a:gd name="connsiteX56" fmla="*/ 1082748 w 3649252"/>
              <a:gd name="connsiteY56" fmla="*/ 614592 h 677574"/>
              <a:gd name="connsiteX57" fmla="*/ 1085383 w 3649252"/>
              <a:gd name="connsiteY57" fmla="*/ 605274 h 677574"/>
              <a:gd name="connsiteX58" fmla="*/ 1085383 w 3649252"/>
              <a:gd name="connsiteY58" fmla="*/ 594798 h 677574"/>
              <a:gd name="connsiteX59" fmla="*/ 166985 w 3649252"/>
              <a:gd name="connsiteY59" fmla="*/ 590942 h 677574"/>
              <a:gd name="connsiteX60" fmla="*/ 162776 w 3649252"/>
              <a:gd name="connsiteY60" fmla="*/ 593031 h 677574"/>
              <a:gd name="connsiteX61" fmla="*/ 155321 w 3649252"/>
              <a:gd name="connsiteY61" fmla="*/ 594638 h 677574"/>
              <a:gd name="connsiteX62" fmla="*/ 147159 w 3649252"/>
              <a:gd name="connsiteY62" fmla="*/ 595794 h 677574"/>
              <a:gd name="connsiteX63" fmla="*/ 140764 w 3649252"/>
              <a:gd name="connsiteY63" fmla="*/ 596598 h 677574"/>
              <a:gd name="connsiteX64" fmla="*/ 129743 w 3649252"/>
              <a:gd name="connsiteY64" fmla="*/ 599072 h 677574"/>
              <a:gd name="connsiteX65" fmla="*/ 121516 w 3649252"/>
              <a:gd name="connsiteY65" fmla="*/ 604149 h 677574"/>
              <a:gd name="connsiteX66" fmla="*/ 118400 w 3649252"/>
              <a:gd name="connsiteY66" fmla="*/ 613307 h 677574"/>
              <a:gd name="connsiteX67" fmla="*/ 124280 w 3649252"/>
              <a:gd name="connsiteY67" fmla="*/ 625229 h 677574"/>
              <a:gd name="connsiteX68" fmla="*/ 139222 w 3649252"/>
              <a:gd name="connsiteY68" fmla="*/ 629245 h 677574"/>
              <a:gd name="connsiteX69" fmla="*/ 154421 w 3649252"/>
              <a:gd name="connsiteY69" fmla="*/ 625711 h 677574"/>
              <a:gd name="connsiteX70" fmla="*/ 163804 w 3649252"/>
              <a:gd name="connsiteY70" fmla="*/ 616585 h 677574"/>
              <a:gd name="connsiteX71" fmla="*/ 166985 w 3649252"/>
              <a:gd name="connsiteY71" fmla="*/ 604824 h 677574"/>
              <a:gd name="connsiteX72" fmla="*/ 166985 w 3649252"/>
              <a:gd name="connsiteY72" fmla="*/ 590942 h 677574"/>
              <a:gd name="connsiteX73" fmla="*/ 618878 w 3649252"/>
              <a:gd name="connsiteY73" fmla="*/ 562922 h 677574"/>
              <a:gd name="connsiteX74" fmla="*/ 617850 w 3649252"/>
              <a:gd name="connsiteY74" fmla="*/ 574104 h 677574"/>
              <a:gd name="connsiteX75" fmla="*/ 614701 w 3649252"/>
              <a:gd name="connsiteY75" fmla="*/ 600936 h 677574"/>
              <a:gd name="connsiteX76" fmla="*/ 608274 w 3649252"/>
              <a:gd name="connsiteY76" fmla="*/ 618834 h 677574"/>
              <a:gd name="connsiteX77" fmla="*/ 645485 w 3649252"/>
              <a:gd name="connsiteY77" fmla="*/ 618834 h 677574"/>
              <a:gd name="connsiteX78" fmla="*/ 645485 w 3649252"/>
              <a:gd name="connsiteY78" fmla="*/ 562922 h 677574"/>
              <a:gd name="connsiteX79" fmla="*/ 618878 w 3649252"/>
              <a:gd name="connsiteY79" fmla="*/ 562922 h 677574"/>
              <a:gd name="connsiteX80" fmla="*/ 1159117 w 3649252"/>
              <a:gd name="connsiteY80" fmla="*/ 562794 h 677574"/>
              <a:gd name="connsiteX81" fmla="*/ 1159117 w 3649252"/>
              <a:gd name="connsiteY81" fmla="*/ 582459 h 677574"/>
              <a:gd name="connsiteX82" fmla="*/ 1176277 w 3649252"/>
              <a:gd name="connsiteY82" fmla="*/ 582459 h 677574"/>
              <a:gd name="connsiteX83" fmla="*/ 1183314 w 3649252"/>
              <a:gd name="connsiteY83" fmla="*/ 581270 h 677574"/>
              <a:gd name="connsiteX84" fmla="*/ 1187812 w 3649252"/>
              <a:gd name="connsiteY84" fmla="*/ 577832 h 677574"/>
              <a:gd name="connsiteX85" fmla="*/ 1189387 w 3649252"/>
              <a:gd name="connsiteY85" fmla="*/ 572498 h 677574"/>
              <a:gd name="connsiteX86" fmla="*/ 1185724 w 3649252"/>
              <a:gd name="connsiteY86" fmla="*/ 565364 h 677574"/>
              <a:gd name="connsiteX87" fmla="*/ 1175698 w 3649252"/>
              <a:gd name="connsiteY87" fmla="*/ 562794 h 677574"/>
              <a:gd name="connsiteX88" fmla="*/ 1159117 w 3649252"/>
              <a:gd name="connsiteY88" fmla="*/ 562794 h 677574"/>
              <a:gd name="connsiteX89" fmla="*/ 3133786 w 3649252"/>
              <a:gd name="connsiteY89" fmla="*/ 562344 h 677574"/>
              <a:gd name="connsiteX90" fmla="*/ 3122507 w 3649252"/>
              <a:gd name="connsiteY90" fmla="*/ 565878 h 677574"/>
              <a:gd name="connsiteX91" fmla="*/ 3115470 w 3649252"/>
              <a:gd name="connsiteY91" fmla="*/ 575904 h 677574"/>
              <a:gd name="connsiteX92" fmla="*/ 3113028 w 3649252"/>
              <a:gd name="connsiteY92" fmla="*/ 591199 h 677574"/>
              <a:gd name="connsiteX93" fmla="*/ 3115470 w 3649252"/>
              <a:gd name="connsiteY93" fmla="*/ 606559 h 677574"/>
              <a:gd name="connsiteX94" fmla="*/ 3122539 w 3649252"/>
              <a:gd name="connsiteY94" fmla="*/ 616745 h 677574"/>
              <a:gd name="connsiteX95" fmla="*/ 3133786 w 3649252"/>
              <a:gd name="connsiteY95" fmla="*/ 620376 h 677574"/>
              <a:gd name="connsiteX96" fmla="*/ 3145097 w 3649252"/>
              <a:gd name="connsiteY96" fmla="*/ 616681 h 677574"/>
              <a:gd name="connsiteX97" fmla="*/ 3152134 w 3649252"/>
              <a:gd name="connsiteY97" fmla="*/ 606398 h 677574"/>
              <a:gd name="connsiteX98" fmla="*/ 3154544 w 3649252"/>
              <a:gd name="connsiteY98" fmla="*/ 591199 h 677574"/>
              <a:gd name="connsiteX99" fmla="*/ 3152166 w 3649252"/>
              <a:gd name="connsiteY99" fmla="*/ 576161 h 677574"/>
              <a:gd name="connsiteX100" fmla="*/ 3145161 w 3649252"/>
              <a:gd name="connsiteY100" fmla="*/ 566007 h 677574"/>
              <a:gd name="connsiteX101" fmla="*/ 3133786 w 3649252"/>
              <a:gd name="connsiteY101" fmla="*/ 562344 h 677574"/>
              <a:gd name="connsiteX102" fmla="*/ 409636 w 3649252"/>
              <a:gd name="connsiteY102" fmla="*/ 562344 h 677574"/>
              <a:gd name="connsiteX103" fmla="*/ 398357 w 3649252"/>
              <a:gd name="connsiteY103" fmla="*/ 565878 h 677574"/>
              <a:gd name="connsiteX104" fmla="*/ 391320 w 3649252"/>
              <a:gd name="connsiteY104" fmla="*/ 575904 h 677574"/>
              <a:gd name="connsiteX105" fmla="*/ 388878 w 3649252"/>
              <a:gd name="connsiteY105" fmla="*/ 591199 h 677574"/>
              <a:gd name="connsiteX106" fmla="*/ 391320 w 3649252"/>
              <a:gd name="connsiteY106" fmla="*/ 606559 h 677574"/>
              <a:gd name="connsiteX107" fmla="*/ 398389 w 3649252"/>
              <a:gd name="connsiteY107" fmla="*/ 616745 h 677574"/>
              <a:gd name="connsiteX108" fmla="*/ 409636 w 3649252"/>
              <a:gd name="connsiteY108" fmla="*/ 620376 h 677574"/>
              <a:gd name="connsiteX109" fmla="*/ 420947 w 3649252"/>
              <a:gd name="connsiteY109" fmla="*/ 616681 h 677574"/>
              <a:gd name="connsiteX110" fmla="*/ 427984 w 3649252"/>
              <a:gd name="connsiteY110" fmla="*/ 606398 h 677574"/>
              <a:gd name="connsiteX111" fmla="*/ 430394 w 3649252"/>
              <a:gd name="connsiteY111" fmla="*/ 591199 h 677574"/>
              <a:gd name="connsiteX112" fmla="*/ 428016 w 3649252"/>
              <a:gd name="connsiteY112" fmla="*/ 576161 h 677574"/>
              <a:gd name="connsiteX113" fmla="*/ 421011 w 3649252"/>
              <a:gd name="connsiteY113" fmla="*/ 566007 h 677574"/>
              <a:gd name="connsiteX114" fmla="*/ 409636 w 3649252"/>
              <a:gd name="connsiteY114" fmla="*/ 562344 h 677574"/>
              <a:gd name="connsiteX115" fmla="*/ 2903603 w 3649252"/>
              <a:gd name="connsiteY115" fmla="*/ 561894 h 677574"/>
              <a:gd name="connsiteX116" fmla="*/ 2903603 w 3649252"/>
              <a:gd name="connsiteY116" fmla="*/ 621148 h 677574"/>
              <a:gd name="connsiteX117" fmla="*/ 2913435 w 3649252"/>
              <a:gd name="connsiteY117" fmla="*/ 618866 h 677574"/>
              <a:gd name="connsiteX118" fmla="*/ 2920698 w 3649252"/>
              <a:gd name="connsiteY118" fmla="*/ 612536 h 677574"/>
              <a:gd name="connsiteX119" fmla="*/ 2925197 w 3649252"/>
              <a:gd name="connsiteY119" fmla="*/ 603121 h 677574"/>
              <a:gd name="connsiteX120" fmla="*/ 2926739 w 3649252"/>
              <a:gd name="connsiteY120" fmla="*/ 591585 h 677574"/>
              <a:gd name="connsiteX121" fmla="*/ 2924008 w 3649252"/>
              <a:gd name="connsiteY121" fmla="*/ 576579 h 677574"/>
              <a:gd name="connsiteX122" fmla="*/ 2916135 w 3649252"/>
              <a:gd name="connsiteY122" fmla="*/ 565878 h 677574"/>
              <a:gd name="connsiteX123" fmla="*/ 2903603 w 3649252"/>
              <a:gd name="connsiteY123" fmla="*/ 561894 h 677574"/>
              <a:gd name="connsiteX124" fmla="*/ 2876289 w 3649252"/>
              <a:gd name="connsiteY124" fmla="*/ 561894 h 677574"/>
              <a:gd name="connsiteX125" fmla="*/ 2866457 w 3649252"/>
              <a:gd name="connsiteY125" fmla="*/ 564207 h 677574"/>
              <a:gd name="connsiteX126" fmla="*/ 2859195 w 3649252"/>
              <a:gd name="connsiteY126" fmla="*/ 570538 h 677574"/>
              <a:gd name="connsiteX127" fmla="*/ 2854728 w 3649252"/>
              <a:gd name="connsiteY127" fmla="*/ 579953 h 677574"/>
              <a:gd name="connsiteX128" fmla="*/ 2853218 w 3649252"/>
              <a:gd name="connsiteY128" fmla="*/ 591585 h 677574"/>
              <a:gd name="connsiteX129" fmla="*/ 2855917 w 3649252"/>
              <a:gd name="connsiteY129" fmla="*/ 606527 h 677574"/>
              <a:gd name="connsiteX130" fmla="*/ 2863822 w 3649252"/>
              <a:gd name="connsiteY130" fmla="*/ 617195 h 677574"/>
              <a:gd name="connsiteX131" fmla="*/ 2876289 w 3649252"/>
              <a:gd name="connsiteY131" fmla="*/ 621148 h 677574"/>
              <a:gd name="connsiteX132" fmla="*/ 2876289 w 3649252"/>
              <a:gd name="connsiteY132" fmla="*/ 561894 h 677574"/>
              <a:gd name="connsiteX133" fmla="*/ 3016658 w 3649252"/>
              <a:gd name="connsiteY133" fmla="*/ 561444 h 677574"/>
              <a:gd name="connsiteX134" fmla="*/ 3005122 w 3649252"/>
              <a:gd name="connsiteY134" fmla="*/ 565364 h 677574"/>
              <a:gd name="connsiteX135" fmla="*/ 2998117 w 3649252"/>
              <a:gd name="connsiteY135" fmla="*/ 576032 h 677574"/>
              <a:gd name="connsiteX136" fmla="*/ 2995771 w 3649252"/>
              <a:gd name="connsiteY136" fmla="*/ 591392 h 677574"/>
              <a:gd name="connsiteX137" fmla="*/ 2998117 w 3649252"/>
              <a:gd name="connsiteY137" fmla="*/ 606752 h 677574"/>
              <a:gd name="connsiteX138" fmla="*/ 3005122 w 3649252"/>
              <a:gd name="connsiteY138" fmla="*/ 617388 h 677574"/>
              <a:gd name="connsiteX139" fmla="*/ 3016658 w 3649252"/>
              <a:gd name="connsiteY139" fmla="*/ 621276 h 677574"/>
              <a:gd name="connsiteX140" fmla="*/ 3028033 w 3649252"/>
              <a:gd name="connsiteY140" fmla="*/ 617388 h 677574"/>
              <a:gd name="connsiteX141" fmla="*/ 3034942 w 3649252"/>
              <a:gd name="connsiteY141" fmla="*/ 606752 h 677574"/>
              <a:gd name="connsiteX142" fmla="*/ 3037288 w 3649252"/>
              <a:gd name="connsiteY142" fmla="*/ 591392 h 677574"/>
              <a:gd name="connsiteX143" fmla="*/ 3034942 w 3649252"/>
              <a:gd name="connsiteY143" fmla="*/ 576032 h 677574"/>
              <a:gd name="connsiteX144" fmla="*/ 3028033 w 3649252"/>
              <a:gd name="connsiteY144" fmla="*/ 565364 h 677574"/>
              <a:gd name="connsiteX145" fmla="*/ 3016658 w 3649252"/>
              <a:gd name="connsiteY145" fmla="*/ 561444 h 677574"/>
              <a:gd name="connsiteX146" fmla="*/ 1702208 w 3649252"/>
              <a:gd name="connsiteY146" fmla="*/ 561444 h 677574"/>
              <a:gd name="connsiteX147" fmla="*/ 1690672 w 3649252"/>
              <a:gd name="connsiteY147" fmla="*/ 565364 h 677574"/>
              <a:gd name="connsiteX148" fmla="*/ 1683667 w 3649252"/>
              <a:gd name="connsiteY148" fmla="*/ 576032 h 677574"/>
              <a:gd name="connsiteX149" fmla="*/ 1681321 w 3649252"/>
              <a:gd name="connsiteY149" fmla="*/ 591392 h 677574"/>
              <a:gd name="connsiteX150" fmla="*/ 1683667 w 3649252"/>
              <a:gd name="connsiteY150" fmla="*/ 606752 h 677574"/>
              <a:gd name="connsiteX151" fmla="*/ 1690672 w 3649252"/>
              <a:gd name="connsiteY151" fmla="*/ 617388 h 677574"/>
              <a:gd name="connsiteX152" fmla="*/ 1702208 w 3649252"/>
              <a:gd name="connsiteY152" fmla="*/ 621276 h 677574"/>
              <a:gd name="connsiteX153" fmla="*/ 1713583 w 3649252"/>
              <a:gd name="connsiteY153" fmla="*/ 617388 h 677574"/>
              <a:gd name="connsiteX154" fmla="*/ 1720492 w 3649252"/>
              <a:gd name="connsiteY154" fmla="*/ 606752 h 677574"/>
              <a:gd name="connsiteX155" fmla="*/ 1722838 w 3649252"/>
              <a:gd name="connsiteY155" fmla="*/ 591392 h 677574"/>
              <a:gd name="connsiteX156" fmla="*/ 1720492 w 3649252"/>
              <a:gd name="connsiteY156" fmla="*/ 576032 h 677574"/>
              <a:gd name="connsiteX157" fmla="*/ 1713583 w 3649252"/>
              <a:gd name="connsiteY157" fmla="*/ 565364 h 677574"/>
              <a:gd name="connsiteX158" fmla="*/ 1702208 w 3649252"/>
              <a:gd name="connsiteY158" fmla="*/ 561444 h 677574"/>
              <a:gd name="connsiteX159" fmla="*/ 749708 w 3649252"/>
              <a:gd name="connsiteY159" fmla="*/ 561444 h 677574"/>
              <a:gd name="connsiteX160" fmla="*/ 738172 w 3649252"/>
              <a:gd name="connsiteY160" fmla="*/ 565364 h 677574"/>
              <a:gd name="connsiteX161" fmla="*/ 731167 w 3649252"/>
              <a:gd name="connsiteY161" fmla="*/ 576032 h 677574"/>
              <a:gd name="connsiteX162" fmla="*/ 728821 w 3649252"/>
              <a:gd name="connsiteY162" fmla="*/ 591392 h 677574"/>
              <a:gd name="connsiteX163" fmla="*/ 731167 w 3649252"/>
              <a:gd name="connsiteY163" fmla="*/ 606752 h 677574"/>
              <a:gd name="connsiteX164" fmla="*/ 738172 w 3649252"/>
              <a:gd name="connsiteY164" fmla="*/ 617388 h 677574"/>
              <a:gd name="connsiteX165" fmla="*/ 749708 w 3649252"/>
              <a:gd name="connsiteY165" fmla="*/ 621276 h 677574"/>
              <a:gd name="connsiteX166" fmla="*/ 761083 w 3649252"/>
              <a:gd name="connsiteY166" fmla="*/ 617388 h 677574"/>
              <a:gd name="connsiteX167" fmla="*/ 767992 w 3649252"/>
              <a:gd name="connsiteY167" fmla="*/ 606752 h 677574"/>
              <a:gd name="connsiteX168" fmla="*/ 770338 w 3649252"/>
              <a:gd name="connsiteY168" fmla="*/ 591392 h 677574"/>
              <a:gd name="connsiteX169" fmla="*/ 767992 w 3649252"/>
              <a:gd name="connsiteY169" fmla="*/ 576032 h 677574"/>
              <a:gd name="connsiteX170" fmla="*/ 761083 w 3649252"/>
              <a:gd name="connsiteY170" fmla="*/ 565364 h 677574"/>
              <a:gd name="connsiteX171" fmla="*/ 749708 w 3649252"/>
              <a:gd name="connsiteY171" fmla="*/ 561444 h 677574"/>
              <a:gd name="connsiteX172" fmla="*/ 3378223 w 3649252"/>
              <a:gd name="connsiteY172" fmla="*/ 560994 h 677574"/>
              <a:gd name="connsiteX173" fmla="*/ 3367201 w 3649252"/>
              <a:gd name="connsiteY173" fmla="*/ 563854 h 677574"/>
              <a:gd name="connsiteX174" fmla="*/ 3359713 w 3649252"/>
              <a:gd name="connsiteY174" fmla="*/ 571502 h 677574"/>
              <a:gd name="connsiteX175" fmla="*/ 3357184 w 3649252"/>
              <a:gd name="connsiteY175" fmla="*/ 581238 h 677574"/>
              <a:gd name="connsiteX176" fmla="*/ 3398402 w 3649252"/>
              <a:gd name="connsiteY176" fmla="*/ 581238 h 677574"/>
              <a:gd name="connsiteX177" fmla="*/ 3395831 w 3649252"/>
              <a:gd name="connsiteY177" fmla="*/ 570763 h 677574"/>
              <a:gd name="connsiteX178" fmla="*/ 3388730 w 3649252"/>
              <a:gd name="connsiteY178" fmla="*/ 563597 h 677574"/>
              <a:gd name="connsiteX179" fmla="*/ 3378223 w 3649252"/>
              <a:gd name="connsiteY179" fmla="*/ 560994 h 677574"/>
              <a:gd name="connsiteX180" fmla="*/ 1387498 w 3649252"/>
              <a:gd name="connsiteY180" fmla="*/ 560994 h 677574"/>
              <a:gd name="connsiteX181" fmla="*/ 1376476 w 3649252"/>
              <a:gd name="connsiteY181" fmla="*/ 563854 h 677574"/>
              <a:gd name="connsiteX182" fmla="*/ 1368989 w 3649252"/>
              <a:gd name="connsiteY182" fmla="*/ 571502 h 677574"/>
              <a:gd name="connsiteX183" fmla="*/ 1366459 w 3649252"/>
              <a:gd name="connsiteY183" fmla="*/ 581238 h 677574"/>
              <a:gd name="connsiteX184" fmla="*/ 1407677 w 3649252"/>
              <a:gd name="connsiteY184" fmla="*/ 581238 h 677574"/>
              <a:gd name="connsiteX185" fmla="*/ 1405107 w 3649252"/>
              <a:gd name="connsiteY185" fmla="*/ 570763 h 677574"/>
              <a:gd name="connsiteX186" fmla="*/ 1398005 w 3649252"/>
              <a:gd name="connsiteY186" fmla="*/ 563597 h 677574"/>
              <a:gd name="connsiteX187" fmla="*/ 1387498 w 3649252"/>
              <a:gd name="connsiteY187" fmla="*/ 560994 h 677574"/>
              <a:gd name="connsiteX188" fmla="*/ 520723 w 3649252"/>
              <a:gd name="connsiteY188" fmla="*/ 560994 h 677574"/>
              <a:gd name="connsiteX189" fmla="*/ 509701 w 3649252"/>
              <a:gd name="connsiteY189" fmla="*/ 563854 h 677574"/>
              <a:gd name="connsiteX190" fmla="*/ 502214 w 3649252"/>
              <a:gd name="connsiteY190" fmla="*/ 571502 h 677574"/>
              <a:gd name="connsiteX191" fmla="*/ 499684 w 3649252"/>
              <a:gd name="connsiteY191" fmla="*/ 581238 h 677574"/>
              <a:gd name="connsiteX192" fmla="*/ 540902 w 3649252"/>
              <a:gd name="connsiteY192" fmla="*/ 581238 h 677574"/>
              <a:gd name="connsiteX193" fmla="*/ 538332 w 3649252"/>
              <a:gd name="connsiteY193" fmla="*/ 570763 h 677574"/>
              <a:gd name="connsiteX194" fmla="*/ 531230 w 3649252"/>
              <a:gd name="connsiteY194" fmla="*/ 563597 h 677574"/>
              <a:gd name="connsiteX195" fmla="*/ 520723 w 3649252"/>
              <a:gd name="connsiteY195" fmla="*/ 560994 h 677574"/>
              <a:gd name="connsiteX196" fmla="*/ 3200529 w 3649252"/>
              <a:gd name="connsiteY196" fmla="*/ 541843 h 677574"/>
              <a:gd name="connsiteX197" fmla="*/ 3212161 w 3649252"/>
              <a:gd name="connsiteY197" fmla="*/ 541843 h 677574"/>
              <a:gd name="connsiteX198" fmla="*/ 3226685 w 3649252"/>
              <a:gd name="connsiteY198" fmla="*/ 541843 h 677574"/>
              <a:gd name="connsiteX199" fmla="*/ 3232919 w 3649252"/>
              <a:gd name="connsiteY199" fmla="*/ 541843 h 677574"/>
              <a:gd name="connsiteX200" fmla="*/ 3258883 w 3649252"/>
              <a:gd name="connsiteY200" fmla="*/ 610287 h 677574"/>
              <a:gd name="connsiteX201" fmla="*/ 3285617 w 3649252"/>
              <a:gd name="connsiteY201" fmla="*/ 541843 h 677574"/>
              <a:gd name="connsiteX202" fmla="*/ 3292429 w 3649252"/>
              <a:gd name="connsiteY202" fmla="*/ 541843 h 677574"/>
              <a:gd name="connsiteX203" fmla="*/ 3306440 w 3649252"/>
              <a:gd name="connsiteY203" fmla="*/ 541843 h 677574"/>
              <a:gd name="connsiteX204" fmla="*/ 3318265 w 3649252"/>
              <a:gd name="connsiteY204" fmla="*/ 541843 h 677574"/>
              <a:gd name="connsiteX205" fmla="*/ 3318265 w 3649252"/>
              <a:gd name="connsiteY205" fmla="*/ 640556 h 677574"/>
              <a:gd name="connsiteX206" fmla="*/ 3292429 w 3649252"/>
              <a:gd name="connsiteY206" fmla="*/ 640556 h 677574"/>
              <a:gd name="connsiteX207" fmla="*/ 3292429 w 3649252"/>
              <a:gd name="connsiteY207" fmla="*/ 577768 h 677574"/>
              <a:gd name="connsiteX208" fmla="*/ 3267944 w 3649252"/>
              <a:gd name="connsiteY208" fmla="*/ 640556 h 677574"/>
              <a:gd name="connsiteX209" fmla="*/ 3249757 w 3649252"/>
              <a:gd name="connsiteY209" fmla="*/ 640556 h 677574"/>
              <a:gd name="connsiteX210" fmla="*/ 3226685 w 3649252"/>
              <a:gd name="connsiteY210" fmla="*/ 579978 h 677574"/>
              <a:gd name="connsiteX211" fmla="*/ 3226685 w 3649252"/>
              <a:gd name="connsiteY211" fmla="*/ 640556 h 677574"/>
              <a:gd name="connsiteX212" fmla="*/ 3200529 w 3649252"/>
              <a:gd name="connsiteY212" fmla="*/ 640556 h 677574"/>
              <a:gd name="connsiteX213" fmla="*/ 3200529 w 3649252"/>
              <a:gd name="connsiteY213" fmla="*/ 541843 h 677574"/>
              <a:gd name="connsiteX214" fmla="*/ 2719137 w 3649252"/>
              <a:gd name="connsiteY214" fmla="*/ 541843 h 677574"/>
              <a:gd name="connsiteX215" fmla="*/ 2808596 w 3649252"/>
              <a:gd name="connsiteY215" fmla="*/ 541843 h 677574"/>
              <a:gd name="connsiteX216" fmla="*/ 2808596 w 3649252"/>
              <a:gd name="connsiteY216" fmla="*/ 563372 h 677574"/>
              <a:gd name="connsiteX217" fmla="*/ 2776784 w 3649252"/>
              <a:gd name="connsiteY217" fmla="*/ 563372 h 677574"/>
              <a:gd name="connsiteX218" fmla="*/ 2776784 w 3649252"/>
              <a:gd name="connsiteY218" fmla="*/ 640556 h 677574"/>
              <a:gd name="connsiteX219" fmla="*/ 2750692 w 3649252"/>
              <a:gd name="connsiteY219" fmla="*/ 640556 h 677574"/>
              <a:gd name="connsiteX220" fmla="*/ 2750692 w 3649252"/>
              <a:gd name="connsiteY220" fmla="*/ 563372 h 677574"/>
              <a:gd name="connsiteX221" fmla="*/ 2719137 w 3649252"/>
              <a:gd name="connsiteY221" fmla="*/ 563372 h 677574"/>
              <a:gd name="connsiteX222" fmla="*/ 2719137 w 3649252"/>
              <a:gd name="connsiteY222" fmla="*/ 541843 h 677574"/>
              <a:gd name="connsiteX223" fmla="*/ 2527839 w 3649252"/>
              <a:gd name="connsiteY223" fmla="*/ 541843 h 677574"/>
              <a:gd name="connsiteX224" fmla="*/ 2602902 w 3649252"/>
              <a:gd name="connsiteY224" fmla="*/ 541843 h 677574"/>
              <a:gd name="connsiteX225" fmla="*/ 2602902 w 3649252"/>
              <a:gd name="connsiteY225" fmla="*/ 640556 h 677574"/>
              <a:gd name="connsiteX226" fmla="*/ 2576810 w 3649252"/>
              <a:gd name="connsiteY226" fmla="*/ 640556 h 677574"/>
              <a:gd name="connsiteX227" fmla="*/ 2576810 w 3649252"/>
              <a:gd name="connsiteY227" fmla="*/ 563372 h 677574"/>
              <a:gd name="connsiteX228" fmla="*/ 2552453 w 3649252"/>
              <a:gd name="connsiteY228" fmla="*/ 563372 h 677574"/>
              <a:gd name="connsiteX229" fmla="*/ 2550910 w 3649252"/>
              <a:gd name="connsiteY229" fmla="*/ 593513 h 677574"/>
              <a:gd name="connsiteX230" fmla="*/ 2547922 w 3649252"/>
              <a:gd name="connsiteY230" fmla="*/ 614850 h 677574"/>
              <a:gd name="connsiteX231" fmla="*/ 2541271 w 3649252"/>
              <a:gd name="connsiteY231" fmla="*/ 629470 h 677574"/>
              <a:gd name="connsiteX232" fmla="*/ 2531052 w 3649252"/>
              <a:gd name="connsiteY232" fmla="*/ 637857 h 677574"/>
              <a:gd name="connsiteX233" fmla="*/ 2517171 w 3649252"/>
              <a:gd name="connsiteY233" fmla="*/ 640556 h 677574"/>
              <a:gd name="connsiteX234" fmla="*/ 2508944 w 3649252"/>
              <a:gd name="connsiteY234" fmla="*/ 640556 h 677574"/>
              <a:gd name="connsiteX235" fmla="*/ 2508816 w 3649252"/>
              <a:gd name="connsiteY235" fmla="*/ 618834 h 677574"/>
              <a:gd name="connsiteX236" fmla="*/ 2512093 w 3649252"/>
              <a:gd name="connsiteY236" fmla="*/ 618834 h 677574"/>
              <a:gd name="connsiteX237" fmla="*/ 2518102 w 3649252"/>
              <a:gd name="connsiteY237" fmla="*/ 617131 h 677574"/>
              <a:gd name="connsiteX238" fmla="*/ 2522312 w 3649252"/>
              <a:gd name="connsiteY238" fmla="*/ 611572 h 677574"/>
              <a:gd name="connsiteX239" fmla="*/ 2524947 w 3649252"/>
              <a:gd name="connsiteY239" fmla="*/ 601321 h 677574"/>
              <a:gd name="connsiteX240" fmla="*/ 2526232 w 3649252"/>
              <a:gd name="connsiteY240" fmla="*/ 585544 h 677574"/>
              <a:gd name="connsiteX241" fmla="*/ 2527839 w 3649252"/>
              <a:gd name="connsiteY241" fmla="*/ 541843 h 677574"/>
              <a:gd name="connsiteX242" fmla="*/ 2409953 w 3649252"/>
              <a:gd name="connsiteY242" fmla="*/ 541843 h 677574"/>
              <a:gd name="connsiteX243" fmla="*/ 2496263 w 3649252"/>
              <a:gd name="connsiteY243" fmla="*/ 541843 h 677574"/>
              <a:gd name="connsiteX244" fmla="*/ 2496263 w 3649252"/>
              <a:gd name="connsiteY244" fmla="*/ 640556 h 677574"/>
              <a:gd name="connsiteX245" fmla="*/ 2470107 w 3649252"/>
              <a:gd name="connsiteY245" fmla="*/ 640556 h 677574"/>
              <a:gd name="connsiteX246" fmla="*/ 2470107 w 3649252"/>
              <a:gd name="connsiteY246" fmla="*/ 563372 h 677574"/>
              <a:gd name="connsiteX247" fmla="*/ 2435789 w 3649252"/>
              <a:gd name="connsiteY247" fmla="*/ 563372 h 677574"/>
              <a:gd name="connsiteX248" fmla="*/ 2435789 w 3649252"/>
              <a:gd name="connsiteY248" fmla="*/ 640556 h 677574"/>
              <a:gd name="connsiteX249" fmla="*/ 2409953 w 3649252"/>
              <a:gd name="connsiteY249" fmla="*/ 640556 h 677574"/>
              <a:gd name="connsiteX250" fmla="*/ 2409953 w 3649252"/>
              <a:gd name="connsiteY250" fmla="*/ 541843 h 677574"/>
              <a:gd name="connsiteX251" fmla="*/ 2267078 w 3649252"/>
              <a:gd name="connsiteY251" fmla="*/ 541843 h 677574"/>
              <a:gd name="connsiteX252" fmla="*/ 2293235 w 3649252"/>
              <a:gd name="connsiteY252" fmla="*/ 541843 h 677574"/>
              <a:gd name="connsiteX253" fmla="*/ 2293235 w 3649252"/>
              <a:gd name="connsiteY253" fmla="*/ 604438 h 677574"/>
              <a:gd name="connsiteX254" fmla="*/ 2328775 w 3649252"/>
              <a:gd name="connsiteY254" fmla="*/ 541843 h 677574"/>
              <a:gd name="connsiteX255" fmla="*/ 2355767 w 3649252"/>
              <a:gd name="connsiteY255" fmla="*/ 541843 h 677574"/>
              <a:gd name="connsiteX256" fmla="*/ 2355767 w 3649252"/>
              <a:gd name="connsiteY256" fmla="*/ 640556 h 677574"/>
              <a:gd name="connsiteX257" fmla="*/ 2329674 w 3649252"/>
              <a:gd name="connsiteY257" fmla="*/ 640556 h 677574"/>
              <a:gd name="connsiteX258" fmla="*/ 2329674 w 3649252"/>
              <a:gd name="connsiteY258" fmla="*/ 577768 h 677574"/>
              <a:gd name="connsiteX259" fmla="*/ 2294263 w 3649252"/>
              <a:gd name="connsiteY259" fmla="*/ 640556 h 677574"/>
              <a:gd name="connsiteX260" fmla="*/ 2267078 w 3649252"/>
              <a:gd name="connsiteY260" fmla="*/ 640556 h 677574"/>
              <a:gd name="connsiteX261" fmla="*/ 2267078 w 3649252"/>
              <a:gd name="connsiteY261" fmla="*/ 541843 h 677574"/>
              <a:gd name="connsiteX262" fmla="*/ 2124203 w 3649252"/>
              <a:gd name="connsiteY262" fmla="*/ 541843 h 677574"/>
              <a:gd name="connsiteX263" fmla="*/ 2135836 w 3649252"/>
              <a:gd name="connsiteY263" fmla="*/ 541843 h 677574"/>
              <a:gd name="connsiteX264" fmla="*/ 2150360 w 3649252"/>
              <a:gd name="connsiteY264" fmla="*/ 541843 h 677574"/>
              <a:gd name="connsiteX265" fmla="*/ 2156594 w 3649252"/>
              <a:gd name="connsiteY265" fmla="*/ 541843 h 677574"/>
              <a:gd name="connsiteX266" fmla="*/ 2182558 w 3649252"/>
              <a:gd name="connsiteY266" fmla="*/ 610287 h 677574"/>
              <a:gd name="connsiteX267" fmla="*/ 2209293 w 3649252"/>
              <a:gd name="connsiteY267" fmla="*/ 541843 h 677574"/>
              <a:gd name="connsiteX268" fmla="*/ 2216105 w 3649252"/>
              <a:gd name="connsiteY268" fmla="*/ 541843 h 677574"/>
              <a:gd name="connsiteX269" fmla="*/ 2230115 w 3649252"/>
              <a:gd name="connsiteY269" fmla="*/ 541843 h 677574"/>
              <a:gd name="connsiteX270" fmla="*/ 2241940 w 3649252"/>
              <a:gd name="connsiteY270" fmla="*/ 541843 h 677574"/>
              <a:gd name="connsiteX271" fmla="*/ 2241940 w 3649252"/>
              <a:gd name="connsiteY271" fmla="*/ 640556 h 677574"/>
              <a:gd name="connsiteX272" fmla="*/ 2216105 w 3649252"/>
              <a:gd name="connsiteY272" fmla="*/ 640556 h 677574"/>
              <a:gd name="connsiteX273" fmla="*/ 2216105 w 3649252"/>
              <a:gd name="connsiteY273" fmla="*/ 577768 h 677574"/>
              <a:gd name="connsiteX274" fmla="*/ 2191619 w 3649252"/>
              <a:gd name="connsiteY274" fmla="*/ 640556 h 677574"/>
              <a:gd name="connsiteX275" fmla="*/ 2173432 w 3649252"/>
              <a:gd name="connsiteY275" fmla="*/ 640556 h 677574"/>
              <a:gd name="connsiteX276" fmla="*/ 2150360 w 3649252"/>
              <a:gd name="connsiteY276" fmla="*/ 579978 h 677574"/>
              <a:gd name="connsiteX277" fmla="*/ 2150360 w 3649252"/>
              <a:gd name="connsiteY277" fmla="*/ 640556 h 677574"/>
              <a:gd name="connsiteX278" fmla="*/ 2124203 w 3649252"/>
              <a:gd name="connsiteY278" fmla="*/ 640556 h 677574"/>
              <a:gd name="connsiteX279" fmla="*/ 2124203 w 3649252"/>
              <a:gd name="connsiteY279" fmla="*/ 541843 h 677574"/>
              <a:gd name="connsiteX280" fmla="*/ 1914653 w 3649252"/>
              <a:gd name="connsiteY280" fmla="*/ 541843 h 677574"/>
              <a:gd name="connsiteX281" fmla="*/ 1940810 w 3649252"/>
              <a:gd name="connsiteY281" fmla="*/ 541843 h 677574"/>
              <a:gd name="connsiteX282" fmla="*/ 1940810 w 3649252"/>
              <a:gd name="connsiteY282" fmla="*/ 580274 h 677574"/>
              <a:gd name="connsiteX283" fmla="*/ 1974550 w 3649252"/>
              <a:gd name="connsiteY283" fmla="*/ 580274 h 677574"/>
              <a:gd name="connsiteX284" fmla="*/ 1974550 w 3649252"/>
              <a:gd name="connsiteY284" fmla="*/ 541843 h 677574"/>
              <a:gd name="connsiteX285" fmla="*/ 2000514 w 3649252"/>
              <a:gd name="connsiteY285" fmla="*/ 541843 h 677574"/>
              <a:gd name="connsiteX286" fmla="*/ 2000514 w 3649252"/>
              <a:gd name="connsiteY286" fmla="*/ 640556 h 677574"/>
              <a:gd name="connsiteX287" fmla="*/ 1974550 w 3649252"/>
              <a:gd name="connsiteY287" fmla="*/ 640556 h 677574"/>
              <a:gd name="connsiteX288" fmla="*/ 1974550 w 3649252"/>
              <a:gd name="connsiteY288" fmla="*/ 601803 h 677574"/>
              <a:gd name="connsiteX289" fmla="*/ 1940810 w 3649252"/>
              <a:gd name="connsiteY289" fmla="*/ 601803 h 677574"/>
              <a:gd name="connsiteX290" fmla="*/ 1940810 w 3649252"/>
              <a:gd name="connsiteY290" fmla="*/ 640556 h 677574"/>
              <a:gd name="connsiteX291" fmla="*/ 1914653 w 3649252"/>
              <a:gd name="connsiteY291" fmla="*/ 640556 h 677574"/>
              <a:gd name="connsiteX292" fmla="*/ 1914653 w 3649252"/>
              <a:gd name="connsiteY292" fmla="*/ 541843 h 677574"/>
              <a:gd name="connsiteX293" fmla="*/ 1771778 w 3649252"/>
              <a:gd name="connsiteY293" fmla="*/ 541843 h 677574"/>
              <a:gd name="connsiteX294" fmla="*/ 1797935 w 3649252"/>
              <a:gd name="connsiteY294" fmla="*/ 541843 h 677574"/>
              <a:gd name="connsiteX295" fmla="*/ 1797935 w 3649252"/>
              <a:gd name="connsiteY295" fmla="*/ 604438 h 677574"/>
              <a:gd name="connsiteX296" fmla="*/ 1833475 w 3649252"/>
              <a:gd name="connsiteY296" fmla="*/ 541843 h 677574"/>
              <a:gd name="connsiteX297" fmla="*/ 1860467 w 3649252"/>
              <a:gd name="connsiteY297" fmla="*/ 541843 h 677574"/>
              <a:gd name="connsiteX298" fmla="*/ 1860467 w 3649252"/>
              <a:gd name="connsiteY298" fmla="*/ 640556 h 677574"/>
              <a:gd name="connsiteX299" fmla="*/ 1834374 w 3649252"/>
              <a:gd name="connsiteY299" fmla="*/ 640556 h 677574"/>
              <a:gd name="connsiteX300" fmla="*/ 1834374 w 3649252"/>
              <a:gd name="connsiteY300" fmla="*/ 577768 h 677574"/>
              <a:gd name="connsiteX301" fmla="*/ 1798963 w 3649252"/>
              <a:gd name="connsiteY301" fmla="*/ 640556 h 677574"/>
              <a:gd name="connsiteX302" fmla="*/ 1771778 w 3649252"/>
              <a:gd name="connsiteY302" fmla="*/ 640556 h 677574"/>
              <a:gd name="connsiteX303" fmla="*/ 1771778 w 3649252"/>
              <a:gd name="connsiteY303" fmla="*/ 541843 h 677574"/>
              <a:gd name="connsiteX304" fmla="*/ 1552703 w 3649252"/>
              <a:gd name="connsiteY304" fmla="*/ 541843 h 677574"/>
              <a:gd name="connsiteX305" fmla="*/ 1578860 w 3649252"/>
              <a:gd name="connsiteY305" fmla="*/ 541843 h 677574"/>
              <a:gd name="connsiteX306" fmla="*/ 1578860 w 3649252"/>
              <a:gd name="connsiteY306" fmla="*/ 580274 h 677574"/>
              <a:gd name="connsiteX307" fmla="*/ 1612600 w 3649252"/>
              <a:gd name="connsiteY307" fmla="*/ 580274 h 677574"/>
              <a:gd name="connsiteX308" fmla="*/ 1612600 w 3649252"/>
              <a:gd name="connsiteY308" fmla="*/ 541843 h 677574"/>
              <a:gd name="connsiteX309" fmla="*/ 1638564 w 3649252"/>
              <a:gd name="connsiteY309" fmla="*/ 541843 h 677574"/>
              <a:gd name="connsiteX310" fmla="*/ 1638564 w 3649252"/>
              <a:gd name="connsiteY310" fmla="*/ 640556 h 677574"/>
              <a:gd name="connsiteX311" fmla="*/ 1612600 w 3649252"/>
              <a:gd name="connsiteY311" fmla="*/ 640556 h 677574"/>
              <a:gd name="connsiteX312" fmla="*/ 1612600 w 3649252"/>
              <a:gd name="connsiteY312" fmla="*/ 601803 h 677574"/>
              <a:gd name="connsiteX313" fmla="*/ 1578860 w 3649252"/>
              <a:gd name="connsiteY313" fmla="*/ 601803 h 677574"/>
              <a:gd name="connsiteX314" fmla="*/ 1578860 w 3649252"/>
              <a:gd name="connsiteY314" fmla="*/ 640556 h 677574"/>
              <a:gd name="connsiteX315" fmla="*/ 1552703 w 3649252"/>
              <a:gd name="connsiteY315" fmla="*/ 640556 h 677574"/>
              <a:gd name="connsiteX316" fmla="*/ 1552703 w 3649252"/>
              <a:gd name="connsiteY316" fmla="*/ 541843 h 677574"/>
              <a:gd name="connsiteX317" fmla="*/ 1447929 w 3649252"/>
              <a:gd name="connsiteY317" fmla="*/ 541843 h 677574"/>
              <a:gd name="connsiteX318" fmla="*/ 1474085 w 3649252"/>
              <a:gd name="connsiteY318" fmla="*/ 541843 h 677574"/>
              <a:gd name="connsiteX319" fmla="*/ 1474085 w 3649252"/>
              <a:gd name="connsiteY319" fmla="*/ 580274 h 677574"/>
              <a:gd name="connsiteX320" fmla="*/ 1507825 w 3649252"/>
              <a:gd name="connsiteY320" fmla="*/ 580274 h 677574"/>
              <a:gd name="connsiteX321" fmla="*/ 1507825 w 3649252"/>
              <a:gd name="connsiteY321" fmla="*/ 541843 h 677574"/>
              <a:gd name="connsiteX322" fmla="*/ 1533789 w 3649252"/>
              <a:gd name="connsiteY322" fmla="*/ 541843 h 677574"/>
              <a:gd name="connsiteX323" fmla="*/ 1533789 w 3649252"/>
              <a:gd name="connsiteY323" fmla="*/ 640556 h 677574"/>
              <a:gd name="connsiteX324" fmla="*/ 1507825 w 3649252"/>
              <a:gd name="connsiteY324" fmla="*/ 640556 h 677574"/>
              <a:gd name="connsiteX325" fmla="*/ 1507825 w 3649252"/>
              <a:gd name="connsiteY325" fmla="*/ 601803 h 677574"/>
              <a:gd name="connsiteX326" fmla="*/ 1474085 w 3649252"/>
              <a:gd name="connsiteY326" fmla="*/ 601803 h 677574"/>
              <a:gd name="connsiteX327" fmla="*/ 1474085 w 3649252"/>
              <a:gd name="connsiteY327" fmla="*/ 640556 h 677574"/>
              <a:gd name="connsiteX328" fmla="*/ 1447929 w 3649252"/>
              <a:gd name="connsiteY328" fmla="*/ 640556 h 677574"/>
              <a:gd name="connsiteX329" fmla="*/ 1447929 w 3649252"/>
              <a:gd name="connsiteY329" fmla="*/ 541843 h 677574"/>
              <a:gd name="connsiteX330" fmla="*/ 1251489 w 3649252"/>
              <a:gd name="connsiteY330" fmla="*/ 541843 h 677574"/>
              <a:gd name="connsiteX331" fmla="*/ 1326552 w 3649252"/>
              <a:gd name="connsiteY331" fmla="*/ 541843 h 677574"/>
              <a:gd name="connsiteX332" fmla="*/ 1326552 w 3649252"/>
              <a:gd name="connsiteY332" fmla="*/ 640556 h 677574"/>
              <a:gd name="connsiteX333" fmla="*/ 1300460 w 3649252"/>
              <a:gd name="connsiteY333" fmla="*/ 640556 h 677574"/>
              <a:gd name="connsiteX334" fmla="*/ 1300460 w 3649252"/>
              <a:gd name="connsiteY334" fmla="*/ 563372 h 677574"/>
              <a:gd name="connsiteX335" fmla="*/ 1276103 w 3649252"/>
              <a:gd name="connsiteY335" fmla="*/ 563372 h 677574"/>
              <a:gd name="connsiteX336" fmla="*/ 1274561 w 3649252"/>
              <a:gd name="connsiteY336" fmla="*/ 593513 h 677574"/>
              <a:gd name="connsiteX337" fmla="*/ 1271572 w 3649252"/>
              <a:gd name="connsiteY337" fmla="*/ 614850 h 677574"/>
              <a:gd name="connsiteX338" fmla="*/ 1264921 w 3649252"/>
              <a:gd name="connsiteY338" fmla="*/ 629470 h 677574"/>
              <a:gd name="connsiteX339" fmla="*/ 1254702 w 3649252"/>
              <a:gd name="connsiteY339" fmla="*/ 637857 h 677574"/>
              <a:gd name="connsiteX340" fmla="*/ 1240821 w 3649252"/>
              <a:gd name="connsiteY340" fmla="*/ 640556 h 677574"/>
              <a:gd name="connsiteX341" fmla="*/ 1232595 w 3649252"/>
              <a:gd name="connsiteY341" fmla="*/ 640556 h 677574"/>
              <a:gd name="connsiteX342" fmla="*/ 1232466 w 3649252"/>
              <a:gd name="connsiteY342" fmla="*/ 618834 h 677574"/>
              <a:gd name="connsiteX343" fmla="*/ 1235744 w 3649252"/>
              <a:gd name="connsiteY343" fmla="*/ 618834 h 677574"/>
              <a:gd name="connsiteX344" fmla="*/ 1241753 w 3649252"/>
              <a:gd name="connsiteY344" fmla="*/ 617131 h 677574"/>
              <a:gd name="connsiteX345" fmla="*/ 1245962 w 3649252"/>
              <a:gd name="connsiteY345" fmla="*/ 611572 h 677574"/>
              <a:gd name="connsiteX346" fmla="*/ 1248597 w 3649252"/>
              <a:gd name="connsiteY346" fmla="*/ 601321 h 677574"/>
              <a:gd name="connsiteX347" fmla="*/ 1249882 w 3649252"/>
              <a:gd name="connsiteY347" fmla="*/ 585544 h 677574"/>
              <a:gd name="connsiteX348" fmla="*/ 1251489 w 3649252"/>
              <a:gd name="connsiteY348" fmla="*/ 541843 h 677574"/>
              <a:gd name="connsiteX349" fmla="*/ 1133604 w 3649252"/>
              <a:gd name="connsiteY349" fmla="*/ 541843 h 677574"/>
              <a:gd name="connsiteX350" fmla="*/ 1175698 w 3649252"/>
              <a:gd name="connsiteY350" fmla="*/ 541843 h 677574"/>
              <a:gd name="connsiteX351" fmla="*/ 1204554 w 3649252"/>
              <a:gd name="connsiteY351" fmla="*/ 548783 h 677574"/>
              <a:gd name="connsiteX352" fmla="*/ 1215158 w 3649252"/>
              <a:gd name="connsiteY352" fmla="*/ 568513 h 677574"/>
              <a:gd name="connsiteX353" fmla="*/ 1209181 w 3649252"/>
              <a:gd name="connsiteY353" fmla="*/ 581881 h 677574"/>
              <a:gd name="connsiteX354" fmla="*/ 1192600 w 3649252"/>
              <a:gd name="connsiteY354" fmla="*/ 589079 h 677574"/>
              <a:gd name="connsiteX355" fmla="*/ 1207735 w 3649252"/>
              <a:gd name="connsiteY355" fmla="*/ 593095 h 677574"/>
              <a:gd name="connsiteX356" fmla="*/ 1217311 w 3649252"/>
              <a:gd name="connsiteY356" fmla="*/ 601803 h 677574"/>
              <a:gd name="connsiteX357" fmla="*/ 1220621 w 3649252"/>
              <a:gd name="connsiteY357" fmla="*/ 613628 h 677574"/>
              <a:gd name="connsiteX358" fmla="*/ 1216154 w 3649252"/>
              <a:gd name="connsiteY358" fmla="*/ 628088 h 677574"/>
              <a:gd name="connsiteX359" fmla="*/ 1203108 w 3649252"/>
              <a:gd name="connsiteY359" fmla="*/ 637343 h 677574"/>
              <a:gd name="connsiteX360" fmla="*/ 1182189 w 3649252"/>
              <a:gd name="connsiteY360" fmla="*/ 640556 h 677574"/>
              <a:gd name="connsiteX361" fmla="*/ 1133604 w 3649252"/>
              <a:gd name="connsiteY361" fmla="*/ 640556 h 677574"/>
              <a:gd name="connsiteX362" fmla="*/ 1133604 w 3649252"/>
              <a:gd name="connsiteY362" fmla="*/ 541843 h 677574"/>
              <a:gd name="connsiteX363" fmla="*/ 918912 w 3649252"/>
              <a:gd name="connsiteY363" fmla="*/ 541843 h 677574"/>
              <a:gd name="connsiteX364" fmla="*/ 1008372 w 3649252"/>
              <a:gd name="connsiteY364" fmla="*/ 541843 h 677574"/>
              <a:gd name="connsiteX365" fmla="*/ 1008372 w 3649252"/>
              <a:gd name="connsiteY365" fmla="*/ 563372 h 677574"/>
              <a:gd name="connsiteX366" fmla="*/ 976560 w 3649252"/>
              <a:gd name="connsiteY366" fmla="*/ 563372 h 677574"/>
              <a:gd name="connsiteX367" fmla="*/ 976560 w 3649252"/>
              <a:gd name="connsiteY367" fmla="*/ 640556 h 677574"/>
              <a:gd name="connsiteX368" fmla="*/ 950467 w 3649252"/>
              <a:gd name="connsiteY368" fmla="*/ 640556 h 677574"/>
              <a:gd name="connsiteX369" fmla="*/ 950467 w 3649252"/>
              <a:gd name="connsiteY369" fmla="*/ 563372 h 677574"/>
              <a:gd name="connsiteX370" fmla="*/ 918912 w 3649252"/>
              <a:gd name="connsiteY370" fmla="*/ 563372 h 677574"/>
              <a:gd name="connsiteX371" fmla="*/ 918912 w 3649252"/>
              <a:gd name="connsiteY371" fmla="*/ 541843 h 677574"/>
              <a:gd name="connsiteX372" fmla="*/ 595614 w 3649252"/>
              <a:gd name="connsiteY372" fmla="*/ 541843 h 677574"/>
              <a:gd name="connsiteX373" fmla="*/ 671320 w 3649252"/>
              <a:gd name="connsiteY373" fmla="*/ 541843 h 677574"/>
              <a:gd name="connsiteX374" fmla="*/ 671320 w 3649252"/>
              <a:gd name="connsiteY374" fmla="*/ 618834 h 677574"/>
              <a:gd name="connsiteX375" fmla="*/ 686615 w 3649252"/>
              <a:gd name="connsiteY375" fmla="*/ 618834 h 677574"/>
              <a:gd name="connsiteX376" fmla="*/ 686615 w 3649252"/>
              <a:gd name="connsiteY376" fmla="*/ 669476 h 677574"/>
              <a:gd name="connsiteX377" fmla="*/ 660523 w 3649252"/>
              <a:gd name="connsiteY377" fmla="*/ 669476 h 677574"/>
              <a:gd name="connsiteX378" fmla="*/ 660523 w 3649252"/>
              <a:gd name="connsiteY378" fmla="*/ 640556 h 677574"/>
              <a:gd name="connsiteX379" fmla="*/ 600177 w 3649252"/>
              <a:gd name="connsiteY379" fmla="*/ 640556 h 677574"/>
              <a:gd name="connsiteX380" fmla="*/ 600177 w 3649252"/>
              <a:gd name="connsiteY380" fmla="*/ 669476 h 677574"/>
              <a:gd name="connsiteX381" fmla="*/ 573442 w 3649252"/>
              <a:gd name="connsiteY381" fmla="*/ 669476 h 677574"/>
              <a:gd name="connsiteX382" fmla="*/ 573442 w 3649252"/>
              <a:gd name="connsiteY382" fmla="*/ 618834 h 677574"/>
              <a:gd name="connsiteX383" fmla="*/ 581025 w 3649252"/>
              <a:gd name="connsiteY383" fmla="*/ 618834 h 677574"/>
              <a:gd name="connsiteX384" fmla="*/ 586327 w 3649252"/>
              <a:gd name="connsiteY384" fmla="*/ 612279 h 677574"/>
              <a:gd name="connsiteX385" fmla="*/ 589669 w 3649252"/>
              <a:gd name="connsiteY385" fmla="*/ 601675 h 677574"/>
              <a:gd name="connsiteX386" fmla="*/ 591725 w 3649252"/>
              <a:gd name="connsiteY386" fmla="*/ 588468 h 677574"/>
              <a:gd name="connsiteX387" fmla="*/ 593043 w 3649252"/>
              <a:gd name="connsiteY387" fmla="*/ 574104 h 677574"/>
              <a:gd name="connsiteX388" fmla="*/ 595614 w 3649252"/>
              <a:gd name="connsiteY388" fmla="*/ 541843 h 677574"/>
              <a:gd name="connsiteX389" fmla="*/ 257304 w 3649252"/>
              <a:gd name="connsiteY389" fmla="*/ 541843 h 677574"/>
              <a:gd name="connsiteX390" fmla="*/ 343614 w 3649252"/>
              <a:gd name="connsiteY390" fmla="*/ 541843 h 677574"/>
              <a:gd name="connsiteX391" fmla="*/ 343614 w 3649252"/>
              <a:gd name="connsiteY391" fmla="*/ 640556 h 677574"/>
              <a:gd name="connsiteX392" fmla="*/ 317457 w 3649252"/>
              <a:gd name="connsiteY392" fmla="*/ 640556 h 677574"/>
              <a:gd name="connsiteX393" fmla="*/ 317457 w 3649252"/>
              <a:gd name="connsiteY393" fmla="*/ 563372 h 677574"/>
              <a:gd name="connsiteX394" fmla="*/ 283139 w 3649252"/>
              <a:gd name="connsiteY394" fmla="*/ 563372 h 677574"/>
              <a:gd name="connsiteX395" fmla="*/ 283139 w 3649252"/>
              <a:gd name="connsiteY395" fmla="*/ 640556 h 677574"/>
              <a:gd name="connsiteX396" fmla="*/ 257304 w 3649252"/>
              <a:gd name="connsiteY396" fmla="*/ 640556 h 677574"/>
              <a:gd name="connsiteX397" fmla="*/ 257304 w 3649252"/>
              <a:gd name="connsiteY397" fmla="*/ 541843 h 677574"/>
              <a:gd name="connsiteX398" fmla="*/ 3085 w 3649252"/>
              <a:gd name="connsiteY398" fmla="*/ 541843 h 677574"/>
              <a:gd name="connsiteX399" fmla="*/ 18252 w 3649252"/>
              <a:gd name="connsiteY399" fmla="*/ 541843 h 677574"/>
              <a:gd name="connsiteX400" fmla="*/ 18252 w 3649252"/>
              <a:gd name="connsiteY400" fmla="*/ 584259 h 677574"/>
              <a:gd name="connsiteX401" fmla="*/ 65552 w 3649252"/>
              <a:gd name="connsiteY401" fmla="*/ 584259 h 677574"/>
              <a:gd name="connsiteX402" fmla="*/ 65552 w 3649252"/>
              <a:gd name="connsiteY402" fmla="*/ 541843 h 677574"/>
              <a:gd name="connsiteX403" fmla="*/ 80719 w 3649252"/>
              <a:gd name="connsiteY403" fmla="*/ 541843 h 677574"/>
              <a:gd name="connsiteX404" fmla="*/ 80719 w 3649252"/>
              <a:gd name="connsiteY404" fmla="*/ 640556 h 677574"/>
              <a:gd name="connsiteX405" fmla="*/ 65552 w 3649252"/>
              <a:gd name="connsiteY405" fmla="*/ 640556 h 677574"/>
              <a:gd name="connsiteX406" fmla="*/ 65552 w 3649252"/>
              <a:gd name="connsiteY406" fmla="*/ 598397 h 677574"/>
              <a:gd name="connsiteX407" fmla="*/ 18252 w 3649252"/>
              <a:gd name="connsiteY407" fmla="*/ 598397 h 677574"/>
              <a:gd name="connsiteX408" fmla="*/ 18252 w 3649252"/>
              <a:gd name="connsiteY408" fmla="*/ 640556 h 677574"/>
              <a:gd name="connsiteX409" fmla="*/ 3085 w 3649252"/>
              <a:gd name="connsiteY409" fmla="*/ 640556 h 677574"/>
              <a:gd name="connsiteX410" fmla="*/ 3085 w 3649252"/>
              <a:gd name="connsiteY410" fmla="*/ 541843 h 677574"/>
              <a:gd name="connsiteX411" fmla="*/ 3377773 w 3649252"/>
              <a:gd name="connsiteY411" fmla="*/ 540557 h 677574"/>
              <a:gd name="connsiteX412" fmla="*/ 3395992 w 3649252"/>
              <a:gd name="connsiteY412" fmla="*/ 543674 h 677574"/>
              <a:gd name="connsiteX413" fmla="*/ 3410773 w 3649252"/>
              <a:gd name="connsiteY413" fmla="*/ 553025 h 677574"/>
              <a:gd name="connsiteX414" fmla="*/ 3420639 w 3649252"/>
              <a:gd name="connsiteY414" fmla="*/ 568674 h 677574"/>
              <a:gd name="connsiteX415" fmla="*/ 3424173 w 3649252"/>
              <a:gd name="connsiteY415" fmla="*/ 590685 h 677574"/>
              <a:gd name="connsiteX416" fmla="*/ 3424173 w 3649252"/>
              <a:gd name="connsiteY416" fmla="*/ 598204 h 677574"/>
              <a:gd name="connsiteX417" fmla="*/ 3356950 w 3649252"/>
              <a:gd name="connsiteY417" fmla="*/ 598204 h 677574"/>
              <a:gd name="connsiteX418" fmla="*/ 3356950 w 3649252"/>
              <a:gd name="connsiteY418" fmla="*/ 598269 h 677574"/>
              <a:gd name="connsiteX419" fmla="*/ 3359681 w 3649252"/>
              <a:gd name="connsiteY419" fmla="*/ 610929 h 677574"/>
              <a:gd name="connsiteX420" fmla="*/ 3367425 w 3649252"/>
              <a:gd name="connsiteY420" fmla="*/ 619155 h 677574"/>
              <a:gd name="connsiteX421" fmla="*/ 3379315 w 3649252"/>
              <a:gd name="connsiteY421" fmla="*/ 622047 h 677574"/>
              <a:gd name="connsiteX422" fmla="*/ 3387669 w 3649252"/>
              <a:gd name="connsiteY422" fmla="*/ 620762 h 677574"/>
              <a:gd name="connsiteX423" fmla="*/ 3394161 w 3649252"/>
              <a:gd name="connsiteY423" fmla="*/ 616906 h 677574"/>
              <a:gd name="connsiteX424" fmla="*/ 3398274 w 3649252"/>
              <a:gd name="connsiteY424" fmla="*/ 610608 h 677574"/>
              <a:gd name="connsiteX425" fmla="*/ 3423595 w 3649252"/>
              <a:gd name="connsiteY425" fmla="*/ 612279 h 677574"/>
              <a:gd name="connsiteX426" fmla="*/ 3415722 w 3649252"/>
              <a:gd name="connsiteY426" fmla="*/ 628185 h 677574"/>
              <a:gd name="connsiteX427" fmla="*/ 3400427 w 3649252"/>
              <a:gd name="connsiteY427" fmla="*/ 638725 h 677574"/>
              <a:gd name="connsiteX428" fmla="*/ 3378865 w 3649252"/>
              <a:gd name="connsiteY428" fmla="*/ 642484 h 677574"/>
              <a:gd name="connsiteX429" fmla="*/ 3352677 w 3649252"/>
              <a:gd name="connsiteY429" fmla="*/ 636282 h 677574"/>
              <a:gd name="connsiteX430" fmla="*/ 3335807 w 3649252"/>
              <a:gd name="connsiteY430" fmla="*/ 618673 h 677574"/>
              <a:gd name="connsiteX431" fmla="*/ 3329894 w 3649252"/>
              <a:gd name="connsiteY431" fmla="*/ 591649 h 677574"/>
              <a:gd name="connsiteX432" fmla="*/ 3335807 w 3649252"/>
              <a:gd name="connsiteY432" fmla="*/ 564914 h 677574"/>
              <a:gd name="connsiteX433" fmla="*/ 3352483 w 3649252"/>
              <a:gd name="connsiteY433" fmla="*/ 546984 h 677574"/>
              <a:gd name="connsiteX434" fmla="*/ 3377773 w 3649252"/>
              <a:gd name="connsiteY434" fmla="*/ 540557 h 677574"/>
              <a:gd name="connsiteX435" fmla="*/ 3142526 w 3649252"/>
              <a:gd name="connsiteY435" fmla="*/ 540557 h 677574"/>
              <a:gd name="connsiteX436" fmla="*/ 3162449 w 3649252"/>
              <a:gd name="connsiteY436" fmla="*/ 546181 h 677574"/>
              <a:gd name="connsiteX437" fmla="*/ 3177037 w 3649252"/>
              <a:gd name="connsiteY437" fmla="*/ 563083 h 677574"/>
              <a:gd name="connsiteX438" fmla="*/ 3182500 w 3649252"/>
              <a:gd name="connsiteY438" fmla="*/ 591328 h 677574"/>
              <a:gd name="connsiteX439" fmla="*/ 3177198 w 3649252"/>
              <a:gd name="connsiteY439" fmla="*/ 619188 h 677574"/>
              <a:gd name="connsiteX440" fmla="*/ 3162802 w 3649252"/>
              <a:gd name="connsiteY440" fmla="*/ 636347 h 677574"/>
              <a:gd name="connsiteX441" fmla="*/ 3142462 w 3649252"/>
              <a:gd name="connsiteY441" fmla="*/ 642163 h 677574"/>
              <a:gd name="connsiteX442" fmla="*/ 3128934 w 3649252"/>
              <a:gd name="connsiteY442" fmla="*/ 639528 h 677574"/>
              <a:gd name="connsiteX443" fmla="*/ 3119840 w 3649252"/>
              <a:gd name="connsiteY443" fmla="*/ 632876 h 677574"/>
              <a:gd name="connsiteX444" fmla="*/ 3114442 w 3649252"/>
              <a:gd name="connsiteY444" fmla="*/ 624747 h 677574"/>
              <a:gd name="connsiteX445" fmla="*/ 3113606 w 3649252"/>
              <a:gd name="connsiteY445" fmla="*/ 624747 h 677574"/>
              <a:gd name="connsiteX446" fmla="*/ 3113606 w 3649252"/>
              <a:gd name="connsiteY446" fmla="*/ 677574 h 677574"/>
              <a:gd name="connsiteX447" fmla="*/ 3086229 w 3649252"/>
              <a:gd name="connsiteY447" fmla="*/ 677574 h 677574"/>
              <a:gd name="connsiteX448" fmla="*/ 3086229 w 3649252"/>
              <a:gd name="connsiteY448" fmla="*/ 541843 h 677574"/>
              <a:gd name="connsiteX449" fmla="*/ 3113221 w 3649252"/>
              <a:gd name="connsiteY449" fmla="*/ 541843 h 677574"/>
              <a:gd name="connsiteX450" fmla="*/ 3113221 w 3649252"/>
              <a:gd name="connsiteY450" fmla="*/ 558423 h 677574"/>
              <a:gd name="connsiteX451" fmla="*/ 3114442 w 3649252"/>
              <a:gd name="connsiteY451" fmla="*/ 558423 h 677574"/>
              <a:gd name="connsiteX452" fmla="*/ 3119679 w 3649252"/>
              <a:gd name="connsiteY452" fmla="*/ 550294 h 677574"/>
              <a:gd name="connsiteX453" fmla="*/ 3128677 w 3649252"/>
              <a:gd name="connsiteY453" fmla="*/ 543353 h 677574"/>
              <a:gd name="connsiteX454" fmla="*/ 3142526 w 3649252"/>
              <a:gd name="connsiteY454" fmla="*/ 540557 h 677574"/>
              <a:gd name="connsiteX455" fmla="*/ 3016529 w 3649252"/>
              <a:gd name="connsiteY455" fmla="*/ 540557 h 677574"/>
              <a:gd name="connsiteX456" fmla="*/ 3042397 w 3649252"/>
              <a:gd name="connsiteY456" fmla="*/ 546952 h 677574"/>
              <a:gd name="connsiteX457" fmla="*/ 3059203 w 3649252"/>
              <a:gd name="connsiteY457" fmla="*/ 564818 h 677574"/>
              <a:gd name="connsiteX458" fmla="*/ 3065115 w 3649252"/>
              <a:gd name="connsiteY458" fmla="*/ 591585 h 677574"/>
              <a:gd name="connsiteX459" fmla="*/ 3059203 w 3649252"/>
              <a:gd name="connsiteY459" fmla="*/ 618224 h 677574"/>
              <a:gd name="connsiteX460" fmla="*/ 3042397 w 3649252"/>
              <a:gd name="connsiteY460" fmla="*/ 636090 h 677574"/>
              <a:gd name="connsiteX461" fmla="*/ 3016529 w 3649252"/>
              <a:gd name="connsiteY461" fmla="*/ 642484 h 677574"/>
              <a:gd name="connsiteX462" fmla="*/ 2990662 w 3649252"/>
              <a:gd name="connsiteY462" fmla="*/ 636090 h 677574"/>
              <a:gd name="connsiteX463" fmla="*/ 2973856 w 3649252"/>
              <a:gd name="connsiteY463" fmla="*/ 618224 h 677574"/>
              <a:gd name="connsiteX464" fmla="*/ 2967944 w 3649252"/>
              <a:gd name="connsiteY464" fmla="*/ 591585 h 677574"/>
              <a:gd name="connsiteX465" fmla="*/ 2973856 w 3649252"/>
              <a:gd name="connsiteY465" fmla="*/ 564818 h 677574"/>
              <a:gd name="connsiteX466" fmla="*/ 2990662 w 3649252"/>
              <a:gd name="connsiteY466" fmla="*/ 546952 h 677574"/>
              <a:gd name="connsiteX467" fmla="*/ 3016529 w 3649252"/>
              <a:gd name="connsiteY467" fmla="*/ 540557 h 677574"/>
              <a:gd name="connsiteX468" fmla="*/ 2661341 w 3649252"/>
              <a:gd name="connsiteY468" fmla="*/ 540557 h 677574"/>
              <a:gd name="connsiteX469" fmla="*/ 2677118 w 3649252"/>
              <a:gd name="connsiteY469" fmla="*/ 542485 h 677574"/>
              <a:gd name="connsiteX470" fmla="*/ 2690551 w 3649252"/>
              <a:gd name="connsiteY470" fmla="*/ 548462 h 677574"/>
              <a:gd name="connsiteX471" fmla="*/ 2699837 w 3649252"/>
              <a:gd name="connsiteY471" fmla="*/ 558841 h 677574"/>
              <a:gd name="connsiteX472" fmla="*/ 2703243 w 3649252"/>
              <a:gd name="connsiteY472" fmla="*/ 573976 h 677574"/>
              <a:gd name="connsiteX473" fmla="*/ 2703243 w 3649252"/>
              <a:gd name="connsiteY473" fmla="*/ 640556 h 677574"/>
              <a:gd name="connsiteX474" fmla="*/ 2677279 w 3649252"/>
              <a:gd name="connsiteY474" fmla="*/ 640556 h 677574"/>
              <a:gd name="connsiteX475" fmla="*/ 2677279 w 3649252"/>
              <a:gd name="connsiteY475" fmla="*/ 626867 h 677574"/>
              <a:gd name="connsiteX476" fmla="*/ 2676508 w 3649252"/>
              <a:gd name="connsiteY476" fmla="*/ 626867 h 677574"/>
              <a:gd name="connsiteX477" fmla="*/ 2670145 w 3649252"/>
              <a:gd name="connsiteY477" fmla="*/ 634997 h 677574"/>
              <a:gd name="connsiteX478" fmla="*/ 2660570 w 3649252"/>
              <a:gd name="connsiteY478" fmla="*/ 640460 h 677574"/>
              <a:gd name="connsiteX479" fmla="*/ 2647652 w 3649252"/>
              <a:gd name="connsiteY479" fmla="*/ 642420 h 677574"/>
              <a:gd name="connsiteX480" fmla="*/ 2630814 w 3649252"/>
              <a:gd name="connsiteY480" fmla="*/ 639110 h 677574"/>
              <a:gd name="connsiteX481" fmla="*/ 2619150 w 3649252"/>
              <a:gd name="connsiteY481" fmla="*/ 629277 h 677574"/>
              <a:gd name="connsiteX482" fmla="*/ 2614876 w 3649252"/>
              <a:gd name="connsiteY482" fmla="*/ 612986 h 677574"/>
              <a:gd name="connsiteX483" fmla="*/ 2617897 w 3649252"/>
              <a:gd name="connsiteY483" fmla="*/ 599168 h 677574"/>
              <a:gd name="connsiteX484" fmla="*/ 2626123 w 3649252"/>
              <a:gd name="connsiteY484" fmla="*/ 590171 h 677574"/>
              <a:gd name="connsiteX485" fmla="*/ 2637980 w 3649252"/>
              <a:gd name="connsiteY485" fmla="*/ 585030 h 677574"/>
              <a:gd name="connsiteX486" fmla="*/ 2651958 w 3649252"/>
              <a:gd name="connsiteY486" fmla="*/ 582588 h 677574"/>
              <a:gd name="connsiteX487" fmla="*/ 2665840 w 3649252"/>
              <a:gd name="connsiteY487" fmla="*/ 580885 h 677574"/>
              <a:gd name="connsiteX488" fmla="*/ 2673487 w 3649252"/>
              <a:gd name="connsiteY488" fmla="*/ 578475 h 677574"/>
              <a:gd name="connsiteX489" fmla="*/ 2675865 w 3649252"/>
              <a:gd name="connsiteY489" fmla="*/ 573719 h 677574"/>
              <a:gd name="connsiteX490" fmla="*/ 2675865 w 3649252"/>
              <a:gd name="connsiteY490" fmla="*/ 573333 h 677574"/>
              <a:gd name="connsiteX491" fmla="*/ 2672041 w 3649252"/>
              <a:gd name="connsiteY491" fmla="*/ 563886 h 677574"/>
              <a:gd name="connsiteX492" fmla="*/ 2661212 w 3649252"/>
              <a:gd name="connsiteY492" fmla="*/ 560544 h 677574"/>
              <a:gd name="connsiteX493" fmla="*/ 2649452 w 3649252"/>
              <a:gd name="connsiteY493" fmla="*/ 563790 h 677574"/>
              <a:gd name="connsiteX494" fmla="*/ 2643667 w 3649252"/>
              <a:gd name="connsiteY494" fmla="*/ 571919 h 677574"/>
              <a:gd name="connsiteX495" fmla="*/ 2618347 w 3649252"/>
              <a:gd name="connsiteY495" fmla="*/ 569863 h 677574"/>
              <a:gd name="connsiteX496" fmla="*/ 2625930 w 3649252"/>
              <a:gd name="connsiteY496" fmla="*/ 554278 h 677574"/>
              <a:gd name="connsiteX497" fmla="*/ 2640551 w 3649252"/>
              <a:gd name="connsiteY497" fmla="*/ 544124 h 677574"/>
              <a:gd name="connsiteX498" fmla="*/ 2661341 w 3649252"/>
              <a:gd name="connsiteY498" fmla="*/ 540557 h 677574"/>
              <a:gd name="connsiteX499" fmla="*/ 2061266 w 3649252"/>
              <a:gd name="connsiteY499" fmla="*/ 540557 h 677574"/>
              <a:gd name="connsiteX500" fmla="*/ 2077043 w 3649252"/>
              <a:gd name="connsiteY500" fmla="*/ 542485 h 677574"/>
              <a:gd name="connsiteX501" fmla="*/ 2090475 w 3649252"/>
              <a:gd name="connsiteY501" fmla="*/ 548462 h 677574"/>
              <a:gd name="connsiteX502" fmla="*/ 2099762 w 3649252"/>
              <a:gd name="connsiteY502" fmla="*/ 558841 h 677574"/>
              <a:gd name="connsiteX503" fmla="*/ 2103168 w 3649252"/>
              <a:gd name="connsiteY503" fmla="*/ 573976 h 677574"/>
              <a:gd name="connsiteX504" fmla="*/ 2103168 w 3649252"/>
              <a:gd name="connsiteY504" fmla="*/ 640556 h 677574"/>
              <a:gd name="connsiteX505" fmla="*/ 2077204 w 3649252"/>
              <a:gd name="connsiteY505" fmla="*/ 640556 h 677574"/>
              <a:gd name="connsiteX506" fmla="*/ 2077204 w 3649252"/>
              <a:gd name="connsiteY506" fmla="*/ 626867 h 677574"/>
              <a:gd name="connsiteX507" fmla="*/ 2076433 w 3649252"/>
              <a:gd name="connsiteY507" fmla="*/ 626867 h 677574"/>
              <a:gd name="connsiteX508" fmla="*/ 2070071 w 3649252"/>
              <a:gd name="connsiteY508" fmla="*/ 634997 h 677574"/>
              <a:gd name="connsiteX509" fmla="*/ 2060495 w 3649252"/>
              <a:gd name="connsiteY509" fmla="*/ 640460 h 677574"/>
              <a:gd name="connsiteX510" fmla="*/ 2047577 w 3649252"/>
              <a:gd name="connsiteY510" fmla="*/ 642420 h 677574"/>
              <a:gd name="connsiteX511" fmla="*/ 2030739 w 3649252"/>
              <a:gd name="connsiteY511" fmla="*/ 639110 h 677574"/>
              <a:gd name="connsiteX512" fmla="*/ 2019075 w 3649252"/>
              <a:gd name="connsiteY512" fmla="*/ 629277 h 677574"/>
              <a:gd name="connsiteX513" fmla="*/ 2014801 w 3649252"/>
              <a:gd name="connsiteY513" fmla="*/ 612986 h 677574"/>
              <a:gd name="connsiteX514" fmla="*/ 2017822 w 3649252"/>
              <a:gd name="connsiteY514" fmla="*/ 599168 h 677574"/>
              <a:gd name="connsiteX515" fmla="*/ 2026048 w 3649252"/>
              <a:gd name="connsiteY515" fmla="*/ 590171 h 677574"/>
              <a:gd name="connsiteX516" fmla="*/ 2037905 w 3649252"/>
              <a:gd name="connsiteY516" fmla="*/ 585030 h 677574"/>
              <a:gd name="connsiteX517" fmla="*/ 2051883 w 3649252"/>
              <a:gd name="connsiteY517" fmla="*/ 582588 h 677574"/>
              <a:gd name="connsiteX518" fmla="*/ 2065765 w 3649252"/>
              <a:gd name="connsiteY518" fmla="*/ 580885 h 677574"/>
              <a:gd name="connsiteX519" fmla="*/ 2073413 w 3649252"/>
              <a:gd name="connsiteY519" fmla="*/ 578475 h 677574"/>
              <a:gd name="connsiteX520" fmla="*/ 2075790 w 3649252"/>
              <a:gd name="connsiteY520" fmla="*/ 573719 h 677574"/>
              <a:gd name="connsiteX521" fmla="*/ 2075790 w 3649252"/>
              <a:gd name="connsiteY521" fmla="*/ 573333 h 677574"/>
              <a:gd name="connsiteX522" fmla="*/ 2071966 w 3649252"/>
              <a:gd name="connsiteY522" fmla="*/ 563886 h 677574"/>
              <a:gd name="connsiteX523" fmla="*/ 2061137 w 3649252"/>
              <a:gd name="connsiteY523" fmla="*/ 560544 h 677574"/>
              <a:gd name="connsiteX524" fmla="*/ 2049377 w 3649252"/>
              <a:gd name="connsiteY524" fmla="*/ 563790 h 677574"/>
              <a:gd name="connsiteX525" fmla="*/ 2043593 w 3649252"/>
              <a:gd name="connsiteY525" fmla="*/ 571919 h 677574"/>
              <a:gd name="connsiteX526" fmla="*/ 2018272 w 3649252"/>
              <a:gd name="connsiteY526" fmla="*/ 569863 h 677574"/>
              <a:gd name="connsiteX527" fmla="*/ 2025855 w 3649252"/>
              <a:gd name="connsiteY527" fmla="*/ 554278 h 677574"/>
              <a:gd name="connsiteX528" fmla="*/ 2040476 w 3649252"/>
              <a:gd name="connsiteY528" fmla="*/ 544124 h 677574"/>
              <a:gd name="connsiteX529" fmla="*/ 2061266 w 3649252"/>
              <a:gd name="connsiteY529" fmla="*/ 540557 h 677574"/>
              <a:gd name="connsiteX530" fmla="*/ 1702079 w 3649252"/>
              <a:gd name="connsiteY530" fmla="*/ 540557 h 677574"/>
              <a:gd name="connsiteX531" fmla="*/ 1727947 w 3649252"/>
              <a:gd name="connsiteY531" fmla="*/ 546952 h 677574"/>
              <a:gd name="connsiteX532" fmla="*/ 1744753 w 3649252"/>
              <a:gd name="connsiteY532" fmla="*/ 564818 h 677574"/>
              <a:gd name="connsiteX533" fmla="*/ 1750665 w 3649252"/>
              <a:gd name="connsiteY533" fmla="*/ 591585 h 677574"/>
              <a:gd name="connsiteX534" fmla="*/ 1744753 w 3649252"/>
              <a:gd name="connsiteY534" fmla="*/ 618224 h 677574"/>
              <a:gd name="connsiteX535" fmla="*/ 1727947 w 3649252"/>
              <a:gd name="connsiteY535" fmla="*/ 636090 h 677574"/>
              <a:gd name="connsiteX536" fmla="*/ 1702079 w 3649252"/>
              <a:gd name="connsiteY536" fmla="*/ 642484 h 677574"/>
              <a:gd name="connsiteX537" fmla="*/ 1676212 w 3649252"/>
              <a:gd name="connsiteY537" fmla="*/ 636090 h 677574"/>
              <a:gd name="connsiteX538" fmla="*/ 1659406 w 3649252"/>
              <a:gd name="connsiteY538" fmla="*/ 618224 h 677574"/>
              <a:gd name="connsiteX539" fmla="*/ 1653494 w 3649252"/>
              <a:gd name="connsiteY539" fmla="*/ 591585 h 677574"/>
              <a:gd name="connsiteX540" fmla="*/ 1659406 w 3649252"/>
              <a:gd name="connsiteY540" fmla="*/ 564818 h 677574"/>
              <a:gd name="connsiteX541" fmla="*/ 1676212 w 3649252"/>
              <a:gd name="connsiteY541" fmla="*/ 546952 h 677574"/>
              <a:gd name="connsiteX542" fmla="*/ 1702079 w 3649252"/>
              <a:gd name="connsiteY542" fmla="*/ 540557 h 677574"/>
              <a:gd name="connsiteX543" fmla="*/ 1387048 w 3649252"/>
              <a:gd name="connsiteY543" fmla="*/ 540557 h 677574"/>
              <a:gd name="connsiteX544" fmla="*/ 1405267 w 3649252"/>
              <a:gd name="connsiteY544" fmla="*/ 543674 h 677574"/>
              <a:gd name="connsiteX545" fmla="*/ 1420049 w 3649252"/>
              <a:gd name="connsiteY545" fmla="*/ 553025 h 677574"/>
              <a:gd name="connsiteX546" fmla="*/ 1429913 w 3649252"/>
              <a:gd name="connsiteY546" fmla="*/ 568674 h 677574"/>
              <a:gd name="connsiteX547" fmla="*/ 1433448 w 3649252"/>
              <a:gd name="connsiteY547" fmla="*/ 590685 h 677574"/>
              <a:gd name="connsiteX548" fmla="*/ 1433448 w 3649252"/>
              <a:gd name="connsiteY548" fmla="*/ 598204 h 677574"/>
              <a:gd name="connsiteX549" fmla="*/ 1366225 w 3649252"/>
              <a:gd name="connsiteY549" fmla="*/ 598204 h 677574"/>
              <a:gd name="connsiteX550" fmla="*/ 1366225 w 3649252"/>
              <a:gd name="connsiteY550" fmla="*/ 598269 h 677574"/>
              <a:gd name="connsiteX551" fmla="*/ 1368957 w 3649252"/>
              <a:gd name="connsiteY551" fmla="*/ 610929 h 677574"/>
              <a:gd name="connsiteX552" fmla="*/ 1376701 w 3649252"/>
              <a:gd name="connsiteY552" fmla="*/ 619155 h 677574"/>
              <a:gd name="connsiteX553" fmla="*/ 1388590 w 3649252"/>
              <a:gd name="connsiteY553" fmla="*/ 622047 h 677574"/>
              <a:gd name="connsiteX554" fmla="*/ 1396945 w 3649252"/>
              <a:gd name="connsiteY554" fmla="*/ 620762 h 677574"/>
              <a:gd name="connsiteX555" fmla="*/ 1403436 w 3649252"/>
              <a:gd name="connsiteY555" fmla="*/ 616906 h 677574"/>
              <a:gd name="connsiteX556" fmla="*/ 1407549 w 3649252"/>
              <a:gd name="connsiteY556" fmla="*/ 610608 h 677574"/>
              <a:gd name="connsiteX557" fmla="*/ 1432870 w 3649252"/>
              <a:gd name="connsiteY557" fmla="*/ 612279 h 677574"/>
              <a:gd name="connsiteX558" fmla="*/ 1424997 w 3649252"/>
              <a:gd name="connsiteY558" fmla="*/ 628185 h 677574"/>
              <a:gd name="connsiteX559" fmla="*/ 1409702 w 3649252"/>
              <a:gd name="connsiteY559" fmla="*/ 638725 h 677574"/>
              <a:gd name="connsiteX560" fmla="*/ 1388140 w 3649252"/>
              <a:gd name="connsiteY560" fmla="*/ 642484 h 677574"/>
              <a:gd name="connsiteX561" fmla="*/ 1361952 w 3649252"/>
              <a:gd name="connsiteY561" fmla="*/ 636282 h 677574"/>
              <a:gd name="connsiteX562" fmla="*/ 1345082 w 3649252"/>
              <a:gd name="connsiteY562" fmla="*/ 618673 h 677574"/>
              <a:gd name="connsiteX563" fmla="*/ 1339169 w 3649252"/>
              <a:gd name="connsiteY563" fmla="*/ 591649 h 677574"/>
              <a:gd name="connsiteX564" fmla="*/ 1345082 w 3649252"/>
              <a:gd name="connsiteY564" fmla="*/ 564914 h 677574"/>
              <a:gd name="connsiteX565" fmla="*/ 1361759 w 3649252"/>
              <a:gd name="connsiteY565" fmla="*/ 546984 h 677574"/>
              <a:gd name="connsiteX566" fmla="*/ 1387048 w 3649252"/>
              <a:gd name="connsiteY566" fmla="*/ 540557 h 677574"/>
              <a:gd name="connsiteX567" fmla="*/ 1070666 w 3649252"/>
              <a:gd name="connsiteY567" fmla="*/ 540557 h 677574"/>
              <a:gd name="connsiteX568" fmla="*/ 1086444 w 3649252"/>
              <a:gd name="connsiteY568" fmla="*/ 542485 h 677574"/>
              <a:gd name="connsiteX569" fmla="*/ 1099875 w 3649252"/>
              <a:gd name="connsiteY569" fmla="*/ 548462 h 677574"/>
              <a:gd name="connsiteX570" fmla="*/ 1109162 w 3649252"/>
              <a:gd name="connsiteY570" fmla="*/ 558841 h 677574"/>
              <a:gd name="connsiteX571" fmla="*/ 1112568 w 3649252"/>
              <a:gd name="connsiteY571" fmla="*/ 573976 h 677574"/>
              <a:gd name="connsiteX572" fmla="*/ 1112568 w 3649252"/>
              <a:gd name="connsiteY572" fmla="*/ 640556 h 677574"/>
              <a:gd name="connsiteX573" fmla="*/ 1086604 w 3649252"/>
              <a:gd name="connsiteY573" fmla="*/ 640556 h 677574"/>
              <a:gd name="connsiteX574" fmla="*/ 1086604 w 3649252"/>
              <a:gd name="connsiteY574" fmla="*/ 626867 h 677574"/>
              <a:gd name="connsiteX575" fmla="*/ 1085833 w 3649252"/>
              <a:gd name="connsiteY575" fmla="*/ 626867 h 677574"/>
              <a:gd name="connsiteX576" fmla="*/ 1079471 w 3649252"/>
              <a:gd name="connsiteY576" fmla="*/ 634997 h 677574"/>
              <a:gd name="connsiteX577" fmla="*/ 1069895 w 3649252"/>
              <a:gd name="connsiteY577" fmla="*/ 640460 h 677574"/>
              <a:gd name="connsiteX578" fmla="*/ 1056977 w 3649252"/>
              <a:gd name="connsiteY578" fmla="*/ 642420 h 677574"/>
              <a:gd name="connsiteX579" fmla="*/ 1040140 w 3649252"/>
              <a:gd name="connsiteY579" fmla="*/ 639110 h 677574"/>
              <a:gd name="connsiteX580" fmla="*/ 1028475 w 3649252"/>
              <a:gd name="connsiteY580" fmla="*/ 629277 h 677574"/>
              <a:gd name="connsiteX581" fmla="*/ 1024201 w 3649252"/>
              <a:gd name="connsiteY581" fmla="*/ 612986 h 677574"/>
              <a:gd name="connsiteX582" fmla="*/ 1027222 w 3649252"/>
              <a:gd name="connsiteY582" fmla="*/ 599168 h 677574"/>
              <a:gd name="connsiteX583" fmla="*/ 1035448 w 3649252"/>
              <a:gd name="connsiteY583" fmla="*/ 590171 h 677574"/>
              <a:gd name="connsiteX584" fmla="*/ 1047305 w 3649252"/>
              <a:gd name="connsiteY584" fmla="*/ 585030 h 677574"/>
              <a:gd name="connsiteX585" fmla="*/ 1061283 w 3649252"/>
              <a:gd name="connsiteY585" fmla="*/ 582588 h 677574"/>
              <a:gd name="connsiteX586" fmla="*/ 1075165 w 3649252"/>
              <a:gd name="connsiteY586" fmla="*/ 580885 h 677574"/>
              <a:gd name="connsiteX587" fmla="*/ 1082813 w 3649252"/>
              <a:gd name="connsiteY587" fmla="*/ 578475 h 677574"/>
              <a:gd name="connsiteX588" fmla="*/ 1085191 w 3649252"/>
              <a:gd name="connsiteY588" fmla="*/ 573719 h 677574"/>
              <a:gd name="connsiteX589" fmla="*/ 1085191 w 3649252"/>
              <a:gd name="connsiteY589" fmla="*/ 573333 h 677574"/>
              <a:gd name="connsiteX590" fmla="*/ 1081367 w 3649252"/>
              <a:gd name="connsiteY590" fmla="*/ 563886 h 677574"/>
              <a:gd name="connsiteX591" fmla="*/ 1070538 w 3649252"/>
              <a:gd name="connsiteY591" fmla="*/ 560544 h 677574"/>
              <a:gd name="connsiteX592" fmla="*/ 1058777 w 3649252"/>
              <a:gd name="connsiteY592" fmla="*/ 563790 h 677574"/>
              <a:gd name="connsiteX593" fmla="*/ 1052993 w 3649252"/>
              <a:gd name="connsiteY593" fmla="*/ 571919 h 677574"/>
              <a:gd name="connsiteX594" fmla="*/ 1027672 w 3649252"/>
              <a:gd name="connsiteY594" fmla="*/ 569863 h 677574"/>
              <a:gd name="connsiteX595" fmla="*/ 1035255 w 3649252"/>
              <a:gd name="connsiteY595" fmla="*/ 554278 h 677574"/>
              <a:gd name="connsiteX596" fmla="*/ 1049876 w 3649252"/>
              <a:gd name="connsiteY596" fmla="*/ 544124 h 677574"/>
              <a:gd name="connsiteX597" fmla="*/ 1070666 w 3649252"/>
              <a:gd name="connsiteY597" fmla="*/ 540557 h 677574"/>
              <a:gd name="connsiteX598" fmla="*/ 863751 w 3649252"/>
              <a:gd name="connsiteY598" fmla="*/ 540557 h 677574"/>
              <a:gd name="connsiteX599" fmla="*/ 886373 w 3649252"/>
              <a:gd name="connsiteY599" fmla="*/ 545249 h 677574"/>
              <a:gd name="connsiteX600" fmla="*/ 901733 w 3649252"/>
              <a:gd name="connsiteY600" fmla="*/ 558423 h 677574"/>
              <a:gd name="connsiteX601" fmla="*/ 907967 w 3649252"/>
              <a:gd name="connsiteY601" fmla="*/ 578346 h 677574"/>
              <a:gd name="connsiteX602" fmla="*/ 882131 w 3649252"/>
              <a:gd name="connsiteY602" fmla="*/ 578346 h 677574"/>
              <a:gd name="connsiteX603" fmla="*/ 876380 w 3649252"/>
              <a:gd name="connsiteY603" fmla="*/ 566425 h 677574"/>
              <a:gd name="connsiteX604" fmla="*/ 864201 w 3649252"/>
              <a:gd name="connsiteY604" fmla="*/ 561894 h 677574"/>
              <a:gd name="connsiteX605" fmla="*/ 853115 w 3649252"/>
              <a:gd name="connsiteY605" fmla="*/ 565332 h 677574"/>
              <a:gd name="connsiteX606" fmla="*/ 845756 w 3649252"/>
              <a:gd name="connsiteY606" fmla="*/ 575326 h 677574"/>
              <a:gd name="connsiteX607" fmla="*/ 843121 w 3649252"/>
              <a:gd name="connsiteY607" fmla="*/ 591199 h 677574"/>
              <a:gd name="connsiteX608" fmla="*/ 845724 w 3649252"/>
              <a:gd name="connsiteY608" fmla="*/ 607266 h 677574"/>
              <a:gd name="connsiteX609" fmla="*/ 853083 w 3649252"/>
              <a:gd name="connsiteY609" fmla="*/ 617356 h 677574"/>
              <a:gd name="connsiteX610" fmla="*/ 864201 w 3649252"/>
              <a:gd name="connsiteY610" fmla="*/ 620826 h 677574"/>
              <a:gd name="connsiteX611" fmla="*/ 872652 w 3649252"/>
              <a:gd name="connsiteY611" fmla="*/ 618898 h 677574"/>
              <a:gd name="connsiteX612" fmla="*/ 878886 w 3649252"/>
              <a:gd name="connsiteY612" fmla="*/ 613275 h 677574"/>
              <a:gd name="connsiteX613" fmla="*/ 882131 w 3649252"/>
              <a:gd name="connsiteY613" fmla="*/ 604374 h 677574"/>
              <a:gd name="connsiteX614" fmla="*/ 907967 w 3649252"/>
              <a:gd name="connsiteY614" fmla="*/ 604374 h 677574"/>
              <a:gd name="connsiteX615" fmla="*/ 901829 w 3649252"/>
              <a:gd name="connsiteY615" fmla="*/ 624265 h 677574"/>
              <a:gd name="connsiteX616" fmla="*/ 886694 w 3649252"/>
              <a:gd name="connsiteY616" fmla="*/ 637664 h 677574"/>
              <a:gd name="connsiteX617" fmla="*/ 863880 w 3649252"/>
              <a:gd name="connsiteY617" fmla="*/ 642484 h 677574"/>
              <a:gd name="connsiteX618" fmla="*/ 837819 w 3649252"/>
              <a:gd name="connsiteY618" fmla="*/ 636025 h 677574"/>
              <a:gd name="connsiteX619" fmla="*/ 821110 w 3649252"/>
              <a:gd name="connsiteY619" fmla="*/ 618063 h 677574"/>
              <a:gd name="connsiteX620" fmla="*/ 815294 w 3649252"/>
              <a:gd name="connsiteY620" fmla="*/ 591585 h 677574"/>
              <a:gd name="connsiteX621" fmla="*/ 821174 w 3649252"/>
              <a:gd name="connsiteY621" fmla="*/ 564946 h 677574"/>
              <a:gd name="connsiteX622" fmla="*/ 837916 w 3649252"/>
              <a:gd name="connsiteY622" fmla="*/ 547016 h 677574"/>
              <a:gd name="connsiteX623" fmla="*/ 863751 w 3649252"/>
              <a:gd name="connsiteY623" fmla="*/ 540557 h 677574"/>
              <a:gd name="connsiteX624" fmla="*/ 749580 w 3649252"/>
              <a:gd name="connsiteY624" fmla="*/ 540557 h 677574"/>
              <a:gd name="connsiteX625" fmla="*/ 775447 w 3649252"/>
              <a:gd name="connsiteY625" fmla="*/ 546952 h 677574"/>
              <a:gd name="connsiteX626" fmla="*/ 792253 w 3649252"/>
              <a:gd name="connsiteY626" fmla="*/ 564818 h 677574"/>
              <a:gd name="connsiteX627" fmla="*/ 798165 w 3649252"/>
              <a:gd name="connsiteY627" fmla="*/ 591585 h 677574"/>
              <a:gd name="connsiteX628" fmla="*/ 792253 w 3649252"/>
              <a:gd name="connsiteY628" fmla="*/ 618224 h 677574"/>
              <a:gd name="connsiteX629" fmla="*/ 775447 w 3649252"/>
              <a:gd name="connsiteY629" fmla="*/ 636090 h 677574"/>
              <a:gd name="connsiteX630" fmla="*/ 749580 w 3649252"/>
              <a:gd name="connsiteY630" fmla="*/ 642484 h 677574"/>
              <a:gd name="connsiteX631" fmla="*/ 723712 w 3649252"/>
              <a:gd name="connsiteY631" fmla="*/ 636090 h 677574"/>
              <a:gd name="connsiteX632" fmla="*/ 706907 w 3649252"/>
              <a:gd name="connsiteY632" fmla="*/ 618224 h 677574"/>
              <a:gd name="connsiteX633" fmla="*/ 700994 w 3649252"/>
              <a:gd name="connsiteY633" fmla="*/ 591585 h 677574"/>
              <a:gd name="connsiteX634" fmla="*/ 706907 w 3649252"/>
              <a:gd name="connsiteY634" fmla="*/ 564818 h 677574"/>
              <a:gd name="connsiteX635" fmla="*/ 723712 w 3649252"/>
              <a:gd name="connsiteY635" fmla="*/ 546952 h 677574"/>
              <a:gd name="connsiteX636" fmla="*/ 749580 w 3649252"/>
              <a:gd name="connsiteY636" fmla="*/ 540557 h 677574"/>
              <a:gd name="connsiteX637" fmla="*/ 520273 w 3649252"/>
              <a:gd name="connsiteY637" fmla="*/ 540557 h 677574"/>
              <a:gd name="connsiteX638" fmla="*/ 538492 w 3649252"/>
              <a:gd name="connsiteY638" fmla="*/ 543674 h 677574"/>
              <a:gd name="connsiteX639" fmla="*/ 553274 w 3649252"/>
              <a:gd name="connsiteY639" fmla="*/ 553025 h 677574"/>
              <a:gd name="connsiteX640" fmla="*/ 563139 w 3649252"/>
              <a:gd name="connsiteY640" fmla="*/ 568674 h 677574"/>
              <a:gd name="connsiteX641" fmla="*/ 566673 w 3649252"/>
              <a:gd name="connsiteY641" fmla="*/ 590685 h 677574"/>
              <a:gd name="connsiteX642" fmla="*/ 566673 w 3649252"/>
              <a:gd name="connsiteY642" fmla="*/ 598204 h 677574"/>
              <a:gd name="connsiteX643" fmla="*/ 499450 w 3649252"/>
              <a:gd name="connsiteY643" fmla="*/ 598204 h 677574"/>
              <a:gd name="connsiteX644" fmla="*/ 499450 w 3649252"/>
              <a:gd name="connsiteY644" fmla="*/ 598269 h 677574"/>
              <a:gd name="connsiteX645" fmla="*/ 502182 w 3649252"/>
              <a:gd name="connsiteY645" fmla="*/ 610929 h 677574"/>
              <a:gd name="connsiteX646" fmla="*/ 509926 w 3649252"/>
              <a:gd name="connsiteY646" fmla="*/ 619155 h 677574"/>
              <a:gd name="connsiteX647" fmla="*/ 521815 w 3649252"/>
              <a:gd name="connsiteY647" fmla="*/ 622047 h 677574"/>
              <a:gd name="connsiteX648" fmla="*/ 530170 w 3649252"/>
              <a:gd name="connsiteY648" fmla="*/ 620762 h 677574"/>
              <a:gd name="connsiteX649" fmla="*/ 536661 w 3649252"/>
              <a:gd name="connsiteY649" fmla="*/ 616906 h 677574"/>
              <a:gd name="connsiteX650" fmla="*/ 540774 w 3649252"/>
              <a:gd name="connsiteY650" fmla="*/ 610608 h 677574"/>
              <a:gd name="connsiteX651" fmla="*/ 566095 w 3649252"/>
              <a:gd name="connsiteY651" fmla="*/ 612279 h 677574"/>
              <a:gd name="connsiteX652" fmla="*/ 558222 w 3649252"/>
              <a:gd name="connsiteY652" fmla="*/ 628185 h 677574"/>
              <a:gd name="connsiteX653" fmla="*/ 542927 w 3649252"/>
              <a:gd name="connsiteY653" fmla="*/ 638725 h 677574"/>
              <a:gd name="connsiteX654" fmla="*/ 521365 w 3649252"/>
              <a:gd name="connsiteY654" fmla="*/ 642484 h 677574"/>
              <a:gd name="connsiteX655" fmla="*/ 495177 w 3649252"/>
              <a:gd name="connsiteY655" fmla="*/ 636282 h 677574"/>
              <a:gd name="connsiteX656" fmla="*/ 478307 w 3649252"/>
              <a:gd name="connsiteY656" fmla="*/ 618673 h 677574"/>
              <a:gd name="connsiteX657" fmla="*/ 472394 w 3649252"/>
              <a:gd name="connsiteY657" fmla="*/ 591649 h 677574"/>
              <a:gd name="connsiteX658" fmla="*/ 478307 w 3649252"/>
              <a:gd name="connsiteY658" fmla="*/ 564914 h 677574"/>
              <a:gd name="connsiteX659" fmla="*/ 494984 w 3649252"/>
              <a:gd name="connsiteY659" fmla="*/ 546984 h 677574"/>
              <a:gd name="connsiteX660" fmla="*/ 520273 w 3649252"/>
              <a:gd name="connsiteY660" fmla="*/ 540557 h 677574"/>
              <a:gd name="connsiteX661" fmla="*/ 418376 w 3649252"/>
              <a:gd name="connsiteY661" fmla="*/ 540557 h 677574"/>
              <a:gd name="connsiteX662" fmla="*/ 438299 w 3649252"/>
              <a:gd name="connsiteY662" fmla="*/ 546181 h 677574"/>
              <a:gd name="connsiteX663" fmla="*/ 452887 w 3649252"/>
              <a:gd name="connsiteY663" fmla="*/ 563083 h 677574"/>
              <a:gd name="connsiteX664" fmla="*/ 458350 w 3649252"/>
              <a:gd name="connsiteY664" fmla="*/ 591328 h 677574"/>
              <a:gd name="connsiteX665" fmla="*/ 453048 w 3649252"/>
              <a:gd name="connsiteY665" fmla="*/ 619188 h 677574"/>
              <a:gd name="connsiteX666" fmla="*/ 438652 w 3649252"/>
              <a:gd name="connsiteY666" fmla="*/ 636347 h 677574"/>
              <a:gd name="connsiteX667" fmla="*/ 418312 w 3649252"/>
              <a:gd name="connsiteY667" fmla="*/ 642163 h 677574"/>
              <a:gd name="connsiteX668" fmla="*/ 404784 w 3649252"/>
              <a:gd name="connsiteY668" fmla="*/ 639528 h 677574"/>
              <a:gd name="connsiteX669" fmla="*/ 395690 w 3649252"/>
              <a:gd name="connsiteY669" fmla="*/ 632876 h 677574"/>
              <a:gd name="connsiteX670" fmla="*/ 390292 w 3649252"/>
              <a:gd name="connsiteY670" fmla="*/ 624747 h 677574"/>
              <a:gd name="connsiteX671" fmla="*/ 389456 w 3649252"/>
              <a:gd name="connsiteY671" fmla="*/ 624747 h 677574"/>
              <a:gd name="connsiteX672" fmla="*/ 389456 w 3649252"/>
              <a:gd name="connsiteY672" fmla="*/ 677574 h 677574"/>
              <a:gd name="connsiteX673" fmla="*/ 362079 w 3649252"/>
              <a:gd name="connsiteY673" fmla="*/ 677574 h 677574"/>
              <a:gd name="connsiteX674" fmla="*/ 362079 w 3649252"/>
              <a:gd name="connsiteY674" fmla="*/ 541843 h 677574"/>
              <a:gd name="connsiteX675" fmla="*/ 389071 w 3649252"/>
              <a:gd name="connsiteY675" fmla="*/ 541843 h 677574"/>
              <a:gd name="connsiteX676" fmla="*/ 389071 w 3649252"/>
              <a:gd name="connsiteY676" fmla="*/ 558423 h 677574"/>
              <a:gd name="connsiteX677" fmla="*/ 390292 w 3649252"/>
              <a:gd name="connsiteY677" fmla="*/ 558423 h 677574"/>
              <a:gd name="connsiteX678" fmla="*/ 395529 w 3649252"/>
              <a:gd name="connsiteY678" fmla="*/ 550294 h 677574"/>
              <a:gd name="connsiteX679" fmla="*/ 404527 w 3649252"/>
              <a:gd name="connsiteY679" fmla="*/ 543353 h 677574"/>
              <a:gd name="connsiteX680" fmla="*/ 418376 w 3649252"/>
              <a:gd name="connsiteY680" fmla="*/ 540557 h 677574"/>
              <a:gd name="connsiteX681" fmla="*/ 145649 w 3649252"/>
              <a:gd name="connsiteY681" fmla="*/ 540557 h 677574"/>
              <a:gd name="connsiteX682" fmla="*/ 156606 w 3649252"/>
              <a:gd name="connsiteY682" fmla="*/ 541682 h 677574"/>
              <a:gd name="connsiteX683" fmla="*/ 168624 w 3649252"/>
              <a:gd name="connsiteY683" fmla="*/ 546277 h 677574"/>
              <a:gd name="connsiteX684" fmla="*/ 178296 w 3649252"/>
              <a:gd name="connsiteY684" fmla="*/ 556752 h 677574"/>
              <a:gd name="connsiteX685" fmla="*/ 182152 w 3649252"/>
              <a:gd name="connsiteY685" fmla="*/ 575518 h 677574"/>
              <a:gd name="connsiteX686" fmla="*/ 182152 w 3649252"/>
              <a:gd name="connsiteY686" fmla="*/ 640556 h 677574"/>
              <a:gd name="connsiteX687" fmla="*/ 166985 w 3649252"/>
              <a:gd name="connsiteY687" fmla="*/ 640556 h 677574"/>
              <a:gd name="connsiteX688" fmla="*/ 166985 w 3649252"/>
              <a:gd name="connsiteY688" fmla="*/ 627189 h 677574"/>
              <a:gd name="connsiteX689" fmla="*/ 166214 w 3649252"/>
              <a:gd name="connsiteY689" fmla="*/ 627189 h 677574"/>
              <a:gd name="connsiteX690" fmla="*/ 161073 w 3649252"/>
              <a:gd name="connsiteY690" fmla="*/ 634065 h 677574"/>
              <a:gd name="connsiteX691" fmla="*/ 151497 w 3649252"/>
              <a:gd name="connsiteY691" fmla="*/ 640299 h 677574"/>
              <a:gd name="connsiteX692" fmla="*/ 136908 w 3649252"/>
              <a:gd name="connsiteY692" fmla="*/ 642870 h 677574"/>
              <a:gd name="connsiteX693" fmla="*/ 119878 w 3649252"/>
              <a:gd name="connsiteY693" fmla="*/ 639303 h 677574"/>
              <a:gd name="connsiteX694" fmla="*/ 107731 w 3649252"/>
              <a:gd name="connsiteY694" fmla="*/ 628956 h 677574"/>
              <a:gd name="connsiteX695" fmla="*/ 103233 w 3649252"/>
              <a:gd name="connsiteY695" fmla="*/ 612536 h 677574"/>
              <a:gd name="connsiteX696" fmla="*/ 106574 w 3649252"/>
              <a:gd name="connsiteY696" fmla="*/ 598751 h 677574"/>
              <a:gd name="connsiteX697" fmla="*/ 115508 w 3649252"/>
              <a:gd name="connsiteY697" fmla="*/ 590428 h 677574"/>
              <a:gd name="connsiteX698" fmla="*/ 127879 w 3649252"/>
              <a:gd name="connsiteY698" fmla="*/ 585897 h 677574"/>
              <a:gd name="connsiteX699" fmla="*/ 141536 w 3649252"/>
              <a:gd name="connsiteY699" fmla="*/ 583487 h 677574"/>
              <a:gd name="connsiteX700" fmla="*/ 156156 w 3649252"/>
              <a:gd name="connsiteY700" fmla="*/ 581720 h 677574"/>
              <a:gd name="connsiteX701" fmla="*/ 164382 w 3649252"/>
              <a:gd name="connsiteY701" fmla="*/ 579631 h 677574"/>
              <a:gd name="connsiteX702" fmla="*/ 166985 w 3649252"/>
              <a:gd name="connsiteY702" fmla="*/ 574490 h 677574"/>
              <a:gd name="connsiteX703" fmla="*/ 166985 w 3649252"/>
              <a:gd name="connsiteY703" fmla="*/ 573976 h 677574"/>
              <a:gd name="connsiteX704" fmla="*/ 161812 w 3649252"/>
              <a:gd name="connsiteY704" fmla="*/ 559195 h 677574"/>
              <a:gd name="connsiteX705" fmla="*/ 146163 w 3649252"/>
              <a:gd name="connsiteY705" fmla="*/ 553925 h 677574"/>
              <a:gd name="connsiteX706" fmla="*/ 129132 w 3649252"/>
              <a:gd name="connsiteY706" fmla="*/ 558680 h 677574"/>
              <a:gd name="connsiteX707" fmla="*/ 120456 w 3649252"/>
              <a:gd name="connsiteY707" fmla="*/ 568835 h 677574"/>
              <a:gd name="connsiteX708" fmla="*/ 106060 w 3649252"/>
              <a:gd name="connsiteY708" fmla="*/ 563693 h 677574"/>
              <a:gd name="connsiteX709" fmla="*/ 116375 w 3649252"/>
              <a:gd name="connsiteY709" fmla="*/ 549651 h 677574"/>
              <a:gd name="connsiteX710" fmla="*/ 130514 w 3649252"/>
              <a:gd name="connsiteY710" fmla="*/ 542582 h 677574"/>
              <a:gd name="connsiteX711" fmla="*/ 145649 w 3649252"/>
              <a:gd name="connsiteY711" fmla="*/ 540557 h 677574"/>
              <a:gd name="connsiteX712" fmla="*/ 2876289 w 3649252"/>
              <a:gd name="connsiteY712" fmla="*/ 508938 h 677574"/>
              <a:gd name="connsiteX713" fmla="*/ 2903603 w 3649252"/>
              <a:gd name="connsiteY713" fmla="*/ 508938 h 677574"/>
              <a:gd name="connsiteX714" fmla="*/ 2903603 w 3649252"/>
              <a:gd name="connsiteY714" fmla="*/ 540557 h 677574"/>
              <a:gd name="connsiteX715" fmla="*/ 2924361 w 3649252"/>
              <a:gd name="connsiteY715" fmla="*/ 544253 h 677574"/>
              <a:gd name="connsiteX716" fmla="*/ 2940556 w 3649252"/>
              <a:gd name="connsiteY716" fmla="*/ 554728 h 677574"/>
              <a:gd name="connsiteX717" fmla="*/ 2951096 w 3649252"/>
              <a:gd name="connsiteY717" fmla="*/ 570859 h 677574"/>
              <a:gd name="connsiteX718" fmla="*/ 2954823 w 3649252"/>
              <a:gd name="connsiteY718" fmla="*/ 591585 h 677574"/>
              <a:gd name="connsiteX719" fmla="*/ 2951096 w 3649252"/>
              <a:gd name="connsiteY719" fmla="*/ 612182 h 677574"/>
              <a:gd name="connsiteX720" fmla="*/ 2940556 w 3649252"/>
              <a:gd name="connsiteY720" fmla="*/ 628313 h 677574"/>
              <a:gd name="connsiteX721" fmla="*/ 2924361 w 3649252"/>
              <a:gd name="connsiteY721" fmla="*/ 638789 h 677574"/>
              <a:gd name="connsiteX722" fmla="*/ 2903603 w 3649252"/>
              <a:gd name="connsiteY722" fmla="*/ 642484 h 677574"/>
              <a:gd name="connsiteX723" fmla="*/ 2903603 w 3649252"/>
              <a:gd name="connsiteY723" fmla="*/ 674103 h 677574"/>
              <a:gd name="connsiteX724" fmla="*/ 2876289 w 3649252"/>
              <a:gd name="connsiteY724" fmla="*/ 674103 h 677574"/>
              <a:gd name="connsiteX725" fmla="*/ 2876289 w 3649252"/>
              <a:gd name="connsiteY725" fmla="*/ 642484 h 677574"/>
              <a:gd name="connsiteX726" fmla="*/ 2855531 w 3649252"/>
              <a:gd name="connsiteY726" fmla="*/ 638789 h 677574"/>
              <a:gd name="connsiteX727" fmla="*/ 2839336 w 3649252"/>
              <a:gd name="connsiteY727" fmla="*/ 628313 h 677574"/>
              <a:gd name="connsiteX728" fmla="*/ 2828796 w 3649252"/>
              <a:gd name="connsiteY728" fmla="*/ 612182 h 677574"/>
              <a:gd name="connsiteX729" fmla="*/ 2825069 w 3649252"/>
              <a:gd name="connsiteY729" fmla="*/ 591585 h 677574"/>
              <a:gd name="connsiteX730" fmla="*/ 2828796 w 3649252"/>
              <a:gd name="connsiteY730" fmla="*/ 570859 h 677574"/>
              <a:gd name="connsiteX731" fmla="*/ 2839336 w 3649252"/>
              <a:gd name="connsiteY731" fmla="*/ 554728 h 677574"/>
              <a:gd name="connsiteX732" fmla="*/ 2855531 w 3649252"/>
              <a:gd name="connsiteY732" fmla="*/ 544253 h 677574"/>
              <a:gd name="connsiteX733" fmla="*/ 2876289 w 3649252"/>
              <a:gd name="connsiteY733" fmla="*/ 540557 h 677574"/>
              <a:gd name="connsiteX734" fmla="*/ 2876289 w 3649252"/>
              <a:gd name="connsiteY734" fmla="*/ 508938 h 677574"/>
              <a:gd name="connsiteX735" fmla="*/ 1784310 w 3649252"/>
              <a:gd name="connsiteY735" fmla="*/ 507396 h 677574"/>
              <a:gd name="connsiteX736" fmla="*/ 1803269 w 3649252"/>
              <a:gd name="connsiteY736" fmla="*/ 507396 h 677574"/>
              <a:gd name="connsiteX737" fmla="*/ 1806129 w 3649252"/>
              <a:gd name="connsiteY737" fmla="*/ 515365 h 677574"/>
              <a:gd name="connsiteX738" fmla="*/ 1816058 w 3649252"/>
              <a:gd name="connsiteY738" fmla="*/ 518899 h 677574"/>
              <a:gd name="connsiteX739" fmla="*/ 1825827 w 3649252"/>
              <a:gd name="connsiteY739" fmla="*/ 515429 h 677574"/>
              <a:gd name="connsiteX740" fmla="*/ 1828783 w 3649252"/>
              <a:gd name="connsiteY740" fmla="*/ 507396 h 677574"/>
              <a:gd name="connsiteX741" fmla="*/ 1847870 w 3649252"/>
              <a:gd name="connsiteY741" fmla="*/ 507396 h 677574"/>
              <a:gd name="connsiteX742" fmla="*/ 1839226 w 3649252"/>
              <a:gd name="connsiteY742" fmla="*/ 526226 h 677574"/>
              <a:gd name="connsiteX743" fmla="*/ 1816058 w 3649252"/>
              <a:gd name="connsiteY743" fmla="*/ 533359 h 677574"/>
              <a:gd name="connsiteX744" fmla="*/ 1792858 w 3649252"/>
              <a:gd name="connsiteY744" fmla="*/ 526226 h 677574"/>
              <a:gd name="connsiteX745" fmla="*/ 1784310 w 3649252"/>
              <a:gd name="connsiteY745" fmla="*/ 507396 h 677574"/>
              <a:gd name="connsiteX746" fmla="*/ 17481 w 3649252"/>
              <a:gd name="connsiteY746" fmla="*/ 348691 h 677574"/>
              <a:gd name="connsiteX747" fmla="*/ 17481 w 3649252"/>
              <a:gd name="connsiteY747" fmla="*/ 379025 h 677574"/>
              <a:gd name="connsiteX748" fmla="*/ 49614 w 3649252"/>
              <a:gd name="connsiteY748" fmla="*/ 379025 h 677574"/>
              <a:gd name="connsiteX749" fmla="*/ 61889 w 3649252"/>
              <a:gd name="connsiteY749" fmla="*/ 375297 h 677574"/>
              <a:gd name="connsiteX750" fmla="*/ 66323 w 3649252"/>
              <a:gd name="connsiteY750" fmla="*/ 365143 h 677574"/>
              <a:gd name="connsiteX751" fmla="*/ 61889 w 3649252"/>
              <a:gd name="connsiteY751" fmla="*/ 353093 h 677574"/>
              <a:gd name="connsiteX752" fmla="*/ 49614 w 3649252"/>
              <a:gd name="connsiteY752" fmla="*/ 348691 h 677574"/>
              <a:gd name="connsiteX753" fmla="*/ 17481 w 3649252"/>
              <a:gd name="connsiteY753" fmla="*/ 348691 h 677574"/>
              <a:gd name="connsiteX754" fmla="*/ 1519535 w 3649252"/>
              <a:gd name="connsiteY754" fmla="*/ 343292 h 677574"/>
              <a:gd name="connsiteX755" fmla="*/ 1515326 w 3649252"/>
              <a:gd name="connsiteY755" fmla="*/ 345381 h 677574"/>
              <a:gd name="connsiteX756" fmla="*/ 1507871 w 3649252"/>
              <a:gd name="connsiteY756" fmla="*/ 346988 h 677574"/>
              <a:gd name="connsiteX757" fmla="*/ 1499709 w 3649252"/>
              <a:gd name="connsiteY757" fmla="*/ 348144 h 677574"/>
              <a:gd name="connsiteX758" fmla="*/ 1493314 w 3649252"/>
              <a:gd name="connsiteY758" fmla="*/ 348948 h 677574"/>
              <a:gd name="connsiteX759" fmla="*/ 1482293 w 3649252"/>
              <a:gd name="connsiteY759" fmla="*/ 351422 h 677574"/>
              <a:gd name="connsiteX760" fmla="*/ 1474067 w 3649252"/>
              <a:gd name="connsiteY760" fmla="*/ 356499 h 677574"/>
              <a:gd name="connsiteX761" fmla="*/ 1470949 w 3649252"/>
              <a:gd name="connsiteY761" fmla="*/ 365657 h 677574"/>
              <a:gd name="connsiteX762" fmla="*/ 1476830 w 3649252"/>
              <a:gd name="connsiteY762" fmla="*/ 377579 h 677574"/>
              <a:gd name="connsiteX763" fmla="*/ 1491772 w 3649252"/>
              <a:gd name="connsiteY763" fmla="*/ 381595 h 677574"/>
              <a:gd name="connsiteX764" fmla="*/ 1506971 w 3649252"/>
              <a:gd name="connsiteY764" fmla="*/ 378061 h 677574"/>
              <a:gd name="connsiteX765" fmla="*/ 1516354 w 3649252"/>
              <a:gd name="connsiteY765" fmla="*/ 368935 h 677574"/>
              <a:gd name="connsiteX766" fmla="*/ 1519535 w 3649252"/>
              <a:gd name="connsiteY766" fmla="*/ 357174 h 677574"/>
              <a:gd name="connsiteX767" fmla="*/ 1519535 w 3649252"/>
              <a:gd name="connsiteY767" fmla="*/ 343292 h 677574"/>
              <a:gd name="connsiteX768" fmla="*/ 328910 w 3649252"/>
              <a:gd name="connsiteY768" fmla="*/ 343292 h 677574"/>
              <a:gd name="connsiteX769" fmla="*/ 324701 w 3649252"/>
              <a:gd name="connsiteY769" fmla="*/ 345381 h 677574"/>
              <a:gd name="connsiteX770" fmla="*/ 317246 w 3649252"/>
              <a:gd name="connsiteY770" fmla="*/ 346988 h 677574"/>
              <a:gd name="connsiteX771" fmla="*/ 309084 w 3649252"/>
              <a:gd name="connsiteY771" fmla="*/ 348144 h 677574"/>
              <a:gd name="connsiteX772" fmla="*/ 302689 w 3649252"/>
              <a:gd name="connsiteY772" fmla="*/ 348948 h 677574"/>
              <a:gd name="connsiteX773" fmla="*/ 291668 w 3649252"/>
              <a:gd name="connsiteY773" fmla="*/ 351422 h 677574"/>
              <a:gd name="connsiteX774" fmla="*/ 283442 w 3649252"/>
              <a:gd name="connsiteY774" fmla="*/ 356499 h 677574"/>
              <a:gd name="connsiteX775" fmla="*/ 280325 w 3649252"/>
              <a:gd name="connsiteY775" fmla="*/ 365657 h 677574"/>
              <a:gd name="connsiteX776" fmla="*/ 286205 w 3649252"/>
              <a:gd name="connsiteY776" fmla="*/ 377579 h 677574"/>
              <a:gd name="connsiteX777" fmla="*/ 301147 w 3649252"/>
              <a:gd name="connsiteY777" fmla="*/ 381595 h 677574"/>
              <a:gd name="connsiteX778" fmla="*/ 316346 w 3649252"/>
              <a:gd name="connsiteY778" fmla="*/ 378061 h 677574"/>
              <a:gd name="connsiteX779" fmla="*/ 325729 w 3649252"/>
              <a:gd name="connsiteY779" fmla="*/ 368935 h 677574"/>
              <a:gd name="connsiteX780" fmla="*/ 328910 w 3649252"/>
              <a:gd name="connsiteY780" fmla="*/ 357174 h 677574"/>
              <a:gd name="connsiteX781" fmla="*/ 328910 w 3649252"/>
              <a:gd name="connsiteY781" fmla="*/ 343292 h 677574"/>
              <a:gd name="connsiteX782" fmla="*/ 173479 w 3649252"/>
              <a:gd name="connsiteY782" fmla="*/ 333010 h 677574"/>
              <a:gd name="connsiteX783" fmla="*/ 173479 w 3649252"/>
              <a:gd name="connsiteY783" fmla="*/ 378768 h 677574"/>
              <a:gd name="connsiteX784" fmla="*/ 205099 w 3649252"/>
              <a:gd name="connsiteY784" fmla="*/ 378768 h 677574"/>
              <a:gd name="connsiteX785" fmla="*/ 227303 w 3649252"/>
              <a:gd name="connsiteY785" fmla="*/ 372694 h 677574"/>
              <a:gd name="connsiteX786" fmla="*/ 233890 w 3649252"/>
              <a:gd name="connsiteY786" fmla="*/ 357945 h 677574"/>
              <a:gd name="connsiteX787" fmla="*/ 230484 w 3649252"/>
              <a:gd name="connsiteY787" fmla="*/ 345574 h 677574"/>
              <a:gd name="connsiteX788" fmla="*/ 220780 w 3649252"/>
              <a:gd name="connsiteY788" fmla="*/ 336448 h 677574"/>
              <a:gd name="connsiteX789" fmla="*/ 205870 w 3649252"/>
              <a:gd name="connsiteY789" fmla="*/ 333010 h 677574"/>
              <a:gd name="connsiteX790" fmla="*/ 173479 w 3649252"/>
              <a:gd name="connsiteY790" fmla="*/ 333010 h 677574"/>
              <a:gd name="connsiteX791" fmla="*/ 17481 w 3649252"/>
              <a:gd name="connsiteY791" fmla="*/ 308074 h 677574"/>
              <a:gd name="connsiteX792" fmla="*/ 17481 w 3649252"/>
              <a:gd name="connsiteY792" fmla="*/ 335580 h 677574"/>
              <a:gd name="connsiteX793" fmla="*/ 43444 w 3649252"/>
              <a:gd name="connsiteY793" fmla="*/ 335580 h 677574"/>
              <a:gd name="connsiteX794" fmla="*/ 53920 w 3649252"/>
              <a:gd name="connsiteY794" fmla="*/ 333877 h 677574"/>
              <a:gd name="connsiteX795" fmla="*/ 60636 w 3649252"/>
              <a:gd name="connsiteY795" fmla="*/ 328993 h 677574"/>
              <a:gd name="connsiteX796" fmla="*/ 62981 w 3649252"/>
              <a:gd name="connsiteY796" fmla="*/ 321442 h 677574"/>
              <a:gd name="connsiteX797" fmla="*/ 57776 w 3649252"/>
              <a:gd name="connsiteY797" fmla="*/ 311641 h 677574"/>
              <a:gd name="connsiteX798" fmla="*/ 43444 w 3649252"/>
              <a:gd name="connsiteY798" fmla="*/ 308074 h 677574"/>
              <a:gd name="connsiteX799" fmla="*/ 17481 w 3649252"/>
              <a:gd name="connsiteY799" fmla="*/ 308074 h 677574"/>
              <a:gd name="connsiteX800" fmla="*/ 3033780 w 3649252"/>
              <a:gd name="connsiteY800" fmla="*/ 306532 h 677574"/>
              <a:gd name="connsiteX801" fmla="*/ 3018131 w 3649252"/>
              <a:gd name="connsiteY801" fmla="*/ 310998 h 677574"/>
              <a:gd name="connsiteX802" fmla="*/ 3008009 w 3649252"/>
              <a:gd name="connsiteY802" fmla="*/ 322598 h 677574"/>
              <a:gd name="connsiteX803" fmla="*/ 3005009 w 3649252"/>
              <a:gd name="connsiteY803" fmla="*/ 335580 h 677574"/>
              <a:gd name="connsiteX804" fmla="*/ 3060772 w 3649252"/>
              <a:gd name="connsiteY804" fmla="*/ 335580 h 677574"/>
              <a:gd name="connsiteX805" fmla="*/ 3057462 w 3649252"/>
              <a:gd name="connsiteY805" fmla="*/ 320670 h 677574"/>
              <a:gd name="connsiteX806" fmla="*/ 3048079 w 3649252"/>
              <a:gd name="connsiteY806" fmla="*/ 310324 h 677574"/>
              <a:gd name="connsiteX807" fmla="*/ 3033780 w 3649252"/>
              <a:gd name="connsiteY807" fmla="*/ 306532 h 677574"/>
              <a:gd name="connsiteX808" fmla="*/ 2795655 w 3649252"/>
              <a:gd name="connsiteY808" fmla="*/ 306532 h 677574"/>
              <a:gd name="connsiteX809" fmla="*/ 2780006 w 3649252"/>
              <a:gd name="connsiteY809" fmla="*/ 310998 h 677574"/>
              <a:gd name="connsiteX810" fmla="*/ 2769884 w 3649252"/>
              <a:gd name="connsiteY810" fmla="*/ 322598 h 677574"/>
              <a:gd name="connsiteX811" fmla="*/ 2766884 w 3649252"/>
              <a:gd name="connsiteY811" fmla="*/ 335580 h 677574"/>
              <a:gd name="connsiteX812" fmla="*/ 2822647 w 3649252"/>
              <a:gd name="connsiteY812" fmla="*/ 335580 h 677574"/>
              <a:gd name="connsiteX813" fmla="*/ 2819337 w 3649252"/>
              <a:gd name="connsiteY813" fmla="*/ 320670 h 677574"/>
              <a:gd name="connsiteX814" fmla="*/ 2809955 w 3649252"/>
              <a:gd name="connsiteY814" fmla="*/ 310324 h 677574"/>
              <a:gd name="connsiteX815" fmla="*/ 2795655 w 3649252"/>
              <a:gd name="connsiteY815" fmla="*/ 306532 h 677574"/>
              <a:gd name="connsiteX816" fmla="*/ 2138687 w 3649252"/>
              <a:gd name="connsiteY816" fmla="*/ 306532 h 677574"/>
              <a:gd name="connsiteX817" fmla="*/ 2121978 w 3649252"/>
              <a:gd name="connsiteY817" fmla="*/ 311802 h 677574"/>
              <a:gd name="connsiteX818" fmla="*/ 2112274 w 3649252"/>
              <a:gd name="connsiteY818" fmla="*/ 325619 h 677574"/>
              <a:gd name="connsiteX819" fmla="*/ 2109124 w 3649252"/>
              <a:gd name="connsiteY819" fmla="*/ 344064 h 677574"/>
              <a:gd name="connsiteX820" fmla="*/ 2112274 w 3649252"/>
              <a:gd name="connsiteY820" fmla="*/ 362444 h 677574"/>
              <a:gd name="connsiteX821" fmla="*/ 2121978 w 3649252"/>
              <a:gd name="connsiteY821" fmla="*/ 376133 h 677574"/>
              <a:gd name="connsiteX822" fmla="*/ 2138687 w 3649252"/>
              <a:gd name="connsiteY822" fmla="*/ 381338 h 677574"/>
              <a:gd name="connsiteX823" fmla="*/ 2155397 w 3649252"/>
              <a:gd name="connsiteY823" fmla="*/ 376133 h 677574"/>
              <a:gd name="connsiteX824" fmla="*/ 2165101 w 3649252"/>
              <a:gd name="connsiteY824" fmla="*/ 362444 h 677574"/>
              <a:gd name="connsiteX825" fmla="*/ 2168250 w 3649252"/>
              <a:gd name="connsiteY825" fmla="*/ 344064 h 677574"/>
              <a:gd name="connsiteX826" fmla="*/ 2165101 w 3649252"/>
              <a:gd name="connsiteY826" fmla="*/ 325619 h 677574"/>
              <a:gd name="connsiteX827" fmla="*/ 2155397 w 3649252"/>
              <a:gd name="connsiteY827" fmla="*/ 311802 h 677574"/>
              <a:gd name="connsiteX828" fmla="*/ 2138687 w 3649252"/>
              <a:gd name="connsiteY828" fmla="*/ 306532 h 677574"/>
              <a:gd name="connsiteX829" fmla="*/ 1824362 w 3649252"/>
              <a:gd name="connsiteY829" fmla="*/ 306532 h 677574"/>
              <a:gd name="connsiteX830" fmla="*/ 1807653 w 3649252"/>
              <a:gd name="connsiteY830" fmla="*/ 311802 h 677574"/>
              <a:gd name="connsiteX831" fmla="*/ 1797949 w 3649252"/>
              <a:gd name="connsiteY831" fmla="*/ 325619 h 677574"/>
              <a:gd name="connsiteX832" fmla="*/ 1794799 w 3649252"/>
              <a:gd name="connsiteY832" fmla="*/ 344064 h 677574"/>
              <a:gd name="connsiteX833" fmla="*/ 1797949 w 3649252"/>
              <a:gd name="connsiteY833" fmla="*/ 362444 h 677574"/>
              <a:gd name="connsiteX834" fmla="*/ 1807653 w 3649252"/>
              <a:gd name="connsiteY834" fmla="*/ 376133 h 677574"/>
              <a:gd name="connsiteX835" fmla="*/ 1824362 w 3649252"/>
              <a:gd name="connsiteY835" fmla="*/ 381338 h 677574"/>
              <a:gd name="connsiteX836" fmla="*/ 1841072 w 3649252"/>
              <a:gd name="connsiteY836" fmla="*/ 376133 h 677574"/>
              <a:gd name="connsiteX837" fmla="*/ 1850776 w 3649252"/>
              <a:gd name="connsiteY837" fmla="*/ 362444 h 677574"/>
              <a:gd name="connsiteX838" fmla="*/ 1853925 w 3649252"/>
              <a:gd name="connsiteY838" fmla="*/ 344064 h 677574"/>
              <a:gd name="connsiteX839" fmla="*/ 1850776 w 3649252"/>
              <a:gd name="connsiteY839" fmla="*/ 325619 h 677574"/>
              <a:gd name="connsiteX840" fmla="*/ 1841072 w 3649252"/>
              <a:gd name="connsiteY840" fmla="*/ 311802 h 677574"/>
              <a:gd name="connsiteX841" fmla="*/ 1824362 w 3649252"/>
              <a:gd name="connsiteY841" fmla="*/ 306532 h 677574"/>
              <a:gd name="connsiteX842" fmla="*/ 1255947 w 3649252"/>
              <a:gd name="connsiteY842" fmla="*/ 306532 h 677574"/>
              <a:gd name="connsiteX843" fmla="*/ 1240394 w 3649252"/>
              <a:gd name="connsiteY843" fmla="*/ 311191 h 677574"/>
              <a:gd name="connsiteX844" fmla="*/ 1230883 w 3649252"/>
              <a:gd name="connsiteY844" fmla="*/ 324173 h 677574"/>
              <a:gd name="connsiteX845" fmla="*/ 1227670 w 3649252"/>
              <a:gd name="connsiteY845" fmla="*/ 343549 h 677574"/>
              <a:gd name="connsiteX846" fmla="*/ 1230947 w 3649252"/>
              <a:gd name="connsiteY846" fmla="*/ 363247 h 677574"/>
              <a:gd name="connsiteX847" fmla="*/ 1240523 w 3649252"/>
              <a:gd name="connsiteY847" fmla="*/ 376550 h 677574"/>
              <a:gd name="connsiteX848" fmla="*/ 1255947 w 3649252"/>
              <a:gd name="connsiteY848" fmla="*/ 381338 h 677574"/>
              <a:gd name="connsiteX849" fmla="*/ 1271853 w 3649252"/>
              <a:gd name="connsiteY849" fmla="*/ 376293 h 677574"/>
              <a:gd name="connsiteX850" fmla="*/ 1281493 w 3649252"/>
              <a:gd name="connsiteY850" fmla="*/ 362669 h 677574"/>
              <a:gd name="connsiteX851" fmla="*/ 1284738 w 3649252"/>
              <a:gd name="connsiteY851" fmla="*/ 343549 h 677574"/>
              <a:gd name="connsiteX852" fmla="*/ 1281557 w 3649252"/>
              <a:gd name="connsiteY852" fmla="*/ 324751 h 677574"/>
              <a:gd name="connsiteX853" fmla="*/ 1271982 w 3649252"/>
              <a:gd name="connsiteY853" fmla="*/ 311448 h 677574"/>
              <a:gd name="connsiteX854" fmla="*/ 1255947 w 3649252"/>
              <a:gd name="connsiteY854" fmla="*/ 306532 h 677574"/>
              <a:gd name="connsiteX855" fmla="*/ 1148087 w 3649252"/>
              <a:gd name="connsiteY855" fmla="*/ 306532 h 677574"/>
              <a:gd name="connsiteX856" fmla="*/ 1131378 w 3649252"/>
              <a:gd name="connsiteY856" fmla="*/ 311802 h 677574"/>
              <a:gd name="connsiteX857" fmla="*/ 1121674 w 3649252"/>
              <a:gd name="connsiteY857" fmla="*/ 325619 h 677574"/>
              <a:gd name="connsiteX858" fmla="*/ 1118525 w 3649252"/>
              <a:gd name="connsiteY858" fmla="*/ 344064 h 677574"/>
              <a:gd name="connsiteX859" fmla="*/ 1121674 w 3649252"/>
              <a:gd name="connsiteY859" fmla="*/ 362444 h 677574"/>
              <a:gd name="connsiteX860" fmla="*/ 1131378 w 3649252"/>
              <a:gd name="connsiteY860" fmla="*/ 376133 h 677574"/>
              <a:gd name="connsiteX861" fmla="*/ 1148087 w 3649252"/>
              <a:gd name="connsiteY861" fmla="*/ 381338 h 677574"/>
              <a:gd name="connsiteX862" fmla="*/ 1164797 w 3649252"/>
              <a:gd name="connsiteY862" fmla="*/ 376133 h 677574"/>
              <a:gd name="connsiteX863" fmla="*/ 1174501 w 3649252"/>
              <a:gd name="connsiteY863" fmla="*/ 362444 h 677574"/>
              <a:gd name="connsiteX864" fmla="*/ 1177650 w 3649252"/>
              <a:gd name="connsiteY864" fmla="*/ 344064 h 677574"/>
              <a:gd name="connsiteX865" fmla="*/ 1174501 w 3649252"/>
              <a:gd name="connsiteY865" fmla="*/ 325619 h 677574"/>
              <a:gd name="connsiteX866" fmla="*/ 1164797 w 3649252"/>
              <a:gd name="connsiteY866" fmla="*/ 311802 h 677574"/>
              <a:gd name="connsiteX867" fmla="*/ 1148087 w 3649252"/>
              <a:gd name="connsiteY867" fmla="*/ 306532 h 677574"/>
              <a:gd name="connsiteX868" fmla="*/ 1039429 w 3649252"/>
              <a:gd name="connsiteY868" fmla="*/ 306532 h 677574"/>
              <a:gd name="connsiteX869" fmla="*/ 1039429 w 3649252"/>
              <a:gd name="connsiteY869" fmla="*/ 381338 h 677574"/>
              <a:gd name="connsiteX870" fmla="*/ 1052636 w 3649252"/>
              <a:gd name="connsiteY870" fmla="*/ 378350 h 677574"/>
              <a:gd name="connsiteX871" fmla="*/ 1061826 w 3649252"/>
              <a:gd name="connsiteY871" fmla="*/ 370124 h 677574"/>
              <a:gd name="connsiteX872" fmla="*/ 1067225 w 3649252"/>
              <a:gd name="connsiteY872" fmla="*/ 358170 h 677574"/>
              <a:gd name="connsiteX873" fmla="*/ 1068992 w 3649252"/>
              <a:gd name="connsiteY873" fmla="*/ 344064 h 677574"/>
              <a:gd name="connsiteX874" fmla="*/ 1065843 w 3649252"/>
              <a:gd name="connsiteY874" fmla="*/ 325619 h 677574"/>
              <a:gd name="connsiteX875" fmla="*/ 1056139 w 3649252"/>
              <a:gd name="connsiteY875" fmla="*/ 311802 h 677574"/>
              <a:gd name="connsiteX876" fmla="*/ 1039429 w 3649252"/>
              <a:gd name="connsiteY876" fmla="*/ 306532 h 677574"/>
              <a:gd name="connsiteX877" fmla="*/ 1024262 w 3649252"/>
              <a:gd name="connsiteY877" fmla="*/ 306532 h 677574"/>
              <a:gd name="connsiteX878" fmla="*/ 1011088 w 3649252"/>
              <a:gd name="connsiteY878" fmla="*/ 309584 h 677574"/>
              <a:gd name="connsiteX879" fmla="*/ 1001865 w 3649252"/>
              <a:gd name="connsiteY879" fmla="*/ 317875 h 677574"/>
              <a:gd name="connsiteX880" fmla="*/ 996467 w 3649252"/>
              <a:gd name="connsiteY880" fmla="*/ 329861 h 677574"/>
              <a:gd name="connsiteX881" fmla="*/ 994700 w 3649252"/>
              <a:gd name="connsiteY881" fmla="*/ 344064 h 677574"/>
              <a:gd name="connsiteX882" fmla="*/ 997849 w 3649252"/>
              <a:gd name="connsiteY882" fmla="*/ 362444 h 677574"/>
              <a:gd name="connsiteX883" fmla="*/ 1007553 w 3649252"/>
              <a:gd name="connsiteY883" fmla="*/ 376133 h 677574"/>
              <a:gd name="connsiteX884" fmla="*/ 1024262 w 3649252"/>
              <a:gd name="connsiteY884" fmla="*/ 381338 h 677574"/>
              <a:gd name="connsiteX885" fmla="*/ 1024262 w 3649252"/>
              <a:gd name="connsiteY885" fmla="*/ 306532 h 677574"/>
              <a:gd name="connsiteX886" fmla="*/ 566805 w 3649252"/>
              <a:gd name="connsiteY886" fmla="*/ 306532 h 677574"/>
              <a:gd name="connsiteX887" fmla="*/ 551156 w 3649252"/>
              <a:gd name="connsiteY887" fmla="*/ 310998 h 677574"/>
              <a:gd name="connsiteX888" fmla="*/ 541034 w 3649252"/>
              <a:gd name="connsiteY888" fmla="*/ 322598 h 677574"/>
              <a:gd name="connsiteX889" fmla="*/ 538034 w 3649252"/>
              <a:gd name="connsiteY889" fmla="*/ 335580 h 677574"/>
              <a:gd name="connsiteX890" fmla="*/ 593797 w 3649252"/>
              <a:gd name="connsiteY890" fmla="*/ 335580 h 677574"/>
              <a:gd name="connsiteX891" fmla="*/ 590487 w 3649252"/>
              <a:gd name="connsiteY891" fmla="*/ 320670 h 677574"/>
              <a:gd name="connsiteX892" fmla="*/ 581105 w 3649252"/>
              <a:gd name="connsiteY892" fmla="*/ 310324 h 677574"/>
              <a:gd name="connsiteX893" fmla="*/ 566805 w 3649252"/>
              <a:gd name="connsiteY893" fmla="*/ 306532 h 677574"/>
              <a:gd name="connsiteX894" fmla="*/ 3346360 w 3649252"/>
              <a:gd name="connsiteY894" fmla="*/ 294193 h 677574"/>
              <a:gd name="connsiteX895" fmla="*/ 3361527 w 3649252"/>
              <a:gd name="connsiteY895" fmla="*/ 294193 h 677574"/>
              <a:gd name="connsiteX896" fmla="*/ 3361527 w 3649252"/>
              <a:gd name="connsiteY896" fmla="*/ 370541 h 677574"/>
              <a:gd name="connsiteX897" fmla="*/ 3409084 w 3649252"/>
              <a:gd name="connsiteY897" fmla="*/ 294193 h 677574"/>
              <a:gd name="connsiteX898" fmla="*/ 3426565 w 3649252"/>
              <a:gd name="connsiteY898" fmla="*/ 294193 h 677574"/>
              <a:gd name="connsiteX899" fmla="*/ 3426565 w 3649252"/>
              <a:gd name="connsiteY899" fmla="*/ 392906 h 677574"/>
              <a:gd name="connsiteX900" fmla="*/ 3411397 w 3649252"/>
              <a:gd name="connsiteY900" fmla="*/ 392906 h 677574"/>
              <a:gd name="connsiteX901" fmla="*/ 3411397 w 3649252"/>
              <a:gd name="connsiteY901" fmla="*/ 316557 h 677574"/>
              <a:gd name="connsiteX902" fmla="*/ 3364097 w 3649252"/>
              <a:gd name="connsiteY902" fmla="*/ 392906 h 677574"/>
              <a:gd name="connsiteX903" fmla="*/ 3346360 w 3649252"/>
              <a:gd name="connsiteY903" fmla="*/ 392906 h 677574"/>
              <a:gd name="connsiteX904" fmla="*/ 3346360 w 3649252"/>
              <a:gd name="connsiteY904" fmla="*/ 294193 h 677574"/>
              <a:gd name="connsiteX905" fmla="*/ 3254695 w 3649252"/>
              <a:gd name="connsiteY905" fmla="*/ 294193 h 677574"/>
              <a:gd name="connsiteX906" fmla="*/ 3320504 w 3649252"/>
              <a:gd name="connsiteY906" fmla="*/ 294193 h 677574"/>
              <a:gd name="connsiteX907" fmla="*/ 3320504 w 3649252"/>
              <a:gd name="connsiteY907" fmla="*/ 392906 h 677574"/>
              <a:gd name="connsiteX908" fmla="*/ 3305337 w 3649252"/>
              <a:gd name="connsiteY908" fmla="*/ 392906 h 677574"/>
              <a:gd name="connsiteX909" fmla="*/ 3305337 w 3649252"/>
              <a:gd name="connsiteY909" fmla="*/ 308331 h 677574"/>
              <a:gd name="connsiteX910" fmla="*/ 3269091 w 3649252"/>
              <a:gd name="connsiteY910" fmla="*/ 308331 h 677574"/>
              <a:gd name="connsiteX911" fmla="*/ 3267549 w 3649252"/>
              <a:gd name="connsiteY911" fmla="*/ 343549 h 677574"/>
              <a:gd name="connsiteX912" fmla="*/ 3265395 w 3649252"/>
              <a:gd name="connsiteY912" fmla="*/ 364918 h 677574"/>
              <a:gd name="connsiteX913" fmla="*/ 3260447 w 3649252"/>
              <a:gd name="connsiteY913" fmla="*/ 380374 h 677574"/>
              <a:gd name="connsiteX914" fmla="*/ 3251675 w 3649252"/>
              <a:gd name="connsiteY914" fmla="*/ 389757 h 677574"/>
              <a:gd name="connsiteX915" fmla="*/ 3237985 w 3649252"/>
              <a:gd name="connsiteY915" fmla="*/ 392906 h 677574"/>
              <a:gd name="connsiteX916" fmla="*/ 3232845 w 3649252"/>
              <a:gd name="connsiteY916" fmla="*/ 392906 h 677574"/>
              <a:gd name="connsiteX917" fmla="*/ 3232845 w 3649252"/>
              <a:gd name="connsiteY917" fmla="*/ 378768 h 677574"/>
              <a:gd name="connsiteX918" fmla="*/ 3236443 w 3649252"/>
              <a:gd name="connsiteY918" fmla="*/ 378768 h 677574"/>
              <a:gd name="connsiteX919" fmla="*/ 3243834 w 3649252"/>
              <a:gd name="connsiteY919" fmla="*/ 377000 h 677574"/>
              <a:gd name="connsiteX920" fmla="*/ 3248622 w 3649252"/>
              <a:gd name="connsiteY920" fmla="*/ 370766 h 677574"/>
              <a:gd name="connsiteX921" fmla="*/ 3251449 w 3649252"/>
              <a:gd name="connsiteY921" fmla="*/ 358299 h 677574"/>
              <a:gd name="connsiteX922" fmla="*/ 3252895 w 3649252"/>
              <a:gd name="connsiteY922" fmla="*/ 337894 h 677574"/>
              <a:gd name="connsiteX923" fmla="*/ 3254695 w 3649252"/>
              <a:gd name="connsiteY923" fmla="*/ 294193 h 677574"/>
              <a:gd name="connsiteX924" fmla="*/ 3136809 w 3649252"/>
              <a:gd name="connsiteY924" fmla="*/ 294193 h 677574"/>
              <a:gd name="connsiteX925" fmla="*/ 3151977 w 3649252"/>
              <a:gd name="connsiteY925" fmla="*/ 294193 h 677574"/>
              <a:gd name="connsiteX926" fmla="*/ 3151977 w 3649252"/>
              <a:gd name="connsiteY926" fmla="*/ 370541 h 677574"/>
              <a:gd name="connsiteX927" fmla="*/ 3199534 w 3649252"/>
              <a:gd name="connsiteY927" fmla="*/ 294193 h 677574"/>
              <a:gd name="connsiteX928" fmla="*/ 3217015 w 3649252"/>
              <a:gd name="connsiteY928" fmla="*/ 294193 h 677574"/>
              <a:gd name="connsiteX929" fmla="*/ 3217015 w 3649252"/>
              <a:gd name="connsiteY929" fmla="*/ 392906 h 677574"/>
              <a:gd name="connsiteX930" fmla="*/ 3201847 w 3649252"/>
              <a:gd name="connsiteY930" fmla="*/ 392906 h 677574"/>
              <a:gd name="connsiteX931" fmla="*/ 3201847 w 3649252"/>
              <a:gd name="connsiteY931" fmla="*/ 316557 h 677574"/>
              <a:gd name="connsiteX932" fmla="*/ 3154547 w 3649252"/>
              <a:gd name="connsiteY932" fmla="*/ 392906 h 677574"/>
              <a:gd name="connsiteX933" fmla="*/ 3136809 w 3649252"/>
              <a:gd name="connsiteY933" fmla="*/ 392906 h 677574"/>
              <a:gd name="connsiteX934" fmla="*/ 3136809 w 3649252"/>
              <a:gd name="connsiteY934" fmla="*/ 294193 h 677574"/>
              <a:gd name="connsiteX935" fmla="*/ 2860585 w 3649252"/>
              <a:gd name="connsiteY935" fmla="*/ 294193 h 677574"/>
              <a:gd name="connsiteX936" fmla="*/ 2866497 w 3649252"/>
              <a:gd name="connsiteY936" fmla="*/ 294193 h 677574"/>
              <a:gd name="connsiteX937" fmla="*/ 2875751 w 3649252"/>
              <a:gd name="connsiteY937" fmla="*/ 294193 h 677574"/>
              <a:gd name="connsiteX938" fmla="*/ 2880636 w 3649252"/>
              <a:gd name="connsiteY938" fmla="*/ 294193 h 677574"/>
              <a:gd name="connsiteX939" fmla="*/ 2914569 w 3649252"/>
              <a:gd name="connsiteY939" fmla="*/ 372341 h 677574"/>
              <a:gd name="connsiteX940" fmla="*/ 2949015 w 3649252"/>
              <a:gd name="connsiteY940" fmla="*/ 294193 h 677574"/>
              <a:gd name="connsiteX941" fmla="*/ 2953386 w 3649252"/>
              <a:gd name="connsiteY941" fmla="*/ 294193 h 677574"/>
              <a:gd name="connsiteX942" fmla="*/ 2963411 w 3649252"/>
              <a:gd name="connsiteY942" fmla="*/ 294193 h 677574"/>
              <a:gd name="connsiteX943" fmla="*/ 2968553 w 3649252"/>
              <a:gd name="connsiteY943" fmla="*/ 294193 h 677574"/>
              <a:gd name="connsiteX944" fmla="*/ 2968553 w 3649252"/>
              <a:gd name="connsiteY944" fmla="*/ 392906 h 677574"/>
              <a:gd name="connsiteX945" fmla="*/ 2953386 w 3649252"/>
              <a:gd name="connsiteY945" fmla="*/ 392906 h 677574"/>
              <a:gd name="connsiteX946" fmla="*/ 2953386 w 3649252"/>
              <a:gd name="connsiteY946" fmla="*/ 317384 h 677574"/>
              <a:gd name="connsiteX947" fmla="*/ 2920738 w 3649252"/>
              <a:gd name="connsiteY947" fmla="*/ 392906 h 677574"/>
              <a:gd name="connsiteX948" fmla="*/ 2908399 w 3649252"/>
              <a:gd name="connsiteY948" fmla="*/ 392906 h 677574"/>
              <a:gd name="connsiteX949" fmla="*/ 2875751 w 3649252"/>
              <a:gd name="connsiteY949" fmla="*/ 315994 h 677574"/>
              <a:gd name="connsiteX950" fmla="*/ 2875751 w 3649252"/>
              <a:gd name="connsiteY950" fmla="*/ 392906 h 677574"/>
              <a:gd name="connsiteX951" fmla="*/ 2860585 w 3649252"/>
              <a:gd name="connsiteY951" fmla="*/ 392906 h 677574"/>
              <a:gd name="connsiteX952" fmla="*/ 2860585 w 3649252"/>
              <a:gd name="connsiteY952" fmla="*/ 294193 h 677574"/>
              <a:gd name="connsiteX953" fmla="*/ 2654904 w 3649252"/>
              <a:gd name="connsiteY953" fmla="*/ 294193 h 677574"/>
              <a:gd name="connsiteX954" fmla="*/ 2735109 w 3649252"/>
              <a:gd name="connsiteY954" fmla="*/ 294193 h 677574"/>
              <a:gd name="connsiteX955" fmla="*/ 2735109 w 3649252"/>
              <a:gd name="connsiteY955" fmla="*/ 308331 h 677574"/>
              <a:gd name="connsiteX956" fmla="*/ 2702719 w 3649252"/>
              <a:gd name="connsiteY956" fmla="*/ 308331 h 677574"/>
              <a:gd name="connsiteX957" fmla="*/ 2702719 w 3649252"/>
              <a:gd name="connsiteY957" fmla="*/ 392906 h 677574"/>
              <a:gd name="connsiteX958" fmla="*/ 2687552 w 3649252"/>
              <a:gd name="connsiteY958" fmla="*/ 392906 h 677574"/>
              <a:gd name="connsiteX959" fmla="*/ 2687552 w 3649252"/>
              <a:gd name="connsiteY959" fmla="*/ 308331 h 677574"/>
              <a:gd name="connsiteX960" fmla="*/ 2654904 w 3649252"/>
              <a:gd name="connsiteY960" fmla="*/ 308331 h 677574"/>
              <a:gd name="connsiteX961" fmla="*/ 2654904 w 3649252"/>
              <a:gd name="connsiteY961" fmla="*/ 294193 h 677574"/>
              <a:gd name="connsiteX962" fmla="*/ 2451010 w 3649252"/>
              <a:gd name="connsiteY962" fmla="*/ 294193 h 677574"/>
              <a:gd name="connsiteX963" fmla="*/ 2466177 w 3649252"/>
              <a:gd name="connsiteY963" fmla="*/ 294193 h 677574"/>
              <a:gd name="connsiteX964" fmla="*/ 2466177 w 3649252"/>
              <a:gd name="connsiteY964" fmla="*/ 370541 h 677574"/>
              <a:gd name="connsiteX965" fmla="*/ 2513734 w 3649252"/>
              <a:gd name="connsiteY965" fmla="*/ 294193 h 677574"/>
              <a:gd name="connsiteX966" fmla="*/ 2531215 w 3649252"/>
              <a:gd name="connsiteY966" fmla="*/ 294193 h 677574"/>
              <a:gd name="connsiteX967" fmla="*/ 2531215 w 3649252"/>
              <a:gd name="connsiteY967" fmla="*/ 392906 h 677574"/>
              <a:gd name="connsiteX968" fmla="*/ 2516048 w 3649252"/>
              <a:gd name="connsiteY968" fmla="*/ 392906 h 677574"/>
              <a:gd name="connsiteX969" fmla="*/ 2516048 w 3649252"/>
              <a:gd name="connsiteY969" fmla="*/ 316557 h 677574"/>
              <a:gd name="connsiteX970" fmla="*/ 2468747 w 3649252"/>
              <a:gd name="connsiteY970" fmla="*/ 392906 h 677574"/>
              <a:gd name="connsiteX971" fmla="*/ 2451010 w 3649252"/>
              <a:gd name="connsiteY971" fmla="*/ 392906 h 677574"/>
              <a:gd name="connsiteX972" fmla="*/ 2451010 w 3649252"/>
              <a:gd name="connsiteY972" fmla="*/ 294193 h 677574"/>
              <a:gd name="connsiteX973" fmla="*/ 2203360 w 3649252"/>
              <a:gd name="connsiteY973" fmla="*/ 294193 h 677574"/>
              <a:gd name="connsiteX974" fmla="*/ 2218527 w 3649252"/>
              <a:gd name="connsiteY974" fmla="*/ 294193 h 677574"/>
              <a:gd name="connsiteX975" fmla="*/ 2218527 w 3649252"/>
              <a:gd name="connsiteY975" fmla="*/ 370541 h 677574"/>
              <a:gd name="connsiteX976" fmla="*/ 2266084 w 3649252"/>
              <a:gd name="connsiteY976" fmla="*/ 294193 h 677574"/>
              <a:gd name="connsiteX977" fmla="*/ 2283565 w 3649252"/>
              <a:gd name="connsiteY977" fmla="*/ 294193 h 677574"/>
              <a:gd name="connsiteX978" fmla="*/ 2283565 w 3649252"/>
              <a:gd name="connsiteY978" fmla="*/ 392906 h 677574"/>
              <a:gd name="connsiteX979" fmla="*/ 2268398 w 3649252"/>
              <a:gd name="connsiteY979" fmla="*/ 392906 h 677574"/>
              <a:gd name="connsiteX980" fmla="*/ 2268398 w 3649252"/>
              <a:gd name="connsiteY980" fmla="*/ 316557 h 677574"/>
              <a:gd name="connsiteX981" fmla="*/ 2221097 w 3649252"/>
              <a:gd name="connsiteY981" fmla="*/ 392906 h 677574"/>
              <a:gd name="connsiteX982" fmla="*/ 2203360 w 3649252"/>
              <a:gd name="connsiteY982" fmla="*/ 392906 h 677574"/>
              <a:gd name="connsiteX983" fmla="*/ 2203360 w 3649252"/>
              <a:gd name="connsiteY983" fmla="*/ 294193 h 677574"/>
              <a:gd name="connsiteX984" fmla="*/ 1993810 w 3649252"/>
              <a:gd name="connsiteY984" fmla="*/ 294193 h 677574"/>
              <a:gd name="connsiteX985" fmla="*/ 2008977 w 3649252"/>
              <a:gd name="connsiteY985" fmla="*/ 294193 h 677574"/>
              <a:gd name="connsiteX986" fmla="*/ 2008977 w 3649252"/>
              <a:gd name="connsiteY986" fmla="*/ 336609 h 677574"/>
              <a:gd name="connsiteX987" fmla="*/ 2056277 w 3649252"/>
              <a:gd name="connsiteY987" fmla="*/ 336609 h 677574"/>
              <a:gd name="connsiteX988" fmla="*/ 2056277 w 3649252"/>
              <a:gd name="connsiteY988" fmla="*/ 294193 h 677574"/>
              <a:gd name="connsiteX989" fmla="*/ 2071444 w 3649252"/>
              <a:gd name="connsiteY989" fmla="*/ 294193 h 677574"/>
              <a:gd name="connsiteX990" fmla="*/ 2071444 w 3649252"/>
              <a:gd name="connsiteY990" fmla="*/ 392906 h 677574"/>
              <a:gd name="connsiteX991" fmla="*/ 2056277 w 3649252"/>
              <a:gd name="connsiteY991" fmla="*/ 392906 h 677574"/>
              <a:gd name="connsiteX992" fmla="*/ 2056277 w 3649252"/>
              <a:gd name="connsiteY992" fmla="*/ 350747 h 677574"/>
              <a:gd name="connsiteX993" fmla="*/ 2008977 w 3649252"/>
              <a:gd name="connsiteY993" fmla="*/ 350747 h 677574"/>
              <a:gd name="connsiteX994" fmla="*/ 2008977 w 3649252"/>
              <a:gd name="connsiteY994" fmla="*/ 392906 h 677574"/>
              <a:gd name="connsiteX995" fmla="*/ 1993810 w 3649252"/>
              <a:gd name="connsiteY995" fmla="*/ 392906 h 677574"/>
              <a:gd name="connsiteX996" fmla="*/ 1993810 w 3649252"/>
              <a:gd name="connsiteY996" fmla="*/ 294193 h 677574"/>
              <a:gd name="connsiteX997" fmla="*/ 1889035 w 3649252"/>
              <a:gd name="connsiteY997" fmla="*/ 294193 h 677574"/>
              <a:gd name="connsiteX998" fmla="*/ 1904202 w 3649252"/>
              <a:gd name="connsiteY998" fmla="*/ 294193 h 677574"/>
              <a:gd name="connsiteX999" fmla="*/ 1904202 w 3649252"/>
              <a:gd name="connsiteY999" fmla="*/ 336609 h 677574"/>
              <a:gd name="connsiteX1000" fmla="*/ 1951502 w 3649252"/>
              <a:gd name="connsiteY1000" fmla="*/ 336609 h 677574"/>
              <a:gd name="connsiteX1001" fmla="*/ 1951502 w 3649252"/>
              <a:gd name="connsiteY1001" fmla="*/ 294193 h 677574"/>
              <a:gd name="connsiteX1002" fmla="*/ 1966669 w 3649252"/>
              <a:gd name="connsiteY1002" fmla="*/ 294193 h 677574"/>
              <a:gd name="connsiteX1003" fmla="*/ 1966669 w 3649252"/>
              <a:gd name="connsiteY1003" fmla="*/ 392906 h 677574"/>
              <a:gd name="connsiteX1004" fmla="*/ 1951502 w 3649252"/>
              <a:gd name="connsiteY1004" fmla="*/ 392906 h 677574"/>
              <a:gd name="connsiteX1005" fmla="*/ 1951502 w 3649252"/>
              <a:gd name="connsiteY1005" fmla="*/ 350747 h 677574"/>
              <a:gd name="connsiteX1006" fmla="*/ 1904202 w 3649252"/>
              <a:gd name="connsiteY1006" fmla="*/ 350747 h 677574"/>
              <a:gd name="connsiteX1007" fmla="*/ 1904202 w 3649252"/>
              <a:gd name="connsiteY1007" fmla="*/ 392906 h 677574"/>
              <a:gd name="connsiteX1008" fmla="*/ 1889035 w 3649252"/>
              <a:gd name="connsiteY1008" fmla="*/ 392906 h 677574"/>
              <a:gd name="connsiteX1009" fmla="*/ 1889035 w 3649252"/>
              <a:gd name="connsiteY1009" fmla="*/ 294193 h 677574"/>
              <a:gd name="connsiteX1010" fmla="*/ 1679485 w 3649252"/>
              <a:gd name="connsiteY1010" fmla="*/ 294193 h 677574"/>
              <a:gd name="connsiteX1011" fmla="*/ 1694652 w 3649252"/>
              <a:gd name="connsiteY1011" fmla="*/ 294193 h 677574"/>
              <a:gd name="connsiteX1012" fmla="*/ 1694652 w 3649252"/>
              <a:gd name="connsiteY1012" fmla="*/ 370541 h 677574"/>
              <a:gd name="connsiteX1013" fmla="*/ 1742209 w 3649252"/>
              <a:gd name="connsiteY1013" fmla="*/ 294193 h 677574"/>
              <a:gd name="connsiteX1014" fmla="*/ 1759690 w 3649252"/>
              <a:gd name="connsiteY1014" fmla="*/ 294193 h 677574"/>
              <a:gd name="connsiteX1015" fmla="*/ 1759690 w 3649252"/>
              <a:gd name="connsiteY1015" fmla="*/ 392906 h 677574"/>
              <a:gd name="connsiteX1016" fmla="*/ 1744522 w 3649252"/>
              <a:gd name="connsiteY1016" fmla="*/ 392906 h 677574"/>
              <a:gd name="connsiteX1017" fmla="*/ 1744522 w 3649252"/>
              <a:gd name="connsiteY1017" fmla="*/ 316557 h 677574"/>
              <a:gd name="connsiteX1018" fmla="*/ 1697222 w 3649252"/>
              <a:gd name="connsiteY1018" fmla="*/ 392906 h 677574"/>
              <a:gd name="connsiteX1019" fmla="*/ 1679485 w 3649252"/>
              <a:gd name="connsiteY1019" fmla="*/ 392906 h 677574"/>
              <a:gd name="connsiteX1020" fmla="*/ 1679485 w 3649252"/>
              <a:gd name="connsiteY1020" fmla="*/ 294193 h 677574"/>
              <a:gd name="connsiteX1021" fmla="*/ 1565185 w 3649252"/>
              <a:gd name="connsiteY1021" fmla="*/ 294193 h 677574"/>
              <a:gd name="connsiteX1022" fmla="*/ 1580352 w 3649252"/>
              <a:gd name="connsiteY1022" fmla="*/ 294193 h 677574"/>
              <a:gd name="connsiteX1023" fmla="*/ 1580352 w 3649252"/>
              <a:gd name="connsiteY1023" fmla="*/ 378768 h 677574"/>
              <a:gd name="connsiteX1024" fmla="*/ 1627652 w 3649252"/>
              <a:gd name="connsiteY1024" fmla="*/ 378768 h 677574"/>
              <a:gd name="connsiteX1025" fmla="*/ 1627652 w 3649252"/>
              <a:gd name="connsiteY1025" fmla="*/ 294193 h 677574"/>
              <a:gd name="connsiteX1026" fmla="*/ 1642819 w 3649252"/>
              <a:gd name="connsiteY1026" fmla="*/ 294193 h 677574"/>
              <a:gd name="connsiteX1027" fmla="*/ 1642819 w 3649252"/>
              <a:gd name="connsiteY1027" fmla="*/ 378768 h 677574"/>
              <a:gd name="connsiteX1028" fmla="*/ 1657986 w 3649252"/>
              <a:gd name="connsiteY1028" fmla="*/ 378768 h 677574"/>
              <a:gd name="connsiteX1029" fmla="*/ 1657986 w 3649252"/>
              <a:gd name="connsiteY1029" fmla="*/ 424782 h 677574"/>
              <a:gd name="connsiteX1030" fmla="*/ 1642819 w 3649252"/>
              <a:gd name="connsiteY1030" fmla="*/ 424782 h 677574"/>
              <a:gd name="connsiteX1031" fmla="*/ 1642819 w 3649252"/>
              <a:gd name="connsiteY1031" fmla="*/ 392906 h 677574"/>
              <a:gd name="connsiteX1032" fmla="*/ 1565185 w 3649252"/>
              <a:gd name="connsiteY1032" fmla="*/ 392906 h 677574"/>
              <a:gd name="connsiteX1033" fmla="*/ 1565185 w 3649252"/>
              <a:gd name="connsiteY1033" fmla="*/ 294193 h 677574"/>
              <a:gd name="connsiteX1034" fmla="*/ 1327060 w 3649252"/>
              <a:gd name="connsiteY1034" fmla="*/ 294193 h 677574"/>
              <a:gd name="connsiteX1035" fmla="*/ 1332972 w 3649252"/>
              <a:gd name="connsiteY1035" fmla="*/ 294193 h 677574"/>
              <a:gd name="connsiteX1036" fmla="*/ 1342227 w 3649252"/>
              <a:gd name="connsiteY1036" fmla="*/ 294193 h 677574"/>
              <a:gd name="connsiteX1037" fmla="*/ 1347111 w 3649252"/>
              <a:gd name="connsiteY1037" fmla="*/ 294193 h 677574"/>
              <a:gd name="connsiteX1038" fmla="*/ 1381044 w 3649252"/>
              <a:gd name="connsiteY1038" fmla="*/ 372341 h 677574"/>
              <a:gd name="connsiteX1039" fmla="*/ 1415491 w 3649252"/>
              <a:gd name="connsiteY1039" fmla="*/ 294193 h 677574"/>
              <a:gd name="connsiteX1040" fmla="*/ 1419861 w 3649252"/>
              <a:gd name="connsiteY1040" fmla="*/ 294193 h 677574"/>
              <a:gd name="connsiteX1041" fmla="*/ 1429886 w 3649252"/>
              <a:gd name="connsiteY1041" fmla="*/ 294193 h 677574"/>
              <a:gd name="connsiteX1042" fmla="*/ 1435028 w 3649252"/>
              <a:gd name="connsiteY1042" fmla="*/ 294193 h 677574"/>
              <a:gd name="connsiteX1043" fmla="*/ 1435028 w 3649252"/>
              <a:gd name="connsiteY1043" fmla="*/ 392906 h 677574"/>
              <a:gd name="connsiteX1044" fmla="*/ 1419861 w 3649252"/>
              <a:gd name="connsiteY1044" fmla="*/ 392906 h 677574"/>
              <a:gd name="connsiteX1045" fmla="*/ 1419861 w 3649252"/>
              <a:gd name="connsiteY1045" fmla="*/ 317384 h 677574"/>
              <a:gd name="connsiteX1046" fmla="*/ 1387213 w 3649252"/>
              <a:gd name="connsiteY1046" fmla="*/ 392906 h 677574"/>
              <a:gd name="connsiteX1047" fmla="*/ 1374874 w 3649252"/>
              <a:gd name="connsiteY1047" fmla="*/ 392906 h 677574"/>
              <a:gd name="connsiteX1048" fmla="*/ 1342227 w 3649252"/>
              <a:gd name="connsiteY1048" fmla="*/ 315994 h 677574"/>
              <a:gd name="connsiteX1049" fmla="*/ 1342227 w 3649252"/>
              <a:gd name="connsiteY1049" fmla="*/ 392906 h 677574"/>
              <a:gd name="connsiteX1050" fmla="*/ 1327060 w 3649252"/>
              <a:gd name="connsiteY1050" fmla="*/ 392906 h 677574"/>
              <a:gd name="connsiteX1051" fmla="*/ 1327060 w 3649252"/>
              <a:gd name="connsiteY1051" fmla="*/ 294193 h 677574"/>
              <a:gd name="connsiteX1052" fmla="*/ 879385 w 3649252"/>
              <a:gd name="connsiteY1052" fmla="*/ 294193 h 677574"/>
              <a:gd name="connsiteX1053" fmla="*/ 894552 w 3649252"/>
              <a:gd name="connsiteY1053" fmla="*/ 294193 h 677574"/>
              <a:gd name="connsiteX1054" fmla="*/ 894552 w 3649252"/>
              <a:gd name="connsiteY1054" fmla="*/ 336609 h 677574"/>
              <a:gd name="connsiteX1055" fmla="*/ 941852 w 3649252"/>
              <a:gd name="connsiteY1055" fmla="*/ 336609 h 677574"/>
              <a:gd name="connsiteX1056" fmla="*/ 941852 w 3649252"/>
              <a:gd name="connsiteY1056" fmla="*/ 294193 h 677574"/>
              <a:gd name="connsiteX1057" fmla="*/ 957019 w 3649252"/>
              <a:gd name="connsiteY1057" fmla="*/ 294193 h 677574"/>
              <a:gd name="connsiteX1058" fmla="*/ 957019 w 3649252"/>
              <a:gd name="connsiteY1058" fmla="*/ 392906 h 677574"/>
              <a:gd name="connsiteX1059" fmla="*/ 941852 w 3649252"/>
              <a:gd name="connsiteY1059" fmla="*/ 392906 h 677574"/>
              <a:gd name="connsiteX1060" fmla="*/ 941852 w 3649252"/>
              <a:gd name="connsiteY1060" fmla="*/ 350747 h 677574"/>
              <a:gd name="connsiteX1061" fmla="*/ 894552 w 3649252"/>
              <a:gd name="connsiteY1061" fmla="*/ 350747 h 677574"/>
              <a:gd name="connsiteX1062" fmla="*/ 894552 w 3649252"/>
              <a:gd name="connsiteY1062" fmla="*/ 392906 h 677574"/>
              <a:gd name="connsiteX1063" fmla="*/ 879385 w 3649252"/>
              <a:gd name="connsiteY1063" fmla="*/ 392906 h 677574"/>
              <a:gd name="connsiteX1064" fmla="*/ 879385 w 3649252"/>
              <a:gd name="connsiteY1064" fmla="*/ 294193 h 677574"/>
              <a:gd name="connsiteX1065" fmla="*/ 774610 w 3649252"/>
              <a:gd name="connsiteY1065" fmla="*/ 294193 h 677574"/>
              <a:gd name="connsiteX1066" fmla="*/ 789777 w 3649252"/>
              <a:gd name="connsiteY1066" fmla="*/ 294193 h 677574"/>
              <a:gd name="connsiteX1067" fmla="*/ 789777 w 3649252"/>
              <a:gd name="connsiteY1067" fmla="*/ 370541 h 677574"/>
              <a:gd name="connsiteX1068" fmla="*/ 837334 w 3649252"/>
              <a:gd name="connsiteY1068" fmla="*/ 294193 h 677574"/>
              <a:gd name="connsiteX1069" fmla="*/ 854815 w 3649252"/>
              <a:gd name="connsiteY1069" fmla="*/ 294193 h 677574"/>
              <a:gd name="connsiteX1070" fmla="*/ 854815 w 3649252"/>
              <a:gd name="connsiteY1070" fmla="*/ 392906 h 677574"/>
              <a:gd name="connsiteX1071" fmla="*/ 839648 w 3649252"/>
              <a:gd name="connsiteY1071" fmla="*/ 392906 h 677574"/>
              <a:gd name="connsiteX1072" fmla="*/ 839648 w 3649252"/>
              <a:gd name="connsiteY1072" fmla="*/ 316557 h 677574"/>
              <a:gd name="connsiteX1073" fmla="*/ 792348 w 3649252"/>
              <a:gd name="connsiteY1073" fmla="*/ 392906 h 677574"/>
              <a:gd name="connsiteX1074" fmla="*/ 774610 w 3649252"/>
              <a:gd name="connsiteY1074" fmla="*/ 392906 h 677574"/>
              <a:gd name="connsiteX1075" fmla="*/ 774610 w 3649252"/>
              <a:gd name="connsiteY1075" fmla="*/ 294193 h 677574"/>
              <a:gd name="connsiteX1076" fmla="*/ 631735 w 3649252"/>
              <a:gd name="connsiteY1076" fmla="*/ 294193 h 677574"/>
              <a:gd name="connsiteX1077" fmla="*/ 646902 w 3649252"/>
              <a:gd name="connsiteY1077" fmla="*/ 294193 h 677574"/>
              <a:gd name="connsiteX1078" fmla="*/ 646902 w 3649252"/>
              <a:gd name="connsiteY1078" fmla="*/ 370541 h 677574"/>
              <a:gd name="connsiteX1079" fmla="*/ 694459 w 3649252"/>
              <a:gd name="connsiteY1079" fmla="*/ 294193 h 677574"/>
              <a:gd name="connsiteX1080" fmla="*/ 711940 w 3649252"/>
              <a:gd name="connsiteY1080" fmla="*/ 294193 h 677574"/>
              <a:gd name="connsiteX1081" fmla="*/ 711940 w 3649252"/>
              <a:gd name="connsiteY1081" fmla="*/ 392906 h 677574"/>
              <a:gd name="connsiteX1082" fmla="*/ 696773 w 3649252"/>
              <a:gd name="connsiteY1082" fmla="*/ 392906 h 677574"/>
              <a:gd name="connsiteX1083" fmla="*/ 696773 w 3649252"/>
              <a:gd name="connsiteY1083" fmla="*/ 316557 h 677574"/>
              <a:gd name="connsiteX1084" fmla="*/ 649473 w 3649252"/>
              <a:gd name="connsiteY1084" fmla="*/ 392906 h 677574"/>
              <a:gd name="connsiteX1085" fmla="*/ 631735 w 3649252"/>
              <a:gd name="connsiteY1085" fmla="*/ 392906 h 677574"/>
              <a:gd name="connsiteX1086" fmla="*/ 631735 w 3649252"/>
              <a:gd name="connsiteY1086" fmla="*/ 294193 h 677574"/>
              <a:gd name="connsiteX1087" fmla="*/ 374560 w 3649252"/>
              <a:gd name="connsiteY1087" fmla="*/ 294193 h 677574"/>
              <a:gd name="connsiteX1088" fmla="*/ 389727 w 3649252"/>
              <a:gd name="connsiteY1088" fmla="*/ 294193 h 677574"/>
              <a:gd name="connsiteX1089" fmla="*/ 389727 w 3649252"/>
              <a:gd name="connsiteY1089" fmla="*/ 378768 h 677574"/>
              <a:gd name="connsiteX1090" fmla="*/ 427001 w 3649252"/>
              <a:gd name="connsiteY1090" fmla="*/ 378768 h 677574"/>
              <a:gd name="connsiteX1091" fmla="*/ 427001 w 3649252"/>
              <a:gd name="connsiteY1091" fmla="*/ 294193 h 677574"/>
              <a:gd name="connsiteX1092" fmla="*/ 442168 w 3649252"/>
              <a:gd name="connsiteY1092" fmla="*/ 294193 h 677574"/>
              <a:gd name="connsiteX1093" fmla="*/ 442168 w 3649252"/>
              <a:gd name="connsiteY1093" fmla="*/ 378768 h 677574"/>
              <a:gd name="connsiteX1094" fmla="*/ 479443 w 3649252"/>
              <a:gd name="connsiteY1094" fmla="*/ 378768 h 677574"/>
              <a:gd name="connsiteX1095" fmla="*/ 479443 w 3649252"/>
              <a:gd name="connsiteY1095" fmla="*/ 294193 h 677574"/>
              <a:gd name="connsiteX1096" fmla="*/ 494610 w 3649252"/>
              <a:gd name="connsiteY1096" fmla="*/ 294193 h 677574"/>
              <a:gd name="connsiteX1097" fmla="*/ 494610 w 3649252"/>
              <a:gd name="connsiteY1097" fmla="*/ 392906 h 677574"/>
              <a:gd name="connsiteX1098" fmla="*/ 374560 w 3649252"/>
              <a:gd name="connsiteY1098" fmla="*/ 392906 h 677574"/>
              <a:gd name="connsiteX1099" fmla="*/ 374560 w 3649252"/>
              <a:gd name="connsiteY1099" fmla="*/ 294193 h 677574"/>
              <a:gd name="connsiteX1100" fmla="*/ 3085 w 3649252"/>
              <a:gd name="connsiteY1100" fmla="*/ 294193 h 677574"/>
              <a:gd name="connsiteX1101" fmla="*/ 43444 w 3649252"/>
              <a:gd name="connsiteY1101" fmla="*/ 294193 h 677574"/>
              <a:gd name="connsiteX1102" fmla="*/ 68765 w 3649252"/>
              <a:gd name="connsiteY1102" fmla="*/ 301390 h 677574"/>
              <a:gd name="connsiteX1103" fmla="*/ 78148 w 3649252"/>
              <a:gd name="connsiteY1103" fmla="*/ 320413 h 677574"/>
              <a:gd name="connsiteX1104" fmla="*/ 72814 w 3649252"/>
              <a:gd name="connsiteY1104" fmla="*/ 334327 h 677574"/>
              <a:gd name="connsiteX1105" fmla="*/ 59125 w 3649252"/>
              <a:gd name="connsiteY1105" fmla="*/ 340979 h 677574"/>
              <a:gd name="connsiteX1106" fmla="*/ 69761 w 3649252"/>
              <a:gd name="connsiteY1106" fmla="*/ 344835 h 677574"/>
              <a:gd name="connsiteX1107" fmla="*/ 78341 w 3649252"/>
              <a:gd name="connsiteY1107" fmla="*/ 353286 h 677574"/>
              <a:gd name="connsiteX1108" fmla="*/ 81747 w 3649252"/>
              <a:gd name="connsiteY1108" fmla="*/ 366428 h 677574"/>
              <a:gd name="connsiteX1109" fmla="*/ 77891 w 3649252"/>
              <a:gd name="connsiteY1109" fmla="*/ 379989 h 677574"/>
              <a:gd name="connsiteX1110" fmla="*/ 66837 w 3649252"/>
              <a:gd name="connsiteY1110" fmla="*/ 389436 h 677574"/>
              <a:gd name="connsiteX1111" fmla="*/ 49614 w 3649252"/>
              <a:gd name="connsiteY1111" fmla="*/ 392906 h 677574"/>
              <a:gd name="connsiteX1112" fmla="*/ 3085 w 3649252"/>
              <a:gd name="connsiteY1112" fmla="*/ 392906 h 677574"/>
              <a:gd name="connsiteX1113" fmla="*/ 3085 w 3649252"/>
              <a:gd name="connsiteY1113" fmla="*/ 294193 h 677574"/>
              <a:gd name="connsiteX1114" fmla="*/ 3033780 w 3649252"/>
              <a:gd name="connsiteY1114" fmla="*/ 292907 h 677574"/>
              <a:gd name="connsiteX1115" fmla="*/ 3049011 w 3649252"/>
              <a:gd name="connsiteY1115" fmla="*/ 295478 h 677574"/>
              <a:gd name="connsiteX1116" fmla="*/ 3062700 w 3649252"/>
              <a:gd name="connsiteY1116" fmla="*/ 303800 h 677574"/>
              <a:gd name="connsiteX1117" fmla="*/ 3072533 w 3649252"/>
              <a:gd name="connsiteY1117" fmla="*/ 319000 h 677574"/>
              <a:gd name="connsiteX1118" fmla="*/ 3076196 w 3649252"/>
              <a:gd name="connsiteY1118" fmla="*/ 342264 h 677574"/>
              <a:gd name="connsiteX1119" fmla="*/ 3076196 w 3649252"/>
              <a:gd name="connsiteY1119" fmla="*/ 348691 h 677574"/>
              <a:gd name="connsiteX1120" fmla="*/ 3004897 w 3649252"/>
              <a:gd name="connsiteY1120" fmla="*/ 348691 h 677574"/>
              <a:gd name="connsiteX1121" fmla="*/ 3008363 w 3649252"/>
              <a:gd name="connsiteY1121" fmla="*/ 365561 h 677574"/>
              <a:gd name="connsiteX1122" fmla="*/ 3019191 w 3649252"/>
              <a:gd name="connsiteY1122" fmla="*/ 377322 h 677574"/>
              <a:gd name="connsiteX1123" fmla="*/ 3035322 w 3649252"/>
              <a:gd name="connsiteY1123" fmla="*/ 381338 h 677574"/>
              <a:gd name="connsiteX1124" fmla="*/ 3046151 w 3649252"/>
              <a:gd name="connsiteY1124" fmla="*/ 379635 h 677574"/>
              <a:gd name="connsiteX1125" fmla="*/ 3054538 w 3649252"/>
              <a:gd name="connsiteY1125" fmla="*/ 374494 h 677574"/>
              <a:gd name="connsiteX1126" fmla="*/ 3060001 w 3649252"/>
              <a:gd name="connsiteY1126" fmla="*/ 365914 h 677574"/>
              <a:gd name="connsiteX1127" fmla="*/ 3074654 w 3649252"/>
              <a:gd name="connsiteY1127" fmla="*/ 370027 h 677574"/>
              <a:gd name="connsiteX1128" fmla="*/ 3066877 w 3649252"/>
              <a:gd name="connsiteY1128" fmla="*/ 383106 h 677574"/>
              <a:gd name="connsiteX1129" fmla="*/ 3053381 w 3649252"/>
              <a:gd name="connsiteY1129" fmla="*/ 391846 h 677574"/>
              <a:gd name="connsiteX1130" fmla="*/ 3035322 w 3649252"/>
              <a:gd name="connsiteY1130" fmla="*/ 394963 h 677574"/>
              <a:gd name="connsiteX1131" fmla="*/ 3010741 w 3649252"/>
              <a:gd name="connsiteY1131" fmla="*/ 388633 h 677574"/>
              <a:gd name="connsiteX1132" fmla="*/ 2994867 w 3649252"/>
              <a:gd name="connsiteY1132" fmla="*/ 370895 h 677574"/>
              <a:gd name="connsiteX1133" fmla="*/ 2989307 w 3649252"/>
              <a:gd name="connsiteY1133" fmla="*/ 344321 h 677574"/>
              <a:gd name="connsiteX1134" fmla="*/ 2994867 w 3649252"/>
              <a:gd name="connsiteY1134" fmla="*/ 317554 h 677574"/>
              <a:gd name="connsiteX1135" fmla="*/ 3010419 w 3649252"/>
              <a:gd name="connsiteY1135" fmla="*/ 299430 h 677574"/>
              <a:gd name="connsiteX1136" fmla="*/ 3033780 w 3649252"/>
              <a:gd name="connsiteY1136" fmla="*/ 292907 h 677574"/>
              <a:gd name="connsiteX1137" fmla="*/ 2795655 w 3649252"/>
              <a:gd name="connsiteY1137" fmla="*/ 292907 h 677574"/>
              <a:gd name="connsiteX1138" fmla="*/ 2810886 w 3649252"/>
              <a:gd name="connsiteY1138" fmla="*/ 295478 h 677574"/>
              <a:gd name="connsiteX1139" fmla="*/ 2824575 w 3649252"/>
              <a:gd name="connsiteY1139" fmla="*/ 303800 h 677574"/>
              <a:gd name="connsiteX1140" fmla="*/ 2834408 w 3649252"/>
              <a:gd name="connsiteY1140" fmla="*/ 319000 h 677574"/>
              <a:gd name="connsiteX1141" fmla="*/ 2838071 w 3649252"/>
              <a:gd name="connsiteY1141" fmla="*/ 342264 h 677574"/>
              <a:gd name="connsiteX1142" fmla="*/ 2838071 w 3649252"/>
              <a:gd name="connsiteY1142" fmla="*/ 348691 h 677574"/>
              <a:gd name="connsiteX1143" fmla="*/ 2766772 w 3649252"/>
              <a:gd name="connsiteY1143" fmla="*/ 348691 h 677574"/>
              <a:gd name="connsiteX1144" fmla="*/ 2770238 w 3649252"/>
              <a:gd name="connsiteY1144" fmla="*/ 365561 h 677574"/>
              <a:gd name="connsiteX1145" fmla="*/ 2781067 w 3649252"/>
              <a:gd name="connsiteY1145" fmla="*/ 377322 h 677574"/>
              <a:gd name="connsiteX1146" fmla="*/ 2797198 w 3649252"/>
              <a:gd name="connsiteY1146" fmla="*/ 381338 h 677574"/>
              <a:gd name="connsiteX1147" fmla="*/ 2808026 w 3649252"/>
              <a:gd name="connsiteY1147" fmla="*/ 379635 h 677574"/>
              <a:gd name="connsiteX1148" fmla="*/ 2816413 w 3649252"/>
              <a:gd name="connsiteY1148" fmla="*/ 374494 h 677574"/>
              <a:gd name="connsiteX1149" fmla="*/ 2821876 w 3649252"/>
              <a:gd name="connsiteY1149" fmla="*/ 365914 h 677574"/>
              <a:gd name="connsiteX1150" fmla="*/ 2836529 w 3649252"/>
              <a:gd name="connsiteY1150" fmla="*/ 370027 h 677574"/>
              <a:gd name="connsiteX1151" fmla="*/ 2828753 w 3649252"/>
              <a:gd name="connsiteY1151" fmla="*/ 383106 h 677574"/>
              <a:gd name="connsiteX1152" fmla="*/ 2815257 w 3649252"/>
              <a:gd name="connsiteY1152" fmla="*/ 391846 h 677574"/>
              <a:gd name="connsiteX1153" fmla="*/ 2797198 w 3649252"/>
              <a:gd name="connsiteY1153" fmla="*/ 394963 h 677574"/>
              <a:gd name="connsiteX1154" fmla="*/ 2772615 w 3649252"/>
              <a:gd name="connsiteY1154" fmla="*/ 388633 h 677574"/>
              <a:gd name="connsiteX1155" fmla="*/ 2756742 w 3649252"/>
              <a:gd name="connsiteY1155" fmla="*/ 370895 h 677574"/>
              <a:gd name="connsiteX1156" fmla="*/ 2751183 w 3649252"/>
              <a:gd name="connsiteY1156" fmla="*/ 344321 h 677574"/>
              <a:gd name="connsiteX1157" fmla="*/ 2756742 w 3649252"/>
              <a:gd name="connsiteY1157" fmla="*/ 317554 h 677574"/>
              <a:gd name="connsiteX1158" fmla="*/ 2772294 w 3649252"/>
              <a:gd name="connsiteY1158" fmla="*/ 299430 h 677574"/>
              <a:gd name="connsiteX1159" fmla="*/ 2795655 w 3649252"/>
              <a:gd name="connsiteY1159" fmla="*/ 292907 h 677574"/>
              <a:gd name="connsiteX1160" fmla="*/ 2595630 w 3649252"/>
              <a:gd name="connsiteY1160" fmla="*/ 292907 h 677574"/>
              <a:gd name="connsiteX1161" fmla="*/ 2614396 w 3649252"/>
              <a:gd name="connsiteY1161" fmla="*/ 296763 h 677574"/>
              <a:gd name="connsiteX1162" fmla="*/ 2628085 w 3649252"/>
              <a:gd name="connsiteY1162" fmla="*/ 307560 h 677574"/>
              <a:gd name="connsiteX1163" fmla="*/ 2634704 w 3649252"/>
              <a:gd name="connsiteY1163" fmla="*/ 323755 h 677574"/>
              <a:gd name="connsiteX1164" fmla="*/ 2619537 w 3649252"/>
              <a:gd name="connsiteY1164" fmla="*/ 323755 h 677574"/>
              <a:gd name="connsiteX1165" fmla="*/ 2611857 w 3649252"/>
              <a:gd name="connsiteY1165" fmla="*/ 311770 h 677574"/>
              <a:gd name="connsiteX1166" fmla="*/ 2595887 w 3649252"/>
              <a:gd name="connsiteY1166" fmla="*/ 306532 h 677574"/>
              <a:gd name="connsiteX1167" fmla="*/ 2580367 w 3649252"/>
              <a:gd name="connsiteY1167" fmla="*/ 311127 h 677574"/>
              <a:gd name="connsiteX1168" fmla="*/ 2570020 w 3649252"/>
              <a:gd name="connsiteY1168" fmla="*/ 324044 h 677574"/>
              <a:gd name="connsiteX1169" fmla="*/ 2566325 w 3649252"/>
              <a:gd name="connsiteY1169" fmla="*/ 343549 h 677574"/>
              <a:gd name="connsiteX1170" fmla="*/ 2569955 w 3649252"/>
              <a:gd name="connsiteY1170" fmla="*/ 363472 h 677574"/>
              <a:gd name="connsiteX1171" fmla="*/ 2580238 w 3649252"/>
              <a:gd name="connsiteY1171" fmla="*/ 376647 h 677574"/>
              <a:gd name="connsiteX1172" fmla="*/ 2595887 w 3649252"/>
              <a:gd name="connsiteY1172" fmla="*/ 381338 h 677574"/>
              <a:gd name="connsiteX1173" fmla="*/ 2606620 w 3649252"/>
              <a:gd name="connsiteY1173" fmla="*/ 379282 h 677574"/>
              <a:gd name="connsiteX1174" fmla="*/ 2614781 w 3649252"/>
              <a:gd name="connsiteY1174" fmla="*/ 373369 h 677574"/>
              <a:gd name="connsiteX1175" fmla="*/ 2619537 w 3649252"/>
              <a:gd name="connsiteY1175" fmla="*/ 364115 h 677574"/>
              <a:gd name="connsiteX1176" fmla="*/ 2634704 w 3649252"/>
              <a:gd name="connsiteY1176" fmla="*/ 364115 h 677574"/>
              <a:gd name="connsiteX1177" fmla="*/ 2628374 w 3649252"/>
              <a:gd name="connsiteY1177" fmla="*/ 379828 h 677574"/>
              <a:gd name="connsiteX1178" fmla="*/ 2615071 w 3649252"/>
              <a:gd name="connsiteY1178" fmla="*/ 390882 h 677574"/>
              <a:gd name="connsiteX1179" fmla="*/ 2595887 w 3649252"/>
              <a:gd name="connsiteY1179" fmla="*/ 394963 h 677574"/>
              <a:gd name="connsiteX1180" fmla="*/ 2571980 w 3649252"/>
              <a:gd name="connsiteY1180" fmla="*/ 388408 h 677574"/>
              <a:gd name="connsiteX1181" fmla="*/ 2556556 w 3649252"/>
              <a:gd name="connsiteY1181" fmla="*/ 370349 h 677574"/>
              <a:gd name="connsiteX1182" fmla="*/ 2551157 w 3649252"/>
              <a:gd name="connsiteY1182" fmla="*/ 344064 h 677574"/>
              <a:gd name="connsiteX1183" fmla="*/ 2556717 w 3649252"/>
              <a:gd name="connsiteY1183" fmla="*/ 317489 h 677574"/>
              <a:gd name="connsiteX1184" fmla="*/ 2572269 w 3649252"/>
              <a:gd name="connsiteY1184" fmla="*/ 299430 h 677574"/>
              <a:gd name="connsiteX1185" fmla="*/ 2595630 w 3649252"/>
              <a:gd name="connsiteY1185" fmla="*/ 292907 h 677574"/>
              <a:gd name="connsiteX1186" fmla="*/ 2386080 w 3649252"/>
              <a:gd name="connsiteY1186" fmla="*/ 292907 h 677574"/>
              <a:gd name="connsiteX1187" fmla="*/ 2404846 w 3649252"/>
              <a:gd name="connsiteY1187" fmla="*/ 296763 h 677574"/>
              <a:gd name="connsiteX1188" fmla="*/ 2418535 w 3649252"/>
              <a:gd name="connsiteY1188" fmla="*/ 307560 h 677574"/>
              <a:gd name="connsiteX1189" fmla="*/ 2425154 w 3649252"/>
              <a:gd name="connsiteY1189" fmla="*/ 323755 h 677574"/>
              <a:gd name="connsiteX1190" fmla="*/ 2409987 w 3649252"/>
              <a:gd name="connsiteY1190" fmla="*/ 323755 h 677574"/>
              <a:gd name="connsiteX1191" fmla="*/ 2402307 w 3649252"/>
              <a:gd name="connsiteY1191" fmla="*/ 311770 h 677574"/>
              <a:gd name="connsiteX1192" fmla="*/ 2386337 w 3649252"/>
              <a:gd name="connsiteY1192" fmla="*/ 306532 h 677574"/>
              <a:gd name="connsiteX1193" fmla="*/ 2370817 w 3649252"/>
              <a:gd name="connsiteY1193" fmla="*/ 311127 h 677574"/>
              <a:gd name="connsiteX1194" fmla="*/ 2360470 w 3649252"/>
              <a:gd name="connsiteY1194" fmla="*/ 324044 h 677574"/>
              <a:gd name="connsiteX1195" fmla="*/ 2356774 w 3649252"/>
              <a:gd name="connsiteY1195" fmla="*/ 343549 h 677574"/>
              <a:gd name="connsiteX1196" fmla="*/ 2360405 w 3649252"/>
              <a:gd name="connsiteY1196" fmla="*/ 363472 h 677574"/>
              <a:gd name="connsiteX1197" fmla="*/ 2370688 w 3649252"/>
              <a:gd name="connsiteY1197" fmla="*/ 376647 h 677574"/>
              <a:gd name="connsiteX1198" fmla="*/ 2386337 w 3649252"/>
              <a:gd name="connsiteY1198" fmla="*/ 381338 h 677574"/>
              <a:gd name="connsiteX1199" fmla="*/ 2397069 w 3649252"/>
              <a:gd name="connsiteY1199" fmla="*/ 379282 h 677574"/>
              <a:gd name="connsiteX1200" fmla="*/ 2405231 w 3649252"/>
              <a:gd name="connsiteY1200" fmla="*/ 373369 h 677574"/>
              <a:gd name="connsiteX1201" fmla="*/ 2409987 w 3649252"/>
              <a:gd name="connsiteY1201" fmla="*/ 364115 h 677574"/>
              <a:gd name="connsiteX1202" fmla="*/ 2425154 w 3649252"/>
              <a:gd name="connsiteY1202" fmla="*/ 364115 h 677574"/>
              <a:gd name="connsiteX1203" fmla="*/ 2418824 w 3649252"/>
              <a:gd name="connsiteY1203" fmla="*/ 379828 h 677574"/>
              <a:gd name="connsiteX1204" fmla="*/ 2405521 w 3649252"/>
              <a:gd name="connsiteY1204" fmla="*/ 390882 h 677574"/>
              <a:gd name="connsiteX1205" fmla="*/ 2386337 w 3649252"/>
              <a:gd name="connsiteY1205" fmla="*/ 394963 h 677574"/>
              <a:gd name="connsiteX1206" fmla="*/ 2362430 w 3649252"/>
              <a:gd name="connsiteY1206" fmla="*/ 388408 h 677574"/>
              <a:gd name="connsiteX1207" fmla="*/ 2347006 w 3649252"/>
              <a:gd name="connsiteY1207" fmla="*/ 370349 h 677574"/>
              <a:gd name="connsiteX1208" fmla="*/ 2341607 w 3649252"/>
              <a:gd name="connsiteY1208" fmla="*/ 344064 h 677574"/>
              <a:gd name="connsiteX1209" fmla="*/ 2347167 w 3649252"/>
              <a:gd name="connsiteY1209" fmla="*/ 317489 h 677574"/>
              <a:gd name="connsiteX1210" fmla="*/ 2362719 w 3649252"/>
              <a:gd name="connsiteY1210" fmla="*/ 299430 h 677574"/>
              <a:gd name="connsiteX1211" fmla="*/ 2386080 w 3649252"/>
              <a:gd name="connsiteY1211" fmla="*/ 292907 h 677574"/>
              <a:gd name="connsiteX1212" fmla="*/ 2138687 w 3649252"/>
              <a:gd name="connsiteY1212" fmla="*/ 292907 h 677574"/>
              <a:gd name="connsiteX1213" fmla="*/ 2162112 w 3649252"/>
              <a:gd name="connsiteY1213" fmla="*/ 299270 h 677574"/>
              <a:gd name="connsiteX1214" fmla="*/ 2177793 w 3649252"/>
              <a:gd name="connsiteY1214" fmla="*/ 317136 h 677574"/>
              <a:gd name="connsiteX1215" fmla="*/ 2183417 w 3649252"/>
              <a:gd name="connsiteY1215" fmla="*/ 344064 h 677574"/>
              <a:gd name="connsiteX1216" fmla="*/ 2177793 w 3649252"/>
              <a:gd name="connsiteY1216" fmla="*/ 370798 h 677574"/>
              <a:gd name="connsiteX1217" fmla="*/ 2162112 w 3649252"/>
              <a:gd name="connsiteY1217" fmla="*/ 388600 h 677574"/>
              <a:gd name="connsiteX1218" fmla="*/ 2138687 w 3649252"/>
              <a:gd name="connsiteY1218" fmla="*/ 394963 h 677574"/>
              <a:gd name="connsiteX1219" fmla="*/ 2115262 w 3649252"/>
              <a:gd name="connsiteY1219" fmla="*/ 388600 h 677574"/>
              <a:gd name="connsiteX1220" fmla="*/ 2099581 w 3649252"/>
              <a:gd name="connsiteY1220" fmla="*/ 370798 h 677574"/>
              <a:gd name="connsiteX1221" fmla="*/ 2093958 w 3649252"/>
              <a:gd name="connsiteY1221" fmla="*/ 344064 h 677574"/>
              <a:gd name="connsiteX1222" fmla="*/ 2099581 w 3649252"/>
              <a:gd name="connsiteY1222" fmla="*/ 317136 h 677574"/>
              <a:gd name="connsiteX1223" fmla="*/ 2115262 w 3649252"/>
              <a:gd name="connsiteY1223" fmla="*/ 299270 h 677574"/>
              <a:gd name="connsiteX1224" fmla="*/ 2138687 w 3649252"/>
              <a:gd name="connsiteY1224" fmla="*/ 292907 h 677574"/>
              <a:gd name="connsiteX1225" fmla="*/ 1824362 w 3649252"/>
              <a:gd name="connsiteY1225" fmla="*/ 292907 h 677574"/>
              <a:gd name="connsiteX1226" fmla="*/ 1847787 w 3649252"/>
              <a:gd name="connsiteY1226" fmla="*/ 299270 h 677574"/>
              <a:gd name="connsiteX1227" fmla="*/ 1863468 w 3649252"/>
              <a:gd name="connsiteY1227" fmla="*/ 317136 h 677574"/>
              <a:gd name="connsiteX1228" fmla="*/ 1869092 w 3649252"/>
              <a:gd name="connsiteY1228" fmla="*/ 344064 h 677574"/>
              <a:gd name="connsiteX1229" fmla="*/ 1863468 w 3649252"/>
              <a:gd name="connsiteY1229" fmla="*/ 370798 h 677574"/>
              <a:gd name="connsiteX1230" fmla="*/ 1847787 w 3649252"/>
              <a:gd name="connsiteY1230" fmla="*/ 388600 h 677574"/>
              <a:gd name="connsiteX1231" fmla="*/ 1824362 w 3649252"/>
              <a:gd name="connsiteY1231" fmla="*/ 394963 h 677574"/>
              <a:gd name="connsiteX1232" fmla="*/ 1800937 w 3649252"/>
              <a:gd name="connsiteY1232" fmla="*/ 388600 h 677574"/>
              <a:gd name="connsiteX1233" fmla="*/ 1785256 w 3649252"/>
              <a:gd name="connsiteY1233" fmla="*/ 370798 h 677574"/>
              <a:gd name="connsiteX1234" fmla="*/ 1779633 w 3649252"/>
              <a:gd name="connsiteY1234" fmla="*/ 344064 h 677574"/>
              <a:gd name="connsiteX1235" fmla="*/ 1785256 w 3649252"/>
              <a:gd name="connsiteY1235" fmla="*/ 317136 h 677574"/>
              <a:gd name="connsiteX1236" fmla="*/ 1800937 w 3649252"/>
              <a:gd name="connsiteY1236" fmla="*/ 299270 h 677574"/>
              <a:gd name="connsiteX1237" fmla="*/ 1824362 w 3649252"/>
              <a:gd name="connsiteY1237" fmla="*/ 292907 h 677574"/>
              <a:gd name="connsiteX1238" fmla="*/ 1498199 w 3649252"/>
              <a:gd name="connsiteY1238" fmla="*/ 292907 h 677574"/>
              <a:gd name="connsiteX1239" fmla="*/ 1509156 w 3649252"/>
              <a:gd name="connsiteY1239" fmla="*/ 294032 h 677574"/>
              <a:gd name="connsiteX1240" fmla="*/ 1521174 w 3649252"/>
              <a:gd name="connsiteY1240" fmla="*/ 298627 h 677574"/>
              <a:gd name="connsiteX1241" fmla="*/ 1530846 w 3649252"/>
              <a:gd name="connsiteY1241" fmla="*/ 309102 h 677574"/>
              <a:gd name="connsiteX1242" fmla="*/ 1534702 w 3649252"/>
              <a:gd name="connsiteY1242" fmla="*/ 327868 h 677574"/>
              <a:gd name="connsiteX1243" fmla="*/ 1534702 w 3649252"/>
              <a:gd name="connsiteY1243" fmla="*/ 392906 h 677574"/>
              <a:gd name="connsiteX1244" fmla="*/ 1519535 w 3649252"/>
              <a:gd name="connsiteY1244" fmla="*/ 392906 h 677574"/>
              <a:gd name="connsiteX1245" fmla="*/ 1519535 w 3649252"/>
              <a:gd name="connsiteY1245" fmla="*/ 379539 h 677574"/>
              <a:gd name="connsiteX1246" fmla="*/ 1518764 w 3649252"/>
              <a:gd name="connsiteY1246" fmla="*/ 379539 h 677574"/>
              <a:gd name="connsiteX1247" fmla="*/ 1513623 w 3649252"/>
              <a:gd name="connsiteY1247" fmla="*/ 386415 h 677574"/>
              <a:gd name="connsiteX1248" fmla="*/ 1504047 w 3649252"/>
              <a:gd name="connsiteY1248" fmla="*/ 392649 h 677574"/>
              <a:gd name="connsiteX1249" fmla="*/ 1489458 w 3649252"/>
              <a:gd name="connsiteY1249" fmla="*/ 395220 h 677574"/>
              <a:gd name="connsiteX1250" fmla="*/ 1472427 w 3649252"/>
              <a:gd name="connsiteY1250" fmla="*/ 391653 h 677574"/>
              <a:gd name="connsiteX1251" fmla="*/ 1460281 w 3649252"/>
              <a:gd name="connsiteY1251" fmla="*/ 381306 h 677574"/>
              <a:gd name="connsiteX1252" fmla="*/ 1455783 w 3649252"/>
              <a:gd name="connsiteY1252" fmla="*/ 364886 h 677574"/>
              <a:gd name="connsiteX1253" fmla="*/ 1459125 w 3649252"/>
              <a:gd name="connsiteY1253" fmla="*/ 351101 h 677574"/>
              <a:gd name="connsiteX1254" fmla="*/ 1468057 w 3649252"/>
              <a:gd name="connsiteY1254" fmla="*/ 342778 h 677574"/>
              <a:gd name="connsiteX1255" fmla="*/ 1480429 w 3649252"/>
              <a:gd name="connsiteY1255" fmla="*/ 338247 h 677574"/>
              <a:gd name="connsiteX1256" fmla="*/ 1494085 w 3649252"/>
              <a:gd name="connsiteY1256" fmla="*/ 335837 h 677574"/>
              <a:gd name="connsiteX1257" fmla="*/ 1508706 w 3649252"/>
              <a:gd name="connsiteY1257" fmla="*/ 334070 h 677574"/>
              <a:gd name="connsiteX1258" fmla="*/ 1516932 w 3649252"/>
              <a:gd name="connsiteY1258" fmla="*/ 331981 h 677574"/>
              <a:gd name="connsiteX1259" fmla="*/ 1519535 w 3649252"/>
              <a:gd name="connsiteY1259" fmla="*/ 326840 h 677574"/>
              <a:gd name="connsiteX1260" fmla="*/ 1519535 w 3649252"/>
              <a:gd name="connsiteY1260" fmla="*/ 326326 h 677574"/>
              <a:gd name="connsiteX1261" fmla="*/ 1514362 w 3649252"/>
              <a:gd name="connsiteY1261" fmla="*/ 311545 h 677574"/>
              <a:gd name="connsiteX1262" fmla="*/ 1498713 w 3649252"/>
              <a:gd name="connsiteY1262" fmla="*/ 306275 h 677574"/>
              <a:gd name="connsiteX1263" fmla="*/ 1481682 w 3649252"/>
              <a:gd name="connsiteY1263" fmla="*/ 311030 h 677574"/>
              <a:gd name="connsiteX1264" fmla="*/ 1473006 w 3649252"/>
              <a:gd name="connsiteY1264" fmla="*/ 321185 h 677574"/>
              <a:gd name="connsiteX1265" fmla="*/ 1458610 w 3649252"/>
              <a:gd name="connsiteY1265" fmla="*/ 316043 h 677574"/>
              <a:gd name="connsiteX1266" fmla="*/ 1468925 w 3649252"/>
              <a:gd name="connsiteY1266" fmla="*/ 302001 h 677574"/>
              <a:gd name="connsiteX1267" fmla="*/ 1483064 w 3649252"/>
              <a:gd name="connsiteY1267" fmla="*/ 294932 h 677574"/>
              <a:gd name="connsiteX1268" fmla="*/ 1498199 w 3649252"/>
              <a:gd name="connsiteY1268" fmla="*/ 292907 h 677574"/>
              <a:gd name="connsiteX1269" fmla="*/ 1257746 w 3649252"/>
              <a:gd name="connsiteY1269" fmla="*/ 292907 h 677574"/>
              <a:gd name="connsiteX1270" fmla="*/ 1279726 w 3649252"/>
              <a:gd name="connsiteY1270" fmla="*/ 299141 h 677574"/>
              <a:gd name="connsiteX1271" fmla="*/ 1294571 w 3649252"/>
              <a:gd name="connsiteY1271" fmla="*/ 316814 h 677574"/>
              <a:gd name="connsiteX1272" fmla="*/ 1299905 w 3649252"/>
              <a:gd name="connsiteY1272" fmla="*/ 343806 h 677574"/>
              <a:gd name="connsiteX1273" fmla="*/ 1294571 w 3649252"/>
              <a:gd name="connsiteY1273" fmla="*/ 370959 h 677574"/>
              <a:gd name="connsiteX1274" fmla="*/ 1279790 w 3649252"/>
              <a:gd name="connsiteY1274" fmla="*/ 388697 h 677574"/>
              <a:gd name="connsiteX1275" fmla="*/ 1258003 w 3649252"/>
              <a:gd name="connsiteY1275" fmla="*/ 394963 h 677574"/>
              <a:gd name="connsiteX1276" fmla="*/ 1242772 w 3649252"/>
              <a:gd name="connsiteY1276" fmla="*/ 391782 h 677574"/>
              <a:gd name="connsiteX1277" fmla="*/ 1233968 w 3649252"/>
              <a:gd name="connsiteY1277" fmla="*/ 384519 h 677574"/>
              <a:gd name="connsiteX1278" fmla="*/ 1229212 w 3649252"/>
              <a:gd name="connsiteY1278" fmla="*/ 377739 h 677574"/>
              <a:gd name="connsiteX1279" fmla="*/ 1227927 w 3649252"/>
              <a:gd name="connsiteY1279" fmla="*/ 377739 h 677574"/>
              <a:gd name="connsiteX1280" fmla="*/ 1227927 w 3649252"/>
              <a:gd name="connsiteY1280" fmla="*/ 429924 h 677574"/>
              <a:gd name="connsiteX1281" fmla="*/ 1212760 w 3649252"/>
              <a:gd name="connsiteY1281" fmla="*/ 429924 h 677574"/>
              <a:gd name="connsiteX1282" fmla="*/ 1212760 w 3649252"/>
              <a:gd name="connsiteY1282" fmla="*/ 294193 h 677574"/>
              <a:gd name="connsiteX1283" fmla="*/ 1227412 w 3649252"/>
              <a:gd name="connsiteY1283" fmla="*/ 294193 h 677574"/>
              <a:gd name="connsiteX1284" fmla="*/ 1227412 w 3649252"/>
              <a:gd name="connsiteY1284" fmla="*/ 309874 h 677574"/>
              <a:gd name="connsiteX1285" fmla="*/ 1229212 w 3649252"/>
              <a:gd name="connsiteY1285" fmla="*/ 309874 h 677574"/>
              <a:gd name="connsiteX1286" fmla="*/ 1233871 w 3649252"/>
              <a:gd name="connsiteY1286" fmla="*/ 303286 h 677574"/>
              <a:gd name="connsiteX1287" fmla="*/ 1242483 w 3649252"/>
              <a:gd name="connsiteY1287" fmla="*/ 296088 h 677574"/>
              <a:gd name="connsiteX1288" fmla="*/ 1257746 w 3649252"/>
              <a:gd name="connsiteY1288" fmla="*/ 292907 h 677574"/>
              <a:gd name="connsiteX1289" fmla="*/ 1148087 w 3649252"/>
              <a:gd name="connsiteY1289" fmla="*/ 292907 h 677574"/>
              <a:gd name="connsiteX1290" fmla="*/ 1171513 w 3649252"/>
              <a:gd name="connsiteY1290" fmla="*/ 299270 h 677574"/>
              <a:gd name="connsiteX1291" fmla="*/ 1187194 w 3649252"/>
              <a:gd name="connsiteY1291" fmla="*/ 317136 h 677574"/>
              <a:gd name="connsiteX1292" fmla="*/ 1192817 w 3649252"/>
              <a:gd name="connsiteY1292" fmla="*/ 344064 h 677574"/>
              <a:gd name="connsiteX1293" fmla="*/ 1187194 w 3649252"/>
              <a:gd name="connsiteY1293" fmla="*/ 370798 h 677574"/>
              <a:gd name="connsiteX1294" fmla="*/ 1171513 w 3649252"/>
              <a:gd name="connsiteY1294" fmla="*/ 388600 h 677574"/>
              <a:gd name="connsiteX1295" fmla="*/ 1148087 w 3649252"/>
              <a:gd name="connsiteY1295" fmla="*/ 394963 h 677574"/>
              <a:gd name="connsiteX1296" fmla="*/ 1124662 w 3649252"/>
              <a:gd name="connsiteY1296" fmla="*/ 388600 h 677574"/>
              <a:gd name="connsiteX1297" fmla="*/ 1108981 w 3649252"/>
              <a:gd name="connsiteY1297" fmla="*/ 370798 h 677574"/>
              <a:gd name="connsiteX1298" fmla="*/ 1103358 w 3649252"/>
              <a:gd name="connsiteY1298" fmla="*/ 344064 h 677574"/>
              <a:gd name="connsiteX1299" fmla="*/ 1108981 w 3649252"/>
              <a:gd name="connsiteY1299" fmla="*/ 317136 h 677574"/>
              <a:gd name="connsiteX1300" fmla="*/ 1124662 w 3649252"/>
              <a:gd name="connsiteY1300" fmla="*/ 299270 h 677574"/>
              <a:gd name="connsiteX1301" fmla="*/ 1148087 w 3649252"/>
              <a:gd name="connsiteY1301" fmla="*/ 292907 h 677574"/>
              <a:gd name="connsiteX1302" fmla="*/ 566805 w 3649252"/>
              <a:gd name="connsiteY1302" fmla="*/ 292907 h 677574"/>
              <a:gd name="connsiteX1303" fmla="*/ 582036 w 3649252"/>
              <a:gd name="connsiteY1303" fmla="*/ 295478 h 677574"/>
              <a:gd name="connsiteX1304" fmla="*/ 595725 w 3649252"/>
              <a:gd name="connsiteY1304" fmla="*/ 303800 h 677574"/>
              <a:gd name="connsiteX1305" fmla="*/ 605558 w 3649252"/>
              <a:gd name="connsiteY1305" fmla="*/ 319000 h 677574"/>
              <a:gd name="connsiteX1306" fmla="*/ 609221 w 3649252"/>
              <a:gd name="connsiteY1306" fmla="*/ 342264 h 677574"/>
              <a:gd name="connsiteX1307" fmla="*/ 609221 w 3649252"/>
              <a:gd name="connsiteY1307" fmla="*/ 348691 h 677574"/>
              <a:gd name="connsiteX1308" fmla="*/ 537922 w 3649252"/>
              <a:gd name="connsiteY1308" fmla="*/ 348691 h 677574"/>
              <a:gd name="connsiteX1309" fmla="*/ 541388 w 3649252"/>
              <a:gd name="connsiteY1309" fmla="*/ 365561 h 677574"/>
              <a:gd name="connsiteX1310" fmla="*/ 552217 w 3649252"/>
              <a:gd name="connsiteY1310" fmla="*/ 377322 h 677574"/>
              <a:gd name="connsiteX1311" fmla="*/ 568348 w 3649252"/>
              <a:gd name="connsiteY1311" fmla="*/ 381338 h 677574"/>
              <a:gd name="connsiteX1312" fmla="*/ 579177 w 3649252"/>
              <a:gd name="connsiteY1312" fmla="*/ 379635 h 677574"/>
              <a:gd name="connsiteX1313" fmla="*/ 587563 w 3649252"/>
              <a:gd name="connsiteY1313" fmla="*/ 374494 h 677574"/>
              <a:gd name="connsiteX1314" fmla="*/ 593026 w 3649252"/>
              <a:gd name="connsiteY1314" fmla="*/ 365914 h 677574"/>
              <a:gd name="connsiteX1315" fmla="*/ 607679 w 3649252"/>
              <a:gd name="connsiteY1315" fmla="*/ 370027 h 677574"/>
              <a:gd name="connsiteX1316" fmla="*/ 599903 w 3649252"/>
              <a:gd name="connsiteY1316" fmla="*/ 383106 h 677574"/>
              <a:gd name="connsiteX1317" fmla="*/ 586406 w 3649252"/>
              <a:gd name="connsiteY1317" fmla="*/ 391846 h 677574"/>
              <a:gd name="connsiteX1318" fmla="*/ 568348 w 3649252"/>
              <a:gd name="connsiteY1318" fmla="*/ 394963 h 677574"/>
              <a:gd name="connsiteX1319" fmla="*/ 543766 w 3649252"/>
              <a:gd name="connsiteY1319" fmla="*/ 388633 h 677574"/>
              <a:gd name="connsiteX1320" fmla="*/ 527892 w 3649252"/>
              <a:gd name="connsiteY1320" fmla="*/ 370895 h 677574"/>
              <a:gd name="connsiteX1321" fmla="*/ 522333 w 3649252"/>
              <a:gd name="connsiteY1321" fmla="*/ 344321 h 677574"/>
              <a:gd name="connsiteX1322" fmla="*/ 527892 w 3649252"/>
              <a:gd name="connsiteY1322" fmla="*/ 317554 h 677574"/>
              <a:gd name="connsiteX1323" fmla="*/ 543444 w 3649252"/>
              <a:gd name="connsiteY1323" fmla="*/ 299430 h 677574"/>
              <a:gd name="connsiteX1324" fmla="*/ 566805 w 3649252"/>
              <a:gd name="connsiteY1324" fmla="*/ 292907 h 677574"/>
              <a:gd name="connsiteX1325" fmla="*/ 307574 w 3649252"/>
              <a:gd name="connsiteY1325" fmla="*/ 292907 h 677574"/>
              <a:gd name="connsiteX1326" fmla="*/ 318531 w 3649252"/>
              <a:gd name="connsiteY1326" fmla="*/ 294032 h 677574"/>
              <a:gd name="connsiteX1327" fmla="*/ 330549 w 3649252"/>
              <a:gd name="connsiteY1327" fmla="*/ 298627 h 677574"/>
              <a:gd name="connsiteX1328" fmla="*/ 340221 w 3649252"/>
              <a:gd name="connsiteY1328" fmla="*/ 309102 h 677574"/>
              <a:gd name="connsiteX1329" fmla="*/ 344077 w 3649252"/>
              <a:gd name="connsiteY1329" fmla="*/ 327868 h 677574"/>
              <a:gd name="connsiteX1330" fmla="*/ 344077 w 3649252"/>
              <a:gd name="connsiteY1330" fmla="*/ 392906 h 677574"/>
              <a:gd name="connsiteX1331" fmla="*/ 328910 w 3649252"/>
              <a:gd name="connsiteY1331" fmla="*/ 392906 h 677574"/>
              <a:gd name="connsiteX1332" fmla="*/ 328910 w 3649252"/>
              <a:gd name="connsiteY1332" fmla="*/ 379539 h 677574"/>
              <a:gd name="connsiteX1333" fmla="*/ 328139 w 3649252"/>
              <a:gd name="connsiteY1333" fmla="*/ 379539 h 677574"/>
              <a:gd name="connsiteX1334" fmla="*/ 322998 w 3649252"/>
              <a:gd name="connsiteY1334" fmla="*/ 386415 h 677574"/>
              <a:gd name="connsiteX1335" fmla="*/ 313422 w 3649252"/>
              <a:gd name="connsiteY1335" fmla="*/ 392649 h 677574"/>
              <a:gd name="connsiteX1336" fmla="*/ 298833 w 3649252"/>
              <a:gd name="connsiteY1336" fmla="*/ 395220 h 677574"/>
              <a:gd name="connsiteX1337" fmla="*/ 281803 w 3649252"/>
              <a:gd name="connsiteY1337" fmla="*/ 391653 h 677574"/>
              <a:gd name="connsiteX1338" fmla="*/ 269656 w 3649252"/>
              <a:gd name="connsiteY1338" fmla="*/ 381306 h 677574"/>
              <a:gd name="connsiteX1339" fmla="*/ 265158 w 3649252"/>
              <a:gd name="connsiteY1339" fmla="*/ 364886 h 677574"/>
              <a:gd name="connsiteX1340" fmla="*/ 268499 w 3649252"/>
              <a:gd name="connsiteY1340" fmla="*/ 351101 h 677574"/>
              <a:gd name="connsiteX1341" fmla="*/ 277433 w 3649252"/>
              <a:gd name="connsiteY1341" fmla="*/ 342778 h 677574"/>
              <a:gd name="connsiteX1342" fmla="*/ 289804 w 3649252"/>
              <a:gd name="connsiteY1342" fmla="*/ 338247 h 677574"/>
              <a:gd name="connsiteX1343" fmla="*/ 303461 w 3649252"/>
              <a:gd name="connsiteY1343" fmla="*/ 335837 h 677574"/>
              <a:gd name="connsiteX1344" fmla="*/ 318081 w 3649252"/>
              <a:gd name="connsiteY1344" fmla="*/ 334070 h 677574"/>
              <a:gd name="connsiteX1345" fmla="*/ 326307 w 3649252"/>
              <a:gd name="connsiteY1345" fmla="*/ 331981 h 677574"/>
              <a:gd name="connsiteX1346" fmla="*/ 328910 w 3649252"/>
              <a:gd name="connsiteY1346" fmla="*/ 326840 h 677574"/>
              <a:gd name="connsiteX1347" fmla="*/ 328910 w 3649252"/>
              <a:gd name="connsiteY1347" fmla="*/ 326326 h 677574"/>
              <a:gd name="connsiteX1348" fmla="*/ 323737 w 3649252"/>
              <a:gd name="connsiteY1348" fmla="*/ 311545 h 677574"/>
              <a:gd name="connsiteX1349" fmla="*/ 308088 w 3649252"/>
              <a:gd name="connsiteY1349" fmla="*/ 306275 h 677574"/>
              <a:gd name="connsiteX1350" fmla="*/ 291057 w 3649252"/>
              <a:gd name="connsiteY1350" fmla="*/ 311030 h 677574"/>
              <a:gd name="connsiteX1351" fmla="*/ 282381 w 3649252"/>
              <a:gd name="connsiteY1351" fmla="*/ 321185 h 677574"/>
              <a:gd name="connsiteX1352" fmla="*/ 267985 w 3649252"/>
              <a:gd name="connsiteY1352" fmla="*/ 316043 h 677574"/>
              <a:gd name="connsiteX1353" fmla="*/ 278300 w 3649252"/>
              <a:gd name="connsiteY1353" fmla="*/ 302001 h 677574"/>
              <a:gd name="connsiteX1354" fmla="*/ 292439 w 3649252"/>
              <a:gd name="connsiteY1354" fmla="*/ 294932 h 677574"/>
              <a:gd name="connsiteX1355" fmla="*/ 307574 w 3649252"/>
              <a:gd name="connsiteY1355" fmla="*/ 292907 h 677574"/>
              <a:gd name="connsiteX1356" fmla="*/ 173479 w 3649252"/>
              <a:gd name="connsiteY1356" fmla="*/ 275427 h 677574"/>
              <a:gd name="connsiteX1357" fmla="*/ 173479 w 3649252"/>
              <a:gd name="connsiteY1357" fmla="*/ 319128 h 677574"/>
              <a:gd name="connsiteX1358" fmla="*/ 203042 w 3649252"/>
              <a:gd name="connsiteY1358" fmla="*/ 319128 h 677574"/>
              <a:gd name="connsiteX1359" fmla="*/ 216056 w 3649252"/>
              <a:gd name="connsiteY1359" fmla="*/ 316300 h 677574"/>
              <a:gd name="connsiteX1360" fmla="*/ 225311 w 3649252"/>
              <a:gd name="connsiteY1360" fmla="*/ 308331 h 677574"/>
              <a:gd name="connsiteX1361" fmla="*/ 228749 w 3649252"/>
              <a:gd name="connsiteY1361" fmla="*/ 296249 h 677574"/>
              <a:gd name="connsiteX1362" fmla="*/ 222708 w 3649252"/>
              <a:gd name="connsiteY1362" fmla="*/ 281500 h 677574"/>
              <a:gd name="connsiteX1363" fmla="*/ 203556 w 3649252"/>
              <a:gd name="connsiteY1363" fmla="*/ 275427 h 677574"/>
              <a:gd name="connsiteX1364" fmla="*/ 173479 w 3649252"/>
              <a:gd name="connsiteY1364" fmla="*/ 275427 h 677574"/>
              <a:gd name="connsiteX1365" fmla="*/ 2216984 w 3649252"/>
              <a:gd name="connsiteY1365" fmla="*/ 261288 h 677574"/>
              <a:gd name="connsiteX1366" fmla="*/ 2231123 w 3649252"/>
              <a:gd name="connsiteY1366" fmla="*/ 261288 h 677574"/>
              <a:gd name="connsiteX1367" fmla="*/ 2233918 w 3649252"/>
              <a:gd name="connsiteY1367" fmla="*/ 270093 h 677574"/>
              <a:gd name="connsiteX1368" fmla="*/ 2243462 w 3649252"/>
              <a:gd name="connsiteY1368" fmla="*/ 273884 h 677574"/>
              <a:gd name="connsiteX1369" fmla="*/ 2253134 w 3649252"/>
              <a:gd name="connsiteY1369" fmla="*/ 270093 h 677574"/>
              <a:gd name="connsiteX1370" fmla="*/ 2256058 w 3649252"/>
              <a:gd name="connsiteY1370" fmla="*/ 261288 h 677574"/>
              <a:gd name="connsiteX1371" fmla="*/ 2270197 w 3649252"/>
              <a:gd name="connsiteY1371" fmla="*/ 261288 h 677574"/>
              <a:gd name="connsiteX1372" fmla="*/ 2262999 w 3649252"/>
              <a:gd name="connsiteY1372" fmla="*/ 278319 h 677574"/>
              <a:gd name="connsiteX1373" fmla="*/ 2243462 w 3649252"/>
              <a:gd name="connsiteY1373" fmla="*/ 284938 h 677574"/>
              <a:gd name="connsiteX1374" fmla="*/ 2224150 w 3649252"/>
              <a:gd name="connsiteY1374" fmla="*/ 278319 h 677574"/>
              <a:gd name="connsiteX1375" fmla="*/ 2216984 w 3649252"/>
              <a:gd name="connsiteY1375" fmla="*/ 261288 h 677574"/>
              <a:gd name="connsiteX1376" fmla="*/ 1024262 w 3649252"/>
              <a:gd name="connsiteY1376" fmla="*/ 261288 h 677574"/>
              <a:gd name="connsiteX1377" fmla="*/ 1039429 w 3649252"/>
              <a:gd name="connsiteY1377" fmla="*/ 261288 h 677574"/>
              <a:gd name="connsiteX1378" fmla="*/ 1039429 w 3649252"/>
              <a:gd name="connsiteY1378" fmla="*/ 292907 h 677574"/>
              <a:gd name="connsiteX1379" fmla="*/ 1057681 w 3649252"/>
              <a:gd name="connsiteY1379" fmla="*/ 296538 h 677574"/>
              <a:gd name="connsiteX1380" fmla="*/ 1071820 w 3649252"/>
              <a:gd name="connsiteY1380" fmla="*/ 306917 h 677574"/>
              <a:gd name="connsiteX1381" fmla="*/ 1080945 w 3649252"/>
              <a:gd name="connsiteY1381" fmla="*/ 323080 h 677574"/>
              <a:gd name="connsiteX1382" fmla="*/ 1084159 w 3649252"/>
              <a:gd name="connsiteY1382" fmla="*/ 344064 h 677574"/>
              <a:gd name="connsiteX1383" fmla="*/ 1080945 w 3649252"/>
              <a:gd name="connsiteY1383" fmla="*/ 364886 h 677574"/>
              <a:gd name="connsiteX1384" fmla="*/ 1071820 w 3649252"/>
              <a:gd name="connsiteY1384" fmla="*/ 380985 h 677574"/>
              <a:gd name="connsiteX1385" fmla="*/ 1057681 w 3649252"/>
              <a:gd name="connsiteY1385" fmla="*/ 391332 h 677574"/>
              <a:gd name="connsiteX1386" fmla="*/ 1039429 w 3649252"/>
              <a:gd name="connsiteY1386" fmla="*/ 394963 h 677574"/>
              <a:gd name="connsiteX1387" fmla="*/ 1039429 w 3649252"/>
              <a:gd name="connsiteY1387" fmla="*/ 426582 h 677574"/>
              <a:gd name="connsiteX1388" fmla="*/ 1024262 w 3649252"/>
              <a:gd name="connsiteY1388" fmla="*/ 426582 h 677574"/>
              <a:gd name="connsiteX1389" fmla="*/ 1024262 w 3649252"/>
              <a:gd name="connsiteY1389" fmla="*/ 394963 h 677574"/>
              <a:gd name="connsiteX1390" fmla="*/ 1006011 w 3649252"/>
              <a:gd name="connsiteY1390" fmla="*/ 391332 h 677574"/>
              <a:gd name="connsiteX1391" fmla="*/ 991872 w 3649252"/>
              <a:gd name="connsiteY1391" fmla="*/ 380985 h 677574"/>
              <a:gd name="connsiteX1392" fmla="*/ 982746 w 3649252"/>
              <a:gd name="connsiteY1392" fmla="*/ 364886 h 677574"/>
              <a:gd name="connsiteX1393" fmla="*/ 979533 w 3649252"/>
              <a:gd name="connsiteY1393" fmla="*/ 344064 h 677574"/>
              <a:gd name="connsiteX1394" fmla="*/ 982746 w 3649252"/>
              <a:gd name="connsiteY1394" fmla="*/ 323080 h 677574"/>
              <a:gd name="connsiteX1395" fmla="*/ 991872 w 3649252"/>
              <a:gd name="connsiteY1395" fmla="*/ 306917 h 677574"/>
              <a:gd name="connsiteX1396" fmla="*/ 1006011 w 3649252"/>
              <a:gd name="connsiteY1396" fmla="*/ 296538 h 677574"/>
              <a:gd name="connsiteX1397" fmla="*/ 1024262 w 3649252"/>
              <a:gd name="connsiteY1397" fmla="*/ 292907 h 677574"/>
              <a:gd name="connsiteX1398" fmla="*/ 1024262 w 3649252"/>
              <a:gd name="connsiteY1398" fmla="*/ 261288 h 677574"/>
              <a:gd name="connsiteX1399" fmla="*/ 645359 w 3649252"/>
              <a:gd name="connsiteY1399" fmla="*/ 261288 h 677574"/>
              <a:gd name="connsiteX1400" fmla="*/ 659498 w 3649252"/>
              <a:gd name="connsiteY1400" fmla="*/ 261288 h 677574"/>
              <a:gd name="connsiteX1401" fmla="*/ 662294 w 3649252"/>
              <a:gd name="connsiteY1401" fmla="*/ 270093 h 677574"/>
              <a:gd name="connsiteX1402" fmla="*/ 671837 w 3649252"/>
              <a:gd name="connsiteY1402" fmla="*/ 273884 h 677574"/>
              <a:gd name="connsiteX1403" fmla="*/ 681509 w 3649252"/>
              <a:gd name="connsiteY1403" fmla="*/ 270093 h 677574"/>
              <a:gd name="connsiteX1404" fmla="*/ 684434 w 3649252"/>
              <a:gd name="connsiteY1404" fmla="*/ 261288 h 677574"/>
              <a:gd name="connsiteX1405" fmla="*/ 698572 w 3649252"/>
              <a:gd name="connsiteY1405" fmla="*/ 261288 h 677574"/>
              <a:gd name="connsiteX1406" fmla="*/ 691374 w 3649252"/>
              <a:gd name="connsiteY1406" fmla="*/ 278319 h 677574"/>
              <a:gd name="connsiteX1407" fmla="*/ 671837 w 3649252"/>
              <a:gd name="connsiteY1407" fmla="*/ 284938 h 677574"/>
              <a:gd name="connsiteX1408" fmla="*/ 652525 w 3649252"/>
              <a:gd name="connsiteY1408" fmla="*/ 278319 h 677574"/>
              <a:gd name="connsiteX1409" fmla="*/ 645359 w 3649252"/>
              <a:gd name="connsiteY1409" fmla="*/ 261288 h 677574"/>
              <a:gd name="connsiteX1410" fmla="*/ 157541 w 3649252"/>
              <a:gd name="connsiteY1410" fmla="*/ 261288 h 677574"/>
              <a:gd name="connsiteX1411" fmla="*/ 203556 w 3649252"/>
              <a:gd name="connsiteY1411" fmla="*/ 261288 h 677574"/>
              <a:gd name="connsiteX1412" fmla="*/ 226243 w 3649252"/>
              <a:gd name="connsiteY1412" fmla="*/ 266012 h 677574"/>
              <a:gd name="connsiteX1413" fmla="*/ 239546 w 3649252"/>
              <a:gd name="connsiteY1413" fmla="*/ 278672 h 677574"/>
              <a:gd name="connsiteX1414" fmla="*/ 243916 w 3649252"/>
              <a:gd name="connsiteY1414" fmla="*/ 296249 h 677574"/>
              <a:gd name="connsiteX1415" fmla="*/ 240927 w 3649252"/>
              <a:gd name="connsiteY1415" fmla="*/ 310259 h 677574"/>
              <a:gd name="connsiteX1416" fmla="*/ 233087 w 3649252"/>
              <a:gd name="connsiteY1416" fmla="*/ 319000 h 677574"/>
              <a:gd name="connsiteX1417" fmla="*/ 222579 w 3649252"/>
              <a:gd name="connsiteY1417" fmla="*/ 323755 h 677574"/>
              <a:gd name="connsiteX1418" fmla="*/ 222579 w 3649252"/>
              <a:gd name="connsiteY1418" fmla="*/ 325041 h 677574"/>
              <a:gd name="connsiteX1419" fmla="*/ 234726 w 3649252"/>
              <a:gd name="connsiteY1419" fmla="*/ 329282 h 677574"/>
              <a:gd name="connsiteX1420" fmla="*/ 244944 w 3649252"/>
              <a:gd name="connsiteY1420" fmla="*/ 340336 h 677574"/>
              <a:gd name="connsiteX1421" fmla="*/ 249057 w 3649252"/>
              <a:gd name="connsiteY1421" fmla="*/ 357945 h 677574"/>
              <a:gd name="connsiteX1422" fmla="*/ 244558 w 3649252"/>
              <a:gd name="connsiteY1422" fmla="*/ 375747 h 677574"/>
              <a:gd name="connsiteX1423" fmla="*/ 230356 w 3649252"/>
              <a:gd name="connsiteY1423" fmla="*/ 388279 h 677574"/>
              <a:gd name="connsiteX1424" fmla="*/ 205099 w 3649252"/>
              <a:gd name="connsiteY1424" fmla="*/ 392906 h 677574"/>
              <a:gd name="connsiteX1425" fmla="*/ 157541 w 3649252"/>
              <a:gd name="connsiteY1425" fmla="*/ 392906 h 677574"/>
              <a:gd name="connsiteX1426" fmla="*/ 157541 w 3649252"/>
              <a:gd name="connsiteY1426" fmla="*/ 261288 h 677574"/>
              <a:gd name="connsiteX1427" fmla="*/ 3634085 w 3649252"/>
              <a:gd name="connsiteY1427" fmla="*/ 86117 h 677574"/>
              <a:gd name="connsiteX1428" fmla="*/ 3629875 w 3649252"/>
              <a:gd name="connsiteY1428" fmla="*/ 88206 h 677574"/>
              <a:gd name="connsiteX1429" fmla="*/ 3622421 w 3649252"/>
              <a:gd name="connsiteY1429" fmla="*/ 89813 h 677574"/>
              <a:gd name="connsiteX1430" fmla="*/ 3614259 w 3649252"/>
              <a:gd name="connsiteY1430" fmla="*/ 90969 h 677574"/>
              <a:gd name="connsiteX1431" fmla="*/ 3607865 w 3649252"/>
              <a:gd name="connsiteY1431" fmla="*/ 91773 h 677574"/>
              <a:gd name="connsiteX1432" fmla="*/ 3596843 w 3649252"/>
              <a:gd name="connsiteY1432" fmla="*/ 94247 h 677574"/>
              <a:gd name="connsiteX1433" fmla="*/ 3588617 w 3649252"/>
              <a:gd name="connsiteY1433" fmla="*/ 99324 h 677574"/>
              <a:gd name="connsiteX1434" fmla="*/ 3585499 w 3649252"/>
              <a:gd name="connsiteY1434" fmla="*/ 108482 h 677574"/>
              <a:gd name="connsiteX1435" fmla="*/ 3591380 w 3649252"/>
              <a:gd name="connsiteY1435" fmla="*/ 120404 h 677574"/>
              <a:gd name="connsiteX1436" fmla="*/ 3606322 w 3649252"/>
              <a:gd name="connsiteY1436" fmla="*/ 124420 h 677574"/>
              <a:gd name="connsiteX1437" fmla="*/ 3621521 w 3649252"/>
              <a:gd name="connsiteY1437" fmla="*/ 120886 h 677574"/>
              <a:gd name="connsiteX1438" fmla="*/ 3630904 w 3649252"/>
              <a:gd name="connsiteY1438" fmla="*/ 111760 h 677574"/>
              <a:gd name="connsiteX1439" fmla="*/ 3634085 w 3649252"/>
              <a:gd name="connsiteY1439" fmla="*/ 99999 h 677574"/>
              <a:gd name="connsiteX1440" fmla="*/ 3634085 w 3649252"/>
              <a:gd name="connsiteY1440" fmla="*/ 86117 h 677574"/>
              <a:gd name="connsiteX1441" fmla="*/ 2843510 w 3649252"/>
              <a:gd name="connsiteY1441" fmla="*/ 86117 h 677574"/>
              <a:gd name="connsiteX1442" fmla="*/ 2839301 w 3649252"/>
              <a:gd name="connsiteY1442" fmla="*/ 88206 h 677574"/>
              <a:gd name="connsiteX1443" fmla="*/ 2831845 w 3649252"/>
              <a:gd name="connsiteY1443" fmla="*/ 89813 h 677574"/>
              <a:gd name="connsiteX1444" fmla="*/ 2823683 w 3649252"/>
              <a:gd name="connsiteY1444" fmla="*/ 90969 h 677574"/>
              <a:gd name="connsiteX1445" fmla="*/ 2817289 w 3649252"/>
              <a:gd name="connsiteY1445" fmla="*/ 91773 h 677574"/>
              <a:gd name="connsiteX1446" fmla="*/ 2806267 w 3649252"/>
              <a:gd name="connsiteY1446" fmla="*/ 94247 h 677574"/>
              <a:gd name="connsiteX1447" fmla="*/ 2798041 w 3649252"/>
              <a:gd name="connsiteY1447" fmla="*/ 99324 h 677574"/>
              <a:gd name="connsiteX1448" fmla="*/ 2794924 w 3649252"/>
              <a:gd name="connsiteY1448" fmla="*/ 108482 h 677574"/>
              <a:gd name="connsiteX1449" fmla="*/ 2800805 w 3649252"/>
              <a:gd name="connsiteY1449" fmla="*/ 120404 h 677574"/>
              <a:gd name="connsiteX1450" fmla="*/ 2815747 w 3649252"/>
              <a:gd name="connsiteY1450" fmla="*/ 124420 h 677574"/>
              <a:gd name="connsiteX1451" fmla="*/ 2830946 w 3649252"/>
              <a:gd name="connsiteY1451" fmla="*/ 120886 h 677574"/>
              <a:gd name="connsiteX1452" fmla="*/ 2840329 w 3649252"/>
              <a:gd name="connsiteY1452" fmla="*/ 111760 h 677574"/>
              <a:gd name="connsiteX1453" fmla="*/ 2843510 w 3649252"/>
              <a:gd name="connsiteY1453" fmla="*/ 99999 h 677574"/>
              <a:gd name="connsiteX1454" fmla="*/ 2843510 w 3649252"/>
              <a:gd name="connsiteY1454" fmla="*/ 86117 h 677574"/>
              <a:gd name="connsiteX1455" fmla="*/ 1700510 w 3649252"/>
              <a:gd name="connsiteY1455" fmla="*/ 86117 h 677574"/>
              <a:gd name="connsiteX1456" fmla="*/ 1696301 w 3649252"/>
              <a:gd name="connsiteY1456" fmla="*/ 88206 h 677574"/>
              <a:gd name="connsiteX1457" fmla="*/ 1688846 w 3649252"/>
              <a:gd name="connsiteY1457" fmla="*/ 89813 h 677574"/>
              <a:gd name="connsiteX1458" fmla="*/ 1680684 w 3649252"/>
              <a:gd name="connsiteY1458" fmla="*/ 90969 h 677574"/>
              <a:gd name="connsiteX1459" fmla="*/ 1674289 w 3649252"/>
              <a:gd name="connsiteY1459" fmla="*/ 91773 h 677574"/>
              <a:gd name="connsiteX1460" fmla="*/ 1663268 w 3649252"/>
              <a:gd name="connsiteY1460" fmla="*/ 94247 h 677574"/>
              <a:gd name="connsiteX1461" fmla="*/ 1655041 w 3649252"/>
              <a:gd name="connsiteY1461" fmla="*/ 99324 h 677574"/>
              <a:gd name="connsiteX1462" fmla="*/ 1651924 w 3649252"/>
              <a:gd name="connsiteY1462" fmla="*/ 108482 h 677574"/>
              <a:gd name="connsiteX1463" fmla="*/ 1657805 w 3649252"/>
              <a:gd name="connsiteY1463" fmla="*/ 120404 h 677574"/>
              <a:gd name="connsiteX1464" fmla="*/ 1672747 w 3649252"/>
              <a:gd name="connsiteY1464" fmla="*/ 124420 h 677574"/>
              <a:gd name="connsiteX1465" fmla="*/ 1687946 w 3649252"/>
              <a:gd name="connsiteY1465" fmla="*/ 120886 h 677574"/>
              <a:gd name="connsiteX1466" fmla="*/ 1697329 w 3649252"/>
              <a:gd name="connsiteY1466" fmla="*/ 111760 h 677574"/>
              <a:gd name="connsiteX1467" fmla="*/ 1700510 w 3649252"/>
              <a:gd name="connsiteY1467" fmla="*/ 99999 h 677574"/>
              <a:gd name="connsiteX1468" fmla="*/ 1700510 w 3649252"/>
              <a:gd name="connsiteY1468" fmla="*/ 86117 h 677574"/>
              <a:gd name="connsiteX1469" fmla="*/ 1367135 w 3649252"/>
              <a:gd name="connsiteY1469" fmla="*/ 86117 h 677574"/>
              <a:gd name="connsiteX1470" fmla="*/ 1362926 w 3649252"/>
              <a:gd name="connsiteY1470" fmla="*/ 88206 h 677574"/>
              <a:gd name="connsiteX1471" fmla="*/ 1355471 w 3649252"/>
              <a:gd name="connsiteY1471" fmla="*/ 89813 h 677574"/>
              <a:gd name="connsiteX1472" fmla="*/ 1347309 w 3649252"/>
              <a:gd name="connsiteY1472" fmla="*/ 90969 h 677574"/>
              <a:gd name="connsiteX1473" fmla="*/ 1340914 w 3649252"/>
              <a:gd name="connsiteY1473" fmla="*/ 91773 h 677574"/>
              <a:gd name="connsiteX1474" fmla="*/ 1329893 w 3649252"/>
              <a:gd name="connsiteY1474" fmla="*/ 94247 h 677574"/>
              <a:gd name="connsiteX1475" fmla="*/ 1321666 w 3649252"/>
              <a:gd name="connsiteY1475" fmla="*/ 99324 h 677574"/>
              <a:gd name="connsiteX1476" fmla="*/ 1318550 w 3649252"/>
              <a:gd name="connsiteY1476" fmla="*/ 108482 h 677574"/>
              <a:gd name="connsiteX1477" fmla="*/ 1324430 w 3649252"/>
              <a:gd name="connsiteY1477" fmla="*/ 120404 h 677574"/>
              <a:gd name="connsiteX1478" fmla="*/ 1339372 w 3649252"/>
              <a:gd name="connsiteY1478" fmla="*/ 124420 h 677574"/>
              <a:gd name="connsiteX1479" fmla="*/ 1354571 w 3649252"/>
              <a:gd name="connsiteY1479" fmla="*/ 120886 h 677574"/>
              <a:gd name="connsiteX1480" fmla="*/ 1363954 w 3649252"/>
              <a:gd name="connsiteY1480" fmla="*/ 111760 h 677574"/>
              <a:gd name="connsiteX1481" fmla="*/ 1367135 w 3649252"/>
              <a:gd name="connsiteY1481" fmla="*/ 99999 h 677574"/>
              <a:gd name="connsiteX1482" fmla="*/ 1367135 w 3649252"/>
              <a:gd name="connsiteY1482" fmla="*/ 86117 h 677574"/>
              <a:gd name="connsiteX1483" fmla="*/ 1176635 w 3649252"/>
              <a:gd name="connsiteY1483" fmla="*/ 86117 h 677574"/>
              <a:gd name="connsiteX1484" fmla="*/ 1172426 w 3649252"/>
              <a:gd name="connsiteY1484" fmla="*/ 88206 h 677574"/>
              <a:gd name="connsiteX1485" fmla="*/ 1164971 w 3649252"/>
              <a:gd name="connsiteY1485" fmla="*/ 89813 h 677574"/>
              <a:gd name="connsiteX1486" fmla="*/ 1156809 w 3649252"/>
              <a:gd name="connsiteY1486" fmla="*/ 90969 h 677574"/>
              <a:gd name="connsiteX1487" fmla="*/ 1150414 w 3649252"/>
              <a:gd name="connsiteY1487" fmla="*/ 91773 h 677574"/>
              <a:gd name="connsiteX1488" fmla="*/ 1139393 w 3649252"/>
              <a:gd name="connsiteY1488" fmla="*/ 94247 h 677574"/>
              <a:gd name="connsiteX1489" fmla="*/ 1131166 w 3649252"/>
              <a:gd name="connsiteY1489" fmla="*/ 99324 h 677574"/>
              <a:gd name="connsiteX1490" fmla="*/ 1128050 w 3649252"/>
              <a:gd name="connsiteY1490" fmla="*/ 108482 h 677574"/>
              <a:gd name="connsiteX1491" fmla="*/ 1133930 w 3649252"/>
              <a:gd name="connsiteY1491" fmla="*/ 120404 h 677574"/>
              <a:gd name="connsiteX1492" fmla="*/ 1148872 w 3649252"/>
              <a:gd name="connsiteY1492" fmla="*/ 124420 h 677574"/>
              <a:gd name="connsiteX1493" fmla="*/ 1164071 w 3649252"/>
              <a:gd name="connsiteY1493" fmla="*/ 120886 h 677574"/>
              <a:gd name="connsiteX1494" fmla="*/ 1173454 w 3649252"/>
              <a:gd name="connsiteY1494" fmla="*/ 111760 h 677574"/>
              <a:gd name="connsiteX1495" fmla="*/ 1176635 w 3649252"/>
              <a:gd name="connsiteY1495" fmla="*/ 99999 h 677574"/>
              <a:gd name="connsiteX1496" fmla="*/ 1176635 w 3649252"/>
              <a:gd name="connsiteY1496" fmla="*/ 86117 h 677574"/>
              <a:gd name="connsiteX1497" fmla="*/ 814685 w 3649252"/>
              <a:gd name="connsiteY1497" fmla="*/ 86117 h 677574"/>
              <a:gd name="connsiteX1498" fmla="*/ 810476 w 3649252"/>
              <a:gd name="connsiteY1498" fmla="*/ 88206 h 677574"/>
              <a:gd name="connsiteX1499" fmla="*/ 803021 w 3649252"/>
              <a:gd name="connsiteY1499" fmla="*/ 89813 h 677574"/>
              <a:gd name="connsiteX1500" fmla="*/ 794859 w 3649252"/>
              <a:gd name="connsiteY1500" fmla="*/ 90969 h 677574"/>
              <a:gd name="connsiteX1501" fmla="*/ 788464 w 3649252"/>
              <a:gd name="connsiteY1501" fmla="*/ 91773 h 677574"/>
              <a:gd name="connsiteX1502" fmla="*/ 777443 w 3649252"/>
              <a:gd name="connsiteY1502" fmla="*/ 94247 h 677574"/>
              <a:gd name="connsiteX1503" fmla="*/ 769217 w 3649252"/>
              <a:gd name="connsiteY1503" fmla="*/ 99324 h 677574"/>
              <a:gd name="connsiteX1504" fmla="*/ 766100 w 3649252"/>
              <a:gd name="connsiteY1504" fmla="*/ 108482 h 677574"/>
              <a:gd name="connsiteX1505" fmla="*/ 771980 w 3649252"/>
              <a:gd name="connsiteY1505" fmla="*/ 120404 h 677574"/>
              <a:gd name="connsiteX1506" fmla="*/ 786922 w 3649252"/>
              <a:gd name="connsiteY1506" fmla="*/ 124420 h 677574"/>
              <a:gd name="connsiteX1507" fmla="*/ 802121 w 3649252"/>
              <a:gd name="connsiteY1507" fmla="*/ 120886 h 677574"/>
              <a:gd name="connsiteX1508" fmla="*/ 811504 w 3649252"/>
              <a:gd name="connsiteY1508" fmla="*/ 111760 h 677574"/>
              <a:gd name="connsiteX1509" fmla="*/ 814685 w 3649252"/>
              <a:gd name="connsiteY1509" fmla="*/ 99999 h 677574"/>
              <a:gd name="connsiteX1510" fmla="*/ 814685 w 3649252"/>
              <a:gd name="connsiteY1510" fmla="*/ 86117 h 677574"/>
              <a:gd name="connsiteX1511" fmla="*/ 500360 w 3649252"/>
              <a:gd name="connsiteY1511" fmla="*/ 86117 h 677574"/>
              <a:gd name="connsiteX1512" fmla="*/ 496151 w 3649252"/>
              <a:gd name="connsiteY1512" fmla="*/ 88206 h 677574"/>
              <a:gd name="connsiteX1513" fmla="*/ 488696 w 3649252"/>
              <a:gd name="connsiteY1513" fmla="*/ 89813 h 677574"/>
              <a:gd name="connsiteX1514" fmla="*/ 480534 w 3649252"/>
              <a:gd name="connsiteY1514" fmla="*/ 90969 h 677574"/>
              <a:gd name="connsiteX1515" fmla="*/ 474139 w 3649252"/>
              <a:gd name="connsiteY1515" fmla="*/ 91773 h 677574"/>
              <a:gd name="connsiteX1516" fmla="*/ 463118 w 3649252"/>
              <a:gd name="connsiteY1516" fmla="*/ 94247 h 677574"/>
              <a:gd name="connsiteX1517" fmla="*/ 454892 w 3649252"/>
              <a:gd name="connsiteY1517" fmla="*/ 99324 h 677574"/>
              <a:gd name="connsiteX1518" fmla="*/ 451775 w 3649252"/>
              <a:gd name="connsiteY1518" fmla="*/ 108482 h 677574"/>
              <a:gd name="connsiteX1519" fmla="*/ 457655 w 3649252"/>
              <a:gd name="connsiteY1519" fmla="*/ 120404 h 677574"/>
              <a:gd name="connsiteX1520" fmla="*/ 472597 w 3649252"/>
              <a:gd name="connsiteY1520" fmla="*/ 124420 h 677574"/>
              <a:gd name="connsiteX1521" fmla="*/ 487796 w 3649252"/>
              <a:gd name="connsiteY1521" fmla="*/ 120886 h 677574"/>
              <a:gd name="connsiteX1522" fmla="*/ 497179 w 3649252"/>
              <a:gd name="connsiteY1522" fmla="*/ 111760 h 677574"/>
              <a:gd name="connsiteX1523" fmla="*/ 500360 w 3649252"/>
              <a:gd name="connsiteY1523" fmla="*/ 99999 h 677574"/>
              <a:gd name="connsiteX1524" fmla="*/ 500360 w 3649252"/>
              <a:gd name="connsiteY1524" fmla="*/ 86117 h 677574"/>
              <a:gd name="connsiteX1525" fmla="*/ 1011679 w 3649252"/>
              <a:gd name="connsiteY1525" fmla="*/ 73521 h 677574"/>
              <a:gd name="connsiteX1526" fmla="*/ 1011679 w 3649252"/>
              <a:gd name="connsiteY1526" fmla="*/ 121850 h 677574"/>
              <a:gd name="connsiteX1527" fmla="*/ 1045098 w 3649252"/>
              <a:gd name="connsiteY1527" fmla="*/ 121850 h 677574"/>
              <a:gd name="connsiteX1528" fmla="*/ 1060362 w 3649252"/>
              <a:gd name="connsiteY1528" fmla="*/ 118219 h 677574"/>
              <a:gd name="connsiteX1529" fmla="*/ 1069873 w 3649252"/>
              <a:gd name="connsiteY1529" fmla="*/ 108836 h 677574"/>
              <a:gd name="connsiteX1530" fmla="*/ 1073118 w 3649252"/>
              <a:gd name="connsiteY1530" fmla="*/ 96657 h 677574"/>
              <a:gd name="connsiteX1531" fmla="*/ 1065856 w 3649252"/>
              <a:gd name="connsiteY1531" fmla="*/ 80366 h 677574"/>
              <a:gd name="connsiteX1532" fmla="*/ 1045098 w 3649252"/>
              <a:gd name="connsiteY1532" fmla="*/ 73521 h 677574"/>
              <a:gd name="connsiteX1533" fmla="*/ 1011679 w 3649252"/>
              <a:gd name="connsiteY1533" fmla="*/ 73521 h 677574"/>
              <a:gd name="connsiteX1534" fmla="*/ 2147441 w 3649252"/>
              <a:gd name="connsiteY1534" fmla="*/ 53727 h 677574"/>
              <a:gd name="connsiteX1535" fmla="*/ 2135552 w 3649252"/>
              <a:gd name="connsiteY1535" fmla="*/ 55976 h 677574"/>
              <a:gd name="connsiteX1536" fmla="*/ 2126554 w 3649252"/>
              <a:gd name="connsiteY1536" fmla="*/ 62596 h 677574"/>
              <a:gd name="connsiteX1537" fmla="*/ 2120802 w 3649252"/>
              <a:gd name="connsiteY1537" fmla="*/ 73264 h 677574"/>
              <a:gd name="connsiteX1538" fmla="*/ 2118650 w 3649252"/>
              <a:gd name="connsiteY1538" fmla="*/ 87660 h 677574"/>
              <a:gd name="connsiteX1539" fmla="*/ 2126426 w 3649252"/>
              <a:gd name="connsiteY1539" fmla="*/ 114202 h 677574"/>
              <a:gd name="connsiteX1540" fmla="*/ 2147698 w 3649252"/>
              <a:gd name="connsiteY1540" fmla="*/ 124163 h 677574"/>
              <a:gd name="connsiteX1541" fmla="*/ 2163090 w 3649252"/>
              <a:gd name="connsiteY1541" fmla="*/ 119665 h 677574"/>
              <a:gd name="connsiteX1542" fmla="*/ 2173019 w 3649252"/>
              <a:gd name="connsiteY1542" fmla="*/ 106972 h 677574"/>
              <a:gd name="connsiteX1543" fmla="*/ 2176489 w 3649252"/>
              <a:gd name="connsiteY1543" fmla="*/ 87660 h 677574"/>
              <a:gd name="connsiteX1544" fmla="*/ 2172987 w 3649252"/>
              <a:gd name="connsiteY1544" fmla="*/ 69279 h 677574"/>
              <a:gd name="connsiteX1545" fmla="*/ 2162993 w 3649252"/>
              <a:gd name="connsiteY1545" fmla="*/ 57711 h 677574"/>
              <a:gd name="connsiteX1546" fmla="*/ 2147441 w 3649252"/>
              <a:gd name="connsiteY1546" fmla="*/ 53727 h 677574"/>
              <a:gd name="connsiteX1547" fmla="*/ 2346708 w 3649252"/>
              <a:gd name="connsiteY1547" fmla="*/ 51156 h 677574"/>
              <a:gd name="connsiteX1548" fmla="*/ 2344137 w 3649252"/>
              <a:gd name="connsiteY1548" fmla="*/ 76092 h 677574"/>
              <a:gd name="connsiteX1549" fmla="*/ 2340153 w 3649252"/>
              <a:gd name="connsiteY1549" fmla="*/ 103148 h 677574"/>
              <a:gd name="connsiteX1550" fmla="*/ 2332569 w 3649252"/>
              <a:gd name="connsiteY1550" fmla="*/ 121593 h 677574"/>
              <a:gd name="connsiteX1551" fmla="*/ 2380127 w 3649252"/>
              <a:gd name="connsiteY1551" fmla="*/ 121593 h 677574"/>
              <a:gd name="connsiteX1552" fmla="*/ 2380127 w 3649252"/>
              <a:gd name="connsiteY1552" fmla="*/ 51156 h 677574"/>
              <a:gd name="connsiteX1553" fmla="*/ 2346708 w 3649252"/>
              <a:gd name="connsiteY1553" fmla="*/ 51156 h 677574"/>
              <a:gd name="connsiteX1554" fmla="*/ 355983 w 3649252"/>
              <a:gd name="connsiteY1554" fmla="*/ 51156 h 677574"/>
              <a:gd name="connsiteX1555" fmla="*/ 353413 w 3649252"/>
              <a:gd name="connsiteY1555" fmla="*/ 76092 h 677574"/>
              <a:gd name="connsiteX1556" fmla="*/ 349428 w 3649252"/>
              <a:gd name="connsiteY1556" fmla="*/ 103148 h 677574"/>
              <a:gd name="connsiteX1557" fmla="*/ 341845 w 3649252"/>
              <a:gd name="connsiteY1557" fmla="*/ 121593 h 677574"/>
              <a:gd name="connsiteX1558" fmla="*/ 389402 w 3649252"/>
              <a:gd name="connsiteY1558" fmla="*/ 121593 h 677574"/>
              <a:gd name="connsiteX1559" fmla="*/ 389402 w 3649252"/>
              <a:gd name="connsiteY1559" fmla="*/ 51156 h 677574"/>
              <a:gd name="connsiteX1560" fmla="*/ 355983 w 3649252"/>
              <a:gd name="connsiteY1560" fmla="*/ 51156 h 677574"/>
              <a:gd name="connsiteX1561" fmla="*/ 893496 w 3649252"/>
              <a:gd name="connsiteY1561" fmla="*/ 50899 h 677574"/>
              <a:gd name="connsiteX1562" fmla="*/ 879551 w 3649252"/>
              <a:gd name="connsiteY1562" fmla="*/ 55012 h 677574"/>
              <a:gd name="connsiteX1563" fmla="*/ 874473 w 3649252"/>
              <a:gd name="connsiteY1563" fmla="*/ 66323 h 677574"/>
              <a:gd name="connsiteX1564" fmla="*/ 879069 w 3649252"/>
              <a:gd name="connsiteY1564" fmla="*/ 77441 h 677574"/>
              <a:gd name="connsiteX1565" fmla="*/ 891697 w 3649252"/>
              <a:gd name="connsiteY1565" fmla="*/ 81490 h 677574"/>
              <a:gd name="connsiteX1566" fmla="*/ 919717 w 3649252"/>
              <a:gd name="connsiteY1566" fmla="*/ 81490 h 677574"/>
              <a:gd name="connsiteX1567" fmla="*/ 919717 w 3649252"/>
              <a:gd name="connsiteY1567" fmla="*/ 50899 h 677574"/>
              <a:gd name="connsiteX1568" fmla="*/ 893496 w 3649252"/>
              <a:gd name="connsiteY1568" fmla="*/ 50899 h 677574"/>
              <a:gd name="connsiteX1569" fmla="*/ 3405255 w 3649252"/>
              <a:gd name="connsiteY1569" fmla="*/ 49357 h 677574"/>
              <a:gd name="connsiteX1570" fmla="*/ 3389606 w 3649252"/>
              <a:gd name="connsiteY1570" fmla="*/ 53823 h 677574"/>
              <a:gd name="connsiteX1571" fmla="*/ 3379484 w 3649252"/>
              <a:gd name="connsiteY1571" fmla="*/ 65423 h 677574"/>
              <a:gd name="connsiteX1572" fmla="*/ 3376484 w 3649252"/>
              <a:gd name="connsiteY1572" fmla="*/ 78405 h 677574"/>
              <a:gd name="connsiteX1573" fmla="*/ 3432247 w 3649252"/>
              <a:gd name="connsiteY1573" fmla="*/ 78405 h 677574"/>
              <a:gd name="connsiteX1574" fmla="*/ 3428937 w 3649252"/>
              <a:gd name="connsiteY1574" fmla="*/ 63495 h 677574"/>
              <a:gd name="connsiteX1575" fmla="*/ 3419555 w 3649252"/>
              <a:gd name="connsiteY1575" fmla="*/ 53149 h 677574"/>
              <a:gd name="connsiteX1576" fmla="*/ 3405255 w 3649252"/>
              <a:gd name="connsiteY1576" fmla="*/ 49357 h 677574"/>
              <a:gd name="connsiteX1577" fmla="*/ 3148080 w 3649252"/>
              <a:gd name="connsiteY1577" fmla="*/ 49357 h 677574"/>
              <a:gd name="connsiteX1578" fmla="*/ 3132431 w 3649252"/>
              <a:gd name="connsiteY1578" fmla="*/ 53823 h 677574"/>
              <a:gd name="connsiteX1579" fmla="*/ 3122309 w 3649252"/>
              <a:gd name="connsiteY1579" fmla="*/ 65423 h 677574"/>
              <a:gd name="connsiteX1580" fmla="*/ 3119309 w 3649252"/>
              <a:gd name="connsiteY1580" fmla="*/ 78405 h 677574"/>
              <a:gd name="connsiteX1581" fmla="*/ 3175072 w 3649252"/>
              <a:gd name="connsiteY1581" fmla="*/ 78405 h 677574"/>
              <a:gd name="connsiteX1582" fmla="*/ 3171762 w 3649252"/>
              <a:gd name="connsiteY1582" fmla="*/ 63495 h 677574"/>
              <a:gd name="connsiteX1583" fmla="*/ 3162379 w 3649252"/>
              <a:gd name="connsiteY1583" fmla="*/ 53149 h 677574"/>
              <a:gd name="connsiteX1584" fmla="*/ 3148080 w 3649252"/>
              <a:gd name="connsiteY1584" fmla="*/ 49357 h 677574"/>
              <a:gd name="connsiteX1585" fmla="*/ 2713272 w 3649252"/>
              <a:gd name="connsiteY1585" fmla="*/ 49357 h 677574"/>
              <a:gd name="connsiteX1586" fmla="*/ 2697719 w 3649252"/>
              <a:gd name="connsiteY1586" fmla="*/ 54016 h 677574"/>
              <a:gd name="connsiteX1587" fmla="*/ 2688208 w 3649252"/>
              <a:gd name="connsiteY1587" fmla="*/ 66998 h 677574"/>
              <a:gd name="connsiteX1588" fmla="*/ 2684995 w 3649252"/>
              <a:gd name="connsiteY1588" fmla="*/ 86374 h 677574"/>
              <a:gd name="connsiteX1589" fmla="*/ 2688272 w 3649252"/>
              <a:gd name="connsiteY1589" fmla="*/ 106072 h 677574"/>
              <a:gd name="connsiteX1590" fmla="*/ 2697848 w 3649252"/>
              <a:gd name="connsiteY1590" fmla="*/ 119375 h 677574"/>
              <a:gd name="connsiteX1591" fmla="*/ 2713272 w 3649252"/>
              <a:gd name="connsiteY1591" fmla="*/ 124163 h 677574"/>
              <a:gd name="connsiteX1592" fmla="*/ 2729178 w 3649252"/>
              <a:gd name="connsiteY1592" fmla="*/ 119118 h 677574"/>
              <a:gd name="connsiteX1593" fmla="*/ 2738818 w 3649252"/>
              <a:gd name="connsiteY1593" fmla="*/ 105494 h 677574"/>
              <a:gd name="connsiteX1594" fmla="*/ 2742063 w 3649252"/>
              <a:gd name="connsiteY1594" fmla="*/ 86374 h 677574"/>
              <a:gd name="connsiteX1595" fmla="*/ 2738882 w 3649252"/>
              <a:gd name="connsiteY1595" fmla="*/ 67576 h 677574"/>
              <a:gd name="connsiteX1596" fmla="*/ 2729307 w 3649252"/>
              <a:gd name="connsiteY1596" fmla="*/ 54273 h 677574"/>
              <a:gd name="connsiteX1597" fmla="*/ 2713272 w 3649252"/>
              <a:gd name="connsiteY1597" fmla="*/ 49357 h 677574"/>
              <a:gd name="connsiteX1598" fmla="*/ 2471805 w 3649252"/>
              <a:gd name="connsiteY1598" fmla="*/ 49357 h 677574"/>
              <a:gd name="connsiteX1599" fmla="*/ 2456156 w 3649252"/>
              <a:gd name="connsiteY1599" fmla="*/ 53823 h 677574"/>
              <a:gd name="connsiteX1600" fmla="*/ 2446034 w 3649252"/>
              <a:gd name="connsiteY1600" fmla="*/ 65423 h 677574"/>
              <a:gd name="connsiteX1601" fmla="*/ 2443034 w 3649252"/>
              <a:gd name="connsiteY1601" fmla="*/ 78405 h 677574"/>
              <a:gd name="connsiteX1602" fmla="*/ 2498797 w 3649252"/>
              <a:gd name="connsiteY1602" fmla="*/ 78405 h 677574"/>
              <a:gd name="connsiteX1603" fmla="*/ 2495487 w 3649252"/>
              <a:gd name="connsiteY1603" fmla="*/ 63495 h 677574"/>
              <a:gd name="connsiteX1604" fmla="*/ 2486105 w 3649252"/>
              <a:gd name="connsiteY1604" fmla="*/ 53149 h 677574"/>
              <a:gd name="connsiteX1605" fmla="*/ 2471805 w 3649252"/>
              <a:gd name="connsiteY1605" fmla="*/ 49357 h 677574"/>
              <a:gd name="connsiteX1606" fmla="*/ 176537 w 3649252"/>
              <a:gd name="connsiteY1606" fmla="*/ 49357 h 677574"/>
              <a:gd name="connsiteX1607" fmla="*/ 159828 w 3649252"/>
              <a:gd name="connsiteY1607" fmla="*/ 54627 h 677574"/>
              <a:gd name="connsiteX1608" fmla="*/ 150124 w 3649252"/>
              <a:gd name="connsiteY1608" fmla="*/ 68444 h 677574"/>
              <a:gd name="connsiteX1609" fmla="*/ 146975 w 3649252"/>
              <a:gd name="connsiteY1609" fmla="*/ 86889 h 677574"/>
              <a:gd name="connsiteX1610" fmla="*/ 150124 w 3649252"/>
              <a:gd name="connsiteY1610" fmla="*/ 105269 h 677574"/>
              <a:gd name="connsiteX1611" fmla="*/ 159828 w 3649252"/>
              <a:gd name="connsiteY1611" fmla="*/ 118958 h 677574"/>
              <a:gd name="connsiteX1612" fmla="*/ 176537 w 3649252"/>
              <a:gd name="connsiteY1612" fmla="*/ 124163 h 677574"/>
              <a:gd name="connsiteX1613" fmla="*/ 193247 w 3649252"/>
              <a:gd name="connsiteY1613" fmla="*/ 118958 h 677574"/>
              <a:gd name="connsiteX1614" fmla="*/ 202951 w 3649252"/>
              <a:gd name="connsiteY1614" fmla="*/ 105269 h 677574"/>
              <a:gd name="connsiteX1615" fmla="*/ 206100 w 3649252"/>
              <a:gd name="connsiteY1615" fmla="*/ 86889 h 677574"/>
              <a:gd name="connsiteX1616" fmla="*/ 202951 w 3649252"/>
              <a:gd name="connsiteY1616" fmla="*/ 68444 h 677574"/>
              <a:gd name="connsiteX1617" fmla="*/ 193247 w 3649252"/>
              <a:gd name="connsiteY1617" fmla="*/ 54627 h 677574"/>
              <a:gd name="connsiteX1618" fmla="*/ 176537 w 3649252"/>
              <a:gd name="connsiteY1618" fmla="*/ 49357 h 677574"/>
              <a:gd name="connsiteX1619" fmla="*/ 3470185 w 3649252"/>
              <a:gd name="connsiteY1619" fmla="*/ 37018 h 677574"/>
              <a:gd name="connsiteX1620" fmla="*/ 3485351 w 3649252"/>
              <a:gd name="connsiteY1620" fmla="*/ 37018 h 677574"/>
              <a:gd name="connsiteX1621" fmla="*/ 3485351 w 3649252"/>
              <a:gd name="connsiteY1621" fmla="*/ 79434 h 677574"/>
              <a:gd name="connsiteX1622" fmla="*/ 3532652 w 3649252"/>
              <a:gd name="connsiteY1622" fmla="*/ 79434 h 677574"/>
              <a:gd name="connsiteX1623" fmla="*/ 3532652 w 3649252"/>
              <a:gd name="connsiteY1623" fmla="*/ 37018 h 677574"/>
              <a:gd name="connsiteX1624" fmla="*/ 3547819 w 3649252"/>
              <a:gd name="connsiteY1624" fmla="*/ 37018 h 677574"/>
              <a:gd name="connsiteX1625" fmla="*/ 3547819 w 3649252"/>
              <a:gd name="connsiteY1625" fmla="*/ 135731 h 677574"/>
              <a:gd name="connsiteX1626" fmla="*/ 3532652 w 3649252"/>
              <a:gd name="connsiteY1626" fmla="*/ 135731 h 677574"/>
              <a:gd name="connsiteX1627" fmla="*/ 3532652 w 3649252"/>
              <a:gd name="connsiteY1627" fmla="*/ 93572 h 677574"/>
              <a:gd name="connsiteX1628" fmla="*/ 3485351 w 3649252"/>
              <a:gd name="connsiteY1628" fmla="*/ 93572 h 677574"/>
              <a:gd name="connsiteX1629" fmla="*/ 3485351 w 3649252"/>
              <a:gd name="connsiteY1629" fmla="*/ 135731 h 677574"/>
              <a:gd name="connsiteX1630" fmla="*/ 3470185 w 3649252"/>
              <a:gd name="connsiteY1630" fmla="*/ 135731 h 677574"/>
              <a:gd name="connsiteX1631" fmla="*/ 3470185 w 3649252"/>
              <a:gd name="connsiteY1631" fmla="*/ 37018 h 677574"/>
              <a:gd name="connsiteX1632" fmla="*/ 3213010 w 3649252"/>
              <a:gd name="connsiteY1632" fmla="*/ 37018 h 677574"/>
              <a:gd name="connsiteX1633" fmla="*/ 3228177 w 3649252"/>
              <a:gd name="connsiteY1633" fmla="*/ 37018 h 677574"/>
              <a:gd name="connsiteX1634" fmla="*/ 3228177 w 3649252"/>
              <a:gd name="connsiteY1634" fmla="*/ 121593 h 677574"/>
              <a:gd name="connsiteX1635" fmla="*/ 3265451 w 3649252"/>
              <a:gd name="connsiteY1635" fmla="*/ 121593 h 677574"/>
              <a:gd name="connsiteX1636" fmla="*/ 3265451 w 3649252"/>
              <a:gd name="connsiteY1636" fmla="*/ 37018 h 677574"/>
              <a:gd name="connsiteX1637" fmla="*/ 3280619 w 3649252"/>
              <a:gd name="connsiteY1637" fmla="*/ 37018 h 677574"/>
              <a:gd name="connsiteX1638" fmla="*/ 3280619 w 3649252"/>
              <a:gd name="connsiteY1638" fmla="*/ 121593 h 677574"/>
              <a:gd name="connsiteX1639" fmla="*/ 3317379 w 3649252"/>
              <a:gd name="connsiteY1639" fmla="*/ 121593 h 677574"/>
              <a:gd name="connsiteX1640" fmla="*/ 3317893 w 3649252"/>
              <a:gd name="connsiteY1640" fmla="*/ 121593 h 677574"/>
              <a:gd name="connsiteX1641" fmla="*/ 3317893 w 3649252"/>
              <a:gd name="connsiteY1641" fmla="*/ 37018 h 677574"/>
              <a:gd name="connsiteX1642" fmla="*/ 3333060 w 3649252"/>
              <a:gd name="connsiteY1642" fmla="*/ 37018 h 677574"/>
              <a:gd name="connsiteX1643" fmla="*/ 3333060 w 3649252"/>
              <a:gd name="connsiteY1643" fmla="*/ 121593 h 677574"/>
              <a:gd name="connsiteX1644" fmla="*/ 3347713 w 3649252"/>
              <a:gd name="connsiteY1644" fmla="*/ 121593 h 677574"/>
              <a:gd name="connsiteX1645" fmla="*/ 3345913 w 3649252"/>
              <a:gd name="connsiteY1645" fmla="*/ 164009 h 677574"/>
              <a:gd name="connsiteX1646" fmla="*/ 3330233 w 3649252"/>
              <a:gd name="connsiteY1646" fmla="*/ 164009 h 677574"/>
              <a:gd name="connsiteX1647" fmla="*/ 3330233 w 3649252"/>
              <a:gd name="connsiteY1647" fmla="*/ 135731 h 677574"/>
              <a:gd name="connsiteX1648" fmla="*/ 3317379 w 3649252"/>
              <a:gd name="connsiteY1648" fmla="*/ 135731 h 677574"/>
              <a:gd name="connsiteX1649" fmla="*/ 3213010 w 3649252"/>
              <a:gd name="connsiteY1649" fmla="*/ 135731 h 677574"/>
              <a:gd name="connsiteX1650" fmla="*/ 3213010 w 3649252"/>
              <a:gd name="connsiteY1650" fmla="*/ 37018 h 677574"/>
              <a:gd name="connsiteX1651" fmla="*/ 2974885 w 3649252"/>
              <a:gd name="connsiteY1651" fmla="*/ 37018 h 677574"/>
              <a:gd name="connsiteX1652" fmla="*/ 2980797 w 3649252"/>
              <a:gd name="connsiteY1652" fmla="*/ 37018 h 677574"/>
              <a:gd name="connsiteX1653" fmla="*/ 2990051 w 3649252"/>
              <a:gd name="connsiteY1653" fmla="*/ 37018 h 677574"/>
              <a:gd name="connsiteX1654" fmla="*/ 2994936 w 3649252"/>
              <a:gd name="connsiteY1654" fmla="*/ 37018 h 677574"/>
              <a:gd name="connsiteX1655" fmla="*/ 3028869 w 3649252"/>
              <a:gd name="connsiteY1655" fmla="*/ 115166 h 677574"/>
              <a:gd name="connsiteX1656" fmla="*/ 3063316 w 3649252"/>
              <a:gd name="connsiteY1656" fmla="*/ 37018 h 677574"/>
              <a:gd name="connsiteX1657" fmla="*/ 3067686 w 3649252"/>
              <a:gd name="connsiteY1657" fmla="*/ 37018 h 677574"/>
              <a:gd name="connsiteX1658" fmla="*/ 3077711 w 3649252"/>
              <a:gd name="connsiteY1658" fmla="*/ 37018 h 677574"/>
              <a:gd name="connsiteX1659" fmla="*/ 3082853 w 3649252"/>
              <a:gd name="connsiteY1659" fmla="*/ 37018 h 677574"/>
              <a:gd name="connsiteX1660" fmla="*/ 3082853 w 3649252"/>
              <a:gd name="connsiteY1660" fmla="*/ 135731 h 677574"/>
              <a:gd name="connsiteX1661" fmla="*/ 3067686 w 3649252"/>
              <a:gd name="connsiteY1661" fmla="*/ 135731 h 677574"/>
              <a:gd name="connsiteX1662" fmla="*/ 3067686 w 3649252"/>
              <a:gd name="connsiteY1662" fmla="*/ 60209 h 677574"/>
              <a:gd name="connsiteX1663" fmla="*/ 3035038 w 3649252"/>
              <a:gd name="connsiteY1663" fmla="*/ 135731 h 677574"/>
              <a:gd name="connsiteX1664" fmla="*/ 3022699 w 3649252"/>
              <a:gd name="connsiteY1664" fmla="*/ 135731 h 677574"/>
              <a:gd name="connsiteX1665" fmla="*/ 2990051 w 3649252"/>
              <a:gd name="connsiteY1665" fmla="*/ 58819 h 677574"/>
              <a:gd name="connsiteX1666" fmla="*/ 2990051 w 3649252"/>
              <a:gd name="connsiteY1666" fmla="*/ 135731 h 677574"/>
              <a:gd name="connsiteX1667" fmla="*/ 2974885 w 3649252"/>
              <a:gd name="connsiteY1667" fmla="*/ 135731 h 677574"/>
              <a:gd name="connsiteX1668" fmla="*/ 2974885 w 3649252"/>
              <a:gd name="connsiteY1668" fmla="*/ 37018 h 677574"/>
              <a:gd name="connsiteX1669" fmla="*/ 2531079 w 3649252"/>
              <a:gd name="connsiteY1669" fmla="*/ 37018 h 677574"/>
              <a:gd name="connsiteX1670" fmla="*/ 2611284 w 3649252"/>
              <a:gd name="connsiteY1670" fmla="*/ 37018 h 677574"/>
              <a:gd name="connsiteX1671" fmla="*/ 2611284 w 3649252"/>
              <a:gd name="connsiteY1671" fmla="*/ 51156 h 677574"/>
              <a:gd name="connsiteX1672" fmla="*/ 2578893 w 3649252"/>
              <a:gd name="connsiteY1672" fmla="*/ 51156 h 677574"/>
              <a:gd name="connsiteX1673" fmla="*/ 2578893 w 3649252"/>
              <a:gd name="connsiteY1673" fmla="*/ 135731 h 677574"/>
              <a:gd name="connsiteX1674" fmla="*/ 2563727 w 3649252"/>
              <a:gd name="connsiteY1674" fmla="*/ 135731 h 677574"/>
              <a:gd name="connsiteX1675" fmla="*/ 2563727 w 3649252"/>
              <a:gd name="connsiteY1675" fmla="*/ 51156 h 677574"/>
              <a:gd name="connsiteX1676" fmla="*/ 2531079 w 3649252"/>
              <a:gd name="connsiteY1676" fmla="*/ 51156 h 677574"/>
              <a:gd name="connsiteX1677" fmla="*/ 2531079 w 3649252"/>
              <a:gd name="connsiteY1677" fmla="*/ 37018 h 677574"/>
              <a:gd name="connsiteX1678" fmla="*/ 2332569 w 3649252"/>
              <a:gd name="connsiteY1678" fmla="*/ 37018 h 677574"/>
              <a:gd name="connsiteX1679" fmla="*/ 2395294 w 3649252"/>
              <a:gd name="connsiteY1679" fmla="*/ 37018 h 677574"/>
              <a:gd name="connsiteX1680" fmla="*/ 2395294 w 3649252"/>
              <a:gd name="connsiteY1680" fmla="*/ 121593 h 677574"/>
              <a:gd name="connsiteX1681" fmla="*/ 2410461 w 3649252"/>
              <a:gd name="connsiteY1681" fmla="*/ 121593 h 677574"/>
              <a:gd name="connsiteX1682" fmla="*/ 2410461 w 3649252"/>
              <a:gd name="connsiteY1682" fmla="*/ 164009 h 677574"/>
              <a:gd name="connsiteX1683" fmla="*/ 2395294 w 3649252"/>
              <a:gd name="connsiteY1683" fmla="*/ 164009 h 677574"/>
              <a:gd name="connsiteX1684" fmla="*/ 2395294 w 3649252"/>
              <a:gd name="connsiteY1684" fmla="*/ 135731 h 677574"/>
              <a:gd name="connsiteX1685" fmla="*/ 2322287 w 3649252"/>
              <a:gd name="connsiteY1685" fmla="*/ 135731 h 677574"/>
              <a:gd name="connsiteX1686" fmla="*/ 2322287 w 3649252"/>
              <a:gd name="connsiteY1686" fmla="*/ 164009 h 677574"/>
              <a:gd name="connsiteX1687" fmla="*/ 2307120 w 3649252"/>
              <a:gd name="connsiteY1687" fmla="*/ 164009 h 677574"/>
              <a:gd name="connsiteX1688" fmla="*/ 2307120 w 3649252"/>
              <a:gd name="connsiteY1688" fmla="*/ 121593 h 677574"/>
              <a:gd name="connsiteX1689" fmla="*/ 2315346 w 3649252"/>
              <a:gd name="connsiteY1689" fmla="*/ 121593 h 677574"/>
              <a:gd name="connsiteX1690" fmla="*/ 2320551 w 3649252"/>
              <a:gd name="connsiteY1690" fmla="*/ 114780 h 677574"/>
              <a:gd name="connsiteX1691" fmla="*/ 2324375 w 3649252"/>
              <a:gd name="connsiteY1691" fmla="*/ 106072 h 677574"/>
              <a:gd name="connsiteX1692" fmla="*/ 2327171 w 3649252"/>
              <a:gd name="connsiteY1692" fmla="*/ 93733 h 677574"/>
              <a:gd name="connsiteX1693" fmla="*/ 2329227 w 3649252"/>
              <a:gd name="connsiteY1693" fmla="*/ 76092 h 677574"/>
              <a:gd name="connsiteX1694" fmla="*/ 2332569 w 3649252"/>
              <a:gd name="connsiteY1694" fmla="*/ 37018 h 677574"/>
              <a:gd name="connsiteX1695" fmla="*/ 2205173 w 3649252"/>
              <a:gd name="connsiteY1695" fmla="*/ 37018 h 677574"/>
              <a:gd name="connsiteX1696" fmla="*/ 2221625 w 3649252"/>
              <a:gd name="connsiteY1696" fmla="*/ 37018 h 677574"/>
              <a:gd name="connsiteX1697" fmla="*/ 2248874 w 3649252"/>
              <a:gd name="connsiteY1697" fmla="*/ 115680 h 677574"/>
              <a:gd name="connsiteX1698" fmla="*/ 2249902 w 3649252"/>
              <a:gd name="connsiteY1698" fmla="*/ 115680 h 677574"/>
              <a:gd name="connsiteX1699" fmla="*/ 2277151 w 3649252"/>
              <a:gd name="connsiteY1699" fmla="*/ 37018 h 677574"/>
              <a:gd name="connsiteX1700" fmla="*/ 2293732 w 3649252"/>
              <a:gd name="connsiteY1700" fmla="*/ 37275 h 677574"/>
              <a:gd name="connsiteX1701" fmla="*/ 2251702 w 3649252"/>
              <a:gd name="connsiteY1701" fmla="*/ 150127 h 677574"/>
              <a:gd name="connsiteX1702" fmla="*/ 2244697 w 3649252"/>
              <a:gd name="connsiteY1702" fmla="*/ 162627 h 677574"/>
              <a:gd name="connsiteX1703" fmla="*/ 2235025 w 3649252"/>
              <a:gd name="connsiteY1703" fmla="*/ 170050 h 677574"/>
              <a:gd name="connsiteX1704" fmla="*/ 2222653 w 3649252"/>
              <a:gd name="connsiteY1704" fmla="*/ 172492 h 677574"/>
              <a:gd name="connsiteX1705" fmla="*/ 2215777 w 3649252"/>
              <a:gd name="connsiteY1705" fmla="*/ 171881 h 677574"/>
              <a:gd name="connsiteX1706" fmla="*/ 2211599 w 3649252"/>
              <a:gd name="connsiteY1706" fmla="*/ 170692 h 677574"/>
              <a:gd name="connsiteX1707" fmla="*/ 2215455 w 3649252"/>
              <a:gd name="connsiteY1707" fmla="*/ 157325 h 677574"/>
              <a:gd name="connsiteX1708" fmla="*/ 2229273 w 3649252"/>
              <a:gd name="connsiteY1708" fmla="*/ 157228 h 677574"/>
              <a:gd name="connsiteX1709" fmla="*/ 2238848 w 3649252"/>
              <a:gd name="connsiteY1709" fmla="*/ 143957 h 677574"/>
              <a:gd name="connsiteX1710" fmla="*/ 2241676 w 3649252"/>
              <a:gd name="connsiteY1710" fmla="*/ 136245 h 677574"/>
              <a:gd name="connsiteX1711" fmla="*/ 2205173 w 3649252"/>
              <a:gd name="connsiteY1711" fmla="*/ 37018 h 677574"/>
              <a:gd name="connsiteX1712" fmla="*/ 1955710 w 3649252"/>
              <a:gd name="connsiteY1712" fmla="*/ 37018 h 677574"/>
              <a:gd name="connsiteX1713" fmla="*/ 1970877 w 3649252"/>
              <a:gd name="connsiteY1713" fmla="*/ 37018 h 677574"/>
              <a:gd name="connsiteX1714" fmla="*/ 1970877 w 3649252"/>
              <a:gd name="connsiteY1714" fmla="*/ 113366 h 677574"/>
              <a:gd name="connsiteX1715" fmla="*/ 2018434 w 3649252"/>
              <a:gd name="connsiteY1715" fmla="*/ 37018 h 677574"/>
              <a:gd name="connsiteX1716" fmla="*/ 2035915 w 3649252"/>
              <a:gd name="connsiteY1716" fmla="*/ 37018 h 677574"/>
              <a:gd name="connsiteX1717" fmla="*/ 2035915 w 3649252"/>
              <a:gd name="connsiteY1717" fmla="*/ 135731 h 677574"/>
              <a:gd name="connsiteX1718" fmla="*/ 2020747 w 3649252"/>
              <a:gd name="connsiteY1718" fmla="*/ 135731 h 677574"/>
              <a:gd name="connsiteX1719" fmla="*/ 2020747 w 3649252"/>
              <a:gd name="connsiteY1719" fmla="*/ 59382 h 677574"/>
              <a:gd name="connsiteX1720" fmla="*/ 1973447 w 3649252"/>
              <a:gd name="connsiteY1720" fmla="*/ 135731 h 677574"/>
              <a:gd name="connsiteX1721" fmla="*/ 1955710 w 3649252"/>
              <a:gd name="connsiteY1721" fmla="*/ 135731 h 677574"/>
              <a:gd name="connsiteX1722" fmla="*/ 1955710 w 3649252"/>
              <a:gd name="connsiteY1722" fmla="*/ 37018 h 677574"/>
              <a:gd name="connsiteX1723" fmla="*/ 1850935 w 3649252"/>
              <a:gd name="connsiteY1723" fmla="*/ 37018 h 677574"/>
              <a:gd name="connsiteX1724" fmla="*/ 1866102 w 3649252"/>
              <a:gd name="connsiteY1724" fmla="*/ 37018 h 677574"/>
              <a:gd name="connsiteX1725" fmla="*/ 1866102 w 3649252"/>
              <a:gd name="connsiteY1725" fmla="*/ 113366 h 677574"/>
              <a:gd name="connsiteX1726" fmla="*/ 1913659 w 3649252"/>
              <a:gd name="connsiteY1726" fmla="*/ 37018 h 677574"/>
              <a:gd name="connsiteX1727" fmla="*/ 1931140 w 3649252"/>
              <a:gd name="connsiteY1727" fmla="*/ 37018 h 677574"/>
              <a:gd name="connsiteX1728" fmla="*/ 1931140 w 3649252"/>
              <a:gd name="connsiteY1728" fmla="*/ 135731 h 677574"/>
              <a:gd name="connsiteX1729" fmla="*/ 1915972 w 3649252"/>
              <a:gd name="connsiteY1729" fmla="*/ 135731 h 677574"/>
              <a:gd name="connsiteX1730" fmla="*/ 1915972 w 3649252"/>
              <a:gd name="connsiteY1730" fmla="*/ 59382 h 677574"/>
              <a:gd name="connsiteX1731" fmla="*/ 1868672 w 3649252"/>
              <a:gd name="connsiteY1731" fmla="*/ 135731 h 677574"/>
              <a:gd name="connsiteX1732" fmla="*/ 1850935 w 3649252"/>
              <a:gd name="connsiteY1732" fmla="*/ 135731 h 677574"/>
              <a:gd name="connsiteX1733" fmla="*/ 1850935 w 3649252"/>
              <a:gd name="connsiteY1733" fmla="*/ 37018 h 677574"/>
              <a:gd name="connsiteX1734" fmla="*/ 1746160 w 3649252"/>
              <a:gd name="connsiteY1734" fmla="*/ 37018 h 677574"/>
              <a:gd name="connsiteX1735" fmla="*/ 1761327 w 3649252"/>
              <a:gd name="connsiteY1735" fmla="*/ 37018 h 677574"/>
              <a:gd name="connsiteX1736" fmla="*/ 1761327 w 3649252"/>
              <a:gd name="connsiteY1736" fmla="*/ 79434 h 677574"/>
              <a:gd name="connsiteX1737" fmla="*/ 1808627 w 3649252"/>
              <a:gd name="connsiteY1737" fmla="*/ 79434 h 677574"/>
              <a:gd name="connsiteX1738" fmla="*/ 1808627 w 3649252"/>
              <a:gd name="connsiteY1738" fmla="*/ 37018 h 677574"/>
              <a:gd name="connsiteX1739" fmla="*/ 1823794 w 3649252"/>
              <a:gd name="connsiteY1739" fmla="*/ 37018 h 677574"/>
              <a:gd name="connsiteX1740" fmla="*/ 1823794 w 3649252"/>
              <a:gd name="connsiteY1740" fmla="*/ 135731 h 677574"/>
              <a:gd name="connsiteX1741" fmla="*/ 1808627 w 3649252"/>
              <a:gd name="connsiteY1741" fmla="*/ 135731 h 677574"/>
              <a:gd name="connsiteX1742" fmla="*/ 1808627 w 3649252"/>
              <a:gd name="connsiteY1742" fmla="*/ 93572 h 677574"/>
              <a:gd name="connsiteX1743" fmla="*/ 1761327 w 3649252"/>
              <a:gd name="connsiteY1743" fmla="*/ 93572 h 677574"/>
              <a:gd name="connsiteX1744" fmla="*/ 1761327 w 3649252"/>
              <a:gd name="connsiteY1744" fmla="*/ 135731 h 677574"/>
              <a:gd name="connsiteX1745" fmla="*/ 1746160 w 3649252"/>
              <a:gd name="connsiteY1745" fmla="*/ 135731 h 677574"/>
              <a:gd name="connsiteX1746" fmla="*/ 1746160 w 3649252"/>
              <a:gd name="connsiteY1746" fmla="*/ 37018 h 677574"/>
              <a:gd name="connsiteX1747" fmla="*/ 1536610 w 3649252"/>
              <a:gd name="connsiteY1747" fmla="*/ 37018 h 677574"/>
              <a:gd name="connsiteX1748" fmla="*/ 1551777 w 3649252"/>
              <a:gd name="connsiteY1748" fmla="*/ 37018 h 677574"/>
              <a:gd name="connsiteX1749" fmla="*/ 1551777 w 3649252"/>
              <a:gd name="connsiteY1749" fmla="*/ 79434 h 677574"/>
              <a:gd name="connsiteX1750" fmla="*/ 1599077 w 3649252"/>
              <a:gd name="connsiteY1750" fmla="*/ 79434 h 677574"/>
              <a:gd name="connsiteX1751" fmla="*/ 1599077 w 3649252"/>
              <a:gd name="connsiteY1751" fmla="*/ 37018 h 677574"/>
              <a:gd name="connsiteX1752" fmla="*/ 1614244 w 3649252"/>
              <a:gd name="connsiteY1752" fmla="*/ 37018 h 677574"/>
              <a:gd name="connsiteX1753" fmla="*/ 1614244 w 3649252"/>
              <a:gd name="connsiteY1753" fmla="*/ 135731 h 677574"/>
              <a:gd name="connsiteX1754" fmla="*/ 1599077 w 3649252"/>
              <a:gd name="connsiteY1754" fmla="*/ 135731 h 677574"/>
              <a:gd name="connsiteX1755" fmla="*/ 1599077 w 3649252"/>
              <a:gd name="connsiteY1755" fmla="*/ 93572 h 677574"/>
              <a:gd name="connsiteX1756" fmla="*/ 1551777 w 3649252"/>
              <a:gd name="connsiteY1756" fmla="*/ 93572 h 677574"/>
              <a:gd name="connsiteX1757" fmla="*/ 1551777 w 3649252"/>
              <a:gd name="connsiteY1757" fmla="*/ 135731 h 677574"/>
              <a:gd name="connsiteX1758" fmla="*/ 1536610 w 3649252"/>
              <a:gd name="connsiteY1758" fmla="*/ 135731 h 677574"/>
              <a:gd name="connsiteX1759" fmla="*/ 1536610 w 3649252"/>
              <a:gd name="connsiteY1759" fmla="*/ 37018 h 677574"/>
              <a:gd name="connsiteX1760" fmla="*/ 893496 w 3649252"/>
              <a:gd name="connsiteY1760" fmla="*/ 37018 h 677574"/>
              <a:gd name="connsiteX1761" fmla="*/ 934113 w 3649252"/>
              <a:gd name="connsiteY1761" fmla="*/ 37018 h 677574"/>
              <a:gd name="connsiteX1762" fmla="*/ 934113 w 3649252"/>
              <a:gd name="connsiteY1762" fmla="*/ 135731 h 677574"/>
              <a:gd name="connsiteX1763" fmla="*/ 919717 w 3649252"/>
              <a:gd name="connsiteY1763" fmla="*/ 135731 h 677574"/>
              <a:gd name="connsiteX1764" fmla="*/ 919717 w 3649252"/>
              <a:gd name="connsiteY1764" fmla="*/ 95629 h 677574"/>
              <a:gd name="connsiteX1765" fmla="*/ 893246 w 3649252"/>
              <a:gd name="connsiteY1765" fmla="*/ 95629 h 677574"/>
              <a:gd name="connsiteX1766" fmla="*/ 870360 w 3649252"/>
              <a:gd name="connsiteY1766" fmla="*/ 135731 h 677574"/>
              <a:gd name="connsiteX1767" fmla="*/ 853908 w 3649252"/>
              <a:gd name="connsiteY1767" fmla="*/ 135731 h 677574"/>
              <a:gd name="connsiteX1768" fmla="*/ 878351 w 3649252"/>
              <a:gd name="connsiteY1768" fmla="*/ 92900 h 677574"/>
              <a:gd name="connsiteX1769" fmla="*/ 874409 w 3649252"/>
              <a:gd name="connsiteY1769" fmla="*/ 92094 h 677574"/>
              <a:gd name="connsiteX1770" fmla="*/ 863227 w 3649252"/>
              <a:gd name="connsiteY1770" fmla="*/ 81972 h 677574"/>
              <a:gd name="connsiteX1771" fmla="*/ 859307 w 3649252"/>
              <a:gd name="connsiteY1771" fmla="*/ 66323 h 677574"/>
              <a:gd name="connsiteX1772" fmla="*/ 863420 w 3649252"/>
              <a:gd name="connsiteY1772" fmla="*/ 50642 h 677574"/>
              <a:gd name="connsiteX1773" fmla="*/ 875213 w 3649252"/>
              <a:gd name="connsiteY1773" fmla="*/ 40552 h 677574"/>
              <a:gd name="connsiteX1774" fmla="*/ 893496 w 3649252"/>
              <a:gd name="connsiteY1774" fmla="*/ 37018 h 677574"/>
              <a:gd name="connsiteX1775" fmla="*/ 650785 w 3649252"/>
              <a:gd name="connsiteY1775" fmla="*/ 37018 h 677574"/>
              <a:gd name="connsiteX1776" fmla="*/ 665952 w 3649252"/>
              <a:gd name="connsiteY1776" fmla="*/ 37018 h 677574"/>
              <a:gd name="connsiteX1777" fmla="*/ 665952 w 3649252"/>
              <a:gd name="connsiteY1777" fmla="*/ 79434 h 677574"/>
              <a:gd name="connsiteX1778" fmla="*/ 713252 w 3649252"/>
              <a:gd name="connsiteY1778" fmla="*/ 79434 h 677574"/>
              <a:gd name="connsiteX1779" fmla="*/ 713252 w 3649252"/>
              <a:gd name="connsiteY1779" fmla="*/ 37018 h 677574"/>
              <a:gd name="connsiteX1780" fmla="*/ 728419 w 3649252"/>
              <a:gd name="connsiteY1780" fmla="*/ 37018 h 677574"/>
              <a:gd name="connsiteX1781" fmla="*/ 728419 w 3649252"/>
              <a:gd name="connsiteY1781" fmla="*/ 135731 h 677574"/>
              <a:gd name="connsiteX1782" fmla="*/ 713252 w 3649252"/>
              <a:gd name="connsiteY1782" fmla="*/ 135731 h 677574"/>
              <a:gd name="connsiteX1783" fmla="*/ 713252 w 3649252"/>
              <a:gd name="connsiteY1783" fmla="*/ 93572 h 677574"/>
              <a:gd name="connsiteX1784" fmla="*/ 665952 w 3649252"/>
              <a:gd name="connsiteY1784" fmla="*/ 93572 h 677574"/>
              <a:gd name="connsiteX1785" fmla="*/ 665952 w 3649252"/>
              <a:gd name="connsiteY1785" fmla="*/ 135731 h 677574"/>
              <a:gd name="connsiteX1786" fmla="*/ 650785 w 3649252"/>
              <a:gd name="connsiteY1786" fmla="*/ 135731 h 677574"/>
              <a:gd name="connsiteX1787" fmla="*/ 650785 w 3649252"/>
              <a:gd name="connsiteY1787" fmla="*/ 37018 h 677574"/>
              <a:gd name="connsiteX1788" fmla="*/ 546010 w 3649252"/>
              <a:gd name="connsiteY1788" fmla="*/ 37018 h 677574"/>
              <a:gd name="connsiteX1789" fmla="*/ 561177 w 3649252"/>
              <a:gd name="connsiteY1789" fmla="*/ 37018 h 677574"/>
              <a:gd name="connsiteX1790" fmla="*/ 561177 w 3649252"/>
              <a:gd name="connsiteY1790" fmla="*/ 79434 h 677574"/>
              <a:gd name="connsiteX1791" fmla="*/ 608477 w 3649252"/>
              <a:gd name="connsiteY1791" fmla="*/ 79434 h 677574"/>
              <a:gd name="connsiteX1792" fmla="*/ 608477 w 3649252"/>
              <a:gd name="connsiteY1792" fmla="*/ 37018 h 677574"/>
              <a:gd name="connsiteX1793" fmla="*/ 623644 w 3649252"/>
              <a:gd name="connsiteY1793" fmla="*/ 37018 h 677574"/>
              <a:gd name="connsiteX1794" fmla="*/ 623644 w 3649252"/>
              <a:gd name="connsiteY1794" fmla="*/ 135731 h 677574"/>
              <a:gd name="connsiteX1795" fmla="*/ 608477 w 3649252"/>
              <a:gd name="connsiteY1795" fmla="*/ 135731 h 677574"/>
              <a:gd name="connsiteX1796" fmla="*/ 608477 w 3649252"/>
              <a:gd name="connsiteY1796" fmla="*/ 93572 h 677574"/>
              <a:gd name="connsiteX1797" fmla="*/ 561177 w 3649252"/>
              <a:gd name="connsiteY1797" fmla="*/ 93572 h 677574"/>
              <a:gd name="connsiteX1798" fmla="*/ 561177 w 3649252"/>
              <a:gd name="connsiteY1798" fmla="*/ 135731 h 677574"/>
              <a:gd name="connsiteX1799" fmla="*/ 546010 w 3649252"/>
              <a:gd name="connsiteY1799" fmla="*/ 135731 h 677574"/>
              <a:gd name="connsiteX1800" fmla="*/ 546010 w 3649252"/>
              <a:gd name="connsiteY1800" fmla="*/ 37018 h 677574"/>
              <a:gd name="connsiteX1801" fmla="*/ 341845 w 3649252"/>
              <a:gd name="connsiteY1801" fmla="*/ 37018 h 677574"/>
              <a:gd name="connsiteX1802" fmla="*/ 404569 w 3649252"/>
              <a:gd name="connsiteY1802" fmla="*/ 37018 h 677574"/>
              <a:gd name="connsiteX1803" fmla="*/ 404569 w 3649252"/>
              <a:gd name="connsiteY1803" fmla="*/ 121593 h 677574"/>
              <a:gd name="connsiteX1804" fmla="*/ 419736 w 3649252"/>
              <a:gd name="connsiteY1804" fmla="*/ 121593 h 677574"/>
              <a:gd name="connsiteX1805" fmla="*/ 419736 w 3649252"/>
              <a:gd name="connsiteY1805" fmla="*/ 164009 h 677574"/>
              <a:gd name="connsiteX1806" fmla="*/ 404569 w 3649252"/>
              <a:gd name="connsiteY1806" fmla="*/ 164009 h 677574"/>
              <a:gd name="connsiteX1807" fmla="*/ 404569 w 3649252"/>
              <a:gd name="connsiteY1807" fmla="*/ 135731 h 677574"/>
              <a:gd name="connsiteX1808" fmla="*/ 331562 w 3649252"/>
              <a:gd name="connsiteY1808" fmla="*/ 135731 h 677574"/>
              <a:gd name="connsiteX1809" fmla="*/ 331562 w 3649252"/>
              <a:gd name="connsiteY1809" fmla="*/ 164009 h 677574"/>
              <a:gd name="connsiteX1810" fmla="*/ 316395 w 3649252"/>
              <a:gd name="connsiteY1810" fmla="*/ 164009 h 677574"/>
              <a:gd name="connsiteX1811" fmla="*/ 316395 w 3649252"/>
              <a:gd name="connsiteY1811" fmla="*/ 121593 h 677574"/>
              <a:gd name="connsiteX1812" fmla="*/ 324621 w 3649252"/>
              <a:gd name="connsiteY1812" fmla="*/ 121593 h 677574"/>
              <a:gd name="connsiteX1813" fmla="*/ 329827 w 3649252"/>
              <a:gd name="connsiteY1813" fmla="*/ 114780 h 677574"/>
              <a:gd name="connsiteX1814" fmla="*/ 333651 w 3649252"/>
              <a:gd name="connsiteY1814" fmla="*/ 106072 h 677574"/>
              <a:gd name="connsiteX1815" fmla="*/ 336446 w 3649252"/>
              <a:gd name="connsiteY1815" fmla="*/ 93733 h 677574"/>
              <a:gd name="connsiteX1816" fmla="*/ 338503 w 3649252"/>
              <a:gd name="connsiteY1816" fmla="*/ 76092 h 677574"/>
              <a:gd name="connsiteX1817" fmla="*/ 341845 w 3649252"/>
              <a:gd name="connsiteY1817" fmla="*/ 37018 h 677574"/>
              <a:gd name="connsiteX1818" fmla="*/ 3612749 w 3649252"/>
              <a:gd name="connsiteY1818" fmla="*/ 35732 h 677574"/>
              <a:gd name="connsiteX1819" fmla="*/ 3623706 w 3649252"/>
              <a:gd name="connsiteY1819" fmla="*/ 36857 h 677574"/>
              <a:gd name="connsiteX1820" fmla="*/ 3635724 w 3649252"/>
              <a:gd name="connsiteY1820" fmla="*/ 41452 h 677574"/>
              <a:gd name="connsiteX1821" fmla="*/ 3645396 w 3649252"/>
              <a:gd name="connsiteY1821" fmla="*/ 51927 h 677574"/>
              <a:gd name="connsiteX1822" fmla="*/ 3649252 w 3649252"/>
              <a:gd name="connsiteY1822" fmla="*/ 70693 h 677574"/>
              <a:gd name="connsiteX1823" fmla="*/ 3649252 w 3649252"/>
              <a:gd name="connsiteY1823" fmla="*/ 135731 h 677574"/>
              <a:gd name="connsiteX1824" fmla="*/ 3634085 w 3649252"/>
              <a:gd name="connsiteY1824" fmla="*/ 135731 h 677574"/>
              <a:gd name="connsiteX1825" fmla="*/ 3634085 w 3649252"/>
              <a:gd name="connsiteY1825" fmla="*/ 122364 h 677574"/>
              <a:gd name="connsiteX1826" fmla="*/ 3633314 w 3649252"/>
              <a:gd name="connsiteY1826" fmla="*/ 122364 h 677574"/>
              <a:gd name="connsiteX1827" fmla="*/ 3628173 w 3649252"/>
              <a:gd name="connsiteY1827" fmla="*/ 129240 h 677574"/>
              <a:gd name="connsiteX1828" fmla="*/ 3618597 w 3649252"/>
              <a:gd name="connsiteY1828" fmla="*/ 135474 h 677574"/>
              <a:gd name="connsiteX1829" fmla="*/ 3604009 w 3649252"/>
              <a:gd name="connsiteY1829" fmla="*/ 138045 h 677574"/>
              <a:gd name="connsiteX1830" fmla="*/ 3586977 w 3649252"/>
              <a:gd name="connsiteY1830" fmla="*/ 134478 h 677574"/>
              <a:gd name="connsiteX1831" fmla="*/ 3574831 w 3649252"/>
              <a:gd name="connsiteY1831" fmla="*/ 124131 h 677574"/>
              <a:gd name="connsiteX1832" fmla="*/ 3570333 w 3649252"/>
              <a:gd name="connsiteY1832" fmla="*/ 107711 h 677574"/>
              <a:gd name="connsiteX1833" fmla="*/ 3573675 w 3649252"/>
              <a:gd name="connsiteY1833" fmla="*/ 93926 h 677574"/>
              <a:gd name="connsiteX1834" fmla="*/ 3582607 w 3649252"/>
              <a:gd name="connsiteY1834" fmla="*/ 85603 h 677574"/>
              <a:gd name="connsiteX1835" fmla="*/ 3594979 w 3649252"/>
              <a:gd name="connsiteY1835" fmla="*/ 81072 h 677574"/>
              <a:gd name="connsiteX1836" fmla="*/ 3608635 w 3649252"/>
              <a:gd name="connsiteY1836" fmla="*/ 78662 h 677574"/>
              <a:gd name="connsiteX1837" fmla="*/ 3623256 w 3649252"/>
              <a:gd name="connsiteY1837" fmla="*/ 76895 h 677574"/>
              <a:gd name="connsiteX1838" fmla="*/ 3631483 w 3649252"/>
              <a:gd name="connsiteY1838" fmla="*/ 74806 h 677574"/>
              <a:gd name="connsiteX1839" fmla="*/ 3634085 w 3649252"/>
              <a:gd name="connsiteY1839" fmla="*/ 69665 h 677574"/>
              <a:gd name="connsiteX1840" fmla="*/ 3634085 w 3649252"/>
              <a:gd name="connsiteY1840" fmla="*/ 69151 h 677574"/>
              <a:gd name="connsiteX1841" fmla="*/ 3628911 w 3649252"/>
              <a:gd name="connsiteY1841" fmla="*/ 54370 h 677574"/>
              <a:gd name="connsiteX1842" fmla="*/ 3613263 w 3649252"/>
              <a:gd name="connsiteY1842" fmla="*/ 49100 h 677574"/>
              <a:gd name="connsiteX1843" fmla="*/ 3596232 w 3649252"/>
              <a:gd name="connsiteY1843" fmla="*/ 53855 h 677574"/>
              <a:gd name="connsiteX1844" fmla="*/ 3587556 w 3649252"/>
              <a:gd name="connsiteY1844" fmla="*/ 64010 h 677574"/>
              <a:gd name="connsiteX1845" fmla="*/ 3573161 w 3649252"/>
              <a:gd name="connsiteY1845" fmla="*/ 58868 h 677574"/>
              <a:gd name="connsiteX1846" fmla="*/ 3583475 w 3649252"/>
              <a:gd name="connsiteY1846" fmla="*/ 44826 h 677574"/>
              <a:gd name="connsiteX1847" fmla="*/ 3597614 w 3649252"/>
              <a:gd name="connsiteY1847" fmla="*/ 37757 h 677574"/>
              <a:gd name="connsiteX1848" fmla="*/ 3612749 w 3649252"/>
              <a:gd name="connsiteY1848" fmla="*/ 35732 h 677574"/>
              <a:gd name="connsiteX1849" fmla="*/ 3405255 w 3649252"/>
              <a:gd name="connsiteY1849" fmla="*/ 35732 h 677574"/>
              <a:gd name="connsiteX1850" fmla="*/ 3420487 w 3649252"/>
              <a:gd name="connsiteY1850" fmla="*/ 38303 h 677574"/>
              <a:gd name="connsiteX1851" fmla="*/ 3434175 w 3649252"/>
              <a:gd name="connsiteY1851" fmla="*/ 46625 h 677574"/>
              <a:gd name="connsiteX1852" fmla="*/ 3444008 w 3649252"/>
              <a:gd name="connsiteY1852" fmla="*/ 61825 h 677574"/>
              <a:gd name="connsiteX1853" fmla="*/ 3447671 w 3649252"/>
              <a:gd name="connsiteY1853" fmla="*/ 85089 h 677574"/>
              <a:gd name="connsiteX1854" fmla="*/ 3447671 w 3649252"/>
              <a:gd name="connsiteY1854" fmla="*/ 91516 h 677574"/>
              <a:gd name="connsiteX1855" fmla="*/ 3376372 w 3649252"/>
              <a:gd name="connsiteY1855" fmla="*/ 91516 h 677574"/>
              <a:gd name="connsiteX1856" fmla="*/ 3379837 w 3649252"/>
              <a:gd name="connsiteY1856" fmla="*/ 108386 h 677574"/>
              <a:gd name="connsiteX1857" fmla="*/ 3390667 w 3649252"/>
              <a:gd name="connsiteY1857" fmla="*/ 120147 h 677574"/>
              <a:gd name="connsiteX1858" fmla="*/ 3406797 w 3649252"/>
              <a:gd name="connsiteY1858" fmla="*/ 124163 h 677574"/>
              <a:gd name="connsiteX1859" fmla="*/ 3417627 w 3649252"/>
              <a:gd name="connsiteY1859" fmla="*/ 122460 h 677574"/>
              <a:gd name="connsiteX1860" fmla="*/ 3426013 w 3649252"/>
              <a:gd name="connsiteY1860" fmla="*/ 117319 h 677574"/>
              <a:gd name="connsiteX1861" fmla="*/ 3431476 w 3649252"/>
              <a:gd name="connsiteY1861" fmla="*/ 108739 h 677574"/>
              <a:gd name="connsiteX1862" fmla="*/ 3446129 w 3649252"/>
              <a:gd name="connsiteY1862" fmla="*/ 112852 h 677574"/>
              <a:gd name="connsiteX1863" fmla="*/ 3438353 w 3649252"/>
              <a:gd name="connsiteY1863" fmla="*/ 125931 h 677574"/>
              <a:gd name="connsiteX1864" fmla="*/ 3424857 w 3649252"/>
              <a:gd name="connsiteY1864" fmla="*/ 134671 h 677574"/>
              <a:gd name="connsiteX1865" fmla="*/ 3406797 w 3649252"/>
              <a:gd name="connsiteY1865" fmla="*/ 137788 h 677574"/>
              <a:gd name="connsiteX1866" fmla="*/ 3382215 w 3649252"/>
              <a:gd name="connsiteY1866" fmla="*/ 131458 h 677574"/>
              <a:gd name="connsiteX1867" fmla="*/ 3366341 w 3649252"/>
              <a:gd name="connsiteY1867" fmla="*/ 113720 h 677574"/>
              <a:gd name="connsiteX1868" fmla="*/ 3360783 w 3649252"/>
              <a:gd name="connsiteY1868" fmla="*/ 87146 h 677574"/>
              <a:gd name="connsiteX1869" fmla="*/ 3366341 w 3649252"/>
              <a:gd name="connsiteY1869" fmla="*/ 60379 h 677574"/>
              <a:gd name="connsiteX1870" fmla="*/ 3381894 w 3649252"/>
              <a:gd name="connsiteY1870" fmla="*/ 42255 h 677574"/>
              <a:gd name="connsiteX1871" fmla="*/ 3405255 w 3649252"/>
              <a:gd name="connsiteY1871" fmla="*/ 35732 h 677574"/>
              <a:gd name="connsiteX1872" fmla="*/ 3148080 w 3649252"/>
              <a:gd name="connsiteY1872" fmla="*/ 35732 h 677574"/>
              <a:gd name="connsiteX1873" fmla="*/ 3163311 w 3649252"/>
              <a:gd name="connsiteY1873" fmla="*/ 38303 h 677574"/>
              <a:gd name="connsiteX1874" fmla="*/ 3177000 w 3649252"/>
              <a:gd name="connsiteY1874" fmla="*/ 46625 h 677574"/>
              <a:gd name="connsiteX1875" fmla="*/ 3186833 w 3649252"/>
              <a:gd name="connsiteY1875" fmla="*/ 61825 h 677574"/>
              <a:gd name="connsiteX1876" fmla="*/ 3190496 w 3649252"/>
              <a:gd name="connsiteY1876" fmla="*/ 85089 h 677574"/>
              <a:gd name="connsiteX1877" fmla="*/ 3190496 w 3649252"/>
              <a:gd name="connsiteY1877" fmla="*/ 91516 h 677574"/>
              <a:gd name="connsiteX1878" fmla="*/ 3119197 w 3649252"/>
              <a:gd name="connsiteY1878" fmla="*/ 91516 h 677574"/>
              <a:gd name="connsiteX1879" fmla="*/ 3122663 w 3649252"/>
              <a:gd name="connsiteY1879" fmla="*/ 108386 h 677574"/>
              <a:gd name="connsiteX1880" fmla="*/ 3133492 w 3649252"/>
              <a:gd name="connsiteY1880" fmla="*/ 120147 h 677574"/>
              <a:gd name="connsiteX1881" fmla="*/ 3149622 w 3649252"/>
              <a:gd name="connsiteY1881" fmla="*/ 124163 h 677574"/>
              <a:gd name="connsiteX1882" fmla="*/ 3160451 w 3649252"/>
              <a:gd name="connsiteY1882" fmla="*/ 122460 h 677574"/>
              <a:gd name="connsiteX1883" fmla="*/ 3168838 w 3649252"/>
              <a:gd name="connsiteY1883" fmla="*/ 117319 h 677574"/>
              <a:gd name="connsiteX1884" fmla="*/ 3174301 w 3649252"/>
              <a:gd name="connsiteY1884" fmla="*/ 108739 h 677574"/>
              <a:gd name="connsiteX1885" fmla="*/ 3188954 w 3649252"/>
              <a:gd name="connsiteY1885" fmla="*/ 112852 h 677574"/>
              <a:gd name="connsiteX1886" fmla="*/ 3181177 w 3649252"/>
              <a:gd name="connsiteY1886" fmla="*/ 125931 h 677574"/>
              <a:gd name="connsiteX1887" fmla="*/ 3167681 w 3649252"/>
              <a:gd name="connsiteY1887" fmla="*/ 134671 h 677574"/>
              <a:gd name="connsiteX1888" fmla="*/ 3149622 w 3649252"/>
              <a:gd name="connsiteY1888" fmla="*/ 137788 h 677574"/>
              <a:gd name="connsiteX1889" fmla="*/ 3125041 w 3649252"/>
              <a:gd name="connsiteY1889" fmla="*/ 131458 h 677574"/>
              <a:gd name="connsiteX1890" fmla="*/ 3109167 w 3649252"/>
              <a:gd name="connsiteY1890" fmla="*/ 113720 h 677574"/>
              <a:gd name="connsiteX1891" fmla="*/ 3103607 w 3649252"/>
              <a:gd name="connsiteY1891" fmla="*/ 87146 h 677574"/>
              <a:gd name="connsiteX1892" fmla="*/ 3109167 w 3649252"/>
              <a:gd name="connsiteY1892" fmla="*/ 60379 h 677574"/>
              <a:gd name="connsiteX1893" fmla="*/ 3124719 w 3649252"/>
              <a:gd name="connsiteY1893" fmla="*/ 42255 h 677574"/>
              <a:gd name="connsiteX1894" fmla="*/ 3148080 w 3649252"/>
              <a:gd name="connsiteY1894" fmla="*/ 35732 h 677574"/>
              <a:gd name="connsiteX1895" fmla="*/ 2921036 w 3649252"/>
              <a:gd name="connsiteY1895" fmla="*/ 35732 h 677574"/>
              <a:gd name="connsiteX1896" fmla="*/ 2939127 w 3649252"/>
              <a:gd name="connsiteY1896" fmla="*/ 39363 h 677574"/>
              <a:gd name="connsiteX1897" fmla="*/ 2951017 w 3649252"/>
              <a:gd name="connsiteY1897" fmla="*/ 49196 h 677574"/>
              <a:gd name="connsiteX1898" fmla="*/ 2955226 w 3649252"/>
              <a:gd name="connsiteY1898" fmla="*/ 63238 h 677574"/>
              <a:gd name="connsiteX1899" fmla="*/ 2950534 w 3649252"/>
              <a:gd name="connsiteY1899" fmla="*/ 76734 h 677574"/>
              <a:gd name="connsiteX1900" fmla="*/ 2938773 w 3649252"/>
              <a:gd name="connsiteY1900" fmla="*/ 84061 h 677574"/>
              <a:gd name="connsiteX1901" fmla="*/ 2938773 w 3649252"/>
              <a:gd name="connsiteY1901" fmla="*/ 85089 h 677574"/>
              <a:gd name="connsiteX1902" fmla="*/ 2948510 w 3649252"/>
              <a:gd name="connsiteY1902" fmla="*/ 88656 h 677574"/>
              <a:gd name="connsiteX1903" fmla="*/ 2954969 w 3649252"/>
              <a:gd name="connsiteY1903" fmla="*/ 96946 h 677574"/>
              <a:gd name="connsiteX1904" fmla="*/ 2957282 w 3649252"/>
              <a:gd name="connsiteY1904" fmla="*/ 108225 h 677574"/>
              <a:gd name="connsiteX1905" fmla="*/ 2952462 w 3649252"/>
              <a:gd name="connsiteY1905" fmla="*/ 123874 h 677574"/>
              <a:gd name="connsiteX1906" fmla="*/ 2939223 w 3649252"/>
              <a:gd name="connsiteY1906" fmla="*/ 134157 h 677574"/>
              <a:gd name="connsiteX1907" fmla="*/ 2920007 w 3649252"/>
              <a:gd name="connsiteY1907" fmla="*/ 137788 h 677574"/>
              <a:gd name="connsiteX1908" fmla="*/ 2901242 w 3649252"/>
              <a:gd name="connsiteY1908" fmla="*/ 134350 h 677574"/>
              <a:gd name="connsiteX1909" fmla="*/ 2888099 w 3649252"/>
              <a:gd name="connsiteY1909" fmla="*/ 124774 h 677574"/>
              <a:gd name="connsiteX1910" fmla="*/ 2882990 w 3649252"/>
              <a:gd name="connsiteY1910" fmla="*/ 110539 h 677574"/>
              <a:gd name="connsiteX1911" fmla="*/ 2899185 w 3649252"/>
              <a:gd name="connsiteY1911" fmla="*/ 110539 h 677574"/>
              <a:gd name="connsiteX1912" fmla="*/ 2905259 w 3649252"/>
              <a:gd name="connsiteY1912" fmla="*/ 120693 h 677574"/>
              <a:gd name="connsiteX1913" fmla="*/ 2919751 w 3649252"/>
              <a:gd name="connsiteY1913" fmla="*/ 124163 h 677574"/>
              <a:gd name="connsiteX1914" fmla="*/ 2935367 w 3649252"/>
              <a:gd name="connsiteY1914" fmla="*/ 120404 h 677574"/>
              <a:gd name="connsiteX1915" fmla="*/ 2941858 w 3649252"/>
              <a:gd name="connsiteY1915" fmla="*/ 108225 h 677574"/>
              <a:gd name="connsiteX1916" fmla="*/ 2939416 w 3649252"/>
              <a:gd name="connsiteY1916" fmla="*/ 99581 h 677574"/>
              <a:gd name="connsiteX1917" fmla="*/ 2932540 w 3649252"/>
              <a:gd name="connsiteY1917" fmla="*/ 93829 h 677574"/>
              <a:gd name="connsiteX1918" fmla="*/ 2922064 w 3649252"/>
              <a:gd name="connsiteY1918" fmla="*/ 91773 h 677574"/>
              <a:gd name="connsiteX1919" fmla="*/ 2905098 w 3649252"/>
              <a:gd name="connsiteY1919" fmla="*/ 91773 h 677574"/>
              <a:gd name="connsiteX1920" fmla="*/ 2905098 w 3649252"/>
              <a:gd name="connsiteY1920" fmla="*/ 78148 h 677574"/>
              <a:gd name="connsiteX1921" fmla="*/ 2922064 w 3649252"/>
              <a:gd name="connsiteY1921" fmla="*/ 78148 h 677574"/>
              <a:gd name="connsiteX1922" fmla="*/ 2935464 w 3649252"/>
              <a:gd name="connsiteY1922" fmla="*/ 74035 h 677574"/>
              <a:gd name="connsiteX1923" fmla="*/ 2939802 w 3649252"/>
              <a:gd name="connsiteY1923" fmla="*/ 63753 h 677574"/>
              <a:gd name="connsiteX1924" fmla="*/ 2935111 w 3649252"/>
              <a:gd name="connsiteY1924" fmla="*/ 53116 h 677574"/>
              <a:gd name="connsiteX1925" fmla="*/ 2921807 w 3649252"/>
              <a:gd name="connsiteY1925" fmla="*/ 49100 h 677574"/>
              <a:gd name="connsiteX1926" fmla="*/ 2907347 w 3649252"/>
              <a:gd name="connsiteY1926" fmla="*/ 52988 h 677574"/>
              <a:gd name="connsiteX1927" fmla="*/ 2901242 w 3649252"/>
              <a:gd name="connsiteY1927" fmla="*/ 62981 h 677574"/>
              <a:gd name="connsiteX1928" fmla="*/ 2885303 w 3649252"/>
              <a:gd name="connsiteY1928" fmla="*/ 62981 h 677574"/>
              <a:gd name="connsiteX1929" fmla="*/ 2890188 w 3649252"/>
              <a:gd name="connsiteY1929" fmla="*/ 48875 h 677574"/>
              <a:gd name="connsiteX1930" fmla="*/ 2902784 w 3649252"/>
              <a:gd name="connsiteY1930" fmla="*/ 39235 h 677574"/>
              <a:gd name="connsiteX1931" fmla="*/ 2921036 w 3649252"/>
              <a:gd name="connsiteY1931" fmla="*/ 35732 h 677574"/>
              <a:gd name="connsiteX1932" fmla="*/ 2822173 w 3649252"/>
              <a:gd name="connsiteY1932" fmla="*/ 35732 h 677574"/>
              <a:gd name="connsiteX1933" fmla="*/ 2833131 w 3649252"/>
              <a:gd name="connsiteY1933" fmla="*/ 36857 h 677574"/>
              <a:gd name="connsiteX1934" fmla="*/ 2845149 w 3649252"/>
              <a:gd name="connsiteY1934" fmla="*/ 41452 h 677574"/>
              <a:gd name="connsiteX1935" fmla="*/ 2854821 w 3649252"/>
              <a:gd name="connsiteY1935" fmla="*/ 51927 h 677574"/>
              <a:gd name="connsiteX1936" fmla="*/ 2858677 w 3649252"/>
              <a:gd name="connsiteY1936" fmla="*/ 70693 h 677574"/>
              <a:gd name="connsiteX1937" fmla="*/ 2858677 w 3649252"/>
              <a:gd name="connsiteY1937" fmla="*/ 135731 h 677574"/>
              <a:gd name="connsiteX1938" fmla="*/ 2843510 w 3649252"/>
              <a:gd name="connsiteY1938" fmla="*/ 135731 h 677574"/>
              <a:gd name="connsiteX1939" fmla="*/ 2843510 w 3649252"/>
              <a:gd name="connsiteY1939" fmla="*/ 122364 h 677574"/>
              <a:gd name="connsiteX1940" fmla="*/ 2842739 w 3649252"/>
              <a:gd name="connsiteY1940" fmla="*/ 122364 h 677574"/>
              <a:gd name="connsiteX1941" fmla="*/ 2837597 w 3649252"/>
              <a:gd name="connsiteY1941" fmla="*/ 129240 h 677574"/>
              <a:gd name="connsiteX1942" fmla="*/ 2828022 w 3649252"/>
              <a:gd name="connsiteY1942" fmla="*/ 135474 h 677574"/>
              <a:gd name="connsiteX1943" fmla="*/ 2813433 w 3649252"/>
              <a:gd name="connsiteY1943" fmla="*/ 138045 h 677574"/>
              <a:gd name="connsiteX1944" fmla="*/ 2796402 w 3649252"/>
              <a:gd name="connsiteY1944" fmla="*/ 134478 h 677574"/>
              <a:gd name="connsiteX1945" fmla="*/ 2784256 w 3649252"/>
              <a:gd name="connsiteY1945" fmla="*/ 124131 h 677574"/>
              <a:gd name="connsiteX1946" fmla="*/ 2779757 w 3649252"/>
              <a:gd name="connsiteY1946" fmla="*/ 107711 h 677574"/>
              <a:gd name="connsiteX1947" fmla="*/ 2783099 w 3649252"/>
              <a:gd name="connsiteY1947" fmla="*/ 93926 h 677574"/>
              <a:gd name="connsiteX1948" fmla="*/ 2792032 w 3649252"/>
              <a:gd name="connsiteY1948" fmla="*/ 85603 h 677574"/>
              <a:gd name="connsiteX1949" fmla="*/ 2804403 w 3649252"/>
              <a:gd name="connsiteY1949" fmla="*/ 81072 h 677574"/>
              <a:gd name="connsiteX1950" fmla="*/ 2818060 w 3649252"/>
              <a:gd name="connsiteY1950" fmla="*/ 78662 h 677574"/>
              <a:gd name="connsiteX1951" fmla="*/ 2832681 w 3649252"/>
              <a:gd name="connsiteY1951" fmla="*/ 76895 h 677574"/>
              <a:gd name="connsiteX1952" fmla="*/ 2840907 w 3649252"/>
              <a:gd name="connsiteY1952" fmla="*/ 74806 h 677574"/>
              <a:gd name="connsiteX1953" fmla="*/ 2843510 w 3649252"/>
              <a:gd name="connsiteY1953" fmla="*/ 69665 h 677574"/>
              <a:gd name="connsiteX1954" fmla="*/ 2843510 w 3649252"/>
              <a:gd name="connsiteY1954" fmla="*/ 69151 h 677574"/>
              <a:gd name="connsiteX1955" fmla="*/ 2838337 w 3649252"/>
              <a:gd name="connsiteY1955" fmla="*/ 54370 h 677574"/>
              <a:gd name="connsiteX1956" fmla="*/ 2822688 w 3649252"/>
              <a:gd name="connsiteY1956" fmla="*/ 49100 h 677574"/>
              <a:gd name="connsiteX1957" fmla="*/ 2805657 w 3649252"/>
              <a:gd name="connsiteY1957" fmla="*/ 53855 h 677574"/>
              <a:gd name="connsiteX1958" fmla="*/ 2796981 w 3649252"/>
              <a:gd name="connsiteY1958" fmla="*/ 64010 h 677574"/>
              <a:gd name="connsiteX1959" fmla="*/ 2782585 w 3649252"/>
              <a:gd name="connsiteY1959" fmla="*/ 58868 h 677574"/>
              <a:gd name="connsiteX1960" fmla="*/ 2792900 w 3649252"/>
              <a:gd name="connsiteY1960" fmla="*/ 44826 h 677574"/>
              <a:gd name="connsiteX1961" fmla="*/ 2807039 w 3649252"/>
              <a:gd name="connsiteY1961" fmla="*/ 37757 h 677574"/>
              <a:gd name="connsiteX1962" fmla="*/ 2822173 w 3649252"/>
              <a:gd name="connsiteY1962" fmla="*/ 35732 h 677574"/>
              <a:gd name="connsiteX1963" fmla="*/ 2715071 w 3649252"/>
              <a:gd name="connsiteY1963" fmla="*/ 35732 h 677574"/>
              <a:gd name="connsiteX1964" fmla="*/ 2737051 w 3649252"/>
              <a:gd name="connsiteY1964" fmla="*/ 41966 h 677574"/>
              <a:gd name="connsiteX1965" fmla="*/ 2751896 w 3649252"/>
              <a:gd name="connsiteY1965" fmla="*/ 59639 h 677574"/>
              <a:gd name="connsiteX1966" fmla="*/ 2757230 w 3649252"/>
              <a:gd name="connsiteY1966" fmla="*/ 86631 h 677574"/>
              <a:gd name="connsiteX1967" fmla="*/ 2751896 w 3649252"/>
              <a:gd name="connsiteY1967" fmla="*/ 113784 h 677574"/>
              <a:gd name="connsiteX1968" fmla="*/ 2737115 w 3649252"/>
              <a:gd name="connsiteY1968" fmla="*/ 131522 h 677574"/>
              <a:gd name="connsiteX1969" fmla="*/ 2715329 w 3649252"/>
              <a:gd name="connsiteY1969" fmla="*/ 137788 h 677574"/>
              <a:gd name="connsiteX1970" fmla="*/ 2700097 w 3649252"/>
              <a:gd name="connsiteY1970" fmla="*/ 134607 h 677574"/>
              <a:gd name="connsiteX1971" fmla="*/ 2691293 w 3649252"/>
              <a:gd name="connsiteY1971" fmla="*/ 127344 h 677574"/>
              <a:gd name="connsiteX1972" fmla="*/ 2686537 w 3649252"/>
              <a:gd name="connsiteY1972" fmla="*/ 120564 h 677574"/>
              <a:gd name="connsiteX1973" fmla="*/ 2685252 w 3649252"/>
              <a:gd name="connsiteY1973" fmla="*/ 120564 h 677574"/>
              <a:gd name="connsiteX1974" fmla="*/ 2685252 w 3649252"/>
              <a:gd name="connsiteY1974" fmla="*/ 172749 h 677574"/>
              <a:gd name="connsiteX1975" fmla="*/ 2670085 w 3649252"/>
              <a:gd name="connsiteY1975" fmla="*/ 172749 h 677574"/>
              <a:gd name="connsiteX1976" fmla="*/ 2670085 w 3649252"/>
              <a:gd name="connsiteY1976" fmla="*/ 37018 h 677574"/>
              <a:gd name="connsiteX1977" fmla="*/ 2684738 w 3649252"/>
              <a:gd name="connsiteY1977" fmla="*/ 37018 h 677574"/>
              <a:gd name="connsiteX1978" fmla="*/ 2684738 w 3649252"/>
              <a:gd name="connsiteY1978" fmla="*/ 52699 h 677574"/>
              <a:gd name="connsiteX1979" fmla="*/ 2686537 w 3649252"/>
              <a:gd name="connsiteY1979" fmla="*/ 52699 h 677574"/>
              <a:gd name="connsiteX1980" fmla="*/ 2691196 w 3649252"/>
              <a:gd name="connsiteY1980" fmla="*/ 46111 h 677574"/>
              <a:gd name="connsiteX1981" fmla="*/ 2699808 w 3649252"/>
              <a:gd name="connsiteY1981" fmla="*/ 38913 h 677574"/>
              <a:gd name="connsiteX1982" fmla="*/ 2715071 w 3649252"/>
              <a:gd name="connsiteY1982" fmla="*/ 35732 h 677574"/>
              <a:gd name="connsiteX1983" fmla="*/ 2471805 w 3649252"/>
              <a:gd name="connsiteY1983" fmla="*/ 35732 h 677574"/>
              <a:gd name="connsiteX1984" fmla="*/ 2487036 w 3649252"/>
              <a:gd name="connsiteY1984" fmla="*/ 38303 h 677574"/>
              <a:gd name="connsiteX1985" fmla="*/ 2500725 w 3649252"/>
              <a:gd name="connsiteY1985" fmla="*/ 46625 h 677574"/>
              <a:gd name="connsiteX1986" fmla="*/ 2510558 w 3649252"/>
              <a:gd name="connsiteY1986" fmla="*/ 61825 h 677574"/>
              <a:gd name="connsiteX1987" fmla="*/ 2514221 w 3649252"/>
              <a:gd name="connsiteY1987" fmla="*/ 85089 h 677574"/>
              <a:gd name="connsiteX1988" fmla="*/ 2514221 w 3649252"/>
              <a:gd name="connsiteY1988" fmla="*/ 91516 h 677574"/>
              <a:gd name="connsiteX1989" fmla="*/ 2442921 w 3649252"/>
              <a:gd name="connsiteY1989" fmla="*/ 91516 h 677574"/>
              <a:gd name="connsiteX1990" fmla="*/ 2446387 w 3649252"/>
              <a:gd name="connsiteY1990" fmla="*/ 108386 h 677574"/>
              <a:gd name="connsiteX1991" fmla="*/ 2457216 w 3649252"/>
              <a:gd name="connsiteY1991" fmla="*/ 120147 h 677574"/>
              <a:gd name="connsiteX1992" fmla="*/ 2473347 w 3649252"/>
              <a:gd name="connsiteY1992" fmla="*/ 124163 h 677574"/>
              <a:gd name="connsiteX1993" fmla="*/ 2484176 w 3649252"/>
              <a:gd name="connsiteY1993" fmla="*/ 122460 h 677574"/>
              <a:gd name="connsiteX1994" fmla="*/ 2492563 w 3649252"/>
              <a:gd name="connsiteY1994" fmla="*/ 117319 h 677574"/>
              <a:gd name="connsiteX1995" fmla="*/ 2498026 w 3649252"/>
              <a:gd name="connsiteY1995" fmla="*/ 108739 h 677574"/>
              <a:gd name="connsiteX1996" fmla="*/ 2512679 w 3649252"/>
              <a:gd name="connsiteY1996" fmla="*/ 112852 h 677574"/>
              <a:gd name="connsiteX1997" fmla="*/ 2504903 w 3649252"/>
              <a:gd name="connsiteY1997" fmla="*/ 125931 h 677574"/>
              <a:gd name="connsiteX1998" fmla="*/ 2491407 w 3649252"/>
              <a:gd name="connsiteY1998" fmla="*/ 134671 h 677574"/>
              <a:gd name="connsiteX1999" fmla="*/ 2473347 w 3649252"/>
              <a:gd name="connsiteY1999" fmla="*/ 137788 h 677574"/>
              <a:gd name="connsiteX2000" fmla="*/ 2448765 w 3649252"/>
              <a:gd name="connsiteY2000" fmla="*/ 131458 h 677574"/>
              <a:gd name="connsiteX2001" fmla="*/ 2432891 w 3649252"/>
              <a:gd name="connsiteY2001" fmla="*/ 113720 h 677574"/>
              <a:gd name="connsiteX2002" fmla="*/ 2427333 w 3649252"/>
              <a:gd name="connsiteY2002" fmla="*/ 87146 h 677574"/>
              <a:gd name="connsiteX2003" fmla="*/ 2432891 w 3649252"/>
              <a:gd name="connsiteY2003" fmla="*/ 60379 h 677574"/>
              <a:gd name="connsiteX2004" fmla="*/ 2448444 w 3649252"/>
              <a:gd name="connsiteY2004" fmla="*/ 42255 h 677574"/>
              <a:gd name="connsiteX2005" fmla="*/ 2471805 w 3649252"/>
              <a:gd name="connsiteY2005" fmla="*/ 35732 h 677574"/>
              <a:gd name="connsiteX2006" fmla="*/ 1679174 w 3649252"/>
              <a:gd name="connsiteY2006" fmla="*/ 35732 h 677574"/>
              <a:gd name="connsiteX2007" fmla="*/ 1690131 w 3649252"/>
              <a:gd name="connsiteY2007" fmla="*/ 36857 h 677574"/>
              <a:gd name="connsiteX2008" fmla="*/ 1702149 w 3649252"/>
              <a:gd name="connsiteY2008" fmla="*/ 41452 h 677574"/>
              <a:gd name="connsiteX2009" fmla="*/ 1711821 w 3649252"/>
              <a:gd name="connsiteY2009" fmla="*/ 51927 h 677574"/>
              <a:gd name="connsiteX2010" fmla="*/ 1715677 w 3649252"/>
              <a:gd name="connsiteY2010" fmla="*/ 70693 h 677574"/>
              <a:gd name="connsiteX2011" fmla="*/ 1715677 w 3649252"/>
              <a:gd name="connsiteY2011" fmla="*/ 135731 h 677574"/>
              <a:gd name="connsiteX2012" fmla="*/ 1700510 w 3649252"/>
              <a:gd name="connsiteY2012" fmla="*/ 135731 h 677574"/>
              <a:gd name="connsiteX2013" fmla="*/ 1700510 w 3649252"/>
              <a:gd name="connsiteY2013" fmla="*/ 122364 h 677574"/>
              <a:gd name="connsiteX2014" fmla="*/ 1699739 w 3649252"/>
              <a:gd name="connsiteY2014" fmla="*/ 122364 h 677574"/>
              <a:gd name="connsiteX2015" fmla="*/ 1694598 w 3649252"/>
              <a:gd name="connsiteY2015" fmla="*/ 129240 h 677574"/>
              <a:gd name="connsiteX2016" fmla="*/ 1685022 w 3649252"/>
              <a:gd name="connsiteY2016" fmla="*/ 135474 h 677574"/>
              <a:gd name="connsiteX2017" fmla="*/ 1670433 w 3649252"/>
              <a:gd name="connsiteY2017" fmla="*/ 138045 h 677574"/>
              <a:gd name="connsiteX2018" fmla="*/ 1653402 w 3649252"/>
              <a:gd name="connsiteY2018" fmla="*/ 134478 h 677574"/>
              <a:gd name="connsiteX2019" fmla="*/ 1641256 w 3649252"/>
              <a:gd name="connsiteY2019" fmla="*/ 124131 h 677574"/>
              <a:gd name="connsiteX2020" fmla="*/ 1636758 w 3649252"/>
              <a:gd name="connsiteY2020" fmla="*/ 107711 h 677574"/>
              <a:gd name="connsiteX2021" fmla="*/ 1640100 w 3649252"/>
              <a:gd name="connsiteY2021" fmla="*/ 93926 h 677574"/>
              <a:gd name="connsiteX2022" fmla="*/ 1649032 w 3649252"/>
              <a:gd name="connsiteY2022" fmla="*/ 85603 h 677574"/>
              <a:gd name="connsiteX2023" fmla="*/ 1661404 w 3649252"/>
              <a:gd name="connsiteY2023" fmla="*/ 81072 h 677574"/>
              <a:gd name="connsiteX2024" fmla="*/ 1675060 w 3649252"/>
              <a:gd name="connsiteY2024" fmla="*/ 78662 h 677574"/>
              <a:gd name="connsiteX2025" fmla="*/ 1689681 w 3649252"/>
              <a:gd name="connsiteY2025" fmla="*/ 76895 h 677574"/>
              <a:gd name="connsiteX2026" fmla="*/ 1697907 w 3649252"/>
              <a:gd name="connsiteY2026" fmla="*/ 74806 h 677574"/>
              <a:gd name="connsiteX2027" fmla="*/ 1700510 w 3649252"/>
              <a:gd name="connsiteY2027" fmla="*/ 69665 h 677574"/>
              <a:gd name="connsiteX2028" fmla="*/ 1700510 w 3649252"/>
              <a:gd name="connsiteY2028" fmla="*/ 69151 h 677574"/>
              <a:gd name="connsiteX2029" fmla="*/ 1695337 w 3649252"/>
              <a:gd name="connsiteY2029" fmla="*/ 54370 h 677574"/>
              <a:gd name="connsiteX2030" fmla="*/ 1679688 w 3649252"/>
              <a:gd name="connsiteY2030" fmla="*/ 49100 h 677574"/>
              <a:gd name="connsiteX2031" fmla="*/ 1662657 w 3649252"/>
              <a:gd name="connsiteY2031" fmla="*/ 53855 h 677574"/>
              <a:gd name="connsiteX2032" fmla="*/ 1653981 w 3649252"/>
              <a:gd name="connsiteY2032" fmla="*/ 64010 h 677574"/>
              <a:gd name="connsiteX2033" fmla="*/ 1639585 w 3649252"/>
              <a:gd name="connsiteY2033" fmla="*/ 58868 h 677574"/>
              <a:gd name="connsiteX2034" fmla="*/ 1649900 w 3649252"/>
              <a:gd name="connsiteY2034" fmla="*/ 44826 h 677574"/>
              <a:gd name="connsiteX2035" fmla="*/ 1664039 w 3649252"/>
              <a:gd name="connsiteY2035" fmla="*/ 37757 h 677574"/>
              <a:gd name="connsiteX2036" fmla="*/ 1679174 w 3649252"/>
              <a:gd name="connsiteY2036" fmla="*/ 35732 h 677574"/>
              <a:gd name="connsiteX2037" fmla="*/ 1482761 w 3649252"/>
              <a:gd name="connsiteY2037" fmla="*/ 35732 h 677574"/>
              <a:gd name="connsiteX2038" fmla="*/ 1500852 w 3649252"/>
              <a:gd name="connsiteY2038" fmla="*/ 39363 h 677574"/>
              <a:gd name="connsiteX2039" fmla="*/ 1512742 w 3649252"/>
              <a:gd name="connsiteY2039" fmla="*/ 49196 h 677574"/>
              <a:gd name="connsiteX2040" fmla="*/ 1516951 w 3649252"/>
              <a:gd name="connsiteY2040" fmla="*/ 63238 h 677574"/>
              <a:gd name="connsiteX2041" fmla="*/ 1512259 w 3649252"/>
              <a:gd name="connsiteY2041" fmla="*/ 76734 h 677574"/>
              <a:gd name="connsiteX2042" fmla="*/ 1500499 w 3649252"/>
              <a:gd name="connsiteY2042" fmla="*/ 84061 h 677574"/>
              <a:gd name="connsiteX2043" fmla="*/ 1500499 w 3649252"/>
              <a:gd name="connsiteY2043" fmla="*/ 85089 h 677574"/>
              <a:gd name="connsiteX2044" fmla="*/ 1510235 w 3649252"/>
              <a:gd name="connsiteY2044" fmla="*/ 88656 h 677574"/>
              <a:gd name="connsiteX2045" fmla="*/ 1516694 w 3649252"/>
              <a:gd name="connsiteY2045" fmla="*/ 96946 h 677574"/>
              <a:gd name="connsiteX2046" fmla="*/ 1519007 w 3649252"/>
              <a:gd name="connsiteY2046" fmla="*/ 108225 h 677574"/>
              <a:gd name="connsiteX2047" fmla="*/ 1514187 w 3649252"/>
              <a:gd name="connsiteY2047" fmla="*/ 123874 h 677574"/>
              <a:gd name="connsiteX2048" fmla="*/ 1500948 w 3649252"/>
              <a:gd name="connsiteY2048" fmla="*/ 134157 h 677574"/>
              <a:gd name="connsiteX2049" fmla="*/ 1481733 w 3649252"/>
              <a:gd name="connsiteY2049" fmla="*/ 137788 h 677574"/>
              <a:gd name="connsiteX2050" fmla="*/ 1462967 w 3649252"/>
              <a:gd name="connsiteY2050" fmla="*/ 134350 h 677574"/>
              <a:gd name="connsiteX2051" fmla="*/ 1449824 w 3649252"/>
              <a:gd name="connsiteY2051" fmla="*/ 124774 h 677574"/>
              <a:gd name="connsiteX2052" fmla="*/ 1444715 w 3649252"/>
              <a:gd name="connsiteY2052" fmla="*/ 110539 h 677574"/>
              <a:gd name="connsiteX2053" fmla="*/ 1460910 w 3649252"/>
              <a:gd name="connsiteY2053" fmla="*/ 110539 h 677574"/>
              <a:gd name="connsiteX2054" fmla="*/ 1466984 w 3649252"/>
              <a:gd name="connsiteY2054" fmla="*/ 120693 h 677574"/>
              <a:gd name="connsiteX2055" fmla="*/ 1481476 w 3649252"/>
              <a:gd name="connsiteY2055" fmla="*/ 124163 h 677574"/>
              <a:gd name="connsiteX2056" fmla="*/ 1497093 w 3649252"/>
              <a:gd name="connsiteY2056" fmla="*/ 120404 h 677574"/>
              <a:gd name="connsiteX2057" fmla="*/ 1503583 w 3649252"/>
              <a:gd name="connsiteY2057" fmla="*/ 108225 h 677574"/>
              <a:gd name="connsiteX2058" fmla="*/ 1501141 w 3649252"/>
              <a:gd name="connsiteY2058" fmla="*/ 99581 h 677574"/>
              <a:gd name="connsiteX2059" fmla="*/ 1494265 w 3649252"/>
              <a:gd name="connsiteY2059" fmla="*/ 93829 h 677574"/>
              <a:gd name="connsiteX2060" fmla="*/ 1483789 w 3649252"/>
              <a:gd name="connsiteY2060" fmla="*/ 91773 h 677574"/>
              <a:gd name="connsiteX2061" fmla="*/ 1466823 w 3649252"/>
              <a:gd name="connsiteY2061" fmla="*/ 91773 h 677574"/>
              <a:gd name="connsiteX2062" fmla="*/ 1466823 w 3649252"/>
              <a:gd name="connsiteY2062" fmla="*/ 78148 h 677574"/>
              <a:gd name="connsiteX2063" fmla="*/ 1483789 w 3649252"/>
              <a:gd name="connsiteY2063" fmla="*/ 78148 h 677574"/>
              <a:gd name="connsiteX2064" fmla="*/ 1497189 w 3649252"/>
              <a:gd name="connsiteY2064" fmla="*/ 74035 h 677574"/>
              <a:gd name="connsiteX2065" fmla="*/ 1501527 w 3649252"/>
              <a:gd name="connsiteY2065" fmla="*/ 63753 h 677574"/>
              <a:gd name="connsiteX2066" fmla="*/ 1496835 w 3649252"/>
              <a:gd name="connsiteY2066" fmla="*/ 53116 h 677574"/>
              <a:gd name="connsiteX2067" fmla="*/ 1483532 w 3649252"/>
              <a:gd name="connsiteY2067" fmla="*/ 49100 h 677574"/>
              <a:gd name="connsiteX2068" fmla="*/ 1469072 w 3649252"/>
              <a:gd name="connsiteY2068" fmla="*/ 52988 h 677574"/>
              <a:gd name="connsiteX2069" fmla="*/ 1462967 w 3649252"/>
              <a:gd name="connsiteY2069" fmla="*/ 62981 h 677574"/>
              <a:gd name="connsiteX2070" fmla="*/ 1447029 w 3649252"/>
              <a:gd name="connsiteY2070" fmla="*/ 62981 h 677574"/>
              <a:gd name="connsiteX2071" fmla="*/ 1451913 w 3649252"/>
              <a:gd name="connsiteY2071" fmla="*/ 48875 h 677574"/>
              <a:gd name="connsiteX2072" fmla="*/ 1464509 w 3649252"/>
              <a:gd name="connsiteY2072" fmla="*/ 39235 h 677574"/>
              <a:gd name="connsiteX2073" fmla="*/ 1482761 w 3649252"/>
              <a:gd name="connsiteY2073" fmla="*/ 35732 h 677574"/>
              <a:gd name="connsiteX2074" fmla="*/ 1345799 w 3649252"/>
              <a:gd name="connsiteY2074" fmla="*/ 35732 h 677574"/>
              <a:gd name="connsiteX2075" fmla="*/ 1356756 w 3649252"/>
              <a:gd name="connsiteY2075" fmla="*/ 36857 h 677574"/>
              <a:gd name="connsiteX2076" fmla="*/ 1368774 w 3649252"/>
              <a:gd name="connsiteY2076" fmla="*/ 41452 h 677574"/>
              <a:gd name="connsiteX2077" fmla="*/ 1378446 w 3649252"/>
              <a:gd name="connsiteY2077" fmla="*/ 51927 h 677574"/>
              <a:gd name="connsiteX2078" fmla="*/ 1382302 w 3649252"/>
              <a:gd name="connsiteY2078" fmla="*/ 70693 h 677574"/>
              <a:gd name="connsiteX2079" fmla="*/ 1382302 w 3649252"/>
              <a:gd name="connsiteY2079" fmla="*/ 135731 h 677574"/>
              <a:gd name="connsiteX2080" fmla="*/ 1367135 w 3649252"/>
              <a:gd name="connsiteY2080" fmla="*/ 135731 h 677574"/>
              <a:gd name="connsiteX2081" fmla="*/ 1367135 w 3649252"/>
              <a:gd name="connsiteY2081" fmla="*/ 122364 h 677574"/>
              <a:gd name="connsiteX2082" fmla="*/ 1366364 w 3649252"/>
              <a:gd name="connsiteY2082" fmla="*/ 122364 h 677574"/>
              <a:gd name="connsiteX2083" fmla="*/ 1361223 w 3649252"/>
              <a:gd name="connsiteY2083" fmla="*/ 129240 h 677574"/>
              <a:gd name="connsiteX2084" fmla="*/ 1351647 w 3649252"/>
              <a:gd name="connsiteY2084" fmla="*/ 135474 h 677574"/>
              <a:gd name="connsiteX2085" fmla="*/ 1337058 w 3649252"/>
              <a:gd name="connsiteY2085" fmla="*/ 138045 h 677574"/>
              <a:gd name="connsiteX2086" fmla="*/ 1320028 w 3649252"/>
              <a:gd name="connsiteY2086" fmla="*/ 134478 h 677574"/>
              <a:gd name="connsiteX2087" fmla="*/ 1307881 w 3649252"/>
              <a:gd name="connsiteY2087" fmla="*/ 124131 h 677574"/>
              <a:gd name="connsiteX2088" fmla="*/ 1303383 w 3649252"/>
              <a:gd name="connsiteY2088" fmla="*/ 107711 h 677574"/>
              <a:gd name="connsiteX2089" fmla="*/ 1306725 w 3649252"/>
              <a:gd name="connsiteY2089" fmla="*/ 93926 h 677574"/>
              <a:gd name="connsiteX2090" fmla="*/ 1315658 w 3649252"/>
              <a:gd name="connsiteY2090" fmla="*/ 85603 h 677574"/>
              <a:gd name="connsiteX2091" fmla="*/ 1328029 w 3649252"/>
              <a:gd name="connsiteY2091" fmla="*/ 81072 h 677574"/>
              <a:gd name="connsiteX2092" fmla="*/ 1341686 w 3649252"/>
              <a:gd name="connsiteY2092" fmla="*/ 78662 h 677574"/>
              <a:gd name="connsiteX2093" fmla="*/ 1356306 w 3649252"/>
              <a:gd name="connsiteY2093" fmla="*/ 76895 h 677574"/>
              <a:gd name="connsiteX2094" fmla="*/ 1364532 w 3649252"/>
              <a:gd name="connsiteY2094" fmla="*/ 74806 h 677574"/>
              <a:gd name="connsiteX2095" fmla="*/ 1367135 w 3649252"/>
              <a:gd name="connsiteY2095" fmla="*/ 69665 h 677574"/>
              <a:gd name="connsiteX2096" fmla="*/ 1367135 w 3649252"/>
              <a:gd name="connsiteY2096" fmla="*/ 69151 h 677574"/>
              <a:gd name="connsiteX2097" fmla="*/ 1361962 w 3649252"/>
              <a:gd name="connsiteY2097" fmla="*/ 54370 h 677574"/>
              <a:gd name="connsiteX2098" fmla="*/ 1346313 w 3649252"/>
              <a:gd name="connsiteY2098" fmla="*/ 49100 h 677574"/>
              <a:gd name="connsiteX2099" fmla="*/ 1329282 w 3649252"/>
              <a:gd name="connsiteY2099" fmla="*/ 53855 h 677574"/>
              <a:gd name="connsiteX2100" fmla="*/ 1320606 w 3649252"/>
              <a:gd name="connsiteY2100" fmla="*/ 64010 h 677574"/>
              <a:gd name="connsiteX2101" fmla="*/ 1306210 w 3649252"/>
              <a:gd name="connsiteY2101" fmla="*/ 58868 h 677574"/>
              <a:gd name="connsiteX2102" fmla="*/ 1316525 w 3649252"/>
              <a:gd name="connsiteY2102" fmla="*/ 44826 h 677574"/>
              <a:gd name="connsiteX2103" fmla="*/ 1330664 w 3649252"/>
              <a:gd name="connsiteY2103" fmla="*/ 37757 h 677574"/>
              <a:gd name="connsiteX2104" fmla="*/ 1345799 w 3649252"/>
              <a:gd name="connsiteY2104" fmla="*/ 35732 h 677574"/>
              <a:gd name="connsiteX2105" fmla="*/ 1254161 w 3649252"/>
              <a:gd name="connsiteY2105" fmla="*/ 35732 h 677574"/>
              <a:gd name="connsiteX2106" fmla="*/ 1272252 w 3649252"/>
              <a:gd name="connsiteY2106" fmla="*/ 39363 h 677574"/>
              <a:gd name="connsiteX2107" fmla="*/ 1284141 w 3649252"/>
              <a:gd name="connsiteY2107" fmla="*/ 49196 h 677574"/>
              <a:gd name="connsiteX2108" fmla="*/ 1288351 w 3649252"/>
              <a:gd name="connsiteY2108" fmla="*/ 63238 h 677574"/>
              <a:gd name="connsiteX2109" fmla="*/ 1283659 w 3649252"/>
              <a:gd name="connsiteY2109" fmla="*/ 76734 h 677574"/>
              <a:gd name="connsiteX2110" fmla="*/ 1271899 w 3649252"/>
              <a:gd name="connsiteY2110" fmla="*/ 84061 h 677574"/>
              <a:gd name="connsiteX2111" fmla="*/ 1271899 w 3649252"/>
              <a:gd name="connsiteY2111" fmla="*/ 85089 h 677574"/>
              <a:gd name="connsiteX2112" fmla="*/ 1281635 w 3649252"/>
              <a:gd name="connsiteY2112" fmla="*/ 88656 h 677574"/>
              <a:gd name="connsiteX2113" fmla="*/ 1288094 w 3649252"/>
              <a:gd name="connsiteY2113" fmla="*/ 96946 h 677574"/>
              <a:gd name="connsiteX2114" fmla="*/ 1290407 w 3649252"/>
              <a:gd name="connsiteY2114" fmla="*/ 108225 h 677574"/>
              <a:gd name="connsiteX2115" fmla="*/ 1285587 w 3649252"/>
              <a:gd name="connsiteY2115" fmla="*/ 123874 h 677574"/>
              <a:gd name="connsiteX2116" fmla="*/ 1272349 w 3649252"/>
              <a:gd name="connsiteY2116" fmla="*/ 134157 h 677574"/>
              <a:gd name="connsiteX2117" fmla="*/ 1253133 w 3649252"/>
              <a:gd name="connsiteY2117" fmla="*/ 137788 h 677574"/>
              <a:gd name="connsiteX2118" fmla="*/ 1234367 w 3649252"/>
              <a:gd name="connsiteY2118" fmla="*/ 134350 h 677574"/>
              <a:gd name="connsiteX2119" fmla="*/ 1221224 w 3649252"/>
              <a:gd name="connsiteY2119" fmla="*/ 124774 h 677574"/>
              <a:gd name="connsiteX2120" fmla="*/ 1216115 w 3649252"/>
              <a:gd name="connsiteY2120" fmla="*/ 110539 h 677574"/>
              <a:gd name="connsiteX2121" fmla="*/ 1232311 w 3649252"/>
              <a:gd name="connsiteY2121" fmla="*/ 110539 h 677574"/>
              <a:gd name="connsiteX2122" fmla="*/ 1238384 w 3649252"/>
              <a:gd name="connsiteY2122" fmla="*/ 120693 h 677574"/>
              <a:gd name="connsiteX2123" fmla="*/ 1252876 w 3649252"/>
              <a:gd name="connsiteY2123" fmla="*/ 124163 h 677574"/>
              <a:gd name="connsiteX2124" fmla="*/ 1268493 w 3649252"/>
              <a:gd name="connsiteY2124" fmla="*/ 120404 h 677574"/>
              <a:gd name="connsiteX2125" fmla="*/ 1274983 w 3649252"/>
              <a:gd name="connsiteY2125" fmla="*/ 108225 h 677574"/>
              <a:gd name="connsiteX2126" fmla="*/ 1272541 w 3649252"/>
              <a:gd name="connsiteY2126" fmla="*/ 99581 h 677574"/>
              <a:gd name="connsiteX2127" fmla="*/ 1265665 w 3649252"/>
              <a:gd name="connsiteY2127" fmla="*/ 93829 h 677574"/>
              <a:gd name="connsiteX2128" fmla="*/ 1255189 w 3649252"/>
              <a:gd name="connsiteY2128" fmla="*/ 91773 h 677574"/>
              <a:gd name="connsiteX2129" fmla="*/ 1238223 w 3649252"/>
              <a:gd name="connsiteY2129" fmla="*/ 91773 h 677574"/>
              <a:gd name="connsiteX2130" fmla="*/ 1238223 w 3649252"/>
              <a:gd name="connsiteY2130" fmla="*/ 78148 h 677574"/>
              <a:gd name="connsiteX2131" fmla="*/ 1255189 w 3649252"/>
              <a:gd name="connsiteY2131" fmla="*/ 78148 h 677574"/>
              <a:gd name="connsiteX2132" fmla="*/ 1268589 w 3649252"/>
              <a:gd name="connsiteY2132" fmla="*/ 74035 h 677574"/>
              <a:gd name="connsiteX2133" fmla="*/ 1272927 w 3649252"/>
              <a:gd name="connsiteY2133" fmla="*/ 63753 h 677574"/>
              <a:gd name="connsiteX2134" fmla="*/ 1268235 w 3649252"/>
              <a:gd name="connsiteY2134" fmla="*/ 53116 h 677574"/>
              <a:gd name="connsiteX2135" fmla="*/ 1254932 w 3649252"/>
              <a:gd name="connsiteY2135" fmla="*/ 49100 h 677574"/>
              <a:gd name="connsiteX2136" fmla="*/ 1240472 w 3649252"/>
              <a:gd name="connsiteY2136" fmla="*/ 52988 h 677574"/>
              <a:gd name="connsiteX2137" fmla="*/ 1234367 w 3649252"/>
              <a:gd name="connsiteY2137" fmla="*/ 62981 h 677574"/>
              <a:gd name="connsiteX2138" fmla="*/ 1218429 w 3649252"/>
              <a:gd name="connsiteY2138" fmla="*/ 62981 h 677574"/>
              <a:gd name="connsiteX2139" fmla="*/ 1223313 w 3649252"/>
              <a:gd name="connsiteY2139" fmla="*/ 48875 h 677574"/>
              <a:gd name="connsiteX2140" fmla="*/ 1235909 w 3649252"/>
              <a:gd name="connsiteY2140" fmla="*/ 39235 h 677574"/>
              <a:gd name="connsiteX2141" fmla="*/ 1254161 w 3649252"/>
              <a:gd name="connsiteY2141" fmla="*/ 35732 h 677574"/>
              <a:gd name="connsiteX2142" fmla="*/ 1155299 w 3649252"/>
              <a:gd name="connsiteY2142" fmla="*/ 35732 h 677574"/>
              <a:gd name="connsiteX2143" fmla="*/ 1166256 w 3649252"/>
              <a:gd name="connsiteY2143" fmla="*/ 36857 h 677574"/>
              <a:gd name="connsiteX2144" fmla="*/ 1178274 w 3649252"/>
              <a:gd name="connsiteY2144" fmla="*/ 41452 h 677574"/>
              <a:gd name="connsiteX2145" fmla="*/ 1187946 w 3649252"/>
              <a:gd name="connsiteY2145" fmla="*/ 51927 h 677574"/>
              <a:gd name="connsiteX2146" fmla="*/ 1191802 w 3649252"/>
              <a:gd name="connsiteY2146" fmla="*/ 70693 h 677574"/>
              <a:gd name="connsiteX2147" fmla="*/ 1191802 w 3649252"/>
              <a:gd name="connsiteY2147" fmla="*/ 135731 h 677574"/>
              <a:gd name="connsiteX2148" fmla="*/ 1176635 w 3649252"/>
              <a:gd name="connsiteY2148" fmla="*/ 135731 h 677574"/>
              <a:gd name="connsiteX2149" fmla="*/ 1176635 w 3649252"/>
              <a:gd name="connsiteY2149" fmla="*/ 122364 h 677574"/>
              <a:gd name="connsiteX2150" fmla="*/ 1175864 w 3649252"/>
              <a:gd name="connsiteY2150" fmla="*/ 122364 h 677574"/>
              <a:gd name="connsiteX2151" fmla="*/ 1170723 w 3649252"/>
              <a:gd name="connsiteY2151" fmla="*/ 129240 h 677574"/>
              <a:gd name="connsiteX2152" fmla="*/ 1161147 w 3649252"/>
              <a:gd name="connsiteY2152" fmla="*/ 135474 h 677574"/>
              <a:gd name="connsiteX2153" fmla="*/ 1146558 w 3649252"/>
              <a:gd name="connsiteY2153" fmla="*/ 138045 h 677574"/>
              <a:gd name="connsiteX2154" fmla="*/ 1129528 w 3649252"/>
              <a:gd name="connsiteY2154" fmla="*/ 134478 h 677574"/>
              <a:gd name="connsiteX2155" fmla="*/ 1117381 w 3649252"/>
              <a:gd name="connsiteY2155" fmla="*/ 124131 h 677574"/>
              <a:gd name="connsiteX2156" fmla="*/ 1112883 w 3649252"/>
              <a:gd name="connsiteY2156" fmla="*/ 107711 h 677574"/>
              <a:gd name="connsiteX2157" fmla="*/ 1116225 w 3649252"/>
              <a:gd name="connsiteY2157" fmla="*/ 93926 h 677574"/>
              <a:gd name="connsiteX2158" fmla="*/ 1125158 w 3649252"/>
              <a:gd name="connsiteY2158" fmla="*/ 85603 h 677574"/>
              <a:gd name="connsiteX2159" fmla="*/ 1137529 w 3649252"/>
              <a:gd name="connsiteY2159" fmla="*/ 81072 h 677574"/>
              <a:gd name="connsiteX2160" fmla="*/ 1151185 w 3649252"/>
              <a:gd name="connsiteY2160" fmla="*/ 78662 h 677574"/>
              <a:gd name="connsiteX2161" fmla="*/ 1165806 w 3649252"/>
              <a:gd name="connsiteY2161" fmla="*/ 76895 h 677574"/>
              <a:gd name="connsiteX2162" fmla="*/ 1174032 w 3649252"/>
              <a:gd name="connsiteY2162" fmla="*/ 74806 h 677574"/>
              <a:gd name="connsiteX2163" fmla="*/ 1176635 w 3649252"/>
              <a:gd name="connsiteY2163" fmla="*/ 69665 h 677574"/>
              <a:gd name="connsiteX2164" fmla="*/ 1176635 w 3649252"/>
              <a:gd name="connsiteY2164" fmla="*/ 69151 h 677574"/>
              <a:gd name="connsiteX2165" fmla="*/ 1171462 w 3649252"/>
              <a:gd name="connsiteY2165" fmla="*/ 54370 h 677574"/>
              <a:gd name="connsiteX2166" fmla="*/ 1155813 w 3649252"/>
              <a:gd name="connsiteY2166" fmla="*/ 49100 h 677574"/>
              <a:gd name="connsiteX2167" fmla="*/ 1138782 w 3649252"/>
              <a:gd name="connsiteY2167" fmla="*/ 53855 h 677574"/>
              <a:gd name="connsiteX2168" fmla="*/ 1130106 w 3649252"/>
              <a:gd name="connsiteY2168" fmla="*/ 64010 h 677574"/>
              <a:gd name="connsiteX2169" fmla="*/ 1115710 w 3649252"/>
              <a:gd name="connsiteY2169" fmla="*/ 58868 h 677574"/>
              <a:gd name="connsiteX2170" fmla="*/ 1126025 w 3649252"/>
              <a:gd name="connsiteY2170" fmla="*/ 44826 h 677574"/>
              <a:gd name="connsiteX2171" fmla="*/ 1140164 w 3649252"/>
              <a:gd name="connsiteY2171" fmla="*/ 37757 h 677574"/>
              <a:gd name="connsiteX2172" fmla="*/ 1155299 w 3649252"/>
              <a:gd name="connsiteY2172" fmla="*/ 35732 h 677574"/>
              <a:gd name="connsiteX2173" fmla="*/ 793349 w 3649252"/>
              <a:gd name="connsiteY2173" fmla="*/ 35732 h 677574"/>
              <a:gd name="connsiteX2174" fmla="*/ 804306 w 3649252"/>
              <a:gd name="connsiteY2174" fmla="*/ 36857 h 677574"/>
              <a:gd name="connsiteX2175" fmla="*/ 816324 w 3649252"/>
              <a:gd name="connsiteY2175" fmla="*/ 41452 h 677574"/>
              <a:gd name="connsiteX2176" fmla="*/ 825996 w 3649252"/>
              <a:gd name="connsiteY2176" fmla="*/ 51927 h 677574"/>
              <a:gd name="connsiteX2177" fmla="*/ 829852 w 3649252"/>
              <a:gd name="connsiteY2177" fmla="*/ 70693 h 677574"/>
              <a:gd name="connsiteX2178" fmla="*/ 829852 w 3649252"/>
              <a:gd name="connsiteY2178" fmla="*/ 135731 h 677574"/>
              <a:gd name="connsiteX2179" fmla="*/ 814685 w 3649252"/>
              <a:gd name="connsiteY2179" fmla="*/ 135731 h 677574"/>
              <a:gd name="connsiteX2180" fmla="*/ 814685 w 3649252"/>
              <a:gd name="connsiteY2180" fmla="*/ 122364 h 677574"/>
              <a:gd name="connsiteX2181" fmla="*/ 813914 w 3649252"/>
              <a:gd name="connsiteY2181" fmla="*/ 122364 h 677574"/>
              <a:gd name="connsiteX2182" fmla="*/ 808773 w 3649252"/>
              <a:gd name="connsiteY2182" fmla="*/ 129240 h 677574"/>
              <a:gd name="connsiteX2183" fmla="*/ 799197 w 3649252"/>
              <a:gd name="connsiteY2183" fmla="*/ 135474 h 677574"/>
              <a:gd name="connsiteX2184" fmla="*/ 784608 w 3649252"/>
              <a:gd name="connsiteY2184" fmla="*/ 138045 h 677574"/>
              <a:gd name="connsiteX2185" fmla="*/ 767578 w 3649252"/>
              <a:gd name="connsiteY2185" fmla="*/ 134478 h 677574"/>
              <a:gd name="connsiteX2186" fmla="*/ 755431 w 3649252"/>
              <a:gd name="connsiteY2186" fmla="*/ 124131 h 677574"/>
              <a:gd name="connsiteX2187" fmla="*/ 750933 w 3649252"/>
              <a:gd name="connsiteY2187" fmla="*/ 107711 h 677574"/>
              <a:gd name="connsiteX2188" fmla="*/ 754275 w 3649252"/>
              <a:gd name="connsiteY2188" fmla="*/ 93926 h 677574"/>
              <a:gd name="connsiteX2189" fmla="*/ 763208 w 3649252"/>
              <a:gd name="connsiteY2189" fmla="*/ 85603 h 677574"/>
              <a:gd name="connsiteX2190" fmla="*/ 775579 w 3649252"/>
              <a:gd name="connsiteY2190" fmla="*/ 81072 h 677574"/>
              <a:gd name="connsiteX2191" fmla="*/ 789236 w 3649252"/>
              <a:gd name="connsiteY2191" fmla="*/ 78662 h 677574"/>
              <a:gd name="connsiteX2192" fmla="*/ 803856 w 3649252"/>
              <a:gd name="connsiteY2192" fmla="*/ 76895 h 677574"/>
              <a:gd name="connsiteX2193" fmla="*/ 812082 w 3649252"/>
              <a:gd name="connsiteY2193" fmla="*/ 74806 h 677574"/>
              <a:gd name="connsiteX2194" fmla="*/ 814685 w 3649252"/>
              <a:gd name="connsiteY2194" fmla="*/ 69665 h 677574"/>
              <a:gd name="connsiteX2195" fmla="*/ 814685 w 3649252"/>
              <a:gd name="connsiteY2195" fmla="*/ 69151 h 677574"/>
              <a:gd name="connsiteX2196" fmla="*/ 809512 w 3649252"/>
              <a:gd name="connsiteY2196" fmla="*/ 54370 h 677574"/>
              <a:gd name="connsiteX2197" fmla="*/ 793863 w 3649252"/>
              <a:gd name="connsiteY2197" fmla="*/ 49100 h 677574"/>
              <a:gd name="connsiteX2198" fmla="*/ 776832 w 3649252"/>
              <a:gd name="connsiteY2198" fmla="*/ 53855 h 677574"/>
              <a:gd name="connsiteX2199" fmla="*/ 768156 w 3649252"/>
              <a:gd name="connsiteY2199" fmla="*/ 64010 h 677574"/>
              <a:gd name="connsiteX2200" fmla="*/ 753761 w 3649252"/>
              <a:gd name="connsiteY2200" fmla="*/ 58868 h 677574"/>
              <a:gd name="connsiteX2201" fmla="*/ 764075 w 3649252"/>
              <a:gd name="connsiteY2201" fmla="*/ 44826 h 677574"/>
              <a:gd name="connsiteX2202" fmla="*/ 778214 w 3649252"/>
              <a:gd name="connsiteY2202" fmla="*/ 37757 h 677574"/>
              <a:gd name="connsiteX2203" fmla="*/ 793349 w 3649252"/>
              <a:gd name="connsiteY2203" fmla="*/ 35732 h 677574"/>
              <a:gd name="connsiteX2204" fmla="*/ 479024 w 3649252"/>
              <a:gd name="connsiteY2204" fmla="*/ 35732 h 677574"/>
              <a:gd name="connsiteX2205" fmla="*/ 489981 w 3649252"/>
              <a:gd name="connsiteY2205" fmla="*/ 36857 h 677574"/>
              <a:gd name="connsiteX2206" fmla="*/ 501999 w 3649252"/>
              <a:gd name="connsiteY2206" fmla="*/ 41452 h 677574"/>
              <a:gd name="connsiteX2207" fmla="*/ 511671 w 3649252"/>
              <a:gd name="connsiteY2207" fmla="*/ 51927 h 677574"/>
              <a:gd name="connsiteX2208" fmla="*/ 515527 w 3649252"/>
              <a:gd name="connsiteY2208" fmla="*/ 70693 h 677574"/>
              <a:gd name="connsiteX2209" fmla="*/ 515527 w 3649252"/>
              <a:gd name="connsiteY2209" fmla="*/ 135731 h 677574"/>
              <a:gd name="connsiteX2210" fmla="*/ 500360 w 3649252"/>
              <a:gd name="connsiteY2210" fmla="*/ 135731 h 677574"/>
              <a:gd name="connsiteX2211" fmla="*/ 500360 w 3649252"/>
              <a:gd name="connsiteY2211" fmla="*/ 122364 h 677574"/>
              <a:gd name="connsiteX2212" fmla="*/ 499589 w 3649252"/>
              <a:gd name="connsiteY2212" fmla="*/ 122364 h 677574"/>
              <a:gd name="connsiteX2213" fmla="*/ 494448 w 3649252"/>
              <a:gd name="connsiteY2213" fmla="*/ 129240 h 677574"/>
              <a:gd name="connsiteX2214" fmla="*/ 484872 w 3649252"/>
              <a:gd name="connsiteY2214" fmla="*/ 135474 h 677574"/>
              <a:gd name="connsiteX2215" fmla="*/ 470283 w 3649252"/>
              <a:gd name="connsiteY2215" fmla="*/ 138045 h 677574"/>
              <a:gd name="connsiteX2216" fmla="*/ 453253 w 3649252"/>
              <a:gd name="connsiteY2216" fmla="*/ 134478 h 677574"/>
              <a:gd name="connsiteX2217" fmla="*/ 441106 w 3649252"/>
              <a:gd name="connsiteY2217" fmla="*/ 124131 h 677574"/>
              <a:gd name="connsiteX2218" fmla="*/ 436608 w 3649252"/>
              <a:gd name="connsiteY2218" fmla="*/ 107711 h 677574"/>
              <a:gd name="connsiteX2219" fmla="*/ 439949 w 3649252"/>
              <a:gd name="connsiteY2219" fmla="*/ 93926 h 677574"/>
              <a:gd name="connsiteX2220" fmla="*/ 448883 w 3649252"/>
              <a:gd name="connsiteY2220" fmla="*/ 85603 h 677574"/>
              <a:gd name="connsiteX2221" fmla="*/ 461254 w 3649252"/>
              <a:gd name="connsiteY2221" fmla="*/ 81072 h 677574"/>
              <a:gd name="connsiteX2222" fmla="*/ 474911 w 3649252"/>
              <a:gd name="connsiteY2222" fmla="*/ 78662 h 677574"/>
              <a:gd name="connsiteX2223" fmla="*/ 489531 w 3649252"/>
              <a:gd name="connsiteY2223" fmla="*/ 76895 h 677574"/>
              <a:gd name="connsiteX2224" fmla="*/ 497757 w 3649252"/>
              <a:gd name="connsiteY2224" fmla="*/ 74806 h 677574"/>
              <a:gd name="connsiteX2225" fmla="*/ 500360 w 3649252"/>
              <a:gd name="connsiteY2225" fmla="*/ 69665 h 677574"/>
              <a:gd name="connsiteX2226" fmla="*/ 500360 w 3649252"/>
              <a:gd name="connsiteY2226" fmla="*/ 69151 h 677574"/>
              <a:gd name="connsiteX2227" fmla="*/ 495187 w 3649252"/>
              <a:gd name="connsiteY2227" fmla="*/ 54370 h 677574"/>
              <a:gd name="connsiteX2228" fmla="*/ 479538 w 3649252"/>
              <a:gd name="connsiteY2228" fmla="*/ 49100 h 677574"/>
              <a:gd name="connsiteX2229" fmla="*/ 462507 w 3649252"/>
              <a:gd name="connsiteY2229" fmla="*/ 53855 h 677574"/>
              <a:gd name="connsiteX2230" fmla="*/ 453831 w 3649252"/>
              <a:gd name="connsiteY2230" fmla="*/ 64010 h 677574"/>
              <a:gd name="connsiteX2231" fmla="*/ 439435 w 3649252"/>
              <a:gd name="connsiteY2231" fmla="*/ 58868 h 677574"/>
              <a:gd name="connsiteX2232" fmla="*/ 449750 w 3649252"/>
              <a:gd name="connsiteY2232" fmla="*/ 44826 h 677574"/>
              <a:gd name="connsiteX2233" fmla="*/ 463889 w 3649252"/>
              <a:gd name="connsiteY2233" fmla="*/ 37757 h 677574"/>
              <a:gd name="connsiteX2234" fmla="*/ 479024 w 3649252"/>
              <a:gd name="connsiteY2234" fmla="*/ 35732 h 677574"/>
              <a:gd name="connsiteX2235" fmla="*/ 273086 w 3649252"/>
              <a:gd name="connsiteY2235" fmla="*/ 35732 h 677574"/>
              <a:gd name="connsiteX2236" fmla="*/ 291177 w 3649252"/>
              <a:gd name="connsiteY2236" fmla="*/ 39363 h 677574"/>
              <a:gd name="connsiteX2237" fmla="*/ 303067 w 3649252"/>
              <a:gd name="connsiteY2237" fmla="*/ 49196 h 677574"/>
              <a:gd name="connsiteX2238" fmla="*/ 307276 w 3649252"/>
              <a:gd name="connsiteY2238" fmla="*/ 63238 h 677574"/>
              <a:gd name="connsiteX2239" fmla="*/ 302585 w 3649252"/>
              <a:gd name="connsiteY2239" fmla="*/ 76734 h 677574"/>
              <a:gd name="connsiteX2240" fmla="*/ 290824 w 3649252"/>
              <a:gd name="connsiteY2240" fmla="*/ 84061 h 677574"/>
              <a:gd name="connsiteX2241" fmla="*/ 290824 w 3649252"/>
              <a:gd name="connsiteY2241" fmla="*/ 85089 h 677574"/>
              <a:gd name="connsiteX2242" fmla="*/ 300560 w 3649252"/>
              <a:gd name="connsiteY2242" fmla="*/ 88656 h 677574"/>
              <a:gd name="connsiteX2243" fmla="*/ 307019 w 3649252"/>
              <a:gd name="connsiteY2243" fmla="*/ 96946 h 677574"/>
              <a:gd name="connsiteX2244" fmla="*/ 309333 w 3649252"/>
              <a:gd name="connsiteY2244" fmla="*/ 108225 h 677574"/>
              <a:gd name="connsiteX2245" fmla="*/ 304513 w 3649252"/>
              <a:gd name="connsiteY2245" fmla="*/ 123874 h 677574"/>
              <a:gd name="connsiteX2246" fmla="*/ 291274 w 3649252"/>
              <a:gd name="connsiteY2246" fmla="*/ 134157 h 677574"/>
              <a:gd name="connsiteX2247" fmla="*/ 272058 w 3649252"/>
              <a:gd name="connsiteY2247" fmla="*/ 137788 h 677574"/>
              <a:gd name="connsiteX2248" fmla="*/ 253292 w 3649252"/>
              <a:gd name="connsiteY2248" fmla="*/ 134350 h 677574"/>
              <a:gd name="connsiteX2249" fmla="*/ 240149 w 3649252"/>
              <a:gd name="connsiteY2249" fmla="*/ 124774 h 677574"/>
              <a:gd name="connsiteX2250" fmla="*/ 235040 w 3649252"/>
              <a:gd name="connsiteY2250" fmla="*/ 110539 h 677574"/>
              <a:gd name="connsiteX2251" fmla="*/ 251236 w 3649252"/>
              <a:gd name="connsiteY2251" fmla="*/ 110539 h 677574"/>
              <a:gd name="connsiteX2252" fmla="*/ 257309 w 3649252"/>
              <a:gd name="connsiteY2252" fmla="*/ 120693 h 677574"/>
              <a:gd name="connsiteX2253" fmla="*/ 271801 w 3649252"/>
              <a:gd name="connsiteY2253" fmla="*/ 124163 h 677574"/>
              <a:gd name="connsiteX2254" fmla="*/ 287418 w 3649252"/>
              <a:gd name="connsiteY2254" fmla="*/ 120404 h 677574"/>
              <a:gd name="connsiteX2255" fmla="*/ 293908 w 3649252"/>
              <a:gd name="connsiteY2255" fmla="*/ 108225 h 677574"/>
              <a:gd name="connsiteX2256" fmla="*/ 291466 w 3649252"/>
              <a:gd name="connsiteY2256" fmla="*/ 99581 h 677574"/>
              <a:gd name="connsiteX2257" fmla="*/ 284590 w 3649252"/>
              <a:gd name="connsiteY2257" fmla="*/ 93829 h 677574"/>
              <a:gd name="connsiteX2258" fmla="*/ 274114 w 3649252"/>
              <a:gd name="connsiteY2258" fmla="*/ 91773 h 677574"/>
              <a:gd name="connsiteX2259" fmla="*/ 257148 w 3649252"/>
              <a:gd name="connsiteY2259" fmla="*/ 91773 h 677574"/>
              <a:gd name="connsiteX2260" fmla="*/ 257148 w 3649252"/>
              <a:gd name="connsiteY2260" fmla="*/ 78148 h 677574"/>
              <a:gd name="connsiteX2261" fmla="*/ 274114 w 3649252"/>
              <a:gd name="connsiteY2261" fmla="*/ 78148 h 677574"/>
              <a:gd name="connsiteX2262" fmla="*/ 287514 w 3649252"/>
              <a:gd name="connsiteY2262" fmla="*/ 74035 h 677574"/>
              <a:gd name="connsiteX2263" fmla="*/ 291852 w 3649252"/>
              <a:gd name="connsiteY2263" fmla="*/ 63753 h 677574"/>
              <a:gd name="connsiteX2264" fmla="*/ 287160 w 3649252"/>
              <a:gd name="connsiteY2264" fmla="*/ 53116 h 677574"/>
              <a:gd name="connsiteX2265" fmla="*/ 273857 w 3649252"/>
              <a:gd name="connsiteY2265" fmla="*/ 49100 h 677574"/>
              <a:gd name="connsiteX2266" fmla="*/ 259397 w 3649252"/>
              <a:gd name="connsiteY2266" fmla="*/ 52988 h 677574"/>
              <a:gd name="connsiteX2267" fmla="*/ 253292 w 3649252"/>
              <a:gd name="connsiteY2267" fmla="*/ 62981 h 677574"/>
              <a:gd name="connsiteX2268" fmla="*/ 237354 w 3649252"/>
              <a:gd name="connsiteY2268" fmla="*/ 62981 h 677574"/>
              <a:gd name="connsiteX2269" fmla="*/ 242238 w 3649252"/>
              <a:gd name="connsiteY2269" fmla="*/ 48875 h 677574"/>
              <a:gd name="connsiteX2270" fmla="*/ 254834 w 3649252"/>
              <a:gd name="connsiteY2270" fmla="*/ 39235 h 677574"/>
              <a:gd name="connsiteX2271" fmla="*/ 273086 w 3649252"/>
              <a:gd name="connsiteY2271" fmla="*/ 35732 h 677574"/>
              <a:gd name="connsiteX2272" fmla="*/ 176537 w 3649252"/>
              <a:gd name="connsiteY2272" fmla="*/ 35732 h 677574"/>
              <a:gd name="connsiteX2273" fmla="*/ 199962 w 3649252"/>
              <a:gd name="connsiteY2273" fmla="*/ 42095 h 677574"/>
              <a:gd name="connsiteX2274" fmla="*/ 215643 w 3649252"/>
              <a:gd name="connsiteY2274" fmla="*/ 59961 h 677574"/>
              <a:gd name="connsiteX2275" fmla="*/ 221267 w 3649252"/>
              <a:gd name="connsiteY2275" fmla="*/ 86889 h 677574"/>
              <a:gd name="connsiteX2276" fmla="*/ 215643 w 3649252"/>
              <a:gd name="connsiteY2276" fmla="*/ 113624 h 677574"/>
              <a:gd name="connsiteX2277" fmla="*/ 199962 w 3649252"/>
              <a:gd name="connsiteY2277" fmla="*/ 131425 h 677574"/>
              <a:gd name="connsiteX2278" fmla="*/ 176537 w 3649252"/>
              <a:gd name="connsiteY2278" fmla="*/ 137788 h 677574"/>
              <a:gd name="connsiteX2279" fmla="*/ 153112 w 3649252"/>
              <a:gd name="connsiteY2279" fmla="*/ 131425 h 677574"/>
              <a:gd name="connsiteX2280" fmla="*/ 137431 w 3649252"/>
              <a:gd name="connsiteY2280" fmla="*/ 113624 h 677574"/>
              <a:gd name="connsiteX2281" fmla="*/ 131808 w 3649252"/>
              <a:gd name="connsiteY2281" fmla="*/ 86889 h 677574"/>
              <a:gd name="connsiteX2282" fmla="*/ 137431 w 3649252"/>
              <a:gd name="connsiteY2282" fmla="*/ 59961 h 677574"/>
              <a:gd name="connsiteX2283" fmla="*/ 153112 w 3649252"/>
              <a:gd name="connsiteY2283" fmla="*/ 42095 h 677574"/>
              <a:gd name="connsiteX2284" fmla="*/ 176537 w 3649252"/>
              <a:gd name="connsiteY2284" fmla="*/ 35732 h 677574"/>
              <a:gd name="connsiteX2285" fmla="*/ 1969334 w 3649252"/>
              <a:gd name="connsiteY2285" fmla="*/ 4113 h 677574"/>
              <a:gd name="connsiteX2286" fmla="*/ 1983473 w 3649252"/>
              <a:gd name="connsiteY2286" fmla="*/ 4113 h 677574"/>
              <a:gd name="connsiteX2287" fmla="*/ 1986268 w 3649252"/>
              <a:gd name="connsiteY2287" fmla="*/ 12918 h 677574"/>
              <a:gd name="connsiteX2288" fmla="*/ 1995812 w 3649252"/>
              <a:gd name="connsiteY2288" fmla="*/ 16709 h 677574"/>
              <a:gd name="connsiteX2289" fmla="*/ 2005484 w 3649252"/>
              <a:gd name="connsiteY2289" fmla="*/ 12918 h 677574"/>
              <a:gd name="connsiteX2290" fmla="*/ 2008408 w 3649252"/>
              <a:gd name="connsiteY2290" fmla="*/ 4113 h 677574"/>
              <a:gd name="connsiteX2291" fmla="*/ 2022547 w 3649252"/>
              <a:gd name="connsiteY2291" fmla="*/ 4113 h 677574"/>
              <a:gd name="connsiteX2292" fmla="*/ 2015349 w 3649252"/>
              <a:gd name="connsiteY2292" fmla="*/ 21144 h 677574"/>
              <a:gd name="connsiteX2293" fmla="*/ 1995812 w 3649252"/>
              <a:gd name="connsiteY2293" fmla="*/ 27763 h 677574"/>
              <a:gd name="connsiteX2294" fmla="*/ 1976500 w 3649252"/>
              <a:gd name="connsiteY2294" fmla="*/ 21144 h 677574"/>
              <a:gd name="connsiteX2295" fmla="*/ 1969334 w 3649252"/>
              <a:gd name="connsiteY2295" fmla="*/ 4113 h 677574"/>
              <a:gd name="connsiteX2296" fmla="*/ 995741 w 3649252"/>
              <a:gd name="connsiteY2296" fmla="*/ 4113 h 677574"/>
              <a:gd name="connsiteX2297" fmla="*/ 1075175 w 3649252"/>
              <a:gd name="connsiteY2297" fmla="*/ 4113 h 677574"/>
              <a:gd name="connsiteX2298" fmla="*/ 1075175 w 3649252"/>
              <a:gd name="connsiteY2298" fmla="*/ 18252 h 677574"/>
              <a:gd name="connsiteX2299" fmla="*/ 1011679 w 3649252"/>
              <a:gd name="connsiteY2299" fmla="*/ 18252 h 677574"/>
              <a:gd name="connsiteX2300" fmla="*/ 1011679 w 3649252"/>
              <a:gd name="connsiteY2300" fmla="*/ 59382 h 677574"/>
              <a:gd name="connsiteX2301" fmla="*/ 1045098 w 3649252"/>
              <a:gd name="connsiteY2301" fmla="*/ 59382 h 677574"/>
              <a:gd name="connsiteX2302" fmla="*/ 1068973 w 3649252"/>
              <a:gd name="connsiteY2302" fmla="*/ 64010 h 677574"/>
              <a:gd name="connsiteX2303" fmla="*/ 1083755 w 3649252"/>
              <a:gd name="connsiteY2303" fmla="*/ 77056 h 677574"/>
              <a:gd name="connsiteX2304" fmla="*/ 1088800 w 3649252"/>
              <a:gd name="connsiteY2304" fmla="*/ 96914 h 677574"/>
              <a:gd name="connsiteX2305" fmla="*/ 1083755 w 3649252"/>
              <a:gd name="connsiteY2305" fmla="*/ 117094 h 677574"/>
              <a:gd name="connsiteX2306" fmla="*/ 1068973 w 3649252"/>
              <a:gd name="connsiteY2306" fmla="*/ 130783 h 677574"/>
              <a:gd name="connsiteX2307" fmla="*/ 1045098 w 3649252"/>
              <a:gd name="connsiteY2307" fmla="*/ 135731 h 677574"/>
              <a:gd name="connsiteX2308" fmla="*/ 995741 w 3649252"/>
              <a:gd name="connsiteY2308" fmla="*/ 135731 h 677574"/>
              <a:gd name="connsiteX2309" fmla="*/ 995741 w 3649252"/>
              <a:gd name="connsiteY2309" fmla="*/ 4113 h 677574"/>
              <a:gd name="connsiteX2310" fmla="*/ 58097 w 3649252"/>
              <a:gd name="connsiteY2310" fmla="*/ 2314 h 677574"/>
              <a:gd name="connsiteX2311" fmla="*/ 76831 w 3649252"/>
              <a:gd name="connsiteY2311" fmla="*/ 5206 h 677574"/>
              <a:gd name="connsiteX2312" fmla="*/ 92673 w 3649252"/>
              <a:gd name="connsiteY2312" fmla="*/ 13657 h 677574"/>
              <a:gd name="connsiteX2313" fmla="*/ 104498 w 3649252"/>
              <a:gd name="connsiteY2313" fmla="*/ 27153 h 677574"/>
              <a:gd name="connsiteX2314" fmla="*/ 111053 w 3649252"/>
              <a:gd name="connsiteY2314" fmla="*/ 45244 h 677574"/>
              <a:gd name="connsiteX2315" fmla="*/ 95115 w 3649252"/>
              <a:gd name="connsiteY2315" fmla="*/ 45244 h 677574"/>
              <a:gd name="connsiteX2316" fmla="*/ 90198 w 3649252"/>
              <a:gd name="connsiteY2316" fmla="*/ 33162 h 677574"/>
              <a:gd name="connsiteX2317" fmla="*/ 81715 w 3649252"/>
              <a:gd name="connsiteY2317" fmla="*/ 24389 h 677574"/>
              <a:gd name="connsiteX2318" fmla="*/ 70693 w 3649252"/>
              <a:gd name="connsiteY2318" fmla="*/ 19023 h 677574"/>
              <a:gd name="connsiteX2319" fmla="*/ 58097 w 3649252"/>
              <a:gd name="connsiteY2319" fmla="*/ 17223 h 677574"/>
              <a:gd name="connsiteX2320" fmla="*/ 36471 w 3649252"/>
              <a:gd name="connsiteY2320" fmla="*/ 23265 h 677574"/>
              <a:gd name="connsiteX2321" fmla="*/ 21112 w 3649252"/>
              <a:gd name="connsiteY2321" fmla="*/ 41066 h 677574"/>
              <a:gd name="connsiteX2322" fmla="*/ 15424 w 3649252"/>
              <a:gd name="connsiteY2322" fmla="*/ 69922 h 677574"/>
              <a:gd name="connsiteX2323" fmla="*/ 21112 w 3649252"/>
              <a:gd name="connsiteY2323" fmla="*/ 98778 h 677574"/>
              <a:gd name="connsiteX2324" fmla="*/ 36471 w 3649252"/>
              <a:gd name="connsiteY2324" fmla="*/ 116580 h 677574"/>
              <a:gd name="connsiteX2325" fmla="*/ 58097 w 3649252"/>
              <a:gd name="connsiteY2325" fmla="*/ 122621 h 677574"/>
              <a:gd name="connsiteX2326" fmla="*/ 70693 w 3649252"/>
              <a:gd name="connsiteY2326" fmla="*/ 120821 h 677574"/>
              <a:gd name="connsiteX2327" fmla="*/ 81715 w 3649252"/>
              <a:gd name="connsiteY2327" fmla="*/ 115455 h 677574"/>
              <a:gd name="connsiteX2328" fmla="*/ 90198 w 3649252"/>
              <a:gd name="connsiteY2328" fmla="*/ 106651 h 677574"/>
              <a:gd name="connsiteX2329" fmla="*/ 95115 w 3649252"/>
              <a:gd name="connsiteY2329" fmla="*/ 94601 h 677574"/>
              <a:gd name="connsiteX2330" fmla="*/ 111053 w 3649252"/>
              <a:gd name="connsiteY2330" fmla="*/ 94601 h 677574"/>
              <a:gd name="connsiteX2331" fmla="*/ 104498 w 3649252"/>
              <a:gd name="connsiteY2331" fmla="*/ 112659 h 677574"/>
              <a:gd name="connsiteX2332" fmla="*/ 92673 w 3649252"/>
              <a:gd name="connsiteY2332" fmla="*/ 126188 h 677574"/>
              <a:gd name="connsiteX2333" fmla="*/ 76831 w 3649252"/>
              <a:gd name="connsiteY2333" fmla="*/ 134639 h 677574"/>
              <a:gd name="connsiteX2334" fmla="*/ 58097 w 3649252"/>
              <a:gd name="connsiteY2334" fmla="*/ 137531 h 677574"/>
              <a:gd name="connsiteX2335" fmla="*/ 28149 w 3649252"/>
              <a:gd name="connsiteY2335" fmla="*/ 129305 h 677574"/>
              <a:gd name="connsiteX2336" fmla="*/ 7519 w 3649252"/>
              <a:gd name="connsiteY2336" fmla="*/ 105912 h 677574"/>
              <a:gd name="connsiteX2337" fmla="*/ 0 w 3649252"/>
              <a:gd name="connsiteY2337" fmla="*/ 69922 h 677574"/>
              <a:gd name="connsiteX2338" fmla="*/ 7519 w 3649252"/>
              <a:gd name="connsiteY2338" fmla="*/ 33933 h 677574"/>
              <a:gd name="connsiteX2339" fmla="*/ 28149 w 3649252"/>
              <a:gd name="connsiteY2339" fmla="*/ 10540 h 677574"/>
              <a:gd name="connsiteX2340" fmla="*/ 58097 w 3649252"/>
              <a:gd name="connsiteY2340" fmla="*/ 2314 h 677574"/>
              <a:gd name="connsiteX2341" fmla="*/ 2181374 w 3649252"/>
              <a:gd name="connsiteY2341" fmla="*/ 0 h 677574"/>
              <a:gd name="connsiteX2342" fmla="*/ 2189086 w 3649252"/>
              <a:gd name="connsiteY2342" fmla="*/ 9254 h 677574"/>
              <a:gd name="connsiteX2343" fmla="*/ 2178674 w 3649252"/>
              <a:gd name="connsiteY2343" fmla="*/ 15360 h 677574"/>
              <a:gd name="connsiteX2344" fmla="*/ 2165307 w 3649252"/>
              <a:gd name="connsiteY2344" fmla="*/ 17481 h 677574"/>
              <a:gd name="connsiteX2345" fmla="*/ 2148726 w 3649252"/>
              <a:gd name="connsiteY2345" fmla="*/ 18252 h 677574"/>
              <a:gd name="connsiteX2346" fmla="*/ 2131696 w 3649252"/>
              <a:gd name="connsiteY2346" fmla="*/ 23265 h 677574"/>
              <a:gd name="connsiteX2347" fmla="*/ 2121284 w 3649252"/>
              <a:gd name="connsiteY2347" fmla="*/ 36632 h 677574"/>
              <a:gd name="connsiteX2348" fmla="*/ 2116593 w 3649252"/>
              <a:gd name="connsiteY2348" fmla="*/ 58097 h 677574"/>
              <a:gd name="connsiteX2349" fmla="*/ 2117878 w 3649252"/>
              <a:gd name="connsiteY2349" fmla="*/ 58097 h 677574"/>
              <a:gd name="connsiteX2350" fmla="*/ 2131760 w 3649252"/>
              <a:gd name="connsiteY2350" fmla="*/ 44473 h 677574"/>
              <a:gd name="connsiteX2351" fmla="*/ 2150783 w 3649252"/>
              <a:gd name="connsiteY2351" fmla="*/ 40102 h 677574"/>
              <a:gd name="connsiteX2352" fmla="*/ 2171605 w 3649252"/>
              <a:gd name="connsiteY2352" fmla="*/ 45501 h 677574"/>
              <a:gd name="connsiteX2353" fmla="*/ 2186258 w 3649252"/>
              <a:gd name="connsiteY2353" fmla="*/ 61503 h 677574"/>
              <a:gd name="connsiteX2354" fmla="*/ 2191657 w 3649252"/>
              <a:gd name="connsiteY2354" fmla="*/ 87660 h 677574"/>
              <a:gd name="connsiteX2355" fmla="*/ 2186162 w 3649252"/>
              <a:gd name="connsiteY2355" fmla="*/ 114395 h 677574"/>
              <a:gd name="connsiteX2356" fmla="*/ 2170802 w 3649252"/>
              <a:gd name="connsiteY2356" fmla="*/ 131715 h 677574"/>
              <a:gd name="connsiteX2357" fmla="*/ 2147698 w 3649252"/>
              <a:gd name="connsiteY2357" fmla="*/ 137788 h 677574"/>
              <a:gd name="connsiteX2358" fmla="*/ 2124498 w 3649252"/>
              <a:gd name="connsiteY2358" fmla="*/ 131522 h 677574"/>
              <a:gd name="connsiteX2359" fmla="*/ 2109010 w 3649252"/>
              <a:gd name="connsiteY2359" fmla="*/ 112884 h 677574"/>
              <a:gd name="connsiteX2360" fmla="*/ 2103483 w 3649252"/>
              <a:gd name="connsiteY2360" fmla="*/ 82261 h 677574"/>
              <a:gd name="connsiteX2361" fmla="*/ 2103483 w 3649252"/>
              <a:gd name="connsiteY2361" fmla="*/ 71722 h 677574"/>
              <a:gd name="connsiteX2362" fmla="*/ 2114697 w 3649252"/>
              <a:gd name="connsiteY2362" fmla="*/ 21722 h 677574"/>
              <a:gd name="connsiteX2363" fmla="*/ 2148469 w 3649252"/>
              <a:gd name="connsiteY2363" fmla="*/ 4113 h 677574"/>
              <a:gd name="connsiteX2364" fmla="*/ 2162672 w 3649252"/>
              <a:gd name="connsiteY2364" fmla="*/ 3985 h 677574"/>
              <a:gd name="connsiteX2365" fmla="*/ 2173533 w 3649252"/>
              <a:gd name="connsiteY2365" fmla="*/ 3406 h 677574"/>
              <a:gd name="connsiteX2366" fmla="*/ 2181374 w 3649252"/>
              <a:gd name="connsiteY2366" fmla="*/ 0 h 677574"/>
              <a:gd name="connsiteX0" fmla="*/ 3441095 w 3649252"/>
              <a:gd name="connsiteY0" fmla="*/ 630016 h 677574"/>
              <a:gd name="connsiteX1" fmla="*/ 3460825 w 3649252"/>
              <a:gd name="connsiteY1" fmla="*/ 621855 h 677574"/>
              <a:gd name="connsiteX2" fmla="*/ 3464231 w 3649252"/>
              <a:gd name="connsiteY2" fmla="*/ 630016 h 677574"/>
              <a:gd name="connsiteX3" fmla="*/ 3462657 w 3649252"/>
              <a:gd name="connsiteY3" fmla="*/ 635801 h 677574"/>
              <a:gd name="connsiteX4" fmla="*/ 3458479 w 3649252"/>
              <a:gd name="connsiteY4" fmla="*/ 640010 h 677574"/>
              <a:gd name="connsiteX5" fmla="*/ 3452663 w 3649252"/>
              <a:gd name="connsiteY5" fmla="*/ 641584 h 677574"/>
              <a:gd name="connsiteX6" fmla="*/ 3444501 w 3649252"/>
              <a:gd name="connsiteY6" fmla="*/ 638178 h 677574"/>
              <a:gd name="connsiteX7" fmla="*/ 3441095 w 3649252"/>
              <a:gd name="connsiteY7" fmla="*/ 630016 h 677574"/>
              <a:gd name="connsiteX8" fmla="*/ 1159117 w 3649252"/>
              <a:gd name="connsiteY8" fmla="*/ 598526 h 677574"/>
              <a:gd name="connsiteX9" fmla="*/ 1159117 w 3649252"/>
              <a:gd name="connsiteY9" fmla="*/ 620055 h 677574"/>
              <a:gd name="connsiteX10" fmla="*/ 1182189 w 3649252"/>
              <a:gd name="connsiteY10" fmla="*/ 620055 h 677574"/>
              <a:gd name="connsiteX11" fmla="*/ 1191154 w 3649252"/>
              <a:gd name="connsiteY11" fmla="*/ 617324 h 677574"/>
              <a:gd name="connsiteX12" fmla="*/ 1194400 w 3649252"/>
              <a:gd name="connsiteY12" fmla="*/ 609837 h 677574"/>
              <a:gd name="connsiteX13" fmla="*/ 1191154 w 3649252"/>
              <a:gd name="connsiteY13" fmla="*/ 601546 h 677574"/>
              <a:gd name="connsiteX14" fmla="*/ 1182189 w 3649252"/>
              <a:gd name="connsiteY14" fmla="*/ 598526 h 677574"/>
              <a:gd name="connsiteX15" fmla="*/ 1159117 w 3649252"/>
              <a:gd name="connsiteY15" fmla="*/ 598526 h 677574"/>
              <a:gd name="connsiteX16" fmla="*/ 2676058 w 3649252"/>
              <a:gd name="connsiteY16" fmla="*/ 594798 h 677574"/>
              <a:gd name="connsiteX17" fmla="*/ 2672555 w 3649252"/>
              <a:gd name="connsiteY17" fmla="*/ 596309 h 677574"/>
              <a:gd name="connsiteX18" fmla="*/ 2667575 w 3649252"/>
              <a:gd name="connsiteY18" fmla="*/ 597530 h 677574"/>
              <a:gd name="connsiteX19" fmla="*/ 2662048 w 3649252"/>
              <a:gd name="connsiteY19" fmla="*/ 598494 h 677574"/>
              <a:gd name="connsiteX20" fmla="*/ 2657035 w 3649252"/>
              <a:gd name="connsiteY20" fmla="*/ 599233 h 677574"/>
              <a:gd name="connsiteX21" fmla="*/ 2648616 w 3649252"/>
              <a:gd name="connsiteY21" fmla="*/ 601482 h 677574"/>
              <a:gd name="connsiteX22" fmla="*/ 2643025 w 3649252"/>
              <a:gd name="connsiteY22" fmla="*/ 605627 h 677574"/>
              <a:gd name="connsiteX23" fmla="*/ 2641033 w 3649252"/>
              <a:gd name="connsiteY23" fmla="*/ 612086 h 677574"/>
              <a:gd name="connsiteX24" fmla="*/ 2645113 w 3649252"/>
              <a:gd name="connsiteY24" fmla="*/ 620601 h 677574"/>
              <a:gd name="connsiteX25" fmla="*/ 2655493 w 3649252"/>
              <a:gd name="connsiteY25" fmla="*/ 623526 h 677574"/>
              <a:gd name="connsiteX26" fmla="*/ 2666161 w 3649252"/>
              <a:gd name="connsiteY26" fmla="*/ 621116 h 677574"/>
              <a:gd name="connsiteX27" fmla="*/ 2673423 w 3649252"/>
              <a:gd name="connsiteY27" fmla="*/ 614592 h 677574"/>
              <a:gd name="connsiteX28" fmla="*/ 2676058 w 3649252"/>
              <a:gd name="connsiteY28" fmla="*/ 605274 h 677574"/>
              <a:gd name="connsiteX29" fmla="*/ 2676058 w 3649252"/>
              <a:gd name="connsiteY29" fmla="*/ 594798 h 677574"/>
              <a:gd name="connsiteX30" fmla="*/ 2075983 w 3649252"/>
              <a:gd name="connsiteY30" fmla="*/ 594798 h 677574"/>
              <a:gd name="connsiteX31" fmla="*/ 2072481 w 3649252"/>
              <a:gd name="connsiteY31" fmla="*/ 596309 h 677574"/>
              <a:gd name="connsiteX32" fmla="*/ 2067500 w 3649252"/>
              <a:gd name="connsiteY32" fmla="*/ 597530 h 677574"/>
              <a:gd name="connsiteX33" fmla="*/ 2061973 w 3649252"/>
              <a:gd name="connsiteY33" fmla="*/ 598494 h 677574"/>
              <a:gd name="connsiteX34" fmla="*/ 2056960 w 3649252"/>
              <a:gd name="connsiteY34" fmla="*/ 599233 h 677574"/>
              <a:gd name="connsiteX35" fmla="*/ 2048541 w 3649252"/>
              <a:gd name="connsiteY35" fmla="*/ 601482 h 677574"/>
              <a:gd name="connsiteX36" fmla="*/ 2042950 w 3649252"/>
              <a:gd name="connsiteY36" fmla="*/ 605627 h 677574"/>
              <a:gd name="connsiteX37" fmla="*/ 2040958 w 3649252"/>
              <a:gd name="connsiteY37" fmla="*/ 612086 h 677574"/>
              <a:gd name="connsiteX38" fmla="*/ 2045039 w 3649252"/>
              <a:gd name="connsiteY38" fmla="*/ 620601 h 677574"/>
              <a:gd name="connsiteX39" fmla="*/ 2055418 w 3649252"/>
              <a:gd name="connsiteY39" fmla="*/ 623526 h 677574"/>
              <a:gd name="connsiteX40" fmla="*/ 2066086 w 3649252"/>
              <a:gd name="connsiteY40" fmla="*/ 621116 h 677574"/>
              <a:gd name="connsiteX41" fmla="*/ 2073348 w 3649252"/>
              <a:gd name="connsiteY41" fmla="*/ 614592 h 677574"/>
              <a:gd name="connsiteX42" fmla="*/ 2075983 w 3649252"/>
              <a:gd name="connsiteY42" fmla="*/ 605274 h 677574"/>
              <a:gd name="connsiteX43" fmla="*/ 2075983 w 3649252"/>
              <a:gd name="connsiteY43" fmla="*/ 594798 h 677574"/>
              <a:gd name="connsiteX44" fmla="*/ 1085383 w 3649252"/>
              <a:gd name="connsiteY44" fmla="*/ 594798 h 677574"/>
              <a:gd name="connsiteX45" fmla="*/ 1081881 w 3649252"/>
              <a:gd name="connsiteY45" fmla="*/ 596309 h 677574"/>
              <a:gd name="connsiteX46" fmla="*/ 1076900 w 3649252"/>
              <a:gd name="connsiteY46" fmla="*/ 597530 h 677574"/>
              <a:gd name="connsiteX47" fmla="*/ 1071373 w 3649252"/>
              <a:gd name="connsiteY47" fmla="*/ 598494 h 677574"/>
              <a:gd name="connsiteX48" fmla="*/ 1066360 w 3649252"/>
              <a:gd name="connsiteY48" fmla="*/ 599233 h 677574"/>
              <a:gd name="connsiteX49" fmla="*/ 1057941 w 3649252"/>
              <a:gd name="connsiteY49" fmla="*/ 601482 h 677574"/>
              <a:gd name="connsiteX50" fmla="*/ 1052350 w 3649252"/>
              <a:gd name="connsiteY50" fmla="*/ 605627 h 677574"/>
              <a:gd name="connsiteX51" fmla="*/ 1050358 w 3649252"/>
              <a:gd name="connsiteY51" fmla="*/ 612086 h 677574"/>
              <a:gd name="connsiteX52" fmla="*/ 1054439 w 3649252"/>
              <a:gd name="connsiteY52" fmla="*/ 620601 h 677574"/>
              <a:gd name="connsiteX53" fmla="*/ 1064818 w 3649252"/>
              <a:gd name="connsiteY53" fmla="*/ 623526 h 677574"/>
              <a:gd name="connsiteX54" fmla="*/ 1075486 w 3649252"/>
              <a:gd name="connsiteY54" fmla="*/ 621116 h 677574"/>
              <a:gd name="connsiteX55" fmla="*/ 1082748 w 3649252"/>
              <a:gd name="connsiteY55" fmla="*/ 614592 h 677574"/>
              <a:gd name="connsiteX56" fmla="*/ 1085383 w 3649252"/>
              <a:gd name="connsiteY56" fmla="*/ 605274 h 677574"/>
              <a:gd name="connsiteX57" fmla="*/ 1085383 w 3649252"/>
              <a:gd name="connsiteY57" fmla="*/ 594798 h 677574"/>
              <a:gd name="connsiteX58" fmla="*/ 166985 w 3649252"/>
              <a:gd name="connsiteY58" fmla="*/ 590942 h 677574"/>
              <a:gd name="connsiteX59" fmla="*/ 162776 w 3649252"/>
              <a:gd name="connsiteY59" fmla="*/ 593031 h 677574"/>
              <a:gd name="connsiteX60" fmla="*/ 155321 w 3649252"/>
              <a:gd name="connsiteY60" fmla="*/ 594638 h 677574"/>
              <a:gd name="connsiteX61" fmla="*/ 147159 w 3649252"/>
              <a:gd name="connsiteY61" fmla="*/ 595794 h 677574"/>
              <a:gd name="connsiteX62" fmla="*/ 140764 w 3649252"/>
              <a:gd name="connsiteY62" fmla="*/ 596598 h 677574"/>
              <a:gd name="connsiteX63" fmla="*/ 129743 w 3649252"/>
              <a:gd name="connsiteY63" fmla="*/ 599072 h 677574"/>
              <a:gd name="connsiteX64" fmla="*/ 121516 w 3649252"/>
              <a:gd name="connsiteY64" fmla="*/ 604149 h 677574"/>
              <a:gd name="connsiteX65" fmla="*/ 118400 w 3649252"/>
              <a:gd name="connsiteY65" fmla="*/ 613307 h 677574"/>
              <a:gd name="connsiteX66" fmla="*/ 124280 w 3649252"/>
              <a:gd name="connsiteY66" fmla="*/ 625229 h 677574"/>
              <a:gd name="connsiteX67" fmla="*/ 139222 w 3649252"/>
              <a:gd name="connsiteY67" fmla="*/ 629245 h 677574"/>
              <a:gd name="connsiteX68" fmla="*/ 154421 w 3649252"/>
              <a:gd name="connsiteY68" fmla="*/ 625711 h 677574"/>
              <a:gd name="connsiteX69" fmla="*/ 163804 w 3649252"/>
              <a:gd name="connsiteY69" fmla="*/ 616585 h 677574"/>
              <a:gd name="connsiteX70" fmla="*/ 166985 w 3649252"/>
              <a:gd name="connsiteY70" fmla="*/ 604824 h 677574"/>
              <a:gd name="connsiteX71" fmla="*/ 166985 w 3649252"/>
              <a:gd name="connsiteY71" fmla="*/ 590942 h 677574"/>
              <a:gd name="connsiteX72" fmla="*/ 618878 w 3649252"/>
              <a:gd name="connsiteY72" fmla="*/ 562922 h 677574"/>
              <a:gd name="connsiteX73" fmla="*/ 617850 w 3649252"/>
              <a:gd name="connsiteY73" fmla="*/ 574104 h 677574"/>
              <a:gd name="connsiteX74" fmla="*/ 614701 w 3649252"/>
              <a:gd name="connsiteY74" fmla="*/ 600936 h 677574"/>
              <a:gd name="connsiteX75" fmla="*/ 608274 w 3649252"/>
              <a:gd name="connsiteY75" fmla="*/ 618834 h 677574"/>
              <a:gd name="connsiteX76" fmla="*/ 645485 w 3649252"/>
              <a:gd name="connsiteY76" fmla="*/ 618834 h 677574"/>
              <a:gd name="connsiteX77" fmla="*/ 645485 w 3649252"/>
              <a:gd name="connsiteY77" fmla="*/ 562922 h 677574"/>
              <a:gd name="connsiteX78" fmla="*/ 618878 w 3649252"/>
              <a:gd name="connsiteY78" fmla="*/ 562922 h 677574"/>
              <a:gd name="connsiteX79" fmla="*/ 1159117 w 3649252"/>
              <a:gd name="connsiteY79" fmla="*/ 562794 h 677574"/>
              <a:gd name="connsiteX80" fmla="*/ 1159117 w 3649252"/>
              <a:gd name="connsiteY80" fmla="*/ 582459 h 677574"/>
              <a:gd name="connsiteX81" fmla="*/ 1176277 w 3649252"/>
              <a:gd name="connsiteY81" fmla="*/ 582459 h 677574"/>
              <a:gd name="connsiteX82" fmla="*/ 1183314 w 3649252"/>
              <a:gd name="connsiteY82" fmla="*/ 581270 h 677574"/>
              <a:gd name="connsiteX83" fmla="*/ 1187812 w 3649252"/>
              <a:gd name="connsiteY83" fmla="*/ 577832 h 677574"/>
              <a:gd name="connsiteX84" fmla="*/ 1189387 w 3649252"/>
              <a:gd name="connsiteY84" fmla="*/ 572498 h 677574"/>
              <a:gd name="connsiteX85" fmla="*/ 1185724 w 3649252"/>
              <a:gd name="connsiteY85" fmla="*/ 565364 h 677574"/>
              <a:gd name="connsiteX86" fmla="*/ 1175698 w 3649252"/>
              <a:gd name="connsiteY86" fmla="*/ 562794 h 677574"/>
              <a:gd name="connsiteX87" fmla="*/ 1159117 w 3649252"/>
              <a:gd name="connsiteY87" fmla="*/ 562794 h 677574"/>
              <a:gd name="connsiteX88" fmla="*/ 3133786 w 3649252"/>
              <a:gd name="connsiteY88" fmla="*/ 562344 h 677574"/>
              <a:gd name="connsiteX89" fmla="*/ 3122507 w 3649252"/>
              <a:gd name="connsiteY89" fmla="*/ 565878 h 677574"/>
              <a:gd name="connsiteX90" fmla="*/ 3115470 w 3649252"/>
              <a:gd name="connsiteY90" fmla="*/ 575904 h 677574"/>
              <a:gd name="connsiteX91" fmla="*/ 3113028 w 3649252"/>
              <a:gd name="connsiteY91" fmla="*/ 591199 h 677574"/>
              <a:gd name="connsiteX92" fmla="*/ 3115470 w 3649252"/>
              <a:gd name="connsiteY92" fmla="*/ 606559 h 677574"/>
              <a:gd name="connsiteX93" fmla="*/ 3122539 w 3649252"/>
              <a:gd name="connsiteY93" fmla="*/ 616745 h 677574"/>
              <a:gd name="connsiteX94" fmla="*/ 3133786 w 3649252"/>
              <a:gd name="connsiteY94" fmla="*/ 620376 h 677574"/>
              <a:gd name="connsiteX95" fmla="*/ 3145097 w 3649252"/>
              <a:gd name="connsiteY95" fmla="*/ 616681 h 677574"/>
              <a:gd name="connsiteX96" fmla="*/ 3152134 w 3649252"/>
              <a:gd name="connsiteY96" fmla="*/ 606398 h 677574"/>
              <a:gd name="connsiteX97" fmla="*/ 3154544 w 3649252"/>
              <a:gd name="connsiteY97" fmla="*/ 591199 h 677574"/>
              <a:gd name="connsiteX98" fmla="*/ 3152166 w 3649252"/>
              <a:gd name="connsiteY98" fmla="*/ 576161 h 677574"/>
              <a:gd name="connsiteX99" fmla="*/ 3145161 w 3649252"/>
              <a:gd name="connsiteY99" fmla="*/ 566007 h 677574"/>
              <a:gd name="connsiteX100" fmla="*/ 3133786 w 3649252"/>
              <a:gd name="connsiteY100" fmla="*/ 562344 h 677574"/>
              <a:gd name="connsiteX101" fmla="*/ 409636 w 3649252"/>
              <a:gd name="connsiteY101" fmla="*/ 562344 h 677574"/>
              <a:gd name="connsiteX102" fmla="*/ 398357 w 3649252"/>
              <a:gd name="connsiteY102" fmla="*/ 565878 h 677574"/>
              <a:gd name="connsiteX103" fmla="*/ 391320 w 3649252"/>
              <a:gd name="connsiteY103" fmla="*/ 575904 h 677574"/>
              <a:gd name="connsiteX104" fmla="*/ 388878 w 3649252"/>
              <a:gd name="connsiteY104" fmla="*/ 591199 h 677574"/>
              <a:gd name="connsiteX105" fmla="*/ 391320 w 3649252"/>
              <a:gd name="connsiteY105" fmla="*/ 606559 h 677574"/>
              <a:gd name="connsiteX106" fmla="*/ 398389 w 3649252"/>
              <a:gd name="connsiteY106" fmla="*/ 616745 h 677574"/>
              <a:gd name="connsiteX107" fmla="*/ 409636 w 3649252"/>
              <a:gd name="connsiteY107" fmla="*/ 620376 h 677574"/>
              <a:gd name="connsiteX108" fmla="*/ 420947 w 3649252"/>
              <a:gd name="connsiteY108" fmla="*/ 616681 h 677574"/>
              <a:gd name="connsiteX109" fmla="*/ 427984 w 3649252"/>
              <a:gd name="connsiteY109" fmla="*/ 606398 h 677574"/>
              <a:gd name="connsiteX110" fmla="*/ 430394 w 3649252"/>
              <a:gd name="connsiteY110" fmla="*/ 591199 h 677574"/>
              <a:gd name="connsiteX111" fmla="*/ 428016 w 3649252"/>
              <a:gd name="connsiteY111" fmla="*/ 576161 h 677574"/>
              <a:gd name="connsiteX112" fmla="*/ 421011 w 3649252"/>
              <a:gd name="connsiteY112" fmla="*/ 566007 h 677574"/>
              <a:gd name="connsiteX113" fmla="*/ 409636 w 3649252"/>
              <a:gd name="connsiteY113" fmla="*/ 562344 h 677574"/>
              <a:gd name="connsiteX114" fmla="*/ 2903603 w 3649252"/>
              <a:gd name="connsiteY114" fmla="*/ 561894 h 677574"/>
              <a:gd name="connsiteX115" fmla="*/ 2903603 w 3649252"/>
              <a:gd name="connsiteY115" fmla="*/ 621148 h 677574"/>
              <a:gd name="connsiteX116" fmla="*/ 2913435 w 3649252"/>
              <a:gd name="connsiteY116" fmla="*/ 618866 h 677574"/>
              <a:gd name="connsiteX117" fmla="*/ 2920698 w 3649252"/>
              <a:gd name="connsiteY117" fmla="*/ 612536 h 677574"/>
              <a:gd name="connsiteX118" fmla="*/ 2925197 w 3649252"/>
              <a:gd name="connsiteY118" fmla="*/ 603121 h 677574"/>
              <a:gd name="connsiteX119" fmla="*/ 2926739 w 3649252"/>
              <a:gd name="connsiteY119" fmla="*/ 591585 h 677574"/>
              <a:gd name="connsiteX120" fmla="*/ 2924008 w 3649252"/>
              <a:gd name="connsiteY120" fmla="*/ 576579 h 677574"/>
              <a:gd name="connsiteX121" fmla="*/ 2916135 w 3649252"/>
              <a:gd name="connsiteY121" fmla="*/ 565878 h 677574"/>
              <a:gd name="connsiteX122" fmla="*/ 2903603 w 3649252"/>
              <a:gd name="connsiteY122" fmla="*/ 561894 h 677574"/>
              <a:gd name="connsiteX123" fmla="*/ 2876289 w 3649252"/>
              <a:gd name="connsiteY123" fmla="*/ 561894 h 677574"/>
              <a:gd name="connsiteX124" fmla="*/ 2866457 w 3649252"/>
              <a:gd name="connsiteY124" fmla="*/ 564207 h 677574"/>
              <a:gd name="connsiteX125" fmla="*/ 2859195 w 3649252"/>
              <a:gd name="connsiteY125" fmla="*/ 570538 h 677574"/>
              <a:gd name="connsiteX126" fmla="*/ 2854728 w 3649252"/>
              <a:gd name="connsiteY126" fmla="*/ 579953 h 677574"/>
              <a:gd name="connsiteX127" fmla="*/ 2853218 w 3649252"/>
              <a:gd name="connsiteY127" fmla="*/ 591585 h 677574"/>
              <a:gd name="connsiteX128" fmla="*/ 2855917 w 3649252"/>
              <a:gd name="connsiteY128" fmla="*/ 606527 h 677574"/>
              <a:gd name="connsiteX129" fmla="*/ 2863822 w 3649252"/>
              <a:gd name="connsiteY129" fmla="*/ 617195 h 677574"/>
              <a:gd name="connsiteX130" fmla="*/ 2876289 w 3649252"/>
              <a:gd name="connsiteY130" fmla="*/ 621148 h 677574"/>
              <a:gd name="connsiteX131" fmla="*/ 2876289 w 3649252"/>
              <a:gd name="connsiteY131" fmla="*/ 561894 h 677574"/>
              <a:gd name="connsiteX132" fmla="*/ 3016658 w 3649252"/>
              <a:gd name="connsiteY132" fmla="*/ 561444 h 677574"/>
              <a:gd name="connsiteX133" fmla="*/ 3005122 w 3649252"/>
              <a:gd name="connsiteY133" fmla="*/ 565364 h 677574"/>
              <a:gd name="connsiteX134" fmla="*/ 2998117 w 3649252"/>
              <a:gd name="connsiteY134" fmla="*/ 576032 h 677574"/>
              <a:gd name="connsiteX135" fmla="*/ 2995771 w 3649252"/>
              <a:gd name="connsiteY135" fmla="*/ 591392 h 677574"/>
              <a:gd name="connsiteX136" fmla="*/ 2998117 w 3649252"/>
              <a:gd name="connsiteY136" fmla="*/ 606752 h 677574"/>
              <a:gd name="connsiteX137" fmla="*/ 3005122 w 3649252"/>
              <a:gd name="connsiteY137" fmla="*/ 617388 h 677574"/>
              <a:gd name="connsiteX138" fmla="*/ 3016658 w 3649252"/>
              <a:gd name="connsiteY138" fmla="*/ 621276 h 677574"/>
              <a:gd name="connsiteX139" fmla="*/ 3028033 w 3649252"/>
              <a:gd name="connsiteY139" fmla="*/ 617388 h 677574"/>
              <a:gd name="connsiteX140" fmla="*/ 3034942 w 3649252"/>
              <a:gd name="connsiteY140" fmla="*/ 606752 h 677574"/>
              <a:gd name="connsiteX141" fmla="*/ 3037288 w 3649252"/>
              <a:gd name="connsiteY141" fmla="*/ 591392 h 677574"/>
              <a:gd name="connsiteX142" fmla="*/ 3034942 w 3649252"/>
              <a:gd name="connsiteY142" fmla="*/ 576032 h 677574"/>
              <a:gd name="connsiteX143" fmla="*/ 3028033 w 3649252"/>
              <a:gd name="connsiteY143" fmla="*/ 565364 h 677574"/>
              <a:gd name="connsiteX144" fmla="*/ 3016658 w 3649252"/>
              <a:gd name="connsiteY144" fmla="*/ 561444 h 677574"/>
              <a:gd name="connsiteX145" fmla="*/ 1702208 w 3649252"/>
              <a:gd name="connsiteY145" fmla="*/ 561444 h 677574"/>
              <a:gd name="connsiteX146" fmla="*/ 1690672 w 3649252"/>
              <a:gd name="connsiteY146" fmla="*/ 565364 h 677574"/>
              <a:gd name="connsiteX147" fmla="*/ 1683667 w 3649252"/>
              <a:gd name="connsiteY147" fmla="*/ 576032 h 677574"/>
              <a:gd name="connsiteX148" fmla="*/ 1681321 w 3649252"/>
              <a:gd name="connsiteY148" fmla="*/ 591392 h 677574"/>
              <a:gd name="connsiteX149" fmla="*/ 1683667 w 3649252"/>
              <a:gd name="connsiteY149" fmla="*/ 606752 h 677574"/>
              <a:gd name="connsiteX150" fmla="*/ 1690672 w 3649252"/>
              <a:gd name="connsiteY150" fmla="*/ 617388 h 677574"/>
              <a:gd name="connsiteX151" fmla="*/ 1702208 w 3649252"/>
              <a:gd name="connsiteY151" fmla="*/ 621276 h 677574"/>
              <a:gd name="connsiteX152" fmla="*/ 1713583 w 3649252"/>
              <a:gd name="connsiteY152" fmla="*/ 617388 h 677574"/>
              <a:gd name="connsiteX153" fmla="*/ 1720492 w 3649252"/>
              <a:gd name="connsiteY153" fmla="*/ 606752 h 677574"/>
              <a:gd name="connsiteX154" fmla="*/ 1722838 w 3649252"/>
              <a:gd name="connsiteY154" fmla="*/ 591392 h 677574"/>
              <a:gd name="connsiteX155" fmla="*/ 1720492 w 3649252"/>
              <a:gd name="connsiteY155" fmla="*/ 576032 h 677574"/>
              <a:gd name="connsiteX156" fmla="*/ 1713583 w 3649252"/>
              <a:gd name="connsiteY156" fmla="*/ 565364 h 677574"/>
              <a:gd name="connsiteX157" fmla="*/ 1702208 w 3649252"/>
              <a:gd name="connsiteY157" fmla="*/ 561444 h 677574"/>
              <a:gd name="connsiteX158" fmla="*/ 749708 w 3649252"/>
              <a:gd name="connsiteY158" fmla="*/ 561444 h 677574"/>
              <a:gd name="connsiteX159" fmla="*/ 738172 w 3649252"/>
              <a:gd name="connsiteY159" fmla="*/ 565364 h 677574"/>
              <a:gd name="connsiteX160" fmla="*/ 731167 w 3649252"/>
              <a:gd name="connsiteY160" fmla="*/ 576032 h 677574"/>
              <a:gd name="connsiteX161" fmla="*/ 728821 w 3649252"/>
              <a:gd name="connsiteY161" fmla="*/ 591392 h 677574"/>
              <a:gd name="connsiteX162" fmla="*/ 731167 w 3649252"/>
              <a:gd name="connsiteY162" fmla="*/ 606752 h 677574"/>
              <a:gd name="connsiteX163" fmla="*/ 738172 w 3649252"/>
              <a:gd name="connsiteY163" fmla="*/ 617388 h 677574"/>
              <a:gd name="connsiteX164" fmla="*/ 749708 w 3649252"/>
              <a:gd name="connsiteY164" fmla="*/ 621276 h 677574"/>
              <a:gd name="connsiteX165" fmla="*/ 761083 w 3649252"/>
              <a:gd name="connsiteY165" fmla="*/ 617388 h 677574"/>
              <a:gd name="connsiteX166" fmla="*/ 767992 w 3649252"/>
              <a:gd name="connsiteY166" fmla="*/ 606752 h 677574"/>
              <a:gd name="connsiteX167" fmla="*/ 770338 w 3649252"/>
              <a:gd name="connsiteY167" fmla="*/ 591392 h 677574"/>
              <a:gd name="connsiteX168" fmla="*/ 767992 w 3649252"/>
              <a:gd name="connsiteY168" fmla="*/ 576032 h 677574"/>
              <a:gd name="connsiteX169" fmla="*/ 761083 w 3649252"/>
              <a:gd name="connsiteY169" fmla="*/ 565364 h 677574"/>
              <a:gd name="connsiteX170" fmla="*/ 749708 w 3649252"/>
              <a:gd name="connsiteY170" fmla="*/ 561444 h 677574"/>
              <a:gd name="connsiteX171" fmla="*/ 3378223 w 3649252"/>
              <a:gd name="connsiteY171" fmla="*/ 560994 h 677574"/>
              <a:gd name="connsiteX172" fmla="*/ 3367201 w 3649252"/>
              <a:gd name="connsiteY172" fmla="*/ 563854 h 677574"/>
              <a:gd name="connsiteX173" fmla="*/ 3359713 w 3649252"/>
              <a:gd name="connsiteY173" fmla="*/ 571502 h 677574"/>
              <a:gd name="connsiteX174" fmla="*/ 3357184 w 3649252"/>
              <a:gd name="connsiteY174" fmla="*/ 581238 h 677574"/>
              <a:gd name="connsiteX175" fmla="*/ 3398402 w 3649252"/>
              <a:gd name="connsiteY175" fmla="*/ 581238 h 677574"/>
              <a:gd name="connsiteX176" fmla="*/ 3395831 w 3649252"/>
              <a:gd name="connsiteY176" fmla="*/ 570763 h 677574"/>
              <a:gd name="connsiteX177" fmla="*/ 3388730 w 3649252"/>
              <a:gd name="connsiteY177" fmla="*/ 563597 h 677574"/>
              <a:gd name="connsiteX178" fmla="*/ 3378223 w 3649252"/>
              <a:gd name="connsiteY178" fmla="*/ 560994 h 677574"/>
              <a:gd name="connsiteX179" fmla="*/ 1387498 w 3649252"/>
              <a:gd name="connsiteY179" fmla="*/ 560994 h 677574"/>
              <a:gd name="connsiteX180" fmla="*/ 1376476 w 3649252"/>
              <a:gd name="connsiteY180" fmla="*/ 563854 h 677574"/>
              <a:gd name="connsiteX181" fmla="*/ 1368989 w 3649252"/>
              <a:gd name="connsiteY181" fmla="*/ 571502 h 677574"/>
              <a:gd name="connsiteX182" fmla="*/ 1366459 w 3649252"/>
              <a:gd name="connsiteY182" fmla="*/ 581238 h 677574"/>
              <a:gd name="connsiteX183" fmla="*/ 1407677 w 3649252"/>
              <a:gd name="connsiteY183" fmla="*/ 581238 h 677574"/>
              <a:gd name="connsiteX184" fmla="*/ 1405107 w 3649252"/>
              <a:gd name="connsiteY184" fmla="*/ 570763 h 677574"/>
              <a:gd name="connsiteX185" fmla="*/ 1398005 w 3649252"/>
              <a:gd name="connsiteY185" fmla="*/ 563597 h 677574"/>
              <a:gd name="connsiteX186" fmla="*/ 1387498 w 3649252"/>
              <a:gd name="connsiteY186" fmla="*/ 560994 h 677574"/>
              <a:gd name="connsiteX187" fmla="*/ 520723 w 3649252"/>
              <a:gd name="connsiteY187" fmla="*/ 560994 h 677574"/>
              <a:gd name="connsiteX188" fmla="*/ 509701 w 3649252"/>
              <a:gd name="connsiteY188" fmla="*/ 563854 h 677574"/>
              <a:gd name="connsiteX189" fmla="*/ 502214 w 3649252"/>
              <a:gd name="connsiteY189" fmla="*/ 571502 h 677574"/>
              <a:gd name="connsiteX190" fmla="*/ 499684 w 3649252"/>
              <a:gd name="connsiteY190" fmla="*/ 581238 h 677574"/>
              <a:gd name="connsiteX191" fmla="*/ 540902 w 3649252"/>
              <a:gd name="connsiteY191" fmla="*/ 581238 h 677574"/>
              <a:gd name="connsiteX192" fmla="*/ 538332 w 3649252"/>
              <a:gd name="connsiteY192" fmla="*/ 570763 h 677574"/>
              <a:gd name="connsiteX193" fmla="*/ 531230 w 3649252"/>
              <a:gd name="connsiteY193" fmla="*/ 563597 h 677574"/>
              <a:gd name="connsiteX194" fmla="*/ 520723 w 3649252"/>
              <a:gd name="connsiteY194" fmla="*/ 560994 h 677574"/>
              <a:gd name="connsiteX195" fmla="*/ 3200529 w 3649252"/>
              <a:gd name="connsiteY195" fmla="*/ 541843 h 677574"/>
              <a:gd name="connsiteX196" fmla="*/ 3212161 w 3649252"/>
              <a:gd name="connsiteY196" fmla="*/ 541843 h 677574"/>
              <a:gd name="connsiteX197" fmla="*/ 3226685 w 3649252"/>
              <a:gd name="connsiteY197" fmla="*/ 541843 h 677574"/>
              <a:gd name="connsiteX198" fmla="*/ 3232919 w 3649252"/>
              <a:gd name="connsiteY198" fmla="*/ 541843 h 677574"/>
              <a:gd name="connsiteX199" fmla="*/ 3258883 w 3649252"/>
              <a:gd name="connsiteY199" fmla="*/ 610287 h 677574"/>
              <a:gd name="connsiteX200" fmla="*/ 3285617 w 3649252"/>
              <a:gd name="connsiteY200" fmla="*/ 541843 h 677574"/>
              <a:gd name="connsiteX201" fmla="*/ 3292429 w 3649252"/>
              <a:gd name="connsiteY201" fmla="*/ 541843 h 677574"/>
              <a:gd name="connsiteX202" fmla="*/ 3306440 w 3649252"/>
              <a:gd name="connsiteY202" fmla="*/ 541843 h 677574"/>
              <a:gd name="connsiteX203" fmla="*/ 3318265 w 3649252"/>
              <a:gd name="connsiteY203" fmla="*/ 541843 h 677574"/>
              <a:gd name="connsiteX204" fmla="*/ 3318265 w 3649252"/>
              <a:gd name="connsiteY204" fmla="*/ 640556 h 677574"/>
              <a:gd name="connsiteX205" fmla="*/ 3292429 w 3649252"/>
              <a:gd name="connsiteY205" fmla="*/ 640556 h 677574"/>
              <a:gd name="connsiteX206" fmla="*/ 3292429 w 3649252"/>
              <a:gd name="connsiteY206" fmla="*/ 577768 h 677574"/>
              <a:gd name="connsiteX207" fmla="*/ 3267944 w 3649252"/>
              <a:gd name="connsiteY207" fmla="*/ 640556 h 677574"/>
              <a:gd name="connsiteX208" fmla="*/ 3249757 w 3649252"/>
              <a:gd name="connsiteY208" fmla="*/ 640556 h 677574"/>
              <a:gd name="connsiteX209" fmla="*/ 3226685 w 3649252"/>
              <a:gd name="connsiteY209" fmla="*/ 579978 h 677574"/>
              <a:gd name="connsiteX210" fmla="*/ 3226685 w 3649252"/>
              <a:gd name="connsiteY210" fmla="*/ 640556 h 677574"/>
              <a:gd name="connsiteX211" fmla="*/ 3200529 w 3649252"/>
              <a:gd name="connsiteY211" fmla="*/ 640556 h 677574"/>
              <a:gd name="connsiteX212" fmla="*/ 3200529 w 3649252"/>
              <a:gd name="connsiteY212" fmla="*/ 541843 h 677574"/>
              <a:gd name="connsiteX213" fmla="*/ 2719137 w 3649252"/>
              <a:gd name="connsiteY213" fmla="*/ 541843 h 677574"/>
              <a:gd name="connsiteX214" fmla="*/ 2808596 w 3649252"/>
              <a:gd name="connsiteY214" fmla="*/ 541843 h 677574"/>
              <a:gd name="connsiteX215" fmla="*/ 2808596 w 3649252"/>
              <a:gd name="connsiteY215" fmla="*/ 563372 h 677574"/>
              <a:gd name="connsiteX216" fmla="*/ 2776784 w 3649252"/>
              <a:gd name="connsiteY216" fmla="*/ 563372 h 677574"/>
              <a:gd name="connsiteX217" fmla="*/ 2776784 w 3649252"/>
              <a:gd name="connsiteY217" fmla="*/ 640556 h 677574"/>
              <a:gd name="connsiteX218" fmla="*/ 2750692 w 3649252"/>
              <a:gd name="connsiteY218" fmla="*/ 640556 h 677574"/>
              <a:gd name="connsiteX219" fmla="*/ 2750692 w 3649252"/>
              <a:gd name="connsiteY219" fmla="*/ 563372 h 677574"/>
              <a:gd name="connsiteX220" fmla="*/ 2719137 w 3649252"/>
              <a:gd name="connsiteY220" fmla="*/ 563372 h 677574"/>
              <a:gd name="connsiteX221" fmla="*/ 2719137 w 3649252"/>
              <a:gd name="connsiteY221" fmla="*/ 541843 h 677574"/>
              <a:gd name="connsiteX222" fmla="*/ 2527839 w 3649252"/>
              <a:gd name="connsiteY222" fmla="*/ 541843 h 677574"/>
              <a:gd name="connsiteX223" fmla="*/ 2602902 w 3649252"/>
              <a:gd name="connsiteY223" fmla="*/ 541843 h 677574"/>
              <a:gd name="connsiteX224" fmla="*/ 2602902 w 3649252"/>
              <a:gd name="connsiteY224" fmla="*/ 640556 h 677574"/>
              <a:gd name="connsiteX225" fmla="*/ 2576810 w 3649252"/>
              <a:gd name="connsiteY225" fmla="*/ 640556 h 677574"/>
              <a:gd name="connsiteX226" fmla="*/ 2576810 w 3649252"/>
              <a:gd name="connsiteY226" fmla="*/ 563372 h 677574"/>
              <a:gd name="connsiteX227" fmla="*/ 2552453 w 3649252"/>
              <a:gd name="connsiteY227" fmla="*/ 563372 h 677574"/>
              <a:gd name="connsiteX228" fmla="*/ 2550910 w 3649252"/>
              <a:gd name="connsiteY228" fmla="*/ 593513 h 677574"/>
              <a:gd name="connsiteX229" fmla="*/ 2547922 w 3649252"/>
              <a:gd name="connsiteY229" fmla="*/ 614850 h 677574"/>
              <a:gd name="connsiteX230" fmla="*/ 2541271 w 3649252"/>
              <a:gd name="connsiteY230" fmla="*/ 629470 h 677574"/>
              <a:gd name="connsiteX231" fmla="*/ 2531052 w 3649252"/>
              <a:gd name="connsiteY231" fmla="*/ 637857 h 677574"/>
              <a:gd name="connsiteX232" fmla="*/ 2517171 w 3649252"/>
              <a:gd name="connsiteY232" fmla="*/ 640556 h 677574"/>
              <a:gd name="connsiteX233" fmla="*/ 2508944 w 3649252"/>
              <a:gd name="connsiteY233" fmla="*/ 640556 h 677574"/>
              <a:gd name="connsiteX234" fmla="*/ 2508816 w 3649252"/>
              <a:gd name="connsiteY234" fmla="*/ 618834 h 677574"/>
              <a:gd name="connsiteX235" fmla="*/ 2512093 w 3649252"/>
              <a:gd name="connsiteY235" fmla="*/ 618834 h 677574"/>
              <a:gd name="connsiteX236" fmla="*/ 2518102 w 3649252"/>
              <a:gd name="connsiteY236" fmla="*/ 617131 h 677574"/>
              <a:gd name="connsiteX237" fmla="*/ 2522312 w 3649252"/>
              <a:gd name="connsiteY237" fmla="*/ 611572 h 677574"/>
              <a:gd name="connsiteX238" fmla="*/ 2524947 w 3649252"/>
              <a:gd name="connsiteY238" fmla="*/ 601321 h 677574"/>
              <a:gd name="connsiteX239" fmla="*/ 2526232 w 3649252"/>
              <a:gd name="connsiteY239" fmla="*/ 585544 h 677574"/>
              <a:gd name="connsiteX240" fmla="*/ 2527839 w 3649252"/>
              <a:gd name="connsiteY240" fmla="*/ 541843 h 677574"/>
              <a:gd name="connsiteX241" fmla="*/ 2409953 w 3649252"/>
              <a:gd name="connsiteY241" fmla="*/ 541843 h 677574"/>
              <a:gd name="connsiteX242" fmla="*/ 2496263 w 3649252"/>
              <a:gd name="connsiteY242" fmla="*/ 541843 h 677574"/>
              <a:gd name="connsiteX243" fmla="*/ 2496263 w 3649252"/>
              <a:gd name="connsiteY243" fmla="*/ 640556 h 677574"/>
              <a:gd name="connsiteX244" fmla="*/ 2470107 w 3649252"/>
              <a:gd name="connsiteY244" fmla="*/ 640556 h 677574"/>
              <a:gd name="connsiteX245" fmla="*/ 2470107 w 3649252"/>
              <a:gd name="connsiteY245" fmla="*/ 563372 h 677574"/>
              <a:gd name="connsiteX246" fmla="*/ 2435789 w 3649252"/>
              <a:gd name="connsiteY246" fmla="*/ 563372 h 677574"/>
              <a:gd name="connsiteX247" fmla="*/ 2435789 w 3649252"/>
              <a:gd name="connsiteY247" fmla="*/ 640556 h 677574"/>
              <a:gd name="connsiteX248" fmla="*/ 2409953 w 3649252"/>
              <a:gd name="connsiteY248" fmla="*/ 640556 h 677574"/>
              <a:gd name="connsiteX249" fmla="*/ 2409953 w 3649252"/>
              <a:gd name="connsiteY249" fmla="*/ 541843 h 677574"/>
              <a:gd name="connsiteX250" fmla="*/ 2267078 w 3649252"/>
              <a:gd name="connsiteY250" fmla="*/ 541843 h 677574"/>
              <a:gd name="connsiteX251" fmla="*/ 2293235 w 3649252"/>
              <a:gd name="connsiteY251" fmla="*/ 541843 h 677574"/>
              <a:gd name="connsiteX252" fmla="*/ 2293235 w 3649252"/>
              <a:gd name="connsiteY252" fmla="*/ 604438 h 677574"/>
              <a:gd name="connsiteX253" fmla="*/ 2328775 w 3649252"/>
              <a:gd name="connsiteY253" fmla="*/ 541843 h 677574"/>
              <a:gd name="connsiteX254" fmla="*/ 2355767 w 3649252"/>
              <a:gd name="connsiteY254" fmla="*/ 541843 h 677574"/>
              <a:gd name="connsiteX255" fmla="*/ 2355767 w 3649252"/>
              <a:gd name="connsiteY255" fmla="*/ 640556 h 677574"/>
              <a:gd name="connsiteX256" fmla="*/ 2329674 w 3649252"/>
              <a:gd name="connsiteY256" fmla="*/ 640556 h 677574"/>
              <a:gd name="connsiteX257" fmla="*/ 2329674 w 3649252"/>
              <a:gd name="connsiteY257" fmla="*/ 577768 h 677574"/>
              <a:gd name="connsiteX258" fmla="*/ 2294263 w 3649252"/>
              <a:gd name="connsiteY258" fmla="*/ 640556 h 677574"/>
              <a:gd name="connsiteX259" fmla="*/ 2267078 w 3649252"/>
              <a:gd name="connsiteY259" fmla="*/ 640556 h 677574"/>
              <a:gd name="connsiteX260" fmla="*/ 2267078 w 3649252"/>
              <a:gd name="connsiteY260" fmla="*/ 541843 h 677574"/>
              <a:gd name="connsiteX261" fmla="*/ 2124203 w 3649252"/>
              <a:gd name="connsiteY261" fmla="*/ 541843 h 677574"/>
              <a:gd name="connsiteX262" fmla="*/ 2135836 w 3649252"/>
              <a:gd name="connsiteY262" fmla="*/ 541843 h 677574"/>
              <a:gd name="connsiteX263" fmla="*/ 2150360 w 3649252"/>
              <a:gd name="connsiteY263" fmla="*/ 541843 h 677574"/>
              <a:gd name="connsiteX264" fmla="*/ 2156594 w 3649252"/>
              <a:gd name="connsiteY264" fmla="*/ 541843 h 677574"/>
              <a:gd name="connsiteX265" fmla="*/ 2182558 w 3649252"/>
              <a:gd name="connsiteY265" fmla="*/ 610287 h 677574"/>
              <a:gd name="connsiteX266" fmla="*/ 2209293 w 3649252"/>
              <a:gd name="connsiteY266" fmla="*/ 541843 h 677574"/>
              <a:gd name="connsiteX267" fmla="*/ 2216105 w 3649252"/>
              <a:gd name="connsiteY267" fmla="*/ 541843 h 677574"/>
              <a:gd name="connsiteX268" fmla="*/ 2230115 w 3649252"/>
              <a:gd name="connsiteY268" fmla="*/ 541843 h 677574"/>
              <a:gd name="connsiteX269" fmla="*/ 2241940 w 3649252"/>
              <a:gd name="connsiteY269" fmla="*/ 541843 h 677574"/>
              <a:gd name="connsiteX270" fmla="*/ 2241940 w 3649252"/>
              <a:gd name="connsiteY270" fmla="*/ 640556 h 677574"/>
              <a:gd name="connsiteX271" fmla="*/ 2216105 w 3649252"/>
              <a:gd name="connsiteY271" fmla="*/ 640556 h 677574"/>
              <a:gd name="connsiteX272" fmla="*/ 2216105 w 3649252"/>
              <a:gd name="connsiteY272" fmla="*/ 577768 h 677574"/>
              <a:gd name="connsiteX273" fmla="*/ 2191619 w 3649252"/>
              <a:gd name="connsiteY273" fmla="*/ 640556 h 677574"/>
              <a:gd name="connsiteX274" fmla="*/ 2173432 w 3649252"/>
              <a:gd name="connsiteY274" fmla="*/ 640556 h 677574"/>
              <a:gd name="connsiteX275" fmla="*/ 2150360 w 3649252"/>
              <a:gd name="connsiteY275" fmla="*/ 579978 h 677574"/>
              <a:gd name="connsiteX276" fmla="*/ 2150360 w 3649252"/>
              <a:gd name="connsiteY276" fmla="*/ 640556 h 677574"/>
              <a:gd name="connsiteX277" fmla="*/ 2124203 w 3649252"/>
              <a:gd name="connsiteY277" fmla="*/ 640556 h 677574"/>
              <a:gd name="connsiteX278" fmla="*/ 2124203 w 3649252"/>
              <a:gd name="connsiteY278" fmla="*/ 541843 h 677574"/>
              <a:gd name="connsiteX279" fmla="*/ 1914653 w 3649252"/>
              <a:gd name="connsiteY279" fmla="*/ 541843 h 677574"/>
              <a:gd name="connsiteX280" fmla="*/ 1940810 w 3649252"/>
              <a:gd name="connsiteY280" fmla="*/ 541843 h 677574"/>
              <a:gd name="connsiteX281" fmla="*/ 1940810 w 3649252"/>
              <a:gd name="connsiteY281" fmla="*/ 580274 h 677574"/>
              <a:gd name="connsiteX282" fmla="*/ 1974550 w 3649252"/>
              <a:gd name="connsiteY282" fmla="*/ 580274 h 677574"/>
              <a:gd name="connsiteX283" fmla="*/ 1974550 w 3649252"/>
              <a:gd name="connsiteY283" fmla="*/ 541843 h 677574"/>
              <a:gd name="connsiteX284" fmla="*/ 2000514 w 3649252"/>
              <a:gd name="connsiteY284" fmla="*/ 541843 h 677574"/>
              <a:gd name="connsiteX285" fmla="*/ 2000514 w 3649252"/>
              <a:gd name="connsiteY285" fmla="*/ 640556 h 677574"/>
              <a:gd name="connsiteX286" fmla="*/ 1974550 w 3649252"/>
              <a:gd name="connsiteY286" fmla="*/ 640556 h 677574"/>
              <a:gd name="connsiteX287" fmla="*/ 1974550 w 3649252"/>
              <a:gd name="connsiteY287" fmla="*/ 601803 h 677574"/>
              <a:gd name="connsiteX288" fmla="*/ 1940810 w 3649252"/>
              <a:gd name="connsiteY288" fmla="*/ 601803 h 677574"/>
              <a:gd name="connsiteX289" fmla="*/ 1940810 w 3649252"/>
              <a:gd name="connsiteY289" fmla="*/ 640556 h 677574"/>
              <a:gd name="connsiteX290" fmla="*/ 1914653 w 3649252"/>
              <a:gd name="connsiteY290" fmla="*/ 640556 h 677574"/>
              <a:gd name="connsiteX291" fmla="*/ 1914653 w 3649252"/>
              <a:gd name="connsiteY291" fmla="*/ 541843 h 677574"/>
              <a:gd name="connsiteX292" fmla="*/ 1771778 w 3649252"/>
              <a:gd name="connsiteY292" fmla="*/ 541843 h 677574"/>
              <a:gd name="connsiteX293" fmla="*/ 1797935 w 3649252"/>
              <a:gd name="connsiteY293" fmla="*/ 541843 h 677574"/>
              <a:gd name="connsiteX294" fmla="*/ 1797935 w 3649252"/>
              <a:gd name="connsiteY294" fmla="*/ 604438 h 677574"/>
              <a:gd name="connsiteX295" fmla="*/ 1833475 w 3649252"/>
              <a:gd name="connsiteY295" fmla="*/ 541843 h 677574"/>
              <a:gd name="connsiteX296" fmla="*/ 1860467 w 3649252"/>
              <a:gd name="connsiteY296" fmla="*/ 541843 h 677574"/>
              <a:gd name="connsiteX297" fmla="*/ 1860467 w 3649252"/>
              <a:gd name="connsiteY297" fmla="*/ 640556 h 677574"/>
              <a:gd name="connsiteX298" fmla="*/ 1834374 w 3649252"/>
              <a:gd name="connsiteY298" fmla="*/ 640556 h 677574"/>
              <a:gd name="connsiteX299" fmla="*/ 1834374 w 3649252"/>
              <a:gd name="connsiteY299" fmla="*/ 577768 h 677574"/>
              <a:gd name="connsiteX300" fmla="*/ 1798963 w 3649252"/>
              <a:gd name="connsiteY300" fmla="*/ 640556 h 677574"/>
              <a:gd name="connsiteX301" fmla="*/ 1771778 w 3649252"/>
              <a:gd name="connsiteY301" fmla="*/ 640556 h 677574"/>
              <a:gd name="connsiteX302" fmla="*/ 1771778 w 3649252"/>
              <a:gd name="connsiteY302" fmla="*/ 541843 h 677574"/>
              <a:gd name="connsiteX303" fmla="*/ 1552703 w 3649252"/>
              <a:gd name="connsiteY303" fmla="*/ 541843 h 677574"/>
              <a:gd name="connsiteX304" fmla="*/ 1578860 w 3649252"/>
              <a:gd name="connsiteY304" fmla="*/ 541843 h 677574"/>
              <a:gd name="connsiteX305" fmla="*/ 1578860 w 3649252"/>
              <a:gd name="connsiteY305" fmla="*/ 580274 h 677574"/>
              <a:gd name="connsiteX306" fmla="*/ 1612600 w 3649252"/>
              <a:gd name="connsiteY306" fmla="*/ 580274 h 677574"/>
              <a:gd name="connsiteX307" fmla="*/ 1612600 w 3649252"/>
              <a:gd name="connsiteY307" fmla="*/ 541843 h 677574"/>
              <a:gd name="connsiteX308" fmla="*/ 1638564 w 3649252"/>
              <a:gd name="connsiteY308" fmla="*/ 541843 h 677574"/>
              <a:gd name="connsiteX309" fmla="*/ 1638564 w 3649252"/>
              <a:gd name="connsiteY309" fmla="*/ 640556 h 677574"/>
              <a:gd name="connsiteX310" fmla="*/ 1612600 w 3649252"/>
              <a:gd name="connsiteY310" fmla="*/ 640556 h 677574"/>
              <a:gd name="connsiteX311" fmla="*/ 1612600 w 3649252"/>
              <a:gd name="connsiteY311" fmla="*/ 601803 h 677574"/>
              <a:gd name="connsiteX312" fmla="*/ 1578860 w 3649252"/>
              <a:gd name="connsiteY312" fmla="*/ 601803 h 677574"/>
              <a:gd name="connsiteX313" fmla="*/ 1578860 w 3649252"/>
              <a:gd name="connsiteY313" fmla="*/ 640556 h 677574"/>
              <a:gd name="connsiteX314" fmla="*/ 1552703 w 3649252"/>
              <a:gd name="connsiteY314" fmla="*/ 640556 h 677574"/>
              <a:gd name="connsiteX315" fmla="*/ 1552703 w 3649252"/>
              <a:gd name="connsiteY315" fmla="*/ 541843 h 677574"/>
              <a:gd name="connsiteX316" fmla="*/ 1447929 w 3649252"/>
              <a:gd name="connsiteY316" fmla="*/ 541843 h 677574"/>
              <a:gd name="connsiteX317" fmla="*/ 1474085 w 3649252"/>
              <a:gd name="connsiteY317" fmla="*/ 541843 h 677574"/>
              <a:gd name="connsiteX318" fmla="*/ 1474085 w 3649252"/>
              <a:gd name="connsiteY318" fmla="*/ 580274 h 677574"/>
              <a:gd name="connsiteX319" fmla="*/ 1507825 w 3649252"/>
              <a:gd name="connsiteY319" fmla="*/ 580274 h 677574"/>
              <a:gd name="connsiteX320" fmla="*/ 1507825 w 3649252"/>
              <a:gd name="connsiteY320" fmla="*/ 541843 h 677574"/>
              <a:gd name="connsiteX321" fmla="*/ 1533789 w 3649252"/>
              <a:gd name="connsiteY321" fmla="*/ 541843 h 677574"/>
              <a:gd name="connsiteX322" fmla="*/ 1533789 w 3649252"/>
              <a:gd name="connsiteY322" fmla="*/ 640556 h 677574"/>
              <a:gd name="connsiteX323" fmla="*/ 1507825 w 3649252"/>
              <a:gd name="connsiteY323" fmla="*/ 640556 h 677574"/>
              <a:gd name="connsiteX324" fmla="*/ 1507825 w 3649252"/>
              <a:gd name="connsiteY324" fmla="*/ 601803 h 677574"/>
              <a:gd name="connsiteX325" fmla="*/ 1474085 w 3649252"/>
              <a:gd name="connsiteY325" fmla="*/ 601803 h 677574"/>
              <a:gd name="connsiteX326" fmla="*/ 1474085 w 3649252"/>
              <a:gd name="connsiteY326" fmla="*/ 640556 h 677574"/>
              <a:gd name="connsiteX327" fmla="*/ 1447929 w 3649252"/>
              <a:gd name="connsiteY327" fmla="*/ 640556 h 677574"/>
              <a:gd name="connsiteX328" fmla="*/ 1447929 w 3649252"/>
              <a:gd name="connsiteY328" fmla="*/ 541843 h 677574"/>
              <a:gd name="connsiteX329" fmla="*/ 1251489 w 3649252"/>
              <a:gd name="connsiteY329" fmla="*/ 541843 h 677574"/>
              <a:gd name="connsiteX330" fmla="*/ 1326552 w 3649252"/>
              <a:gd name="connsiteY330" fmla="*/ 541843 h 677574"/>
              <a:gd name="connsiteX331" fmla="*/ 1326552 w 3649252"/>
              <a:gd name="connsiteY331" fmla="*/ 640556 h 677574"/>
              <a:gd name="connsiteX332" fmla="*/ 1300460 w 3649252"/>
              <a:gd name="connsiteY332" fmla="*/ 640556 h 677574"/>
              <a:gd name="connsiteX333" fmla="*/ 1300460 w 3649252"/>
              <a:gd name="connsiteY333" fmla="*/ 563372 h 677574"/>
              <a:gd name="connsiteX334" fmla="*/ 1276103 w 3649252"/>
              <a:gd name="connsiteY334" fmla="*/ 563372 h 677574"/>
              <a:gd name="connsiteX335" fmla="*/ 1274561 w 3649252"/>
              <a:gd name="connsiteY335" fmla="*/ 593513 h 677574"/>
              <a:gd name="connsiteX336" fmla="*/ 1271572 w 3649252"/>
              <a:gd name="connsiteY336" fmla="*/ 614850 h 677574"/>
              <a:gd name="connsiteX337" fmla="*/ 1264921 w 3649252"/>
              <a:gd name="connsiteY337" fmla="*/ 629470 h 677574"/>
              <a:gd name="connsiteX338" fmla="*/ 1254702 w 3649252"/>
              <a:gd name="connsiteY338" fmla="*/ 637857 h 677574"/>
              <a:gd name="connsiteX339" fmla="*/ 1240821 w 3649252"/>
              <a:gd name="connsiteY339" fmla="*/ 640556 h 677574"/>
              <a:gd name="connsiteX340" fmla="*/ 1232595 w 3649252"/>
              <a:gd name="connsiteY340" fmla="*/ 640556 h 677574"/>
              <a:gd name="connsiteX341" fmla="*/ 1232466 w 3649252"/>
              <a:gd name="connsiteY341" fmla="*/ 618834 h 677574"/>
              <a:gd name="connsiteX342" fmla="*/ 1235744 w 3649252"/>
              <a:gd name="connsiteY342" fmla="*/ 618834 h 677574"/>
              <a:gd name="connsiteX343" fmla="*/ 1241753 w 3649252"/>
              <a:gd name="connsiteY343" fmla="*/ 617131 h 677574"/>
              <a:gd name="connsiteX344" fmla="*/ 1245962 w 3649252"/>
              <a:gd name="connsiteY344" fmla="*/ 611572 h 677574"/>
              <a:gd name="connsiteX345" fmla="*/ 1248597 w 3649252"/>
              <a:gd name="connsiteY345" fmla="*/ 601321 h 677574"/>
              <a:gd name="connsiteX346" fmla="*/ 1249882 w 3649252"/>
              <a:gd name="connsiteY346" fmla="*/ 585544 h 677574"/>
              <a:gd name="connsiteX347" fmla="*/ 1251489 w 3649252"/>
              <a:gd name="connsiteY347" fmla="*/ 541843 h 677574"/>
              <a:gd name="connsiteX348" fmla="*/ 1133604 w 3649252"/>
              <a:gd name="connsiteY348" fmla="*/ 541843 h 677574"/>
              <a:gd name="connsiteX349" fmla="*/ 1175698 w 3649252"/>
              <a:gd name="connsiteY349" fmla="*/ 541843 h 677574"/>
              <a:gd name="connsiteX350" fmla="*/ 1204554 w 3649252"/>
              <a:gd name="connsiteY350" fmla="*/ 548783 h 677574"/>
              <a:gd name="connsiteX351" fmla="*/ 1215158 w 3649252"/>
              <a:gd name="connsiteY351" fmla="*/ 568513 h 677574"/>
              <a:gd name="connsiteX352" fmla="*/ 1209181 w 3649252"/>
              <a:gd name="connsiteY352" fmla="*/ 581881 h 677574"/>
              <a:gd name="connsiteX353" fmla="*/ 1192600 w 3649252"/>
              <a:gd name="connsiteY353" fmla="*/ 589079 h 677574"/>
              <a:gd name="connsiteX354" fmla="*/ 1207735 w 3649252"/>
              <a:gd name="connsiteY354" fmla="*/ 593095 h 677574"/>
              <a:gd name="connsiteX355" fmla="*/ 1217311 w 3649252"/>
              <a:gd name="connsiteY355" fmla="*/ 601803 h 677574"/>
              <a:gd name="connsiteX356" fmla="*/ 1220621 w 3649252"/>
              <a:gd name="connsiteY356" fmla="*/ 613628 h 677574"/>
              <a:gd name="connsiteX357" fmla="*/ 1216154 w 3649252"/>
              <a:gd name="connsiteY357" fmla="*/ 628088 h 677574"/>
              <a:gd name="connsiteX358" fmla="*/ 1203108 w 3649252"/>
              <a:gd name="connsiteY358" fmla="*/ 637343 h 677574"/>
              <a:gd name="connsiteX359" fmla="*/ 1182189 w 3649252"/>
              <a:gd name="connsiteY359" fmla="*/ 640556 h 677574"/>
              <a:gd name="connsiteX360" fmla="*/ 1133604 w 3649252"/>
              <a:gd name="connsiteY360" fmla="*/ 640556 h 677574"/>
              <a:gd name="connsiteX361" fmla="*/ 1133604 w 3649252"/>
              <a:gd name="connsiteY361" fmla="*/ 541843 h 677574"/>
              <a:gd name="connsiteX362" fmla="*/ 918912 w 3649252"/>
              <a:gd name="connsiteY362" fmla="*/ 541843 h 677574"/>
              <a:gd name="connsiteX363" fmla="*/ 1008372 w 3649252"/>
              <a:gd name="connsiteY363" fmla="*/ 541843 h 677574"/>
              <a:gd name="connsiteX364" fmla="*/ 1008372 w 3649252"/>
              <a:gd name="connsiteY364" fmla="*/ 563372 h 677574"/>
              <a:gd name="connsiteX365" fmla="*/ 976560 w 3649252"/>
              <a:gd name="connsiteY365" fmla="*/ 563372 h 677574"/>
              <a:gd name="connsiteX366" fmla="*/ 976560 w 3649252"/>
              <a:gd name="connsiteY366" fmla="*/ 640556 h 677574"/>
              <a:gd name="connsiteX367" fmla="*/ 950467 w 3649252"/>
              <a:gd name="connsiteY367" fmla="*/ 640556 h 677574"/>
              <a:gd name="connsiteX368" fmla="*/ 950467 w 3649252"/>
              <a:gd name="connsiteY368" fmla="*/ 563372 h 677574"/>
              <a:gd name="connsiteX369" fmla="*/ 918912 w 3649252"/>
              <a:gd name="connsiteY369" fmla="*/ 563372 h 677574"/>
              <a:gd name="connsiteX370" fmla="*/ 918912 w 3649252"/>
              <a:gd name="connsiteY370" fmla="*/ 541843 h 677574"/>
              <a:gd name="connsiteX371" fmla="*/ 595614 w 3649252"/>
              <a:gd name="connsiteY371" fmla="*/ 541843 h 677574"/>
              <a:gd name="connsiteX372" fmla="*/ 671320 w 3649252"/>
              <a:gd name="connsiteY372" fmla="*/ 541843 h 677574"/>
              <a:gd name="connsiteX373" fmla="*/ 671320 w 3649252"/>
              <a:gd name="connsiteY373" fmla="*/ 618834 h 677574"/>
              <a:gd name="connsiteX374" fmla="*/ 686615 w 3649252"/>
              <a:gd name="connsiteY374" fmla="*/ 618834 h 677574"/>
              <a:gd name="connsiteX375" fmla="*/ 686615 w 3649252"/>
              <a:gd name="connsiteY375" fmla="*/ 669476 h 677574"/>
              <a:gd name="connsiteX376" fmla="*/ 660523 w 3649252"/>
              <a:gd name="connsiteY376" fmla="*/ 669476 h 677574"/>
              <a:gd name="connsiteX377" fmla="*/ 660523 w 3649252"/>
              <a:gd name="connsiteY377" fmla="*/ 640556 h 677574"/>
              <a:gd name="connsiteX378" fmla="*/ 600177 w 3649252"/>
              <a:gd name="connsiteY378" fmla="*/ 640556 h 677574"/>
              <a:gd name="connsiteX379" fmla="*/ 600177 w 3649252"/>
              <a:gd name="connsiteY379" fmla="*/ 669476 h 677574"/>
              <a:gd name="connsiteX380" fmla="*/ 573442 w 3649252"/>
              <a:gd name="connsiteY380" fmla="*/ 669476 h 677574"/>
              <a:gd name="connsiteX381" fmla="*/ 573442 w 3649252"/>
              <a:gd name="connsiteY381" fmla="*/ 618834 h 677574"/>
              <a:gd name="connsiteX382" fmla="*/ 581025 w 3649252"/>
              <a:gd name="connsiteY382" fmla="*/ 618834 h 677574"/>
              <a:gd name="connsiteX383" fmla="*/ 586327 w 3649252"/>
              <a:gd name="connsiteY383" fmla="*/ 612279 h 677574"/>
              <a:gd name="connsiteX384" fmla="*/ 589669 w 3649252"/>
              <a:gd name="connsiteY384" fmla="*/ 601675 h 677574"/>
              <a:gd name="connsiteX385" fmla="*/ 591725 w 3649252"/>
              <a:gd name="connsiteY385" fmla="*/ 588468 h 677574"/>
              <a:gd name="connsiteX386" fmla="*/ 593043 w 3649252"/>
              <a:gd name="connsiteY386" fmla="*/ 574104 h 677574"/>
              <a:gd name="connsiteX387" fmla="*/ 595614 w 3649252"/>
              <a:gd name="connsiteY387" fmla="*/ 541843 h 677574"/>
              <a:gd name="connsiteX388" fmla="*/ 257304 w 3649252"/>
              <a:gd name="connsiteY388" fmla="*/ 541843 h 677574"/>
              <a:gd name="connsiteX389" fmla="*/ 343614 w 3649252"/>
              <a:gd name="connsiteY389" fmla="*/ 541843 h 677574"/>
              <a:gd name="connsiteX390" fmla="*/ 343614 w 3649252"/>
              <a:gd name="connsiteY390" fmla="*/ 640556 h 677574"/>
              <a:gd name="connsiteX391" fmla="*/ 317457 w 3649252"/>
              <a:gd name="connsiteY391" fmla="*/ 640556 h 677574"/>
              <a:gd name="connsiteX392" fmla="*/ 317457 w 3649252"/>
              <a:gd name="connsiteY392" fmla="*/ 563372 h 677574"/>
              <a:gd name="connsiteX393" fmla="*/ 283139 w 3649252"/>
              <a:gd name="connsiteY393" fmla="*/ 563372 h 677574"/>
              <a:gd name="connsiteX394" fmla="*/ 283139 w 3649252"/>
              <a:gd name="connsiteY394" fmla="*/ 640556 h 677574"/>
              <a:gd name="connsiteX395" fmla="*/ 257304 w 3649252"/>
              <a:gd name="connsiteY395" fmla="*/ 640556 h 677574"/>
              <a:gd name="connsiteX396" fmla="*/ 257304 w 3649252"/>
              <a:gd name="connsiteY396" fmla="*/ 541843 h 677574"/>
              <a:gd name="connsiteX397" fmla="*/ 3085 w 3649252"/>
              <a:gd name="connsiteY397" fmla="*/ 541843 h 677574"/>
              <a:gd name="connsiteX398" fmla="*/ 18252 w 3649252"/>
              <a:gd name="connsiteY398" fmla="*/ 541843 h 677574"/>
              <a:gd name="connsiteX399" fmla="*/ 18252 w 3649252"/>
              <a:gd name="connsiteY399" fmla="*/ 584259 h 677574"/>
              <a:gd name="connsiteX400" fmla="*/ 65552 w 3649252"/>
              <a:gd name="connsiteY400" fmla="*/ 584259 h 677574"/>
              <a:gd name="connsiteX401" fmla="*/ 65552 w 3649252"/>
              <a:gd name="connsiteY401" fmla="*/ 541843 h 677574"/>
              <a:gd name="connsiteX402" fmla="*/ 80719 w 3649252"/>
              <a:gd name="connsiteY402" fmla="*/ 541843 h 677574"/>
              <a:gd name="connsiteX403" fmla="*/ 80719 w 3649252"/>
              <a:gd name="connsiteY403" fmla="*/ 640556 h 677574"/>
              <a:gd name="connsiteX404" fmla="*/ 65552 w 3649252"/>
              <a:gd name="connsiteY404" fmla="*/ 640556 h 677574"/>
              <a:gd name="connsiteX405" fmla="*/ 65552 w 3649252"/>
              <a:gd name="connsiteY405" fmla="*/ 598397 h 677574"/>
              <a:gd name="connsiteX406" fmla="*/ 18252 w 3649252"/>
              <a:gd name="connsiteY406" fmla="*/ 598397 h 677574"/>
              <a:gd name="connsiteX407" fmla="*/ 18252 w 3649252"/>
              <a:gd name="connsiteY407" fmla="*/ 640556 h 677574"/>
              <a:gd name="connsiteX408" fmla="*/ 3085 w 3649252"/>
              <a:gd name="connsiteY408" fmla="*/ 640556 h 677574"/>
              <a:gd name="connsiteX409" fmla="*/ 3085 w 3649252"/>
              <a:gd name="connsiteY409" fmla="*/ 541843 h 677574"/>
              <a:gd name="connsiteX410" fmla="*/ 3377773 w 3649252"/>
              <a:gd name="connsiteY410" fmla="*/ 540557 h 677574"/>
              <a:gd name="connsiteX411" fmla="*/ 3395992 w 3649252"/>
              <a:gd name="connsiteY411" fmla="*/ 543674 h 677574"/>
              <a:gd name="connsiteX412" fmla="*/ 3410773 w 3649252"/>
              <a:gd name="connsiteY412" fmla="*/ 553025 h 677574"/>
              <a:gd name="connsiteX413" fmla="*/ 3420639 w 3649252"/>
              <a:gd name="connsiteY413" fmla="*/ 568674 h 677574"/>
              <a:gd name="connsiteX414" fmla="*/ 3424173 w 3649252"/>
              <a:gd name="connsiteY414" fmla="*/ 590685 h 677574"/>
              <a:gd name="connsiteX415" fmla="*/ 3424173 w 3649252"/>
              <a:gd name="connsiteY415" fmla="*/ 598204 h 677574"/>
              <a:gd name="connsiteX416" fmla="*/ 3356950 w 3649252"/>
              <a:gd name="connsiteY416" fmla="*/ 598204 h 677574"/>
              <a:gd name="connsiteX417" fmla="*/ 3356950 w 3649252"/>
              <a:gd name="connsiteY417" fmla="*/ 598269 h 677574"/>
              <a:gd name="connsiteX418" fmla="*/ 3359681 w 3649252"/>
              <a:gd name="connsiteY418" fmla="*/ 610929 h 677574"/>
              <a:gd name="connsiteX419" fmla="*/ 3367425 w 3649252"/>
              <a:gd name="connsiteY419" fmla="*/ 619155 h 677574"/>
              <a:gd name="connsiteX420" fmla="*/ 3379315 w 3649252"/>
              <a:gd name="connsiteY420" fmla="*/ 622047 h 677574"/>
              <a:gd name="connsiteX421" fmla="*/ 3387669 w 3649252"/>
              <a:gd name="connsiteY421" fmla="*/ 620762 h 677574"/>
              <a:gd name="connsiteX422" fmla="*/ 3394161 w 3649252"/>
              <a:gd name="connsiteY422" fmla="*/ 616906 h 677574"/>
              <a:gd name="connsiteX423" fmla="*/ 3398274 w 3649252"/>
              <a:gd name="connsiteY423" fmla="*/ 610608 h 677574"/>
              <a:gd name="connsiteX424" fmla="*/ 3423595 w 3649252"/>
              <a:gd name="connsiteY424" fmla="*/ 612279 h 677574"/>
              <a:gd name="connsiteX425" fmla="*/ 3415722 w 3649252"/>
              <a:gd name="connsiteY425" fmla="*/ 628185 h 677574"/>
              <a:gd name="connsiteX426" fmla="*/ 3400427 w 3649252"/>
              <a:gd name="connsiteY426" fmla="*/ 638725 h 677574"/>
              <a:gd name="connsiteX427" fmla="*/ 3378865 w 3649252"/>
              <a:gd name="connsiteY427" fmla="*/ 642484 h 677574"/>
              <a:gd name="connsiteX428" fmla="*/ 3352677 w 3649252"/>
              <a:gd name="connsiteY428" fmla="*/ 636282 h 677574"/>
              <a:gd name="connsiteX429" fmla="*/ 3335807 w 3649252"/>
              <a:gd name="connsiteY429" fmla="*/ 618673 h 677574"/>
              <a:gd name="connsiteX430" fmla="*/ 3329894 w 3649252"/>
              <a:gd name="connsiteY430" fmla="*/ 591649 h 677574"/>
              <a:gd name="connsiteX431" fmla="*/ 3335807 w 3649252"/>
              <a:gd name="connsiteY431" fmla="*/ 564914 h 677574"/>
              <a:gd name="connsiteX432" fmla="*/ 3352483 w 3649252"/>
              <a:gd name="connsiteY432" fmla="*/ 546984 h 677574"/>
              <a:gd name="connsiteX433" fmla="*/ 3377773 w 3649252"/>
              <a:gd name="connsiteY433" fmla="*/ 540557 h 677574"/>
              <a:gd name="connsiteX434" fmla="*/ 3142526 w 3649252"/>
              <a:gd name="connsiteY434" fmla="*/ 540557 h 677574"/>
              <a:gd name="connsiteX435" fmla="*/ 3162449 w 3649252"/>
              <a:gd name="connsiteY435" fmla="*/ 546181 h 677574"/>
              <a:gd name="connsiteX436" fmla="*/ 3177037 w 3649252"/>
              <a:gd name="connsiteY436" fmla="*/ 563083 h 677574"/>
              <a:gd name="connsiteX437" fmla="*/ 3182500 w 3649252"/>
              <a:gd name="connsiteY437" fmla="*/ 591328 h 677574"/>
              <a:gd name="connsiteX438" fmla="*/ 3177198 w 3649252"/>
              <a:gd name="connsiteY438" fmla="*/ 619188 h 677574"/>
              <a:gd name="connsiteX439" fmla="*/ 3162802 w 3649252"/>
              <a:gd name="connsiteY439" fmla="*/ 636347 h 677574"/>
              <a:gd name="connsiteX440" fmla="*/ 3142462 w 3649252"/>
              <a:gd name="connsiteY440" fmla="*/ 642163 h 677574"/>
              <a:gd name="connsiteX441" fmla="*/ 3128934 w 3649252"/>
              <a:gd name="connsiteY441" fmla="*/ 639528 h 677574"/>
              <a:gd name="connsiteX442" fmla="*/ 3119840 w 3649252"/>
              <a:gd name="connsiteY442" fmla="*/ 632876 h 677574"/>
              <a:gd name="connsiteX443" fmla="*/ 3114442 w 3649252"/>
              <a:gd name="connsiteY443" fmla="*/ 624747 h 677574"/>
              <a:gd name="connsiteX444" fmla="*/ 3113606 w 3649252"/>
              <a:gd name="connsiteY444" fmla="*/ 624747 h 677574"/>
              <a:gd name="connsiteX445" fmla="*/ 3113606 w 3649252"/>
              <a:gd name="connsiteY445" fmla="*/ 677574 h 677574"/>
              <a:gd name="connsiteX446" fmla="*/ 3086229 w 3649252"/>
              <a:gd name="connsiteY446" fmla="*/ 677574 h 677574"/>
              <a:gd name="connsiteX447" fmla="*/ 3086229 w 3649252"/>
              <a:gd name="connsiteY447" fmla="*/ 541843 h 677574"/>
              <a:gd name="connsiteX448" fmla="*/ 3113221 w 3649252"/>
              <a:gd name="connsiteY448" fmla="*/ 541843 h 677574"/>
              <a:gd name="connsiteX449" fmla="*/ 3113221 w 3649252"/>
              <a:gd name="connsiteY449" fmla="*/ 558423 h 677574"/>
              <a:gd name="connsiteX450" fmla="*/ 3114442 w 3649252"/>
              <a:gd name="connsiteY450" fmla="*/ 558423 h 677574"/>
              <a:gd name="connsiteX451" fmla="*/ 3119679 w 3649252"/>
              <a:gd name="connsiteY451" fmla="*/ 550294 h 677574"/>
              <a:gd name="connsiteX452" fmla="*/ 3128677 w 3649252"/>
              <a:gd name="connsiteY452" fmla="*/ 543353 h 677574"/>
              <a:gd name="connsiteX453" fmla="*/ 3142526 w 3649252"/>
              <a:gd name="connsiteY453" fmla="*/ 540557 h 677574"/>
              <a:gd name="connsiteX454" fmla="*/ 3016529 w 3649252"/>
              <a:gd name="connsiteY454" fmla="*/ 540557 h 677574"/>
              <a:gd name="connsiteX455" fmla="*/ 3042397 w 3649252"/>
              <a:gd name="connsiteY455" fmla="*/ 546952 h 677574"/>
              <a:gd name="connsiteX456" fmla="*/ 3059203 w 3649252"/>
              <a:gd name="connsiteY456" fmla="*/ 564818 h 677574"/>
              <a:gd name="connsiteX457" fmla="*/ 3065115 w 3649252"/>
              <a:gd name="connsiteY457" fmla="*/ 591585 h 677574"/>
              <a:gd name="connsiteX458" fmla="*/ 3059203 w 3649252"/>
              <a:gd name="connsiteY458" fmla="*/ 618224 h 677574"/>
              <a:gd name="connsiteX459" fmla="*/ 3042397 w 3649252"/>
              <a:gd name="connsiteY459" fmla="*/ 636090 h 677574"/>
              <a:gd name="connsiteX460" fmla="*/ 3016529 w 3649252"/>
              <a:gd name="connsiteY460" fmla="*/ 642484 h 677574"/>
              <a:gd name="connsiteX461" fmla="*/ 2990662 w 3649252"/>
              <a:gd name="connsiteY461" fmla="*/ 636090 h 677574"/>
              <a:gd name="connsiteX462" fmla="*/ 2973856 w 3649252"/>
              <a:gd name="connsiteY462" fmla="*/ 618224 h 677574"/>
              <a:gd name="connsiteX463" fmla="*/ 2967944 w 3649252"/>
              <a:gd name="connsiteY463" fmla="*/ 591585 h 677574"/>
              <a:gd name="connsiteX464" fmla="*/ 2973856 w 3649252"/>
              <a:gd name="connsiteY464" fmla="*/ 564818 h 677574"/>
              <a:gd name="connsiteX465" fmla="*/ 2990662 w 3649252"/>
              <a:gd name="connsiteY465" fmla="*/ 546952 h 677574"/>
              <a:gd name="connsiteX466" fmla="*/ 3016529 w 3649252"/>
              <a:gd name="connsiteY466" fmla="*/ 540557 h 677574"/>
              <a:gd name="connsiteX467" fmla="*/ 2661341 w 3649252"/>
              <a:gd name="connsiteY467" fmla="*/ 540557 h 677574"/>
              <a:gd name="connsiteX468" fmla="*/ 2677118 w 3649252"/>
              <a:gd name="connsiteY468" fmla="*/ 542485 h 677574"/>
              <a:gd name="connsiteX469" fmla="*/ 2690551 w 3649252"/>
              <a:gd name="connsiteY469" fmla="*/ 548462 h 677574"/>
              <a:gd name="connsiteX470" fmla="*/ 2699837 w 3649252"/>
              <a:gd name="connsiteY470" fmla="*/ 558841 h 677574"/>
              <a:gd name="connsiteX471" fmla="*/ 2703243 w 3649252"/>
              <a:gd name="connsiteY471" fmla="*/ 573976 h 677574"/>
              <a:gd name="connsiteX472" fmla="*/ 2703243 w 3649252"/>
              <a:gd name="connsiteY472" fmla="*/ 640556 h 677574"/>
              <a:gd name="connsiteX473" fmla="*/ 2677279 w 3649252"/>
              <a:gd name="connsiteY473" fmla="*/ 640556 h 677574"/>
              <a:gd name="connsiteX474" fmla="*/ 2677279 w 3649252"/>
              <a:gd name="connsiteY474" fmla="*/ 626867 h 677574"/>
              <a:gd name="connsiteX475" fmla="*/ 2676508 w 3649252"/>
              <a:gd name="connsiteY475" fmla="*/ 626867 h 677574"/>
              <a:gd name="connsiteX476" fmla="*/ 2670145 w 3649252"/>
              <a:gd name="connsiteY476" fmla="*/ 634997 h 677574"/>
              <a:gd name="connsiteX477" fmla="*/ 2660570 w 3649252"/>
              <a:gd name="connsiteY477" fmla="*/ 640460 h 677574"/>
              <a:gd name="connsiteX478" fmla="*/ 2647652 w 3649252"/>
              <a:gd name="connsiteY478" fmla="*/ 642420 h 677574"/>
              <a:gd name="connsiteX479" fmla="*/ 2630814 w 3649252"/>
              <a:gd name="connsiteY479" fmla="*/ 639110 h 677574"/>
              <a:gd name="connsiteX480" fmla="*/ 2619150 w 3649252"/>
              <a:gd name="connsiteY480" fmla="*/ 629277 h 677574"/>
              <a:gd name="connsiteX481" fmla="*/ 2614876 w 3649252"/>
              <a:gd name="connsiteY481" fmla="*/ 612986 h 677574"/>
              <a:gd name="connsiteX482" fmla="*/ 2617897 w 3649252"/>
              <a:gd name="connsiteY482" fmla="*/ 599168 h 677574"/>
              <a:gd name="connsiteX483" fmla="*/ 2626123 w 3649252"/>
              <a:gd name="connsiteY483" fmla="*/ 590171 h 677574"/>
              <a:gd name="connsiteX484" fmla="*/ 2637980 w 3649252"/>
              <a:gd name="connsiteY484" fmla="*/ 585030 h 677574"/>
              <a:gd name="connsiteX485" fmla="*/ 2651958 w 3649252"/>
              <a:gd name="connsiteY485" fmla="*/ 582588 h 677574"/>
              <a:gd name="connsiteX486" fmla="*/ 2665840 w 3649252"/>
              <a:gd name="connsiteY486" fmla="*/ 580885 h 677574"/>
              <a:gd name="connsiteX487" fmla="*/ 2673487 w 3649252"/>
              <a:gd name="connsiteY487" fmla="*/ 578475 h 677574"/>
              <a:gd name="connsiteX488" fmla="*/ 2675865 w 3649252"/>
              <a:gd name="connsiteY488" fmla="*/ 573719 h 677574"/>
              <a:gd name="connsiteX489" fmla="*/ 2675865 w 3649252"/>
              <a:gd name="connsiteY489" fmla="*/ 573333 h 677574"/>
              <a:gd name="connsiteX490" fmla="*/ 2672041 w 3649252"/>
              <a:gd name="connsiteY490" fmla="*/ 563886 h 677574"/>
              <a:gd name="connsiteX491" fmla="*/ 2661212 w 3649252"/>
              <a:gd name="connsiteY491" fmla="*/ 560544 h 677574"/>
              <a:gd name="connsiteX492" fmla="*/ 2649452 w 3649252"/>
              <a:gd name="connsiteY492" fmla="*/ 563790 h 677574"/>
              <a:gd name="connsiteX493" fmla="*/ 2643667 w 3649252"/>
              <a:gd name="connsiteY493" fmla="*/ 571919 h 677574"/>
              <a:gd name="connsiteX494" fmla="*/ 2618347 w 3649252"/>
              <a:gd name="connsiteY494" fmla="*/ 569863 h 677574"/>
              <a:gd name="connsiteX495" fmla="*/ 2625930 w 3649252"/>
              <a:gd name="connsiteY495" fmla="*/ 554278 h 677574"/>
              <a:gd name="connsiteX496" fmla="*/ 2640551 w 3649252"/>
              <a:gd name="connsiteY496" fmla="*/ 544124 h 677574"/>
              <a:gd name="connsiteX497" fmla="*/ 2661341 w 3649252"/>
              <a:gd name="connsiteY497" fmla="*/ 540557 h 677574"/>
              <a:gd name="connsiteX498" fmla="*/ 2061266 w 3649252"/>
              <a:gd name="connsiteY498" fmla="*/ 540557 h 677574"/>
              <a:gd name="connsiteX499" fmla="*/ 2077043 w 3649252"/>
              <a:gd name="connsiteY499" fmla="*/ 542485 h 677574"/>
              <a:gd name="connsiteX500" fmla="*/ 2090475 w 3649252"/>
              <a:gd name="connsiteY500" fmla="*/ 548462 h 677574"/>
              <a:gd name="connsiteX501" fmla="*/ 2099762 w 3649252"/>
              <a:gd name="connsiteY501" fmla="*/ 558841 h 677574"/>
              <a:gd name="connsiteX502" fmla="*/ 2103168 w 3649252"/>
              <a:gd name="connsiteY502" fmla="*/ 573976 h 677574"/>
              <a:gd name="connsiteX503" fmla="*/ 2103168 w 3649252"/>
              <a:gd name="connsiteY503" fmla="*/ 640556 h 677574"/>
              <a:gd name="connsiteX504" fmla="*/ 2077204 w 3649252"/>
              <a:gd name="connsiteY504" fmla="*/ 640556 h 677574"/>
              <a:gd name="connsiteX505" fmla="*/ 2077204 w 3649252"/>
              <a:gd name="connsiteY505" fmla="*/ 626867 h 677574"/>
              <a:gd name="connsiteX506" fmla="*/ 2076433 w 3649252"/>
              <a:gd name="connsiteY506" fmla="*/ 626867 h 677574"/>
              <a:gd name="connsiteX507" fmla="*/ 2070071 w 3649252"/>
              <a:gd name="connsiteY507" fmla="*/ 634997 h 677574"/>
              <a:gd name="connsiteX508" fmla="*/ 2060495 w 3649252"/>
              <a:gd name="connsiteY508" fmla="*/ 640460 h 677574"/>
              <a:gd name="connsiteX509" fmla="*/ 2047577 w 3649252"/>
              <a:gd name="connsiteY509" fmla="*/ 642420 h 677574"/>
              <a:gd name="connsiteX510" fmla="*/ 2030739 w 3649252"/>
              <a:gd name="connsiteY510" fmla="*/ 639110 h 677574"/>
              <a:gd name="connsiteX511" fmla="*/ 2019075 w 3649252"/>
              <a:gd name="connsiteY511" fmla="*/ 629277 h 677574"/>
              <a:gd name="connsiteX512" fmla="*/ 2014801 w 3649252"/>
              <a:gd name="connsiteY512" fmla="*/ 612986 h 677574"/>
              <a:gd name="connsiteX513" fmla="*/ 2017822 w 3649252"/>
              <a:gd name="connsiteY513" fmla="*/ 599168 h 677574"/>
              <a:gd name="connsiteX514" fmla="*/ 2026048 w 3649252"/>
              <a:gd name="connsiteY514" fmla="*/ 590171 h 677574"/>
              <a:gd name="connsiteX515" fmla="*/ 2037905 w 3649252"/>
              <a:gd name="connsiteY515" fmla="*/ 585030 h 677574"/>
              <a:gd name="connsiteX516" fmla="*/ 2051883 w 3649252"/>
              <a:gd name="connsiteY516" fmla="*/ 582588 h 677574"/>
              <a:gd name="connsiteX517" fmla="*/ 2065765 w 3649252"/>
              <a:gd name="connsiteY517" fmla="*/ 580885 h 677574"/>
              <a:gd name="connsiteX518" fmla="*/ 2073413 w 3649252"/>
              <a:gd name="connsiteY518" fmla="*/ 578475 h 677574"/>
              <a:gd name="connsiteX519" fmla="*/ 2075790 w 3649252"/>
              <a:gd name="connsiteY519" fmla="*/ 573719 h 677574"/>
              <a:gd name="connsiteX520" fmla="*/ 2075790 w 3649252"/>
              <a:gd name="connsiteY520" fmla="*/ 573333 h 677574"/>
              <a:gd name="connsiteX521" fmla="*/ 2071966 w 3649252"/>
              <a:gd name="connsiteY521" fmla="*/ 563886 h 677574"/>
              <a:gd name="connsiteX522" fmla="*/ 2061137 w 3649252"/>
              <a:gd name="connsiteY522" fmla="*/ 560544 h 677574"/>
              <a:gd name="connsiteX523" fmla="*/ 2049377 w 3649252"/>
              <a:gd name="connsiteY523" fmla="*/ 563790 h 677574"/>
              <a:gd name="connsiteX524" fmla="*/ 2043593 w 3649252"/>
              <a:gd name="connsiteY524" fmla="*/ 571919 h 677574"/>
              <a:gd name="connsiteX525" fmla="*/ 2018272 w 3649252"/>
              <a:gd name="connsiteY525" fmla="*/ 569863 h 677574"/>
              <a:gd name="connsiteX526" fmla="*/ 2025855 w 3649252"/>
              <a:gd name="connsiteY526" fmla="*/ 554278 h 677574"/>
              <a:gd name="connsiteX527" fmla="*/ 2040476 w 3649252"/>
              <a:gd name="connsiteY527" fmla="*/ 544124 h 677574"/>
              <a:gd name="connsiteX528" fmla="*/ 2061266 w 3649252"/>
              <a:gd name="connsiteY528" fmla="*/ 540557 h 677574"/>
              <a:gd name="connsiteX529" fmla="*/ 1702079 w 3649252"/>
              <a:gd name="connsiteY529" fmla="*/ 540557 h 677574"/>
              <a:gd name="connsiteX530" fmla="*/ 1727947 w 3649252"/>
              <a:gd name="connsiteY530" fmla="*/ 546952 h 677574"/>
              <a:gd name="connsiteX531" fmla="*/ 1744753 w 3649252"/>
              <a:gd name="connsiteY531" fmla="*/ 564818 h 677574"/>
              <a:gd name="connsiteX532" fmla="*/ 1750665 w 3649252"/>
              <a:gd name="connsiteY532" fmla="*/ 591585 h 677574"/>
              <a:gd name="connsiteX533" fmla="*/ 1744753 w 3649252"/>
              <a:gd name="connsiteY533" fmla="*/ 618224 h 677574"/>
              <a:gd name="connsiteX534" fmla="*/ 1727947 w 3649252"/>
              <a:gd name="connsiteY534" fmla="*/ 636090 h 677574"/>
              <a:gd name="connsiteX535" fmla="*/ 1702079 w 3649252"/>
              <a:gd name="connsiteY535" fmla="*/ 642484 h 677574"/>
              <a:gd name="connsiteX536" fmla="*/ 1676212 w 3649252"/>
              <a:gd name="connsiteY536" fmla="*/ 636090 h 677574"/>
              <a:gd name="connsiteX537" fmla="*/ 1659406 w 3649252"/>
              <a:gd name="connsiteY537" fmla="*/ 618224 h 677574"/>
              <a:gd name="connsiteX538" fmla="*/ 1653494 w 3649252"/>
              <a:gd name="connsiteY538" fmla="*/ 591585 h 677574"/>
              <a:gd name="connsiteX539" fmla="*/ 1659406 w 3649252"/>
              <a:gd name="connsiteY539" fmla="*/ 564818 h 677574"/>
              <a:gd name="connsiteX540" fmla="*/ 1676212 w 3649252"/>
              <a:gd name="connsiteY540" fmla="*/ 546952 h 677574"/>
              <a:gd name="connsiteX541" fmla="*/ 1702079 w 3649252"/>
              <a:gd name="connsiteY541" fmla="*/ 540557 h 677574"/>
              <a:gd name="connsiteX542" fmla="*/ 1387048 w 3649252"/>
              <a:gd name="connsiteY542" fmla="*/ 540557 h 677574"/>
              <a:gd name="connsiteX543" fmla="*/ 1405267 w 3649252"/>
              <a:gd name="connsiteY543" fmla="*/ 543674 h 677574"/>
              <a:gd name="connsiteX544" fmla="*/ 1420049 w 3649252"/>
              <a:gd name="connsiteY544" fmla="*/ 553025 h 677574"/>
              <a:gd name="connsiteX545" fmla="*/ 1429913 w 3649252"/>
              <a:gd name="connsiteY545" fmla="*/ 568674 h 677574"/>
              <a:gd name="connsiteX546" fmla="*/ 1433448 w 3649252"/>
              <a:gd name="connsiteY546" fmla="*/ 590685 h 677574"/>
              <a:gd name="connsiteX547" fmla="*/ 1433448 w 3649252"/>
              <a:gd name="connsiteY547" fmla="*/ 598204 h 677574"/>
              <a:gd name="connsiteX548" fmla="*/ 1366225 w 3649252"/>
              <a:gd name="connsiteY548" fmla="*/ 598204 h 677574"/>
              <a:gd name="connsiteX549" fmla="*/ 1366225 w 3649252"/>
              <a:gd name="connsiteY549" fmla="*/ 598269 h 677574"/>
              <a:gd name="connsiteX550" fmla="*/ 1368957 w 3649252"/>
              <a:gd name="connsiteY550" fmla="*/ 610929 h 677574"/>
              <a:gd name="connsiteX551" fmla="*/ 1376701 w 3649252"/>
              <a:gd name="connsiteY551" fmla="*/ 619155 h 677574"/>
              <a:gd name="connsiteX552" fmla="*/ 1388590 w 3649252"/>
              <a:gd name="connsiteY552" fmla="*/ 622047 h 677574"/>
              <a:gd name="connsiteX553" fmla="*/ 1396945 w 3649252"/>
              <a:gd name="connsiteY553" fmla="*/ 620762 h 677574"/>
              <a:gd name="connsiteX554" fmla="*/ 1403436 w 3649252"/>
              <a:gd name="connsiteY554" fmla="*/ 616906 h 677574"/>
              <a:gd name="connsiteX555" fmla="*/ 1407549 w 3649252"/>
              <a:gd name="connsiteY555" fmla="*/ 610608 h 677574"/>
              <a:gd name="connsiteX556" fmla="*/ 1432870 w 3649252"/>
              <a:gd name="connsiteY556" fmla="*/ 612279 h 677574"/>
              <a:gd name="connsiteX557" fmla="*/ 1424997 w 3649252"/>
              <a:gd name="connsiteY557" fmla="*/ 628185 h 677574"/>
              <a:gd name="connsiteX558" fmla="*/ 1409702 w 3649252"/>
              <a:gd name="connsiteY558" fmla="*/ 638725 h 677574"/>
              <a:gd name="connsiteX559" fmla="*/ 1388140 w 3649252"/>
              <a:gd name="connsiteY559" fmla="*/ 642484 h 677574"/>
              <a:gd name="connsiteX560" fmla="*/ 1361952 w 3649252"/>
              <a:gd name="connsiteY560" fmla="*/ 636282 h 677574"/>
              <a:gd name="connsiteX561" fmla="*/ 1345082 w 3649252"/>
              <a:gd name="connsiteY561" fmla="*/ 618673 h 677574"/>
              <a:gd name="connsiteX562" fmla="*/ 1339169 w 3649252"/>
              <a:gd name="connsiteY562" fmla="*/ 591649 h 677574"/>
              <a:gd name="connsiteX563" fmla="*/ 1345082 w 3649252"/>
              <a:gd name="connsiteY563" fmla="*/ 564914 h 677574"/>
              <a:gd name="connsiteX564" fmla="*/ 1361759 w 3649252"/>
              <a:gd name="connsiteY564" fmla="*/ 546984 h 677574"/>
              <a:gd name="connsiteX565" fmla="*/ 1387048 w 3649252"/>
              <a:gd name="connsiteY565" fmla="*/ 540557 h 677574"/>
              <a:gd name="connsiteX566" fmla="*/ 1070666 w 3649252"/>
              <a:gd name="connsiteY566" fmla="*/ 540557 h 677574"/>
              <a:gd name="connsiteX567" fmla="*/ 1086444 w 3649252"/>
              <a:gd name="connsiteY567" fmla="*/ 542485 h 677574"/>
              <a:gd name="connsiteX568" fmla="*/ 1099875 w 3649252"/>
              <a:gd name="connsiteY568" fmla="*/ 548462 h 677574"/>
              <a:gd name="connsiteX569" fmla="*/ 1109162 w 3649252"/>
              <a:gd name="connsiteY569" fmla="*/ 558841 h 677574"/>
              <a:gd name="connsiteX570" fmla="*/ 1112568 w 3649252"/>
              <a:gd name="connsiteY570" fmla="*/ 573976 h 677574"/>
              <a:gd name="connsiteX571" fmla="*/ 1112568 w 3649252"/>
              <a:gd name="connsiteY571" fmla="*/ 640556 h 677574"/>
              <a:gd name="connsiteX572" fmla="*/ 1086604 w 3649252"/>
              <a:gd name="connsiteY572" fmla="*/ 640556 h 677574"/>
              <a:gd name="connsiteX573" fmla="*/ 1086604 w 3649252"/>
              <a:gd name="connsiteY573" fmla="*/ 626867 h 677574"/>
              <a:gd name="connsiteX574" fmla="*/ 1085833 w 3649252"/>
              <a:gd name="connsiteY574" fmla="*/ 626867 h 677574"/>
              <a:gd name="connsiteX575" fmla="*/ 1079471 w 3649252"/>
              <a:gd name="connsiteY575" fmla="*/ 634997 h 677574"/>
              <a:gd name="connsiteX576" fmla="*/ 1069895 w 3649252"/>
              <a:gd name="connsiteY576" fmla="*/ 640460 h 677574"/>
              <a:gd name="connsiteX577" fmla="*/ 1056977 w 3649252"/>
              <a:gd name="connsiteY577" fmla="*/ 642420 h 677574"/>
              <a:gd name="connsiteX578" fmla="*/ 1040140 w 3649252"/>
              <a:gd name="connsiteY578" fmla="*/ 639110 h 677574"/>
              <a:gd name="connsiteX579" fmla="*/ 1028475 w 3649252"/>
              <a:gd name="connsiteY579" fmla="*/ 629277 h 677574"/>
              <a:gd name="connsiteX580" fmla="*/ 1024201 w 3649252"/>
              <a:gd name="connsiteY580" fmla="*/ 612986 h 677574"/>
              <a:gd name="connsiteX581" fmla="*/ 1027222 w 3649252"/>
              <a:gd name="connsiteY581" fmla="*/ 599168 h 677574"/>
              <a:gd name="connsiteX582" fmla="*/ 1035448 w 3649252"/>
              <a:gd name="connsiteY582" fmla="*/ 590171 h 677574"/>
              <a:gd name="connsiteX583" fmla="*/ 1047305 w 3649252"/>
              <a:gd name="connsiteY583" fmla="*/ 585030 h 677574"/>
              <a:gd name="connsiteX584" fmla="*/ 1061283 w 3649252"/>
              <a:gd name="connsiteY584" fmla="*/ 582588 h 677574"/>
              <a:gd name="connsiteX585" fmla="*/ 1075165 w 3649252"/>
              <a:gd name="connsiteY585" fmla="*/ 580885 h 677574"/>
              <a:gd name="connsiteX586" fmla="*/ 1082813 w 3649252"/>
              <a:gd name="connsiteY586" fmla="*/ 578475 h 677574"/>
              <a:gd name="connsiteX587" fmla="*/ 1085191 w 3649252"/>
              <a:gd name="connsiteY587" fmla="*/ 573719 h 677574"/>
              <a:gd name="connsiteX588" fmla="*/ 1085191 w 3649252"/>
              <a:gd name="connsiteY588" fmla="*/ 573333 h 677574"/>
              <a:gd name="connsiteX589" fmla="*/ 1081367 w 3649252"/>
              <a:gd name="connsiteY589" fmla="*/ 563886 h 677574"/>
              <a:gd name="connsiteX590" fmla="*/ 1070538 w 3649252"/>
              <a:gd name="connsiteY590" fmla="*/ 560544 h 677574"/>
              <a:gd name="connsiteX591" fmla="*/ 1058777 w 3649252"/>
              <a:gd name="connsiteY591" fmla="*/ 563790 h 677574"/>
              <a:gd name="connsiteX592" fmla="*/ 1052993 w 3649252"/>
              <a:gd name="connsiteY592" fmla="*/ 571919 h 677574"/>
              <a:gd name="connsiteX593" fmla="*/ 1027672 w 3649252"/>
              <a:gd name="connsiteY593" fmla="*/ 569863 h 677574"/>
              <a:gd name="connsiteX594" fmla="*/ 1035255 w 3649252"/>
              <a:gd name="connsiteY594" fmla="*/ 554278 h 677574"/>
              <a:gd name="connsiteX595" fmla="*/ 1049876 w 3649252"/>
              <a:gd name="connsiteY595" fmla="*/ 544124 h 677574"/>
              <a:gd name="connsiteX596" fmla="*/ 1070666 w 3649252"/>
              <a:gd name="connsiteY596" fmla="*/ 540557 h 677574"/>
              <a:gd name="connsiteX597" fmla="*/ 863751 w 3649252"/>
              <a:gd name="connsiteY597" fmla="*/ 540557 h 677574"/>
              <a:gd name="connsiteX598" fmla="*/ 886373 w 3649252"/>
              <a:gd name="connsiteY598" fmla="*/ 545249 h 677574"/>
              <a:gd name="connsiteX599" fmla="*/ 901733 w 3649252"/>
              <a:gd name="connsiteY599" fmla="*/ 558423 h 677574"/>
              <a:gd name="connsiteX600" fmla="*/ 907967 w 3649252"/>
              <a:gd name="connsiteY600" fmla="*/ 578346 h 677574"/>
              <a:gd name="connsiteX601" fmla="*/ 882131 w 3649252"/>
              <a:gd name="connsiteY601" fmla="*/ 578346 h 677574"/>
              <a:gd name="connsiteX602" fmla="*/ 876380 w 3649252"/>
              <a:gd name="connsiteY602" fmla="*/ 566425 h 677574"/>
              <a:gd name="connsiteX603" fmla="*/ 864201 w 3649252"/>
              <a:gd name="connsiteY603" fmla="*/ 561894 h 677574"/>
              <a:gd name="connsiteX604" fmla="*/ 853115 w 3649252"/>
              <a:gd name="connsiteY604" fmla="*/ 565332 h 677574"/>
              <a:gd name="connsiteX605" fmla="*/ 845756 w 3649252"/>
              <a:gd name="connsiteY605" fmla="*/ 575326 h 677574"/>
              <a:gd name="connsiteX606" fmla="*/ 843121 w 3649252"/>
              <a:gd name="connsiteY606" fmla="*/ 591199 h 677574"/>
              <a:gd name="connsiteX607" fmla="*/ 845724 w 3649252"/>
              <a:gd name="connsiteY607" fmla="*/ 607266 h 677574"/>
              <a:gd name="connsiteX608" fmla="*/ 853083 w 3649252"/>
              <a:gd name="connsiteY608" fmla="*/ 617356 h 677574"/>
              <a:gd name="connsiteX609" fmla="*/ 864201 w 3649252"/>
              <a:gd name="connsiteY609" fmla="*/ 620826 h 677574"/>
              <a:gd name="connsiteX610" fmla="*/ 872652 w 3649252"/>
              <a:gd name="connsiteY610" fmla="*/ 618898 h 677574"/>
              <a:gd name="connsiteX611" fmla="*/ 878886 w 3649252"/>
              <a:gd name="connsiteY611" fmla="*/ 613275 h 677574"/>
              <a:gd name="connsiteX612" fmla="*/ 882131 w 3649252"/>
              <a:gd name="connsiteY612" fmla="*/ 604374 h 677574"/>
              <a:gd name="connsiteX613" fmla="*/ 907967 w 3649252"/>
              <a:gd name="connsiteY613" fmla="*/ 604374 h 677574"/>
              <a:gd name="connsiteX614" fmla="*/ 901829 w 3649252"/>
              <a:gd name="connsiteY614" fmla="*/ 624265 h 677574"/>
              <a:gd name="connsiteX615" fmla="*/ 886694 w 3649252"/>
              <a:gd name="connsiteY615" fmla="*/ 637664 h 677574"/>
              <a:gd name="connsiteX616" fmla="*/ 863880 w 3649252"/>
              <a:gd name="connsiteY616" fmla="*/ 642484 h 677574"/>
              <a:gd name="connsiteX617" fmla="*/ 837819 w 3649252"/>
              <a:gd name="connsiteY617" fmla="*/ 636025 h 677574"/>
              <a:gd name="connsiteX618" fmla="*/ 821110 w 3649252"/>
              <a:gd name="connsiteY618" fmla="*/ 618063 h 677574"/>
              <a:gd name="connsiteX619" fmla="*/ 815294 w 3649252"/>
              <a:gd name="connsiteY619" fmla="*/ 591585 h 677574"/>
              <a:gd name="connsiteX620" fmla="*/ 821174 w 3649252"/>
              <a:gd name="connsiteY620" fmla="*/ 564946 h 677574"/>
              <a:gd name="connsiteX621" fmla="*/ 837916 w 3649252"/>
              <a:gd name="connsiteY621" fmla="*/ 547016 h 677574"/>
              <a:gd name="connsiteX622" fmla="*/ 863751 w 3649252"/>
              <a:gd name="connsiteY622" fmla="*/ 540557 h 677574"/>
              <a:gd name="connsiteX623" fmla="*/ 749580 w 3649252"/>
              <a:gd name="connsiteY623" fmla="*/ 540557 h 677574"/>
              <a:gd name="connsiteX624" fmla="*/ 775447 w 3649252"/>
              <a:gd name="connsiteY624" fmla="*/ 546952 h 677574"/>
              <a:gd name="connsiteX625" fmla="*/ 792253 w 3649252"/>
              <a:gd name="connsiteY625" fmla="*/ 564818 h 677574"/>
              <a:gd name="connsiteX626" fmla="*/ 798165 w 3649252"/>
              <a:gd name="connsiteY626" fmla="*/ 591585 h 677574"/>
              <a:gd name="connsiteX627" fmla="*/ 792253 w 3649252"/>
              <a:gd name="connsiteY627" fmla="*/ 618224 h 677574"/>
              <a:gd name="connsiteX628" fmla="*/ 775447 w 3649252"/>
              <a:gd name="connsiteY628" fmla="*/ 636090 h 677574"/>
              <a:gd name="connsiteX629" fmla="*/ 749580 w 3649252"/>
              <a:gd name="connsiteY629" fmla="*/ 642484 h 677574"/>
              <a:gd name="connsiteX630" fmla="*/ 723712 w 3649252"/>
              <a:gd name="connsiteY630" fmla="*/ 636090 h 677574"/>
              <a:gd name="connsiteX631" fmla="*/ 706907 w 3649252"/>
              <a:gd name="connsiteY631" fmla="*/ 618224 h 677574"/>
              <a:gd name="connsiteX632" fmla="*/ 700994 w 3649252"/>
              <a:gd name="connsiteY632" fmla="*/ 591585 h 677574"/>
              <a:gd name="connsiteX633" fmla="*/ 706907 w 3649252"/>
              <a:gd name="connsiteY633" fmla="*/ 564818 h 677574"/>
              <a:gd name="connsiteX634" fmla="*/ 723712 w 3649252"/>
              <a:gd name="connsiteY634" fmla="*/ 546952 h 677574"/>
              <a:gd name="connsiteX635" fmla="*/ 749580 w 3649252"/>
              <a:gd name="connsiteY635" fmla="*/ 540557 h 677574"/>
              <a:gd name="connsiteX636" fmla="*/ 520273 w 3649252"/>
              <a:gd name="connsiteY636" fmla="*/ 540557 h 677574"/>
              <a:gd name="connsiteX637" fmla="*/ 538492 w 3649252"/>
              <a:gd name="connsiteY637" fmla="*/ 543674 h 677574"/>
              <a:gd name="connsiteX638" fmla="*/ 553274 w 3649252"/>
              <a:gd name="connsiteY638" fmla="*/ 553025 h 677574"/>
              <a:gd name="connsiteX639" fmla="*/ 563139 w 3649252"/>
              <a:gd name="connsiteY639" fmla="*/ 568674 h 677574"/>
              <a:gd name="connsiteX640" fmla="*/ 566673 w 3649252"/>
              <a:gd name="connsiteY640" fmla="*/ 590685 h 677574"/>
              <a:gd name="connsiteX641" fmla="*/ 566673 w 3649252"/>
              <a:gd name="connsiteY641" fmla="*/ 598204 h 677574"/>
              <a:gd name="connsiteX642" fmla="*/ 499450 w 3649252"/>
              <a:gd name="connsiteY642" fmla="*/ 598204 h 677574"/>
              <a:gd name="connsiteX643" fmla="*/ 499450 w 3649252"/>
              <a:gd name="connsiteY643" fmla="*/ 598269 h 677574"/>
              <a:gd name="connsiteX644" fmla="*/ 502182 w 3649252"/>
              <a:gd name="connsiteY644" fmla="*/ 610929 h 677574"/>
              <a:gd name="connsiteX645" fmla="*/ 509926 w 3649252"/>
              <a:gd name="connsiteY645" fmla="*/ 619155 h 677574"/>
              <a:gd name="connsiteX646" fmla="*/ 521815 w 3649252"/>
              <a:gd name="connsiteY646" fmla="*/ 622047 h 677574"/>
              <a:gd name="connsiteX647" fmla="*/ 530170 w 3649252"/>
              <a:gd name="connsiteY647" fmla="*/ 620762 h 677574"/>
              <a:gd name="connsiteX648" fmla="*/ 536661 w 3649252"/>
              <a:gd name="connsiteY648" fmla="*/ 616906 h 677574"/>
              <a:gd name="connsiteX649" fmla="*/ 540774 w 3649252"/>
              <a:gd name="connsiteY649" fmla="*/ 610608 h 677574"/>
              <a:gd name="connsiteX650" fmla="*/ 566095 w 3649252"/>
              <a:gd name="connsiteY650" fmla="*/ 612279 h 677574"/>
              <a:gd name="connsiteX651" fmla="*/ 558222 w 3649252"/>
              <a:gd name="connsiteY651" fmla="*/ 628185 h 677574"/>
              <a:gd name="connsiteX652" fmla="*/ 542927 w 3649252"/>
              <a:gd name="connsiteY652" fmla="*/ 638725 h 677574"/>
              <a:gd name="connsiteX653" fmla="*/ 521365 w 3649252"/>
              <a:gd name="connsiteY653" fmla="*/ 642484 h 677574"/>
              <a:gd name="connsiteX654" fmla="*/ 495177 w 3649252"/>
              <a:gd name="connsiteY654" fmla="*/ 636282 h 677574"/>
              <a:gd name="connsiteX655" fmla="*/ 478307 w 3649252"/>
              <a:gd name="connsiteY655" fmla="*/ 618673 h 677574"/>
              <a:gd name="connsiteX656" fmla="*/ 472394 w 3649252"/>
              <a:gd name="connsiteY656" fmla="*/ 591649 h 677574"/>
              <a:gd name="connsiteX657" fmla="*/ 478307 w 3649252"/>
              <a:gd name="connsiteY657" fmla="*/ 564914 h 677574"/>
              <a:gd name="connsiteX658" fmla="*/ 494984 w 3649252"/>
              <a:gd name="connsiteY658" fmla="*/ 546984 h 677574"/>
              <a:gd name="connsiteX659" fmla="*/ 520273 w 3649252"/>
              <a:gd name="connsiteY659" fmla="*/ 540557 h 677574"/>
              <a:gd name="connsiteX660" fmla="*/ 418376 w 3649252"/>
              <a:gd name="connsiteY660" fmla="*/ 540557 h 677574"/>
              <a:gd name="connsiteX661" fmla="*/ 438299 w 3649252"/>
              <a:gd name="connsiteY661" fmla="*/ 546181 h 677574"/>
              <a:gd name="connsiteX662" fmla="*/ 452887 w 3649252"/>
              <a:gd name="connsiteY662" fmla="*/ 563083 h 677574"/>
              <a:gd name="connsiteX663" fmla="*/ 458350 w 3649252"/>
              <a:gd name="connsiteY663" fmla="*/ 591328 h 677574"/>
              <a:gd name="connsiteX664" fmla="*/ 453048 w 3649252"/>
              <a:gd name="connsiteY664" fmla="*/ 619188 h 677574"/>
              <a:gd name="connsiteX665" fmla="*/ 438652 w 3649252"/>
              <a:gd name="connsiteY665" fmla="*/ 636347 h 677574"/>
              <a:gd name="connsiteX666" fmla="*/ 418312 w 3649252"/>
              <a:gd name="connsiteY666" fmla="*/ 642163 h 677574"/>
              <a:gd name="connsiteX667" fmla="*/ 404784 w 3649252"/>
              <a:gd name="connsiteY667" fmla="*/ 639528 h 677574"/>
              <a:gd name="connsiteX668" fmla="*/ 395690 w 3649252"/>
              <a:gd name="connsiteY668" fmla="*/ 632876 h 677574"/>
              <a:gd name="connsiteX669" fmla="*/ 390292 w 3649252"/>
              <a:gd name="connsiteY669" fmla="*/ 624747 h 677574"/>
              <a:gd name="connsiteX670" fmla="*/ 389456 w 3649252"/>
              <a:gd name="connsiteY670" fmla="*/ 624747 h 677574"/>
              <a:gd name="connsiteX671" fmla="*/ 389456 w 3649252"/>
              <a:gd name="connsiteY671" fmla="*/ 677574 h 677574"/>
              <a:gd name="connsiteX672" fmla="*/ 362079 w 3649252"/>
              <a:gd name="connsiteY672" fmla="*/ 677574 h 677574"/>
              <a:gd name="connsiteX673" fmla="*/ 362079 w 3649252"/>
              <a:gd name="connsiteY673" fmla="*/ 541843 h 677574"/>
              <a:gd name="connsiteX674" fmla="*/ 389071 w 3649252"/>
              <a:gd name="connsiteY674" fmla="*/ 541843 h 677574"/>
              <a:gd name="connsiteX675" fmla="*/ 389071 w 3649252"/>
              <a:gd name="connsiteY675" fmla="*/ 558423 h 677574"/>
              <a:gd name="connsiteX676" fmla="*/ 390292 w 3649252"/>
              <a:gd name="connsiteY676" fmla="*/ 558423 h 677574"/>
              <a:gd name="connsiteX677" fmla="*/ 395529 w 3649252"/>
              <a:gd name="connsiteY677" fmla="*/ 550294 h 677574"/>
              <a:gd name="connsiteX678" fmla="*/ 404527 w 3649252"/>
              <a:gd name="connsiteY678" fmla="*/ 543353 h 677574"/>
              <a:gd name="connsiteX679" fmla="*/ 418376 w 3649252"/>
              <a:gd name="connsiteY679" fmla="*/ 540557 h 677574"/>
              <a:gd name="connsiteX680" fmla="*/ 145649 w 3649252"/>
              <a:gd name="connsiteY680" fmla="*/ 540557 h 677574"/>
              <a:gd name="connsiteX681" fmla="*/ 156606 w 3649252"/>
              <a:gd name="connsiteY681" fmla="*/ 541682 h 677574"/>
              <a:gd name="connsiteX682" fmla="*/ 168624 w 3649252"/>
              <a:gd name="connsiteY682" fmla="*/ 546277 h 677574"/>
              <a:gd name="connsiteX683" fmla="*/ 178296 w 3649252"/>
              <a:gd name="connsiteY683" fmla="*/ 556752 h 677574"/>
              <a:gd name="connsiteX684" fmla="*/ 182152 w 3649252"/>
              <a:gd name="connsiteY684" fmla="*/ 575518 h 677574"/>
              <a:gd name="connsiteX685" fmla="*/ 182152 w 3649252"/>
              <a:gd name="connsiteY685" fmla="*/ 640556 h 677574"/>
              <a:gd name="connsiteX686" fmla="*/ 166985 w 3649252"/>
              <a:gd name="connsiteY686" fmla="*/ 640556 h 677574"/>
              <a:gd name="connsiteX687" fmla="*/ 166985 w 3649252"/>
              <a:gd name="connsiteY687" fmla="*/ 627189 h 677574"/>
              <a:gd name="connsiteX688" fmla="*/ 166214 w 3649252"/>
              <a:gd name="connsiteY688" fmla="*/ 627189 h 677574"/>
              <a:gd name="connsiteX689" fmla="*/ 161073 w 3649252"/>
              <a:gd name="connsiteY689" fmla="*/ 634065 h 677574"/>
              <a:gd name="connsiteX690" fmla="*/ 151497 w 3649252"/>
              <a:gd name="connsiteY690" fmla="*/ 640299 h 677574"/>
              <a:gd name="connsiteX691" fmla="*/ 136908 w 3649252"/>
              <a:gd name="connsiteY691" fmla="*/ 642870 h 677574"/>
              <a:gd name="connsiteX692" fmla="*/ 119878 w 3649252"/>
              <a:gd name="connsiteY692" fmla="*/ 639303 h 677574"/>
              <a:gd name="connsiteX693" fmla="*/ 107731 w 3649252"/>
              <a:gd name="connsiteY693" fmla="*/ 628956 h 677574"/>
              <a:gd name="connsiteX694" fmla="*/ 103233 w 3649252"/>
              <a:gd name="connsiteY694" fmla="*/ 612536 h 677574"/>
              <a:gd name="connsiteX695" fmla="*/ 106574 w 3649252"/>
              <a:gd name="connsiteY695" fmla="*/ 598751 h 677574"/>
              <a:gd name="connsiteX696" fmla="*/ 115508 w 3649252"/>
              <a:gd name="connsiteY696" fmla="*/ 590428 h 677574"/>
              <a:gd name="connsiteX697" fmla="*/ 127879 w 3649252"/>
              <a:gd name="connsiteY697" fmla="*/ 585897 h 677574"/>
              <a:gd name="connsiteX698" fmla="*/ 141536 w 3649252"/>
              <a:gd name="connsiteY698" fmla="*/ 583487 h 677574"/>
              <a:gd name="connsiteX699" fmla="*/ 156156 w 3649252"/>
              <a:gd name="connsiteY699" fmla="*/ 581720 h 677574"/>
              <a:gd name="connsiteX700" fmla="*/ 164382 w 3649252"/>
              <a:gd name="connsiteY700" fmla="*/ 579631 h 677574"/>
              <a:gd name="connsiteX701" fmla="*/ 166985 w 3649252"/>
              <a:gd name="connsiteY701" fmla="*/ 574490 h 677574"/>
              <a:gd name="connsiteX702" fmla="*/ 166985 w 3649252"/>
              <a:gd name="connsiteY702" fmla="*/ 573976 h 677574"/>
              <a:gd name="connsiteX703" fmla="*/ 161812 w 3649252"/>
              <a:gd name="connsiteY703" fmla="*/ 559195 h 677574"/>
              <a:gd name="connsiteX704" fmla="*/ 146163 w 3649252"/>
              <a:gd name="connsiteY704" fmla="*/ 553925 h 677574"/>
              <a:gd name="connsiteX705" fmla="*/ 129132 w 3649252"/>
              <a:gd name="connsiteY705" fmla="*/ 558680 h 677574"/>
              <a:gd name="connsiteX706" fmla="*/ 120456 w 3649252"/>
              <a:gd name="connsiteY706" fmla="*/ 568835 h 677574"/>
              <a:gd name="connsiteX707" fmla="*/ 106060 w 3649252"/>
              <a:gd name="connsiteY707" fmla="*/ 563693 h 677574"/>
              <a:gd name="connsiteX708" fmla="*/ 116375 w 3649252"/>
              <a:gd name="connsiteY708" fmla="*/ 549651 h 677574"/>
              <a:gd name="connsiteX709" fmla="*/ 130514 w 3649252"/>
              <a:gd name="connsiteY709" fmla="*/ 542582 h 677574"/>
              <a:gd name="connsiteX710" fmla="*/ 145649 w 3649252"/>
              <a:gd name="connsiteY710" fmla="*/ 540557 h 677574"/>
              <a:gd name="connsiteX711" fmla="*/ 2876289 w 3649252"/>
              <a:gd name="connsiteY711" fmla="*/ 508938 h 677574"/>
              <a:gd name="connsiteX712" fmla="*/ 2903603 w 3649252"/>
              <a:gd name="connsiteY712" fmla="*/ 508938 h 677574"/>
              <a:gd name="connsiteX713" fmla="*/ 2903603 w 3649252"/>
              <a:gd name="connsiteY713" fmla="*/ 540557 h 677574"/>
              <a:gd name="connsiteX714" fmla="*/ 2924361 w 3649252"/>
              <a:gd name="connsiteY714" fmla="*/ 544253 h 677574"/>
              <a:gd name="connsiteX715" fmla="*/ 2940556 w 3649252"/>
              <a:gd name="connsiteY715" fmla="*/ 554728 h 677574"/>
              <a:gd name="connsiteX716" fmla="*/ 2951096 w 3649252"/>
              <a:gd name="connsiteY716" fmla="*/ 570859 h 677574"/>
              <a:gd name="connsiteX717" fmla="*/ 2954823 w 3649252"/>
              <a:gd name="connsiteY717" fmla="*/ 591585 h 677574"/>
              <a:gd name="connsiteX718" fmla="*/ 2951096 w 3649252"/>
              <a:gd name="connsiteY718" fmla="*/ 612182 h 677574"/>
              <a:gd name="connsiteX719" fmla="*/ 2940556 w 3649252"/>
              <a:gd name="connsiteY719" fmla="*/ 628313 h 677574"/>
              <a:gd name="connsiteX720" fmla="*/ 2924361 w 3649252"/>
              <a:gd name="connsiteY720" fmla="*/ 638789 h 677574"/>
              <a:gd name="connsiteX721" fmla="*/ 2903603 w 3649252"/>
              <a:gd name="connsiteY721" fmla="*/ 642484 h 677574"/>
              <a:gd name="connsiteX722" fmla="*/ 2903603 w 3649252"/>
              <a:gd name="connsiteY722" fmla="*/ 674103 h 677574"/>
              <a:gd name="connsiteX723" fmla="*/ 2876289 w 3649252"/>
              <a:gd name="connsiteY723" fmla="*/ 674103 h 677574"/>
              <a:gd name="connsiteX724" fmla="*/ 2876289 w 3649252"/>
              <a:gd name="connsiteY724" fmla="*/ 642484 h 677574"/>
              <a:gd name="connsiteX725" fmla="*/ 2855531 w 3649252"/>
              <a:gd name="connsiteY725" fmla="*/ 638789 h 677574"/>
              <a:gd name="connsiteX726" fmla="*/ 2839336 w 3649252"/>
              <a:gd name="connsiteY726" fmla="*/ 628313 h 677574"/>
              <a:gd name="connsiteX727" fmla="*/ 2828796 w 3649252"/>
              <a:gd name="connsiteY727" fmla="*/ 612182 h 677574"/>
              <a:gd name="connsiteX728" fmla="*/ 2825069 w 3649252"/>
              <a:gd name="connsiteY728" fmla="*/ 591585 h 677574"/>
              <a:gd name="connsiteX729" fmla="*/ 2828796 w 3649252"/>
              <a:gd name="connsiteY729" fmla="*/ 570859 h 677574"/>
              <a:gd name="connsiteX730" fmla="*/ 2839336 w 3649252"/>
              <a:gd name="connsiteY730" fmla="*/ 554728 h 677574"/>
              <a:gd name="connsiteX731" fmla="*/ 2855531 w 3649252"/>
              <a:gd name="connsiteY731" fmla="*/ 544253 h 677574"/>
              <a:gd name="connsiteX732" fmla="*/ 2876289 w 3649252"/>
              <a:gd name="connsiteY732" fmla="*/ 540557 h 677574"/>
              <a:gd name="connsiteX733" fmla="*/ 2876289 w 3649252"/>
              <a:gd name="connsiteY733" fmla="*/ 508938 h 677574"/>
              <a:gd name="connsiteX734" fmla="*/ 1784310 w 3649252"/>
              <a:gd name="connsiteY734" fmla="*/ 507396 h 677574"/>
              <a:gd name="connsiteX735" fmla="*/ 1803269 w 3649252"/>
              <a:gd name="connsiteY735" fmla="*/ 507396 h 677574"/>
              <a:gd name="connsiteX736" fmla="*/ 1806129 w 3649252"/>
              <a:gd name="connsiteY736" fmla="*/ 515365 h 677574"/>
              <a:gd name="connsiteX737" fmla="*/ 1816058 w 3649252"/>
              <a:gd name="connsiteY737" fmla="*/ 518899 h 677574"/>
              <a:gd name="connsiteX738" fmla="*/ 1825827 w 3649252"/>
              <a:gd name="connsiteY738" fmla="*/ 515429 h 677574"/>
              <a:gd name="connsiteX739" fmla="*/ 1828783 w 3649252"/>
              <a:gd name="connsiteY739" fmla="*/ 507396 h 677574"/>
              <a:gd name="connsiteX740" fmla="*/ 1847870 w 3649252"/>
              <a:gd name="connsiteY740" fmla="*/ 507396 h 677574"/>
              <a:gd name="connsiteX741" fmla="*/ 1839226 w 3649252"/>
              <a:gd name="connsiteY741" fmla="*/ 526226 h 677574"/>
              <a:gd name="connsiteX742" fmla="*/ 1816058 w 3649252"/>
              <a:gd name="connsiteY742" fmla="*/ 533359 h 677574"/>
              <a:gd name="connsiteX743" fmla="*/ 1792858 w 3649252"/>
              <a:gd name="connsiteY743" fmla="*/ 526226 h 677574"/>
              <a:gd name="connsiteX744" fmla="*/ 1784310 w 3649252"/>
              <a:gd name="connsiteY744" fmla="*/ 507396 h 677574"/>
              <a:gd name="connsiteX745" fmla="*/ 17481 w 3649252"/>
              <a:gd name="connsiteY745" fmla="*/ 348691 h 677574"/>
              <a:gd name="connsiteX746" fmla="*/ 17481 w 3649252"/>
              <a:gd name="connsiteY746" fmla="*/ 379025 h 677574"/>
              <a:gd name="connsiteX747" fmla="*/ 49614 w 3649252"/>
              <a:gd name="connsiteY747" fmla="*/ 379025 h 677574"/>
              <a:gd name="connsiteX748" fmla="*/ 61889 w 3649252"/>
              <a:gd name="connsiteY748" fmla="*/ 375297 h 677574"/>
              <a:gd name="connsiteX749" fmla="*/ 66323 w 3649252"/>
              <a:gd name="connsiteY749" fmla="*/ 365143 h 677574"/>
              <a:gd name="connsiteX750" fmla="*/ 61889 w 3649252"/>
              <a:gd name="connsiteY750" fmla="*/ 353093 h 677574"/>
              <a:gd name="connsiteX751" fmla="*/ 49614 w 3649252"/>
              <a:gd name="connsiteY751" fmla="*/ 348691 h 677574"/>
              <a:gd name="connsiteX752" fmla="*/ 17481 w 3649252"/>
              <a:gd name="connsiteY752" fmla="*/ 348691 h 677574"/>
              <a:gd name="connsiteX753" fmla="*/ 1519535 w 3649252"/>
              <a:gd name="connsiteY753" fmla="*/ 343292 h 677574"/>
              <a:gd name="connsiteX754" fmla="*/ 1515326 w 3649252"/>
              <a:gd name="connsiteY754" fmla="*/ 345381 h 677574"/>
              <a:gd name="connsiteX755" fmla="*/ 1507871 w 3649252"/>
              <a:gd name="connsiteY755" fmla="*/ 346988 h 677574"/>
              <a:gd name="connsiteX756" fmla="*/ 1499709 w 3649252"/>
              <a:gd name="connsiteY756" fmla="*/ 348144 h 677574"/>
              <a:gd name="connsiteX757" fmla="*/ 1493314 w 3649252"/>
              <a:gd name="connsiteY757" fmla="*/ 348948 h 677574"/>
              <a:gd name="connsiteX758" fmla="*/ 1482293 w 3649252"/>
              <a:gd name="connsiteY758" fmla="*/ 351422 h 677574"/>
              <a:gd name="connsiteX759" fmla="*/ 1474067 w 3649252"/>
              <a:gd name="connsiteY759" fmla="*/ 356499 h 677574"/>
              <a:gd name="connsiteX760" fmla="*/ 1470949 w 3649252"/>
              <a:gd name="connsiteY760" fmla="*/ 365657 h 677574"/>
              <a:gd name="connsiteX761" fmla="*/ 1476830 w 3649252"/>
              <a:gd name="connsiteY761" fmla="*/ 377579 h 677574"/>
              <a:gd name="connsiteX762" fmla="*/ 1491772 w 3649252"/>
              <a:gd name="connsiteY762" fmla="*/ 381595 h 677574"/>
              <a:gd name="connsiteX763" fmla="*/ 1506971 w 3649252"/>
              <a:gd name="connsiteY763" fmla="*/ 378061 h 677574"/>
              <a:gd name="connsiteX764" fmla="*/ 1516354 w 3649252"/>
              <a:gd name="connsiteY764" fmla="*/ 368935 h 677574"/>
              <a:gd name="connsiteX765" fmla="*/ 1519535 w 3649252"/>
              <a:gd name="connsiteY765" fmla="*/ 357174 h 677574"/>
              <a:gd name="connsiteX766" fmla="*/ 1519535 w 3649252"/>
              <a:gd name="connsiteY766" fmla="*/ 343292 h 677574"/>
              <a:gd name="connsiteX767" fmla="*/ 328910 w 3649252"/>
              <a:gd name="connsiteY767" fmla="*/ 343292 h 677574"/>
              <a:gd name="connsiteX768" fmla="*/ 324701 w 3649252"/>
              <a:gd name="connsiteY768" fmla="*/ 345381 h 677574"/>
              <a:gd name="connsiteX769" fmla="*/ 317246 w 3649252"/>
              <a:gd name="connsiteY769" fmla="*/ 346988 h 677574"/>
              <a:gd name="connsiteX770" fmla="*/ 309084 w 3649252"/>
              <a:gd name="connsiteY770" fmla="*/ 348144 h 677574"/>
              <a:gd name="connsiteX771" fmla="*/ 302689 w 3649252"/>
              <a:gd name="connsiteY771" fmla="*/ 348948 h 677574"/>
              <a:gd name="connsiteX772" fmla="*/ 291668 w 3649252"/>
              <a:gd name="connsiteY772" fmla="*/ 351422 h 677574"/>
              <a:gd name="connsiteX773" fmla="*/ 283442 w 3649252"/>
              <a:gd name="connsiteY773" fmla="*/ 356499 h 677574"/>
              <a:gd name="connsiteX774" fmla="*/ 280325 w 3649252"/>
              <a:gd name="connsiteY774" fmla="*/ 365657 h 677574"/>
              <a:gd name="connsiteX775" fmla="*/ 286205 w 3649252"/>
              <a:gd name="connsiteY775" fmla="*/ 377579 h 677574"/>
              <a:gd name="connsiteX776" fmla="*/ 301147 w 3649252"/>
              <a:gd name="connsiteY776" fmla="*/ 381595 h 677574"/>
              <a:gd name="connsiteX777" fmla="*/ 316346 w 3649252"/>
              <a:gd name="connsiteY777" fmla="*/ 378061 h 677574"/>
              <a:gd name="connsiteX778" fmla="*/ 325729 w 3649252"/>
              <a:gd name="connsiteY778" fmla="*/ 368935 h 677574"/>
              <a:gd name="connsiteX779" fmla="*/ 328910 w 3649252"/>
              <a:gd name="connsiteY779" fmla="*/ 357174 h 677574"/>
              <a:gd name="connsiteX780" fmla="*/ 328910 w 3649252"/>
              <a:gd name="connsiteY780" fmla="*/ 343292 h 677574"/>
              <a:gd name="connsiteX781" fmla="*/ 173479 w 3649252"/>
              <a:gd name="connsiteY781" fmla="*/ 333010 h 677574"/>
              <a:gd name="connsiteX782" fmla="*/ 173479 w 3649252"/>
              <a:gd name="connsiteY782" fmla="*/ 378768 h 677574"/>
              <a:gd name="connsiteX783" fmla="*/ 205099 w 3649252"/>
              <a:gd name="connsiteY783" fmla="*/ 378768 h 677574"/>
              <a:gd name="connsiteX784" fmla="*/ 227303 w 3649252"/>
              <a:gd name="connsiteY784" fmla="*/ 372694 h 677574"/>
              <a:gd name="connsiteX785" fmla="*/ 233890 w 3649252"/>
              <a:gd name="connsiteY785" fmla="*/ 357945 h 677574"/>
              <a:gd name="connsiteX786" fmla="*/ 230484 w 3649252"/>
              <a:gd name="connsiteY786" fmla="*/ 345574 h 677574"/>
              <a:gd name="connsiteX787" fmla="*/ 220780 w 3649252"/>
              <a:gd name="connsiteY787" fmla="*/ 336448 h 677574"/>
              <a:gd name="connsiteX788" fmla="*/ 205870 w 3649252"/>
              <a:gd name="connsiteY788" fmla="*/ 333010 h 677574"/>
              <a:gd name="connsiteX789" fmla="*/ 173479 w 3649252"/>
              <a:gd name="connsiteY789" fmla="*/ 333010 h 677574"/>
              <a:gd name="connsiteX790" fmla="*/ 17481 w 3649252"/>
              <a:gd name="connsiteY790" fmla="*/ 308074 h 677574"/>
              <a:gd name="connsiteX791" fmla="*/ 17481 w 3649252"/>
              <a:gd name="connsiteY791" fmla="*/ 335580 h 677574"/>
              <a:gd name="connsiteX792" fmla="*/ 43444 w 3649252"/>
              <a:gd name="connsiteY792" fmla="*/ 335580 h 677574"/>
              <a:gd name="connsiteX793" fmla="*/ 53920 w 3649252"/>
              <a:gd name="connsiteY793" fmla="*/ 333877 h 677574"/>
              <a:gd name="connsiteX794" fmla="*/ 60636 w 3649252"/>
              <a:gd name="connsiteY794" fmla="*/ 328993 h 677574"/>
              <a:gd name="connsiteX795" fmla="*/ 62981 w 3649252"/>
              <a:gd name="connsiteY795" fmla="*/ 321442 h 677574"/>
              <a:gd name="connsiteX796" fmla="*/ 57776 w 3649252"/>
              <a:gd name="connsiteY796" fmla="*/ 311641 h 677574"/>
              <a:gd name="connsiteX797" fmla="*/ 43444 w 3649252"/>
              <a:gd name="connsiteY797" fmla="*/ 308074 h 677574"/>
              <a:gd name="connsiteX798" fmla="*/ 17481 w 3649252"/>
              <a:gd name="connsiteY798" fmla="*/ 308074 h 677574"/>
              <a:gd name="connsiteX799" fmla="*/ 3033780 w 3649252"/>
              <a:gd name="connsiteY799" fmla="*/ 306532 h 677574"/>
              <a:gd name="connsiteX800" fmla="*/ 3018131 w 3649252"/>
              <a:gd name="connsiteY800" fmla="*/ 310998 h 677574"/>
              <a:gd name="connsiteX801" fmla="*/ 3008009 w 3649252"/>
              <a:gd name="connsiteY801" fmla="*/ 322598 h 677574"/>
              <a:gd name="connsiteX802" fmla="*/ 3005009 w 3649252"/>
              <a:gd name="connsiteY802" fmla="*/ 335580 h 677574"/>
              <a:gd name="connsiteX803" fmla="*/ 3060772 w 3649252"/>
              <a:gd name="connsiteY803" fmla="*/ 335580 h 677574"/>
              <a:gd name="connsiteX804" fmla="*/ 3057462 w 3649252"/>
              <a:gd name="connsiteY804" fmla="*/ 320670 h 677574"/>
              <a:gd name="connsiteX805" fmla="*/ 3048079 w 3649252"/>
              <a:gd name="connsiteY805" fmla="*/ 310324 h 677574"/>
              <a:gd name="connsiteX806" fmla="*/ 3033780 w 3649252"/>
              <a:gd name="connsiteY806" fmla="*/ 306532 h 677574"/>
              <a:gd name="connsiteX807" fmla="*/ 2795655 w 3649252"/>
              <a:gd name="connsiteY807" fmla="*/ 306532 h 677574"/>
              <a:gd name="connsiteX808" fmla="*/ 2780006 w 3649252"/>
              <a:gd name="connsiteY808" fmla="*/ 310998 h 677574"/>
              <a:gd name="connsiteX809" fmla="*/ 2769884 w 3649252"/>
              <a:gd name="connsiteY809" fmla="*/ 322598 h 677574"/>
              <a:gd name="connsiteX810" fmla="*/ 2766884 w 3649252"/>
              <a:gd name="connsiteY810" fmla="*/ 335580 h 677574"/>
              <a:gd name="connsiteX811" fmla="*/ 2822647 w 3649252"/>
              <a:gd name="connsiteY811" fmla="*/ 335580 h 677574"/>
              <a:gd name="connsiteX812" fmla="*/ 2819337 w 3649252"/>
              <a:gd name="connsiteY812" fmla="*/ 320670 h 677574"/>
              <a:gd name="connsiteX813" fmla="*/ 2809955 w 3649252"/>
              <a:gd name="connsiteY813" fmla="*/ 310324 h 677574"/>
              <a:gd name="connsiteX814" fmla="*/ 2795655 w 3649252"/>
              <a:gd name="connsiteY814" fmla="*/ 306532 h 677574"/>
              <a:gd name="connsiteX815" fmla="*/ 2138687 w 3649252"/>
              <a:gd name="connsiteY815" fmla="*/ 306532 h 677574"/>
              <a:gd name="connsiteX816" fmla="*/ 2121978 w 3649252"/>
              <a:gd name="connsiteY816" fmla="*/ 311802 h 677574"/>
              <a:gd name="connsiteX817" fmla="*/ 2112274 w 3649252"/>
              <a:gd name="connsiteY817" fmla="*/ 325619 h 677574"/>
              <a:gd name="connsiteX818" fmla="*/ 2109124 w 3649252"/>
              <a:gd name="connsiteY818" fmla="*/ 344064 h 677574"/>
              <a:gd name="connsiteX819" fmla="*/ 2112274 w 3649252"/>
              <a:gd name="connsiteY819" fmla="*/ 362444 h 677574"/>
              <a:gd name="connsiteX820" fmla="*/ 2121978 w 3649252"/>
              <a:gd name="connsiteY820" fmla="*/ 376133 h 677574"/>
              <a:gd name="connsiteX821" fmla="*/ 2138687 w 3649252"/>
              <a:gd name="connsiteY821" fmla="*/ 381338 h 677574"/>
              <a:gd name="connsiteX822" fmla="*/ 2155397 w 3649252"/>
              <a:gd name="connsiteY822" fmla="*/ 376133 h 677574"/>
              <a:gd name="connsiteX823" fmla="*/ 2165101 w 3649252"/>
              <a:gd name="connsiteY823" fmla="*/ 362444 h 677574"/>
              <a:gd name="connsiteX824" fmla="*/ 2168250 w 3649252"/>
              <a:gd name="connsiteY824" fmla="*/ 344064 h 677574"/>
              <a:gd name="connsiteX825" fmla="*/ 2165101 w 3649252"/>
              <a:gd name="connsiteY825" fmla="*/ 325619 h 677574"/>
              <a:gd name="connsiteX826" fmla="*/ 2155397 w 3649252"/>
              <a:gd name="connsiteY826" fmla="*/ 311802 h 677574"/>
              <a:gd name="connsiteX827" fmla="*/ 2138687 w 3649252"/>
              <a:gd name="connsiteY827" fmla="*/ 306532 h 677574"/>
              <a:gd name="connsiteX828" fmla="*/ 1824362 w 3649252"/>
              <a:gd name="connsiteY828" fmla="*/ 306532 h 677574"/>
              <a:gd name="connsiteX829" fmla="*/ 1807653 w 3649252"/>
              <a:gd name="connsiteY829" fmla="*/ 311802 h 677574"/>
              <a:gd name="connsiteX830" fmla="*/ 1797949 w 3649252"/>
              <a:gd name="connsiteY830" fmla="*/ 325619 h 677574"/>
              <a:gd name="connsiteX831" fmla="*/ 1794799 w 3649252"/>
              <a:gd name="connsiteY831" fmla="*/ 344064 h 677574"/>
              <a:gd name="connsiteX832" fmla="*/ 1797949 w 3649252"/>
              <a:gd name="connsiteY832" fmla="*/ 362444 h 677574"/>
              <a:gd name="connsiteX833" fmla="*/ 1807653 w 3649252"/>
              <a:gd name="connsiteY833" fmla="*/ 376133 h 677574"/>
              <a:gd name="connsiteX834" fmla="*/ 1824362 w 3649252"/>
              <a:gd name="connsiteY834" fmla="*/ 381338 h 677574"/>
              <a:gd name="connsiteX835" fmla="*/ 1841072 w 3649252"/>
              <a:gd name="connsiteY835" fmla="*/ 376133 h 677574"/>
              <a:gd name="connsiteX836" fmla="*/ 1850776 w 3649252"/>
              <a:gd name="connsiteY836" fmla="*/ 362444 h 677574"/>
              <a:gd name="connsiteX837" fmla="*/ 1853925 w 3649252"/>
              <a:gd name="connsiteY837" fmla="*/ 344064 h 677574"/>
              <a:gd name="connsiteX838" fmla="*/ 1850776 w 3649252"/>
              <a:gd name="connsiteY838" fmla="*/ 325619 h 677574"/>
              <a:gd name="connsiteX839" fmla="*/ 1841072 w 3649252"/>
              <a:gd name="connsiteY839" fmla="*/ 311802 h 677574"/>
              <a:gd name="connsiteX840" fmla="*/ 1824362 w 3649252"/>
              <a:gd name="connsiteY840" fmla="*/ 306532 h 677574"/>
              <a:gd name="connsiteX841" fmla="*/ 1255947 w 3649252"/>
              <a:gd name="connsiteY841" fmla="*/ 306532 h 677574"/>
              <a:gd name="connsiteX842" fmla="*/ 1240394 w 3649252"/>
              <a:gd name="connsiteY842" fmla="*/ 311191 h 677574"/>
              <a:gd name="connsiteX843" fmla="*/ 1230883 w 3649252"/>
              <a:gd name="connsiteY843" fmla="*/ 324173 h 677574"/>
              <a:gd name="connsiteX844" fmla="*/ 1227670 w 3649252"/>
              <a:gd name="connsiteY844" fmla="*/ 343549 h 677574"/>
              <a:gd name="connsiteX845" fmla="*/ 1230947 w 3649252"/>
              <a:gd name="connsiteY845" fmla="*/ 363247 h 677574"/>
              <a:gd name="connsiteX846" fmla="*/ 1240523 w 3649252"/>
              <a:gd name="connsiteY846" fmla="*/ 376550 h 677574"/>
              <a:gd name="connsiteX847" fmla="*/ 1255947 w 3649252"/>
              <a:gd name="connsiteY847" fmla="*/ 381338 h 677574"/>
              <a:gd name="connsiteX848" fmla="*/ 1271853 w 3649252"/>
              <a:gd name="connsiteY848" fmla="*/ 376293 h 677574"/>
              <a:gd name="connsiteX849" fmla="*/ 1281493 w 3649252"/>
              <a:gd name="connsiteY849" fmla="*/ 362669 h 677574"/>
              <a:gd name="connsiteX850" fmla="*/ 1284738 w 3649252"/>
              <a:gd name="connsiteY850" fmla="*/ 343549 h 677574"/>
              <a:gd name="connsiteX851" fmla="*/ 1281557 w 3649252"/>
              <a:gd name="connsiteY851" fmla="*/ 324751 h 677574"/>
              <a:gd name="connsiteX852" fmla="*/ 1271982 w 3649252"/>
              <a:gd name="connsiteY852" fmla="*/ 311448 h 677574"/>
              <a:gd name="connsiteX853" fmla="*/ 1255947 w 3649252"/>
              <a:gd name="connsiteY853" fmla="*/ 306532 h 677574"/>
              <a:gd name="connsiteX854" fmla="*/ 1148087 w 3649252"/>
              <a:gd name="connsiteY854" fmla="*/ 306532 h 677574"/>
              <a:gd name="connsiteX855" fmla="*/ 1131378 w 3649252"/>
              <a:gd name="connsiteY855" fmla="*/ 311802 h 677574"/>
              <a:gd name="connsiteX856" fmla="*/ 1121674 w 3649252"/>
              <a:gd name="connsiteY856" fmla="*/ 325619 h 677574"/>
              <a:gd name="connsiteX857" fmla="*/ 1118525 w 3649252"/>
              <a:gd name="connsiteY857" fmla="*/ 344064 h 677574"/>
              <a:gd name="connsiteX858" fmla="*/ 1121674 w 3649252"/>
              <a:gd name="connsiteY858" fmla="*/ 362444 h 677574"/>
              <a:gd name="connsiteX859" fmla="*/ 1131378 w 3649252"/>
              <a:gd name="connsiteY859" fmla="*/ 376133 h 677574"/>
              <a:gd name="connsiteX860" fmla="*/ 1148087 w 3649252"/>
              <a:gd name="connsiteY860" fmla="*/ 381338 h 677574"/>
              <a:gd name="connsiteX861" fmla="*/ 1164797 w 3649252"/>
              <a:gd name="connsiteY861" fmla="*/ 376133 h 677574"/>
              <a:gd name="connsiteX862" fmla="*/ 1174501 w 3649252"/>
              <a:gd name="connsiteY862" fmla="*/ 362444 h 677574"/>
              <a:gd name="connsiteX863" fmla="*/ 1177650 w 3649252"/>
              <a:gd name="connsiteY863" fmla="*/ 344064 h 677574"/>
              <a:gd name="connsiteX864" fmla="*/ 1174501 w 3649252"/>
              <a:gd name="connsiteY864" fmla="*/ 325619 h 677574"/>
              <a:gd name="connsiteX865" fmla="*/ 1164797 w 3649252"/>
              <a:gd name="connsiteY865" fmla="*/ 311802 h 677574"/>
              <a:gd name="connsiteX866" fmla="*/ 1148087 w 3649252"/>
              <a:gd name="connsiteY866" fmla="*/ 306532 h 677574"/>
              <a:gd name="connsiteX867" fmla="*/ 1039429 w 3649252"/>
              <a:gd name="connsiteY867" fmla="*/ 306532 h 677574"/>
              <a:gd name="connsiteX868" fmla="*/ 1039429 w 3649252"/>
              <a:gd name="connsiteY868" fmla="*/ 381338 h 677574"/>
              <a:gd name="connsiteX869" fmla="*/ 1052636 w 3649252"/>
              <a:gd name="connsiteY869" fmla="*/ 378350 h 677574"/>
              <a:gd name="connsiteX870" fmla="*/ 1061826 w 3649252"/>
              <a:gd name="connsiteY870" fmla="*/ 370124 h 677574"/>
              <a:gd name="connsiteX871" fmla="*/ 1067225 w 3649252"/>
              <a:gd name="connsiteY871" fmla="*/ 358170 h 677574"/>
              <a:gd name="connsiteX872" fmla="*/ 1068992 w 3649252"/>
              <a:gd name="connsiteY872" fmla="*/ 344064 h 677574"/>
              <a:gd name="connsiteX873" fmla="*/ 1065843 w 3649252"/>
              <a:gd name="connsiteY873" fmla="*/ 325619 h 677574"/>
              <a:gd name="connsiteX874" fmla="*/ 1056139 w 3649252"/>
              <a:gd name="connsiteY874" fmla="*/ 311802 h 677574"/>
              <a:gd name="connsiteX875" fmla="*/ 1039429 w 3649252"/>
              <a:gd name="connsiteY875" fmla="*/ 306532 h 677574"/>
              <a:gd name="connsiteX876" fmla="*/ 1024262 w 3649252"/>
              <a:gd name="connsiteY876" fmla="*/ 306532 h 677574"/>
              <a:gd name="connsiteX877" fmla="*/ 1011088 w 3649252"/>
              <a:gd name="connsiteY877" fmla="*/ 309584 h 677574"/>
              <a:gd name="connsiteX878" fmla="*/ 1001865 w 3649252"/>
              <a:gd name="connsiteY878" fmla="*/ 317875 h 677574"/>
              <a:gd name="connsiteX879" fmla="*/ 996467 w 3649252"/>
              <a:gd name="connsiteY879" fmla="*/ 329861 h 677574"/>
              <a:gd name="connsiteX880" fmla="*/ 994700 w 3649252"/>
              <a:gd name="connsiteY880" fmla="*/ 344064 h 677574"/>
              <a:gd name="connsiteX881" fmla="*/ 997849 w 3649252"/>
              <a:gd name="connsiteY881" fmla="*/ 362444 h 677574"/>
              <a:gd name="connsiteX882" fmla="*/ 1007553 w 3649252"/>
              <a:gd name="connsiteY882" fmla="*/ 376133 h 677574"/>
              <a:gd name="connsiteX883" fmla="*/ 1024262 w 3649252"/>
              <a:gd name="connsiteY883" fmla="*/ 381338 h 677574"/>
              <a:gd name="connsiteX884" fmla="*/ 1024262 w 3649252"/>
              <a:gd name="connsiteY884" fmla="*/ 306532 h 677574"/>
              <a:gd name="connsiteX885" fmla="*/ 566805 w 3649252"/>
              <a:gd name="connsiteY885" fmla="*/ 306532 h 677574"/>
              <a:gd name="connsiteX886" fmla="*/ 551156 w 3649252"/>
              <a:gd name="connsiteY886" fmla="*/ 310998 h 677574"/>
              <a:gd name="connsiteX887" fmla="*/ 541034 w 3649252"/>
              <a:gd name="connsiteY887" fmla="*/ 322598 h 677574"/>
              <a:gd name="connsiteX888" fmla="*/ 538034 w 3649252"/>
              <a:gd name="connsiteY888" fmla="*/ 335580 h 677574"/>
              <a:gd name="connsiteX889" fmla="*/ 593797 w 3649252"/>
              <a:gd name="connsiteY889" fmla="*/ 335580 h 677574"/>
              <a:gd name="connsiteX890" fmla="*/ 590487 w 3649252"/>
              <a:gd name="connsiteY890" fmla="*/ 320670 h 677574"/>
              <a:gd name="connsiteX891" fmla="*/ 581105 w 3649252"/>
              <a:gd name="connsiteY891" fmla="*/ 310324 h 677574"/>
              <a:gd name="connsiteX892" fmla="*/ 566805 w 3649252"/>
              <a:gd name="connsiteY892" fmla="*/ 306532 h 677574"/>
              <a:gd name="connsiteX893" fmla="*/ 3346360 w 3649252"/>
              <a:gd name="connsiteY893" fmla="*/ 294193 h 677574"/>
              <a:gd name="connsiteX894" fmla="*/ 3361527 w 3649252"/>
              <a:gd name="connsiteY894" fmla="*/ 294193 h 677574"/>
              <a:gd name="connsiteX895" fmla="*/ 3361527 w 3649252"/>
              <a:gd name="connsiteY895" fmla="*/ 370541 h 677574"/>
              <a:gd name="connsiteX896" fmla="*/ 3409084 w 3649252"/>
              <a:gd name="connsiteY896" fmla="*/ 294193 h 677574"/>
              <a:gd name="connsiteX897" fmla="*/ 3426565 w 3649252"/>
              <a:gd name="connsiteY897" fmla="*/ 294193 h 677574"/>
              <a:gd name="connsiteX898" fmla="*/ 3426565 w 3649252"/>
              <a:gd name="connsiteY898" fmla="*/ 392906 h 677574"/>
              <a:gd name="connsiteX899" fmla="*/ 3411397 w 3649252"/>
              <a:gd name="connsiteY899" fmla="*/ 392906 h 677574"/>
              <a:gd name="connsiteX900" fmla="*/ 3411397 w 3649252"/>
              <a:gd name="connsiteY900" fmla="*/ 316557 h 677574"/>
              <a:gd name="connsiteX901" fmla="*/ 3364097 w 3649252"/>
              <a:gd name="connsiteY901" fmla="*/ 392906 h 677574"/>
              <a:gd name="connsiteX902" fmla="*/ 3346360 w 3649252"/>
              <a:gd name="connsiteY902" fmla="*/ 392906 h 677574"/>
              <a:gd name="connsiteX903" fmla="*/ 3346360 w 3649252"/>
              <a:gd name="connsiteY903" fmla="*/ 294193 h 677574"/>
              <a:gd name="connsiteX904" fmla="*/ 3254695 w 3649252"/>
              <a:gd name="connsiteY904" fmla="*/ 294193 h 677574"/>
              <a:gd name="connsiteX905" fmla="*/ 3320504 w 3649252"/>
              <a:gd name="connsiteY905" fmla="*/ 294193 h 677574"/>
              <a:gd name="connsiteX906" fmla="*/ 3320504 w 3649252"/>
              <a:gd name="connsiteY906" fmla="*/ 392906 h 677574"/>
              <a:gd name="connsiteX907" fmla="*/ 3305337 w 3649252"/>
              <a:gd name="connsiteY907" fmla="*/ 392906 h 677574"/>
              <a:gd name="connsiteX908" fmla="*/ 3305337 w 3649252"/>
              <a:gd name="connsiteY908" fmla="*/ 308331 h 677574"/>
              <a:gd name="connsiteX909" fmla="*/ 3269091 w 3649252"/>
              <a:gd name="connsiteY909" fmla="*/ 308331 h 677574"/>
              <a:gd name="connsiteX910" fmla="*/ 3267549 w 3649252"/>
              <a:gd name="connsiteY910" fmla="*/ 343549 h 677574"/>
              <a:gd name="connsiteX911" fmla="*/ 3265395 w 3649252"/>
              <a:gd name="connsiteY911" fmla="*/ 364918 h 677574"/>
              <a:gd name="connsiteX912" fmla="*/ 3260447 w 3649252"/>
              <a:gd name="connsiteY912" fmla="*/ 380374 h 677574"/>
              <a:gd name="connsiteX913" fmla="*/ 3251675 w 3649252"/>
              <a:gd name="connsiteY913" fmla="*/ 389757 h 677574"/>
              <a:gd name="connsiteX914" fmla="*/ 3237985 w 3649252"/>
              <a:gd name="connsiteY914" fmla="*/ 392906 h 677574"/>
              <a:gd name="connsiteX915" fmla="*/ 3232845 w 3649252"/>
              <a:gd name="connsiteY915" fmla="*/ 392906 h 677574"/>
              <a:gd name="connsiteX916" fmla="*/ 3232845 w 3649252"/>
              <a:gd name="connsiteY916" fmla="*/ 378768 h 677574"/>
              <a:gd name="connsiteX917" fmla="*/ 3236443 w 3649252"/>
              <a:gd name="connsiteY917" fmla="*/ 378768 h 677574"/>
              <a:gd name="connsiteX918" fmla="*/ 3243834 w 3649252"/>
              <a:gd name="connsiteY918" fmla="*/ 377000 h 677574"/>
              <a:gd name="connsiteX919" fmla="*/ 3248622 w 3649252"/>
              <a:gd name="connsiteY919" fmla="*/ 370766 h 677574"/>
              <a:gd name="connsiteX920" fmla="*/ 3251449 w 3649252"/>
              <a:gd name="connsiteY920" fmla="*/ 358299 h 677574"/>
              <a:gd name="connsiteX921" fmla="*/ 3252895 w 3649252"/>
              <a:gd name="connsiteY921" fmla="*/ 337894 h 677574"/>
              <a:gd name="connsiteX922" fmla="*/ 3254695 w 3649252"/>
              <a:gd name="connsiteY922" fmla="*/ 294193 h 677574"/>
              <a:gd name="connsiteX923" fmla="*/ 3136809 w 3649252"/>
              <a:gd name="connsiteY923" fmla="*/ 294193 h 677574"/>
              <a:gd name="connsiteX924" fmla="*/ 3151977 w 3649252"/>
              <a:gd name="connsiteY924" fmla="*/ 294193 h 677574"/>
              <a:gd name="connsiteX925" fmla="*/ 3151977 w 3649252"/>
              <a:gd name="connsiteY925" fmla="*/ 370541 h 677574"/>
              <a:gd name="connsiteX926" fmla="*/ 3199534 w 3649252"/>
              <a:gd name="connsiteY926" fmla="*/ 294193 h 677574"/>
              <a:gd name="connsiteX927" fmla="*/ 3217015 w 3649252"/>
              <a:gd name="connsiteY927" fmla="*/ 294193 h 677574"/>
              <a:gd name="connsiteX928" fmla="*/ 3217015 w 3649252"/>
              <a:gd name="connsiteY928" fmla="*/ 392906 h 677574"/>
              <a:gd name="connsiteX929" fmla="*/ 3201847 w 3649252"/>
              <a:gd name="connsiteY929" fmla="*/ 392906 h 677574"/>
              <a:gd name="connsiteX930" fmla="*/ 3201847 w 3649252"/>
              <a:gd name="connsiteY930" fmla="*/ 316557 h 677574"/>
              <a:gd name="connsiteX931" fmla="*/ 3154547 w 3649252"/>
              <a:gd name="connsiteY931" fmla="*/ 392906 h 677574"/>
              <a:gd name="connsiteX932" fmla="*/ 3136809 w 3649252"/>
              <a:gd name="connsiteY932" fmla="*/ 392906 h 677574"/>
              <a:gd name="connsiteX933" fmla="*/ 3136809 w 3649252"/>
              <a:gd name="connsiteY933" fmla="*/ 294193 h 677574"/>
              <a:gd name="connsiteX934" fmla="*/ 2860585 w 3649252"/>
              <a:gd name="connsiteY934" fmla="*/ 294193 h 677574"/>
              <a:gd name="connsiteX935" fmla="*/ 2866497 w 3649252"/>
              <a:gd name="connsiteY935" fmla="*/ 294193 h 677574"/>
              <a:gd name="connsiteX936" fmla="*/ 2875751 w 3649252"/>
              <a:gd name="connsiteY936" fmla="*/ 294193 h 677574"/>
              <a:gd name="connsiteX937" fmla="*/ 2880636 w 3649252"/>
              <a:gd name="connsiteY937" fmla="*/ 294193 h 677574"/>
              <a:gd name="connsiteX938" fmla="*/ 2914569 w 3649252"/>
              <a:gd name="connsiteY938" fmla="*/ 372341 h 677574"/>
              <a:gd name="connsiteX939" fmla="*/ 2949015 w 3649252"/>
              <a:gd name="connsiteY939" fmla="*/ 294193 h 677574"/>
              <a:gd name="connsiteX940" fmla="*/ 2953386 w 3649252"/>
              <a:gd name="connsiteY940" fmla="*/ 294193 h 677574"/>
              <a:gd name="connsiteX941" fmla="*/ 2963411 w 3649252"/>
              <a:gd name="connsiteY941" fmla="*/ 294193 h 677574"/>
              <a:gd name="connsiteX942" fmla="*/ 2968553 w 3649252"/>
              <a:gd name="connsiteY942" fmla="*/ 294193 h 677574"/>
              <a:gd name="connsiteX943" fmla="*/ 2968553 w 3649252"/>
              <a:gd name="connsiteY943" fmla="*/ 392906 h 677574"/>
              <a:gd name="connsiteX944" fmla="*/ 2953386 w 3649252"/>
              <a:gd name="connsiteY944" fmla="*/ 392906 h 677574"/>
              <a:gd name="connsiteX945" fmla="*/ 2953386 w 3649252"/>
              <a:gd name="connsiteY945" fmla="*/ 317384 h 677574"/>
              <a:gd name="connsiteX946" fmla="*/ 2920738 w 3649252"/>
              <a:gd name="connsiteY946" fmla="*/ 392906 h 677574"/>
              <a:gd name="connsiteX947" fmla="*/ 2908399 w 3649252"/>
              <a:gd name="connsiteY947" fmla="*/ 392906 h 677574"/>
              <a:gd name="connsiteX948" fmla="*/ 2875751 w 3649252"/>
              <a:gd name="connsiteY948" fmla="*/ 315994 h 677574"/>
              <a:gd name="connsiteX949" fmla="*/ 2875751 w 3649252"/>
              <a:gd name="connsiteY949" fmla="*/ 392906 h 677574"/>
              <a:gd name="connsiteX950" fmla="*/ 2860585 w 3649252"/>
              <a:gd name="connsiteY950" fmla="*/ 392906 h 677574"/>
              <a:gd name="connsiteX951" fmla="*/ 2860585 w 3649252"/>
              <a:gd name="connsiteY951" fmla="*/ 294193 h 677574"/>
              <a:gd name="connsiteX952" fmla="*/ 2654904 w 3649252"/>
              <a:gd name="connsiteY952" fmla="*/ 294193 h 677574"/>
              <a:gd name="connsiteX953" fmla="*/ 2735109 w 3649252"/>
              <a:gd name="connsiteY953" fmla="*/ 294193 h 677574"/>
              <a:gd name="connsiteX954" fmla="*/ 2735109 w 3649252"/>
              <a:gd name="connsiteY954" fmla="*/ 308331 h 677574"/>
              <a:gd name="connsiteX955" fmla="*/ 2702719 w 3649252"/>
              <a:gd name="connsiteY955" fmla="*/ 308331 h 677574"/>
              <a:gd name="connsiteX956" fmla="*/ 2702719 w 3649252"/>
              <a:gd name="connsiteY956" fmla="*/ 392906 h 677574"/>
              <a:gd name="connsiteX957" fmla="*/ 2687552 w 3649252"/>
              <a:gd name="connsiteY957" fmla="*/ 392906 h 677574"/>
              <a:gd name="connsiteX958" fmla="*/ 2687552 w 3649252"/>
              <a:gd name="connsiteY958" fmla="*/ 308331 h 677574"/>
              <a:gd name="connsiteX959" fmla="*/ 2654904 w 3649252"/>
              <a:gd name="connsiteY959" fmla="*/ 308331 h 677574"/>
              <a:gd name="connsiteX960" fmla="*/ 2654904 w 3649252"/>
              <a:gd name="connsiteY960" fmla="*/ 294193 h 677574"/>
              <a:gd name="connsiteX961" fmla="*/ 2451010 w 3649252"/>
              <a:gd name="connsiteY961" fmla="*/ 294193 h 677574"/>
              <a:gd name="connsiteX962" fmla="*/ 2466177 w 3649252"/>
              <a:gd name="connsiteY962" fmla="*/ 294193 h 677574"/>
              <a:gd name="connsiteX963" fmla="*/ 2466177 w 3649252"/>
              <a:gd name="connsiteY963" fmla="*/ 370541 h 677574"/>
              <a:gd name="connsiteX964" fmla="*/ 2513734 w 3649252"/>
              <a:gd name="connsiteY964" fmla="*/ 294193 h 677574"/>
              <a:gd name="connsiteX965" fmla="*/ 2531215 w 3649252"/>
              <a:gd name="connsiteY965" fmla="*/ 294193 h 677574"/>
              <a:gd name="connsiteX966" fmla="*/ 2531215 w 3649252"/>
              <a:gd name="connsiteY966" fmla="*/ 392906 h 677574"/>
              <a:gd name="connsiteX967" fmla="*/ 2516048 w 3649252"/>
              <a:gd name="connsiteY967" fmla="*/ 392906 h 677574"/>
              <a:gd name="connsiteX968" fmla="*/ 2516048 w 3649252"/>
              <a:gd name="connsiteY968" fmla="*/ 316557 h 677574"/>
              <a:gd name="connsiteX969" fmla="*/ 2468747 w 3649252"/>
              <a:gd name="connsiteY969" fmla="*/ 392906 h 677574"/>
              <a:gd name="connsiteX970" fmla="*/ 2451010 w 3649252"/>
              <a:gd name="connsiteY970" fmla="*/ 392906 h 677574"/>
              <a:gd name="connsiteX971" fmla="*/ 2451010 w 3649252"/>
              <a:gd name="connsiteY971" fmla="*/ 294193 h 677574"/>
              <a:gd name="connsiteX972" fmla="*/ 2203360 w 3649252"/>
              <a:gd name="connsiteY972" fmla="*/ 294193 h 677574"/>
              <a:gd name="connsiteX973" fmla="*/ 2218527 w 3649252"/>
              <a:gd name="connsiteY973" fmla="*/ 294193 h 677574"/>
              <a:gd name="connsiteX974" fmla="*/ 2218527 w 3649252"/>
              <a:gd name="connsiteY974" fmla="*/ 370541 h 677574"/>
              <a:gd name="connsiteX975" fmla="*/ 2266084 w 3649252"/>
              <a:gd name="connsiteY975" fmla="*/ 294193 h 677574"/>
              <a:gd name="connsiteX976" fmla="*/ 2283565 w 3649252"/>
              <a:gd name="connsiteY976" fmla="*/ 294193 h 677574"/>
              <a:gd name="connsiteX977" fmla="*/ 2283565 w 3649252"/>
              <a:gd name="connsiteY977" fmla="*/ 392906 h 677574"/>
              <a:gd name="connsiteX978" fmla="*/ 2268398 w 3649252"/>
              <a:gd name="connsiteY978" fmla="*/ 392906 h 677574"/>
              <a:gd name="connsiteX979" fmla="*/ 2268398 w 3649252"/>
              <a:gd name="connsiteY979" fmla="*/ 316557 h 677574"/>
              <a:gd name="connsiteX980" fmla="*/ 2221097 w 3649252"/>
              <a:gd name="connsiteY980" fmla="*/ 392906 h 677574"/>
              <a:gd name="connsiteX981" fmla="*/ 2203360 w 3649252"/>
              <a:gd name="connsiteY981" fmla="*/ 392906 h 677574"/>
              <a:gd name="connsiteX982" fmla="*/ 2203360 w 3649252"/>
              <a:gd name="connsiteY982" fmla="*/ 294193 h 677574"/>
              <a:gd name="connsiteX983" fmla="*/ 1993810 w 3649252"/>
              <a:gd name="connsiteY983" fmla="*/ 294193 h 677574"/>
              <a:gd name="connsiteX984" fmla="*/ 2008977 w 3649252"/>
              <a:gd name="connsiteY984" fmla="*/ 294193 h 677574"/>
              <a:gd name="connsiteX985" fmla="*/ 2008977 w 3649252"/>
              <a:gd name="connsiteY985" fmla="*/ 336609 h 677574"/>
              <a:gd name="connsiteX986" fmla="*/ 2056277 w 3649252"/>
              <a:gd name="connsiteY986" fmla="*/ 336609 h 677574"/>
              <a:gd name="connsiteX987" fmla="*/ 2056277 w 3649252"/>
              <a:gd name="connsiteY987" fmla="*/ 294193 h 677574"/>
              <a:gd name="connsiteX988" fmla="*/ 2071444 w 3649252"/>
              <a:gd name="connsiteY988" fmla="*/ 294193 h 677574"/>
              <a:gd name="connsiteX989" fmla="*/ 2071444 w 3649252"/>
              <a:gd name="connsiteY989" fmla="*/ 392906 h 677574"/>
              <a:gd name="connsiteX990" fmla="*/ 2056277 w 3649252"/>
              <a:gd name="connsiteY990" fmla="*/ 392906 h 677574"/>
              <a:gd name="connsiteX991" fmla="*/ 2056277 w 3649252"/>
              <a:gd name="connsiteY991" fmla="*/ 350747 h 677574"/>
              <a:gd name="connsiteX992" fmla="*/ 2008977 w 3649252"/>
              <a:gd name="connsiteY992" fmla="*/ 350747 h 677574"/>
              <a:gd name="connsiteX993" fmla="*/ 2008977 w 3649252"/>
              <a:gd name="connsiteY993" fmla="*/ 392906 h 677574"/>
              <a:gd name="connsiteX994" fmla="*/ 1993810 w 3649252"/>
              <a:gd name="connsiteY994" fmla="*/ 392906 h 677574"/>
              <a:gd name="connsiteX995" fmla="*/ 1993810 w 3649252"/>
              <a:gd name="connsiteY995" fmla="*/ 294193 h 677574"/>
              <a:gd name="connsiteX996" fmla="*/ 1889035 w 3649252"/>
              <a:gd name="connsiteY996" fmla="*/ 294193 h 677574"/>
              <a:gd name="connsiteX997" fmla="*/ 1904202 w 3649252"/>
              <a:gd name="connsiteY997" fmla="*/ 294193 h 677574"/>
              <a:gd name="connsiteX998" fmla="*/ 1904202 w 3649252"/>
              <a:gd name="connsiteY998" fmla="*/ 336609 h 677574"/>
              <a:gd name="connsiteX999" fmla="*/ 1951502 w 3649252"/>
              <a:gd name="connsiteY999" fmla="*/ 336609 h 677574"/>
              <a:gd name="connsiteX1000" fmla="*/ 1951502 w 3649252"/>
              <a:gd name="connsiteY1000" fmla="*/ 294193 h 677574"/>
              <a:gd name="connsiteX1001" fmla="*/ 1966669 w 3649252"/>
              <a:gd name="connsiteY1001" fmla="*/ 294193 h 677574"/>
              <a:gd name="connsiteX1002" fmla="*/ 1966669 w 3649252"/>
              <a:gd name="connsiteY1002" fmla="*/ 392906 h 677574"/>
              <a:gd name="connsiteX1003" fmla="*/ 1951502 w 3649252"/>
              <a:gd name="connsiteY1003" fmla="*/ 392906 h 677574"/>
              <a:gd name="connsiteX1004" fmla="*/ 1951502 w 3649252"/>
              <a:gd name="connsiteY1004" fmla="*/ 350747 h 677574"/>
              <a:gd name="connsiteX1005" fmla="*/ 1904202 w 3649252"/>
              <a:gd name="connsiteY1005" fmla="*/ 350747 h 677574"/>
              <a:gd name="connsiteX1006" fmla="*/ 1904202 w 3649252"/>
              <a:gd name="connsiteY1006" fmla="*/ 392906 h 677574"/>
              <a:gd name="connsiteX1007" fmla="*/ 1889035 w 3649252"/>
              <a:gd name="connsiteY1007" fmla="*/ 392906 h 677574"/>
              <a:gd name="connsiteX1008" fmla="*/ 1889035 w 3649252"/>
              <a:gd name="connsiteY1008" fmla="*/ 294193 h 677574"/>
              <a:gd name="connsiteX1009" fmla="*/ 1679485 w 3649252"/>
              <a:gd name="connsiteY1009" fmla="*/ 294193 h 677574"/>
              <a:gd name="connsiteX1010" fmla="*/ 1694652 w 3649252"/>
              <a:gd name="connsiteY1010" fmla="*/ 294193 h 677574"/>
              <a:gd name="connsiteX1011" fmla="*/ 1694652 w 3649252"/>
              <a:gd name="connsiteY1011" fmla="*/ 370541 h 677574"/>
              <a:gd name="connsiteX1012" fmla="*/ 1742209 w 3649252"/>
              <a:gd name="connsiteY1012" fmla="*/ 294193 h 677574"/>
              <a:gd name="connsiteX1013" fmla="*/ 1759690 w 3649252"/>
              <a:gd name="connsiteY1013" fmla="*/ 294193 h 677574"/>
              <a:gd name="connsiteX1014" fmla="*/ 1759690 w 3649252"/>
              <a:gd name="connsiteY1014" fmla="*/ 392906 h 677574"/>
              <a:gd name="connsiteX1015" fmla="*/ 1744522 w 3649252"/>
              <a:gd name="connsiteY1015" fmla="*/ 392906 h 677574"/>
              <a:gd name="connsiteX1016" fmla="*/ 1744522 w 3649252"/>
              <a:gd name="connsiteY1016" fmla="*/ 316557 h 677574"/>
              <a:gd name="connsiteX1017" fmla="*/ 1697222 w 3649252"/>
              <a:gd name="connsiteY1017" fmla="*/ 392906 h 677574"/>
              <a:gd name="connsiteX1018" fmla="*/ 1679485 w 3649252"/>
              <a:gd name="connsiteY1018" fmla="*/ 392906 h 677574"/>
              <a:gd name="connsiteX1019" fmla="*/ 1679485 w 3649252"/>
              <a:gd name="connsiteY1019" fmla="*/ 294193 h 677574"/>
              <a:gd name="connsiteX1020" fmla="*/ 1565185 w 3649252"/>
              <a:gd name="connsiteY1020" fmla="*/ 294193 h 677574"/>
              <a:gd name="connsiteX1021" fmla="*/ 1580352 w 3649252"/>
              <a:gd name="connsiteY1021" fmla="*/ 294193 h 677574"/>
              <a:gd name="connsiteX1022" fmla="*/ 1580352 w 3649252"/>
              <a:gd name="connsiteY1022" fmla="*/ 378768 h 677574"/>
              <a:gd name="connsiteX1023" fmla="*/ 1627652 w 3649252"/>
              <a:gd name="connsiteY1023" fmla="*/ 378768 h 677574"/>
              <a:gd name="connsiteX1024" fmla="*/ 1627652 w 3649252"/>
              <a:gd name="connsiteY1024" fmla="*/ 294193 h 677574"/>
              <a:gd name="connsiteX1025" fmla="*/ 1642819 w 3649252"/>
              <a:gd name="connsiteY1025" fmla="*/ 294193 h 677574"/>
              <a:gd name="connsiteX1026" fmla="*/ 1642819 w 3649252"/>
              <a:gd name="connsiteY1026" fmla="*/ 378768 h 677574"/>
              <a:gd name="connsiteX1027" fmla="*/ 1657986 w 3649252"/>
              <a:gd name="connsiteY1027" fmla="*/ 378768 h 677574"/>
              <a:gd name="connsiteX1028" fmla="*/ 1657986 w 3649252"/>
              <a:gd name="connsiteY1028" fmla="*/ 424782 h 677574"/>
              <a:gd name="connsiteX1029" fmla="*/ 1642819 w 3649252"/>
              <a:gd name="connsiteY1029" fmla="*/ 424782 h 677574"/>
              <a:gd name="connsiteX1030" fmla="*/ 1642819 w 3649252"/>
              <a:gd name="connsiteY1030" fmla="*/ 392906 h 677574"/>
              <a:gd name="connsiteX1031" fmla="*/ 1565185 w 3649252"/>
              <a:gd name="connsiteY1031" fmla="*/ 392906 h 677574"/>
              <a:gd name="connsiteX1032" fmla="*/ 1565185 w 3649252"/>
              <a:gd name="connsiteY1032" fmla="*/ 294193 h 677574"/>
              <a:gd name="connsiteX1033" fmla="*/ 1327060 w 3649252"/>
              <a:gd name="connsiteY1033" fmla="*/ 294193 h 677574"/>
              <a:gd name="connsiteX1034" fmla="*/ 1332972 w 3649252"/>
              <a:gd name="connsiteY1034" fmla="*/ 294193 h 677574"/>
              <a:gd name="connsiteX1035" fmla="*/ 1342227 w 3649252"/>
              <a:gd name="connsiteY1035" fmla="*/ 294193 h 677574"/>
              <a:gd name="connsiteX1036" fmla="*/ 1347111 w 3649252"/>
              <a:gd name="connsiteY1036" fmla="*/ 294193 h 677574"/>
              <a:gd name="connsiteX1037" fmla="*/ 1381044 w 3649252"/>
              <a:gd name="connsiteY1037" fmla="*/ 372341 h 677574"/>
              <a:gd name="connsiteX1038" fmla="*/ 1415491 w 3649252"/>
              <a:gd name="connsiteY1038" fmla="*/ 294193 h 677574"/>
              <a:gd name="connsiteX1039" fmla="*/ 1419861 w 3649252"/>
              <a:gd name="connsiteY1039" fmla="*/ 294193 h 677574"/>
              <a:gd name="connsiteX1040" fmla="*/ 1429886 w 3649252"/>
              <a:gd name="connsiteY1040" fmla="*/ 294193 h 677574"/>
              <a:gd name="connsiteX1041" fmla="*/ 1435028 w 3649252"/>
              <a:gd name="connsiteY1041" fmla="*/ 294193 h 677574"/>
              <a:gd name="connsiteX1042" fmla="*/ 1435028 w 3649252"/>
              <a:gd name="connsiteY1042" fmla="*/ 392906 h 677574"/>
              <a:gd name="connsiteX1043" fmla="*/ 1419861 w 3649252"/>
              <a:gd name="connsiteY1043" fmla="*/ 392906 h 677574"/>
              <a:gd name="connsiteX1044" fmla="*/ 1419861 w 3649252"/>
              <a:gd name="connsiteY1044" fmla="*/ 317384 h 677574"/>
              <a:gd name="connsiteX1045" fmla="*/ 1387213 w 3649252"/>
              <a:gd name="connsiteY1045" fmla="*/ 392906 h 677574"/>
              <a:gd name="connsiteX1046" fmla="*/ 1374874 w 3649252"/>
              <a:gd name="connsiteY1046" fmla="*/ 392906 h 677574"/>
              <a:gd name="connsiteX1047" fmla="*/ 1342227 w 3649252"/>
              <a:gd name="connsiteY1047" fmla="*/ 315994 h 677574"/>
              <a:gd name="connsiteX1048" fmla="*/ 1342227 w 3649252"/>
              <a:gd name="connsiteY1048" fmla="*/ 392906 h 677574"/>
              <a:gd name="connsiteX1049" fmla="*/ 1327060 w 3649252"/>
              <a:gd name="connsiteY1049" fmla="*/ 392906 h 677574"/>
              <a:gd name="connsiteX1050" fmla="*/ 1327060 w 3649252"/>
              <a:gd name="connsiteY1050" fmla="*/ 294193 h 677574"/>
              <a:gd name="connsiteX1051" fmla="*/ 879385 w 3649252"/>
              <a:gd name="connsiteY1051" fmla="*/ 294193 h 677574"/>
              <a:gd name="connsiteX1052" fmla="*/ 894552 w 3649252"/>
              <a:gd name="connsiteY1052" fmla="*/ 294193 h 677574"/>
              <a:gd name="connsiteX1053" fmla="*/ 894552 w 3649252"/>
              <a:gd name="connsiteY1053" fmla="*/ 336609 h 677574"/>
              <a:gd name="connsiteX1054" fmla="*/ 941852 w 3649252"/>
              <a:gd name="connsiteY1054" fmla="*/ 336609 h 677574"/>
              <a:gd name="connsiteX1055" fmla="*/ 941852 w 3649252"/>
              <a:gd name="connsiteY1055" fmla="*/ 294193 h 677574"/>
              <a:gd name="connsiteX1056" fmla="*/ 957019 w 3649252"/>
              <a:gd name="connsiteY1056" fmla="*/ 294193 h 677574"/>
              <a:gd name="connsiteX1057" fmla="*/ 957019 w 3649252"/>
              <a:gd name="connsiteY1057" fmla="*/ 392906 h 677574"/>
              <a:gd name="connsiteX1058" fmla="*/ 941852 w 3649252"/>
              <a:gd name="connsiteY1058" fmla="*/ 392906 h 677574"/>
              <a:gd name="connsiteX1059" fmla="*/ 941852 w 3649252"/>
              <a:gd name="connsiteY1059" fmla="*/ 350747 h 677574"/>
              <a:gd name="connsiteX1060" fmla="*/ 894552 w 3649252"/>
              <a:gd name="connsiteY1060" fmla="*/ 350747 h 677574"/>
              <a:gd name="connsiteX1061" fmla="*/ 894552 w 3649252"/>
              <a:gd name="connsiteY1061" fmla="*/ 392906 h 677574"/>
              <a:gd name="connsiteX1062" fmla="*/ 879385 w 3649252"/>
              <a:gd name="connsiteY1062" fmla="*/ 392906 h 677574"/>
              <a:gd name="connsiteX1063" fmla="*/ 879385 w 3649252"/>
              <a:gd name="connsiteY1063" fmla="*/ 294193 h 677574"/>
              <a:gd name="connsiteX1064" fmla="*/ 774610 w 3649252"/>
              <a:gd name="connsiteY1064" fmla="*/ 294193 h 677574"/>
              <a:gd name="connsiteX1065" fmla="*/ 789777 w 3649252"/>
              <a:gd name="connsiteY1065" fmla="*/ 294193 h 677574"/>
              <a:gd name="connsiteX1066" fmla="*/ 789777 w 3649252"/>
              <a:gd name="connsiteY1066" fmla="*/ 370541 h 677574"/>
              <a:gd name="connsiteX1067" fmla="*/ 837334 w 3649252"/>
              <a:gd name="connsiteY1067" fmla="*/ 294193 h 677574"/>
              <a:gd name="connsiteX1068" fmla="*/ 854815 w 3649252"/>
              <a:gd name="connsiteY1068" fmla="*/ 294193 h 677574"/>
              <a:gd name="connsiteX1069" fmla="*/ 854815 w 3649252"/>
              <a:gd name="connsiteY1069" fmla="*/ 392906 h 677574"/>
              <a:gd name="connsiteX1070" fmla="*/ 839648 w 3649252"/>
              <a:gd name="connsiteY1070" fmla="*/ 392906 h 677574"/>
              <a:gd name="connsiteX1071" fmla="*/ 839648 w 3649252"/>
              <a:gd name="connsiteY1071" fmla="*/ 316557 h 677574"/>
              <a:gd name="connsiteX1072" fmla="*/ 792348 w 3649252"/>
              <a:gd name="connsiteY1072" fmla="*/ 392906 h 677574"/>
              <a:gd name="connsiteX1073" fmla="*/ 774610 w 3649252"/>
              <a:gd name="connsiteY1073" fmla="*/ 392906 h 677574"/>
              <a:gd name="connsiteX1074" fmla="*/ 774610 w 3649252"/>
              <a:gd name="connsiteY1074" fmla="*/ 294193 h 677574"/>
              <a:gd name="connsiteX1075" fmla="*/ 631735 w 3649252"/>
              <a:gd name="connsiteY1075" fmla="*/ 294193 h 677574"/>
              <a:gd name="connsiteX1076" fmla="*/ 646902 w 3649252"/>
              <a:gd name="connsiteY1076" fmla="*/ 294193 h 677574"/>
              <a:gd name="connsiteX1077" fmla="*/ 646902 w 3649252"/>
              <a:gd name="connsiteY1077" fmla="*/ 370541 h 677574"/>
              <a:gd name="connsiteX1078" fmla="*/ 694459 w 3649252"/>
              <a:gd name="connsiteY1078" fmla="*/ 294193 h 677574"/>
              <a:gd name="connsiteX1079" fmla="*/ 711940 w 3649252"/>
              <a:gd name="connsiteY1079" fmla="*/ 294193 h 677574"/>
              <a:gd name="connsiteX1080" fmla="*/ 711940 w 3649252"/>
              <a:gd name="connsiteY1080" fmla="*/ 392906 h 677574"/>
              <a:gd name="connsiteX1081" fmla="*/ 696773 w 3649252"/>
              <a:gd name="connsiteY1081" fmla="*/ 392906 h 677574"/>
              <a:gd name="connsiteX1082" fmla="*/ 696773 w 3649252"/>
              <a:gd name="connsiteY1082" fmla="*/ 316557 h 677574"/>
              <a:gd name="connsiteX1083" fmla="*/ 649473 w 3649252"/>
              <a:gd name="connsiteY1083" fmla="*/ 392906 h 677574"/>
              <a:gd name="connsiteX1084" fmla="*/ 631735 w 3649252"/>
              <a:gd name="connsiteY1084" fmla="*/ 392906 h 677574"/>
              <a:gd name="connsiteX1085" fmla="*/ 631735 w 3649252"/>
              <a:gd name="connsiteY1085" fmla="*/ 294193 h 677574"/>
              <a:gd name="connsiteX1086" fmla="*/ 374560 w 3649252"/>
              <a:gd name="connsiteY1086" fmla="*/ 294193 h 677574"/>
              <a:gd name="connsiteX1087" fmla="*/ 389727 w 3649252"/>
              <a:gd name="connsiteY1087" fmla="*/ 294193 h 677574"/>
              <a:gd name="connsiteX1088" fmla="*/ 389727 w 3649252"/>
              <a:gd name="connsiteY1088" fmla="*/ 378768 h 677574"/>
              <a:gd name="connsiteX1089" fmla="*/ 427001 w 3649252"/>
              <a:gd name="connsiteY1089" fmla="*/ 378768 h 677574"/>
              <a:gd name="connsiteX1090" fmla="*/ 427001 w 3649252"/>
              <a:gd name="connsiteY1090" fmla="*/ 294193 h 677574"/>
              <a:gd name="connsiteX1091" fmla="*/ 442168 w 3649252"/>
              <a:gd name="connsiteY1091" fmla="*/ 294193 h 677574"/>
              <a:gd name="connsiteX1092" fmla="*/ 442168 w 3649252"/>
              <a:gd name="connsiteY1092" fmla="*/ 378768 h 677574"/>
              <a:gd name="connsiteX1093" fmla="*/ 479443 w 3649252"/>
              <a:gd name="connsiteY1093" fmla="*/ 378768 h 677574"/>
              <a:gd name="connsiteX1094" fmla="*/ 479443 w 3649252"/>
              <a:gd name="connsiteY1094" fmla="*/ 294193 h 677574"/>
              <a:gd name="connsiteX1095" fmla="*/ 494610 w 3649252"/>
              <a:gd name="connsiteY1095" fmla="*/ 294193 h 677574"/>
              <a:gd name="connsiteX1096" fmla="*/ 494610 w 3649252"/>
              <a:gd name="connsiteY1096" fmla="*/ 392906 h 677574"/>
              <a:gd name="connsiteX1097" fmla="*/ 374560 w 3649252"/>
              <a:gd name="connsiteY1097" fmla="*/ 392906 h 677574"/>
              <a:gd name="connsiteX1098" fmla="*/ 374560 w 3649252"/>
              <a:gd name="connsiteY1098" fmla="*/ 294193 h 677574"/>
              <a:gd name="connsiteX1099" fmla="*/ 3085 w 3649252"/>
              <a:gd name="connsiteY1099" fmla="*/ 294193 h 677574"/>
              <a:gd name="connsiteX1100" fmla="*/ 43444 w 3649252"/>
              <a:gd name="connsiteY1100" fmla="*/ 294193 h 677574"/>
              <a:gd name="connsiteX1101" fmla="*/ 68765 w 3649252"/>
              <a:gd name="connsiteY1101" fmla="*/ 301390 h 677574"/>
              <a:gd name="connsiteX1102" fmla="*/ 78148 w 3649252"/>
              <a:gd name="connsiteY1102" fmla="*/ 320413 h 677574"/>
              <a:gd name="connsiteX1103" fmla="*/ 72814 w 3649252"/>
              <a:gd name="connsiteY1103" fmla="*/ 334327 h 677574"/>
              <a:gd name="connsiteX1104" fmla="*/ 59125 w 3649252"/>
              <a:gd name="connsiteY1104" fmla="*/ 340979 h 677574"/>
              <a:gd name="connsiteX1105" fmla="*/ 69761 w 3649252"/>
              <a:gd name="connsiteY1105" fmla="*/ 344835 h 677574"/>
              <a:gd name="connsiteX1106" fmla="*/ 78341 w 3649252"/>
              <a:gd name="connsiteY1106" fmla="*/ 353286 h 677574"/>
              <a:gd name="connsiteX1107" fmla="*/ 81747 w 3649252"/>
              <a:gd name="connsiteY1107" fmla="*/ 366428 h 677574"/>
              <a:gd name="connsiteX1108" fmla="*/ 77891 w 3649252"/>
              <a:gd name="connsiteY1108" fmla="*/ 379989 h 677574"/>
              <a:gd name="connsiteX1109" fmla="*/ 66837 w 3649252"/>
              <a:gd name="connsiteY1109" fmla="*/ 389436 h 677574"/>
              <a:gd name="connsiteX1110" fmla="*/ 49614 w 3649252"/>
              <a:gd name="connsiteY1110" fmla="*/ 392906 h 677574"/>
              <a:gd name="connsiteX1111" fmla="*/ 3085 w 3649252"/>
              <a:gd name="connsiteY1111" fmla="*/ 392906 h 677574"/>
              <a:gd name="connsiteX1112" fmla="*/ 3085 w 3649252"/>
              <a:gd name="connsiteY1112" fmla="*/ 294193 h 677574"/>
              <a:gd name="connsiteX1113" fmla="*/ 3033780 w 3649252"/>
              <a:gd name="connsiteY1113" fmla="*/ 292907 h 677574"/>
              <a:gd name="connsiteX1114" fmla="*/ 3049011 w 3649252"/>
              <a:gd name="connsiteY1114" fmla="*/ 295478 h 677574"/>
              <a:gd name="connsiteX1115" fmla="*/ 3062700 w 3649252"/>
              <a:gd name="connsiteY1115" fmla="*/ 303800 h 677574"/>
              <a:gd name="connsiteX1116" fmla="*/ 3072533 w 3649252"/>
              <a:gd name="connsiteY1116" fmla="*/ 319000 h 677574"/>
              <a:gd name="connsiteX1117" fmla="*/ 3076196 w 3649252"/>
              <a:gd name="connsiteY1117" fmla="*/ 342264 h 677574"/>
              <a:gd name="connsiteX1118" fmla="*/ 3076196 w 3649252"/>
              <a:gd name="connsiteY1118" fmla="*/ 348691 h 677574"/>
              <a:gd name="connsiteX1119" fmla="*/ 3004897 w 3649252"/>
              <a:gd name="connsiteY1119" fmla="*/ 348691 h 677574"/>
              <a:gd name="connsiteX1120" fmla="*/ 3008363 w 3649252"/>
              <a:gd name="connsiteY1120" fmla="*/ 365561 h 677574"/>
              <a:gd name="connsiteX1121" fmla="*/ 3019191 w 3649252"/>
              <a:gd name="connsiteY1121" fmla="*/ 377322 h 677574"/>
              <a:gd name="connsiteX1122" fmla="*/ 3035322 w 3649252"/>
              <a:gd name="connsiteY1122" fmla="*/ 381338 h 677574"/>
              <a:gd name="connsiteX1123" fmla="*/ 3046151 w 3649252"/>
              <a:gd name="connsiteY1123" fmla="*/ 379635 h 677574"/>
              <a:gd name="connsiteX1124" fmla="*/ 3054538 w 3649252"/>
              <a:gd name="connsiteY1124" fmla="*/ 374494 h 677574"/>
              <a:gd name="connsiteX1125" fmla="*/ 3060001 w 3649252"/>
              <a:gd name="connsiteY1125" fmla="*/ 365914 h 677574"/>
              <a:gd name="connsiteX1126" fmla="*/ 3074654 w 3649252"/>
              <a:gd name="connsiteY1126" fmla="*/ 370027 h 677574"/>
              <a:gd name="connsiteX1127" fmla="*/ 3066877 w 3649252"/>
              <a:gd name="connsiteY1127" fmla="*/ 383106 h 677574"/>
              <a:gd name="connsiteX1128" fmla="*/ 3053381 w 3649252"/>
              <a:gd name="connsiteY1128" fmla="*/ 391846 h 677574"/>
              <a:gd name="connsiteX1129" fmla="*/ 3035322 w 3649252"/>
              <a:gd name="connsiteY1129" fmla="*/ 394963 h 677574"/>
              <a:gd name="connsiteX1130" fmla="*/ 3010741 w 3649252"/>
              <a:gd name="connsiteY1130" fmla="*/ 388633 h 677574"/>
              <a:gd name="connsiteX1131" fmla="*/ 2994867 w 3649252"/>
              <a:gd name="connsiteY1131" fmla="*/ 370895 h 677574"/>
              <a:gd name="connsiteX1132" fmla="*/ 2989307 w 3649252"/>
              <a:gd name="connsiteY1132" fmla="*/ 344321 h 677574"/>
              <a:gd name="connsiteX1133" fmla="*/ 2994867 w 3649252"/>
              <a:gd name="connsiteY1133" fmla="*/ 317554 h 677574"/>
              <a:gd name="connsiteX1134" fmla="*/ 3010419 w 3649252"/>
              <a:gd name="connsiteY1134" fmla="*/ 299430 h 677574"/>
              <a:gd name="connsiteX1135" fmla="*/ 3033780 w 3649252"/>
              <a:gd name="connsiteY1135" fmla="*/ 292907 h 677574"/>
              <a:gd name="connsiteX1136" fmla="*/ 2795655 w 3649252"/>
              <a:gd name="connsiteY1136" fmla="*/ 292907 h 677574"/>
              <a:gd name="connsiteX1137" fmla="*/ 2810886 w 3649252"/>
              <a:gd name="connsiteY1137" fmla="*/ 295478 h 677574"/>
              <a:gd name="connsiteX1138" fmla="*/ 2824575 w 3649252"/>
              <a:gd name="connsiteY1138" fmla="*/ 303800 h 677574"/>
              <a:gd name="connsiteX1139" fmla="*/ 2834408 w 3649252"/>
              <a:gd name="connsiteY1139" fmla="*/ 319000 h 677574"/>
              <a:gd name="connsiteX1140" fmla="*/ 2838071 w 3649252"/>
              <a:gd name="connsiteY1140" fmla="*/ 342264 h 677574"/>
              <a:gd name="connsiteX1141" fmla="*/ 2838071 w 3649252"/>
              <a:gd name="connsiteY1141" fmla="*/ 348691 h 677574"/>
              <a:gd name="connsiteX1142" fmla="*/ 2766772 w 3649252"/>
              <a:gd name="connsiteY1142" fmla="*/ 348691 h 677574"/>
              <a:gd name="connsiteX1143" fmla="*/ 2770238 w 3649252"/>
              <a:gd name="connsiteY1143" fmla="*/ 365561 h 677574"/>
              <a:gd name="connsiteX1144" fmla="*/ 2781067 w 3649252"/>
              <a:gd name="connsiteY1144" fmla="*/ 377322 h 677574"/>
              <a:gd name="connsiteX1145" fmla="*/ 2797198 w 3649252"/>
              <a:gd name="connsiteY1145" fmla="*/ 381338 h 677574"/>
              <a:gd name="connsiteX1146" fmla="*/ 2808026 w 3649252"/>
              <a:gd name="connsiteY1146" fmla="*/ 379635 h 677574"/>
              <a:gd name="connsiteX1147" fmla="*/ 2816413 w 3649252"/>
              <a:gd name="connsiteY1147" fmla="*/ 374494 h 677574"/>
              <a:gd name="connsiteX1148" fmla="*/ 2821876 w 3649252"/>
              <a:gd name="connsiteY1148" fmla="*/ 365914 h 677574"/>
              <a:gd name="connsiteX1149" fmla="*/ 2836529 w 3649252"/>
              <a:gd name="connsiteY1149" fmla="*/ 370027 h 677574"/>
              <a:gd name="connsiteX1150" fmla="*/ 2828753 w 3649252"/>
              <a:gd name="connsiteY1150" fmla="*/ 383106 h 677574"/>
              <a:gd name="connsiteX1151" fmla="*/ 2815257 w 3649252"/>
              <a:gd name="connsiteY1151" fmla="*/ 391846 h 677574"/>
              <a:gd name="connsiteX1152" fmla="*/ 2797198 w 3649252"/>
              <a:gd name="connsiteY1152" fmla="*/ 394963 h 677574"/>
              <a:gd name="connsiteX1153" fmla="*/ 2772615 w 3649252"/>
              <a:gd name="connsiteY1153" fmla="*/ 388633 h 677574"/>
              <a:gd name="connsiteX1154" fmla="*/ 2756742 w 3649252"/>
              <a:gd name="connsiteY1154" fmla="*/ 370895 h 677574"/>
              <a:gd name="connsiteX1155" fmla="*/ 2751183 w 3649252"/>
              <a:gd name="connsiteY1155" fmla="*/ 344321 h 677574"/>
              <a:gd name="connsiteX1156" fmla="*/ 2756742 w 3649252"/>
              <a:gd name="connsiteY1156" fmla="*/ 317554 h 677574"/>
              <a:gd name="connsiteX1157" fmla="*/ 2772294 w 3649252"/>
              <a:gd name="connsiteY1157" fmla="*/ 299430 h 677574"/>
              <a:gd name="connsiteX1158" fmla="*/ 2795655 w 3649252"/>
              <a:gd name="connsiteY1158" fmla="*/ 292907 h 677574"/>
              <a:gd name="connsiteX1159" fmla="*/ 2595630 w 3649252"/>
              <a:gd name="connsiteY1159" fmla="*/ 292907 h 677574"/>
              <a:gd name="connsiteX1160" fmla="*/ 2614396 w 3649252"/>
              <a:gd name="connsiteY1160" fmla="*/ 296763 h 677574"/>
              <a:gd name="connsiteX1161" fmla="*/ 2628085 w 3649252"/>
              <a:gd name="connsiteY1161" fmla="*/ 307560 h 677574"/>
              <a:gd name="connsiteX1162" fmla="*/ 2634704 w 3649252"/>
              <a:gd name="connsiteY1162" fmla="*/ 323755 h 677574"/>
              <a:gd name="connsiteX1163" fmla="*/ 2619537 w 3649252"/>
              <a:gd name="connsiteY1163" fmla="*/ 323755 h 677574"/>
              <a:gd name="connsiteX1164" fmla="*/ 2611857 w 3649252"/>
              <a:gd name="connsiteY1164" fmla="*/ 311770 h 677574"/>
              <a:gd name="connsiteX1165" fmla="*/ 2595887 w 3649252"/>
              <a:gd name="connsiteY1165" fmla="*/ 306532 h 677574"/>
              <a:gd name="connsiteX1166" fmla="*/ 2580367 w 3649252"/>
              <a:gd name="connsiteY1166" fmla="*/ 311127 h 677574"/>
              <a:gd name="connsiteX1167" fmla="*/ 2570020 w 3649252"/>
              <a:gd name="connsiteY1167" fmla="*/ 324044 h 677574"/>
              <a:gd name="connsiteX1168" fmla="*/ 2566325 w 3649252"/>
              <a:gd name="connsiteY1168" fmla="*/ 343549 h 677574"/>
              <a:gd name="connsiteX1169" fmla="*/ 2569955 w 3649252"/>
              <a:gd name="connsiteY1169" fmla="*/ 363472 h 677574"/>
              <a:gd name="connsiteX1170" fmla="*/ 2580238 w 3649252"/>
              <a:gd name="connsiteY1170" fmla="*/ 376647 h 677574"/>
              <a:gd name="connsiteX1171" fmla="*/ 2595887 w 3649252"/>
              <a:gd name="connsiteY1171" fmla="*/ 381338 h 677574"/>
              <a:gd name="connsiteX1172" fmla="*/ 2606620 w 3649252"/>
              <a:gd name="connsiteY1172" fmla="*/ 379282 h 677574"/>
              <a:gd name="connsiteX1173" fmla="*/ 2614781 w 3649252"/>
              <a:gd name="connsiteY1173" fmla="*/ 373369 h 677574"/>
              <a:gd name="connsiteX1174" fmla="*/ 2619537 w 3649252"/>
              <a:gd name="connsiteY1174" fmla="*/ 364115 h 677574"/>
              <a:gd name="connsiteX1175" fmla="*/ 2634704 w 3649252"/>
              <a:gd name="connsiteY1175" fmla="*/ 364115 h 677574"/>
              <a:gd name="connsiteX1176" fmla="*/ 2628374 w 3649252"/>
              <a:gd name="connsiteY1176" fmla="*/ 379828 h 677574"/>
              <a:gd name="connsiteX1177" fmla="*/ 2615071 w 3649252"/>
              <a:gd name="connsiteY1177" fmla="*/ 390882 h 677574"/>
              <a:gd name="connsiteX1178" fmla="*/ 2595887 w 3649252"/>
              <a:gd name="connsiteY1178" fmla="*/ 394963 h 677574"/>
              <a:gd name="connsiteX1179" fmla="*/ 2571980 w 3649252"/>
              <a:gd name="connsiteY1179" fmla="*/ 388408 h 677574"/>
              <a:gd name="connsiteX1180" fmla="*/ 2556556 w 3649252"/>
              <a:gd name="connsiteY1180" fmla="*/ 370349 h 677574"/>
              <a:gd name="connsiteX1181" fmla="*/ 2551157 w 3649252"/>
              <a:gd name="connsiteY1181" fmla="*/ 344064 h 677574"/>
              <a:gd name="connsiteX1182" fmla="*/ 2556717 w 3649252"/>
              <a:gd name="connsiteY1182" fmla="*/ 317489 h 677574"/>
              <a:gd name="connsiteX1183" fmla="*/ 2572269 w 3649252"/>
              <a:gd name="connsiteY1183" fmla="*/ 299430 h 677574"/>
              <a:gd name="connsiteX1184" fmla="*/ 2595630 w 3649252"/>
              <a:gd name="connsiteY1184" fmla="*/ 292907 h 677574"/>
              <a:gd name="connsiteX1185" fmla="*/ 2386080 w 3649252"/>
              <a:gd name="connsiteY1185" fmla="*/ 292907 h 677574"/>
              <a:gd name="connsiteX1186" fmla="*/ 2404846 w 3649252"/>
              <a:gd name="connsiteY1186" fmla="*/ 296763 h 677574"/>
              <a:gd name="connsiteX1187" fmla="*/ 2418535 w 3649252"/>
              <a:gd name="connsiteY1187" fmla="*/ 307560 h 677574"/>
              <a:gd name="connsiteX1188" fmla="*/ 2425154 w 3649252"/>
              <a:gd name="connsiteY1188" fmla="*/ 323755 h 677574"/>
              <a:gd name="connsiteX1189" fmla="*/ 2409987 w 3649252"/>
              <a:gd name="connsiteY1189" fmla="*/ 323755 h 677574"/>
              <a:gd name="connsiteX1190" fmla="*/ 2402307 w 3649252"/>
              <a:gd name="connsiteY1190" fmla="*/ 311770 h 677574"/>
              <a:gd name="connsiteX1191" fmla="*/ 2386337 w 3649252"/>
              <a:gd name="connsiteY1191" fmla="*/ 306532 h 677574"/>
              <a:gd name="connsiteX1192" fmla="*/ 2370817 w 3649252"/>
              <a:gd name="connsiteY1192" fmla="*/ 311127 h 677574"/>
              <a:gd name="connsiteX1193" fmla="*/ 2360470 w 3649252"/>
              <a:gd name="connsiteY1193" fmla="*/ 324044 h 677574"/>
              <a:gd name="connsiteX1194" fmla="*/ 2356774 w 3649252"/>
              <a:gd name="connsiteY1194" fmla="*/ 343549 h 677574"/>
              <a:gd name="connsiteX1195" fmla="*/ 2360405 w 3649252"/>
              <a:gd name="connsiteY1195" fmla="*/ 363472 h 677574"/>
              <a:gd name="connsiteX1196" fmla="*/ 2370688 w 3649252"/>
              <a:gd name="connsiteY1196" fmla="*/ 376647 h 677574"/>
              <a:gd name="connsiteX1197" fmla="*/ 2386337 w 3649252"/>
              <a:gd name="connsiteY1197" fmla="*/ 381338 h 677574"/>
              <a:gd name="connsiteX1198" fmla="*/ 2397069 w 3649252"/>
              <a:gd name="connsiteY1198" fmla="*/ 379282 h 677574"/>
              <a:gd name="connsiteX1199" fmla="*/ 2405231 w 3649252"/>
              <a:gd name="connsiteY1199" fmla="*/ 373369 h 677574"/>
              <a:gd name="connsiteX1200" fmla="*/ 2409987 w 3649252"/>
              <a:gd name="connsiteY1200" fmla="*/ 364115 h 677574"/>
              <a:gd name="connsiteX1201" fmla="*/ 2425154 w 3649252"/>
              <a:gd name="connsiteY1201" fmla="*/ 364115 h 677574"/>
              <a:gd name="connsiteX1202" fmla="*/ 2418824 w 3649252"/>
              <a:gd name="connsiteY1202" fmla="*/ 379828 h 677574"/>
              <a:gd name="connsiteX1203" fmla="*/ 2405521 w 3649252"/>
              <a:gd name="connsiteY1203" fmla="*/ 390882 h 677574"/>
              <a:gd name="connsiteX1204" fmla="*/ 2386337 w 3649252"/>
              <a:gd name="connsiteY1204" fmla="*/ 394963 h 677574"/>
              <a:gd name="connsiteX1205" fmla="*/ 2362430 w 3649252"/>
              <a:gd name="connsiteY1205" fmla="*/ 388408 h 677574"/>
              <a:gd name="connsiteX1206" fmla="*/ 2347006 w 3649252"/>
              <a:gd name="connsiteY1206" fmla="*/ 370349 h 677574"/>
              <a:gd name="connsiteX1207" fmla="*/ 2341607 w 3649252"/>
              <a:gd name="connsiteY1207" fmla="*/ 344064 h 677574"/>
              <a:gd name="connsiteX1208" fmla="*/ 2347167 w 3649252"/>
              <a:gd name="connsiteY1208" fmla="*/ 317489 h 677574"/>
              <a:gd name="connsiteX1209" fmla="*/ 2362719 w 3649252"/>
              <a:gd name="connsiteY1209" fmla="*/ 299430 h 677574"/>
              <a:gd name="connsiteX1210" fmla="*/ 2386080 w 3649252"/>
              <a:gd name="connsiteY1210" fmla="*/ 292907 h 677574"/>
              <a:gd name="connsiteX1211" fmla="*/ 2138687 w 3649252"/>
              <a:gd name="connsiteY1211" fmla="*/ 292907 h 677574"/>
              <a:gd name="connsiteX1212" fmla="*/ 2162112 w 3649252"/>
              <a:gd name="connsiteY1212" fmla="*/ 299270 h 677574"/>
              <a:gd name="connsiteX1213" fmla="*/ 2177793 w 3649252"/>
              <a:gd name="connsiteY1213" fmla="*/ 317136 h 677574"/>
              <a:gd name="connsiteX1214" fmla="*/ 2183417 w 3649252"/>
              <a:gd name="connsiteY1214" fmla="*/ 344064 h 677574"/>
              <a:gd name="connsiteX1215" fmla="*/ 2177793 w 3649252"/>
              <a:gd name="connsiteY1215" fmla="*/ 370798 h 677574"/>
              <a:gd name="connsiteX1216" fmla="*/ 2162112 w 3649252"/>
              <a:gd name="connsiteY1216" fmla="*/ 388600 h 677574"/>
              <a:gd name="connsiteX1217" fmla="*/ 2138687 w 3649252"/>
              <a:gd name="connsiteY1217" fmla="*/ 394963 h 677574"/>
              <a:gd name="connsiteX1218" fmla="*/ 2115262 w 3649252"/>
              <a:gd name="connsiteY1218" fmla="*/ 388600 h 677574"/>
              <a:gd name="connsiteX1219" fmla="*/ 2099581 w 3649252"/>
              <a:gd name="connsiteY1219" fmla="*/ 370798 h 677574"/>
              <a:gd name="connsiteX1220" fmla="*/ 2093958 w 3649252"/>
              <a:gd name="connsiteY1220" fmla="*/ 344064 h 677574"/>
              <a:gd name="connsiteX1221" fmla="*/ 2099581 w 3649252"/>
              <a:gd name="connsiteY1221" fmla="*/ 317136 h 677574"/>
              <a:gd name="connsiteX1222" fmla="*/ 2115262 w 3649252"/>
              <a:gd name="connsiteY1222" fmla="*/ 299270 h 677574"/>
              <a:gd name="connsiteX1223" fmla="*/ 2138687 w 3649252"/>
              <a:gd name="connsiteY1223" fmla="*/ 292907 h 677574"/>
              <a:gd name="connsiteX1224" fmla="*/ 1824362 w 3649252"/>
              <a:gd name="connsiteY1224" fmla="*/ 292907 h 677574"/>
              <a:gd name="connsiteX1225" fmla="*/ 1847787 w 3649252"/>
              <a:gd name="connsiteY1225" fmla="*/ 299270 h 677574"/>
              <a:gd name="connsiteX1226" fmla="*/ 1863468 w 3649252"/>
              <a:gd name="connsiteY1226" fmla="*/ 317136 h 677574"/>
              <a:gd name="connsiteX1227" fmla="*/ 1869092 w 3649252"/>
              <a:gd name="connsiteY1227" fmla="*/ 344064 h 677574"/>
              <a:gd name="connsiteX1228" fmla="*/ 1863468 w 3649252"/>
              <a:gd name="connsiteY1228" fmla="*/ 370798 h 677574"/>
              <a:gd name="connsiteX1229" fmla="*/ 1847787 w 3649252"/>
              <a:gd name="connsiteY1229" fmla="*/ 388600 h 677574"/>
              <a:gd name="connsiteX1230" fmla="*/ 1824362 w 3649252"/>
              <a:gd name="connsiteY1230" fmla="*/ 394963 h 677574"/>
              <a:gd name="connsiteX1231" fmla="*/ 1800937 w 3649252"/>
              <a:gd name="connsiteY1231" fmla="*/ 388600 h 677574"/>
              <a:gd name="connsiteX1232" fmla="*/ 1785256 w 3649252"/>
              <a:gd name="connsiteY1232" fmla="*/ 370798 h 677574"/>
              <a:gd name="connsiteX1233" fmla="*/ 1779633 w 3649252"/>
              <a:gd name="connsiteY1233" fmla="*/ 344064 h 677574"/>
              <a:gd name="connsiteX1234" fmla="*/ 1785256 w 3649252"/>
              <a:gd name="connsiteY1234" fmla="*/ 317136 h 677574"/>
              <a:gd name="connsiteX1235" fmla="*/ 1800937 w 3649252"/>
              <a:gd name="connsiteY1235" fmla="*/ 299270 h 677574"/>
              <a:gd name="connsiteX1236" fmla="*/ 1824362 w 3649252"/>
              <a:gd name="connsiteY1236" fmla="*/ 292907 h 677574"/>
              <a:gd name="connsiteX1237" fmla="*/ 1498199 w 3649252"/>
              <a:gd name="connsiteY1237" fmla="*/ 292907 h 677574"/>
              <a:gd name="connsiteX1238" fmla="*/ 1509156 w 3649252"/>
              <a:gd name="connsiteY1238" fmla="*/ 294032 h 677574"/>
              <a:gd name="connsiteX1239" fmla="*/ 1521174 w 3649252"/>
              <a:gd name="connsiteY1239" fmla="*/ 298627 h 677574"/>
              <a:gd name="connsiteX1240" fmla="*/ 1530846 w 3649252"/>
              <a:gd name="connsiteY1240" fmla="*/ 309102 h 677574"/>
              <a:gd name="connsiteX1241" fmla="*/ 1534702 w 3649252"/>
              <a:gd name="connsiteY1241" fmla="*/ 327868 h 677574"/>
              <a:gd name="connsiteX1242" fmla="*/ 1534702 w 3649252"/>
              <a:gd name="connsiteY1242" fmla="*/ 392906 h 677574"/>
              <a:gd name="connsiteX1243" fmla="*/ 1519535 w 3649252"/>
              <a:gd name="connsiteY1243" fmla="*/ 392906 h 677574"/>
              <a:gd name="connsiteX1244" fmla="*/ 1519535 w 3649252"/>
              <a:gd name="connsiteY1244" fmla="*/ 379539 h 677574"/>
              <a:gd name="connsiteX1245" fmla="*/ 1518764 w 3649252"/>
              <a:gd name="connsiteY1245" fmla="*/ 379539 h 677574"/>
              <a:gd name="connsiteX1246" fmla="*/ 1513623 w 3649252"/>
              <a:gd name="connsiteY1246" fmla="*/ 386415 h 677574"/>
              <a:gd name="connsiteX1247" fmla="*/ 1504047 w 3649252"/>
              <a:gd name="connsiteY1247" fmla="*/ 392649 h 677574"/>
              <a:gd name="connsiteX1248" fmla="*/ 1489458 w 3649252"/>
              <a:gd name="connsiteY1248" fmla="*/ 395220 h 677574"/>
              <a:gd name="connsiteX1249" fmla="*/ 1472427 w 3649252"/>
              <a:gd name="connsiteY1249" fmla="*/ 391653 h 677574"/>
              <a:gd name="connsiteX1250" fmla="*/ 1460281 w 3649252"/>
              <a:gd name="connsiteY1250" fmla="*/ 381306 h 677574"/>
              <a:gd name="connsiteX1251" fmla="*/ 1455783 w 3649252"/>
              <a:gd name="connsiteY1251" fmla="*/ 364886 h 677574"/>
              <a:gd name="connsiteX1252" fmla="*/ 1459125 w 3649252"/>
              <a:gd name="connsiteY1252" fmla="*/ 351101 h 677574"/>
              <a:gd name="connsiteX1253" fmla="*/ 1468057 w 3649252"/>
              <a:gd name="connsiteY1253" fmla="*/ 342778 h 677574"/>
              <a:gd name="connsiteX1254" fmla="*/ 1480429 w 3649252"/>
              <a:gd name="connsiteY1254" fmla="*/ 338247 h 677574"/>
              <a:gd name="connsiteX1255" fmla="*/ 1494085 w 3649252"/>
              <a:gd name="connsiteY1255" fmla="*/ 335837 h 677574"/>
              <a:gd name="connsiteX1256" fmla="*/ 1508706 w 3649252"/>
              <a:gd name="connsiteY1256" fmla="*/ 334070 h 677574"/>
              <a:gd name="connsiteX1257" fmla="*/ 1516932 w 3649252"/>
              <a:gd name="connsiteY1257" fmla="*/ 331981 h 677574"/>
              <a:gd name="connsiteX1258" fmla="*/ 1519535 w 3649252"/>
              <a:gd name="connsiteY1258" fmla="*/ 326840 h 677574"/>
              <a:gd name="connsiteX1259" fmla="*/ 1519535 w 3649252"/>
              <a:gd name="connsiteY1259" fmla="*/ 326326 h 677574"/>
              <a:gd name="connsiteX1260" fmla="*/ 1514362 w 3649252"/>
              <a:gd name="connsiteY1260" fmla="*/ 311545 h 677574"/>
              <a:gd name="connsiteX1261" fmla="*/ 1498713 w 3649252"/>
              <a:gd name="connsiteY1261" fmla="*/ 306275 h 677574"/>
              <a:gd name="connsiteX1262" fmla="*/ 1481682 w 3649252"/>
              <a:gd name="connsiteY1262" fmla="*/ 311030 h 677574"/>
              <a:gd name="connsiteX1263" fmla="*/ 1473006 w 3649252"/>
              <a:gd name="connsiteY1263" fmla="*/ 321185 h 677574"/>
              <a:gd name="connsiteX1264" fmla="*/ 1458610 w 3649252"/>
              <a:gd name="connsiteY1264" fmla="*/ 316043 h 677574"/>
              <a:gd name="connsiteX1265" fmla="*/ 1468925 w 3649252"/>
              <a:gd name="connsiteY1265" fmla="*/ 302001 h 677574"/>
              <a:gd name="connsiteX1266" fmla="*/ 1483064 w 3649252"/>
              <a:gd name="connsiteY1266" fmla="*/ 294932 h 677574"/>
              <a:gd name="connsiteX1267" fmla="*/ 1498199 w 3649252"/>
              <a:gd name="connsiteY1267" fmla="*/ 292907 h 677574"/>
              <a:gd name="connsiteX1268" fmla="*/ 1257746 w 3649252"/>
              <a:gd name="connsiteY1268" fmla="*/ 292907 h 677574"/>
              <a:gd name="connsiteX1269" fmla="*/ 1279726 w 3649252"/>
              <a:gd name="connsiteY1269" fmla="*/ 299141 h 677574"/>
              <a:gd name="connsiteX1270" fmla="*/ 1294571 w 3649252"/>
              <a:gd name="connsiteY1270" fmla="*/ 316814 h 677574"/>
              <a:gd name="connsiteX1271" fmla="*/ 1299905 w 3649252"/>
              <a:gd name="connsiteY1271" fmla="*/ 343806 h 677574"/>
              <a:gd name="connsiteX1272" fmla="*/ 1294571 w 3649252"/>
              <a:gd name="connsiteY1272" fmla="*/ 370959 h 677574"/>
              <a:gd name="connsiteX1273" fmla="*/ 1279790 w 3649252"/>
              <a:gd name="connsiteY1273" fmla="*/ 388697 h 677574"/>
              <a:gd name="connsiteX1274" fmla="*/ 1258003 w 3649252"/>
              <a:gd name="connsiteY1274" fmla="*/ 394963 h 677574"/>
              <a:gd name="connsiteX1275" fmla="*/ 1242772 w 3649252"/>
              <a:gd name="connsiteY1275" fmla="*/ 391782 h 677574"/>
              <a:gd name="connsiteX1276" fmla="*/ 1233968 w 3649252"/>
              <a:gd name="connsiteY1276" fmla="*/ 384519 h 677574"/>
              <a:gd name="connsiteX1277" fmla="*/ 1229212 w 3649252"/>
              <a:gd name="connsiteY1277" fmla="*/ 377739 h 677574"/>
              <a:gd name="connsiteX1278" fmla="*/ 1227927 w 3649252"/>
              <a:gd name="connsiteY1278" fmla="*/ 377739 h 677574"/>
              <a:gd name="connsiteX1279" fmla="*/ 1227927 w 3649252"/>
              <a:gd name="connsiteY1279" fmla="*/ 429924 h 677574"/>
              <a:gd name="connsiteX1280" fmla="*/ 1212760 w 3649252"/>
              <a:gd name="connsiteY1280" fmla="*/ 429924 h 677574"/>
              <a:gd name="connsiteX1281" fmla="*/ 1212760 w 3649252"/>
              <a:gd name="connsiteY1281" fmla="*/ 294193 h 677574"/>
              <a:gd name="connsiteX1282" fmla="*/ 1227412 w 3649252"/>
              <a:gd name="connsiteY1282" fmla="*/ 294193 h 677574"/>
              <a:gd name="connsiteX1283" fmla="*/ 1227412 w 3649252"/>
              <a:gd name="connsiteY1283" fmla="*/ 309874 h 677574"/>
              <a:gd name="connsiteX1284" fmla="*/ 1229212 w 3649252"/>
              <a:gd name="connsiteY1284" fmla="*/ 309874 h 677574"/>
              <a:gd name="connsiteX1285" fmla="*/ 1233871 w 3649252"/>
              <a:gd name="connsiteY1285" fmla="*/ 303286 h 677574"/>
              <a:gd name="connsiteX1286" fmla="*/ 1242483 w 3649252"/>
              <a:gd name="connsiteY1286" fmla="*/ 296088 h 677574"/>
              <a:gd name="connsiteX1287" fmla="*/ 1257746 w 3649252"/>
              <a:gd name="connsiteY1287" fmla="*/ 292907 h 677574"/>
              <a:gd name="connsiteX1288" fmla="*/ 1148087 w 3649252"/>
              <a:gd name="connsiteY1288" fmla="*/ 292907 h 677574"/>
              <a:gd name="connsiteX1289" fmla="*/ 1171513 w 3649252"/>
              <a:gd name="connsiteY1289" fmla="*/ 299270 h 677574"/>
              <a:gd name="connsiteX1290" fmla="*/ 1187194 w 3649252"/>
              <a:gd name="connsiteY1290" fmla="*/ 317136 h 677574"/>
              <a:gd name="connsiteX1291" fmla="*/ 1192817 w 3649252"/>
              <a:gd name="connsiteY1291" fmla="*/ 344064 h 677574"/>
              <a:gd name="connsiteX1292" fmla="*/ 1187194 w 3649252"/>
              <a:gd name="connsiteY1292" fmla="*/ 370798 h 677574"/>
              <a:gd name="connsiteX1293" fmla="*/ 1171513 w 3649252"/>
              <a:gd name="connsiteY1293" fmla="*/ 388600 h 677574"/>
              <a:gd name="connsiteX1294" fmla="*/ 1148087 w 3649252"/>
              <a:gd name="connsiteY1294" fmla="*/ 394963 h 677574"/>
              <a:gd name="connsiteX1295" fmla="*/ 1124662 w 3649252"/>
              <a:gd name="connsiteY1295" fmla="*/ 388600 h 677574"/>
              <a:gd name="connsiteX1296" fmla="*/ 1108981 w 3649252"/>
              <a:gd name="connsiteY1296" fmla="*/ 370798 h 677574"/>
              <a:gd name="connsiteX1297" fmla="*/ 1103358 w 3649252"/>
              <a:gd name="connsiteY1297" fmla="*/ 344064 h 677574"/>
              <a:gd name="connsiteX1298" fmla="*/ 1108981 w 3649252"/>
              <a:gd name="connsiteY1298" fmla="*/ 317136 h 677574"/>
              <a:gd name="connsiteX1299" fmla="*/ 1124662 w 3649252"/>
              <a:gd name="connsiteY1299" fmla="*/ 299270 h 677574"/>
              <a:gd name="connsiteX1300" fmla="*/ 1148087 w 3649252"/>
              <a:gd name="connsiteY1300" fmla="*/ 292907 h 677574"/>
              <a:gd name="connsiteX1301" fmla="*/ 566805 w 3649252"/>
              <a:gd name="connsiteY1301" fmla="*/ 292907 h 677574"/>
              <a:gd name="connsiteX1302" fmla="*/ 582036 w 3649252"/>
              <a:gd name="connsiteY1302" fmla="*/ 295478 h 677574"/>
              <a:gd name="connsiteX1303" fmla="*/ 595725 w 3649252"/>
              <a:gd name="connsiteY1303" fmla="*/ 303800 h 677574"/>
              <a:gd name="connsiteX1304" fmla="*/ 605558 w 3649252"/>
              <a:gd name="connsiteY1304" fmla="*/ 319000 h 677574"/>
              <a:gd name="connsiteX1305" fmla="*/ 609221 w 3649252"/>
              <a:gd name="connsiteY1305" fmla="*/ 342264 h 677574"/>
              <a:gd name="connsiteX1306" fmla="*/ 609221 w 3649252"/>
              <a:gd name="connsiteY1306" fmla="*/ 348691 h 677574"/>
              <a:gd name="connsiteX1307" fmla="*/ 537922 w 3649252"/>
              <a:gd name="connsiteY1307" fmla="*/ 348691 h 677574"/>
              <a:gd name="connsiteX1308" fmla="*/ 541388 w 3649252"/>
              <a:gd name="connsiteY1308" fmla="*/ 365561 h 677574"/>
              <a:gd name="connsiteX1309" fmla="*/ 552217 w 3649252"/>
              <a:gd name="connsiteY1309" fmla="*/ 377322 h 677574"/>
              <a:gd name="connsiteX1310" fmla="*/ 568348 w 3649252"/>
              <a:gd name="connsiteY1310" fmla="*/ 381338 h 677574"/>
              <a:gd name="connsiteX1311" fmla="*/ 579177 w 3649252"/>
              <a:gd name="connsiteY1311" fmla="*/ 379635 h 677574"/>
              <a:gd name="connsiteX1312" fmla="*/ 587563 w 3649252"/>
              <a:gd name="connsiteY1312" fmla="*/ 374494 h 677574"/>
              <a:gd name="connsiteX1313" fmla="*/ 593026 w 3649252"/>
              <a:gd name="connsiteY1313" fmla="*/ 365914 h 677574"/>
              <a:gd name="connsiteX1314" fmla="*/ 607679 w 3649252"/>
              <a:gd name="connsiteY1314" fmla="*/ 370027 h 677574"/>
              <a:gd name="connsiteX1315" fmla="*/ 599903 w 3649252"/>
              <a:gd name="connsiteY1315" fmla="*/ 383106 h 677574"/>
              <a:gd name="connsiteX1316" fmla="*/ 586406 w 3649252"/>
              <a:gd name="connsiteY1316" fmla="*/ 391846 h 677574"/>
              <a:gd name="connsiteX1317" fmla="*/ 568348 w 3649252"/>
              <a:gd name="connsiteY1317" fmla="*/ 394963 h 677574"/>
              <a:gd name="connsiteX1318" fmla="*/ 543766 w 3649252"/>
              <a:gd name="connsiteY1318" fmla="*/ 388633 h 677574"/>
              <a:gd name="connsiteX1319" fmla="*/ 527892 w 3649252"/>
              <a:gd name="connsiteY1319" fmla="*/ 370895 h 677574"/>
              <a:gd name="connsiteX1320" fmla="*/ 522333 w 3649252"/>
              <a:gd name="connsiteY1320" fmla="*/ 344321 h 677574"/>
              <a:gd name="connsiteX1321" fmla="*/ 527892 w 3649252"/>
              <a:gd name="connsiteY1321" fmla="*/ 317554 h 677574"/>
              <a:gd name="connsiteX1322" fmla="*/ 543444 w 3649252"/>
              <a:gd name="connsiteY1322" fmla="*/ 299430 h 677574"/>
              <a:gd name="connsiteX1323" fmla="*/ 566805 w 3649252"/>
              <a:gd name="connsiteY1323" fmla="*/ 292907 h 677574"/>
              <a:gd name="connsiteX1324" fmla="*/ 307574 w 3649252"/>
              <a:gd name="connsiteY1324" fmla="*/ 292907 h 677574"/>
              <a:gd name="connsiteX1325" fmla="*/ 318531 w 3649252"/>
              <a:gd name="connsiteY1325" fmla="*/ 294032 h 677574"/>
              <a:gd name="connsiteX1326" fmla="*/ 330549 w 3649252"/>
              <a:gd name="connsiteY1326" fmla="*/ 298627 h 677574"/>
              <a:gd name="connsiteX1327" fmla="*/ 340221 w 3649252"/>
              <a:gd name="connsiteY1327" fmla="*/ 309102 h 677574"/>
              <a:gd name="connsiteX1328" fmla="*/ 344077 w 3649252"/>
              <a:gd name="connsiteY1328" fmla="*/ 327868 h 677574"/>
              <a:gd name="connsiteX1329" fmla="*/ 344077 w 3649252"/>
              <a:gd name="connsiteY1329" fmla="*/ 392906 h 677574"/>
              <a:gd name="connsiteX1330" fmla="*/ 328910 w 3649252"/>
              <a:gd name="connsiteY1330" fmla="*/ 392906 h 677574"/>
              <a:gd name="connsiteX1331" fmla="*/ 328910 w 3649252"/>
              <a:gd name="connsiteY1331" fmla="*/ 379539 h 677574"/>
              <a:gd name="connsiteX1332" fmla="*/ 328139 w 3649252"/>
              <a:gd name="connsiteY1332" fmla="*/ 379539 h 677574"/>
              <a:gd name="connsiteX1333" fmla="*/ 322998 w 3649252"/>
              <a:gd name="connsiteY1333" fmla="*/ 386415 h 677574"/>
              <a:gd name="connsiteX1334" fmla="*/ 313422 w 3649252"/>
              <a:gd name="connsiteY1334" fmla="*/ 392649 h 677574"/>
              <a:gd name="connsiteX1335" fmla="*/ 298833 w 3649252"/>
              <a:gd name="connsiteY1335" fmla="*/ 395220 h 677574"/>
              <a:gd name="connsiteX1336" fmla="*/ 281803 w 3649252"/>
              <a:gd name="connsiteY1336" fmla="*/ 391653 h 677574"/>
              <a:gd name="connsiteX1337" fmla="*/ 269656 w 3649252"/>
              <a:gd name="connsiteY1337" fmla="*/ 381306 h 677574"/>
              <a:gd name="connsiteX1338" fmla="*/ 265158 w 3649252"/>
              <a:gd name="connsiteY1338" fmla="*/ 364886 h 677574"/>
              <a:gd name="connsiteX1339" fmla="*/ 268499 w 3649252"/>
              <a:gd name="connsiteY1339" fmla="*/ 351101 h 677574"/>
              <a:gd name="connsiteX1340" fmla="*/ 277433 w 3649252"/>
              <a:gd name="connsiteY1340" fmla="*/ 342778 h 677574"/>
              <a:gd name="connsiteX1341" fmla="*/ 289804 w 3649252"/>
              <a:gd name="connsiteY1341" fmla="*/ 338247 h 677574"/>
              <a:gd name="connsiteX1342" fmla="*/ 303461 w 3649252"/>
              <a:gd name="connsiteY1342" fmla="*/ 335837 h 677574"/>
              <a:gd name="connsiteX1343" fmla="*/ 318081 w 3649252"/>
              <a:gd name="connsiteY1343" fmla="*/ 334070 h 677574"/>
              <a:gd name="connsiteX1344" fmla="*/ 326307 w 3649252"/>
              <a:gd name="connsiteY1344" fmla="*/ 331981 h 677574"/>
              <a:gd name="connsiteX1345" fmla="*/ 328910 w 3649252"/>
              <a:gd name="connsiteY1345" fmla="*/ 326840 h 677574"/>
              <a:gd name="connsiteX1346" fmla="*/ 328910 w 3649252"/>
              <a:gd name="connsiteY1346" fmla="*/ 326326 h 677574"/>
              <a:gd name="connsiteX1347" fmla="*/ 323737 w 3649252"/>
              <a:gd name="connsiteY1347" fmla="*/ 311545 h 677574"/>
              <a:gd name="connsiteX1348" fmla="*/ 308088 w 3649252"/>
              <a:gd name="connsiteY1348" fmla="*/ 306275 h 677574"/>
              <a:gd name="connsiteX1349" fmla="*/ 291057 w 3649252"/>
              <a:gd name="connsiteY1349" fmla="*/ 311030 h 677574"/>
              <a:gd name="connsiteX1350" fmla="*/ 282381 w 3649252"/>
              <a:gd name="connsiteY1350" fmla="*/ 321185 h 677574"/>
              <a:gd name="connsiteX1351" fmla="*/ 267985 w 3649252"/>
              <a:gd name="connsiteY1351" fmla="*/ 316043 h 677574"/>
              <a:gd name="connsiteX1352" fmla="*/ 278300 w 3649252"/>
              <a:gd name="connsiteY1352" fmla="*/ 302001 h 677574"/>
              <a:gd name="connsiteX1353" fmla="*/ 292439 w 3649252"/>
              <a:gd name="connsiteY1353" fmla="*/ 294932 h 677574"/>
              <a:gd name="connsiteX1354" fmla="*/ 307574 w 3649252"/>
              <a:gd name="connsiteY1354" fmla="*/ 292907 h 677574"/>
              <a:gd name="connsiteX1355" fmla="*/ 173479 w 3649252"/>
              <a:gd name="connsiteY1355" fmla="*/ 275427 h 677574"/>
              <a:gd name="connsiteX1356" fmla="*/ 173479 w 3649252"/>
              <a:gd name="connsiteY1356" fmla="*/ 319128 h 677574"/>
              <a:gd name="connsiteX1357" fmla="*/ 203042 w 3649252"/>
              <a:gd name="connsiteY1357" fmla="*/ 319128 h 677574"/>
              <a:gd name="connsiteX1358" fmla="*/ 216056 w 3649252"/>
              <a:gd name="connsiteY1358" fmla="*/ 316300 h 677574"/>
              <a:gd name="connsiteX1359" fmla="*/ 225311 w 3649252"/>
              <a:gd name="connsiteY1359" fmla="*/ 308331 h 677574"/>
              <a:gd name="connsiteX1360" fmla="*/ 228749 w 3649252"/>
              <a:gd name="connsiteY1360" fmla="*/ 296249 h 677574"/>
              <a:gd name="connsiteX1361" fmla="*/ 222708 w 3649252"/>
              <a:gd name="connsiteY1361" fmla="*/ 281500 h 677574"/>
              <a:gd name="connsiteX1362" fmla="*/ 203556 w 3649252"/>
              <a:gd name="connsiteY1362" fmla="*/ 275427 h 677574"/>
              <a:gd name="connsiteX1363" fmla="*/ 173479 w 3649252"/>
              <a:gd name="connsiteY1363" fmla="*/ 275427 h 677574"/>
              <a:gd name="connsiteX1364" fmla="*/ 2216984 w 3649252"/>
              <a:gd name="connsiteY1364" fmla="*/ 261288 h 677574"/>
              <a:gd name="connsiteX1365" fmla="*/ 2231123 w 3649252"/>
              <a:gd name="connsiteY1365" fmla="*/ 261288 h 677574"/>
              <a:gd name="connsiteX1366" fmla="*/ 2233918 w 3649252"/>
              <a:gd name="connsiteY1366" fmla="*/ 270093 h 677574"/>
              <a:gd name="connsiteX1367" fmla="*/ 2243462 w 3649252"/>
              <a:gd name="connsiteY1367" fmla="*/ 273884 h 677574"/>
              <a:gd name="connsiteX1368" fmla="*/ 2253134 w 3649252"/>
              <a:gd name="connsiteY1368" fmla="*/ 270093 h 677574"/>
              <a:gd name="connsiteX1369" fmla="*/ 2256058 w 3649252"/>
              <a:gd name="connsiteY1369" fmla="*/ 261288 h 677574"/>
              <a:gd name="connsiteX1370" fmla="*/ 2270197 w 3649252"/>
              <a:gd name="connsiteY1370" fmla="*/ 261288 h 677574"/>
              <a:gd name="connsiteX1371" fmla="*/ 2262999 w 3649252"/>
              <a:gd name="connsiteY1371" fmla="*/ 278319 h 677574"/>
              <a:gd name="connsiteX1372" fmla="*/ 2243462 w 3649252"/>
              <a:gd name="connsiteY1372" fmla="*/ 284938 h 677574"/>
              <a:gd name="connsiteX1373" fmla="*/ 2224150 w 3649252"/>
              <a:gd name="connsiteY1373" fmla="*/ 278319 h 677574"/>
              <a:gd name="connsiteX1374" fmla="*/ 2216984 w 3649252"/>
              <a:gd name="connsiteY1374" fmla="*/ 261288 h 677574"/>
              <a:gd name="connsiteX1375" fmla="*/ 1024262 w 3649252"/>
              <a:gd name="connsiteY1375" fmla="*/ 261288 h 677574"/>
              <a:gd name="connsiteX1376" fmla="*/ 1039429 w 3649252"/>
              <a:gd name="connsiteY1376" fmla="*/ 261288 h 677574"/>
              <a:gd name="connsiteX1377" fmla="*/ 1039429 w 3649252"/>
              <a:gd name="connsiteY1377" fmla="*/ 292907 h 677574"/>
              <a:gd name="connsiteX1378" fmla="*/ 1057681 w 3649252"/>
              <a:gd name="connsiteY1378" fmla="*/ 296538 h 677574"/>
              <a:gd name="connsiteX1379" fmla="*/ 1071820 w 3649252"/>
              <a:gd name="connsiteY1379" fmla="*/ 306917 h 677574"/>
              <a:gd name="connsiteX1380" fmla="*/ 1080945 w 3649252"/>
              <a:gd name="connsiteY1380" fmla="*/ 323080 h 677574"/>
              <a:gd name="connsiteX1381" fmla="*/ 1084159 w 3649252"/>
              <a:gd name="connsiteY1381" fmla="*/ 344064 h 677574"/>
              <a:gd name="connsiteX1382" fmla="*/ 1080945 w 3649252"/>
              <a:gd name="connsiteY1382" fmla="*/ 364886 h 677574"/>
              <a:gd name="connsiteX1383" fmla="*/ 1071820 w 3649252"/>
              <a:gd name="connsiteY1383" fmla="*/ 380985 h 677574"/>
              <a:gd name="connsiteX1384" fmla="*/ 1057681 w 3649252"/>
              <a:gd name="connsiteY1384" fmla="*/ 391332 h 677574"/>
              <a:gd name="connsiteX1385" fmla="*/ 1039429 w 3649252"/>
              <a:gd name="connsiteY1385" fmla="*/ 394963 h 677574"/>
              <a:gd name="connsiteX1386" fmla="*/ 1039429 w 3649252"/>
              <a:gd name="connsiteY1386" fmla="*/ 426582 h 677574"/>
              <a:gd name="connsiteX1387" fmla="*/ 1024262 w 3649252"/>
              <a:gd name="connsiteY1387" fmla="*/ 426582 h 677574"/>
              <a:gd name="connsiteX1388" fmla="*/ 1024262 w 3649252"/>
              <a:gd name="connsiteY1388" fmla="*/ 394963 h 677574"/>
              <a:gd name="connsiteX1389" fmla="*/ 1006011 w 3649252"/>
              <a:gd name="connsiteY1389" fmla="*/ 391332 h 677574"/>
              <a:gd name="connsiteX1390" fmla="*/ 991872 w 3649252"/>
              <a:gd name="connsiteY1390" fmla="*/ 380985 h 677574"/>
              <a:gd name="connsiteX1391" fmla="*/ 982746 w 3649252"/>
              <a:gd name="connsiteY1391" fmla="*/ 364886 h 677574"/>
              <a:gd name="connsiteX1392" fmla="*/ 979533 w 3649252"/>
              <a:gd name="connsiteY1392" fmla="*/ 344064 h 677574"/>
              <a:gd name="connsiteX1393" fmla="*/ 982746 w 3649252"/>
              <a:gd name="connsiteY1393" fmla="*/ 323080 h 677574"/>
              <a:gd name="connsiteX1394" fmla="*/ 991872 w 3649252"/>
              <a:gd name="connsiteY1394" fmla="*/ 306917 h 677574"/>
              <a:gd name="connsiteX1395" fmla="*/ 1006011 w 3649252"/>
              <a:gd name="connsiteY1395" fmla="*/ 296538 h 677574"/>
              <a:gd name="connsiteX1396" fmla="*/ 1024262 w 3649252"/>
              <a:gd name="connsiteY1396" fmla="*/ 292907 h 677574"/>
              <a:gd name="connsiteX1397" fmla="*/ 1024262 w 3649252"/>
              <a:gd name="connsiteY1397" fmla="*/ 261288 h 677574"/>
              <a:gd name="connsiteX1398" fmla="*/ 645359 w 3649252"/>
              <a:gd name="connsiteY1398" fmla="*/ 261288 h 677574"/>
              <a:gd name="connsiteX1399" fmla="*/ 659498 w 3649252"/>
              <a:gd name="connsiteY1399" fmla="*/ 261288 h 677574"/>
              <a:gd name="connsiteX1400" fmla="*/ 662294 w 3649252"/>
              <a:gd name="connsiteY1400" fmla="*/ 270093 h 677574"/>
              <a:gd name="connsiteX1401" fmla="*/ 671837 w 3649252"/>
              <a:gd name="connsiteY1401" fmla="*/ 273884 h 677574"/>
              <a:gd name="connsiteX1402" fmla="*/ 681509 w 3649252"/>
              <a:gd name="connsiteY1402" fmla="*/ 270093 h 677574"/>
              <a:gd name="connsiteX1403" fmla="*/ 684434 w 3649252"/>
              <a:gd name="connsiteY1403" fmla="*/ 261288 h 677574"/>
              <a:gd name="connsiteX1404" fmla="*/ 698572 w 3649252"/>
              <a:gd name="connsiteY1404" fmla="*/ 261288 h 677574"/>
              <a:gd name="connsiteX1405" fmla="*/ 691374 w 3649252"/>
              <a:gd name="connsiteY1405" fmla="*/ 278319 h 677574"/>
              <a:gd name="connsiteX1406" fmla="*/ 671837 w 3649252"/>
              <a:gd name="connsiteY1406" fmla="*/ 284938 h 677574"/>
              <a:gd name="connsiteX1407" fmla="*/ 652525 w 3649252"/>
              <a:gd name="connsiteY1407" fmla="*/ 278319 h 677574"/>
              <a:gd name="connsiteX1408" fmla="*/ 645359 w 3649252"/>
              <a:gd name="connsiteY1408" fmla="*/ 261288 h 677574"/>
              <a:gd name="connsiteX1409" fmla="*/ 157541 w 3649252"/>
              <a:gd name="connsiteY1409" fmla="*/ 261288 h 677574"/>
              <a:gd name="connsiteX1410" fmla="*/ 203556 w 3649252"/>
              <a:gd name="connsiteY1410" fmla="*/ 261288 h 677574"/>
              <a:gd name="connsiteX1411" fmla="*/ 226243 w 3649252"/>
              <a:gd name="connsiteY1411" fmla="*/ 266012 h 677574"/>
              <a:gd name="connsiteX1412" fmla="*/ 239546 w 3649252"/>
              <a:gd name="connsiteY1412" fmla="*/ 278672 h 677574"/>
              <a:gd name="connsiteX1413" fmla="*/ 243916 w 3649252"/>
              <a:gd name="connsiteY1413" fmla="*/ 296249 h 677574"/>
              <a:gd name="connsiteX1414" fmla="*/ 240927 w 3649252"/>
              <a:gd name="connsiteY1414" fmla="*/ 310259 h 677574"/>
              <a:gd name="connsiteX1415" fmla="*/ 233087 w 3649252"/>
              <a:gd name="connsiteY1415" fmla="*/ 319000 h 677574"/>
              <a:gd name="connsiteX1416" fmla="*/ 222579 w 3649252"/>
              <a:gd name="connsiteY1416" fmla="*/ 323755 h 677574"/>
              <a:gd name="connsiteX1417" fmla="*/ 222579 w 3649252"/>
              <a:gd name="connsiteY1417" fmla="*/ 325041 h 677574"/>
              <a:gd name="connsiteX1418" fmla="*/ 234726 w 3649252"/>
              <a:gd name="connsiteY1418" fmla="*/ 329282 h 677574"/>
              <a:gd name="connsiteX1419" fmla="*/ 244944 w 3649252"/>
              <a:gd name="connsiteY1419" fmla="*/ 340336 h 677574"/>
              <a:gd name="connsiteX1420" fmla="*/ 249057 w 3649252"/>
              <a:gd name="connsiteY1420" fmla="*/ 357945 h 677574"/>
              <a:gd name="connsiteX1421" fmla="*/ 244558 w 3649252"/>
              <a:gd name="connsiteY1421" fmla="*/ 375747 h 677574"/>
              <a:gd name="connsiteX1422" fmla="*/ 230356 w 3649252"/>
              <a:gd name="connsiteY1422" fmla="*/ 388279 h 677574"/>
              <a:gd name="connsiteX1423" fmla="*/ 205099 w 3649252"/>
              <a:gd name="connsiteY1423" fmla="*/ 392906 h 677574"/>
              <a:gd name="connsiteX1424" fmla="*/ 157541 w 3649252"/>
              <a:gd name="connsiteY1424" fmla="*/ 392906 h 677574"/>
              <a:gd name="connsiteX1425" fmla="*/ 157541 w 3649252"/>
              <a:gd name="connsiteY1425" fmla="*/ 261288 h 677574"/>
              <a:gd name="connsiteX1426" fmla="*/ 3634085 w 3649252"/>
              <a:gd name="connsiteY1426" fmla="*/ 86117 h 677574"/>
              <a:gd name="connsiteX1427" fmla="*/ 3629875 w 3649252"/>
              <a:gd name="connsiteY1427" fmla="*/ 88206 h 677574"/>
              <a:gd name="connsiteX1428" fmla="*/ 3622421 w 3649252"/>
              <a:gd name="connsiteY1428" fmla="*/ 89813 h 677574"/>
              <a:gd name="connsiteX1429" fmla="*/ 3614259 w 3649252"/>
              <a:gd name="connsiteY1429" fmla="*/ 90969 h 677574"/>
              <a:gd name="connsiteX1430" fmla="*/ 3607865 w 3649252"/>
              <a:gd name="connsiteY1430" fmla="*/ 91773 h 677574"/>
              <a:gd name="connsiteX1431" fmla="*/ 3596843 w 3649252"/>
              <a:gd name="connsiteY1431" fmla="*/ 94247 h 677574"/>
              <a:gd name="connsiteX1432" fmla="*/ 3588617 w 3649252"/>
              <a:gd name="connsiteY1432" fmla="*/ 99324 h 677574"/>
              <a:gd name="connsiteX1433" fmla="*/ 3585499 w 3649252"/>
              <a:gd name="connsiteY1433" fmla="*/ 108482 h 677574"/>
              <a:gd name="connsiteX1434" fmla="*/ 3591380 w 3649252"/>
              <a:gd name="connsiteY1434" fmla="*/ 120404 h 677574"/>
              <a:gd name="connsiteX1435" fmla="*/ 3606322 w 3649252"/>
              <a:gd name="connsiteY1435" fmla="*/ 124420 h 677574"/>
              <a:gd name="connsiteX1436" fmla="*/ 3621521 w 3649252"/>
              <a:gd name="connsiteY1436" fmla="*/ 120886 h 677574"/>
              <a:gd name="connsiteX1437" fmla="*/ 3630904 w 3649252"/>
              <a:gd name="connsiteY1437" fmla="*/ 111760 h 677574"/>
              <a:gd name="connsiteX1438" fmla="*/ 3634085 w 3649252"/>
              <a:gd name="connsiteY1438" fmla="*/ 99999 h 677574"/>
              <a:gd name="connsiteX1439" fmla="*/ 3634085 w 3649252"/>
              <a:gd name="connsiteY1439" fmla="*/ 86117 h 677574"/>
              <a:gd name="connsiteX1440" fmla="*/ 2843510 w 3649252"/>
              <a:gd name="connsiteY1440" fmla="*/ 86117 h 677574"/>
              <a:gd name="connsiteX1441" fmla="*/ 2839301 w 3649252"/>
              <a:gd name="connsiteY1441" fmla="*/ 88206 h 677574"/>
              <a:gd name="connsiteX1442" fmla="*/ 2831845 w 3649252"/>
              <a:gd name="connsiteY1442" fmla="*/ 89813 h 677574"/>
              <a:gd name="connsiteX1443" fmla="*/ 2823683 w 3649252"/>
              <a:gd name="connsiteY1443" fmla="*/ 90969 h 677574"/>
              <a:gd name="connsiteX1444" fmla="*/ 2817289 w 3649252"/>
              <a:gd name="connsiteY1444" fmla="*/ 91773 h 677574"/>
              <a:gd name="connsiteX1445" fmla="*/ 2806267 w 3649252"/>
              <a:gd name="connsiteY1445" fmla="*/ 94247 h 677574"/>
              <a:gd name="connsiteX1446" fmla="*/ 2798041 w 3649252"/>
              <a:gd name="connsiteY1446" fmla="*/ 99324 h 677574"/>
              <a:gd name="connsiteX1447" fmla="*/ 2794924 w 3649252"/>
              <a:gd name="connsiteY1447" fmla="*/ 108482 h 677574"/>
              <a:gd name="connsiteX1448" fmla="*/ 2800805 w 3649252"/>
              <a:gd name="connsiteY1448" fmla="*/ 120404 h 677574"/>
              <a:gd name="connsiteX1449" fmla="*/ 2815747 w 3649252"/>
              <a:gd name="connsiteY1449" fmla="*/ 124420 h 677574"/>
              <a:gd name="connsiteX1450" fmla="*/ 2830946 w 3649252"/>
              <a:gd name="connsiteY1450" fmla="*/ 120886 h 677574"/>
              <a:gd name="connsiteX1451" fmla="*/ 2840329 w 3649252"/>
              <a:gd name="connsiteY1451" fmla="*/ 111760 h 677574"/>
              <a:gd name="connsiteX1452" fmla="*/ 2843510 w 3649252"/>
              <a:gd name="connsiteY1452" fmla="*/ 99999 h 677574"/>
              <a:gd name="connsiteX1453" fmla="*/ 2843510 w 3649252"/>
              <a:gd name="connsiteY1453" fmla="*/ 86117 h 677574"/>
              <a:gd name="connsiteX1454" fmla="*/ 1700510 w 3649252"/>
              <a:gd name="connsiteY1454" fmla="*/ 86117 h 677574"/>
              <a:gd name="connsiteX1455" fmla="*/ 1696301 w 3649252"/>
              <a:gd name="connsiteY1455" fmla="*/ 88206 h 677574"/>
              <a:gd name="connsiteX1456" fmla="*/ 1688846 w 3649252"/>
              <a:gd name="connsiteY1456" fmla="*/ 89813 h 677574"/>
              <a:gd name="connsiteX1457" fmla="*/ 1680684 w 3649252"/>
              <a:gd name="connsiteY1457" fmla="*/ 90969 h 677574"/>
              <a:gd name="connsiteX1458" fmla="*/ 1674289 w 3649252"/>
              <a:gd name="connsiteY1458" fmla="*/ 91773 h 677574"/>
              <a:gd name="connsiteX1459" fmla="*/ 1663268 w 3649252"/>
              <a:gd name="connsiteY1459" fmla="*/ 94247 h 677574"/>
              <a:gd name="connsiteX1460" fmla="*/ 1655041 w 3649252"/>
              <a:gd name="connsiteY1460" fmla="*/ 99324 h 677574"/>
              <a:gd name="connsiteX1461" fmla="*/ 1651924 w 3649252"/>
              <a:gd name="connsiteY1461" fmla="*/ 108482 h 677574"/>
              <a:gd name="connsiteX1462" fmla="*/ 1657805 w 3649252"/>
              <a:gd name="connsiteY1462" fmla="*/ 120404 h 677574"/>
              <a:gd name="connsiteX1463" fmla="*/ 1672747 w 3649252"/>
              <a:gd name="connsiteY1463" fmla="*/ 124420 h 677574"/>
              <a:gd name="connsiteX1464" fmla="*/ 1687946 w 3649252"/>
              <a:gd name="connsiteY1464" fmla="*/ 120886 h 677574"/>
              <a:gd name="connsiteX1465" fmla="*/ 1697329 w 3649252"/>
              <a:gd name="connsiteY1465" fmla="*/ 111760 h 677574"/>
              <a:gd name="connsiteX1466" fmla="*/ 1700510 w 3649252"/>
              <a:gd name="connsiteY1466" fmla="*/ 99999 h 677574"/>
              <a:gd name="connsiteX1467" fmla="*/ 1700510 w 3649252"/>
              <a:gd name="connsiteY1467" fmla="*/ 86117 h 677574"/>
              <a:gd name="connsiteX1468" fmla="*/ 1367135 w 3649252"/>
              <a:gd name="connsiteY1468" fmla="*/ 86117 h 677574"/>
              <a:gd name="connsiteX1469" fmla="*/ 1362926 w 3649252"/>
              <a:gd name="connsiteY1469" fmla="*/ 88206 h 677574"/>
              <a:gd name="connsiteX1470" fmla="*/ 1355471 w 3649252"/>
              <a:gd name="connsiteY1470" fmla="*/ 89813 h 677574"/>
              <a:gd name="connsiteX1471" fmla="*/ 1347309 w 3649252"/>
              <a:gd name="connsiteY1471" fmla="*/ 90969 h 677574"/>
              <a:gd name="connsiteX1472" fmla="*/ 1340914 w 3649252"/>
              <a:gd name="connsiteY1472" fmla="*/ 91773 h 677574"/>
              <a:gd name="connsiteX1473" fmla="*/ 1329893 w 3649252"/>
              <a:gd name="connsiteY1473" fmla="*/ 94247 h 677574"/>
              <a:gd name="connsiteX1474" fmla="*/ 1321666 w 3649252"/>
              <a:gd name="connsiteY1474" fmla="*/ 99324 h 677574"/>
              <a:gd name="connsiteX1475" fmla="*/ 1318550 w 3649252"/>
              <a:gd name="connsiteY1475" fmla="*/ 108482 h 677574"/>
              <a:gd name="connsiteX1476" fmla="*/ 1324430 w 3649252"/>
              <a:gd name="connsiteY1476" fmla="*/ 120404 h 677574"/>
              <a:gd name="connsiteX1477" fmla="*/ 1339372 w 3649252"/>
              <a:gd name="connsiteY1477" fmla="*/ 124420 h 677574"/>
              <a:gd name="connsiteX1478" fmla="*/ 1354571 w 3649252"/>
              <a:gd name="connsiteY1478" fmla="*/ 120886 h 677574"/>
              <a:gd name="connsiteX1479" fmla="*/ 1363954 w 3649252"/>
              <a:gd name="connsiteY1479" fmla="*/ 111760 h 677574"/>
              <a:gd name="connsiteX1480" fmla="*/ 1367135 w 3649252"/>
              <a:gd name="connsiteY1480" fmla="*/ 99999 h 677574"/>
              <a:gd name="connsiteX1481" fmla="*/ 1367135 w 3649252"/>
              <a:gd name="connsiteY1481" fmla="*/ 86117 h 677574"/>
              <a:gd name="connsiteX1482" fmla="*/ 1176635 w 3649252"/>
              <a:gd name="connsiteY1482" fmla="*/ 86117 h 677574"/>
              <a:gd name="connsiteX1483" fmla="*/ 1172426 w 3649252"/>
              <a:gd name="connsiteY1483" fmla="*/ 88206 h 677574"/>
              <a:gd name="connsiteX1484" fmla="*/ 1164971 w 3649252"/>
              <a:gd name="connsiteY1484" fmla="*/ 89813 h 677574"/>
              <a:gd name="connsiteX1485" fmla="*/ 1156809 w 3649252"/>
              <a:gd name="connsiteY1485" fmla="*/ 90969 h 677574"/>
              <a:gd name="connsiteX1486" fmla="*/ 1150414 w 3649252"/>
              <a:gd name="connsiteY1486" fmla="*/ 91773 h 677574"/>
              <a:gd name="connsiteX1487" fmla="*/ 1139393 w 3649252"/>
              <a:gd name="connsiteY1487" fmla="*/ 94247 h 677574"/>
              <a:gd name="connsiteX1488" fmla="*/ 1131166 w 3649252"/>
              <a:gd name="connsiteY1488" fmla="*/ 99324 h 677574"/>
              <a:gd name="connsiteX1489" fmla="*/ 1128050 w 3649252"/>
              <a:gd name="connsiteY1489" fmla="*/ 108482 h 677574"/>
              <a:gd name="connsiteX1490" fmla="*/ 1133930 w 3649252"/>
              <a:gd name="connsiteY1490" fmla="*/ 120404 h 677574"/>
              <a:gd name="connsiteX1491" fmla="*/ 1148872 w 3649252"/>
              <a:gd name="connsiteY1491" fmla="*/ 124420 h 677574"/>
              <a:gd name="connsiteX1492" fmla="*/ 1164071 w 3649252"/>
              <a:gd name="connsiteY1492" fmla="*/ 120886 h 677574"/>
              <a:gd name="connsiteX1493" fmla="*/ 1173454 w 3649252"/>
              <a:gd name="connsiteY1493" fmla="*/ 111760 h 677574"/>
              <a:gd name="connsiteX1494" fmla="*/ 1176635 w 3649252"/>
              <a:gd name="connsiteY1494" fmla="*/ 99999 h 677574"/>
              <a:gd name="connsiteX1495" fmla="*/ 1176635 w 3649252"/>
              <a:gd name="connsiteY1495" fmla="*/ 86117 h 677574"/>
              <a:gd name="connsiteX1496" fmla="*/ 814685 w 3649252"/>
              <a:gd name="connsiteY1496" fmla="*/ 86117 h 677574"/>
              <a:gd name="connsiteX1497" fmla="*/ 810476 w 3649252"/>
              <a:gd name="connsiteY1497" fmla="*/ 88206 h 677574"/>
              <a:gd name="connsiteX1498" fmla="*/ 803021 w 3649252"/>
              <a:gd name="connsiteY1498" fmla="*/ 89813 h 677574"/>
              <a:gd name="connsiteX1499" fmla="*/ 794859 w 3649252"/>
              <a:gd name="connsiteY1499" fmla="*/ 90969 h 677574"/>
              <a:gd name="connsiteX1500" fmla="*/ 788464 w 3649252"/>
              <a:gd name="connsiteY1500" fmla="*/ 91773 h 677574"/>
              <a:gd name="connsiteX1501" fmla="*/ 777443 w 3649252"/>
              <a:gd name="connsiteY1501" fmla="*/ 94247 h 677574"/>
              <a:gd name="connsiteX1502" fmla="*/ 769217 w 3649252"/>
              <a:gd name="connsiteY1502" fmla="*/ 99324 h 677574"/>
              <a:gd name="connsiteX1503" fmla="*/ 766100 w 3649252"/>
              <a:gd name="connsiteY1503" fmla="*/ 108482 h 677574"/>
              <a:gd name="connsiteX1504" fmla="*/ 771980 w 3649252"/>
              <a:gd name="connsiteY1504" fmla="*/ 120404 h 677574"/>
              <a:gd name="connsiteX1505" fmla="*/ 786922 w 3649252"/>
              <a:gd name="connsiteY1505" fmla="*/ 124420 h 677574"/>
              <a:gd name="connsiteX1506" fmla="*/ 802121 w 3649252"/>
              <a:gd name="connsiteY1506" fmla="*/ 120886 h 677574"/>
              <a:gd name="connsiteX1507" fmla="*/ 811504 w 3649252"/>
              <a:gd name="connsiteY1507" fmla="*/ 111760 h 677574"/>
              <a:gd name="connsiteX1508" fmla="*/ 814685 w 3649252"/>
              <a:gd name="connsiteY1508" fmla="*/ 99999 h 677574"/>
              <a:gd name="connsiteX1509" fmla="*/ 814685 w 3649252"/>
              <a:gd name="connsiteY1509" fmla="*/ 86117 h 677574"/>
              <a:gd name="connsiteX1510" fmla="*/ 500360 w 3649252"/>
              <a:gd name="connsiteY1510" fmla="*/ 86117 h 677574"/>
              <a:gd name="connsiteX1511" fmla="*/ 496151 w 3649252"/>
              <a:gd name="connsiteY1511" fmla="*/ 88206 h 677574"/>
              <a:gd name="connsiteX1512" fmla="*/ 488696 w 3649252"/>
              <a:gd name="connsiteY1512" fmla="*/ 89813 h 677574"/>
              <a:gd name="connsiteX1513" fmla="*/ 480534 w 3649252"/>
              <a:gd name="connsiteY1513" fmla="*/ 90969 h 677574"/>
              <a:gd name="connsiteX1514" fmla="*/ 474139 w 3649252"/>
              <a:gd name="connsiteY1514" fmla="*/ 91773 h 677574"/>
              <a:gd name="connsiteX1515" fmla="*/ 463118 w 3649252"/>
              <a:gd name="connsiteY1515" fmla="*/ 94247 h 677574"/>
              <a:gd name="connsiteX1516" fmla="*/ 454892 w 3649252"/>
              <a:gd name="connsiteY1516" fmla="*/ 99324 h 677574"/>
              <a:gd name="connsiteX1517" fmla="*/ 451775 w 3649252"/>
              <a:gd name="connsiteY1517" fmla="*/ 108482 h 677574"/>
              <a:gd name="connsiteX1518" fmla="*/ 457655 w 3649252"/>
              <a:gd name="connsiteY1518" fmla="*/ 120404 h 677574"/>
              <a:gd name="connsiteX1519" fmla="*/ 472597 w 3649252"/>
              <a:gd name="connsiteY1519" fmla="*/ 124420 h 677574"/>
              <a:gd name="connsiteX1520" fmla="*/ 487796 w 3649252"/>
              <a:gd name="connsiteY1520" fmla="*/ 120886 h 677574"/>
              <a:gd name="connsiteX1521" fmla="*/ 497179 w 3649252"/>
              <a:gd name="connsiteY1521" fmla="*/ 111760 h 677574"/>
              <a:gd name="connsiteX1522" fmla="*/ 500360 w 3649252"/>
              <a:gd name="connsiteY1522" fmla="*/ 99999 h 677574"/>
              <a:gd name="connsiteX1523" fmla="*/ 500360 w 3649252"/>
              <a:gd name="connsiteY1523" fmla="*/ 86117 h 677574"/>
              <a:gd name="connsiteX1524" fmla="*/ 1011679 w 3649252"/>
              <a:gd name="connsiteY1524" fmla="*/ 73521 h 677574"/>
              <a:gd name="connsiteX1525" fmla="*/ 1011679 w 3649252"/>
              <a:gd name="connsiteY1525" fmla="*/ 121850 h 677574"/>
              <a:gd name="connsiteX1526" fmla="*/ 1045098 w 3649252"/>
              <a:gd name="connsiteY1526" fmla="*/ 121850 h 677574"/>
              <a:gd name="connsiteX1527" fmla="*/ 1060362 w 3649252"/>
              <a:gd name="connsiteY1527" fmla="*/ 118219 h 677574"/>
              <a:gd name="connsiteX1528" fmla="*/ 1069873 w 3649252"/>
              <a:gd name="connsiteY1528" fmla="*/ 108836 h 677574"/>
              <a:gd name="connsiteX1529" fmla="*/ 1073118 w 3649252"/>
              <a:gd name="connsiteY1529" fmla="*/ 96657 h 677574"/>
              <a:gd name="connsiteX1530" fmla="*/ 1065856 w 3649252"/>
              <a:gd name="connsiteY1530" fmla="*/ 80366 h 677574"/>
              <a:gd name="connsiteX1531" fmla="*/ 1045098 w 3649252"/>
              <a:gd name="connsiteY1531" fmla="*/ 73521 h 677574"/>
              <a:gd name="connsiteX1532" fmla="*/ 1011679 w 3649252"/>
              <a:gd name="connsiteY1532" fmla="*/ 73521 h 677574"/>
              <a:gd name="connsiteX1533" fmla="*/ 2147441 w 3649252"/>
              <a:gd name="connsiteY1533" fmla="*/ 53727 h 677574"/>
              <a:gd name="connsiteX1534" fmla="*/ 2135552 w 3649252"/>
              <a:gd name="connsiteY1534" fmla="*/ 55976 h 677574"/>
              <a:gd name="connsiteX1535" fmla="*/ 2126554 w 3649252"/>
              <a:gd name="connsiteY1535" fmla="*/ 62596 h 677574"/>
              <a:gd name="connsiteX1536" fmla="*/ 2120802 w 3649252"/>
              <a:gd name="connsiteY1536" fmla="*/ 73264 h 677574"/>
              <a:gd name="connsiteX1537" fmla="*/ 2118650 w 3649252"/>
              <a:gd name="connsiteY1537" fmla="*/ 87660 h 677574"/>
              <a:gd name="connsiteX1538" fmla="*/ 2126426 w 3649252"/>
              <a:gd name="connsiteY1538" fmla="*/ 114202 h 677574"/>
              <a:gd name="connsiteX1539" fmla="*/ 2147698 w 3649252"/>
              <a:gd name="connsiteY1539" fmla="*/ 124163 h 677574"/>
              <a:gd name="connsiteX1540" fmla="*/ 2163090 w 3649252"/>
              <a:gd name="connsiteY1540" fmla="*/ 119665 h 677574"/>
              <a:gd name="connsiteX1541" fmla="*/ 2173019 w 3649252"/>
              <a:gd name="connsiteY1541" fmla="*/ 106972 h 677574"/>
              <a:gd name="connsiteX1542" fmla="*/ 2176489 w 3649252"/>
              <a:gd name="connsiteY1542" fmla="*/ 87660 h 677574"/>
              <a:gd name="connsiteX1543" fmla="*/ 2172987 w 3649252"/>
              <a:gd name="connsiteY1543" fmla="*/ 69279 h 677574"/>
              <a:gd name="connsiteX1544" fmla="*/ 2162993 w 3649252"/>
              <a:gd name="connsiteY1544" fmla="*/ 57711 h 677574"/>
              <a:gd name="connsiteX1545" fmla="*/ 2147441 w 3649252"/>
              <a:gd name="connsiteY1545" fmla="*/ 53727 h 677574"/>
              <a:gd name="connsiteX1546" fmla="*/ 2346708 w 3649252"/>
              <a:gd name="connsiteY1546" fmla="*/ 51156 h 677574"/>
              <a:gd name="connsiteX1547" fmla="*/ 2344137 w 3649252"/>
              <a:gd name="connsiteY1547" fmla="*/ 76092 h 677574"/>
              <a:gd name="connsiteX1548" fmla="*/ 2340153 w 3649252"/>
              <a:gd name="connsiteY1548" fmla="*/ 103148 h 677574"/>
              <a:gd name="connsiteX1549" fmla="*/ 2332569 w 3649252"/>
              <a:gd name="connsiteY1549" fmla="*/ 121593 h 677574"/>
              <a:gd name="connsiteX1550" fmla="*/ 2380127 w 3649252"/>
              <a:gd name="connsiteY1550" fmla="*/ 121593 h 677574"/>
              <a:gd name="connsiteX1551" fmla="*/ 2380127 w 3649252"/>
              <a:gd name="connsiteY1551" fmla="*/ 51156 h 677574"/>
              <a:gd name="connsiteX1552" fmla="*/ 2346708 w 3649252"/>
              <a:gd name="connsiteY1552" fmla="*/ 51156 h 677574"/>
              <a:gd name="connsiteX1553" fmla="*/ 355983 w 3649252"/>
              <a:gd name="connsiteY1553" fmla="*/ 51156 h 677574"/>
              <a:gd name="connsiteX1554" fmla="*/ 353413 w 3649252"/>
              <a:gd name="connsiteY1554" fmla="*/ 76092 h 677574"/>
              <a:gd name="connsiteX1555" fmla="*/ 349428 w 3649252"/>
              <a:gd name="connsiteY1555" fmla="*/ 103148 h 677574"/>
              <a:gd name="connsiteX1556" fmla="*/ 341845 w 3649252"/>
              <a:gd name="connsiteY1556" fmla="*/ 121593 h 677574"/>
              <a:gd name="connsiteX1557" fmla="*/ 389402 w 3649252"/>
              <a:gd name="connsiteY1557" fmla="*/ 121593 h 677574"/>
              <a:gd name="connsiteX1558" fmla="*/ 389402 w 3649252"/>
              <a:gd name="connsiteY1558" fmla="*/ 51156 h 677574"/>
              <a:gd name="connsiteX1559" fmla="*/ 355983 w 3649252"/>
              <a:gd name="connsiteY1559" fmla="*/ 51156 h 677574"/>
              <a:gd name="connsiteX1560" fmla="*/ 893496 w 3649252"/>
              <a:gd name="connsiteY1560" fmla="*/ 50899 h 677574"/>
              <a:gd name="connsiteX1561" fmla="*/ 879551 w 3649252"/>
              <a:gd name="connsiteY1561" fmla="*/ 55012 h 677574"/>
              <a:gd name="connsiteX1562" fmla="*/ 874473 w 3649252"/>
              <a:gd name="connsiteY1562" fmla="*/ 66323 h 677574"/>
              <a:gd name="connsiteX1563" fmla="*/ 879069 w 3649252"/>
              <a:gd name="connsiteY1563" fmla="*/ 77441 h 677574"/>
              <a:gd name="connsiteX1564" fmla="*/ 891697 w 3649252"/>
              <a:gd name="connsiteY1564" fmla="*/ 81490 h 677574"/>
              <a:gd name="connsiteX1565" fmla="*/ 919717 w 3649252"/>
              <a:gd name="connsiteY1565" fmla="*/ 81490 h 677574"/>
              <a:gd name="connsiteX1566" fmla="*/ 919717 w 3649252"/>
              <a:gd name="connsiteY1566" fmla="*/ 50899 h 677574"/>
              <a:gd name="connsiteX1567" fmla="*/ 893496 w 3649252"/>
              <a:gd name="connsiteY1567" fmla="*/ 50899 h 677574"/>
              <a:gd name="connsiteX1568" fmla="*/ 3405255 w 3649252"/>
              <a:gd name="connsiteY1568" fmla="*/ 49357 h 677574"/>
              <a:gd name="connsiteX1569" fmla="*/ 3389606 w 3649252"/>
              <a:gd name="connsiteY1569" fmla="*/ 53823 h 677574"/>
              <a:gd name="connsiteX1570" fmla="*/ 3379484 w 3649252"/>
              <a:gd name="connsiteY1570" fmla="*/ 65423 h 677574"/>
              <a:gd name="connsiteX1571" fmla="*/ 3376484 w 3649252"/>
              <a:gd name="connsiteY1571" fmla="*/ 78405 h 677574"/>
              <a:gd name="connsiteX1572" fmla="*/ 3432247 w 3649252"/>
              <a:gd name="connsiteY1572" fmla="*/ 78405 h 677574"/>
              <a:gd name="connsiteX1573" fmla="*/ 3428937 w 3649252"/>
              <a:gd name="connsiteY1573" fmla="*/ 63495 h 677574"/>
              <a:gd name="connsiteX1574" fmla="*/ 3419555 w 3649252"/>
              <a:gd name="connsiteY1574" fmla="*/ 53149 h 677574"/>
              <a:gd name="connsiteX1575" fmla="*/ 3405255 w 3649252"/>
              <a:gd name="connsiteY1575" fmla="*/ 49357 h 677574"/>
              <a:gd name="connsiteX1576" fmla="*/ 3148080 w 3649252"/>
              <a:gd name="connsiteY1576" fmla="*/ 49357 h 677574"/>
              <a:gd name="connsiteX1577" fmla="*/ 3132431 w 3649252"/>
              <a:gd name="connsiteY1577" fmla="*/ 53823 h 677574"/>
              <a:gd name="connsiteX1578" fmla="*/ 3122309 w 3649252"/>
              <a:gd name="connsiteY1578" fmla="*/ 65423 h 677574"/>
              <a:gd name="connsiteX1579" fmla="*/ 3119309 w 3649252"/>
              <a:gd name="connsiteY1579" fmla="*/ 78405 h 677574"/>
              <a:gd name="connsiteX1580" fmla="*/ 3175072 w 3649252"/>
              <a:gd name="connsiteY1580" fmla="*/ 78405 h 677574"/>
              <a:gd name="connsiteX1581" fmla="*/ 3171762 w 3649252"/>
              <a:gd name="connsiteY1581" fmla="*/ 63495 h 677574"/>
              <a:gd name="connsiteX1582" fmla="*/ 3162379 w 3649252"/>
              <a:gd name="connsiteY1582" fmla="*/ 53149 h 677574"/>
              <a:gd name="connsiteX1583" fmla="*/ 3148080 w 3649252"/>
              <a:gd name="connsiteY1583" fmla="*/ 49357 h 677574"/>
              <a:gd name="connsiteX1584" fmla="*/ 2713272 w 3649252"/>
              <a:gd name="connsiteY1584" fmla="*/ 49357 h 677574"/>
              <a:gd name="connsiteX1585" fmla="*/ 2697719 w 3649252"/>
              <a:gd name="connsiteY1585" fmla="*/ 54016 h 677574"/>
              <a:gd name="connsiteX1586" fmla="*/ 2688208 w 3649252"/>
              <a:gd name="connsiteY1586" fmla="*/ 66998 h 677574"/>
              <a:gd name="connsiteX1587" fmla="*/ 2684995 w 3649252"/>
              <a:gd name="connsiteY1587" fmla="*/ 86374 h 677574"/>
              <a:gd name="connsiteX1588" fmla="*/ 2688272 w 3649252"/>
              <a:gd name="connsiteY1588" fmla="*/ 106072 h 677574"/>
              <a:gd name="connsiteX1589" fmla="*/ 2697848 w 3649252"/>
              <a:gd name="connsiteY1589" fmla="*/ 119375 h 677574"/>
              <a:gd name="connsiteX1590" fmla="*/ 2713272 w 3649252"/>
              <a:gd name="connsiteY1590" fmla="*/ 124163 h 677574"/>
              <a:gd name="connsiteX1591" fmla="*/ 2729178 w 3649252"/>
              <a:gd name="connsiteY1591" fmla="*/ 119118 h 677574"/>
              <a:gd name="connsiteX1592" fmla="*/ 2738818 w 3649252"/>
              <a:gd name="connsiteY1592" fmla="*/ 105494 h 677574"/>
              <a:gd name="connsiteX1593" fmla="*/ 2742063 w 3649252"/>
              <a:gd name="connsiteY1593" fmla="*/ 86374 h 677574"/>
              <a:gd name="connsiteX1594" fmla="*/ 2738882 w 3649252"/>
              <a:gd name="connsiteY1594" fmla="*/ 67576 h 677574"/>
              <a:gd name="connsiteX1595" fmla="*/ 2729307 w 3649252"/>
              <a:gd name="connsiteY1595" fmla="*/ 54273 h 677574"/>
              <a:gd name="connsiteX1596" fmla="*/ 2713272 w 3649252"/>
              <a:gd name="connsiteY1596" fmla="*/ 49357 h 677574"/>
              <a:gd name="connsiteX1597" fmla="*/ 2471805 w 3649252"/>
              <a:gd name="connsiteY1597" fmla="*/ 49357 h 677574"/>
              <a:gd name="connsiteX1598" fmla="*/ 2456156 w 3649252"/>
              <a:gd name="connsiteY1598" fmla="*/ 53823 h 677574"/>
              <a:gd name="connsiteX1599" fmla="*/ 2446034 w 3649252"/>
              <a:gd name="connsiteY1599" fmla="*/ 65423 h 677574"/>
              <a:gd name="connsiteX1600" fmla="*/ 2443034 w 3649252"/>
              <a:gd name="connsiteY1600" fmla="*/ 78405 h 677574"/>
              <a:gd name="connsiteX1601" fmla="*/ 2498797 w 3649252"/>
              <a:gd name="connsiteY1601" fmla="*/ 78405 h 677574"/>
              <a:gd name="connsiteX1602" fmla="*/ 2495487 w 3649252"/>
              <a:gd name="connsiteY1602" fmla="*/ 63495 h 677574"/>
              <a:gd name="connsiteX1603" fmla="*/ 2486105 w 3649252"/>
              <a:gd name="connsiteY1603" fmla="*/ 53149 h 677574"/>
              <a:gd name="connsiteX1604" fmla="*/ 2471805 w 3649252"/>
              <a:gd name="connsiteY1604" fmla="*/ 49357 h 677574"/>
              <a:gd name="connsiteX1605" fmla="*/ 176537 w 3649252"/>
              <a:gd name="connsiteY1605" fmla="*/ 49357 h 677574"/>
              <a:gd name="connsiteX1606" fmla="*/ 159828 w 3649252"/>
              <a:gd name="connsiteY1606" fmla="*/ 54627 h 677574"/>
              <a:gd name="connsiteX1607" fmla="*/ 150124 w 3649252"/>
              <a:gd name="connsiteY1607" fmla="*/ 68444 h 677574"/>
              <a:gd name="connsiteX1608" fmla="*/ 146975 w 3649252"/>
              <a:gd name="connsiteY1608" fmla="*/ 86889 h 677574"/>
              <a:gd name="connsiteX1609" fmla="*/ 150124 w 3649252"/>
              <a:gd name="connsiteY1609" fmla="*/ 105269 h 677574"/>
              <a:gd name="connsiteX1610" fmla="*/ 159828 w 3649252"/>
              <a:gd name="connsiteY1610" fmla="*/ 118958 h 677574"/>
              <a:gd name="connsiteX1611" fmla="*/ 176537 w 3649252"/>
              <a:gd name="connsiteY1611" fmla="*/ 124163 h 677574"/>
              <a:gd name="connsiteX1612" fmla="*/ 193247 w 3649252"/>
              <a:gd name="connsiteY1612" fmla="*/ 118958 h 677574"/>
              <a:gd name="connsiteX1613" fmla="*/ 202951 w 3649252"/>
              <a:gd name="connsiteY1613" fmla="*/ 105269 h 677574"/>
              <a:gd name="connsiteX1614" fmla="*/ 206100 w 3649252"/>
              <a:gd name="connsiteY1614" fmla="*/ 86889 h 677574"/>
              <a:gd name="connsiteX1615" fmla="*/ 202951 w 3649252"/>
              <a:gd name="connsiteY1615" fmla="*/ 68444 h 677574"/>
              <a:gd name="connsiteX1616" fmla="*/ 193247 w 3649252"/>
              <a:gd name="connsiteY1616" fmla="*/ 54627 h 677574"/>
              <a:gd name="connsiteX1617" fmla="*/ 176537 w 3649252"/>
              <a:gd name="connsiteY1617" fmla="*/ 49357 h 677574"/>
              <a:gd name="connsiteX1618" fmla="*/ 3470185 w 3649252"/>
              <a:gd name="connsiteY1618" fmla="*/ 37018 h 677574"/>
              <a:gd name="connsiteX1619" fmla="*/ 3485351 w 3649252"/>
              <a:gd name="connsiteY1619" fmla="*/ 37018 h 677574"/>
              <a:gd name="connsiteX1620" fmla="*/ 3485351 w 3649252"/>
              <a:gd name="connsiteY1620" fmla="*/ 79434 h 677574"/>
              <a:gd name="connsiteX1621" fmla="*/ 3532652 w 3649252"/>
              <a:gd name="connsiteY1621" fmla="*/ 79434 h 677574"/>
              <a:gd name="connsiteX1622" fmla="*/ 3532652 w 3649252"/>
              <a:gd name="connsiteY1622" fmla="*/ 37018 h 677574"/>
              <a:gd name="connsiteX1623" fmla="*/ 3547819 w 3649252"/>
              <a:gd name="connsiteY1623" fmla="*/ 37018 h 677574"/>
              <a:gd name="connsiteX1624" fmla="*/ 3547819 w 3649252"/>
              <a:gd name="connsiteY1624" fmla="*/ 135731 h 677574"/>
              <a:gd name="connsiteX1625" fmla="*/ 3532652 w 3649252"/>
              <a:gd name="connsiteY1625" fmla="*/ 135731 h 677574"/>
              <a:gd name="connsiteX1626" fmla="*/ 3532652 w 3649252"/>
              <a:gd name="connsiteY1626" fmla="*/ 93572 h 677574"/>
              <a:gd name="connsiteX1627" fmla="*/ 3485351 w 3649252"/>
              <a:gd name="connsiteY1627" fmla="*/ 93572 h 677574"/>
              <a:gd name="connsiteX1628" fmla="*/ 3485351 w 3649252"/>
              <a:gd name="connsiteY1628" fmla="*/ 135731 h 677574"/>
              <a:gd name="connsiteX1629" fmla="*/ 3470185 w 3649252"/>
              <a:gd name="connsiteY1629" fmla="*/ 135731 h 677574"/>
              <a:gd name="connsiteX1630" fmla="*/ 3470185 w 3649252"/>
              <a:gd name="connsiteY1630" fmla="*/ 37018 h 677574"/>
              <a:gd name="connsiteX1631" fmla="*/ 3213010 w 3649252"/>
              <a:gd name="connsiteY1631" fmla="*/ 37018 h 677574"/>
              <a:gd name="connsiteX1632" fmla="*/ 3228177 w 3649252"/>
              <a:gd name="connsiteY1632" fmla="*/ 37018 h 677574"/>
              <a:gd name="connsiteX1633" fmla="*/ 3228177 w 3649252"/>
              <a:gd name="connsiteY1633" fmla="*/ 121593 h 677574"/>
              <a:gd name="connsiteX1634" fmla="*/ 3265451 w 3649252"/>
              <a:gd name="connsiteY1634" fmla="*/ 121593 h 677574"/>
              <a:gd name="connsiteX1635" fmla="*/ 3265451 w 3649252"/>
              <a:gd name="connsiteY1635" fmla="*/ 37018 h 677574"/>
              <a:gd name="connsiteX1636" fmla="*/ 3280619 w 3649252"/>
              <a:gd name="connsiteY1636" fmla="*/ 37018 h 677574"/>
              <a:gd name="connsiteX1637" fmla="*/ 3280619 w 3649252"/>
              <a:gd name="connsiteY1637" fmla="*/ 121593 h 677574"/>
              <a:gd name="connsiteX1638" fmla="*/ 3317379 w 3649252"/>
              <a:gd name="connsiteY1638" fmla="*/ 121593 h 677574"/>
              <a:gd name="connsiteX1639" fmla="*/ 3317893 w 3649252"/>
              <a:gd name="connsiteY1639" fmla="*/ 121593 h 677574"/>
              <a:gd name="connsiteX1640" fmla="*/ 3317893 w 3649252"/>
              <a:gd name="connsiteY1640" fmla="*/ 37018 h 677574"/>
              <a:gd name="connsiteX1641" fmla="*/ 3333060 w 3649252"/>
              <a:gd name="connsiteY1641" fmla="*/ 37018 h 677574"/>
              <a:gd name="connsiteX1642" fmla="*/ 3333060 w 3649252"/>
              <a:gd name="connsiteY1642" fmla="*/ 121593 h 677574"/>
              <a:gd name="connsiteX1643" fmla="*/ 3347713 w 3649252"/>
              <a:gd name="connsiteY1643" fmla="*/ 121593 h 677574"/>
              <a:gd name="connsiteX1644" fmla="*/ 3345913 w 3649252"/>
              <a:gd name="connsiteY1644" fmla="*/ 164009 h 677574"/>
              <a:gd name="connsiteX1645" fmla="*/ 3330233 w 3649252"/>
              <a:gd name="connsiteY1645" fmla="*/ 164009 h 677574"/>
              <a:gd name="connsiteX1646" fmla="*/ 3330233 w 3649252"/>
              <a:gd name="connsiteY1646" fmla="*/ 135731 h 677574"/>
              <a:gd name="connsiteX1647" fmla="*/ 3317379 w 3649252"/>
              <a:gd name="connsiteY1647" fmla="*/ 135731 h 677574"/>
              <a:gd name="connsiteX1648" fmla="*/ 3213010 w 3649252"/>
              <a:gd name="connsiteY1648" fmla="*/ 135731 h 677574"/>
              <a:gd name="connsiteX1649" fmla="*/ 3213010 w 3649252"/>
              <a:gd name="connsiteY1649" fmla="*/ 37018 h 677574"/>
              <a:gd name="connsiteX1650" fmla="*/ 2974885 w 3649252"/>
              <a:gd name="connsiteY1650" fmla="*/ 37018 h 677574"/>
              <a:gd name="connsiteX1651" fmla="*/ 2980797 w 3649252"/>
              <a:gd name="connsiteY1651" fmla="*/ 37018 h 677574"/>
              <a:gd name="connsiteX1652" fmla="*/ 2990051 w 3649252"/>
              <a:gd name="connsiteY1652" fmla="*/ 37018 h 677574"/>
              <a:gd name="connsiteX1653" fmla="*/ 2994936 w 3649252"/>
              <a:gd name="connsiteY1653" fmla="*/ 37018 h 677574"/>
              <a:gd name="connsiteX1654" fmla="*/ 3028869 w 3649252"/>
              <a:gd name="connsiteY1654" fmla="*/ 115166 h 677574"/>
              <a:gd name="connsiteX1655" fmla="*/ 3063316 w 3649252"/>
              <a:gd name="connsiteY1655" fmla="*/ 37018 h 677574"/>
              <a:gd name="connsiteX1656" fmla="*/ 3067686 w 3649252"/>
              <a:gd name="connsiteY1656" fmla="*/ 37018 h 677574"/>
              <a:gd name="connsiteX1657" fmla="*/ 3077711 w 3649252"/>
              <a:gd name="connsiteY1657" fmla="*/ 37018 h 677574"/>
              <a:gd name="connsiteX1658" fmla="*/ 3082853 w 3649252"/>
              <a:gd name="connsiteY1658" fmla="*/ 37018 h 677574"/>
              <a:gd name="connsiteX1659" fmla="*/ 3082853 w 3649252"/>
              <a:gd name="connsiteY1659" fmla="*/ 135731 h 677574"/>
              <a:gd name="connsiteX1660" fmla="*/ 3067686 w 3649252"/>
              <a:gd name="connsiteY1660" fmla="*/ 135731 h 677574"/>
              <a:gd name="connsiteX1661" fmla="*/ 3067686 w 3649252"/>
              <a:gd name="connsiteY1661" fmla="*/ 60209 h 677574"/>
              <a:gd name="connsiteX1662" fmla="*/ 3035038 w 3649252"/>
              <a:gd name="connsiteY1662" fmla="*/ 135731 h 677574"/>
              <a:gd name="connsiteX1663" fmla="*/ 3022699 w 3649252"/>
              <a:gd name="connsiteY1663" fmla="*/ 135731 h 677574"/>
              <a:gd name="connsiteX1664" fmla="*/ 2990051 w 3649252"/>
              <a:gd name="connsiteY1664" fmla="*/ 58819 h 677574"/>
              <a:gd name="connsiteX1665" fmla="*/ 2990051 w 3649252"/>
              <a:gd name="connsiteY1665" fmla="*/ 135731 h 677574"/>
              <a:gd name="connsiteX1666" fmla="*/ 2974885 w 3649252"/>
              <a:gd name="connsiteY1666" fmla="*/ 135731 h 677574"/>
              <a:gd name="connsiteX1667" fmla="*/ 2974885 w 3649252"/>
              <a:gd name="connsiteY1667" fmla="*/ 37018 h 677574"/>
              <a:gd name="connsiteX1668" fmla="*/ 2531079 w 3649252"/>
              <a:gd name="connsiteY1668" fmla="*/ 37018 h 677574"/>
              <a:gd name="connsiteX1669" fmla="*/ 2611284 w 3649252"/>
              <a:gd name="connsiteY1669" fmla="*/ 37018 h 677574"/>
              <a:gd name="connsiteX1670" fmla="*/ 2611284 w 3649252"/>
              <a:gd name="connsiteY1670" fmla="*/ 51156 h 677574"/>
              <a:gd name="connsiteX1671" fmla="*/ 2578893 w 3649252"/>
              <a:gd name="connsiteY1671" fmla="*/ 51156 h 677574"/>
              <a:gd name="connsiteX1672" fmla="*/ 2578893 w 3649252"/>
              <a:gd name="connsiteY1672" fmla="*/ 135731 h 677574"/>
              <a:gd name="connsiteX1673" fmla="*/ 2563727 w 3649252"/>
              <a:gd name="connsiteY1673" fmla="*/ 135731 h 677574"/>
              <a:gd name="connsiteX1674" fmla="*/ 2563727 w 3649252"/>
              <a:gd name="connsiteY1674" fmla="*/ 51156 h 677574"/>
              <a:gd name="connsiteX1675" fmla="*/ 2531079 w 3649252"/>
              <a:gd name="connsiteY1675" fmla="*/ 51156 h 677574"/>
              <a:gd name="connsiteX1676" fmla="*/ 2531079 w 3649252"/>
              <a:gd name="connsiteY1676" fmla="*/ 37018 h 677574"/>
              <a:gd name="connsiteX1677" fmla="*/ 2332569 w 3649252"/>
              <a:gd name="connsiteY1677" fmla="*/ 37018 h 677574"/>
              <a:gd name="connsiteX1678" fmla="*/ 2395294 w 3649252"/>
              <a:gd name="connsiteY1678" fmla="*/ 37018 h 677574"/>
              <a:gd name="connsiteX1679" fmla="*/ 2395294 w 3649252"/>
              <a:gd name="connsiteY1679" fmla="*/ 121593 h 677574"/>
              <a:gd name="connsiteX1680" fmla="*/ 2410461 w 3649252"/>
              <a:gd name="connsiteY1680" fmla="*/ 121593 h 677574"/>
              <a:gd name="connsiteX1681" fmla="*/ 2410461 w 3649252"/>
              <a:gd name="connsiteY1681" fmla="*/ 164009 h 677574"/>
              <a:gd name="connsiteX1682" fmla="*/ 2395294 w 3649252"/>
              <a:gd name="connsiteY1682" fmla="*/ 164009 h 677574"/>
              <a:gd name="connsiteX1683" fmla="*/ 2395294 w 3649252"/>
              <a:gd name="connsiteY1683" fmla="*/ 135731 h 677574"/>
              <a:gd name="connsiteX1684" fmla="*/ 2322287 w 3649252"/>
              <a:gd name="connsiteY1684" fmla="*/ 135731 h 677574"/>
              <a:gd name="connsiteX1685" fmla="*/ 2322287 w 3649252"/>
              <a:gd name="connsiteY1685" fmla="*/ 164009 h 677574"/>
              <a:gd name="connsiteX1686" fmla="*/ 2307120 w 3649252"/>
              <a:gd name="connsiteY1686" fmla="*/ 164009 h 677574"/>
              <a:gd name="connsiteX1687" fmla="*/ 2307120 w 3649252"/>
              <a:gd name="connsiteY1687" fmla="*/ 121593 h 677574"/>
              <a:gd name="connsiteX1688" fmla="*/ 2315346 w 3649252"/>
              <a:gd name="connsiteY1688" fmla="*/ 121593 h 677574"/>
              <a:gd name="connsiteX1689" fmla="*/ 2320551 w 3649252"/>
              <a:gd name="connsiteY1689" fmla="*/ 114780 h 677574"/>
              <a:gd name="connsiteX1690" fmla="*/ 2324375 w 3649252"/>
              <a:gd name="connsiteY1690" fmla="*/ 106072 h 677574"/>
              <a:gd name="connsiteX1691" fmla="*/ 2327171 w 3649252"/>
              <a:gd name="connsiteY1691" fmla="*/ 93733 h 677574"/>
              <a:gd name="connsiteX1692" fmla="*/ 2329227 w 3649252"/>
              <a:gd name="connsiteY1692" fmla="*/ 76092 h 677574"/>
              <a:gd name="connsiteX1693" fmla="*/ 2332569 w 3649252"/>
              <a:gd name="connsiteY1693" fmla="*/ 37018 h 677574"/>
              <a:gd name="connsiteX1694" fmla="*/ 2205173 w 3649252"/>
              <a:gd name="connsiteY1694" fmla="*/ 37018 h 677574"/>
              <a:gd name="connsiteX1695" fmla="*/ 2221625 w 3649252"/>
              <a:gd name="connsiteY1695" fmla="*/ 37018 h 677574"/>
              <a:gd name="connsiteX1696" fmla="*/ 2248874 w 3649252"/>
              <a:gd name="connsiteY1696" fmla="*/ 115680 h 677574"/>
              <a:gd name="connsiteX1697" fmla="*/ 2249902 w 3649252"/>
              <a:gd name="connsiteY1697" fmla="*/ 115680 h 677574"/>
              <a:gd name="connsiteX1698" fmla="*/ 2277151 w 3649252"/>
              <a:gd name="connsiteY1698" fmla="*/ 37018 h 677574"/>
              <a:gd name="connsiteX1699" fmla="*/ 2293732 w 3649252"/>
              <a:gd name="connsiteY1699" fmla="*/ 37275 h 677574"/>
              <a:gd name="connsiteX1700" fmla="*/ 2251702 w 3649252"/>
              <a:gd name="connsiteY1700" fmla="*/ 150127 h 677574"/>
              <a:gd name="connsiteX1701" fmla="*/ 2244697 w 3649252"/>
              <a:gd name="connsiteY1701" fmla="*/ 162627 h 677574"/>
              <a:gd name="connsiteX1702" fmla="*/ 2235025 w 3649252"/>
              <a:gd name="connsiteY1702" fmla="*/ 170050 h 677574"/>
              <a:gd name="connsiteX1703" fmla="*/ 2222653 w 3649252"/>
              <a:gd name="connsiteY1703" fmla="*/ 172492 h 677574"/>
              <a:gd name="connsiteX1704" fmla="*/ 2215777 w 3649252"/>
              <a:gd name="connsiteY1704" fmla="*/ 171881 h 677574"/>
              <a:gd name="connsiteX1705" fmla="*/ 2211599 w 3649252"/>
              <a:gd name="connsiteY1705" fmla="*/ 170692 h 677574"/>
              <a:gd name="connsiteX1706" fmla="*/ 2215455 w 3649252"/>
              <a:gd name="connsiteY1706" fmla="*/ 157325 h 677574"/>
              <a:gd name="connsiteX1707" fmla="*/ 2229273 w 3649252"/>
              <a:gd name="connsiteY1707" fmla="*/ 157228 h 677574"/>
              <a:gd name="connsiteX1708" fmla="*/ 2238848 w 3649252"/>
              <a:gd name="connsiteY1708" fmla="*/ 143957 h 677574"/>
              <a:gd name="connsiteX1709" fmla="*/ 2241676 w 3649252"/>
              <a:gd name="connsiteY1709" fmla="*/ 136245 h 677574"/>
              <a:gd name="connsiteX1710" fmla="*/ 2205173 w 3649252"/>
              <a:gd name="connsiteY1710" fmla="*/ 37018 h 677574"/>
              <a:gd name="connsiteX1711" fmla="*/ 1955710 w 3649252"/>
              <a:gd name="connsiteY1711" fmla="*/ 37018 h 677574"/>
              <a:gd name="connsiteX1712" fmla="*/ 1970877 w 3649252"/>
              <a:gd name="connsiteY1712" fmla="*/ 37018 h 677574"/>
              <a:gd name="connsiteX1713" fmla="*/ 1970877 w 3649252"/>
              <a:gd name="connsiteY1713" fmla="*/ 113366 h 677574"/>
              <a:gd name="connsiteX1714" fmla="*/ 2018434 w 3649252"/>
              <a:gd name="connsiteY1714" fmla="*/ 37018 h 677574"/>
              <a:gd name="connsiteX1715" fmla="*/ 2035915 w 3649252"/>
              <a:gd name="connsiteY1715" fmla="*/ 37018 h 677574"/>
              <a:gd name="connsiteX1716" fmla="*/ 2035915 w 3649252"/>
              <a:gd name="connsiteY1716" fmla="*/ 135731 h 677574"/>
              <a:gd name="connsiteX1717" fmla="*/ 2020747 w 3649252"/>
              <a:gd name="connsiteY1717" fmla="*/ 135731 h 677574"/>
              <a:gd name="connsiteX1718" fmla="*/ 2020747 w 3649252"/>
              <a:gd name="connsiteY1718" fmla="*/ 59382 h 677574"/>
              <a:gd name="connsiteX1719" fmla="*/ 1973447 w 3649252"/>
              <a:gd name="connsiteY1719" fmla="*/ 135731 h 677574"/>
              <a:gd name="connsiteX1720" fmla="*/ 1955710 w 3649252"/>
              <a:gd name="connsiteY1720" fmla="*/ 135731 h 677574"/>
              <a:gd name="connsiteX1721" fmla="*/ 1955710 w 3649252"/>
              <a:gd name="connsiteY1721" fmla="*/ 37018 h 677574"/>
              <a:gd name="connsiteX1722" fmla="*/ 1850935 w 3649252"/>
              <a:gd name="connsiteY1722" fmla="*/ 37018 h 677574"/>
              <a:gd name="connsiteX1723" fmla="*/ 1866102 w 3649252"/>
              <a:gd name="connsiteY1723" fmla="*/ 37018 h 677574"/>
              <a:gd name="connsiteX1724" fmla="*/ 1866102 w 3649252"/>
              <a:gd name="connsiteY1724" fmla="*/ 113366 h 677574"/>
              <a:gd name="connsiteX1725" fmla="*/ 1913659 w 3649252"/>
              <a:gd name="connsiteY1725" fmla="*/ 37018 h 677574"/>
              <a:gd name="connsiteX1726" fmla="*/ 1931140 w 3649252"/>
              <a:gd name="connsiteY1726" fmla="*/ 37018 h 677574"/>
              <a:gd name="connsiteX1727" fmla="*/ 1931140 w 3649252"/>
              <a:gd name="connsiteY1727" fmla="*/ 135731 h 677574"/>
              <a:gd name="connsiteX1728" fmla="*/ 1915972 w 3649252"/>
              <a:gd name="connsiteY1728" fmla="*/ 135731 h 677574"/>
              <a:gd name="connsiteX1729" fmla="*/ 1915972 w 3649252"/>
              <a:gd name="connsiteY1729" fmla="*/ 59382 h 677574"/>
              <a:gd name="connsiteX1730" fmla="*/ 1868672 w 3649252"/>
              <a:gd name="connsiteY1730" fmla="*/ 135731 h 677574"/>
              <a:gd name="connsiteX1731" fmla="*/ 1850935 w 3649252"/>
              <a:gd name="connsiteY1731" fmla="*/ 135731 h 677574"/>
              <a:gd name="connsiteX1732" fmla="*/ 1850935 w 3649252"/>
              <a:gd name="connsiteY1732" fmla="*/ 37018 h 677574"/>
              <a:gd name="connsiteX1733" fmla="*/ 1746160 w 3649252"/>
              <a:gd name="connsiteY1733" fmla="*/ 37018 h 677574"/>
              <a:gd name="connsiteX1734" fmla="*/ 1761327 w 3649252"/>
              <a:gd name="connsiteY1734" fmla="*/ 37018 h 677574"/>
              <a:gd name="connsiteX1735" fmla="*/ 1761327 w 3649252"/>
              <a:gd name="connsiteY1735" fmla="*/ 79434 h 677574"/>
              <a:gd name="connsiteX1736" fmla="*/ 1808627 w 3649252"/>
              <a:gd name="connsiteY1736" fmla="*/ 79434 h 677574"/>
              <a:gd name="connsiteX1737" fmla="*/ 1808627 w 3649252"/>
              <a:gd name="connsiteY1737" fmla="*/ 37018 h 677574"/>
              <a:gd name="connsiteX1738" fmla="*/ 1823794 w 3649252"/>
              <a:gd name="connsiteY1738" fmla="*/ 37018 h 677574"/>
              <a:gd name="connsiteX1739" fmla="*/ 1823794 w 3649252"/>
              <a:gd name="connsiteY1739" fmla="*/ 135731 h 677574"/>
              <a:gd name="connsiteX1740" fmla="*/ 1808627 w 3649252"/>
              <a:gd name="connsiteY1740" fmla="*/ 135731 h 677574"/>
              <a:gd name="connsiteX1741" fmla="*/ 1808627 w 3649252"/>
              <a:gd name="connsiteY1741" fmla="*/ 93572 h 677574"/>
              <a:gd name="connsiteX1742" fmla="*/ 1761327 w 3649252"/>
              <a:gd name="connsiteY1742" fmla="*/ 93572 h 677574"/>
              <a:gd name="connsiteX1743" fmla="*/ 1761327 w 3649252"/>
              <a:gd name="connsiteY1743" fmla="*/ 135731 h 677574"/>
              <a:gd name="connsiteX1744" fmla="*/ 1746160 w 3649252"/>
              <a:gd name="connsiteY1744" fmla="*/ 135731 h 677574"/>
              <a:gd name="connsiteX1745" fmla="*/ 1746160 w 3649252"/>
              <a:gd name="connsiteY1745" fmla="*/ 37018 h 677574"/>
              <a:gd name="connsiteX1746" fmla="*/ 1536610 w 3649252"/>
              <a:gd name="connsiteY1746" fmla="*/ 37018 h 677574"/>
              <a:gd name="connsiteX1747" fmla="*/ 1551777 w 3649252"/>
              <a:gd name="connsiteY1747" fmla="*/ 37018 h 677574"/>
              <a:gd name="connsiteX1748" fmla="*/ 1551777 w 3649252"/>
              <a:gd name="connsiteY1748" fmla="*/ 79434 h 677574"/>
              <a:gd name="connsiteX1749" fmla="*/ 1599077 w 3649252"/>
              <a:gd name="connsiteY1749" fmla="*/ 79434 h 677574"/>
              <a:gd name="connsiteX1750" fmla="*/ 1599077 w 3649252"/>
              <a:gd name="connsiteY1750" fmla="*/ 37018 h 677574"/>
              <a:gd name="connsiteX1751" fmla="*/ 1614244 w 3649252"/>
              <a:gd name="connsiteY1751" fmla="*/ 37018 h 677574"/>
              <a:gd name="connsiteX1752" fmla="*/ 1614244 w 3649252"/>
              <a:gd name="connsiteY1752" fmla="*/ 135731 h 677574"/>
              <a:gd name="connsiteX1753" fmla="*/ 1599077 w 3649252"/>
              <a:gd name="connsiteY1753" fmla="*/ 135731 h 677574"/>
              <a:gd name="connsiteX1754" fmla="*/ 1599077 w 3649252"/>
              <a:gd name="connsiteY1754" fmla="*/ 93572 h 677574"/>
              <a:gd name="connsiteX1755" fmla="*/ 1551777 w 3649252"/>
              <a:gd name="connsiteY1755" fmla="*/ 93572 h 677574"/>
              <a:gd name="connsiteX1756" fmla="*/ 1551777 w 3649252"/>
              <a:gd name="connsiteY1756" fmla="*/ 135731 h 677574"/>
              <a:gd name="connsiteX1757" fmla="*/ 1536610 w 3649252"/>
              <a:gd name="connsiteY1757" fmla="*/ 135731 h 677574"/>
              <a:gd name="connsiteX1758" fmla="*/ 1536610 w 3649252"/>
              <a:gd name="connsiteY1758" fmla="*/ 37018 h 677574"/>
              <a:gd name="connsiteX1759" fmla="*/ 893496 w 3649252"/>
              <a:gd name="connsiteY1759" fmla="*/ 37018 h 677574"/>
              <a:gd name="connsiteX1760" fmla="*/ 934113 w 3649252"/>
              <a:gd name="connsiteY1760" fmla="*/ 37018 h 677574"/>
              <a:gd name="connsiteX1761" fmla="*/ 934113 w 3649252"/>
              <a:gd name="connsiteY1761" fmla="*/ 135731 h 677574"/>
              <a:gd name="connsiteX1762" fmla="*/ 919717 w 3649252"/>
              <a:gd name="connsiteY1762" fmla="*/ 135731 h 677574"/>
              <a:gd name="connsiteX1763" fmla="*/ 919717 w 3649252"/>
              <a:gd name="connsiteY1763" fmla="*/ 95629 h 677574"/>
              <a:gd name="connsiteX1764" fmla="*/ 893246 w 3649252"/>
              <a:gd name="connsiteY1764" fmla="*/ 95629 h 677574"/>
              <a:gd name="connsiteX1765" fmla="*/ 870360 w 3649252"/>
              <a:gd name="connsiteY1765" fmla="*/ 135731 h 677574"/>
              <a:gd name="connsiteX1766" fmla="*/ 853908 w 3649252"/>
              <a:gd name="connsiteY1766" fmla="*/ 135731 h 677574"/>
              <a:gd name="connsiteX1767" fmla="*/ 878351 w 3649252"/>
              <a:gd name="connsiteY1767" fmla="*/ 92900 h 677574"/>
              <a:gd name="connsiteX1768" fmla="*/ 874409 w 3649252"/>
              <a:gd name="connsiteY1768" fmla="*/ 92094 h 677574"/>
              <a:gd name="connsiteX1769" fmla="*/ 863227 w 3649252"/>
              <a:gd name="connsiteY1769" fmla="*/ 81972 h 677574"/>
              <a:gd name="connsiteX1770" fmla="*/ 859307 w 3649252"/>
              <a:gd name="connsiteY1770" fmla="*/ 66323 h 677574"/>
              <a:gd name="connsiteX1771" fmla="*/ 863420 w 3649252"/>
              <a:gd name="connsiteY1771" fmla="*/ 50642 h 677574"/>
              <a:gd name="connsiteX1772" fmla="*/ 875213 w 3649252"/>
              <a:gd name="connsiteY1772" fmla="*/ 40552 h 677574"/>
              <a:gd name="connsiteX1773" fmla="*/ 893496 w 3649252"/>
              <a:gd name="connsiteY1773" fmla="*/ 37018 h 677574"/>
              <a:gd name="connsiteX1774" fmla="*/ 650785 w 3649252"/>
              <a:gd name="connsiteY1774" fmla="*/ 37018 h 677574"/>
              <a:gd name="connsiteX1775" fmla="*/ 665952 w 3649252"/>
              <a:gd name="connsiteY1775" fmla="*/ 37018 h 677574"/>
              <a:gd name="connsiteX1776" fmla="*/ 665952 w 3649252"/>
              <a:gd name="connsiteY1776" fmla="*/ 79434 h 677574"/>
              <a:gd name="connsiteX1777" fmla="*/ 713252 w 3649252"/>
              <a:gd name="connsiteY1777" fmla="*/ 79434 h 677574"/>
              <a:gd name="connsiteX1778" fmla="*/ 713252 w 3649252"/>
              <a:gd name="connsiteY1778" fmla="*/ 37018 h 677574"/>
              <a:gd name="connsiteX1779" fmla="*/ 728419 w 3649252"/>
              <a:gd name="connsiteY1779" fmla="*/ 37018 h 677574"/>
              <a:gd name="connsiteX1780" fmla="*/ 728419 w 3649252"/>
              <a:gd name="connsiteY1780" fmla="*/ 135731 h 677574"/>
              <a:gd name="connsiteX1781" fmla="*/ 713252 w 3649252"/>
              <a:gd name="connsiteY1781" fmla="*/ 135731 h 677574"/>
              <a:gd name="connsiteX1782" fmla="*/ 713252 w 3649252"/>
              <a:gd name="connsiteY1782" fmla="*/ 93572 h 677574"/>
              <a:gd name="connsiteX1783" fmla="*/ 665952 w 3649252"/>
              <a:gd name="connsiteY1783" fmla="*/ 93572 h 677574"/>
              <a:gd name="connsiteX1784" fmla="*/ 665952 w 3649252"/>
              <a:gd name="connsiteY1784" fmla="*/ 135731 h 677574"/>
              <a:gd name="connsiteX1785" fmla="*/ 650785 w 3649252"/>
              <a:gd name="connsiteY1785" fmla="*/ 135731 h 677574"/>
              <a:gd name="connsiteX1786" fmla="*/ 650785 w 3649252"/>
              <a:gd name="connsiteY1786" fmla="*/ 37018 h 677574"/>
              <a:gd name="connsiteX1787" fmla="*/ 546010 w 3649252"/>
              <a:gd name="connsiteY1787" fmla="*/ 37018 h 677574"/>
              <a:gd name="connsiteX1788" fmla="*/ 561177 w 3649252"/>
              <a:gd name="connsiteY1788" fmla="*/ 37018 h 677574"/>
              <a:gd name="connsiteX1789" fmla="*/ 561177 w 3649252"/>
              <a:gd name="connsiteY1789" fmla="*/ 79434 h 677574"/>
              <a:gd name="connsiteX1790" fmla="*/ 608477 w 3649252"/>
              <a:gd name="connsiteY1790" fmla="*/ 79434 h 677574"/>
              <a:gd name="connsiteX1791" fmla="*/ 608477 w 3649252"/>
              <a:gd name="connsiteY1791" fmla="*/ 37018 h 677574"/>
              <a:gd name="connsiteX1792" fmla="*/ 623644 w 3649252"/>
              <a:gd name="connsiteY1792" fmla="*/ 37018 h 677574"/>
              <a:gd name="connsiteX1793" fmla="*/ 623644 w 3649252"/>
              <a:gd name="connsiteY1793" fmla="*/ 135731 h 677574"/>
              <a:gd name="connsiteX1794" fmla="*/ 608477 w 3649252"/>
              <a:gd name="connsiteY1794" fmla="*/ 135731 h 677574"/>
              <a:gd name="connsiteX1795" fmla="*/ 608477 w 3649252"/>
              <a:gd name="connsiteY1795" fmla="*/ 93572 h 677574"/>
              <a:gd name="connsiteX1796" fmla="*/ 561177 w 3649252"/>
              <a:gd name="connsiteY1796" fmla="*/ 93572 h 677574"/>
              <a:gd name="connsiteX1797" fmla="*/ 561177 w 3649252"/>
              <a:gd name="connsiteY1797" fmla="*/ 135731 h 677574"/>
              <a:gd name="connsiteX1798" fmla="*/ 546010 w 3649252"/>
              <a:gd name="connsiteY1798" fmla="*/ 135731 h 677574"/>
              <a:gd name="connsiteX1799" fmla="*/ 546010 w 3649252"/>
              <a:gd name="connsiteY1799" fmla="*/ 37018 h 677574"/>
              <a:gd name="connsiteX1800" fmla="*/ 341845 w 3649252"/>
              <a:gd name="connsiteY1800" fmla="*/ 37018 h 677574"/>
              <a:gd name="connsiteX1801" fmla="*/ 404569 w 3649252"/>
              <a:gd name="connsiteY1801" fmla="*/ 37018 h 677574"/>
              <a:gd name="connsiteX1802" fmla="*/ 404569 w 3649252"/>
              <a:gd name="connsiteY1802" fmla="*/ 121593 h 677574"/>
              <a:gd name="connsiteX1803" fmla="*/ 419736 w 3649252"/>
              <a:gd name="connsiteY1803" fmla="*/ 121593 h 677574"/>
              <a:gd name="connsiteX1804" fmla="*/ 419736 w 3649252"/>
              <a:gd name="connsiteY1804" fmla="*/ 164009 h 677574"/>
              <a:gd name="connsiteX1805" fmla="*/ 404569 w 3649252"/>
              <a:gd name="connsiteY1805" fmla="*/ 164009 h 677574"/>
              <a:gd name="connsiteX1806" fmla="*/ 404569 w 3649252"/>
              <a:gd name="connsiteY1806" fmla="*/ 135731 h 677574"/>
              <a:gd name="connsiteX1807" fmla="*/ 331562 w 3649252"/>
              <a:gd name="connsiteY1807" fmla="*/ 135731 h 677574"/>
              <a:gd name="connsiteX1808" fmla="*/ 331562 w 3649252"/>
              <a:gd name="connsiteY1808" fmla="*/ 164009 h 677574"/>
              <a:gd name="connsiteX1809" fmla="*/ 316395 w 3649252"/>
              <a:gd name="connsiteY1809" fmla="*/ 164009 h 677574"/>
              <a:gd name="connsiteX1810" fmla="*/ 316395 w 3649252"/>
              <a:gd name="connsiteY1810" fmla="*/ 121593 h 677574"/>
              <a:gd name="connsiteX1811" fmla="*/ 324621 w 3649252"/>
              <a:gd name="connsiteY1811" fmla="*/ 121593 h 677574"/>
              <a:gd name="connsiteX1812" fmla="*/ 329827 w 3649252"/>
              <a:gd name="connsiteY1812" fmla="*/ 114780 h 677574"/>
              <a:gd name="connsiteX1813" fmla="*/ 333651 w 3649252"/>
              <a:gd name="connsiteY1813" fmla="*/ 106072 h 677574"/>
              <a:gd name="connsiteX1814" fmla="*/ 336446 w 3649252"/>
              <a:gd name="connsiteY1814" fmla="*/ 93733 h 677574"/>
              <a:gd name="connsiteX1815" fmla="*/ 338503 w 3649252"/>
              <a:gd name="connsiteY1815" fmla="*/ 76092 h 677574"/>
              <a:gd name="connsiteX1816" fmla="*/ 341845 w 3649252"/>
              <a:gd name="connsiteY1816" fmla="*/ 37018 h 677574"/>
              <a:gd name="connsiteX1817" fmla="*/ 3612749 w 3649252"/>
              <a:gd name="connsiteY1817" fmla="*/ 35732 h 677574"/>
              <a:gd name="connsiteX1818" fmla="*/ 3623706 w 3649252"/>
              <a:gd name="connsiteY1818" fmla="*/ 36857 h 677574"/>
              <a:gd name="connsiteX1819" fmla="*/ 3635724 w 3649252"/>
              <a:gd name="connsiteY1819" fmla="*/ 41452 h 677574"/>
              <a:gd name="connsiteX1820" fmla="*/ 3645396 w 3649252"/>
              <a:gd name="connsiteY1820" fmla="*/ 51927 h 677574"/>
              <a:gd name="connsiteX1821" fmla="*/ 3649252 w 3649252"/>
              <a:gd name="connsiteY1821" fmla="*/ 70693 h 677574"/>
              <a:gd name="connsiteX1822" fmla="*/ 3649252 w 3649252"/>
              <a:gd name="connsiteY1822" fmla="*/ 135731 h 677574"/>
              <a:gd name="connsiteX1823" fmla="*/ 3634085 w 3649252"/>
              <a:gd name="connsiteY1823" fmla="*/ 135731 h 677574"/>
              <a:gd name="connsiteX1824" fmla="*/ 3634085 w 3649252"/>
              <a:gd name="connsiteY1824" fmla="*/ 122364 h 677574"/>
              <a:gd name="connsiteX1825" fmla="*/ 3633314 w 3649252"/>
              <a:gd name="connsiteY1825" fmla="*/ 122364 h 677574"/>
              <a:gd name="connsiteX1826" fmla="*/ 3628173 w 3649252"/>
              <a:gd name="connsiteY1826" fmla="*/ 129240 h 677574"/>
              <a:gd name="connsiteX1827" fmla="*/ 3618597 w 3649252"/>
              <a:gd name="connsiteY1827" fmla="*/ 135474 h 677574"/>
              <a:gd name="connsiteX1828" fmla="*/ 3604009 w 3649252"/>
              <a:gd name="connsiteY1828" fmla="*/ 138045 h 677574"/>
              <a:gd name="connsiteX1829" fmla="*/ 3586977 w 3649252"/>
              <a:gd name="connsiteY1829" fmla="*/ 134478 h 677574"/>
              <a:gd name="connsiteX1830" fmla="*/ 3574831 w 3649252"/>
              <a:gd name="connsiteY1830" fmla="*/ 124131 h 677574"/>
              <a:gd name="connsiteX1831" fmla="*/ 3570333 w 3649252"/>
              <a:gd name="connsiteY1831" fmla="*/ 107711 h 677574"/>
              <a:gd name="connsiteX1832" fmla="*/ 3573675 w 3649252"/>
              <a:gd name="connsiteY1832" fmla="*/ 93926 h 677574"/>
              <a:gd name="connsiteX1833" fmla="*/ 3582607 w 3649252"/>
              <a:gd name="connsiteY1833" fmla="*/ 85603 h 677574"/>
              <a:gd name="connsiteX1834" fmla="*/ 3594979 w 3649252"/>
              <a:gd name="connsiteY1834" fmla="*/ 81072 h 677574"/>
              <a:gd name="connsiteX1835" fmla="*/ 3608635 w 3649252"/>
              <a:gd name="connsiteY1835" fmla="*/ 78662 h 677574"/>
              <a:gd name="connsiteX1836" fmla="*/ 3623256 w 3649252"/>
              <a:gd name="connsiteY1836" fmla="*/ 76895 h 677574"/>
              <a:gd name="connsiteX1837" fmla="*/ 3631483 w 3649252"/>
              <a:gd name="connsiteY1837" fmla="*/ 74806 h 677574"/>
              <a:gd name="connsiteX1838" fmla="*/ 3634085 w 3649252"/>
              <a:gd name="connsiteY1838" fmla="*/ 69665 h 677574"/>
              <a:gd name="connsiteX1839" fmla="*/ 3634085 w 3649252"/>
              <a:gd name="connsiteY1839" fmla="*/ 69151 h 677574"/>
              <a:gd name="connsiteX1840" fmla="*/ 3628911 w 3649252"/>
              <a:gd name="connsiteY1840" fmla="*/ 54370 h 677574"/>
              <a:gd name="connsiteX1841" fmla="*/ 3613263 w 3649252"/>
              <a:gd name="connsiteY1841" fmla="*/ 49100 h 677574"/>
              <a:gd name="connsiteX1842" fmla="*/ 3596232 w 3649252"/>
              <a:gd name="connsiteY1842" fmla="*/ 53855 h 677574"/>
              <a:gd name="connsiteX1843" fmla="*/ 3587556 w 3649252"/>
              <a:gd name="connsiteY1843" fmla="*/ 64010 h 677574"/>
              <a:gd name="connsiteX1844" fmla="*/ 3573161 w 3649252"/>
              <a:gd name="connsiteY1844" fmla="*/ 58868 h 677574"/>
              <a:gd name="connsiteX1845" fmla="*/ 3583475 w 3649252"/>
              <a:gd name="connsiteY1845" fmla="*/ 44826 h 677574"/>
              <a:gd name="connsiteX1846" fmla="*/ 3597614 w 3649252"/>
              <a:gd name="connsiteY1846" fmla="*/ 37757 h 677574"/>
              <a:gd name="connsiteX1847" fmla="*/ 3612749 w 3649252"/>
              <a:gd name="connsiteY1847" fmla="*/ 35732 h 677574"/>
              <a:gd name="connsiteX1848" fmla="*/ 3405255 w 3649252"/>
              <a:gd name="connsiteY1848" fmla="*/ 35732 h 677574"/>
              <a:gd name="connsiteX1849" fmla="*/ 3420487 w 3649252"/>
              <a:gd name="connsiteY1849" fmla="*/ 38303 h 677574"/>
              <a:gd name="connsiteX1850" fmla="*/ 3434175 w 3649252"/>
              <a:gd name="connsiteY1850" fmla="*/ 46625 h 677574"/>
              <a:gd name="connsiteX1851" fmla="*/ 3444008 w 3649252"/>
              <a:gd name="connsiteY1851" fmla="*/ 61825 h 677574"/>
              <a:gd name="connsiteX1852" fmla="*/ 3447671 w 3649252"/>
              <a:gd name="connsiteY1852" fmla="*/ 85089 h 677574"/>
              <a:gd name="connsiteX1853" fmla="*/ 3447671 w 3649252"/>
              <a:gd name="connsiteY1853" fmla="*/ 91516 h 677574"/>
              <a:gd name="connsiteX1854" fmla="*/ 3376372 w 3649252"/>
              <a:gd name="connsiteY1854" fmla="*/ 91516 h 677574"/>
              <a:gd name="connsiteX1855" fmla="*/ 3379837 w 3649252"/>
              <a:gd name="connsiteY1855" fmla="*/ 108386 h 677574"/>
              <a:gd name="connsiteX1856" fmla="*/ 3390667 w 3649252"/>
              <a:gd name="connsiteY1856" fmla="*/ 120147 h 677574"/>
              <a:gd name="connsiteX1857" fmla="*/ 3406797 w 3649252"/>
              <a:gd name="connsiteY1857" fmla="*/ 124163 h 677574"/>
              <a:gd name="connsiteX1858" fmla="*/ 3417627 w 3649252"/>
              <a:gd name="connsiteY1858" fmla="*/ 122460 h 677574"/>
              <a:gd name="connsiteX1859" fmla="*/ 3426013 w 3649252"/>
              <a:gd name="connsiteY1859" fmla="*/ 117319 h 677574"/>
              <a:gd name="connsiteX1860" fmla="*/ 3431476 w 3649252"/>
              <a:gd name="connsiteY1860" fmla="*/ 108739 h 677574"/>
              <a:gd name="connsiteX1861" fmla="*/ 3446129 w 3649252"/>
              <a:gd name="connsiteY1861" fmla="*/ 112852 h 677574"/>
              <a:gd name="connsiteX1862" fmla="*/ 3438353 w 3649252"/>
              <a:gd name="connsiteY1862" fmla="*/ 125931 h 677574"/>
              <a:gd name="connsiteX1863" fmla="*/ 3424857 w 3649252"/>
              <a:gd name="connsiteY1863" fmla="*/ 134671 h 677574"/>
              <a:gd name="connsiteX1864" fmla="*/ 3406797 w 3649252"/>
              <a:gd name="connsiteY1864" fmla="*/ 137788 h 677574"/>
              <a:gd name="connsiteX1865" fmla="*/ 3382215 w 3649252"/>
              <a:gd name="connsiteY1865" fmla="*/ 131458 h 677574"/>
              <a:gd name="connsiteX1866" fmla="*/ 3366341 w 3649252"/>
              <a:gd name="connsiteY1866" fmla="*/ 113720 h 677574"/>
              <a:gd name="connsiteX1867" fmla="*/ 3360783 w 3649252"/>
              <a:gd name="connsiteY1867" fmla="*/ 87146 h 677574"/>
              <a:gd name="connsiteX1868" fmla="*/ 3366341 w 3649252"/>
              <a:gd name="connsiteY1868" fmla="*/ 60379 h 677574"/>
              <a:gd name="connsiteX1869" fmla="*/ 3381894 w 3649252"/>
              <a:gd name="connsiteY1869" fmla="*/ 42255 h 677574"/>
              <a:gd name="connsiteX1870" fmla="*/ 3405255 w 3649252"/>
              <a:gd name="connsiteY1870" fmla="*/ 35732 h 677574"/>
              <a:gd name="connsiteX1871" fmla="*/ 3148080 w 3649252"/>
              <a:gd name="connsiteY1871" fmla="*/ 35732 h 677574"/>
              <a:gd name="connsiteX1872" fmla="*/ 3163311 w 3649252"/>
              <a:gd name="connsiteY1872" fmla="*/ 38303 h 677574"/>
              <a:gd name="connsiteX1873" fmla="*/ 3177000 w 3649252"/>
              <a:gd name="connsiteY1873" fmla="*/ 46625 h 677574"/>
              <a:gd name="connsiteX1874" fmla="*/ 3186833 w 3649252"/>
              <a:gd name="connsiteY1874" fmla="*/ 61825 h 677574"/>
              <a:gd name="connsiteX1875" fmla="*/ 3190496 w 3649252"/>
              <a:gd name="connsiteY1875" fmla="*/ 85089 h 677574"/>
              <a:gd name="connsiteX1876" fmla="*/ 3190496 w 3649252"/>
              <a:gd name="connsiteY1876" fmla="*/ 91516 h 677574"/>
              <a:gd name="connsiteX1877" fmla="*/ 3119197 w 3649252"/>
              <a:gd name="connsiteY1877" fmla="*/ 91516 h 677574"/>
              <a:gd name="connsiteX1878" fmla="*/ 3122663 w 3649252"/>
              <a:gd name="connsiteY1878" fmla="*/ 108386 h 677574"/>
              <a:gd name="connsiteX1879" fmla="*/ 3133492 w 3649252"/>
              <a:gd name="connsiteY1879" fmla="*/ 120147 h 677574"/>
              <a:gd name="connsiteX1880" fmla="*/ 3149622 w 3649252"/>
              <a:gd name="connsiteY1880" fmla="*/ 124163 h 677574"/>
              <a:gd name="connsiteX1881" fmla="*/ 3160451 w 3649252"/>
              <a:gd name="connsiteY1881" fmla="*/ 122460 h 677574"/>
              <a:gd name="connsiteX1882" fmla="*/ 3168838 w 3649252"/>
              <a:gd name="connsiteY1882" fmla="*/ 117319 h 677574"/>
              <a:gd name="connsiteX1883" fmla="*/ 3174301 w 3649252"/>
              <a:gd name="connsiteY1883" fmla="*/ 108739 h 677574"/>
              <a:gd name="connsiteX1884" fmla="*/ 3188954 w 3649252"/>
              <a:gd name="connsiteY1884" fmla="*/ 112852 h 677574"/>
              <a:gd name="connsiteX1885" fmla="*/ 3181177 w 3649252"/>
              <a:gd name="connsiteY1885" fmla="*/ 125931 h 677574"/>
              <a:gd name="connsiteX1886" fmla="*/ 3167681 w 3649252"/>
              <a:gd name="connsiteY1886" fmla="*/ 134671 h 677574"/>
              <a:gd name="connsiteX1887" fmla="*/ 3149622 w 3649252"/>
              <a:gd name="connsiteY1887" fmla="*/ 137788 h 677574"/>
              <a:gd name="connsiteX1888" fmla="*/ 3125041 w 3649252"/>
              <a:gd name="connsiteY1888" fmla="*/ 131458 h 677574"/>
              <a:gd name="connsiteX1889" fmla="*/ 3109167 w 3649252"/>
              <a:gd name="connsiteY1889" fmla="*/ 113720 h 677574"/>
              <a:gd name="connsiteX1890" fmla="*/ 3103607 w 3649252"/>
              <a:gd name="connsiteY1890" fmla="*/ 87146 h 677574"/>
              <a:gd name="connsiteX1891" fmla="*/ 3109167 w 3649252"/>
              <a:gd name="connsiteY1891" fmla="*/ 60379 h 677574"/>
              <a:gd name="connsiteX1892" fmla="*/ 3124719 w 3649252"/>
              <a:gd name="connsiteY1892" fmla="*/ 42255 h 677574"/>
              <a:gd name="connsiteX1893" fmla="*/ 3148080 w 3649252"/>
              <a:gd name="connsiteY1893" fmla="*/ 35732 h 677574"/>
              <a:gd name="connsiteX1894" fmla="*/ 2921036 w 3649252"/>
              <a:gd name="connsiteY1894" fmla="*/ 35732 h 677574"/>
              <a:gd name="connsiteX1895" fmla="*/ 2939127 w 3649252"/>
              <a:gd name="connsiteY1895" fmla="*/ 39363 h 677574"/>
              <a:gd name="connsiteX1896" fmla="*/ 2951017 w 3649252"/>
              <a:gd name="connsiteY1896" fmla="*/ 49196 h 677574"/>
              <a:gd name="connsiteX1897" fmla="*/ 2955226 w 3649252"/>
              <a:gd name="connsiteY1897" fmla="*/ 63238 h 677574"/>
              <a:gd name="connsiteX1898" fmla="*/ 2950534 w 3649252"/>
              <a:gd name="connsiteY1898" fmla="*/ 76734 h 677574"/>
              <a:gd name="connsiteX1899" fmla="*/ 2938773 w 3649252"/>
              <a:gd name="connsiteY1899" fmla="*/ 84061 h 677574"/>
              <a:gd name="connsiteX1900" fmla="*/ 2938773 w 3649252"/>
              <a:gd name="connsiteY1900" fmla="*/ 85089 h 677574"/>
              <a:gd name="connsiteX1901" fmla="*/ 2948510 w 3649252"/>
              <a:gd name="connsiteY1901" fmla="*/ 88656 h 677574"/>
              <a:gd name="connsiteX1902" fmla="*/ 2954969 w 3649252"/>
              <a:gd name="connsiteY1902" fmla="*/ 96946 h 677574"/>
              <a:gd name="connsiteX1903" fmla="*/ 2957282 w 3649252"/>
              <a:gd name="connsiteY1903" fmla="*/ 108225 h 677574"/>
              <a:gd name="connsiteX1904" fmla="*/ 2952462 w 3649252"/>
              <a:gd name="connsiteY1904" fmla="*/ 123874 h 677574"/>
              <a:gd name="connsiteX1905" fmla="*/ 2939223 w 3649252"/>
              <a:gd name="connsiteY1905" fmla="*/ 134157 h 677574"/>
              <a:gd name="connsiteX1906" fmla="*/ 2920007 w 3649252"/>
              <a:gd name="connsiteY1906" fmla="*/ 137788 h 677574"/>
              <a:gd name="connsiteX1907" fmla="*/ 2901242 w 3649252"/>
              <a:gd name="connsiteY1907" fmla="*/ 134350 h 677574"/>
              <a:gd name="connsiteX1908" fmla="*/ 2888099 w 3649252"/>
              <a:gd name="connsiteY1908" fmla="*/ 124774 h 677574"/>
              <a:gd name="connsiteX1909" fmla="*/ 2882990 w 3649252"/>
              <a:gd name="connsiteY1909" fmla="*/ 110539 h 677574"/>
              <a:gd name="connsiteX1910" fmla="*/ 2899185 w 3649252"/>
              <a:gd name="connsiteY1910" fmla="*/ 110539 h 677574"/>
              <a:gd name="connsiteX1911" fmla="*/ 2905259 w 3649252"/>
              <a:gd name="connsiteY1911" fmla="*/ 120693 h 677574"/>
              <a:gd name="connsiteX1912" fmla="*/ 2919751 w 3649252"/>
              <a:gd name="connsiteY1912" fmla="*/ 124163 h 677574"/>
              <a:gd name="connsiteX1913" fmla="*/ 2935367 w 3649252"/>
              <a:gd name="connsiteY1913" fmla="*/ 120404 h 677574"/>
              <a:gd name="connsiteX1914" fmla="*/ 2941858 w 3649252"/>
              <a:gd name="connsiteY1914" fmla="*/ 108225 h 677574"/>
              <a:gd name="connsiteX1915" fmla="*/ 2939416 w 3649252"/>
              <a:gd name="connsiteY1915" fmla="*/ 99581 h 677574"/>
              <a:gd name="connsiteX1916" fmla="*/ 2932540 w 3649252"/>
              <a:gd name="connsiteY1916" fmla="*/ 93829 h 677574"/>
              <a:gd name="connsiteX1917" fmla="*/ 2922064 w 3649252"/>
              <a:gd name="connsiteY1917" fmla="*/ 91773 h 677574"/>
              <a:gd name="connsiteX1918" fmla="*/ 2905098 w 3649252"/>
              <a:gd name="connsiteY1918" fmla="*/ 91773 h 677574"/>
              <a:gd name="connsiteX1919" fmla="*/ 2905098 w 3649252"/>
              <a:gd name="connsiteY1919" fmla="*/ 78148 h 677574"/>
              <a:gd name="connsiteX1920" fmla="*/ 2922064 w 3649252"/>
              <a:gd name="connsiteY1920" fmla="*/ 78148 h 677574"/>
              <a:gd name="connsiteX1921" fmla="*/ 2935464 w 3649252"/>
              <a:gd name="connsiteY1921" fmla="*/ 74035 h 677574"/>
              <a:gd name="connsiteX1922" fmla="*/ 2939802 w 3649252"/>
              <a:gd name="connsiteY1922" fmla="*/ 63753 h 677574"/>
              <a:gd name="connsiteX1923" fmla="*/ 2935111 w 3649252"/>
              <a:gd name="connsiteY1923" fmla="*/ 53116 h 677574"/>
              <a:gd name="connsiteX1924" fmla="*/ 2921807 w 3649252"/>
              <a:gd name="connsiteY1924" fmla="*/ 49100 h 677574"/>
              <a:gd name="connsiteX1925" fmla="*/ 2907347 w 3649252"/>
              <a:gd name="connsiteY1925" fmla="*/ 52988 h 677574"/>
              <a:gd name="connsiteX1926" fmla="*/ 2901242 w 3649252"/>
              <a:gd name="connsiteY1926" fmla="*/ 62981 h 677574"/>
              <a:gd name="connsiteX1927" fmla="*/ 2885303 w 3649252"/>
              <a:gd name="connsiteY1927" fmla="*/ 62981 h 677574"/>
              <a:gd name="connsiteX1928" fmla="*/ 2890188 w 3649252"/>
              <a:gd name="connsiteY1928" fmla="*/ 48875 h 677574"/>
              <a:gd name="connsiteX1929" fmla="*/ 2902784 w 3649252"/>
              <a:gd name="connsiteY1929" fmla="*/ 39235 h 677574"/>
              <a:gd name="connsiteX1930" fmla="*/ 2921036 w 3649252"/>
              <a:gd name="connsiteY1930" fmla="*/ 35732 h 677574"/>
              <a:gd name="connsiteX1931" fmla="*/ 2822173 w 3649252"/>
              <a:gd name="connsiteY1931" fmla="*/ 35732 h 677574"/>
              <a:gd name="connsiteX1932" fmla="*/ 2833131 w 3649252"/>
              <a:gd name="connsiteY1932" fmla="*/ 36857 h 677574"/>
              <a:gd name="connsiteX1933" fmla="*/ 2845149 w 3649252"/>
              <a:gd name="connsiteY1933" fmla="*/ 41452 h 677574"/>
              <a:gd name="connsiteX1934" fmla="*/ 2854821 w 3649252"/>
              <a:gd name="connsiteY1934" fmla="*/ 51927 h 677574"/>
              <a:gd name="connsiteX1935" fmla="*/ 2858677 w 3649252"/>
              <a:gd name="connsiteY1935" fmla="*/ 70693 h 677574"/>
              <a:gd name="connsiteX1936" fmla="*/ 2858677 w 3649252"/>
              <a:gd name="connsiteY1936" fmla="*/ 135731 h 677574"/>
              <a:gd name="connsiteX1937" fmla="*/ 2843510 w 3649252"/>
              <a:gd name="connsiteY1937" fmla="*/ 135731 h 677574"/>
              <a:gd name="connsiteX1938" fmla="*/ 2843510 w 3649252"/>
              <a:gd name="connsiteY1938" fmla="*/ 122364 h 677574"/>
              <a:gd name="connsiteX1939" fmla="*/ 2842739 w 3649252"/>
              <a:gd name="connsiteY1939" fmla="*/ 122364 h 677574"/>
              <a:gd name="connsiteX1940" fmla="*/ 2837597 w 3649252"/>
              <a:gd name="connsiteY1940" fmla="*/ 129240 h 677574"/>
              <a:gd name="connsiteX1941" fmla="*/ 2828022 w 3649252"/>
              <a:gd name="connsiteY1941" fmla="*/ 135474 h 677574"/>
              <a:gd name="connsiteX1942" fmla="*/ 2813433 w 3649252"/>
              <a:gd name="connsiteY1942" fmla="*/ 138045 h 677574"/>
              <a:gd name="connsiteX1943" fmla="*/ 2796402 w 3649252"/>
              <a:gd name="connsiteY1943" fmla="*/ 134478 h 677574"/>
              <a:gd name="connsiteX1944" fmla="*/ 2784256 w 3649252"/>
              <a:gd name="connsiteY1944" fmla="*/ 124131 h 677574"/>
              <a:gd name="connsiteX1945" fmla="*/ 2779757 w 3649252"/>
              <a:gd name="connsiteY1945" fmla="*/ 107711 h 677574"/>
              <a:gd name="connsiteX1946" fmla="*/ 2783099 w 3649252"/>
              <a:gd name="connsiteY1946" fmla="*/ 93926 h 677574"/>
              <a:gd name="connsiteX1947" fmla="*/ 2792032 w 3649252"/>
              <a:gd name="connsiteY1947" fmla="*/ 85603 h 677574"/>
              <a:gd name="connsiteX1948" fmla="*/ 2804403 w 3649252"/>
              <a:gd name="connsiteY1948" fmla="*/ 81072 h 677574"/>
              <a:gd name="connsiteX1949" fmla="*/ 2818060 w 3649252"/>
              <a:gd name="connsiteY1949" fmla="*/ 78662 h 677574"/>
              <a:gd name="connsiteX1950" fmla="*/ 2832681 w 3649252"/>
              <a:gd name="connsiteY1950" fmla="*/ 76895 h 677574"/>
              <a:gd name="connsiteX1951" fmla="*/ 2840907 w 3649252"/>
              <a:gd name="connsiteY1951" fmla="*/ 74806 h 677574"/>
              <a:gd name="connsiteX1952" fmla="*/ 2843510 w 3649252"/>
              <a:gd name="connsiteY1952" fmla="*/ 69665 h 677574"/>
              <a:gd name="connsiteX1953" fmla="*/ 2843510 w 3649252"/>
              <a:gd name="connsiteY1953" fmla="*/ 69151 h 677574"/>
              <a:gd name="connsiteX1954" fmla="*/ 2838337 w 3649252"/>
              <a:gd name="connsiteY1954" fmla="*/ 54370 h 677574"/>
              <a:gd name="connsiteX1955" fmla="*/ 2822688 w 3649252"/>
              <a:gd name="connsiteY1955" fmla="*/ 49100 h 677574"/>
              <a:gd name="connsiteX1956" fmla="*/ 2805657 w 3649252"/>
              <a:gd name="connsiteY1956" fmla="*/ 53855 h 677574"/>
              <a:gd name="connsiteX1957" fmla="*/ 2796981 w 3649252"/>
              <a:gd name="connsiteY1957" fmla="*/ 64010 h 677574"/>
              <a:gd name="connsiteX1958" fmla="*/ 2782585 w 3649252"/>
              <a:gd name="connsiteY1958" fmla="*/ 58868 h 677574"/>
              <a:gd name="connsiteX1959" fmla="*/ 2792900 w 3649252"/>
              <a:gd name="connsiteY1959" fmla="*/ 44826 h 677574"/>
              <a:gd name="connsiteX1960" fmla="*/ 2807039 w 3649252"/>
              <a:gd name="connsiteY1960" fmla="*/ 37757 h 677574"/>
              <a:gd name="connsiteX1961" fmla="*/ 2822173 w 3649252"/>
              <a:gd name="connsiteY1961" fmla="*/ 35732 h 677574"/>
              <a:gd name="connsiteX1962" fmla="*/ 2715071 w 3649252"/>
              <a:gd name="connsiteY1962" fmla="*/ 35732 h 677574"/>
              <a:gd name="connsiteX1963" fmla="*/ 2737051 w 3649252"/>
              <a:gd name="connsiteY1963" fmla="*/ 41966 h 677574"/>
              <a:gd name="connsiteX1964" fmla="*/ 2751896 w 3649252"/>
              <a:gd name="connsiteY1964" fmla="*/ 59639 h 677574"/>
              <a:gd name="connsiteX1965" fmla="*/ 2757230 w 3649252"/>
              <a:gd name="connsiteY1965" fmla="*/ 86631 h 677574"/>
              <a:gd name="connsiteX1966" fmla="*/ 2751896 w 3649252"/>
              <a:gd name="connsiteY1966" fmla="*/ 113784 h 677574"/>
              <a:gd name="connsiteX1967" fmla="*/ 2737115 w 3649252"/>
              <a:gd name="connsiteY1967" fmla="*/ 131522 h 677574"/>
              <a:gd name="connsiteX1968" fmla="*/ 2715329 w 3649252"/>
              <a:gd name="connsiteY1968" fmla="*/ 137788 h 677574"/>
              <a:gd name="connsiteX1969" fmla="*/ 2700097 w 3649252"/>
              <a:gd name="connsiteY1969" fmla="*/ 134607 h 677574"/>
              <a:gd name="connsiteX1970" fmla="*/ 2691293 w 3649252"/>
              <a:gd name="connsiteY1970" fmla="*/ 127344 h 677574"/>
              <a:gd name="connsiteX1971" fmla="*/ 2686537 w 3649252"/>
              <a:gd name="connsiteY1971" fmla="*/ 120564 h 677574"/>
              <a:gd name="connsiteX1972" fmla="*/ 2685252 w 3649252"/>
              <a:gd name="connsiteY1972" fmla="*/ 120564 h 677574"/>
              <a:gd name="connsiteX1973" fmla="*/ 2685252 w 3649252"/>
              <a:gd name="connsiteY1973" fmla="*/ 172749 h 677574"/>
              <a:gd name="connsiteX1974" fmla="*/ 2670085 w 3649252"/>
              <a:gd name="connsiteY1974" fmla="*/ 172749 h 677574"/>
              <a:gd name="connsiteX1975" fmla="*/ 2670085 w 3649252"/>
              <a:gd name="connsiteY1975" fmla="*/ 37018 h 677574"/>
              <a:gd name="connsiteX1976" fmla="*/ 2684738 w 3649252"/>
              <a:gd name="connsiteY1976" fmla="*/ 37018 h 677574"/>
              <a:gd name="connsiteX1977" fmla="*/ 2684738 w 3649252"/>
              <a:gd name="connsiteY1977" fmla="*/ 52699 h 677574"/>
              <a:gd name="connsiteX1978" fmla="*/ 2686537 w 3649252"/>
              <a:gd name="connsiteY1978" fmla="*/ 52699 h 677574"/>
              <a:gd name="connsiteX1979" fmla="*/ 2691196 w 3649252"/>
              <a:gd name="connsiteY1979" fmla="*/ 46111 h 677574"/>
              <a:gd name="connsiteX1980" fmla="*/ 2699808 w 3649252"/>
              <a:gd name="connsiteY1980" fmla="*/ 38913 h 677574"/>
              <a:gd name="connsiteX1981" fmla="*/ 2715071 w 3649252"/>
              <a:gd name="connsiteY1981" fmla="*/ 35732 h 677574"/>
              <a:gd name="connsiteX1982" fmla="*/ 2471805 w 3649252"/>
              <a:gd name="connsiteY1982" fmla="*/ 35732 h 677574"/>
              <a:gd name="connsiteX1983" fmla="*/ 2487036 w 3649252"/>
              <a:gd name="connsiteY1983" fmla="*/ 38303 h 677574"/>
              <a:gd name="connsiteX1984" fmla="*/ 2500725 w 3649252"/>
              <a:gd name="connsiteY1984" fmla="*/ 46625 h 677574"/>
              <a:gd name="connsiteX1985" fmla="*/ 2510558 w 3649252"/>
              <a:gd name="connsiteY1985" fmla="*/ 61825 h 677574"/>
              <a:gd name="connsiteX1986" fmla="*/ 2514221 w 3649252"/>
              <a:gd name="connsiteY1986" fmla="*/ 85089 h 677574"/>
              <a:gd name="connsiteX1987" fmla="*/ 2514221 w 3649252"/>
              <a:gd name="connsiteY1987" fmla="*/ 91516 h 677574"/>
              <a:gd name="connsiteX1988" fmla="*/ 2442921 w 3649252"/>
              <a:gd name="connsiteY1988" fmla="*/ 91516 h 677574"/>
              <a:gd name="connsiteX1989" fmla="*/ 2446387 w 3649252"/>
              <a:gd name="connsiteY1989" fmla="*/ 108386 h 677574"/>
              <a:gd name="connsiteX1990" fmla="*/ 2457216 w 3649252"/>
              <a:gd name="connsiteY1990" fmla="*/ 120147 h 677574"/>
              <a:gd name="connsiteX1991" fmla="*/ 2473347 w 3649252"/>
              <a:gd name="connsiteY1991" fmla="*/ 124163 h 677574"/>
              <a:gd name="connsiteX1992" fmla="*/ 2484176 w 3649252"/>
              <a:gd name="connsiteY1992" fmla="*/ 122460 h 677574"/>
              <a:gd name="connsiteX1993" fmla="*/ 2492563 w 3649252"/>
              <a:gd name="connsiteY1993" fmla="*/ 117319 h 677574"/>
              <a:gd name="connsiteX1994" fmla="*/ 2498026 w 3649252"/>
              <a:gd name="connsiteY1994" fmla="*/ 108739 h 677574"/>
              <a:gd name="connsiteX1995" fmla="*/ 2512679 w 3649252"/>
              <a:gd name="connsiteY1995" fmla="*/ 112852 h 677574"/>
              <a:gd name="connsiteX1996" fmla="*/ 2504903 w 3649252"/>
              <a:gd name="connsiteY1996" fmla="*/ 125931 h 677574"/>
              <a:gd name="connsiteX1997" fmla="*/ 2491407 w 3649252"/>
              <a:gd name="connsiteY1997" fmla="*/ 134671 h 677574"/>
              <a:gd name="connsiteX1998" fmla="*/ 2473347 w 3649252"/>
              <a:gd name="connsiteY1998" fmla="*/ 137788 h 677574"/>
              <a:gd name="connsiteX1999" fmla="*/ 2448765 w 3649252"/>
              <a:gd name="connsiteY1999" fmla="*/ 131458 h 677574"/>
              <a:gd name="connsiteX2000" fmla="*/ 2432891 w 3649252"/>
              <a:gd name="connsiteY2000" fmla="*/ 113720 h 677574"/>
              <a:gd name="connsiteX2001" fmla="*/ 2427333 w 3649252"/>
              <a:gd name="connsiteY2001" fmla="*/ 87146 h 677574"/>
              <a:gd name="connsiteX2002" fmla="*/ 2432891 w 3649252"/>
              <a:gd name="connsiteY2002" fmla="*/ 60379 h 677574"/>
              <a:gd name="connsiteX2003" fmla="*/ 2448444 w 3649252"/>
              <a:gd name="connsiteY2003" fmla="*/ 42255 h 677574"/>
              <a:gd name="connsiteX2004" fmla="*/ 2471805 w 3649252"/>
              <a:gd name="connsiteY2004" fmla="*/ 35732 h 677574"/>
              <a:gd name="connsiteX2005" fmla="*/ 1679174 w 3649252"/>
              <a:gd name="connsiteY2005" fmla="*/ 35732 h 677574"/>
              <a:gd name="connsiteX2006" fmla="*/ 1690131 w 3649252"/>
              <a:gd name="connsiteY2006" fmla="*/ 36857 h 677574"/>
              <a:gd name="connsiteX2007" fmla="*/ 1702149 w 3649252"/>
              <a:gd name="connsiteY2007" fmla="*/ 41452 h 677574"/>
              <a:gd name="connsiteX2008" fmla="*/ 1711821 w 3649252"/>
              <a:gd name="connsiteY2008" fmla="*/ 51927 h 677574"/>
              <a:gd name="connsiteX2009" fmla="*/ 1715677 w 3649252"/>
              <a:gd name="connsiteY2009" fmla="*/ 70693 h 677574"/>
              <a:gd name="connsiteX2010" fmla="*/ 1715677 w 3649252"/>
              <a:gd name="connsiteY2010" fmla="*/ 135731 h 677574"/>
              <a:gd name="connsiteX2011" fmla="*/ 1700510 w 3649252"/>
              <a:gd name="connsiteY2011" fmla="*/ 135731 h 677574"/>
              <a:gd name="connsiteX2012" fmla="*/ 1700510 w 3649252"/>
              <a:gd name="connsiteY2012" fmla="*/ 122364 h 677574"/>
              <a:gd name="connsiteX2013" fmla="*/ 1699739 w 3649252"/>
              <a:gd name="connsiteY2013" fmla="*/ 122364 h 677574"/>
              <a:gd name="connsiteX2014" fmla="*/ 1694598 w 3649252"/>
              <a:gd name="connsiteY2014" fmla="*/ 129240 h 677574"/>
              <a:gd name="connsiteX2015" fmla="*/ 1685022 w 3649252"/>
              <a:gd name="connsiteY2015" fmla="*/ 135474 h 677574"/>
              <a:gd name="connsiteX2016" fmla="*/ 1670433 w 3649252"/>
              <a:gd name="connsiteY2016" fmla="*/ 138045 h 677574"/>
              <a:gd name="connsiteX2017" fmla="*/ 1653402 w 3649252"/>
              <a:gd name="connsiteY2017" fmla="*/ 134478 h 677574"/>
              <a:gd name="connsiteX2018" fmla="*/ 1641256 w 3649252"/>
              <a:gd name="connsiteY2018" fmla="*/ 124131 h 677574"/>
              <a:gd name="connsiteX2019" fmla="*/ 1636758 w 3649252"/>
              <a:gd name="connsiteY2019" fmla="*/ 107711 h 677574"/>
              <a:gd name="connsiteX2020" fmla="*/ 1640100 w 3649252"/>
              <a:gd name="connsiteY2020" fmla="*/ 93926 h 677574"/>
              <a:gd name="connsiteX2021" fmla="*/ 1649032 w 3649252"/>
              <a:gd name="connsiteY2021" fmla="*/ 85603 h 677574"/>
              <a:gd name="connsiteX2022" fmla="*/ 1661404 w 3649252"/>
              <a:gd name="connsiteY2022" fmla="*/ 81072 h 677574"/>
              <a:gd name="connsiteX2023" fmla="*/ 1675060 w 3649252"/>
              <a:gd name="connsiteY2023" fmla="*/ 78662 h 677574"/>
              <a:gd name="connsiteX2024" fmla="*/ 1689681 w 3649252"/>
              <a:gd name="connsiteY2024" fmla="*/ 76895 h 677574"/>
              <a:gd name="connsiteX2025" fmla="*/ 1697907 w 3649252"/>
              <a:gd name="connsiteY2025" fmla="*/ 74806 h 677574"/>
              <a:gd name="connsiteX2026" fmla="*/ 1700510 w 3649252"/>
              <a:gd name="connsiteY2026" fmla="*/ 69665 h 677574"/>
              <a:gd name="connsiteX2027" fmla="*/ 1700510 w 3649252"/>
              <a:gd name="connsiteY2027" fmla="*/ 69151 h 677574"/>
              <a:gd name="connsiteX2028" fmla="*/ 1695337 w 3649252"/>
              <a:gd name="connsiteY2028" fmla="*/ 54370 h 677574"/>
              <a:gd name="connsiteX2029" fmla="*/ 1679688 w 3649252"/>
              <a:gd name="connsiteY2029" fmla="*/ 49100 h 677574"/>
              <a:gd name="connsiteX2030" fmla="*/ 1662657 w 3649252"/>
              <a:gd name="connsiteY2030" fmla="*/ 53855 h 677574"/>
              <a:gd name="connsiteX2031" fmla="*/ 1653981 w 3649252"/>
              <a:gd name="connsiteY2031" fmla="*/ 64010 h 677574"/>
              <a:gd name="connsiteX2032" fmla="*/ 1639585 w 3649252"/>
              <a:gd name="connsiteY2032" fmla="*/ 58868 h 677574"/>
              <a:gd name="connsiteX2033" fmla="*/ 1649900 w 3649252"/>
              <a:gd name="connsiteY2033" fmla="*/ 44826 h 677574"/>
              <a:gd name="connsiteX2034" fmla="*/ 1664039 w 3649252"/>
              <a:gd name="connsiteY2034" fmla="*/ 37757 h 677574"/>
              <a:gd name="connsiteX2035" fmla="*/ 1679174 w 3649252"/>
              <a:gd name="connsiteY2035" fmla="*/ 35732 h 677574"/>
              <a:gd name="connsiteX2036" fmla="*/ 1482761 w 3649252"/>
              <a:gd name="connsiteY2036" fmla="*/ 35732 h 677574"/>
              <a:gd name="connsiteX2037" fmla="*/ 1500852 w 3649252"/>
              <a:gd name="connsiteY2037" fmla="*/ 39363 h 677574"/>
              <a:gd name="connsiteX2038" fmla="*/ 1512742 w 3649252"/>
              <a:gd name="connsiteY2038" fmla="*/ 49196 h 677574"/>
              <a:gd name="connsiteX2039" fmla="*/ 1516951 w 3649252"/>
              <a:gd name="connsiteY2039" fmla="*/ 63238 h 677574"/>
              <a:gd name="connsiteX2040" fmla="*/ 1512259 w 3649252"/>
              <a:gd name="connsiteY2040" fmla="*/ 76734 h 677574"/>
              <a:gd name="connsiteX2041" fmla="*/ 1500499 w 3649252"/>
              <a:gd name="connsiteY2041" fmla="*/ 84061 h 677574"/>
              <a:gd name="connsiteX2042" fmla="*/ 1500499 w 3649252"/>
              <a:gd name="connsiteY2042" fmla="*/ 85089 h 677574"/>
              <a:gd name="connsiteX2043" fmla="*/ 1510235 w 3649252"/>
              <a:gd name="connsiteY2043" fmla="*/ 88656 h 677574"/>
              <a:gd name="connsiteX2044" fmla="*/ 1516694 w 3649252"/>
              <a:gd name="connsiteY2044" fmla="*/ 96946 h 677574"/>
              <a:gd name="connsiteX2045" fmla="*/ 1519007 w 3649252"/>
              <a:gd name="connsiteY2045" fmla="*/ 108225 h 677574"/>
              <a:gd name="connsiteX2046" fmla="*/ 1514187 w 3649252"/>
              <a:gd name="connsiteY2046" fmla="*/ 123874 h 677574"/>
              <a:gd name="connsiteX2047" fmla="*/ 1500948 w 3649252"/>
              <a:gd name="connsiteY2047" fmla="*/ 134157 h 677574"/>
              <a:gd name="connsiteX2048" fmla="*/ 1481733 w 3649252"/>
              <a:gd name="connsiteY2048" fmla="*/ 137788 h 677574"/>
              <a:gd name="connsiteX2049" fmla="*/ 1462967 w 3649252"/>
              <a:gd name="connsiteY2049" fmla="*/ 134350 h 677574"/>
              <a:gd name="connsiteX2050" fmla="*/ 1449824 w 3649252"/>
              <a:gd name="connsiteY2050" fmla="*/ 124774 h 677574"/>
              <a:gd name="connsiteX2051" fmla="*/ 1444715 w 3649252"/>
              <a:gd name="connsiteY2051" fmla="*/ 110539 h 677574"/>
              <a:gd name="connsiteX2052" fmla="*/ 1460910 w 3649252"/>
              <a:gd name="connsiteY2052" fmla="*/ 110539 h 677574"/>
              <a:gd name="connsiteX2053" fmla="*/ 1466984 w 3649252"/>
              <a:gd name="connsiteY2053" fmla="*/ 120693 h 677574"/>
              <a:gd name="connsiteX2054" fmla="*/ 1481476 w 3649252"/>
              <a:gd name="connsiteY2054" fmla="*/ 124163 h 677574"/>
              <a:gd name="connsiteX2055" fmla="*/ 1497093 w 3649252"/>
              <a:gd name="connsiteY2055" fmla="*/ 120404 h 677574"/>
              <a:gd name="connsiteX2056" fmla="*/ 1503583 w 3649252"/>
              <a:gd name="connsiteY2056" fmla="*/ 108225 h 677574"/>
              <a:gd name="connsiteX2057" fmla="*/ 1501141 w 3649252"/>
              <a:gd name="connsiteY2057" fmla="*/ 99581 h 677574"/>
              <a:gd name="connsiteX2058" fmla="*/ 1494265 w 3649252"/>
              <a:gd name="connsiteY2058" fmla="*/ 93829 h 677574"/>
              <a:gd name="connsiteX2059" fmla="*/ 1483789 w 3649252"/>
              <a:gd name="connsiteY2059" fmla="*/ 91773 h 677574"/>
              <a:gd name="connsiteX2060" fmla="*/ 1466823 w 3649252"/>
              <a:gd name="connsiteY2060" fmla="*/ 91773 h 677574"/>
              <a:gd name="connsiteX2061" fmla="*/ 1466823 w 3649252"/>
              <a:gd name="connsiteY2061" fmla="*/ 78148 h 677574"/>
              <a:gd name="connsiteX2062" fmla="*/ 1483789 w 3649252"/>
              <a:gd name="connsiteY2062" fmla="*/ 78148 h 677574"/>
              <a:gd name="connsiteX2063" fmla="*/ 1497189 w 3649252"/>
              <a:gd name="connsiteY2063" fmla="*/ 74035 h 677574"/>
              <a:gd name="connsiteX2064" fmla="*/ 1501527 w 3649252"/>
              <a:gd name="connsiteY2064" fmla="*/ 63753 h 677574"/>
              <a:gd name="connsiteX2065" fmla="*/ 1496835 w 3649252"/>
              <a:gd name="connsiteY2065" fmla="*/ 53116 h 677574"/>
              <a:gd name="connsiteX2066" fmla="*/ 1483532 w 3649252"/>
              <a:gd name="connsiteY2066" fmla="*/ 49100 h 677574"/>
              <a:gd name="connsiteX2067" fmla="*/ 1469072 w 3649252"/>
              <a:gd name="connsiteY2067" fmla="*/ 52988 h 677574"/>
              <a:gd name="connsiteX2068" fmla="*/ 1462967 w 3649252"/>
              <a:gd name="connsiteY2068" fmla="*/ 62981 h 677574"/>
              <a:gd name="connsiteX2069" fmla="*/ 1447029 w 3649252"/>
              <a:gd name="connsiteY2069" fmla="*/ 62981 h 677574"/>
              <a:gd name="connsiteX2070" fmla="*/ 1451913 w 3649252"/>
              <a:gd name="connsiteY2070" fmla="*/ 48875 h 677574"/>
              <a:gd name="connsiteX2071" fmla="*/ 1464509 w 3649252"/>
              <a:gd name="connsiteY2071" fmla="*/ 39235 h 677574"/>
              <a:gd name="connsiteX2072" fmla="*/ 1482761 w 3649252"/>
              <a:gd name="connsiteY2072" fmla="*/ 35732 h 677574"/>
              <a:gd name="connsiteX2073" fmla="*/ 1345799 w 3649252"/>
              <a:gd name="connsiteY2073" fmla="*/ 35732 h 677574"/>
              <a:gd name="connsiteX2074" fmla="*/ 1356756 w 3649252"/>
              <a:gd name="connsiteY2074" fmla="*/ 36857 h 677574"/>
              <a:gd name="connsiteX2075" fmla="*/ 1368774 w 3649252"/>
              <a:gd name="connsiteY2075" fmla="*/ 41452 h 677574"/>
              <a:gd name="connsiteX2076" fmla="*/ 1378446 w 3649252"/>
              <a:gd name="connsiteY2076" fmla="*/ 51927 h 677574"/>
              <a:gd name="connsiteX2077" fmla="*/ 1382302 w 3649252"/>
              <a:gd name="connsiteY2077" fmla="*/ 70693 h 677574"/>
              <a:gd name="connsiteX2078" fmla="*/ 1382302 w 3649252"/>
              <a:gd name="connsiteY2078" fmla="*/ 135731 h 677574"/>
              <a:gd name="connsiteX2079" fmla="*/ 1367135 w 3649252"/>
              <a:gd name="connsiteY2079" fmla="*/ 135731 h 677574"/>
              <a:gd name="connsiteX2080" fmla="*/ 1367135 w 3649252"/>
              <a:gd name="connsiteY2080" fmla="*/ 122364 h 677574"/>
              <a:gd name="connsiteX2081" fmla="*/ 1366364 w 3649252"/>
              <a:gd name="connsiteY2081" fmla="*/ 122364 h 677574"/>
              <a:gd name="connsiteX2082" fmla="*/ 1361223 w 3649252"/>
              <a:gd name="connsiteY2082" fmla="*/ 129240 h 677574"/>
              <a:gd name="connsiteX2083" fmla="*/ 1351647 w 3649252"/>
              <a:gd name="connsiteY2083" fmla="*/ 135474 h 677574"/>
              <a:gd name="connsiteX2084" fmla="*/ 1337058 w 3649252"/>
              <a:gd name="connsiteY2084" fmla="*/ 138045 h 677574"/>
              <a:gd name="connsiteX2085" fmla="*/ 1320028 w 3649252"/>
              <a:gd name="connsiteY2085" fmla="*/ 134478 h 677574"/>
              <a:gd name="connsiteX2086" fmla="*/ 1307881 w 3649252"/>
              <a:gd name="connsiteY2086" fmla="*/ 124131 h 677574"/>
              <a:gd name="connsiteX2087" fmla="*/ 1303383 w 3649252"/>
              <a:gd name="connsiteY2087" fmla="*/ 107711 h 677574"/>
              <a:gd name="connsiteX2088" fmla="*/ 1306725 w 3649252"/>
              <a:gd name="connsiteY2088" fmla="*/ 93926 h 677574"/>
              <a:gd name="connsiteX2089" fmla="*/ 1315658 w 3649252"/>
              <a:gd name="connsiteY2089" fmla="*/ 85603 h 677574"/>
              <a:gd name="connsiteX2090" fmla="*/ 1328029 w 3649252"/>
              <a:gd name="connsiteY2090" fmla="*/ 81072 h 677574"/>
              <a:gd name="connsiteX2091" fmla="*/ 1341686 w 3649252"/>
              <a:gd name="connsiteY2091" fmla="*/ 78662 h 677574"/>
              <a:gd name="connsiteX2092" fmla="*/ 1356306 w 3649252"/>
              <a:gd name="connsiteY2092" fmla="*/ 76895 h 677574"/>
              <a:gd name="connsiteX2093" fmla="*/ 1364532 w 3649252"/>
              <a:gd name="connsiteY2093" fmla="*/ 74806 h 677574"/>
              <a:gd name="connsiteX2094" fmla="*/ 1367135 w 3649252"/>
              <a:gd name="connsiteY2094" fmla="*/ 69665 h 677574"/>
              <a:gd name="connsiteX2095" fmla="*/ 1367135 w 3649252"/>
              <a:gd name="connsiteY2095" fmla="*/ 69151 h 677574"/>
              <a:gd name="connsiteX2096" fmla="*/ 1361962 w 3649252"/>
              <a:gd name="connsiteY2096" fmla="*/ 54370 h 677574"/>
              <a:gd name="connsiteX2097" fmla="*/ 1346313 w 3649252"/>
              <a:gd name="connsiteY2097" fmla="*/ 49100 h 677574"/>
              <a:gd name="connsiteX2098" fmla="*/ 1329282 w 3649252"/>
              <a:gd name="connsiteY2098" fmla="*/ 53855 h 677574"/>
              <a:gd name="connsiteX2099" fmla="*/ 1320606 w 3649252"/>
              <a:gd name="connsiteY2099" fmla="*/ 64010 h 677574"/>
              <a:gd name="connsiteX2100" fmla="*/ 1306210 w 3649252"/>
              <a:gd name="connsiteY2100" fmla="*/ 58868 h 677574"/>
              <a:gd name="connsiteX2101" fmla="*/ 1316525 w 3649252"/>
              <a:gd name="connsiteY2101" fmla="*/ 44826 h 677574"/>
              <a:gd name="connsiteX2102" fmla="*/ 1330664 w 3649252"/>
              <a:gd name="connsiteY2102" fmla="*/ 37757 h 677574"/>
              <a:gd name="connsiteX2103" fmla="*/ 1345799 w 3649252"/>
              <a:gd name="connsiteY2103" fmla="*/ 35732 h 677574"/>
              <a:gd name="connsiteX2104" fmla="*/ 1254161 w 3649252"/>
              <a:gd name="connsiteY2104" fmla="*/ 35732 h 677574"/>
              <a:gd name="connsiteX2105" fmla="*/ 1272252 w 3649252"/>
              <a:gd name="connsiteY2105" fmla="*/ 39363 h 677574"/>
              <a:gd name="connsiteX2106" fmla="*/ 1284141 w 3649252"/>
              <a:gd name="connsiteY2106" fmla="*/ 49196 h 677574"/>
              <a:gd name="connsiteX2107" fmla="*/ 1288351 w 3649252"/>
              <a:gd name="connsiteY2107" fmla="*/ 63238 h 677574"/>
              <a:gd name="connsiteX2108" fmla="*/ 1283659 w 3649252"/>
              <a:gd name="connsiteY2108" fmla="*/ 76734 h 677574"/>
              <a:gd name="connsiteX2109" fmla="*/ 1271899 w 3649252"/>
              <a:gd name="connsiteY2109" fmla="*/ 84061 h 677574"/>
              <a:gd name="connsiteX2110" fmla="*/ 1271899 w 3649252"/>
              <a:gd name="connsiteY2110" fmla="*/ 85089 h 677574"/>
              <a:gd name="connsiteX2111" fmla="*/ 1281635 w 3649252"/>
              <a:gd name="connsiteY2111" fmla="*/ 88656 h 677574"/>
              <a:gd name="connsiteX2112" fmla="*/ 1288094 w 3649252"/>
              <a:gd name="connsiteY2112" fmla="*/ 96946 h 677574"/>
              <a:gd name="connsiteX2113" fmla="*/ 1290407 w 3649252"/>
              <a:gd name="connsiteY2113" fmla="*/ 108225 h 677574"/>
              <a:gd name="connsiteX2114" fmla="*/ 1285587 w 3649252"/>
              <a:gd name="connsiteY2114" fmla="*/ 123874 h 677574"/>
              <a:gd name="connsiteX2115" fmla="*/ 1272349 w 3649252"/>
              <a:gd name="connsiteY2115" fmla="*/ 134157 h 677574"/>
              <a:gd name="connsiteX2116" fmla="*/ 1253133 w 3649252"/>
              <a:gd name="connsiteY2116" fmla="*/ 137788 h 677574"/>
              <a:gd name="connsiteX2117" fmla="*/ 1234367 w 3649252"/>
              <a:gd name="connsiteY2117" fmla="*/ 134350 h 677574"/>
              <a:gd name="connsiteX2118" fmla="*/ 1221224 w 3649252"/>
              <a:gd name="connsiteY2118" fmla="*/ 124774 h 677574"/>
              <a:gd name="connsiteX2119" fmla="*/ 1216115 w 3649252"/>
              <a:gd name="connsiteY2119" fmla="*/ 110539 h 677574"/>
              <a:gd name="connsiteX2120" fmla="*/ 1232311 w 3649252"/>
              <a:gd name="connsiteY2120" fmla="*/ 110539 h 677574"/>
              <a:gd name="connsiteX2121" fmla="*/ 1238384 w 3649252"/>
              <a:gd name="connsiteY2121" fmla="*/ 120693 h 677574"/>
              <a:gd name="connsiteX2122" fmla="*/ 1252876 w 3649252"/>
              <a:gd name="connsiteY2122" fmla="*/ 124163 h 677574"/>
              <a:gd name="connsiteX2123" fmla="*/ 1268493 w 3649252"/>
              <a:gd name="connsiteY2123" fmla="*/ 120404 h 677574"/>
              <a:gd name="connsiteX2124" fmla="*/ 1274983 w 3649252"/>
              <a:gd name="connsiteY2124" fmla="*/ 108225 h 677574"/>
              <a:gd name="connsiteX2125" fmla="*/ 1272541 w 3649252"/>
              <a:gd name="connsiteY2125" fmla="*/ 99581 h 677574"/>
              <a:gd name="connsiteX2126" fmla="*/ 1265665 w 3649252"/>
              <a:gd name="connsiteY2126" fmla="*/ 93829 h 677574"/>
              <a:gd name="connsiteX2127" fmla="*/ 1255189 w 3649252"/>
              <a:gd name="connsiteY2127" fmla="*/ 91773 h 677574"/>
              <a:gd name="connsiteX2128" fmla="*/ 1238223 w 3649252"/>
              <a:gd name="connsiteY2128" fmla="*/ 91773 h 677574"/>
              <a:gd name="connsiteX2129" fmla="*/ 1238223 w 3649252"/>
              <a:gd name="connsiteY2129" fmla="*/ 78148 h 677574"/>
              <a:gd name="connsiteX2130" fmla="*/ 1255189 w 3649252"/>
              <a:gd name="connsiteY2130" fmla="*/ 78148 h 677574"/>
              <a:gd name="connsiteX2131" fmla="*/ 1268589 w 3649252"/>
              <a:gd name="connsiteY2131" fmla="*/ 74035 h 677574"/>
              <a:gd name="connsiteX2132" fmla="*/ 1272927 w 3649252"/>
              <a:gd name="connsiteY2132" fmla="*/ 63753 h 677574"/>
              <a:gd name="connsiteX2133" fmla="*/ 1268235 w 3649252"/>
              <a:gd name="connsiteY2133" fmla="*/ 53116 h 677574"/>
              <a:gd name="connsiteX2134" fmla="*/ 1254932 w 3649252"/>
              <a:gd name="connsiteY2134" fmla="*/ 49100 h 677574"/>
              <a:gd name="connsiteX2135" fmla="*/ 1240472 w 3649252"/>
              <a:gd name="connsiteY2135" fmla="*/ 52988 h 677574"/>
              <a:gd name="connsiteX2136" fmla="*/ 1234367 w 3649252"/>
              <a:gd name="connsiteY2136" fmla="*/ 62981 h 677574"/>
              <a:gd name="connsiteX2137" fmla="*/ 1218429 w 3649252"/>
              <a:gd name="connsiteY2137" fmla="*/ 62981 h 677574"/>
              <a:gd name="connsiteX2138" fmla="*/ 1223313 w 3649252"/>
              <a:gd name="connsiteY2138" fmla="*/ 48875 h 677574"/>
              <a:gd name="connsiteX2139" fmla="*/ 1235909 w 3649252"/>
              <a:gd name="connsiteY2139" fmla="*/ 39235 h 677574"/>
              <a:gd name="connsiteX2140" fmla="*/ 1254161 w 3649252"/>
              <a:gd name="connsiteY2140" fmla="*/ 35732 h 677574"/>
              <a:gd name="connsiteX2141" fmla="*/ 1155299 w 3649252"/>
              <a:gd name="connsiteY2141" fmla="*/ 35732 h 677574"/>
              <a:gd name="connsiteX2142" fmla="*/ 1166256 w 3649252"/>
              <a:gd name="connsiteY2142" fmla="*/ 36857 h 677574"/>
              <a:gd name="connsiteX2143" fmla="*/ 1178274 w 3649252"/>
              <a:gd name="connsiteY2143" fmla="*/ 41452 h 677574"/>
              <a:gd name="connsiteX2144" fmla="*/ 1187946 w 3649252"/>
              <a:gd name="connsiteY2144" fmla="*/ 51927 h 677574"/>
              <a:gd name="connsiteX2145" fmla="*/ 1191802 w 3649252"/>
              <a:gd name="connsiteY2145" fmla="*/ 70693 h 677574"/>
              <a:gd name="connsiteX2146" fmla="*/ 1191802 w 3649252"/>
              <a:gd name="connsiteY2146" fmla="*/ 135731 h 677574"/>
              <a:gd name="connsiteX2147" fmla="*/ 1176635 w 3649252"/>
              <a:gd name="connsiteY2147" fmla="*/ 135731 h 677574"/>
              <a:gd name="connsiteX2148" fmla="*/ 1176635 w 3649252"/>
              <a:gd name="connsiteY2148" fmla="*/ 122364 h 677574"/>
              <a:gd name="connsiteX2149" fmla="*/ 1175864 w 3649252"/>
              <a:gd name="connsiteY2149" fmla="*/ 122364 h 677574"/>
              <a:gd name="connsiteX2150" fmla="*/ 1170723 w 3649252"/>
              <a:gd name="connsiteY2150" fmla="*/ 129240 h 677574"/>
              <a:gd name="connsiteX2151" fmla="*/ 1161147 w 3649252"/>
              <a:gd name="connsiteY2151" fmla="*/ 135474 h 677574"/>
              <a:gd name="connsiteX2152" fmla="*/ 1146558 w 3649252"/>
              <a:gd name="connsiteY2152" fmla="*/ 138045 h 677574"/>
              <a:gd name="connsiteX2153" fmla="*/ 1129528 w 3649252"/>
              <a:gd name="connsiteY2153" fmla="*/ 134478 h 677574"/>
              <a:gd name="connsiteX2154" fmla="*/ 1117381 w 3649252"/>
              <a:gd name="connsiteY2154" fmla="*/ 124131 h 677574"/>
              <a:gd name="connsiteX2155" fmla="*/ 1112883 w 3649252"/>
              <a:gd name="connsiteY2155" fmla="*/ 107711 h 677574"/>
              <a:gd name="connsiteX2156" fmla="*/ 1116225 w 3649252"/>
              <a:gd name="connsiteY2156" fmla="*/ 93926 h 677574"/>
              <a:gd name="connsiteX2157" fmla="*/ 1125158 w 3649252"/>
              <a:gd name="connsiteY2157" fmla="*/ 85603 h 677574"/>
              <a:gd name="connsiteX2158" fmla="*/ 1137529 w 3649252"/>
              <a:gd name="connsiteY2158" fmla="*/ 81072 h 677574"/>
              <a:gd name="connsiteX2159" fmla="*/ 1151185 w 3649252"/>
              <a:gd name="connsiteY2159" fmla="*/ 78662 h 677574"/>
              <a:gd name="connsiteX2160" fmla="*/ 1165806 w 3649252"/>
              <a:gd name="connsiteY2160" fmla="*/ 76895 h 677574"/>
              <a:gd name="connsiteX2161" fmla="*/ 1174032 w 3649252"/>
              <a:gd name="connsiteY2161" fmla="*/ 74806 h 677574"/>
              <a:gd name="connsiteX2162" fmla="*/ 1176635 w 3649252"/>
              <a:gd name="connsiteY2162" fmla="*/ 69665 h 677574"/>
              <a:gd name="connsiteX2163" fmla="*/ 1176635 w 3649252"/>
              <a:gd name="connsiteY2163" fmla="*/ 69151 h 677574"/>
              <a:gd name="connsiteX2164" fmla="*/ 1171462 w 3649252"/>
              <a:gd name="connsiteY2164" fmla="*/ 54370 h 677574"/>
              <a:gd name="connsiteX2165" fmla="*/ 1155813 w 3649252"/>
              <a:gd name="connsiteY2165" fmla="*/ 49100 h 677574"/>
              <a:gd name="connsiteX2166" fmla="*/ 1138782 w 3649252"/>
              <a:gd name="connsiteY2166" fmla="*/ 53855 h 677574"/>
              <a:gd name="connsiteX2167" fmla="*/ 1130106 w 3649252"/>
              <a:gd name="connsiteY2167" fmla="*/ 64010 h 677574"/>
              <a:gd name="connsiteX2168" fmla="*/ 1115710 w 3649252"/>
              <a:gd name="connsiteY2168" fmla="*/ 58868 h 677574"/>
              <a:gd name="connsiteX2169" fmla="*/ 1126025 w 3649252"/>
              <a:gd name="connsiteY2169" fmla="*/ 44826 h 677574"/>
              <a:gd name="connsiteX2170" fmla="*/ 1140164 w 3649252"/>
              <a:gd name="connsiteY2170" fmla="*/ 37757 h 677574"/>
              <a:gd name="connsiteX2171" fmla="*/ 1155299 w 3649252"/>
              <a:gd name="connsiteY2171" fmla="*/ 35732 h 677574"/>
              <a:gd name="connsiteX2172" fmla="*/ 793349 w 3649252"/>
              <a:gd name="connsiteY2172" fmla="*/ 35732 h 677574"/>
              <a:gd name="connsiteX2173" fmla="*/ 804306 w 3649252"/>
              <a:gd name="connsiteY2173" fmla="*/ 36857 h 677574"/>
              <a:gd name="connsiteX2174" fmla="*/ 816324 w 3649252"/>
              <a:gd name="connsiteY2174" fmla="*/ 41452 h 677574"/>
              <a:gd name="connsiteX2175" fmla="*/ 825996 w 3649252"/>
              <a:gd name="connsiteY2175" fmla="*/ 51927 h 677574"/>
              <a:gd name="connsiteX2176" fmla="*/ 829852 w 3649252"/>
              <a:gd name="connsiteY2176" fmla="*/ 70693 h 677574"/>
              <a:gd name="connsiteX2177" fmla="*/ 829852 w 3649252"/>
              <a:gd name="connsiteY2177" fmla="*/ 135731 h 677574"/>
              <a:gd name="connsiteX2178" fmla="*/ 814685 w 3649252"/>
              <a:gd name="connsiteY2178" fmla="*/ 135731 h 677574"/>
              <a:gd name="connsiteX2179" fmla="*/ 814685 w 3649252"/>
              <a:gd name="connsiteY2179" fmla="*/ 122364 h 677574"/>
              <a:gd name="connsiteX2180" fmla="*/ 813914 w 3649252"/>
              <a:gd name="connsiteY2180" fmla="*/ 122364 h 677574"/>
              <a:gd name="connsiteX2181" fmla="*/ 808773 w 3649252"/>
              <a:gd name="connsiteY2181" fmla="*/ 129240 h 677574"/>
              <a:gd name="connsiteX2182" fmla="*/ 799197 w 3649252"/>
              <a:gd name="connsiteY2182" fmla="*/ 135474 h 677574"/>
              <a:gd name="connsiteX2183" fmla="*/ 784608 w 3649252"/>
              <a:gd name="connsiteY2183" fmla="*/ 138045 h 677574"/>
              <a:gd name="connsiteX2184" fmla="*/ 767578 w 3649252"/>
              <a:gd name="connsiteY2184" fmla="*/ 134478 h 677574"/>
              <a:gd name="connsiteX2185" fmla="*/ 755431 w 3649252"/>
              <a:gd name="connsiteY2185" fmla="*/ 124131 h 677574"/>
              <a:gd name="connsiteX2186" fmla="*/ 750933 w 3649252"/>
              <a:gd name="connsiteY2186" fmla="*/ 107711 h 677574"/>
              <a:gd name="connsiteX2187" fmla="*/ 754275 w 3649252"/>
              <a:gd name="connsiteY2187" fmla="*/ 93926 h 677574"/>
              <a:gd name="connsiteX2188" fmla="*/ 763208 w 3649252"/>
              <a:gd name="connsiteY2188" fmla="*/ 85603 h 677574"/>
              <a:gd name="connsiteX2189" fmla="*/ 775579 w 3649252"/>
              <a:gd name="connsiteY2189" fmla="*/ 81072 h 677574"/>
              <a:gd name="connsiteX2190" fmla="*/ 789236 w 3649252"/>
              <a:gd name="connsiteY2190" fmla="*/ 78662 h 677574"/>
              <a:gd name="connsiteX2191" fmla="*/ 803856 w 3649252"/>
              <a:gd name="connsiteY2191" fmla="*/ 76895 h 677574"/>
              <a:gd name="connsiteX2192" fmla="*/ 812082 w 3649252"/>
              <a:gd name="connsiteY2192" fmla="*/ 74806 h 677574"/>
              <a:gd name="connsiteX2193" fmla="*/ 814685 w 3649252"/>
              <a:gd name="connsiteY2193" fmla="*/ 69665 h 677574"/>
              <a:gd name="connsiteX2194" fmla="*/ 814685 w 3649252"/>
              <a:gd name="connsiteY2194" fmla="*/ 69151 h 677574"/>
              <a:gd name="connsiteX2195" fmla="*/ 809512 w 3649252"/>
              <a:gd name="connsiteY2195" fmla="*/ 54370 h 677574"/>
              <a:gd name="connsiteX2196" fmla="*/ 793863 w 3649252"/>
              <a:gd name="connsiteY2196" fmla="*/ 49100 h 677574"/>
              <a:gd name="connsiteX2197" fmla="*/ 776832 w 3649252"/>
              <a:gd name="connsiteY2197" fmla="*/ 53855 h 677574"/>
              <a:gd name="connsiteX2198" fmla="*/ 768156 w 3649252"/>
              <a:gd name="connsiteY2198" fmla="*/ 64010 h 677574"/>
              <a:gd name="connsiteX2199" fmla="*/ 753761 w 3649252"/>
              <a:gd name="connsiteY2199" fmla="*/ 58868 h 677574"/>
              <a:gd name="connsiteX2200" fmla="*/ 764075 w 3649252"/>
              <a:gd name="connsiteY2200" fmla="*/ 44826 h 677574"/>
              <a:gd name="connsiteX2201" fmla="*/ 778214 w 3649252"/>
              <a:gd name="connsiteY2201" fmla="*/ 37757 h 677574"/>
              <a:gd name="connsiteX2202" fmla="*/ 793349 w 3649252"/>
              <a:gd name="connsiteY2202" fmla="*/ 35732 h 677574"/>
              <a:gd name="connsiteX2203" fmla="*/ 479024 w 3649252"/>
              <a:gd name="connsiteY2203" fmla="*/ 35732 h 677574"/>
              <a:gd name="connsiteX2204" fmla="*/ 489981 w 3649252"/>
              <a:gd name="connsiteY2204" fmla="*/ 36857 h 677574"/>
              <a:gd name="connsiteX2205" fmla="*/ 501999 w 3649252"/>
              <a:gd name="connsiteY2205" fmla="*/ 41452 h 677574"/>
              <a:gd name="connsiteX2206" fmla="*/ 511671 w 3649252"/>
              <a:gd name="connsiteY2206" fmla="*/ 51927 h 677574"/>
              <a:gd name="connsiteX2207" fmla="*/ 515527 w 3649252"/>
              <a:gd name="connsiteY2207" fmla="*/ 70693 h 677574"/>
              <a:gd name="connsiteX2208" fmla="*/ 515527 w 3649252"/>
              <a:gd name="connsiteY2208" fmla="*/ 135731 h 677574"/>
              <a:gd name="connsiteX2209" fmla="*/ 500360 w 3649252"/>
              <a:gd name="connsiteY2209" fmla="*/ 135731 h 677574"/>
              <a:gd name="connsiteX2210" fmla="*/ 500360 w 3649252"/>
              <a:gd name="connsiteY2210" fmla="*/ 122364 h 677574"/>
              <a:gd name="connsiteX2211" fmla="*/ 499589 w 3649252"/>
              <a:gd name="connsiteY2211" fmla="*/ 122364 h 677574"/>
              <a:gd name="connsiteX2212" fmla="*/ 494448 w 3649252"/>
              <a:gd name="connsiteY2212" fmla="*/ 129240 h 677574"/>
              <a:gd name="connsiteX2213" fmla="*/ 484872 w 3649252"/>
              <a:gd name="connsiteY2213" fmla="*/ 135474 h 677574"/>
              <a:gd name="connsiteX2214" fmla="*/ 470283 w 3649252"/>
              <a:gd name="connsiteY2214" fmla="*/ 138045 h 677574"/>
              <a:gd name="connsiteX2215" fmla="*/ 453253 w 3649252"/>
              <a:gd name="connsiteY2215" fmla="*/ 134478 h 677574"/>
              <a:gd name="connsiteX2216" fmla="*/ 441106 w 3649252"/>
              <a:gd name="connsiteY2216" fmla="*/ 124131 h 677574"/>
              <a:gd name="connsiteX2217" fmla="*/ 436608 w 3649252"/>
              <a:gd name="connsiteY2217" fmla="*/ 107711 h 677574"/>
              <a:gd name="connsiteX2218" fmla="*/ 439949 w 3649252"/>
              <a:gd name="connsiteY2218" fmla="*/ 93926 h 677574"/>
              <a:gd name="connsiteX2219" fmla="*/ 448883 w 3649252"/>
              <a:gd name="connsiteY2219" fmla="*/ 85603 h 677574"/>
              <a:gd name="connsiteX2220" fmla="*/ 461254 w 3649252"/>
              <a:gd name="connsiteY2220" fmla="*/ 81072 h 677574"/>
              <a:gd name="connsiteX2221" fmla="*/ 474911 w 3649252"/>
              <a:gd name="connsiteY2221" fmla="*/ 78662 h 677574"/>
              <a:gd name="connsiteX2222" fmla="*/ 489531 w 3649252"/>
              <a:gd name="connsiteY2222" fmla="*/ 76895 h 677574"/>
              <a:gd name="connsiteX2223" fmla="*/ 497757 w 3649252"/>
              <a:gd name="connsiteY2223" fmla="*/ 74806 h 677574"/>
              <a:gd name="connsiteX2224" fmla="*/ 500360 w 3649252"/>
              <a:gd name="connsiteY2224" fmla="*/ 69665 h 677574"/>
              <a:gd name="connsiteX2225" fmla="*/ 500360 w 3649252"/>
              <a:gd name="connsiteY2225" fmla="*/ 69151 h 677574"/>
              <a:gd name="connsiteX2226" fmla="*/ 495187 w 3649252"/>
              <a:gd name="connsiteY2226" fmla="*/ 54370 h 677574"/>
              <a:gd name="connsiteX2227" fmla="*/ 479538 w 3649252"/>
              <a:gd name="connsiteY2227" fmla="*/ 49100 h 677574"/>
              <a:gd name="connsiteX2228" fmla="*/ 462507 w 3649252"/>
              <a:gd name="connsiteY2228" fmla="*/ 53855 h 677574"/>
              <a:gd name="connsiteX2229" fmla="*/ 453831 w 3649252"/>
              <a:gd name="connsiteY2229" fmla="*/ 64010 h 677574"/>
              <a:gd name="connsiteX2230" fmla="*/ 439435 w 3649252"/>
              <a:gd name="connsiteY2230" fmla="*/ 58868 h 677574"/>
              <a:gd name="connsiteX2231" fmla="*/ 449750 w 3649252"/>
              <a:gd name="connsiteY2231" fmla="*/ 44826 h 677574"/>
              <a:gd name="connsiteX2232" fmla="*/ 463889 w 3649252"/>
              <a:gd name="connsiteY2232" fmla="*/ 37757 h 677574"/>
              <a:gd name="connsiteX2233" fmla="*/ 479024 w 3649252"/>
              <a:gd name="connsiteY2233" fmla="*/ 35732 h 677574"/>
              <a:gd name="connsiteX2234" fmla="*/ 273086 w 3649252"/>
              <a:gd name="connsiteY2234" fmla="*/ 35732 h 677574"/>
              <a:gd name="connsiteX2235" fmla="*/ 291177 w 3649252"/>
              <a:gd name="connsiteY2235" fmla="*/ 39363 h 677574"/>
              <a:gd name="connsiteX2236" fmla="*/ 303067 w 3649252"/>
              <a:gd name="connsiteY2236" fmla="*/ 49196 h 677574"/>
              <a:gd name="connsiteX2237" fmla="*/ 307276 w 3649252"/>
              <a:gd name="connsiteY2237" fmla="*/ 63238 h 677574"/>
              <a:gd name="connsiteX2238" fmla="*/ 302585 w 3649252"/>
              <a:gd name="connsiteY2238" fmla="*/ 76734 h 677574"/>
              <a:gd name="connsiteX2239" fmla="*/ 290824 w 3649252"/>
              <a:gd name="connsiteY2239" fmla="*/ 84061 h 677574"/>
              <a:gd name="connsiteX2240" fmla="*/ 290824 w 3649252"/>
              <a:gd name="connsiteY2240" fmla="*/ 85089 h 677574"/>
              <a:gd name="connsiteX2241" fmla="*/ 300560 w 3649252"/>
              <a:gd name="connsiteY2241" fmla="*/ 88656 h 677574"/>
              <a:gd name="connsiteX2242" fmla="*/ 307019 w 3649252"/>
              <a:gd name="connsiteY2242" fmla="*/ 96946 h 677574"/>
              <a:gd name="connsiteX2243" fmla="*/ 309333 w 3649252"/>
              <a:gd name="connsiteY2243" fmla="*/ 108225 h 677574"/>
              <a:gd name="connsiteX2244" fmla="*/ 304513 w 3649252"/>
              <a:gd name="connsiteY2244" fmla="*/ 123874 h 677574"/>
              <a:gd name="connsiteX2245" fmla="*/ 291274 w 3649252"/>
              <a:gd name="connsiteY2245" fmla="*/ 134157 h 677574"/>
              <a:gd name="connsiteX2246" fmla="*/ 272058 w 3649252"/>
              <a:gd name="connsiteY2246" fmla="*/ 137788 h 677574"/>
              <a:gd name="connsiteX2247" fmla="*/ 253292 w 3649252"/>
              <a:gd name="connsiteY2247" fmla="*/ 134350 h 677574"/>
              <a:gd name="connsiteX2248" fmla="*/ 240149 w 3649252"/>
              <a:gd name="connsiteY2248" fmla="*/ 124774 h 677574"/>
              <a:gd name="connsiteX2249" fmla="*/ 235040 w 3649252"/>
              <a:gd name="connsiteY2249" fmla="*/ 110539 h 677574"/>
              <a:gd name="connsiteX2250" fmla="*/ 251236 w 3649252"/>
              <a:gd name="connsiteY2250" fmla="*/ 110539 h 677574"/>
              <a:gd name="connsiteX2251" fmla="*/ 257309 w 3649252"/>
              <a:gd name="connsiteY2251" fmla="*/ 120693 h 677574"/>
              <a:gd name="connsiteX2252" fmla="*/ 271801 w 3649252"/>
              <a:gd name="connsiteY2252" fmla="*/ 124163 h 677574"/>
              <a:gd name="connsiteX2253" fmla="*/ 287418 w 3649252"/>
              <a:gd name="connsiteY2253" fmla="*/ 120404 h 677574"/>
              <a:gd name="connsiteX2254" fmla="*/ 293908 w 3649252"/>
              <a:gd name="connsiteY2254" fmla="*/ 108225 h 677574"/>
              <a:gd name="connsiteX2255" fmla="*/ 291466 w 3649252"/>
              <a:gd name="connsiteY2255" fmla="*/ 99581 h 677574"/>
              <a:gd name="connsiteX2256" fmla="*/ 284590 w 3649252"/>
              <a:gd name="connsiteY2256" fmla="*/ 93829 h 677574"/>
              <a:gd name="connsiteX2257" fmla="*/ 274114 w 3649252"/>
              <a:gd name="connsiteY2257" fmla="*/ 91773 h 677574"/>
              <a:gd name="connsiteX2258" fmla="*/ 257148 w 3649252"/>
              <a:gd name="connsiteY2258" fmla="*/ 91773 h 677574"/>
              <a:gd name="connsiteX2259" fmla="*/ 257148 w 3649252"/>
              <a:gd name="connsiteY2259" fmla="*/ 78148 h 677574"/>
              <a:gd name="connsiteX2260" fmla="*/ 274114 w 3649252"/>
              <a:gd name="connsiteY2260" fmla="*/ 78148 h 677574"/>
              <a:gd name="connsiteX2261" fmla="*/ 287514 w 3649252"/>
              <a:gd name="connsiteY2261" fmla="*/ 74035 h 677574"/>
              <a:gd name="connsiteX2262" fmla="*/ 291852 w 3649252"/>
              <a:gd name="connsiteY2262" fmla="*/ 63753 h 677574"/>
              <a:gd name="connsiteX2263" fmla="*/ 287160 w 3649252"/>
              <a:gd name="connsiteY2263" fmla="*/ 53116 h 677574"/>
              <a:gd name="connsiteX2264" fmla="*/ 273857 w 3649252"/>
              <a:gd name="connsiteY2264" fmla="*/ 49100 h 677574"/>
              <a:gd name="connsiteX2265" fmla="*/ 259397 w 3649252"/>
              <a:gd name="connsiteY2265" fmla="*/ 52988 h 677574"/>
              <a:gd name="connsiteX2266" fmla="*/ 253292 w 3649252"/>
              <a:gd name="connsiteY2266" fmla="*/ 62981 h 677574"/>
              <a:gd name="connsiteX2267" fmla="*/ 237354 w 3649252"/>
              <a:gd name="connsiteY2267" fmla="*/ 62981 h 677574"/>
              <a:gd name="connsiteX2268" fmla="*/ 242238 w 3649252"/>
              <a:gd name="connsiteY2268" fmla="*/ 48875 h 677574"/>
              <a:gd name="connsiteX2269" fmla="*/ 254834 w 3649252"/>
              <a:gd name="connsiteY2269" fmla="*/ 39235 h 677574"/>
              <a:gd name="connsiteX2270" fmla="*/ 273086 w 3649252"/>
              <a:gd name="connsiteY2270" fmla="*/ 35732 h 677574"/>
              <a:gd name="connsiteX2271" fmla="*/ 176537 w 3649252"/>
              <a:gd name="connsiteY2271" fmla="*/ 35732 h 677574"/>
              <a:gd name="connsiteX2272" fmla="*/ 199962 w 3649252"/>
              <a:gd name="connsiteY2272" fmla="*/ 42095 h 677574"/>
              <a:gd name="connsiteX2273" fmla="*/ 215643 w 3649252"/>
              <a:gd name="connsiteY2273" fmla="*/ 59961 h 677574"/>
              <a:gd name="connsiteX2274" fmla="*/ 221267 w 3649252"/>
              <a:gd name="connsiteY2274" fmla="*/ 86889 h 677574"/>
              <a:gd name="connsiteX2275" fmla="*/ 215643 w 3649252"/>
              <a:gd name="connsiteY2275" fmla="*/ 113624 h 677574"/>
              <a:gd name="connsiteX2276" fmla="*/ 199962 w 3649252"/>
              <a:gd name="connsiteY2276" fmla="*/ 131425 h 677574"/>
              <a:gd name="connsiteX2277" fmla="*/ 176537 w 3649252"/>
              <a:gd name="connsiteY2277" fmla="*/ 137788 h 677574"/>
              <a:gd name="connsiteX2278" fmla="*/ 153112 w 3649252"/>
              <a:gd name="connsiteY2278" fmla="*/ 131425 h 677574"/>
              <a:gd name="connsiteX2279" fmla="*/ 137431 w 3649252"/>
              <a:gd name="connsiteY2279" fmla="*/ 113624 h 677574"/>
              <a:gd name="connsiteX2280" fmla="*/ 131808 w 3649252"/>
              <a:gd name="connsiteY2280" fmla="*/ 86889 h 677574"/>
              <a:gd name="connsiteX2281" fmla="*/ 137431 w 3649252"/>
              <a:gd name="connsiteY2281" fmla="*/ 59961 h 677574"/>
              <a:gd name="connsiteX2282" fmla="*/ 153112 w 3649252"/>
              <a:gd name="connsiteY2282" fmla="*/ 42095 h 677574"/>
              <a:gd name="connsiteX2283" fmla="*/ 176537 w 3649252"/>
              <a:gd name="connsiteY2283" fmla="*/ 35732 h 677574"/>
              <a:gd name="connsiteX2284" fmla="*/ 1969334 w 3649252"/>
              <a:gd name="connsiteY2284" fmla="*/ 4113 h 677574"/>
              <a:gd name="connsiteX2285" fmla="*/ 1983473 w 3649252"/>
              <a:gd name="connsiteY2285" fmla="*/ 4113 h 677574"/>
              <a:gd name="connsiteX2286" fmla="*/ 1986268 w 3649252"/>
              <a:gd name="connsiteY2286" fmla="*/ 12918 h 677574"/>
              <a:gd name="connsiteX2287" fmla="*/ 1995812 w 3649252"/>
              <a:gd name="connsiteY2287" fmla="*/ 16709 h 677574"/>
              <a:gd name="connsiteX2288" fmla="*/ 2005484 w 3649252"/>
              <a:gd name="connsiteY2288" fmla="*/ 12918 h 677574"/>
              <a:gd name="connsiteX2289" fmla="*/ 2008408 w 3649252"/>
              <a:gd name="connsiteY2289" fmla="*/ 4113 h 677574"/>
              <a:gd name="connsiteX2290" fmla="*/ 2022547 w 3649252"/>
              <a:gd name="connsiteY2290" fmla="*/ 4113 h 677574"/>
              <a:gd name="connsiteX2291" fmla="*/ 2015349 w 3649252"/>
              <a:gd name="connsiteY2291" fmla="*/ 21144 h 677574"/>
              <a:gd name="connsiteX2292" fmla="*/ 1995812 w 3649252"/>
              <a:gd name="connsiteY2292" fmla="*/ 27763 h 677574"/>
              <a:gd name="connsiteX2293" fmla="*/ 1976500 w 3649252"/>
              <a:gd name="connsiteY2293" fmla="*/ 21144 h 677574"/>
              <a:gd name="connsiteX2294" fmla="*/ 1969334 w 3649252"/>
              <a:gd name="connsiteY2294" fmla="*/ 4113 h 677574"/>
              <a:gd name="connsiteX2295" fmla="*/ 995741 w 3649252"/>
              <a:gd name="connsiteY2295" fmla="*/ 4113 h 677574"/>
              <a:gd name="connsiteX2296" fmla="*/ 1075175 w 3649252"/>
              <a:gd name="connsiteY2296" fmla="*/ 4113 h 677574"/>
              <a:gd name="connsiteX2297" fmla="*/ 1075175 w 3649252"/>
              <a:gd name="connsiteY2297" fmla="*/ 18252 h 677574"/>
              <a:gd name="connsiteX2298" fmla="*/ 1011679 w 3649252"/>
              <a:gd name="connsiteY2298" fmla="*/ 18252 h 677574"/>
              <a:gd name="connsiteX2299" fmla="*/ 1011679 w 3649252"/>
              <a:gd name="connsiteY2299" fmla="*/ 59382 h 677574"/>
              <a:gd name="connsiteX2300" fmla="*/ 1045098 w 3649252"/>
              <a:gd name="connsiteY2300" fmla="*/ 59382 h 677574"/>
              <a:gd name="connsiteX2301" fmla="*/ 1068973 w 3649252"/>
              <a:gd name="connsiteY2301" fmla="*/ 64010 h 677574"/>
              <a:gd name="connsiteX2302" fmla="*/ 1083755 w 3649252"/>
              <a:gd name="connsiteY2302" fmla="*/ 77056 h 677574"/>
              <a:gd name="connsiteX2303" fmla="*/ 1088800 w 3649252"/>
              <a:gd name="connsiteY2303" fmla="*/ 96914 h 677574"/>
              <a:gd name="connsiteX2304" fmla="*/ 1083755 w 3649252"/>
              <a:gd name="connsiteY2304" fmla="*/ 117094 h 677574"/>
              <a:gd name="connsiteX2305" fmla="*/ 1068973 w 3649252"/>
              <a:gd name="connsiteY2305" fmla="*/ 130783 h 677574"/>
              <a:gd name="connsiteX2306" fmla="*/ 1045098 w 3649252"/>
              <a:gd name="connsiteY2306" fmla="*/ 135731 h 677574"/>
              <a:gd name="connsiteX2307" fmla="*/ 995741 w 3649252"/>
              <a:gd name="connsiteY2307" fmla="*/ 135731 h 677574"/>
              <a:gd name="connsiteX2308" fmla="*/ 995741 w 3649252"/>
              <a:gd name="connsiteY2308" fmla="*/ 4113 h 677574"/>
              <a:gd name="connsiteX2309" fmla="*/ 58097 w 3649252"/>
              <a:gd name="connsiteY2309" fmla="*/ 2314 h 677574"/>
              <a:gd name="connsiteX2310" fmla="*/ 76831 w 3649252"/>
              <a:gd name="connsiteY2310" fmla="*/ 5206 h 677574"/>
              <a:gd name="connsiteX2311" fmla="*/ 92673 w 3649252"/>
              <a:gd name="connsiteY2311" fmla="*/ 13657 h 677574"/>
              <a:gd name="connsiteX2312" fmla="*/ 104498 w 3649252"/>
              <a:gd name="connsiteY2312" fmla="*/ 27153 h 677574"/>
              <a:gd name="connsiteX2313" fmla="*/ 111053 w 3649252"/>
              <a:gd name="connsiteY2313" fmla="*/ 45244 h 677574"/>
              <a:gd name="connsiteX2314" fmla="*/ 95115 w 3649252"/>
              <a:gd name="connsiteY2314" fmla="*/ 45244 h 677574"/>
              <a:gd name="connsiteX2315" fmla="*/ 90198 w 3649252"/>
              <a:gd name="connsiteY2315" fmla="*/ 33162 h 677574"/>
              <a:gd name="connsiteX2316" fmla="*/ 81715 w 3649252"/>
              <a:gd name="connsiteY2316" fmla="*/ 24389 h 677574"/>
              <a:gd name="connsiteX2317" fmla="*/ 70693 w 3649252"/>
              <a:gd name="connsiteY2317" fmla="*/ 19023 h 677574"/>
              <a:gd name="connsiteX2318" fmla="*/ 58097 w 3649252"/>
              <a:gd name="connsiteY2318" fmla="*/ 17223 h 677574"/>
              <a:gd name="connsiteX2319" fmla="*/ 36471 w 3649252"/>
              <a:gd name="connsiteY2319" fmla="*/ 23265 h 677574"/>
              <a:gd name="connsiteX2320" fmla="*/ 21112 w 3649252"/>
              <a:gd name="connsiteY2320" fmla="*/ 41066 h 677574"/>
              <a:gd name="connsiteX2321" fmla="*/ 15424 w 3649252"/>
              <a:gd name="connsiteY2321" fmla="*/ 69922 h 677574"/>
              <a:gd name="connsiteX2322" fmla="*/ 21112 w 3649252"/>
              <a:gd name="connsiteY2322" fmla="*/ 98778 h 677574"/>
              <a:gd name="connsiteX2323" fmla="*/ 36471 w 3649252"/>
              <a:gd name="connsiteY2323" fmla="*/ 116580 h 677574"/>
              <a:gd name="connsiteX2324" fmla="*/ 58097 w 3649252"/>
              <a:gd name="connsiteY2324" fmla="*/ 122621 h 677574"/>
              <a:gd name="connsiteX2325" fmla="*/ 70693 w 3649252"/>
              <a:gd name="connsiteY2325" fmla="*/ 120821 h 677574"/>
              <a:gd name="connsiteX2326" fmla="*/ 81715 w 3649252"/>
              <a:gd name="connsiteY2326" fmla="*/ 115455 h 677574"/>
              <a:gd name="connsiteX2327" fmla="*/ 90198 w 3649252"/>
              <a:gd name="connsiteY2327" fmla="*/ 106651 h 677574"/>
              <a:gd name="connsiteX2328" fmla="*/ 95115 w 3649252"/>
              <a:gd name="connsiteY2328" fmla="*/ 94601 h 677574"/>
              <a:gd name="connsiteX2329" fmla="*/ 111053 w 3649252"/>
              <a:gd name="connsiteY2329" fmla="*/ 94601 h 677574"/>
              <a:gd name="connsiteX2330" fmla="*/ 104498 w 3649252"/>
              <a:gd name="connsiteY2330" fmla="*/ 112659 h 677574"/>
              <a:gd name="connsiteX2331" fmla="*/ 92673 w 3649252"/>
              <a:gd name="connsiteY2331" fmla="*/ 126188 h 677574"/>
              <a:gd name="connsiteX2332" fmla="*/ 76831 w 3649252"/>
              <a:gd name="connsiteY2332" fmla="*/ 134639 h 677574"/>
              <a:gd name="connsiteX2333" fmla="*/ 58097 w 3649252"/>
              <a:gd name="connsiteY2333" fmla="*/ 137531 h 677574"/>
              <a:gd name="connsiteX2334" fmla="*/ 28149 w 3649252"/>
              <a:gd name="connsiteY2334" fmla="*/ 129305 h 677574"/>
              <a:gd name="connsiteX2335" fmla="*/ 7519 w 3649252"/>
              <a:gd name="connsiteY2335" fmla="*/ 105912 h 677574"/>
              <a:gd name="connsiteX2336" fmla="*/ 0 w 3649252"/>
              <a:gd name="connsiteY2336" fmla="*/ 69922 h 677574"/>
              <a:gd name="connsiteX2337" fmla="*/ 7519 w 3649252"/>
              <a:gd name="connsiteY2337" fmla="*/ 33933 h 677574"/>
              <a:gd name="connsiteX2338" fmla="*/ 28149 w 3649252"/>
              <a:gd name="connsiteY2338" fmla="*/ 10540 h 677574"/>
              <a:gd name="connsiteX2339" fmla="*/ 58097 w 3649252"/>
              <a:gd name="connsiteY2339" fmla="*/ 2314 h 677574"/>
              <a:gd name="connsiteX2340" fmla="*/ 2181374 w 3649252"/>
              <a:gd name="connsiteY2340" fmla="*/ 0 h 677574"/>
              <a:gd name="connsiteX2341" fmla="*/ 2189086 w 3649252"/>
              <a:gd name="connsiteY2341" fmla="*/ 9254 h 677574"/>
              <a:gd name="connsiteX2342" fmla="*/ 2178674 w 3649252"/>
              <a:gd name="connsiteY2342" fmla="*/ 15360 h 677574"/>
              <a:gd name="connsiteX2343" fmla="*/ 2165307 w 3649252"/>
              <a:gd name="connsiteY2343" fmla="*/ 17481 h 677574"/>
              <a:gd name="connsiteX2344" fmla="*/ 2148726 w 3649252"/>
              <a:gd name="connsiteY2344" fmla="*/ 18252 h 677574"/>
              <a:gd name="connsiteX2345" fmla="*/ 2131696 w 3649252"/>
              <a:gd name="connsiteY2345" fmla="*/ 23265 h 677574"/>
              <a:gd name="connsiteX2346" fmla="*/ 2121284 w 3649252"/>
              <a:gd name="connsiteY2346" fmla="*/ 36632 h 677574"/>
              <a:gd name="connsiteX2347" fmla="*/ 2116593 w 3649252"/>
              <a:gd name="connsiteY2347" fmla="*/ 58097 h 677574"/>
              <a:gd name="connsiteX2348" fmla="*/ 2117878 w 3649252"/>
              <a:gd name="connsiteY2348" fmla="*/ 58097 h 677574"/>
              <a:gd name="connsiteX2349" fmla="*/ 2131760 w 3649252"/>
              <a:gd name="connsiteY2349" fmla="*/ 44473 h 677574"/>
              <a:gd name="connsiteX2350" fmla="*/ 2150783 w 3649252"/>
              <a:gd name="connsiteY2350" fmla="*/ 40102 h 677574"/>
              <a:gd name="connsiteX2351" fmla="*/ 2171605 w 3649252"/>
              <a:gd name="connsiteY2351" fmla="*/ 45501 h 677574"/>
              <a:gd name="connsiteX2352" fmla="*/ 2186258 w 3649252"/>
              <a:gd name="connsiteY2352" fmla="*/ 61503 h 677574"/>
              <a:gd name="connsiteX2353" fmla="*/ 2191657 w 3649252"/>
              <a:gd name="connsiteY2353" fmla="*/ 87660 h 677574"/>
              <a:gd name="connsiteX2354" fmla="*/ 2186162 w 3649252"/>
              <a:gd name="connsiteY2354" fmla="*/ 114395 h 677574"/>
              <a:gd name="connsiteX2355" fmla="*/ 2170802 w 3649252"/>
              <a:gd name="connsiteY2355" fmla="*/ 131715 h 677574"/>
              <a:gd name="connsiteX2356" fmla="*/ 2147698 w 3649252"/>
              <a:gd name="connsiteY2356" fmla="*/ 137788 h 677574"/>
              <a:gd name="connsiteX2357" fmla="*/ 2124498 w 3649252"/>
              <a:gd name="connsiteY2357" fmla="*/ 131522 h 677574"/>
              <a:gd name="connsiteX2358" fmla="*/ 2109010 w 3649252"/>
              <a:gd name="connsiteY2358" fmla="*/ 112884 h 677574"/>
              <a:gd name="connsiteX2359" fmla="*/ 2103483 w 3649252"/>
              <a:gd name="connsiteY2359" fmla="*/ 82261 h 677574"/>
              <a:gd name="connsiteX2360" fmla="*/ 2103483 w 3649252"/>
              <a:gd name="connsiteY2360" fmla="*/ 71722 h 677574"/>
              <a:gd name="connsiteX2361" fmla="*/ 2114697 w 3649252"/>
              <a:gd name="connsiteY2361" fmla="*/ 21722 h 677574"/>
              <a:gd name="connsiteX2362" fmla="*/ 2148469 w 3649252"/>
              <a:gd name="connsiteY2362" fmla="*/ 4113 h 677574"/>
              <a:gd name="connsiteX2363" fmla="*/ 2162672 w 3649252"/>
              <a:gd name="connsiteY2363" fmla="*/ 3985 h 677574"/>
              <a:gd name="connsiteX2364" fmla="*/ 2173533 w 3649252"/>
              <a:gd name="connsiteY2364" fmla="*/ 3406 h 677574"/>
              <a:gd name="connsiteX2365" fmla="*/ 2181374 w 3649252"/>
              <a:gd name="connsiteY2365" fmla="*/ 0 h 677574"/>
              <a:gd name="connsiteX0" fmla="*/ 3444501 w 3649252"/>
              <a:gd name="connsiteY0" fmla="*/ 638178 h 677574"/>
              <a:gd name="connsiteX1" fmla="*/ 3460825 w 3649252"/>
              <a:gd name="connsiteY1" fmla="*/ 621855 h 677574"/>
              <a:gd name="connsiteX2" fmla="*/ 3464231 w 3649252"/>
              <a:gd name="connsiteY2" fmla="*/ 630016 h 677574"/>
              <a:gd name="connsiteX3" fmla="*/ 3462657 w 3649252"/>
              <a:gd name="connsiteY3" fmla="*/ 635801 h 677574"/>
              <a:gd name="connsiteX4" fmla="*/ 3458479 w 3649252"/>
              <a:gd name="connsiteY4" fmla="*/ 640010 h 677574"/>
              <a:gd name="connsiteX5" fmla="*/ 3452663 w 3649252"/>
              <a:gd name="connsiteY5" fmla="*/ 641584 h 677574"/>
              <a:gd name="connsiteX6" fmla="*/ 3444501 w 3649252"/>
              <a:gd name="connsiteY6" fmla="*/ 638178 h 677574"/>
              <a:gd name="connsiteX7" fmla="*/ 1159117 w 3649252"/>
              <a:gd name="connsiteY7" fmla="*/ 598526 h 677574"/>
              <a:gd name="connsiteX8" fmla="*/ 1159117 w 3649252"/>
              <a:gd name="connsiteY8" fmla="*/ 620055 h 677574"/>
              <a:gd name="connsiteX9" fmla="*/ 1182189 w 3649252"/>
              <a:gd name="connsiteY9" fmla="*/ 620055 h 677574"/>
              <a:gd name="connsiteX10" fmla="*/ 1191154 w 3649252"/>
              <a:gd name="connsiteY10" fmla="*/ 617324 h 677574"/>
              <a:gd name="connsiteX11" fmla="*/ 1194400 w 3649252"/>
              <a:gd name="connsiteY11" fmla="*/ 609837 h 677574"/>
              <a:gd name="connsiteX12" fmla="*/ 1191154 w 3649252"/>
              <a:gd name="connsiteY12" fmla="*/ 601546 h 677574"/>
              <a:gd name="connsiteX13" fmla="*/ 1182189 w 3649252"/>
              <a:gd name="connsiteY13" fmla="*/ 598526 h 677574"/>
              <a:gd name="connsiteX14" fmla="*/ 1159117 w 3649252"/>
              <a:gd name="connsiteY14" fmla="*/ 598526 h 677574"/>
              <a:gd name="connsiteX15" fmla="*/ 2676058 w 3649252"/>
              <a:gd name="connsiteY15" fmla="*/ 594798 h 677574"/>
              <a:gd name="connsiteX16" fmla="*/ 2672555 w 3649252"/>
              <a:gd name="connsiteY16" fmla="*/ 596309 h 677574"/>
              <a:gd name="connsiteX17" fmla="*/ 2667575 w 3649252"/>
              <a:gd name="connsiteY17" fmla="*/ 597530 h 677574"/>
              <a:gd name="connsiteX18" fmla="*/ 2662048 w 3649252"/>
              <a:gd name="connsiteY18" fmla="*/ 598494 h 677574"/>
              <a:gd name="connsiteX19" fmla="*/ 2657035 w 3649252"/>
              <a:gd name="connsiteY19" fmla="*/ 599233 h 677574"/>
              <a:gd name="connsiteX20" fmla="*/ 2648616 w 3649252"/>
              <a:gd name="connsiteY20" fmla="*/ 601482 h 677574"/>
              <a:gd name="connsiteX21" fmla="*/ 2643025 w 3649252"/>
              <a:gd name="connsiteY21" fmla="*/ 605627 h 677574"/>
              <a:gd name="connsiteX22" fmla="*/ 2641033 w 3649252"/>
              <a:gd name="connsiteY22" fmla="*/ 612086 h 677574"/>
              <a:gd name="connsiteX23" fmla="*/ 2645113 w 3649252"/>
              <a:gd name="connsiteY23" fmla="*/ 620601 h 677574"/>
              <a:gd name="connsiteX24" fmla="*/ 2655493 w 3649252"/>
              <a:gd name="connsiteY24" fmla="*/ 623526 h 677574"/>
              <a:gd name="connsiteX25" fmla="*/ 2666161 w 3649252"/>
              <a:gd name="connsiteY25" fmla="*/ 621116 h 677574"/>
              <a:gd name="connsiteX26" fmla="*/ 2673423 w 3649252"/>
              <a:gd name="connsiteY26" fmla="*/ 614592 h 677574"/>
              <a:gd name="connsiteX27" fmla="*/ 2676058 w 3649252"/>
              <a:gd name="connsiteY27" fmla="*/ 605274 h 677574"/>
              <a:gd name="connsiteX28" fmla="*/ 2676058 w 3649252"/>
              <a:gd name="connsiteY28" fmla="*/ 594798 h 677574"/>
              <a:gd name="connsiteX29" fmla="*/ 2075983 w 3649252"/>
              <a:gd name="connsiteY29" fmla="*/ 594798 h 677574"/>
              <a:gd name="connsiteX30" fmla="*/ 2072481 w 3649252"/>
              <a:gd name="connsiteY30" fmla="*/ 596309 h 677574"/>
              <a:gd name="connsiteX31" fmla="*/ 2067500 w 3649252"/>
              <a:gd name="connsiteY31" fmla="*/ 597530 h 677574"/>
              <a:gd name="connsiteX32" fmla="*/ 2061973 w 3649252"/>
              <a:gd name="connsiteY32" fmla="*/ 598494 h 677574"/>
              <a:gd name="connsiteX33" fmla="*/ 2056960 w 3649252"/>
              <a:gd name="connsiteY33" fmla="*/ 599233 h 677574"/>
              <a:gd name="connsiteX34" fmla="*/ 2048541 w 3649252"/>
              <a:gd name="connsiteY34" fmla="*/ 601482 h 677574"/>
              <a:gd name="connsiteX35" fmla="*/ 2042950 w 3649252"/>
              <a:gd name="connsiteY35" fmla="*/ 605627 h 677574"/>
              <a:gd name="connsiteX36" fmla="*/ 2040958 w 3649252"/>
              <a:gd name="connsiteY36" fmla="*/ 612086 h 677574"/>
              <a:gd name="connsiteX37" fmla="*/ 2045039 w 3649252"/>
              <a:gd name="connsiteY37" fmla="*/ 620601 h 677574"/>
              <a:gd name="connsiteX38" fmla="*/ 2055418 w 3649252"/>
              <a:gd name="connsiteY38" fmla="*/ 623526 h 677574"/>
              <a:gd name="connsiteX39" fmla="*/ 2066086 w 3649252"/>
              <a:gd name="connsiteY39" fmla="*/ 621116 h 677574"/>
              <a:gd name="connsiteX40" fmla="*/ 2073348 w 3649252"/>
              <a:gd name="connsiteY40" fmla="*/ 614592 h 677574"/>
              <a:gd name="connsiteX41" fmla="*/ 2075983 w 3649252"/>
              <a:gd name="connsiteY41" fmla="*/ 605274 h 677574"/>
              <a:gd name="connsiteX42" fmla="*/ 2075983 w 3649252"/>
              <a:gd name="connsiteY42" fmla="*/ 594798 h 677574"/>
              <a:gd name="connsiteX43" fmla="*/ 1085383 w 3649252"/>
              <a:gd name="connsiteY43" fmla="*/ 594798 h 677574"/>
              <a:gd name="connsiteX44" fmla="*/ 1081881 w 3649252"/>
              <a:gd name="connsiteY44" fmla="*/ 596309 h 677574"/>
              <a:gd name="connsiteX45" fmla="*/ 1076900 w 3649252"/>
              <a:gd name="connsiteY45" fmla="*/ 597530 h 677574"/>
              <a:gd name="connsiteX46" fmla="*/ 1071373 w 3649252"/>
              <a:gd name="connsiteY46" fmla="*/ 598494 h 677574"/>
              <a:gd name="connsiteX47" fmla="*/ 1066360 w 3649252"/>
              <a:gd name="connsiteY47" fmla="*/ 599233 h 677574"/>
              <a:gd name="connsiteX48" fmla="*/ 1057941 w 3649252"/>
              <a:gd name="connsiteY48" fmla="*/ 601482 h 677574"/>
              <a:gd name="connsiteX49" fmla="*/ 1052350 w 3649252"/>
              <a:gd name="connsiteY49" fmla="*/ 605627 h 677574"/>
              <a:gd name="connsiteX50" fmla="*/ 1050358 w 3649252"/>
              <a:gd name="connsiteY50" fmla="*/ 612086 h 677574"/>
              <a:gd name="connsiteX51" fmla="*/ 1054439 w 3649252"/>
              <a:gd name="connsiteY51" fmla="*/ 620601 h 677574"/>
              <a:gd name="connsiteX52" fmla="*/ 1064818 w 3649252"/>
              <a:gd name="connsiteY52" fmla="*/ 623526 h 677574"/>
              <a:gd name="connsiteX53" fmla="*/ 1075486 w 3649252"/>
              <a:gd name="connsiteY53" fmla="*/ 621116 h 677574"/>
              <a:gd name="connsiteX54" fmla="*/ 1082748 w 3649252"/>
              <a:gd name="connsiteY54" fmla="*/ 614592 h 677574"/>
              <a:gd name="connsiteX55" fmla="*/ 1085383 w 3649252"/>
              <a:gd name="connsiteY55" fmla="*/ 605274 h 677574"/>
              <a:gd name="connsiteX56" fmla="*/ 1085383 w 3649252"/>
              <a:gd name="connsiteY56" fmla="*/ 594798 h 677574"/>
              <a:gd name="connsiteX57" fmla="*/ 166985 w 3649252"/>
              <a:gd name="connsiteY57" fmla="*/ 590942 h 677574"/>
              <a:gd name="connsiteX58" fmla="*/ 162776 w 3649252"/>
              <a:gd name="connsiteY58" fmla="*/ 593031 h 677574"/>
              <a:gd name="connsiteX59" fmla="*/ 155321 w 3649252"/>
              <a:gd name="connsiteY59" fmla="*/ 594638 h 677574"/>
              <a:gd name="connsiteX60" fmla="*/ 147159 w 3649252"/>
              <a:gd name="connsiteY60" fmla="*/ 595794 h 677574"/>
              <a:gd name="connsiteX61" fmla="*/ 140764 w 3649252"/>
              <a:gd name="connsiteY61" fmla="*/ 596598 h 677574"/>
              <a:gd name="connsiteX62" fmla="*/ 129743 w 3649252"/>
              <a:gd name="connsiteY62" fmla="*/ 599072 h 677574"/>
              <a:gd name="connsiteX63" fmla="*/ 121516 w 3649252"/>
              <a:gd name="connsiteY63" fmla="*/ 604149 h 677574"/>
              <a:gd name="connsiteX64" fmla="*/ 118400 w 3649252"/>
              <a:gd name="connsiteY64" fmla="*/ 613307 h 677574"/>
              <a:gd name="connsiteX65" fmla="*/ 124280 w 3649252"/>
              <a:gd name="connsiteY65" fmla="*/ 625229 h 677574"/>
              <a:gd name="connsiteX66" fmla="*/ 139222 w 3649252"/>
              <a:gd name="connsiteY66" fmla="*/ 629245 h 677574"/>
              <a:gd name="connsiteX67" fmla="*/ 154421 w 3649252"/>
              <a:gd name="connsiteY67" fmla="*/ 625711 h 677574"/>
              <a:gd name="connsiteX68" fmla="*/ 163804 w 3649252"/>
              <a:gd name="connsiteY68" fmla="*/ 616585 h 677574"/>
              <a:gd name="connsiteX69" fmla="*/ 166985 w 3649252"/>
              <a:gd name="connsiteY69" fmla="*/ 604824 h 677574"/>
              <a:gd name="connsiteX70" fmla="*/ 166985 w 3649252"/>
              <a:gd name="connsiteY70" fmla="*/ 590942 h 677574"/>
              <a:gd name="connsiteX71" fmla="*/ 618878 w 3649252"/>
              <a:gd name="connsiteY71" fmla="*/ 562922 h 677574"/>
              <a:gd name="connsiteX72" fmla="*/ 617850 w 3649252"/>
              <a:gd name="connsiteY72" fmla="*/ 574104 h 677574"/>
              <a:gd name="connsiteX73" fmla="*/ 614701 w 3649252"/>
              <a:gd name="connsiteY73" fmla="*/ 600936 h 677574"/>
              <a:gd name="connsiteX74" fmla="*/ 608274 w 3649252"/>
              <a:gd name="connsiteY74" fmla="*/ 618834 h 677574"/>
              <a:gd name="connsiteX75" fmla="*/ 645485 w 3649252"/>
              <a:gd name="connsiteY75" fmla="*/ 618834 h 677574"/>
              <a:gd name="connsiteX76" fmla="*/ 645485 w 3649252"/>
              <a:gd name="connsiteY76" fmla="*/ 562922 h 677574"/>
              <a:gd name="connsiteX77" fmla="*/ 618878 w 3649252"/>
              <a:gd name="connsiteY77" fmla="*/ 562922 h 677574"/>
              <a:gd name="connsiteX78" fmla="*/ 1159117 w 3649252"/>
              <a:gd name="connsiteY78" fmla="*/ 562794 h 677574"/>
              <a:gd name="connsiteX79" fmla="*/ 1159117 w 3649252"/>
              <a:gd name="connsiteY79" fmla="*/ 582459 h 677574"/>
              <a:gd name="connsiteX80" fmla="*/ 1176277 w 3649252"/>
              <a:gd name="connsiteY80" fmla="*/ 582459 h 677574"/>
              <a:gd name="connsiteX81" fmla="*/ 1183314 w 3649252"/>
              <a:gd name="connsiteY81" fmla="*/ 581270 h 677574"/>
              <a:gd name="connsiteX82" fmla="*/ 1187812 w 3649252"/>
              <a:gd name="connsiteY82" fmla="*/ 577832 h 677574"/>
              <a:gd name="connsiteX83" fmla="*/ 1189387 w 3649252"/>
              <a:gd name="connsiteY83" fmla="*/ 572498 h 677574"/>
              <a:gd name="connsiteX84" fmla="*/ 1185724 w 3649252"/>
              <a:gd name="connsiteY84" fmla="*/ 565364 h 677574"/>
              <a:gd name="connsiteX85" fmla="*/ 1175698 w 3649252"/>
              <a:gd name="connsiteY85" fmla="*/ 562794 h 677574"/>
              <a:gd name="connsiteX86" fmla="*/ 1159117 w 3649252"/>
              <a:gd name="connsiteY86" fmla="*/ 562794 h 677574"/>
              <a:gd name="connsiteX87" fmla="*/ 3133786 w 3649252"/>
              <a:gd name="connsiteY87" fmla="*/ 562344 h 677574"/>
              <a:gd name="connsiteX88" fmla="*/ 3122507 w 3649252"/>
              <a:gd name="connsiteY88" fmla="*/ 565878 h 677574"/>
              <a:gd name="connsiteX89" fmla="*/ 3115470 w 3649252"/>
              <a:gd name="connsiteY89" fmla="*/ 575904 h 677574"/>
              <a:gd name="connsiteX90" fmla="*/ 3113028 w 3649252"/>
              <a:gd name="connsiteY90" fmla="*/ 591199 h 677574"/>
              <a:gd name="connsiteX91" fmla="*/ 3115470 w 3649252"/>
              <a:gd name="connsiteY91" fmla="*/ 606559 h 677574"/>
              <a:gd name="connsiteX92" fmla="*/ 3122539 w 3649252"/>
              <a:gd name="connsiteY92" fmla="*/ 616745 h 677574"/>
              <a:gd name="connsiteX93" fmla="*/ 3133786 w 3649252"/>
              <a:gd name="connsiteY93" fmla="*/ 620376 h 677574"/>
              <a:gd name="connsiteX94" fmla="*/ 3145097 w 3649252"/>
              <a:gd name="connsiteY94" fmla="*/ 616681 h 677574"/>
              <a:gd name="connsiteX95" fmla="*/ 3152134 w 3649252"/>
              <a:gd name="connsiteY95" fmla="*/ 606398 h 677574"/>
              <a:gd name="connsiteX96" fmla="*/ 3154544 w 3649252"/>
              <a:gd name="connsiteY96" fmla="*/ 591199 h 677574"/>
              <a:gd name="connsiteX97" fmla="*/ 3152166 w 3649252"/>
              <a:gd name="connsiteY97" fmla="*/ 576161 h 677574"/>
              <a:gd name="connsiteX98" fmla="*/ 3145161 w 3649252"/>
              <a:gd name="connsiteY98" fmla="*/ 566007 h 677574"/>
              <a:gd name="connsiteX99" fmla="*/ 3133786 w 3649252"/>
              <a:gd name="connsiteY99" fmla="*/ 562344 h 677574"/>
              <a:gd name="connsiteX100" fmla="*/ 409636 w 3649252"/>
              <a:gd name="connsiteY100" fmla="*/ 562344 h 677574"/>
              <a:gd name="connsiteX101" fmla="*/ 398357 w 3649252"/>
              <a:gd name="connsiteY101" fmla="*/ 565878 h 677574"/>
              <a:gd name="connsiteX102" fmla="*/ 391320 w 3649252"/>
              <a:gd name="connsiteY102" fmla="*/ 575904 h 677574"/>
              <a:gd name="connsiteX103" fmla="*/ 388878 w 3649252"/>
              <a:gd name="connsiteY103" fmla="*/ 591199 h 677574"/>
              <a:gd name="connsiteX104" fmla="*/ 391320 w 3649252"/>
              <a:gd name="connsiteY104" fmla="*/ 606559 h 677574"/>
              <a:gd name="connsiteX105" fmla="*/ 398389 w 3649252"/>
              <a:gd name="connsiteY105" fmla="*/ 616745 h 677574"/>
              <a:gd name="connsiteX106" fmla="*/ 409636 w 3649252"/>
              <a:gd name="connsiteY106" fmla="*/ 620376 h 677574"/>
              <a:gd name="connsiteX107" fmla="*/ 420947 w 3649252"/>
              <a:gd name="connsiteY107" fmla="*/ 616681 h 677574"/>
              <a:gd name="connsiteX108" fmla="*/ 427984 w 3649252"/>
              <a:gd name="connsiteY108" fmla="*/ 606398 h 677574"/>
              <a:gd name="connsiteX109" fmla="*/ 430394 w 3649252"/>
              <a:gd name="connsiteY109" fmla="*/ 591199 h 677574"/>
              <a:gd name="connsiteX110" fmla="*/ 428016 w 3649252"/>
              <a:gd name="connsiteY110" fmla="*/ 576161 h 677574"/>
              <a:gd name="connsiteX111" fmla="*/ 421011 w 3649252"/>
              <a:gd name="connsiteY111" fmla="*/ 566007 h 677574"/>
              <a:gd name="connsiteX112" fmla="*/ 409636 w 3649252"/>
              <a:gd name="connsiteY112" fmla="*/ 562344 h 677574"/>
              <a:gd name="connsiteX113" fmla="*/ 2903603 w 3649252"/>
              <a:gd name="connsiteY113" fmla="*/ 561894 h 677574"/>
              <a:gd name="connsiteX114" fmla="*/ 2903603 w 3649252"/>
              <a:gd name="connsiteY114" fmla="*/ 621148 h 677574"/>
              <a:gd name="connsiteX115" fmla="*/ 2913435 w 3649252"/>
              <a:gd name="connsiteY115" fmla="*/ 618866 h 677574"/>
              <a:gd name="connsiteX116" fmla="*/ 2920698 w 3649252"/>
              <a:gd name="connsiteY116" fmla="*/ 612536 h 677574"/>
              <a:gd name="connsiteX117" fmla="*/ 2925197 w 3649252"/>
              <a:gd name="connsiteY117" fmla="*/ 603121 h 677574"/>
              <a:gd name="connsiteX118" fmla="*/ 2926739 w 3649252"/>
              <a:gd name="connsiteY118" fmla="*/ 591585 h 677574"/>
              <a:gd name="connsiteX119" fmla="*/ 2924008 w 3649252"/>
              <a:gd name="connsiteY119" fmla="*/ 576579 h 677574"/>
              <a:gd name="connsiteX120" fmla="*/ 2916135 w 3649252"/>
              <a:gd name="connsiteY120" fmla="*/ 565878 h 677574"/>
              <a:gd name="connsiteX121" fmla="*/ 2903603 w 3649252"/>
              <a:gd name="connsiteY121" fmla="*/ 561894 h 677574"/>
              <a:gd name="connsiteX122" fmla="*/ 2876289 w 3649252"/>
              <a:gd name="connsiteY122" fmla="*/ 561894 h 677574"/>
              <a:gd name="connsiteX123" fmla="*/ 2866457 w 3649252"/>
              <a:gd name="connsiteY123" fmla="*/ 564207 h 677574"/>
              <a:gd name="connsiteX124" fmla="*/ 2859195 w 3649252"/>
              <a:gd name="connsiteY124" fmla="*/ 570538 h 677574"/>
              <a:gd name="connsiteX125" fmla="*/ 2854728 w 3649252"/>
              <a:gd name="connsiteY125" fmla="*/ 579953 h 677574"/>
              <a:gd name="connsiteX126" fmla="*/ 2853218 w 3649252"/>
              <a:gd name="connsiteY126" fmla="*/ 591585 h 677574"/>
              <a:gd name="connsiteX127" fmla="*/ 2855917 w 3649252"/>
              <a:gd name="connsiteY127" fmla="*/ 606527 h 677574"/>
              <a:gd name="connsiteX128" fmla="*/ 2863822 w 3649252"/>
              <a:gd name="connsiteY128" fmla="*/ 617195 h 677574"/>
              <a:gd name="connsiteX129" fmla="*/ 2876289 w 3649252"/>
              <a:gd name="connsiteY129" fmla="*/ 621148 h 677574"/>
              <a:gd name="connsiteX130" fmla="*/ 2876289 w 3649252"/>
              <a:gd name="connsiteY130" fmla="*/ 561894 h 677574"/>
              <a:gd name="connsiteX131" fmla="*/ 3016658 w 3649252"/>
              <a:gd name="connsiteY131" fmla="*/ 561444 h 677574"/>
              <a:gd name="connsiteX132" fmla="*/ 3005122 w 3649252"/>
              <a:gd name="connsiteY132" fmla="*/ 565364 h 677574"/>
              <a:gd name="connsiteX133" fmla="*/ 2998117 w 3649252"/>
              <a:gd name="connsiteY133" fmla="*/ 576032 h 677574"/>
              <a:gd name="connsiteX134" fmla="*/ 2995771 w 3649252"/>
              <a:gd name="connsiteY134" fmla="*/ 591392 h 677574"/>
              <a:gd name="connsiteX135" fmla="*/ 2998117 w 3649252"/>
              <a:gd name="connsiteY135" fmla="*/ 606752 h 677574"/>
              <a:gd name="connsiteX136" fmla="*/ 3005122 w 3649252"/>
              <a:gd name="connsiteY136" fmla="*/ 617388 h 677574"/>
              <a:gd name="connsiteX137" fmla="*/ 3016658 w 3649252"/>
              <a:gd name="connsiteY137" fmla="*/ 621276 h 677574"/>
              <a:gd name="connsiteX138" fmla="*/ 3028033 w 3649252"/>
              <a:gd name="connsiteY138" fmla="*/ 617388 h 677574"/>
              <a:gd name="connsiteX139" fmla="*/ 3034942 w 3649252"/>
              <a:gd name="connsiteY139" fmla="*/ 606752 h 677574"/>
              <a:gd name="connsiteX140" fmla="*/ 3037288 w 3649252"/>
              <a:gd name="connsiteY140" fmla="*/ 591392 h 677574"/>
              <a:gd name="connsiteX141" fmla="*/ 3034942 w 3649252"/>
              <a:gd name="connsiteY141" fmla="*/ 576032 h 677574"/>
              <a:gd name="connsiteX142" fmla="*/ 3028033 w 3649252"/>
              <a:gd name="connsiteY142" fmla="*/ 565364 h 677574"/>
              <a:gd name="connsiteX143" fmla="*/ 3016658 w 3649252"/>
              <a:gd name="connsiteY143" fmla="*/ 561444 h 677574"/>
              <a:gd name="connsiteX144" fmla="*/ 1702208 w 3649252"/>
              <a:gd name="connsiteY144" fmla="*/ 561444 h 677574"/>
              <a:gd name="connsiteX145" fmla="*/ 1690672 w 3649252"/>
              <a:gd name="connsiteY145" fmla="*/ 565364 h 677574"/>
              <a:gd name="connsiteX146" fmla="*/ 1683667 w 3649252"/>
              <a:gd name="connsiteY146" fmla="*/ 576032 h 677574"/>
              <a:gd name="connsiteX147" fmla="*/ 1681321 w 3649252"/>
              <a:gd name="connsiteY147" fmla="*/ 591392 h 677574"/>
              <a:gd name="connsiteX148" fmla="*/ 1683667 w 3649252"/>
              <a:gd name="connsiteY148" fmla="*/ 606752 h 677574"/>
              <a:gd name="connsiteX149" fmla="*/ 1690672 w 3649252"/>
              <a:gd name="connsiteY149" fmla="*/ 617388 h 677574"/>
              <a:gd name="connsiteX150" fmla="*/ 1702208 w 3649252"/>
              <a:gd name="connsiteY150" fmla="*/ 621276 h 677574"/>
              <a:gd name="connsiteX151" fmla="*/ 1713583 w 3649252"/>
              <a:gd name="connsiteY151" fmla="*/ 617388 h 677574"/>
              <a:gd name="connsiteX152" fmla="*/ 1720492 w 3649252"/>
              <a:gd name="connsiteY152" fmla="*/ 606752 h 677574"/>
              <a:gd name="connsiteX153" fmla="*/ 1722838 w 3649252"/>
              <a:gd name="connsiteY153" fmla="*/ 591392 h 677574"/>
              <a:gd name="connsiteX154" fmla="*/ 1720492 w 3649252"/>
              <a:gd name="connsiteY154" fmla="*/ 576032 h 677574"/>
              <a:gd name="connsiteX155" fmla="*/ 1713583 w 3649252"/>
              <a:gd name="connsiteY155" fmla="*/ 565364 h 677574"/>
              <a:gd name="connsiteX156" fmla="*/ 1702208 w 3649252"/>
              <a:gd name="connsiteY156" fmla="*/ 561444 h 677574"/>
              <a:gd name="connsiteX157" fmla="*/ 749708 w 3649252"/>
              <a:gd name="connsiteY157" fmla="*/ 561444 h 677574"/>
              <a:gd name="connsiteX158" fmla="*/ 738172 w 3649252"/>
              <a:gd name="connsiteY158" fmla="*/ 565364 h 677574"/>
              <a:gd name="connsiteX159" fmla="*/ 731167 w 3649252"/>
              <a:gd name="connsiteY159" fmla="*/ 576032 h 677574"/>
              <a:gd name="connsiteX160" fmla="*/ 728821 w 3649252"/>
              <a:gd name="connsiteY160" fmla="*/ 591392 h 677574"/>
              <a:gd name="connsiteX161" fmla="*/ 731167 w 3649252"/>
              <a:gd name="connsiteY161" fmla="*/ 606752 h 677574"/>
              <a:gd name="connsiteX162" fmla="*/ 738172 w 3649252"/>
              <a:gd name="connsiteY162" fmla="*/ 617388 h 677574"/>
              <a:gd name="connsiteX163" fmla="*/ 749708 w 3649252"/>
              <a:gd name="connsiteY163" fmla="*/ 621276 h 677574"/>
              <a:gd name="connsiteX164" fmla="*/ 761083 w 3649252"/>
              <a:gd name="connsiteY164" fmla="*/ 617388 h 677574"/>
              <a:gd name="connsiteX165" fmla="*/ 767992 w 3649252"/>
              <a:gd name="connsiteY165" fmla="*/ 606752 h 677574"/>
              <a:gd name="connsiteX166" fmla="*/ 770338 w 3649252"/>
              <a:gd name="connsiteY166" fmla="*/ 591392 h 677574"/>
              <a:gd name="connsiteX167" fmla="*/ 767992 w 3649252"/>
              <a:gd name="connsiteY167" fmla="*/ 576032 h 677574"/>
              <a:gd name="connsiteX168" fmla="*/ 761083 w 3649252"/>
              <a:gd name="connsiteY168" fmla="*/ 565364 h 677574"/>
              <a:gd name="connsiteX169" fmla="*/ 749708 w 3649252"/>
              <a:gd name="connsiteY169" fmla="*/ 561444 h 677574"/>
              <a:gd name="connsiteX170" fmla="*/ 3378223 w 3649252"/>
              <a:gd name="connsiteY170" fmla="*/ 560994 h 677574"/>
              <a:gd name="connsiteX171" fmla="*/ 3367201 w 3649252"/>
              <a:gd name="connsiteY171" fmla="*/ 563854 h 677574"/>
              <a:gd name="connsiteX172" fmla="*/ 3359713 w 3649252"/>
              <a:gd name="connsiteY172" fmla="*/ 571502 h 677574"/>
              <a:gd name="connsiteX173" fmla="*/ 3357184 w 3649252"/>
              <a:gd name="connsiteY173" fmla="*/ 581238 h 677574"/>
              <a:gd name="connsiteX174" fmla="*/ 3398402 w 3649252"/>
              <a:gd name="connsiteY174" fmla="*/ 581238 h 677574"/>
              <a:gd name="connsiteX175" fmla="*/ 3395831 w 3649252"/>
              <a:gd name="connsiteY175" fmla="*/ 570763 h 677574"/>
              <a:gd name="connsiteX176" fmla="*/ 3388730 w 3649252"/>
              <a:gd name="connsiteY176" fmla="*/ 563597 h 677574"/>
              <a:gd name="connsiteX177" fmla="*/ 3378223 w 3649252"/>
              <a:gd name="connsiteY177" fmla="*/ 560994 h 677574"/>
              <a:gd name="connsiteX178" fmla="*/ 1387498 w 3649252"/>
              <a:gd name="connsiteY178" fmla="*/ 560994 h 677574"/>
              <a:gd name="connsiteX179" fmla="*/ 1376476 w 3649252"/>
              <a:gd name="connsiteY179" fmla="*/ 563854 h 677574"/>
              <a:gd name="connsiteX180" fmla="*/ 1368989 w 3649252"/>
              <a:gd name="connsiteY180" fmla="*/ 571502 h 677574"/>
              <a:gd name="connsiteX181" fmla="*/ 1366459 w 3649252"/>
              <a:gd name="connsiteY181" fmla="*/ 581238 h 677574"/>
              <a:gd name="connsiteX182" fmla="*/ 1407677 w 3649252"/>
              <a:gd name="connsiteY182" fmla="*/ 581238 h 677574"/>
              <a:gd name="connsiteX183" fmla="*/ 1405107 w 3649252"/>
              <a:gd name="connsiteY183" fmla="*/ 570763 h 677574"/>
              <a:gd name="connsiteX184" fmla="*/ 1398005 w 3649252"/>
              <a:gd name="connsiteY184" fmla="*/ 563597 h 677574"/>
              <a:gd name="connsiteX185" fmla="*/ 1387498 w 3649252"/>
              <a:gd name="connsiteY185" fmla="*/ 560994 h 677574"/>
              <a:gd name="connsiteX186" fmla="*/ 520723 w 3649252"/>
              <a:gd name="connsiteY186" fmla="*/ 560994 h 677574"/>
              <a:gd name="connsiteX187" fmla="*/ 509701 w 3649252"/>
              <a:gd name="connsiteY187" fmla="*/ 563854 h 677574"/>
              <a:gd name="connsiteX188" fmla="*/ 502214 w 3649252"/>
              <a:gd name="connsiteY188" fmla="*/ 571502 h 677574"/>
              <a:gd name="connsiteX189" fmla="*/ 499684 w 3649252"/>
              <a:gd name="connsiteY189" fmla="*/ 581238 h 677574"/>
              <a:gd name="connsiteX190" fmla="*/ 540902 w 3649252"/>
              <a:gd name="connsiteY190" fmla="*/ 581238 h 677574"/>
              <a:gd name="connsiteX191" fmla="*/ 538332 w 3649252"/>
              <a:gd name="connsiteY191" fmla="*/ 570763 h 677574"/>
              <a:gd name="connsiteX192" fmla="*/ 531230 w 3649252"/>
              <a:gd name="connsiteY192" fmla="*/ 563597 h 677574"/>
              <a:gd name="connsiteX193" fmla="*/ 520723 w 3649252"/>
              <a:gd name="connsiteY193" fmla="*/ 560994 h 677574"/>
              <a:gd name="connsiteX194" fmla="*/ 3200529 w 3649252"/>
              <a:gd name="connsiteY194" fmla="*/ 541843 h 677574"/>
              <a:gd name="connsiteX195" fmla="*/ 3212161 w 3649252"/>
              <a:gd name="connsiteY195" fmla="*/ 541843 h 677574"/>
              <a:gd name="connsiteX196" fmla="*/ 3226685 w 3649252"/>
              <a:gd name="connsiteY196" fmla="*/ 541843 h 677574"/>
              <a:gd name="connsiteX197" fmla="*/ 3232919 w 3649252"/>
              <a:gd name="connsiteY197" fmla="*/ 541843 h 677574"/>
              <a:gd name="connsiteX198" fmla="*/ 3258883 w 3649252"/>
              <a:gd name="connsiteY198" fmla="*/ 610287 h 677574"/>
              <a:gd name="connsiteX199" fmla="*/ 3285617 w 3649252"/>
              <a:gd name="connsiteY199" fmla="*/ 541843 h 677574"/>
              <a:gd name="connsiteX200" fmla="*/ 3292429 w 3649252"/>
              <a:gd name="connsiteY200" fmla="*/ 541843 h 677574"/>
              <a:gd name="connsiteX201" fmla="*/ 3306440 w 3649252"/>
              <a:gd name="connsiteY201" fmla="*/ 541843 h 677574"/>
              <a:gd name="connsiteX202" fmla="*/ 3318265 w 3649252"/>
              <a:gd name="connsiteY202" fmla="*/ 541843 h 677574"/>
              <a:gd name="connsiteX203" fmla="*/ 3318265 w 3649252"/>
              <a:gd name="connsiteY203" fmla="*/ 640556 h 677574"/>
              <a:gd name="connsiteX204" fmla="*/ 3292429 w 3649252"/>
              <a:gd name="connsiteY204" fmla="*/ 640556 h 677574"/>
              <a:gd name="connsiteX205" fmla="*/ 3292429 w 3649252"/>
              <a:gd name="connsiteY205" fmla="*/ 577768 h 677574"/>
              <a:gd name="connsiteX206" fmla="*/ 3267944 w 3649252"/>
              <a:gd name="connsiteY206" fmla="*/ 640556 h 677574"/>
              <a:gd name="connsiteX207" fmla="*/ 3249757 w 3649252"/>
              <a:gd name="connsiteY207" fmla="*/ 640556 h 677574"/>
              <a:gd name="connsiteX208" fmla="*/ 3226685 w 3649252"/>
              <a:gd name="connsiteY208" fmla="*/ 579978 h 677574"/>
              <a:gd name="connsiteX209" fmla="*/ 3226685 w 3649252"/>
              <a:gd name="connsiteY209" fmla="*/ 640556 h 677574"/>
              <a:gd name="connsiteX210" fmla="*/ 3200529 w 3649252"/>
              <a:gd name="connsiteY210" fmla="*/ 640556 h 677574"/>
              <a:gd name="connsiteX211" fmla="*/ 3200529 w 3649252"/>
              <a:gd name="connsiteY211" fmla="*/ 541843 h 677574"/>
              <a:gd name="connsiteX212" fmla="*/ 2719137 w 3649252"/>
              <a:gd name="connsiteY212" fmla="*/ 541843 h 677574"/>
              <a:gd name="connsiteX213" fmla="*/ 2808596 w 3649252"/>
              <a:gd name="connsiteY213" fmla="*/ 541843 h 677574"/>
              <a:gd name="connsiteX214" fmla="*/ 2808596 w 3649252"/>
              <a:gd name="connsiteY214" fmla="*/ 563372 h 677574"/>
              <a:gd name="connsiteX215" fmla="*/ 2776784 w 3649252"/>
              <a:gd name="connsiteY215" fmla="*/ 563372 h 677574"/>
              <a:gd name="connsiteX216" fmla="*/ 2776784 w 3649252"/>
              <a:gd name="connsiteY216" fmla="*/ 640556 h 677574"/>
              <a:gd name="connsiteX217" fmla="*/ 2750692 w 3649252"/>
              <a:gd name="connsiteY217" fmla="*/ 640556 h 677574"/>
              <a:gd name="connsiteX218" fmla="*/ 2750692 w 3649252"/>
              <a:gd name="connsiteY218" fmla="*/ 563372 h 677574"/>
              <a:gd name="connsiteX219" fmla="*/ 2719137 w 3649252"/>
              <a:gd name="connsiteY219" fmla="*/ 563372 h 677574"/>
              <a:gd name="connsiteX220" fmla="*/ 2719137 w 3649252"/>
              <a:gd name="connsiteY220" fmla="*/ 541843 h 677574"/>
              <a:gd name="connsiteX221" fmla="*/ 2527839 w 3649252"/>
              <a:gd name="connsiteY221" fmla="*/ 541843 h 677574"/>
              <a:gd name="connsiteX222" fmla="*/ 2602902 w 3649252"/>
              <a:gd name="connsiteY222" fmla="*/ 541843 h 677574"/>
              <a:gd name="connsiteX223" fmla="*/ 2602902 w 3649252"/>
              <a:gd name="connsiteY223" fmla="*/ 640556 h 677574"/>
              <a:gd name="connsiteX224" fmla="*/ 2576810 w 3649252"/>
              <a:gd name="connsiteY224" fmla="*/ 640556 h 677574"/>
              <a:gd name="connsiteX225" fmla="*/ 2576810 w 3649252"/>
              <a:gd name="connsiteY225" fmla="*/ 563372 h 677574"/>
              <a:gd name="connsiteX226" fmla="*/ 2552453 w 3649252"/>
              <a:gd name="connsiteY226" fmla="*/ 563372 h 677574"/>
              <a:gd name="connsiteX227" fmla="*/ 2550910 w 3649252"/>
              <a:gd name="connsiteY227" fmla="*/ 593513 h 677574"/>
              <a:gd name="connsiteX228" fmla="*/ 2547922 w 3649252"/>
              <a:gd name="connsiteY228" fmla="*/ 614850 h 677574"/>
              <a:gd name="connsiteX229" fmla="*/ 2541271 w 3649252"/>
              <a:gd name="connsiteY229" fmla="*/ 629470 h 677574"/>
              <a:gd name="connsiteX230" fmla="*/ 2531052 w 3649252"/>
              <a:gd name="connsiteY230" fmla="*/ 637857 h 677574"/>
              <a:gd name="connsiteX231" fmla="*/ 2517171 w 3649252"/>
              <a:gd name="connsiteY231" fmla="*/ 640556 h 677574"/>
              <a:gd name="connsiteX232" fmla="*/ 2508944 w 3649252"/>
              <a:gd name="connsiteY232" fmla="*/ 640556 h 677574"/>
              <a:gd name="connsiteX233" fmla="*/ 2508816 w 3649252"/>
              <a:gd name="connsiteY233" fmla="*/ 618834 h 677574"/>
              <a:gd name="connsiteX234" fmla="*/ 2512093 w 3649252"/>
              <a:gd name="connsiteY234" fmla="*/ 618834 h 677574"/>
              <a:gd name="connsiteX235" fmla="*/ 2518102 w 3649252"/>
              <a:gd name="connsiteY235" fmla="*/ 617131 h 677574"/>
              <a:gd name="connsiteX236" fmla="*/ 2522312 w 3649252"/>
              <a:gd name="connsiteY236" fmla="*/ 611572 h 677574"/>
              <a:gd name="connsiteX237" fmla="*/ 2524947 w 3649252"/>
              <a:gd name="connsiteY237" fmla="*/ 601321 h 677574"/>
              <a:gd name="connsiteX238" fmla="*/ 2526232 w 3649252"/>
              <a:gd name="connsiteY238" fmla="*/ 585544 h 677574"/>
              <a:gd name="connsiteX239" fmla="*/ 2527839 w 3649252"/>
              <a:gd name="connsiteY239" fmla="*/ 541843 h 677574"/>
              <a:gd name="connsiteX240" fmla="*/ 2409953 w 3649252"/>
              <a:gd name="connsiteY240" fmla="*/ 541843 h 677574"/>
              <a:gd name="connsiteX241" fmla="*/ 2496263 w 3649252"/>
              <a:gd name="connsiteY241" fmla="*/ 541843 h 677574"/>
              <a:gd name="connsiteX242" fmla="*/ 2496263 w 3649252"/>
              <a:gd name="connsiteY242" fmla="*/ 640556 h 677574"/>
              <a:gd name="connsiteX243" fmla="*/ 2470107 w 3649252"/>
              <a:gd name="connsiteY243" fmla="*/ 640556 h 677574"/>
              <a:gd name="connsiteX244" fmla="*/ 2470107 w 3649252"/>
              <a:gd name="connsiteY244" fmla="*/ 563372 h 677574"/>
              <a:gd name="connsiteX245" fmla="*/ 2435789 w 3649252"/>
              <a:gd name="connsiteY245" fmla="*/ 563372 h 677574"/>
              <a:gd name="connsiteX246" fmla="*/ 2435789 w 3649252"/>
              <a:gd name="connsiteY246" fmla="*/ 640556 h 677574"/>
              <a:gd name="connsiteX247" fmla="*/ 2409953 w 3649252"/>
              <a:gd name="connsiteY247" fmla="*/ 640556 h 677574"/>
              <a:gd name="connsiteX248" fmla="*/ 2409953 w 3649252"/>
              <a:gd name="connsiteY248" fmla="*/ 541843 h 677574"/>
              <a:gd name="connsiteX249" fmla="*/ 2267078 w 3649252"/>
              <a:gd name="connsiteY249" fmla="*/ 541843 h 677574"/>
              <a:gd name="connsiteX250" fmla="*/ 2293235 w 3649252"/>
              <a:gd name="connsiteY250" fmla="*/ 541843 h 677574"/>
              <a:gd name="connsiteX251" fmla="*/ 2293235 w 3649252"/>
              <a:gd name="connsiteY251" fmla="*/ 604438 h 677574"/>
              <a:gd name="connsiteX252" fmla="*/ 2328775 w 3649252"/>
              <a:gd name="connsiteY252" fmla="*/ 541843 h 677574"/>
              <a:gd name="connsiteX253" fmla="*/ 2355767 w 3649252"/>
              <a:gd name="connsiteY253" fmla="*/ 541843 h 677574"/>
              <a:gd name="connsiteX254" fmla="*/ 2355767 w 3649252"/>
              <a:gd name="connsiteY254" fmla="*/ 640556 h 677574"/>
              <a:gd name="connsiteX255" fmla="*/ 2329674 w 3649252"/>
              <a:gd name="connsiteY255" fmla="*/ 640556 h 677574"/>
              <a:gd name="connsiteX256" fmla="*/ 2329674 w 3649252"/>
              <a:gd name="connsiteY256" fmla="*/ 577768 h 677574"/>
              <a:gd name="connsiteX257" fmla="*/ 2294263 w 3649252"/>
              <a:gd name="connsiteY257" fmla="*/ 640556 h 677574"/>
              <a:gd name="connsiteX258" fmla="*/ 2267078 w 3649252"/>
              <a:gd name="connsiteY258" fmla="*/ 640556 h 677574"/>
              <a:gd name="connsiteX259" fmla="*/ 2267078 w 3649252"/>
              <a:gd name="connsiteY259" fmla="*/ 541843 h 677574"/>
              <a:gd name="connsiteX260" fmla="*/ 2124203 w 3649252"/>
              <a:gd name="connsiteY260" fmla="*/ 541843 h 677574"/>
              <a:gd name="connsiteX261" fmla="*/ 2135836 w 3649252"/>
              <a:gd name="connsiteY261" fmla="*/ 541843 h 677574"/>
              <a:gd name="connsiteX262" fmla="*/ 2150360 w 3649252"/>
              <a:gd name="connsiteY262" fmla="*/ 541843 h 677574"/>
              <a:gd name="connsiteX263" fmla="*/ 2156594 w 3649252"/>
              <a:gd name="connsiteY263" fmla="*/ 541843 h 677574"/>
              <a:gd name="connsiteX264" fmla="*/ 2182558 w 3649252"/>
              <a:gd name="connsiteY264" fmla="*/ 610287 h 677574"/>
              <a:gd name="connsiteX265" fmla="*/ 2209293 w 3649252"/>
              <a:gd name="connsiteY265" fmla="*/ 541843 h 677574"/>
              <a:gd name="connsiteX266" fmla="*/ 2216105 w 3649252"/>
              <a:gd name="connsiteY266" fmla="*/ 541843 h 677574"/>
              <a:gd name="connsiteX267" fmla="*/ 2230115 w 3649252"/>
              <a:gd name="connsiteY267" fmla="*/ 541843 h 677574"/>
              <a:gd name="connsiteX268" fmla="*/ 2241940 w 3649252"/>
              <a:gd name="connsiteY268" fmla="*/ 541843 h 677574"/>
              <a:gd name="connsiteX269" fmla="*/ 2241940 w 3649252"/>
              <a:gd name="connsiteY269" fmla="*/ 640556 h 677574"/>
              <a:gd name="connsiteX270" fmla="*/ 2216105 w 3649252"/>
              <a:gd name="connsiteY270" fmla="*/ 640556 h 677574"/>
              <a:gd name="connsiteX271" fmla="*/ 2216105 w 3649252"/>
              <a:gd name="connsiteY271" fmla="*/ 577768 h 677574"/>
              <a:gd name="connsiteX272" fmla="*/ 2191619 w 3649252"/>
              <a:gd name="connsiteY272" fmla="*/ 640556 h 677574"/>
              <a:gd name="connsiteX273" fmla="*/ 2173432 w 3649252"/>
              <a:gd name="connsiteY273" fmla="*/ 640556 h 677574"/>
              <a:gd name="connsiteX274" fmla="*/ 2150360 w 3649252"/>
              <a:gd name="connsiteY274" fmla="*/ 579978 h 677574"/>
              <a:gd name="connsiteX275" fmla="*/ 2150360 w 3649252"/>
              <a:gd name="connsiteY275" fmla="*/ 640556 h 677574"/>
              <a:gd name="connsiteX276" fmla="*/ 2124203 w 3649252"/>
              <a:gd name="connsiteY276" fmla="*/ 640556 h 677574"/>
              <a:gd name="connsiteX277" fmla="*/ 2124203 w 3649252"/>
              <a:gd name="connsiteY277" fmla="*/ 541843 h 677574"/>
              <a:gd name="connsiteX278" fmla="*/ 1914653 w 3649252"/>
              <a:gd name="connsiteY278" fmla="*/ 541843 h 677574"/>
              <a:gd name="connsiteX279" fmla="*/ 1940810 w 3649252"/>
              <a:gd name="connsiteY279" fmla="*/ 541843 h 677574"/>
              <a:gd name="connsiteX280" fmla="*/ 1940810 w 3649252"/>
              <a:gd name="connsiteY280" fmla="*/ 580274 h 677574"/>
              <a:gd name="connsiteX281" fmla="*/ 1974550 w 3649252"/>
              <a:gd name="connsiteY281" fmla="*/ 580274 h 677574"/>
              <a:gd name="connsiteX282" fmla="*/ 1974550 w 3649252"/>
              <a:gd name="connsiteY282" fmla="*/ 541843 h 677574"/>
              <a:gd name="connsiteX283" fmla="*/ 2000514 w 3649252"/>
              <a:gd name="connsiteY283" fmla="*/ 541843 h 677574"/>
              <a:gd name="connsiteX284" fmla="*/ 2000514 w 3649252"/>
              <a:gd name="connsiteY284" fmla="*/ 640556 h 677574"/>
              <a:gd name="connsiteX285" fmla="*/ 1974550 w 3649252"/>
              <a:gd name="connsiteY285" fmla="*/ 640556 h 677574"/>
              <a:gd name="connsiteX286" fmla="*/ 1974550 w 3649252"/>
              <a:gd name="connsiteY286" fmla="*/ 601803 h 677574"/>
              <a:gd name="connsiteX287" fmla="*/ 1940810 w 3649252"/>
              <a:gd name="connsiteY287" fmla="*/ 601803 h 677574"/>
              <a:gd name="connsiteX288" fmla="*/ 1940810 w 3649252"/>
              <a:gd name="connsiteY288" fmla="*/ 640556 h 677574"/>
              <a:gd name="connsiteX289" fmla="*/ 1914653 w 3649252"/>
              <a:gd name="connsiteY289" fmla="*/ 640556 h 677574"/>
              <a:gd name="connsiteX290" fmla="*/ 1914653 w 3649252"/>
              <a:gd name="connsiteY290" fmla="*/ 541843 h 677574"/>
              <a:gd name="connsiteX291" fmla="*/ 1771778 w 3649252"/>
              <a:gd name="connsiteY291" fmla="*/ 541843 h 677574"/>
              <a:gd name="connsiteX292" fmla="*/ 1797935 w 3649252"/>
              <a:gd name="connsiteY292" fmla="*/ 541843 h 677574"/>
              <a:gd name="connsiteX293" fmla="*/ 1797935 w 3649252"/>
              <a:gd name="connsiteY293" fmla="*/ 604438 h 677574"/>
              <a:gd name="connsiteX294" fmla="*/ 1833475 w 3649252"/>
              <a:gd name="connsiteY294" fmla="*/ 541843 h 677574"/>
              <a:gd name="connsiteX295" fmla="*/ 1860467 w 3649252"/>
              <a:gd name="connsiteY295" fmla="*/ 541843 h 677574"/>
              <a:gd name="connsiteX296" fmla="*/ 1860467 w 3649252"/>
              <a:gd name="connsiteY296" fmla="*/ 640556 h 677574"/>
              <a:gd name="connsiteX297" fmla="*/ 1834374 w 3649252"/>
              <a:gd name="connsiteY297" fmla="*/ 640556 h 677574"/>
              <a:gd name="connsiteX298" fmla="*/ 1834374 w 3649252"/>
              <a:gd name="connsiteY298" fmla="*/ 577768 h 677574"/>
              <a:gd name="connsiteX299" fmla="*/ 1798963 w 3649252"/>
              <a:gd name="connsiteY299" fmla="*/ 640556 h 677574"/>
              <a:gd name="connsiteX300" fmla="*/ 1771778 w 3649252"/>
              <a:gd name="connsiteY300" fmla="*/ 640556 h 677574"/>
              <a:gd name="connsiteX301" fmla="*/ 1771778 w 3649252"/>
              <a:gd name="connsiteY301" fmla="*/ 541843 h 677574"/>
              <a:gd name="connsiteX302" fmla="*/ 1552703 w 3649252"/>
              <a:gd name="connsiteY302" fmla="*/ 541843 h 677574"/>
              <a:gd name="connsiteX303" fmla="*/ 1578860 w 3649252"/>
              <a:gd name="connsiteY303" fmla="*/ 541843 h 677574"/>
              <a:gd name="connsiteX304" fmla="*/ 1578860 w 3649252"/>
              <a:gd name="connsiteY304" fmla="*/ 580274 h 677574"/>
              <a:gd name="connsiteX305" fmla="*/ 1612600 w 3649252"/>
              <a:gd name="connsiteY305" fmla="*/ 580274 h 677574"/>
              <a:gd name="connsiteX306" fmla="*/ 1612600 w 3649252"/>
              <a:gd name="connsiteY306" fmla="*/ 541843 h 677574"/>
              <a:gd name="connsiteX307" fmla="*/ 1638564 w 3649252"/>
              <a:gd name="connsiteY307" fmla="*/ 541843 h 677574"/>
              <a:gd name="connsiteX308" fmla="*/ 1638564 w 3649252"/>
              <a:gd name="connsiteY308" fmla="*/ 640556 h 677574"/>
              <a:gd name="connsiteX309" fmla="*/ 1612600 w 3649252"/>
              <a:gd name="connsiteY309" fmla="*/ 640556 h 677574"/>
              <a:gd name="connsiteX310" fmla="*/ 1612600 w 3649252"/>
              <a:gd name="connsiteY310" fmla="*/ 601803 h 677574"/>
              <a:gd name="connsiteX311" fmla="*/ 1578860 w 3649252"/>
              <a:gd name="connsiteY311" fmla="*/ 601803 h 677574"/>
              <a:gd name="connsiteX312" fmla="*/ 1578860 w 3649252"/>
              <a:gd name="connsiteY312" fmla="*/ 640556 h 677574"/>
              <a:gd name="connsiteX313" fmla="*/ 1552703 w 3649252"/>
              <a:gd name="connsiteY313" fmla="*/ 640556 h 677574"/>
              <a:gd name="connsiteX314" fmla="*/ 1552703 w 3649252"/>
              <a:gd name="connsiteY314" fmla="*/ 541843 h 677574"/>
              <a:gd name="connsiteX315" fmla="*/ 1447929 w 3649252"/>
              <a:gd name="connsiteY315" fmla="*/ 541843 h 677574"/>
              <a:gd name="connsiteX316" fmla="*/ 1474085 w 3649252"/>
              <a:gd name="connsiteY316" fmla="*/ 541843 h 677574"/>
              <a:gd name="connsiteX317" fmla="*/ 1474085 w 3649252"/>
              <a:gd name="connsiteY317" fmla="*/ 580274 h 677574"/>
              <a:gd name="connsiteX318" fmla="*/ 1507825 w 3649252"/>
              <a:gd name="connsiteY318" fmla="*/ 580274 h 677574"/>
              <a:gd name="connsiteX319" fmla="*/ 1507825 w 3649252"/>
              <a:gd name="connsiteY319" fmla="*/ 541843 h 677574"/>
              <a:gd name="connsiteX320" fmla="*/ 1533789 w 3649252"/>
              <a:gd name="connsiteY320" fmla="*/ 541843 h 677574"/>
              <a:gd name="connsiteX321" fmla="*/ 1533789 w 3649252"/>
              <a:gd name="connsiteY321" fmla="*/ 640556 h 677574"/>
              <a:gd name="connsiteX322" fmla="*/ 1507825 w 3649252"/>
              <a:gd name="connsiteY322" fmla="*/ 640556 h 677574"/>
              <a:gd name="connsiteX323" fmla="*/ 1507825 w 3649252"/>
              <a:gd name="connsiteY323" fmla="*/ 601803 h 677574"/>
              <a:gd name="connsiteX324" fmla="*/ 1474085 w 3649252"/>
              <a:gd name="connsiteY324" fmla="*/ 601803 h 677574"/>
              <a:gd name="connsiteX325" fmla="*/ 1474085 w 3649252"/>
              <a:gd name="connsiteY325" fmla="*/ 640556 h 677574"/>
              <a:gd name="connsiteX326" fmla="*/ 1447929 w 3649252"/>
              <a:gd name="connsiteY326" fmla="*/ 640556 h 677574"/>
              <a:gd name="connsiteX327" fmla="*/ 1447929 w 3649252"/>
              <a:gd name="connsiteY327" fmla="*/ 541843 h 677574"/>
              <a:gd name="connsiteX328" fmla="*/ 1251489 w 3649252"/>
              <a:gd name="connsiteY328" fmla="*/ 541843 h 677574"/>
              <a:gd name="connsiteX329" fmla="*/ 1326552 w 3649252"/>
              <a:gd name="connsiteY329" fmla="*/ 541843 h 677574"/>
              <a:gd name="connsiteX330" fmla="*/ 1326552 w 3649252"/>
              <a:gd name="connsiteY330" fmla="*/ 640556 h 677574"/>
              <a:gd name="connsiteX331" fmla="*/ 1300460 w 3649252"/>
              <a:gd name="connsiteY331" fmla="*/ 640556 h 677574"/>
              <a:gd name="connsiteX332" fmla="*/ 1300460 w 3649252"/>
              <a:gd name="connsiteY332" fmla="*/ 563372 h 677574"/>
              <a:gd name="connsiteX333" fmla="*/ 1276103 w 3649252"/>
              <a:gd name="connsiteY333" fmla="*/ 563372 h 677574"/>
              <a:gd name="connsiteX334" fmla="*/ 1274561 w 3649252"/>
              <a:gd name="connsiteY334" fmla="*/ 593513 h 677574"/>
              <a:gd name="connsiteX335" fmla="*/ 1271572 w 3649252"/>
              <a:gd name="connsiteY335" fmla="*/ 614850 h 677574"/>
              <a:gd name="connsiteX336" fmla="*/ 1264921 w 3649252"/>
              <a:gd name="connsiteY336" fmla="*/ 629470 h 677574"/>
              <a:gd name="connsiteX337" fmla="*/ 1254702 w 3649252"/>
              <a:gd name="connsiteY337" fmla="*/ 637857 h 677574"/>
              <a:gd name="connsiteX338" fmla="*/ 1240821 w 3649252"/>
              <a:gd name="connsiteY338" fmla="*/ 640556 h 677574"/>
              <a:gd name="connsiteX339" fmla="*/ 1232595 w 3649252"/>
              <a:gd name="connsiteY339" fmla="*/ 640556 h 677574"/>
              <a:gd name="connsiteX340" fmla="*/ 1232466 w 3649252"/>
              <a:gd name="connsiteY340" fmla="*/ 618834 h 677574"/>
              <a:gd name="connsiteX341" fmla="*/ 1235744 w 3649252"/>
              <a:gd name="connsiteY341" fmla="*/ 618834 h 677574"/>
              <a:gd name="connsiteX342" fmla="*/ 1241753 w 3649252"/>
              <a:gd name="connsiteY342" fmla="*/ 617131 h 677574"/>
              <a:gd name="connsiteX343" fmla="*/ 1245962 w 3649252"/>
              <a:gd name="connsiteY343" fmla="*/ 611572 h 677574"/>
              <a:gd name="connsiteX344" fmla="*/ 1248597 w 3649252"/>
              <a:gd name="connsiteY344" fmla="*/ 601321 h 677574"/>
              <a:gd name="connsiteX345" fmla="*/ 1249882 w 3649252"/>
              <a:gd name="connsiteY345" fmla="*/ 585544 h 677574"/>
              <a:gd name="connsiteX346" fmla="*/ 1251489 w 3649252"/>
              <a:gd name="connsiteY346" fmla="*/ 541843 h 677574"/>
              <a:gd name="connsiteX347" fmla="*/ 1133604 w 3649252"/>
              <a:gd name="connsiteY347" fmla="*/ 541843 h 677574"/>
              <a:gd name="connsiteX348" fmla="*/ 1175698 w 3649252"/>
              <a:gd name="connsiteY348" fmla="*/ 541843 h 677574"/>
              <a:gd name="connsiteX349" fmla="*/ 1204554 w 3649252"/>
              <a:gd name="connsiteY349" fmla="*/ 548783 h 677574"/>
              <a:gd name="connsiteX350" fmla="*/ 1215158 w 3649252"/>
              <a:gd name="connsiteY350" fmla="*/ 568513 h 677574"/>
              <a:gd name="connsiteX351" fmla="*/ 1209181 w 3649252"/>
              <a:gd name="connsiteY351" fmla="*/ 581881 h 677574"/>
              <a:gd name="connsiteX352" fmla="*/ 1192600 w 3649252"/>
              <a:gd name="connsiteY352" fmla="*/ 589079 h 677574"/>
              <a:gd name="connsiteX353" fmla="*/ 1207735 w 3649252"/>
              <a:gd name="connsiteY353" fmla="*/ 593095 h 677574"/>
              <a:gd name="connsiteX354" fmla="*/ 1217311 w 3649252"/>
              <a:gd name="connsiteY354" fmla="*/ 601803 h 677574"/>
              <a:gd name="connsiteX355" fmla="*/ 1220621 w 3649252"/>
              <a:gd name="connsiteY355" fmla="*/ 613628 h 677574"/>
              <a:gd name="connsiteX356" fmla="*/ 1216154 w 3649252"/>
              <a:gd name="connsiteY356" fmla="*/ 628088 h 677574"/>
              <a:gd name="connsiteX357" fmla="*/ 1203108 w 3649252"/>
              <a:gd name="connsiteY357" fmla="*/ 637343 h 677574"/>
              <a:gd name="connsiteX358" fmla="*/ 1182189 w 3649252"/>
              <a:gd name="connsiteY358" fmla="*/ 640556 h 677574"/>
              <a:gd name="connsiteX359" fmla="*/ 1133604 w 3649252"/>
              <a:gd name="connsiteY359" fmla="*/ 640556 h 677574"/>
              <a:gd name="connsiteX360" fmla="*/ 1133604 w 3649252"/>
              <a:gd name="connsiteY360" fmla="*/ 541843 h 677574"/>
              <a:gd name="connsiteX361" fmla="*/ 918912 w 3649252"/>
              <a:gd name="connsiteY361" fmla="*/ 541843 h 677574"/>
              <a:gd name="connsiteX362" fmla="*/ 1008372 w 3649252"/>
              <a:gd name="connsiteY362" fmla="*/ 541843 h 677574"/>
              <a:gd name="connsiteX363" fmla="*/ 1008372 w 3649252"/>
              <a:gd name="connsiteY363" fmla="*/ 563372 h 677574"/>
              <a:gd name="connsiteX364" fmla="*/ 976560 w 3649252"/>
              <a:gd name="connsiteY364" fmla="*/ 563372 h 677574"/>
              <a:gd name="connsiteX365" fmla="*/ 976560 w 3649252"/>
              <a:gd name="connsiteY365" fmla="*/ 640556 h 677574"/>
              <a:gd name="connsiteX366" fmla="*/ 950467 w 3649252"/>
              <a:gd name="connsiteY366" fmla="*/ 640556 h 677574"/>
              <a:gd name="connsiteX367" fmla="*/ 950467 w 3649252"/>
              <a:gd name="connsiteY367" fmla="*/ 563372 h 677574"/>
              <a:gd name="connsiteX368" fmla="*/ 918912 w 3649252"/>
              <a:gd name="connsiteY368" fmla="*/ 563372 h 677574"/>
              <a:gd name="connsiteX369" fmla="*/ 918912 w 3649252"/>
              <a:gd name="connsiteY369" fmla="*/ 541843 h 677574"/>
              <a:gd name="connsiteX370" fmla="*/ 595614 w 3649252"/>
              <a:gd name="connsiteY370" fmla="*/ 541843 h 677574"/>
              <a:gd name="connsiteX371" fmla="*/ 671320 w 3649252"/>
              <a:gd name="connsiteY371" fmla="*/ 541843 h 677574"/>
              <a:gd name="connsiteX372" fmla="*/ 671320 w 3649252"/>
              <a:gd name="connsiteY372" fmla="*/ 618834 h 677574"/>
              <a:gd name="connsiteX373" fmla="*/ 686615 w 3649252"/>
              <a:gd name="connsiteY373" fmla="*/ 618834 h 677574"/>
              <a:gd name="connsiteX374" fmla="*/ 686615 w 3649252"/>
              <a:gd name="connsiteY374" fmla="*/ 669476 h 677574"/>
              <a:gd name="connsiteX375" fmla="*/ 660523 w 3649252"/>
              <a:gd name="connsiteY375" fmla="*/ 669476 h 677574"/>
              <a:gd name="connsiteX376" fmla="*/ 660523 w 3649252"/>
              <a:gd name="connsiteY376" fmla="*/ 640556 h 677574"/>
              <a:gd name="connsiteX377" fmla="*/ 600177 w 3649252"/>
              <a:gd name="connsiteY377" fmla="*/ 640556 h 677574"/>
              <a:gd name="connsiteX378" fmla="*/ 600177 w 3649252"/>
              <a:gd name="connsiteY378" fmla="*/ 669476 h 677574"/>
              <a:gd name="connsiteX379" fmla="*/ 573442 w 3649252"/>
              <a:gd name="connsiteY379" fmla="*/ 669476 h 677574"/>
              <a:gd name="connsiteX380" fmla="*/ 573442 w 3649252"/>
              <a:gd name="connsiteY380" fmla="*/ 618834 h 677574"/>
              <a:gd name="connsiteX381" fmla="*/ 581025 w 3649252"/>
              <a:gd name="connsiteY381" fmla="*/ 618834 h 677574"/>
              <a:gd name="connsiteX382" fmla="*/ 586327 w 3649252"/>
              <a:gd name="connsiteY382" fmla="*/ 612279 h 677574"/>
              <a:gd name="connsiteX383" fmla="*/ 589669 w 3649252"/>
              <a:gd name="connsiteY383" fmla="*/ 601675 h 677574"/>
              <a:gd name="connsiteX384" fmla="*/ 591725 w 3649252"/>
              <a:gd name="connsiteY384" fmla="*/ 588468 h 677574"/>
              <a:gd name="connsiteX385" fmla="*/ 593043 w 3649252"/>
              <a:gd name="connsiteY385" fmla="*/ 574104 h 677574"/>
              <a:gd name="connsiteX386" fmla="*/ 595614 w 3649252"/>
              <a:gd name="connsiteY386" fmla="*/ 541843 h 677574"/>
              <a:gd name="connsiteX387" fmla="*/ 257304 w 3649252"/>
              <a:gd name="connsiteY387" fmla="*/ 541843 h 677574"/>
              <a:gd name="connsiteX388" fmla="*/ 343614 w 3649252"/>
              <a:gd name="connsiteY388" fmla="*/ 541843 h 677574"/>
              <a:gd name="connsiteX389" fmla="*/ 343614 w 3649252"/>
              <a:gd name="connsiteY389" fmla="*/ 640556 h 677574"/>
              <a:gd name="connsiteX390" fmla="*/ 317457 w 3649252"/>
              <a:gd name="connsiteY390" fmla="*/ 640556 h 677574"/>
              <a:gd name="connsiteX391" fmla="*/ 317457 w 3649252"/>
              <a:gd name="connsiteY391" fmla="*/ 563372 h 677574"/>
              <a:gd name="connsiteX392" fmla="*/ 283139 w 3649252"/>
              <a:gd name="connsiteY392" fmla="*/ 563372 h 677574"/>
              <a:gd name="connsiteX393" fmla="*/ 283139 w 3649252"/>
              <a:gd name="connsiteY393" fmla="*/ 640556 h 677574"/>
              <a:gd name="connsiteX394" fmla="*/ 257304 w 3649252"/>
              <a:gd name="connsiteY394" fmla="*/ 640556 h 677574"/>
              <a:gd name="connsiteX395" fmla="*/ 257304 w 3649252"/>
              <a:gd name="connsiteY395" fmla="*/ 541843 h 677574"/>
              <a:gd name="connsiteX396" fmla="*/ 3085 w 3649252"/>
              <a:gd name="connsiteY396" fmla="*/ 541843 h 677574"/>
              <a:gd name="connsiteX397" fmla="*/ 18252 w 3649252"/>
              <a:gd name="connsiteY397" fmla="*/ 541843 h 677574"/>
              <a:gd name="connsiteX398" fmla="*/ 18252 w 3649252"/>
              <a:gd name="connsiteY398" fmla="*/ 584259 h 677574"/>
              <a:gd name="connsiteX399" fmla="*/ 65552 w 3649252"/>
              <a:gd name="connsiteY399" fmla="*/ 584259 h 677574"/>
              <a:gd name="connsiteX400" fmla="*/ 65552 w 3649252"/>
              <a:gd name="connsiteY400" fmla="*/ 541843 h 677574"/>
              <a:gd name="connsiteX401" fmla="*/ 80719 w 3649252"/>
              <a:gd name="connsiteY401" fmla="*/ 541843 h 677574"/>
              <a:gd name="connsiteX402" fmla="*/ 80719 w 3649252"/>
              <a:gd name="connsiteY402" fmla="*/ 640556 h 677574"/>
              <a:gd name="connsiteX403" fmla="*/ 65552 w 3649252"/>
              <a:gd name="connsiteY403" fmla="*/ 640556 h 677574"/>
              <a:gd name="connsiteX404" fmla="*/ 65552 w 3649252"/>
              <a:gd name="connsiteY404" fmla="*/ 598397 h 677574"/>
              <a:gd name="connsiteX405" fmla="*/ 18252 w 3649252"/>
              <a:gd name="connsiteY405" fmla="*/ 598397 h 677574"/>
              <a:gd name="connsiteX406" fmla="*/ 18252 w 3649252"/>
              <a:gd name="connsiteY406" fmla="*/ 640556 h 677574"/>
              <a:gd name="connsiteX407" fmla="*/ 3085 w 3649252"/>
              <a:gd name="connsiteY407" fmla="*/ 640556 h 677574"/>
              <a:gd name="connsiteX408" fmla="*/ 3085 w 3649252"/>
              <a:gd name="connsiteY408" fmla="*/ 541843 h 677574"/>
              <a:gd name="connsiteX409" fmla="*/ 3377773 w 3649252"/>
              <a:gd name="connsiteY409" fmla="*/ 540557 h 677574"/>
              <a:gd name="connsiteX410" fmla="*/ 3395992 w 3649252"/>
              <a:gd name="connsiteY410" fmla="*/ 543674 h 677574"/>
              <a:gd name="connsiteX411" fmla="*/ 3410773 w 3649252"/>
              <a:gd name="connsiteY411" fmla="*/ 553025 h 677574"/>
              <a:gd name="connsiteX412" fmla="*/ 3420639 w 3649252"/>
              <a:gd name="connsiteY412" fmla="*/ 568674 h 677574"/>
              <a:gd name="connsiteX413" fmla="*/ 3424173 w 3649252"/>
              <a:gd name="connsiteY413" fmla="*/ 590685 h 677574"/>
              <a:gd name="connsiteX414" fmla="*/ 3424173 w 3649252"/>
              <a:gd name="connsiteY414" fmla="*/ 598204 h 677574"/>
              <a:gd name="connsiteX415" fmla="*/ 3356950 w 3649252"/>
              <a:gd name="connsiteY415" fmla="*/ 598204 h 677574"/>
              <a:gd name="connsiteX416" fmla="*/ 3356950 w 3649252"/>
              <a:gd name="connsiteY416" fmla="*/ 598269 h 677574"/>
              <a:gd name="connsiteX417" fmla="*/ 3359681 w 3649252"/>
              <a:gd name="connsiteY417" fmla="*/ 610929 h 677574"/>
              <a:gd name="connsiteX418" fmla="*/ 3367425 w 3649252"/>
              <a:gd name="connsiteY418" fmla="*/ 619155 h 677574"/>
              <a:gd name="connsiteX419" fmla="*/ 3379315 w 3649252"/>
              <a:gd name="connsiteY419" fmla="*/ 622047 h 677574"/>
              <a:gd name="connsiteX420" fmla="*/ 3387669 w 3649252"/>
              <a:gd name="connsiteY420" fmla="*/ 620762 h 677574"/>
              <a:gd name="connsiteX421" fmla="*/ 3394161 w 3649252"/>
              <a:gd name="connsiteY421" fmla="*/ 616906 h 677574"/>
              <a:gd name="connsiteX422" fmla="*/ 3398274 w 3649252"/>
              <a:gd name="connsiteY422" fmla="*/ 610608 h 677574"/>
              <a:gd name="connsiteX423" fmla="*/ 3423595 w 3649252"/>
              <a:gd name="connsiteY423" fmla="*/ 612279 h 677574"/>
              <a:gd name="connsiteX424" fmla="*/ 3415722 w 3649252"/>
              <a:gd name="connsiteY424" fmla="*/ 628185 h 677574"/>
              <a:gd name="connsiteX425" fmla="*/ 3400427 w 3649252"/>
              <a:gd name="connsiteY425" fmla="*/ 638725 h 677574"/>
              <a:gd name="connsiteX426" fmla="*/ 3378865 w 3649252"/>
              <a:gd name="connsiteY426" fmla="*/ 642484 h 677574"/>
              <a:gd name="connsiteX427" fmla="*/ 3352677 w 3649252"/>
              <a:gd name="connsiteY427" fmla="*/ 636282 h 677574"/>
              <a:gd name="connsiteX428" fmla="*/ 3335807 w 3649252"/>
              <a:gd name="connsiteY428" fmla="*/ 618673 h 677574"/>
              <a:gd name="connsiteX429" fmla="*/ 3329894 w 3649252"/>
              <a:gd name="connsiteY429" fmla="*/ 591649 h 677574"/>
              <a:gd name="connsiteX430" fmla="*/ 3335807 w 3649252"/>
              <a:gd name="connsiteY430" fmla="*/ 564914 h 677574"/>
              <a:gd name="connsiteX431" fmla="*/ 3352483 w 3649252"/>
              <a:gd name="connsiteY431" fmla="*/ 546984 h 677574"/>
              <a:gd name="connsiteX432" fmla="*/ 3377773 w 3649252"/>
              <a:gd name="connsiteY432" fmla="*/ 540557 h 677574"/>
              <a:gd name="connsiteX433" fmla="*/ 3142526 w 3649252"/>
              <a:gd name="connsiteY433" fmla="*/ 540557 h 677574"/>
              <a:gd name="connsiteX434" fmla="*/ 3162449 w 3649252"/>
              <a:gd name="connsiteY434" fmla="*/ 546181 h 677574"/>
              <a:gd name="connsiteX435" fmla="*/ 3177037 w 3649252"/>
              <a:gd name="connsiteY435" fmla="*/ 563083 h 677574"/>
              <a:gd name="connsiteX436" fmla="*/ 3182500 w 3649252"/>
              <a:gd name="connsiteY436" fmla="*/ 591328 h 677574"/>
              <a:gd name="connsiteX437" fmla="*/ 3177198 w 3649252"/>
              <a:gd name="connsiteY437" fmla="*/ 619188 h 677574"/>
              <a:gd name="connsiteX438" fmla="*/ 3162802 w 3649252"/>
              <a:gd name="connsiteY438" fmla="*/ 636347 h 677574"/>
              <a:gd name="connsiteX439" fmla="*/ 3142462 w 3649252"/>
              <a:gd name="connsiteY439" fmla="*/ 642163 h 677574"/>
              <a:gd name="connsiteX440" fmla="*/ 3128934 w 3649252"/>
              <a:gd name="connsiteY440" fmla="*/ 639528 h 677574"/>
              <a:gd name="connsiteX441" fmla="*/ 3119840 w 3649252"/>
              <a:gd name="connsiteY441" fmla="*/ 632876 h 677574"/>
              <a:gd name="connsiteX442" fmla="*/ 3114442 w 3649252"/>
              <a:gd name="connsiteY442" fmla="*/ 624747 h 677574"/>
              <a:gd name="connsiteX443" fmla="*/ 3113606 w 3649252"/>
              <a:gd name="connsiteY443" fmla="*/ 624747 h 677574"/>
              <a:gd name="connsiteX444" fmla="*/ 3113606 w 3649252"/>
              <a:gd name="connsiteY444" fmla="*/ 677574 h 677574"/>
              <a:gd name="connsiteX445" fmla="*/ 3086229 w 3649252"/>
              <a:gd name="connsiteY445" fmla="*/ 677574 h 677574"/>
              <a:gd name="connsiteX446" fmla="*/ 3086229 w 3649252"/>
              <a:gd name="connsiteY446" fmla="*/ 541843 h 677574"/>
              <a:gd name="connsiteX447" fmla="*/ 3113221 w 3649252"/>
              <a:gd name="connsiteY447" fmla="*/ 541843 h 677574"/>
              <a:gd name="connsiteX448" fmla="*/ 3113221 w 3649252"/>
              <a:gd name="connsiteY448" fmla="*/ 558423 h 677574"/>
              <a:gd name="connsiteX449" fmla="*/ 3114442 w 3649252"/>
              <a:gd name="connsiteY449" fmla="*/ 558423 h 677574"/>
              <a:gd name="connsiteX450" fmla="*/ 3119679 w 3649252"/>
              <a:gd name="connsiteY450" fmla="*/ 550294 h 677574"/>
              <a:gd name="connsiteX451" fmla="*/ 3128677 w 3649252"/>
              <a:gd name="connsiteY451" fmla="*/ 543353 h 677574"/>
              <a:gd name="connsiteX452" fmla="*/ 3142526 w 3649252"/>
              <a:gd name="connsiteY452" fmla="*/ 540557 h 677574"/>
              <a:gd name="connsiteX453" fmla="*/ 3016529 w 3649252"/>
              <a:gd name="connsiteY453" fmla="*/ 540557 h 677574"/>
              <a:gd name="connsiteX454" fmla="*/ 3042397 w 3649252"/>
              <a:gd name="connsiteY454" fmla="*/ 546952 h 677574"/>
              <a:gd name="connsiteX455" fmla="*/ 3059203 w 3649252"/>
              <a:gd name="connsiteY455" fmla="*/ 564818 h 677574"/>
              <a:gd name="connsiteX456" fmla="*/ 3065115 w 3649252"/>
              <a:gd name="connsiteY456" fmla="*/ 591585 h 677574"/>
              <a:gd name="connsiteX457" fmla="*/ 3059203 w 3649252"/>
              <a:gd name="connsiteY457" fmla="*/ 618224 h 677574"/>
              <a:gd name="connsiteX458" fmla="*/ 3042397 w 3649252"/>
              <a:gd name="connsiteY458" fmla="*/ 636090 h 677574"/>
              <a:gd name="connsiteX459" fmla="*/ 3016529 w 3649252"/>
              <a:gd name="connsiteY459" fmla="*/ 642484 h 677574"/>
              <a:gd name="connsiteX460" fmla="*/ 2990662 w 3649252"/>
              <a:gd name="connsiteY460" fmla="*/ 636090 h 677574"/>
              <a:gd name="connsiteX461" fmla="*/ 2973856 w 3649252"/>
              <a:gd name="connsiteY461" fmla="*/ 618224 h 677574"/>
              <a:gd name="connsiteX462" fmla="*/ 2967944 w 3649252"/>
              <a:gd name="connsiteY462" fmla="*/ 591585 h 677574"/>
              <a:gd name="connsiteX463" fmla="*/ 2973856 w 3649252"/>
              <a:gd name="connsiteY463" fmla="*/ 564818 h 677574"/>
              <a:gd name="connsiteX464" fmla="*/ 2990662 w 3649252"/>
              <a:gd name="connsiteY464" fmla="*/ 546952 h 677574"/>
              <a:gd name="connsiteX465" fmla="*/ 3016529 w 3649252"/>
              <a:gd name="connsiteY465" fmla="*/ 540557 h 677574"/>
              <a:gd name="connsiteX466" fmla="*/ 2661341 w 3649252"/>
              <a:gd name="connsiteY466" fmla="*/ 540557 h 677574"/>
              <a:gd name="connsiteX467" fmla="*/ 2677118 w 3649252"/>
              <a:gd name="connsiteY467" fmla="*/ 542485 h 677574"/>
              <a:gd name="connsiteX468" fmla="*/ 2690551 w 3649252"/>
              <a:gd name="connsiteY468" fmla="*/ 548462 h 677574"/>
              <a:gd name="connsiteX469" fmla="*/ 2699837 w 3649252"/>
              <a:gd name="connsiteY469" fmla="*/ 558841 h 677574"/>
              <a:gd name="connsiteX470" fmla="*/ 2703243 w 3649252"/>
              <a:gd name="connsiteY470" fmla="*/ 573976 h 677574"/>
              <a:gd name="connsiteX471" fmla="*/ 2703243 w 3649252"/>
              <a:gd name="connsiteY471" fmla="*/ 640556 h 677574"/>
              <a:gd name="connsiteX472" fmla="*/ 2677279 w 3649252"/>
              <a:gd name="connsiteY472" fmla="*/ 640556 h 677574"/>
              <a:gd name="connsiteX473" fmla="*/ 2677279 w 3649252"/>
              <a:gd name="connsiteY473" fmla="*/ 626867 h 677574"/>
              <a:gd name="connsiteX474" fmla="*/ 2676508 w 3649252"/>
              <a:gd name="connsiteY474" fmla="*/ 626867 h 677574"/>
              <a:gd name="connsiteX475" fmla="*/ 2670145 w 3649252"/>
              <a:gd name="connsiteY475" fmla="*/ 634997 h 677574"/>
              <a:gd name="connsiteX476" fmla="*/ 2660570 w 3649252"/>
              <a:gd name="connsiteY476" fmla="*/ 640460 h 677574"/>
              <a:gd name="connsiteX477" fmla="*/ 2647652 w 3649252"/>
              <a:gd name="connsiteY477" fmla="*/ 642420 h 677574"/>
              <a:gd name="connsiteX478" fmla="*/ 2630814 w 3649252"/>
              <a:gd name="connsiteY478" fmla="*/ 639110 h 677574"/>
              <a:gd name="connsiteX479" fmla="*/ 2619150 w 3649252"/>
              <a:gd name="connsiteY479" fmla="*/ 629277 h 677574"/>
              <a:gd name="connsiteX480" fmla="*/ 2614876 w 3649252"/>
              <a:gd name="connsiteY480" fmla="*/ 612986 h 677574"/>
              <a:gd name="connsiteX481" fmla="*/ 2617897 w 3649252"/>
              <a:gd name="connsiteY481" fmla="*/ 599168 h 677574"/>
              <a:gd name="connsiteX482" fmla="*/ 2626123 w 3649252"/>
              <a:gd name="connsiteY482" fmla="*/ 590171 h 677574"/>
              <a:gd name="connsiteX483" fmla="*/ 2637980 w 3649252"/>
              <a:gd name="connsiteY483" fmla="*/ 585030 h 677574"/>
              <a:gd name="connsiteX484" fmla="*/ 2651958 w 3649252"/>
              <a:gd name="connsiteY484" fmla="*/ 582588 h 677574"/>
              <a:gd name="connsiteX485" fmla="*/ 2665840 w 3649252"/>
              <a:gd name="connsiteY485" fmla="*/ 580885 h 677574"/>
              <a:gd name="connsiteX486" fmla="*/ 2673487 w 3649252"/>
              <a:gd name="connsiteY486" fmla="*/ 578475 h 677574"/>
              <a:gd name="connsiteX487" fmla="*/ 2675865 w 3649252"/>
              <a:gd name="connsiteY487" fmla="*/ 573719 h 677574"/>
              <a:gd name="connsiteX488" fmla="*/ 2675865 w 3649252"/>
              <a:gd name="connsiteY488" fmla="*/ 573333 h 677574"/>
              <a:gd name="connsiteX489" fmla="*/ 2672041 w 3649252"/>
              <a:gd name="connsiteY489" fmla="*/ 563886 h 677574"/>
              <a:gd name="connsiteX490" fmla="*/ 2661212 w 3649252"/>
              <a:gd name="connsiteY490" fmla="*/ 560544 h 677574"/>
              <a:gd name="connsiteX491" fmla="*/ 2649452 w 3649252"/>
              <a:gd name="connsiteY491" fmla="*/ 563790 h 677574"/>
              <a:gd name="connsiteX492" fmla="*/ 2643667 w 3649252"/>
              <a:gd name="connsiteY492" fmla="*/ 571919 h 677574"/>
              <a:gd name="connsiteX493" fmla="*/ 2618347 w 3649252"/>
              <a:gd name="connsiteY493" fmla="*/ 569863 h 677574"/>
              <a:gd name="connsiteX494" fmla="*/ 2625930 w 3649252"/>
              <a:gd name="connsiteY494" fmla="*/ 554278 h 677574"/>
              <a:gd name="connsiteX495" fmla="*/ 2640551 w 3649252"/>
              <a:gd name="connsiteY495" fmla="*/ 544124 h 677574"/>
              <a:gd name="connsiteX496" fmla="*/ 2661341 w 3649252"/>
              <a:gd name="connsiteY496" fmla="*/ 540557 h 677574"/>
              <a:gd name="connsiteX497" fmla="*/ 2061266 w 3649252"/>
              <a:gd name="connsiteY497" fmla="*/ 540557 h 677574"/>
              <a:gd name="connsiteX498" fmla="*/ 2077043 w 3649252"/>
              <a:gd name="connsiteY498" fmla="*/ 542485 h 677574"/>
              <a:gd name="connsiteX499" fmla="*/ 2090475 w 3649252"/>
              <a:gd name="connsiteY499" fmla="*/ 548462 h 677574"/>
              <a:gd name="connsiteX500" fmla="*/ 2099762 w 3649252"/>
              <a:gd name="connsiteY500" fmla="*/ 558841 h 677574"/>
              <a:gd name="connsiteX501" fmla="*/ 2103168 w 3649252"/>
              <a:gd name="connsiteY501" fmla="*/ 573976 h 677574"/>
              <a:gd name="connsiteX502" fmla="*/ 2103168 w 3649252"/>
              <a:gd name="connsiteY502" fmla="*/ 640556 h 677574"/>
              <a:gd name="connsiteX503" fmla="*/ 2077204 w 3649252"/>
              <a:gd name="connsiteY503" fmla="*/ 640556 h 677574"/>
              <a:gd name="connsiteX504" fmla="*/ 2077204 w 3649252"/>
              <a:gd name="connsiteY504" fmla="*/ 626867 h 677574"/>
              <a:gd name="connsiteX505" fmla="*/ 2076433 w 3649252"/>
              <a:gd name="connsiteY505" fmla="*/ 626867 h 677574"/>
              <a:gd name="connsiteX506" fmla="*/ 2070071 w 3649252"/>
              <a:gd name="connsiteY506" fmla="*/ 634997 h 677574"/>
              <a:gd name="connsiteX507" fmla="*/ 2060495 w 3649252"/>
              <a:gd name="connsiteY507" fmla="*/ 640460 h 677574"/>
              <a:gd name="connsiteX508" fmla="*/ 2047577 w 3649252"/>
              <a:gd name="connsiteY508" fmla="*/ 642420 h 677574"/>
              <a:gd name="connsiteX509" fmla="*/ 2030739 w 3649252"/>
              <a:gd name="connsiteY509" fmla="*/ 639110 h 677574"/>
              <a:gd name="connsiteX510" fmla="*/ 2019075 w 3649252"/>
              <a:gd name="connsiteY510" fmla="*/ 629277 h 677574"/>
              <a:gd name="connsiteX511" fmla="*/ 2014801 w 3649252"/>
              <a:gd name="connsiteY511" fmla="*/ 612986 h 677574"/>
              <a:gd name="connsiteX512" fmla="*/ 2017822 w 3649252"/>
              <a:gd name="connsiteY512" fmla="*/ 599168 h 677574"/>
              <a:gd name="connsiteX513" fmla="*/ 2026048 w 3649252"/>
              <a:gd name="connsiteY513" fmla="*/ 590171 h 677574"/>
              <a:gd name="connsiteX514" fmla="*/ 2037905 w 3649252"/>
              <a:gd name="connsiteY514" fmla="*/ 585030 h 677574"/>
              <a:gd name="connsiteX515" fmla="*/ 2051883 w 3649252"/>
              <a:gd name="connsiteY515" fmla="*/ 582588 h 677574"/>
              <a:gd name="connsiteX516" fmla="*/ 2065765 w 3649252"/>
              <a:gd name="connsiteY516" fmla="*/ 580885 h 677574"/>
              <a:gd name="connsiteX517" fmla="*/ 2073413 w 3649252"/>
              <a:gd name="connsiteY517" fmla="*/ 578475 h 677574"/>
              <a:gd name="connsiteX518" fmla="*/ 2075790 w 3649252"/>
              <a:gd name="connsiteY518" fmla="*/ 573719 h 677574"/>
              <a:gd name="connsiteX519" fmla="*/ 2075790 w 3649252"/>
              <a:gd name="connsiteY519" fmla="*/ 573333 h 677574"/>
              <a:gd name="connsiteX520" fmla="*/ 2071966 w 3649252"/>
              <a:gd name="connsiteY520" fmla="*/ 563886 h 677574"/>
              <a:gd name="connsiteX521" fmla="*/ 2061137 w 3649252"/>
              <a:gd name="connsiteY521" fmla="*/ 560544 h 677574"/>
              <a:gd name="connsiteX522" fmla="*/ 2049377 w 3649252"/>
              <a:gd name="connsiteY522" fmla="*/ 563790 h 677574"/>
              <a:gd name="connsiteX523" fmla="*/ 2043593 w 3649252"/>
              <a:gd name="connsiteY523" fmla="*/ 571919 h 677574"/>
              <a:gd name="connsiteX524" fmla="*/ 2018272 w 3649252"/>
              <a:gd name="connsiteY524" fmla="*/ 569863 h 677574"/>
              <a:gd name="connsiteX525" fmla="*/ 2025855 w 3649252"/>
              <a:gd name="connsiteY525" fmla="*/ 554278 h 677574"/>
              <a:gd name="connsiteX526" fmla="*/ 2040476 w 3649252"/>
              <a:gd name="connsiteY526" fmla="*/ 544124 h 677574"/>
              <a:gd name="connsiteX527" fmla="*/ 2061266 w 3649252"/>
              <a:gd name="connsiteY527" fmla="*/ 540557 h 677574"/>
              <a:gd name="connsiteX528" fmla="*/ 1702079 w 3649252"/>
              <a:gd name="connsiteY528" fmla="*/ 540557 h 677574"/>
              <a:gd name="connsiteX529" fmla="*/ 1727947 w 3649252"/>
              <a:gd name="connsiteY529" fmla="*/ 546952 h 677574"/>
              <a:gd name="connsiteX530" fmla="*/ 1744753 w 3649252"/>
              <a:gd name="connsiteY530" fmla="*/ 564818 h 677574"/>
              <a:gd name="connsiteX531" fmla="*/ 1750665 w 3649252"/>
              <a:gd name="connsiteY531" fmla="*/ 591585 h 677574"/>
              <a:gd name="connsiteX532" fmla="*/ 1744753 w 3649252"/>
              <a:gd name="connsiteY532" fmla="*/ 618224 h 677574"/>
              <a:gd name="connsiteX533" fmla="*/ 1727947 w 3649252"/>
              <a:gd name="connsiteY533" fmla="*/ 636090 h 677574"/>
              <a:gd name="connsiteX534" fmla="*/ 1702079 w 3649252"/>
              <a:gd name="connsiteY534" fmla="*/ 642484 h 677574"/>
              <a:gd name="connsiteX535" fmla="*/ 1676212 w 3649252"/>
              <a:gd name="connsiteY535" fmla="*/ 636090 h 677574"/>
              <a:gd name="connsiteX536" fmla="*/ 1659406 w 3649252"/>
              <a:gd name="connsiteY536" fmla="*/ 618224 h 677574"/>
              <a:gd name="connsiteX537" fmla="*/ 1653494 w 3649252"/>
              <a:gd name="connsiteY537" fmla="*/ 591585 h 677574"/>
              <a:gd name="connsiteX538" fmla="*/ 1659406 w 3649252"/>
              <a:gd name="connsiteY538" fmla="*/ 564818 h 677574"/>
              <a:gd name="connsiteX539" fmla="*/ 1676212 w 3649252"/>
              <a:gd name="connsiteY539" fmla="*/ 546952 h 677574"/>
              <a:gd name="connsiteX540" fmla="*/ 1702079 w 3649252"/>
              <a:gd name="connsiteY540" fmla="*/ 540557 h 677574"/>
              <a:gd name="connsiteX541" fmla="*/ 1387048 w 3649252"/>
              <a:gd name="connsiteY541" fmla="*/ 540557 h 677574"/>
              <a:gd name="connsiteX542" fmla="*/ 1405267 w 3649252"/>
              <a:gd name="connsiteY542" fmla="*/ 543674 h 677574"/>
              <a:gd name="connsiteX543" fmla="*/ 1420049 w 3649252"/>
              <a:gd name="connsiteY543" fmla="*/ 553025 h 677574"/>
              <a:gd name="connsiteX544" fmla="*/ 1429913 w 3649252"/>
              <a:gd name="connsiteY544" fmla="*/ 568674 h 677574"/>
              <a:gd name="connsiteX545" fmla="*/ 1433448 w 3649252"/>
              <a:gd name="connsiteY545" fmla="*/ 590685 h 677574"/>
              <a:gd name="connsiteX546" fmla="*/ 1433448 w 3649252"/>
              <a:gd name="connsiteY546" fmla="*/ 598204 h 677574"/>
              <a:gd name="connsiteX547" fmla="*/ 1366225 w 3649252"/>
              <a:gd name="connsiteY547" fmla="*/ 598204 h 677574"/>
              <a:gd name="connsiteX548" fmla="*/ 1366225 w 3649252"/>
              <a:gd name="connsiteY548" fmla="*/ 598269 h 677574"/>
              <a:gd name="connsiteX549" fmla="*/ 1368957 w 3649252"/>
              <a:gd name="connsiteY549" fmla="*/ 610929 h 677574"/>
              <a:gd name="connsiteX550" fmla="*/ 1376701 w 3649252"/>
              <a:gd name="connsiteY550" fmla="*/ 619155 h 677574"/>
              <a:gd name="connsiteX551" fmla="*/ 1388590 w 3649252"/>
              <a:gd name="connsiteY551" fmla="*/ 622047 h 677574"/>
              <a:gd name="connsiteX552" fmla="*/ 1396945 w 3649252"/>
              <a:gd name="connsiteY552" fmla="*/ 620762 h 677574"/>
              <a:gd name="connsiteX553" fmla="*/ 1403436 w 3649252"/>
              <a:gd name="connsiteY553" fmla="*/ 616906 h 677574"/>
              <a:gd name="connsiteX554" fmla="*/ 1407549 w 3649252"/>
              <a:gd name="connsiteY554" fmla="*/ 610608 h 677574"/>
              <a:gd name="connsiteX555" fmla="*/ 1432870 w 3649252"/>
              <a:gd name="connsiteY555" fmla="*/ 612279 h 677574"/>
              <a:gd name="connsiteX556" fmla="*/ 1424997 w 3649252"/>
              <a:gd name="connsiteY556" fmla="*/ 628185 h 677574"/>
              <a:gd name="connsiteX557" fmla="*/ 1409702 w 3649252"/>
              <a:gd name="connsiteY557" fmla="*/ 638725 h 677574"/>
              <a:gd name="connsiteX558" fmla="*/ 1388140 w 3649252"/>
              <a:gd name="connsiteY558" fmla="*/ 642484 h 677574"/>
              <a:gd name="connsiteX559" fmla="*/ 1361952 w 3649252"/>
              <a:gd name="connsiteY559" fmla="*/ 636282 h 677574"/>
              <a:gd name="connsiteX560" fmla="*/ 1345082 w 3649252"/>
              <a:gd name="connsiteY560" fmla="*/ 618673 h 677574"/>
              <a:gd name="connsiteX561" fmla="*/ 1339169 w 3649252"/>
              <a:gd name="connsiteY561" fmla="*/ 591649 h 677574"/>
              <a:gd name="connsiteX562" fmla="*/ 1345082 w 3649252"/>
              <a:gd name="connsiteY562" fmla="*/ 564914 h 677574"/>
              <a:gd name="connsiteX563" fmla="*/ 1361759 w 3649252"/>
              <a:gd name="connsiteY563" fmla="*/ 546984 h 677574"/>
              <a:gd name="connsiteX564" fmla="*/ 1387048 w 3649252"/>
              <a:gd name="connsiteY564" fmla="*/ 540557 h 677574"/>
              <a:gd name="connsiteX565" fmla="*/ 1070666 w 3649252"/>
              <a:gd name="connsiteY565" fmla="*/ 540557 h 677574"/>
              <a:gd name="connsiteX566" fmla="*/ 1086444 w 3649252"/>
              <a:gd name="connsiteY566" fmla="*/ 542485 h 677574"/>
              <a:gd name="connsiteX567" fmla="*/ 1099875 w 3649252"/>
              <a:gd name="connsiteY567" fmla="*/ 548462 h 677574"/>
              <a:gd name="connsiteX568" fmla="*/ 1109162 w 3649252"/>
              <a:gd name="connsiteY568" fmla="*/ 558841 h 677574"/>
              <a:gd name="connsiteX569" fmla="*/ 1112568 w 3649252"/>
              <a:gd name="connsiteY569" fmla="*/ 573976 h 677574"/>
              <a:gd name="connsiteX570" fmla="*/ 1112568 w 3649252"/>
              <a:gd name="connsiteY570" fmla="*/ 640556 h 677574"/>
              <a:gd name="connsiteX571" fmla="*/ 1086604 w 3649252"/>
              <a:gd name="connsiteY571" fmla="*/ 640556 h 677574"/>
              <a:gd name="connsiteX572" fmla="*/ 1086604 w 3649252"/>
              <a:gd name="connsiteY572" fmla="*/ 626867 h 677574"/>
              <a:gd name="connsiteX573" fmla="*/ 1085833 w 3649252"/>
              <a:gd name="connsiteY573" fmla="*/ 626867 h 677574"/>
              <a:gd name="connsiteX574" fmla="*/ 1079471 w 3649252"/>
              <a:gd name="connsiteY574" fmla="*/ 634997 h 677574"/>
              <a:gd name="connsiteX575" fmla="*/ 1069895 w 3649252"/>
              <a:gd name="connsiteY575" fmla="*/ 640460 h 677574"/>
              <a:gd name="connsiteX576" fmla="*/ 1056977 w 3649252"/>
              <a:gd name="connsiteY576" fmla="*/ 642420 h 677574"/>
              <a:gd name="connsiteX577" fmla="*/ 1040140 w 3649252"/>
              <a:gd name="connsiteY577" fmla="*/ 639110 h 677574"/>
              <a:gd name="connsiteX578" fmla="*/ 1028475 w 3649252"/>
              <a:gd name="connsiteY578" fmla="*/ 629277 h 677574"/>
              <a:gd name="connsiteX579" fmla="*/ 1024201 w 3649252"/>
              <a:gd name="connsiteY579" fmla="*/ 612986 h 677574"/>
              <a:gd name="connsiteX580" fmla="*/ 1027222 w 3649252"/>
              <a:gd name="connsiteY580" fmla="*/ 599168 h 677574"/>
              <a:gd name="connsiteX581" fmla="*/ 1035448 w 3649252"/>
              <a:gd name="connsiteY581" fmla="*/ 590171 h 677574"/>
              <a:gd name="connsiteX582" fmla="*/ 1047305 w 3649252"/>
              <a:gd name="connsiteY582" fmla="*/ 585030 h 677574"/>
              <a:gd name="connsiteX583" fmla="*/ 1061283 w 3649252"/>
              <a:gd name="connsiteY583" fmla="*/ 582588 h 677574"/>
              <a:gd name="connsiteX584" fmla="*/ 1075165 w 3649252"/>
              <a:gd name="connsiteY584" fmla="*/ 580885 h 677574"/>
              <a:gd name="connsiteX585" fmla="*/ 1082813 w 3649252"/>
              <a:gd name="connsiteY585" fmla="*/ 578475 h 677574"/>
              <a:gd name="connsiteX586" fmla="*/ 1085191 w 3649252"/>
              <a:gd name="connsiteY586" fmla="*/ 573719 h 677574"/>
              <a:gd name="connsiteX587" fmla="*/ 1085191 w 3649252"/>
              <a:gd name="connsiteY587" fmla="*/ 573333 h 677574"/>
              <a:gd name="connsiteX588" fmla="*/ 1081367 w 3649252"/>
              <a:gd name="connsiteY588" fmla="*/ 563886 h 677574"/>
              <a:gd name="connsiteX589" fmla="*/ 1070538 w 3649252"/>
              <a:gd name="connsiteY589" fmla="*/ 560544 h 677574"/>
              <a:gd name="connsiteX590" fmla="*/ 1058777 w 3649252"/>
              <a:gd name="connsiteY590" fmla="*/ 563790 h 677574"/>
              <a:gd name="connsiteX591" fmla="*/ 1052993 w 3649252"/>
              <a:gd name="connsiteY591" fmla="*/ 571919 h 677574"/>
              <a:gd name="connsiteX592" fmla="*/ 1027672 w 3649252"/>
              <a:gd name="connsiteY592" fmla="*/ 569863 h 677574"/>
              <a:gd name="connsiteX593" fmla="*/ 1035255 w 3649252"/>
              <a:gd name="connsiteY593" fmla="*/ 554278 h 677574"/>
              <a:gd name="connsiteX594" fmla="*/ 1049876 w 3649252"/>
              <a:gd name="connsiteY594" fmla="*/ 544124 h 677574"/>
              <a:gd name="connsiteX595" fmla="*/ 1070666 w 3649252"/>
              <a:gd name="connsiteY595" fmla="*/ 540557 h 677574"/>
              <a:gd name="connsiteX596" fmla="*/ 863751 w 3649252"/>
              <a:gd name="connsiteY596" fmla="*/ 540557 h 677574"/>
              <a:gd name="connsiteX597" fmla="*/ 886373 w 3649252"/>
              <a:gd name="connsiteY597" fmla="*/ 545249 h 677574"/>
              <a:gd name="connsiteX598" fmla="*/ 901733 w 3649252"/>
              <a:gd name="connsiteY598" fmla="*/ 558423 h 677574"/>
              <a:gd name="connsiteX599" fmla="*/ 907967 w 3649252"/>
              <a:gd name="connsiteY599" fmla="*/ 578346 h 677574"/>
              <a:gd name="connsiteX600" fmla="*/ 882131 w 3649252"/>
              <a:gd name="connsiteY600" fmla="*/ 578346 h 677574"/>
              <a:gd name="connsiteX601" fmla="*/ 876380 w 3649252"/>
              <a:gd name="connsiteY601" fmla="*/ 566425 h 677574"/>
              <a:gd name="connsiteX602" fmla="*/ 864201 w 3649252"/>
              <a:gd name="connsiteY602" fmla="*/ 561894 h 677574"/>
              <a:gd name="connsiteX603" fmla="*/ 853115 w 3649252"/>
              <a:gd name="connsiteY603" fmla="*/ 565332 h 677574"/>
              <a:gd name="connsiteX604" fmla="*/ 845756 w 3649252"/>
              <a:gd name="connsiteY604" fmla="*/ 575326 h 677574"/>
              <a:gd name="connsiteX605" fmla="*/ 843121 w 3649252"/>
              <a:gd name="connsiteY605" fmla="*/ 591199 h 677574"/>
              <a:gd name="connsiteX606" fmla="*/ 845724 w 3649252"/>
              <a:gd name="connsiteY606" fmla="*/ 607266 h 677574"/>
              <a:gd name="connsiteX607" fmla="*/ 853083 w 3649252"/>
              <a:gd name="connsiteY607" fmla="*/ 617356 h 677574"/>
              <a:gd name="connsiteX608" fmla="*/ 864201 w 3649252"/>
              <a:gd name="connsiteY608" fmla="*/ 620826 h 677574"/>
              <a:gd name="connsiteX609" fmla="*/ 872652 w 3649252"/>
              <a:gd name="connsiteY609" fmla="*/ 618898 h 677574"/>
              <a:gd name="connsiteX610" fmla="*/ 878886 w 3649252"/>
              <a:gd name="connsiteY610" fmla="*/ 613275 h 677574"/>
              <a:gd name="connsiteX611" fmla="*/ 882131 w 3649252"/>
              <a:gd name="connsiteY611" fmla="*/ 604374 h 677574"/>
              <a:gd name="connsiteX612" fmla="*/ 907967 w 3649252"/>
              <a:gd name="connsiteY612" fmla="*/ 604374 h 677574"/>
              <a:gd name="connsiteX613" fmla="*/ 901829 w 3649252"/>
              <a:gd name="connsiteY613" fmla="*/ 624265 h 677574"/>
              <a:gd name="connsiteX614" fmla="*/ 886694 w 3649252"/>
              <a:gd name="connsiteY614" fmla="*/ 637664 h 677574"/>
              <a:gd name="connsiteX615" fmla="*/ 863880 w 3649252"/>
              <a:gd name="connsiteY615" fmla="*/ 642484 h 677574"/>
              <a:gd name="connsiteX616" fmla="*/ 837819 w 3649252"/>
              <a:gd name="connsiteY616" fmla="*/ 636025 h 677574"/>
              <a:gd name="connsiteX617" fmla="*/ 821110 w 3649252"/>
              <a:gd name="connsiteY617" fmla="*/ 618063 h 677574"/>
              <a:gd name="connsiteX618" fmla="*/ 815294 w 3649252"/>
              <a:gd name="connsiteY618" fmla="*/ 591585 h 677574"/>
              <a:gd name="connsiteX619" fmla="*/ 821174 w 3649252"/>
              <a:gd name="connsiteY619" fmla="*/ 564946 h 677574"/>
              <a:gd name="connsiteX620" fmla="*/ 837916 w 3649252"/>
              <a:gd name="connsiteY620" fmla="*/ 547016 h 677574"/>
              <a:gd name="connsiteX621" fmla="*/ 863751 w 3649252"/>
              <a:gd name="connsiteY621" fmla="*/ 540557 h 677574"/>
              <a:gd name="connsiteX622" fmla="*/ 749580 w 3649252"/>
              <a:gd name="connsiteY622" fmla="*/ 540557 h 677574"/>
              <a:gd name="connsiteX623" fmla="*/ 775447 w 3649252"/>
              <a:gd name="connsiteY623" fmla="*/ 546952 h 677574"/>
              <a:gd name="connsiteX624" fmla="*/ 792253 w 3649252"/>
              <a:gd name="connsiteY624" fmla="*/ 564818 h 677574"/>
              <a:gd name="connsiteX625" fmla="*/ 798165 w 3649252"/>
              <a:gd name="connsiteY625" fmla="*/ 591585 h 677574"/>
              <a:gd name="connsiteX626" fmla="*/ 792253 w 3649252"/>
              <a:gd name="connsiteY626" fmla="*/ 618224 h 677574"/>
              <a:gd name="connsiteX627" fmla="*/ 775447 w 3649252"/>
              <a:gd name="connsiteY627" fmla="*/ 636090 h 677574"/>
              <a:gd name="connsiteX628" fmla="*/ 749580 w 3649252"/>
              <a:gd name="connsiteY628" fmla="*/ 642484 h 677574"/>
              <a:gd name="connsiteX629" fmla="*/ 723712 w 3649252"/>
              <a:gd name="connsiteY629" fmla="*/ 636090 h 677574"/>
              <a:gd name="connsiteX630" fmla="*/ 706907 w 3649252"/>
              <a:gd name="connsiteY630" fmla="*/ 618224 h 677574"/>
              <a:gd name="connsiteX631" fmla="*/ 700994 w 3649252"/>
              <a:gd name="connsiteY631" fmla="*/ 591585 h 677574"/>
              <a:gd name="connsiteX632" fmla="*/ 706907 w 3649252"/>
              <a:gd name="connsiteY632" fmla="*/ 564818 h 677574"/>
              <a:gd name="connsiteX633" fmla="*/ 723712 w 3649252"/>
              <a:gd name="connsiteY633" fmla="*/ 546952 h 677574"/>
              <a:gd name="connsiteX634" fmla="*/ 749580 w 3649252"/>
              <a:gd name="connsiteY634" fmla="*/ 540557 h 677574"/>
              <a:gd name="connsiteX635" fmla="*/ 520273 w 3649252"/>
              <a:gd name="connsiteY635" fmla="*/ 540557 h 677574"/>
              <a:gd name="connsiteX636" fmla="*/ 538492 w 3649252"/>
              <a:gd name="connsiteY636" fmla="*/ 543674 h 677574"/>
              <a:gd name="connsiteX637" fmla="*/ 553274 w 3649252"/>
              <a:gd name="connsiteY637" fmla="*/ 553025 h 677574"/>
              <a:gd name="connsiteX638" fmla="*/ 563139 w 3649252"/>
              <a:gd name="connsiteY638" fmla="*/ 568674 h 677574"/>
              <a:gd name="connsiteX639" fmla="*/ 566673 w 3649252"/>
              <a:gd name="connsiteY639" fmla="*/ 590685 h 677574"/>
              <a:gd name="connsiteX640" fmla="*/ 566673 w 3649252"/>
              <a:gd name="connsiteY640" fmla="*/ 598204 h 677574"/>
              <a:gd name="connsiteX641" fmla="*/ 499450 w 3649252"/>
              <a:gd name="connsiteY641" fmla="*/ 598204 h 677574"/>
              <a:gd name="connsiteX642" fmla="*/ 499450 w 3649252"/>
              <a:gd name="connsiteY642" fmla="*/ 598269 h 677574"/>
              <a:gd name="connsiteX643" fmla="*/ 502182 w 3649252"/>
              <a:gd name="connsiteY643" fmla="*/ 610929 h 677574"/>
              <a:gd name="connsiteX644" fmla="*/ 509926 w 3649252"/>
              <a:gd name="connsiteY644" fmla="*/ 619155 h 677574"/>
              <a:gd name="connsiteX645" fmla="*/ 521815 w 3649252"/>
              <a:gd name="connsiteY645" fmla="*/ 622047 h 677574"/>
              <a:gd name="connsiteX646" fmla="*/ 530170 w 3649252"/>
              <a:gd name="connsiteY646" fmla="*/ 620762 h 677574"/>
              <a:gd name="connsiteX647" fmla="*/ 536661 w 3649252"/>
              <a:gd name="connsiteY647" fmla="*/ 616906 h 677574"/>
              <a:gd name="connsiteX648" fmla="*/ 540774 w 3649252"/>
              <a:gd name="connsiteY648" fmla="*/ 610608 h 677574"/>
              <a:gd name="connsiteX649" fmla="*/ 566095 w 3649252"/>
              <a:gd name="connsiteY649" fmla="*/ 612279 h 677574"/>
              <a:gd name="connsiteX650" fmla="*/ 558222 w 3649252"/>
              <a:gd name="connsiteY650" fmla="*/ 628185 h 677574"/>
              <a:gd name="connsiteX651" fmla="*/ 542927 w 3649252"/>
              <a:gd name="connsiteY651" fmla="*/ 638725 h 677574"/>
              <a:gd name="connsiteX652" fmla="*/ 521365 w 3649252"/>
              <a:gd name="connsiteY652" fmla="*/ 642484 h 677574"/>
              <a:gd name="connsiteX653" fmla="*/ 495177 w 3649252"/>
              <a:gd name="connsiteY653" fmla="*/ 636282 h 677574"/>
              <a:gd name="connsiteX654" fmla="*/ 478307 w 3649252"/>
              <a:gd name="connsiteY654" fmla="*/ 618673 h 677574"/>
              <a:gd name="connsiteX655" fmla="*/ 472394 w 3649252"/>
              <a:gd name="connsiteY655" fmla="*/ 591649 h 677574"/>
              <a:gd name="connsiteX656" fmla="*/ 478307 w 3649252"/>
              <a:gd name="connsiteY656" fmla="*/ 564914 h 677574"/>
              <a:gd name="connsiteX657" fmla="*/ 494984 w 3649252"/>
              <a:gd name="connsiteY657" fmla="*/ 546984 h 677574"/>
              <a:gd name="connsiteX658" fmla="*/ 520273 w 3649252"/>
              <a:gd name="connsiteY658" fmla="*/ 540557 h 677574"/>
              <a:gd name="connsiteX659" fmla="*/ 418376 w 3649252"/>
              <a:gd name="connsiteY659" fmla="*/ 540557 h 677574"/>
              <a:gd name="connsiteX660" fmla="*/ 438299 w 3649252"/>
              <a:gd name="connsiteY660" fmla="*/ 546181 h 677574"/>
              <a:gd name="connsiteX661" fmla="*/ 452887 w 3649252"/>
              <a:gd name="connsiteY661" fmla="*/ 563083 h 677574"/>
              <a:gd name="connsiteX662" fmla="*/ 458350 w 3649252"/>
              <a:gd name="connsiteY662" fmla="*/ 591328 h 677574"/>
              <a:gd name="connsiteX663" fmla="*/ 453048 w 3649252"/>
              <a:gd name="connsiteY663" fmla="*/ 619188 h 677574"/>
              <a:gd name="connsiteX664" fmla="*/ 438652 w 3649252"/>
              <a:gd name="connsiteY664" fmla="*/ 636347 h 677574"/>
              <a:gd name="connsiteX665" fmla="*/ 418312 w 3649252"/>
              <a:gd name="connsiteY665" fmla="*/ 642163 h 677574"/>
              <a:gd name="connsiteX666" fmla="*/ 404784 w 3649252"/>
              <a:gd name="connsiteY666" fmla="*/ 639528 h 677574"/>
              <a:gd name="connsiteX667" fmla="*/ 395690 w 3649252"/>
              <a:gd name="connsiteY667" fmla="*/ 632876 h 677574"/>
              <a:gd name="connsiteX668" fmla="*/ 390292 w 3649252"/>
              <a:gd name="connsiteY668" fmla="*/ 624747 h 677574"/>
              <a:gd name="connsiteX669" fmla="*/ 389456 w 3649252"/>
              <a:gd name="connsiteY669" fmla="*/ 624747 h 677574"/>
              <a:gd name="connsiteX670" fmla="*/ 389456 w 3649252"/>
              <a:gd name="connsiteY670" fmla="*/ 677574 h 677574"/>
              <a:gd name="connsiteX671" fmla="*/ 362079 w 3649252"/>
              <a:gd name="connsiteY671" fmla="*/ 677574 h 677574"/>
              <a:gd name="connsiteX672" fmla="*/ 362079 w 3649252"/>
              <a:gd name="connsiteY672" fmla="*/ 541843 h 677574"/>
              <a:gd name="connsiteX673" fmla="*/ 389071 w 3649252"/>
              <a:gd name="connsiteY673" fmla="*/ 541843 h 677574"/>
              <a:gd name="connsiteX674" fmla="*/ 389071 w 3649252"/>
              <a:gd name="connsiteY674" fmla="*/ 558423 h 677574"/>
              <a:gd name="connsiteX675" fmla="*/ 390292 w 3649252"/>
              <a:gd name="connsiteY675" fmla="*/ 558423 h 677574"/>
              <a:gd name="connsiteX676" fmla="*/ 395529 w 3649252"/>
              <a:gd name="connsiteY676" fmla="*/ 550294 h 677574"/>
              <a:gd name="connsiteX677" fmla="*/ 404527 w 3649252"/>
              <a:gd name="connsiteY677" fmla="*/ 543353 h 677574"/>
              <a:gd name="connsiteX678" fmla="*/ 418376 w 3649252"/>
              <a:gd name="connsiteY678" fmla="*/ 540557 h 677574"/>
              <a:gd name="connsiteX679" fmla="*/ 145649 w 3649252"/>
              <a:gd name="connsiteY679" fmla="*/ 540557 h 677574"/>
              <a:gd name="connsiteX680" fmla="*/ 156606 w 3649252"/>
              <a:gd name="connsiteY680" fmla="*/ 541682 h 677574"/>
              <a:gd name="connsiteX681" fmla="*/ 168624 w 3649252"/>
              <a:gd name="connsiteY681" fmla="*/ 546277 h 677574"/>
              <a:gd name="connsiteX682" fmla="*/ 178296 w 3649252"/>
              <a:gd name="connsiteY682" fmla="*/ 556752 h 677574"/>
              <a:gd name="connsiteX683" fmla="*/ 182152 w 3649252"/>
              <a:gd name="connsiteY683" fmla="*/ 575518 h 677574"/>
              <a:gd name="connsiteX684" fmla="*/ 182152 w 3649252"/>
              <a:gd name="connsiteY684" fmla="*/ 640556 h 677574"/>
              <a:gd name="connsiteX685" fmla="*/ 166985 w 3649252"/>
              <a:gd name="connsiteY685" fmla="*/ 640556 h 677574"/>
              <a:gd name="connsiteX686" fmla="*/ 166985 w 3649252"/>
              <a:gd name="connsiteY686" fmla="*/ 627189 h 677574"/>
              <a:gd name="connsiteX687" fmla="*/ 166214 w 3649252"/>
              <a:gd name="connsiteY687" fmla="*/ 627189 h 677574"/>
              <a:gd name="connsiteX688" fmla="*/ 161073 w 3649252"/>
              <a:gd name="connsiteY688" fmla="*/ 634065 h 677574"/>
              <a:gd name="connsiteX689" fmla="*/ 151497 w 3649252"/>
              <a:gd name="connsiteY689" fmla="*/ 640299 h 677574"/>
              <a:gd name="connsiteX690" fmla="*/ 136908 w 3649252"/>
              <a:gd name="connsiteY690" fmla="*/ 642870 h 677574"/>
              <a:gd name="connsiteX691" fmla="*/ 119878 w 3649252"/>
              <a:gd name="connsiteY691" fmla="*/ 639303 h 677574"/>
              <a:gd name="connsiteX692" fmla="*/ 107731 w 3649252"/>
              <a:gd name="connsiteY692" fmla="*/ 628956 h 677574"/>
              <a:gd name="connsiteX693" fmla="*/ 103233 w 3649252"/>
              <a:gd name="connsiteY693" fmla="*/ 612536 h 677574"/>
              <a:gd name="connsiteX694" fmla="*/ 106574 w 3649252"/>
              <a:gd name="connsiteY694" fmla="*/ 598751 h 677574"/>
              <a:gd name="connsiteX695" fmla="*/ 115508 w 3649252"/>
              <a:gd name="connsiteY695" fmla="*/ 590428 h 677574"/>
              <a:gd name="connsiteX696" fmla="*/ 127879 w 3649252"/>
              <a:gd name="connsiteY696" fmla="*/ 585897 h 677574"/>
              <a:gd name="connsiteX697" fmla="*/ 141536 w 3649252"/>
              <a:gd name="connsiteY697" fmla="*/ 583487 h 677574"/>
              <a:gd name="connsiteX698" fmla="*/ 156156 w 3649252"/>
              <a:gd name="connsiteY698" fmla="*/ 581720 h 677574"/>
              <a:gd name="connsiteX699" fmla="*/ 164382 w 3649252"/>
              <a:gd name="connsiteY699" fmla="*/ 579631 h 677574"/>
              <a:gd name="connsiteX700" fmla="*/ 166985 w 3649252"/>
              <a:gd name="connsiteY700" fmla="*/ 574490 h 677574"/>
              <a:gd name="connsiteX701" fmla="*/ 166985 w 3649252"/>
              <a:gd name="connsiteY701" fmla="*/ 573976 h 677574"/>
              <a:gd name="connsiteX702" fmla="*/ 161812 w 3649252"/>
              <a:gd name="connsiteY702" fmla="*/ 559195 h 677574"/>
              <a:gd name="connsiteX703" fmla="*/ 146163 w 3649252"/>
              <a:gd name="connsiteY703" fmla="*/ 553925 h 677574"/>
              <a:gd name="connsiteX704" fmla="*/ 129132 w 3649252"/>
              <a:gd name="connsiteY704" fmla="*/ 558680 h 677574"/>
              <a:gd name="connsiteX705" fmla="*/ 120456 w 3649252"/>
              <a:gd name="connsiteY705" fmla="*/ 568835 h 677574"/>
              <a:gd name="connsiteX706" fmla="*/ 106060 w 3649252"/>
              <a:gd name="connsiteY706" fmla="*/ 563693 h 677574"/>
              <a:gd name="connsiteX707" fmla="*/ 116375 w 3649252"/>
              <a:gd name="connsiteY707" fmla="*/ 549651 h 677574"/>
              <a:gd name="connsiteX708" fmla="*/ 130514 w 3649252"/>
              <a:gd name="connsiteY708" fmla="*/ 542582 h 677574"/>
              <a:gd name="connsiteX709" fmla="*/ 145649 w 3649252"/>
              <a:gd name="connsiteY709" fmla="*/ 540557 h 677574"/>
              <a:gd name="connsiteX710" fmla="*/ 2876289 w 3649252"/>
              <a:gd name="connsiteY710" fmla="*/ 508938 h 677574"/>
              <a:gd name="connsiteX711" fmla="*/ 2903603 w 3649252"/>
              <a:gd name="connsiteY711" fmla="*/ 508938 h 677574"/>
              <a:gd name="connsiteX712" fmla="*/ 2903603 w 3649252"/>
              <a:gd name="connsiteY712" fmla="*/ 540557 h 677574"/>
              <a:gd name="connsiteX713" fmla="*/ 2924361 w 3649252"/>
              <a:gd name="connsiteY713" fmla="*/ 544253 h 677574"/>
              <a:gd name="connsiteX714" fmla="*/ 2940556 w 3649252"/>
              <a:gd name="connsiteY714" fmla="*/ 554728 h 677574"/>
              <a:gd name="connsiteX715" fmla="*/ 2951096 w 3649252"/>
              <a:gd name="connsiteY715" fmla="*/ 570859 h 677574"/>
              <a:gd name="connsiteX716" fmla="*/ 2954823 w 3649252"/>
              <a:gd name="connsiteY716" fmla="*/ 591585 h 677574"/>
              <a:gd name="connsiteX717" fmla="*/ 2951096 w 3649252"/>
              <a:gd name="connsiteY717" fmla="*/ 612182 h 677574"/>
              <a:gd name="connsiteX718" fmla="*/ 2940556 w 3649252"/>
              <a:gd name="connsiteY718" fmla="*/ 628313 h 677574"/>
              <a:gd name="connsiteX719" fmla="*/ 2924361 w 3649252"/>
              <a:gd name="connsiteY719" fmla="*/ 638789 h 677574"/>
              <a:gd name="connsiteX720" fmla="*/ 2903603 w 3649252"/>
              <a:gd name="connsiteY720" fmla="*/ 642484 h 677574"/>
              <a:gd name="connsiteX721" fmla="*/ 2903603 w 3649252"/>
              <a:gd name="connsiteY721" fmla="*/ 674103 h 677574"/>
              <a:gd name="connsiteX722" fmla="*/ 2876289 w 3649252"/>
              <a:gd name="connsiteY722" fmla="*/ 674103 h 677574"/>
              <a:gd name="connsiteX723" fmla="*/ 2876289 w 3649252"/>
              <a:gd name="connsiteY723" fmla="*/ 642484 h 677574"/>
              <a:gd name="connsiteX724" fmla="*/ 2855531 w 3649252"/>
              <a:gd name="connsiteY724" fmla="*/ 638789 h 677574"/>
              <a:gd name="connsiteX725" fmla="*/ 2839336 w 3649252"/>
              <a:gd name="connsiteY725" fmla="*/ 628313 h 677574"/>
              <a:gd name="connsiteX726" fmla="*/ 2828796 w 3649252"/>
              <a:gd name="connsiteY726" fmla="*/ 612182 h 677574"/>
              <a:gd name="connsiteX727" fmla="*/ 2825069 w 3649252"/>
              <a:gd name="connsiteY727" fmla="*/ 591585 h 677574"/>
              <a:gd name="connsiteX728" fmla="*/ 2828796 w 3649252"/>
              <a:gd name="connsiteY728" fmla="*/ 570859 h 677574"/>
              <a:gd name="connsiteX729" fmla="*/ 2839336 w 3649252"/>
              <a:gd name="connsiteY729" fmla="*/ 554728 h 677574"/>
              <a:gd name="connsiteX730" fmla="*/ 2855531 w 3649252"/>
              <a:gd name="connsiteY730" fmla="*/ 544253 h 677574"/>
              <a:gd name="connsiteX731" fmla="*/ 2876289 w 3649252"/>
              <a:gd name="connsiteY731" fmla="*/ 540557 h 677574"/>
              <a:gd name="connsiteX732" fmla="*/ 2876289 w 3649252"/>
              <a:gd name="connsiteY732" fmla="*/ 508938 h 677574"/>
              <a:gd name="connsiteX733" fmla="*/ 1784310 w 3649252"/>
              <a:gd name="connsiteY733" fmla="*/ 507396 h 677574"/>
              <a:gd name="connsiteX734" fmla="*/ 1803269 w 3649252"/>
              <a:gd name="connsiteY734" fmla="*/ 507396 h 677574"/>
              <a:gd name="connsiteX735" fmla="*/ 1806129 w 3649252"/>
              <a:gd name="connsiteY735" fmla="*/ 515365 h 677574"/>
              <a:gd name="connsiteX736" fmla="*/ 1816058 w 3649252"/>
              <a:gd name="connsiteY736" fmla="*/ 518899 h 677574"/>
              <a:gd name="connsiteX737" fmla="*/ 1825827 w 3649252"/>
              <a:gd name="connsiteY737" fmla="*/ 515429 h 677574"/>
              <a:gd name="connsiteX738" fmla="*/ 1828783 w 3649252"/>
              <a:gd name="connsiteY738" fmla="*/ 507396 h 677574"/>
              <a:gd name="connsiteX739" fmla="*/ 1847870 w 3649252"/>
              <a:gd name="connsiteY739" fmla="*/ 507396 h 677574"/>
              <a:gd name="connsiteX740" fmla="*/ 1839226 w 3649252"/>
              <a:gd name="connsiteY740" fmla="*/ 526226 h 677574"/>
              <a:gd name="connsiteX741" fmla="*/ 1816058 w 3649252"/>
              <a:gd name="connsiteY741" fmla="*/ 533359 h 677574"/>
              <a:gd name="connsiteX742" fmla="*/ 1792858 w 3649252"/>
              <a:gd name="connsiteY742" fmla="*/ 526226 h 677574"/>
              <a:gd name="connsiteX743" fmla="*/ 1784310 w 3649252"/>
              <a:gd name="connsiteY743" fmla="*/ 507396 h 677574"/>
              <a:gd name="connsiteX744" fmla="*/ 17481 w 3649252"/>
              <a:gd name="connsiteY744" fmla="*/ 348691 h 677574"/>
              <a:gd name="connsiteX745" fmla="*/ 17481 w 3649252"/>
              <a:gd name="connsiteY745" fmla="*/ 379025 h 677574"/>
              <a:gd name="connsiteX746" fmla="*/ 49614 w 3649252"/>
              <a:gd name="connsiteY746" fmla="*/ 379025 h 677574"/>
              <a:gd name="connsiteX747" fmla="*/ 61889 w 3649252"/>
              <a:gd name="connsiteY747" fmla="*/ 375297 h 677574"/>
              <a:gd name="connsiteX748" fmla="*/ 66323 w 3649252"/>
              <a:gd name="connsiteY748" fmla="*/ 365143 h 677574"/>
              <a:gd name="connsiteX749" fmla="*/ 61889 w 3649252"/>
              <a:gd name="connsiteY749" fmla="*/ 353093 h 677574"/>
              <a:gd name="connsiteX750" fmla="*/ 49614 w 3649252"/>
              <a:gd name="connsiteY750" fmla="*/ 348691 h 677574"/>
              <a:gd name="connsiteX751" fmla="*/ 17481 w 3649252"/>
              <a:gd name="connsiteY751" fmla="*/ 348691 h 677574"/>
              <a:gd name="connsiteX752" fmla="*/ 1519535 w 3649252"/>
              <a:gd name="connsiteY752" fmla="*/ 343292 h 677574"/>
              <a:gd name="connsiteX753" fmla="*/ 1515326 w 3649252"/>
              <a:gd name="connsiteY753" fmla="*/ 345381 h 677574"/>
              <a:gd name="connsiteX754" fmla="*/ 1507871 w 3649252"/>
              <a:gd name="connsiteY754" fmla="*/ 346988 h 677574"/>
              <a:gd name="connsiteX755" fmla="*/ 1499709 w 3649252"/>
              <a:gd name="connsiteY755" fmla="*/ 348144 h 677574"/>
              <a:gd name="connsiteX756" fmla="*/ 1493314 w 3649252"/>
              <a:gd name="connsiteY756" fmla="*/ 348948 h 677574"/>
              <a:gd name="connsiteX757" fmla="*/ 1482293 w 3649252"/>
              <a:gd name="connsiteY757" fmla="*/ 351422 h 677574"/>
              <a:gd name="connsiteX758" fmla="*/ 1474067 w 3649252"/>
              <a:gd name="connsiteY758" fmla="*/ 356499 h 677574"/>
              <a:gd name="connsiteX759" fmla="*/ 1470949 w 3649252"/>
              <a:gd name="connsiteY759" fmla="*/ 365657 h 677574"/>
              <a:gd name="connsiteX760" fmla="*/ 1476830 w 3649252"/>
              <a:gd name="connsiteY760" fmla="*/ 377579 h 677574"/>
              <a:gd name="connsiteX761" fmla="*/ 1491772 w 3649252"/>
              <a:gd name="connsiteY761" fmla="*/ 381595 h 677574"/>
              <a:gd name="connsiteX762" fmla="*/ 1506971 w 3649252"/>
              <a:gd name="connsiteY762" fmla="*/ 378061 h 677574"/>
              <a:gd name="connsiteX763" fmla="*/ 1516354 w 3649252"/>
              <a:gd name="connsiteY763" fmla="*/ 368935 h 677574"/>
              <a:gd name="connsiteX764" fmla="*/ 1519535 w 3649252"/>
              <a:gd name="connsiteY764" fmla="*/ 357174 h 677574"/>
              <a:gd name="connsiteX765" fmla="*/ 1519535 w 3649252"/>
              <a:gd name="connsiteY765" fmla="*/ 343292 h 677574"/>
              <a:gd name="connsiteX766" fmla="*/ 328910 w 3649252"/>
              <a:gd name="connsiteY766" fmla="*/ 343292 h 677574"/>
              <a:gd name="connsiteX767" fmla="*/ 324701 w 3649252"/>
              <a:gd name="connsiteY767" fmla="*/ 345381 h 677574"/>
              <a:gd name="connsiteX768" fmla="*/ 317246 w 3649252"/>
              <a:gd name="connsiteY768" fmla="*/ 346988 h 677574"/>
              <a:gd name="connsiteX769" fmla="*/ 309084 w 3649252"/>
              <a:gd name="connsiteY769" fmla="*/ 348144 h 677574"/>
              <a:gd name="connsiteX770" fmla="*/ 302689 w 3649252"/>
              <a:gd name="connsiteY770" fmla="*/ 348948 h 677574"/>
              <a:gd name="connsiteX771" fmla="*/ 291668 w 3649252"/>
              <a:gd name="connsiteY771" fmla="*/ 351422 h 677574"/>
              <a:gd name="connsiteX772" fmla="*/ 283442 w 3649252"/>
              <a:gd name="connsiteY772" fmla="*/ 356499 h 677574"/>
              <a:gd name="connsiteX773" fmla="*/ 280325 w 3649252"/>
              <a:gd name="connsiteY773" fmla="*/ 365657 h 677574"/>
              <a:gd name="connsiteX774" fmla="*/ 286205 w 3649252"/>
              <a:gd name="connsiteY774" fmla="*/ 377579 h 677574"/>
              <a:gd name="connsiteX775" fmla="*/ 301147 w 3649252"/>
              <a:gd name="connsiteY775" fmla="*/ 381595 h 677574"/>
              <a:gd name="connsiteX776" fmla="*/ 316346 w 3649252"/>
              <a:gd name="connsiteY776" fmla="*/ 378061 h 677574"/>
              <a:gd name="connsiteX777" fmla="*/ 325729 w 3649252"/>
              <a:gd name="connsiteY777" fmla="*/ 368935 h 677574"/>
              <a:gd name="connsiteX778" fmla="*/ 328910 w 3649252"/>
              <a:gd name="connsiteY778" fmla="*/ 357174 h 677574"/>
              <a:gd name="connsiteX779" fmla="*/ 328910 w 3649252"/>
              <a:gd name="connsiteY779" fmla="*/ 343292 h 677574"/>
              <a:gd name="connsiteX780" fmla="*/ 173479 w 3649252"/>
              <a:gd name="connsiteY780" fmla="*/ 333010 h 677574"/>
              <a:gd name="connsiteX781" fmla="*/ 173479 w 3649252"/>
              <a:gd name="connsiteY781" fmla="*/ 378768 h 677574"/>
              <a:gd name="connsiteX782" fmla="*/ 205099 w 3649252"/>
              <a:gd name="connsiteY782" fmla="*/ 378768 h 677574"/>
              <a:gd name="connsiteX783" fmla="*/ 227303 w 3649252"/>
              <a:gd name="connsiteY783" fmla="*/ 372694 h 677574"/>
              <a:gd name="connsiteX784" fmla="*/ 233890 w 3649252"/>
              <a:gd name="connsiteY784" fmla="*/ 357945 h 677574"/>
              <a:gd name="connsiteX785" fmla="*/ 230484 w 3649252"/>
              <a:gd name="connsiteY785" fmla="*/ 345574 h 677574"/>
              <a:gd name="connsiteX786" fmla="*/ 220780 w 3649252"/>
              <a:gd name="connsiteY786" fmla="*/ 336448 h 677574"/>
              <a:gd name="connsiteX787" fmla="*/ 205870 w 3649252"/>
              <a:gd name="connsiteY787" fmla="*/ 333010 h 677574"/>
              <a:gd name="connsiteX788" fmla="*/ 173479 w 3649252"/>
              <a:gd name="connsiteY788" fmla="*/ 333010 h 677574"/>
              <a:gd name="connsiteX789" fmla="*/ 17481 w 3649252"/>
              <a:gd name="connsiteY789" fmla="*/ 308074 h 677574"/>
              <a:gd name="connsiteX790" fmla="*/ 17481 w 3649252"/>
              <a:gd name="connsiteY790" fmla="*/ 335580 h 677574"/>
              <a:gd name="connsiteX791" fmla="*/ 43444 w 3649252"/>
              <a:gd name="connsiteY791" fmla="*/ 335580 h 677574"/>
              <a:gd name="connsiteX792" fmla="*/ 53920 w 3649252"/>
              <a:gd name="connsiteY792" fmla="*/ 333877 h 677574"/>
              <a:gd name="connsiteX793" fmla="*/ 60636 w 3649252"/>
              <a:gd name="connsiteY793" fmla="*/ 328993 h 677574"/>
              <a:gd name="connsiteX794" fmla="*/ 62981 w 3649252"/>
              <a:gd name="connsiteY794" fmla="*/ 321442 h 677574"/>
              <a:gd name="connsiteX795" fmla="*/ 57776 w 3649252"/>
              <a:gd name="connsiteY795" fmla="*/ 311641 h 677574"/>
              <a:gd name="connsiteX796" fmla="*/ 43444 w 3649252"/>
              <a:gd name="connsiteY796" fmla="*/ 308074 h 677574"/>
              <a:gd name="connsiteX797" fmla="*/ 17481 w 3649252"/>
              <a:gd name="connsiteY797" fmla="*/ 308074 h 677574"/>
              <a:gd name="connsiteX798" fmla="*/ 3033780 w 3649252"/>
              <a:gd name="connsiteY798" fmla="*/ 306532 h 677574"/>
              <a:gd name="connsiteX799" fmla="*/ 3018131 w 3649252"/>
              <a:gd name="connsiteY799" fmla="*/ 310998 h 677574"/>
              <a:gd name="connsiteX800" fmla="*/ 3008009 w 3649252"/>
              <a:gd name="connsiteY800" fmla="*/ 322598 h 677574"/>
              <a:gd name="connsiteX801" fmla="*/ 3005009 w 3649252"/>
              <a:gd name="connsiteY801" fmla="*/ 335580 h 677574"/>
              <a:gd name="connsiteX802" fmla="*/ 3060772 w 3649252"/>
              <a:gd name="connsiteY802" fmla="*/ 335580 h 677574"/>
              <a:gd name="connsiteX803" fmla="*/ 3057462 w 3649252"/>
              <a:gd name="connsiteY803" fmla="*/ 320670 h 677574"/>
              <a:gd name="connsiteX804" fmla="*/ 3048079 w 3649252"/>
              <a:gd name="connsiteY804" fmla="*/ 310324 h 677574"/>
              <a:gd name="connsiteX805" fmla="*/ 3033780 w 3649252"/>
              <a:gd name="connsiteY805" fmla="*/ 306532 h 677574"/>
              <a:gd name="connsiteX806" fmla="*/ 2795655 w 3649252"/>
              <a:gd name="connsiteY806" fmla="*/ 306532 h 677574"/>
              <a:gd name="connsiteX807" fmla="*/ 2780006 w 3649252"/>
              <a:gd name="connsiteY807" fmla="*/ 310998 h 677574"/>
              <a:gd name="connsiteX808" fmla="*/ 2769884 w 3649252"/>
              <a:gd name="connsiteY808" fmla="*/ 322598 h 677574"/>
              <a:gd name="connsiteX809" fmla="*/ 2766884 w 3649252"/>
              <a:gd name="connsiteY809" fmla="*/ 335580 h 677574"/>
              <a:gd name="connsiteX810" fmla="*/ 2822647 w 3649252"/>
              <a:gd name="connsiteY810" fmla="*/ 335580 h 677574"/>
              <a:gd name="connsiteX811" fmla="*/ 2819337 w 3649252"/>
              <a:gd name="connsiteY811" fmla="*/ 320670 h 677574"/>
              <a:gd name="connsiteX812" fmla="*/ 2809955 w 3649252"/>
              <a:gd name="connsiteY812" fmla="*/ 310324 h 677574"/>
              <a:gd name="connsiteX813" fmla="*/ 2795655 w 3649252"/>
              <a:gd name="connsiteY813" fmla="*/ 306532 h 677574"/>
              <a:gd name="connsiteX814" fmla="*/ 2138687 w 3649252"/>
              <a:gd name="connsiteY814" fmla="*/ 306532 h 677574"/>
              <a:gd name="connsiteX815" fmla="*/ 2121978 w 3649252"/>
              <a:gd name="connsiteY815" fmla="*/ 311802 h 677574"/>
              <a:gd name="connsiteX816" fmla="*/ 2112274 w 3649252"/>
              <a:gd name="connsiteY816" fmla="*/ 325619 h 677574"/>
              <a:gd name="connsiteX817" fmla="*/ 2109124 w 3649252"/>
              <a:gd name="connsiteY817" fmla="*/ 344064 h 677574"/>
              <a:gd name="connsiteX818" fmla="*/ 2112274 w 3649252"/>
              <a:gd name="connsiteY818" fmla="*/ 362444 h 677574"/>
              <a:gd name="connsiteX819" fmla="*/ 2121978 w 3649252"/>
              <a:gd name="connsiteY819" fmla="*/ 376133 h 677574"/>
              <a:gd name="connsiteX820" fmla="*/ 2138687 w 3649252"/>
              <a:gd name="connsiteY820" fmla="*/ 381338 h 677574"/>
              <a:gd name="connsiteX821" fmla="*/ 2155397 w 3649252"/>
              <a:gd name="connsiteY821" fmla="*/ 376133 h 677574"/>
              <a:gd name="connsiteX822" fmla="*/ 2165101 w 3649252"/>
              <a:gd name="connsiteY822" fmla="*/ 362444 h 677574"/>
              <a:gd name="connsiteX823" fmla="*/ 2168250 w 3649252"/>
              <a:gd name="connsiteY823" fmla="*/ 344064 h 677574"/>
              <a:gd name="connsiteX824" fmla="*/ 2165101 w 3649252"/>
              <a:gd name="connsiteY824" fmla="*/ 325619 h 677574"/>
              <a:gd name="connsiteX825" fmla="*/ 2155397 w 3649252"/>
              <a:gd name="connsiteY825" fmla="*/ 311802 h 677574"/>
              <a:gd name="connsiteX826" fmla="*/ 2138687 w 3649252"/>
              <a:gd name="connsiteY826" fmla="*/ 306532 h 677574"/>
              <a:gd name="connsiteX827" fmla="*/ 1824362 w 3649252"/>
              <a:gd name="connsiteY827" fmla="*/ 306532 h 677574"/>
              <a:gd name="connsiteX828" fmla="*/ 1807653 w 3649252"/>
              <a:gd name="connsiteY828" fmla="*/ 311802 h 677574"/>
              <a:gd name="connsiteX829" fmla="*/ 1797949 w 3649252"/>
              <a:gd name="connsiteY829" fmla="*/ 325619 h 677574"/>
              <a:gd name="connsiteX830" fmla="*/ 1794799 w 3649252"/>
              <a:gd name="connsiteY830" fmla="*/ 344064 h 677574"/>
              <a:gd name="connsiteX831" fmla="*/ 1797949 w 3649252"/>
              <a:gd name="connsiteY831" fmla="*/ 362444 h 677574"/>
              <a:gd name="connsiteX832" fmla="*/ 1807653 w 3649252"/>
              <a:gd name="connsiteY832" fmla="*/ 376133 h 677574"/>
              <a:gd name="connsiteX833" fmla="*/ 1824362 w 3649252"/>
              <a:gd name="connsiteY833" fmla="*/ 381338 h 677574"/>
              <a:gd name="connsiteX834" fmla="*/ 1841072 w 3649252"/>
              <a:gd name="connsiteY834" fmla="*/ 376133 h 677574"/>
              <a:gd name="connsiteX835" fmla="*/ 1850776 w 3649252"/>
              <a:gd name="connsiteY835" fmla="*/ 362444 h 677574"/>
              <a:gd name="connsiteX836" fmla="*/ 1853925 w 3649252"/>
              <a:gd name="connsiteY836" fmla="*/ 344064 h 677574"/>
              <a:gd name="connsiteX837" fmla="*/ 1850776 w 3649252"/>
              <a:gd name="connsiteY837" fmla="*/ 325619 h 677574"/>
              <a:gd name="connsiteX838" fmla="*/ 1841072 w 3649252"/>
              <a:gd name="connsiteY838" fmla="*/ 311802 h 677574"/>
              <a:gd name="connsiteX839" fmla="*/ 1824362 w 3649252"/>
              <a:gd name="connsiteY839" fmla="*/ 306532 h 677574"/>
              <a:gd name="connsiteX840" fmla="*/ 1255947 w 3649252"/>
              <a:gd name="connsiteY840" fmla="*/ 306532 h 677574"/>
              <a:gd name="connsiteX841" fmla="*/ 1240394 w 3649252"/>
              <a:gd name="connsiteY841" fmla="*/ 311191 h 677574"/>
              <a:gd name="connsiteX842" fmla="*/ 1230883 w 3649252"/>
              <a:gd name="connsiteY842" fmla="*/ 324173 h 677574"/>
              <a:gd name="connsiteX843" fmla="*/ 1227670 w 3649252"/>
              <a:gd name="connsiteY843" fmla="*/ 343549 h 677574"/>
              <a:gd name="connsiteX844" fmla="*/ 1230947 w 3649252"/>
              <a:gd name="connsiteY844" fmla="*/ 363247 h 677574"/>
              <a:gd name="connsiteX845" fmla="*/ 1240523 w 3649252"/>
              <a:gd name="connsiteY845" fmla="*/ 376550 h 677574"/>
              <a:gd name="connsiteX846" fmla="*/ 1255947 w 3649252"/>
              <a:gd name="connsiteY846" fmla="*/ 381338 h 677574"/>
              <a:gd name="connsiteX847" fmla="*/ 1271853 w 3649252"/>
              <a:gd name="connsiteY847" fmla="*/ 376293 h 677574"/>
              <a:gd name="connsiteX848" fmla="*/ 1281493 w 3649252"/>
              <a:gd name="connsiteY848" fmla="*/ 362669 h 677574"/>
              <a:gd name="connsiteX849" fmla="*/ 1284738 w 3649252"/>
              <a:gd name="connsiteY849" fmla="*/ 343549 h 677574"/>
              <a:gd name="connsiteX850" fmla="*/ 1281557 w 3649252"/>
              <a:gd name="connsiteY850" fmla="*/ 324751 h 677574"/>
              <a:gd name="connsiteX851" fmla="*/ 1271982 w 3649252"/>
              <a:gd name="connsiteY851" fmla="*/ 311448 h 677574"/>
              <a:gd name="connsiteX852" fmla="*/ 1255947 w 3649252"/>
              <a:gd name="connsiteY852" fmla="*/ 306532 h 677574"/>
              <a:gd name="connsiteX853" fmla="*/ 1148087 w 3649252"/>
              <a:gd name="connsiteY853" fmla="*/ 306532 h 677574"/>
              <a:gd name="connsiteX854" fmla="*/ 1131378 w 3649252"/>
              <a:gd name="connsiteY854" fmla="*/ 311802 h 677574"/>
              <a:gd name="connsiteX855" fmla="*/ 1121674 w 3649252"/>
              <a:gd name="connsiteY855" fmla="*/ 325619 h 677574"/>
              <a:gd name="connsiteX856" fmla="*/ 1118525 w 3649252"/>
              <a:gd name="connsiteY856" fmla="*/ 344064 h 677574"/>
              <a:gd name="connsiteX857" fmla="*/ 1121674 w 3649252"/>
              <a:gd name="connsiteY857" fmla="*/ 362444 h 677574"/>
              <a:gd name="connsiteX858" fmla="*/ 1131378 w 3649252"/>
              <a:gd name="connsiteY858" fmla="*/ 376133 h 677574"/>
              <a:gd name="connsiteX859" fmla="*/ 1148087 w 3649252"/>
              <a:gd name="connsiteY859" fmla="*/ 381338 h 677574"/>
              <a:gd name="connsiteX860" fmla="*/ 1164797 w 3649252"/>
              <a:gd name="connsiteY860" fmla="*/ 376133 h 677574"/>
              <a:gd name="connsiteX861" fmla="*/ 1174501 w 3649252"/>
              <a:gd name="connsiteY861" fmla="*/ 362444 h 677574"/>
              <a:gd name="connsiteX862" fmla="*/ 1177650 w 3649252"/>
              <a:gd name="connsiteY862" fmla="*/ 344064 h 677574"/>
              <a:gd name="connsiteX863" fmla="*/ 1174501 w 3649252"/>
              <a:gd name="connsiteY863" fmla="*/ 325619 h 677574"/>
              <a:gd name="connsiteX864" fmla="*/ 1164797 w 3649252"/>
              <a:gd name="connsiteY864" fmla="*/ 311802 h 677574"/>
              <a:gd name="connsiteX865" fmla="*/ 1148087 w 3649252"/>
              <a:gd name="connsiteY865" fmla="*/ 306532 h 677574"/>
              <a:gd name="connsiteX866" fmla="*/ 1039429 w 3649252"/>
              <a:gd name="connsiteY866" fmla="*/ 306532 h 677574"/>
              <a:gd name="connsiteX867" fmla="*/ 1039429 w 3649252"/>
              <a:gd name="connsiteY867" fmla="*/ 381338 h 677574"/>
              <a:gd name="connsiteX868" fmla="*/ 1052636 w 3649252"/>
              <a:gd name="connsiteY868" fmla="*/ 378350 h 677574"/>
              <a:gd name="connsiteX869" fmla="*/ 1061826 w 3649252"/>
              <a:gd name="connsiteY869" fmla="*/ 370124 h 677574"/>
              <a:gd name="connsiteX870" fmla="*/ 1067225 w 3649252"/>
              <a:gd name="connsiteY870" fmla="*/ 358170 h 677574"/>
              <a:gd name="connsiteX871" fmla="*/ 1068992 w 3649252"/>
              <a:gd name="connsiteY871" fmla="*/ 344064 h 677574"/>
              <a:gd name="connsiteX872" fmla="*/ 1065843 w 3649252"/>
              <a:gd name="connsiteY872" fmla="*/ 325619 h 677574"/>
              <a:gd name="connsiteX873" fmla="*/ 1056139 w 3649252"/>
              <a:gd name="connsiteY873" fmla="*/ 311802 h 677574"/>
              <a:gd name="connsiteX874" fmla="*/ 1039429 w 3649252"/>
              <a:gd name="connsiteY874" fmla="*/ 306532 h 677574"/>
              <a:gd name="connsiteX875" fmla="*/ 1024262 w 3649252"/>
              <a:gd name="connsiteY875" fmla="*/ 306532 h 677574"/>
              <a:gd name="connsiteX876" fmla="*/ 1011088 w 3649252"/>
              <a:gd name="connsiteY876" fmla="*/ 309584 h 677574"/>
              <a:gd name="connsiteX877" fmla="*/ 1001865 w 3649252"/>
              <a:gd name="connsiteY877" fmla="*/ 317875 h 677574"/>
              <a:gd name="connsiteX878" fmla="*/ 996467 w 3649252"/>
              <a:gd name="connsiteY878" fmla="*/ 329861 h 677574"/>
              <a:gd name="connsiteX879" fmla="*/ 994700 w 3649252"/>
              <a:gd name="connsiteY879" fmla="*/ 344064 h 677574"/>
              <a:gd name="connsiteX880" fmla="*/ 997849 w 3649252"/>
              <a:gd name="connsiteY880" fmla="*/ 362444 h 677574"/>
              <a:gd name="connsiteX881" fmla="*/ 1007553 w 3649252"/>
              <a:gd name="connsiteY881" fmla="*/ 376133 h 677574"/>
              <a:gd name="connsiteX882" fmla="*/ 1024262 w 3649252"/>
              <a:gd name="connsiteY882" fmla="*/ 381338 h 677574"/>
              <a:gd name="connsiteX883" fmla="*/ 1024262 w 3649252"/>
              <a:gd name="connsiteY883" fmla="*/ 306532 h 677574"/>
              <a:gd name="connsiteX884" fmla="*/ 566805 w 3649252"/>
              <a:gd name="connsiteY884" fmla="*/ 306532 h 677574"/>
              <a:gd name="connsiteX885" fmla="*/ 551156 w 3649252"/>
              <a:gd name="connsiteY885" fmla="*/ 310998 h 677574"/>
              <a:gd name="connsiteX886" fmla="*/ 541034 w 3649252"/>
              <a:gd name="connsiteY886" fmla="*/ 322598 h 677574"/>
              <a:gd name="connsiteX887" fmla="*/ 538034 w 3649252"/>
              <a:gd name="connsiteY887" fmla="*/ 335580 h 677574"/>
              <a:gd name="connsiteX888" fmla="*/ 593797 w 3649252"/>
              <a:gd name="connsiteY888" fmla="*/ 335580 h 677574"/>
              <a:gd name="connsiteX889" fmla="*/ 590487 w 3649252"/>
              <a:gd name="connsiteY889" fmla="*/ 320670 h 677574"/>
              <a:gd name="connsiteX890" fmla="*/ 581105 w 3649252"/>
              <a:gd name="connsiteY890" fmla="*/ 310324 h 677574"/>
              <a:gd name="connsiteX891" fmla="*/ 566805 w 3649252"/>
              <a:gd name="connsiteY891" fmla="*/ 306532 h 677574"/>
              <a:gd name="connsiteX892" fmla="*/ 3346360 w 3649252"/>
              <a:gd name="connsiteY892" fmla="*/ 294193 h 677574"/>
              <a:gd name="connsiteX893" fmla="*/ 3361527 w 3649252"/>
              <a:gd name="connsiteY893" fmla="*/ 294193 h 677574"/>
              <a:gd name="connsiteX894" fmla="*/ 3361527 w 3649252"/>
              <a:gd name="connsiteY894" fmla="*/ 370541 h 677574"/>
              <a:gd name="connsiteX895" fmla="*/ 3409084 w 3649252"/>
              <a:gd name="connsiteY895" fmla="*/ 294193 h 677574"/>
              <a:gd name="connsiteX896" fmla="*/ 3426565 w 3649252"/>
              <a:gd name="connsiteY896" fmla="*/ 294193 h 677574"/>
              <a:gd name="connsiteX897" fmla="*/ 3426565 w 3649252"/>
              <a:gd name="connsiteY897" fmla="*/ 392906 h 677574"/>
              <a:gd name="connsiteX898" fmla="*/ 3411397 w 3649252"/>
              <a:gd name="connsiteY898" fmla="*/ 392906 h 677574"/>
              <a:gd name="connsiteX899" fmla="*/ 3411397 w 3649252"/>
              <a:gd name="connsiteY899" fmla="*/ 316557 h 677574"/>
              <a:gd name="connsiteX900" fmla="*/ 3364097 w 3649252"/>
              <a:gd name="connsiteY900" fmla="*/ 392906 h 677574"/>
              <a:gd name="connsiteX901" fmla="*/ 3346360 w 3649252"/>
              <a:gd name="connsiteY901" fmla="*/ 392906 h 677574"/>
              <a:gd name="connsiteX902" fmla="*/ 3346360 w 3649252"/>
              <a:gd name="connsiteY902" fmla="*/ 294193 h 677574"/>
              <a:gd name="connsiteX903" fmla="*/ 3254695 w 3649252"/>
              <a:gd name="connsiteY903" fmla="*/ 294193 h 677574"/>
              <a:gd name="connsiteX904" fmla="*/ 3320504 w 3649252"/>
              <a:gd name="connsiteY904" fmla="*/ 294193 h 677574"/>
              <a:gd name="connsiteX905" fmla="*/ 3320504 w 3649252"/>
              <a:gd name="connsiteY905" fmla="*/ 392906 h 677574"/>
              <a:gd name="connsiteX906" fmla="*/ 3305337 w 3649252"/>
              <a:gd name="connsiteY906" fmla="*/ 392906 h 677574"/>
              <a:gd name="connsiteX907" fmla="*/ 3305337 w 3649252"/>
              <a:gd name="connsiteY907" fmla="*/ 308331 h 677574"/>
              <a:gd name="connsiteX908" fmla="*/ 3269091 w 3649252"/>
              <a:gd name="connsiteY908" fmla="*/ 308331 h 677574"/>
              <a:gd name="connsiteX909" fmla="*/ 3267549 w 3649252"/>
              <a:gd name="connsiteY909" fmla="*/ 343549 h 677574"/>
              <a:gd name="connsiteX910" fmla="*/ 3265395 w 3649252"/>
              <a:gd name="connsiteY910" fmla="*/ 364918 h 677574"/>
              <a:gd name="connsiteX911" fmla="*/ 3260447 w 3649252"/>
              <a:gd name="connsiteY911" fmla="*/ 380374 h 677574"/>
              <a:gd name="connsiteX912" fmla="*/ 3251675 w 3649252"/>
              <a:gd name="connsiteY912" fmla="*/ 389757 h 677574"/>
              <a:gd name="connsiteX913" fmla="*/ 3237985 w 3649252"/>
              <a:gd name="connsiteY913" fmla="*/ 392906 h 677574"/>
              <a:gd name="connsiteX914" fmla="*/ 3232845 w 3649252"/>
              <a:gd name="connsiteY914" fmla="*/ 392906 h 677574"/>
              <a:gd name="connsiteX915" fmla="*/ 3232845 w 3649252"/>
              <a:gd name="connsiteY915" fmla="*/ 378768 h 677574"/>
              <a:gd name="connsiteX916" fmla="*/ 3236443 w 3649252"/>
              <a:gd name="connsiteY916" fmla="*/ 378768 h 677574"/>
              <a:gd name="connsiteX917" fmla="*/ 3243834 w 3649252"/>
              <a:gd name="connsiteY917" fmla="*/ 377000 h 677574"/>
              <a:gd name="connsiteX918" fmla="*/ 3248622 w 3649252"/>
              <a:gd name="connsiteY918" fmla="*/ 370766 h 677574"/>
              <a:gd name="connsiteX919" fmla="*/ 3251449 w 3649252"/>
              <a:gd name="connsiteY919" fmla="*/ 358299 h 677574"/>
              <a:gd name="connsiteX920" fmla="*/ 3252895 w 3649252"/>
              <a:gd name="connsiteY920" fmla="*/ 337894 h 677574"/>
              <a:gd name="connsiteX921" fmla="*/ 3254695 w 3649252"/>
              <a:gd name="connsiteY921" fmla="*/ 294193 h 677574"/>
              <a:gd name="connsiteX922" fmla="*/ 3136809 w 3649252"/>
              <a:gd name="connsiteY922" fmla="*/ 294193 h 677574"/>
              <a:gd name="connsiteX923" fmla="*/ 3151977 w 3649252"/>
              <a:gd name="connsiteY923" fmla="*/ 294193 h 677574"/>
              <a:gd name="connsiteX924" fmla="*/ 3151977 w 3649252"/>
              <a:gd name="connsiteY924" fmla="*/ 370541 h 677574"/>
              <a:gd name="connsiteX925" fmla="*/ 3199534 w 3649252"/>
              <a:gd name="connsiteY925" fmla="*/ 294193 h 677574"/>
              <a:gd name="connsiteX926" fmla="*/ 3217015 w 3649252"/>
              <a:gd name="connsiteY926" fmla="*/ 294193 h 677574"/>
              <a:gd name="connsiteX927" fmla="*/ 3217015 w 3649252"/>
              <a:gd name="connsiteY927" fmla="*/ 392906 h 677574"/>
              <a:gd name="connsiteX928" fmla="*/ 3201847 w 3649252"/>
              <a:gd name="connsiteY928" fmla="*/ 392906 h 677574"/>
              <a:gd name="connsiteX929" fmla="*/ 3201847 w 3649252"/>
              <a:gd name="connsiteY929" fmla="*/ 316557 h 677574"/>
              <a:gd name="connsiteX930" fmla="*/ 3154547 w 3649252"/>
              <a:gd name="connsiteY930" fmla="*/ 392906 h 677574"/>
              <a:gd name="connsiteX931" fmla="*/ 3136809 w 3649252"/>
              <a:gd name="connsiteY931" fmla="*/ 392906 h 677574"/>
              <a:gd name="connsiteX932" fmla="*/ 3136809 w 3649252"/>
              <a:gd name="connsiteY932" fmla="*/ 294193 h 677574"/>
              <a:gd name="connsiteX933" fmla="*/ 2860585 w 3649252"/>
              <a:gd name="connsiteY933" fmla="*/ 294193 h 677574"/>
              <a:gd name="connsiteX934" fmla="*/ 2866497 w 3649252"/>
              <a:gd name="connsiteY934" fmla="*/ 294193 h 677574"/>
              <a:gd name="connsiteX935" fmla="*/ 2875751 w 3649252"/>
              <a:gd name="connsiteY935" fmla="*/ 294193 h 677574"/>
              <a:gd name="connsiteX936" fmla="*/ 2880636 w 3649252"/>
              <a:gd name="connsiteY936" fmla="*/ 294193 h 677574"/>
              <a:gd name="connsiteX937" fmla="*/ 2914569 w 3649252"/>
              <a:gd name="connsiteY937" fmla="*/ 372341 h 677574"/>
              <a:gd name="connsiteX938" fmla="*/ 2949015 w 3649252"/>
              <a:gd name="connsiteY938" fmla="*/ 294193 h 677574"/>
              <a:gd name="connsiteX939" fmla="*/ 2953386 w 3649252"/>
              <a:gd name="connsiteY939" fmla="*/ 294193 h 677574"/>
              <a:gd name="connsiteX940" fmla="*/ 2963411 w 3649252"/>
              <a:gd name="connsiteY940" fmla="*/ 294193 h 677574"/>
              <a:gd name="connsiteX941" fmla="*/ 2968553 w 3649252"/>
              <a:gd name="connsiteY941" fmla="*/ 294193 h 677574"/>
              <a:gd name="connsiteX942" fmla="*/ 2968553 w 3649252"/>
              <a:gd name="connsiteY942" fmla="*/ 392906 h 677574"/>
              <a:gd name="connsiteX943" fmla="*/ 2953386 w 3649252"/>
              <a:gd name="connsiteY943" fmla="*/ 392906 h 677574"/>
              <a:gd name="connsiteX944" fmla="*/ 2953386 w 3649252"/>
              <a:gd name="connsiteY944" fmla="*/ 317384 h 677574"/>
              <a:gd name="connsiteX945" fmla="*/ 2920738 w 3649252"/>
              <a:gd name="connsiteY945" fmla="*/ 392906 h 677574"/>
              <a:gd name="connsiteX946" fmla="*/ 2908399 w 3649252"/>
              <a:gd name="connsiteY946" fmla="*/ 392906 h 677574"/>
              <a:gd name="connsiteX947" fmla="*/ 2875751 w 3649252"/>
              <a:gd name="connsiteY947" fmla="*/ 315994 h 677574"/>
              <a:gd name="connsiteX948" fmla="*/ 2875751 w 3649252"/>
              <a:gd name="connsiteY948" fmla="*/ 392906 h 677574"/>
              <a:gd name="connsiteX949" fmla="*/ 2860585 w 3649252"/>
              <a:gd name="connsiteY949" fmla="*/ 392906 h 677574"/>
              <a:gd name="connsiteX950" fmla="*/ 2860585 w 3649252"/>
              <a:gd name="connsiteY950" fmla="*/ 294193 h 677574"/>
              <a:gd name="connsiteX951" fmla="*/ 2654904 w 3649252"/>
              <a:gd name="connsiteY951" fmla="*/ 294193 h 677574"/>
              <a:gd name="connsiteX952" fmla="*/ 2735109 w 3649252"/>
              <a:gd name="connsiteY952" fmla="*/ 294193 h 677574"/>
              <a:gd name="connsiteX953" fmla="*/ 2735109 w 3649252"/>
              <a:gd name="connsiteY953" fmla="*/ 308331 h 677574"/>
              <a:gd name="connsiteX954" fmla="*/ 2702719 w 3649252"/>
              <a:gd name="connsiteY954" fmla="*/ 308331 h 677574"/>
              <a:gd name="connsiteX955" fmla="*/ 2702719 w 3649252"/>
              <a:gd name="connsiteY955" fmla="*/ 392906 h 677574"/>
              <a:gd name="connsiteX956" fmla="*/ 2687552 w 3649252"/>
              <a:gd name="connsiteY956" fmla="*/ 392906 h 677574"/>
              <a:gd name="connsiteX957" fmla="*/ 2687552 w 3649252"/>
              <a:gd name="connsiteY957" fmla="*/ 308331 h 677574"/>
              <a:gd name="connsiteX958" fmla="*/ 2654904 w 3649252"/>
              <a:gd name="connsiteY958" fmla="*/ 308331 h 677574"/>
              <a:gd name="connsiteX959" fmla="*/ 2654904 w 3649252"/>
              <a:gd name="connsiteY959" fmla="*/ 294193 h 677574"/>
              <a:gd name="connsiteX960" fmla="*/ 2451010 w 3649252"/>
              <a:gd name="connsiteY960" fmla="*/ 294193 h 677574"/>
              <a:gd name="connsiteX961" fmla="*/ 2466177 w 3649252"/>
              <a:gd name="connsiteY961" fmla="*/ 294193 h 677574"/>
              <a:gd name="connsiteX962" fmla="*/ 2466177 w 3649252"/>
              <a:gd name="connsiteY962" fmla="*/ 370541 h 677574"/>
              <a:gd name="connsiteX963" fmla="*/ 2513734 w 3649252"/>
              <a:gd name="connsiteY963" fmla="*/ 294193 h 677574"/>
              <a:gd name="connsiteX964" fmla="*/ 2531215 w 3649252"/>
              <a:gd name="connsiteY964" fmla="*/ 294193 h 677574"/>
              <a:gd name="connsiteX965" fmla="*/ 2531215 w 3649252"/>
              <a:gd name="connsiteY965" fmla="*/ 392906 h 677574"/>
              <a:gd name="connsiteX966" fmla="*/ 2516048 w 3649252"/>
              <a:gd name="connsiteY966" fmla="*/ 392906 h 677574"/>
              <a:gd name="connsiteX967" fmla="*/ 2516048 w 3649252"/>
              <a:gd name="connsiteY967" fmla="*/ 316557 h 677574"/>
              <a:gd name="connsiteX968" fmla="*/ 2468747 w 3649252"/>
              <a:gd name="connsiteY968" fmla="*/ 392906 h 677574"/>
              <a:gd name="connsiteX969" fmla="*/ 2451010 w 3649252"/>
              <a:gd name="connsiteY969" fmla="*/ 392906 h 677574"/>
              <a:gd name="connsiteX970" fmla="*/ 2451010 w 3649252"/>
              <a:gd name="connsiteY970" fmla="*/ 294193 h 677574"/>
              <a:gd name="connsiteX971" fmla="*/ 2203360 w 3649252"/>
              <a:gd name="connsiteY971" fmla="*/ 294193 h 677574"/>
              <a:gd name="connsiteX972" fmla="*/ 2218527 w 3649252"/>
              <a:gd name="connsiteY972" fmla="*/ 294193 h 677574"/>
              <a:gd name="connsiteX973" fmla="*/ 2218527 w 3649252"/>
              <a:gd name="connsiteY973" fmla="*/ 370541 h 677574"/>
              <a:gd name="connsiteX974" fmla="*/ 2266084 w 3649252"/>
              <a:gd name="connsiteY974" fmla="*/ 294193 h 677574"/>
              <a:gd name="connsiteX975" fmla="*/ 2283565 w 3649252"/>
              <a:gd name="connsiteY975" fmla="*/ 294193 h 677574"/>
              <a:gd name="connsiteX976" fmla="*/ 2283565 w 3649252"/>
              <a:gd name="connsiteY976" fmla="*/ 392906 h 677574"/>
              <a:gd name="connsiteX977" fmla="*/ 2268398 w 3649252"/>
              <a:gd name="connsiteY977" fmla="*/ 392906 h 677574"/>
              <a:gd name="connsiteX978" fmla="*/ 2268398 w 3649252"/>
              <a:gd name="connsiteY978" fmla="*/ 316557 h 677574"/>
              <a:gd name="connsiteX979" fmla="*/ 2221097 w 3649252"/>
              <a:gd name="connsiteY979" fmla="*/ 392906 h 677574"/>
              <a:gd name="connsiteX980" fmla="*/ 2203360 w 3649252"/>
              <a:gd name="connsiteY980" fmla="*/ 392906 h 677574"/>
              <a:gd name="connsiteX981" fmla="*/ 2203360 w 3649252"/>
              <a:gd name="connsiteY981" fmla="*/ 294193 h 677574"/>
              <a:gd name="connsiteX982" fmla="*/ 1993810 w 3649252"/>
              <a:gd name="connsiteY982" fmla="*/ 294193 h 677574"/>
              <a:gd name="connsiteX983" fmla="*/ 2008977 w 3649252"/>
              <a:gd name="connsiteY983" fmla="*/ 294193 h 677574"/>
              <a:gd name="connsiteX984" fmla="*/ 2008977 w 3649252"/>
              <a:gd name="connsiteY984" fmla="*/ 336609 h 677574"/>
              <a:gd name="connsiteX985" fmla="*/ 2056277 w 3649252"/>
              <a:gd name="connsiteY985" fmla="*/ 336609 h 677574"/>
              <a:gd name="connsiteX986" fmla="*/ 2056277 w 3649252"/>
              <a:gd name="connsiteY986" fmla="*/ 294193 h 677574"/>
              <a:gd name="connsiteX987" fmla="*/ 2071444 w 3649252"/>
              <a:gd name="connsiteY987" fmla="*/ 294193 h 677574"/>
              <a:gd name="connsiteX988" fmla="*/ 2071444 w 3649252"/>
              <a:gd name="connsiteY988" fmla="*/ 392906 h 677574"/>
              <a:gd name="connsiteX989" fmla="*/ 2056277 w 3649252"/>
              <a:gd name="connsiteY989" fmla="*/ 392906 h 677574"/>
              <a:gd name="connsiteX990" fmla="*/ 2056277 w 3649252"/>
              <a:gd name="connsiteY990" fmla="*/ 350747 h 677574"/>
              <a:gd name="connsiteX991" fmla="*/ 2008977 w 3649252"/>
              <a:gd name="connsiteY991" fmla="*/ 350747 h 677574"/>
              <a:gd name="connsiteX992" fmla="*/ 2008977 w 3649252"/>
              <a:gd name="connsiteY992" fmla="*/ 392906 h 677574"/>
              <a:gd name="connsiteX993" fmla="*/ 1993810 w 3649252"/>
              <a:gd name="connsiteY993" fmla="*/ 392906 h 677574"/>
              <a:gd name="connsiteX994" fmla="*/ 1993810 w 3649252"/>
              <a:gd name="connsiteY994" fmla="*/ 294193 h 677574"/>
              <a:gd name="connsiteX995" fmla="*/ 1889035 w 3649252"/>
              <a:gd name="connsiteY995" fmla="*/ 294193 h 677574"/>
              <a:gd name="connsiteX996" fmla="*/ 1904202 w 3649252"/>
              <a:gd name="connsiteY996" fmla="*/ 294193 h 677574"/>
              <a:gd name="connsiteX997" fmla="*/ 1904202 w 3649252"/>
              <a:gd name="connsiteY997" fmla="*/ 336609 h 677574"/>
              <a:gd name="connsiteX998" fmla="*/ 1951502 w 3649252"/>
              <a:gd name="connsiteY998" fmla="*/ 336609 h 677574"/>
              <a:gd name="connsiteX999" fmla="*/ 1951502 w 3649252"/>
              <a:gd name="connsiteY999" fmla="*/ 294193 h 677574"/>
              <a:gd name="connsiteX1000" fmla="*/ 1966669 w 3649252"/>
              <a:gd name="connsiteY1000" fmla="*/ 294193 h 677574"/>
              <a:gd name="connsiteX1001" fmla="*/ 1966669 w 3649252"/>
              <a:gd name="connsiteY1001" fmla="*/ 392906 h 677574"/>
              <a:gd name="connsiteX1002" fmla="*/ 1951502 w 3649252"/>
              <a:gd name="connsiteY1002" fmla="*/ 392906 h 677574"/>
              <a:gd name="connsiteX1003" fmla="*/ 1951502 w 3649252"/>
              <a:gd name="connsiteY1003" fmla="*/ 350747 h 677574"/>
              <a:gd name="connsiteX1004" fmla="*/ 1904202 w 3649252"/>
              <a:gd name="connsiteY1004" fmla="*/ 350747 h 677574"/>
              <a:gd name="connsiteX1005" fmla="*/ 1904202 w 3649252"/>
              <a:gd name="connsiteY1005" fmla="*/ 392906 h 677574"/>
              <a:gd name="connsiteX1006" fmla="*/ 1889035 w 3649252"/>
              <a:gd name="connsiteY1006" fmla="*/ 392906 h 677574"/>
              <a:gd name="connsiteX1007" fmla="*/ 1889035 w 3649252"/>
              <a:gd name="connsiteY1007" fmla="*/ 294193 h 677574"/>
              <a:gd name="connsiteX1008" fmla="*/ 1679485 w 3649252"/>
              <a:gd name="connsiteY1008" fmla="*/ 294193 h 677574"/>
              <a:gd name="connsiteX1009" fmla="*/ 1694652 w 3649252"/>
              <a:gd name="connsiteY1009" fmla="*/ 294193 h 677574"/>
              <a:gd name="connsiteX1010" fmla="*/ 1694652 w 3649252"/>
              <a:gd name="connsiteY1010" fmla="*/ 370541 h 677574"/>
              <a:gd name="connsiteX1011" fmla="*/ 1742209 w 3649252"/>
              <a:gd name="connsiteY1011" fmla="*/ 294193 h 677574"/>
              <a:gd name="connsiteX1012" fmla="*/ 1759690 w 3649252"/>
              <a:gd name="connsiteY1012" fmla="*/ 294193 h 677574"/>
              <a:gd name="connsiteX1013" fmla="*/ 1759690 w 3649252"/>
              <a:gd name="connsiteY1013" fmla="*/ 392906 h 677574"/>
              <a:gd name="connsiteX1014" fmla="*/ 1744522 w 3649252"/>
              <a:gd name="connsiteY1014" fmla="*/ 392906 h 677574"/>
              <a:gd name="connsiteX1015" fmla="*/ 1744522 w 3649252"/>
              <a:gd name="connsiteY1015" fmla="*/ 316557 h 677574"/>
              <a:gd name="connsiteX1016" fmla="*/ 1697222 w 3649252"/>
              <a:gd name="connsiteY1016" fmla="*/ 392906 h 677574"/>
              <a:gd name="connsiteX1017" fmla="*/ 1679485 w 3649252"/>
              <a:gd name="connsiteY1017" fmla="*/ 392906 h 677574"/>
              <a:gd name="connsiteX1018" fmla="*/ 1679485 w 3649252"/>
              <a:gd name="connsiteY1018" fmla="*/ 294193 h 677574"/>
              <a:gd name="connsiteX1019" fmla="*/ 1565185 w 3649252"/>
              <a:gd name="connsiteY1019" fmla="*/ 294193 h 677574"/>
              <a:gd name="connsiteX1020" fmla="*/ 1580352 w 3649252"/>
              <a:gd name="connsiteY1020" fmla="*/ 294193 h 677574"/>
              <a:gd name="connsiteX1021" fmla="*/ 1580352 w 3649252"/>
              <a:gd name="connsiteY1021" fmla="*/ 378768 h 677574"/>
              <a:gd name="connsiteX1022" fmla="*/ 1627652 w 3649252"/>
              <a:gd name="connsiteY1022" fmla="*/ 378768 h 677574"/>
              <a:gd name="connsiteX1023" fmla="*/ 1627652 w 3649252"/>
              <a:gd name="connsiteY1023" fmla="*/ 294193 h 677574"/>
              <a:gd name="connsiteX1024" fmla="*/ 1642819 w 3649252"/>
              <a:gd name="connsiteY1024" fmla="*/ 294193 h 677574"/>
              <a:gd name="connsiteX1025" fmla="*/ 1642819 w 3649252"/>
              <a:gd name="connsiteY1025" fmla="*/ 378768 h 677574"/>
              <a:gd name="connsiteX1026" fmla="*/ 1657986 w 3649252"/>
              <a:gd name="connsiteY1026" fmla="*/ 378768 h 677574"/>
              <a:gd name="connsiteX1027" fmla="*/ 1657986 w 3649252"/>
              <a:gd name="connsiteY1027" fmla="*/ 424782 h 677574"/>
              <a:gd name="connsiteX1028" fmla="*/ 1642819 w 3649252"/>
              <a:gd name="connsiteY1028" fmla="*/ 424782 h 677574"/>
              <a:gd name="connsiteX1029" fmla="*/ 1642819 w 3649252"/>
              <a:gd name="connsiteY1029" fmla="*/ 392906 h 677574"/>
              <a:gd name="connsiteX1030" fmla="*/ 1565185 w 3649252"/>
              <a:gd name="connsiteY1030" fmla="*/ 392906 h 677574"/>
              <a:gd name="connsiteX1031" fmla="*/ 1565185 w 3649252"/>
              <a:gd name="connsiteY1031" fmla="*/ 294193 h 677574"/>
              <a:gd name="connsiteX1032" fmla="*/ 1327060 w 3649252"/>
              <a:gd name="connsiteY1032" fmla="*/ 294193 h 677574"/>
              <a:gd name="connsiteX1033" fmla="*/ 1332972 w 3649252"/>
              <a:gd name="connsiteY1033" fmla="*/ 294193 h 677574"/>
              <a:gd name="connsiteX1034" fmla="*/ 1342227 w 3649252"/>
              <a:gd name="connsiteY1034" fmla="*/ 294193 h 677574"/>
              <a:gd name="connsiteX1035" fmla="*/ 1347111 w 3649252"/>
              <a:gd name="connsiteY1035" fmla="*/ 294193 h 677574"/>
              <a:gd name="connsiteX1036" fmla="*/ 1381044 w 3649252"/>
              <a:gd name="connsiteY1036" fmla="*/ 372341 h 677574"/>
              <a:gd name="connsiteX1037" fmla="*/ 1415491 w 3649252"/>
              <a:gd name="connsiteY1037" fmla="*/ 294193 h 677574"/>
              <a:gd name="connsiteX1038" fmla="*/ 1419861 w 3649252"/>
              <a:gd name="connsiteY1038" fmla="*/ 294193 h 677574"/>
              <a:gd name="connsiteX1039" fmla="*/ 1429886 w 3649252"/>
              <a:gd name="connsiteY1039" fmla="*/ 294193 h 677574"/>
              <a:gd name="connsiteX1040" fmla="*/ 1435028 w 3649252"/>
              <a:gd name="connsiteY1040" fmla="*/ 294193 h 677574"/>
              <a:gd name="connsiteX1041" fmla="*/ 1435028 w 3649252"/>
              <a:gd name="connsiteY1041" fmla="*/ 392906 h 677574"/>
              <a:gd name="connsiteX1042" fmla="*/ 1419861 w 3649252"/>
              <a:gd name="connsiteY1042" fmla="*/ 392906 h 677574"/>
              <a:gd name="connsiteX1043" fmla="*/ 1419861 w 3649252"/>
              <a:gd name="connsiteY1043" fmla="*/ 317384 h 677574"/>
              <a:gd name="connsiteX1044" fmla="*/ 1387213 w 3649252"/>
              <a:gd name="connsiteY1044" fmla="*/ 392906 h 677574"/>
              <a:gd name="connsiteX1045" fmla="*/ 1374874 w 3649252"/>
              <a:gd name="connsiteY1045" fmla="*/ 392906 h 677574"/>
              <a:gd name="connsiteX1046" fmla="*/ 1342227 w 3649252"/>
              <a:gd name="connsiteY1046" fmla="*/ 315994 h 677574"/>
              <a:gd name="connsiteX1047" fmla="*/ 1342227 w 3649252"/>
              <a:gd name="connsiteY1047" fmla="*/ 392906 h 677574"/>
              <a:gd name="connsiteX1048" fmla="*/ 1327060 w 3649252"/>
              <a:gd name="connsiteY1048" fmla="*/ 392906 h 677574"/>
              <a:gd name="connsiteX1049" fmla="*/ 1327060 w 3649252"/>
              <a:gd name="connsiteY1049" fmla="*/ 294193 h 677574"/>
              <a:gd name="connsiteX1050" fmla="*/ 879385 w 3649252"/>
              <a:gd name="connsiteY1050" fmla="*/ 294193 h 677574"/>
              <a:gd name="connsiteX1051" fmla="*/ 894552 w 3649252"/>
              <a:gd name="connsiteY1051" fmla="*/ 294193 h 677574"/>
              <a:gd name="connsiteX1052" fmla="*/ 894552 w 3649252"/>
              <a:gd name="connsiteY1052" fmla="*/ 336609 h 677574"/>
              <a:gd name="connsiteX1053" fmla="*/ 941852 w 3649252"/>
              <a:gd name="connsiteY1053" fmla="*/ 336609 h 677574"/>
              <a:gd name="connsiteX1054" fmla="*/ 941852 w 3649252"/>
              <a:gd name="connsiteY1054" fmla="*/ 294193 h 677574"/>
              <a:gd name="connsiteX1055" fmla="*/ 957019 w 3649252"/>
              <a:gd name="connsiteY1055" fmla="*/ 294193 h 677574"/>
              <a:gd name="connsiteX1056" fmla="*/ 957019 w 3649252"/>
              <a:gd name="connsiteY1056" fmla="*/ 392906 h 677574"/>
              <a:gd name="connsiteX1057" fmla="*/ 941852 w 3649252"/>
              <a:gd name="connsiteY1057" fmla="*/ 392906 h 677574"/>
              <a:gd name="connsiteX1058" fmla="*/ 941852 w 3649252"/>
              <a:gd name="connsiteY1058" fmla="*/ 350747 h 677574"/>
              <a:gd name="connsiteX1059" fmla="*/ 894552 w 3649252"/>
              <a:gd name="connsiteY1059" fmla="*/ 350747 h 677574"/>
              <a:gd name="connsiteX1060" fmla="*/ 894552 w 3649252"/>
              <a:gd name="connsiteY1060" fmla="*/ 392906 h 677574"/>
              <a:gd name="connsiteX1061" fmla="*/ 879385 w 3649252"/>
              <a:gd name="connsiteY1061" fmla="*/ 392906 h 677574"/>
              <a:gd name="connsiteX1062" fmla="*/ 879385 w 3649252"/>
              <a:gd name="connsiteY1062" fmla="*/ 294193 h 677574"/>
              <a:gd name="connsiteX1063" fmla="*/ 774610 w 3649252"/>
              <a:gd name="connsiteY1063" fmla="*/ 294193 h 677574"/>
              <a:gd name="connsiteX1064" fmla="*/ 789777 w 3649252"/>
              <a:gd name="connsiteY1064" fmla="*/ 294193 h 677574"/>
              <a:gd name="connsiteX1065" fmla="*/ 789777 w 3649252"/>
              <a:gd name="connsiteY1065" fmla="*/ 370541 h 677574"/>
              <a:gd name="connsiteX1066" fmla="*/ 837334 w 3649252"/>
              <a:gd name="connsiteY1066" fmla="*/ 294193 h 677574"/>
              <a:gd name="connsiteX1067" fmla="*/ 854815 w 3649252"/>
              <a:gd name="connsiteY1067" fmla="*/ 294193 h 677574"/>
              <a:gd name="connsiteX1068" fmla="*/ 854815 w 3649252"/>
              <a:gd name="connsiteY1068" fmla="*/ 392906 h 677574"/>
              <a:gd name="connsiteX1069" fmla="*/ 839648 w 3649252"/>
              <a:gd name="connsiteY1069" fmla="*/ 392906 h 677574"/>
              <a:gd name="connsiteX1070" fmla="*/ 839648 w 3649252"/>
              <a:gd name="connsiteY1070" fmla="*/ 316557 h 677574"/>
              <a:gd name="connsiteX1071" fmla="*/ 792348 w 3649252"/>
              <a:gd name="connsiteY1071" fmla="*/ 392906 h 677574"/>
              <a:gd name="connsiteX1072" fmla="*/ 774610 w 3649252"/>
              <a:gd name="connsiteY1072" fmla="*/ 392906 h 677574"/>
              <a:gd name="connsiteX1073" fmla="*/ 774610 w 3649252"/>
              <a:gd name="connsiteY1073" fmla="*/ 294193 h 677574"/>
              <a:gd name="connsiteX1074" fmla="*/ 631735 w 3649252"/>
              <a:gd name="connsiteY1074" fmla="*/ 294193 h 677574"/>
              <a:gd name="connsiteX1075" fmla="*/ 646902 w 3649252"/>
              <a:gd name="connsiteY1075" fmla="*/ 294193 h 677574"/>
              <a:gd name="connsiteX1076" fmla="*/ 646902 w 3649252"/>
              <a:gd name="connsiteY1076" fmla="*/ 370541 h 677574"/>
              <a:gd name="connsiteX1077" fmla="*/ 694459 w 3649252"/>
              <a:gd name="connsiteY1077" fmla="*/ 294193 h 677574"/>
              <a:gd name="connsiteX1078" fmla="*/ 711940 w 3649252"/>
              <a:gd name="connsiteY1078" fmla="*/ 294193 h 677574"/>
              <a:gd name="connsiteX1079" fmla="*/ 711940 w 3649252"/>
              <a:gd name="connsiteY1079" fmla="*/ 392906 h 677574"/>
              <a:gd name="connsiteX1080" fmla="*/ 696773 w 3649252"/>
              <a:gd name="connsiteY1080" fmla="*/ 392906 h 677574"/>
              <a:gd name="connsiteX1081" fmla="*/ 696773 w 3649252"/>
              <a:gd name="connsiteY1081" fmla="*/ 316557 h 677574"/>
              <a:gd name="connsiteX1082" fmla="*/ 649473 w 3649252"/>
              <a:gd name="connsiteY1082" fmla="*/ 392906 h 677574"/>
              <a:gd name="connsiteX1083" fmla="*/ 631735 w 3649252"/>
              <a:gd name="connsiteY1083" fmla="*/ 392906 h 677574"/>
              <a:gd name="connsiteX1084" fmla="*/ 631735 w 3649252"/>
              <a:gd name="connsiteY1084" fmla="*/ 294193 h 677574"/>
              <a:gd name="connsiteX1085" fmla="*/ 374560 w 3649252"/>
              <a:gd name="connsiteY1085" fmla="*/ 294193 h 677574"/>
              <a:gd name="connsiteX1086" fmla="*/ 389727 w 3649252"/>
              <a:gd name="connsiteY1086" fmla="*/ 294193 h 677574"/>
              <a:gd name="connsiteX1087" fmla="*/ 389727 w 3649252"/>
              <a:gd name="connsiteY1087" fmla="*/ 378768 h 677574"/>
              <a:gd name="connsiteX1088" fmla="*/ 427001 w 3649252"/>
              <a:gd name="connsiteY1088" fmla="*/ 378768 h 677574"/>
              <a:gd name="connsiteX1089" fmla="*/ 427001 w 3649252"/>
              <a:gd name="connsiteY1089" fmla="*/ 294193 h 677574"/>
              <a:gd name="connsiteX1090" fmla="*/ 442168 w 3649252"/>
              <a:gd name="connsiteY1090" fmla="*/ 294193 h 677574"/>
              <a:gd name="connsiteX1091" fmla="*/ 442168 w 3649252"/>
              <a:gd name="connsiteY1091" fmla="*/ 378768 h 677574"/>
              <a:gd name="connsiteX1092" fmla="*/ 479443 w 3649252"/>
              <a:gd name="connsiteY1092" fmla="*/ 378768 h 677574"/>
              <a:gd name="connsiteX1093" fmla="*/ 479443 w 3649252"/>
              <a:gd name="connsiteY1093" fmla="*/ 294193 h 677574"/>
              <a:gd name="connsiteX1094" fmla="*/ 494610 w 3649252"/>
              <a:gd name="connsiteY1094" fmla="*/ 294193 h 677574"/>
              <a:gd name="connsiteX1095" fmla="*/ 494610 w 3649252"/>
              <a:gd name="connsiteY1095" fmla="*/ 392906 h 677574"/>
              <a:gd name="connsiteX1096" fmla="*/ 374560 w 3649252"/>
              <a:gd name="connsiteY1096" fmla="*/ 392906 h 677574"/>
              <a:gd name="connsiteX1097" fmla="*/ 374560 w 3649252"/>
              <a:gd name="connsiteY1097" fmla="*/ 294193 h 677574"/>
              <a:gd name="connsiteX1098" fmla="*/ 3085 w 3649252"/>
              <a:gd name="connsiteY1098" fmla="*/ 294193 h 677574"/>
              <a:gd name="connsiteX1099" fmla="*/ 43444 w 3649252"/>
              <a:gd name="connsiteY1099" fmla="*/ 294193 h 677574"/>
              <a:gd name="connsiteX1100" fmla="*/ 68765 w 3649252"/>
              <a:gd name="connsiteY1100" fmla="*/ 301390 h 677574"/>
              <a:gd name="connsiteX1101" fmla="*/ 78148 w 3649252"/>
              <a:gd name="connsiteY1101" fmla="*/ 320413 h 677574"/>
              <a:gd name="connsiteX1102" fmla="*/ 72814 w 3649252"/>
              <a:gd name="connsiteY1102" fmla="*/ 334327 h 677574"/>
              <a:gd name="connsiteX1103" fmla="*/ 59125 w 3649252"/>
              <a:gd name="connsiteY1103" fmla="*/ 340979 h 677574"/>
              <a:gd name="connsiteX1104" fmla="*/ 69761 w 3649252"/>
              <a:gd name="connsiteY1104" fmla="*/ 344835 h 677574"/>
              <a:gd name="connsiteX1105" fmla="*/ 78341 w 3649252"/>
              <a:gd name="connsiteY1105" fmla="*/ 353286 h 677574"/>
              <a:gd name="connsiteX1106" fmla="*/ 81747 w 3649252"/>
              <a:gd name="connsiteY1106" fmla="*/ 366428 h 677574"/>
              <a:gd name="connsiteX1107" fmla="*/ 77891 w 3649252"/>
              <a:gd name="connsiteY1107" fmla="*/ 379989 h 677574"/>
              <a:gd name="connsiteX1108" fmla="*/ 66837 w 3649252"/>
              <a:gd name="connsiteY1108" fmla="*/ 389436 h 677574"/>
              <a:gd name="connsiteX1109" fmla="*/ 49614 w 3649252"/>
              <a:gd name="connsiteY1109" fmla="*/ 392906 h 677574"/>
              <a:gd name="connsiteX1110" fmla="*/ 3085 w 3649252"/>
              <a:gd name="connsiteY1110" fmla="*/ 392906 h 677574"/>
              <a:gd name="connsiteX1111" fmla="*/ 3085 w 3649252"/>
              <a:gd name="connsiteY1111" fmla="*/ 294193 h 677574"/>
              <a:gd name="connsiteX1112" fmla="*/ 3033780 w 3649252"/>
              <a:gd name="connsiteY1112" fmla="*/ 292907 h 677574"/>
              <a:gd name="connsiteX1113" fmla="*/ 3049011 w 3649252"/>
              <a:gd name="connsiteY1113" fmla="*/ 295478 h 677574"/>
              <a:gd name="connsiteX1114" fmla="*/ 3062700 w 3649252"/>
              <a:gd name="connsiteY1114" fmla="*/ 303800 h 677574"/>
              <a:gd name="connsiteX1115" fmla="*/ 3072533 w 3649252"/>
              <a:gd name="connsiteY1115" fmla="*/ 319000 h 677574"/>
              <a:gd name="connsiteX1116" fmla="*/ 3076196 w 3649252"/>
              <a:gd name="connsiteY1116" fmla="*/ 342264 h 677574"/>
              <a:gd name="connsiteX1117" fmla="*/ 3076196 w 3649252"/>
              <a:gd name="connsiteY1117" fmla="*/ 348691 h 677574"/>
              <a:gd name="connsiteX1118" fmla="*/ 3004897 w 3649252"/>
              <a:gd name="connsiteY1118" fmla="*/ 348691 h 677574"/>
              <a:gd name="connsiteX1119" fmla="*/ 3008363 w 3649252"/>
              <a:gd name="connsiteY1119" fmla="*/ 365561 h 677574"/>
              <a:gd name="connsiteX1120" fmla="*/ 3019191 w 3649252"/>
              <a:gd name="connsiteY1120" fmla="*/ 377322 h 677574"/>
              <a:gd name="connsiteX1121" fmla="*/ 3035322 w 3649252"/>
              <a:gd name="connsiteY1121" fmla="*/ 381338 h 677574"/>
              <a:gd name="connsiteX1122" fmla="*/ 3046151 w 3649252"/>
              <a:gd name="connsiteY1122" fmla="*/ 379635 h 677574"/>
              <a:gd name="connsiteX1123" fmla="*/ 3054538 w 3649252"/>
              <a:gd name="connsiteY1123" fmla="*/ 374494 h 677574"/>
              <a:gd name="connsiteX1124" fmla="*/ 3060001 w 3649252"/>
              <a:gd name="connsiteY1124" fmla="*/ 365914 h 677574"/>
              <a:gd name="connsiteX1125" fmla="*/ 3074654 w 3649252"/>
              <a:gd name="connsiteY1125" fmla="*/ 370027 h 677574"/>
              <a:gd name="connsiteX1126" fmla="*/ 3066877 w 3649252"/>
              <a:gd name="connsiteY1126" fmla="*/ 383106 h 677574"/>
              <a:gd name="connsiteX1127" fmla="*/ 3053381 w 3649252"/>
              <a:gd name="connsiteY1127" fmla="*/ 391846 h 677574"/>
              <a:gd name="connsiteX1128" fmla="*/ 3035322 w 3649252"/>
              <a:gd name="connsiteY1128" fmla="*/ 394963 h 677574"/>
              <a:gd name="connsiteX1129" fmla="*/ 3010741 w 3649252"/>
              <a:gd name="connsiteY1129" fmla="*/ 388633 h 677574"/>
              <a:gd name="connsiteX1130" fmla="*/ 2994867 w 3649252"/>
              <a:gd name="connsiteY1130" fmla="*/ 370895 h 677574"/>
              <a:gd name="connsiteX1131" fmla="*/ 2989307 w 3649252"/>
              <a:gd name="connsiteY1131" fmla="*/ 344321 h 677574"/>
              <a:gd name="connsiteX1132" fmla="*/ 2994867 w 3649252"/>
              <a:gd name="connsiteY1132" fmla="*/ 317554 h 677574"/>
              <a:gd name="connsiteX1133" fmla="*/ 3010419 w 3649252"/>
              <a:gd name="connsiteY1133" fmla="*/ 299430 h 677574"/>
              <a:gd name="connsiteX1134" fmla="*/ 3033780 w 3649252"/>
              <a:gd name="connsiteY1134" fmla="*/ 292907 h 677574"/>
              <a:gd name="connsiteX1135" fmla="*/ 2795655 w 3649252"/>
              <a:gd name="connsiteY1135" fmla="*/ 292907 h 677574"/>
              <a:gd name="connsiteX1136" fmla="*/ 2810886 w 3649252"/>
              <a:gd name="connsiteY1136" fmla="*/ 295478 h 677574"/>
              <a:gd name="connsiteX1137" fmla="*/ 2824575 w 3649252"/>
              <a:gd name="connsiteY1137" fmla="*/ 303800 h 677574"/>
              <a:gd name="connsiteX1138" fmla="*/ 2834408 w 3649252"/>
              <a:gd name="connsiteY1138" fmla="*/ 319000 h 677574"/>
              <a:gd name="connsiteX1139" fmla="*/ 2838071 w 3649252"/>
              <a:gd name="connsiteY1139" fmla="*/ 342264 h 677574"/>
              <a:gd name="connsiteX1140" fmla="*/ 2838071 w 3649252"/>
              <a:gd name="connsiteY1140" fmla="*/ 348691 h 677574"/>
              <a:gd name="connsiteX1141" fmla="*/ 2766772 w 3649252"/>
              <a:gd name="connsiteY1141" fmla="*/ 348691 h 677574"/>
              <a:gd name="connsiteX1142" fmla="*/ 2770238 w 3649252"/>
              <a:gd name="connsiteY1142" fmla="*/ 365561 h 677574"/>
              <a:gd name="connsiteX1143" fmla="*/ 2781067 w 3649252"/>
              <a:gd name="connsiteY1143" fmla="*/ 377322 h 677574"/>
              <a:gd name="connsiteX1144" fmla="*/ 2797198 w 3649252"/>
              <a:gd name="connsiteY1144" fmla="*/ 381338 h 677574"/>
              <a:gd name="connsiteX1145" fmla="*/ 2808026 w 3649252"/>
              <a:gd name="connsiteY1145" fmla="*/ 379635 h 677574"/>
              <a:gd name="connsiteX1146" fmla="*/ 2816413 w 3649252"/>
              <a:gd name="connsiteY1146" fmla="*/ 374494 h 677574"/>
              <a:gd name="connsiteX1147" fmla="*/ 2821876 w 3649252"/>
              <a:gd name="connsiteY1147" fmla="*/ 365914 h 677574"/>
              <a:gd name="connsiteX1148" fmla="*/ 2836529 w 3649252"/>
              <a:gd name="connsiteY1148" fmla="*/ 370027 h 677574"/>
              <a:gd name="connsiteX1149" fmla="*/ 2828753 w 3649252"/>
              <a:gd name="connsiteY1149" fmla="*/ 383106 h 677574"/>
              <a:gd name="connsiteX1150" fmla="*/ 2815257 w 3649252"/>
              <a:gd name="connsiteY1150" fmla="*/ 391846 h 677574"/>
              <a:gd name="connsiteX1151" fmla="*/ 2797198 w 3649252"/>
              <a:gd name="connsiteY1151" fmla="*/ 394963 h 677574"/>
              <a:gd name="connsiteX1152" fmla="*/ 2772615 w 3649252"/>
              <a:gd name="connsiteY1152" fmla="*/ 388633 h 677574"/>
              <a:gd name="connsiteX1153" fmla="*/ 2756742 w 3649252"/>
              <a:gd name="connsiteY1153" fmla="*/ 370895 h 677574"/>
              <a:gd name="connsiteX1154" fmla="*/ 2751183 w 3649252"/>
              <a:gd name="connsiteY1154" fmla="*/ 344321 h 677574"/>
              <a:gd name="connsiteX1155" fmla="*/ 2756742 w 3649252"/>
              <a:gd name="connsiteY1155" fmla="*/ 317554 h 677574"/>
              <a:gd name="connsiteX1156" fmla="*/ 2772294 w 3649252"/>
              <a:gd name="connsiteY1156" fmla="*/ 299430 h 677574"/>
              <a:gd name="connsiteX1157" fmla="*/ 2795655 w 3649252"/>
              <a:gd name="connsiteY1157" fmla="*/ 292907 h 677574"/>
              <a:gd name="connsiteX1158" fmla="*/ 2595630 w 3649252"/>
              <a:gd name="connsiteY1158" fmla="*/ 292907 h 677574"/>
              <a:gd name="connsiteX1159" fmla="*/ 2614396 w 3649252"/>
              <a:gd name="connsiteY1159" fmla="*/ 296763 h 677574"/>
              <a:gd name="connsiteX1160" fmla="*/ 2628085 w 3649252"/>
              <a:gd name="connsiteY1160" fmla="*/ 307560 h 677574"/>
              <a:gd name="connsiteX1161" fmla="*/ 2634704 w 3649252"/>
              <a:gd name="connsiteY1161" fmla="*/ 323755 h 677574"/>
              <a:gd name="connsiteX1162" fmla="*/ 2619537 w 3649252"/>
              <a:gd name="connsiteY1162" fmla="*/ 323755 h 677574"/>
              <a:gd name="connsiteX1163" fmla="*/ 2611857 w 3649252"/>
              <a:gd name="connsiteY1163" fmla="*/ 311770 h 677574"/>
              <a:gd name="connsiteX1164" fmla="*/ 2595887 w 3649252"/>
              <a:gd name="connsiteY1164" fmla="*/ 306532 h 677574"/>
              <a:gd name="connsiteX1165" fmla="*/ 2580367 w 3649252"/>
              <a:gd name="connsiteY1165" fmla="*/ 311127 h 677574"/>
              <a:gd name="connsiteX1166" fmla="*/ 2570020 w 3649252"/>
              <a:gd name="connsiteY1166" fmla="*/ 324044 h 677574"/>
              <a:gd name="connsiteX1167" fmla="*/ 2566325 w 3649252"/>
              <a:gd name="connsiteY1167" fmla="*/ 343549 h 677574"/>
              <a:gd name="connsiteX1168" fmla="*/ 2569955 w 3649252"/>
              <a:gd name="connsiteY1168" fmla="*/ 363472 h 677574"/>
              <a:gd name="connsiteX1169" fmla="*/ 2580238 w 3649252"/>
              <a:gd name="connsiteY1169" fmla="*/ 376647 h 677574"/>
              <a:gd name="connsiteX1170" fmla="*/ 2595887 w 3649252"/>
              <a:gd name="connsiteY1170" fmla="*/ 381338 h 677574"/>
              <a:gd name="connsiteX1171" fmla="*/ 2606620 w 3649252"/>
              <a:gd name="connsiteY1171" fmla="*/ 379282 h 677574"/>
              <a:gd name="connsiteX1172" fmla="*/ 2614781 w 3649252"/>
              <a:gd name="connsiteY1172" fmla="*/ 373369 h 677574"/>
              <a:gd name="connsiteX1173" fmla="*/ 2619537 w 3649252"/>
              <a:gd name="connsiteY1173" fmla="*/ 364115 h 677574"/>
              <a:gd name="connsiteX1174" fmla="*/ 2634704 w 3649252"/>
              <a:gd name="connsiteY1174" fmla="*/ 364115 h 677574"/>
              <a:gd name="connsiteX1175" fmla="*/ 2628374 w 3649252"/>
              <a:gd name="connsiteY1175" fmla="*/ 379828 h 677574"/>
              <a:gd name="connsiteX1176" fmla="*/ 2615071 w 3649252"/>
              <a:gd name="connsiteY1176" fmla="*/ 390882 h 677574"/>
              <a:gd name="connsiteX1177" fmla="*/ 2595887 w 3649252"/>
              <a:gd name="connsiteY1177" fmla="*/ 394963 h 677574"/>
              <a:gd name="connsiteX1178" fmla="*/ 2571980 w 3649252"/>
              <a:gd name="connsiteY1178" fmla="*/ 388408 h 677574"/>
              <a:gd name="connsiteX1179" fmla="*/ 2556556 w 3649252"/>
              <a:gd name="connsiteY1179" fmla="*/ 370349 h 677574"/>
              <a:gd name="connsiteX1180" fmla="*/ 2551157 w 3649252"/>
              <a:gd name="connsiteY1180" fmla="*/ 344064 h 677574"/>
              <a:gd name="connsiteX1181" fmla="*/ 2556717 w 3649252"/>
              <a:gd name="connsiteY1181" fmla="*/ 317489 h 677574"/>
              <a:gd name="connsiteX1182" fmla="*/ 2572269 w 3649252"/>
              <a:gd name="connsiteY1182" fmla="*/ 299430 h 677574"/>
              <a:gd name="connsiteX1183" fmla="*/ 2595630 w 3649252"/>
              <a:gd name="connsiteY1183" fmla="*/ 292907 h 677574"/>
              <a:gd name="connsiteX1184" fmla="*/ 2386080 w 3649252"/>
              <a:gd name="connsiteY1184" fmla="*/ 292907 h 677574"/>
              <a:gd name="connsiteX1185" fmla="*/ 2404846 w 3649252"/>
              <a:gd name="connsiteY1185" fmla="*/ 296763 h 677574"/>
              <a:gd name="connsiteX1186" fmla="*/ 2418535 w 3649252"/>
              <a:gd name="connsiteY1186" fmla="*/ 307560 h 677574"/>
              <a:gd name="connsiteX1187" fmla="*/ 2425154 w 3649252"/>
              <a:gd name="connsiteY1187" fmla="*/ 323755 h 677574"/>
              <a:gd name="connsiteX1188" fmla="*/ 2409987 w 3649252"/>
              <a:gd name="connsiteY1188" fmla="*/ 323755 h 677574"/>
              <a:gd name="connsiteX1189" fmla="*/ 2402307 w 3649252"/>
              <a:gd name="connsiteY1189" fmla="*/ 311770 h 677574"/>
              <a:gd name="connsiteX1190" fmla="*/ 2386337 w 3649252"/>
              <a:gd name="connsiteY1190" fmla="*/ 306532 h 677574"/>
              <a:gd name="connsiteX1191" fmla="*/ 2370817 w 3649252"/>
              <a:gd name="connsiteY1191" fmla="*/ 311127 h 677574"/>
              <a:gd name="connsiteX1192" fmla="*/ 2360470 w 3649252"/>
              <a:gd name="connsiteY1192" fmla="*/ 324044 h 677574"/>
              <a:gd name="connsiteX1193" fmla="*/ 2356774 w 3649252"/>
              <a:gd name="connsiteY1193" fmla="*/ 343549 h 677574"/>
              <a:gd name="connsiteX1194" fmla="*/ 2360405 w 3649252"/>
              <a:gd name="connsiteY1194" fmla="*/ 363472 h 677574"/>
              <a:gd name="connsiteX1195" fmla="*/ 2370688 w 3649252"/>
              <a:gd name="connsiteY1195" fmla="*/ 376647 h 677574"/>
              <a:gd name="connsiteX1196" fmla="*/ 2386337 w 3649252"/>
              <a:gd name="connsiteY1196" fmla="*/ 381338 h 677574"/>
              <a:gd name="connsiteX1197" fmla="*/ 2397069 w 3649252"/>
              <a:gd name="connsiteY1197" fmla="*/ 379282 h 677574"/>
              <a:gd name="connsiteX1198" fmla="*/ 2405231 w 3649252"/>
              <a:gd name="connsiteY1198" fmla="*/ 373369 h 677574"/>
              <a:gd name="connsiteX1199" fmla="*/ 2409987 w 3649252"/>
              <a:gd name="connsiteY1199" fmla="*/ 364115 h 677574"/>
              <a:gd name="connsiteX1200" fmla="*/ 2425154 w 3649252"/>
              <a:gd name="connsiteY1200" fmla="*/ 364115 h 677574"/>
              <a:gd name="connsiteX1201" fmla="*/ 2418824 w 3649252"/>
              <a:gd name="connsiteY1201" fmla="*/ 379828 h 677574"/>
              <a:gd name="connsiteX1202" fmla="*/ 2405521 w 3649252"/>
              <a:gd name="connsiteY1202" fmla="*/ 390882 h 677574"/>
              <a:gd name="connsiteX1203" fmla="*/ 2386337 w 3649252"/>
              <a:gd name="connsiteY1203" fmla="*/ 394963 h 677574"/>
              <a:gd name="connsiteX1204" fmla="*/ 2362430 w 3649252"/>
              <a:gd name="connsiteY1204" fmla="*/ 388408 h 677574"/>
              <a:gd name="connsiteX1205" fmla="*/ 2347006 w 3649252"/>
              <a:gd name="connsiteY1205" fmla="*/ 370349 h 677574"/>
              <a:gd name="connsiteX1206" fmla="*/ 2341607 w 3649252"/>
              <a:gd name="connsiteY1206" fmla="*/ 344064 h 677574"/>
              <a:gd name="connsiteX1207" fmla="*/ 2347167 w 3649252"/>
              <a:gd name="connsiteY1207" fmla="*/ 317489 h 677574"/>
              <a:gd name="connsiteX1208" fmla="*/ 2362719 w 3649252"/>
              <a:gd name="connsiteY1208" fmla="*/ 299430 h 677574"/>
              <a:gd name="connsiteX1209" fmla="*/ 2386080 w 3649252"/>
              <a:gd name="connsiteY1209" fmla="*/ 292907 h 677574"/>
              <a:gd name="connsiteX1210" fmla="*/ 2138687 w 3649252"/>
              <a:gd name="connsiteY1210" fmla="*/ 292907 h 677574"/>
              <a:gd name="connsiteX1211" fmla="*/ 2162112 w 3649252"/>
              <a:gd name="connsiteY1211" fmla="*/ 299270 h 677574"/>
              <a:gd name="connsiteX1212" fmla="*/ 2177793 w 3649252"/>
              <a:gd name="connsiteY1212" fmla="*/ 317136 h 677574"/>
              <a:gd name="connsiteX1213" fmla="*/ 2183417 w 3649252"/>
              <a:gd name="connsiteY1213" fmla="*/ 344064 h 677574"/>
              <a:gd name="connsiteX1214" fmla="*/ 2177793 w 3649252"/>
              <a:gd name="connsiteY1214" fmla="*/ 370798 h 677574"/>
              <a:gd name="connsiteX1215" fmla="*/ 2162112 w 3649252"/>
              <a:gd name="connsiteY1215" fmla="*/ 388600 h 677574"/>
              <a:gd name="connsiteX1216" fmla="*/ 2138687 w 3649252"/>
              <a:gd name="connsiteY1216" fmla="*/ 394963 h 677574"/>
              <a:gd name="connsiteX1217" fmla="*/ 2115262 w 3649252"/>
              <a:gd name="connsiteY1217" fmla="*/ 388600 h 677574"/>
              <a:gd name="connsiteX1218" fmla="*/ 2099581 w 3649252"/>
              <a:gd name="connsiteY1218" fmla="*/ 370798 h 677574"/>
              <a:gd name="connsiteX1219" fmla="*/ 2093958 w 3649252"/>
              <a:gd name="connsiteY1219" fmla="*/ 344064 h 677574"/>
              <a:gd name="connsiteX1220" fmla="*/ 2099581 w 3649252"/>
              <a:gd name="connsiteY1220" fmla="*/ 317136 h 677574"/>
              <a:gd name="connsiteX1221" fmla="*/ 2115262 w 3649252"/>
              <a:gd name="connsiteY1221" fmla="*/ 299270 h 677574"/>
              <a:gd name="connsiteX1222" fmla="*/ 2138687 w 3649252"/>
              <a:gd name="connsiteY1222" fmla="*/ 292907 h 677574"/>
              <a:gd name="connsiteX1223" fmla="*/ 1824362 w 3649252"/>
              <a:gd name="connsiteY1223" fmla="*/ 292907 h 677574"/>
              <a:gd name="connsiteX1224" fmla="*/ 1847787 w 3649252"/>
              <a:gd name="connsiteY1224" fmla="*/ 299270 h 677574"/>
              <a:gd name="connsiteX1225" fmla="*/ 1863468 w 3649252"/>
              <a:gd name="connsiteY1225" fmla="*/ 317136 h 677574"/>
              <a:gd name="connsiteX1226" fmla="*/ 1869092 w 3649252"/>
              <a:gd name="connsiteY1226" fmla="*/ 344064 h 677574"/>
              <a:gd name="connsiteX1227" fmla="*/ 1863468 w 3649252"/>
              <a:gd name="connsiteY1227" fmla="*/ 370798 h 677574"/>
              <a:gd name="connsiteX1228" fmla="*/ 1847787 w 3649252"/>
              <a:gd name="connsiteY1228" fmla="*/ 388600 h 677574"/>
              <a:gd name="connsiteX1229" fmla="*/ 1824362 w 3649252"/>
              <a:gd name="connsiteY1229" fmla="*/ 394963 h 677574"/>
              <a:gd name="connsiteX1230" fmla="*/ 1800937 w 3649252"/>
              <a:gd name="connsiteY1230" fmla="*/ 388600 h 677574"/>
              <a:gd name="connsiteX1231" fmla="*/ 1785256 w 3649252"/>
              <a:gd name="connsiteY1231" fmla="*/ 370798 h 677574"/>
              <a:gd name="connsiteX1232" fmla="*/ 1779633 w 3649252"/>
              <a:gd name="connsiteY1232" fmla="*/ 344064 h 677574"/>
              <a:gd name="connsiteX1233" fmla="*/ 1785256 w 3649252"/>
              <a:gd name="connsiteY1233" fmla="*/ 317136 h 677574"/>
              <a:gd name="connsiteX1234" fmla="*/ 1800937 w 3649252"/>
              <a:gd name="connsiteY1234" fmla="*/ 299270 h 677574"/>
              <a:gd name="connsiteX1235" fmla="*/ 1824362 w 3649252"/>
              <a:gd name="connsiteY1235" fmla="*/ 292907 h 677574"/>
              <a:gd name="connsiteX1236" fmla="*/ 1498199 w 3649252"/>
              <a:gd name="connsiteY1236" fmla="*/ 292907 h 677574"/>
              <a:gd name="connsiteX1237" fmla="*/ 1509156 w 3649252"/>
              <a:gd name="connsiteY1237" fmla="*/ 294032 h 677574"/>
              <a:gd name="connsiteX1238" fmla="*/ 1521174 w 3649252"/>
              <a:gd name="connsiteY1238" fmla="*/ 298627 h 677574"/>
              <a:gd name="connsiteX1239" fmla="*/ 1530846 w 3649252"/>
              <a:gd name="connsiteY1239" fmla="*/ 309102 h 677574"/>
              <a:gd name="connsiteX1240" fmla="*/ 1534702 w 3649252"/>
              <a:gd name="connsiteY1240" fmla="*/ 327868 h 677574"/>
              <a:gd name="connsiteX1241" fmla="*/ 1534702 w 3649252"/>
              <a:gd name="connsiteY1241" fmla="*/ 392906 h 677574"/>
              <a:gd name="connsiteX1242" fmla="*/ 1519535 w 3649252"/>
              <a:gd name="connsiteY1242" fmla="*/ 392906 h 677574"/>
              <a:gd name="connsiteX1243" fmla="*/ 1519535 w 3649252"/>
              <a:gd name="connsiteY1243" fmla="*/ 379539 h 677574"/>
              <a:gd name="connsiteX1244" fmla="*/ 1518764 w 3649252"/>
              <a:gd name="connsiteY1244" fmla="*/ 379539 h 677574"/>
              <a:gd name="connsiteX1245" fmla="*/ 1513623 w 3649252"/>
              <a:gd name="connsiteY1245" fmla="*/ 386415 h 677574"/>
              <a:gd name="connsiteX1246" fmla="*/ 1504047 w 3649252"/>
              <a:gd name="connsiteY1246" fmla="*/ 392649 h 677574"/>
              <a:gd name="connsiteX1247" fmla="*/ 1489458 w 3649252"/>
              <a:gd name="connsiteY1247" fmla="*/ 395220 h 677574"/>
              <a:gd name="connsiteX1248" fmla="*/ 1472427 w 3649252"/>
              <a:gd name="connsiteY1248" fmla="*/ 391653 h 677574"/>
              <a:gd name="connsiteX1249" fmla="*/ 1460281 w 3649252"/>
              <a:gd name="connsiteY1249" fmla="*/ 381306 h 677574"/>
              <a:gd name="connsiteX1250" fmla="*/ 1455783 w 3649252"/>
              <a:gd name="connsiteY1250" fmla="*/ 364886 h 677574"/>
              <a:gd name="connsiteX1251" fmla="*/ 1459125 w 3649252"/>
              <a:gd name="connsiteY1251" fmla="*/ 351101 h 677574"/>
              <a:gd name="connsiteX1252" fmla="*/ 1468057 w 3649252"/>
              <a:gd name="connsiteY1252" fmla="*/ 342778 h 677574"/>
              <a:gd name="connsiteX1253" fmla="*/ 1480429 w 3649252"/>
              <a:gd name="connsiteY1253" fmla="*/ 338247 h 677574"/>
              <a:gd name="connsiteX1254" fmla="*/ 1494085 w 3649252"/>
              <a:gd name="connsiteY1254" fmla="*/ 335837 h 677574"/>
              <a:gd name="connsiteX1255" fmla="*/ 1508706 w 3649252"/>
              <a:gd name="connsiteY1255" fmla="*/ 334070 h 677574"/>
              <a:gd name="connsiteX1256" fmla="*/ 1516932 w 3649252"/>
              <a:gd name="connsiteY1256" fmla="*/ 331981 h 677574"/>
              <a:gd name="connsiteX1257" fmla="*/ 1519535 w 3649252"/>
              <a:gd name="connsiteY1257" fmla="*/ 326840 h 677574"/>
              <a:gd name="connsiteX1258" fmla="*/ 1519535 w 3649252"/>
              <a:gd name="connsiteY1258" fmla="*/ 326326 h 677574"/>
              <a:gd name="connsiteX1259" fmla="*/ 1514362 w 3649252"/>
              <a:gd name="connsiteY1259" fmla="*/ 311545 h 677574"/>
              <a:gd name="connsiteX1260" fmla="*/ 1498713 w 3649252"/>
              <a:gd name="connsiteY1260" fmla="*/ 306275 h 677574"/>
              <a:gd name="connsiteX1261" fmla="*/ 1481682 w 3649252"/>
              <a:gd name="connsiteY1261" fmla="*/ 311030 h 677574"/>
              <a:gd name="connsiteX1262" fmla="*/ 1473006 w 3649252"/>
              <a:gd name="connsiteY1262" fmla="*/ 321185 h 677574"/>
              <a:gd name="connsiteX1263" fmla="*/ 1458610 w 3649252"/>
              <a:gd name="connsiteY1263" fmla="*/ 316043 h 677574"/>
              <a:gd name="connsiteX1264" fmla="*/ 1468925 w 3649252"/>
              <a:gd name="connsiteY1264" fmla="*/ 302001 h 677574"/>
              <a:gd name="connsiteX1265" fmla="*/ 1483064 w 3649252"/>
              <a:gd name="connsiteY1265" fmla="*/ 294932 h 677574"/>
              <a:gd name="connsiteX1266" fmla="*/ 1498199 w 3649252"/>
              <a:gd name="connsiteY1266" fmla="*/ 292907 h 677574"/>
              <a:gd name="connsiteX1267" fmla="*/ 1257746 w 3649252"/>
              <a:gd name="connsiteY1267" fmla="*/ 292907 h 677574"/>
              <a:gd name="connsiteX1268" fmla="*/ 1279726 w 3649252"/>
              <a:gd name="connsiteY1268" fmla="*/ 299141 h 677574"/>
              <a:gd name="connsiteX1269" fmla="*/ 1294571 w 3649252"/>
              <a:gd name="connsiteY1269" fmla="*/ 316814 h 677574"/>
              <a:gd name="connsiteX1270" fmla="*/ 1299905 w 3649252"/>
              <a:gd name="connsiteY1270" fmla="*/ 343806 h 677574"/>
              <a:gd name="connsiteX1271" fmla="*/ 1294571 w 3649252"/>
              <a:gd name="connsiteY1271" fmla="*/ 370959 h 677574"/>
              <a:gd name="connsiteX1272" fmla="*/ 1279790 w 3649252"/>
              <a:gd name="connsiteY1272" fmla="*/ 388697 h 677574"/>
              <a:gd name="connsiteX1273" fmla="*/ 1258003 w 3649252"/>
              <a:gd name="connsiteY1273" fmla="*/ 394963 h 677574"/>
              <a:gd name="connsiteX1274" fmla="*/ 1242772 w 3649252"/>
              <a:gd name="connsiteY1274" fmla="*/ 391782 h 677574"/>
              <a:gd name="connsiteX1275" fmla="*/ 1233968 w 3649252"/>
              <a:gd name="connsiteY1275" fmla="*/ 384519 h 677574"/>
              <a:gd name="connsiteX1276" fmla="*/ 1229212 w 3649252"/>
              <a:gd name="connsiteY1276" fmla="*/ 377739 h 677574"/>
              <a:gd name="connsiteX1277" fmla="*/ 1227927 w 3649252"/>
              <a:gd name="connsiteY1277" fmla="*/ 377739 h 677574"/>
              <a:gd name="connsiteX1278" fmla="*/ 1227927 w 3649252"/>
              <a:gd name="connsiteY1278" fmla="*/ 429924 h 677574"/>
              <a:gd name="connsiteX1279" fmla="*/ 1212760 w 3649252"/>
              <a:gd name="connsiteY1279" fmla="*/ 429924 h 677574"/>
              <a:gd name="connsiteX1280" fmla="*/ 1212760 w 3649252"/>
              <a:gd name="connsiteY1280" fmla="*/ 294193 h 677574"/>
              <a:gd name="connsiteX1281" fmla="*/ 1227412 w 3649252"/>
              <a:gd name="connsiteY1281" fmla="*/ 294193 h 677574"/>
              <a:gd name="connsiteX1282" fmla="*/ 1227412 w 3649252"/>
              <a:gd name="connsiteY1282" fmla="*/ 309874 h 677574"/>
              <a:gd name="connsiteX1283" fmla="*/ 1229212 w 3649252"/>
              <a:gd name="connsiteY1283" fmla="*/ 309874 h 677574"/>
              <a:gd name="connsiteX1284" fmla="*/ 1233871 w 3649252"/>
              <a:gd name="connsiteY1284" fmla="*/ 303286 h 677574"/>
              <a:gd name="connsiteX1285" fmla="*/ 1242483 w 3649252"/>
              <a:gd name="connsiteY1285" fmla="*/ 296088 h 677574"/>
              <a:gd name="connsiteX1286" fmla="*/ 1257746 w 3649252"/>
              <a:gd name="connsiteY1286" fmla="*/ 292907 h 677574"/>
              <a:gd name="connsiteX1287" fmla="*/ 1148087 w 3649252"/>
              <a:gd name="connsiteY1287" fmla="*/ 292907 h 677574"/>
              <a:gd name="connsiteX1288" fmla="*/ 1171513 w 3649252"/>
              <a:gd name="connsiteY1288" fmla="*/ 299270 h 677574"/>
              <a:gd name="connsiteX1289" fmla="*/ 1187194 w 3649252"/>
              <a:gd name="connsiteY1289" fmla="*/ 317136 h 677574"/>
              <a:gd name="connsiteX1290" fmla="*/ 1192817 w 3649252"/>
              <a:gd name="connsiteY1290" fmla="*/ 344064 h 677574"/>
              <a:gd name="connsiteX1291" fmla="*/ 1187194 w 3649252"/>
              <a:gd name="connsiteY1291" fmla="*/ 370798 h 677574"/>
              <a:gd name="connsiteX1292" fmla="*/ 1171513 w 3649252"/>
              <a:gd name="connsiteY1292" fmla="*/ 388600 h 677574"/>
              <a:gd name="connsiteX1293" fmla="*/ 1148087 w 3649252"/>
              <a:gd name="connsiteY1293" fmla="*/ 394963 h 677574"/>
              <a:gd name="connsiteX1294" fmla="*/ 1124662 w 3649252"/>
              <a:gd name="connsiteY1294" fmla="*/ 388600 h 677574"/>
              <a:gd name="connsiteX1295" fmla="*/ 1108981 w 3649252"/>
              <a:gd name="connsiteY1295" fmla="*/ 370798 h 677574"/>
              <a:gd name="connsiteX1296" fmla="*/ 1103358 w 3649252"/>
              <a:gd name="connsiteY1296" fmla="*/ 344064 h 677574"/>
              <a:gd name="connsiteX1297" fmla="*/ 1108981 w 3649252"/>
              <a:gd name="connsiteY1297" fmla="*/ 317136 h 677574"/>
              <a:gd name="connsiteX1298" fmla="*/ 1124662 w 3649252"/>
              <a:gd name="connsiteY1298" fmla="*/ 299270 h 677574"/>
              <a:gd name="connsiteX1299" fmla="*/ 1148087 w 3649252"/>
              <a:gd name="connsiteY1299" fmla="*/ 292907 h 677574"/>
              <a:gd name="connsiteX1300" fmla="*/ 566805 w 3649252"/>
              <a:gd name="connsiteY1300" fmla="*/ 292907 h 677574"/>
              <a:gd name="connsiteX1301" fmla="*/ 582036 w 3649252"/>
              <a:gd name="connsiteY1301" fmla="*/ 295478 h 677574"/>
              <a:gd name="connsiteX1302" fmla="*/ 595725 w 3649252"/>
              <a:gd name="connsiteY1302" fmla="*/ 303800 h 677574"/>
              <a:gd name="connsiteX1303" fmla="*/ 605558 w 3649252"/>
              <a:gd name="connsiteY1303" fmla="*/ 319000 h 677574"/>
              <a:gd name="connsiteX1304" fmla="*/ 609221 w 3649252"/>
              <a:gd name="connsiteY1304" fmla="*/ 342264 h 677574"/>
              <a:gd name="connsiteX1305" fmla="*/ 609221 w 3649252"/>
              <a:gd name="connsiteY1305" fmla="*/ 348691 h 677574"/>
              <a:gd name="connsiteX1306" fmla="*/ 537922 w 3649252"/>
              <a:gd name="connsiteY1306" fmla="*/ 348691 h 677574"/>
              <a:gd name="connsiteX1307" fmla="*/ 541388 w 3649252"/>
              <a:gd name="connsiteY1307" fmla="*/ 365561 h 677574"/>
              <a:gd name="connsiteX1308" fmla="*/ 552217 w 3649252"/>
              <a:gd name="connsiteY1308" fmla="*/ 377322 h 677574"/>
              <a:gd name="connsiteX1309" fmla="*/ 568348 w 3649252"/>
              <a:gd name="connsiteY1309" fmla="*/ 381338 h 677574"/>
              <a:gd name="connsiteX1310" fmla="*/ 579177 w 3649252"/>
              <a:gd name="connsiteY1310" fmla="*/ 379635 h 677574"/>
              <a:gd name="connsiteX1311" fmla="*/ 587563 w 3649252"/>
              <a:gd name="connsiteY1311" fmla="*/ 374494 h 677574"/>
              <a:gd name="connsiteX1312" fmla="*/ 593026 w 3649252"/>
              <a:gd name="connsiteY1312" fmla="*/ 365914 h 677574"/>
              <a:gd name="connsiteX1313" fmla="*/ 607679 w 3649252"/>
              <a:gd name="connsiteY1313" fmla="*/ 370027 h 677574"/>
              <a:gd name="connsiteX1314" fmla="*/ 599903 w 3649252"/>
              <a:gd name="connsiteY1314" fmla="*/ 383106 h 677574"/>
              <a:gd name="connsiteX1315" fmla="*/ 586406 w 3649252"/>
              <a:gd name="connsiteY1315" fmla="*/ 391846 h 677574"/>
              <a:gd name="connsiteX1316" fmla="*/ 568348 w 3649252"/>
              <a:gd name="connsiteY1316" fmla="*/ 394963 h 677574"/>
              <a:gd name="connsiteX1317" fmla="*/ 543766 w 3649252"/>
              <a:gd name="connsiteY1317" fmla="*/ 388633 h 677574"/>
              <a:gd name="connsiteX1318" fmla="*/ 527892 w 3649252"/>
              <a:gd name="connsiteY1318" fmla="*/ 370895 h 677574"/>
              <a:gd name="connsiteX1319" fmla="*/ 522333 w 3649252"/>
              <a:gd name="connsiteY1319" fmla="*/ 344321 h 677574"/>
              <a:gd name="connsiteX1320" fmla="*/ 527892 w 3649252"/>
              <a:gd name="connsiteY1320" fmla="*/ 317554 h 677574"/>
              <a:gd name="connsiteX1321" fmla="*/ 543444 w 3649252"/>
              <a:gd name="connsiteY1321" fmla="*/ 299430 h 677574"/>
              <a:gd name="connsiteX1322" fmla="*/ 566805 w 3649252"/>
              <a:gd name="connsiteY1322" fmla="*/ 292907 h 677574"/>
              <a:gd name="connsiteX1323" fmla="*/ 307574 w 3649252"/>
              <a:gd name="connsiteY1323" fmla="*/ 292907 h 677574"/>
              <a:gd name="connsiteX1324" fmla="*/ 318531 w 3649252"/>
              <a:gd name="connsiteY1324" fmla="*/ 294032 h 677574"/>
              <a:gd name="connsiteX1325" fmla="*/ 330549 w 3649252"/>
              <a:gd name="connsiteY1325" fmla="*/ 298627 h 677574"/>
              <a:gd name="connsiteX1326" fmla="*/ 340221 w 3649252"/>
              <a:gd name="connsiteY1326" fmla="*/ 309102 h 677574"/>
              <a:gd name="connsiteX1327" fmla="*/ 344077 w 3649252"/>
              <a:gd name="connsiteY1327" fmla="*/ 327868 h 677574"/>
              <a:gd name="connsiteX1328" fmla="*/ 344077 w 3649252"/>
              <a:gd name="connsiteY1328" fmla="*/ 392906 h 677574"/>
              <a:gd name="connsiteX1329" fmla="*/ 328910 w 3649252"/>
              <a:gd name="connsiteY1329" fmla="*/ 392906 h 677574"/>
              <a:gd name="connsiteX1330" fmla="*/ 328910 w 3649252"/>
              <a:gd name="connsiteY1330" fmla="*/ 379539 h 677574"/>
              <a:gd name="connsiteX1331" fmla="*/ 328139 w 3649252"/>
              <a:gd name="connsiteY1331" fmla="*/ 379539 h 677574"/>
              <a:gd name="connsiteX1332" fmla="*/ 322998 w 3649252"/>
              <a:gd name="connsiteY1332" fmla="*/ 386415 h 677574"/>
              <a:gd name="connsiteX1333" fmla="*/ 313422 w 3649252"/>
              <a:gd name="connsiteY1333" fmla="*/ 392649 h 677574"/>
              <a:gd name="connsiteX1334" fmla="*/ 298833 w 3649252"/>
              <a:gd name="connsiteY1334" fmla="*/ 395220 h 677574"/>
              <a:gd name="connsiteX1335" fmla="*/ 281803 w 3649252"/>
              <a:gd name="connsiteY1335" fmla="*/ 391653 h 677574"/>
              <a:gd name="connsiteX1336" fmla="*/ 269656 w 3649252"/>
              <a:gd name="connsiteY1336" fmla="*/ 381306 h 677574"/>
              <a:gd name="connsiteX1337" fmla="*/ 265158 w 3649252"/>
              <a:gd name="connsiteY1337" fmla="*/ 364886 h 677574"/>
              <a:gd name="connsiteX1338" fmla="*/ 268499 w 3649252"/>
              <a:gd name="connsiteY1338" fmla="*/ 351101 h 677574"/>
              <a:gd name="connsiteX1339" fmla="*/ 277433 w 3649252"/>
              <a:gd name="connsiteY1339" fmla="*/ 342778 h 677574"/>
              <a:gd name="connsiteX1340" fmla="*/ 289804 w 3649252"/>
              <a:gd name="connsiteY1340" fmla="*/ 338247 h 677574"/>
              <a:gd name="connsiteX1341" fmla="*/ 303461 w 3649252"/>
              <a:gd name="connsiteY1341" fmla="*/ 335837 h 677574"/>
              <a:gd name="connsiteX1342" fmla="*/ 318081 w 3649252"/>
              <a:gd name="connsiteY1342" fmla="*/ 334070 h 677574"/>
              <a:gd name="connsiteX1343" fmla="*/ 326307 w 3649252"/>
              <a:gd name="connsiteY1343" fmla="*/ 331981 h 677574"/>
              <a:gd name="connsiteX1344" fmla="*/ 328910 w 3649252"/>
              <a:gd name="connsiteY1344" fmla="*/ 326840 h 677574"/>
              <a:gd name="connsiteX1345" fmla="*/ 328910 w 3649252"/>
              <a:gd name="connsiteY1345" fmla="*/ 326326 h 677574"/>
              <a:gd name="connsiteX1346" fmla="*/ 323737 w 3649252"/>
              <a:gd name="connsiteY1346" fmla="*/ 311545 h 677574"/>
              <a:gd name="connsiteX1347" fmla="*/ 308088 w 3649252"/>
              <a:gd name="connsiteY1347" fmla="*/ 306275 h 677574"/>
              <a:gd name="connsiteX1348" fmla="*/ 291057 w 3649252"/>
              <a:gd name="connsiteY1348" fmla="*/ 311030 h 677574"/>
              <a:gd name="connsiteX1349" fmla="*/ 282381 w 3649252"/>
              <a:gd name="connsiteY1349" fmla="*/ 321185 h 677574"/>
              <a:gd name="connsiteX1350" fmla="*/ 267985 w 3649252"/>
              <a:gd name="connsiteY1350" fmla="*/ 316043 h 677574"/>
              <a:gd name="connsiteX1351" fmla="*/ 278300 w 3649252"/>
              <a:gd name="connsiteY1351" fmla="*/ 302001 h 677574"/>
              <a:gd name="connsiteX1352" fmla="*/ 292439 w 3649252"/>
              <a:gd name="connsiteY1352" fmla="*/ 294932 h 677574"/>
              <a:gd name="connsiteX1353" fmla="*/ 307574 w 3649252"/>
              <a:gd name="connsiteY1353" fmla="*/ 292907 h 677574"/>
              <a:gd name="connsiteX1354" fmla="*/ 173479 w 3649252"/>
              <a:gd name="connsiteY1354" fmla="*/ 275427 h 677574"/>
              <a:gd name="connsiteX1355" fmla="*/ 173479 w 3649252"/>
              <a:gd name="connsiteY1355" fmla="*/ 319128 h 677574"/>
              <a:gd name="connsiteX1356" fmla="*/ 203042 w 3649252"/>
              <a:gd name="connsiteY1356" fmla="*/ 319128 h 677574"/>
              <a:gd name="connsiteX1357" fmla="*/ 216056 w 3649252"/>
              <a:gd name="connsiteY1357" fmla="*/ 316300 h 677574"/>
              <a:gd name="connsiteX1358" fmla="*/ 225311 w 3649252"/>
              <a:gd name="connsiteY1358" fmla="*/ 308331 h 677574"/>
              <a:gd name="connsiteX1359" fmla="*/ 228749 w 3649252"/>
              <a:gd name="connsiteY1359" fmla="*/ 296249 h 677574"/>
              <a:gd name="connsiteX1360" fmla="*/ 222708 w 3649252"/>
              <a:gd name="connsiteY1360" fmla="*/ 281500 h 677574"/>
              <a:gd name="connsiteX1361" fmla="*/ 203556 w 3649252"/>
              <a:gd name="connsiteY1361" fmla="*/ 275427 h 677574"/>
              <a:gd name="connsiteX1362" fmla="*/ 173479 w 3649252"/>
              <a:gd name="connsiteY1362" fmla="*/ 275427 h 677574"/>
              <a:gd name="connsiteX1363" fmla="*/ 2216984 w 3649252"/>
              <a:gd name="connsiteY1363" fmla="*/ 261288 h 677574"/>
              <a:gd name="connsiteX1364" fmla="*/ 2231123 w 3649252"/>
              <a:gd name="connsiteY1364" fmla="*/ 261288 h 677574"/>
              <a:gd name="connsiteX1365" fmla="*/ 2233918 w 3649252"/>
              <a:gd name="connsiteY1365" fmla="*/ 270093 h 677574"/>
              <a:gd name="connsiteX1366" fmla="*/ 2243462 w 3649252"/>
              <a:gd name="connsiteY1366" fmla="*/ 273884 h 677574"/>
              <a:gd name="connsiteX1367" fmla="*/ 2253134 w 3649252"/>
              <a:gd name="connsiteY1367" fmla="*/ 270093 h 677574"/>
              <a:gd name="connsiteX1368" fmla="*/ 2256058 w 3649252"/>
              <a:gd name="connsiteY1368" fmla="*/ 261288 h 677574"/>
              <a:gd name="connsiteX1369" fmla="*/ 2270197 w 3649252"/>
              <a:gd name="connsiteY1369" fmla="*/ 261288 h 677574"/>
              <a:gd name="connsiteX1370" fmla="*/ 2262999 w 3649252"/>
              <a:gd name="connsiteY1370" fmla="*/ 278319 h 677574"/>
              <a:gd name="connsiteX1371" fmla="*/ 2243462 w 3649252"/>
              <a:gd name="connsiteY1371" fmla="*/ 284938 h 677574"/>
              <a:gd name="connsiteX1372" fmla="*/ 2224150 w 3649252"/>
              <a:gd name="connsiteY1372" fmla="*/ 278319 h 677574"/>
              <a:gd name="connsiteX1373" fmla="*/ 2216984 w 3649252"/>
              <a:gd name="connsiteY1373" fmla="*/ 261288 h 677574"/>
              <a:gd name="connsiteX1374" fmla="*/ 1024262 w 3649252"/>
              <a:gd name="connsiteY1374" fmla="*/ 261288 h 677574"/>
              <a:gd name="connsiteX1375" fmla="*/ 1039429 w 3649252"/>
              <a:gd name="connsiteY1375" fmla="*/ 261288 h 677574"/>
              <a:gd name="connsiteX1376" fmla="*/ 1039429 w 3649252"/>
              <a:gd name="connsiteY1376" fmla="*/ 292907 h 677574"/>
              <a:gd name="connsiteX1377" fmla="*/ 1057681 w 3649252"/>
              <a:gd name="connsiteY1377" fmla="*/ 296538 h 677574"/>
              <a:gd name="connsiteX1378" fmla="*/ 1071820 w 3649252"/>
              <a:gd name="connsiteY1378" fmla="*/ 306917 h 677574"/>
              <a:gd name="connsiteX1379" fmla="*/ 1080945 w 3649252"/>
              <a:gd name="connsiteY1379" fmla="*/ 323080 h 677574"/>
              <a:gd name="connsiteX1380" fmla="*/ 1084159 w 3649252"/>
              <a:gd name="connsiteY1380" fmla="*/ 344064 h 677574"/>
              <a:gd name="connsiteX1381" fmla="*/ 1080945 w 3649252"/>
              <a:gd name="connsiteY1381" fmla="*/ 364886 h 677574"/>
              <a:gd name="connsiteX1382" fmla="*/ 1071820 w 3649252"/>
              <a:gd name="connsiteY1382" fmla="*/ 380985 h 677574"/>
              <a:gd name="connsiteX1383" fmla="*/ 1057681 w 3649252"/>
              <a:gd name="connsiteY1383" fmla="*/ 391332 h 677574"/>
              <a:gd name="connsiteX1384" fmla="*/ 1039429 w 3649252"/>
              <a:gd name="connsiteY1384" fmla="*/ 394963 h 677574"/>
              <a:gd name="connsiteX1385" fmla="*/ 1039429 w 3649252"/>
              <a:gd name="connsiteY1385" fmla="*/ 426582 h 677574"/>
              <a:gd name="connsiteX1386" fmla="*/ 1024262 w 3649252"/>
              <a:gd name="connsiteY1386" fmla="*/ 426582 h 677574"/>
              <a:gd name="connsiteX1387" fmla="*/ 1024262 w 3649252"/>
              <a:gd name="connsiteY1387" fmla="*/ 394963 h 677574"/>
              <a:gd name="connsiteX1388" fmla="*/ 1006011 w 3649252"/>
              <a:gd name="connsiteY1388" fmla="*/ 391332 h 677574"/>
              <a:gd name="connsiteX1389" fmla="*/ 991872 w 3649252"/>
              <a:gd name="connsiteY1389" fmla="*/ 380985 h 677574"/>
              <a:gd name="connsiteX1390" fmla="*/ 982746 w 3649252"/>
              <a:gd name="connsiteY1390" fmla="*/ 364886 h 677574"/>
              <a:gd name="connsiteX1391" fmla="*/ 979533 w 3649252"/>
              <a:gd name="connsiteY1391" fmla="*/ 344064 h 677574"/>
              <a:gd name="connsiteX1392" fmla="*/ 982746 w 3649252"/>
              <a:gd name="connsiteY1392" fmla="*/ 323080 h 677574"/>
              <a:gd name="connsiteX1393" fmla="*/ 991872 w 3649252"/>
              <a:gd name="connsiteY1393" fmla="*/ 306917 h 677574"/>
              <a:gd name="connsiteX1394" fmla="*/ 1006011 w 3649252"/>
              <a:gd name="connsiteY1394" fmla="*/ 296538 h 677574"/>
              <a:gd name="connsiteX1395" fmla="*/ 1024262 w 3649252"/>
              <a:gd name="connsiteY1395" fmla="*/ 292907 h 677574"/>
              <a:gd name="connsiteX1396" fmla="*/ 1024262 w 3649252"/>
              <a:gd name="connsiteY1396" fmla="*/ 261288 h 677574"/>
              <a:gd name="connsiteX1397" fmla="*/ 645359 w 3649252"/>
              <a:gd name="connsiteY1397" fmla="*/ 261288 h 677574"/>
              <a:gd name="connsiteX1398" fmla="*/ 659498 w 3649252"/>
              <a:gd name="connsiteY1398" fmla="*/ 261288 h 677574"/>
              <a:gd name="connsiteX1399" fmla="*/ 662294 w 3649252"/>
              <a:gd name="connsiteY1399" fmla="*/ 270093 h 677574"/>
              <a:gd name="connsiteX1400" fmla="*/ 671837 w 3649252"/>
              <a:gd name="connsiteY1400" fmla="*/ 273884 h 677574"/>
              <a:gd name="connsiteX1401" fmla="*/ 681509 w 3649252"/>
              <a:gd name="connsiteY1401" fmla="*/ 270093 h 677574"/>
              <a:gd name="connsiteX1402" fmla="*/ 684434 w 3649252"/>
              <a:gd name="connsiteY1402" fmla="*/ 261288 h 677574"/>
              <a:gd name="connsiteX1403" fmla="*/ 698572 w 3649252"/>
              <a:gd name="connsiteY1403" fmla="*/ 261288 h 677574"/>
              <a:gd name="connsiteX1404" fmla="*/ 691374 w 3649252"/>
              <a:gd name="connsiteY1404" fmla="*/ 278319 h 677574"/>
              <a:gd name="connsiteX1405" fmla="*/ 671837 w 3649252"/>
              <a:gd name="connsiteY1405" fmla="*/ 284938 h 677574"/>
              <a:gd name="connsiteX1406" fmla="*/ 652525 w 3649252"/>
              <a:gd name="connsiteY1406" fmla="*/ 278319 h 677574"/>
              <a:gd name="connsiteX1407" fmla="*/ 645359 w 3649252"/>
              <a:gd name="connsiteY1407" fmla="*/ 261288 h 677574"/>
              <a:gd name="connsiteX1408" fmla="*/ 157541 w 3649252"/>
              <a:gd name="connsiteY1408" fmla="*/ 261288 h 677574"/>
              <a:gd name="connsiteX1409" fmla="*/ 203556 w 3649252"/>
              <a:gd name="connsiteY1409" fmla="*/ 261288 h 677574"/>
              <a:gd name="connsiteX1410" fmla="*/ 226243 w 3649252"/>
              <a:gd name="connsiteY1410" fmla="*/ 266012 h 677574"/>
              <a:gd name="connsiteX1411" fmla="*/ 239546 w 3649252"/>
              <a:gd name="connsiteY1411" fmla="*/ 278672 h 677574"/>
              <a:gd name="connsiteX1412" fmla="*/ 243916 w 3649252"/>
              <a:gd name="connsiteY1412" fmla="*/ 296249 h 677574"/>
              <a:gd name="connsiteX1413" fmla="*/ 240927 w 3649252"/>
              <a:gd name="connsiteY1413" fmla="*/ 310259 h 677574"/>
              <a:gd name="connsiteX1414" fmla="*/ 233087 w 3649252"/>
              <a:gd name="connsiteY1414" fmla="*/ 319000 h 677574"/>
              <a:gd name="connsiteX1415" fmla="*/ 222579 w 3649252"/>
              <a:gd name="connsiteY1415" fmla="*/ 323755 h 677574"/>
              <a:gd name="connsiteX1416" fmla="*/ 222579 w 3649252"/>
              <a:gd name="connsiteY1416" fmla="*/ 325041 h 677574"/>
              <a:gd name="connsiteX1417" fmla="*/ 234726 w 3649252"/>
              <a:gd name="connsiteY1417" fmla="*/ 329282 h 677574"/>
              <a:gd name="connsiteX1418" fmla="*/ 244944 w 3649252"/>
              <a:gd name="connsiteY1418" fmla="*/ 340336 h 677574"/>
              <a:gd name="connsiteX1419" fmla="*/ 249057 w 3649252"/>
              <a:gd name="connsiteY1419" fmla="*/ 357945 h 677574"/>
              <a:gd name="connsiteX1420" fmla="*/ 244558 w 3649252"/>
              <a:gd name="connsiteY1420" fmla="*/ 375747 h 677574"/>
              <a:gd name="connsiteX1421" fmla="*/ 230356 w 3649252"/>
              <a:gd name="connsiteY1421" fmla="*/ 388279 h 677574"/>
              <a:gd name="connsiteX1422" fmla="*/ 205099 w 3649252"/>
              <a:gd name="connsiteY1422" fmla="*/ 392906 h 677574"/>
              <a:gd name="connsiteX1423" fmla="*/ 157541 w 3649252"/>
              <a:gd name="connsiteY1423" fmla="*/ 392906 h 677574"/>
              <a:gd name="connsiteX1424" fmla="*/ 157541 w 3649252"/>
              <a:gd name="connsiteY1424" fmla="*/ 261288 h 677574"/>
              <a:gd name="connsiteX1425" fmla="*/ 3634085 w 3649252"/>
              <a:gd name="connsiteY1425" fmla="*/ 86117 h 677574"/>
              <a:gd name="connsiteX1426" fmla="*/ 3629875 w 3649252"/>
              <a:gd name="connsiteY1426" fmla="*/ 88206 h 677574"/>
              <a:gd name="connsiteX1427" fmla="*/ 3622421 w 3649252"/>
              <a:gd name="connsiteY1427" fmla="*/ 89813 h 677574"/>
              <a:gd name="connsiteX1428" fmla="*/ 3614259 w 3649252"/>
              <a:gd name="connsiteY1428" fmla="*/ 90969 h 677574"/>
              <a:gd name="connsiteX1429" fmla="*/ 3607865 w 3649252"/>
              <a:gd name="connsiteY1429" fmla="*/ 91773 h 677574"/>
              <a:gd name="connsiteX1430" fmla="*/ 3596843 w 3649252"/>
              <a:gd name="connsiteY1430" fmla="*/ 94247 h 677574"/>
              <a:gd name="connsiteX1431" fmla="*/ 3588617 w 3649252"/>
              <a:gd name="connsiteY1431" fmla="*/ 99324 h 677574"/>
              <a:gd name="connsiteX1432" fmla="*/ 3585499 w 3649252"/>
              <a:gd name="connsiteY1432" fmla="*/ 108482 h 677574"/>
              <a:gd name="connsiteX1433" fmla="*/ 3591380 w 3649252"/>
              <a:gd name="connsiteY1433" fmla="*/ 120404 h 677574"/>
              <a:gd name="connsiteX1434" fmla="*/ 3606322 w 3649252"/>
              <a:gd name="connsiteY1434" fmla="*/ 124420 h 677574"/>
              <a:gd name="connsiteX1435" fmla="*/ 3621521 w 3649252"/>
              <a:gd name="connsiteY1435" fmla="*/ 120886 h 677574"/>
              <a:gd name="connsiteX1436" fmla="*/ 3630904 w 3649252"/>
              <a:gd name="connsiteY1436" fmla="*/ 111760 h 677574"/>
              <a:gd name="connsiteX1437" fmla="*/ 3634085 w 3649252"/>
              <a:gd name="connsiteY1437" fmla="*/ 99999 h 677574"/>
              <a:gd name="connsiteX1438" fmla="*/ 3634085 w 3649252"/>
              <a:gd name="connsiteY1438" fmla="*/ 86117 h 677574"/>
              <a:gd name="connsiteX1439" fmla="*/ 2843510 w 3649252"/>
              <a:gd name="connsiteY1439" fmla="*/ 86117 h 677574"/>
              <a:gd name="connsiteX1440" fmla="*/ 2839301 w 3649252"/>
              <a:gd name="connsiteY1440" fmla="*/ 88206 h 677574"/>
              <a:gd name="connsiteX1441" fmla="*/ 2831845 w 3649252"/>
              <a:gd name="connsiteY1441" fmla="*/ 89813 h 677574"/>
              <a:gd name="connsiteX1442" fmla="*/ 2823683 w 3649252"/>
              <a:gd name="connsiteY1442" fmla="*/ 90969 h 677574"/>
              <a:gd name="connsiteX1443" fmla="*/ 2817289 w 3649252"/>
              <a:gd name="connsiteY1443" fmla="*/ 91773 h 677574"/>
              <a:gd name="connsiteX1444" fmla="*/ 2806267 w 3649252"/>
              <a:gd name="connsiteY1444" fmla="*/ 94247 h 677574"/>
              <a:gd name="connsiteX1445" fmla="*/ 2798041 w 3649252"/>
              <a:gd name="connsiteY1445" fmla="*/ 99324 h 677574"/>
              <a:gd name="connsiteX1446" fmla="*/ 2794924 w 3649252"/>
              <a:gd name="connsiteY1446" fmla="*/ 108482 h 677574"/>
              <a:gd name="connsiteX1447" fmla="*/ 2800805 w 3649252"/>
              <a:gd name="connsiteY1447" fmla="*/ 120404 h 677574"/>
              <a:gd name="connsiteX1448" fmla="*/ 2815747 w 3649252"/>
              <a:gd name="connsiteY1448" fmla="*/ 124420 h 677574"/>
              <a:gd name="connsiteX1449" fmla="*/ 2830946 w 3649252"/>
              <a:gd name="connsiteY1449" fmla="*/ 120886 h 677574"/>
              <a:gd name="connsiteX1450" fmla="*/ 2840329 w 3649252"/>
              <a:gd name="connsiteY1450" fmla="*/ 111760 h 677574"/>
              <a:gd name="connsiteX1451" fmla="*/ 2843510 w 3649252"/>
              <a:gd name="connsiteY1451" fmla="*/ 99999 h 677574"/>
              <a:gd name="connsiteX1452" fmla="*/ 2843510 w 3649252"/>
              <a:gd name="connsiteY1452" fmla="*/ 86117 h 677574"/>
              <a:gd name="connsiteX1453" fmla="*/ 1700510 w 3649252"/>
              <a:gd name="connsiteY1453" fmla="*/ 86117 h 677574"/>
              <a:gd name="connsiteX1454" fmla="*/ 1696301 w 3649252"/>
              <a:gd name="connsiteY1454" fmla="*/ 88206 h 677574"/>
              <a:gd name="connsiteX1455" fmla="*/ 1688846 w 3649252"/>
              <a:gd name="connsiteY1455" fmla="*/ 89813 h 677574"/>
              <a:gd name="connsiteX1456" fmla="*/ 1680684 w 3649252"/>
              <a:gd name="connsiteY1456" fmla="*/ 90969 h 677574"/>
              <a:gd name="connsiteX1457" fmla="*/ 1674289 w 3649252"/>
              <a:gd name="connsiteY1457" fmla="*/ 91773 h 677574"/>
              <a:gd name="connsiteX1458" fmla="*/ 1663268 w 3649252"/>
              <a:gd name="connsiteY1458" fmla="*/ 94247 h 677574"/>
              <a:gd name="connsiteX1459" fmla="*/ 1655041 w 3649252"/>
              <a:gd name="connsiteY1459" fmla="*/ 99324 h 677574"/>
              <a:gd name="connsiteX1460" fmla="*/ 1651924 w 3649252"/>
              <a:gd name="connsiteY1460" fmla="*/ 108482 h 677574"/>
              <a:gd name="connsiteX1461" fmla="*/ 1657805 w 3649252"/>
              <a:gd name="connsiteY1461" fmla="*/ 120404 h 677574"/>
              <a:gd name="connsiteX1462" fmla="*/ 1672747 w 3649252"/>
              <a:gd name="connsiteY1462" fmla="*/ 124420 h 677574"/>
              <a:gd name="connsiteX1463" fmla="*/ 1687946 w 3649252"/>
              <a:gd name="connsiteY1463" fmla="*/ 120886 h 677574"/>
              <a:gd name="connsiteX1464" fmla="*/ 1697329 w 3649252"/>
              <a:gd name="connsiteY1464" fmla="*/ 111760 h 677574"/>
              <a:gd name="connsiteX1465" fmla="*/ 1700510 w 3649252"/>
              <a:gd name="connsiteY1465" fmla="*/ 99999 h 677574"/>
              <a:gd name="connsiteX1466" fmla="*/ 1700510 w 3649252"/>
              <a:gd name="connsiteY1466" fmla="*/ 86117 h 677574"/>
              <a:gd name="connsiteX1467" fmla="*/ 1367135 w 3649252"/>
              <a:gd name="connsiteY1467" fmla="*/ 86117 h 677574"/>
              <a:gd name="connsiteX1468" fmla="*/ 1362926 w 3649252"/>
              <a:gd name="connsiteY1468" fmla="*/ 88206 h 677574"/>
              <a:gd name="connsiteX1469" fmla="*/ 1355471 w 3649252"/>
              <a:gd name="connsiteY1469" fmla="*/ 89813 h 677574"/>
              <a:gd name="connsiteX1470" fmla="*/ 1347309 w 3649252"/>
              <a:gd name="connsiteY1470" fmla="*/ 90969 h 677574"/>
              <a:gd name="connsiteX1471" fmla="*/ 1340914 w 3649252"/>
              <a:gd name="connsiteY1471" fmla="*/ 91773 h 677574"/>
              <a:gd name="connsiteX1472" fmla="*/ 1329893 w 3649252"/>
              <a:gd name="connsiteY1472" fmla="*/ 94247 h 677574"/>
              <a:gd name="connsiteX1473" fmla="*/ 1321666 w 3649252"/>
              <a:gd name="connsiteY1473" fmla="*/ 99324 h 677574"/>
              <a:gd name="connsiteX1474" fmla="*/ 1318550 w 3649252"/>
              <a:gd name="connsiteY1474" fmla="*/ 108482 h 677574"/>
              <a:gd name="connsiteX1475" fmla="*/ 1324430 w 3649252"/>
              <a:gd name="connsiteY1475" fmla="*/ 120404 h 677574"/>
              <a:gd name="connsiteX1476" fmla="*/ 1339372 w 3649252"/>
              <a:gd name="connsiteY1476" fmla="*/ 124420 h 677574"/>
              <a:gd name="connsiteX1477" fmla="*/ 1354571 w 3649252"/>
              <a:gd name="connsiteY1477" fmla="*/ 120886 h 677574"/>
              <a:gd name="connsiteX1478" fmla="*/ 1363954 w 3649252"/>
              <a:gd name="connsiteY1478" fmla="*/ 111760 h 677574"/>
              <a:gd name="connsiteX1479" fmla="*/ 1367135 w 3649252"/>
              <a:gd name="connsiteY1479" fmla="*/ 99999 h 677574"/>
              <a:gd name="connsiteX1480" fmla="*/ 1367135 w 3649252"/>
              <a:gd name="connsiteY1480" fmla="*/ 86117 h 677574"/>
              <a:gd name="connsiteX1481" fmla="*/ 1176635 w 3649252"/>
              <a:gd name="connsiteY1481" fmla="*/ 86117 h 677574"/>
              <a:gd name="connsiteX1482" fmla="*/ 1172426 w 3649252"/>
              <a:gd name="connsiteY1482" fmla="*/ 88206 h 677574"/>
              <a:gd name="connsiteX1483" fmla="*/ 1164971 w 3649252"/>
              <a:gd name="connsiteY1483" fmla="*/ 89813 h 677574"/>
              <a:gd name="connsiteX1484" fmla="*/ 1156809 w 3649252"/>
              <a:gd name="connsiteY1484" fmla="*/ 90969 h 677574"/>
              <a:gd name="connsiteX1485" fmla="*/ 1150414 w 3649252"/>
              <a:gd name="connsiteY1485" fmla="*/ 91773 h 677574"/>
              <a:gd name="connsiteX1486" fmla="*/ 1139393 w 3649252"/>
              <a:gd name="connsiteY1486" fmla="*/ 94247 h 677574"/>
              <a:gd name="connsiteX1487" fmla="*/ 1131166 w 3649252"/>
              <a:gd name="connsiteY1487" fmla="*/ 99324 h 677574"/>
              <a:gd name="connsiteX1488" fmla="*/ 1128050 w 3649252"/>
              <a:gd name="connsiteY1488" fmla="*/ 108482 h 677574"/>
              <a:gd name="connsiteX1489" fmla="*/ 1133930 w 3649252"/>
              <a:gd name="connsiteY1489" fmla="*/ 120404 h 677574"/>
              <a:gd name="connsiteX1490" fmla="*/ 1148872 w 3649252"/>
              <a:gd name="connsiteY1490" fmla="*/ 124420 h 677574"/>
              <a:gd name="connsiteX1491" fmla="*/ 1164071 w 3649252"/>
              <a:gd name="connsiteY1491" fmla="*/ 120886 h 677574"/>
              <a:gd name="connsiteX1492" fmla="*/ 1173454 w 3649252"/>
              <a:gd name="connsiteY1492" fmla="*/ 111760 h 677574"/>
              <a:gd name="connsiteX1493" fmla="*/ 1176635 w 3649252"/>
              <a:gd name="connsiteY1493" fmla="*/ 99999 h 677574"/>
              <a:gd name="connsiteX1494" fmla="*/ 1176635 w 3649252"/>
              <a:gd name="connsiteY1494" fmla="*/ 86117 h 677574"/>
              <a:gd name="connsiteX1495" fmla="*/ 814685 w 3649252"/>
              <a:gd name="connsiteY1495" fmla="*/ 86117 h 677574"/>
              <a:gd name="connsiteX1496" fmla="*/ 810476 w 3649252"/>
              <a:gd name="connsiteY1496" fmla="*/ 88206 h 677574"/>
              <a:gd name="connsiteX1497" fmla="*/ 803021 w 3649252"/>
              <a:gd name="connsiteY1497" fmla="*/ 89813 h 677574"/>
              <a:gd name="connsiteX1498" fmla="*/ 794859 w 3649252"/>
              <a:gd name="connsiteY1498" fmla="*/ 90969 h 677574"/>
              <a:gd name="connsiteX1499" fmla="*/ 788464 w 3649252"/>
              <a:gd name="connsiteY1499" fmla="*/ 91773 h 677574"/>
              <a:gd name="connsiteX1500" fmla="*/ 777443 w 3649252"/>
              <a:gd name="connsiteY1500" fmla="*/ 94247 h 677574"/>
              <a:gd name="connsiteX1501" fmla="*/ 769217 w 3649252"/>
              <a:gd name="connsiteY1501" fmla="*/ 99324 h 677574"/>
              <a:gd name="connsiteX1502" fmla="*/ 766100 w 3649252"/>
              <a:gd name="connsiteY1502" fmla="*/ 108482 h 677574"/>
              <a:gd name="connsiteX1503" fmla="*/ 771980 w 3649252"/>
              <a:gd name="connsiteY1503" fmla="*/ 120404 h 677574"/>
              <a:gd name="connsiteX1504" fmla="*/ 786922 w 3649252"/>
              <a:gd name="connsiteY1504" fmla="*/ 124420 h 677574"/>
              <a:gd name="connsiteX1505" fmla="*/ 802121 w 3649252"/>
              <a:gd name="connsiteY1505" fmla="*/ 120886 h 677574"/>
              <a:gd name="connsiteX1506" fmla="*/ 811504 w 3649252"/>
              <a:gd name="connsiteY1506" fmla="*/ 111760 h 677574"/>
              <a:gd name="connsiteX1507" fmla="*/ 814685 w 3649252"/>
              <a:gd name="connsiteY1507" fmla="*/ 99999 h 677574"/>
              <a:gd name="connsiteX1508" fmla="*/ 814685 w 3649252"/>
              <a:gd name="connsiteY1508" fmla="*/ 86117 h 677574"/>
              <a:gd name="connsiteX1509" fmla="*/ 500360 w 3649252"/>
              <a:gd name="connsiteY1509" fmla="*/ 86117 h 677574"/>
              <a:gd name="connsiteX1510" fmla="*/ 496151 w 3649252"/>
              <a:gd name="connsiteY1510" fmla="*/ 88206 h 677574"/>
              <a:gd name="connsiteX1511" fmla="*/ 488696 w 3649252"/>
              <a:gd name="connsiteY1511" fmla="*/ 89813 h 677574"/>
              <a:gd name="connsiteX1512" fmla="*/ 480534 w 3649252"/>
              <a:gd name="connsiteY1512" fmla="*/ 90969 h 677574"/>
              <a:gd name="connsiteX1513" fmla="*/ 474139 w 3649252"/>
              <a:gd name="connsiteY1513" fmla="*/ 91773 h 677574"/>
              <a:gd name="connsiteX1514" fmla="*/ 463118 w 3649252"/>
              <a:gd name="connsiteY1514" fmla="*/ 94247 h 677574"/>
              <a:gd name="connsiteX1515" fmla="*/ 454892 w 3649252"/>
              <a:gd name="connsiteY1515" fmla="*/ 99324 h 677574"/>
              <a:gd name="connsiteX1516" fmla="*/ 451775 w 3649252"/>
              <a:gd name="connsiteY1516" fmla="*/ 108482 h 677574"/>
              <a:gd name="connsiteX1517" fmla="*/ 457655 w 3649252"/>
              <a:gd name="connsiteY1517" fmla="*/ 120404 h 677574"/>
              <a:gd name="connsiteX1518" fmla="*/ 472597 w 3649252"/>
              <a:gd name="connsiteY1518" fmla="*/ 124420 h 677574"/>
              <a:gd name="connsiteX1519" fmla="*/ 487796 w 3649252"/>
              <a:gd name="connsiteY1519" fmla="*/ 120886 h 677574"/>
              <a:gd name="connsiteX1520" fmla="*/ 497179 w 3649252"/>
              <a:gd name="connsiteY1520" fmla="*/ 111760 h 677574"/>
              <a:gd name="connsiteX1521" fmla="*/ 500360 w 3649252"/>
              <a:gd name="connsiteY1521" fmla="*/ 99999 h 677574"/>
              <a:gd name="connsiteX1522" fmla="*/ 500360 w 3649252"/>
              <a:gd name="connsiteY1522" fmla="*/ 86117 h 677574"/>
              <a:gd name="connsiteX1523" fmla="*/ 1011679 w 3649252"/>
              <a:gd name="connsiteY1523" fmla="*/ 73521 h 677574"/>
              <a:gd name="connsiteX1524" fmla="*/ 1011679 w 3649252"/>
              <a:gd name="connsiteY1524" fmla="*/ 121850 h 677574"/>
              <a:gd name="connsiteX1525" fmla="*/ 1045098 w 3649252"/>
              <a:gd name="connsiteY1525" fmla="*/ 121850 h 677574"/>
              <a:gd name="connsiteX1526" fmla="*/ 1060362 w 3649252"/>
              <a:gd name="connsiteY1526" fmla="*/ 118219 h 677574"/>
              <a:gd name="connsiteX1527" fmla="*/ 1069873 w 3649252"/>
              <a:gd name="connsiteY1527" fmla="*/ 108836 h 677574"/>
              <a:gd name="connsiteX1528" fmla="*/ 1073118 w 3649252"/>
              <a:gd name="connsiteY1528" fmla="*/ 96657 h 677574"/>
              <a:gd name="connsiteX1529" fmla="*/ 1065856 w 3649252"/>
              <a:gd name="connsiteY1529" fmla="*/ 80366 h 677574"/>
              <a:gd name="connsiteX1530" fmla="*/ 1045098 w 3649252"/>
              <a:gd name="connsiteY1530" fmla="*/ 73521 h 677574"/>
              <a:gd name="connsiteX1531" fmla="*/ 1011679 w 3649252"/>
              <a:gd name="connsiteY1531" fmla="*/ 73521 h 677574"/>
              <a:gd name="connsiteX1532" fmla="*/ 2147441 w 3649252"/>
              <a:gd name="connsiteY1532" fmla="*/ 53727 h 677574"/>
              <a:gd name="connsiteX1533" fmla="*/ 2135552 w 3649252"/>
              <a:gd name="connsiteY1533" fmla="*/ 55976 h 677574"/>
              <a:gd name="connsiteX1534" fmla="*/ 2126554 w 3649252"/>
              <a:gd name="connsiteY1534" fmla="*/ 62596 h 677574"/>
              <a:gd name="connsiteX1535" fmla="*/ 2120802 w 3649252"/>
              <a:gd name="connsiteY1535" fmla="*/ 73264 h 677574"/>
              <a:gd name="connsiteX1536" fmla="*/ 2118650 w 3649252"/>
              <a:gd name="connsiteY1536" fmla="*/ 87660 h 677574"/>
              <a:gd name="connsiteX1537" fmla="*/ 2126426 w 3649252"/>
              <a:gd name="connsiteY1537" fmla="*/ 114202 h 677574"/>
              <a:gd name="connsiteX1538" fmla="*/ 2147698 w 3649252"/>
              <a:gd name="connsiteY1538" fmla="*/ 124163 h 677574"/>
              <a:gd name="connsiteX1539" fmla="*/ 2163090 w 3649252"/>
              <a:gd name="connsiteY1539" fmla="*/ 119665 h 677574"/>
              <a:gd name="connsiteX1540" fmla="*/ 2173019 w 3649252"/>
              <a:gd name="connsiteY1540" fmla="*/ 106972 h 677574"/>
              <a:gd name="connsiteX1541" fmla="*/ 2176489 w 3649252"/>
              <a:gd name="connsiteY1541" fmla="*/ 87660 h 677574"/>
              <a:gd name="connsiteX1542" fmla="*/ 2172987 w 3649252"/>
              <a:gd name="connsiteY1542" fmla="*/ 69279 h 677574"/>
              <a:gd name="connsiteX1543" fmla="*/ 2162993 w 3649252"/>
              <a:gd name="connsiteY1543" fmla="*/ 57711 h 677574"/>
              <a:gd name="connsiteX1544" fmla="*/ 2147441 w 3649252"/>
              <a:gd name="connsiteY1544" fmla="*/ 53727 h 677574"/>
              <a:gd name="connsiteX1545" fmla="*/ 2346708 w 3649252"/>
              <a:gd name="connsiteY1545" fmla="*/ 51156 h 677574"/>
              <a:gd name="connsiteX1546" fmla="*/ 2344137 w 3649252"/>
              <a:gd name="connsiteY1546" fmla="*/ 76092 h 677574"/>
              <a:gd name="connsiteX1547" fmla="*/ 2340153 w 3649252"/>
              <a:gd name="connsiteY1547" fmla="*/ 103148 h 677574"/>
              <a:gd name="connsiteX1548" fmla="*/ 2332569 w 3649252"/>
              <a:gd name="connsiteY1548" fmla="*/ 121593 h 677574"/>
              <a:gd name="connsiteX1549" fmla="*/ 2380127 w 3649252"/>
              <a:gd name="connsiteY1549" fmla="*/ 121593 h 677574"/>
              <a:gd name="connsiteX1550" fmla="*/ 2380127 w 3649252"/>
              <a:gd name="connsiteY1550" fmla="*/ 51156 h 677574"/>
              <a:gd name="connsiteX1551" fmla="*/ 2346708 w 3649252"/>
              <a:gd name="connsiteY1551" fmla="*/ 51156 h 677574"/>
              <a:gd name="connsiteX1552" fmla="*/ 355983 w 3649252"/>
              <a:gd name="connsiteY1552" fmla="*/ 51156 h 677574"/>
              <a:gd name="connsiteX1553" fmla="*/ 353413 w 3649252"/>
              <a:gd name="connsiteY1553" fmla="*/ 76092 h 677574"/>
              <a:gd name="connsiteX1554" fmla="*/ 349428 w 3649252"/>
              <a:gd name="connsiteY1554" fmla="*/ 103148 h 677574"/>
              <a:gd name="connsiteX1555" fmla="*/ 341845 w 3649252"/>
              <a:gd name="connsiteY1555" fmla="*/ 121593 h 677574"/>
              <a:gd name="connsiteX1556" fmla="*/ 389402 w 3649252"/>
              <a:gd name="connsiteY1556" fmla="*/ 121593 h 677574"/>
              <a:gd name="connsiteX1557" fmla="*/ 389402 w 3649252"/>
              <a:gd name="connsiteY1557" fmla="*/ 51156 h 677574"/>
              <a:gd name="connsiteX1558" fmla="*/ 355983 w 3649252"/>
              <a:gd name="connsiteY1558" fmla="*/ 51156 h 677574"/>
              <a:gd name="connsiteX1559" fmla="*/ 893496 w 3649252"/>
              <a:gd name="connsiteY1559" fmla="*/ 50899 h 677574"/>
              <a:gd name="connsiteX1560" fmla="*/ 879551 w 3649252"/>
              <a:gd name="connsiteY1560" fmla="*/ 55012 h 677574"/>
              <a:gd name="connsiteX1561" fmla="*/ 874473 w 3649252"/>
              <a:gd name="connsiteY1561" fmla="*/ 66323 h 677574"/>
              <a:gd name="connsiteX1562" fmla="*/ 879069 w 3649252"/>
              <a:gd name="connsiteY1562" fmla="*/ 77441 h 677574"/>
              <a:gd name="connsiteX1563" fmla="*/ 891697 w 3649252"/>
              <a:gd name="connsiteY1563" fmla="*/ 81490 h 677574"/>
              <a:gd name="connsiteX1564" fmla="*/ 919717 w 3649252"/>
              <a:gd name="connsiteY1564" fmla="*/ 81490 h 677574"/>
              <a:gd name="connsiteX1565" fmla="*/ 919717 w 3649252"/>
              <a:gd name="connsiteY1565" fmla="*/ 50899 h 677574"/>
              <a:gd name="connsiteX1566" fmla="*/ 893496 w 3649252"/>
              <a:gd name="connsiteY1566" fmla="*/ 50899 h 677574"/>
              <a:gd name="connsiteX1567" fmla="*/ 3405255 w 3649252"/>
              <a:gd name="connsiteY1567" fmla="*/ 49357 h 677574"/>
              <a:gd name="connsiteX1568" fmla="*/ 3389606 w 3649252"/>
              <a:gd name="connsiteY1568" fmla="*/ 53823 h 677574"/>
              <a:gd name="connsiteX1569" fmla="*/ 3379484 w 3649252"/>
              <a:gd name="connsiteY1569" fmla="*/ 65423 h 677574"/>
              <a:gd name="connsiteX1570" fmla="*/ 3376484 w 3649252"/>
              <a:gd name="connsiteY1570" fmla="*/ 78405 h 677574"/>
              <a:gd name="connsiteX1571" fmla="*/ 3432247 w 3649252"/>
              <a:gd name="connsiteY1571" fmla="*/ 78405 h 677574"/>
              <a:gd name="connsiteX1572" fmla="*/ 3428937 w 3649252"/>
              <a:gd name="connsiteY1572" fmla="*/ 63495 h 677574"/>
              <a:gd name="connsiteX1573" fmla="*/ 3419555 w 3649252"/>
              <a:gd name="connsiteY1573" fmla="*/ 53149 h 677574"/>
              <a:gd name="connsiteX1574" fmla="*/ 3405255 w 3649252"/>
              <a:gd name="connsiteY1574" fmla="*/ 49357 h 677574"/>
              <a:gd name="connsiteX1575" fmla="*/ 3148080 w 3649252"/>
              <a:gd name="connsiteY1575" fmla="*/ 49357 h 677574"/>
              <a:gd name="connsiteX1576" fmla="*/ 3132431 w 3649252"/>
              <a:gd name="connsiteY1576" fmla="*/ 53823 h 677574"/>
              <a:gd name="connsiteX1577" fmla="*/ 3122309 w 3649252"/>
              <a:gd name="connsiteY1577" fmla="*/ 65423 h 677574"/>
              <a:gd name="connsiteX1578" fmla="*/ 3119309 w 3649252"/>
              <a:gd name="connsiteY1578" fmla="*/ 78405 h 677574"/>
              <a:gd name="connsiteX1579" fmla="*/ 3175072 w 3649252"/>
              <a:gd name="connsiteY1579" fmla="*/ 78405 h 677574"/>
              <a:gd name="connsiteX1580" fmla="*/ 3171762 w 3649252"/>
              <a:gd name="connsiteY1580" fmla="*/ 63495 h 677574"/>
              <a:gd name="connsiteX1581" fmla="*/ 3162379 w 3649252"/>
              <a:gd name="connsiteY1581" fmla="*/ 53149 h 677574"/>
              <a:gd name="connsiteX1582" fmla="*/ 3148080 w 3649252"/>
              <a:gd name="connsiteY1582" fmla="*/ 49357 h 677574"/>
              <a:gd name="connsiteX1583" fmla="*/ 2713272 w 3649252"/>
              <a:gd name="connsiteY1583" fmla="*/ 49357 h 677574"/>
              <a:gd name="connsiteX1584" fmla="*/ 2697719 w 3649252"/>
              <a:gd name="connsiteY1584" fmla="*/ 54016 h 677574"/>
              <a:gd name="connsiteX1585" fmla="*/ 2688208 w 3649252"/>
              <a:gd name="connsiteY1585" fmla="*/ 66998 h 677574"/>
              <a:gd name="connsiteX1586" fmla="*/ 2684995 w 3649252"/>
              <a:gd name="connsiteY1586" fmla="*/ 86374 h 677574"/>
              <a:gd name="connsiteX1587" fmla="*/ 2688272 w 3649252"/>
              <a:gd name="connsiteY1587" fmla="*/ 106072 h 677574"/>
              <a:gd name="connsiteX1588" fmla="*/ 2697848 w 3649252"/>
              <a:gd name="connsiteY1588" fmla="*/ 119375 h 677574"/>
              <a:gd name="connsiteX1589" fmla="*/ 2713272 w 3649252"/>
              <a:gd name="connsiteY1589" fmla="*/ 124163 h 677574"/>
              <a:gd name="connsiteX1590" fmla="*/ 2729178 w 3649252"/>
              <a:gd name="connsiteY1590" fmla="*/ 119118 h 677574"/>
              <a:gd name="connsiteX1591" fmla="*/ 2738818 w 3649252"/>
              <a:gd name="connsiteY1591" fmla="*/ 105494 h 677574"/>
              <a:gd name="connsiteX1592" fmla="*/ 2742063 w 3649252"/>
              <a:gd name="connsiteY1592" fmla="*/ 86374 h 677574"/>
              <a:gd name="connsiteX1593" fmla="*/ 2738882 w 3649252"/>
              <a:gd name="connsiteY1593" fmla="*/ 67576 h 677574"/>
              <a:gd name="connsiteX1594" fmla="*/ 2729307 w 3649252"/>
              <a:gd name="connsiteY1594" fmla="*/ 54273 h 677574"/>
              <a:gd name="connsiteX1595" fmla="*/ 2713272 w 3649252"/>
              <a:gd name="connsiteY1595" fmla="*/ 49357 h 677574"/>
              <a:gd name="connsiteX1596" fmla="*/ 2471805 w 3649252"/>
              <a:gd name="connsiteY1596" fmla="*/ 49357 h 677574"/>
              <a:gd name="connsiteX1597" fmla="*/ 2456156 w 3649252"/>
              <a:gd name="connsiteY1597" fmla="*/ 53823 h 677574"/>
              <a:gd name="connsiteX1598" fmla="*/ 2446034 w 3649252"/>
              <a:gd name="connsiteY1598" fmla="*/ 65423 h 677574"/>
              <a:gd name="connsiteX1599" fmla="*/ 2443034 w 3649252"/>
              <a:gd name="connsiteY1599" fmla="*/ 78405 h 677574"/>
              <a:gd name="connsiteX1600" fmla="*/ 2498797 w 3649252"/>
              <a:gd name="connsiteY1600" fmla="*/ 78405 h 677574"/>
              <a:gd name="connsiteX1601" fmla="*/ 2495487 w 3649252"/>
              <a:gd name="connsiteY1601" fmla="*/ 63495 h 677574"/>
              <a:gd name="connsiteX1602" fmla="*/ 2486105 w 3649252"/>
              <a:gd name="connsiteY1602" fmla="*/ 53149 h 677574"/>
              <a:gd name="connsiteX1603" fmla="*/ 2471805 w 3649252"/>
              <a:gd name="connsiteY1603" fmla="*/ 49357 h 677574"/>
              <a:gd name="connsiteX1604" fmla="*/ 176537 w 3649252"/>
              <a:gd name="connsiteY1604" fmla="*/ 49357 h 677574"/>
              <a:gd name="connsiteX1605" fmla="*/ 159828 w 3649252"/>
              <a:gd name="connsiteY1605" fmla="*/ 54627 h 677574"/>
              <a:gd name="connsiteX1606" fmla="*/ 150124 w 3649252"/>
              <a:gd name="connsiteY1606" fmla="*/ 68444 h 677574"/>
              <a:gd name="connsiteX1607" fmla="*/ 146975 w 3649252"/>
              <a:gd name="connsiteY1607" fmla="*/ 86889 h 677574"/>
              <a:gd name="connsiteX1608" fmla="*/ 150124 w 3649252"/>
              <a:gd name="connsiteY1608" fmla="*/ 105269 h 677574"/>
              <a:gd name="connsiteX1609" fmla="*/ 159828 w 3649252"/>
              <a:gd name="connsiteY1609" fmla="*/ 118958 h 677574"/>
              <a:gd name="connsiteX1610" fmla="*/ 176537 w 3649252"/>
              <a:gd name="connsiteY1610" fmla="*/ 124163 h 677574"/>
              <a:gd name="connsiteX1611" fmla="*/ 193247 w 3649252"/>
              <a:gd name="connsiteY1611" fmla="*/ 118958 h 677574"/>
              <a:gd name="connsiteX1612" fmla="*/ 202951 w 3649252"/>
              <a:gd name="connsiteY1612" fmla="*/ 105269 h 677574"/>
              <a:gd name="connsiteX1613" fmla="*/ 206100 w 3649252"/>
              <a:gd name="connsiteY1613" fmla="*/ 86889 h 677574"/>
              <a:gd name="connsiteX1614" fmla="*/ 202951 w 3649252"/>
              <a:gd name="connsiteY1614" fmla="*/ 68444 h 677574"/>
              <a:gd name="connsiteX1615" fmla="*/ 193247 w 3649252"/>
              <a:gd name="connsiteY1615" fmla="*/ 54627 h 677574"/>
              <a:gd name="connsiteX1616" fmla="*/ 176537 w 3649252"/>
              <a:gd name="connsiteY1616" fmla="*/ 49357 h 677574"/>
              <a:gd name="connsiteX1617" fmla="*/ 3470185 w 3649252"/>
              <a:gd name="connsiteY1617" fmla="*/ 37018 h 677574"/>
              <a:gd name="connsiteX1618" fmla="*/ 3485351 w 3649252"/>
              <a:gd name="connsiteY1618" fmla="*/ 37018 h 677574"/>
              <a:gd name="connsiteX1619" fmla="*/ 3485351 w 3649252"/>
              <a:gd name="connsiteY1619" fmla="*/ 79434 h 677574"/>
              <a:gd name="connsiteX1620" fmla="*/ 3532652 w 3649252"/>
              <a:gd name="connsiteY1620" fmla="*/ 79434 h 677574"/>
              <a:gd name="connsiteX1621" fmla="*/ 3532652 w 3649252"/>
              <a:gd name="connsiteY1621" fmla="*/ 37018 h 677574"/>
              <a:gd name="connsiteX1622" fmla="*/ 3547819 w 3649252"/>
              <a:gd name="connsiteY1622" fmla="*/ 37018 h 677574"/>
              <a:gd name="connsiteX1623" fmla="*/ 3547819 w 3649252"/>
              <a:gd name="connsiteY1623" fmla="*/ 135731 h 677574"/>
              <a:gd name="connsiteX1624" fmla="*/ 3532652 w 3649252"/>
              <a:gd name="connsiteY1624" fmla="*/ 135731 h 677574"/>
              <a:gd name="connsiteX1625" fmla="*/ 3532652 w 3649252"/>
              <a:gd name="connsiteY1625" fmla="*/ 93572 h 677574"/>
              <a:gd name="connsiteX1626" fmla="*/ 3485351 w 3649252"/>
              <a:gd name="connsiteY1626" fmla="*/ 93572 h 677574"/>
              <a:gd name="connsiteX1627" fmla="*/ 3485351 w 3649252"/>
              <a:gd name="connsiteY1627" fmla="*/ 135731 h 677574"/>
              <a:gd name="connsiteX1628" fmla="*/ 3470185 w 3649252"/>
              <a:gd name="connsiteY1628" fmla="*/ 135731 h 677574"/>
              <a:gd name="connsiteX1629" fmla="*/ 3470185 w 3649252"/>
              <a:gd name="connsiteY1629" fmla="*/ 37018 h 677574"/>
              <a:gd name="connsiteX1630" fmla="*/ 3213010 w 3649252"/>
              <a:gd name="connsiteY1630" fmla="*/ 37018 h 677574"/>
              <a:gd name="connsiteX1631" fmla="*/ 3228177 w 3649252"/>
              <a:gd name="connsiteY1631" fmla="*/ 37018 h 677574"/>
              <a:gd name="connsiteX1632" fmla="*/ 3228177 w 3649252"/>
              <a:gd name="connsiteY1632" fmla="*/ 121593 h 677574"/>
              <a:gd name="connsiteX1633" fmla="*/ 3265451 w 3649252"/>
              <a:gd name="connsiteY1633" fmla="*/ 121593 h 677574"/>
              <a:gd name="connsiteX1634" fmla="*/ 3265451 w 3649252"/>
              <a:gd name="connsiteY1634" fmla="*/ 37018 h 677574"/>
              <a:gd name="connsiteX1635" fmla="*/ 3280619 w 3649252"/>
              <a:gd name="connsiteY1635" fmla="*/ 37018 h 677574"/>
              <a:gd name="connsiteX1636" fmla="*/ 3280619 w 3649252"/>
              <a:gd name="connsiteY1636" fmla="*/ 121593 h 677574"/>
              <a:gd name="connsiteX1637" fmla="*/ 3317379 w 3649252"/>
              <a:gd name="connsiteY1637" fmla="*/ 121593 h 677574"/>
              <a:gd name="connsiteX1638" fmla="*/ 3317893 w 3649252"/>
              <a:gd name="connsiteY1638" fmla="*/ 121593 h 677574"/>
              <a:gd name="connsiteX1639" fmla="*/ 3317893 w 3649252"/>
              <a:gd name="connsiteY1639" fmla="*/ 37018 h 677574"/>
              <a:gd name="connsiteX1640" fmla="*/ 3333060 w 3649252"/>
              <a:gd name="connsiteY1640" fmla="*/ 37018 h 677574"/>
              <a:gd name="connsiteX1641" fmla="*/ 3333060 w 3649252"/>
              <a:gd name="connsiteY1641" fmla="*/ 121593 h 677574"/>
              <a:gd name="connsiteX1642" fmla="*/ 3347713 w 3649252"/>
              <a:gd name="connsiteY1642" fmla="*/ 121593 h 677574"/>
              <a:gd name="connsiteX1643" fmla="*/ 3345913 w 3649252"/>
              <a:gd name="connsiteY1643" fmla="*/ 164009 h 677574"/>
              <a:gd name="connsiteX1644" fmla="*/ 3330233 w 3649252"/>
              <a:gd name="connsiteY1644" fmla="*/ 164009 h 677574"/>
              <a:gd name="connsiteX1645" fmla="*/ 3330233 w 3649252"/>
              <a:gd name="connsiteY1645" fmla="*/ 135731 h 677574"/>
              <a:gd name="connsiteX1646" fmla="*/ 3317379 w 3649252"/>
              <a:gd name="connsiteY1646" fmla="*/ 135731 h 677574"/>
              <a:gd name="connsiteX1647" fmla="*/ 3213010 w 3649252"/>
              <a:gd name="connsiteY1647" fmla="*/ 135731 h 677574"/>
              <a:gd name="connsiteX1648" fmla="*/ 3213010 w 3649252"/>
              <a:gd name="connsiteY1648" fmla="*/ 37018 h 677574"/>
              <a:gd name="connsiteX1649" fmla="*/ 2974885 w 3649252"/>
              <a:gd name="connsiteY1649" fmla="*/ 37018 h 677574"/>
              <a:gd name="connsiteX1650" fmla="*/ 2980797 w 3649252"/>
              <a:gd name="connsiteY1650" fmla="*/ 37018 h 677574"/>
              <a:gd name="connsiteX1651" fmla="*/ 2990051 w 3649252"/>
              <a:gd name="connsiteY1651" fmla="*/ 37018 h 677574"/>
              <a:gd name="connsiteX1652" fmla="*/ 2994936 w 3649252"/>
              <a:gd name="connsiteY1652" fmla="*/ 37018 h 677574"/>
              <a:gd name="connsiteX1653" fmla="*/ 3028869 w 3649252"/>
              <a:gd name="connsiteY1653" fmla="*/ 115166 h 677574"/>
              <a:gd name="connsiteX1654" fmla="*/ 3063316 w 3649252"/>
              <a:gd name="connsiteY1654" fmla="*/ 37018 h 677574"/>
              <a:gd name="connsiteX1655" fmla="*/ 3067686 w 3649252"/>
              <a:gd name="connsiteY1655" fmla="*/ 37018 h 677574"/>
              <a:gd name="connsiteX1656" fmla="*/ 3077711 w 3649252"/>
              <a:gd name="connsiteY1656" fmla="*/ 37018 h 677574"/>
              <a:gd name="connsiteX1657" fmla="*/ 3082853 w 3649252"/>
              <a:gd name="connsiteY1657" fmla="*/ 37018 h 677574"/>
              <a:gd name="connsiteX1658" fmla="*/ 3082853 w 3649252"/>
              <a:gd name="connsiteY1658" fmla="*/ 135731 h 677574"/>
              <a:gd name="connsiteX1659" fmla="*/ 3067686 w 3649252"/>
              <a:gd name="connsiteY1659" fmla="*/ 135731 h 677574"/>
              <a:gd name="connsiteX1660" fmla="*/ 3067686 w 3649252"/>
              <a:gd name="connsiteY1660" fmla="*/ 60209 h 677574"/>
              <a:gd name="connsiteX1661" fmla="*/ 3035038 w 3649252"/>
              <a:gd name="connsiteY1661" fmla="*/ 135731 h 677574"/>
              <a:gd name="connsiteX1662" fmla="*/ 3022699 w 3649252"/>
              <a:gd name="connsiteY1662" fmla="*/ 135731 h 677574"/>
              <a:gd name="connsiteX1663" fmla="*/ 2990051 w 3649252"/>
              <a:gd name="connsiteY1663" fmla="*/ 58819 h 677574"/>
              <a:gd name="connsiteX1664" fmla="*/ 2990051 w 3649252"/>
              <a:gd name="connsiteY1664" fmla="*/ 135731 h 677574"/>
              <a:gd name="connsiteX1665" fmla="*/ 2974885 w 3649252"/>
              <a:gd name="connsiteY1665" fmla="*/ 135731 h 677574"/>
              <a:gd name="connsiteX1666" fmla="*/ 2974885 w 3649252"/>
              <a:gd name="connsiteY1666" fmla="*/ 37018 h 677574"/>
              <a:gd name="connsiteX1667" fmla="*/ 2531079 w 3649252"/>
              <a:gd name="connsiteY1667" fmla="*/ 37018 h 677574"/>
              <a:gd name="connsiteX1668" fmla="*/ 2611284 w 3649252"/>
              <a:gd name="connsiteY1668" fmla="*/ 37018 h 677574"/>
              <a:gd name="connsiteX1669" fmla="*/ 2611284 w 3649252"/>
              <a:gd name="connsiteY1669" fmla="*/ 51156 h 677574"/>
              <a:gd name="connsiteX1670" fmla="*/ 2578893 w 3649252"/>
              <a:gd name="connsiteY1670" fmla="*/ 51156 h 677574"/>
              <a:gd name="connsiteX1671" fmla="*/ 2578893 w 3649252"/>
              <a:gd name="connsiteY1671" fmla="*/ 135731 h 677574"/>
              <a:gd name="connsiteX1672" fmla="*/ 2563727 w 3649252"/>
              <a:gd name="connsiteY1672" fmla="*/ 135731 h 677574"/>
              <a:gd name="connsiteX1673" fmla="*/ 2563727 w 3649252"/>
              <a:gd name="connsiteY1673" fmla="*/ 51156 h 677574"/>
              <a:gd name="connsiteX1674" fmla="*/ 2531079 w 3649252"/>
              <a:gd name="connsiteY1674" fmla="*/ 51156 h 677574"/>
              <a:gd name="connsiteX1675" fmla="*/ 2531079 w 3649252"/>
              <a:gd name="connsiteY1675" fmla="*/ 37018 h 677574"/>
              <a:gd name="connsiteX1676" fmla="*/ 2332569 w 3649252"/>
              <a:gd name="connsiteY1676" fmla="*/ 37018 h 677574"/>
              <a:gd name="connsiteX1677" fmla="*/ 2395294 w 3649252"/>
              <a:gd name="connsiteY1677" fmla="*/ 37018 h 677574"/>
              <a:gd name="connsiteX1678" fmla="*/ 2395294 w 3649252"/>
              <a:gd name="connsiteY1678" fmla="*/ 121593 h 677574"/>
              <a:gd name="connsiteX1679" fmla="*/ 2410461 w 3649252"/>
              <a:gd name="connsiteY1679" fmla="*/ 121593 h 677574"/>
              <a:gd name="connsiteX1680" fmla="*/ 2410461 w 3649252"/>
              <a:gd name="connsiteY1680" fmla="*/ 164009 h 677574"/>
              <a:gd name="connsiteX1681" fmla="*/ 2395294 w 3649252"/>
              <a:gd name="connsiteY1681" fmla="*/ 164009 h 677574"/>
              <a:gd name="connsiteX1682" fmla="*/ 2395294 w 3649252"/>
              <a:gd name="connsiteY1682" fmla="*/ 135731 h 677574"/>
              <a:gd name="connsiteX1683" fmla="*/ 2322287 w 3649252"/>
              <a:gd name="connsiteY1683" fmla="*/ 135731 h 677574"/>
              <a:gd name="connsiteX1684" fmla="*/ 2322287 w 3649252"/>
              <a:gd name="connsiteY1684" fmla="*/ 164009 h 677574"/>
              <a:gd name="connsiteX1685" fmla="*/ 2307120 w 3649252"/>
              <a:gd name="connsiteY1685" fmla="*/ 164009 h 677574"/>
              <a:gd name="connsiteX1686" fmla="*/ 2307120 w 3649252"/>
              <a:gd name="connsiteY1686" fmla="*/ 121593 h 677574"/>
              <a:gd name="connsiteX1687" fmla="*/ 2315346 w 3649252"/>
              <a:gd name="connsiteY1687" fmla="*/ 121593 h 677574"/>
              <a:gd name="connsiteX1688" fmla="*/ 2320551 w 3649252"/>
              <a:gd name="connsiteY1688" fmla="*/ 114780 h 677574"/>
              <a:gd name="connsiteX1689" fmla="*/ 2324375 w 3649252"/>
              <a:gd name="connsiteY1689" fmla="*/ 106072 h 677574"/>
              <a:gd name="connsiteX1690" fmla="*/ 2327171 w 3649252"/>
              <a:gd name="connsiteY1690" fmla="*/ 93733 h 677574"/>
              <a:gd name="connsiteX1691" fmla="*/ 2329227 w 3649252"/>
              <a:gd name="connsiteY1691" fmla="*/ 76092 h 677574"/>
              <a:gd name="connsiteX1692" fmla="*/ 2332569 w 3649252"/>
              <a:gd name="connsiteY1692" fmla="*/ 37018 h 677574"/>
              <a:gd name="connsiteX1693" fmla="*/ 2205173 w 3649252"/>
              <a:gd name="connsiteY1693" fmla="*/ 37018 h 677574"/>
              <a:gd name="connsiteX1694" fmla="*/ 2221625 w 3649252"/>
              <a:gd name="connsiteY1694" fmla="*/ 37018 h 677574"/>
              <a:gd name="connsiteX1695" fmla="*/ 2248874 w 3649252"/>
              <a:gd name="connsiteY1695" fmla="*/ 115680 h 677574"/>
              <a:gd name="connsiteX1696" fmla="*/ 2249902 w 3649252"/>
              <a:gd name="connsiteY1696" fmla="*/ 115680 h 677574"/>
              <a:gd name="connsiteX1697" fmla="*/ 2277151 w 3649252"/>
              <a:gd name="connsiteY1697" fmla="*/ 37018 h 677574"/>
              <a:gd name="connsiteX1698" fmla="*/ 2293732 w 3649252"/>
              <a:gd name="connsiteY1698" fmla="*/ 37275 h 677574"/>
              <a:gd name="connsiteX1699" fmla="*/ 2251702 w 3649252"/>
              <a:gd name="connsiteY1699" fmla="*/ 150127 h 677574"/>
              <a:gd name="connsiteX1700" fmla="*/ 2244697 w 3649252"/>
              <a:gd name="connsiteY1700" fmla="*/ 162627 h 677574"/>
              <a:gd name="connsiteX1701" fmla="*/ 2235025 w 3649252"/>
              <a:gd name="connsiteY1701" fmla="*/ 170050 h 677574"/>
              <a:gd name="connsiteX1702" fmla="*/ 2222653 w 3649252"/>
              <a:gd name="connsiteY1702" fmla="*/ 172492 h 677574"/>
              <a:gd name="connsiteX1703" fmla="*/ 2215777 w 3649252"/>
              <a:gd name="connsiteY1703" fmla="*/ 171881 h 677574"/>
              <a:gd name="connsiteX1704" fmla="*/ 2211599 w 3649252"/>
              <a:gd name="connsiteY1704" fmla="*/ 170692 h 677574"/>
              <a:gd name="connsiteX1705" fmla="*/ 2215455 w 3649252"/>
              <a:gd name="connsiteY1705" fmla="*/ 157325 h 677574"/>
              <a:gd name="connsiteX1706" fmla="*/ 2229273 w 3649252"/>
              <a:gd name="connsiteY1706" fmla="*/ 157228 h 677574"/>
              <a:gd name="connsiteX1707" fmla="*/ 2238848 w 3649252"/>
              <a:gd name="connsiteY1707" fmla="*/ 143957 h 677574"/>
              <a:gd name="connsiteX1708" fmla="*/ 2241676 w 3649252"/>
              <a:gd name="connsiteY1708" fmla="*/ 136245 h 677574"/>
              <a:gd name="connsiteX1709" fmla="*/ 2205173 w 3649252"/>
              <a:gd name="connsiteY1709" fmla="*/ 37018 h 677574"/>
              <a:gd name="connsiteX1710" fmla="*/ 1955710 w 3649252"/>
              <a:gd name="connsiteY1710" fmla="*/ 37018 h 677574"/>
              <a:gd name="connsiteX1711" fmla="*/ 1970877 w 3649252"/>
              <a:gd name="connsiteY1711" fmla="*/ 37018 h 677574"/>
              <a:gd name="connsiteX1712" fmla="*/ 1970877 w 3649252"/>
              <a:gd name="connsiteY1712" fmla="*/ 113366 h 677574"/>
              <a:gd name="connsiteX1713" fmla="*/ 2018434 w 3649252"/>
              <a:gd name="connsiteY1713" fmla="*/ 37018 h 677574"/>
              <a:gd name="connsiteX1714" fmla="*/ 2035915 w 3649252"/>
              <a:gd name="connsiteY1714" fmla="*/ 37018 h 677574"/>
              <a:gd name="connsiteX1715" fmla="*/ 2035915 w 3649252"/>
              <a:gd name="connsiteY1715" fmla="*/ 135731 h 677574"/>
              <a:gd name="connsiteX1716" fmla="*/ 2020747 w 3649252"/>
              <a:gd name="connsiteY1716" fmla="*/ 135731 h 677574"/>
              <a:gd name="connsiteX1717" fmla="*/ 2020747 w 3649252"/>
              <a:gd name="connsiteY1717" fmla="*/ 59382 h 677574"/>
              <a:gd name="connsiteX1718" fmla="*/ 1973447 w 3649252"/>
              <a:gd name="connsiteY1718" fmla="*/ 135731 h 677574"/>
              <a:gd name="connsiteX1719" fmla="*/ 1955710 w 3649252"/>
              <a:gd name="connsiteY1719" fmla="*/ 135731 h 677574"/>
              <a:gd name="connsiteX1720" fmla="*/ 1955710 w 3649252"/>
              <a:gd name="connsiteY1720" fmla="*/ 37018 h 677574"/>
              <a:gd name="connsiteX1721" fmla="*/ 1850935 w 3649252"/>
              <a:gd name="connsiteY1721" fmla="*/ 37018 h 677574"/>
              <a:gd name="connsiteX1722" fmla="*/ 1866102 w 3649252"/>
              <a:gd name="connsiteY1722" fmla="*/ 37018 h 677574"/>
              <a:gd name="connsiteX1723" fmla="*/ 1866102 w 3649252"/>
              <a:gd name="connsiteY1723" fmla="*/ 113366 h 677574"/>
              <a:gd name="connsiteX1724" fmla="*/ 1913659 w 3649252"/>
              <a:gd name="connsiteY1724" fmla="*/ 37018 h 677574"/>
              <a:gd name="connsiteX1725" fmla="*/ 1931140 w 3649252"/>
              <a:gd name="connsiteY1725" fmla="*/ 37018 h 677574"/>
              <a:gd name="connsiteX1726" fmla="*/ 1931140 w 3649252"/>
              <a:gd name="connsiteY1726" fmla="*/ 135731 h 677574"/>
              <a:gd name="connsiteX1727" fmla="*/ 1915972 w 3649252"/>
              <a:gd name="connsiteY1727" fmla="*/ 135731 h 677574"/>
              <a:gd name="connsiteX1728" fmla="*/ 1915972 w 3649252"/>
              <a:gd name="connsiteY1728" fmla="*/ 59382 h 677574"/>
              <a:gd name="connsiteX1729" fmla="*/ 1868672 w 3649252"/>
              <a:gd name="connsiteY1729" fmla="*/ 135731 h 677574"/>
              <a:gd name="connsiteX1730" fmla="*/ 1850935 w 3649252"/>
              <a:gd name="connsiteY1730" fmla="*/ 135731 h 677574"/>
              <a:gd name="connsiteX1731" fmla="*/ 1850935 w 3649252"/>
              <a:gd name="connsiteY1731" fmla="*/ 37018 h 677574"/>
              <a:gd name="connsiteX1732" fmla="*/ 1746160 w 3649252"/>
              <a:gd name="connsiteY1732" fmla="*/ 37018 h 677574"/>
              <a:gd name="connsiteX1733" fmla="*/ 1761327 w 3649252"/>
              <a:gd name="connsiteY1733" fmla="*/ 37018 h 677574"/>
              <a:gd name="connsiteX1734" fmla="*/ 1761327 w 3649252"/>
              <a:gd name="connsiteY1734" fmla="*/ 79434 h 677574"/>
              <a:gd name="connsiteX1735" fmla="*/ 1808627 w 3649252"/>
              <a:gd name="connsiteY1735" fmla="*/ 79434 h 677574"/>
              <a:gd name="connsiteX1736" fmla="*/ 1808627 w 3649252"/>
              <a:gd name="connsiteY1736" fmla="*/ 37018 h 677574"/>
              <a:gd name="connsiteX1737" fmla="*/ 1823794 w 3649252"/>
              <a:gd name="connsiteY1737" fmla="*/ 37018 h 677574"/>
              <a:gd name="connsiteX1738" fmla="*/ 1823794 w 3649252"/>
              <a:gd name="connsiteY1738" fmla="*/ 135731 h 677574"/>
              <a:gd name="connsiteX1739" fmla="*/ 1808627 w 3649252"/>
              <a:gd name="connsiteY1739" fmla="*/ 135731 h 677574"/>
              <a:gd name="connsiteX1740" fmla="*/ 1808627 w 3649252"/>
              <a:gd name="connsiteY1740" fmla="*/ 93572 h 677574"/>
              <a:gd name="connsiteX1741" fmla="*/ 1761327 w 3649252"/>
              <a:gd name="connsiteY1741" fmla="*/ 93572 h 677574"/>
              <a:gd name="connsiteX1742" fmla="*/ 1761327 w 3649252"/>
              <a:gd name="connsiteY1742" fmla="*/ 135731 h 677574"/>
              <a:gd name="connsiteX1743" fmla="*/ 1746160 w 3649252"/>
              <a:gd name="connsiteY1743" fmla="*/ 135731 h 677574"/>
              <a:gd name="connsiteX1744" fmla="*/ 1746160 w 3649252"/>
              <a:gd name="connsiteY1744" fmla="*/ 37018 h 677574"/>
              <a:gd name="connsiteX1745" fmla="*/ 1536610 w 3649252"/>
              <a:gd name="connsiteY1745" fmla="*/ 37018 h 677574"/>
              <a:gd name="connsiteX1746" fmla="*/ 1551777 w 3649252"/>
              <a:gd name="connsiteY1746" fmla="*/ 37018 h 677574"/>
              <a:gd name="connsiteX1747" fmla="*/ 1551777 w 3649252"/>
              <a:gd name="connsiteY1747" fmla="*/ 79434 h 677574"/>
              <a:gd name="connsiteX1748" fmla="*/ 1599077 w 3649252"/>
              <a:gd name="connsiteY1748" fmla="*/ 79434 h 677574"/>
              <a:gd name="connsiteX1749" fmla="*/ 1599077 w 3649252"/>
              <a:gd name="connsiteY1749" fmla="*/ 37018 h 677574"/>
              <a:gd name="connsiteX1750" fmla="*/ 1614244 w 3649252"/>
              <a:gd name="connsiteY1750" fmla="*/ 37018 h 677574"/>
              <a:gd name="connsiteX1751" fmla="*/ 1614244 w 3649252"/>
              <a:gd name="connsiteY1751" fmla="*/ 135731 h 677574"/>
              <a:gd name="connsiteX1752" fmla="*/ 1599077 w 3649252"/>
              <a:gd name="connsiteY1752" fmla="*/ 135731 h 677574"/>
              <a:gd name="connsiteX1753" fmla="*/ 1599077 w 3649252"/>
              <a:gd name="connsiteY1753" fmla="*/ 93572 h 677574"/>
              <a:gd name="connsiteX1754" fmla="*/ 1551777 w 3649252"/>
              <a:gd name="connsiteY1754" fmla="*/ 93572 h 677574"/>
              <a:gd name="connsiteX1755" fmla="*/ 1551777 w 3649252"/>
              <a:gd name="connsiteY1755" fmla="*/ 135731 h 677574"/>
              <a:gd name="connsiteX1756" fmla="*/ 1536610 w 3649252"/>
              <a:gd name="connsiteY1756" fmla="*/ 135731 h 677574"/>
              <a:gd name="connsiteX1757" fmla="*/ 1536610 w 3649252"/>
              <a:gd name="connsiteY1757" fmla="*/ 37018 h 677574"/>
              <a:gd name="connsiteX1758" fmla="*/ 893496 w 3649252"/>
              <a:gd name="connsiteY1758" fmla="*/ 37018 h 677574"/>
              <a:gd name="connsiteX1759" fmla="*/ 934113 w 3649252"/>
              <a:gd name="connsiteY1759" fmla="*/ 37018 h 677574"/>
              <a:gd name="connsiteX1760" fmla="*/ 934113 w 3649252"/>
              <a:gd name="connsiteY1760" fmla="*/ 135731 h 677574"/>
              <a:gd name="connsiteX1761" fmla="*/ 919717 w 3649252"/>
              <a:gd name="connsiteY1761" fmla="*/ 135731 h 677574"/>
              <a:gd name="connsiteX1762" fmla="*/ 919717 w 3649252"/>
              <a:gd name="connsiteY1762" fmla="*/ 95629 h 677574"/>
              <a:gd name="connsiteX1763" fmla="*/ 893246 w 3649252"/>
              <a:gd name="connsiteY1763" fmla="*/ 95629 h 677574"/>
              <a:gd name="connsiteX1764" fmla="*/ 870360 w 3649252"/>
              <a:gd name="connsiteY1764" fmla="*/ 135731 h 677574"/>
              <a:gd name="connsiteX1765" fmla="*/ 853908 w 3649252"/>
              <a:gd name="connsiteY1765" fmla="*/ 135731 h 677574"/>
              <a:gd name="connsiteX1766" fmla="*/ 878351 w 3649252"/>
              <a:gd name="connsiteY1766" fmla="*/ 92900 h 677574"/>
              <a:gd name="connsiteX1767" fmla="*/ 874409 w 3649252"/>
              <a:gd name="connsiteY1767" fmla="*/ 92094 h 677574"/>
              <a:gd name="connsiteX1768" fmla="*/ 863227 w 3649252"/>
              <a:gd name="connsiteY1768" fmla="*/ 81972 h 677574"/>
              <a:gd name="connsiteX1769" fmla="*/ 859307 w 3649252"/>
              <a:gd name="connsiteY1769" fmla="*/ 66323 h 677574"/>
              <a:gd name="connsiteX1770" fmla="*/ 863420 w 3649252"/>
              <a:gd name="connsiteY1770" fmla="*/ 50642 h 677574"/>
              <a:gd name="connsiteX1771" fmla="*/ 875213 w 3649252"/>
              <a:gd name="connsiteY1771" fmla="*/ 40552 h 677574"/>
              <a:gd name="connsiteX1772" fmla="*/ 893496 w 3649252"/>
              <a:gd name="connsiteY1772" fmla="*/ 37018 h 677574"/>
              <a:gd name="connsiteX1773" fmla="*/ 650785 w 3649252"/>
              <a:gd name="connsiteY1773" fmla="*/ 37018 h 677574"/>
              <a:gd name="connsiteX1774" fmla="*/ 665952 w 3649252"/>
              <a:gd name="connsiteY1774" fmla="*/ 37018 h 677574"/>
              <a:gd name="connsiteX1775" fmla="*/ 665952 w 3649252"/>
              <a:gd name="connsiteY1775" fmla="*/ 79434 h 677574"/>
              <a:gd name="connsiteX1776" fmla="*/ 713252 w 3649252"/>
              <a:gd name="connsiteY1776" fmla="*/ 79434 h 677574"/>
              <a:gd name="connsiteX1777" fmla="*/ 713252 w 3649252"/>
              <a:gd name="connsiteY1777" fmla="*/ 37018 h 677574"/>
              <a:gd name="connsiteX1778" fmla="*/ 728419 w 3649252"/>
              <a:gd name="connsiteY1778" fmla="*/ 37018 h 677574"/>
              <a:gd name="connsiteX1779" fmla="*/ 728419 w 3649252"/>
              <a:gd name="connsiteY1779" fmla="*/ 135731 h 677574"/>
              <a:gd name="connsiteX1780" fmla="*/ 713252 w 3649252"/>
              <a:gd name="connsiteY1780" fmla="*/ 135731 h 677574"/>
              <a:gd name="connsiteX1781" fmla="*/ 713252 w 3649252"/>
              <a:gd name="connsiteY1781" fmla="*/ 93572 h 677574"/>
              <a:gd name="connsiteX1782" fmla="*/ 665952 w 3649252"/>
              <a:gd name="connsiteY1782" fmla="*/ 93572 h 677574"/>
              <a:gd name="connsiteX1783" fmla="*/ 665952 w 3649252"/>
              <a:gd name="connsiteY1783" fmla="*/ 135731 h 677574"/>
              <a:gd name="connsiteX1784" fmla="*/ 650785 w 3649252"/>
              <a:gd name="connsiteY1784" fmla="*/ 135731 h 677574"/>
              <a:gd name="connsiteX1785" fmla="*/ 650785 w 3649252"/>
              <a:gd name="connsiteY1785" fmla="*/ 37018 h 677574"/>
              <a:gd name="connsiteX1786" fmla="*/ 546010 w 3649252"/>
              <a:gd name="connsiteY1786" fmla="*/ 37018 h 677574"/>
              <a:gd name="connsiteX1787" fmla="*/ 561177 w 3649252"/>
              <a:gd name="connsiteY1787" fmla="*/ 37018 h 677574"/>
              <a:gd name="connsiteX1788" fmla="*/ 561177 w 3649252"/>
              <a:gd name="connsiteY1788" fmla="*/ 79434 h 677574"/>
              <a:gd name="connsiteX1789" fmla="*/ 608477 w 3649252"/>
              <a:gd name="connsiteY1789" fmla="*/ 79434 h 677574"/>
              <a:gd name="connsiteX1790" fmla="*/ 608477 w 3649252"/>
              <a:gd name="connsiteY1790" fmla="*/ 37018 h 677574"/>
              <a:gd name="connsiteX1791" fmla="*/ 623644 w 3649252"/>
              <a:gd name="connsiteY1791" fmla="*/ 37018 h 677574"/>
              <a:gd name="connsiteX1792" fmla="*/ 623644 w 3649252"/>
              <a:gd name="connsiteY1792" fmla="*/ 135731 h 677574"/>
              <a:gd name="connsiteX1793" fmla="*/ 608477 w 3649252"/>
              <a:gd name="connsiteY1793" fmla="*/ 135731 h 677574"/>
              <a:gd name="connsiteX1794" fmla="*/ 608477 w 3649252"/>
              <a:gd name="connsiteY1794" fmla="*/ 93572 h 677574"/>
              <a:gd name="connsiteX1795" fmla="*/ 561177 w 3649252"/>
              <a:gd name="connsiteY1795" fmla="*/ 93572 h 677574"/>
              <a:gd name="connsiteX1796" fmla="*/ 561177 w 3649252"/>
              <a:gd name="connsiteY1796" fmla="*/ 135731 h 677574"/>
              <a:gd name="connsiteX1797" fmla="*/ 546010 w 3649252"/>
              <a:gd name="connsiteY1797" fmla="*/ 135731 h 677574"/>
              <a:gd name="connsiteX1798" fmla="*/ 546010 w 3649252"/>
              <a:gd name="connsiteY1798" fmla="*/ 37018 h 677574"/>
              <a:gd name="connsiteX1799" fmla="*/ 341845 w 3649252"/>
              <a:gd name="connsiteY1799" fmla="*/ 37018 h 677574"/>
              <a:gd name="connsiteX1800" fmla="*/ 404569 w 3649252"/>
              <a:gd name="connsiteY1800" fmla="*/ 37018 h 677574"/>
              <a:gd name="connsiteX1801" fmla="*/ 404569 w 3649252"/>
              <a:gd name="connsiteY1801" fmla="*/ 121593 h 677574"/>
              <a:gd name="connsiteX1802" fmla="*/ 419736 w 3649252"/>
              <a:gd name="connsiteY1802" fmla="*/ 121593 h 677574"/>
              <a:gd name="connsiteX1803" fmla="*/ 419736 w 3649252"/>
              <a:gd name="connsiteY1803" fmla="*/ 164009 h 677574"/>
              <a:gd name="connsiteX1804" fmla="*/ 404569 w 3649252"/>
              <a:gd name="connsiteY1804" fmla="*/ 164009 h 677574"/>
              <a:gd name="connsiteX1805" fmla="*/ 404569 w 3649252"/>
              <a:gd name="connsiteY1805" fmla="*/ 135731 h 677574"/>
              <a:gd name="connsiteX1806" fmla="*/ 331562 w 3649252"/>
              <a:gd name="connsiteY1806" fmla="*/ 135731 h 677574"/>
              <a:gd name="connsiteX1807" fmla="*/ 331562 w 3649252"/>
              <a:gd name="connsiteY1807" fmla="*/ 164009 h 677574"/>
              <a:gd name="connsiteX1808" fmla="*/ 316395 w 3649252"/>
              <a:gd name="connsiteY1808" fmla="*/ 164009 h 677574"/>
              <a:gd name="connsiteX1809" fmla="*/ 316395 w 3649252"/>
              <a:gd name="connsiteY1809" fmla="*/ 121593 h 677574"/>
              <a:gd name="connsiteX1810" fmla="*/ 324621 w 3649252"/>
              <a:gd name="connsiteY1810" fmla="*/ 121593 h 677574"/>
              <a:gd name="connsiteX1811" fmla="*/ 329827 w 3649252"/>
              <a:gd name="connsiteY1811" fmla="*/ 114780 h 677574"/>
              <a:gd name="connsiteX1812" fmla="*/ 333651 w 3649252"/>
              <a:gd name="connsiteY1812" fmla="*/ 106072 h 677574"/>
              <a:gd name="connsiteX1813" fmla="*/ 336446 w 3649252"/>
              <a:gd name="connsiteY1813" fmla="*/ 93733 h 677574"/>
              <a:gd name="connsiteX1814" fmla="*/ 338503 w 3649252"/>
              <a:gd name="connsiteY1814" fmla="*/ 76092 h 677574"/>
              <a:gd name="connsiteX1815" fmla="*/ 341845 w 3649252"/>
              <a:gd name="connsiteY1815" fmla="*/ 37018 h 677574"/>
              <a:gd name="connsiteX1816" fmla="*/ 3612749 w 3649252"/>
              <a:gd name="connsiteY1816" fmla="*/ 35732 h 677574"/>
              <a:gd name="connsiteX1817" fmla="*/ 3623706 w 3649252"/>
              <a:gd name="connsiteY1817" fmla="*/ 36857 h 677574"/>
              <a:gd name="connsiteX1818" fmla="*/ 3635724 w 3649252"/>
              <a:gd name="connsiteY1818" fmla="*/ 41452 h 677574"/>
              <a:gd name="connsiteX1819" fmla="*/ 3645396 w 3649252"/>
              <a:gd name="connsiteY1819" fmla="*/ 51927 h 677574"/>
              <a:gd name="connsiteX1820" fmla="*/ 3649252 w 3649252"/>
              <a:gd name="connsiteY1820" fmla="*/ 70693 h 677574"/>
              <a:gd name="connsiteX1821" fmla="*/ 3649252 w 3649252"/>
              <a:gd name="connsiteY1821" fmla="*/ 135731 h 677574"/>
              <a:gd name="connsiteX1822" fmla="*/ 3634085 w 3649252"/>
              <a:gd name="connsiteY1822" fmla="*/ 135731 h 677574"/>
              <a:gd name="connsiteX1823" fmla="*/ 3634085 w 3649252"/>
              <a:gd name="connsiteY1823" fmla="*/ 122364 h 677574"/>
              <a:gd name="connsiteX1824" fmla="*/ 3633314 w 3649252"/>
              <a:gd name="connsiteY1824" fmla="*/ 122364 h 677574"/>
              <a:gd name="connsiteX1825" fmla="*/ 3628173 w 3649252"/>
              <a:gd name="connsiteY1825" fmla="*/ 129240 h 677574"/>
              <a:gd name="connsiteX1826" fmla="*/ 3618597 w 3649252"/>
              <a:gd name="connsiteY1826" fmla="*/ 135474 h 677574"/>
              <a:gd name="connsiteX1827" fmla="*/ 3604009 w 3649252"/>
              <a:gd name="connsiteY1827" fmla="*/ 138045 h 677574"/>
              <a:gd name="connsiteX1828" fmla="*/ 3586977 w 3649252"/>
              <a:gd name="connsiteY1828" fmla="*/ 134478 h 677574"/>
              <a:gd name="connsiteX1829" fmla="*/ 3574831 w 3649252"/>
              <a:gd name="connsiteY1829" fmla="*/ 124131 h 677574"/>
              <a:gd name="connsiteX1830" fmla="*/ 3570333 w 3649252"/>
              <a:gd name="connsiteY1830" fmla="*/ 107711 h 677574"/>
              <a:gd name="connsiteX1831" fmla="*/ 3573675 w 3649252"/>
              <a:gd name="connsiteY1831" fmla="*/ 93926 h 677574"/>
              <a:gd name="connsiteX1832" fmla="*/ 3582607 w 3649252"/>
              <a:gd name="connsiteY1832" fmla="*/ 85603 h 677574"/>
              <a:gd name="connsiteX1833" fmla="*/ 3594979 w 3649252"/>
              <a:gd name="connsiteY1833" fmla="*/ 81072 h 677574"/>
              <a:gd name="connsiteX1834" fmla="*/ 3608635 w 3649252"/>
              <a:gd name="connsiteY1834" fmla="*/ 78662 h 677574"/>
              <a:gd name="connsiteX1835" fmla="*/ 3623256 w 3649252"/>
              <a:gd name="connsiteY1835" fmla="*/ 76895 h 677574"/>
              <a:gd name="connsiteX1836" fmla="*/ 3631483 w 3649252"/>
              <a:gd name="connsiteY1836" fmla="*/ 74806 h 677574"/>
              <a:gd name="connsiteX1837" fmla="*/ 3634085 w 3649252"/>
              <a:gd name="connsiteY1837" fmla="*/ 69665 h 677574"/>
              <a:gd name="connsiteX1838" fmla="*/ 3634085 w 3649252"/>
              <a:gd name="connsiteY1838" fmla="*/ 69151 h 677574"/>
              <a:gd name="connsiteX1839" fmla="*/ 3628911 w 3649252"/>
              <a:gd name="connsiteY1839" fmla="*/ 54370 h 677574"/>
              <a:gd name="connsiteX1840" fmla="*/ 3613263 w 3649252"/>
              <a:gd name="connsiteY1840" fmla="*/ 49100 h 677574"/>
              <a:gd name="connsiteX1841" fmla="*/ 3596232 w 3649252"/>
              <a:gd name="connsiteY1841" fmla="*/ 53855 h 677574"/>
              <a:gd name="connsiteX1842" fmla="*/ 3587556 w 3649252"/>
              <a:gd name="connsiteY1842" fmla="*/ 64010 h 677574"/>
              <a:gd name="connsiteX1843" fmla="*/ 3573161 w 3649252"/>
              <a:gd name="connsiteY1843" fmla="*/ 58868 h 677574"/>
              <a:gd name="connsiteX1844" fmla="*/ 3583475 w 3649252"/>
              <a:gd name="connsiteY1844" fmla="*/ 44826 h 677574"/>
              <a:gd name="connsiteX1845" fmla="*/ 3597614 w 3649252"/>
              <a:gd name="connsiteY1845" fmla="*/ 37757 h 677574"/>
              <a:gd name="connsiteX1846" fmla="*/ 3612749 w 3649252"/>
              <a:gd name="connsiteY1846" fmla="*/ 35732 h 677574"/>
              <a:gd name="connsiteX1847" fmla="*/ 3405255 w 3649252"/>
              <a:gd name="connsiteY1847" fmla="*/ 35732 h 677574"/>
              <a:gd name="connsiteX1848" fmla="*/ 3420487 w 3649252"/>
              <a:gd name="connsiteY1848" fmla="*/ 38303 h 677574"/>
              <a:gd name="connsiteX1849" fmla="*/ 3434175 w 3649252"/>
              <a:gd name="connsiteY1849" fmla="*/ 46625 h 677574"/>
              <a:gd name="connsiteX1850" fmla="*/ 3444008 w 3649252"/>
              <a:gd name="connsiteY1850" fmla="*/ 61825 h 677574"/>
              <a:gd name="connsiteX1851" fmla="*/ 3447671 w 3649252"/>
              <a:gd name="connsiteY1851" fmla="*/ 85089 h 677574"/>
              <a:gd name="connsiteX1852" fmla="*/ 3447671 w 3649252"/>
              <a:gd name="connsiteY1852" fmla="*/ 91516 h 677574"/>
              <a:gd name="connsiteX1853" fmla="*/ 3376372 w 3649252"/>
              <a:gd name="connsiteY1853" fmla="*/ 91516 h 677574"/>
              <a:gd name="connsiteX1854" fmla="*/ 3379837 w 3649252"/>
              <a:gd name="connsiteY1854" fmla="*/ 108386 h 677574"/>
              <a:gd name="connsiteX1855" fmla="*/ 3390667 w 3649252"/>
              <a:gd name="connsiteY1855" fmla="*/ 120147 h 677574"/>
              <a:gd name="connsiteX1856" fmla="*/ 3406797 w 3649252"/>
              <a:gd name="connsiteY1856" fmla="*/ 124163 h 677574"/>
              <a:gd name="connsiteX1857" fmla="*/ 3417627 w 3649252"/>
              <a:gd name="connsiteY1857" fmla="*/ 122460 h 677574"/>
              <a:gd name="connsiteX1858" fmla="*/ 3426013 w 3649252"/>
              <a:gd name="connsiteY1858" fmla="*/ 117319 h 677574"/>
              <a:gd name="connsiteX1859" fmla="*/ 3431476 w 3649252"/>
              <a:gd name="connsiteY1859" fmla="*/ 108739 h 677574"/>
              <a:gd name="connsiteX1860" fmla="*/ 3446129 w 3649252"/>
              <a:gd name="connsiteY1860" fmla="*/ 112852 h 677574"/>
              <a:gd name="connsiteX1861" fmla="*/ 3438353 w 3649252"/>
              <a:gd name="connsiteY1861" fmla="*/ 125931 h 677574"/>
              <a:gd name="connsiteX1862" fmla="*/ 3424857 w 3649252"/>
              <a:gd name="connsiteY1862" fmla="*/ 134671 h 677574"/>
              <a:gd name="connsiteX1863" fmla="*/ 3406797 w 3649252"/>
              <a:gd name="connsiteY1863" fmla="*/ 137788 h 677574"/>
              <a:gd name="connsiteX1864" fmla="*/ 3382215 w 3649252"/>
              <a:gd name="connsiteY1864" fmla="*/ 131458 h 677574"/>
              <a:gd name="connsiteX1865" fmla="*/ 3366341 w 3649252"/>
              <a:gd name="connsiteY1865" fmla="*/ 113720 h 677574"/>
              <a:gd name="connsiteX1866" fmla="*/ 3360783 w 3649252"/>
              <a:gd name="connsiteY1866" fmla="*/ 87146 h 677574"/>
              <a:gd name="connsiteX1867" fmla="*/ 3366341 w 3649252"/>
              <a:gd name="connsiteY1867" fmla="*/ 60379 h 677574"/>
              <a:gd name="connsiteX1868" fmla="*/ 3381894 w 3649252"/>
              <a:gd name="connsiteY1868" fmla="*/ 42255 h 677574"/>
              <a:gd name="connsiteX1869" fmla="*/ 3405255 w 3649252"/>
              <a:gd name="connsiteY1869" fmla="*/ 35732 h 677574"/>
              <a:gd name="connsiteX1870" fmla="*/ 3148080 w 3649252"/>
              <a:gd name="connsiteY1870" fmla="*/ 35732 h 677574"/>
              <a:gd name="connsiteX1871" fmla="*/ 3163311 w 3649252"/>
              <a:gd name="connsiteY1871" fmla="*/ 38303 h 677574"/>
              <a:gd name="connsiteX1872" fmla="*/ 3177000 w 3649252"/>
              <a:gd name="connsiteY1872" fmla="*/ 46625 h 677574"/>
              <a:gd name="connsiteX1873" fmla="*/ 3186833 w 3649252"/>
              <a:gd name="connsiteY1873" fmla="*/ 61825 h 677574"/>
              <a:gd name="connsiteX1874" fmla="*/ 3190496 w 3649252"/>
              <a:gd name="connsiteY1874" fmla="*/ 85089 h 677574"/>
              <a:gd name="connsiteX1875" fmla="*/ 3190496 w 3649252"/>
              <a:gd name="connsiteY1875" fmla="*/ 91516 h 677574"/>
              <a:gd name="connsiteX1876" fmla="*/ 3119197 w 3649252"/>
              <a:gd name="connsiteY1876" fmla="*/ 91516 h 677574"/>
              <a:gd name="connsiteX1877" fmla="*/ 3122663 w 3649252"/>
              <a:gd name="connsiteY1877" fmla="*/ 108386 h 677574"/>
              <a:gd name="connsiteX1878" fmla="*/ 3133492 w 3649252"/>
              <a:gd name="connsiteY1878" fmla="*/ 120147 h 677574"/>
              <a:gd name="connsiteX1879" fmla="*/ 3149622 w 3649252"/>
              <a:gd name="connsiteY1879" fmla="*/ 124163 h 677574"/>
              <a:gd name="connsiteX1880" fmla="*/ 3160451 w 3649252"/>
              <a:gd name="connsiteY1880" fmla="*/ 122460 h 677574"/>
              <a:gd name="connsiteX1881" fmla="*/ 3168838 w 3649252"/>
              <a:gd name="connsiteY1881" fmla="*/ 117319 h 677574"/>
              <a:gd name="connsiteX1882" fmla="*/ 3174301 w 3649252"/>
              <a:gd name="connsiteY1882" fmla="*/ 108739 h 677574"/>
              <a:gd name="connsiteX1883" fmla="*/ 3188954 w 3649252"/>
              <a:gd name="connsiteY1883" fmla="*/ 112852 h 677574"/>
              <a:gd name="connsiteX1884" fmla="*/ 3181177 w 3649252"/>
              <a:gd name="connsiteY1884" fmla="*/ 125931 h 677574"/>
              <a:gd name="connsiteX1885" fmla="*/ 3167681 w 3649252"/>
              <a:gd name="connsiteY1885" fmla="*/ 134671 h 677574"/>
              <a:gd name="connsiteX1886" fmla="*/ 3149622 w 3649252"/>
              <a:gd name="connsiteY1886" fmla="*/ 137788 h 677574"/>
              <a:gd name="connsiteX1887" fmla="*/ 3125041 w 3649252"/>
              <a:gd name="connsiteY1887" fmla="*/ 131458 h 677574"/>
              <a:gd name="connsiteX1888" fmla="*/ 3109167 w 3649252"/>
              <a:gd name="connsiteY1888" fmla="*/ 113720 h 677574"/>
              <a:gd name="connsiteX1889" fmla="*/ 3103607 w 3649252"/>
              <a:gd name="connsiteY1889" fmla="*/ 87146 h 677574"/>
              <a:gd name="connsiteX1890" fmla="*/ 3109167 w 3649252"/>
              <a:gd name="connsiteY1890" fmla="*/ 60379 h 677574"/>
              <a:gd name="connsiteX1891" fmla="*/ 3124719 w 3649252"/>
              <a:gd name="connsiteY1891" fmla="*/ 42255 h 677574"/>
              <a:gd name="connsiteX1892" fmla="*/ 3148080 w 3649252"/>
              <a:gd name="connsiteY1892" fmla="*/ 35732 h 677574"/>
              <a:gd name="connsiteX1893" fmla="*/ 2921036 w 3649252"/>
              <a:gd name="connsiteY1893" fmla="*/ 35732 h 677574"/>
              <a:gd name="connsiteX1894" fmla="*/ 2939127 w 3649252"/>
              <a:gd name="connsiteY1894" fmla="*/ 39363 h 677574"/>
              <a:gd name="connsiteX1895" fmla="*/ 2951017 w 3649252"/>
              <a:gd name="connsiteY1895" fmla="*/ 49196 h 677574"/>
              <a:gd name="connsiteX1896" fmla="*/ 2955226 w 3649252"/>
              <a:gd name="connsiteY1896" fmla="*/ 63238 h 677574"/>
              <a:gd name="connsiteX1897" fmla="*/ 2950534 w 3649252"/>
              <a:gd name="connsiteY1897" fmla="*/ 76734 h 677574"/>
              <a:gd name="connsiteX1898" fmla="*/ 2938773 w 3649252"/>
              <a:gd name="connsiteY1898" fmla="*/ 84061 h 677574"/>
              <a:gd name="connsiteX1899" fmla="*/ 2938773 w 3649252"/>
              <a:gd name="connsiteY1899" fmla="*/ 85089 h 677574"/>
              <a:gd name="connsiteX1900" fmla="*/ 2948510 w 3649252"/>
              <a:gd name="connsiteY1900" fmla="*/ 88656 h 677574"/>
              <a:gd name="connsiteX1901" fmla="*/ 2954969 w 3649252"/>
              <a:gd name="connsiteY1901" fmla="*/ 96946 h 677574"/>
              <a:gd name="connsiteX1902" fmla="*/ 2957282 w 3649252"/>
              <a:gd name="connsiteY1902" fmla="*/ 108225 h 677574"/>
              <a:gd name="connsiteX1903" fmla="*/ 2952462 w 3649252"/>
              <a:gd name="connsiteY1903" fmla="*/ 123874 h 677574"/>
              <a:gd name="connsiteX1904" fmla="*/ 2939223 w 3649252"/>
              <a:gd name="connsiteY1904" fmla="*/ 134157 h 677574"/>
              <a:gd name="connsiteX1905" fmla="*/ 2920007 w 3649252"/>
              <a:gd name="connsiteY1905" fmla="*/ 137788 h 677574"/>
              <a:gd name="connsiteX1906" fmla="*/ 2901242 w 3649252"/>
              <a:gd name="connsiteY1906" fmla="*/ 134350 h 677574"/>
              <a:gd name="connsiteX1907" fmla="*/ 2888099 w 3649252"/>
              <a:gd name="connsiteY1907" fmla="*/ 124774 h 677574"/>
              <a:gd name="connsiteX1908" fmla="*/ 2882990 w 3649252"/>
              <a:gd name="connsiteY1908" fmla="*/ 110539 h 677574"/>
              <a:gd name="connsiteX1909" fmla="*/ 2899185 w 3649252"/>
              <a:gd name="connsiteY1909" fmla="*/ 110539 h 677574"/>
              <a:gd name="connsiteX1910" fmla="*/ 2905259 w 3649252"/>
              <a:gd name="connsiteY1910" fmla="*/ 120693 h 677574"/>
              <a:gd name="connsiteX1911" fmla="*/ 2919751 w 3649252"/>
              <a:gd name="connsiteY1911" fmla="*/ 124163 h 677574"/>
              <a:gd name="connsiteX1912" fmla="*/ 2935367 w 3649252"/>
              <a:gd name="connsiteY1912" fmla="*/ 120404 h 677574"/>
              <a:gd name="connsiteX1913" fmla="*/ 2941858 w 3649252"/>
              <a:gd name="connsiteY1913" fmla="*/ 108225 h 677574"/>
              <a:gd name="connsiteX1914" fmla="*/ 2939416 w 3649252"/>
              <a:gd name="connsiteY1914" fmla="*/ 99581 h 677574"/>
              <a:gd name="connsiteX1915" fmla="*/ 2932540 w 3649252"/>
              <a:gd name="connsiteY1915" fmla="*/ 93829 h 677574"/>
              <a:gd name="connsiteX1916" fmla="*/ 2922064 w 3649252"/>
              <a:gd name="connsiteY1916" fmla="*/ 91773 h 677574"/>
              <a:gd name="connsiteX1917" fmla="*/ 2905098 w 3649252"/>
              <a:gd name="connsiteY1917" fmla="*/ 91773 h 677574"/>
              <a:gd name="connsiteX1918" fmla="*/ 2905098 w 3649252"/>
              <a:gd name="connsiteY1918" fmla="*/ 78148 h 677574"/>
              <a:gd name="connsiteX1919" fmla="*/ 2922064 w 3649252"/>
              <a:gd name="connsiteY1919" fmla="*/ 78148 h 677574"/>
              <a:gd name="connsiteX1920" fmla="*/ 2935464 w 3649252"/>
              <a:gd name="connsiteY1920" fmla="*/ 74035 h 677574"/>
              <a:gd name="connsiteX1921" fmla="*/ 2939802 w 3649252"/>
              <a:gd name="connsiteY1921" fmla="*/ 63753 h 677574"/>
              <a:gd name="connsiteX1922" fmla="*/ 2935111 w 3649252"/>
              <a:gd name="connsiteY1922" fmla="*/ 53116 h 677574"/>
              <a:gd name="connsiteX1923" fmla="*/ 2921807 w 3649252"/>
              <a:gd name="connsiteY1923" fmla="*/ 49100 h 677574"/>
              <a:gd name="connsiteX1924" fmla="*/ 2907347 w 3649252"/>
              <a:gd name="connsiteY1924" fmla="*/ 52988 h 677574"/>
              <a:gd name="connsiteX1925" fmla="*/ 2901242 w 3649252"/>
              <a:gd name="connsiteY1925" fmla="*/ 62981 h 677574"/>
              <a:gd name="connsiteX1926" fmla="*/ 2885303 w 3649252"/>
              <a:gd name="connsiteY1926" fmla="*/ 62981 h 677574"/>
              <a:gd name="connsiteX1927" fmla="*/ 2890188 w 3649252"/>
              <a:gd name="connsiteY1927" fmla="*/ 48875 h 677574"/>
              <a:gd name="connsiteX1928" fmla="*/ 2902784 w 3649252"/>
              <a:gd name="connsiteY1928" fmla="*/ 39235 h 677574"/>
              <a:gd name="connsiteX1929" fmla="*/ 2921036 w 3649252"/>
              <a:gd name="connsiteY1929" fmla="*/ 35732 h 677574"/>
              <a:gd name="connsiteX1930" fmla="*/ 2822173 w 3649252"/>
              <a:gd name="connsiteY1930" fmla="*/ 35732 h 677574"/>
              <a:gd name="connsiteX1931" fmla="*/ 2833131 w 3649252"/>
              <a:gd name="connsiteY1931" fmla="*/ 36857 h 677574"/>
              <a:gd name="connsiteX1932" fmla="*/ 2845149 w 3649252"/>
              <a:gd name="connsiteY1932" fmla="*/ 41452 h 677574"/>
              <a:gd name="connsiteX1933" fmla="*/ 2854821 w 3649252"/>
              <a:gd name="connsiteY1933" fmla="*/ 51927 h 677574"/>
              <a:gd name="connsiteX1934" fmla="*/ 2858677 w 3649252"/>
              <a:gd name="connsiteY1934" fmla="*/ 70693 h 677574"/>
              <a:gd name="connsiteX1935" fmla="*/ 2858677 w 3649252"/>
              <a:gd name="connsiteY1935" fmla="*/ 135731 h 677574"/>
              <a:gd name="connsiteX1936" fmla="*/ 2843510 w 3649252"/>
              <a:gd name="connsiteY1936" fmla="*/ 135731 h 677574"/>
              <a:gd name="connsiteX1937" fmla="*/ 2843510 w 3649252"/>
              <a:gd name="connsiteY1937" fmla="*/ 122364 h 677574"/>
              <a:gd name="connsiteX1938" fmla="*/ 2842739 w 3649252"/>
              <a:gd name="connsiteY1938" fmla="*/ 122364 h 677574"/>
              <a:gd name="connsiteX1939" fmla="*/ 2837597 w 3649252"/>
              <a:gd name="connsiteY1939" fmla="*/ 129240 h 677574"/>
              <a:gd name="connsiteX1940" fmla="*/ 2828022 w 3649252"/>
              <a:gd name="connsiteY1940" fmla="*/ 135474 h 677574"/>
              <a:gd name="connsiteX1941" fmla="*/ 2813433 w 3649252"/>
              <a:gd name="connsiteY1941" fmla="*/ 138045 h 677574"/>
              <a:gd name="connsiteX1942" fmla="*/ 2796402 w 3649252"/>
              <a:gd name="connsiteY1942" fmla="*/ 134478 h 677574"/>
              <a:gd name="connsiteX1943" fmla="*/ 2784256 w 3649252"/>
              <a:gd name="connsiteY1943" fmla="*/ 124131 h 677574"/>
              <a:gd name="connsiteX1944" fmla="*/ 2779757 w 3649252"/>
              <a:gd name="connsiteY1944" fmla="*/ 107711 h 677574"/>
              <a:gd name="connsiteX1945" fmla="*/ 2783099 w 3649252"/>
              <a:gd name="connsiteY1945" fmla="*/ 93926 h 677574"/>
              <a:gd name="connsiteX1946" fmla="*/ 2792032 w 3649252"/>
              <a:gd name="connsiteY1946" fmla="*/ 85603 h 677574"/>
              <a:gd name="connsiteX1947" fmla="*/ 2804403 w 3649252"/>
              <a:gd name="connsiteY1947" fmla="*/ 81072 h 677574"/>
              <a:gd name="connsiteX1948" fmla="*/ 2818060 w 3649252"/>
              <a:gd name="connsiteY1948" fmla="*/ 78662 h 677574"/>
              <a:gd name="connsiteX1949" fmla="*/ 2832681 w 3649252"/>
              <a:gd name="connsiteY1949" fmla="*/ 76895 h 677574"/>
              <a:gd name="connsiteX1950" fmla="*/ 2840907 w 3649252"/>
              <a:gd name="connsiteY1950" fmla="*/ 74806 h 677574"/>
              <a:gd name="connsiteX1951" fmla="*/ 2843510 w 3649252"/>
              <a:gd name="connsiteY1951" fmla="*/ 69665 h 677574"/>
              <a:gd name="connsiteX1952" fmla="*/ 2843510 w 3649252"/>
              <a:gd name="connsiteY1952" fmla="*/ 69151 h 677574"/>
              <a:gd name="connsiteX1953" fmla="*/ 2838337 w 3649252"/>
              <a:gd name="connsiteY1953" fmla="*/ 54370 h 677574"/>
              <a:gd name="connsiteX1954" fmla="*/ 2822688 w 3649252"/>
              <a:gd name="connsiteY1954" fmla="*/ 49100 h 677574"/>
              <a:gd name="connsiteX1955" fmla="*/ 2805657 w 3649252"/>
              <a:gd name="connsiteY1955" fmla="*/ 53855 h 677574"/>
              <a:gd name="connsiteX1956" fmla="*/ 2796981 w 3649252"/>
              <a:gd name="connsiteY1956" fmla="*/ 64010 h 677574"/>
              <a:gd name="connsiteX1957" fmla="*/ 2782585 w 3649252"/>
              <a:gd name="connsiteY1957" fmla="*/ 58868 h 677574"/>
              <a:gd name="connsiteX1958" fmla="*/ 2792900 w 3649252"/>
              <a:gd name="connsiteY1958" fmla="*/ 44826 h 677574"/>
              <a:gd name="connsiteX1959" fmla="*/ 2807039 w 3649252"/>
              <a:gd name="connsiteY1959" fmla="*/ 37757 h 677574"/>
              <a:gd name="connsiteX1960" fmla="*/ 2822173 w 3649252"/>
              <a:gd name="connsiteY1960" fmla="*/ 35732 h 677574"/>
              <a:gd name="connsiteX1961" fmla="*/ 2715071 w 3649252"/>
              <a:gd name="connsiteY1961" fmla="*/ 35732 h 677574"/>
              <a:gd name="connsiteX1962" fmla="*/ 2737051 w 3649252"/>
              <a:gd name="connsiteY1962" fmla="*/ 41966 h 677574"/>
              <a:gd name="connsiteX1963" fmla="*/ 2751896 w 3649252"/>
              <a:gd name="connsiteY1963" fmla="*/ 59639 h 677574"/>
              <a:gd name="connsiteX1964" fmla="*/ 2757230 w 3649252"/>
              <a:gd name="connsiteY1964" fmla="*/ 86631 h 677574"/>
              <a:gd name="connsiteX1965" fmla="*/ 2751896 w 3649252"/>
              <a:gd name="connsiteY1965" fmla="*/ 113784 h 677574"/>
              <a:gd name="connsiteX1966" fmla="*/ 2737115 w 3649252"/>
              <a:gd name="connsiteY1966" fmla="*/ 131522 h 677574"/>
              <a:gd name="connsiteX1967" fmla="*/ 2715329 w 3649252"/>
              <a:gd name="connsiteY1967" fmla="*/ 137788 h 677574"/>
              <a:gd name="connsiteX1968" fmla="*/ 2700097 w 3649252"/>
              <a:gd name="connsiteY1968" fmla="*/ 134607 h 677574"/>
              <a:gd name="connsiteX1969" fmla="*/ 2691293 w 3649252"/>
              <a:gd name="connsiteY1969" fmla="*/ 127344 h 677574"/>
              <a:gd name="connsiteX1970" fmla="*/ 2686537 w 3649252"/>
              <a:gd name="connsiteY1970" fmla="*/ 120564 h 677574"/>
              <a:gd name="connsiteX1971" fmla="*/ 2685252 w 3649252"/>
              <a:gd name="connsiteY1971" fmla="*/ 120564 h 677574"/>
              <a:gd name="connsiteX1972" fmla="*/ 2685252 w 3649252"/>
              <a:gd name="connsiteY1972" fmla="*/ 172749 h 677574"/>
              <a:gd name="connsiteX1973" fmla="*/ 2670085 w 3649252"/>
              <a:gd name="connsiteY1973" fmla="*/ 172749 h 677574"/>
              <a:gd name="connsiteX1974" fmla="*/ 2670085 w 3649252"/>
              <a:gd name="connsiteY1974" fmla="*/ 37018 h 677574"/>
              <a:gd name="connsiteX1975" fmla="*/ 2684738 w 3649252"/>
              <a:gd name="connsiteY1975" fmla="*/ 37018 h 677574"/>
              <a:gd name="connsiteX1976" fmla="*/ 2684738 w 3649252"/>
              <a:gd name="connsiteY1976" fmla="*/ 52699 h 677574"/>
              <a:gd name="connsiteX1977" fmla="*/ 2686537 w 3649252"/>
              <a:gd name="connsiteY1977" fmla="*/ 52699 h 677574"/>
              <a:gd name="connsiteX1978" fmla="*/ 2691196 w 3649252"/>
              <a:gd name="connsiteY1978" fmla="*/ 46111 h 677574"/>
              <a:gd name="connsiteX1979" fmla="*/ 2699808 w 3649252"/>
              <a:gd name="connsiteY1979" fmla="*/ 38913 h 677574"/>
              <a:gd name="connsiteX1980" fmla="*/ 2715071 w 3649252"/>
              <a:gd name="connsiteY1980" fmla="*/ 35732 h 677574"/>
              <a:gd name="connsiteX1981" fmla="*/ 2471805 w 3649252"/>
              <a:gd name="connsiteY1981" fmla="*/ 35732 h 677574"/>
              <a:gd name="connsiteX1982" fmla="*/ 2487036 w 3649252"/>
              <a:gd name="connsiteY1982" fmla="*/ 38303 h 677574"/>
              <a:gd name="connsiteX1983" fmla="*/ 2500725 w 3649252"/>
              <a:gd name="connsiteY1983" fmla="*/ 46625 h 677574"/>
              <a:gd name="connsiteX1984" fmla="*/ 2510558 w 3649252"/>
              <a:gd name="connsiteY1984" fmla="*/ 61825 h 677574"/>
              <a:gd name="connsiteX1985" fmla="*/ 2514221 w 3649252"/>
              <a:gd name="connsiteY1985" fmla="*/ 85089 h 677574"/>
              <a:gd name="connsiteX1986" fmla="*/ 2514221 w 3649252"/>
              <a:gd name="connsiteY1986" fmla="*/ 91516 h 677574"/>
              <a:gd name="connsiteX1987" fmla="*/ 2442921 w 3649252"/>
              <a:gd name="connsiteY1987" fmla="*/ 91516 h 677574"/>
              <a:gd name="connsiteX1988" fmla="*/ 2446387 w 3649252"/>
              <a:gd name="connsiteY1988" fmla="*/ 108386 h 677574"/>
              <a:gd name="connsiteX1989" fmla="*/ 2457216 w 3649252"/>
              <a:gd name="connsiteY1989" fmla="*/ 120147 h 677574"/>
              <a:gd name="connsiteX1990" fmla="*/ 2473347 w 3649252"/>
              <a:gd name="connsiteY1990" fmla="*/ 124163 h 677574"/>
              <a:gd name="connsiteX1991" fmla="*/ 2484176 w 3649252"/>
              <a:gd name="connsiteY1991" fmla="*/ 122460 h 677574"/>
              <a:gd name="connsiteX1992" fmla="*/ 2492563 w 3649252"/>
              <a:gd name="connsiteY1992" fmla="*/ 117319 h 677574"/>
              <a:gd name="connsiteX1993" fmla="*/ 2498026 w 3649252"/>
              <a:gd name="connsiteY1993" fmla="*/ 108739 h 677574"/>
              <a:gd name="connsiteX1994" fmla="*/ 2512679 w 3649252"/>
              <a:gd name="connsiteY1994" fmla="*/ 112852 h 677574"/>
              <a:gd name="connsiteX1995" fmla="*/ 2504903 w 3649252"/>
              <a:gd name="connsiteY1995" fmla="*/ 125931 h 677574"/>
              <a:gd name="connsiteX1996" fmla="*/ 2491407 w 3649252"/>
              <a:gd name="connsiteY1996" fmla="*/ 134671 h 677574"/>
              <a:gd name="connsiteX1997" fmla="*/ 2473347 w 3649252"/>
              <a:gd name="connsiteY1997" fmla="*/ 137788 h 677574"/>
              <a:gd name="connsiteX1998" fmla="*/ 2448765 w 3649252"/>
              <a:gd name="connsiteY1998" fmla="*/ 131458 h 677574"/>
              <a:gd name="connsiteX1999" fmla="*/ 2432891 w 3649252"/>
              <a:gd name="connsiteY1999" fmla="*/ 113720 h 677574"/>
              <a:gd name="connsiteX2000" fmla="*/ 2427333 w 3649252"/>
              <a:gd name="connsiteY2000" fmla="*/ 87146 h 677574"/>
              <a:gd name="connsiteX2001" fmla="*/ 2432891 w 3649252"/>
              <a:gd name="connsiteY2001" fmla="*/ 60379 h 677574"/>
              <a:gd name="connsiteX2002" fmla="*/ 2448444 w 3649252"/>
              <a:gd name="connsiteY2002" fmla="*/ 42255 h 677574"/>
              <a:gd name="connsiteX2003" fmla="*/ 2471805 w 3649252"/>
              <a:gd name="connsiteY2003" fmla="*/ 35732 h 677574"/>
              <a:gd name="connsiteX2004" fmla="*/ 1679174 w 3649252"/>
              <a:gd name="connsiteY2004" fmla="*/ 35732 h 677574"/>
              <a:gd name="connsiteX2005" fmla="*/ 1690131 w 3649252"/>
              <a:gd name="connsiteY2005" fmla="*/ 36857 h 677574"/>
              <a:gd name="connsiteX2006" fmla="*/ 1702149 w 3649252"/>
              <a:gd name="connsiteY2006" fmla="*/ 41452 h 677574"/>
              <a:gd name="connsiteX2007" fmla="*/ 1711821 w 3649252"/>
              <a:gd name="connsiteY2007" fmla="*/ 51927 h 677574"/>
              <a:gd name="connsiteX2008" fmla="*/ 1715677 w 3649252"/>
              <a:gd name="connsiteY2008" fmla="*/ 70693 h 677574"/>
              <a:gd name="connsiteX2009" fmla="*/ 1715677 w 3649252"/>
              <a:gd name="connsiteY2009" fmla="*/ 135731 h 677574"/>
              <a:gd name="connsiteX2010" fmla="*/ 1700510 w 3649252"/>
              <a:gd name="connsiteY2010" fmla="*/ 135731 h 677574"/>
              <a:gd name="connsiteX2011" fmla="*/ 1700510 w 3649252"/>
              <a:gd name="connsiteY2011" fmla="*/ 122364 h 677574"/>
              <a:gd name="connsiteX2012" fmla="*/ 1699739 w 3649252"/>
              <a:gd name="connsiteY2012" fmla="*/ 122364 h 677574"/>
              <a:gd name="connsiteX2013" fmla="*/ 1694598 w 3649252"/>
              <a:gd name="connsiteY2013" fmla="*/ 129240 h 677574"/>
              <a:gd name="connsiteX2014" fmla="*/ 1685022 w 3649252"/>
              <a:gd name="connsiteY2014" fmla="*/ 135474 h 677574"/>
              <a:gd name="connsiteX2015" fmla="*/ 1670433 w 3649252"/>
              <a:gd name="connsiteY2015" fmla="*/ 138045 h 677574"/>
              <a:gd name="connsiteX2016" fmla="*/ 1653402 w 3649252"/>
              <a:gd name="connsiteY2016" fmla="*/ 134478 h 677574"/>
              <a:gd name="connsiteX2017" fmla="*/ 1641256 w 3649252"/>
              <a:gd name="connsiteY2017" fmla="*/ 124131 h 677574"/>
              <a:gd name="connsiteX2018" fmla="*/ 1636758 w 3649252"/>
              <a:gd name="connsiteY2018" fmla="*/ 107711 h 677574"/>
              <a:gd name="connsiteX2019" fmla="*/ 1640100 w 3649252"/>
              <a:gd name="connsiteY2019" fmla="*/ 93926 h 677574"/>
              <a:gd name="connsiteX2020" fmla="*/ 1649032 w 3649252"/>
              <a:gd name="connsiteY2020" fmla="*/ 85603 h 677574"/>
              <a:gd name="connsiteX2021" fmla="*/ 1661404 w 3649252"/>
              <a:gd name="connsiteY2021" fmla="*/ 81072 h 677574"/>
              <a:gd name="connsiteX2022" fmla="*/ 1675060 w 3649252"/>
              <a:gd name="connsiteY2022" fmla="*/ 78662 h 677574"/>
              <a:gd name="connsiteX2023" fmla="*/ 1689681 w 3649252"/>
              <a:gd name="connsiteY2023" fmla="*/ 76895 h 677574"/>
              <a:gd name="connsiteX2024" fmla="*/ 1697907 w 3649252"/>
              <a:gd name="connsiteY2024" fmla="*/ 74806 h 677574"/>
              <a:gd name="connsiteX2025" fmla="*/ 1700510 w 3649252"/>
              <a:gd name="connsiteY2025" fmla="*/ 69665 h 677574"/>
              <a:gd name="connsiteX2026" fmla="*/ 1700510 w 3649252"/>
              <a:gd name="connsiteY2026" fmla="*/ 69151 h 677574"/>
              <a:gd name="connsiteX2027" fmla="*/ 1695337 w 3649252"/>
              <a:gd name="connsiteY2027" fmla="*/ 54370 h 677574"/>
              <a:gd name="connsiteX2028" fmla="*/ 1679688 w 3649252"/>
              <a:gd name="connsiteY2028" fmla="*/ 49100 h 677574"/>
              <a:gd name="connsiteX2029" fmla="*/ 1662657 w 3649252"/>
              <a:gd name="connsiteY2029" fmla="*/ 53855 h 677574"/>
              <a:gd name="connsiteX2030" fmla="*/ 1653981 w 3649252"/>
              <a:gd name="connsiteY2030" fmla="*/ 64010 h 677574"/>
              <a:gd name="connsiteX2031" fmla="*/ 1639585 w 3649252"/>
              <a:gd name="connsiteY2031" fmla="*/ 58868 h 677574"/>
              <a:gd name="connsiteX2032" fmla="*/ 1649900 w 3649252"/>
              <a:gd name="connsiteY2032" fmla="*/ 44826 h 677574"/>
              <a:gd name="connsiteX2033" fmla="*/ 1664039 w 3649252"/>
              <a:gd name="connsiteY2033" fmla="*/ 37757 h 677574"/>
              <a:gd name="connsiteX2034" fmla="*/ 1679174 w 3649252"/>
              <a:gd name="connsiteY2034" fmla="*/ 35732 h 677574"/>
              <a:gd name="connsiteX2035" fmla="*/ 1482761 w 3649252"/>
              <a:gd name="connsiteY2035" fmla="*/ 35732 h 677574"/>
              <a:gd name="connsiteX2036" fmla="*/ 1500852 w 3649252"/>
              <a:gd name="connsiteY2036" fmla="*/ 39363 h 677574"/>
              <a:gd name="connsiteX2037" fmla="*/ 1512742 w 3649252"/>
              <a:gd name="connsiteY2037" fmla="*/ 49196 h 677574"/>
              <a:gd name="connsiteX2038" fmla="*/ 1516951 w 3649252"/>
              <a:gd name="connsiteY2038" fmla="*/ 63238 h 677574"/>
              <a:gd name="connsiteX2039" fmla="*/ 1512259 w 3649252"/>
              <a:gd name="connsiteY2039" fmla="*/ 76734 h 677574"/>
              <a:gd name="connsiteX2040" fmla="*/ 1500499 w 3649252"/>
              <a:gd name="connsiteY2040" fmla="*/ 84061 h 677574"/>
              <a:gd name="connsiteX2041" fmla="*/ 1500499 w 3649252"/>
              <a:gd name="connsiteY2041" fmla="*/ 85089 h 677574"/>
              <a:gd name="connsiteX2042" fmla="*/ 1510235 w 3649252"/>
              <a:gd name="connsiteY2042" fmla="*/ 88656 h 677574"/>
              <a:gd name="connsiteX2043" fmla="*/ 1516694 w 3649252"/>
              <a:gd name="connsiteY2043" fmla="*/ 96946 h 677574"/>
              <a:gd name="connsiteX2044" fmla="*/ 1519007 w 3649252"/>
              <a:gd name="connsiteY2044" fmla="*/ 108225 h 677574"/>
              <a:gd name="connsiteX2045" fmla="*/ 1514187 w 3649252"/>
              <a:gd name="connsiteY2045" fmla="*/ 123874 h 677574"/>
              <a:gd name="connsiteX2046" fmla="*/ 1500948 w 3649252"/>
              <a:gd name="connsiteY2046" fmla="*/ 134157 h 677574"/>
              <a:gd name="connsiteX2047" fmla="*/ 1481733 w 3649252"/>
              <a:gd name="connsiteY2047" fmla="*/ 137788 h 677574"/>
              <a:gd name="connsiteX2048" fmla="*/ 1462967 w 3649252"/>
              <a:gd name="connsiteY2048" fmla="*/ 134350 h 677574"/>
              <a:gd name="connsiteX2049" fmla="*/ 1449824 w 3649252"/>
              <a:gd name="connsiteY2049" fmla="*/ 124774 h 677574"/>
              <a:gd name="connsiteX2050" fmla="*/ 1444715 w 3649252"/>
              <a:gd name="connsiteY2050" fmla="*/ 110539 h 677574"/>
              <a:gd name="connsiteX2051" fmla="*/ 1460910 w 3649252"/>
              <a:gd name="connsiteY2051" fmla="*/ 110539 h 677574"/>
              <a:gd name="connsiteX2052" fmla="*/ 1466984 w 3649252"/>
              <a:gd name="connsiteY2052" fmla="*/ 120693 h 677574"/>
              <a:gd name="connsiteX2053" fmla="*/ 1481476 w 3649252"/>
              <a:gd name="connsiteY2053" fmla="*/ 124163 h 677574"/>
              <a:gd name="connsiteX2054" fmla="*/ 1497093 w 3649252"/>
              <a:gd name="connsiteY2054" fmla="*/ 120404 h 677574"/>
              <a:gd name="connsiteX2055" fmla="*/ 1503583 w 3649252"/>
              <a:gd name="connsiteY2055" fmla="*/ 108225 h 677574"/>
              <a:gd name="connsiteX2056" fmla="*/ 1501141 w 3649252"/>
              <a:gd name="connsiteY2056" fmla="*/ 99581 h 677574"/>
              <a:gd name="connsiteX2057" fmla="*/ 1494265 w 3649252"/>
              <a:gd name="connsiteY2057" fmla="*/ 93829 h 677574"/>
              <a:gd name="connsiteX2058" fmla="*/ 1483789 w 3649252"/>
              <a:gd name="connsiteY2058" fmla="*/ 91773 h 677574"/>
              <a:gd name="connsiteX2059" fmla="*/ 1466823 w 3649252"/>
              <a:gd name="connsiteY2059" fmla="*/ 91773 h 677574"/>
              <a:gd name="connsiteX2060" fmla="*/ 1466823 w 3649252"/>
              <a:gd name="connsiteY2060" fmla="*/ 78148 h 677574"/>
              <a:gd name="connsiteX2061" fmla="*/ 1483789 w 3649252"/>
              <a:gd name="connsiteY2061" fmla="*/ 78148 h 677574"/>
              <a:gd name="connsiteX2062" fmla="*/ 1497189 w 3649252"/>
              <a:gd name="connsiteY2062" fmla="*/ 74035 h 677574"/>
              <a:gd name="connsiteX2063" fmla="*/ 1501527 w 3649252"/>
              <a:gd name="connsiteY2063" fmla="*/ 63753 h 677574"/>
              <a:gd name="connsiteX2064" fmla="*/ 1496835 w 3649252"/>
              <a:gd name="connsiteY2064" fmla="*/ 53116 h 677574"/>
              <a:gd name="connsiteX2065" fmla="*/ 1483532 w 3649252"/>
              <a:gd name="connsiteY2065" fmla="*/ 49100 h 677574"/>
              <a:gd name="connsiteX2066" fmla="*/ 1469072 w 3649252"/>
              <a:gd name="connsiteY2066" fmla="*/ 52988 h 677574"/>
              <a:gd name="connsiteX2067" fmla="*/ 1462967 w 3649252"/>
              <a:gd name="connsiteY2067" fmla="*/ 62981 h 677574"/>
              <a:gd name="connsiteX2068" fmla="*/ 1447029 w 3649252"/>
              <a:gd name="connsiteY2068" fmla="*/ 62981 h 677574"/>
              <a:gd name="connsiteX2069" fmla="*/ 1451913 w 3649252"/>
              <a:gd name="connsiteY2069" fmla="*/ 48875 h 677574"/>
              <a:gd name="connsiteX2070" fmla="*/ 1464509 w 3649252"/>
              <a:gd name="connsiteY2070" fmla="*/ 39235 h 677574"/>
              <a:gd name="connsiteX2071" fmla="*/ 1482761 w 3649252"/>
              <a:gd name="connsiteY2071" fmla="*/ 35732 h 677574"/>
              <a:gd name="connsiteX2072" fmla="*/ 1345799 w 3649252"/>
              <a:gd name="connsiteY2072" fmla="*/ 35732 h 677574"/>
              <a:gd name="connsiteX2073" fmla="*/ 1356756 w 3649252"/>
              <a:gd name="connsiteY2073" fmla="*/ 36857 h 677574"/>
              <a:gd name="connsiteX2074" fmla="*/ 1368774 w 3649252"/>
              <a:gd name="connsiteY2074" fmla="*/ 41452 h 677574"/>
              <a:gd name="connsiteX2075" fmla="*/ 1378446 w 3649252"/>
              <a:gd name="connsiteY2075" fmla="*/ 51927 h 677574"/>
              <a:gd name="connsiteX2076" fmla="*/ 1382302 w 3649252"/>
              <a:gd name="connsiteY2076" fmla="*/ 70693 h 677574"/>
              <a:gd name="connsiteX2077" fmla="*/ 1382302 w 3649252"/>
              <a:gd name="connsiteY2077" fmla="*/ 135731 h 677574"/>
              <a:gd name="connsiteX2078" fmla="*/ 1367135 w 3649252"/>
              <a:gd name="connsiteY2078" fmla="*/ 135731 h 677574"/>
              <a:gd name="connsiteX2079" fmla="*/ 1367135 w 3649252"/>
              <a:gd name="connsiteY2079" fmla="*/ 122364 h 677574"/>
              <a:gd name="connsiteX2080" fmla="*/ 1366364 w 3649252"/>
              <a:gd name="connsiteY2080" fmla="*/ 122364 h 677574"/>
              <a:gd name="connsiteX2081" fmla="*/ 1361223 w 3649252"/>
              <a:gd name="connsiteY2081" fmla="*/ 129240 h 677574"/>
              <a:gd name="connsiteX2082" fmla="*/ 1351647 w 3649252"/>
              <a:gd name="connsiteY2082" fmla="*/ 135474 h 677574"/>
              <a:gd name="connsiteX2083" fmla="*/ 1337058 w 3649252"/>
              <a:gd name="connsiteY2083" fmla="*/ 138045 h 677574"/>
              <a:gd name="connsiteX2084" fmla="*/ 1320028 w 3649252"/>
              <a:gd name="connsiteY2084" fmla="*/ 134478 h 677574"/>
              <a:gd name="connsiteX2085" fmla="*/ 1307881 w 3649252"/>
              <a:gd name="connsiteY2085" fmla="*/ 124131 h 677574"/>
              <a:gd name="connsiteX2086" fmla="*/ 1303383 w 3649252"/>
              <a:gd name="connsiteY2086" fmla="*/ 107711 h 677574"/>
              <a:gd name="connsiteX2087" fmla="*/ 1306725 w 3649252"/>
              <a:gd name="connsiteY2087" fmla="*/ 93926 h 677574"/>
              <a:gd name="connsiteX2088" fmla="*/ 1315658 w 3649252"/>
              <a:gd name="connsiteY2088" fmla="*/ 85603 h 677574"/>
              <a:gd name="connsiteX2089" fmla="*/ 1328029 w 3649252"/>
              <a:gd name="connsiteY2089" fmla="*/ 81072 h 677574"/>
              <a:gd name="connsiteX2090" fmla="*/ 1341686 w 3649252"/>
              <a:gd name="connsiteY2090" fmla="*/ 78662 h 677574"/>
              <a:gd name="connsiteX2091" fmla="*/ 1356306 w 3649252"/>
              <a:gd name="connsiteY2091" fmla="*/ 76895 h 677574"/>
              <a:gd name="connsiteX2092" fmla="*/ 1364532 w 3649252"/>
              <a:gd name="connsiteY2092" fmla="*/ 74806 h 677574"/>
              <a:gd name="connsiteX2093" fmla="*/ 1367135 w 3649252"/>
              <a:gd name="connsiteY2093" fmla="*/ 69665 h 677574"/>
              <a:gd name="connsiteX2094" fmla="*/ 1367135 w 3649252"/>
              <a:gd name="connsiteY2094" fmla="*/ 69151 h 677574"/>
              <a:gd name="connsiteX2095" fmla="*/ 1361962 w 3649252"/>
              <a:gd name="connsiteY2095" fmla="*/ 54370 h 677574"/>
              <a:gd name="connsiteX2096" fmla="*/ 1346313 w 3649252"/>
              <a:gd name="connsiteY2096" fmla="*/ 49100 h 677574"/>
              <a:gd name="connsiteX2097" fmla="*/ 1329282 w 3649252"/>
              <a:gd name="connsiteY2097" fmla="*/ 53855 h 677574"/>
              <a:gd name="connsiteX2098" fmla="*/ 1320606 w 3649252"/>
              <a:gd name="connsiteY2098" fmla="*/ 64010 h 677574"/>
              <a:gd name="connsiteX2099" fmla="*/ 1306210 w 3649252"/>
              <a:gd name="connsiteY2099" fmla="*/ 58868 h 677574"/>
              <a:gd name="connsiteX2100" fmla="*/ 1316525 w 3649252"/>
              <a:gd name="connsiteY2100" fmla="*/ 44826 h 677574"/>
              <a:gd name="connsiteX2101" fmla="*/ 1330664 w 3649252"/>
              <a:gd name="connsiteY2101" fmla="*/ 37757 h 677574"/>
              <a:gd name="connsiteX2102" fmla="*/ 1345799 w 3649252"/>
              <a:gd name="connsiteY2102" fmla="*/ 35732 h 677574"/>
              <a:gd name="connsiteX2103" fmla="*/ 1254161 w 3649252"/>
              <a:gd name="connsiteY2103" fmla="*/ 35732 h 677574"/>
              <a:gd name="connsiteX2104" fmla="*/ 1272252 w 3649252"/>
              <a:gd name="connsiteY2104" fmla="*/ 39363 h 677574"/>
              <a:gd name="connsiteX2105" fmla="*/ 1284141 w 3649252"/>
              <a:gd name="connsiteY2105" fmla="*/ 49196 h 677574"/>
              <a:gd name="connsiteX2106" fmla="*/ 1288351 w 3649252"/>
              <a:gd name="connsiteY2106" fmla="*/ 63238 h 677574"/>
              <a:gd name="connsiteX2107" fmla="*/ 1283659 w 3649252"/>
              <a:gd name="connsiteY2107" fmla="*/ 76734 h 677574"/>
              <a:gd name="connsiteX2108" fmla="*/ 1271899 w 3649252"/>
              <a:gd name="connsiteY2108" fmla="*/ 84061 h 677574"/>
              <a:gd name="connsiteX2109" fmla="*/ 1271899 w 3649252"/>
              <a:gd name="connsiteY2109" fmla="*/ 85089 h 677574"/>
              <a:gd name="connsiteX2110" fmla="*/ 1281635 w 3649252"/>
              <a:gd name="connsiteY2110" fmla="*/ 88656 h 677574"/>
              <a:gd name="connsiteX2111" fmla="*/ 1288094 w 3649252"/>
              <a:gd name="connsiteY2111" fmla="*/ 96946 h 677574"/>
              <a:gd name="connsiteX2112" fmla="*/ 1290407 w 3649252"/>
              <a:gd name="connsiteY2112" fmla="*/ 108225 h 677574"/>
              <a:gd name="connsiteX2113" fmla="*/ 1285587 w 3649252"/>
              <a:gd name="connsiteY2113" fmla="*/ 123874 h 677574"/>
              <a:gd name="connsiteX2114" fmla="*/ 1272349 w 3649252"/>
              <a:gd name="connsiteY2114" fmla="*/ 134157 h 677574"/>
              <a:gd name="connsiteX2115" fmla="*/ 1253133 w 3649252"/>
              <a:gd name="connsiteY2115" fmla="*/ 137788 h 677574"/>
              <a:gd name="connsiteX2116" fmla="*/ 1234367 w 3649252"/>
              <a:gd name="connsiteY2116" fmla="*/ 134350 h 677574"/>
              <a:gd name="connsiteX2117" fmla="*/ 1221224 w 3649252"/>
              <a:gd name="connsiteY2117" fmla="*/ 124774 h 677574"/>
              <a:gd name="connsiteX2118" fmla="*/ 1216115 w 3649252"/>
              <a:gd name="connsiteY2118" fmla="*/ 110539 h 677574"/>
              <a:gd name="connsiteX2119" fmla="*/ 1232311 w 3649252"/>
              <a:gd name="connsiteY2119" fmla="*/ 110539 h 677574"/>
              <a:gd name="connsiteX2120" fmla="*/ 1238384 w 3649252"/>
              <a:gd name="connsiteY2120" fmla="*/ 120693 h 677574"/>
              <a:gd name="connsiteX2121" fmla="*/ 1252876 w 3649252"/>
              <a:gd name="connsiteY2121" fmla="*/ 124163 h 677574"/>
              <a:gd name="connsiteX2122" fmla="*/ 1268493 w 3649252"/>
              <a:gd name="connsiteY2122" fmla="*/ 120404 h 677574"/>
              <a:gd name="connsiteX2123" fmla="*/ 1274983 w 3649252"/>
              <a:gd name="connsiteY2123" fmla="*/ 108225 h 677574"/>
              <a:gd name="connsiteX2124" fmla="*/ 1272541 w 3649252"/>
              <a:gd name="connsiteY2124" fmla="*/ 99581 h 677574"/>
              <a:gd name="connsiteX2125" fmla="*/ 1265665 w 3649252"/>
              <a:gd name="connsiteY2125" fmla="*/ 93829 h 677574"/>
              <a:gd name="connsiteX2126" fmla="*/ 1255189 w 3649252"/>
              <a:gd name="connsiteY2126" fmla="*/ 91773 h 677574"/>
              <a:gd name="connsiteX2127" fmla="*/ 1238223 w 3649252"/>
              <a:gd name="connsiteY2127" fmla="*/ 91773 h 677574"/>
              <a:gd name="connsiteX2128" fmla="*/ 1238223 w 3649252"/>
              <a:gd name="connsiteY2128" fmla="*/ 78148 h 677574"/>
              <a:gd name="connsiteX2129" fmla="*/ 1255189 w 3649252"/>
              <a:gd name="connsiteY2129" fmla="*/ 78148 h 677574"/>
              <a:gd name="connsiteX2130" fmla="*/ 1268589 w 3649252"/>
              <a:gd name="connsiteY2130" fmla="*/ 74035 h 677574"/>
              <a:gd name="connsiteX2131" fmla="*/ 1272927 w 3649252"/>
              <a:gd name="connsiteY2131" fmla="*/ 63753 h 677574"/>
              <a:gd name="connsiteX2132" fmla="*/ 1268235 w 3649252"/>
              <a:gd name="connsiteY2132" fmla="*/ 53116 h 677574"/>
              <a:gd name="connsiteX2133" fmla="*/ 1254932 w 3649252"/>
              <a:gd name="connsiteY2133" fmla="*/ 49100 h 677574"/>
              <a:gd name="connsiteX2134" fmla="*/ 1240472 w 3649252"/>
              <a:gd name="connsiteY2134" fmla="*/ 52988 h 677574"/>
              <a:gd name="connsiteX2135" fmla="*/ 1234367 w 3649252"/>
              <a:gd name="connsiteY2135" fmla="*/ 62981 h 677574"/>
              <a:gd name="connsiteX2136" fmla="*/ 1218429 w 3649252"/>
              <a:gd name="connsiteY2136" fmla="*/ 62981 h 677574"/>
              <a:gd name="connsiteX2137" fmla="*/ 1223313 w 3649252"/>
              <a:gd name="connsiteY2137" fmla="*/ 48875 h 677574"/>
              <a:gd name="connsiteX2138" fmla="*/ 1235909 w 3649252"/>
              <a:gd name="connsiteY2138" fmla="*/ 39235 h 677574"/>
              <a:gd name="connsiteX2139" fmla="*/ 1254161 w 3649252"/>
              <a:gd name="connsiteY2139" fmla="*/ 35732 h 677574"/>
              <a:gd name="connsiteX2140" fmla="*/ 1155299 w 3649252"/>
              <a:gd name="connsiteY2140" fmla="*/ 35732 h 677574"/>
              <a:gd name="connsiteX2141" fmla="*/ 1166256 w 3649252"/>
              <a:gd name="connsiteY2141" fmla="*/ 36857 h 677574"/>
              <a:gd name="connsiteX2142" fmla="*/ 1178274 w 3649252"/>
              <a:gd name="connsiteY2142" fmla="*/ 41452 h 677574"/>
              <a:gd name="connsiteX2143" fmla="*/ 1187946 w 3649252"/>
              <a:gd name="connsiteY2143" fmla="*/ 51927 h 677574"/>
              <a:gd name="connsiteX2144" fmla="*/ 1191802 w 3649252"/>
              <a:gd name="connsiteY2144" fmla="*/ 70693 h 677574"/>
              <a:gd name="connsiteX2145" fmla="*/ 1191802 w 3649252"/>
              <a:gd name="connsiteY2145" fmla="*/ 135731 h 677574"/>
              <a:gd name="connsiteX2146" fmla="*/ 1176635 w 3649252"/>
              <a:gd name="connsiteY2146" fmla="*/ 135731 h 677574"/>
              <a:gd name="connsiteX2147" fmla="*/ 1176635 w 3649252"/>
              <a:gd name="connsiteY2147" fmla="*/ 122364 h 677574"/>
              <a:gd name="connsiteX2148" fmla="*/ 1175864 w 3649252"/>
              <a:gd name="connsiteY2148" fmla="*/ 122364 h 677574"/>
              <a:gd name="connsiteX2149" fmla="*/ 1170723 w 3649252"/>
              <a:gd name="connsiteY2149" fmla="*/ 129240 h 677574"/>
              <a:gd name="connsiteX2150" fmla="*/ 1161147 w 3649252"/>
              <a:gd name="connsiteY2150" fmla="*/ 135474 h 677574"/>
              <a:gd name="connsiteX2151" fmla="*/ 1146558 w 3649252"/>
              <a:gd name="connsiteY2151" fmla="*/ 138045 h 677574"/>
              <a:gd name="connsiteX2152" fmla="*/ 1129528 w 3649252"/>
              <a:gd name="connsiteY2152" fmla="*/ 134478 h 677574"/>
              <a:gd name="connsiteX2153" fmla="*/ 1117381 w 3649252"/>
              <a:gd name="connsiteY2153" fmla="*/ 124131 h 677574"/>
              <a:gd name="connsiteX2154" fmla="*/ 1112883 w 3649252"/>
              <a:gd name="connsiteY2154" fmla="*/ 107711 h 677574"/>
              <a:gd name="connsiteX2155" fmla="*/ 1116225 w 3649252"/>
              <a:gd name="connsiteY2155" fmla="*/ 93926 h 677574"/>
              <a:gd name="connsiteX2156" fmla="*/ 1125158 w 3649252"/>
              <a:gd name="connsiteY2156" fmla="*/ 85603 h 677574"/>
              <a:gd name="connsiteX2157" fmla="*/ 1137529 w 3649252"/>
              <a:gd name="connsiteY2157" fmla="*/ 81072 h 677574"/>
              <a:gd name="connsiteX2158" fmla="*/ 1151185 w 3649252"/>
              <a:gd name="connsiteY2158" fmla="*/ 78662 h 677574"/>
              <a:gd name="connsiteX2159" fmla="*/ 1165806 w 3649252"/>
              <a:gd name="connsiteY2159" fmla="*/ 76895 h 677574"/>
              <a:gd name="connsiteX2160" fmla="*/ 1174032 w 3649252"/>
              <a:gd name="connsiteY2160" fmla="*/ 74806 h 677574"/>
              <a:gd name="connsiteX2161" fmla="*/ 1176635 w 3649252"/>
              <a:gd name="connsiteY2161" fmla="*/ 69665 h 677574"/>
              <a:gd name="connsiteX2162" fmla="*/ 1176635 w 3649252"/>
              <a:gd name="connsiteY2162" fmla="*/ 69151 h 677574"/>
              <a:gd name="connsiteX2163" fmla="*/ 1171462 w 3649252"/>
              <a:gd name="connsiteY2163" fmla="*/ 54370 h 677574"/>
              <a:gd name="connsiteX2164" fmla="*/ 1155813 w 3649252"/>
              <a:gd name="connsiteY2164" fmla="*/ 49100 h 677574"/>
              <a:gd name="connsiteX2165" fmla="*/ 1138782 w 3649252"/>
              <a:gd name="connsiteY2165" fmla="*/ 53855 h 677574"/>
              <a:gd name="connsiteX2166" fmla="*/ 1130106 w 3649252"/>
              <a:gd name="connsiteY2166" fmla="*/ 64010 h 677574"/>
              <a:gd name="connsiteX2167" fmla="*/ 1115710 w 3649252"/>
              <a:gd name="connsiteY2167" fmla="*/ 58868 h 677574"/>
              <a:gd name="connsiteX2168" fmla="*/ 1126025 w 3649252"/>
              <a:gd name="connsiteY2168" fmla="*/ 44826 h 677574"/>
              <a:gd name="connsiteX2169" fmla="*/ 1140164 w 3649252"/>
              <a:gd name="connsiteY2169" fmla="*/ 37757 h 677574"/>
              <a:gd name="connsiteX2170" fmla="*/ 1155299 w 3649252"/>
              <a:gd name="connsiteY2170" fmla="*/ 35732 h 677574"/>
              <a:gd name="connsiteX2171" fmla="*/ 793349 w 3649252"/>
              <a:gd name="connsiteY2171" fmla="*/ 35732 h 677574"/>
              <a:gd name="connsiteX2172" fmla="*/ 804306 w 3649252"/>
              <a:gd name="connsiteY2172" fmla="*/ 36857 h 677574"/>
              <a:gd name="connsiteX2173" fmla="*/ 816324 w 3649252"/>
              <a:gd name="connsiteY2173" fmla="*/ 41452 h 677574"/>
              <a:gd name="connsiteX2174" fmla="*/ 825996 w 3649252"/>
              <a:gd name="connsiteY2174" fmla="*/ 51927 h 677574"/>
              <a:gd name="connsiteX2175" fmla="*/ 829852 w 3649252"/>
              <a:gd name="connsiteY2175" fmla="*/ 70693 h 677574"/>
              <a:gd name="connsiteX2176" fmla="*/ 829852 w 3649252"/>
              <a:gd name="connsiteY2176" fmla="*/ 135731 h 677574"/>
              <a:gd name="connsiteX2177" fmla="*/ 814685 w 3649252"/>
              <a:gd name="connsiteY2177" fmla="*/ 135731 h 677574"/>
              <a:gd name="connsiteX2178" fmla="*/ 814685 w 3649252"/>
              <a:gd name="connsiteY2178" fmla="*/ 122364 h 677574"/>
              <a:gd name="connsiteX2179" fmla="*/ 813914 w 3649252"/>
              <a:gd name="connsiteY2179" fmla="*/ 122364 h 677574"/>
              <a:gd name="connsiteX2180" fmla="*/ 808773 w 3649252"/>
              <a:gd name="connsiteY2180" fmla="*/ 129240 h 677574"/>
              <a:gd name="connsiteX2181" fmla="*/ 799197 w 3649252"/>
              <a:gd name="connsiteY2181" fmla="*/ 135474 h 677574"/>
              <a:gd name="connsiteX2182" fmla="*/ 784608 w 3649252"/>
              <a:gd name="connsiteY2182" fmla="*/ 138045 h 677574"/>
              <a:gd name="connsiteX2183" fmla="*/ 767578 w 3649252"/>
              <a:gd name="connsiteY2183" fmla="*/ 134478 h 677574"/>
              <a:gd name="connsiteX2184" fmla="*/ 755431 w 3649252"/>
              <a:gd name="connsiteY2184" fmla="*/ 124131 h 677574"/>
              <a:gd name="connsiteX2185" fmla="*/ 750933 w 3649252"/>
              <a:gd name="connsiteY2185" fmla="*/ 107711 h 677574"/>
              <a:gd name="connsiteX2186" fmla="*/ 754275 w 3649252"/>
              <a:gd name="connsiteY2186" fmla="*/ 93926 h 677574"/>
              <a:gd name="connsiteX2187" fmla="*/ 763208 w 3649252"/>
              <a:gd name="connsiteY2187" fmla="*/ 85603 h 677574"/>
              <a:gd name="connsiteX2188" fmla="*/ 775579 w 3649252"/>
              <a:gd name="connsiteY2188" fmla="*/ 81072 h 677574"/>
              <a:gd name="connsiteX2189" fmla="*/ 789236 w 3649252"/>
              <a:gd name="connsiteY2189" fmla="*/ 78662 h 677574"/>
              <a:gd name="connsiteX2190" fmla="*/ 803856 w 3649252"/>
              <a:gd name="connsiteY2190" fmla="*/ 76895 h 677574"/>
              <a:gd name="connsiteX2191" fmla="*/ 812082 w 3649252"/>
              <a:gd name="connsiteY2191" fmla="*/ 74806 h 677574"/>
              <a:gd name="connsiteX2192" fmla="*/ 814685 w 3649252"/>
              <a:gd name="connsiteY2192" fmla="*/ 69665 h 677574"/>
              <a:gd name="connsiteX2193" fmla="*/ 814685 w 3649252"/>
              <a:gd name="connsiteY2193" fmla="*/ 69151 h 677574"/>
              <a:gd name="connsiteX2194" fmla="*/ 809512 w 3649252"/>
              <a:gd name="connsiteY2194" fmla="*/ 54370 h 677574"/>
              <a:gd name="connsiteX2195" fmla="*/ 793863 w 3649252"/>
              <a:gd name="connsiteY2195" fmla="*/ 49100 h 677574"/>
              <a:gd name="connsiteX2196" fmla="*/ 776832 w 3649252"/>
              <a:gd name="connsiteY2196" fmla="*/ 53855 h 677574"/>
              <a:gd name="connsiteX2197" fmla="*/ 768156 w 3649252"/>
              <a:gd name="connsiteY2197" fmla="*/ 64010 h 677574"/>
              <a:gd name="connsiteX2198" fmla="*/ 753761 w 3649252"/>
              <a:gd name="connsiteY2198" fmla="*/ 58868 h 677574"/>
              <a:gd name="connsiteX2199" fmla="*/ 764075 w 3649252"/>
              <a:gd name="connsiteY2199" fmla="*/ 44826 h 677574"/>
              <a:gd name="connsiteX2200" fmla="*/ 778214 w 3649252"/>
              <a:gd name="connsiteY2200" fmla="*/ 37757 h 677574"/>
              <a:gd name="connsiteX2201" fmla="*/ 793349 w 3649252"/>
              <a:gd name="connsiteY2201" fmla="*/ 35732 h 677574"/>
              <a:gd name="connsiteX2202" fmla="*/ 479024 w 3649252"/>
              <a:gd name="connsiteY2202" fmla="*/ 35732 h 677574"/>
              <a:gd name="connsiteX2203" fmla="*/ 489981 w 3649252"/>
              <a:gd name="connsiteY2203" fmla="*/ 36857 h 677574"/>
              <a:gd name="connsiteX2204" fmla="*/ 501999 w 3649252"/>
              <a:gd name="connsiteY2204" fmla="*/ 41452 h 677574"/>
              <a:gd name="connsiteX2205" fmla="*/ 511671 w 3649252"/>
              <a:gd name="connsiteY2205" fmla="*/ 51927 h 677574"/>
              <a:gd name="connsiteX2206" fmla="*/ 515527 w 3649252"/>
              <a:gd name="connsiteY2206" fmla="*/ 70693 h 677574"/>
              <a:gd name="connsiteX2207" fmla="*/ 515527 w 3649252"/>
              <a:gd name="connsiteY2207" fmla="*/ 135731 h 677574"/>
              <a:gd name="connsiteX2208" fmla="*/ 500360 w 3649252"/>
              <a:gd name="connsiteY2208" fmla="*/ 135731 h 677574"/>
              <a:gd name="connsiteX2209" fmla="*/ 500360 w 3649252"/>
              <a:gd name="connsiteY2209" fmla="*/ 122364 h 677574"/>
              <a:gd name="connsiteX2210" fmla="*/ 499589 w 3649252"/>
              <a:gd name="connsiteY2210" fmla="*/ 122364 h 677574"/>
              <a:gd name="connsiteX2211" fmla="*/ 494448 w 3649252"/>
              <a:gd name="connsiteY2211" fmla="*/ 129240 h 677574"/>
              <a:gd name="connsiteX2212" fmla="*/ 484872 w 3649252"/>
              <a:gd name="connsiteY2212" fmla="*/ 135474 h 677574"/>
              <a:gd name="connsiteX2213" fmla="*/ 470283 w 3649252"/>
              <a:gd name="connsiteY2213" fmla="*/ 138045 h 677574"/>
              <a:gd name="connsiteX2214" fmla="*/ 453253 w 3649252"/>
              <a:gd name="connsiteY2214" fmla="*/ 134478 h 677574"/>
              <a:gd name="connsiteX2215" fmla="*/ 441106 w 3649252"/>
              <a:gd name="connsiteY2215" fmla="*/ 124131 h 677574"/>
              <a:gd name="connsiteX2216" fmla="*/ 436608 w 3649252"/>
              <a:gd name="connsiteY2216" fmla="*/ 107711 h 677574"/>
              <a:gd name="connsiteX2217" fmla="*/ 439949 w 3649252"/>
              <a:gd name="connsiteY2217" fmla="*/ 93926 h 677574"/>
              <a:gd name="connsiteX2218" fmla="*/ 448883 w 3649252"/>
              <a:gd name="connsiteY2218" fmla="*/ 85603 h 677574"/>
              <a:gd name="connsiteX2219" fmla="*/ 461254 w 3649252"/>
              <a:gd name="connsiteY2219" fmla="*/ 81072 h 677574"/>
              <a:gd name="connsiteX2220" fmla="*/ 474911 w 3649252"/>
              <a:gd name="connsiteY2220" fmla="*/ 78662 h 677574"/>
              <a:gd name="connsiteX2221" fmla="*/ 489531 w 3649252"/>
              <a:gd name="connsiteY2221" fmla="*/ 76895 h 677574"/>
              <a:gd name="connsiteX2222" fmla="*/ 497757 w 3649252"/>
              <a:gd name="connsiteY2222" fmla="*/ 74806 h 677574"/>
              <a:gd name="connsiteX2223" fmla="*/ 500360 w 3649252"/>
              <a:gd name="connsiteY2223" fmla="*/ 69665 h 677574"/>
              <a:gd name="connsiteX2224" fmla="*/ 500360 w 3649252"/>
              <a:gd name="connsiteY2224" fmla="*/ 69151 h 677574"/>
              <a:gd name="connsiteX2225" fmla="*/ 495187 w 3649252"/>
              <a:gd name="connsiteY2225" fmla="*/ 54370 h 677574"/>
              <a:gd name="connsiteX2226" fmla="*/ 479538 w 3649252"/>
              <a:gd name="connsiteY2226" fmla="*/ 49100 h 677574"/>
              <a:gd name="connsiteX2227" fmla="*/ 462507 w 3649252"/>
              <a:gd name="connsiteY2227" fmla="*/ 53855 h 677574"/>
              <a:gd name="connsiteX2228" fmla="*/ 453831 w 3649252"/>
              <a:gd name="connsiteY2228" fmla="*/ 64010 h 677574"/>
              <a:gd name="connsiteX2229" fmla="*/ 439435 w 3649252"/>
              <a:gd name="connsiteY2229" fmla="*/ 58868 h 677574"/>
              <a:gd name="connsiteX2230" fmla="*/ 449750 w 3649252"/>
              <a:gd name="connsiteY2230" fmla="*/ 44826 h 677574"/>
              <a:gd name="connsiteX2231" fmla="*/ 463889 w 3649252"/>
              <a:gd name="connsiteY2231" fmla="*/ 37757 h 677574"/>
              <a:gd name="connsiteX2232" fmla="*/ 479024 w 3649252"/>
              <a:gd name="connsiteY2232" fmla="*/ 35732 h 677574"/>
              <a:gd name="connsiteX2233" fmla="*/ 273086 w 3649252"/>
              <a:gd name="connsiteY2233" fmla="*/ 35732 h 677574"/>
              <a:gd name="connsiteX2234" fmla="*/ 291177 w 3649252"/>
              <a:gd name="connsiteY2234" fmla="*/ 39363 h 677574"/>
              <a:gd name="connsiteX2235" fmla="*/ 303067 w 3649252"/>
              <a:gd name="connsiteY2235" fmla="*/ 49196 h 677574"/>
              <a:gd name="connsiteX2236" fmla="*/ 307276 w 3649252"/>
              <a:gd name="connsiteY2236" fmla="*/ 63238 h 677574"/>
              <a:gd name="connsiteX2237" fmla="*/ 302585 w 3649252"/>
              <a:gd name="connsiteY2237" fmla="*/ 76734 h 677574"/>
              <a:gd name="connsiteX2238" fmla="*/ 290824 w 3649252"/>
              <a:gd name="connsiteY2238" fmla="*/ 84061 h 677574"/>
              <a:gd name="connsiteX2239" fmla="*/ 290824 w 3649252"/>
              <a:gd name="connsiteY2239" fmla="*/ 85089 h 677574"/>
              <a:gd name="connsiteX2240" fmla="*/ 300560 w 3649252"/>
              <a:gd name="connsiteY2240" fmla="*/ 88656 h 677574"/>
              <a:gd name="connsiteX2241" fmla="*/ 307019 w 3649252"/>
              <a:gd name="connsiteY2241" fmla="*/ 96946 h 677574"/>
              <a:gd name="connsiteX2242" fmla="*/ 309333 w 3649252"/>
              <a:gd name="connsiteY2242" fmla="*/ 108225 h 677574"/>
              <a:gd name="connsiteX2243" fmla="*/ 304513 w 3649252"/>
              <a:gd name="connsiteY2243" fmla="*/ 123874 h 677574"/>
              <a:gd name="connsiteX2244" fmla="*/ 291274 w 3649252"/>
              <a:gd name="connsiteY2244" fmla="*/ 134157 h 677574"/>
              <a:gd name="connsiteX2245" fmla="*/ 272058 w 3649252"/>
              <a:gd name="connsiteY2245" fmla="*/ 137788 h 677574"/>
              <a:gd name="connsiteX2246" fmla="*/ 253292 w 3649252"/>
              <a:gd name="connsiteY2246" fmla="*/ 134350 h 677574"/>
              <a:gd name="connsiteX2247" fmla="*/ 240149 w 3649252"/>
              <a:gd name="connsiteY2247" fmla="*/ 124774 h 677574"/>
              <a:gd name="connsiteX2248" fmla="*/ 235040 w 3649252"/>
              <a:gd name="connsiteY2248" fmla="*/ 110539 h 677574"/>
              <a:gd name="connsiteX2249" fmla="*/ 251236 w 3649252"/>
              <a:gd name="connsiteY2249" fmla="*/ 110539 h 677574"/>
              <a:gd name="connsiteX2250" fmla="*/ 257309 w 3649252"/>
              <a:gd name="connsiteY2250" fmla="*/ 120693 h 677574"/>
              <a:gd name="connsiteX2251" fmla="*/ 271801 w 3649252"/>
              <a:gd name="connsiteY2251" fmla="*/ 124163 h 677574"/>
              <a:gd name="connsiteX2252" fmla="*/ 287418 w 3649252"/>
              <a:gd name="connsiteY2252" fmla="*/ 120404 h 677574"/>
              <a:gd name="connsiteX2253" fmla="*/ 293908 w 3649252"/>
              <a:gd name="connsiteY2253" fmla="*/ 108225 h 677574"/>
              <a:gd name="connsiteX2254" fmla="*/ 291466 w 3649252"/>
              <a:gd name="connsiteY2254" fmla="*/ 99581 h 677574"/>
              <a:gd name="connsiteX2255" fmla="*/ 284590 w 3649252"/>
              <a:gd name="connsiteY2255" fmla="*/ 93829 h 677574"/>
              <a:gd name="connsiteX2256" fmla="*/ 274114 w 3649252"/>
              <a:gd name="connsiteY2256" fmla="*/ 91773 h 677574"/>
              <a:gd name="connsiteX2257" fmla="*/ 257148 w 3649252"/>
              <a:gd name="connsiteY2257" fmla="*/ 91773 h 677574"/>
              <a:gd name="connsiteX2258" fmla="*/ 257148 w 3649252"/>
              <a:gd name="connsiteY2258" fmla="*/ 78148 h 677574"/>
              <a:gd name="connsiteX2259" fmla="*/ 274114 w 3649252"/>
              <a:gd name="connsiteY2259" fmla="*/ 78148 h 677574"/>
              <a:gd name="connsiteX2260" fmla="*/ 287514 w 3649252"/>
              <a:gd name="connsiteY2260" fmla="*/ 74035 h 677574"/>
              <a:gd name="connsiteX2261" fmla="*/ 291852 w 3649252"/>
              <a:gd name="connsiteY2261" fmla="*/ 63753 h 677574"/>
              <a:gd name="connsiteX2262" fmla="*/ 287160 w 3649252"/>
              <a:gd name="connsiteY2262" fmla="*/ 53116 h 677574"/>
              <a:gd name="connsiteX2263" fmla="*/ 273857 w 3649252"/>
              <a:gd name="connsiteY2263" fmla="*/ 49100 h 677574"/>
              <a:gd name="connsiteX2264" fmla="*/ 259397 w 3649252"/>
              <a:gd name="connsiteY2264" fmla="*/ 52988 h 677574"/>
              <a:gd name="connsiteX2265" fmla="*/ 253292 w 3649252"/>
              <a:gd name="connsiteY2265" fmla="*/ 62981 h 677574"/>
              <a:gd name="connsiteX2266" fmla="*/ 237354 w 3649252"/>
              <a:gd name="connsiteY2266" fmla="*/ 62981 h 677574"/>
              <a:gd name="connsiteX2267" fmla="*/ 242238 w 3649252"/>
              <a:gd name="connsiteY2267" fmla="*/ 48875 h 677574"/>
              <a:gd name="connsiteX2268" fmla="*/ 254834 w 3649252"/>
              <a:gd name="connsiteY2268" fmla="*/ 39235 h 677574"/>
              <a:gd name="connsiteX2269" fmla="*/ 273086 w 3649252"/>
              <a:gd name="connsiteY2269" fmla="*/ 35732 h 677574"/>
              <a:gd name="connsiteX2270" fmla="*/ 176537 w 3649252"/>
              <a:gd name="connsiteY2270" fmla="*/ 35732 h 677574"/>
              <a:gd name="connsiteX2271" fmla="*/ 199962 w 3649252"/>
              <a:gd name="connsiteY2271" fmla="*/ 42095 h 677574"/>
              <a:gd name="connsiteX2272" fmla="*/ 215643 w 3649252"/>
              <a:gd name="connsiteY2272" fmla="*/ 59961 h 677574"/>
              <a:gd name="connsiteX2273" fmla="*/ 221267 w 3649252"/>
              <a:gd name="connsiteY2273" fmla="*/ 86889 h 677574"/>
              <a:gd name="connsiteX2274" fmla="*/ 215643 w 3649252"/>
              <a:gd name="connsiteY2274" fmla="*/ 113624 h 677574"/>
              <a:gd name="connsiteX2275" fmla="*/ 199962 w 3649252"/>
              <a:gd name="connsiteY2275" fmla="*/ 131425 h 677574"/>
              <a:gd name="connsiteX2276" fmla="*/ 176537 w 3649252"/>
              <a:gd name="connsiteY2276" fmla="*/ 137788 h 677574"/>
              <a:gd name="connsiteX2277" fmla="*/ 153112 w 3649252"/>
              <a:gd name="connsiteY2277" fmla="*/ 131425 h 677574"/>
              <a:gd name="connsiteX2278" fmla="*/ 137431 w 3649252"/>
              <a:gd name="connsiteY2278" fmla="*/ 113624 h 677574"/>
              <a:gd name="connsiteX2279" fmla="*/ 131808 w 3649252"/>
              <a:gd name="connsiteY2279" fmla="*/ 86889 h 677574"/>
              <a:gd name="connsiteX2280" fmla="*/ 137431 w 3649252"/>
              <a:gd name="connsiteY2280" fmla="*/ 59961 h 677574"/>
              <a:gd name="connsiteX2281" fmla="*/ 153112 w 3649252"/>
              <a:gd name="connsiteY2281" fmla="*/ 42095 h 677574"/>
              <a:gd name="connsiteX2282" fmla="*/ 176537 w 3649252"/>
              <a:gd name="connsiteY2282" fmla="*/ 35732 h 677574"/>
              <a:gd name="connsiteX2283" fmla="*/ 1969334 w 3649252"/>
              <a:gd name="connsiteY2283" fmla="*/ 4113 h 677574"/>
              <a:gd name="connsiteX2284" fmla="*/ 1983473 w 3649252"/>
              <a:gd name="connsiteY2284" fmla="*/ 4113 h 677574"/>
              <a:gd name="connsiteX2285" fmla="*/ 1986268 w 3649252"/>
              <a:gd name="connsiteY2285" fmla="*/ 12918 h 677574"/>
              <a:gd name="connsiteX2286" fmla="*/ 1995812 w 3649252"/>
              <a:gd name="connsiteY2286" fmla="*/ 16709 h 677574"/>
              <a:gd name="connsiteX2287" fmla="*/ 2005484 w 3649252"/>
              <a:gd name="connsiteY2287" fmla="*/ 12918 h 677574"/>
              <a:gd name="connsiteX2288" fmla="*/ 2008408 w 3649252"/>
              <a:gd name="connsiteY2288" fmla="*/ 4113 h 677574"/>
              <a:gd name="connsiteX2289" fmla="*/ 2022547 w 3649252"/>
              <a:gd name="connsiteY2289" fmla="*/ 4113 h 677574"/>
              <a:gd name="connsiteX2290" fmla="*/ 2015349 w 3649252"/>
              <a:gd name="connsiteY2290" fmla="*/ 21144 h 677574"/>
              <a:gd name="connsiteX2291" fmla="*/ 1995812 w 3649252"/>
              <a:gd name="connsiteY2291" fmla="*/ 27763 h 677574"/>
              <a:gd name="connsiteX2292" fmla="*/ 1976500 w 3649252"/>
              <a:gd name="connsiteY2292" fmla="*/ 21144 h 677574"/>
              <a:gd name="connsiteX2293" fmla="*/ 1969334 w 3649252"/>
              <a:gd name="connsiteY2293" fmla="*/ 4113 h 677574"/>
              <a:gd name="connsiteX2294" fmla="*/ 995741 w 3649252"/>
              <a:gd name="connsiteY2294" fmla="*/ 4113 h 677574"/>
              <a:gd name="connsiteX2295" fmla="*/ 1075175 w 3649252"/>
              <a:gd name="connsiteY2295" fmla="*/ 4113 h 677574"/>
              <a:gd name="connsiteX2296" fmla="*/ 1075175 w 3649252"/>
              <a:gd name="connsiteY2296" fmla="*/ 18252 h 677574"/>
              <a:gd name="connsiteX2297" fmla="*/ 1011679 w 3649252"/>
              <a:gd name="connsiteY2297" fmla="*/ 18252 h 677574"/>
              <a:gd name="connsiteX2298" fmla="*/ 1011679 w 3649252"/>
              <a:gd name="connsiteY2298" fmla="*/ 59382 h 677574"/>
              <a:gd name="connsiteX2299" fmla="*/ 1045098 w 3649252"/>
              <a:gd name="connsiteY2299" fmla="*/ 59382 h 677574"/>
              <a:gd name="connsiteX2300" fmla="*/ 1068973 w 3649252"/>
              <a:gd name="connsiteY2300" fmla="*/ 64010 h 677574"/>
              <a:gd name="connsiteX2301" fmla="*/ 1083755 w 3649252"/>
              <a:gd name="connsiteY2301" fmla="*/ 77056 h 677574"/>
              <a:gd name="connsiteX2302" fmla="*/ 1088800 w 3649252"/>
              <a:gd name="connsiteY2302" fmla="*/ 96914 h 677574"/>
              <a:gd name="connsiteX2303" fmla="*/ 1083755 w 3649252"/>
              <a:gd name="connsiteY2303" fmla="*/ 117094 h 677574"/>
              <a:gd name="connsiteX2304" fmla="*/ 1068973 w 3649252"/>
              <a:gd name="connsiteY2304" fmla="*/ 130783 h 677574"/>
              <a:gd name="connsiteX2305" fmla="*/ 1045098 w 3649252"/>
              <a:gd name="connsiteY2305" fmla="*/ 135731 h 677574"/>
              <a:gd name="connsiteX2306" fmla="*/ 995741 w 3649252"/>
              <a:gd name="connsiteY2306" fmla="*/ 135731 h 677574"/>
              <a:gd name="connsiteX2307" fmla="*/ 995741 w 3649252"/>
              <a:gd name="connsiteY2307" fmla="*/ 4113 h 677574"/>
              <a:gd name="connsiteX2308" fmla="*/ 58097 w 3649252"/>
              <a:gd name="connsiteY2308" fmla="*/ 2314 h 677574"/>
              <a:gd name="connsiteX2309" fmla="*/ 76831 w 3649252"/>
              <a:gd name="connsiteY2309" fmla="*/ 5206 h 677574"/>
              <a:gd name="connsiteX2310" fmla="*/ 92673 w 3649252"/>
              <a:gd name="connsiteY2310" fmla="*/ 13657 h 677574"/>
              <a:gd name="connsiteX2311" fmla="*/ 104498 w 3649252"/>
              <a:gd name="connsiteY2311" fmla="*/ 27153 h 677574"/>
              <a:gd name="connsiteX2312" fmla="*/ 111053 w 3649252"/>
              <a:gd name="connsiteY2312" fmla="*/ 45244 h 677574"/>
              <a:gd name="connsiteX2313" fmla="*/ 95115 w 3649252"/>
              <a:gd name="connsiteY2313" fmla="*/ 45244 h 677574"/>
              <a:gd name="connsiteX2314" fmla="*/ 90198 w 3649252"/>
              <a:gd name="connsiteY2314" fmla="*/ 33162 h 677574"/>
              <a:gd name="connsiteX2315" fmla="*/ 81715 w 3649252"/>
              <a:gd name="connsiteY2315" fmla="*/ 24389 h 677574"/>
              <a:gd name="connsiteX2316" fmla="*/ 70693 w 3649252"/>
              <a:gd name="connsiteY2316" fmla="*/ 19023 h 677574"/>
              <a:gd name="connsiteX2317" fmla="*/ 58097 w 3649252"/>
              <a:gd name="connsiteY2317" fmla="*/ 17223 h 677574"/>
              <a:gd name="connsiteX2318" fmla="*/ 36471 w 3649252"/>
              <a:gd name="connsiteY2318" fmla="*/ 23265 h 677574"/>
              <a:gd name="connsiteX2319" fmla="*/ 21112 w 3649252"/>
              <a:gd name="connsiteY2319" fmla="*/ 41066 h 677574"/>
              <a:gd name="connsiteX2320" fmla="*/ 15424 w 3649252"/>
              <a:gd name="connsiteY2320" fmla="*/ 69922 h 677574"/>
              <a:gd name="connsiteX2321" fmla="*/ 21112 w 3649252"/>
              <a:gd name="connsiteY2321" fmla="*/ 98778 h 677574"/>
              <a:gd name="connsiteX2322" fmla="*/ 36471 w 3649252"/>
              <a:gd name="connsiteY2322" fmla="*/ 116580 h 677574"/>
              <a:gd name="connsiteX2323" fmla="*/ 58097 w 3649252"/>
              <a:gd name="connsiteY2323" fmla="*/ 122621 h 677574"/>
              <a:gd name="connsiteX2324" fmla="*/ 70693 w 3649252"/>
              <a:gd name="connsiteY2324" fmla="*/ 120821 h 677574"/>
              <a:gd name="connsiteX2325" fmla="*/ 81715 w 3649252"/>
              <a:gd name="connsiteY2325" fmla="*/ 115455 h 677574"/>
              <a:gd name="connsiteX2326" fmla="*/ 90198 w 3649252"/>
              <a:gd name="connsiteY2326" fmla="*/ 106651 h 677574"/>
              <a:gd name="connsiteX2327" fmla="*/ 95115 w 3649252"/>
              <a:gd name="connsiteY2327" fmla="*/ 94601 h 677574"/>
              <a:gd name="connsiteX2328" fmla="*/ 111053 w 3649252"/>
              <a:gd name="connsiteY2328" fmla="*/ 94601 h 677574"/>
              <a:gd name="connsiteX2329" fmla="*/ 104498 w 3649252"/>
              <a:gd name="connsiteY2329" fmla="*/ 112659 h 677574"/>
              <a:gd name="connsiteX2330" fmla="*/ 92673 w 3649252"/>
              <a:gd name="connsiteY2330" fmla="*/ 126188 h 677574"/>
              <a:gd name="connsiteX2331" fmla="*/ 76831 w 3649252"/>
              <a:gd name="connsiteY2331" fmla="*/ 134639 h 677574"/>
              <a:gd name="connsiteX2332" fmla="*/ 58097 w 3649252"/>
              <a:gd name="connsiteY2332" fmla="*/ 137531 h 677574"/>
              <a:gd name="connsiteX2333" fmla="*/ 28149 w 3649252"/>
              <a:gd name="connsiteY2333" fmla="*/ 129305 h 677574"/>
              <a:gd name="connsiteX2334" fmla="*/ 7519 w 3649252"/>
              <a:gd name="connsiteY2334" fmla="*/ 105912 h 677574"/>
              <a:gd name="connsiteX2335" fmla="*/ 0 w 3649252"/>
              <a:gd name="connsiteY2335" fmla="*/ 69922 h 677574"/>
              <a:gd name="connsiteX2336" fmla="*/ 7519 w 3649252"/>
              <a:gd name="connsiteY2336" fmla="*/ 33933 h 677574"/>
              <a:gd name="connsiteX2337" fmla="*/ 28149 w 3649252"/>
              <a:gd name="connsiteY2337" fmla="*/ 10540 h 677574"/>
              <a:gd name="connsiteX2338" fmla="*/ 58097 w 3649252"/>
              <a:gd name="connsiteY2338" fmla="*/ 2314 h 677574"/>
              <a:gd name="connsiteX2339" fmla="*/ 2181374 w 3649252"/>
              <a:gd name="connsiteY2339" fmla="*/ 0 h 677574"/>
              <a:gd name="connsiteX2340" fmla="*/ 2189086 w 3649252"/>
              <a:gd name="connsiteY2340" fmla="*/ 9254 h 677574"/>
              <a:gd name="connsiteX2341" fmla="*/ 2178674 w 3649252"/>
              <a:gd name="connsiteY2341" fmla="*/ 15360 h 677574"/>
              <a:gd name="connsiteX2342" fmla="*/ 2165307 w 3649252"/>
              <a:gd name="connsiteY2342" fmla="*/ 17481 h 677574"/>
              <a:gd name="connsiteX2343" fmla="*/ 2148726 w 3649252"/>
              <a:gd name="connsiteY2343" fmla="*/ 18252 h 677574"/>
              <a:gd name="connsiteX2344" fmla="*/ 2131696 w 3649252"/>
              <a:gd name="connsiteY2344" fmla="*/ 23265 h 677574"/>
              <a:gd name="connsiteX2345" fmla="*/ 2121284 w 3649252"/>
              <a:gd name="connsiteY2345" fmla="*/ 36632 h 677574"/>
              <a:gd name="connsiteX2346" fmla="*/ 2116593 w 3649252"/>
              <a:gd name="connsiteY2346" fmla="*/ 58097 h 677574"/>
              <a:gd name="connsiteX2347" fmla="*/ 2117878 w 3649252"/>
              <a:gd name="connsiteY2347" fmla="*/ 58097 h 677574"/>
              <a:gd name="connsiteX2348" fmla="*/ 2131760 w 3649252"/>
              <a:gd name="connsiteY2348" fmla="*/ 44473 h 677574"/>
              <a:gd name="connsiteX2349" fmla="*/ 2150783 w 3649252"/>
              <a:gd name="connsiteY2349" fmla="*/ 40102 h 677574"/>
              <a:gd name="connsiteX2350" fmla="*/ 2171605 w 3649252"/>
              <a:gd name="connsiteY2350" fmla="*/ 45501 h 677574"/>
              <a:gd name="connsiteX2351" fmla="*/ 2186258 w 3649252"/>
              <a:gd name="connsiteY2351" fmla="*/ 61503 h 677574"/>
              <a:gd name="connsiteX2352" fmla="*/ 2191657 w 3649252"/>
              <a:gd name="connsiteY2352" fmla="*/ 87660 h 677574"/>
              <a:gd name="connsiteX2353" fmla="*/ 2186162 w 3649252"/>
              <a:gd name="connsiteY2353" fmla="*/ 114395 h 677574"/>
              <a:gd name="connsiteX2354" fmla="*/ 2170802 w 3649252"/>
              <a:gd name="connsiteY2354" fmla="*/ 131715 h 677574"/>
              <a:gd name="connsiteX2355" fmla="*/ 2147698 w 3649252"/>
              <a:gd name="connsiteY2355" fmla="*/ 137788 h 677574"/>
              <a:gd name="connsiteX2356" fmla="*/ 2124498 w 3649252"/>
              <a:gd name="connsiteY2356" fmla="*/ 131522 h 677574"/>
              <a:gd name="connsiteX2357" fmla="*/ 2109010 w 3649252"/>
              <a:gd name="connsiteY2357" fmla="*/ 112884 h 677574"/>
              <a:gd name="connsiteX2358" fmla="*/ 2103483 w 3649252"/>
              <a:gd name="connsiteY2358" fmla="*/ 82261 h 677574"/>
              <a:gd name="connsiteX2359" fmla="*/ 2103483 w 3649252"/>
              <a:gd name="connsiteY2359" fmla="*/ 71722 h 677574"/>
              <a:gd name="connsiteX2360" fmla="*/ 2114697 w 3649252"/>
              <a:gd name="connsiteY2360" fmla="*/ 21722 h 677574"/>
              <a:gd name="connsiteX2361" fmla="*/ 2148469 w 3649252"/>
              <a:gd name="connsiteY2361" fmla="*/ 4113 h 677574"/>
              <a:gd name="connsiteX2362" fmla="*/ 2162672 w 3649252"/>
              <a:gd name="connsiteY2362" fmla="*/ 3985 h 677574"/>
              <a:gd name="connsiteX2363" fmla="*/ 2173533 w 3649252"/>
              <a:gd name="connsiteY2363" fmla="*/ 3406 h 677574"/>
              <a:gd name="connsiteX2364" fmla="*/ 2181374 w 3649252"/>
              <a:gd name="connsiteY2364" fmla="*/ 0 h 677574"/>
              <a:gd name="connsiteX0" fmla="*/ 3452663 w 3649252"/>
              <a:gd name="connsiteY0" fmla="*/ 641584 h 677574"/>
              <a:gd name="connsiteX1" fmla="*/ 3460825 w 3649252"/>
              <a:gd name="connsiteY1" fmla="*/ 621855 h 677574"/>
              <a:gd name="connsiteX2" fmla="*/ 3464231 w 3649252"/>
              <a:gd name="connsiteY2" fmla="*/ 630016 h 677574"/>
              <a:gd name="connsiteX3" fmla="*/ 3462657 w 3649252"/>
              <a:gd name="connsiteY3" fmla="*/ 635801 h 677574"/>
              <a:gd name="connsiteX4" fmla="*/ 3458479 w 3649252"/>
              <a:gd name="connsiteY4" fmla="*/ 640010 h 677574"/>
              <a:gd name="connsiteX5" fmla="*/ 3452663 w 3649252"/>
              <a:gd name="connsiteY5" fmla="*/ 641584 h 677574"/>
              <a:gd name="connsiteX6" fmla="*/ 1159117 w 3649252"/>
              <a:gd name="connsiteY6" fmla="*/ 598526 h 677574"/>
              <a:gd name="connsiteX7" fmla="*/ 1159117 w 3649252"/>
              <a:gd name="connsiteY7" fmla="*/ 620055 h 677574"/>
              <a:gd name="connsiteX8" fmla="*/ 1182189 w 3649252"/>
              <a:gd name="connsiteY8" fmla="*/ 620055 h 677574"/>
              <a:gd name="connsiteX9" fmla="*/ 1191154 w 3649252"/>
              <a:gd name="connsiteY9" fmla="*/ 617324 h 677574"/>
              <a:gd name="connsiteX10" fmla="*/ 1194400 w 3649252"/>
              <a:gd name="connsiteY10" fmla="*/ 609837 h 677574"/>
              <a:gd name="connsiteX11" fmla="*/ 1191154 w 3649252"/>
              <a:gd name="connsiteY11" fmla="*/ 601546 h 677574"/>
              <a:gd name="connsiteX12" fmla="*/ 1182189 w 3649252"/>
              <a:gd name="connsiteY12" fmla="*/ 598526 h 677574"/>
              <a:gd name="connsiteX13" fmla="*/ 1159117 w 3649252"/>
              <a:gd name="connsiteY13" fmla="*/ 598526 h 677574"/>
              <a:gd name="connsiteX14" fmla="*/ 2676058 w 3649252"/>
              <a:gd name="connsiteY14" fmla="*/ 594798 h 677574"/>
              <a:gd name="connsiteX15" fmla="*/ 2672555 w 3649252"/>
              <a:gd name="connsiteY15" fmla="*/ 596309 h 677574"/>
              <a:gd name="connsiteX16" fmla="*/ 2667575 w 3649252"/>
              <a:gd name="connsiteY16" fmla="*/ 597530 h 677574"/>
              <a:gd name="connsiteX17" fmla="*/ 2662048 w 3649252"/>
              <a:gd name="connsiteY17" fmla="*/ 598494 h 677574"/>
              <a:gd name="connsiteX18" fmla="*/ 2657035 w 3649252"/>
              <a:gd name="connsiteY18" fmla="*/ 599233 h 677574"/>
              <a:gd name="connsiteX19" fmla="*/ 2648616 w 3649252"/>
              <a:gd name="connsiteY19" fmla="*/ 601482 h 677574"/>
              <a:gd name="connsiteX20" fmla="*/ 2643025 w 3649252"/>
              <a:gd name="connsiteY20" fmla="*/ 605627 h 677574"/>
              <a:gd name="connsiteX21" fmla="*/ 2641033 w 3649252"/>
              <a:gd name="connsiteY21" fmla="*/ 612086 h 677574"/>
              <a:gd name="connsiteX22" fmla="*/ 2645113 w 3649252"/>
              <a:gd name="connsiteY22" fmla="*/ 620601 h 677574"/>
              <a:gd name="connsiteX23" fmla="*/ 2655493 w 3649252"/>
              <a:gd name="connsiteY23" fmla="*/ 623526 h 677574"/>
              <a:gd name="connsiteX24" fmla="*/ 2666161 w 3649252"/>
              <a:gd name="connsiteY24" fmla="*/ 621116 h 677574"/>
              <a:gd name="connsiteX25" fmla="*/ 2673423 w 3649252"/>
              <a:gd name="connsiteY25" fmla="*/ 614592 h 677574"/>
              <a:gd name="connsiteX26" fmla="*/ 2676058 w 3649252"/>
              <a:gd name="connsiteY26" fmla="*/ 605274 h 677574"/>
              <a:gd name="connsiteX27" fmla="*/ 2676058 w 3649252"/>
              <a:gd name="connsiteY27" fmla="*/ 594798 h 677574"/>
              <a:gd name="connsiteX28" fmla="*/ 2075983 w 3649252"/>
              <a:gd name="connsiteY28" fmla="*/ 594798 h 677574"/>
              <a:gd name="connsiteX29" fmla="*/ 2072481 w 3649252"/>
              <a:gd name="connsiteY29" fmla="*/ 596309 h 677574"/>
              <a:gd name="connsiteX30" fmla="*/ 2067500 w 3649252"/>
              <a:gd name="connsiteY30" fmla="*/ 597530 h 677574"/>
              <a:gd name="connsiteX31" fmla="*/ 2061973 w 3649252"/>
              <a:gd name="connsiteY31" fmla="*/ 598494 h 677574"/>
              <a:gd name="connsiteX32" fmla="*/ 2056960 w 3649252"/>
              <a:gd name="connsiteY32" fmla="*/ 599233 h 677574"/>
              <a:gd name="connsiteX33" fmla="*/ 2048541 w 3649252"/>
              <a:gd name="connsiteY33" fmla="*/ 601482 h 677574"/>
              <a:gd name="connsiteX34" fmla="*/ 2042950 w 3649252"/>
              <a:gd name="connsiteY34" fmla="*/ 605627 h 677574"/>
              <a:gd name="connsiteX35" fmla="*/ 2040958 w 3649252"/>
              <a:gd name="connsiteY35" fmla="*/ 612086 h 677574"/>
              <a:gd name="connsiteX36" fmla="*/ 2045039 w 3649252"/>
              <a:gd name="connsiteY36" fmla="*/ 620601 h 677574"/>
              <a:gd name="connsiteX37" fmla="*/ 2055418 w 3649252"/>
              <a:gd name="connsiteY37" fmla="*/ 623526 h 677574"/>
              <a:gd name="connsiteX38" fmla="*/ 2066086 w 3649252"/>
              <a:gd name="connsiteY38" fmla="*/ 621116 h 677574"/>
              <a:gd name="connsiteX39" fmla="*/ 2073348 w 3649252"/>
              <a:gd name="connsiteY39" fmla="*/ 614592 h 677574"/>
              <a:gd name="connsiteX40" fmla="*/ 2075983 w 3649252"/>
              <a:gd name="connsiteY40" fmla="*/ 605274 h 677574"/>
              <a:gd name="connsiteX41" fmla="*/ 2075983 w 3649252"/>
              <a:gd name="connsiteY41" fmla="*/ 594798 h 677574"/>
              <a:gd name="connsiteX42" fmla="*/ 1085383 w 3649252"/>
              <a:gd name="connsiteY42" fmla="*/ 594798 h 677574"/>
              <a:gd name="connsiteX43" fmla="*/ 1081881 w 3649252"/>
              <a:gd name="connsiteY43" fmla="*/ 596309 h 677574"/>
              <a:gd name="connsiteX44" fmla="*/ 1076900 w 3649252"/>
              <a:gd name="connsiteY44" fmla="*/ 597530 h 677574"/>
              <a:gd name="connsiteX45" fmla="*/ 1071373 w 3649252"/>
              <a:gd name="connsiteY45" fmla="*/ 598494 h 677574"/>
              <a:gd name="connsiteX46" fmla="*/ 1066360 w 3649252"/>
              <a:gd name="connsiteY46" fmla="*/ 599233 h 677574"/>
              <a:gd name="connsiteX47" fmla="*/ 1057941 w 3649252"/>
              <a:gd name="connsiteY47" fmla="*/ 601482 h 677574"/>
              <a:gd name="connsiteX48" fmla="*/ 1052350 w 3649252"/>
              <a:gd name="connsiteY48" fmla="*/ 605627 h 677574"/>
              <a:gd name="connsiteX49" fmla="*/ 1050358 w 3649252"/>
              <a:gd name="connsiteY49" fmla="*/ 612086 h 677574"/>
              <a:gd name="connsiteX50" fmla="*/ 1054439 w 3649252"/>
              <a:gd name="connsiteY50" fmla="*/ 620601 h 677574"/>
              <a:gd name="connsiteX51" fmla="*/ 1064818 w 3649252"/>
              <a:gd name="connsiteY51" fmla="*/ 623526 h 677574"/>
              <a:gd name="connsiteX52" fmla="*/ 1075486 w 3649252"/>
              <a:gd name="connsiteY52" fmla="*/ 621116 h 677574"/>
              <a:gd name="connsiteX53" fmla="*/ 1082748 w 3649252"/>
              <a:gd name="connsiteY53" fmla="*/ 614592 h 677574"/>
              <a:gd name="connsiteX54" fmla="*/ 1085383 w 3649252"/>
              <a:gd name="connsiteY54" fmla="*/ 605274 h 677574"/>
              <a:gd name="connsiteX55" fmla="*/ 1085383 w 3649252"/>
              <a:gd name="connsiteY55" fmla="*/ 594798 h 677574"/>
              <a:gd name="connsiteX56" fmla="*/ 166985 w 3649252"/>
              <a:gd name="connsiteY56" fmla="*/ 590942 h 677574"/>
              <a:gd name="connsiteX57" fmla="*/ 162776 w 3649252"/>
              <a:gd name="connsiteY57" fmla="*/ 593031 h 677574"/>
              <a:gd name="connsiteX58" fmla="*/ 155321 w 3649252"/>
              <a:gd name="connsiteY58" fmla="*/ 594638 h 677574"/>
              <a:gd name="connsiteX59" fmla="*/ 147159 w 3649252"/>
              <a:gd name="connsiteY59" fmla="*/ 595794 h 677574"/>
              <a:gd name="connsiteX60" fmla="*/ 140764 w 3649252"/>
              <a:gd name="connsiteY60" fmla="*/ 596598 h 677574"/>
              <a:gd name="connsiteX61" fmla="*/ 129743 w 3649252"/>
              <a:gd name="connsiteY61" fmla="*/ 599072 h 677574"/>
              <a:gd name="connsiteX62" fmla="*/ 121516 w 3649252"/>
              <a:gd name="connsiteY62" fmla="*/ 604149 h 677574"/>
              <a:gd name="connsiteX63" fmla="*/ 118400 w 3649252"/>
              <a:gd name="connsiteY63" fmla="*/ 613307 h 677574"/>
              <a:gd name="connsiteX64" fmla="*/ 124280 w 3649252"/>
              <a:gd name="connsiteY64" fmla="*/ 625229 h 677574"/>
              <a:gd name="connsiteX65" fmla="*/ 139222 w 3649252"/>
              <a:gd name="connsiteY65" fmla="*/ 629245 h 677574"/>
              <a:gd name="connsiteX66" fmla="*/ 154421 w 3649252"/>
              <a:gd name="connsiteY66" fmla="*/ 625711 h 677574"/>
              <a:gd name="connsiteX67" fmla="*/ 163804 w 3649252"/>
              <a:gd name="connsiteY67" fmla="*/ 616585 h 677574"/>
              <a:gd name="connsiteX68" fmla="*/ 166985 w 3649252"/>
              <a:gd name="connsiteY68" fmla="*/ 604824 h 677574"/>
              <a:gd name="connsiteX69" fmla="*/ 166985 w 3649252"/>
              <a:gd name="connsiteY69" fmla="*/ 590942 h 677574"/>
              <a:gd name="connsiteX70" fmla="*/ 618878 w 3649252"/>
              <a:gd name="connsiteY70" fmla="*/ 562922 h 677574"/>
              <a:gd name="connsiteX71" fmla="*/ 617850 w 3649252"/>
              <a:gd name="connsiteY71" fmla="*/ 574104 h 677574"/>
              <a:gd name="connsiteX72" fmla="*/ 614701 w 3649252"/>
              <a:gd name="connsiteY72" fmla="*/ 600936 h 677574"/>
              <a:gd name="connsiteX73" fmla="*/ 608274 w 3649252"/>
              <a:gd name="connsiteY73" fmla="*/ 618834 h 677574"/>
              <a:gd name="connsiteX74" fmla="*/ 645485 w 3649252"/>
              <a:gd name="connsiteY74" fmla="*/ 618834 h 677574"/>
              <a:gd name="connsiteX75" fmla="*/ 645485 w 3649252"/>
              <a:gd name="connsiteY75" fmla="*/ 562922 h 677574"/>
              <a:gd name="connsiteX76" fmla="*/ 618878 w 3649252"/>
              <a:gd name="connsiteY76" fmla="*/ 562922 h 677574"/>
              <a:gd name="connsiteX77" fmla="*/ 1159117 w 3649252"/>
              <a:gd name="connsiteY77" fmla="*/ 562794 h 677574"/>
              <a:gd name="connsiteX78" fmla="*/ 1159117 w 3649252"/>
              <a:gd name="connsiteY78" fmla="*/ 582459 h 677574"/>
              <a:gd name="connsiteX79" fmla="*/ 1176277 w 3649252"/>
              <a:gd name="connsiteY79" fmla="*/ 582459 h 677574"/>
              <a:gd name="connsiteX80" fmla="*/ 1183314 w 3649252"/>
              <a:gd name="connsiteY80" fmla="*/ 581270 h 677574"/>
              <a:gd name="connsiteX81" fmla="*/ 1187812 w 3649252"/>
              <a:gd name="connsiteY81" fmla="*/ 577832 h 677574"/>
              <a:gd name="connsiteX82" fmla="*/ 1189387 w 3649252"/>
              <a:gd name="connsiteY82" fmla="*/ 572498 h 677574"/>
              <a:gd name="connsiteX83" fmla="*/ 1185724 w 3649252"/>
              <a:gd name="connsiteY83" fmla="*/ 565364 h 677574"/>
              <a:gd name="connsiteX84" fmla="*/ 1175698 w 3649252"/>
              <a:gd name="connsiteY84" fmla="*/ 562794 h 677574"/>
              <a:gd name="connsiteX85" fmla="*/ 1159117 w 3649252"/>
              <a:gd name="connsiteY85" fmla="*/ 562794 h 677574"/>
              <a:gd name="connsiteX86" fmla="*/ 3133786 w 3649252"/>
              <a:gd name="connsiteY86" fmla="*/ 562344 h 677574"/>
              <a:gd name="connsiteX87" fmla="*/ 3122507 w 3649252"/>
              <a:gd name="connsiteY87" fmla="*/ 565878 h 677574"/>
              <a:gd name="connsiteX88" fmla="*/ 3115470 w 3649252"/>
              <a:gd name="connsiteY88" fmla="*/ 575904 h 677574"/>
              <a:gd name="connsiteX89" fmla="*/ 3113028 w 3649252"/>
              <a:gd name="connsiteY89" fmla="*/ 591199 h 677574"/>
              <a:gd name="connsiteX90" fmla="*/ 3115470 w 3649252"/>
              <a:gd name="connsiteY90" fmla="*/ 606559 h 677574"/>
              <a:gd name="connsiteX91" fmla="*/ 3122539 w 3649252"/>
              <a:gd name="connsiteY91" fmla="*/ 616745 h 677574"/>
              <a:gd name="connsiteX92" fmla="*/ 3133786 w 3649252"/>
              <a:gd name="connsiteY92" fmla="*/ 620376 h 677574"/>
              <a:gd name="connsiteX93" fmla="*/ 3145097 w 3649252"/>
              <a:gd name="connsiteY93" fmla="*/ 616681 h 677574"/>
              <a:gd name="connsiteX94" fmla="*/ 3152134 w 3649252"/>
              <a:gd name="connsiteY94" fmla="*/ 606398 h 677574"/>
              <a:gd name="connsiteX95" fmla="*/ 3154544 w 3649252"/>
              <a:gd name="connsiteY95" fmla="*/ 591199 h 677574"/>
              <a:gd name="connsiteX96" fmla="*/ 3152166 w 3649252"/>
              <a:gd name="connsiteY96" fmla="*/ 576161 h 677574"/>
              <a:gd name="connsiteX97" fmla="*/ 3145161 w 3649252"/>
              <a:gd name="connsiteY97" fmla="*/ 566007 h 677574"/>
              <a:gd name="connsiteX98" fmla="*/ 3133786 w 3649252"/>
              <a:gd name="connsiteY98" fmla="*/ 562344 h 677574"/>
              <a:gd name="connsiteX99" fmla="*/ 409636 w 3649252"/>
              <a:gd name="connsiteY99" fmla="*/ 562344 h 677574"/>
              <a:gd name="connsiteX100" fmla="*/ 398357 w 3649252"/>
              <a:gd name="connsiteY100" fmla="*/ 565878 h 677574"/>
              <a:gd name="connsiteX101" fmla="*/ 391320 w 3649252"/>
              <a:gd name="connsiteY101" fmla="*/ 575904 h 677574"/>
              <a:gd name="connsiteX102" fmla="*/ 388878 w 3649252"/>
              <a:gd name="connsiteY102" fmla="*/ 591199 h 677574"/>
              <a:gd name="connsiteX103" fmla="*/ 391320 w 3649252"/>
              <a:gd name="connsiteY103" fmla="*/ 606559 h 677574"/>
              <a:gd name="connsiteX104" fmla="*/ 398389 w 3649252"/>
              <a:gd name="connsiteY104" fmla="*/ 616745 h 677574"/>
              <a:gd name="connsiteX105" fmla="*/ 409636 w 3649252"/>
              <a:gd name="connsiteY105" fmla="*/ 620376 h 677574"/>
              <a:gd name="connsiteX106" fmla="*/ 420947 w 3649252"/>
              <a:gd name="connsiteY106" fmla="*/ 616681 h 677574"/>
              <a:gd name="connsiteX107" fmla="*/ 427984 w 3649252"/>
              <a:gd name="connsiteY107" fmla="*/ 606398 h 677574"/>
              <a:gd name="connsiteX108" fmla="*/ 430394 w 3649252"/>
              <a:gd name="connsiteY108" fmla="*/ 591199 h 677574"/>
              <a:gd name="connsiteX109" fmla="*/ 428016 w 3649252"/>
              <a:gd name="connsiteY109" fmla="*/ 576161 h 677574"/>
              <a:gd name="connsiteX110" fmla="*/ 421011 w 3649252"/>
              <a:gd name="connsiteY110" fmla="*/ 566007 h 677574"/>
              <a:gd name="connsiteX111" fmla="*/ 409636 w 3649252"/>
              <a:gd name="connsiteY111" fmla="*/ 562344 h 677574"/>
              <a:gd name="connsiteX112" fmla="*/ 2903603 w 3649252"/>
              <a:gd name="connsiteY112" fmla="*/ 561894 h 677574"/>
              <a:gd name="connsiteX113" fmla="*/ 2903603 w 3649252"/>
              <a:gd name="connsiteY113" fmla="*/ 621148 h 677574"/>
              <a:gd name="connsiteX114" fmla="*/ 2913435 w 3649252"/>
              <a:gd name="connsiteY114" fmla="*/ 618866 h 677574"/>
              <a:gd name="connsiteX115" fmla="*/ 2920698 w 3649252"/>
              <a:gd name="connsiteY115" fmla="*/ 612536 h 677574"/>
              <a:gd name="connsiteX116" fmla="*/ 2925197 w 3649252"/>
              <a:gd name="connsiteY116" fmla="*/ 603121 h 677574"/>
              <a:gd name="connsiteX117" fmla="*/ 2926739 w 3649252"/>
              <a:gd name="connsiteY117" fmla="*/ 591585 h 677574"/>
              <a:gd name="connsiteX118" fmla="*/ 2924008 w 3649252"/>
              <a:gd name="connsiteY118" fmla="*/ 576579 h 677574"/>
              <a:gd name="connsiteX119" fmla="*/ 2916135 w 3649252"/>
              <a:gd name="connsiteY119" fmla="*/ 565878 h 677574"/>
              <a:gd name="connsiteX120" fmla="*/ 2903603 w 3649252"/>
              <a:gd name="connsiteY120" fmla="*/ 561894 h 677574"/>
              <a:gd name="connsiteX121" fmla="*/ 2876289 w 3649252"/>
              <a:gd name="connsiteY121" fmla="*/ 561894 h 677574"/>
              <a:gd name="connsiteX122" fmla="*/ 2866457 w 3649252"/>
              <a:gd name="connsiteY122" fmla="*/ 564207 h 677574"/>
              <a:gd name="connsiteX123" fmla="*/ 2859195 w 3649252"/>
              <a:gd name="connsiteY123" fmla="*/ 570538 h 677574"/>
              <a:gd name="connsiteX124" fmla="*/ 2854728 w 3649252"/>
              <a:gd name="connsiteY124" fmla="*/ 579953 h 677574"/>
              <a:gd name="connsiteX125" fmla="*/ 2853218 w 3649252"/>
              <a:gd name="connsiteY125" fmla="*/ 591585 h 677574"/>
              <a:gd name="connsiteX126" fmla="*/ 2855917 w 3649252"/>
              <a:gd name="connsiteY126" fmla="*/ 606527 h 677574"/>
              <a:gd name="connsiteX127" fmla="*/ 2863822 w 3649252"/>
              <a:gd name="connsiteY127" fmla="*/ 617195 h 677574"/>
              <a:gd name="connsiteX128" fmla="*/ 2876289 w 3649252"/>
              <a:gd name="connsiteY128" fmla="*/ 621148 h 677574"/>
              <a:gd name="connsiteX129" fmla="*/ 2876289 w 3649252"/>
              <a:gd name="connsiteY129" fmla="*/ 561894 h 677574"/>
              <a:gd name="connsiteX130" fmla="*/ 3016658 w 3649252"/>
              <a:gd name="connsiteY130" fmla="*/ 561444 h 677574"/>
              <a:gd name="connsiteX131" fmla="*/ 3005122 w 3649252"/>
              <a:gd name="connsiteY131" fmla="*/ 565364 h 677574"/>
              <a:gd name="connsiteX132" fmla="*/ 2998117 w 3649252"/>
              <a:gd name="connsiteY132" fmla="*/ 576032 h 677574"/>
              <a:gd name="connsiteX133" fmla="*/ 2995771 w 3649252"/>
              <a:gd name="connsiteY133" fmla="*/ 591392 h 677574"/>
              <a:gd name="connsiteX134" fmla="*/ 2998117 w 3649252"/>
              <a:gd name="connsiteY134" fmla="*/ 606752 h 677574"/>
              <a:gd name="connsiteX135" fmla="*/ 3005122 w 3649252"/>
              <a:gd name="connsiteY135" fmla="*/ 617388 h 677574"/>
              <a:gd name="connsiteX136" fmla="*/ 3016658 w 3649252"/>
              <a:gd name="connsiteY136" fmla="*/ 621276 h 677574"/>
              <a:gd name="connsiteX137" fmla="*/ 3028033 w 3649252"/>
              <a:gd name="connsiteY137" fmla="*/ 617388 h 677574"/>
              <a:gd name="connsiteX138" fmla="*/ 3034942 w 3649252"/>
              <a:gd name="connsiteY138" fmla="*/ 606752 h 677574"/>
              <a:gd name="connsiteX139" fmla="*/ 3037288 w 3649252"/>
              <a:gd name="connsiteY139" fmla="*/ 591392 h 677574"/>
              <a:gd name="connsiteX140" fmla="*/ 3034942 w 3649252"/>
              <a:gd name="connsiteY140" fmla="*/ 576032 h 677574"/>
              <a:gd name="connsiteX141" fmla="*/ 3028033 w 3649252"/>
              <a:gd name="connsiteY141" fmla="*/ 565364 h 677574"/>
              <a:gd name="connsiteX142" fmla="*/ 3016658 w 3649252"/>
              <a:gd name="connsiteY142" fmla="*/ 561444 h 677574"/>
              <a:gd name="connsiteX143" fmla="*/ 1702208 w 3649252"/>
              <a:gd name="connsiteY143" fmla="*/ 561444 h 677574"/>
              <a:gd name="connsiteX144" fmla="*/ 1690672 w 3649252"/>
              <a:gd name="connsiteY144" fmla="*/ 565364 h 677574"/>
              <a:gd name="connsiteX145" fmla="*/ 1683667 w 3649252"/>
              <a:gd name="connsiteY145" fmla="*/ 576032 h 677574"/>
              <a:gd name="connsiteX146" fmla="*/ 1681321 w 3649252"/>
              <a:gd name="connsiteY146" fmla="*/ 591392 h 677574"/>
              <a:gd name="connsiteX147" fmla="*/ 1683667 w 3649252"/>
              <a:gd name="connsiteY147" fmla="*/ 606752 h 677574"/>
              <a:gd name="connsiteX148" fmla="*/ 1690672 w 3649252"/>
              <a:gd name="connsiteY148" fmla="*/ 617388 h 677574"/>
              <a:gd name="connsiteX149" fmla="*/ 1702208 w 3649252"/>
              <a:gd name="connsiteY149" fmla="*/ 621276 h 677574"/>
              <a:gd name="connsiteX150" fmla="*/ 1713583 w 3649252"/>
              <a:gd name="connsiteY150" fmla="*/ 617388 h 677574"/>
              <a:gd name="connsiteX151" fmla="*/ 1720492 w 3649252"/>
              <a:gd name="connsiteY151" fmla="*/ 606752 h 677574"/>
              <a:gd name="connsiteX152" fmla="*/ 1722838 w 3649252"/>
              <a:gd name="connsiteY152" fmla="*/ 591392 h 677574"/>
              <a:gd name="connsiteX153" fmla="*/ 1720492 w 3649252"/>
              <a:gd name="connsiteY153" fmla="*/ 576032 h 677574"/>
              <a:gd name="connsiteX154" fmla="*/ 1713583 w 3649252"/>
              <a:gd name="connsiteY154" fmla="*/ 565364 h 677574"/>
              <a:gd name="connsiteX155" fmla="*/ 1702208 w 3649252"/>
              <a:gd name="connsiteY155" fmla="*/ 561444 h 677574"/>
              <a:gd name="connsiteX156" fmla="*/ 749708 w 3649252"/>
              <a:gd name="connsiteY156" fmla="*/ 561444 h 677574"/>
              <a:gd name="connsiteX157" fmla="*/ 738172 w 3649252"/>
              <a:gd name="connsiteY157" fmla="*/ 565364 h 677574"/>
              <a:gd name="connsiteX158" fmla="*/ 731167 w 3649252"/>
              <a:gd name="connsiteY158" fmla="*/ 576032 h 677574"/>
              <a:gd name="connsiteX159" fmla="*/ 728821 w 3649252"/>
              <a:gd name="connsiteY159" fmla="*/ 591392 h 677574"/>
              <a:gd name="connsiteX160" fmla="*/ 731167 w 3649252"/>
              <a:gd name="connsiteY160" fmla="*/ 606752 h 677574"/>
              <a:gd name="connsiteX161" fmla="*/ 738172 w 3649252"/>
              <a:gd name="connsiteY161" fmla="*/ 617388 h 677574"/>
              <a:gd name="connsiteX162" fmla="*/ 749708 w 3649252"/>
              <a:gd name="connsiteY162" fmla="*/ 621276 h 677574"/>
              <a:gd name="connsiteX163" fmla="*/ 761083 w 3649252"/>
              <a:gd name="connsiteY163" fmla="*/ 617388 h 677574"/>
              <a:gd name="connsiteX164" fmla="*/ 767992 w 3649252"/>
              <a:gd name="connsiteY164" fmla="*/ 606752 h 677574"/>
              <a:gd name="connsiteX165" fmla="*/ 770338 w 3649252"/>
              <a:gd name="connsiteY165" fmla="*/ 591392 h 677574"/>
              <a:gd name="connsiteX166" fmla="*/ 767992 w 3649252"/>
              <a:gd name="connsiteY166" fmla="*/ 576032 h 677574"/>
              <a:gd name="connsiteX167" fmla="*/ 761083 w 3649252"/>
              <a:gd name="connsiteY167" fmla="*/ 565364 h 677574"/>
              <a:gd name="connsiteX168" fmla="*/ 749708 w 3649252"/>
              <a:gd name="connsiteY168" fmla="*/ 561444 h 677574"/>
              <a:gd name="connsiteX169" fmla="*/ 3378223 w 3649252"/>
              <a:gd name="connsiteY169" fmla="*/ 560994 h 677574"/>
              <a:gd name="connsiteX170" fmla="*/ 3367201 w 3649252"/>
              <a:gd name="connsiteY170" fmla="*/ 563854 h 677574"/>
              <a:gd name="connsiteX171" fmla="*/ 3359713 w 3649252"/>
              <a:gd name="connsiteY171" fmla="*/ 571502 h 677574"/>
              <a:gd name="connsiteX172" fmla="*/ 3357184 w 3649252"/>
              <a:gd name="connsiteY172" fmla="*/ 581238 h 677574"/>
              <a:gd name="connsiteX173" fmla="*/ 3398402 w 3649252"/>
              <a:gd name="connsiteY173" fmla="*/ 581238 h 677574"/>
              <a:gd name="connsiteX174" fmla="*/ 3395831 w 3649252"/>
              <a:gd name="connsiteY174" fmla="*/ 570763 h 677574"/>
              <a:gd name="connsiteX175" fmla="*/ 3388730 w 3649252"/>
              <a:gd name="connsiteY175" fmla="*/ 563597 h 677574"/>
              <a:gd name="connsiteX176" fmla="*/ 3378223 w 3649252"/>
              <a:gd name="connsiteY176" fmla="*/ 560994 h 677574"/>
              <a:gd name="connsiteX177" fmla="*/ 1387498 w 3649252"/>
              <a:gd name="connsiteY177" fmla="*/ 560994 h 677574"/>
              <a:gd name="connsiteX178" fmla="*/ 1376476 w 3649252"/>
              <a:gd name="connsiteY178" fmla="*/ 563854 h 677574"/>
              <a:gd name="connsiteX179" fmla="*/ 1368989 w 3649252"/>
              <a:gd name="connsiteY179" fmla="*/ 571502 h 677574"/>
              <a:gd name="connsiteX180" fmla="*/ 1366459 w 3649252"/>
              <a:gd name="connsiteY180" fmla="*/ 581238 h 677574"/>
              <a:gd name="connsiteX181" fmla="*/ 1407677 w 3649252"/>
              <a:gd name="connsiteY181" fmla="*/ 581238 h 677574"/>
              <a:gd name="connsiteX182" fmla="*/ 1405107 w 3649252"/>
              <a:gd name="connsiteY182" fmla="*/ 570763 h 677574"/>
              <a:gd name="connsiteX183" fmla="*/ 1398005 w 3649252"/>
              <a:gd name="connsiteY183" fmla="*/ 563597 h 677574"/>
              <a:gd name="connsiteX184" fmla="*/ 1387498 w 3649252"/>
              <a:gd name="connsiteY184" fmla="*/ 560994 h 677574"/>
              <a:gd name="connsiteX185" fmla="*/ 520723 w 3649252"/>
              <a:gd name="connsiteY185" fmla="*/ 560994 h 677574"/>
              <a:gd name="connsiteX186" fmla="*/ 509701 w 3649252"/>
              <a:gd name="connsiteY186" fmla="*/ 563854 h 677574"/>
              <a:gd name="connsiteX187" fmla="*/ 502214 w 3649252"/>
              <a:gd name="connsiteY187" fmla="*/ 571502 h 677574"/>
              <a:gd name="connsiteX188" fmla="*/ 499684 w 3649252"/>
              <a:gd name="connsiteY188" fmla="*/ 581238 h 677574"/>
              <a:gd name="connsiteX189" fmla="*/ 540902 w 3649252"/>
              <a:gd name="connsiteY189" fmla="*/ 581238 h 677574"/>
              <a:gd name="connsiteX190" fmla="*/ 538332 w 3649252"/>
              <a:gd name="connsiteY190" fmla="*/ 570763 h 677574"/>
              <a:gd name="connsiteX191" fmla="*/ 531230 w 3649252"/>
              <a:gd name="connsiteY191" fmla="*/ 563597 h 677574"/>
              <a:gd name="connsiteX192" fmla="*/ 520723 w 3649252"/>
              <a:gd name="connsiteY192" fmla="*/ 560994 h 677574"/>
              <a:gd name="connsiteX193" fmla="*/ 3200529 w 3649252"/>
              <a:gd name="connsiteY193" fmla="*/ 541843 h 677574"/>
              <a:gd name="connsiteX194" fmla="*/ 3212161 w 3649252"/>
              <a:gd name="connsiteY194" fmla="*/ 541843 h 677574"/>
              <a:gd name="connsiteX195" fmla="*/ 3226685 w 3649252"/>
              <a:gd name="connsiteY195" fmla="*/ 541843 h 677574"/>
              <a:gd name="connsiteX196" fmla="*/ 3232919 w 3649252"/>
              <a:gd name="connsiteY196" fmla="*/ 541843 h 677574"/>
              <a:gd name="connsiteX197" fmla="*/ 3258883 w 3649252"/>
              <a:gd name="connsiteY197" fmla="*/ 610287 h 677574"/>
              <a:gd name="connsiteX198" fmla="*/ 3285617 w 3649252"/>
              <a:gd name="connsiteY198" fmla="*/ 541843 h 677574"/>
              <a:gd name="connsiteX199" fmla="*/ 3292429 w 3649252"/>
              <a:gd name="connsiteY199" fmla="*/ 541843 h 677574"/>
              <a:gd name="connsiteX200" fmla="*/ 3306440 w 3649252"/>
              <a:gd name="connsiteY200" fmla="*/ 541843 h 677574"/>
              <a:gd name="connsiteX201" fmla="*/ 3318265 w 3649252"/>
              <a:gd name="connsiteY201" fmla="*/ 541843 h 677574"/>
              <a:gd name="connsiteX202" fmla="*/ 3318265 w 3649252"/>
              <a:gd name="connsiteY202" fmla="*/ 640556 h 677574"/>
              <a:gd name="connsiteX203" fmla="*/ 3292429 w 3649252"/>
              <a:gd name="connsiteY203" fmla="*/ 640556 h 677574"/>
              <a:gd name="connsiteX204" fmla="*/ 3292429 w 3649252"/>
              <a:gd name="connsiteY204" fmla="*/ 577768 h 677574"/>
              <a:gd name="connsiteX205" fmla="*/ 3267944 w 3649252"/>
              <a:gd name="connsiteY205" fmla="*/ 640556 h 677574"/>
              <a:gd name="connsiteX206" fmla="*/ 3249757 w 3649252"/>
              <a:gd name="connsiteY206" fmla="*/ 640556 h 677574"/>
              <a:gd name="connsiteX207" fmla="*/ 3226685 w 3649252"/>
              <a:gd name="connsiteY207" fmla="*/ 579978 h 677574"/>
              <a:gd name="connsiteX208" fmla="*/ 3226685 w 3649252"/>
              <a:gd name="connsiteY208" fmla="*/ 640556 h 677574"/>
              <a:gd name="connsiteX209" fmla="*/ 3200529 w 3649252"/>
              <a:gd name="connsiteY209" fmla="*/ 640556 h 677574"/>
              <a:gd name="connsiteX210" fmla="*/ 3200529 w 3649252"/>
              <a:gd name="connsiteY210" fmla="*/ 541843 h 677574"/>
              <a:gd name="connsiteX211" fmla="*/ 2719137 w 3649252"/>
              <a:gd name="connsiteY211" fmla="*/ 541843 h 677574"/>
              <a:gd name="connsiteX212" fmla="*/ 2808596 w 3649252"/>
              <a:gd name="connsiteY212" fmla="*/ 541843 h 677574"/>
              <a:gd name="connsiteX213" fmla="*/ 2808596 w 3649252"/>
              <a:gd name="connsiteY213" fmla="*/ 563372 h 677574"/>
              <a:gd name="connsiteX214" fmla="*/ 2776784 w 3649252"/>
              <a:gd name="connsiteY214" fmla="*/ 563372 h 677574"/>
              <a:gd name="connsiteX215" fmla="*/ 2776784 w 3649252"/>
              <a:gd name="connsiteY215" fmla="*/ 640556 h 677574"/>
              <a:gd name="connsiteX216" fmla="*/ 2750692 w 3649252"/>
              <a:gd name="connsiteY216" fmla="*/ 640556 h 677574"/>
              <a:gd name="connsiteX217" fmla="*/ 2750692 w 3649252"/>
              <a:gd name="connsiteY217" fmla="*/ 563372 h 677574"/>
              <a:gd name="connsiteX218" fmla="*/ 2719137 w 3649252"/>
              <a:gd name="connsiteY218" fmla="*/ 563372 h 677574"/>
              <a:gd name="connsiteX219" fmla="*/ 2719137 w 3649252"/>
              <a:gd name="connsiteY219" fmla="*/ 541843 h 677574"/>
              <a:gd name="connsiteX220" fmla="*/ 2527839 w 3649252"/>
              <a:gd name="connsiteY220" fmla="*/ 541843 h 677574"/>
              <a:gd name="connsiteX221" fmla="*/ 2602902 w 3649252"/>
              <a:gd name="connsiteY221" fmla="*/ 541843 h 677574"/>
              <a:gd name="connsiteX222" fmla="*/ 2602902 w 3649252"/>
              <a:gd name="connsiteY222" fmla="*/ 640556 h 677574"/>
              <a:gd name="connsiteX223" fmla="*/ 2576810 w 3649252"/>
              <a:gd name="connsiteY223" fmla="*/ 640556 h 677574"/>
              <a:gd name="connsiteX224" fmla="*/ 2576810 w 3649252"/>
              <a:gd name="connsiteY224" fmla="*/ 563372 h 677574"/>
              <a:gd name="connsiteX225" fmla="*/ 2552453 w 3649252"/>
              <a:gd name="connsiteY225" fmla="*/ 563372 h 677574"/>
              <a:gd name="connsiteX226" fmla="*/ 2550910 w 3649252"/>
              <a:gd name="connsiteY226" fmla="*/ 593513 h 677574"/>
              <a:gd name="connsiteX227" fmla="*/ 2547922 w 3649252"/>
              <a:gd name="connsiteY227" fmla="*/ 614850 h 677574"/>
              <a:gd name="connsiteX228" fmla="*/ 2541271 w 3649252"/>
              <a:gd name="connsiteY228" fmla="*/ 629470 h 677574"/>
              <a:gd name="connsiteX229" fmla="*/ 2531052 w 3649252"/>
              <a:gd name="connsiteY229" fmla="*/ 637857 h 677574"/>
              <a:gd name="connsiteX230" fmla="*/ 2517171 w 3649252"/>
              <a:gd name="connsiteY230" fmla="*/ 640556 h 677574"/>
              <a:gd name="connsiteX231" fmla="*/ 2508944 w 3649252"/>
              <a:gd name="connsiteY231" fmla="*/ 640556 h 677574"/>
              <a:gd name="connsiteX232" fmla="*/ 2508816 w 3649252"/>
              <a:gd name="connsiteY232" fmla="*/ 618834 h 677574"/>
              <a:gd name="connsiteX233" fmla="*/ 2512093 w 3649252"/>
              <a:gd name="connsiteY233" fmla="*/ 618834 h 677574"/>
              <a:gd name="connsiteX234" fmla="*/ 2518102 w 3649252"/>
              <a:gd name="connsiteY234" fmla="*/ 617131 h 677574"/>
              <a:gd name="connsiteX235" fmla="*/ 2522312 w 3649252"/>
              <a:gd name="connsiteY235" fmla="*/ 611572 h 677574"/>
              <a:gd name="connsiteX236" fmla="*/ 2524947 w 3649252"/>
              <a:gd name="connsiteY236" fmla="*/ 601321 h 677574"/>
              <a:gd name="connsiteX237" fmla="*/ 2526232 w 3649252"/>
              <a:gd name="connsiteY237" fmla="*/ 585544 h 677574"/>
              <a:gd name="connsiteX238" fmla="*/ 2527839 w 3649252"/>
              <a:gd name="connsiteY238" fmla="*/ 541843 h 677574"/>
              <a:gd name="connsiteX239" fmla="*/ 2409953 w 3649252"/>
              <a:gd name="connsiteY239" fmla="*/ 541843 h 677574"/>
              <a:gd name="connsiteX240" fmla="*/ 2496263 w 3649252"/>
              <a:gd name="connsiteY240" fmla="*/ 541843 h 677574"/>
              <a:gd name="connsiteX241" fmla="*/ 2496263 w 3649252"/>
              <a:gd name="connsiteY241" fmla="*/ 640556 h 677574"/>
              <a:gd name="connsiteX242" fmla="*/ 2470107 w 3649252"/>
              <a:gd name="connsiteY242" fmla="*/ 640556 h 677574"/>
              <a:gd name="connsiteX243" fmla="*/ 2470107 w 3649252"/>
              <a:gd name="connsiteY243" fmla="*/ 563372 h 677574"/>
              <a:gd name="connsiteX244" fmla="*/ 2435789 w 3649252"/>
              <a:gd name="connsiteY244" fmla="*/ 563372 h 677574"/>
              <a:gd name="connsiteX245" fmla="*/ 2435789 w 3649252"/>
              <a:gd name="connsiteY245" fmla="*/ 640556 h 677574"/>
              <a:gd name="connsiteX246" fmla="*/ 2409953 w 3649252"/>
              <a:gd name="connsiteY246" fmla="*/ 640556 h 677574"/>
              <a:gd name="connsiteX247" fmla="*/ 2409953 w 3649252"/>
              <a:gd name="connsiteY247" fmla="*/ 541843 h 677574"/>
              <a:gd name="connsiteX248" fmla="*/ 2267078 w 3649252"/>
              <a:gd name="connsiteY248" fmla="*/ 541843 h 677574"/>
              <a:gd name="connsiteX249" fmla="*/ 2293235 w 3649252"/>
              <a:gd name="connsiteY249" fmla="*/ 541843 h 677574"/>
              <a:gd name="connsiteX250" fmla="*/ 2293235 w 3649252"/>
              <a:gd name="connsiteY250" fmla="*/ 604438 h 677574"/>
              <a:gd name="connsiteX251" fmla="*/ 2328775 w 3649252"/>
              <a:gd name="connsiteY251" fmla="*/ 541843 h 677574"/>
              <a:gd name="connsiteX252" fmla="*/ 2355767 w 3649252"/>
              <a:gd name="connsiteY252" fmla="*/ 541843 h 677574"/>
              <a:gd name="connsiteX253" fmla="*/ 2355767 w 3649252"/>
              <a:gd name="connsiteY253" fmla="*/ 640556 h 677574"/>
              <a:gd name="connsiteX254" fmla="*/ 2329674 w 3649252"/>
              <a:gd name="connsiteY254" fmla="*/ 640556 h 677574"/>
              <a:gd name="connsiteX255" fmla="*/ 2329674 w 3649252"/>
              <a:gd name="connsiteY255" fmla="*/ 577768 h 677574"/>
              <a:gd name="connsiteX256" fmla="*/ 2294263 w 3649252"/>
              <a:gd name="connsiteY256" fmla="*/ 640556 h 677574"/>
              <a:gd name="connsiteX257" fmla="*/ 2267078 w 3649252"/>
              <a:gd name="connsiteY257" fmla="*/ 640556 h 677574"/>
              <a:gd name="connsiteX258" fmla="*/ 2267078 w 3649252"/>
              <a:gd name="connsiteY258" fmla="*/ 541843 h 677574"/>
              <a:gd name="connsiteX259" fmla="*/ 2124203 w 3649252"/>
              <a:gd name="connsiteY259" fmla="*/ 541843 h 677574"/>
              <a:gd name="connsiteX260" fmla="*/ 2135836 w 3649252"/>
              <a:gd name="connsiteY260" fmla="*/ 541843 h 677574"/>
              <a:gd name="connsiteX261" fmla="*/ 2150360 w 3649252"/>
              <a:gd name="connsiteY261" fmla="*/ 541843 h 677574"/>
              <a:gd name="connsiteX262" fmla="*/ 2156594 w 3649252"/>
              <a:gd name="connsiteY262" fmla="*/ 541843 h 677574"/>
              <a:gd name="connsiteX263" fmla="*/ 2182558 w 3649252"/>
              <a:gd name="connsiteY263" fmla="*/ 610287 h 677574"/>
              <a:gd name="connsiteX264" fmla="*/ 2209293 w 3649252"/>
              <a:gd name="connsiteY264" fmla="*/ 541843 h 677574"/>
              <a:gd name="connsiteX265" fmla="*/ 2216105 w 3649252"/>
              <a:gd name="connsiteY265" fmla="*/ 541843 h 677574"/>
              <a:gd name="connsiteX266" fmla="*/ 2230115 w 3649252"/>
              <a:gd name="connsiteY266" fmla="*/ 541843 h 677574"/>
              <a:gd name="connsiteX267" fmla="*/ 2241940 w 3649252"/>
              <a:gd name="connsiteY267" fmla="*/ 541843 h 677574"/>
              <a:gd name="connsiteX268" fmla="*/ 2241940 w 3649252"/>
              <a:gd name="connsiteY268" fmla="*/ 640556 h 677574"/>
              <a:gd name="connsiteX269" fmla="*/ 2216105 w 3649252"/>
              <a:gd name="connsiteY269" fmla="*/ 640556 h 677574"/>
              <a:gd name="connsiteX270" fmla="*/ 2216105 w 3649252"/>
              <a:gd name="connsiteY270" fmla="*/ 577768 h 677574"/>
              <a:gd name="connsiteX271" fmla="*/ 2191619 w 3649252"/>
              <a:gd name="connsiteY271" fmla="*/ 640556 h 677574"/>
              <a:gd name="connsiteX272" fmla="*/ 2173432 w 3649252"/>
              <a:gd name="connsiteY272" fmla="*/ 640556 h 677574"/>
              <a:gd name="connsiteX273" fmla="*/ 2150360 w 3649252"/>
              <a:gd name="connsiteY273" fmla="*/ 579978 h 677574"/>
              <a:gd name="connsiteX274" fmla="*/ 2150360 w 3649252"/>
              <a:gd name="connsiteY274" fmla="*/ 640556 h 677574"/>
              <a:gd name="connsiteX275" fmla="*/ 2124203 w 3649252"/>
              <a:gd name="connsiteY275" fmla="*/ 640556 h 677574"/>
              <a:gd name="connsiteX276" fmla="*/ 2124203 w 3649252"/>
              <a:gd name="connsiteY276" fmla="*/ 541843 h 677574"/>
              <a:gd name="connsiteX277" fmla="*/ 1914653 w 3649252"/>
              <a:gd name="connsiteY277" fmla="*/ 541843 h 677574"/>
              <a:gd name="connsiteX278" fmla="*/ 1940810 w 3649252"/>
              <a:gd name="connsiteY278" fmla="*/ 541843 h 677574"/>
              <a:gd name="connsiteX279" fmla="*/ 1940810 w 3649252"/>
              <a:gd name="connsiteY279" fmla="*/ 580274 h 677574"/>
              <a:gd name="connsiteX280" fmla="*/ 1974550 w 3649252"/>
              <a:gd name="connsiteY280" fmla="*/ 580274 h 677574"/>
              <a:gd name="connsiteX281" fmla="*/ 1974550 w 3649252"/>
              <a:gd name="connsiteY281" fmla="*/ 541843 h 677574"/>
              <a:gd name="connsiteX282" fmla="*/ 2000514 w 3649252"/>
              <a:gd name="connsiteY282" fmla="*/ 541843 h 677574"/>
              <a:gd name="connsiteX283" fmla="*/ 2000514 w 3649252"/>
              <a:gd name="connsiteY283" fmla="*/ 640556 h 677574"/>
              <a:gd name="connsiteX284" fmla="*/ 1974550 w 3649252"/>
              <a:gd name="connsiteY284" fmla="*/ 640556 h 677574"/>
              <a:gd name="connsiteX285" fmla="*/ 1974550 w 3649252"/>
              <a:gd name="connsiteY285" fmla="*/ 601803 h 677574"/>
              <a:gd name="connsiteX286" fmla="*/ 1940810 w 3649252"/>
              <a:gd name="connsiteY286" fmla="*/ 601803 h 677574"/>
              <a:gd name="connsiteX287" fmla="*/ 1940810 w 3649252"/>
              <a:gd name="connsiteY287" fmla="*/ 640556 h 677574"/>
              <a:gd name="connsiteX288" fmla="*/ 1914653 w 3649252"/>
              <a:gd name="connsiteY288" fmla="*/ 640556 h 677574"/>
              <a:gd name="connsiteX289" fmla="*/ 1914653 w 3649252"/>
              <a:gd name="connsiteY289" fmla="*/ 541843 h 677574"/>
              <a:gd name="connsiteX290" fmla="*/ 1771778 w 3649252"/>
              <a:gd name="connsiteY290" fmla="*/ 541843 h 677574"/>
              <a:gd name="connsiteX291" fmla="*/ 1797935 w 3649252"/>
              <a:gd name="connsiteY291" fmla="*/ 541843 h 677574"/>
              <a:gd name="connsiteX292" fmla="*/ 1797935 w 3649252"/>
              <a:gd name="connsiteY292" fmla="*/ 604438 h 677574"/>
              <a:gd name="connsiteX293" fmla="*/ 1833475 w 3649252"/>
              <a:gd name="connsiteY293" fmla="*/ 541843 h 677574"/>
              <a:gd name="connsiteX294" fmla="*/ 1860467 w 3649252"/>
              <a:gd name="connsiteY294" fmla="*/ 541843 h 677574"/>
              <a:gd name="connsiteX295" fmla="*/ 1860467 w 3649252"/>
              <a:gd name="connsiteY295" fmla="*/ 640556 h 677574"/>
              <a:gd name="connsiteX296" fmla="*/ 1834374 w 3649252"/>
              <a:gd name="connsiteY296" fmla="*/ 640556 h 677574"/>
              <a:gd name="connsiteX297" fmla="*/ 1834374 w 3649252"/>
              <a:gd name="connsiteY297" fmla="*/ 577768 h 677574"/>
              <a:gd name="connsiteX298" fmla="*/ 1798963 w 3649252"/>
              <a:gd name="connsiteY298" fmla="*/ 640556 h 677574"/>
              <a:gd name="connsiteX299" fmla="*/ 1771778 w 3649252"/>
              <a:gd name="connsiteY299" fmla="*/ 640556 h 677574"/>
              <a:gd name="connsiteX300" fmla="*/ 1771778 w 3649252"/>
              <a:gd name="connsiteY300" fmla="*/ 541843 h 677574"/>
              <a:gd name="connsiteX301" fmla="*/ 1552703 w 3649252"/>
              <a:gd name="connsiteY301" fmla="*/ 541843 h 677574"/>
              <a:gd name="connsiteX302" fmla="*/ 1578860 w 3649252"/>
              <a:gd name="connsiteY302" fmla="*/ 541843 h 677574"/>
              <a:gd name="connsiteX303" fmla="*/ 1578860 w 3649252"/>
              <a:gd name="connsiteY303" fmla="*/ 580274 h 677574"/>
              <a:gd name="connsiteX304" fmla="*/ 1612600 w 3649252"/>
              <a:gd name="connsiteY304" fmla="*/ 580274 h 677574"/>
              <a:gd name="connsiteX305" fmla="*/ 1612600 w 3649252"/>
              <a:gd name="connsiteY305" fmla="*/ 541843 h 677574"/>
              <a:gd name="connsiteX306" fmla="*/ 1638564 w 3649252"/>
              <a:gd name="connsiteY306" fmla="*/ 541843 h 677574"/>
              <a:gd name="connsiteX307" fmla="*/ 1638564 w 3649252"/>
              <a:gd name="connsiteY307" fmla="*/ 640556 h 677574"/>
              <a:gd name="connsiteX308" fmla="*/ 1612600 w 3649252"/>
              <a:gd name="connsiteY308" fmla="*/ 640556 h 677574"/>
              <a:gd name="connsiteX309" fmla="*/ 1612600 w 3649252"/>
              <a:gd name="connsiteY309" fmla="*/ 601803 h 677574"/>
              <a:gd name="connsiteX310" fmla="*/ 1578860 w 3649252"/>
              <a:gd name="connsiteY310" fmla="*/ 601803 h 677574"/>
              <a:gd name="connsiteX311" fmla="*/ 1578860 w 3649252"/>
              <a:gd name="connsiteY311" fmla="*/ 640556 h 677574"/>
              <a:gd name="connsiteX312" fmla="*/ 1552703 w 3649252"/>
              <a:gd name="connsiteY312" fmla="*/ 640556 h 677574"/>
              <a:gd name="connsiteX313" fmla="*/ 1552703 w 3649252"/>
              <a:gd name="connsiteY313" fmla="*/ 541843 h 677574"/>
              <a:gd name="connsiteX314" fmla="*/ 1447929 w 3649252"/>
              <a:gd name="connsiteY314" fmla="*/ 541843 h 677574"/>
              <a:gd name="connsiteX315" fmla="*/ 1474085 w 3649252"/>
              <a:gd name="connsiteY315" fmla="*/ 541843 h 677574"/>
              <a:gd name="connsiteX316" fmla="*/ 1474085 w 3649252"/>
              <a:gd name="connsiteY316" fmla="*/ 580274 h 677574"/>
              <a:gd name="connsiteX317" fmla="*/ 1507825 w 3649252"/>
              <a:gd name="connsiteY317" fmla="*/ 580274 h 677574"/>
              <a:gd name="connsiteX318" fmla="*/ 1507825 w 3649252"/>
              <a:gd name="connsiteY318" fmla="*/ 541843 h 677574"/>
              <a:gd name="connsiteX319" fmla="*/ 1533789 w 3649252"/>
              <a:gd name="connsiteY319" fmla="*/ 541843 h 677574"/>
              <a:gd name="connsiteX320" fmla="*/ 1533789 w 3649252"/>
              <a:gd name="connsiteY320" fmla="*/ 640556 h 677574"/>
              <a:gd name="connsiteX321" fmla="*/ 1507825 w 3649252"/>
              <a:gd name="connsiteY321" fmla="*/ 640556 h 677574"/>
              <a:gd name="connsiteX322" fmla="*/ 1507825 w 3649252"/>
              <a:gd name="connsiteY322" fmla="*/ 601803 h 677574"/>
              <a:gd name="connsiteX323" fmla="*/ 1474085 w 3649252"/>
              <a:gd name="connsiteY323" fmla="*/ 601803 h 677574"/>
              <a:gd name="connsiteX324" fmla="*/ 1474085 w 3649252"/>
              <a:gd name="connsiteY324" fmla="*/ 640556 h 677574"/>
              <a:gd name="connsiteX325" fmla="*/ 1447929 w 3649252"/>
              <a:gd name="connsiteY325" fmla="*/ 640556 h 677574"/>
              <a:gd name="connsiteX326" fmla="*/ 1447929 w 3649252"/>
              <a:gd name="connsiteY326" fmla="*/ 541843 h 677574"/>
              <a:gd name="connsiteX327" fmla="*/ 1251489 w 3649252"/>
              <a:gd name="connsiteY327" fmla="*/ 541843 h 677574"/>
              <a:gd name="connsiteX328" fmla="*/ 1326552 w 3649252"/>
              <a:gd name="connsiteY328" fmla="*/ 541843 h 677574"/>
              <a:gd name="connsiteX329" fmla="*/ 1326552 w 3649252"/>
              <a:gd name="connsiteY329" fmla="*/ 640556 h 677574"/>
              <a:gd name="connsiteX330" fmla="*/ 1300460 w 3649252"/>
              <a:gd name="connsiteY330" fmla="*/ 640556 h 677574"/>
              <a:gd name="connsiteX331" fmla="*/ 1300460 w 3649252"/>
              <a:gd name="connsiteY331" fmla="*/ 563372 h 677574"/>
              <a:gd name="connsiteX332" fmla="*/ 1276103 w 3649252"/>
              <a:gd name="connsiteY332" fmla="*/ 563372 h 677574"/>
              <a:gd name="connsiteX333" fmla="*/ 1274561 w 3649252"/>
              <a:gd name="connsiteY333" fmla="*/ 593513 h 677574"/>
              <a:gd name="connsiteX334" fmla="*/ 1271572 w 3649252"/>
              <a:gd name="connsiteY334" fmla="*/ 614850 h 677574"/>
              <a:gd name="connsiteX335" fmla="*/ 1264921 w 3649252"/>
              <a:gd name="connsiteY335" fmla="*/ 629470 h 677574"/>
              <a:gd name="connsiteX336" fmla="*/ 1254702 w 3649252"/>
              <a:gd name="connsiteY336" fmla="*/ 637857 h 677574"/>
              <a:gd name="connsiteX337" fmla="*/ 1240821 w 3649252"/>
              <a:gd name="connsiteY337" fmla="*/ 640556 h 677574"/>
              <a:gd name="connsiteX338" fmla="*/ 1232595 w 3649252"/>
              <a:gd name="connsiteY338" fmla="*/ 640556 h 677574"/>
              <a:gd name="connsiteX339" fmla="*/ 1232466 w 3649252"/>
              <a:gd name="connsiteY339" fmla="*/ 618834 h 677574"/>
              <a:gd name="connsiteX340" fmla="*/ 1235744 w 3649252"/>
              <a:gd name="connsiteY340" fmla="*/ 618834 h 677574"/>
              <a:gd name="connsiteX341" fmla="*/ 1241753 w 3649252"/>
              <a:gd name="connsiteY341" fmla="*/ 617131 h 677574"/>
              <a:gd name="connsiteX342" fmla="*/ 1245962 w 3649252"/>
              <a:gd name="connsiteY342" fmla="*/ 611572 h 677574"/>
              <a:gd name="connsiteX343" fmla="*/ 1248597 w 3649252"/>
              <a:gd name="connsiteY343" fmla="*/ 601321 h 677574"/>
              <a:gd name="connsiteX344" fmla="*/ 1249882 w 3649252"/>
              <a:gd name="connsiteY344" fmla="*/ 585544 h 677574"/>
              <a:gd name="connsiteX345" fmla="*/ 1251489 w 3649252"/>
              <a:gd name="connsiteY345" fmla="*/ 541843 h 677574"/>
              <a:gd name="connsiteX346" fmla="*/ 1133604 w 3649252"/>
              <a:gd name="connsiteY346" fmla="*/ 541843 h 677574"/>
              <a:gd name="connsiteX347" fmla="*/ 1175698 w 3649252"/>
              <a:gd name="connsiteY347" fmla="*/ 541843 h 677574"/>
              <a:gd name="connsiteX348" fmla="*/ 1204554 w 3649252"/>
              <a:gd name="connsiteY348" fmla="*/ 548783 h 677574"/>
              <a:gd name="connsiteX349" fmla="*/ 1215158 w 3649252"/>
              <a:gd name="connsiteY349" fmla="*/ 568513 h 677574"/>
              <a:gd name="connsiteX350" fmla="*/ 1209181 w 3649252"/>
              <a:gd name="connsiteY350" fmla="*/ 581881 h 677574"/>
              <a:gd name="connsiteX351" fmla="*/ 1192600 w 3649252"/>
              <a:gd name="connsiteY351" fmla="*/ 589079 h 677574"/>
              <a:gd name="connsiteX352" fmla="*/ 1207735 w 3649252"/>
              <a:gd name="connsiteY352" fmla="*/ 593095 h 677574"/>
              <a:gd name="connsiteX353" fmla="*/ 1217311 w 3649252"/>
              <a:gd name="connsiteY353" fmla="*/ 601803 h 677574"/>
              <a:gd name="connsiteX354" fmla="*/ 1220621 w 3649252"/>
              <a:gd name="connsiteY354" fmla="*/ 613628 h 677574"/>
              <a:gd name="connsiteX355" fmla="*/ 1216154 w 3649252"/>
              <a:gd name="connsiteY355" fmla="*/ 628088 h 677574"/>
              <a:gd name="connsiteX356" fmla="*/ 1203108 w 3649252"/>
              <a:gd name="connsiteY356" fmla="*/ 637343 h 677574"/>
              <a:gd name="connsiteX357" fmla="*/ 1182189 w 3649252"/>
              <a:gd name="connsiteY357" fmla="*/ 640556 h 677574"/>
              <a:gd name="connsiteX358" fmla="*/ 1133604 w 3649252"/>
              <a:gd name="connsiteY358" fmla="*/ 640556 h 677574"/>
              <a:gd name="connsiteX359" fmla="*/ 1133604 w 3649252"/>
              <a:gd name="connsiteY359" fmla="*/ 541843 h 677574"/>
              <a:gd name="connsiteX360" fmla="*/ 918912 w 3649252"/>
              <a:gd name="connsiteY360" fmla="*/ 541843 h 677574"/>
              <a:gd name="connsiteX361" fmla="*/ 1008372 w 3649252"/>
              <a:gd name="connsiteY361" fmla="*/ 541843 h 677574"/>
              <a:gd name="connsiteX362" fmla="*/ 1008372 w 3649252"/>
              <a:gd name="connsiteY362" fmla="*/ 563372 h 677574"/>
              <a:gd name="connsiteX363" fmla="*/ 976560 w 3649252"/>
              <a:gd name="connsiteY363" fmla="*/ 563372 h 677574"/>
              <a:gd name="connsiteX364" fmla="*/ 976560 w 3649252"/>
              <a:gd name="connsiteY364" fmla="*/ 640556 h 677574"/>
              <a:gd name="connsiteX365" fmla="*/ 950467 w 3649252"/>
              <a:gd name="connsiteY365" fmla="*/ 640556 h 677574"/>
              <a:gd name="connsiteX366" fmla="*/ 950467 w 3649252"/>
              <a:gd name="connsiteY366" fmla="*/ 563372 h 677574"/>
              <a:gd name="connsiteX367" fmla="*/ 918912 w 3649252"/>
              <a:gd name="connsiteY367" fmla="*/ 563372 h 677574"/>
              <a:gd name="connsiteX368" fmla="*/ 918912 w 3649252"/>
              <a:gd name="connsiteY368" fmla="*/ 541843 h 677574"/>
              <a:gd name="connsiteX369" fmla="*/ 595614 w 3649252"/>
              <a:gd name="connsiteY369" fmla="*/ 541843 h 677574"/>
              <a:gd name="connsiteX370" fmla="*/ 671320 w 3649252"/>
              <a:gd name="connsiteY370" fmla="*/ 541843 h 677574"/>
              <a:gd name="connsiteX371" fmla="*/ 671320 w 3649252"/>
              <a:gd name="connsiteY371" fmla="*/ 618834 h 677574"/>
              <a:gd name="connsiteX372" fmla="*/ 686615 w 3649252"/>
              <a:gd name="connsiteY372" fmla="*/ 618834 h 677574"/>
              <a:gd name="connsiteX373" fmla="*/ 686615 w 3649252"/>
              <a:gd name="connsiteY373" fmla="*/ 669476 h 677574"/>
              <a:gd name="connsiteX374" fmla="*/ 660523 w 3649252"/>
              <a:gd name="connsiteY374" fmla="*/ 669476 h 677574"/>
              <a:gd name="connsiteX375" fmla="*/ 660523 w 3649252"/>
              <a:gd name="connsiteY375" fmla="*/ 640556 h 677574"/>
              <a:gd name="connsiteX376" fmla="*/ 600177 w 3649252"/>
              <a:gd name="connsiteY376" fmla="*/ 640556 h 677574"/>
              <a:gd name="connsiteX377" fmla="*/ 600177 w 3649252"/>
              <a:gd name="connsiteY377" fmla="*/ 669476 h 677574"/>
              <a:gd name="connsiteX378" fmla="*/ 573442 w 3649252"/>
              <a:gd name="connsiteY378" fmla="*/ 669476 h 677574"/>
              <a:gd name="connsiteX379" fmla="*/ 573442 w 3649252"/>
              <a:gd name="connsiteY379" fmla="*/ 618834 h 677574"/>
              <a:gd name="connsiteX380" fmla="*/ 581025 w 3649252"/>
              <a:gd name="connsiteY380" fmla="*/ 618834 h 677574"/>
              <a:gd name="connsiteX381" fmla="*/ 586327 w 3649252"/>
              <a:gd name="connsiteY381" fmla="*/ 612279 h 677574"/>
              <a:gd name="connsiteX382" fmla="*/ 589669 w 3649252"/>
              <a:gd name="connsiteY382" fmla="*/ 601675 h 677574"/>
              <a:gd name="connsiteX383" fmla="*/ 591725 w 3649252"/>
              <a:gd name="connsiteY383" fmla="*/ 588468 h 677574"/>
              <a:gd name="connsiteX384" fmla="*/ 593043 w 3649252"/>
              <a:gd name="connsiteY384" fmla="*/ 574104 h 677574"/>
              <a:gd name="connsiteX385" fmla="*/ 595614 w 3649252"/>
              <a:gd name="connsiteY385" fmla="*/ 541843 h 677574"/>
              <a:gd name="connsiteX386" fmla="*/ 257304 w 3649252"/>
              <a:gd name="connsiteY386" fmla="*/ 541843 h 677574"/>
              <a:gd name="connsiteX387" fmla="*/ 343614 w 3649252"/>
              <a:gd name="connsiteY387" fmla="*/ 541843 h 677574"/>
              <a:gd name="connsiteX388" fmla="*/ 343614 w 3649252"/>
              <a:gd name="connsiteY388" fmla="*/ 640556 h 677574"/>
              <a:gd name="connsiteX389" fmla="*/ 317457 w 3649252"/>
              <a:gd name="connsiteY389" fmla="*/ 640556 h 677574"/>
              <a:gd name="connsiteX390" fmla="*/ 317457 w 3649252"/>
              <a:gd name="connsiteY390" fmla="*/ 563372 h 677574"/>
              <a:gd name="connsiteX391" fmla="*/ 283139 w 3649252"/>
              <a:gd name="connsiteY391" fmla="*/ 563372 h 677574"/>
              <a:gd name="connsiteX392" fmla="*/ 283139 w 3649252"/>
              <a:gd name="connsiteY392" fmla="*/ 640556 h 677574"/>
              <a:gd name="connsiteX393" fmla="*/ 257304 w 3649252"/>
              <a:gd name="connsiteY393" fmla="*/ 640556 h 677574"/>
              <a:gd name="connsiteX394" fmla="*/ 257304 w 3649252"/>
              <a:gd name="connsiteY394" fmla="*/ 541843 h 677574"/>
              <a:gd name="connsiteX395" fmla="*/ 3085 w 3649252"/>
              <a:gd name="connsiteY395" fmla="*/ 541843 h 677574"/>
              <a:gd name="connsiteX396" fmla="*/ 18252 w 3649252"/>
              <a:gd name="connsiteY396" fmla="*/ 541843 h 677574"/>
              <a:gd name="connsiteX397" fmla="*/ 18252 w 3649252"/>
              <a:gd name="connsiteY397" fmla="*/ 584259 h 677574"/>
              <a:gd name="connsiteX398" fmla="*/ 65552 w 3649252"/>
              <a:gd name="connsiteY398" fmla="*/ 584259 h 677574"/>
              <a:gd name="connsiteX399" fmla="*/ 65552 w 3649252"/>
              <a:gd name="connsiteY399" fmla="*/ 541843 h 677574"/>
              <a:gd name="connsiteX400" fmla="*/ 80719 w 3649252"/>
              <a:gd name="connsiteY400" fmla="*/ 541843 h 677574"/>
              <a:gd name="connsiteX401" fmla="*/ 80719 w 3649252"/>
              <a:gd name="connsiteY401" fmla="*/ 640556 h 677574"/>
              <a:gd name="connsiteX402" fmla="*/ 65552 w 3649252"/>
              <a:gd name="connsiteY402" fmla="*/ 640556 h 677574"/>
              <a:gd name="connsiteX403" fmla="*/ 65552 w 3649252"/>
              <a:gd name="connsiteY403" fmla="*/ 598397 h 677574"/>
              <a:gd name="connsiteX404" fmla="*/ 18252 w 3649252"/>
              <a:gd name="connsiteY404" fmla="*/ 598397 h 677574"/>
              <a:gd name="connsiteX405" fmla="*/ 18252 w 3649252"/>
              <a:gd name="connsiteY405" fmla="*/ 640556 h 677574"/>
              <a:gd name="connsiteX406" fmla="*/ 3085 w 3649252"/>
              <a:gd name="connsiteY406" fmla="*/ 640556 h 677574"/>
              <a:gd name="connsiteX407" fmla="*/ 3085 w 3649252"/>
              <a:gd name="connsiteY407" fmla="*/ 541843 h 677574"/>
              <a:gd name="connsiteX408" fmla="*/ 3377773 w 3649252"/>
              <a:gd name="connsiteY408" fmla="*/ 540557 h 677574"/>
              <a:gd name="connsiteX409" fmla="*/ 3395992 w 3649252"/>
              <a:gd name="connsiteY409" fmla="*/ 543674 h 677574"/>
              <a:gd name="connsiteX410" fmla="*/ 3410773 w 3649252"/>
              <a:gd name="connsiteY410" fmla="*/ 553025 h 677574"/>
              <a:gd name="connsiteX411" fmla="*/ 3420639 w 3649252"/>
              <a:gd name="connsiteY411" fmla="*/ 568674 h 677574"/>
              <a:gd name="connsiteX412" fmla="*/ 3424173 w 3649252"/>
              <a:gd name="connsiteY412" fmla="*/ 590685 h 677574"/>
              <a:gd name="connsiteX413" fmla="*/ 3424173 w 3649252"/>
              <a:gd name="connsiteY413" fmla="*/ 598204 h 677574"/>
              <a:gd name="connsiteX414" fmla="*/ 3356950 w 3649252"/>
              <a:gd name="connsiteY414" fmla="*/ 598204 h 677574"/>
              <a:gd name="connsiteX415" fmla="*/ 3356950 w 3649252"/>
              <a:gd name="connsiteY415" fmla="*/ 598269 h 677574"/>
              <a:gd name="connsiteX416" fmla="*/ 3359681 w 3649252"/>
              <a:gd name="connsiteY416" fmla="*/ 610929 h 677574"/>
              <a:gd name="connsiteX417" fmla="*/ 3367425 w 3649252"/>
              <a:gd name="connsiteY417" fmla="*/ 619155 h 677574"/>
              <a:gd name="connsiteX418" fmla="*/ 3379315 w 3649252"/>
              <a:gd name="connsiteY418" fmla="*/ 622047 h 677574"/>
              <a:gd name="connsiteX419" fmla="*/ 3387669 w 3649252"/>
              <a:gd name="connsiteY419" fmla="*/ 620762 h 677574"/>
              <a:gd name="connsiteX420" fmla="*/ 3394161 w 3649252"/>
              <a:gd name="connsiteY420" fmla="*/ 616906 h 677574"/>
              <a:gd name="connsiteX421" fmla="*/ 3398274 w 3649252"/>
              <a:gd name="connsiteY421" fmla="*/ 610608 h 677574"/>
              <a:gd name="connsiteX422" fmla="*/ 3423595 w 3649252"/>
              <a:gd name="connsiteY422" fmla="*/ 612279 h 677574"/>
              <a:gd name="connsiteX423" fmla="*/ 3415722 w 3649252"/>
              <a:gd name="connsiteY423" fmla="*/ 628185 h 677574"/>
              <a:gd name="connsiteX424" fmla="*/ 3400427 w 3649252"/>
              <a:gd name="connsiteY424" fmla="*/ 638725 h 677574"/>
              <a:gd name="connsiteX425" fmla="*/ 3378865 w 3649252"/>
              <a:gd name="connsiteY425" fmla="*/ 642484 h 677574"/>
              <a:gd name="connsiteX426" fmla="*/ 3352677 w 3649252"/>
              <a:gd name="connsiteY426" fmla="*/ 636282 h 677574"/>
              <a:gd name="connsiteX427" fmla="*/ 3335807 w 3649252"/>
              <a:gd name="connsiteY427" fmla="*/ 618673 h 677574"/>
              <a:gd name="connsiteX428" fmla="*/ 3329894 w 3649252"/>
              <a:gd name="connsiteY428" fmla="*/ 591649 h 677574"/>
              <a:gd name="connsiteX429" fmla="*/ 3335807 w 3649252"/>
              <a:gd name="connsiteY429" fmla="*/ 564914 h 677574"/>
              <a:gd name="connsiteX430" fmla="*/ 3352483 w 3649252"/>
              <a:gd name="connsiteY430" fmla="*/ 546984 h 677574"/>
              <a:gd name="connsiteX431" fmla="*/ 3377773 w 3649252"/>
              <a:gd name="connsiteY431" fmla="*/ 540557 h 677574"/>
              <a:gd name="connsiteX432" fmla="*/ 3142526 w 3649252"/>
              <a:gd name="connsiteY432" fmla="*/ 540557 h 677574"/>
              <a:gd name="connsiteX433" fmla="*/ 3162449 w 3649252"/>
              <a:gd name="connsiteY433" fmla="*/ 546181 h 677574"/>
              <a:gd name="connsiteX434" fmla="*/ 3177037 w 3649252"/>
              <a:gd name="connsiteY434" fmla="*/ 563083 h 677574"/>
              <a:gd name="connsiteX435" fmla="*/ 3182500 w 3649252"/>
              <a:gd name="connsiteY435" fmla="*/ 591328 h 677574"/>
              <a:gd name="connsiteX436" fmla="*/ 3177198 w 3649252"/>
              <a:gd name="connsiteY436" fmla="*/ 619188 h 677574"/>
              <a:gd name="connsiteX437" fmla="*/ 3162802 w 3649252"/>
              <a:gd name="connsiteY437" fmla="*/ 636347 h 677574"/>
              <a:gd name="connsiteX438" fmla="*/ 3142462 w 3649252"/>
              <a:gd name="connsiteY438" fmla="*/ 642163 h 677574"/>
              <a:gd name="connsiteX439" fmla="*/ 3128934 w 3649252"/>
              <a:gd name="connsiteY439" fmla="*/ 639528 h 677574"/>
              <a:gd name="connsiteX440" fmla="*/ 3119840 w 3649252"/>
              <a:gd name="connsiteY440" fmla="*/ 632876 h 677574"/>
              <a:gd name="connsiteX441" fmla="*/ 3114442 w 3649252"/>
              <a:gd name="connsiteY441" fmla="*/ 624747 h 677574"/>
              <a:gd name="connsiteX442" fmla="*/ 3113606 w 3649252"/>
              <a:gd name="connsiteY442" fmla="*/ 624747 h 677574"/>
              <a:gd name="connsiteX443" fmla="*/ 3113606 w 3649252"/>
              <a:gd name="connsiteY443" fmla="*/ 677574 h 677574"/>
              <a:gd name="connsiteX444" fmla="*/ 3086229 w 3649252"/>
              <a:gd name="connsiteY444" fmla="*/ 677574 h 677574"/>
              <a:gd name="connsiteX445" fmla="*/ 3086229 w 3649252"/>
              <a:gd name="connsiteY445" fmla="*/ 541843 h 677574"/>
              <a:gd name="connsiteX446" fmla="*/ 3113221 w 3649252"/>
              <a:gd name="connsiteY446" fmla="*/ 541843 h 677574"/>
              <a:gd name="connsiteX447" fmla="*/ 3113221 w 3649252"/>
              <a:gd name="connsiteY447" fmla="*/ 558423 h 677574"/>
              <a:gd name="connsiteX448" fmla="*/ 3114442 w 3649252"/>
              <a:gd name="connsiteY448" fmla="*/ 558423 h 677574"/>
              <a:gd name="connsiteX449" fmla="*/ 3119679 w 3649252"/>
              <a:gd name="connsiteY449" fmla="*/ 550294 h 677574"/>
              <a:gd name="connsiteX450" fmla="*/ 3128677 w 3649252"/>
              <a:gd name="connsiteY450" fmla="*/ 543353 h 677574"/>
              <a:gd name="connsiteX451" fmla="*/ 3142526 w 3649252"/>
              <a:gd name="connsiteY451" fmla="*/ 540557 h 677574"/>
              <a:gd name="connsiteX452" fmla="*/ 3016529 w 3649252"/>
              <a:gd name="connsiteY452" fmla="*/ 540557 h 677574"/>
              <a:gd name="connsiteX453" fmla="*/ 3042397 w 3649252"/>
              <a:gd name="connsiteY453" fmla="*/ 546952 h 677574"/>
              <a:gd name="connsiteX454" fmla="*/ 3059203 w 3649252"/>
              <a:gd name="connsiteY454" fmla="*/ 564818 h 677574"/>
              <a:gd name="connsiteX455" fmla="*/ 3065115 w 3649252"/>
              <a:gd name="connsiteY455" fmla="*/ 591585 h 677574"/>
              <a:gd name="connsiteX456" fmla="*/ 3059203 w 3649252"/>
              <a:gd name="connsiteY456" fmla="*/ 618224 h 677574"/>
              <a:gd name="connsiteX457" fmla="*/ 3042397 w 3649252"/>
              <a:gd name="connsiteY457" fmla="*/ 636090 h 677574"/>
              <a:gd name="connsiteX458" fmla="*/ 3016529 w 3649252"/>
              <a:gd name="connsiteY458" fmla="*/ 642484 h 677574"/>
              <a:gd name="connsiteX459" fmla="*/ 2990662 w 3649252"/>
              <a:gd name="connsiteY459" fmla="*/ 636090 h 677574"/>
              <a:gd name="connsiteX460" fmla="*/ 2973856 w 3649252"/>
              <a:gd name="connsiteY460" fmla="*/ 618224 h 677574"/>
              <a:gd name="connsiteX461" fmla="*/ 2967944 w 3649252"/>
              <a:gd name="connsiteY461" fmla="*/ 591585 h 677574"/>
              <a:gd name="connsiteX462" fmla="*/ 2973856 w 3649252"/>
              <a:gd name="connsiteY462" fmla="*/ 564818 h 677574"/>
              <a:gd name="connsiteX463" fmla="*/ 2990662 w 3649252"/>
              <a:gd name="connsiteY463" fmla="*/ 546952 h 677574"/>
              <a:gd name="connsiteX464" fmla="*/ 3016529 w 3649252"/>
              <a:gd name="connsiteY464" fmla="*/ 540557 h 677574"/>
              <a:gd name="connsiteX465" fmla="*/ 2661341 w 3649252"/>
              <a:gd name="connsiteY465" fmla="*/ 540557 h 677574"/>
              <a:gd name="connsiteX466" fmla="*/ 2677118 w 3649252"/>
              <a:gd name="connsiteY466" fmla="*/ 542485 h 677574"/>
              <a:gd name="connsiteX467" fmla="*/ 2690551 w 3649252"/>
              <a:gd name="connsiteY467" fmla="*/ 548462 h 677574"/>
              <a:gd name="connsiteX468" fmla="*/ 2699837 w 3649252"/>
              <a:gd name="connsiteY468" fmla="*/ 558841 h 677574"/>
              <a:gd name="connsiteX469" fmla="*/ 2703243 w 3649252"/>
              <a:gd name="connsiteY469" fmla="*/ 573976 h 677574"/>
              <a:gd name="connsiteX470" fmla="*/ 2703243 w 3649252"/>
              <a:gd name="connsiteY470" fmla="*/ 640556 h 677574"/>
              <a:gd name="connsiteX471" fmla="*/ 2677279 w 3649252"/>
              <a:gd name="connsiteY471" fmla="*/ 640556 h 677574"/>
              <a:gd name="connsiteX472" fmla="*/ 2677279 w 3649252"/>
              <a:gd name="connsiteY472" fmla="*/ 626867 h 677574"/>
              <a:gd name="connsiteX473" fmla="*/ 2676508 w 3649252"/>
              <a:gd name="connsiteY473" fmla="*/ 626867 h 677574"/>
              <a:gd name="connsiteX474" fmla="*/ 2670145 w 3649252"/>
              <a:gd name="connsiteY474" fmla="*/ 634997 h 677574"/>
              <a:gd name="connsiteX475" fmla="*/ 2660570 w 3649252"/>
              <a:gd name="connsiteY475" fmla="*/ 640460 h 677574"/>
              <a:gd name="connsiteX476" fmla="*/ 2647652 w 3649252"/>
              <a:gd name="connsiteY476" fmla="*/ 642420 h 677574"/>
              <a:gd name="connsiteX477" fmla="*/ 2630814 w 3649252"/>
              <a:gd name="connsiteY477" fmla="*/ 639110 h 677574"/>
              <a:gd name="connsiteX478" fmla="*/ 2619150 w 3649252"/>
              <a:gd name="connsiteY478" fmla="*/ 629277 h 677574"/>
              <a:gd name="connsiteX479" fmla="*/ 2614876 w 3649252"/>
              <a:gd name="connsiteY479" fmla="*/ 612986 h 677574"/>
              <a:gd name="connsiteX480" fmla="*/ 2617897 w 3649252"/>
              <a:gd name="connsiteY480" fmla="*/ 599168 h 677574"/>
              <a:gd name="connsiteX481" fmla="*/ 2626123 w 3649252"/>
              <a:gd name="connsiteY481" fmla="*/ 590171 h 677574"/>
              <a:gd name="connsiteX482" fmla="*/ 2637980 w 3649252"/>
              <a:gd name="connsiteY482" fmla="*/ 585030 h 677574"/>
              <a:gd name="connsiteX483" fmla="*/ 2651958 w 3649252"/>
              <a:gd name="connsiteY483" fmla="*/ 582588 h 677574"/>
              <a:gd name="connsiteX484" fmla="*/ 2665840 w 3649252"/>
              <a:gd name="connsiteY484" fmla="*/ 580885 h 677574"/>
              <a:gd name="connsiteX485" fmla="*/ 2673487 w 3649252"/>
              <a:gd name="connsiteY485" fmla="*/ 578475 h 677574"/>
              <a:gd name="connsiteX486" fmla="*/ 2675865 w 3649252"/>
              <a:gd name="connsiteY486" fmla="*/ 573719 h 677574"/>
              <a:gd name="connsiteX487" fmla="*/ 2675865 w 3649252"/>
              <a:gd name="connsiteY487" fmla="*/ 573333 h 677574"/>
              <a:gd name="connsiteX488" fmla="*/ 2672041 w 3649252"/>
              <a:gd name="connsiteY488" fmla="*/ 563886 h 677574"/>
              <a:gd name="connsiteX489" fmla="*/ 2661212 w 3649252"/>
              <a:gd name="connsiteY489" fmla="*/ 560544 h 677574"/>
              <a:gd name="connsiteX490" fmla="*/ 2649452 w 3649252"/>
              <a:gd name="connsiteY490" fmla="*/ 563790 h 677574"/>
              <a:gd name="connsiteX491" fmla="*/ 2643667 w 3649252"/>
              <a:gd name="connsiteY491" fmla="*/ 571919 h 677574"/>
              <a:gd name="connsiteX492" fmla="*/ 2618347 w 3649252"/>
              <a:gd name="connsiteY492" fmla="*/ 569863 h 677574"/>
              <a:gd name="connsiteX493" fmla="*/ 2625930 w 3649252"/>
              <a:gd name="connsiteY493" fmla="*/ 554278 h 677574"/>
              <a:gd name="connsiteX494" fmla="*/ 2640551 w 3649252"/>
              <a:gd name="connsiteY494" fmla="*/ 544124 h 677574"/>
              <a:gd name="connsiteX495" fmla="*/ 2661341 w 3649252"/>
              <a:gd name="connsiteY495" fmla="*/ 540557 h 677574"/>
              <a:gd name="connsiteX496" fmla="*/ 2061266 w 3649252"/>
              <a:gd name="connsiteY496" fmla="*/ 540557 h 677574"/>
              <a:gd name="connsiteX497" fmla="*/ 2077043 w 3649252"/>
              <a:gd name="connsiteY497" fmla="*/ 542485 h 677574"/>
              <a:gd name="connsiteX498" fmla="*/ 2090475 w 3649252"/>
              <a:gd name="connsiteY498" fmla="*/ 548462 h 677574"/>
              <a:gd name="connsiteX499" fmla="*/ 2099762 w 3649252"/>
              <a:gd name="connsiteY499" fmla="*/ 558841 h 677574"/>
              <a:gd name="connsiteX500" fmla="*/ 2103168 w 3649252"/>
              <a:gd name="connsiteY500" fmla="*/ 573976 h 677574"/>
              <a:gd name="connsiteX501" fmla="*/ 2103168 w 3649252"/>
              <a:gd name="connsiteY501" fmla="*/ 640556 h 677574"/>
              <a:gd name="connsiteX502" fmla="*/ 2077204 w 3649252"/>
              <a:gd name="connsiteY502" fmla="*/ 640556 h 677574"/>
              <a:gd name="connsiteX503" fmla="*/ 2077204 w 3649252"/>
              <a:gd name="connsiteY503" fmla="*/ 626867 h 677574"/>
              <a:gd name="connsiteX504" fmla="*/ 2076433 w 3649252"/>
              <a:gd name="connsiteY504" fmla="*/ 626867 h 677574"/>
              <a:gd name="connsiteX505" fmla="*/ 2070071 w 3649252"/>
              <a:gd name="connsiteY505" fmla="*/ 634997 h 677574"/>
              <a:gd name="connsiteX506" fmla="*/ 2060495 w 3649252"/>
              <a:gd name="connsiteY506" fmla="*/ 640460 h 677574"/>
              <a:gd name="connsiteX507" fmla="*/ 2047577 w 3649252"/>
              <a:gd name="connsiteY507" fmla="*/ 642420 h 677574"/>
              <a:gd name="connsiteX508" fmla="*/ 2030739 w 3649252"/>
              <a:gd name="connsiteY508" fmla="*/ 639110 h 677574"/>
              <a:gd name="connsiteX509" fmla="*/ 2019075 w 3649252"/>
              <a:gd name="connsiteY509" fmla="*/ 629277 h 677574"/>
              <a:gd name="connsiteX510" fmla="*/ 2014801 w 3649252"/>
              <a:gd name="connsiteY510" fmla="*/ 612986 h 677574"/>
              <a:gd name="connsiteX511" fmla="*/ 2017822 w 3649252"/>
              <a:gd name="connsiteY511" fmla="*/ 599168 h 677574"/>
              <a:gd name="connsiteX512" fmla="*/ 2026048 w 3649252"/>
              <a:gd name="connsiteY512" fmla="*/ 590171 h 677574"/>
              <a:gd name="connsiteX513" fmla="*/ 2037905 w 3649252"/>
              <a:gd name="connsiteY513" fmla="*/ 585030 h 677574"/>
              <a:gd name="connsiteX514" fmla="*/ 2051883 w 3649252"/>
              <a:gd name="connsiteY514" fmla="*/ 582588 h 677574"/>
              <a:gd name="connsiteX515" fmla="*/ 2065765 w 3649252"/>
              <a:gd name="connsiteY515" fmla="*/ 580885 h 677574"/>
              <a:gd name="connsiteX516" fmla="*/ 2073413 w 3649252"/>
              <a:gd name="connsiteY516" fmla="*/ 578475 h 677574"/>
              <a:gd name="connsiteX517" fmla="*/ 2075790 w 3649252"/>
              <a:gd name="connsiteY517" fmla="*/ 573719 h 677574"/>
              <a:gd name="connsiteX518" fmla="*/ 2075790 w 3649252"/>
              <a:gd name="connsiteY518" fmla="*/ 573333 h 677574"/>
              <a:gd name="connsiteX519" fmla="*/ 2071966 w 3649252"/>
              <a:gd name="connsiteY519" fmla="*/ 563886 h 677574"/>
              <a:gd name="connsiteX520" fmla="*/ 2061137 w 3649252"/>
              <a:gd name="connsiteY520" fmla="*/ 560544 h 677574"/>
              <a:gd name="connsiteX521" fmla="*/ 2049377 w 3649252"/>
              <a:gd name="connsiteY521" fmla="*/ 563790 h 677574"/>
              <a:gd name="connsiteX522" fmla="*/ 2043593 w 3649252"/>
              <a:gd name="connsiteY522" fmla="*/ 571919 h 677574"/>
              <a:gd name="connsiteX523" fmla="*/ 2018272 w 3649252"/>
              <a:gd name="connsiteY523" fmla="*/ 569863 h 677574"/>
              <a:gd name="connsiteX524" fmla="*/ 2025855 w 3649252"/>
              <a:gd name="connsiteY524" fmla="*/ 554278 h 677574"/>
              <a:gd name="connsiteX525" fmla="*/ 2040476 w 3649252"/>
              <a:gd name="connsiteY525" fmla="*/ 544124 h 677574"/>
              <a:gd name="connsiteX526" fmla="*/ 2061266 w 3649252"/>
              <a:gd name="connsiteY526" fmla="*/ 540557 h 677574"/>
              <a:gd name="connsiteX527" fmla="*/ 1702079 w 3649252"/>
              <a:gd name="connsiteY527" fmla="*/ 540557 h 677574"/>
              <a:gd name="connsiteX528" fmla="*/ 1727947 w 3649252"/>
              <a:gd name="connsiteY528" fmla="*/ 546952 h 677574"/>
              <a:gd name="connsiteX529" fmla="*/ 1744753 w 3649252"/>
              <a:gd name="connsiteY529" fmla="*/ 564818 h 677574"/>
              <a:gd name="connsiteX530" fmla="*/ 1750665 w 3649252"/>
              <a:gd name="connsiteY530" fmla="*/ 591585 h 677574"/>
              <a:gd name="connsiteX531" fmla="*/ 1744753 w 3649252"/>
              <a:gd name="connsiteY531" fmla="*/ 618224 h 677574"/>
              <a:gd name="connsiteX532" fmla="*/ 1727947 w 3649252"/>
              <a:gd name="connsiteY532" fmla="*/ 636090 h 677574"/>
              <a:gd name="connsiteX533" fmla="*/ 1702079 w 3649252"/>
              <a:gd name="connsiteY533" fmla="*/ 642484 h 677574"/>
              <a:gd name="connsiteX534" fmla="*/ 1676212 w 3649252"/>
              <a:gd name="connsiteY534" fmla="*/ 636090 h 677574"/>
              <a:gd name="connsiteX535" fmla="*/ 1659406 w 3649252"/>
              <a:gd name="connsiteY535" fmla="*/ 618224 h 677574"/>
              <a:gd name="connsiteX536" fmla="*/ 1653494 w 3649252"/>
              <a:gd name="connsiteY536" fmla="*/ 591585 h 677574"/>
              <a:gd name="connsiteX537" fmla="*/ 1659406 w 3649252"/>
              <a:gd name="connsiteY537" fmla="*/ 564818 h 677574"/>
              <a:gd name="connsiteX538" fmla="*/ 1676212 w 3649252"/>
              <a:gd name="connsiteY538" fmla="*/ 546952 h 677574"/>
              <a:gd name="connsiteX539" fmla="*/ 1702079 w 3649252"/>
              <a:gd name="connsiteY539" fmla="*/ 540557 h 677574"/>
              <a:gd name="connsiteX540" fmla="*/ 1387048 w 3649252"/>
              <a:gd name="connsiteY540" fmla="*/ 540557 h 677574"/>
              <a:gd name="connsiteX541" fmla="*/ 1405267 w 3649252"/>
              <a:gd name="connsiteY541" fmla="*/ 543674 h 677574"/>
              <a:gd name="connsiteX542" fmla="*/ 1420049 w 3649252"/>
              <a:gd name="connsiteY542" fmla="*/ 553025 h 677574"/>
              <a:gd name="connsiteX543" fmla="*/ 1429913 w 3649252"/>
              <a:gd name="connsiteY543" fmla="*/ 568674 h 677574"/>
              <a:gd name="connsiteX544" fmla="*/ 1433448 w 3649252"/>
              <a:gd name="connsiteY544" fmla="*/ 590685 h 677574"/>
              <a:gd name="connsiteX545" fmla="*/ 1433448 w 3649252"/>
              <a:gd name="connsiteY545" fmla="*/ 598204 h 677574"/>
              <a:gd name="connsiteX546" fmla="*/ 1366225 w 3649252"/>
              <a:gd name="connsiteY546" fmla="*/ 598204 h 677574"/>
              <a:gd name="connsiteX547" fmla="*/ 1366225 w 3649252"/>
              <a:gd name="connsiteY547" fmla="*/ 598269 h 677574"/>
              <a:gd name="connsiteX548" fmla="*/ 1368957 w 3649252"/>
              <a:gd name="connsiteY548" fmla="*/ 610929 h 677574"/>
              <a:gd name="connsiteX549" fmla="*/ 1376701 w 3649252"/>
              <a:gd name="connsiteY549" fmla="*/ 619155 h 677574"/>
              <a:gd name="connsiteX550" fmla="*/ 1388590 w 3649252"/>
              <a:gd name="connsiteY550" fmla="*/ 622047 h 677574"/>
              <a:gd name="connsiteX551" fmla="*/ 1396945 w 3649252"/>
              <a:gd name="connsiteY551" fmla="*/ 620762 h 677574"/>
              <a:gd name="connsiteX552" fmla="*/ 1403436 w 3649252"/>
              <a:gd name="connsiteY552" fmla="*/ 616906 h 677574"/>
              <a:gd name="connsiteX553" fmla="*/ 1407549 w 3649252"/>
              <a:gd name="connsiteY553" fmla="*/ 610608 h 677574"/>
              <a:gd name="connsiteX554" fmla="*/ 1432870 w 3649252"/>
              <a:gd name="connsiteY554" fmla="*/ 612279 h 677574"/>
              <a:gd name="connsiteX555" fmla="*/ 1424997 w 3649252"/>
              <a:gd name="connsiteY555" fmla="*/ 628185 h 677574"/>
              <a:gd name="connsiteX556" fmla="*/ 1409702 w 3649252"/>
              <a:gd name="connsiteY556" fmla="*/ 638725 h 677574"/>
              <a:gd name="connsiteX557" fmla="*/ 1388140 w 3649252"/>
              <a:gd name="connsiteY557" fmla="*/ 642484 h 677574"/>
              <a:gd name="connsiteX558" fmla="*/ 1361952 w 3649252"/>
              <a:gd name="connsiteY558" fmla="*/ 636282 h 677574"/>
              <a:gd name="connsiteX559" fmla="*/ 1345082 w 3649252"/>
              <a:gd name="connsiteY559" fmla="*/ 618673 h 677574"/>
              <a:gd name="connsiteX560" fmla="*/ 1339169 w 3649252"/>
              <a:gd name="connsiteY560" fmla="*/ 591649 h 677574"/>
              <a:gd name="connsiteX561" fmla="*/ 1345082 w 3649252"/>
              <a:gd name="connsiteY561" fmla="*/ 564914 h 677574"/>
              <a:gd name="connsiteX562" fmla="*/ 1361759 w 3649252"/>
              <a:gd name="connsiteY562" fmla="*/ 546984 h 677574"/>
              <a:gd name="connsiteX563" fmla="*/ 1387048 w 3649252"/>
              <a:gd name="connsiteY563" fmla="*/ 540557 h 677574"/>
              <a:gd name="connsiteX564" fmla="*/ 1070666 w 3649252"/>
              <a:gd name="connsiteY564" fmla="*/ 540557 h 677574"/>
              <a:gd name="connsiteX565" fmla="*/ 1086444 w 3649252"/>
              <a:gd name="connsiteY565" fmla="*/ 542485 h 677574"/>
              <a:gd name="connsiteX566" fmla="*/ 1099875 w 3649252"/>
              <a:gd name="connsiteY566" fmla="*/ 548462 h 677574"/>
              <a:gd name="connsiteX567" fmla="*/ 1109162 w 3649252"/>
              <a:gd name="connsiteY567" fmla="*/ 558841 h 677574"/>
              <a:gd name="connsiteX568" fmla="*/ 1112568 w 3649252"/>
              <a:gd name="connsiteY568" fmla="*/ 573976 h 677574"/>
              <a:gd name="connsiteX569" fmla="*/ 1112568 w 3649252"/>
              <a:gd name="connsiteY569" fmla="*/ 640556 h 677574"/>
              <a:gd name="connsiteX570" fmla="*/ 1086604 w 3649252"/>
              <a:gd name="connsiteY570" fmla="*/ 640556 h 677574"/>
              <a:gd name="connsiteX571" fmla="*/ 1086604 w 3649252"/>
              <a:gd name="connsiteY571" fmla="*/ 626867 h 677574"/>
              <a:gd name="connsiteX572" fmla="*/ 1085833 w 3649252"/>
              <a:gd name="connsiteY572" fmla="*/ 626867 h 677574"/>
              <a:gd name="connsiteX573" fmla="*/ 1079471 w 3649252"/>
              <a:gd name="connsiteY573" fmla="*/ 634997 h 677574"/>
              <a:gd name="connsiteX574" fmla="*/ 1069895 w 3649252"/>
              <a:gd name="connsiteY574" fmla="*/ 640460 h 677574"/>
              <a:gd name="connsiteX575" fmla="*/ 1056977 w 3649252"/>
              <a:gd name="connsiteY575" fmla="*/ 642420 h 677574"/>
              <a:gd name="connsiteX576" fmla="*/ 1040140 w 3649252"/>
              <a:gd name="connsiteY576" fmla="*/ 639110 h 677574"/>
              <a:gd name="connsiteX577" fmla="*/ 1028475 w 3649252"/>
              <a:gd name="connsiteY577" fmla="*/ 629277 h 677574"/>
              <a:gd name="connsiteX578" fmla="*/ 1024201 w 3649252"/>
              <a:gd name="connsiteY578" fmla="*/ 612986 h 677574"/>
              <a:gd name="connsiteX579" fmla="*/ 1027222 w 3649252"/>
              <a:gd name="connsiteY579" fmla="*/ 599168 h 677574"/>
              <a:gd name="connsiteX580" fmla="*/ 1035448 w 3649252"/>
              <a:gd name="connsiteY580" fmla="*/ 590171 h 677574"/>
              <a:gd name="connsiteX581" fmla="*/ 1047305 w 3649252"/>
              <a:gd name="connsiteY581" fmla="*/ 585030 h 677574"/>
              <a:gd name="connsiteX582" fmla="*/ 1061283 w 3649252"/>
              <a:gd name="connsiteY582" fmla="*/ 582588 h 677574"/>
              <a:gd name="connsiteX583" fmla="*/ 1075165 w 3649252"/>
              <a:gd name="connsiteY583" fmla="*/ 580885 h 677574"/>
              <a:gd name="connsiteX584" fmla="*/ 1082813 w 3649252"/>
              <a:gd name="connsiteY584" fmla="*/ 578475 h 677574"/>
              <a:gd name="connsiteX585" fmla="*/ 1085191 w 3649252"/>
              <a:gd name="connsiteY585" fmla="*/ 573719 h 677574"/>
              <a:gd name="connsiteX586" fmla="*/ 1085191 w 3649252"/>
              <a:gd name="connsiteY586" fmla="*/ 573333 h 677574"/>
              <a:gd name="connsiteX587" fmla="*/ 1081367 w 3649252"/>
              <a:gd name="connsiteY587" fmla="*/ 563886 h 677574"/>
              <a:gd name="connsiteX588" fmla="*/ 1070538 w 3649252"/>
              <a:gd name="connsiteY588" fmla="*/ 560544 h 677574"/>
              <a:gd name="connsiteX589" fmla="*/ 1058777 w 3649252"/>
              <a:gd name="connsiteY589" fmla="*/ 563790 h 677574"/>
              <a:gd name="connsiteX590" fmla="*/ 1052993 w 3649252"/>
              <a:gd name="connsiteY590" fmla="*/ 571919 h 677574"/>
              <a:gd name="connsiteX591" fmla="*/ 1027672 w 3649252"/>
              <a:gd name="connsiteY591" fmla="*/ 569863 h 677574"/>
              <a:gd name="connsiteX592" fmla="*/ 1035255 w 3649252"/>
              <a:gd name="connsiteY592" fmla="*/ 554278 h 677574"/>
              <a:gd name="connsiteX593" fmla="*/ 1049876 w 3649252"/>
              <a:gd name="connsiteY593" fmla="*/ 544124 h 677574"/>
              <a:gd name="connsiteX594" fmla="*/ 1070666 w 3649252"/>
              <a:gd name="connsiteY594" fmla="*/ 540557 h 677574"/>
              <a:gd name="connsiteX595" fmla="*/ 863751 w 3649252"/>
              <a:gd name="connsiteY595" fmla="*/ 540557 h 677574"/>
              <a:gd name="connsiteX596" fmla="*/ 886373 w 3649252"/>
              <a:gd name="connsiteY596" fmla="*/ 545249 h 677574"/>
              <a:gd name="connsiteX597" fmla="*/ 901733 w 3649252"/>
              <a:gd name="connsiteY597" fmla="*/ 558423 h 677574"/>
              <a:gd name="connsiteX598" fmla="*/ 907967 w 3649252"/>
              <a:gd name="connsiteY598" fmla="*/ 578346 h 677574"/>
              <a:gd name="connsiteX599" fmla="*/ 882131 w 3649252"/>
              <a:gd name="connsiteY599" fmla="*/ 578346 h 677574"/>
              <a:gd name="connsiteX600" fmla="*/ 876380 w 3649252"/>
              <a:gd name="connsiteY600" fmla="*/ 566425 h 677574"/>
              <a:gd name="connsiteX601" fmla="*/ 864201 w 3649252"/>
              <a:gd name="connsiteY601" fmla="*/ 561894 h 677574"/>
              <a:gd name="connsiteX602" fmla="*/ 853115 w 3649252"/>
              <a:gd name="connsiteY602" fmla="*/ 565332 h 677574"/>
              <a:gd name="connsiteX603" fmla="*/ 845756 w 3649252"/>
              <a:gd name="connsiteY603" fmla="*/ 575326 h 677574"/>
              <a:gd name="connsiteX604" fmla="*/ 843121 w 3649252"/>
              <a:gd name="connsiteY604" fmla="*/ 591199 h 677574"/>
              <a:gd name="connsiteX605" fmla="*/ 845724 w 3649252"/>
              <a:gd name="connsiteY605" fmla="*/ 607266 h 677574"/>
              <a:gd name="connsiteX606" fmla="*/ 853083 w 3649252"/>
              <a:gd name="connsiteY606" fmla="*/ 617356 h 677574"/>
              <a:gd name="connsiteX607" fmla="*/ 864201 w 3649252"/>
              <a:gd name="connsiteY607" fmla="*/ 620826 h 677574"/>
              <a:gd name="connsiteX608" fmla="*/ 872652 w 3649252"/>
              <a:gd name="connsiteY608" fmla="*/ 618898 h 677574"/>
              <a:gd name="connsiteX609" fmla="*/ 878886 w 3649252"/>
              <a:gd name="connsiteY609" fmla="*/ 613275 h 677574"/>
              <a:gd name="connsiteX610" fmla="*/ 882131 w 3649252"/>
              <a:gd name="connsiteY610" fmla="*/ 604374 h 677574"/>
              <a:gd name="connsiteX611" fmla="*/ 907967 w 3649252"/>
              <a:gd name="connsiteY611" fmla="*/ 604374 h 677574"/>
              <a:gd name="connsiteX612" fmla="*/ 901829 w 3649252"/>
              <a:gd name="connsiteY612" fmla="*/ 624265 h 677574"/>
              <a:gd name="connsiteX613" fmla="*/ 886694 w 3649252"/>
              <a:gd name="connsiteY613" fmla="*/ 637664 h 677574"/>
              <a:gd name="connsiteX614" fmla="*/ 863880 w 3649252"/>
              <a:gd name="connsiteY614" fmla="*/ 642484 h 677574"/>
              <a:gd name="connsiteX615" fmla="*/ 837819 w 3649252"/>
              <a:gd name="connsiteY615" fmla="*/ 636025 h 677574"/>
              <a:gd name="connsiteX616" fmla="*/ 821110 w 3649252"/>
              <a:gd name="connsiteY616" fmla="*/ 618063 h 677574"/>
              <a:gd name="connsiteX617" fmla="*/ 815294 w 3649252"/>
              <a:gd name="connsiteY617" fmla="*/ 591585 h 677574"/>
              <a:gd name="connsiteX618" fmla="*/ 821174 w 3649252"/>
              <a:gd name="connsiteY618" fmla="*/ 564946 h 677574"/>
              <a:gd name="connsiteX619" fmla="*/ 837916 w 3649252"/>
              <a:gd name="connsiteY619" fmla="*/ 547016 h 677574"/>
              <a:gd name="connsiteX620" fmla="*/ 863751 w 3649252"/>
              <a:gd name="connsiteY620" fmla="*/ 540557 h 677574"/>
              <a:gd name="connsiteX621" fmla="*/ 749580 w 3649252"/>
              <a:gd name="connsiteY621" fmla="*/ 540557 h 677574"/>
              <a:gd name="connsiteX622" fmla="*/ 775447 w 3649252"/>
              <a:gd name="connsiteY622" fmla="*/ 546952 h 677574"/>
              <a:gd name="connsiteX623" fmla="*/ 792253 w 3649252"/>
              <a:gd name="connsiteY623" fmla="*/ 564818 h 677574"/>
              <a:gd name="connsiteX624" fmla="*/ 798165 w 3649252"/>
              <a:gd name="connsiteY624" fmla="*/ 591585 h 677574"/>
              <a:gd name="connsiteX625" fmla="*/ 792253 w 3649252"/>
              <a:gd name="connsiteY625" fmla="*/ 618224 h 677574"/>
              <a:gd name="connsiteX626" fmla="*/ 775447 w 3649252"/>
              <a:gd name="connsiteY626" fmla="*/ 636090 h 677574"/>
              <a:gd name="connsiteX627" fmla="*/ 749580 w 3649252"/>
              <a:gd name="connsiteY627" fmla="*/ 642484 h 677574"/>
              <a:gd name="connsiteX628" fmla="*/ 723712 w 3649252"/>
              <a:gd name="connsiteY628" fmla="*/ 636090 h 677574"/>
              <a:gd name="connsiteX629" fmla="*/ 706907 w 3649252"/>
              <a:gd name="connsiteY629" fmla="*/ 618224 h 677574"/>
              <a:gd name="connsiteX630" fmla="*/ 700994 w 3649252"/>
              <a:gd name="connsiteY630" fmla="*/ 591585 h 677574"/>
              <a:gd name="connsiteX631" fmla="*/ 706907 w 3649252"/>
              <a:gd name="connsiteY631" fmla="*/ 564818 h 677574"/>
              <a:gd name="connsiteX632" fmla="*/ 723712 w 3649252"/>
              <a:gd name="connsiteY632" fmla="*/ 546952 h 677574"/>
              <a:gd name="connsiteX633" fmla="*/ 749580 w 3649252"/>
              <a:gd name="connsiteY633" fmla="*/ 540557 h 677574"/>
              <a:gd name="connsiteX634" fmla="*/ 520273 w 3649252"/>
              <a:gd name="connsiteY634" fmla="*/ 540557 h 677574"/>
              <a:gd name="connsiteX635" fmla="*/ 538492 w 3649252"/>
              <a:gd name="connsiteY635" fmla="*/ 543674 h 677574"/>
              <a:gd name="connsiteX636" fmla="*/ 553274 w 3649252"/>
              <a:gd name="connsiteY636" fmla="*/ 553025 h 677574"/>
              <a:gd name="connsiteX637" fmla="*/ 563139 w 3649252"/>
              <a:gd name="connsiteY637" fmla="*/ 568674 h 677574"/>
              <a:gd name="connsiteX638" fmla="*/ 566673 w 3649252"/>
              <a:gd name="connsiteY638" fmla="*/ 590685 h 677574"/>
              <a:gd name="connsiteX639" fmla="*/ 566673 w 3649252"/>
              <a:gd name="connsiteY639" fmla="*/ 598204 h 677574"/>
              <a:gd name="connsiteX640" fmla="*/ 499450 w 3649252"/>
              <a:gd name="connsiteY640" fmla="*/ 598204 h 677574"/>
              <a:gd name="connsiteX641" fmla="*/ 499450 w 3649252"/>
              <a:gd name="connsiteY641" fmla="*/ 598269 h 677574"/>
              <a:gd name="connsiteX642" fmla="*/ 502182 w 3649252"/>
              <a:gd name="connsiteY642" fmla="*/ 610929 h 677574"/>
              <a:gd name="connsiteX643" fmla="*/ 509926 w 3649252"/>
              <a:gd name="connsiteY643" fmla="*/ 619155 h 677574"/>
              <a:gd name="connsiteX644" fmla="*/ 521815 w 3649252"/>
              <a:gd name="connsiteY644" fmla="*/ 622047 h 677574"/>
              <a:gd name="connsiteX645" fmla="*/ 530170 w 3649252"/>
              <a:gd name="connsiteY645" fmla="*/ 620762 h 677574"/>
              <a:gd name="connsiteX646" fmla="*/ 536661 w 3649252"/>
              <a:gd name="connsiteY646" fmla="*/ 616906 h 677574"/>
              <a:gd name="connsiteX647" fmla="*/ 540774 w 3649252"/>
              <a:gd name="connsiteY647" fmla="*/ 610608 h 677574"/>
              <a:gd name="connsiteX648" fmla="*/ 566095 w 3649252"/>
              <a:gd name="connsiteY648" fmla="*/ 612279 h 677574"/>
              <a:gd name="connsiteX649" fmla="*/ 558222 w 3649252"/>
              <a:gd name="connsiteY649" fmla="*/ 628185 h 677574"/>
              <a:gd name="connsiteX650" fmla="*/ 542927 w 3649252"/>
              <a:gd name="connsiteY650" fmla="*/ 638725 h 677574"/>
              <a:gd name="connsiteX651" fmla="*/ 521365 w 3649252"/>
              <a:gd name="connsiteY651" fmla="*/ 642484 h 677574"/>
              <a:gd name="connsiteX652" fmla="*/ 495177 w 3649252"/>
              <a:gd name="connsiteY652" fmla="*/ 636282 h 677574"/>
              <a:gd name="connsiteX653" fmla="*/ 478307 w 3649252"/>
              <a:gd name="connsiteY653" fmla="*/ 618673 h 677574"/>
              <a:gd name="connsiteX654" fmla="*/ 472394 w 3649252"/>
              <a:gd name="connsiteY654" fmla="*/ 591649 h 677574"/>
              <a:gd name="connsiteX655" fmla="*/ 478307 w 3649252"/>
              <a:gd name="connsiteY655" fmla="*/ 564914 h 677574"/>
              <a:gd name="connsiteX656" fmla="*/ 494984 w 3649252"/>
              <a:gd name="connsiteY656" fmla="*/ 546984 h 677574"/>
              <a:gd name="connsiteX657" fmla="*/ 520273 w 3649252"/>
              <a:gd name="connsiteY657" fmla="*/ 540557 h 677574"/>
              <a:gd name="connsiteX658" fmla="*/ 418376 w 3649252"/>
              <a:gd name="connsiteY658" fmla="*/ 540557 h 677574"/>
              <a:gd name="connsiteX659" fmla="*/ 438299 w 3649252"/>
              <a:gd name="connsiteY659" fmla="*/ 546181 h 677574"/>
              <a:gd name="connsiteX660" fmla="*/ 452887 w 3649252"/>
              <a:gd name="connsiteY660" fmla="*/ 563083 h 677574"/>
              <a:gd name="connsiteX661" fmla="*/ 458350 w 3649252"/>
              <a:gd name="connsiteY661" fmla="*/ 591328 h 677574"/>
              <a:gd name="connsiteX662" fmla="*/ 453048 w 3649252"/>
              <a:gd name="connsiteY662" fmla="*/ 619188 h 677574"/>
              <a:gd name="connsiteX663" fmla="*/ 438652 w 3649252"/>
              <a:gd name="connsiteY663" fmla="*/ 636347 h 677574"/>
              <a:gd name="connsiteX664" fmla="*/ 418312 w 3649252"/>
              <a:gd name="connsiteY664" fmla="*/ 642163 h 677574"/>
              <a:gd name="connsiteX665" fmla="*/ 404784 w 3649252"/>
              <a:gd name="connsiteY665" fmla="*/ 639528 h 677574"/>
              <a:gd name="connsiteX666" fmla="*/ 395690 w 3649252"/>
              <a:gd name="connsiteY666" fmla="*/ 632876 h 677574"/>
              <a:gd name="connsiteX667" fmla="*/ 390292 w 3649252"/>
              <a:gd name="connsiteY667" fmla="*/ 624747 h 677574"/>
              <a:gd name="connsiteX668" fmla="*/ 389456 w 3649252"/>
              <a:gd name="connsiteY668" fmla="*/ 624747 h 677574"/>
              <a:gd name="connsiteX669" fmla="*/ 389456 w 3649252"/>
              <a:gd name="connsiteY669" fmla="*/ 677574 h 677574"/>
              <a:gd name="connsiteX670" fmla="*/ 362079 w 3649252"/>
              <a:gd name="connsiteY670" fmla="*/ 677574 h 677574"/>
              <a:gd name="connsiteX671" fmla="*/ 362079 w 3649252"/>
              <a:gd name="connsiteY671" fmla="*/ 541843 h 677574"/>
              <a:gd name="connsiteX672" fmla="*/ 389071 w 3649252"/>
              <a:gd name="connsiteY672" fmla="*/ 541843 h 677574"/>
              <a:gd name="connsiteX673" fmla="*/ 389071 w 3649252"/>
              <a:gd name="connsiteY673" fmla="*/ 558423 h 677574"/>
              <a:gd name="connsiteX674" fmla="*/ 390292 w 3649252"/>
              <a:gd name="connsiteY674" fmla="*/ 558423 h 677574"/>
              <a:gd name="connsiteX675" fmla="*/ 395529 w 3649252"/>
              <a:gd name="connsiteY675" fmla="*/ 550294 h 677574"/>
              <a:gd name="connsiteX676" fmla="*/ 404527 w 3649252"/>
              <a:gd name="connsiteY676" fmla="*/ 543353 h 677574"/>
              <a:gd name="connsiteX677" fmla="*/ 418376 w 3649252"/>
              <a:gd name="connsiteY677" fmla="*/ 540557 h 677574"/>
              <a:gd name="connsiteX678" fmla="*/ 145649 w 3649252"/>
              <a:gd name="connsiteY678" fmla="*/ 540557 h 677574"/>
              <a:gd name="connsiteX679" fmla="*/ 156606 w 3649252"/>
              <a:gd name="connsiteY679" fmla="*/ 541682 h 677574"/>
              <a:gd name="connsiteX680" fmla="*/ 168624 w 3649252"/>
              <a:gd name="connsiteY680" fmla="*/ 546277 h 677574"/>
              <a:gd name="connsiteX681" fmla="*/ 178296 w 3649252"/>
              <a:gd name="connsiteY681" fmla="*/ 556752 h 677574"/>
              <a:gd name="connsiteX682" fmla="*/ 182152 w 3649252"/>
              <a:gd name="connsiteY682" fmla="*/ 575518 h 677574"/>
              <a:gd name="connsiteX683" fmla="*/ 182152 w 3649252"/>
              <a:gd name="connsiteY683" fmla="*/ 640556 h 677574"/>
              <a:gd name="connsiteX684" fmla="*/ 166985 w 3649252"/>
              <a:gd name="connsiteY684" fmla="*/ 640556 h 677574"/>
              <a:gd name="connsiteX685" fmla="*/ 166985 w 3649252"/>
              <a:gd name="connsiteY685" fmla="*/ 627189 h 677574"/>
              <a:gd name="connsiteX686" fmla="*/ 166214 w 3649252"/>
              <a:gd name="connsiteY686" fmla="*/ 627189 h 677574"/>
              <a:gd name="connsiteX687" fmla="*/ 161073 w 3649252"/>
              <a:gd name="connsiteY687" fmla="*/ 634065 h 677574"/>
              <a:gd name="connsiteX688" fmla="*/ 151497 w 3649252"/>
              <a:gd name="connsiteY688" fmla="*/ 640299 h 677574"/>
              <a:gd name="connsiteX689" fmla="*/ 136908 w 3649252"/>
              <a:gd name="connsiteY689" fmla="*/ 642870 h 677574"/>
              <a:gd name="connsiteX690" fmla="*/ 119878 w 3649252"/>
              <a:gd name="connsiteY690" fmla="*/ 639303 h 677574"/>
              <a:gd name="connsiteX691" fmla="*/ 107731 w 3649252"/>
              <a:gd name="connsiteY691" fmla="*/ 628956 h 677574"/>
              <a:gd name="connsiteX692" fmla="*/ 103233 w 3649252"/>
              <a:gd name="connsiteY692" fmla="*/ 612536 h 677574"/>
              <a:gd name="connsiteX693" fmla="*/ 106574 w 3649252"/>
              <a:gd name="connsiteY693" fmla="*/ 598751 h 677574"/>
              <a:gd name="connsiteX694" fmla="*/ 115508 w 3649252"/>
              <a:gd name="connsiteY694" fmla="*/ 590428 h 677574"/>
              <a:gd name="connsiteX695" fmla="*/ 127879 w 3649252"/>
              <a:gd name="connsiteY695" fmla="*/ 585897 h 677574"/>
              <a:gd name="connsiteX696" fmla="*/ 141536 w 3649252"/>
              <a:gd name="connsiteY696" fmla="*/ 583487 h 677574"/>
              <a:gd name="connsiteX697" fmla="*/ 156156 w 3649252"/>
              <a:gd name="connsiteY697" fmla="*/ 581720 h 677574"/>
              <a:gd name="connsiteX698" fmla="*/ 164382 w 3649252"/>
              <a:gd name="connsiteY698" fmla="*/ 579631 h 677574"/>
              <a:gd name="connsiteX699" fmla="*/ 166985 w 3649252"/>
              <a:gd name="connsiteY699" fmla="*/ 574490 h 677574"/>
              <a:gd name="connsiteX700" fmla="*/ 166985 w 3649252"/>
              <a:gd name="connsiteY700" fmla="*/ 573976 h 677574"/>
              <a:gd name="connsiteX701" fmla="*/ 161812 w 3649252"/>
              <a:gd name="connsiteY701" fmla="*/ 559195 h 677574"/>
              <a:gd name="connsiteX702" fmla="*/ 146163 w 3649252"/>
              <a:gd name="connsiteY702" fmla="*/ 553925 h 677574"/>
              <a:gd name="connsiteX703" fmla="*/ 129132 w 3649252"/>
              <a:gd name="connsiteY703" fmla="*/ 558680 h 677574"/>
              <a:gd name="connsiteX704" fmla="*/ 120456 w 3649252"/>
              <a:gd name="connsiteY704" fmla="*/ 568835 h 677574"/>
              <a:gd name="connsiteX705" fmla="*/ 106060 w 3649252"/>
              <a:gd name="connsiteY705" fmla="*/ 563693 h 677574"/>
              <a:gd name="connsiteX706" fmla="*/ 116375 w 3649252"/>
              <a:gd name="connsiteY706" fmla="*/ 549651 h 677574"/>
              <a:gd name="connsiteX707" fmla="*/ 130514 w 3649252"/>
              <a:gd name="connsiteY707" fmla="*/ 542582 h 677574"/>
              <a:gd name="connsiteX708" fmla="*/ 145649 w 3649252"/>
              <a:gd name="connsiteY708" fmla="*/ 540557 h 677574"/>
              <a:gd name="connsiteX709" fmla="*/ 2876289 w 3649252"/>
              <a:gd name="connsiteY709" fmla="*/ 508938 h 677574"/>
              <a:gd name="connsiteX710" fmla="*/ 2903603 w 3649252"/>
              <a:gd name="connsiteY710" fmla="*/ 508938 h 677574"/>
              <a:gd name="connsiteX711" fmla="*/ 2903603 w 3649252"/>
              <a:gd name="connsiteY711" fmla="*/ 540557 h 677574"/>
              <a:gd name="connsiteX712" fmla="*/ 2924361 w 3649252"/>
              <a:gd name="connsiteY712" fmla="*/ 544253 h 677574"/>
              <a:gd name="connsiteX713" fmla="*/ 2940556 w 3649252"/>
              <a:gd name="connsiteY713" fmla="*/ 554728 h 677574"/>
              <a:gd name="connsiteX714" fmla="*/ 2951096 w 3649252"/>
              <a:gd name="connsiteY714" fmla="*/ 570859 h 677574"/>
              <a:gd name="connsiteX715" fmla="*/ 2954823 w 3649252"/>
              <a:gd name="connsiteY715" fmla="*/ 591585 h 677574"/>
              <a:gd name="connsiteX716" fmla="*/ 2951096 w 3649252"/>
              <a:gd name="connsiteY716" fmla="*/ 612182 h 677574"/>
              <a:gd name="connsiteX717" fmla="*/ 2940556 w 3649252"/>
              <a:gd name="connsiteY717" fmla="*/ 628313 h 677574"/>
              <a:gd name="connsiteX718" fmla="*/ 2924361 w 3649252"/>
              <a:gd name="connsiteY718" fmla="*/ 638789 h 677574"/>
              <a:gd name="connsiteX719" fmla="*/ 2903603 w 3649252"/>
              <a:gd name="connsiteY719" fmla="*/ 642484 h 677574"/>
              <a:gd name="connsiteX720" fmla="*/ 2903603 w 3649252"/>
              <a:gd name="connsiteY720" fmla="*/ 674103 h 677574"/>
              <a:gd name="connsiteX721" fmla="*/ 2876289 w 3649252"/>
              <a:gd name="connsiteY721" fmla="*/ 674103 h 677574"/>
              <a:gd name="connsiteX722" fmla="*/ 2876289 w 3649252"/>
              <a:gd name="connsiteY722" fmla="*/ 642484 h 677574"/>
              <a:gd name="connsiteX723" fmla="*/ 2855531 w 3649252"/>
              <a:gd name="connsiteY723" fmla="*/ 638789 h 677574"/>
              <a:gd name="connsiteX724" fmla="*/ 2839336 w 3649252"/>
              <a:gd name="connsiteY724" fmla="*/ 628313 h 677574"/>
              <a:gd name="connsiteX725" fmla="*/ 2828796 w 3649252"/>
              <a:gd name="connsiteY725" fmla="*/ 612182 h 677574"/>
              <a:gd name="connsiteX726" fmla="*/ 2825069 w 3649252"/>
              <a:gd name="connsiteY726" fmla="*/ 591585 h 677574"/>
              <a:gd name="connsiteX727" fmla="*/ 2828796 w 3649252"/>
              <a:gd name="connsiteY727" fmla="*/ 570859 h 677574"/>
              <a:gd name="connsiteX728" fmla="*/ 2839336 w 3649252"/>
              <a:gd name="connsiteY728" fmla="*/ 554728 h 677574"/>
              <a:gd name="connsiteX729" fmla="*/ 2855531 w 3649252"/>
              <a:gd name="connsiteY729" fmla="*/ 544253 h 677574"/>
              <a:gd name="connsiteX730" fmla="*/ 2876289 w 3649252"/>
              <a:gd name="connsiteY730" fmla="*/ 540557 h 677574"/>
              <a:gd name="connsiteX731" fmla="*/ 2876289 w 3649252"/>
              <a:gd name="connsiteY731" fmla="*/ 508938 h 677574"/>
              <a:gd name="connsiteX732" fmla="*/ 1784310 w 3649252"/>
              <a:gd name="connsiteY732" fmla="*/ 507396 h 677574"/>
              <a:gd name="connsiteX733" fmla="*/ 1803269 w 3649252"/>
              <a:gd name="connsiteY733" fmla="*/ 507396 h 677574"/>
              <a:gd name="connsiteX734" fmla="*/ 1806129 w 3649252"/>
              <a:gd name="connsiteY734" fmla="*/ 515365 h 677574"/>
              <a:gd name="connsiteX735" fmla="*/ 1816058 w 3649252"/>
              <a:gd name="connsiteY735" fmla="*/ 518899 h 677574"/>
              <a:gd name="connsiteX736" fmla="*/ 1825827 w 3649252"/>
              <a:gd name="connsiteY736" fmla="*/ 515429 h 677574"/>
              <a:gd name="connsiteX737" fmla="*/ 1828783 w 3649252"/>
              <a:gd name="connsiteY737" fmla="*/ 507396 h 677574"/>
              <a:gd name="connsiteX738" fmla="*/ 1847870 w 3649252"/>
              <a:gd name="connsiteY738" fmla="*/ 507396 h 677574"/>
              <a:gd name="connsiteX739" fmla="*/ 1839226 w 3649252"/>
              <a:gd name="connsiteY739" fmla="*/ 526226 h 677574"/>
              <a:gd name="connsiteX740" fmla="*/ 1816058 w 3649252"/>
              <a:gd name="connsiteY740" fmla="*/ 533359 h 677574"/>
              <a:gd name="connsiteX741" fmla="*/ 1792858 w 3649252"/>
              <a:gd name="connsiteY741" fmla="*/ 526226 h 677574"/>
              <a:gd name="connsiteX742" fmla="*/ 1784310 w 3649252"/>
              <a:gd name="connsiteY742" fmla="*/ 507396 h 677574"/>
              <a:gd name="connsiteX743" fmla="*/ 17481 w 3649252"/>
              <a:gd name="connsiteY743" fmla="*/ 348691 h 677574"/>
              <a:gd name="connsiteX744" fmla="*/ 17481 w 3649252"/>
              <a:gd name="connsiteY744" fmla="*/ 379025 h 677574"/>
              <a:gd name="connsiteX745" fmla="*/ 49614 w 3649252"/>
              <a:gd name="connsiteY745" fmla="*/ 379025 h 677574"/>
              <a:gd name="connsiteX746" fmla="*/ 61889 w 3649252"/>
              <a:gd name="connsiteY746" fmla="*/ 375297 h 677574"/>
              <a:gd name="connsiteX747" fmla="*/ 66323 w 3649252"/>
              <a:gd name="connsiteY747" fmla="*/ 365143 h 677574"/>
              <a:gd name="connsiteX748" fmla="*/ 61889 w 3649252"/>
              <a:gd name="connsiteY748" fmla="*/ 353093 h 677574"/>
              <a:gd name="connsiteX749" fmla="*/ 49614 w 3649252"/>
              <a:gd name="connsiteY749" fmla="*/ 348691 h 677574"/>
              <a:gd name="connsiteX750" fmla="*/ 17481 w 3649252"/>
              <a:gd name="connsiteY750" fmla="*/ 348691 h 677574"/>
              <a:gd name="connsiteX751" fmla="*/ 1519535 w 3649252"/>
              <a:gd name="connsiteY751" fmla="*/ 343292 h 677574"/>
              <a:gd name="connsiteX752" fmla="*/ 1515326 w 3649252"/>
              <a:gd name="connsiteY752" fmla="*/ 345381 h 677574"/>
              <a:gd name="connsiteX753" fmla="*/ 1507871 w 3649252"/>
              <a:gd name="connsiteY753" fmla="*/ 346988 h 677574"/>
              <a:gd name="connsiteX754" fmla="*/ 1499709 w 3649252"/>
              <a:gd name="connsiteY754" fmla="*/ 348144 h 677574"/>
              <a:gd name="connsiteX755" fmla="*/ 1493314 w 3649252"/>
              <a:gd name="connsiteY755" fmla="*/ 348948 h 677574"/>
              <a:gd name="connsiteX756" fmla="*/ 1482293 w 3649252"/>
              <a:gd name="connsiteY756" fmla="*/ 351422 h 677574"/>
              <a:gd name="connsiteX757" fmla="*/ 1474067 w 3649252"/>
              <a:gd name="connsiteY757" fmla="*/ 356499 h 677574"/>
              <a:gd name="connsiteX758" fmla="*/ 1470949 w 3649252"/>
              <a:gd name="connsiteY758" fmla="*/ 365657 h 677574"/>
              <a:gd name="connsiteX759" fmla="*/ 1476830 w 3649252"/>
              <a:gd name="connsiteY759" fmla="*/ 377579 h 677574"/>
              <a:gd name="connsiteX760" fmla="*/ 1491772 w 3649252"/>
              <a:gd name="connsiteY760" fmla="*/ 381595 h 677574"/>
              <a:gd name="connsiteX761" fmla="*/ 1506971 w 3649252"/>
              <a:gd name="connsiteY761" fmla="*/ 378061 h 677574"/>
              <a:gd name="connsiteX762" fmla="*/ 1516354 w 3649252"/>
              <a:gd name="connsiteY762" fmla="*/ 368935 h 677574"/>
              <a:gd name="connsiteX763" fmla="*/ 1519535 w 3649252"/>
              <a:gd name="connsiteY763" fmla="*/ 357174 h 677574"/>
              <a:gd name="connsiteX764" fmla="*/ 1519535 w 3649252"/>
              <a:gd name="connsiteY764" fmla="*/ 343292 h 677574"/>
              <a:gd name="connsiteX765" fmla="*/ 328910 w 3649252"/>
              <a:gd name="connsiteY765" fmla="*/ 343292 h 677574"/>
              <a:gd name="connsiteX766" fmla="*/ 324701 w 3649252"/>
              <a:gd name="connsiteY766" fmla="*/ 345381 h 677574"/>
              <a:gd name="connsiteX767" fmla="*/ 317246 w 3649252"/>
              <a:gd name="connsiteY767" fmla="*/ 346988 h 677574"/>
              <a:gd name="connsiteX768" fmla="*/ 309084 w 3649252"/>
              <a:gd name="connsiteY768" fmla="*/ 348144 h 677574"/>
              <a:gd name="connsiteX769" fmla="*/ 302689 w 3649252"/>
              <a:gd name="connsiteY769" fmla="*/ 348948 h 677574"/>
              <a:gd name="connsiteX770" fmla="*/ 291668 w 3649252"/>
              <a:gd name="connsiteY770" fmla="*/ 351422 h 677574"/>
              <a:gd name="connsiteX771" fmla="*/ 283442 w 3649252"/>
              <a:gd name="connsiteY771" fmla="*/ 356499 h 677574"/>
              <a:gd name="connsiteX772" fmla="*/ 280325 w 3649252"/>
              <a:gd name="connsiteY772" fmla="*/ 365657 h 677574"/>
              <a:gd name="connsiteX773" fmla="*/ 286205 w 3649252"/>
              <a:gd name="connsiteY773" fmla="*/ 377579 h 677574"/>
              <a:gd name="connsiteX774" fmla="*/ 301147 w 3649252"/>
              <a:gd name="connsiteY774" fmla="*/ 381595 h 677574"/>
              <a:gd name="connsiteX775" fmla="*/ 316346 w 3649252"/>
              <a:gd name="connsiteY775" fmla="*/ 378061 h 677574"/>
              <a:gd name="connsiteX776" fmla="*/ 325729 w 3649252"/>
              <a:gd name="connsiteY776" fmla="*/ 368935 h 677574"/>
              <a:gd name="connsiteX777" fmla="*/ 328910 w 3649252"/>
              <a:gd name="connsiteY777" fmla="*/ 357174 h 677574"/>
              <a:gd name="connsiteX778" fmla="*/ 328910 w 3649252"/>
              <a:gd name="connsiteY778" fmla="*/ 343292 h 677574"/>
              <a:gd name="connsiteX779" fmla="*/ 173479 w 3649252"/>
              <a:gd name="connsiteY779" fmla="*/ 333010 h 677574"/>
              <a:gd name="connsiteX780" fmla="*/ 173479 w 3649252"/>
              <a:gd name="connsiteY780" fmla="*/ 378768 h 677574"/>
              <a:gd name="connsiteX781" fmla="*/ 205099 w 3649252"/>
              <a:gd name="connsiteY781" fmla="*/ 378768 h 677574"/>
              <a:gd name="connsiteX782" fmla="*/ 227303 w 3649252"/>
              <a:gd name="connsiteY782" fmla="*/ 372694 h 677574"/>
              <a:gd name="connsiteX783" fmla="*/ 233890 w 3649252"/>
              <a:gd name="connsiteY783" fmla="*/ 357945 h 677574"/>
              <a:gd name="connsiteX784" fmla="*/ 230484 w 3649252"/>
              <a:gd name="connsiteY784" fmla="*/ 345574 h 677574"/>
              <a:gd name="connsiteX785" fmla="*/ 220780 w 3649252"/>
              <a:gd name="connsiteY785" fmla="*/ 336448 h 677574"/>
              <a:gd name="connsiteX786" fmla="*/ 205870 w 3649252"/>
              <a:gd name="connsiteY786" fmla="*/ 333010 h 677574"/>
              <a:gd name="connsiteX787" fmla="*/ 173479 w 3649252"/>
              <a:gd name="connsiteY787" fmla="*/ 333010 h 677574"/>
              <a:gd name="connsiteX788" fmla="*/ 17481 w 3649252"/>
              <a:gd name="connsiteY788" fmla="*/ 308074 h 677574"/>
              <a:gd name="connsiteX789" fmla="*/ 17481 w 3649252"/>
              <a:gd name="connsiteY789" fmla="*/ 335580 h 677574"/>
              <a:gd name="connsiteX790" fmla="*/ 43444 w 3649252"/>
              <a:gd name="connsiteY790" fmla="*/ 335580 h 677574"/>
              <a:gd name="connsiteX791" fmla="*/ 53920 w 3649252"/>
              <a:gd name="connsiteY791" fmla="*/ 333877 h 677574"/>
              <a:gd name="connsiteX792" fmla="*/ 60636 w 3649252"/>
              <a:gd name="connsiteY792" fmla="*/ 328993 h 677574"/>
              <a:gd name="connsiteX793" fmla="*/ 62981 w 3649252"/>
              <a:gd name="connsiteY793" fmla="*/ 321442 h 677574"/>
              <a:gd name="connsiteX794" fmla="*/ 57776 w 3649252"/>
              <a:gd name="connsiteY794" fmla="*/ 311641 h 677574"/>
              <a:gd name="connsiteX795" fmla="*/ 43444 w 3649252"/>
              <a:gd name="connsiteY795" fmla="*/ 308074 h 677574"/>
              <a:gd name="connsiteX796" fmla="*/ 17481 w 3649252"/>
              <a:gd name="connsiteY796" fmla="*/ 308074 h 677574"/>
              <a:gd name="connsiteX797" fmla="*/ 3033780 w 3649252"/>
              <a:gd name="connsiteY797" fmla="*/ 306532 h 677574"/>
              <a:gd name="connsiteX798" fmla="*/ 3018131 w 3649252"/>
              <a:gd name="connsiteY798" fmla="*/ 310998 h 677574"/>
              <a:gd name="connsiteX799" fmla="*/ 3008009 w 3649252"/>
              <a:gd name="connsiteY799" fmla="*/ 322598 h 677574"/>
              <a:gd name="connsiteX800" fmla="*/ 3005009 w 3649252"/>
              <a:gd name="connsiteY800" fmla="*/ 335580 h 677574"/>
              <a:gd name="connsiteX801" fmla="*/ 3060772 w 3649252"/>
              <a:gd name="connsiteY801" fmla="*/ 335580 h 677574"/>
              <a:gd name="connsiteX802" fmla="*/ 3057462 w 3649252"/>
              <a:gd name="connsiteY802" fmla="*/ 320670 h 677574"/>
              <a:gd name="connsiteX803" fmla="*/ 3048079 w 3649252"/>
              <a:gd name="connsiteY803" fmla="*/ 310324 h 677574"/>
              <a:gd name="connsiteX804" fmla="*/ 3033780 w 3649252"/>
              <a:gd name="connsiteY804" fmla="*/ 306532 h 677574"/>
              <a:gd name="connsiteX805" fmla="*/ 2795655 w 3649252"/>
              <a:gd name="connsiteY805" fmla="*/ 306532 h 677574"/>
              <a:gd name="connsiteX806" fmla="*/ 2780006 w 3649252"/>
              <a:gd name="connsiteY806" fmla="*/ 310998 h 677574"/>
              <a:gd name="connsiteX807" fmla="*/ 2769884 w 3649252"/>
              <a:gd name="connsiteY807" fmla="*/ 322598 h 677574"/>
              <a:gd name="connsiteX808" fmla="*/ 2766884 w 3649252"/>
              <a:gd name="connsiteY808" fmla="*/ 335580 h 677574"/>
              <a:gd name="connsiteX809" fmla="*/ 2822647 w 3649252"/>
              <a:gd name="connsiteY809" fmla="*/ 335580 h 677574"/>
              <a:gd name="connsiteX810" fmla="*/ 2819337 w 3649252"/>
              <a:gd name="connsiteY810" fmla="*/ 320670 h 677574"/>
              <a:gd name="connsiteX811" fmla="*/ 2809955 w 3649252"/>
              <a:gd name="connsiteY811" fmla="*/ 310324 h 677574"/>
              <a:gd name="connsiteX812" fmla="*/ 2795655 w 3649252"/>
              <a:gd name="connsiteY812" fmla="*/ 306532 h 677574"/>
              <a:gd name="connsiteX813" fmla="*/ 2138687 w 3649252"/>
              <a:gd name="connsiteY813" fmla="*/ 306532 h 677574"/>
              <a:gd name="connsiteX814" fmla="*/ 2121978 w 3649252"/>
              <a:gd name="connsiteY814" fmla="*/ 311802 h 677574"/>
              <a:gd name="connsiteX815" fmla="*/ 2112274 w 3649252"/>
              <a:gd name="connsiteY815" fmla="*/ 325619 h 677574"/>
              <a:gd name="connsiteX816" fmla="*/ 2109124 w 3649252"/>
              <a:gd name="connsiteY816" fmla="*/ 344064 h 677574"/>
              <a:gd name="connsiteX817" fmla="*/ 2112274 w 3649252"/>
              <a:gd name="connsiteY817" fmla="*/ 362444 h 677574"/>
              <a:gd name="connsiteX818" fmla="*/ 2121978 w 3649252"/>
              <a:gd name="connsiteY818" fmla="*/ 376133 h 677574"/>
              <a:gd name="connsiteX819" fmla="*/ 2138687 w 3649252"/>
              <a:gd name="connsiteY819" fmla="*/ 381338 h 677574"/>
              <a:gd name="connsiteX820" fmla="*/ 2155397 w 3649252"/>
              <a:gd name="connsiteY820" fmla="*/ 376133 h 677574"/>
              <a:gd name="connsiteX821" fmla="*/ 2165101 w 3649252"/>
              <a:gd name="connsiteY821" fmla="*/ 362444 h 677574"/>
              <a:gd name="connsiteX822" fmla="*/ 2168250 w 3649252"/>
              <a:gd name="connsiteY822" fmla="*/ 344064 h 677574"/>
              <a:gd name="connsiteX823" fmla="*/ 2165101 w 3649252"/>
              <a:gd name="connsiteY823" fmla="*/ 325619 h 677574"/>
              <a:gd name="connsiteX824" fmla="*/ 2155397 w 3649252"/>
              <a:gd name="connsiteY824" fmla="*/ 311802 h 677574"/>
              <a:gd name="connsiteX825" fmla="*/ 2138687 w 3649252"/>
              <a:gd name="connsiteY825" fmla="*/ 306532 h 677574"/>
              <a:gd name="connsiteX826" fmla="*/ 1824362 w 3649252"/>
              <a:gd name="connsiteY826" fmla="*/ 306532 h 677574"/>
              <a:gd name="connsiteX827" fmla="*/ 1807653 w 3649252"/>
              <a:gd name="connsiteY827" fmla="*/ 311802 h 677574"/>
              <a:gd name="connsiteX828" fmla="*/ 1797949 w 3649252"/>
              <a:gd name="connsiteY828" fmla="*/ 325619 h 677574"/>
              <a:gd name="connsiteX829" fmla="*/ 1794799 w 3649252"/>
              <a:gd name="connsiteY829" fmla="*/ 344064 h 677574"/>
              <a:gd name="connsiteX830" fmla="*/ 1797949 w 3649252"/>
              <a:gd name="connsiteY830" fmla="*/ 362444 h 677574"/>
              <a:gd name="connsiteX831" fmla="*/ 1807653 w 3649252"/>
              <a:gd name="connsiteY831" fmla="*/ 376133 h 677574"/>
              <a:gd name="connsiteX832" fmla="*/ 1824362 w 3649252"/>
              <a:gd name="connsiteY832" fmla="*/ 381338 h 677574"/>
              <a:gd name="connsiteX833" fmla="*/ 1841072 w 3649252"/>
              <a:gd name="connsiteY833" fmla="*/ 376133 h 677574"/>
              <a:gd name="connsiteX834" fmla="*/ 1850776 w 3649252"/>
              <a:gd name="connsiteY834" fmla="*/ 362444 h 677574"/>
              <a:gd name="connsiteX835" fmla="*/ 1853925 w 3649252"/>
              <a:gd name="connsiteY835" fmla="*/ 344064 h 677574"/>
              <a:gd name="connsiteX836" fmla="*/ 1850776 w 3649252"/>
              <a:gd name="connsiteY836" fmla="*/ 325619 h 677574"/>
              <a:gd name="connsiteX837" fmla="*/ 1841072 w 3649252"/>
              <a:gd name="connsiteY837" fmla="*/ 311802 h 677574"/>
              <a:gd name="connsiteX838" fmla="*/ 1824362 w 3649252"/>
              <a:gd name="connsiteY838" fmla="*/ 306532 h 677574"/>
              <a:gd name="connsiteX839" fmla="*/ 1255947 w 3649252"/>
              <a:gd name="connsiteY839" fmla="*/ 306532 h 677574"/>
              <a:gd name="connsiteX840" fmla="*/ 1240394 w 3649252"/>
              <a:gd name="connsiteY840" fmla="*/ 311191 h 677574"/>
              <a:gd name="connsiteX841" fmla="*/ 1230883 w 3649252"/>
              <a:gd name="connsiteY841" fmla="*/ 324173 h 677574"/>
              <a:gd name="connsiteX842" fmla="*/ 1227670 w 3649252"/>
              <a:gd name="connsiteY842" fmla="*/ 343549 h 677574"/>
              <a:gd name="connsiteX843" fmla="*/ 1230947 w 3649252"/>
              <a:gd name="connsiteY843" fmla="*/ 363247 h 677574"/>
              <a:gd name="connsiteX844" fmla="*/ 1240523 w 3649252"/>
              <a:gd name="connsiteY844" fmla="*/ 376550 h 677574"/>
              <a:gd name="connsiteX845" fmla="*/ 1255947 w 3649252"/>
              <a:gd name="connsiteY845" fmla="*/ 381338 h 677574"/>
              <a:gd name="connsiteX846" fmla="*/ 1271853 w 3649252"/>
              <a:gd name="connsiteY846" fmla="*/ 376293 h 677574"/>
              <a:gd name="connsiteX847" fmla="*/ 1281493 w 3649252"/>
              <a:gd name="connsiteY847" fmla="*/ 362669 h 677574"/>
              <a:gd name="connsiteX848" fmla="*/ 1284738 w 3649252"/>
              <a:gd name="connsiteY848" fmla="*/ 343549 h 677574"/>
              <a:gd name="connsiteX849" fmla="*/ 1281557 w 3649252"/>
              <a:gd name="connsiteY849" fmla="*/ 324751 h 677574"/>
              <a:gd name="connsiteX850" fmla="*/ 1271982 w 3649252"/>
              <a:gd name="connsiteY850" fmla="*/ 311448 h 677574"/>
              <a:gd name="connsiteX851" fmla="*/ 1255947 w 3649252"/>
              <a:gd name="connsiteY851" fmla="*/ 306532 h 677574"/>
              <a:gd name="connsiteX852" fmla="*/ 1148087 w 3649252"/>
              <a:gd name="connsiteY852" fmla="*/ 306532 h 677574"/>
              <a:gd name="connsiteX853" fmla="*/ 1131378 w 3649252"/>
              <a:gd name="connsiteY853" fmla="*/ 311802 h 677574"/>
              <a:gd name="connsiteX854" fmla="*/ 1121674 w 3649252"/>
              <a:gd name="connsiteY854" fmla="*/ 325619 h 677574"/>
              <a:gd name="connsiteX855" fmla="*/ 1118525 w 3649252"/>
              <a:gd name="connsiteY855" fmla="*/ 344064 h 677574"/>
              <a:gd name="connsiteX856" fmla="*/ 1121674 w 3649252"/>
              <a:gd name="connsiteY856" fmla="*/ 362444 h 677574"/>
              <a:gd name="connsiteX857" fmla="*/ 1131378 w 3649252"/>
              <a:gd name="connsiteY857" fmla="*/ 376133 h 677574"/>
              <a:gd name="connsiteX858" fmla="*/ 1148087 w 3649252"/>
              <a:gd name="connsiteY858" fmla="*/ 381338 h 677574"/>
              <a:gd name="connsiteX859" fmla="*/ 1164797 w 3649252"/>
              <a:gd name="connsiteY859" fmla="*/ 376133 h 677574"/>
              <a:gd name="connsiteX860" fmla="*/ 1174501 w 3649252"/>
              <a:gd name="connsiteY860" fmla="*/ 362444 h 677574"/>
              <a:gd name="connsiteX861" fmla="*/ 1177650 w 3649252"/>
              <a:gd name="connsiteY861" fmla="*/ 344064 h 677574"/>
              <a:gd name="connsiteX862" fmla="*/ 1174501 w 3649252"/>
              <a:gd name="connsiteY862" fmla="*/ 325619 h 677574"/>
              <a:gd name="connsiteX863" fmla="*/ 1164797 w 3649252"/>
              <a:gd name="connsiteY863" fmla="*/ 311802 h 677574"/>
              <a:gd name="connsiteX864" fmla="*/ 1148087 w 3649252"/>
              <a:gd name="connsiteY864" fmla="*/ 306532 h 677574"/>
              <a:gd name="connsiteX865" fmla="*/ 1039429 w 3649252"/>
              <a:gd name="connsiteY865" fmla="*/ 306532 h 677574"/>
              <a:gd name="connsiteX866" fmla="*/ 1039429 w 3649252"/>
              <a:gd name="connsiteY866" fmla="*/ 381338 h 677574"/>
              <a:gd name="connsiteX867" fmla="*/ 1052636 w 3649252"/>
              <a:gd name="connsiteY867" fmla="*/ 378350 h 677574"/>
              <a:gd name="connsiteX868" fmla="*/ 1061826 w 3649252"/>
              <a:gd name="connsiteY868" fmla="*/ 370124 h 677574"/>
              <a:gd name="connsiteX869" fmla="*/ 1067225 w 3649252"/>
              <a:gd name="connsiteY869" fmla="*/ 358170 h 677574"/>
              <a:gd name="connsiteX870" fmla="*/ 1068992 w 3649252"/>
              <a:gd name="connsiteY870" fmla="*/ 344064 h 677574"/>
              <a:gd name="connsiteX871" fmla="*/ 1065843 w 3649252"/>
              <a:gd name="connsiteY871" fmla="*/ 325619 h 677574"/>
              <a:gd name="connsiteX872" fmla="*/ 1056139 w 3649252"/>
              <a:gd name="connsiteY872" fmla="*/ 311802 h 677574"/>
              <a:gd name="connsiteX873" fmla="*/ 1039429 w 3649252"/>
              <a:gd name="connsiteY873" fmla="*/ 306532 h 677574"/>
              <a:gd name="connsiteX874" fmla="*/ 1024262 w 3649252"/>
              <a:gd name="connsiteY874" fmla="*/ 306532 h 677574"/>
              <a:gd name="connsiteX875" fmla="*/ 1011088 w 3649252"/>
              <a:gd name="connsiteY875" fmla="*/ 309584 h 677574"/>
              <a:gd name="connsiteX876" fmla="*/ 1001865 w 3649252"/>
              <a:gd name="connsiteY876" fmla="*/ 317875 h 677574"/>
              <a:gd name="connsiteX877" fmla="*/ 996467 w 3649252"/>
              <a:gd name="connsiteY877" fmla="*/ 329861 h 677574"/>
              <a:gd name="connsiteX878" fmla="*/ 994700 w 3649252"/>
              <a:gd name="connsiteY878" fmla="*/ 344064 h 677574"/>
              <a:gd name="connsiteX879" fmla="*/ 997849 w 3649252"/>
              <a:gd name="connsiteY879" fmla="*/ 362444 h 677574"/>
              <a:gd name="connsiteX880" fmla="*/ 1007553 w 3649252"/>
              <a:gd name="connsiteY880" fmla="*/ 376133 h 677574"/>
              <a:gd name="connsiteX881" fmla="*/ 1024262 w 3649252"/>
              <a:gd name="connsiteY881" fmla="*/ 381338 h 677574"/>
              <a:gd name="connsiteX882" fmla="*/ 1024262 w 3649252"/>
              <a:gd name="connsiteY882" fmla="*/ 306532 h 677574"/>
              <a:gd name="connsiteX883" fmla="*/ 566805 w 3649252"/>
              <a:gd name="connsiteY883" fmla="*/ 306532 h 677574"/>
              <a:gd name="connsiteX884" fmla="*/ 551156 w 3649252"/>
              <a:gd name="connsiteY884" fmla="*/ 310998 h 677574"/>
              <a:gd name="connsiteX885" fmla="*/ 541034 w 3649252"/>
              <a:gd name="connsiteY885" fmla="*/ 322598 h 677574"/>
              <a:gd name="connsiteX886" fmla="*/ 538034 w 3649252"/>
              <a:gd name="connsiteY886" fmla="*/ 335580 h 677574"/>
              <a:gd name="connsiteX887" fmla="*/ 593797 w 3649252"/>
              <a:gd name="connsiteY887" fmla="*/ 335580 h 677574"/>
              <a:gd name="connsiteX888" fmla="*/ 590487 w 3649252"/>
              <a:gd name="connsiteY888" fmla="*/ 320670 h 677574"/>
              <a:gd name="connsiteX889" fmla="*/ 581105 w 3649252"/>
              <a:gd name="connsiteY889" fmla="*/ 310324 h 677574"/>
              <a:gd name="connsiteX890" fmla="*/ 566805 w 3649252"/>
              <a:gd name="connsiteY890" fmla="*/ 306532 h 677574"/>
              <a:gd name="connsiteX891" fmla="*/ 3346360 w 3649252"/>
              <a:gd name="connsiteY891" fmla="*/ 294193 h 677574"/>
              <a:gd name="connsiteX892" fmla="*/ 3361527 w 3649252"/>
              <a:gd name="connsiteY892" fmla="*/ 294193 h 677574"/>
              <a:gd name="connsiteX893" fmla="*/ 3361527 w 3649252"/>
              <a:gd name="connsiteY893" fmla="*/ 370541 h 677574"/>
              <a:gd name="connsiteX894" fmla="*/ 3409084 w 3649252"/>
              <a:gd name="connsiteY894" fmla="*/ 294193 h 677574"/>
              <a:gd name="connsiteX895" fmla="*/ 3426565 w 3649252"/>
              <a:gd name="connsiteY895" fmla="*/ 294193 h 677574"/>
              <a:gd name="connsiteX896" fmla="*/ 3426565 w 3649252"/>
              <a:gd name="connsiteY896" fmla="*/ 392906 h 677574"/>
              <a:gd name="connsiteX897" fmla="*/ 3411397 w 3649252"/>
              <a:gd name="connsiteY897" fmla="*/ 392906 h 677574"/>
              <a:gd name="connsiteX898" fmla="*/ 3411397 w 3649252"/>
              <a:gd name="connsiteY898" fmla="*/ 316557 h 677574"/>
              <a:gd name="connsiteX899" fmla="*/ 3364097 w 3649252"/>
              <a:gd name="connsiteY899" fmla="*/ 392906 h 677574"/>
              <a:gd name="connsiteX900" fmla="*/ 3346360 w 3649252"/>
              <a:gd name="connsiteY900" fmla="*/ 392906 h 677574"/>
              <a:gd name="connsiteX901" fmla="*/ 3346360 w 3649252"/>
              <a:gd name="connsiteY901" fmla="*/ 294193 h 677574"/>
              <a:gd name="connsiteX902" fmla="*/ 3254695 w 3649252"/>
              <a:gd name="connsiteY902" fmla="*/ 294193 h 677574"/>
              <a:gd name="connsiteX903" fmla="*/ 3320504 w 3649252"/>
              <a:gd name="connsiteY903" fmla="*/ 294193 h 677574"/>
              <a:gd name="connsiteX904" fmla="*/ 3320504 w 3649252"/>
              <a:gd name="connsiteY904" fmla="*/ 392906 h 677574"/>
              <a:gd name="connsiteX905" fmla="*/ 3305337 w 3649252"/>
              <a:gd name="connsiteY905" fmla="*/ 392906 h 677574"/>
              <a:gd name="connsiteX906" fmla="*/ 3305337 w 3649252"/>
              <a:gd name="connsiteY906" fmla="*/ 308331 h 677574"/>
              <a:gd name="connsiteX907" fmla="*/ 3269091 w 3649252"/>
              <a:gd name="connsiteY907" fmla="*/ 308331 h 677574"/>
              <a:gd name="connsiteX908" fmla="*/ 3267549 w 3649252"/>
              <a:gd name="connsiteY908" fmla="*/ 343549 h 677574"/>
              <a:gd name="connsiteX909" fmla="*/ 3265395 w 3649252"/>
              <a:gd name="connsiteY909" fmla="*/ 364918 h 677574"/>
              <a:gd name="connsiteX910" fmla="*/ 3260447 w 3649252"/>
              <a:gd name="connsiteY910" fmla="*/ 380374 h 677574"/>
              <a:gd name="connsiteX911" fmla="*/ 3251675 w 3649252"/>
              <a:gd name="connsiteY911" fmla="*/ 389757 h 677574"/>
              <a:gd name="connsiteX912" fmla="*/ 3237985 w 3649252"/>
              <a:gd name="connsiteY912" fmla="*/ 392906 h 677574"/>
              <a:gd name="connsiteX913" fmla="*/ 3232845 w 3649252"/>
              <a:gd name="connsiteY913" fmla="*/ 392906 h 677574"/>
              <a:gd name="connsiteX914" fmla="*/ 3232845 w 3649252"/>
              <a:gd name="connsiteY914" fmla="*/ 378768 h 677574"/>
              <a:gd name="connsiteX915" fmla="*/ 3236443 w 3649252"/>
              <a:gd name="connsiteY915" fmla="*/ 378768 h 677574"/>
              <a:gd name="connsiteX916" fmla="*/ 3243834 w 3649252"/>
              <a:gd name="connsiteY916" fmla="*/ 377000 h 677574"/>
              <a:gd name="connsiteX917" fmla="*/ 3248622 w 3649252"/>
              <a:gd name="connsiteY917" fmla="*/ 370766 h 677574"/>
              <a:gd name="connsiteX918" fmla="*/ 3251449 w 3649252"/>
              <a:gd name="connsiteY918" fmla="*/ 358299 h 677574"/>
              <a:gd name="connsiteX919" fmla="*/ 3252895 w 3649252"/>
              <a:gd name="connsiteY919" fmla="*/ 337894 h 677574"/>
              <a:gd name="connsiteX920" fmla="*/ 3254695 w 3649252"/>
              <a:gd name="connsiteY920" fmla="*/ 294193 h 677574"/>
              <a:gd name="connsiteX921" fmla="*/ 3136809 w 3649252"/>
              <a:gd name="connsiteY921" fmla="*/ 294193 h 677574"/>
              <a:gd name="connsiteX922" fmla="*/ 3151977 w 3649252"/>
              <a:gd name="connsiteY922" fmla="*/ 294193 h 677574"/>
              <a:gd name="connsiteX923" fmla="*/ 3151977 w 3649252"/>
              <a:gd name="connsiteY923" fmla="*/ 370541 h 677574"/>
              <a:gd name="connsiteX924" fmla="*/ 3199534 w 3649252"/>
              <a:gd name="connsiteY924" fmla="*/ 294193 h 677574"/>
              <a:gd name="connsiteX925" fmla="*/ 3217015 w 3649252"/>
              <a:gd name="connsiteY925" fmla="*/ 294193 h 677574"/>
              <a:gd name="connsiteX926" fmla="*/ 3217015 w 3649252"/>
              <a:gd name="connsiteY926" fmla="*/ 392906 h 677574"/>
              <a:gd name="connsiteX927" fmla="*/ 3201847 w 3649252"/>
              <a:gd name="connsiteY927" fmla="*/ 392906 h 677574"/>
              <a:gd name="connsiteX928" fmla="*/ 3201847 w 3649252"/>
              <a:gd name="connsiteY928" fmla="*/ 316557 h 677574"/>
              <a:gd name="connsiteX929" fmla="*/ 3154547 w 3649252"/>
              <a:gd name="connsiteY929" fmla="*/ 392906 h 677574"/>
              <a:gd name="connsiteX930" fmla="*/ 3136809 w 3649252"/>
              <a:gd name="connsiteY930" fmla="*/ 392906 h 677574"/>
              <a:gd name="connsiteX931" fmla="*/ 3136809 w 3649252"/>
              <a:gd name="connsiteY931" fmla="*/ 294193 h 677574"/>
              <a:gd name="connsiteX932" fmla="*/ 2860585 w 3649252"/>
              <a:gd name="connsiteY932" fmla="*/ 294193 h 677574"/>
              <a:gd name="connsiteX933" fmla="*/ 2866497 w 3649252"/>
              <a:gd name="connsiteY933" fmla="*/ 294193 h 677574"/>
              <a:gd name="connsiteX934" fmla="*/ 2875751 w 3649252"/>
              <a:gd name="connsiteY934" fmla="*/ 294193 h 677574"/>
              <a:gd name="connsiteX935" fmla="*/ 2880636 w 3649252"/>
              <a:gd name="connsiteY935" fmla="*/ 294193 h 677574"/>
              <a:gd name="connsiteX936" fmla="*/ 2914569 w 3649252"/>
              <a:gd name="connsiteY936" fmla="*/ 372341 h 677574"/>
              <a:gd name="connsiteX937" fmla="*/ 2949015 w 3649252"/>
              <a:gd name="connsiteY937" fmla="*/ 294193 h 677574"/>
              <a:gd name="connsiteX938" fmla="*/ 2953386 w 3649252"/>
              <a:gd name="connsiteY938" fmla="*/ 294193 h 677574"/>
              <a:gd name="connsiteX939" fmla="*/ 2963411 w 3649252"/>
              <a:gd name="connsiteY939" fmla="*/ 294193 h 677574"/>
              <a:gd name="connsiteX940" fmla="*/ 2968553 w 3649252"/>
              <a:gd name="connsiteY940" fmla="*/ 294193 h 677574"/>
              <a:gd name="connsiteX941" fmla="*/ 2968553 w 3649252"/>
              <a:gd name="connsiteY941" fmla="*/ 392906 h 677574"/>
              <a:gd name="connsiteX942" fmla="*/ 2953386 w 3649252"/>
              <a:gd name="connsiteY942" fmla="*/ 392906 h 677574"/>
              <a:gd name="connsiteX943" fmla="*/ 2953386 w 3649252"/>
              <a:gd name="connsiteY943" fmla="*/ 317384 h 677574"/>
              <a:gd name="connsiteX944" fmla="*/ 2920738 w 3649252"/>
              <a:gd name="connsiteY944" fmla="*/ 392906 h 677574"/>
              <a:gd name="connsiteX945" fmla="*/ 2908399 w 3649252"/>
              <a:gd name="connsiteY945" fmla="*/ 392906 h 677574"/>
              <a:gd name="connsiteX946" fmla="*/ 2875751 w 3649252"/>
              <a:gd name="connsiteY946" fmla="*/ 315994 h 677574"/>
              <a:gd name="connsiteX947" fmla="*/ 2875751 w 3649252"/>
              <a:gd name="connsiteY947" fmla="*/ 392906 h 677574"/>
              <a:gd name="connsiteX948" fmla="*/ 2860585 w 3649252"/>
              <a:gd name="connsiteY948" fmla="*/ 392906 h 677574"/>
              <a:gd name="connsiteX949" fmla="*/ 2860585 w 3649252"/>
              <a:gd name="connsiteY949" fmla="*/ 294193 h 677574"/>
              <a:gd name="connsiteX950" fmla="*/ 2654904 w 3649252"/>
              <a:gd name="connsiteY950" fmla="*/ 294193 h 677574"/>
              <a:gd name="connsiteX951" fmla="*/ 2735109 w 3649252"/>
              <a:gd name="connsiteY951" fmla="*/ 294193 h 677574"/>
              <a:gd name="connsiteX952" fmla="*/ 2735109 w 3649252"/>
              <a:gd name="connsiteY952" fmla="*/ 308331 h 677574"/>
              <a:gd name="connsiteX953" fmla="*/ 2702719 w 3649252"/>
              <a:gd name="connsiteY953" fmla="*/ 308331 h 677574"/>
              <a:gd name="connsiteX954" fmla="*/ 2702719 w 3649252"/>
              <a:gd name="connsiteY954" fmla="*/ 392906 h 677574"/>
              <a:gd name="connsiteX955" fmla="*/ 2687552 w 3649252"/>
              <a:gd name="connsiteY955" fmla="*/ 392906 h 677574"/>
              <a:gd name="connsiteX956" fmla="*/ 2687552 w 3649252"/>
              <a:gd name="connsiteY956" fmla="*/ 308331 h 677574"/>
              <a:gd name="connsiteX957" fmla="*/ 2654904 w 3649252"/>
              <a:gd name="connsiteY957" fmla="*/ 308331 h 677574"/>
              <a:gd name="connsiteX958" fmla="*/ 2654904 w 3649252"/>
              <a:gd name="connsiteY958" fmla="*/ 294193 h 677574"/>
              <a:gd name="connsiteX959" fmla="*/ 2451010 w 3649252"/>
              <a:gd name="connsiteY959" fmla="*/ 294193 h 677574"/>
              <a:gd name="connsiteX960" fmla="*/ 2466177 w 3649252"/>
              <a:gd name="connsiteY960" fmla="*/ 294193 h 677574"/>
              <a:gd name="connsiteX961" fmla="*/ 2466177 w 3649252"/>
              <a:gd name="connsiteY961" fmla="*/ 370541 h 677574"/>
              <a:gd name="connsiteX962" fmla="*/ 2513734 w 3649252"/>
              <a:gd name="connsiteY962" fmla="*/ 294193 h 677574"/>
              <a:gd name="connsiteX963" fmla="*/ 2531215 w 3649252"/>
              <a:gd name="connsiteY963" fmla="*/ 294193 h 677574"/>
              <a:gd name="connsiteX964" fmla="*/ 2531215 w 3649252"/>
              <a:gd name="connsiteY964" fmla="*/ 392906 h 677574"/>
              <a:gd name="connsiteX965" fmla="*/ 2516048 w 3649252"/>
              <a:gd name="connsiteY965" fmla="*/ 392906 h 677574"/>
              <a:gd name="connsiteX966" fmla="*/ 2516048 w 3649252"/>
              <a:gd name="connsiteY966" fmla="*/ 316557 h 677574"/>
              <a:gd name="connsiteX967" fmla="*/ 2468747 w 3649252"/>
              <a:gd name="connsiteY967" fmla="*/ 392906 h 677574"/>
              <a:gd name="connsiteX968" fmla="*/ 2451010 w 3649252"/>
              <a:gd name="connsiteY968" fmla="*/ 392906 h 677574"/>
              <a:gd name="connsiteX969" fmla="*/ 2451010 w 3649252"/>
              <a:gd name="connsiteY969" fmla="*/ 294193 h 677574"/>
              <a:gd name="connsiteX970" fmla="*/ 2203360 w 3649252"/>
              <a:gd name="connsiteY970" fmla="*/ 294193 h 677574"/>
              <a:gd name="connsiteX971" fmla="*/ 2218527 w 3649252"/>
              <a:gd name="connsiteY971" fmla="*/ 294193 h 677574"/>
              <a:gd name="connsiteX972" fmla="*/ 2218527 w 3649252"/>
              <a:gd name="connsiteY972" fmla="*/ 370541 h 677574"/>
              <a:gd name="connsiteX973" fmla="*/ 2266084 w 3649252"/>
              <a:gd name="connsiteY973" fmla="*/ 294193 h 677574"/>
              <a:gd name="connsiteX974" fmla="*/ 2283565 w 3649252"/>
              <a:gd name="connsiteY974" fmla="*/ 294193 h 677574"/>
              <a:gd name="connsiteX975" fmla="*/ 2283565 w 3649252"/>
              <a:gd name="connsiteY975" fmla="*/ 392906 h 677574"/>
              <a:gd name="connsiteX976" fmla="*/ 2268398 w 3649252"/>
              <a:gd name="connsiteY976" fmla="*/ 392906 h 677574"/>
              <a:gd name="connsiteX977" fmla="*/ 2268398 w 3649252"/>
              <a:gd name="connsiteY977" fmla="*/ 316557 h 677574"/>
              <a:gd name="connsiteX978" fmla="*/ 2221097 w 3649252"/>
              <a:gd name="connsiteY978" fmla="*/ 392906 h 677574"/>
              <a:gd name="connsiteX979" fmla="*/ 2203360 w 3649252"/>
              <a:gd name="connsiteY979" fmla="*/ 392906 h 677574"/>
              <a:gd name="connsiteX980" fmla="*/ 2203360 w 3649252"/>
              <a:gd name="connsiteY980" fmla="*/ 294193 h 677574"/>
              <a:gd name="connsiteX981" fmla="*/ 1993810 w 3649252"/>
              <a:gd name="connsiteY981" fmla="*/ 294193 h 677574"/>
              <a:gd name="connsiteX982" fmla="*/ 2008977 w 3649252"/>
              <a:gd name="connsiteY982" fmla="*/ 294193 h 677574"/>
              <a:gd name="connsiteX983" fmla="*/ 2008977 w 3649252"/>
              <a:gd name="connsiteY983" fmla="*/ 336609 h 677574"/>
              <a:gd name="connsiteX984" fmla="*/ 2056277 w 3649252"/>
              <a:gd name="connsiteY984" fmla="*/ 336609 h 677574"/>
              <a:gd name="connsiteX985" fmla="*/ 2056277 w 3649252"/>
              <a:gd name="connsiteY985" fmla="*/ 294193 h 677574"/>
              <a:gd name="connsiteX986" fmla="*/ 2071444 w 3649252"/>
              <a:gd name="connsiteY986" fmla="*/ 294193 h 677574"/>
              <a:gd name="connsiteX987" fmla="*/ 2071444 w 3649252"/>
              <a:gd name="connsiteY987" fmla="*/ 392906 h 677574"/>
              <a:gd name="connsiteX988" fmla="*/ 2056277 w 3649252"/>
              <a:gd name="connsiteY988" fmla="*/ 392906 h 677574"/>
              <a:gd name="connsiteX989" fmla="*/ 2056277 w 3649252"/>
              <a:gd name="connsiteY989" fmla="*/ 350747 h 677574"/>
              <a:gd name="connsiteX990" fmla="*/ 2008977 w 3649252"/>
              <a:gd name="connsiteY990" fmla="*/ 350747 h 677574"/>
              <a:gd name="connsiteX991" fmla="*/ 2008977 w 3649252"/>
              <a:gd name="connsiteY991" fmla="*/ 392906 h 677574"/>
              <a:gd name="connsiteX992" fmla="*/ 1993810 w 3649252"/>
              <a:gd name="connsiteY992" fmla="*/ 392906 h 677574"/>
              <a:gd name="connsiteX993" fmla="*/ 1993810 w 3649252"/>
              <a:gd name="connsiteY993" fmla="*/ 294193 h 677574"/>
              <a:gd name="connsiteX994" fmla="*/ 1889035 w 3649252"/>
              <a:gd name="connsiteY994" fmla="*/ 294193 h 677574"/>
              <a:gd name="connsiteX995" fmla="*/ 1904202 w 3649252"/>
              <a:gd name="connsiteY995" fmla="*/ 294193 h 677574"/>
              <a:gd name="connsiteX996" fmla="*/ 1904202 w 3649252"/>
              <a:gd name="connsiteY996" fmla="*/ 336609 h 677574"/>
              <a:gd name="connsiteX997" fmla="*/ 1951502 w 3649252"/>
              <a:gd name="connsiteY997" fmla="*/ 336609 h 677574"/>
              <a:gd name="connsiteX998" fmla="*/ 1951502 w 3649252"/>
              <a:gd name="connsiteY998" fmla="*/ 294193 h 677574"/>
              <a:gd name="connsiteX999" fmla="*/ 1966669 w 3649252"/>
              <a:gd name="connsiteY999" fmla="*/ 294193 h 677574"/>
              <a:gd name="connsiteX1000" fmla="*/ 1966669 w 3649252"/>
              <a:gd name="connsiteY1000" fmla="*/ 392906 h 677574"/>
              <a:gd name="connsiteX1001" fmla="*/ 1951502 w 3649252"/>
              <a:gd name="connsiteY1001" fmla="*/ 392906 h 677574"/>
              <a:gd name="connsiteX1002" fmla="*/ 1951502 w 3649252"/>
              <a:gd name="connsiteY1002" fmla="*/ 350747 h 677574"/>
              <a:gd name="connsiteX1003" fmla="*/ 1904202 w 3649252"/>
              <a:gd name="connsiteY1003" fmla="*/ 350747 h 677574"/>
              <a:gd name="connsiteX1004" fmla="*/ 1904202 w 3649252"/>
              <a:gd name="connsiteY1004" fmla="*/ 392906 h 677574"/>
              <a:gd name="connsiteX1005" fmla="*/ 1889035 w 3649252"/>
              <a:gd name="connsiteY1005" fmla="*/ 392906 h 677574"/>
              <a:gd name="connsiteX1006" fmla="*/ 1889035 w 3649252"/>
              <a:gd name="connsiteY1006" fmla="*/ 294193 h 677574"/>
              <a:gd name="connsiteX1007" fmla="*/ 1679485 w 3649252"/>
              <a:gd name="connsiteY1007" fmla="*/ 294193 h 677574"/>
              <a:gd name="connsiteX1008" fmla="*/ 1694652 w 3649252"/>
              <a:gd name="connsiteY1008" fmla="*/ 294193 h 677574"/>
              <a:gd name="connsiteX1009" fmla="*/ 1694652 w 3649252"/>
              <a:gd name="connsiteY1009" fmla="*/ 370541 h 677574"/>
              <a:gd name="connsiteX1010" fmla="*/ 1742209 w 3649252"/>
              <a:gd name="connsiteY1010" fmla="*/ 294193 h 677574"/>
              <a:gd name="connsiteX1011" fmla="*/ 1759690 w 3649252"/>
              <a:gd name="connsiteY1011" fmla="*/ 294193 h 677574"/>
              <a:gd name="connsiteX1012" fmla="*/ 1759690 w 3649252"/>
              <a:gd name="connsiteY1012" fmla="*/ 392906 h 677574"/>
              <a:gd name="connsiteX1013" fmla="*/ 1744522 w 3649252"/>
              <a:gd name="connsiteY1013" fmla="*/ 392906 h 677574"/>
              <a:gd name="connsiteX1014" fmla="*/ 1744522 w 3649252"/>
              <a:gd name="connsiteY1014" fmla="*/ 316557 h 677574"/>
              <a:gd name="connsiteX1015" fmla="*/ 1697222 w 3649252"/>
              <a:gd name="connsiteY1015" fmla="*/ 392906 h 677574"/>
              <a:gd name="connsiteX1016" fmla="*/ 1679485 w 3649252"/>
              <a:gd name="connsiteY1016" fmla="*/ 392906 h 677574"/>
              <a:gd name="connsiteX1017" fmla="*/ 1679485 w 3649252"/>
              <a:gd name="connsiteY1017" fmla="*/ 294193 h 677574"/>
              <a:gd name="connsiteX1018" fmla="*/ 1565185 w 3649252"/>
              <a:gd name="connsiteY1018" fmla="*/ 294193 h 677574"/>
              <a:gd name="connsiteX1019" fmla="*/ 1580352 w 3649252"/>
              <a:gd name="connsiteY1019" fmla="*/ 294193 h 677574"/>
              <a:gd name="connsiteX1020" fmla="*/ 1580352 w 3649252"/>
              <a:gd name="connsiteY1020" fmla="*/ 378768 h 677574"/>
              <a:gd name="connsiteX1021" fmla="*/ 1627652 w 3649252"/>
              <a:gd name="connsiteY1021" fmla="*/ 378768 h 677574"/>
              <a:gd name="connsiteX1022" fmla="*/ 1627652 w 3649252"/>
              <a:gd name="connsiteY1022" fmla="*/ 294193 h 677574"/>
              <a:gd name="connsiteX1023" fmla="*/ 1642819 w 3649252"/>
              <a:gd name="connsiteY1023" fmla="*/ 294193 h 677574"/>
              <a:gd name="connsiteX1024" fmla="*/ 1642819 w 3649252"/>
              <a:gd name="connsiteY1024" fmla="*/ 378768 h 677574"/>
              <a:gd name="connsiteX1025" fmla="*/ 1657986 w 3649252"/>
              <a:gd name="connsiteY1025" fmla="*/ 378768 h 677574"/>
              <a:gd name="connsiteX1026" fmla="*/ 1657986 w 3649252"/>
              <a:gd name="connsiteY1026" fmla="*/ 424782 h 677574"/>
              <a:gd name="connsiteX1027" fmla="*/ 1642819 w 3649252"/>
              <a:gd name="connsiteY1027" fmla="*/ 424782 h 677574"/>
              <a:gd name="connsiteX1028" fmla="*/ 1642819 w 3649252"/>
              <a:gd name="connsiteY1028" fmla="*/ 392906 h 677574"/>
              <a:gd name="connsiteX1029" fmla="*/ 1565185 w 3649252"/>
              <a:gd name="connsiteY1029" fmla="*/ 392906 h 677574"/>
              <a:gd name="connsiteX1030" fmla="*/ 1565185 w 3649252"/>
              <a:gd name="connsiteY1030" fmla="*/ 294193 h 677574"/>
              <a:gd name="connsiteX1031" fmla="*/ 1327060 w 3649252"/>
              <a:gd name="connsiteY1031" fmla="*/ 294193 h 677574"/>
              <a:gd name="connsiteX1032" fmla="*/ 1332972 w 3649252"/>
              <a:gd name="connsiteY1032" fmla="*/ 294193 h 677574"/>
              <a:gd name="connsiteX1033" fmla="*/ 1342227 w 3649252"/>
              <a:gd name="connsiteY1033" fmla="*/ 294193 h 677574"/>
              <a:gd name="connsiteX1034" fmla="*/ 1347111 w 3649252"/>
              <a:gd name="connsiteY1034" fmla="*/ 294193 h 677574"/>
              <a:gd name="connsiteX1035" fmla="*/ 1381044 w 3649252"/>
              <a:gd name="connsiteY1035" fmla="*/ 372341 h 677574"/>
              <a:gd name="connsiteX1036" fmla="*/ 1415491 w 3649252"/>
              <a:gd name="connsiteY1036" fmla="*/ 294193 h 677574"/>
              <a:gd name="connsiteX1037" fmla="*/ 1419861 w 3649252"/>
              <a:gd name="connsiteY1037" fmla="*/ 294193 h 677574"/>
              <a:gd name="connsiteX1038" fmla="*/ 1429886 w 3649252"/>
              <a:gd name="connsiteY1038" fmla="*/ 294193 h 677574"/>
              <a:gd name="connsiteX1039" fmla="*/ 1435028 w 3649252"/>
              <a:gd name="connsiteY1039" fmla="*/ 294193 h 677574"/>
              <a:gd name="connsiteX1040" fmla="*/ 1435028 w 3649252"/>
              <a:gd name="connsiteY1040" fmla="*/ 392906 h 677574"/>
              <a:gd name="connsiteX1041" fmla="*/ 1419861 w 3649252"/>
              <a:gd name="connsiteY1041" fmla="*/ 392906 h 677574"/>
              <a:gd name="connsiteX1042" fmla="*/ 1419861 w 3649252"/>
              <a:gd name="connsiteY1042" fmla="*/ 317384 h 677574"/>
              <a:gd name="connsiteX1043" fmla="*/ 1387213 w 3649252"/>
              <a:gd name="connsiteY1043" fmla="*/ 392906 h 677574"/>
              <a:gd name="connsiteX1044" fmla="*/ 1374874 w 3649252"/>
              <a:gd name="connsiteY1044" fmla="*/ 392906 h 677574"/>
              <a:gd name="connsiteX1045" fmla="*/ 1342227 w 3649252"/>
              <a:gd name="connsiteY1045" fmla="*/ 315994 h 677574"/>
              <a:gd name="connsiteX1046" fmla="*/ 1342227 w 3649252"/>
              <a:gd name="connsiteY1046" fmla="*/ 392906 h 677574"/>
              <a:gd name="connsiteX1047" fmla="*/ 1327060 w 3649252"/>
              <a:gd name="connsiteY1047" fmla="*/ 392906 h 677574"/>
              <a:gd name="connsiteX1048" fmla="*/ 1327060 w 3649252"/>
              <a:gd name="connsiteY1048" fmla="*/ 294193 h 677574"/>
              <a:gd name="connsiteX1049" fmla="*/ 879385 w 3649252"/>
              <a:gd name="connsiteY1049" fmla="*/ 294193 h 677574"/>
              <a:gd name="connsiteX1050" fmla="*/ 894552 w 3649252"/>
              <a:gd name="connsiteY1050" fmla="*/ 294193 h 677574"/>
              <a:gd name="connsiteX1051" fmla="*/ 894552 w 3649252"/>
              <a:gd name="connsiteY1051" fmla="*/ 336609 h 677574"/>
              <a:gd name="connsiteX1052" fmla="*/ 941852 w 3649252"/>
              <a:gd name="connsiteY1052" fmla="*/ 336609 h 677574"/>
              <a:gd name="connsiteX1053" fmla="*/ 941852 w 3649252"/>
              <a:gd name="connsiteY1053" fmla="*/ 294193 h 677574"/>
              <a:gd name="connsiteX1054" fmla="*/ 957019 w 3649252"/>
              <a:gd name="connsiteY1054" fmla="*/ 294193 h 677574"/>
              <a:gd name="connsiteX1055" fmla="*/ 957019 w 3649252"/>
              <a:gd name="connsiteY1055" fmla="*/ 392906 h 677574"/>
              <a:gd name="connsiteX1056" fmla="*/ 941852 w 3649252"/>
              <a:gd name="connsiteY1056" fmla="*/ 392906 h 677574"/>
              <a:gd name="connsiteX1057" fmla="*/ 941852 w 3649252"/>
              <a:gd name="connsiteY1057" fmla="*/ 350747 h 677574"/>
              <a:gd name="connsiteX1058" fmla="*/ 894552 w 3649252"/>
              <a:gd name="connsiteY1058" fmla="*/ 350747 h 677574"/>
              <a:gd name="connsiteX1059" fmla="*/ 894552 w 3649252"/>
              <a:gd name="connsiteY1059" fmla="*/ 392906 h 677574"/>
              <a:gd name="connsiteX1060" fmla="*/ 879385 w 3649252"/>
              <a:gd name="connsiteY1060" fmla="*/ 392906 h 677574"/>
              <a:gd name="connsiteX1061" fmla="*/ 879385 w 3649252"/>
              <a:gd name="connsiteY1061" fmla="*/ 294193 h 677574"/>
              <a:gd name="connsiteX1062" fmla="*/ 774610 w 3649252"/>
              <a:gd name="connsiteY1062" fmla="*/ 294193 h 677574"/>
              <a:gd name="connsiteX1063" fmla="*/ 789777 w 3649252"/>
              <a:gd name="connsiteY1063" fmla="*/ 294193 h 677574"/>
              <a:gd name="connsiteX1064" fmla="*/ 789777 w 3649252"/>
              <a:gd name="connsiteY1064" fmla="*/ 370541 h 677574"/>
              <a:gd name="connsiteX1065" fmla="*/ 837334 w 3649252"/>
              <a:gd name="connsiteY1065" fmla="*/ 294193 h 677574"/>
              <a:gd name="connsiteX1066" fmla="*/ 854815 w 3649252"/>
              <a:gd name="connsiteY1066" fmla="*/ 294193 h 677574"/>
              <a:gd name="connsiteX1067" fmla="*/ 854815 w 3649252"/>
              <a:gd name="connsiteY1067" fmla="*/ 392906 h 677574"/>
              <a:gd name="connsiteX1068" fmla="*/ 839648 w 3649252"/>
              <a:gd name="connsiteY1068" fmla="*/ 392906 h 677574"/>
              <a:gd name="connsiteX1069" fmla="*/ 839648 w 3649252"/>
              <a:gd name="connsiteY1069" fmla="*/ 316557 h 677574"/>
              <a:gd name="connsiteX1070" fmla="*/ 792348 w 3649252"/>
              <a:gd name="connsiteY1070" fmla="*/ 392906 h 677574"/>
              <a:gd name="connsiteX1071" fmla="*/ 774610 w 3649252"/>
              <a:gd name="connsiteY1071" fmla="*/ 392906 h 677574"/>
              <a:gd name="connsiteX1072" fmla="*/ 774610 w 3649252"/>
              <a:gd name="connsiteY1072" fmla="*/ 294193 h 677574"/>
              <a:gd name="connsiteX1073" fmla="*/ 631735 w 3649252"/>
              <a:gd name="connsiteY1073" fmla="*/ 294193 h 677574"/>
              <a:gd name="connsiteX1074" fmla="*/ 646902 w 3649252"/>
              <a:gd name="connsiteY1074" fmla="*/ 294193 h 677574"/>
              <a:gd name="connsiteX1075" fmla="*/ 646902 w 3649252"/>
              <a:gd name="connsiteY1075" fmla="*/ 370541 h 677574"/>
              <a:gd name="connsiteX1076" fmla="*/ 694459 w 3649252"/>
              <a:gd name="connsiteY1076" fmla="*/ 294193 h 677574"/>
              <a:gd name="connsiteX1077" fmla="*/ 711940 w 3649252"/>
              <a:gd name="connsiteY1077" fmla="*/ 294193 h 677574"/>
              <a:gd name="connsiteX1078" fmla="*/ 711940 w 3649252"/>
              <a:gd name="connsiteY1078" fmla="*/ 392906 h 677574"/>
              <a:gd name="connsiteX1079" fmla="*/ 696773 w 3649252"/>
              <a:gd name="connsiteY1079" fmla="*/ 392906 h 677574"/>
              <a:gd name="connsiteX1080" fmla="*/ 696773 w 3649252"/>
              <a:gd name="connsiteY1080" fmla="*/ 316557 h 677574"/>
              <a:gd name="connsiteX1081" fmla="*/ 649473 w 3649252"/>
              <a:gd name="connsiteY1081" fmla="*/ 392906 h 677574"/>
              <a:gd name="connsiteX1082" fmla="*/ 631735 w 3649252"/>
              <a:gd name="connsiteY1082" fmla="*/ 392906 h 677574"/>
              <a:gd name="connsiteX1083" fmla="*/ 631735 w 3649252"/>
              <a:gd name="connsiteY1083" fmla="*/ 294193 h 677574"/>
              <a:gd name="connsiteX1084" fmla="*/ 374560 w 3649252"/>
              <a:gd name="connsiteY1084" fmla="*/ 294193 h 677574"/>
              <a:gd name="connsiteX1085" fmla="*/ 389727 w 3649252"/>
              <a:gd name="connsiteY1085" fmla="*/ 294193 h 677574"/>
              <a:gd name="connsiteX1086" fmla="*/ 389727 w 3649252"/>
              <a:gd name="connsiteY1086" fmla="*/ 378768 h 677574"/>
              <a:gd name="connsiteX1087" fmla="*/ 427001 w 3649252"/>
              <a:gd name="connsiteY1087" fmla="*/ 378768 h 677574"/>
              <a:gd name="connsiteX1088" fmla="*/ 427001 w 3649252"/>
              <a:gd name="connsiteY1088" fmla="*/ 294193 h 677574"/>
              <a:gd name="connsiteX1089" fmla="*/ 442168 w 3649252"/>
              <a:gd name="connsiteY1089" fmla="*/ 294193 h 677574"/>
              <a:gd name="connsiteX1090" fmla="*/ 442168 w 3649252"/>
              <a:gd name="connsiteY1090" fmla="*/ 378768 h 677574"/>
              <a:gd name="connsiteX1091" fmla="*/ 479443 w 3649252"/>
              <a:gd name="connsiteY1091" fmla="*/ 378768 h 677574"/>
              <a:gd name="connsiteX1092" fmla="*/ 479443 w 3649252"/>
              <a:gd name="connsiteY1092" fmla="*/ 294193 h 677574"/>
              <a:gd name="connsiteX1093" fmla="*/ 494610 w 3649252"/>
              <a:gd name="connsiteY1093" fmla="*/ 294193 h 677574"/>
              <a:gd name="connsiteX1094" fmla="*/ 494610 w 3649252"/>
              <a:gd name="connsiteY1094" fmla="*/ 392906 h 677574"/>
              <a:gd name="connsiteX1095" fmla="*/ 374560 w 3649252"/>
              <a:gd name="connsiteY1095" fmla="*/ 392906 h 677574"/>
              <a:gd name="connsiteX1096" fmla="*/ 374560 w 3649252"/>
              <a:gd name="connsiteY1096" fmla="*/ 294193 h 677574"/>
              <a:gd name="connsiteX1097" fmla="*/ 3085 w 3649252"/>
              <a:gd name="connsiteY1097" fmla="*/ 294193 h 677574"/>
              <a:gd name="connsiteX1098" fmla="*/ 43444 w 3649252"/>
              <a:gd name="connsiteY1098" fmla="*/ 294193 h 677574"/>
              <a:gd name="connsiteX1099" fmla="*/ 68765 w 3649252"/>
              <a:gd name="connsiteY1099" fmla="*/ 301390 h 677574"/>
              <a:gd name="connsiteX1100" fmla="*/ 78148 w 3649252"/>
              <a:gd name="connsiteY1100" fmla="*/ 320413 h 677574"/>
              <a:gd name="connsiteX1101" fmla="*/ 72814 w 3649252"/>
              <a:gd name="connsiteY1101" fmla="*/ 334327 h 677574"/>
              <a:gd name="connsiteX1102" fmla="*/ 59125 w 3649252"/>
              <a:gd name="connsiteY1102" fmla="*/ 340979 h 677574"/>
              <a:gd name="connsiteX1103" fmla="*/ 69761 w 3649252"/>
              <a:gd name="connsiteY1103" fmla="*/ 344835 h 677574"/>
              <a:gd name="connsiteX1104" fmla="*/ 78341 w 3649252"/>
              <a:gd name="connsiteY1104" fmla="*/ 353286 h 677574"/>
              <a:gd name="connsiteX1105" fmla="*/ 81747 w 3649252"/>
              <a:gd name="connsiteY1105" fmla="*/ 366428 h 677574"/>
              <a:gd name="connsiteX1106" fmla="*/ 77891 w 3649252"/>
              <a:gd name="connsiteY1106" fmla="*/ 379989 h 677574"/>
              <a:gd name="connsiteX1107" fmla="*/ 66837 w 3649252"/>
              <a:gd name="connsiteY1107" fmla="*/ 389436 h 677574"/>
              <a:gd name="connsiteX1108" fmla="*/ 49614 w 3649252"/>
              <a:gd name="connsiteY1108" fmla="*/ 392906 h 677574"/>
              <a:gd name="connsiteX1109" fmla="*/ 3085 w 3649252"/>
              <a:gd name="connsiteY1109" fmla="*/ 392906 h 677574"/>
              <a:gd name="connsiteX1110" fmla="*/ 3085 w 3649252"/>
              <a:gd name="connsiteY1110" fmla="*/ 294193 h 677574"/>
              <a:gd name="connsiteX1111" fmla="*/ 3033780 w 3649252"/>
              <a:gd name="connsiteY1111" fmla="*/ 292907 h 677574"/>
              <a:gd name="connsiteX1112" fmla="*/ 3049011 w 3649252"/>
              <a:gd name="connsiteY1112" fmla="*/ 295478 h 677574"/>
              <a:gd name="connsiteX1113" fmla="*/ 3062700 w 3649252"/>
              <a:gd name="connsiteY1113" fmla="*/ 303800 h 677574"/>
              <a:gd name="connsiteX1114" fmla="*/ 3072533 w 3649252"/>
              <a:gd name="connsiteY1114" fmla="*/ 319000 h 677574"/>
              <a:gd name="connsiteX1115" fmla="*/ 3076196 w 3649252"/>
              <a:gd name="connsiteY1115" fmla="*/ 342264 h 677574"/>
              <a:gd name="connsiteX1116" fmla="*/ 3076196 w 3649252"/>
              <a:gd name="connsiteY1116" fmla="*/ 348691 h 677574"/>
              <a:gd name="connsiteX1117" fmla="*/ 3004897 w 3649252"/>
              <a:gd name="connsiteY1117" fmla="*/ 348691 h 677574"/>
              <a:gd name="connsiteX1118" fmla="*/ 3008363 w 3649252"/>
              <a:gd name="connsiteY1118" fmla="*/ 365561 h 677574"/>
              <a:gd name="connsiteX1119" fmla="*/ 3019191 w 3649252"/>
              <a:gd name="connsiteY1119" fmla="*/ 377322 h 677574"/>
              <a:gd name="connsiteX1120" fmla="*/ 3035322 w 3649252"/>
              <a:gd name="connsiteY1120" fmla="*/ 381338 h 677574"/>
              <a:gd name="connsiteX1121" fmla="*/ 3046151 w 3649252"/>
              <a:gd name="connsiteY1121" fmla="*/ 379635 h 677574"/>
              <a:gd name="connsiteX1122" fmla="*/ 3054538 w 3649252"/>
              <a:gd name="connsiteY1122" fmla="*/ 374494 h 677574"/>
              <a:gd name="connsiteX1123" fmla="*/ 3060001 w 3649252"/>
              <a:gd name="connsiteY1123" fmla="*/ 365914 h 677574"/>
              <a:gd name="connsiteX1124" fmla="*/ 3074654 w 3649252"/>
              <a:gd name="connsiteY1124" fmla="*/ 370027 h 677574"/>
              <a:gd name="connsiteX1125" fmla="*/ 3066877 w 3649252"/>
              <a:gd name="connsiteY1125" fmla="*/ 383106 h 677574"/>
              <a:gd name="connsiteX1126" fmla="*/ 3053381 w 3649252"/>
              <a:gd name="connsiteY1126" fmla="*/ 391846 h 677574"/>
              <a:gd name="connsiteX1127" fmla="*/ 3035322 w 3649252"/>
              <a:gd name="connsiteY1127" fmla="*/ 394963 h 677574"/>
              <a:gd name="connsiteX1128" fmla="*/ 3010741 w 3649252"/>
              <a:gd name="connsiteY1128" fmla="*/ 388633 h 677574"/>
              <a:gd name="connsiteX1129" fmla="*/ 2994867 w 3649252"/>
              <a:gd name="connsiteY1129" fmla="*/ 370895 h 677574"/>
              <a:gd name="connsiteX1130" fmla="*/ 2989307 w 3649252"/>
              <a:gd name="connsiteY1130" fmla="*/ 344321 h 677574"/>
              <a:gd name="connsiteX1131" fmla="*/ 2994867 w 3649252"/>
              <a:gd name="connsiteY1131" fmla="*/ 317554 h 677574"/>
              <a:gd name="connsiteX1132" fmla="*/ 3010419 w 3649252"/>
              <a:gd name="connsiteY1132" fmla="*/ 299430 h 677574"/>
              <a:gd name="connsiteX1133" fmla="*/ 3033780 w 3649252"/>
              <a:gd name="connsiteY1133" fmla="*/ 292907 h 677574"/>
              <a:gd name="connsiteX1134" fmla="*/ 2795655 w 3649252"/>
              <a:gd name="connsiteY1134" fmla="*/ 292907 h 677574"/>
              <a:gd name="connsiteX1135" fmla="*/ 2810886 w 3649252"/>
              <a:gd name="connsiteY1135" fmla="*/ 295478 h 677574"/>
              <a:gd name="connsiteX1136" fmla="*/ 2824575 w 3649252"/>
              <a:gd name="connsiteY1136" fmla="*/ 303800 h 677574"/>
              <a:gd name="connsiteX1137" fmla="*/ 2834408 w 3649252"/>
              <a:gd name="connsiteY1137" fmla="*/ 319000 h 677574"/>
              <a:gd name="connsiteX1138" fmla="*/ 2838071 w 3649252"/>
              <a:gd name="connsiteY1138" fmla="*/ 342264 h 677574"/>
              <a:gd name="connsiteX1139" fmla="*/ 2838071 w 3649252"/>
              <a:gd name="connsiteY1139" fmla="*/ 348691 h 677574"/>
              <a:gd name="connsiteX1140" fmla="*/ 2766772 w 3649252"/>
              <a:gd name="connsiteY1140" fmla="*/ 348691 h 677574"/>
              <a:gd name="connsiteX1141" fmla="*/ 2770238 w 3649252"/>
              <a:gd name="connsiteY1141" fmla="*/ 365561 h 677574"/>
              <a:gd name="connsiteX1142" fmla="*/ 2781067 w 3649252"/>
              <a:gd name="connsiteY1142" fmla="*/ 377322 h 677574"/>
              <a:gd name="connsiteX1143" fmla="*/ 2797198 w 3649252"/>
              <a:gd name="connsiteY1143" fmla="*/ 381338 h 677574"/>
              <a:gd name="connsiteX1144" fmla="*/ 2808026 w 3649252"/>
              <a:gd name="connsiteY1144" fmla="*/ 379635 h 677574"/>
              <a:gd name="connsiteX1145" fmla="*/ 2816413 w 3649252"/>
              <a:gd name="connsiteY1145" fmla="*/ 374494 h 677574"/>
              <a:gd name="connsiteX1146" fmla="*/ 2821876 w 3649252"/>
              <a:gd name="connsiteY1146" fmla="*/ 365914 h 677574"/>
              <a:gd name="connsiteX1147" fmla="*/ 2836529 w 3649252"/>
              <a:gd name="connsiteY1147" fmla="*/ 370027 h 677574"/>
              <a:gd name="connsiteX1148" fmla="*/ 2828753 w 3649252"/>
              <a:gd name="connsiteY1148" fmla="*/ 383106 h 677574"/>
              <a:gd name="connsiteX1149" fmla="*/ 2815257 w 3649252"/>
              <a:gd name="connsiteY1149" fmla="*/ 391846 h 677574"/>
              <a:gd name="connsiteX1150" fmla="*/ 2797198 w 3649252"/>
              <a:gd name="connsiteY1150" fmla="*/ 394963 h 677574"/>
              <a:gd name="connsiteX1151" fmla="*/ 2772615 w 3649252"/>
              <a:gd name="connsiteY1151" fmla="*/ 388633 h 677574"/>
              <a:gd name="connsiteX1152" fmla="*/ 2756742 w 3649252"/>
              <a:gd name="connsiteY1152" fmla="*/ 370895 h 677574"/>
              <a:gd name="connsiteX1153" fmla="*/ 2751183 w 3649252"/>
              <a:gd name="connsiteY1153" fmla="*/ 344321 h 677574"/>
              <a:gd name="connsiteX1154" fmla="*/ 2756742 w 3649252"/>
              <a:gd name="connsiteY1154" fmla="*/ 317554 h 677574"/>
              <a:gd name="connsiteX1155" fmla="*/ 2772294 w 3649252"/>
              <a:gd name="connsiteY1155" fmla="*/ 299430 h 677574"/>
              <a:gd name="connsiteX1156" fmla="*/ 2795655 w 3649252"/>
              <a:gd name="connsiteY1156" fmla="*/ 292907 h 677574"/>
              <a:gd name="connsiteX1157" fmla="*/ 2595630 w 3649252"/>
              <a:gd name="connsiteY1157" fmla="*/ 292907 h 677574"/>
              <a:gd name="connsiteX1158" fmla="*/ 2614396 w 3649252"/>
              <a:gd name="connsiteY1158" fmla="*/ 296763 h 677574"/>
              <a:gd name="connsiteX1159" fmla="*/ 2628085 w 3649252"/>
              <a:gd name="connsiteY1159" fmla="*/ 307560 h 677574"/>
              <a:gd name="connsiteX1160" fmla="*/ 2634704 w 3649252"/>
              <a:gd name="connsiteY1160" fmla="*/ 323755 h 677574"/>
              <a:gd name="connsiteX1161" fmla="*/ 2619537 w 3649252"/>
              <a:gd name="connsiteY1161" fmla="*/ 323755 h 677574"/>
              <a:gd name="connsiteX1162" fmla="*/ 2611857 w 3649252"/>
              <a:gd name="connsiteY1162" fmla="*/ 311770 h 677574"/>
              <a:gd name="connsiteX1163" fmla="*/ 2595887 w 3649252"/>
              <a:gd name="connsiteY1163" fmla="*/ 306532 h 677574"/>
              <a:gd name="connsiteX1164" fmla="*/ 2580367 w 3649252"/>
              <a:gd name="connsiteY1164" fmla="*/ 311127 h 677574"/>
              <a:gd name="connsiteX1165" fmla="*/ 2570020 w 3649252"/>
              <a:gd name="connsiteY1165" fmla="*/ 324044 h 677574"/>
              <a:gd name="connsiteX1166" fmla="*/ 2566325 w 3649252"/>
              <a:gd name="connsiteY1166" fmla="*/ 343549 h 677574"/>
              <a:gd name="connsiteX1167" fmla="*/ 2569955 w 3649252"/>
              <a:gd name="connsiteY1167" fmla="*/ 363472 h 677574"/>
              <a:gd name="connsiteX1168" fmla="*/ 2580238 w 3649252"/>
              <a:gd name="connsiteY1168" fmla="*/ 376647 h 677574"/>
              <a:gd name="connsiteX1169" fmla="*/ 2595887 w 3649252"/>
              <a:gd name="connsiteY1169" fmla="*/ 381338 h 677574"/>
              <a:gd name="connsiteX1170" fmla="*/ 2606620 w 3649252"/>
              <a:gd name="connsiteY1170" fmla="*/ 379282 h 677574"/>
              <a:gd name="connsiteX1171" fmla="*/ 2614781 w 3649252"/>
              <a:gd name="connsiteY1171" fmla="*/ 373369 h 677574"/>
              <a:gd name="connsiteX1172" fmla="*/ 2619537 w 3649252"/>
              <a:gd name="connsiteY1172" fmla="*/ 364115 h 677574"/>
              <a:gd name="connsiteX1173" fmla="*/ 2634704 w 3649252"/>
              <a:gd name="connsiteY1173" fmla="*/ 364115 h 677574"/>
              <a:gd name="connsiteX1174" fmla="*/ 2628374 w 3649252"/>
              <a:gd name="connsiteY1174" fmla="*/ 379828 h 677574"/>
              <a:gd name="connsiteX1175" fmla="*/ 2615071 w 3649252"/>
              <a:gd name="connsiteY1175" fmla="*/ 390882 h 677574"/>
              <a:gd name="connsiteX1176" fmla="*/ 2595887 w 3649252"/>
              <a:gd name="connsiteY1176" fmla="*/ 394963 h 677574"/>
              <a:gd name="connsiteX1177" fmla="*/ 2571980 w 3649252"/>
              <a:gd name="connsiteY1177" fmla="*/ 388408 h 677574"/>
              <a:gd name="connsiteX1178" fmla="*/ 2556556 w 3649252"/>
              <a:gd name="connsiteY1178" fmla="*/ 370349 h 677574"/>
              <a:gd name="connsiteX1179" fmla="*/ 2551157 w 3649252"/>
              <a:gd name="connsiteY1179" fmla="*/ 344064 h 677574"/>
              <a:gd name="connsiteX1180" fmla="*/ 2556717 w 3649252"/>
              <a:gd name="connsiteY1180" fmla="*/ 317489 h 677574"/>
              <a:gd name="connsiteX1181" fmla="*/ 2572269 w 3649252"/>
              <a:gd name="connsiteY1181" fmla="*/ 299430 h 677574"/>
              <a:gd name="connsiteX1182" fmla="*/ 2595630 w 3649252"/>
              <a:gd name="connsiteY1182" fmla="*/ 292907 h 677574"/>
              <a:gd name="connsiteX1183" fmla="*/ 2386080 w 3649252"/>
              <a:gd name="connsiteY1183" fmla="*/ 292907 h 677574"/>
              <a:gd name="connsiteX1184" fmla="*/ 2404846 w 3649252"/>
              <a:gd name="connsiteY1184" fmla="*/ 296763 h 677574"/>
              <a:gd name="connsiteX1185" fmla="*/ 2418535 w 3649252"/>
              <a:gd name="connsiteY1185" fmla="*/ 307560 h 677574"/>
              <a:gd name="connsiteX1186" fmla="*/ 2425154 w 3649252"/>
              <a:gd name="connsiteY1186" fmla="*/ 323755 h 677574"/>
              <a:gd name="connsiteX1187" fmla="*/ 2409987 w 3649252"/>
              <a:gd name="connsiteY1187" fmla="*/ 323755 h 677574"/>
              <a:gd name="connsiteX1188" fmla="*/ 2402307 w 3649252"/>
              <a:gd name="connsiteY1188" fmla="*/ 311770 h 677574"/>
              <a:gd name="connsiteX1189" fmla="*/ 2386337 w 3649252"/>
              <a:gd name="connsiteY1189" fmla="*/ 306532 h 677574"/>
              <a:gd name="connsiteX1190" fmla="*/ 2370817 w 3649252"/>
              <a:gd name="connsiteY1190" fmla="*/ 311127 h 677574"/>
              <a:gd name="connsiteX1191" fmla="*/ 2360470 w 3649252"/>
              <a:gd name="connsiteY1191" fmla="*/ 324044 h 677574"/>
              <a:gd name="connsiteX1192" fmla="*/ 2356774 w 3649252"/>
              <a:gd name="connsiteY1192" fmla="*/ 343549 h 677574"/>
              <a:gd name="connsiteX1193" fmla="*/ 2360405 w 3649252"/>
              <a:gd name="connsiteY1193" fmla="*/ 363472 h 677574"/>
              <a:gd name="connsiteX1194" fmla="*/ 2370688 w 3649252"/>
              <a:gd name="connsiteY1194" fmla="*/ 376647 h 677574"/>
              <a:gd name="connsiteX1195" fmla="*/ 2386337 w 3649252"/>
              <a:gd name="connsiteY1195" fmla="*/ 381338 h 677574"/>
              <a:gd name="connsiteX1196" fmla="*/ 2397069 w 3649252"/>
              <a:gd name="connsiteY1196" fmla="*/ 379282 h 677574"/>
              <a:gd name="connsiteX1197" fmla="*/ 2405231 w 3649252"/>
              <a:gd name="connsiteY1197" fmla="*/ 373369 h 677574"/>
              <a:gd name="connsiteX1198" fmla="*/ 2409987 w 3649252"/>
              <a:gd name="connsiteY1198" fmla="*/ 364115 h 677574"/>
              <a:gd name="connsiteX1199" fmla="*/ 2425154 w 3649252"/>
              <a:gd name="connsiteY1199" fmla="*/ 364115 h 677574"/>
              <a:gd name="connsiteX1200" fmla="*/ 2418824 w 3649252"/>
              <a:gd name="connsiteY1200" fmla="*/ 379828 h 677574"/>
              <a:gd name="connsiteX1201" fmla="*/ 2405521 w 3649252"/>
              <a:gd name="connsiteY1201" fmla="*/ 390882 h 677574"/>
              <a:gd name="connsiteX1202" fmla="*/ 2386337 w 3649252"/>
              <a:gd name="connsiteY1202" fmla="*/ 394963 h 677574"/>
              <a:gd name="connsiteX1203" fmla="*/ 2362430 w 3649252"/>
              <a:gd name="connsiteY1203" fmla="*/ 388408 h 677574"/>
              <a:gd name="connsiteX1204" fmla="*/ 2347006 w 3649252"/>
              <a:gd name="connsiteY1204" fmla="*/ 370349 h 677574"/>
              <a:gd name="connsiteX1205" fmla="*/ 2341607 w 3649252"/>
              <a:gd name="connsiteY1205" fmla="*/ 344064 h 677574"/>
              <a:gd name="connsiteX1206" fmla="*/ 2347167 w 3649252"/>
              <a:gd name="connsiteY1206" fmla="*/ 317489 h 677574"/>
              <a:gd name="connsiteX1207" fmla="*/ 2362719 w 3649252"/>
              <a:gd name="connsiteY1207" fmla="*/ 299430 h 677574"/>
              <a:gd name="connsiteX1208" fmla="*/ 2386080 w 3649252"/>
              <a:gd name="connsiteY1208" fmla="*/ 292907 h 677574"/>
              <a:gd name="connsiteX1209" fmla="*/ 2138687 w 3649252"/>
              <a:gd name="connsiteY1209" fmla="*/ 292907 h 677574"/>
              <a:gd name="connsiteX1210" fmla="*/ 2162112 w 3649252"/>
              <a:gd name="connsiteY1210" fmla="*/ 299270 h 677574"/>
              <a:gd name="connsiteX1211" fmla="*/ 2177793 w 3649252"/>
              <a:gd name="connsiteY1211" fmla="*/ 317136 h 677574"/>
              <a:gd name="connsiteX1212" fmla="*/ 2183417 w 3649252"/>
              <a:gd name="connsiteY1212" fmla="*/ 344064 h 677574"/>
              <a:gd name="connsiteX1213" fmla="*/ 2177793 w 3649252"/>
              <a:gd name="connsiteY1213" fmla="*/ 370798 h 677574"/>
              <a:gd name="connsiteX1214" fmla="*/ 2162112 w 3649252"/>
              <a:gd name="connsiteY1214" fmla="*/ 388600 h 677574"/>
              <a:gd name="connsiteX1215" fmla="*/ 2138687 w 3649252"/>
              <a:gd name="connsiteY1215" fmla="*/ 394963 h 677574"/>
              <a:gd name="connsiteX1216" fmla="*/ 2115262 w 3649252"/>
              <a:gd name="connsiteY1216" fmla="*/ 388600 h 677574"/>
              <a:gd name="connsiteX1217" fmla="*/ 2099581 w 3649252"/>
              <a:gd name="connsiteY1217" fmla="*/ 370798 h 677574"/>
              <a:gd name="connsiteX1218" fmla="*/ 2093958 w 3649252"/>
              <a:gd name="connsiteY1218" fmla="*/ 344064 h 677574"/>
              <a:gd name="connsiteX1219" fmla="*/ 2099581 w 3649252"/>
              <a:gd name="connsiteY1219" fmla="*/ 317136 h 677574"/>
              <a:gd name="connsiteX1220" fmla="*/ 2115262 w 3649252"/>
              <a:gd name="connsiteY1220" fmla="*/ 299270 h 677574"/>
              <a:gd name="connsiteX1221" fmla="*/ 2138687 w 3649252"/>
              <a:gd name="connsiteY1221" fmla="*/ 292907 h 677574"/>
              <a:gd name="connsiteX1222" fmla="*/ 1824362 w 3649252"/>
              <a:gd name="connsiteY1222" fmla="*/ 292907 h 677574"/>
              <a:gd name="connsiteX1223" fmla="*/ 1847787 w 3649252"/>
              <a:gd name="connsiteY1223" fmla="*/ 299270 h 677574"/>
              <a:gd name="connsiteX1224" fmla="*/ 1863468 w 3649252"/>
              <a:gd name="connsiteY1224" fmla="*/ 317136 h 677574"/>
              <a:gd name="connsiteX1225" fmla="*/ 1869092 w 3649252"/>
              <a:gd name="connsiteY1225" fmla="*/ 344064 h 677574"/>
              <a:gd name="connsiteX1226" fmla="*/ 1863468 w 3649252"/>
              <a:gd name="connsiteY1226" fmla="*/ 370798 h 677574"/>
              <a:gd name="connsiteX1227" fmla="*/ 1847787 w 3649252"/>
              <a:gd name="connsiteY1227" fmla="*/ 388600 h 677574"/>
              <a:gd name="connsiteX1228" fmla="*/ 1824362 w 3649252"/>
              <a:gd name="connsiteY1228" fmla="*/ 394963 h 677574"/>
              <a:gd name="connsiteX1229" fmla="*/ 1800937 w 3649252"/>
              <a:gd name="connsiteY1229" fmla="*/ 388600 h 677574"/>
              <a:gd name="connsiteX1230" fmla="*/ 1785256 w 3649252"/>
              <a:gd name="connsiteY1230" fmla="*/ 370798 h 677574"/>
              <a:gd name="connsiteX1231" fmla="*/ 1779633 w 3649252"/>
              <a:gd name="connsiteY1231" fmla="*/ 344064 h 677574"/>
              <a:gd name="connsiteX1232" fmla="*/ 1785256 w 3649252"/>
              <a:gd name="connsiteY1232" fmla="*/ 317136 h 677574"/>
              <a:gd name="connsiteX1233" fmla="*/ 1800937 w 3649252"/>
              <a:gd name="connsiteY1233" fmla="*/ 299270 h 677574"/>
              <a:gd name="connsiteX1234" fmla="*/ 1824362 w 3649252"/>
              <a:gd name="connsiteY1234" fmla="*/ 292907 h 677574"/>
              <a:gd name="connsiteX1235" fmla="*/ 1498199 w 3649252"/>
              <a:gd name="connsiteY1235" fmla="*/ 292907 h 677574"/>
              <a:gd name="connsiteX1236" fmla="*/ 1509156 w 3649252"/>
              <a:gd name="connsiteY1236" fmla="*/ 294032 h 677574"/>
              <a:gd name="connsiteX1237" fmla="*/ 1521174 w 3649252"/>
              <a:gd name="connsiteY1237" fmla="*/ 298627 h 677574"/>
              <a:gd name="connsiteX1238" fmla="*/ 1530846 w 3649252"/>
              <a:gd name="connsiteY1238" fmla="*/ 309102 h 677574"/>
              <a:gd name="connsiteX1239" fmla="*/ 1534702 w 3649252"/>
              <a:gd name="connsiteY1239" fmla="*/ 327868 h 677574"/>
              <a:gd name="connsiteX1240" fmla="*/ 1534702 w 3649252"/>
              <a:gd name="connsiteY1240" fmla="*/ 392906 h 677574"/>
              <a:gd name="connsiteX1241" fmla="*/ 1519535 w 3649252"/>
              <a:gd name="connsiteY1241" fmla="*/ 392906 h 677574"/>
              <a:gd name="connsiteX1242" fmla="*/ 1519535 w 3649252"/>
              <a:gd name="connsiteY1242" fmla="*/ 379539 h 677574"/>
              <a:gd name="connsiteX1243" fmla="*/ 1518764 w 3649252"/>
              <a:gd name="connsiteY1243" fmla="*/ 379539 h 677574"/>
              <a:gd name="connsiteX1244" fmla="*/ 1513623 w 3649252"/>
              <a:gd name="connsiteY1244" fmla="*/ 386415 h 677574"/>
              <a:gd name="connsiteX1245" fmla="*/ 1504047 w 3649252"/>
              <a:gd name="connsiteY1245" fmla="*/ 392649 h 677574"/>
              <a:gd name="connsiteX1246" fmla="*/ 1489458 w 3649252"/>
              <a:gd name="connsiteY1246" fmla="*/ 395220 h 677574"/>
              <a:gd name="connsiteX1247" fmla="*/ 1472427 w 3649252"/>
              <a:gd name="connsiteY1247" fmla="*/ 391653 h 677574"/>
              <a:gd name="connsiteX1248" fmla="*/ 1460281 w 3649252"/>
              <a:gd name="connsiteY1248" fmla="*/ 381306 h 677574"/>
              <a:gd name="connsiteX1249" fmla="*/ 1455783 w 3649252"/>
              <a:gd name="connsiteY1249" fmla="*/ 364886 h 677574"/>
              <a:gd name="connsiteX1250" fmla="*/ 1459125 w 3649252"/>
              <a:gd name="connsiteY1250" fmla="*/ 351101 h 677574"/>
              <a:gd name="connsiteX1251" fmla="*/ 1468057 w 3649252"/>
              <a:gd name="connsiteY1251" fmla="*/ 342778 h 677574"/>
              <a:gd name="connsiteX1252" fmla="*/ 1480429 w 3649252"/>
              <a:gd name="connsiteY1252" fmla="*/ 338247 h 677574"/>
              <a:gd name="connsiteX1253" fmla="*/ 1494085 w 3649252"/>
              <a:gd name="connsiteY1253" fmla="*/ 335837 h 677574"/>
              <a:gd name="connsiteX1254" fmla="*/ 1508706 w 3649252"/>
              <a:gd name="connsiteY1254" fmla="*/ 334070 h 677574"/>
              <a:gd name="connsiteX1255" fmla="*/ 1516932 w 3649252"/>
              <a:gd name="connsiteY1255" fmla="*/ 331981 h 677574"/>
              <a:gd name="connsiteX1256" fmla="*/ 1519535 w 3649252"/>
              <a:gd name="connsiteY1256" fmla="*/ 326840 h 677574"/>
              <a:gd name="connsiteX1257" fmla="*/ 1519535 w 3649252"/>
              <a:gd name="connsiteY1257" fmla="*/ 326326 h 677574"/>
              <a:gd name="connsiteX1258" fmla="*/ 1514362 w 3649252"/>
              <a:gd name="connsiteY1258" fmla="*/ 311545 h 677574"/>
              <a:gd name="connsiteX1259" fmla="*/ 1498713 w 3649252"/>
              <a:gd name="connsiteY1259" fmla="*/ 306275 h 677574"/>
              <a:gd name="connsiteX1260" fmla="*/ 1481682 w 3649252"/>
              <a:gd name="connsiteY1260" fmla="*/ 311030 h 677574"/>
              <a:gd name="connsiteX1261" fmla="*/ 1473006 w 3649252"/>
              <a:gd name="connsiteY1261" fmla="*/ 321185 h 677574"/>
              <a:gd name="connsiteX1262" fmla="*/ 1458610 w 3649252"/>
              <a:gd name="connsiteY1262" fmla="*/ 316043 h 677574"/>
              <a:gd name="connsiteX1263" fmla="*/ 1468925 w 3649252"/>
              <a:gd name="connsiteY1263" fmla="*/ 302001 h 677574"/>
              <a:gd name="connsiteX1264" fmla="*/ 1483064 w 3649252"/>
              <a:gd name="connsiteY1264" fmla="*/ 294932 h 677574"/>
              <a:gd name="connsiteX1265" fmla="*/ 1498199 w 3649252"/>
              <a:gd name="connsiteY1265" fmla="*/ 292907 h 677574"/>
              <a:gd name="connsiteX1266" fmla="*/ 1257746 w 3649252"/>
              <a:gd name="connsiteY1266" fmla="*/ 292907 h 677574"/>
              <a:gd name="connsiteX1267" fmla="*/ 1279726 w 3649252"/>
              <a:gd name="connsiteY1267" fmla="*/ 299141 h 677574"/>
              <a:gd name="connsiteX1268" fmla="*/ 1294571 w 3649252"/>
              <a:gd name="connsiteY1268" fmla="*/ 316814 h 677574"/>
              <a:gd name="connsiteX1269" fmla="*/ 1299905 w 3649252"/>
              <a:gd name="connsiteY1269" fmla="*/ 343806 h 677574"/>
              <a:gd name="connsiteX1270" fmla="*/ 1294571 w 3649252"/>
              <a:gd name="connsiteY1270" fmla="*/ 370959 h 677574"/>
              <a:gd name="connsiteX1271" fmla="*/ 1279790 w 3649252"/>
              <a:gd name="connsiteY1271" fmla="*/ 388697 h 677574"/>
              <a:gd name="connsiteX1272" fmla="*/ 1258003 w 3649252"/>
              <a:gd name="connsiteY1272" fmla="*/ 394963 h 677574"/>
              <a:gd name="connsiteX1273" fmla="*/ 1242772 w 3649252"/>
              <a:gd name="connsiteY1273" fmla="*/ 391782 h 677574"/>
              <a:gd name="connsiteX1274" fmla="*/ 1233968 w 3649252"/>
              <a:gd name="connsiteY1274" fmla="*/ 384519 h 677574"/>
              <a:gd name="connsiteX1275" fmla="*/ 1229212 w 3649252"/>
              <a:gd name="connsiteY1275" fmla="*/ 377739 h 677574"/>
              <a:gd name="connsiteX1276" fmla="*/ 1227927 w 3649252"/>
              <a:gd name="connsiteY1276" fmla="*/ 377739 h 677574"/>
              <a:gd name="connsiteX1277" fmla="*/ 1227927 w 3649252"/>
              <a:gd name="connsiteY1277" fmla="*/ 429924 h 677574"/>
              <a:gd name="connsiteX1278" fmla="*/ 1212760 w 3649252"/>
              <a:gd name="connsiteY1278" fmla="*/ 429924 h 677574"/>
              <a:gd name="connsiteX1279" fmla="*/ 1212760 w 3649252"/>
              <a:gd name="connsiteY1279" fmla="*/ 294193 h 677574"/>
              <a:gd name="connsiteX1280" fmla="*/ 1227412 w 3649252"/>
              <a:gd name="connsiteY1280" fmla="*/ 294193 h 677574"/>
              <a:gd name="connsiteX1281" fmla="*/ 1227412 w 3649252"/>
              <a:gd name="connsiteY1281" fmla="*/ 309874 h 677574"/>
              <a:gd name="connsiteX1282" fmla="*/ 1229212 w 3649252"/>
              <a:gd name="connsiteY1282" fmla="*/ 309874 h 677574"/>
              <a:gd name="connsiteX1283" fmla="*/ 1233871 w 3649252"/>
              <a:gd name="connsiteY1283" fmla="*/ 303286 h 677574"/>
              <a:gd name="connsiteX1284" fmla="*/ 1242483 w 3649252"/>
              <a:gd name="connsiteY1284" fmla="*/ 296088 h 677574"/>
              <a:gd name="connsiteX1285" fmla="*/ 1257746 w 3649252"/>
              <a:gd name="connsiteY1285" fmla="*/ 292907 h 677574"/>
              <a:gd name="connsiteX1286" fmla="*/ 1148087 w 3649252"/>
              <a:gd name="connsiteY1286" fmla="*/ 292907 h 677574"/>
              <a:gd name="connsiteX1287" fmla="*/ 1171513 w 3649252"/>
              <a:gd name="connsiteY1287" fmla="*/ 299270 h 677574"/>
              <a:gd name="connsiteX1288" fmla="*/ 1187194 w 3649252"/>
              <a:gd name="connsiteY1288" fmla="*/ 317136 h 677574"/>
              <a:gd name="connsiteX1289" fmla="*/ 1192817 w 3649252"/>
              <a:gd name="connsiteY1289" fmla="*/ 344064 h 677574"/>
              <a:gd name="connsiteX1290" fmla="*/ 1187194 w 3649252"/>
              <a:gd name="connsiteY1290" fmla="*/ 370798 h 677574"/>
              <a:gd name="connsiteX1291" fmla="*/ 1171513 w 3649252"/>
              <a:gd name="connsiteY1291" fmla="*/ 388600 h 677574"/>
              <a:gd name="connsiteX1292" fmla="*/ 1148087 w 3649252"/>
              <a:gd name="connsiteY1292" fmla="*/ 394963 h 677574"/>
              <a:gd name="connsiteX1293" fmla="*/ 1124662 w 3649252"/>
              <a:gd name="connsiteY1293" fmla="*/ 388600 h 677574"/>
              <a:gd name="connsiteX1294" fmla="*/ 1108981 w 3649252"/>
              <a:gd name="connsiteY1294" fmla="*/ 370798 h 677574"/>
              <a:gd name="connsiteX1295" fmla="*/ 1103358 w 3649252"/>
              <a:gd name="connsiteY1295" fmla="*/ 344064 h 677574"/>
              <a:gd name="connsiteX1296" fmla="*/ 1108981 w 3649252"/>
              <a:gd name="connsiteY1296" fmla="*/ 317136 h 677574"/>
              <a:gd name="connsiteX1297" fmla="*/ 1124662 w 3649252"/>
              <a:gd name="connsiteY1297" fmla="*/ 299270 h 677574"/>
              <a:gd name="connsiteX1298" fmla="*/ 1148087 w 3649252"/>
              <a:gd name="connsiteY1298" fmla="*/ 292907 h 677574"/>
              <a:gd name="connsiteX1299" fmla="*/ 566805 w 3649252"/>
              <a:gd name="connsiteY1299" fmla="*/ 292907 h 677574"/>
              <a:gd name="connsiteX1300" fmla="*/ 582036 w 3649252"/>
              <a:gd name="connsiteY1300" fmla="*/ 295478 h 677574"/>
              <a:gd name="connsiteX1301" fmla="*/ 595725 w 3649252"/>
              <a:gd name="connsiteY1301" fmla="*/ 303800 h 677574"/>
              <a:gd name="connsiteX1302" fmla="*/ 605558 w 3649252"/>
              <a:gd name="connsiteY1302" fmla="*/ 319000 h 677574"/>
              <a:gd name="connsiteX1303" fmla="*/ 609221 w 3649252"/>
              <a:gd name="connsiteY1303" fmla="*/ 342264 h 677574"/>
              <a:gd name="connsiteX1304" fmla="*/ 609221 w 3649252"/>
              <a:gd name="connsiteY1304" fmla="*/ 348691 h 677574"/>
              <a:gd name="connsiteX1305" fmla="*/ 537922 w 3649252"/>
              <a:gd name="connsiteY1305" fmla="*/ 348691 h 677574"/>
              <a:gd name="connsiteX1306" fmla="*/ 541388 w 3649252"/>
              <a:gd name="connsiteY1306" fmla="*/ 365561 h 677574"/>
              <a:gd name="connsiteX1307" fmla="*/ 552217 w 3649252"/>
              <a:gd name="connsiteY1307" fmla="*/ 377322 h 677574"/>
              <a:gd name="connsiteX1308" fmla="*/ 568348 w 3649252"/>
              <a:gd name="connsiteY1308" fmla="*/ 381338 h 677574"/>
              <a:gd name="connsiteX1309" fmla="*/ 579177 w 3649252"/>
              <a:gd name="connsiteY1309" fmla="*/ 379635 h 677574"/>
              <a:gd name="connsiteX1310" fmla="*/ 587563 w 3649252"/>
              <a:gd name="connsiteY1310" fmla="*/ 374494 h 677574"/>
              <a:gd name="connsiteX1311" fmla="*/ 593026 w 3649252"/>
              <a:gd name="connsiteY1311" fmla="*/ 365914 h 677574"/>
              <a:gd name="connsiteX1312" fmla="*/ 607679 w 3649252"/>
              <a:gd name="connsiteY1312" fmla="*/ 370027 h 677574"/>
              <a:gd name="connsiteX1313" fmla="*/ 599903 w 3649252"/>
              <a:gd name="connsiteY1313" fmla="*/ 383106 h 677574"/>
              <a:gd name="connsiteX1314" fmla="*/ 586406 w 3649252"/>
              <a:gd name="connsiteY1314" fmla="*/ 391846 h 677574"/>
              <a:gd name="connsiteX1315" fmla="*/ 568348 w 3649252"/>
              <a:gd name="connsiteY1315" fmla="*/ 394963 h 677574"/>
              <a:gd name="connsiteX1316" fmla="*/ 543766 w 3649252"/>
              <a:gd name="connsiteY1316" fmla="*/ 388633 h 677574"/>
              <a:gd name="connsiteX1317" fmla="*/ 527892 w 3649252"/>
              <a:gd name="connsiteY1317" fmla="*/ 370895 h 677574"/>
              <a:gd name="connsiteX1318" fmla="*/ 522333 w 3649252"/>
              <a:gd name="connsiteY1318" fmla="*/ 344321 h 677574"/>
              <a:gd name="connsiteX1319" fmla="*/ 527892 w 3649252"/>
              <a:gd name="connsiteY1319" fmla="*/ 317554 h 677574"/>
              <a:gd name="connsiteX1320" fmla="*/ 543444 w 3649252"/>
              <a:gd name="connsiteY1320" fmla="*/ 299430 h 677574"/>
              <a:gd name="connsiteX1321" fmla="*/ 566805 w 3649252"/>
              <a:gd name="connsiteY1321" fmla="*/ 292907 h 677574"/>
              <a:gd name="connsiteX1322" fmla="*/ 307574 w 3649252"/>
              <a:gd name="connsiteY1322" fmla="*/ 292907 h 677574"/>
              <a:gd name="connsiteX1323" fmla="*/ 318531 w 3649252"/>
              <a:gd name="connsiteY1323" fmla="*/ 294032 h 677574"/>
              <a:gd name="connsiteX1324" fmla="*/ 330549 w 3649252"/>
              <a:gd name="connsiteY1324" fmla="*/ 298627 h 677574"/>
              <a:gd name="connsiteX1325" fmla="*/ 340221 w 3649252"/>
              <a:gd name="connsiteY1325" fmla="*/ 309102 h 677574"/>
              <a:gd name="connsiteX1326" fmla="*/ 344077 w 3649252"/>
              <a:gd name="connsiteY1326" fmla="*/ 327868 h 677574"/>
              <a:gd name="connsiteX1327" fmla="*/ 344077 w 3649252"/>
              <a:gd name="connsiteY1327" fmla="*/ 392906 h 677574"/>
              <a:gd name="connsiteX1328" fmla="*/ 328910 w 3649252"/>
              <a:gd name="connsiteY1328" fmla="*/ 392906 h 677574"/>
              <a:gd name="connsiteX1329" fmla="*/ 328910 w 3649252"/>
              <a:gd name="connsiteY1329" fmla="*/ 379539 h 677574"/>
              <a:gd name="connsiteX1330" fmla="*/ 328139 w 3649252"/>
              <a:gd name="connsiteY1330" fmla="*/ 379539 h 677574"/>
              <a:gd name="connsiteX1331" fmla="*/ 322998 w 3649252"/>
              <a:gd name="connsiteY1331" fmla="*/ 386415 h 677574"/>
              <a:gd name="connsiteX1332" fmla="*/ 313422 w 3649252"/>
              <a:gd name="connsiteY1332" fmla="*/ 392649 h 677574"/>
              <a:gd name="connsiteX1333" fmla="*/ 298833 w 3649252"/>
              <a:gd name="connsiteY1333" fmla="*/ 395220 h 677574"/>
              <a:gd name="connsiteX1334" fmla="*/ 281803 w 3649252"/>
              <a:gd name="connsiteY1334" fmla="*/ 391653 h 677574"/>
              <a:gd name="connsiteX1335" fmla="*/ 269656 w 3649252"/>
              <a:gd name="connsiteY1335" fmla="*/ 381306 h 677574"/>
              <a:gd name="connsiteX1336" fmla="*/ 265158 w 3649252"/>
              <a:gd name="connsiteY1336" fmla="*/ 364886 h 677574"/>
              <a:gd name="connsiteX1337" fmla="*/ 268499 w 3649252"/>
              <a:gd name="connsiteY1337" fmla="*/ 351101 h 677574"/>
              <a:gd name="connsiteX1338" fmla="*/ 277433 w 3649252"/>
              <a:gd name="connsiteY1338" fmla="*/ 342778 h 677574"/>
              <a:gd name="connsiteX1339" fmla="*/ 289804 w 3649252"/>
              <a:gd name="connsiteY1339" fmla="*/ 338247 h 677574"/>
              <a:gd name="connsiteX1340" fmla="*/ 303461 w 3649252"/>
              <a:gd name="connsiteY1340" fmla="*/ 335837 h 677574"/>
              <a:gd name="connsiteX1341" fmla="*/ 318081 w 3649252"/>
              <a:gd name="connsiteY1341" fmla="*/ 334070 h 677574"/>
              <a:gd name="connsiteX1342" fmla="*/ 326307 w 3649252"/>
              <a:gd name="connsiteY1342" fmla="*/ 331981 h 677574"/>
              <a:gd name="connsiteX1343" fmla="*/ 328910 w 3649252"/>
              <a:gd name="connsiteY1343" fmla="*/ 326840 h 677574"/>
              <a:gd name="connsiteX1344" fmla="*/ 328910 w 3649252"/>
              <a:gd name="connsiteY1344" fmla="*/ 326326 h 677574"/>
              <a:gd name="connsiteX1345" fmla="*/ 323737 w 3649252"/>
              <a:gd name="connsiteY1345" fmla="*/ 311545 h 677574"/>
              <a:gd name="connsiteX1346" fmla="*/ 308088 w 3649252"/>
              <a:gd name="connsiteY1346" fmla="*/ 306275 h 677574"/>
              <a:gd name="connsiteX1347" fmla="*/ 291057 w 3649252"/>
              <a:gd name="connsiteY1347" fmla="*/ 311030 h 677574"/>
              <a:gd name="connsiteX1348" fmla="*/ 282381 w 3649252"/>
              <a:gd name="connsiteY1348" fmla="*/ 321185 h 677574"/>
              <a:gd name="connsiteX1349" fmla="*/ 267985 w 3649252"/>
              <a:gd name="connsiteY1349" fmla="*/ 316043 h 677574"/>
              <a:gd name="connsiteX1350" fmla="*/ 278300 w 3649252"/>
              <a:gd name="connsiteY1350" fmla="*/ 302001 h 677574"/>
              <a:gd name="connsiteX1351" fmla="*/ 292439 w 3649252"/>
              <a:gd name="connsiteY1351" fmla="*/ 294932 h 677574"/>
              <a:gd name="connsiteX1352" fmla="*/ 307574 w 3649252"/>
              <a:gd name="connsiteY1352" fmla="*/ 292907 h 677574"/>
              <a:gd name="connsiteX1353" fmla="*/ 173479 w 3649252"/>
              <a:gd name="connsiteY1353" fmla="*/ 275427 h 677574"/>
              <a:gd name="connsiteX1354" fmla="*/ 173479 w 3649252"/>
              <a:gd name="connsiteY1354" fmla="*/ 319128 h 677574"/>
              <a:gd name="connsiteX1355" fmla="*/ 203042 w 3649252"/>
              <a:gd name="connsiteY1355" fmla="*/ 319128 h 677574"/>
              <a:gd name="connsiteX1356" fmla="*/ 216056 w 3649252"/>
              <a:gd name="connsiteY1356" fmla="*/ 316300 h 677574"/>
              <a:gd name="connsiteX1357" fmla="*/ 225311 w 3649252"/>
              <a:gd name="connsiteY1357" fmla="*/ 308331 h 677574"/>
              <a:gd name="connsiteX1358" fmla="*/ 228749 w 3649252"/>
              <a:gd name="connsiteY1358" fmla="*/ 296249 h 677574"/>
              <a:gd name="connsiteX1359" fmla="*/ 222708 w 3649252"/>
              <a:gd name="connsiteY1359" fmla="*/ 281500 h 677574"/>
              <a:gd name="connsiteX1360" fmla="*/ 203556 w 3649252"/>
              <a:gd name="connsiteY1360" fmla="*/ 275427 h 677574"/>
              <a:gd name="connsiteX1361" fmla="*/ 173479 w 3649252"/>
              <a:gd name="connsiteY1361" fmla="*/ 275427 h 677574"/>
              <a:gd name="connsiteX1362" fmla="*/ 2216984 w 3649252"/>
              <a:gd name="connsiteY1362" fmla="*/ 261288 h 677574"/>
              <a:gd name="connsiteX1363" fmla="*/ 2231123 w 3649252"/>
              <a:gd name="connsiteY1363" fmla="*/ 261288 h 677574"/>
              <a:gd name="connsiteX1364" fmla="*/ 2233918 w 3649252"/>
              <a:gd name="connsiteY1364" fmla="*/ 270093 h 677574"/>
              <a:gd name="connsiteX1365" fmla="*/ 2243462 w 3649252"/>
              <a:gd name="connsiteY1365" fmla="*/ 273884 h 677574"/>
              <a:gd name="connsiteX1366" fmla="*/ 2253134 w 3649252"/>
              <a:gd name="connsiteY1366" fmla="*/ 270093 h 677574"/>
              <a:gd name="connsiteX1367" fmla="*/ 2256058 w 3649252"/>
              <a:gd name="connsiteY1367" fmla="*/ 261288 h 677574"/>
              <a:gd name="connsiteX1368" fmla="*/ 2270197 w 3649252"/>
              <a:gd name="connsiteY1368" fmla="*/ 261288 h 677574"/>
              <a:gd name="connsiteX1369" fmla="*/ 2262999 w 3649252"/>
              <a:gd name="connsiteY1369" fmla="*/ 278319 h 677574"/>
              <a:gd name="connsiteX1370" fmla="*/ 2243462 w 3649252"/>
              <a:gd name="connsiteY1370" fmla="*/ 284938 h 677574"/>
              <a:gd name="connsiteX1371" fmla="*/ 2224150 w 3649252"/>
              <a:gd name="connsiteY1371" fmla="*/ 278319 h 677574"/>
              <a:gd name="connsiteX1372" fmla="*/ 2216984 w 3649252"/>
              <a:gd name="connsiteY1372" fmla="*/ 261288 h 677574"/>
              <a:gd name="connsiteX1373" fmla="*/ 1024262 w 3649252"/>
              <a:gd name="connsiteY1373" fmla="*/ 261288 h 677574"/>
              <a:gd name="connsiteX1374" fmla="*/ 1039429 w 3649252"/>
              <a:gd name="connsiteY1374" fmla="*/ 261288 h 677574"/>
              <a:gd name="connsiteX1375" fmla="*/ 1039429 w 3649252"/>
              <a:gd name="connsiteY1375" fmla="*/ 292907 h 677574"/>
              <a:gd name="connsiteX1376" fmla="*/ 1057681 w 3649252"/>
              <a:gd name="connsiteY1376" fmla="*/ 296538 h 677574"/>
              <a:gd name="connsiteX1377" fmla="*/ 1071820 w 3649252"/>
              <a:gd name="connsiteY1377" fmla="*/ 306917 h 677574"/>
              <a:gd name="connsiteX1378" fmla="*/ 1080945 w 3649252"/>
              <a:gd name="connsiteY1378" fmla="*/ 323080 h 677574"/>
              <a:gd name="connsiteX1379" fmla="*/ 1084159 w 3649252"/>
              <a:gd name="connsiteY1379" fmla="*/ 344064 h 677574"/>
              <a:gd name="connsiteX1380" fmla="*/ 1080945 w 3649252"/>
              <a:gd name="connsiteY1380" fmla="*/ 364886 h 677574"/>
              <a:gd name="connsiteX1381" fmla="*/ 1071820 w 3649252"/>
              <a:gd name="connsiteY1381" fmla="*/ 380985 h 677574"/>
              <a:gd name="connsiteX1382" fmla="*/ 1057681 w 3649252"/>
              <a:gd name="connsiteY1382" fmla="*/ 391332 h 677574"/>
              <a:gd name="connsiteX1383" fmla="*/ 1039429 w 3649252"/>
              <a:gd name="connsiteY1383" fmla="*/ 394963 h 677574"/>
              <a:gd name="connsiteX1384" fmla="*/ 1039429 w 3649252"/>
              <a:gd name="connsiteY1384" fmla="*/ 426582 h 677574"/>
              <a:gd name="connsiteX1385" fmla="*/ 1024262 w 3649252"/>
              <a:gd name="connsiteY1385" fmla="*/ 426582 h 677574"/>
              <a:gd name="connsiteX1386" fmla="*/ 1024262 w 3649252"/>
              <a:gd name="connsiteY1386" fmla="*/ 394963 h 677574"/>
              <a:gd name="connsiteX1387" fmla="*/ 1006011 w 3649252"/>
              <a:gd name="connsiteY1387" fmla="*/ 391332 h 677574"/>
              <a:gd name="connsiteX1388" fmla="*/ 991872 w 3649252"/>
              <a:gd name="connsiteY1388" fmla="*/ 380985 h 677574"/>
              <a:gd name="connsiteX1389" fmla="*/ 982746 w 3649252"/>
              <a:gd name="connsiteY1389" fmla="*/ 364886 h 677574"/>
              <a:gd name="connsiteX1390" fmla="*/ 979533 w 3649252"/>
              <a:gd name="connsiteY1390" fmla="*/ 344064 h 677574"/>
              <a:gd name="connsiteX1391" fmla="*/ 982746 w 3649252"/>
              <a:gd name="connsiteY1391" fmla="*/ 323080 h 677574"/>
              <a:gd name="connsiteX1392" fmla="*/ 991872 w 3649252"/>
              <a:gd name="connsiteY1392" fmla="*/ 306917 h 677574"/>
              <a:gd name="connsiteX1393" fmla="*/ 1006011 w 3649252"/>
              <a:gd name="connsiteY1393" fmla="*/ 296538 h 677574"/>
              <a:gd name="connsiteX1394" fmla="*/ 1024262 w 3649252"/>
              <a:gd name="connsiteY1394" fmla="*/ 292907 h 677574"/>
              <a:gd name="connsiteX1395" fmla="*/ 1024262 w 3649252"/>
              <a:gd name="connsiteY1395" fmla="*/ 261288 h 677574"/>
              <a:gd name="connsiteX1396" fmla="*/ 645359 w 3649252"/>
              <a:gd name="connsiteY1396" fmla="*/ 261288 h 677574"/>
              <a:gd name="connsiteX1397" fmla="*/ 659498 w 3649252"/>
              <a:gd name="connsiteY1397" fmla="*/ 261288 h 677574"/>
              <a:gd name="connsiteX1398" fmla="*/ 662294 w 3649252"/>
              <a:gd name="connsiteY1398" fmla="*/ 270093 h 677574"/>
              <a:gd name="connsiteX1399" fmla="*/ 671837 w 3649252"/>
              <a:gd name="connsiteY1399" fmla="*/ 273884 h 677574"/>
              <a:gd name="connsiteX1400" fmla="*/ 681509 w 3649252"/>
              <a:gd name="connsiteY1400" fmla="*/ 270093 h 677574"/>
              <a:gd name="connsiteX1401" fmla="*/ 684434 w 3649252"/>
              <a:gd name="connsiteY1401" fmla="*/ 261288 h 677574"/>
              <a:gd name="connsiteX1402" fmla="*/ 698572 w 3649252"/>
              <a:gd name="connsiteY1402" fmla="*/ 261288 h 677574"/>
              <a:gd name="connsiteX1403" fmla="*/ 691374 w 3649252"/>
              <a:gd name="connsiteY1403" fmla="*/ 278319 h 677574"/>
              <a:gd name="connsiteX1404" fmla="*/ 671837 w 3649252"/>
              <a:gd name="connsiteY1404" fmla="*/ 284938 h 677574"/>
              <a:gd name="connsiteX1405" fmla="*/ 652525 w 3649252"/>
              <a:gd name="connsiteY1405" fmla="*/ 278319 h 677574"/>
              <a:gd name="connsiteX1406" fmla="*/ 645359 w 3649252"/>
              <a:gd name="connsiteY1406" fmla="*/ 261288 h 677574"/>
              <a:gd name="connsiteX1407" fmla="*/ 157541 w 3649252"/>
              <a:gd name="connsiteY1407" fmla="*/ 261288 h 677574"/>
              <a:gd name="connsiteX1408" fmla="*/ 203556 w 3649252"/>
              <a:gd name="connsiteY1408" fmla="*/ 261288 h 677574"/>
              <a:gd name="connsiteX1409" fmla="*/ 226243 w 3649252"/>
              <a:gd name="connsiteY1409" fmla="*/ 266012 h 677574"/>
              <a:gd name="connsiteX1410" fmla="*/ 239546 w 3649252"/>
              <a:gd name="connsiteY1410" fmla="*/ 278672 h 677574"/>
              <a:gd name="connsiteX1411" fmla="*/ 243916 w 3649252"/>
              <a:gd name="connsiteY1411" fmla="*/ 296249 h 677574"/>
              <a:gd name="connsiteX1412" fmla="*/ 240927 w 3649252"/>
              <a:gd name="connsiteY1412" fmla="*/ 310259 h 677574"/>
              <a:gd name="connsiteX1413" fmla="*/ 233087 w 3649252"/>
              <a:gd name="connsiteY1413" fmla="*/ 319000 h 677574"/>
              <a:gd name="connsiteX1414" fmla="*/ 222579 w 3649252"/>
              <a:gd name="connsiteY1414" fmla="*/ 323755 h 677574"/>
              <a:gd name="connsiteX1415" fmla="*/ 222579 w 3649252"/>
              <a:gd name="connsiteY1415" fmla="*/ 325041 h 677574"/>
              <a:gd name="connsiteX1416" fmla="*/ 234726 w 3649252"/>
              <a:gd name="connsiteY1416" fmla="*/ 329282 h 677574"/>
              <a:gd name="connsiteX1417" fmla="*/ 244944 w 3649252"/>
              <a:gd name="connsiteY1417" fmla="*/ 340336 h 677574"/>
              <a:gd name="connsiteX1418" fmla="*/ 249057 w 3649252"/>
              <a:gd name="connsiteY1418" fmla="*/ 357945 h 677574"/>
              <a:gd name="connsiteX1419" fmla="*/ 244558 w 3649252"/>
              <a:gd name="connsiteY1419" fmla="*/ 375747 h 677574"/>
              <a:gd name="connsiteX1420" fmla="*/ 230356 w 3649252"/>
              <a:gd name="connsiteY1420" fmla="*/ 388279 h 677574"/>
              <a:gd name="connsiteX1421" fmla="*/ 205099 w 3649252"/>
              <a:gd name="connsiteY1421" fmla="*/ 392906 h 677574"/>
              <a:gd name="connsiteX1422" fmla="*/ 157541 w 3649252"/>
              <a:gd name="connsiteY1422" fmla="*/ 392906 h 677574"/>
              <a:gd name="connsiteX1423" fmla="*/ 157541 w 3649252"/>
              <a:gd name="connsiteY1423" fmla="*/ 261288 h 677574"/>
              <a:gd name="connsiteX1424" fmla="*/ 3634085 w 3649252"/>
              <a:gd name="connsiteY1424" fmla="*/ 86117 h 677574"/>
              <a:gd name="connsiteX1425" fmla="*/ 3629875 w 3649252"/>
              <a:gd name="connsiteY1425" fmla="*/ 88206 h 677574"/>
              <a:gd name="connsiteX1426" fmla="*/ 3622421 w 3649252"/>
              <a:gd name="connsiteY1426" fmla="*/ 89813 h 677574"/>
              <a:gd name="connsiteX1427" fmla="*/ 3614259 w 3649252"/>
              <a:gd name="connsiteY1427" fmla="*/ 90969 h 677574"/>
              <a:gd name="connsiteX1428" fmla="*/ 3607865 w 3649252"/>
              <a:gd name="connsiteY1428" fmla="*/ 91773 h 677574"/>
              <a:gd name="connsiteX1429" fmla="*/ 3596843 w 3649252"/>
              <a:gd name="connsiteY1429" fmla="*/ 94247 h 677574"/>
              <a:gd name="connsiteX1430" fmla="*/ 3588617 w 3649252"/>
              <a:gd name="connsiteY1430" fmla="*/ 99324 h 677574"/>
              <a:gd name="connsiteX1431" fmla="*/ 3585499 w 3649252"/>
              <a:gd name="connsiteY1431" fmla="*/ 108482 h 677574"/>
              <a:gd name="connsiteX1432" fmla="*/ 3591380 w 3649252"/>
              <a:gd name="connsiteY1432" fmla="*/ 120404 h 677574"/>
              <a:gd name="connsiteX1433" fmla="*/ 3606322 w 3649252"/>
              <a:gd name="connsiteY1433" fmla="*/ 124420 h 677574"/>
              <a:gd name="connsiteX1434" fmla="*/ 3621521 w 3649252"/>
              <a:gd name="connsiteY1434" fmla="*/ 120886 h 677574"/>
              <a:gd name="connsiteX1435" fmla="*/ 3630904 w 3649252"/>
              <a:gd name="connsiteY1435" fmla="*/ 111760 h 677574"/>
              <a:gd name="connsiteX1436" fmla="*/ 3634085 w 3649252"/>
              <a:gd name="connsiteY1436" fmla="*/ 99999 h 677574"/>
              <a:gd name="connsiteX1437" fmla="*/ 3634085 w 3649252"/>
              <a:gd name="connsiteY1437" fmla="*/ 86117 h 677574"/>
              <a:gd name="connsiteX1438" fmla="*/ 2843510 w 3649252"/>
              <a:gd name="connsiteY1438" fmla="*/ 86117 h 677574"/>
              <a:gd name="connsiteX1439" fmla="*/ 2839301 w 3649252"/>
              <a:gd name="connsiteY1439" fmla="*/ 88206 h 677574"/>
              <a:gd name="connsiteX1440" fmla="*/ 2831845 w 3649252"/>
              <a:gd name="connsiteY1440" fmla="*/ 89813 h 677574"/>
              <a:gd name="connsiteX1441" fmla="*/ 2823683 w 3649252"/>
              <a:gd name="connsiteY1441" fmla="*/ 90969 h 677574"/>
              <a:gd name="connsiteX1442" fmla="*/ 2817289 w 3649252"/>
              <a:gd name="connsiteY1442" fmla="*/ 91773 h 677574"/>
              <a:gd name="connsiteX1443" fmla="*/ 2806267 w 3649252"/>
              <a:gd name="connsiteY1443" fmla="*/ 94247 h 677574"/>
              <a:gd name="connsiteX1444" fmla="*/ 2798041 w 3649252"/>
              <a:gd name="connsiteY1444" fmla="*/ 99324 h 677574"/>
              <a:gd name="connsiteX1445" fmla="*/ 2794924 w 3649252"/>
              <a:gd name="connsiteY1445" fmla="*/ 108482 h 677574"/>
              <a:gd name="connsiteX1446" fmla="*/ 2800805 w 3649252"/>
              <a:gd name="connsiteY1446" fmla="*/ 120404 h 677574"/>
              <a:gd name="connsiteX1447" fmla="*/ 2815747 w 3649252"/>
              <a:gd name="connsiteY1447" fmla="*/ 124420 h 677574"/>
              <a:gd name="connsiteX1448" fmla="*/ 2830946 w 3649252"/>
              <a:gd name="connsiteY1448" fmla="*/ 120886 h 677574"/>
              <a:gd name="connsiteX1449" fmla="*/ 2840329 w 3649252"/>
              <a:gd name="connsiteY1449" fmla="*/ 111760 h 677574"/>
              <a:gd name="connsiteX1450" fmla="*/ 2843510 w 3649252"/>
              <a:gd name="connsiteY1450" fmla="*/ 99999 h 677574"/>
              <a:gd name="connsiteX1451" fmla="*/ 2843510 w 3649252"/>
              <a:gd name="connsiteY1451" fmla="*/ 86117 h 677574"/>
              <a:gd name="connsiteX1452" fmla="*/ 1700510 w 3649252"/>
              <a:gd name="connsiteY1452" fmla="*/ 86117 h 677574"/>
              <a:gd name="connsiteX1453" fmla="*/ 1696301 w 3649252"/>
              <a:gd name="connsiteY1453" fmla="*/ 88206 h 677574"/>
              <a:gd name="connsiteX1454" fmla="*/ 1688846 w 3649252"/>
              <a:gd name="connsiteY1454" fmla="*/ 89813 h 677574"/>
              <a:gd name="connsiteX1455" fmla="*/ 1680684 w 3649252"/>
              <a:gd name="connsiteY1455" fmla="*/ 90969 h 677574"/>
              <a:gd name="connsiteX1456" fmla="*/ 1674289 w 3649252"/>
              <a:gd name="connsiteY1456" fmla="*/ 91773 h 677574"/>
              <a:gd name="connsiteX1457" fmla="*/ 1663268 w 3649252"/>
              <a:gd name="connsiteY1457" fmla="*/ 94247 h 677574"/>
              <a:gd name="connsiteX1458" fmla="*/ 1655041 w 3649252"/>
              <a:gd name="connsiteY1458" fmla="*/ 99324 h 677574"/>
              <a:gd name="connsiteX1459" fmla="*/ 1651924 w 3649252"/>
              <a:gd name="connsiteY1459" fmla="*/ 108482 h 677574"/>
              <a:gd name="connsiteX1460" fmla="*/ 1657805 w 3649252"/>
              <a:gd name="connsiteY1460" fmla="*/ 120404 h 677574"/>
              <a:gd name="connsiteX1461" fmla="*/ 1672747 w 3649252"/>
              <a:gd name="connsiteY1461" fmla="*/ 124420 h 677574"/>
              <a:gd name="connsiteX1462" fmla="*/ 1687946 w 3649252"/>
              <a:gd name="connsiteY1462" fmla="*/ 120886 h 677574"/>
              <a:gd name="connsiteX1463" fmla="*/ 1697329 w 3649252"/>
              <a:gd name="connsiteY1463" fmla="*/ 111760 h 677574"/>
              <a:gd name="connsiteX1464" fmla="*/ 1700510 w 3649252"/>
              <a:gd name="connsiteY1464" fmla="*/ 99999 h 677574"/>
              <a:gd name="connsiteX1465" fmla="*/ 1700510 w 3649252"/>
              <a:gd name="connsiteY1465" fmla="*/ 86117 h 677574"/>
              <a:gd name="connsiteX1466" fmla="*/ 1367135 w 3649252"/>
              <a:gd name="connsiteY1466" fmla="*/ 86117 h 677574"/>
              <a:gd name="connsiteX1467" fmla="*/ 1362926 w 3649252"/>
              <a:gd name="connsiteY1467" fmla="*/ 88206 h 677574"/>
              <a:gd name="connsiteX1468" fmla="*/ 1355471 w 3649252"/>
              <a:gd name="connsiteY1468" fmla="*/ 89813 h 677574"/>
              <a:gd name="connsiteX1469" fmla="*/ 1347309 w 3649252"/>
              <a:gd name="connsiteY1469" fmla="*/ 90969 h 677574"/>
              <a:gd name="connsiteX1470" fmla="*/ 1340914 w 3649252"/>
              <a:gd name="connsiteY1470" fmla="*/ 91773 h 677574"/>
              <a:gd name="connsiteX1471" fmla="*/ 1329893 w 3649252"/>
              <a:gd name="connsiteY1471" fmla="*/ 94247 h 677574"/>
              <a:gd name="connsiteX1472" fmla="*/ 1321666 w 3649252"/>
              <a:gd name="connsiteY1472" fmla="*/ 99324 h 677574"/>
              <a:gd name="connsiteX1473" fmla="*/ 1318550 w 3649252"/>
              <a:gd name="connsiteY1473" fmla="*/ 108482 h 677574"/>
              <a:gd name="connsiteX1474" fmla="*/ 1324430 w 3649252"/>
              <a:gd name="connsiteY1474" fmla="*/ 120404 h 677574"/>
              <a:gd name="connsiteX1475" fmla="*/ 1339372 w 3649252"/>
              <a:gd name="connsiteY1475" fmla="*/ 124420 h 677574"/>
              <a:gd name="connsiteX1476" fmla="*/ 1354571 w 3649252"/>
              <a:gd name="connsiteY1476" fmla="*/ 120886 h 677574"/>
              <a:gd name="connsiteX1477" fmla="*/ 1363954 w 3649252"/>
              <a:gd name="connsiteY1477" fmla="*/ 111760 h 677574"/>
              <a:gd name="connsiteX1478" fmla="*/ 1367135 w 3649252"/>
              <a:gd name="connsiteY1478" fmla="*/ 99999 h 677574"/>
              <a:gd name="connsiteX1479" fmla="*/ 1367135 w 3649252"/>
              <a:gd name="connsiteY1479" fmla="*/ 86117 h 677574"/>
              <a:gd name="connsiteX1480" fmla="*/ 1176635 w 3649252"/>
              <a:gd name="connsiteY1480" fmla="*/ 86117 h 677574"/>
              <a:gd name="connsiteX1481" fmla="*/ 1172426 w 3649252"/>
              <a:gd name="connsiteY1481" fmla="*/ 88206 h 677574"/>
              <a:gd name="connsiteX1482" fmla="*/ 1164971 w 3649252"/>
              <a:gd name="connsiteY1482" fmla="*/ 89813 h 677574"/>
              <a:gd name="connsiteX1483" fmla="*/ 1156809 w 3649252"/>
              <a:gd name="connsiteY1483" fmla="*/ 90969 h 677574"/>
              <a:gd name="connsiteX1484" fmla="*/ 1150414 w 3649252"/>
              <a:gd name="connsiteY1484" fmla="*/ 91773 h 677574"/>
              <a:gd name="connsiteX1485" fmla="*/ 1139393 w 3649252"/>
              <a:gd name="connsiteY1485" fmla="*/ 94247 h 677574"/>
              <a:gd name="connsiteX1486" fmla="*/ 1131166 w 3649252"/>
              <a:gd name="connsiteY1486" fmla="*/ 99324 h 677574"/>
              <a:gd name="connsiteX1487" fmla="*/ 1128050 w 3649252"/>
              <a:gd name="connsiteY1487" fmla="*/ 108482 h 677574"/>
              <a:gd name="connsiteX1488" fmla="*/ 1133930 w 3649252"/>
              <a:gd name="connsiteY1488" fmla="*/ 120404 h 677574"/>
              <a:gd name="connsiteX1489" fmla="*/ 1148872 w 3649252"/>
              <a:gd name="connsiteY1489" fmla="*/ 124420 h 677574"/>
              <a:gd name="connsiteX1490" fmla="*/ 1164071 w 3649252"/>
              <a:gd name="connsiteY1490" fmla="*/ 120886 h 677574"/>
              <a:gd name="connsiteX1491" fmla="*/ 1173454 w 3649252"/>
              <a:gd name="connsiteY1491" fmla="*/ 111760 h 677574"/>
              <a:gd name="connsiteX1492" fmla="*/ 1176635 w 3649252"/>
              <a:gd name="connsiteY1492" fmla="*/ 99999 h 677574"/>
              <a:gd name="connsiteX1493" fmla="*/ 1176635 w 3649252"/>
              <a:gd name="connsiteY1493" fmla="*/ 86117 h 677574"/>
              <a:gd name="connsiteX1494" fmla="*/ 814685 w 3649252"/>
              <a:gd name="connsiteY1494" fmla="*/ 86117 h 677574"/>
              <a:gd name="connsiteX1495" fmla="*/ 810476 w 3649252"/>
              <a:gd name="connsiteY1495" fmla="*/ 88206 h 677574"/>
              <a:gd name="connsiteX1496" fmla="*/ 803021 w 3649252"/>
              <a:gd name="connsiteY1496" fmla="*/ 89813 h 677574"/>
              <a:gd name="connsiteX1497" fmla="*/ 794859 w 3649252"/>
              <a:gd name="connsiteY1497" fmla="*/ 90969 h 677574"/>
              <a:gd name="connsiteX1498" fmla="*/ 788464 w 3649252"/>
              <a:gd name="connsiteY1498" fmla="*/ 91773 h 677574"/>
              <a:gd name="connsiteX1499" fmla="*/ 777443 w 3649252"/>
              <a:gd name="connsiteY1499" fmla="*/ 94247 h 677574"/>
              <a:gd name="connsiteX1500" fmla="*/ 769217 w 3649252"/>
              <a:gd name="connsiteY1500" fmla="*/ 99324 h 677574"/>
              <a:gd name="connsiteX1501" fmla="*/ 766100 w 3649252"/>
              <a:gd name="connsiteY1501" fmla="*/ 108482 h 677574"/>
              <a:gd name="connsiteX1502" fmla="*/ 771980 w 3649252"/>
              <a:gd name="connsiteY1502" fmla="*/ 120404 h 677574"/>
              <a:gd name="connsiteX1503" fmla="*/ 786922 w 3649252"/>
              <a:gd name="connsiteY1503" fmla="*/ 124420 h 677574"/>
              <a:gd name="connsiteX1504" fmla="*/ 802121 w 3649252"/>
              <a:gd name="connsiteY1504" fmla="*/ 120886 h 677574"/>
              <a:gd name="connsiteX1505" fmla="*/ 811504 w 3649252"/>
              <a:gd name="connsiteY1505" fmla="*/ 111760 h 677574"/>
              <a:gd name="connsiteX1506" fmla="*/ 814685 w 3649252"/>
              <a:gd name="connsiteY1506" fmla="*/ 99999 h 677574"/>
              <a:gd name="connsiteX1507" fmla="*/ 814685 w 3649252"/>
              <a:gd name="connsiteY1507" fmla="*/ 86117 h 677574"/>
              <a:gd name="connsiteX1508" fmla="*/ 500360 w 3649252"/>
              <a:gd name="connsiteY1508" fmla="*/ 86117 h 677574"/>
              <a:gd name="connsiteX1509" fmla="*/ 496151 w 3649252"/>
              <a:gd name="connsiteY1509" fmla="*/ 88206 h 677574"/>
              <a:gd name="connsiteX1510" fmla="*/ 488696 w 3649252"/>
              <a:gd name="connsiteY1510" fmla="*/ 89813 h 677574"/>
              <a:gd name="connsiteX1511" fmla="*/ 480534 w 3649252"/>
              <a:gd name="connsiteY1511" fmla="*/ 90969 h 677574"/>
              <a:gd name="connsiteX1512" fmla="*/ 474139 w 3649252"/>
              <a:gd name="connsiteY1512" fmla="*/ 91773 h 677574"/>
              <a:gd name="connsiteX1513" fmla="*/ 463118 w 3649252"/>
              <a:gd name="connsiteY1513" fmla="*/ 94247 h 677574"/>
              <a:gd name="connsiteX1514" fmla="*/ 454892 w 3649252"/>
              <a:gd name="connsiteY1514" fmla="*/ 99324 h 677574"/>
              <a:gd name="connsiteX1515" fmla="*/ 451775 w 3649252"/>
              <a:gd name="connsiteY1515" fmla="*/ 108482 h 677574"/>
              <a:gd name="connsiteX1516" fmla="*/ 457655 w 3649252"/>
              <a:gd name="connsiteY1516" fmla="*/ 120404 h 677574"/>
              <a:gd name="connsiteX1517" fmla="*/ 472597 w 3649252"/>
              <a:gd name="connsiteY1517" fmla="*/ 124420 h 677574"/>
              <a:gd name="connsiteX1518" fmla="*/ 487796 w 3649252"/>
              <a:gd name="connsiteY1518" fmla="*/ 120886 h 677574"/>
              <a:gd name="connsiteX1519" fmla="*/ 497179 w 3649252"/>
              <a:gd name="connsiteY1519" fmla="*/ 111760 h 677574"/>
              <a:gd name="connsiteX1520" fmla="*/ 500360 w 3649252"/>
              <a:gd name="connsiteY1520" fmla="*/ 99999 h 677574"/>
              <a:gd name="connsiteX1521" fmla="*/ 500360 w 3649252"/>
              <a:gd name="connsiteY1521" fmla="*/ 86117 h 677574"/>
              <a:gd name="connsiteX1522" fmla="*/ 1011679 w 3649252"/>
              <a:gd name="connsiteY1522" fmla="*/ 73521 h 677574"/>
              <a:gd name="connsiteX1523" fmla="*/ 1011679 w 3649252"/>
              <a:gd name="connsiteY1523" fmla="*/ 121850 h 677574"/>
              <a:gd name="connsiteX1524" fmla="*/ 1045098 w 3649252"/>
              <a:gd name="connsiteY1524" fmla="*/ 121850 h 677574"/>
              <a:gd name="connsiteX1525" fmla="*/ 1060362 w 3649252"/>
              <a:gd name="connsiteY1525" fmla="*/ 118219 h 677574"/>
              <a:gd name="connsiteX1526" fmla="*/ 1069873 w 3649252"/>
              <a:gd name="connsiteY1526" fmla="*/ 108836 h 677574"/>
              <a:gd name="connsiteX1527" fmla="*/ 1073118 w 3649252"/>
              <a:gd name="connsiteY1527" fmla="*/ 96657 h 677574"/>
              <a:gd name="connsiteX1528" fmla="*/ 1065856 w 3649252"/>
              <a:gd name="connsiteY1528" fmla="*/ 80366 h 677574"/>
              <a:gd name="connsiteX1529" fmla="*/ 1045098 w 3649252"/>
              <a:gd name="connsiteY1529" fmla="*/ 73521 h 677574"/>
              <a:gd name="connsiteX1530" fmla="*/ 1011679 w 3649252"/>
              <a:gd name="connsiteY1530" fmla="*/ 73521 h 677574"/>
              <a:gd name="connsiteX1531" fmla="*/ 2147441 w 3649252"/>
              <a:gd name="connsiteY1531" fmla="*/ 53727 h 677574"/>
              <a:gd name="connsiteX1532" fmla="*/ 2135552 w 3649252"/>
              <a:gd name="connsiteY1532" fmla="*/ 55976 h 677574"/>
              <a:gd name="connsiteX1533" fmla="*/ 2126554 w 3649252"/>
              <a:gd name="connsiteY1533" fmla="*/ 62596 h 677574"/>
              <a:gd name="connsiteX1534" fmla="*/ 2120802 w 3649252"/>
              <a:gd name="connsiteY1534" fmla="*/ 73264 h 677574"/>
              <a:gd name="connsiteX1535" fmla="*/ 2118650 w 3649252"/>
              <a:gd name="connsiteY1535" fmla="*/ 87660 h 677574"/>
              <a:gd name="connsiteX1536" fmla="*/ 2126426 w 3649252"/>
              <a:gd name="connsiteY1536" fmla="*/ 114202 h 677574"/>
              <a:gd name="connsiteX1537" fmla="*/ 2147698 w 3649252"/>
              <a:gd name="connsiteY1537" fmla="*/ 124163 h 677574"/>
              <a:gd name="connsiteX1538" fmla="*/ 2163090 w 3649252"/>
              <a:gd name="connsiteY1538" fmla="*/ 119665 h 677574"/>
              <a:gd name="connsiteX1539" fmla="*/ 2173019 w 3649252"/>
              <a:gd name="connsiteY1539" fmla="*/ 106972 h 677574"/>
              <a:gd name="connsiteX1540" fmla="*/ 2176489 w 3649252"/>
              <a:gd name="connsiteY1540" fmla="*/ 87660 h 677574"/>
              <a:gd name="connsiteX1541" fmla="*/ 2172987 w 3649252"/>
              <a:gd name="connsiteY1541" fmla="*/ 69279 h 677574"/>
              <a:gd name="connsiteX1542" fmla="*/ 2162993 w 3649252"/>
              <a:gd name="connsiteY1542" fmla="*/ 57711 h 677574"/>
              <a:gd name="connsiteX1543" fmla="*/ 2147441 w 3649252"/>
              <a:gd name="connsiteY1543" fmla="*/ 53727 h 677574"/>
              <a:gd name="connsiteX1544" fmla="*/ 2346708 w 3649252"/>
              <a:gd name="connsiteY1544" fmla="*/ 51156 h 677574"/>
              <a:gd name="connsiteX1545" fmla="*/ 2344137 w 3649252"/>
              <a:gd name="connsiteY1545" fmla="*/ 76092 h 677574"/>
              <a:gd name="connsiteX1546" fmla="*/ 2340153 w 3649252"/>
              <a:gd name="connsiteY1546" fmla="*/ 103148 h 677574"/>
              <a:gd name="connsiteX1547" fmla="*/ 2332569 w 3649252"/>
              <a:gd name="connsiteY1547" fmla="*/ 121593 h 677574"/>
              <a:gd name="connsiteX1548" fmla="*/ 2380127 w 3649252"/>
              <a:gd name="connsiteY1548" fmla="*/ 121593 h 677574"/>
              <a:gd name="connsiteX1549" fmla="*/ 2380127 w 3649252"/>
              <a:gd name="connsiteY1549" fmla="*/ 51156 h 677574"/>
              <a:gd name="connsiteX1550" fmla="*/ 2346708 w 3649252"/>
              <a:gd name="connsiteY1550" fmla="*/ 51156 h 677574"/>
              <a:gd name="connsiteX1551" fmla="*/ 355983 w 3649252"/>
              <a:gd name="connsiteY1551" fmla="*/ 51156 h 677574"/>
              <a:gd name="connsiteX1552" fmla="*/ 353413 w 3649252"/>
              <a:gd name="connsiteY1552" fmla="*/ 76092 h 677574"/>
              <a:gd name="connsiteX1553" fmla="*/ 349428 w 3649252"/>
              <a:gd name="connsiteY1553" fmla="*/ 103148 h 677574"/>
              <a:gd name="connsiteX1554" fmla="*/ 341845 w 3649252"/>
              <a:gd name="connsiteY1554" fmla="*/ 121593 h 677574"/>
              <a:gd name="connsiteX1555" fmla="*/ 389402 w 3649252"/>
              <a:gd name="connsiteY1555" fmla="*/ 121593 h 677574"/>
              <a:gd name="connsiteX1556" fmla="*/ 389402 w 3649252"/>
              <a:gd name="connsiteY1556" fmla="*/ 51156 h 677574"/>
              <a:gd name="connsiteX1557" fmla="*/ 355983 w 3649252"/>
              <a:gd name="connsiteY1557" fmla="*/ 51156 h 677574"/>
              <a:gd name="connsiteX1558" fmla="*/ 893496 w 3649252"/>
              <a:gd name="connsiteY1558" fmla="*/ 50899 h 677574"/>
              <a:gd name="connsiteX1559" fmla="*/ 879551 w 3649252"/>
              <a:gd name="connsiteY1559" fmla="*/ 55012 h 677574"/>
              <a:gd name="connsiteX1560" fmla="*/ 874473 w 3649252"/>
              <a:gd name="connsiteY1560" fmla="*/ 66323 h 677574"/>
              <a:gd name="connsiteX1561" fmla="*/ 879069 w 3649252"/>
              <a:gd name="connsiteY1561" fmla="*/ 77441 h 677574"/>
              <a:gd name="connsiteX1562" fmla="*/ 891697 w 3649252"/>
              <a:gd name="connsiteY1562" fmla="*/ 81490 h 677574"/>
              <a:gd name="connsiteX1563" fmla="*/ 919717 w 3649252"/>
              <a:gd name="connsiteY1563" fmla="*/ 81490 h 677574"/>
              <a:gd name="connsiteX1564" fmla="*/ 919717 w 3649252"/>
              <a:gd name="connsiteY1564" fmla="*/ 50899 h 677574"/>
              <a:gd name="connsiteX1565" fmla="*/ 893496 w 3649252"/>
              <a:gd name="connsiteY1565" fmla="*/ 50899 h 677574"/>
              <a:gd name="connsiteX1566" fmla="*/ 3405255 w 3649252"/>
              <a:gd name="connsiteY1566" fmla="*/ 49357 h 677574"/>
              <a:gd name="connsiteX1567" fmla="*/ 3389606 w 3649252"/>
              <a:gd name="connsiteY1567" fmla="*/ 53823 h 677574"/>
              <a:gd name="connsiteX1568" fmla="*/ 3379484 w 3649252"/>
              <a:gd name="connsiteY1568" fmla="*/ 65423 h 677574"/>
              <a:gd name="connsiteX1569" fmla="*/ 3376484 w 3649252"/>
              <a:gd name="connsiteY1569" fmla="*/ 78405 h 677574"/>
              <a:gd name="connsiteX1570" fmla="*/ 3432247 w 3649252"/>
              <a:gd name="connsiteY1570" fmla="*/ 78405 h 677574"/>
              <a:gd name="connsiteX1571" fmla="*/ 3428937 w 3649252"/>
              <a:gd name="connsiteY1571" fmla="*/ 63495 h 677574"/>
              <a:gd name="connsiteX1572" fmla="*/ 3419555 w 3649252"/>
              <a:gd name="connsiteY1572" fmla="*/ 53149 h 677574"/>
              <a:gd name="connsiteX1573" fmla="*/ 3405255 w 3649252"/>
              <a:gd name="connsiteY1573" fmla="*/ 49357 h 677574"/>
              <a:gd name="connsiteX1574" fmla="*/ 3148080 w 3649252"/>
              <a:gd name="connsiteY1574" fmla="*/ 49357 h 677574"/>
              <a:gd name="connsiteX1575" fmla="*/ 3132431 w 3649252"/>
              <a:gd name="connsiteY1575" fmla="*/ 53823 h 677574"/>
              <a:gd name="connsiteX1576" fmla="*/ 3122309 w 3649252"/>
              <a:gd name="connsiteY1576" fmla="*/ 65423 h 677574"/>
              <a:gd name="connsiteX1577" fmla="*/ 3119309 w 3649252"/>
              <a:gd name="connsiteY1577" fmla="*/ 78405 h 677574"/>
              <a:gd name="connsiteX1578" fmla="*/ 3175072 w 3649252"/>
              <a:gd name="connsiteY1578" fmla="*/ 78405 h 677574"/>
              <a:gd name="connsiteX1579" fmla="*/ 3171762 w 3649252"/>
              <a:gd name="connsiteY1579" fmla="*/ 63495 h 677574"/>
              <a:gd name="connsiteX1580" fmla="*/ 3162379 w 3649252"/>
              <a:gd name="connsiteY1580" fmla="*/ 53149 h 677574"/>
              <a:gd name="connsiteX1581" fmla="*/ 3148080 w 3649252"/>
              <a:gd name="connsiteY1581" fmla="*/ 49357 h 677574"/>
              <a:gd name="connsiteX1582" fmla="*/ 2713272 w 3649252"/>
              <a:gd name="connsiteY1582" fmla="*/ 49357 h 677574"/>
              <a:gd name="connsiteX1583" fmla="*/ 2697719 w 3649252"/>
              <a:gd name="connsiteY1583" fmla="*/ 54016 h 677574"/>
              <a:gd name="connsiteX1584" fmla="*/ 2688208 w 3649252"/>
              <a:gd name="connsiteY1584" fmla="*/ 66998 h 677574"/>
              <a:gd name="connsiteX1585" fmla="*/ 2684995 w 3649252"/>
              <a:gd name="connsiteY1585" fmla="*/ 86374 h 677574"/>
              <a:gd name="connsiteX1586" fmla="*/ 2688272 w 3649252"/>
              <a:gd name="connsiteY1586" fmla="*/ 106072 h 677574"/>
              <a:gd name="connsiteX1587" fmla="*/ 2697848 w 3649252"/>
              <a:gd name="connsiteY1587" fmla="*/ 119375 h 677574"/>
              <a:gd name="connsiteX1588" fmla="*/ 2713272 w 3649252"/>
              <a:gd name="connsiteY1588" fmla="*/ 124163 h 677574"/>
              <a:gd name="connsiteX1589" fmla="*/ 2729178 w 3649252"/>
              <a:gd name="connsiteY1589" fmla="*/ 119118 h 677574"/>
              <a:gd name="connsiteX1590" fmla="*/ 2738818 w 3649252"/>
              <a:gd name="connsiteY1590" fmla="*/ 105494 h 677574"/>
              <a:gd name="connsiteX1591" fmla="*/ 2742063 w 3649252"/>
              <a:gd name="connsiteY1591" fmla="*/ 86374 h 677574"/>
              <a:gd name="connsiteX1592" fmla="*/ 2738882 w 3649252"/>
              <a:gd name="connsiteY1592" fmla="*/ 67576 h 677574"/>
              <a:gd name="connsiteX1593" fmla="*/ 2729307 w 3649252"/>
              <a:gd name="connsiteY1593" fmla="*/ 54273 h 677574"/>
              <a:gd name="connsiteX1594" fmla="*/ 2713272 w 3649252"/>
              <a:gd name="connsiteY1594" fmla="*/ 49357 h 677574"/>
              <a:gd name="connsiteX1595" fmla="*/ 2471805 w 3649252"/>
              <a:gd name="connsiteY1595" fmla="*/ 49357 h 677574"/>
              <a:gd name="connsiteX1596" fmla="*/ 2456156 w 3649252"/>
              <a:gd name="connsiteY1596" fmla="*/ 53823 h 677574"/>
              <a:gd name="connsiteX1597" fmla="*/ 2446034 w 3649252"/>
              <a:gd name="connsiteY1597" fmla="*/ 65423 h 677574"/>
              <a:gd name="connsiteX1598" fmla="*/ 2443034 w 3649252"/>
              <a:gd name="connsiteY1598" fmla="*/ 78405 h 677574"/>
              <a:gd name="connsiteX1599" fmla="*/ 2498797 w 3649252"/>
              <a:gd name="connsiteY1599" fmla="*/ 78405 h 677574"/>
              <a:gd name="connsiteX1600" fmla="*/ 2495487 w 3649252"/>
              <a:gd name="connsiteY1600" fmla="*/ 63495 h 677574"/>
              <a:gd name="connsiteX1601" fmla="*/ 2486105 w 3649252"/>
              <a:gd name="connsiteY1601" fmla="*/ 53149 h 677574"/>
              <a:gd name="connsiteX1602" fmla="*/ 2471805 w 3649252"/>
              <a:gd name="connsiteY1602" fmla="*/ 49357 h 677574"/>
              <a:gd name="connsiteX1603" fmla="*/ 176537 w 3649252"/>
              <a:gd name="connsiteY1603" fmla="*/ 49357 h 677574"/>
              <a:gd name="connsiteX1604" fmla="*/ 159828 w 3649252"/>
              <a:gd name="connsiteY1604" fmla="*/ 54627 h 677574"/>
              <a:gd name="connsiteX1605" fmla="*/ 150124 w 3649252"/>
              <a:gd name="connsiteY1605" fmla="*/ 68444 h 677574"/>
              <a:gd name="connsiteX1606" fmla="*/ 146975 w 3649252"/>
              <a:gd name="connsiteY1606" fmla="*/ 86889 h 677574"/>
              <a:gd name="connsiteX1607" fmla="*/ 150124 w 3649252"/>
              <a:gd name="connsiteY1607" fmla="*/ 105269 h 677574"/>
              <a:gd name="connsiteX1608" fmla="*/ 159828 w 3649252"/>
              <a:gd name="connsiteY1608" fmla="*/ 118958 h 677574"/>
              <a:gd name="connsiteX1609" fmla="*/ 176537 w 3649252"/>
              <a:gd name="connsiteY1609" fmla="*/ 124163 h 677574"/>
              <a:gd name="connsiteX1610" fmla="*/ 193247 w 3649252"/>
              <a:gd name="connsiteY1610" fmla="*/ 118958 h 677574"/>
              <a:gd name="connsiteX1611" fmla="*/ 202951 w 3649252"/>
              <a:gd name="connsiteY1611" fmla="*/ 105269 h 677574"/>
              <a:gd name="connsiteX1612" fmla="*/ 206100 w 3649252"/>
              <a:gd name="connsiteY1612" fmla="*/ 86889 h 677574"/>
              <a:gd name="connsiteX1613" fmla="*/ 202951 w 3649252"/>
              <a:gd name="connsiteY1613" fmla="*/ 68444 h 677574"/>
              <a:gd name="connsiteX1614" fmla="*/ 193247 w 3649252"/>
              <a:gd name="connsiteY1614" fmla="*/ 54627 h 677574"/>
              <a:gd name="connsiteX1615" fmla="*/ 176537 w 3649252"/>
              <a:gd name="connsiteY1615" fmla="*/ 49357 h 677574"/>
              <a:gd name="connsiteX1616" fmla="*/ 3470185 w 3649252"/>
              <a:gd name="connsiteY1616" fmla="*/ 37018 h 677574"/>
              <a:gd name="connsiteX1617" fmla="*/ 3485351 w 3649252"/>
              <a:gd name="connsiteY1617" fmla="*/ 37018 h 677574"/>
              <a:gd name="connsiteX1618" fmla="*/ 3485351 w 3649252"/>
              <a:gd name="connsiteY1618" fmla="*/ 79434 h 677574"/>
              <a:gd name="connsiteX1619" fmla="*/ 3532652 w 3649252"/>
              <a:gd name="connsiteY1619" fmla="*/ 79434 h 677574"/>
              <a:gd name="connsiteX1620" fmla="*/ 3532652 w 3649252"/>
              <a:gd name="connsiteY1620" fmla="*/ 37018 h 677574"/>
              <a:gd name="connsiteX1621" fmla="*/ 3547819 w 3649252"/>
              <a:gd name="connsiteY1621" fmla="*/ 37018 h 677574"/>
              <a:gd name="connsiteX1622" fmla="*/ 3547819 w 3649252"/>
              <a:gd name="connsiteY1622" fmla="*/ 135731 h 677574"/>
              <a:gd name="connsiteX1623" fmla="*/ 3532652 w 3649252"/>
              <a:gd name="connsiteY1623" fmla="*/ 135731 h 677574"/>
              <a:gd name="connsiteX1624" fmla="*/ 3532652 w 3649252"/>
              <a:gd name="connsiteY1624" fmla="*/ 93572 h 677574"/>
              <a:gd name="connsiteX1625" fmla="*/ 3485351 w 3649252"/>
              <a:gd name="connsiteY1625" fmla="*/ 93572 h 677574"/>
              <a:gd name="connsiteX1626" fmla="*/ 3485351 w 3649252"/>
              <a:gd name="connsiteY1626" fmla="*/ 135731 h 677574"/>
              <a:gd name="connsiteX1627" fmla="*/ 3470185 w 3649252"/>
              <a:gd name="connsiteY1627" fmla="*/ 135731 h 677574"/>
              <a:gd name="connsiteX1628" fmla="*/ 3470185 w 3649252"/>
              <a:gd name="connsiteY1628" fmla="*/ 37018 h 677574"/>
              <a:gd name="connsiteX1629" fmla="*/ 3213010 w 3649252"/>
              <a:gd name="connsiteY1629" fmla="*/ 37018 h 677574"/>
              <a:gd name="connsiteX1630" fmla="*/ 3228177 w 3649252"/>
              <a:gd name="connsiteY1630" fmla="*/ 37018 h 677574"/>
              <a:gd name="connsiteX1631" fmla="*/ 3228177 w 3649252"/>
              <a:gd name="connsiteY1631" fmla="*/ 121593 h 677574"/>
              <a:gd name="connsiteX1632" fmla="*/ 3265451 w 3649252"/>
              <a:gd name="connsiteY1632" fmla="*/ 121593 h 677574"/>
              <a:gd name="connsiteX1633" fmla="*/ 3265451 w 3649252"/>
              <a:gd name="connsiteY1633" fmla="*/ 37018 h 677574"/>
              <a:gd name="connsiteX1634" fmla="*/ 3280619 w 3649252"/>
              <a:gd name="connsiteY1634" fmla="*/ 37018 h 677574"/>
              <a:gd name="connsiteX1635" fmla="*/ 3280619 w 3649252"/>
              <a:gd name="connsiteY1635" fmla="*/ 121593 h 677574"/>
              <a:gd name="connsiteX1636" fmla="*/ 3317379 w 3649252"/>
              <a:gd name="connsiteY1636" fmla="*/ 121593 h 677574"/>
              <a:gd name="connsiteX1637" fmla="*/ 3317893 w 3649252"/>
              <a:gd name="connsiteY1637" fmla="*/ 121593 h 677574"/>
              <a:gd name="connsiteX1638" fmla="*/ 3317893 w 3649252"/>
              <a:gd name="connsiteY1638" fmla="*/ 37018 h 677574"/>
              <a:gd name="connsiteX1639" fmla="*/ 3333060 w 3649252"/>
              <a:gd name="connsiteY1639" fmla="*/ 37018 h 677574"/>
              <a:gd name="connsiteX1640" fmla="*/ 3333060 w 3649252"/>
              <a:gd name="connsiteY1640" fmla="*/ 121593 h 677574"/>
              <a:gd name="connsiteX1641" fmla="*/ 3347713 w 3649252"/>
              <a:gd name="connsiteY1641" fmla="*/ 121593 h 677574"/>
              <a:gd name="connsiteX1642" fmla="*/ 3345913 w 3649252"/>
              <a:gd name="connsiteY1642" fmla="*/ 164009 h 677574"/>
              <a:gd name="connsiteX1643" fmla="*/ 3330233 w 3649252"/>
              <a:gd name="connsiteY1643" fmla="*/ 164009 h 677574"/>
              <a:gd name="connsiteX1644" fmla="*/ 3330233 w 3649252"/>
              <a:gd name="connsiteY1644" fmla="*/ 135731 h 677574"/>
              <a:gd name="connsiteX1645" fmla="*/ 3317379 w 3649252"/>
              <a:gd name="connsiteY1645" fmla="*/ 135731 h 677574"/>
              <a:gd name="connsiteX1646" fmla="*/ 3213010 w 3649252"/>
              <a:gd name="connsiteY1646" fmla="*/ 135731 h 677574"/>
              <a:gd name="connsiteX1647" fmla="*/ 3213010 w 3649252"/>
              <a:gd name="connsiteY1647" fmla="*/ 37018 h 677574"/>
              <a:gd name="connsiteX1648" fmla="*/ 2974885 w 3649252"/>
              <a:gd name="connsiteY1648" fmla="*/ 37018 h 677574"/>
              <a:gd name="connsiteX1649" fmla="*/ 2980797 w 3649252"/>
              <a:gd name="connsiteY1649" fmla="*/ 37018 h 677574"/>
              <a:gd name="connsiteX1650" fmla="*/ 2990051 w 3649252"/>
              <a:gd name="connsiteY1650" fmla="*/ 37018 h 677574"/>
              <a:gd name="connsiteX1651" fmla="*/ 2994936 w 3649252"/>
              <a:gd name="connsiteY1651" fmla="*/ 37018 h 677574"/>
              <a:gd name="connsiteX1652" fmla="*/ 3028869 w 3649252"/>
              <a:gd name="connsiteY1652" fmla="*/ 115166 h 677574"/>
              <a:gd name="connsiteX1653" fmla="*/ 3063316 w 3649252"/>
              <a:gd name="connsiteY1653" fmla="*/ 37018 h 677574"/>
              <a:gd name="connsiteX1654" fmla="*/ 3067686 w 3649252"/>
              <a:gd name="connsiteY1654" fmla="*/ 37018 h 677574"/>
              <a:gd name="connsiteX1655" fmla="*/ 3077711 w 3649252"/>
              <a:gd name="connsiteY1655" fmla="*/ 37018 h 677574"/>
              <a:gd name="connsiteX1656" fmla="*/ 3082853 w 3649252"/>
              <a:gd name="connsiteY1656" fmla="*/ 37018 h 677574"/>
              <a:gd name="connsiteX1657" fmla="*/ 3082853 w 3649252"/>
              <a:gd name="connsiteY1657" fmla="*/ 135731 h 677574"/>
              <a:gd name="connsiteX1658" fmla="*/ 3067686 w 3649252"/>
              <a:gd name="connsiteY1658" fmla="*/ 135731 h 677574"/>
              <a:gd name="connsiteX1659" fmla="*/ 3067686 w 3649252"/>
              <a:gd name="connsiteY1659" fmla="*/ 60209 h 677574"/>
              <a:gd name="connsiteX1660" fmla="*/ 3035038 w 3649252"/>
              <a:gd name="connsiteY1660" fmla="*/ 135731 h 677574"/>
              <a:gd name="connsiteX1661" fmla="*/ 3022699 w 3649252"/>
              <a:gd name="connsiteY1661" fmla="*/ 135731 h 677574"/>
              <a:gd name="connsiteX1662" fmla="*/ 2990051 w 3649252"/>
              <a:gd name="connsiteY1662" fmla="*/ 58819 h 677574"/>
              <a:gd name="connsiteX1663" fmla="*/ 2990051 w 3649252"/>
              <a:gd name="connsiteY1663" fmla="*/ 135731 h 677574"/>
              <a:gd name="connsiteX1664" fmla="*/ 2974885 w 3649252"/>
              <a:gd name="connsiteY1664" fmla="*/ 135731 h 677574"/>
              <a:gd name="connsiteX1665" fmla="*/ 2974885 w 3649252"/>
              <a:gd name="connsiteY1665" fmla="*/ 37018 h 677574"/>
              <a:gd name="connsiteX1666" fmla="*/ 2531079 w 3649252"/>
              <a:gd name="connsiteY1666" fmla="*/ 37018 h 677574"/>
              <a:gd name="connsiteX1667" fmla="*/ 2611284 w 3649252"/>
              <a:gd name="connsiteY1667" fmla="*/ 37018 h 677574"/>
              <a:gd name="connsiteX1668" fmla="*/ 2611284 w 3649252"/>
              <a:gd name="connsiteY1668" fmla="*/ 51156 h 677574"/>
              <a:gd name="connsiteX1669" fmla="*/ 2578893 w 3649252"/>
              <a:gd name="connsiteY1669" fmla="*/ 51156 h 677574"/>
              <a:gd name="connsiteX1670" fmla="*/ 2578893 w 3649252"/>
              <a:gd name="connsiteY1670" fmla="*/ 135731 h 677574"/>
              <a:gd name="connsiteX1671" fmla="*/ 2563727 w 3649252"/>
              <a:gd name="connsiteY1671" fmla="*/ 135731 h 677574"/>
              <a:gd name="connsiteX1672" fmla="*/ 2563727 w 3649252"/>
              <a:gd name="connsiteY1672" fmla="*/ 51156 h 677574"/>
              <a:gd name="connsiteX1673" fmla="*/ 2531079 w 3649252"/>
              <a:gd name="connsiteY1673" fmla="*/ 51156 h 677574"/>
              <a:gd name="connsiteX1674" fmla="*/ 2531079 w 3649252"/>
              <a:gd name="connsiteY1674" fmla="*/ 37018 h 677574"/>
              <a:gd name="connsiteX1675" fmla="*/ 2332569 w 3649252"/>
              <a:gd name="connsiteY1675" fmla="*/ 37018 h 677574"/>
              <a:gd name="connsiteX1676" fmla="*/ 2395294 w 3649252"/>
              <a:gd name="connsiteY1676" fmla="*/ 37018 h 677574"/>
              <a:gd name="connsiteX1677" fmla="*/ 2395294 w 3649252"/>
              <a:gd name="connsiteY1677" fmla="*/ 121593 h 677574"/>
              <a:gd name="connsiteX1678" fmla="*/ 2410461 w 3649252"/>
              <a:gd name="connsiteY1678" fmla="*/ 121593 h 677574"/>
              <a:gd name="connsiteX1679" fmla="*/ 2410461 w 3649252"/>
              <a:gd name="connsiteY1679" fmla="*/ 164009 h 677574"/>
              <a:gd name="connsiteX1680" fmla="*/ 2395294 w 3649252"/>
              <a:gd name="connsiteY1680" fmla="*/ 164009 h 677574"/>
              <a:gd name="connsiteX1681" fmla="*/ 2395294 w 3649252"/>
              <a:gd name="connsiteY1681" fmla="*/ 135731 h 677574"/>
              <a:gd name="connsiteX1682" fmla="*/ 2322287 w 3649252"/>
              <a:gd name="connsiteY1682" fmla="*/ 135731 h 677574"/>
              <a:gd name="connsiteX1683" fmla="*/ 2322287 w 3649252"/>
              <a:gd name="connsiteY1683" fmla="*/ 164009 h 677574"/>
              <a:gd name="connsiteX1684" fmla="*/ 2307120 w 3649252"/>
              <a:gd name="connsiteY1684" fmla="*/ 164009 h 677574"/>
              <a:gd name="connsiteX1685" fmla="*/ 2307120 w 3649252"/>
              <a:gd name="connsiteY1685" fmla="*/ 121593 h 677574"/>
              <a:gd name="connsiteX1686" fmla="*/ 2315346 w 3649252"/>
              <a:gd name="connsiteY1686" fmla="*/ 121593 h 677574"/>
              <a:gd name="connsiteX1687" fmla="*/ 2320551 w 3649252"/>
              <a:gd name="connsiteY1687" fmla="*/ 114780 h 677574"/>
              <a:gd name="connsiteX1688" fmla="*/ 2324375 w 3649252"/>
              <a:gd name="connsiteY1688" fmla="*/ 106072 h 677574"/>
              <a:gd name="connsiteX1689" fmla="*/ 2327171 w 3649252"/>
              <a:gd name="connsiteY1689" fmla="*/ 93733 h 677574"/>
              <a:gd name="connsiteX1690" fmla="*/ 2329227 w 3649252"/>
              <a:gd name="connsiteY1690" fmla="*/ 76092 h 677574"/>
              <a:gd name="connsiteX1691" fmla="*/ 2332569 w 3649252"/>
              <a:gd name="connsiteY1691" fmla="*/ 37018 h 677574"/>
              <a:gd name="connsiteX1692" fmla="*/ 2205173 w 3649252"/>
              <a:gd name="connsiteY1692" fmla="*/ 37018 h 677574"/>
              <a:gd name="connsiteX1693" fmla="*/ 2221625 w 3649252"/>
              <a:gd name="connsiteY1693" fmla="*/ 37018 h 677574"/>
              <a:gd name="connsiteX1694" fmla="*/ 2248874 w 3649252"/>
              <a:gd name="connsiteY1694" fmla="*/ 115680 h 677574"/>
              <a:gd name="connsiteX1695" fmla="*/ 2249902 w 3649252"/>
              <a:gd name="connsiteY1695" fmla="*/ 115680 h 677574"/>
              <a:gd name="connsiteX1696" fmla="*/ 2277151 w 3649252"/>
              <a:gd name="connsiteY1696" fmla="*/ 37018 h 677574"/>
              <a:gd name="connsiteX1697" fmla="*/ 2293732 w 3649252"/>
              <a:gd name="connsiteY1697" fmla="*/ 37275 h 677574"/>
              <a:gd name="connsiteX1698" fmla="*/ 2251702 w 3649252"/>
              <a:gd name="connsiteY1698" fmla="*/ 150127 h 677574"/>
              <a:gd name="connsiteX1699" fmla="*/ 2244697 w 3649252"/>
              <a:gd name="connsiteY1699" fmla="*/ 162627 h 677574"/>
              <a:gd name="connsiteX1700" fmla="*/ 2235025 w 3649252"/>
              <a:gd name="connsiteY1700" fmla="*/ 170050 h 677574"/>
              <a:gd name="connsiteX1701" fmla="*/ 2222653 w 3649252"/>
              <a:gd name="connsiteY1701" fmla="*/ 172492 h 677574"/>
              <a:gd name="connsiteX1702" fmla="*/ 2215777 w 3649252"/>
              <a:gd name="connsiteY1702" fmla="*/ 171881 h 677574"/>
              <a:gd name="connsiteX1703" fmla="*/ 2211599 w 3649252"/>
              <a:gd name="connsiteY1703" fmla="*/ 170692 h 677574"/>
              <a:gd name="connsiteX1704" fmla="*/ 2215455 w 3649252"/>
              <a:gd name="connsiteY1704" fmla="*/ 157325 h 677574"/>
              <a:gd name="connsiteX1705" fmla="*/ 2229273 w 3649252"/>
              <a:gd name="connsiteY1705" fmla="*/ 157228 h 677574"/>
              <a:gd name="connsiteX1706" fmla="*/ 2238848 w 3649252"/>
              <a:gd name="connsiteY1706" fmla="*/ 143957 h 677574"/>
              <a:gd name="connsiteX1707" fmla="*/ 2241676 w 3649252"/>
              <a:gd name="connsiteY1707" fmla="*/ 136245 h 677574"/>
              <a:gd name="connsiteX1708" fmla="*/ 2205173 w 3649252"/>
              <a:gd name="connsiteY1708" fmla="*/ 37018 h 677574"/>
              <a:gd name="connsiteX1709" fmla="*/ 1955710 w 3649252"/>
              <a:gd name="connsiteY1709" fmla="*/ 37018 h 677574"/>
              <a:gd name="connsiteX1710" fmla="*/ 1970877 w 3649252"/>
              <a:gd name="connsiteY1710" fmla="*/ 37018 h 677574"/>
              <a:gd name="connsiteX1711" fmla="*/ 1970877 w 3649252"/>
              <a:gd name="connsiteY1711" fmla="*/ 113366 h 677574"/>
              <a:gd name="connsiteX1712" fmla="*/ 2018434 w 3649252"/>
              <a:gd name="connsiteY1712" fmla="*/ 37018 h 677574"/>
              <a:gd name="connsiteX1713" fmla="*/ 2035915 w 3649252"/>
              <a:gd name="connsiteY1713" fmla="*/ 37018 h 677574"/>
              <a:gd name="connsiteX1714" fmla="*/ 2035915 w 3649252"/>
              <a:gd name="connsiteY1714" fmla="*/ 135731 h 677574"/>
              <a:gd name="connsiteX1715" fmla="*/ 2020747 w 3649252"/>
              <a:gd name="connsiteY1715" fmla="*/ 135731 h 677574"/>
              <a:gd name="connsiteX1716" fmla="*/ 2020747 w 3649252"/>
              <a:gd name="connsiteY1716" fmla="*/ 59382 h 677574"/>
              <a:gd name="connsiteX1717" fmla="*/ 1973447 w 3649252"/>
              <a:gd name="connsiteY1717" fmla="*/ 135731 h 677574"/>
              <a:gd name="connsiteX1718" fmla="*/ 1955710 w 3649252"/>
              <a:gd name="connsiteY1718" fmla="*/ 135731 h 677574"/>
              <a:gd name="connsiteX1719" fmla="*/ 1955710 w 3649252"/>
              <a:gd name="connsiteY1719" fmla="*/ 37018 h 677574"/>
              <a:gd name="connsiteX1720" fmla="*/ 1850935 w 3649252"/>
              <a:gd name="connsiteY1720" fmla="*/ 37018 h 677574"/>
              <a:gd name="connsiteX1721" fmla="*/ 1866102 w 3649252"/>
              <a:gd name="connsiteY1721" fmla="*/ 37018 h 677574"/>
              <a:gd name="connsiteX1722" fmla="*/ 1866102 w 3649252"/>
              <a:gd name="connsiteY1722" fmla="*/ 113366 h 677574"/>
              <a:gd name="connsiteX1723" fmla="*/ 1913659 w 3649252"/>
              <a:gd name="connsiteY1723" fmla="*/ 37018 h 677574"/>
              <a:gd name="connsiteX1724" fmla="*/ 1931140 w 3649252"/>
              <a:gd name="connsiteY1724" fmla="*/ 37018 h 677574"/>
              <a:gd name="connsiteX1725" fmla="*/ 1931140 w 3649252"/>
              <a:gd name="connsiteY1725" fmla="*/ 135731 h 677574"/>
              <a:gd name="connsiteX1726" fmla="*/ 1915972 w 3649252"/>
              <a:gd name="connsiteY1726" fmla="*/ 135731 h 677574"/>
              <a:gd name="connsiteX1727" fmla="*/ 1915972 w 3649252"/>
              <a:gd name="connsiteY1727" fmla="*/ 59382 h 677574"/>
              <a:gd name="connsiteX1728" fmla="*/ 1868672 w 3649252"/>
              <a:gd name="connsiteY1728" fmla="*/ 135731 h 677574"/>
              <a:gd name="connsiteX1729" fmla="*/ 1850935 w 3649252"/>
              <a:gd name="connsiteY1729" fmla="*/ 135731 h 677574"/>
              <a:gd name="connsiteX1730" fmla="*/ 1850935 w 3649252"/>
              <a:gd name="connsiteY1730" fmla="*/ 37018 h 677574"/>
              <a:gd name="connsiteX1731" fmla="*/ 1746160 w 3649252"/>
              <a:gd name="connsiteY1731" fmla="*/ 37018 h 677574"/>
              <a:gd name="connsiteX1732" fmla="*/ 1761327 w 3649252"/>
              <a:gd name="connsiteY1732" fmla="*/ 37018 h 677574"/>
              <a:gd name="connsiteX1733" fmla="*/ 1761327 w 3649252"/>
              <a:gd name="connsiteY1733" fmla="*/ 79434 h 677574"/>
              <a:gd name="connsiteX1734" fmla="*/ 1808627 w 3649252"/>
              <a:gd name="connsiteY1734" fmla="*/ 79434 h 677574"/>
              <a:gd name="connsiteX1735" fmla="*/ 1808627 w 3649252"/>
              <a:gd name="connsiteY1735" fmla="*/ 37018 h 677574"/>
              <a:gd name="connsiteX1736" fmla="*/ 1823794 w 3649252"/>
              <a:gd name="connsiteY1736" fmla="*/ 37018 h 677574"/>
              <a:gd name="connsiteX1737" fmla="*/ 1823794 w 3649252"/>
              <a:gd name="connsiteY1737" fmla="*/ 135731 h 677574"/>
              <a:gd name="connsiteX1738" fmla="*/ 1808627 w 3649252"/>
              <a:gd name="connsiteY1738" fmla="*/ 135731 h 677574"/>
              <a:gd name="connsiteX1739" fmla="*/ 1808627 w 3649252"/>
              <a:gd name="connsiteY1739" fmla="*/ 93572 h 677574"/>
              <a:gd name="connsiteX1740" fmla="*/ 1761327 w 3649252"/>
              <a:gd name="connsiteY1740" fmla="*/ 93572 h 677574"/>
              <a:gd name="connsiteX1741" fmla="*/ 1761327 w 3649252"/>
              <a:gd name="connsiteY1741" fmla="*/ 135731 h 677574"/>
              <a:gd name="connsiteX1742" fmla="*/ 1746160 w 3649252"/>
              <a:gd name="connsiteY1742" fmla="*/ 135731 h 677574"/>
              <a:gd name="connsiteX1743" fmla="*/ 1746160 w 3649252"/>
              <a:gd name="connsiteY1743" fmla="*/ 37018 h 677574"/>
              <a:gd name="connsiteX1744" fmla="*/ 1536610 w 3649252"/>
              <a:gd name="connsiteY1744" fmla="*/ 37018 h 677574"/>
              <a:gd name="connsiteX1745" fmla="*/ 1551777 w 3649252"/>
              <a:gd name="connsiteY1745" fmla="*/ 37018 h 677574"/>
              <a:gd name="connsiteX1746" fmla="*/ 1551777 w 3649252"/>
              <a:gd name="connsiteY1746" fmla="*/ 79434 h 677574"/>
              <a:gd name="connsiteX1747" fmla="*/ 1599077 w 3649252"/>
              <a:gd name="connsiteY1747" fmla="*/ 79434 h 677574"/>
              <a:gd name="connsiteX1748" fmla="*/ 1599077 w 3649252"/>
              <a:gd name="connsiteY1748" fmla="*/ 37018 h 677574"/>
              <a:gd name="connsiteX1749" fmla="*/ 1614244 w 3649252"/>
              <a:gd name="connsiteY1749" fmla="*/ 37018 h 677574"/>
              <a:gd name="connsiteX1750" fmla="*/ 1614244 w 3649252"/>
              <a:gd name="connsiteY1750" fmla="*/ 135731 h 677574"/>
              <a:gd name="connsiteX1751" fmla="*/ 1599077 w 3649252"/>
              <a:gd name="connsiteY1751" fmla="*/ 135731 h 677574"/>
              <a:gd name="connsiteX1752" fmla="*/ 1599077 w 3649252"/>
              <a:gd name="connsiteY1752" fmla="*/ 93572 h 677574"/>
              <a:gd name="connsiteX1753" fmla="*/ 1551777 w 3649252"/>
              <a:gd name="connsiteY1753" fmla="*/ 93572 h 677574"/>
              <a:gd name="connsiteX1754" fmla="*/ 1551777 w 3649252"/>
              <a:gd name="connsiteY1754" fmla="*/ 135731 h 677574"/>
              <a:gd name="connsiteX1755" fmla="*/ 1536610 w 3649252"/>
              <a:gd name="connsiteY1755" fmla="*/ 135731 h 677574"/>
              <a:gd name="connsiteX1756" fmla="*/ 1536610 w 3649252"/>
              <a:gd name="connsiteY1756" fmla="*/ 37018 h 677574"/>
              <a:gd name="connsiteX1757" fmla="*/ 893496 w 3649252"/>
              <a:gd name="connsiteY1757" fmla="*/ 37018 h 677574"/>
              <a:gd name="connsiteX1758" fmla="*/ 934113 w 3649252"/>
              <a:gd name="connsiteY1758" fmla="*/ 37018 h 677574"/>
              <a:gd name="connsiteX1759" fmla="*/ 934113 w 3649252"/>
              <a:gd name="connsiteY1759" fmla="*/ 135731 h 677574"/>
              <a:gd name="connsiteX1760" fmla="*/ 919717 w 3649252"/>
              <a:gd name="connsiteY1760" fmla="*/ 135731 h 677574"/>
              <a:gd name="connsiteX1761" fmla="*/ 919717 w 3649252"/>
              <a:gd name="connsiteY1761" fmla="*/ 95629 h 677574"/>
              <a:gd name="connsiteX1762" fmla="*/ 893246 w 3649252"/>
              <a:gd name="connsiteY1762" fmla="*/ 95629 h 677574"/>
              <a:gd name="connsiteX1763" fmla="*/ 870360 w 3649252"/>
              <a:gd name="connsiteY1763" fmla="*/ 135731 h 677574"/>
              <a:gd name="connsiteX1764" fmla="*/ 853908 w 3649252"/>
              <a:gd name="connsiteY1764" fmla="*/ 135731 h 677574"/>
              <a:gd name="connsiteX1765" fmla="*/ 878351 w 3649252"/>
              <a:gd name="connsiteY1765" fmla="*/ 92900 h 677574"/>
              <a:gd name="connsiteX1766" fmla="*/ 874409 w 3649252"/>
              <a:gd name="connsiteY1766" fmla="*/ 92094 h 677574"/>
              <a:gd name="connsiteX1767" fmla="*/ 863227 w 3649252"/>
              <a:gd name="connsiteY1767" fmla="*/ 81972 h 677574"/>
              <a:gd name="connsiteX1768" fmla="*/ 859307 w 3649252"/>
              <a:gd name="connsiteY1768" fmla="*/ 66323 h 677574"/>
              <a:gd name="connsiteX1769" fmla="*/ 863420 w 3649252"/>
              <a:gd name="connsiteY1769" fmla="*/ 50642 h 677574"/>
              <a:gd name="connsiteX1770" fmla="*/ 875213 w 3649252"/>
              <a:gd name="connsiteY1770" fmla="*/ 40552 h 677574"/>
              <a:gd name="connsiteX1771" fmla="*/ 893496 w 3649252"/>
              <a:gd name="connsiteY1771" fmla="*/ 37018 h 677574"/>
              <a:gd name="connsiteX1772" fmla="*/ 650785 w 3649252"/>
              <a:gd name="connsiteY1772" fmla="*/ 37018 h 677574"/>
              <a:gd name="connsiteX1773" fmla="*/ 665952 w 3649252"/>
              <a:gd name="connsiteY1773" fmla="*/ 37018 h 677574"/>
              <a:gd name="connsiteX1774" fmla="*/ 665952 w 3649252"/>
              <a:gd name="connsiteY1774" fmla="*/ 79434 h 677574"/>
              <a:gd name="connsiteX1775" fmla="*/ 713252 w 3649252"/>
              <a:gd name="connsiteY1775" fmla="*/ 79434 h 677574"/>
              <a:gd name="connsiteX1776" fmla="*/ 713252 w 3649252"/>
              <a:gd name="connsiteY1776" fmla="*/ 37018 h 677574"/>
              <a:gd name="connsiteX1777" fmla="*/ 728419 w 3649252"/>
              <a:gd name="connsiteY1777" fmla="*/ 37018 h 677574"/>
              <a:gd name="connsiteX1778" fmla="*/ 728419 w 3649252"/>
              <a:gd name="connsiteY1778" fmla="*/ 135731 h 677574"/>
              <a:gd name="connsiteX1779" fmla="*/ 713252 w 3649252"/>
              <a:gd name="connsiteY1779" fmla="*/ 135731 h 677574"/>
              <a:gd name="connsiteX1780" fmla="*/ 713252 w 3649252"/>
              <a:gd name="connsiteY1780" fmla="*/ 93572 h 677574"/>
              <a:gd name="connsiteX1781" fmla="*/ 665952 w 3649252"/>
              <a:gd name="connsiteY1781" fmla="*/ 93572 h 677574"/>
              <a:gd name="connsiteX1782" fmla="*/ 665952 w 3649252"/>
              <a:gd name="connsiteY1782" fmla="*/ 135731 h 677574"/>
              <a:gd name="connsiteX1783" fmla="*/ 650785 w 3649252"/>
              <a:gd name="connsiteY1783" fmla="*/ 135731 h 677574"/>
              <a:gd name="connsiteX1784" fmla="*/ 650785 w 3649252"/>
              <a:gd name="connsiteY1784" fmla="*/ 37018 h 677574"/>
              <a:gd name="connsiteX1785" fmla="*/ 546010 w 3649252"/>
              <a:gd name="connsiteY1785" fmla="*/ 37018 h 677574"/>
              <a:gd name="connsiteX1786" fmla="*/ 561177 w 3649252"/>
              <a:gd name="connsiteY1786" fmla="*/ 37018 h 677574"/>
              <a:gd name="connsiteX1787" fmla="*/ 561177 w 3649252"/>
              <a:gd name="connsiteY1787" fmla="*/ 79434 h 677574"/>
              <a:gd name="connsiteX1788" fmla="*/ 608477 w 3649252"/>
              <a:gd name="connsiteY1788" fmla="*/ 79434 h 677574"/>
              <a:gd name="connsiteX1789" fmla="*/ 608477 w 3649252"/>
              <a:gd name="connsiteY1789" fmla="*/ 37018 h 677574"/>
              <a:gd name="connsiteX1790" fmla="*/ 623644 w 3649252"/>
              <a:gd name="connsiteY1790" fmla="*/ 37018 h 677574"/>
              <a:gd name="connsiteX1791" fmla="*/ 623644 w 3649252"/>
              <a:gd name="connsiteY1791" fmla="*/ 135731 h 677574"/>
              <a:gd name="connsiteX1792" fmla="*/ 608477 w 3649252"/>
              <a:gd name="connsiteY1792" fmla="*/ 135731 h 677574"/>
              <a:gd name="connsiteX1793" fmla="*/ 608477 w 3649252"/>
              <a:gd name="connsiteY1793" fmla="*/ 93572 h 677574"/>
              <a:gd name="connsiteX1794" fmla="*/ 561177 w 3649252"/>
              <a:gd name="connsiteY1794" fmla="*/ 93572 h 677574"/>
              <a:gd name="connsiteX1795" fmla="*/ 561177 w 3649252"/>
              <a:gd name="connsiteY1795" fmla="*/ 135731 h 677574"/>
              <a:gd name="connsiteX1796" fmla="*/ 546010 w 3649252"/>
              <a:gd name="connsiteY1796" fmla="*/ 135731 h 677574"/>
              <a:gd name="connsiteX1797" fmla="*/ 546010 w 3649252"/>
              <a:gd name="connsiteY1797" fmla="*/ 37018 h 677574"/>
              <a:gd name="connsiteX1798" fmla="*/ 341845 w 3649252"/>
              <a:gd name="connsiteY1798" fmla="*/ 37018 h 677574"/>
              <a:gd name="connsiteX1799" fmla="*/ 404569 w 3649252"/>
              <a:gd name="connsiteY1799" fmla="*/ 37018 h 677574"/>
              <a:gd name="connsiteX1800" fmla="*/ 404569 w 3649252"/>
              <a:gd name="connsiteY1800" fmla="*/ 121593 h 677574"/>
              <a:gd name="connsiteX1801" fmla="*/ 419736 w 3649252"/>
              <a:gd name="connsiteY1801" fmla="*/ 121593 h 677574"/>
              <a:gd name="connsiteX1802" fmla="*/ 419736 w 3649252"/>
              <a:gd name="connsiteY1802" fmla="*/ 164009 h 677574"/>
              <a:gd name="connsiteX1803" fmla="*/ 404569 w 3649252"/>
              <a:gd name="connsiteY1803" fmla="*/ 164009 h 677574"/>
              <a:gd name="connsiteX1804" fmla="*/ 404569 w 3649252"/>
              <a:gd name="connsiteY1804" fmla="*/ 135731 h 677574"/>
              <a:gd name="connsiteX1805" fmla="*/ 331562 w 3649252"/>
              <a:gd name="connsiteY1805" fmla="*/ 135731 h 677574"/>
              <a:gd name="connsiteX1806" fmla="*/ 331562 w 3649252"/>
              <a:gd name="connsiteY1806" fmla="*/ 164009 h 677574"/>
              <a:gd name="connsiteX1807" fmla="*/ 316395 w 3649252"/>
              <a:gd name="connsiteY1807" fmla="*/ 164009 h 677574"/>
              <a:gd name="connsiteX1808" fmla="*/ 316395 w 3649252"/>
              <a:gd name="connsiteY1808" fmla="*/ 121593 h 677574"/>
              <a:gd name="connsiteX1809" fmla="*/ 324621 w 3649252"/>
              <a:gd name="connsiteY1809" fmla="*/ 121593 h 677574"/>
              <a:gd name="connsiteX1810" fmla="*/ 329827 w 3649252"/>
              <a:gd name="connsiteY1810" fmla="*/ 114780 h 677574"/>
              <a:gd name="connsiteX1811" fmla="*/ 333651 w 3649252"/>
              <a:gd name="connsiteY1811" fmla="*/ 106072 h 677574"/>
              <a:gd name="connsiteX1812" fmla="*/ 336446 w 3649252"/>
              <a:gd name="connsiteY1812" fmla="*/ 93733 h 677574"/>
              <a:gd name="connsiteX1813" fmla="*/ 338503 w 3649252"/>
              <a:gd name="connsiteY1813" fmla="*/ 76092 h 677574"/>
              <a:gd name="connsiteX1814" fmla="*/ 341845 w 3649252"/>
              <a:gd name="connsiteY1814" fmla="*/ 37018 h 677574"/>
              <a:gd name="connsiteX1815" fmla="*/ 3612749 w 3649252"/>
              <a:gd name="connsiteY1815" fmla="*/ 35732 h 677574"/>
              <a:gd name="connsiteX1816" fmla="*/ 3623706 w 3649252"/>
              <a:gd name="connsiteY1816" fmla="*/ 36857 h 677574"/>
              <a:gd name="connsiteX1817" fmla="*/ 3635724 w 3649252"/>
              <a:gd name="connsiteY1817" fmla="*/ 41452 h 677574"/>
              <a:gd name="connsiteX1818" fmla="*/ 3645396 w 3649252"/>
              <a:gd name="connsiteY1818" fmla="*/ 51927 h 677574"/>
              <a:gd name="connsiteX1819" fmla="*/ 3649252 w 3649252"/>
              <a:gd name="connsiteY1819" fmla="*/ 70693 h 677574"/>
              <a:gd name="connsiteX1820" fmla="*/ 3649252 w 3649252"/>
              <a:gd name="connsiteY1820" fmla="*/ 135731 h 677574"/>
              <a:gd name="connsiteX1821" fmla="*/ 3634085 w 3649252"/>
              <a:gd name="connsiteY1821" fmla="*/ 135731 h 677574"/>
              <a:gd name="connsiteX1822" fmla="*/ 3634085 w 3649252"/>
              <a:gd name="connsiteY1822" fmla="*/ 122364 h 677574"/>
              <a:gd name="connsiteX1823" fmla="*/ 3633314 w 3649252"/>
              <a:gd name="connsiteY1823" fmla="*/ 122364 h 677574"/>
              <a:gd name="connsiteX1824" fmla="*/ 3628173 w 3649252"/>
              <a:gd name="connsiteY1824" fmla="*/ 129240 h 677574"/>
              <a:gd name="connsiteX1825" fmla="*/ 3618597 w 3649252"/>
              <a:gd name="connsiteY1825" fmla="*/ 135474 h 677574"/>
              <a:gd name="connsiteX1826" fmla="*/ 3604009 w 3649252"/>
              <a:gd name="connsiteY1826" fmla="*/ 138045 h 677574"/>
              <a:gd name="connsiteX1827" fmla="*/ 3586977 w 3649252"/>
              <a:gd name="connsiteY1827" fmla="*/ 134478 h 677574"/>
              <a:gd name="connsiteX1828" fmla="*/ 3574831 w 3649252"/>
              <a:gd name="connsiteY1828" fmla="*/ 124131 h 677574"/>
              <a:gd name="connsiteX1829" fmla="*/ 3570333 w 3649252"/>
              <a:gd name="connsiteY1829" fmla="*/ 107711 h 677574"/>
              <a:gd name="connsiteX1830" fmla="*/ 3573675 w 3649252"/>
              <a:gd name="connsiteY1830" fmla="*/ 93926 h 677574"/>
              <a:gd name="connsiteX1831" fmla="*/ 3582607 w 3649252"/>
              <a:gd name="connsiteY1831" fmla="*/ 85603 h 677574"/>
              <a:gd name="connsiteX1832" fmla="*/ 3594979 w 3649252"/>
              <a:gd name="connsiteY1832" fmla="*/ 81072 h 677574"/>
              <a:gd name="connsiteX1833" fmla="*/ 3608635 w 3649252"/>
              <a:gd name="connsiteY1833" fmla="*/ 78662 h 677574"/>
              <a:gd name="connsiteX1834" fmla="*/ 3623256 w 3649252"/>
              <a:gd name="connsiteY1834" fmla="*/ 76895 h 677574"/>
              <a:gd name="connsiteX1835" fmla="*/ 3631483 w 3649252"/>
              <a:gd name="connsiteY1835" fmla="*/ 74806 h 677574"/>
              <a:gd name="connsiteX1836" fmla="*/ 3634085 w 3649252"/>
              <a:gd name="connsiteY1836" fmla="*/ 69665 h 677574"/>
              <a:gd name="connsiteX1837" fmla="*/ 3634085 w 3649252"/>
              <a:gd name="connsiteY1837" fmla="*/ 69151 h 677574"/>
              <a:gd name="connsiteX1838" fmla="*/ 3628911 w 3649252"/>
              <a:gd name="connsiteY1838" fmla="*/ 54370 h 677574"/>
              <a:gd name="connsiteX1839" fmla="*/ 3613263 w 3649252"/>
              <a:gd name="connsiteY1839" fmla="*/ 49100 h 677574"/>
              <a:gd name="connsiteX1840" fmla="*/ 3596232 w 3649252"/>
              <a:gd name="connsiteY1840" fmla="*/ 53855 h 677574"/>
              <a:gd name="connsiteX1841" fmla="*/ 3587556 w 3649252"/>
              <a:gd name="connsiteY1841" fmla="*/ 64010 h 677574"/>
              <a:gd name="connsiteX1842" fmla="*/ 3573161 w 3649252"/>
              <a:gd name="connsiteY1842" fmla="*/ 58868 h 677574"/>
              <a:gd name="connsiteX1843" fmla="*/ 3583475 w 3649252"/>
              <a:gd name="connsiteY1843" fmla="*/ 44826 h 677574"/>
              <a:gd name="connsiteX1844" fmla="*/ 3597614 w 3649252"/>
              <a:gd name="connsiteY1844" fmla="*/ 37757 h 677574"/>
              <a:gd name="connsiteX1845" fmla="*/ 3612749 w 3649252"/>
              <a:gd name="connsiteY1845" fmla="*/ 35732 h 677574"/>
              <a:gd name="connsiteX1846" fmla="*/ 3405255 w 3649252"/>
              <a:gd name="connsiteY1846" fmla="*/ 35732 h 677574"/>
              <a:gd name="connsiteX1847" fmla="*/ 3420487 w 3649252"/>
              <a:gd name="connsiteY1847" fmla="*/ 38303 h 677574"/>
              <a:gd name="connsiteX1848" fmla="*/ 3434175 w 3649252"/>
              <a:gd name="connsiteY1848" fmla="*/ 46625 h 677574"/>
              <a:gd name="connsiteX1849" fmla="*/ 3444008 w 3649252"/>
              <a:gd name="connsiteY1849" fmla="*/ 61825 h 677574"/>
              <a:gd name="connsiteX1850" fmla="*/ 3447671 w 3649252"/>
              <a:gd name="connsiteY1850" fmla="*/ 85089 h 677574"/>
              <a:gd name="connsiteX1851" fmla="*/ 3447671 w 3649252"/>
              <a:gd name="connsiteY1851" fmla="*/ 91516 h 677574"/>
              <a:gd name="connsiteX1852" fmla="*/ 3376372 w 3649252"/>
              <a:gd name="connsiteY1852" fmla="*/ 91516 h 677574"/>
              <a:gd name="connsiteX1853" fmla="*/ 3379837 w 3649252"/>
              <a:gd name="connsiteY1853" fmla="*/ 108386 h 677574"/>
              <a:gd name="connsiteX1854" fmla="*/ 3390667 w 3649252"/>
              <a:gd name="connsiteY1854" fmla="*/ 120147 h 677574"/>
              <a:gd name="connsiteX1855" fmla="*/ 3406797 w 3649252"/>
              <a:gd name="connsiteY1855" fmla="*/ 124163 h 677574"/>
              <a:gd name="connsiteX1856" fmla="*/ 3417627 w 3649252"/>
              <a:gd name="connsiteY1856" fmla="*/ 122460 h 677574"/>
              <a:gd name="connsiteX1857" fmla="*/ 3426013 w 3649252"/>
              <a:gd name="connsiteY1857" fmla="*/ 117319 h 677574"/>
              <a:gd name="connsiteX1858" fmla="*/ 3431476 w 3649252"/>
              <a:gd name="connsiteY1858" fmla="*/ 108739 h 677574"/>
              <a:gd name="connsiteX1859" fmla="*/ 3446129 w 3649252"/>
              <a:gd name="connsiteY1859" fmla="*/ 112852 h 677574"/>
              <a:gd name="connsiteX1860" fmla="*/ 3438353 w 3649252"/>
              <a:gd name="connsiteY1860" fmla="*/ 125931 h 677574"/>
              <a:gd name="connsiteX1861" fmla="*/ 3424857 w 3649252"/>
              <a:gd name="connsiteY1861" fmla="*/ 134671 h 677574"/>
              <a:gd name="connsiteX1862" fmla="*/ 3406797 w 3649252"/>
              <a:gd name="connsiteY1862" fmla="*/ 137788 h 677574"/>
              <a:gd name="connsiteX1863" fmla="*/ 3382215 w 3649252"/>
              <a:gd name="connsiteY1863" fmla="*/ 131458 h 677574"/>
              <a:gd name="connsiteX1864" fmla="*/ 3366341 w 3649252"/>
              <a:gd name="connsiteY1864" fmla="*/ 113720 h 677574"/>
              <a:gd name="connsiteX1865" fmla="*/ 3360783 w 3649252"/>
              <a:gd name="connsiteY1865" fmla="*/ 87146 h 677574"/>
              <a:gd name="connsiteX1866" fmla="*/ 3366341 w 3649252"/>
              <a:gd name="connsiteY1866" fmla="*/ 60379 h 677574"/>
              <a:gd name="connsiteX1867" fmla="*/ 3381894 w 3649252"/>
              <a:gd name="connsiteY1867" fmla="*/ 42255 h 677574"/>
              <a:gd name="connsiteX1868" fmla="*/ 3405255 w 3649252"/>
              <a:gd name="connsiteY1868" fmla="*/ 35732 h 677574"/>
              <a:gd name="connsiteX1869" fmla="*/ 3148080 w 3649252"/>
              <a:gd name="connsiteY1869" fmla="*/ 35732 h 677574"/>
              <a:gd name="connsiteX1870" fmla="*/ 3163311 w 3649252"/>
              <a:gd name="connsiteY1870" fmla="*/ 38303 h 677574"/>
              <a:gd name="connsiteX1871" fmla="*/ 3177000 w 3649252"/>
              <a:gd name="connsiteY1871" fmla="*/ 46625 h 677574"/>
              <a:gd name="connsiteX1872" fmla="*/ 3186833 w 3649252"/>
              <a:gd name="connsiteY1872" fmla="*/ 61825 h 677574"/>
              <a:gd name="connsiteX1873" fmla="*/ 3190496 w 3649252"/>
              <a:gd name="connsiteY1873" fmla="*/ 85089 h 677574"/>
              <a:gd name="connsiteX1874" fmla="*/ 3190496 w 3649252"/>
              <a:gd name="connsiteY1874" fmla="*/ 91516 h 677574"/>
              <a:gd name="connsiteX1875" fmla="*/ 3119197 w 3649252"/>
              <a:gd name="connsiteY1875" fmla="*/ 91516 h 677574"/>
              <a:gd name="connsiteX1876" fmla="*/ 3122663 w 3649252"/>
              <a:gd name="connsiteY1876" fmla="*/ 108386 h 677574"/>
              <a:gd name="connsiteX1877" fmla="*/ 3133492 w 3649252"/>
              <a:gd name="connsiteY1877" fmla="*/ 120147 h 677574"/>
              <a:gd name="connsiteX1878" fmla="*/ 3149622 w 3649252"/>
              <a:gd name="connsiteY1878" fmla="*/ 124163 h 677574"/>
              <a:gd name="connsiteX1879" fmla="*/ 3160451 w 3649252"/>
              <a:gd name="connsiteY1879" fmla="*/ 122460 h 677574"/>
              <a:gd name="connsiteX1880" fmla="*/ 3168838 w 3649252"/>
              <a:gd name="connsiteY1880" fmla="*/ 117319 h 677574"/>
              <a:gd name="connsiteX1881" fmla="*/ 3174301 w 3649252"/>
              <a:gd name="connsiteY1881" fmla="*/ 108739 h 677574"/>
              <a:gd name="connsiteX1882" fmla="*/ 3188954 w 3649252"/>
              <a:gd name="connsiteY1882" fmla="*/ 112852 h 677574"/>
              <a:gd name="connsiteX1883" fmla="*/ 3181177 w 3649252"/>
              <a:gd name="connsiteY1883" fmla="*/ 125931 h 677574"/>
              <a:gd name="connsiteX1884" fmla="*/ 3167681 w 3649252"/>
              <a:gd name="connsiteY1884" fmla="*/ 134671 h 677574"/>
              <a:gd name="connsiteX1885" fmla="*/ 3149622 w 3649252"/>
              <a:gd name="connsiteY1885" fmla="*/ 137788 h 677574"/>
              <a:gd name="connsiteX1886" fmla="*/ 3125041 w 3649252"/>
              <a:gd name="connsiteY1886" fmla="*/ 131458 h 677574"/>
              <a:gd name="connsiteX1887" fmla="*/ 3109167 w 3649252"/>
              <a:gd name="connsiteY1887" fmla="*/ 113720 h 677574"/>
              <a:gd name="connsiteX1888" fmla="*/ 3103607 w 3649252"/>
              <a:gd name="connsiteY1888" fmla="*/ 87146 h 677574"/>
              <a:gd name="connsiteX1889" fmla="*/ 3109167 w 3649252"/>
              <a:gd name="connsiteY1889" fmla="*/ 60379 h 677574"/>
              <a:gd name="connsiteX1890" fmla="*/ 3124719 w 3649252"/>
              <a:gd name="connsiteY1890" fmla="*/ 42255 h 677574"/>
              <a:gd name="connsiteX1891" fmla="*/ 3148080 w 3649252"/>
              <a:gd name="connsiteY1891" fmla="*/ 35732 h 677574"/>
              <a:gd name="connsiteX1892" fmla="*/ 2921036 w 3649252"/>
              <a:gd name="connsiteY1892" fmla="*/ 35732 h 677574"/>
              <a:gd name="connsiteX1893" fmla="*/ 2939127 w 3649252"/>
              <a:gd name="connsiteY1893" fmla="*/ 39363 h 677574"/>
              <a:gd name="connsiteX1894" fmla="*/ 2951017 w 3649252"/>
              <a:gd name="connsiteY1894" fmla="*/ 49196 h 677574"/>
              <a:gd name="connsiteX1895" fmla="*/ 2955226 w 3649252"/>
              <a:gd name="connsiteY1895" fmla="*/ 63238 h 677574"/>
              <a:gd name="connsiteX1896" fmla="*/ 2950534 w 3649252"/>
              <a:gd name="connsiteY1896" fmla="*/ 76734 h 677574"/>
              <a:gd name="connsiteX1897" fmla="*/ 2938773 w 3649252"/>
              <a:gd name="connsiteY1897" fmla="*/ 84061 h 677574"/>
              <a:gd name="connsiteX1898" fmla="*/ 2938773 w 3649252"/>
              <a:gd name="connsiteY1898" fmla="*/ 85089 h 677574"/>
              <a:gd name="connsiteX1899" fmla="*/ 2948510 w 3649252"/>
              <a:gd name="connsiteY1899" fmla="*/ 88656 h 677574"/>
              <a:gd name="connsiteX1900" fmla="*/ 2954969 w 3649252"/>
              <a:gd name="connsiteY1900" fmla="*/ 96946 h 677574"/>
              <a:gd name="connsiteX1901" fmla="*/ 2957282 w 3649252"/>
              <a:gd name="connsiteY1901" fmla="*/ 108225 h 677574"/>
              <a:gd name="connsiteX1902" fmla="*/ 2952462 w 3649252"/>
              <a:gd name="connsiteY1902" fmla="*/ 123874 h 677574"/>
              <a:gd name="connsiteX1903" fmla="*/ 2939223 w 3649252"/>
              <a:gd name="connsiteY1903" fmla="*/ 134157 h 677574"/>
              <a:gd name="connsiteX1904" fmla="*/ 2920007 w 3649252"/>
              <a:gd name="connsiteY1904" fmla="*/ 137788 h 677574"/>
              <a:gd name="connsiteX1905" fmla="*/ 2901242 w 3649252"/>
              <a:gd name="connsiteY1905" fmla="*/ 134350 h 677574"/>
              <a:gd name="connsiteX1906" fmla="*/ 2888099 w 3649252"/>
              <a:gd name="connsiteY1906" fmla="*/ 124774 h 677574"/>
              <a:gd name="connsiteX1907" fmla="*/ 2882990 w 3649252"/>
              <a:gd name="connsiteY1907" fmla="*/ 110539 h 677574"/>
              <a:gd name="connsiteX1908" fmla="*/ 2899185 w 3649252"/>
              <a:gd name="connsiteY1908" fmla="*/ 110539 h 677574"/>
              <a:gd name="connsiteX1909" fmla="*/ 2905259 w 3649252"/>
              <a:gd name="connsiteY1909" fmla="*/ 120693 h 677574"/>
              <a:gd name="connsiteX1910" fmla="*/ 2919751 w 3649252"/>
              <a:gd name="connsiteY1910" fmla="*/ 124163 h 677574"/>
              <a:gd name="connsiteX1911" fmla="*/ 2935367 w 3649252"/>
              <a:gd name="connsiteY1911" fmla="*/ 120404 h 677574"/>
              <a:gd name="connsiteX1912" fmla="*/ 2941858 w 3649252"/>
              <a:gd name="connsiteY1912" fmla="*/ 108225 h 677574"/>
              <a:gd name="connsiteX1913" fmla="*/ 2939416 w 3649252"/>
              <a:gd name="connsiteY1913" fmla="*/ 99581 h 677574"/>
              <a:gd name="connsiteX1914" fmla="*/ 2932540 w 3649252"/>
              <a:gd name="connsiteY1914" fmla="*/ 93829 h 677574"/>
              <a:gd name="connsiteX1915" fmla="*/ 2922064 w 3649252"/>
              <a:gd name="connsiteY1915" fmla="*/ 91773 h 677574"/>
              <a:gd name="connsiteX1916" fmla="*/ 2905098 w 3649252"/>
              <a:gd name="connsiteY1916" fmla="*/ 91773 h 677574"/>
              <a:gd name="connsiteX1917" fmla="*/ 2905098 w 3649252"/>
              <a:gd name="connsiteY1917" fmla="*/ 78148 h 677574"/>
              <a:gd name="connsiteX1918" fmla="*/ 2922064 w 3649252"/>
              <a:gd name="connsiteY1918" fmla="*/ 78148 h 677574"/>
              <a:gd name="connsiteX1919" fmla="*/ 2935464 w 3649252"/>
              <a:gd name="connsiteY1919" fmla="*/ 74035 h 677574"/>
              <a:gd name="connsiteX1920" fmla="*/ 2939802 w 3649252"/>
              <a:gd name="connsiteY1920" fmla="*/ 63753 h 677574"/>
              <a:gd name="connsiteX1921" fmla="*/ 2935111 w 3649252"/>
              <a:gd name="connsiteY1921" fmla="*/ 53116 h 677574"/>
              <a:gd name="connsiteX1922" fmla="*/ 2921807 w 3649252"/>
              <a:gd name="connsiteY1922" fmla="*/ 49100 h 677574"/>
              <a:gd name="connsiteX1923" fmla="*/ 2907347 w 3649252"/>
              <a:gd name="connsiteY1923" fmla="*/ 52988 h 677574"/>
              <a:gd name="connsiteX1924" fmla="*/ 2901242 w 3649252"/>
              <a:gd name="connsiteY1924" fmla="*/ 62981 h 677574"/>
              <a:gd name="connsiteX1925" fmla="*/ 2885303 w 3649252"/>
              <a:gd name="connsiteY1925" fmla="*/ 62981 h 677574"/>
              <a:gd name="connsiteX1926" fmla="*/ 2890188 w 3649252"/>
              <a:gd name="connsiteY1926" fmla="*/ 48875 h 677574"/>
              <a:gd name="connsiteX1927" fmla="*/ 2902784 w 3649252"/>
              <a:gd name="connsiteY1927" fmla="*/ 39235 h 677574"/>
              <a:gd name="connsiteX1928" fmla="*/ 2921036 w 3649252"/>
              <a:gd name="connsiteY1928" fmla="*/ 35732 h 677574"/>
              <a:gd name="connsiteX1929" fmla="*/ 2822173 w 3649252"/>
              <a:gd name="connsiteY1929" fmla="*/ 35732 h 677574"/>
              <a:gd name="connsiteX1930" fmla="*/ 2833131 w 3649252"/>
              <a:gd name="connsiteY1930" fmla="*/ 36857 h 677574"/>
              <a:gd name="connsiteX1931" fmla="*/ 2845149 w 3649252"/>
              <a:gd name="connsiteY1931" fmla="*/ 41452 h 677574"/>
              <a:gd name="connsiteX1932" fmla="*/ 2854821 w 3649252"/>
              <a:gd name="connsiteY1932" fmla="*/ 51927 h 677574"/>
              <a:gd name="connsiteX1933" fmla="*/ 2858677 w 3649252"/>
              <a:gd name="connsiteY1933" fmla="*/ 70693 h 677574"/>
              <a:gd name="connsiteX1934" fmla="*/ 2858677 w 3649252"/>
              <a:gd name="connsiteY1934" fmla="*/ 135731 h 677574"/>
              <a:gd name="connsiteX1935" fmla="*/ 2843510 w 3649252"/>
              <a:gd name="connsiteY1935" fmla="*/ 135731 h 677574"/>
              <a:gd name="connsiteX1936" fmla="*/ 2843510 w 3649252"/>
              <a:gd name="connsiteY1936" fmla="*/ 122364 h 677574"/>
              <a:gd name="connsiteX1937" fmla="*/ 2842739 w 3649252"/>
              <a:gd name="connsiteY1937" fmla="*/ 122364 h 677574"/>
              <a:gd name="connsiteX1938" fmla="*/ 2837597 w 3649252"/>
              <a:gd name="connsiteY1938" fmla="*/ 129240 h 677574"/>
              <a:gd name="connsiteX1939" fmla="*/ 2828022 w 3649252"/>
              <a:gd name="connsiteY1939" fmla="*/ 135474 h 677574"/>
              <a:gd name="connsiteX1940" fmla="*/ 2813433 w 3649252"/>
              <a:gd name="connsiteY1940" fmla="*/ 138045 h 677574"/>
              <a:gd name="connsiteX1941" fmla="*/ 2796402 w 3649252"/>
              <a:gd name="connsiteY1941" fmla="*/ 134478 h 677574"/>
              <a:gd name="connsiteX1942" fmla="*/ 2784256 w 3649252"/>
              <a:gd name="connsiteY1942" fmla="*/ 124131 h 677574"/>
              <a:gd name="connsiteX1943" fmla="*/ 2779757 w 3649252"/>
              <a:gd name="connsiteY1943" fmla="*/ 107711 h 677574"/>
              <a:gd name="connsiteX1944" fmla="*/ 2783099 w 3649252"/>
              <a:gd name="connsiteY1944" fmla="*/ 93926 h 677574"/>
              <a:gd name="connsiteX1945" fmla="*/ 2792032 w 3649252"/>
              <a:gd name="connsiteY1945" fmla="*/ 85603 h 677574"/>
              <a:gd name="connsiteX1946" fmla="*/ 2804403 w 3649252"/>
              <a:gd name="connsiteY1946" fmla="*/ 81072 h 677574"/>
              <a:gd name="connsiteX1947" fmla="*/ 2818060 w 3649252"/>
              <a:gd name="connsiteY1947" fmla="*/ 78662 h 677574"/>
              <a:gd name="connsiteX1948" fmla="*/ 2832681 w 3649252"/>
              <a:gd name="connsiteY1948" fmla="*/ 76895 h 677574"/>
              <a:gd name="connsiteX1949" fmla="*/ 2840907 w 3649252"/>
              <a:gd name="connsiteY1949" fmla="*/ 74806 h 677574"/>
              <a:gd name="connsiteX1950" fmla="*/ 2843510 w 3649252"/>
              <a:gd name="connsiteY1950" fmla="*/ 69665 h 677574"/>
              <a:gd name="connsiteX1951" fmla="*/ 2843510 w 3649252"/>
              <a:gd name="connsiteY1951" fmla="*/ 69151 h 677574"/>
              <a:gd name="connsiteX1952" fmla="*/ 2838337 w 3649252"/>
              <a:gd name="connsiteY1952" fmla="*/ 54370 h 677574"/>
              <a:gd name="connsiteX1953" fmla="*/ 2822688 w 3649252"/>
              <a:gd name="connsiteY1953" fmla="*/ 49100 h 677574"/>
              <a:gd name="connsiteX1954" fmla="*/ 2805657 w 3649252"/>
              <a:gd name="connsiteY1954" fmla="*/ 53855 h 677574"/>
              <a:gd name="connsiteX1955" fmla="*/ 2796981 w 3649252"/>
              <a:gd name="connsiteY1955" fmla="*/ 64010 h 677574"/>
              <a:gd name="connsiteX1956" fmla="*/ 2782585 w 3649252"/>
              <a:gd name="connsiteY1956" fmla="*/ 58868 h 677574"/>
              <a:gd name="connsiteX1957" fmla="*/ 2792900 w 3649252"/>
              <a:gd name="connsiteY1957" fmla="*/ 44826 h 677574"/>
              <a:gd name="connsiteX1958" fmla="*/ 2807039 w 3649252"/>
              <a:gd name="connsiteY1958" fmla="*/ 37757 h 677574"/>
              <a:gd name="connsiteX1959" fmla="*/ 2822173 w 3649252"/>
              <a:gd name="connsiteY1959" fmla="*/ 35732 h 677574"/>
              <a:gd name="connsiteX1960" fmla="*/ 2715071 w 3649252"/>
              <a:gd name="connsiteY1960" fmla="*/ 35732 h 677574"/>
              <a:gd name="connsiteX1961" fmla="*/ 2737051 w 3649252"/>
              <a:gd name="connsiteY1961" fmla="*/ 41966 h 677574"/>
              <a:gd name="connsiteX1962" fmla="*/ 2751896 w 3649252"/>
              <a:gd name="connsiteY1962" fmla="*/ 59639 h 677574"/>
              <a:gd name="connsiteX1963" fmla="*/ 2757230 w 3649252"/>
              <a:gd name="connsiteY1963" fmla="*/ 86631 h 677574"/>
              <a:gd name="connsiteX1964" fmla="*/ 2751896 w 3649252"/>
              <a:gd name="connsiteY1964" fmla="*/ 113784 h 677574"/>
              <a:gd name="connsiteX1965" fmla="*/ 2737115 w 3649252"/>
              <a:gd name="connsiteY1965" fmla="*/ 131522 h 677574"/>
              <a:gd name="connsiteX1966" fmla="*/ 2715329 w 3649252"/>
              <a:gd name="connsiteY1966" fmla="*/ 137788 h 677574"/>
              <a:gd name="connsiteX1967" fmla="*/ 2700097 w 3649252"/>
              <a:gd name="connsiteY1967" fmla="*/ 134607 h 677574"/>
              <a:gd name="connsiteX1968" fmla="*/ 2691293 w 3649252"/>
              <a:gd name="connsiteY1968" fmla="*/ 127344 h 677574"/>
              <a:gd name="connsiteX1969" fmla="*/ 2686537 w 3649252"/>
              <a:gd name="connsiteY1969" fmla="*/ 120564 h 677574"/>
              <a:gd name="connsiteX1970" fmla="*/ 2685252 w 3649252"/>
              <a:gd name="connsiteY1970" fmla="*/ 120564 h 677574"/>
              <a:gd name="connsiteX1971" fmla="*/ 2685252 w 3649252"/>
              <a:gd name="connsiteY1971" fmla="*/ 172749 h 677574"/>
              <a:gd name="connsiteX1972" fmla="*/ 2670085 w 3649252"/>
              <a:gd name="connsiteY1972" fmla="*/ 172749 h 677574"/>
              <a:gd name="connsiteX1973" fmla="*/ 2670085 w 3649252"/>
              <a:gd name="connsiteY1973" fmla="*/ 37018 h 677574"/>
              <a:gd name="connsiteX1974" fmla="*/ 2684738 w 3649252"/>
              <a:gd name="connsiteY1974" fmla="*/ 37018 h 677574"/>
              <a:gd name="connsiteX1975" fmla="*/ 2684738 w 3649252"/>
              <a:gd name="connsiteY1975" fmla="*/ 52699 h 677574"/>
              <a:gd name="connsiteX1976" fmla="*/ 2686537 w 3649252"/>
              <a:gd name="connsiteY1976" fmla="*/ 52699 h 677574"/>
              <a:gd name="connsiteX1977" fmla="*/ 2691196 w 3649252"/>
              <a:gd name="connsiteY1977" fmla="*/ 46111 h 677574"/>
              <a:gd name="connsiteX1978" fmla="*/ 2699808 w 3649252"/>
              <a:gd name="connsiteY1978" fmla="*/ 38913 h 677574"/>
              <a:gd name="connsiteX1979" fmla="*/ 2715071 w 3649252"/>
              <a:gd name="connsiteY1979" fmla="*/ 35732 h 677574"/>
              <a:gd name="connsiteX1980" fmla="*/ 2471805 w 3649252"/>
              <a:gd name="connsiteY1980" fmla="*/ 35732 h 677574"/>
              <a:gd name="connsiteX1981" fmla="*/ 2487036 w 3649252"/>
              <a:gd name="connsiteY1981" fmla="*/ 38303 h 677574"/>
              <a:gd name="connsiteX1982" fmla="*/ 2500725 w 3649252"/>
              <a:gd name="connsiteY1982" fmla="*/ 46625 h 677574"/>
              <a:gd name="connsiteX1983" fmla="*/ 2510558 w 3649252"/>
              <a:gd name="connsiteY1983" fmla="*/ 61825 h 677574"/>
              <a:gd name="connsiteX1984" fmla="*/ 2514221 w 3649252"/>
              <a:gd name="connsiteY1984" fmla="*/ 85089 h 677574"/>
              <a:gd name="connsiteX1985" fmla="*/ 2514221 w 3649252"/>
              <a:gd name="connsiteY1985" fmla="*/ 91516 h 677574"/>
              <a:gd name="connsiteX1986" fmla="*/ 2442921 w 3649252"/>
              <a:gd name="connsiteY1986" fmla="*/ 91516 h 677574"/>
              <a:gd name="connsiteX1987" fmla="*/ 2446387 w 3649252"/>
              <a:gd name="connsiteY1987" fmla="*/ 108386 h 677574"/>
              <a:gd name="connsiteX1988" fmla="*/ 2457216 w 3649252"/>
              <a:gd name="connsiteY1988" fmla="*/ 120147 h 677574"/>
              <a:gd name="connsiteX1989" fmla="*/ 2473347 w 3649252"/>
              <a:gd name="connsiteY1989" fmla="*/ 124163 h 677574"/>
              <a:gd name="connsiteX1990" fmla="*/ 2484176 w 3649252"/>
              <a:gd name="connsiteY1990" fmla="*/ 122460 h 677574"/>
              <a:gd name="connsiteX1991" fmla="*/ 2492563 w 3649252"/>
              <a:gd name="connsiteY1991" fmla="*/ 117319 h 677574"/>
              <a:gd name="connsiteX1992" fmla="*/ 2498026 w 3649252"/>
              <a:gd name="connsiteY1992" fmla="*/ 108739 h 677574"/>
              <a:gd name="connsiteX1993" fmla="*/ 2512679 w 3649252"/>
              <a:gd name="connsiteY1993" fmla="*/ 112852 h 677574"/>
              <a:gd name="connsiteX1994" fmla="*/ 2504903 w 3649252"/>
              <a:gd name="connsiteY1994" fmla="*/ 125931 h 677574"/>
              <a:gd name="connsiteX1995" fmla="*/ 2491407 w 3649252"/>
              <a:gd name="connsiteY1995" fmla="*/ 134671 h 677574"/>
              <a:gd name="connsiteX1996" fmla="*/ 2473347 w 3649252"/>
              <a:gd name="connsiteY1996" fmla="*/ 137788 h 677574"/>
              <a:gd name="connsiteX1997" fmla="*/ 2448765 w 3649252"/>
              <a:gd name="connsiteY1997" fmla="*/ 131458 h 677574"/>
              <a:gd name="connsiteX1998" fmla="*/ 2432891 w 3649252"/>
              <a:gd name="connsiteY1998" fmla="*/ 113720 h 677574"/>
              <a:gd name="connsiteX1999" fmla="*/ 2427333 w 3649252"/>
              <a:gd name="connsiteY1999" fmla="*/ 87146 h 677574"/>
              <a:gd name="connsiteX2000" fmla="*/ 2432891 w 3649252"/>
              <a:gd name="connsiteY2000" fmla="*/ 60379 h 677574"/>
              <a:gd name="connsiteX2001" fmla="*/ 2448444 w 3649252"/>
              <a:gd name="connsiteY2001" fmla="*/ 42255 h 677574"/>
              <a:gd name="connsiteX2002" fmla="*/ 2471805 w 3649252"/>
              <a:gd name="connsiteY2002" fmla="*/ 35732 h 677574"/>
              <a:gd name="connsiteX2003" fmla="*/ 1679174 w 3649252"/>
              <a:gd name="connsiteY2003" fmla="*/ 35732 h 677574"/>
              <a:gd name="connsiteX2004" fmla="*/ 1690131 w 3649252"/>
              <a:gd name="connsiteY2004" fmla="*/ 36857 h 677574"/>
              <a:gd name="connsiteX2005" fmla="*/ 1702149 w 3649252"/>
              <a:gd name="connsiteY2005" fmla="*/ 41452 h 677574"/>
              <a:gd name="connsiteX2006" fmla="*/ 1711821 w 3649252"/>
              <a:gd name="connsiteY2006" fmla="*/ 51927 h 677574"/>
              <a:gd name="connsiteX2007" fmla="*/ 1715677 w 3649252"/>
              <a:gd name="connsiteY2007" fmla="*/ 70693 h 677574"/>
              <a:gd name="connsiteX2008" fmla="*/ 1715677 w 3649252"/>
              <a:gd name="connsiteY2008" fmla="*/ 135731 h 677574"/>
              <a:gd name="connsiteX2009" fmla="*/ 1700510 w 3649252"/>
              <a:gd name="connsiteY2009" fmla="*/ 135731 h 677574"/>
              <a:gd name="connsiteX2010" fmla="*/ 1700510 w 3649252"/>
              <a:gd name="connsiteY2010" fmla="*/ 122364 h 677574"/>
              <a:gd name="connsiteX2011" fmla="*/ 1699739 w 3649252"/>
              <a:gd name="connsiteY2011" fmla="*/ 122364 h 677574"/>
              <a:gd name="connsiteX2012" fmla="*/ 1694598 w 3649252"/>
              <a:gd name="connsiteY2012" fmla="*/ 129240 h 677574"/>
              <a:gd name="connsiteX2013" fmla="*/ 1685022 w 3649252"/>
              <a:gd name="connsiteY2013" fmla="*/ 135474 h 677574"/>
              <a:gd name="connsiteX2014" fmla="*/ 1670433 w 3649252"/>
              <a:gd name="connsiteY2014" fmla="*/ 138045 h 677574"/>
              <a:gd name="connsiteX2015" fmla="*/ 1653402 w 3649252"/>
              <a:gd name="connsiteY2015" fmla="*/ 134478 h 677574"/>
              <a:gd name="connsiteX2016" fmla="*/ 1641256 w 3649252"/>
              <a:gd name="connsiteY2016" fmla="*/ 124131 h 677574"/>
              <a:gd name="connsiteX2017" fmla="*/ 1636758 w 3649252"/>
              <a:gd name="connsiteY2017" fmla="*/ 107711 h 677574"/>
              <a:gd name="connsiteX2018" fmla="*/ 1640100 w 3649252"/>
              <a:gd name="connsiteY2018" fmla="*/ 93926 h 677574"/>
              <a:gd name="connsiteX2019" fmla="*/ 1649032 w 3649252"/>
              <a:gd name="connsiteY2019" fmla="*/ 85603 h 677574"/>
              <a:gd name="connsiteX2020" fmla="*/ 1661404 w 3649252"/>
              <a:gd name="connsiteY2020" fmla="*/ 81072 h 677574"/>
              <a:gd name="connsiteX2021" fmla="*/ 1675060 w 3649252"/>
              <a:gd name="connsiteY2021" fmla="*/ 78662 h 677574"/>
              <a:gd name="connsiteX2022" fmla="*/ 1689681 w 3649252"/>
              <a:gd name="connsiteY2022" fmla="*/ 76895 h 677574"/>
              <a:gd name="connsiteX2023" fmla="*/ 1697907 w 3649252"/>
              <a:gd name="connsiteY2023" fmla="*/ 74806 h 677574"/>
              <a:gd name="connsiteX2024" fmla="*/ 1700510 w 3649252"/>
              <a:gd name="connsiteY2024" fmla="*/ 69665 h 677574"/>
              <a:gd name="connsiteX2025" fmla="*/ 1700510 w 3649252"/>
              <a:gd name="connsiteY2025" fmla="*/ 69151 h 677574"/>
              <a:gd name="connsiteX2026" fmla="*/ 1695337 w 3649252"/>
              <a:gd name="connsiteY2026" fmla="*/ 54370 h 677574"/>
              <a:gd name="connsiteX2027" fmla="*/ 1679688 w 3649252"/>
              <a:gd name="connsiteY2027" fmla="*/ 49100 h 677574"/>
              <a:gd name="connsiteX2028" fmla="*/ 1662657 w 3649252"/>
              <a:gd name="connsiteY2028" fmla="*/ 53855 h 677574"/>
              <a:gd name="connsiteX2029" fmla="*/ 1653981 w 3649252"/>
              <a:gd name="connsiteY2029" fmla="*/ 64010 h 677574"/>
              <a:gd name="connsiteX2030" fmla="*/ 1639585 w 3649252"/>
              <a:gd name="connsiteY2030" fmla="*/ 58868 h 677574"/>
              <a:gd name="connsiteX2031" fmla="*/ 1649900 w 3649252"/>
              <a:gd name="connsiteY2031" fmla="*/ 44826 h 677574"/>
              <a:gd name="connsiteX2032" fmla="*/ 1664039 w 3649252"/>
              <a:gd name="connsiteY2032" fmla="*/ 37757 h 677574"/>
              <a:gd name="connsiteX2033" fmla="*/ 1679174 w 3649252"/>
              <a:gd name="connsiteY2033" fmla="*/ 35732 h 677574"/>
              <a:gd name="connsiteX2034" fmla="*/ 1482761 w 3649252"/>
              <a:gd name="connsiteY2034" fmla="*/ 35732 h 677574"/>
              <a:gd name="connsiteX2035" fmla="*/ 1500852 w 3649252"/>
              <a:gd name="connsiteY2035" fmla="*/ 39363 h 677574"/>
              <a:gd name="connsiteX2036" fmla="*/ 1512742 w 3649252"/>
              <a:gd name="connsiteY2036" fmla="*/ 49196 h 677574"/>
              <a:gd name="connsiteX2037" fmla="*/ 1516951 w 3649252"/>
              <a:gd name="connsiteY2037" fmla="*/ 63238 h 677574"/>
              <a:gd name="connsiteX2038" fmla="*/ 1512259 w 3649252"/>
              <a:gd name="connsiteY2038" fmla="*/ 76734 h 677574"/>
              <a:gd name="connsiteX2039" fmla="*/ 1500499 w 3649252"/>
              <a:gd name="connsiteY2039" fmla="*/ 84061 h 677574"/>
              <a:gd name="connsiteX2040" fmla="*/ 1500499 w 3649252"/>
              <a:gd name="connsiteY2040" fmla="*/ 85089 h 677574"/>
              <a:gd name="connsiteX2041" fmla="*/ 1510235 w 3649252"/>
              <a:gd name="connsiteY2041" fmla="*/ 88656 h 677574"/>
              <a:gd name="connsiteX2042" fmla="*/ 1516694 w 3649252"/>
              <a:gd name="connsiteY2042" fmla="*/ 96946 h 677574"/>
              <a:gd name="connsiteX2043" fmla="*/ 1519007 w 3649252"/>
              <a:gd name="connsiteY2043" fmla="*/ 108225 h 677574"/>
              <a:gd name="connsiteX2044" fmla="*/ 1514187 w 3649252"/>
              <a:gd name="connsiteY2044" fmla="*/ 123874 h 677574"/>
              <a:gd name="connsiteX2045" fmla="*/ 1500948 w 3649252"/>
              <a:gd name="connsiteY2045" fmla="*/ 134157 h 677574"/>
              <a:gd name="connsiteX2046" fmla="*/ 1481733 w 3649252"/>
              <a:gd name="connsiteY2046" fmla="*/ 137788 h 677574"/>
              <a:gd name="connsiteX2047" fmla="*/ 1462967 w 3649252"/>
              <a:gd name="connsiteY2047" fmla="*/ 134350 h 677574"/>
              <a:gd name="connsiteX2048" fmla="*/ 1449824 w 3649252"/>
              <a:gd name="connsiteY2048" fmla="*/ 124774 h 677574"/>
              <a:gd name="connsiteX2049" fmla="*/ 1444715 w 3649252"/>
              <a:gd name="connsiteY2049" fmla="*/ 110539 h 677574"/>
              <a:gd name="connsiteX2050" fmla="*/ 1460910 w 3649252"/>
              <a:gd name="connsiteY2050" fmla="*/ 110539 h 677574"/>
              <a:gd name="connsiteX2051" fmla="*/ 1466984 w 3649252"/>
              <a:gd name="connsiteY2051" fmla="*/ 120693 h 677574"/>
              <a:gd name="connsiteX2052" fmla="*/ 1481476 w 3649252"/>
              <a:gd name="connsiteY2052" fmla="*/ 124163 h 677574"/>
              <a:gd name="connsiteX2053" fmla="*/ 1497093 w 3649252"/>
              <a:gd name="connsiteY2053" fmla="*/ 120404 h 677574"/>
              <a:gd name="connsiteX2054" fmla="*/ 1503583 w 3649252"/>
              <a:gd name="connsiteY2054" fmla="*/ 108225 h 677574"/>
              <a:gd name="connsiteX2055" fmla="*/ 1501141 w 3649252"/>
              <a:gd name="connsiteY2055" fmla="*/ 99581 h 677574"/>
              <a:gd name="connsiteX2056" fmla="*/ 1494265 w 3649252"/>
              <a:gd name="connsiteY2056" fmla="*/ 93829 h 677574"/>
              <a:gd name="connsiteX2057" fmla="*/ 1483789 w 3649252"/>
              <a:gd name="connsiteY2057" fmla="*/ 91773 h 677574"/>
              <a:gd name="connsiteX2058" fmla="*/ 1466823 w 3649252"/>
              <a:gd name="connsiteY2058" fmla="*/ 91773 h 677574"/>
              <a:gd name="connsiteX2059" fmla="*/ 1466823 w 3649252"/>
              <a:gd name="connsiteY2059" fmla="*/ 78148 h 677574"/>
              <a:gd name="connsiteX2060" fmla="*/ 1483789 w 3649252"/>
              <a:gd name="connsiteY2060" fmla="*/ 78148 h 677574"/>
              <a:gd name="connsiteX2061" fmla="*/ 1497189 w 3649252"/>
              <a:gd name="connsiteY2061" fmla="*/ 74035 h 677574"/>
              <a:gd name="connsiteX2062" fmla="*/ 1501527 w 3649252"/>
              <a:gd name="connsiteY2062" fmla="*/ 63753 h 677574"/>
              <a:gd name="connsiteX2063" fmla="*/ 1496835 w 3649252"/>
              <a:gd name="connsiteY2063" fmla="*/ 53116 h 677574"/>
              <a:gd name="connsiteX2064" fmla="*/ 1483532 w 3649252"/>
              <a:gd name="connsiteY2064" fmla="*/ 49100 h 677574"/>
              <a:gd name="connsiteX2065" fmla="*/ 1469072 w 3649252"/>
              <a:gd name="connsiteY2065" fmla="*/ 52988 h 677574"/>
              <a:gd name="connsiteX2066" fmla="*/ 1462967 w 3649252"/>
              <a:gd name="connsiteY2066" fmla="*/ 62981 h 677574"/>
              <a:gd name="connsiteX2067" fmla="*/ 1447029 w 3649252"/>
              <a:gd name="connsiteY2067" fmla="*/ 62981 h 677574"/>
              <a:gd name="connsiteX2068" fmla="*/ 1451913 w 3649252"/>
              <a:gd name="connsiteY2068" fmla="*/ 48875 h 677574"/>
              <a:gd name="connsiteX2069" fmla="*/ 1464509 w 3649252"/>
              <a:gd name="connsiteY2069" fmla="*/ 39235 h 677574"/>
              <a:gd name="connsiteX2070" fmla="*/ 1482761 w 3649252"/>
              <a:gd name="connsiteY2070" fmla="*/ 35732 h 677574"/>
              <a:gd name="connsiteX2071" fmla="*/ 1345799 w 3649252"/>
              <a:gd name="connsiteY2071" fmla="*/ 35732 h 677574"/>
              <a:gd name="connsiteX2072" fmla="*/ 1356756 w 3649252"/>
              <a:gd name="connsiteY2072" fmla="*/ 36857 h 677574"/>
              <a:gd name="connsiteX2073" fmla="*/ 1368774 w 3649252"/>
              <a:gd name="connsiteY2073" fmla="*/ 41452 h 677574"/>
              <a:gd name="connsiteX2074" fmla="*/ 1378446 w 3649252"/>
              <a:gd name="connsiteY2074" fmla="*/ 51927 h 677574"/>
              <a:gd name="connsiteX2075" fmla="*/ 1382302 w 3649252"/>
              <a:gd name="connsiteY2075" fmla="*/ 70693 h 677574"/>
              <a:gd name="connsiteX2076" fmla="*/ 1382302 w 3649252"/>
              <a:gd name="connsiteY2076" fmla="*/ 135731 h 677574"/>
              <a:gd name="connsiteX2077" fmla="*/ 1367135 w 3649252"/>
              <a:gd name="connsiteY2077" fmla="*/ 135731 h 677574"/>
              <a:gd name="connsiteX2078" fmla="*/ 1367135 w 3649252"/>
              <a:gd name="connsiteY2078" fmla="*/ 122364 h 677574"/>
              <a:gd name="connsiteX2079" fmla="*/ 1366364 w 3649252"/>
              <a:gd name="connsiteY2079" fmla="*/ 122364 h 677574"/>
              <a:gd name="connsiteX2080" fmla="*/ 1361223 w 3649252"/>
              <a:gd name="connsiteY2080" fmla="*/ 129240 h 677574"/>
              <a:gd name="connsiteX2081" fmla="*/ 1351647 w 3649252"/>
              <a:gd name="connsiteY2081" fmla="*/ 135474 h 677574"/>
              <a:gd name="connsiteX2082" fmla="*/ 1337058 w 3649252"/>
              <a:gd name="connsiteY2082" fmla="*/ 138045 h 677574"/>
              <a:gd name="connsiteX2083" fmla="*/ 1320028 w 3649252"/>
              <a:gd name="connsiteY2083" fmla="*/ 134478 h 677574"/>
              <a:gd name="connsiteX2084" fmla="*/ 1307881 w 3649252"/>
              <a:gd name="connsiteY2084" fmla="*/ 124131 h 677574"/>
              <a:gd name="connsiteX2085" fmla="*/ 1303383 w 3649252"/>
              <a:gd name="connsiteY2085" fmla="*/ 107711 h 677574"/>
              <a:gd name="connsiteX2086" fmla="*/ 1306725 w 3649252"/>
              <a:gd name="connsiteY2086" fmla="*/ 93926 h 677574"/>
              <a:gd name="connsiteX2087" fmla="*/ 1315658 w 3649252"/>
              <a:gd name="connsiteY2087" fmla="*/ 85603 h 677574"/>
              <a:gd name="connsiteX2088" fmla="*/ 1328029 w 3649252"/>
              <a:gd name="connsiteY2088" fmla="*/ 81072 h 677574"/>
              <a:gd name="connsiteX2089" fmla="*/ 1341686 w 3649252"/>
              <a:gd name="connsiteY2089" fmla="*/ 78662 h 677574"/>
              <a:gd name="connsiteX2090" fmla="*/ 1356306 w 3649252"/>
              <a:gd name="connsiteY2090" fmla="*/ 76895 h 677574"/>
              <a:gd name="connsiteX2091" fmla="*/ 1364532 w 3649252"/>
              <a:gd name="connsiteY2091" fmla="*/ 74806 h 677574"/>
              <a:gd name="connsiteX2092" fmla="*/ 1367135 w 3649252"/>
              <a:gd name="connsiteY2092" fmla="*/ 69665 h 677574"/>
              <a:gd name="connsiteX2093" fmla="*/ 1367135 w 3649252"/>
              <a:gd name="connsiteY2093" fmla="*/ 69151 h 677574"/>
              <a:gd name="connsiteX2094" fmla="*/ 1361962 w 3649252"/>
              <a:gd name="connsiteY2094" fmla="*/ 54370 h 677574"/>
              <a:gd name="connsiteX2095" fmla="*/ 1346313 w 3649252"/>
              <a:gd name="connsiteY2095" fmla="*/ 49100 h 677574"/>
              <a:gd name="connsiteX2096" fmla="*/ 1329282 w 3649252"/>
              <a:gd name="connsiteY2096" fmla="*/ 53855 h 677574"/>
              <a:gd name="connsiteX2097" fmla="*/ 1320606 w 3649252"/>
              <a:gd name="connsiteY2097" fmla="*/ 64010 h 677574"/>
              <a:gd name="connsiteX2098" fmla="*/ 1306210 w 3649252"/>
              <a:gd name="connsiteY2098" fmla="*/ 58868 h 677574"/>
              <a:gd name="connsiteX2099" fmla="*/ 1316525 w 3649252"/>
              <a:gd name="connsiteY2099" fmla="*/ 44826 h 677574"/>
              <a:gd name="connsiteX2100" fmla="*/ 1330664 w 3649252"/>
              <a:gd name="connsiteY2100" fmla="*/ 37757 h 677574"/>
              <a:gd name="connsiteX2101" fmla="*/ 1345799 w 3649252"/>
              <a:gd name="connsiteY2101" fmla="*/ 35732 h 677574"/>
              <a:gd name="connsiteX2102" fmla="*/ 1254161 w 3649252"/>
              <a:gd name="connsiteY2102" fmla="*/ 35732 h 677574"/>
              <a:gd name="connsiteX2103" fmla="*/ 1272252 w 3649252"/>
              <a:gd name="connsiteY2103" fmla="*/ 39363 h 677574"/>
              <a:gd name="connsiteX2104" fmla="*/ 1284141 w 3649252"/>
              <a:gd name="connsiteY2104" fmla="*/ 49196 h 677574"/>
              <a:gd name="connsiteX2105" fmla="*/ 1288351 w 3649252"/>
              <a:gd name="connsiteY2105" fmla="*/ 63238 h 677574"/>
              <a:gd name="connsiteX2106" fmla="*/ 1283659 w 3649252"/>
              <a:gd name="connsiteY2106" fmla="*/ 76734 h 677574"/>
              <a:gd name="connsiteX2107" fmla="*/ 1271899 w 3649252"/>
              <a:gd name="connsiteY2107" fmla="*/ 84061 h 677574"/>
              <a:gd name="connsiteX2108" fmla="*/ 1271899 w 3649252"/>
              <a:gd name="connsiteY2108" fmla="*/ 85089 h 677574"/>
              <a:gd name="connsiteX2109" fmla="*/ 1281635 w 3649252"/>
              <a:gd name="connsiteY2109" fmla="*/ 88656 h 677574"/>
              <a:gd name="connsiteX2110" fmla="*/ 1288094 w 3649252"/>
              <a:gd name="connsiteY2110" fmla="*/ 96946 h 677574"/>
              <a:gd name="connsiteX2111" fmla="*/ 1290407 w 3649252"/>
              <a:gd name="connsiteY2111" fmla="*/ 108225 h 677574"/>
              <a:gd name="connsiteX2112" fmla="*/ 1285587 w 3649252"/>
              <a:gd name="connsiteY2112" fmla="*/ 123874 h 677574"/>
              <a:gd name="connsiteX2113" fmla="*/ 1272349 w 3649252"/>
              <a:gd name="connsiteY2113" fmla="*/ 134157 h 677574"/>
              <a:gd name="connsiteX2114" fmla="*/ 1253133 w 3649252"/>
              <a:gd name="connsiteY2114" fmla="*/ 137788 h 677574"/>
              <a:gd name="connsiteX2115" fmla="*/ 1234367 w 3649252"/>
              <a:gd name="connsiteY2115" fmla="*/ 134350 h 677574"/>
              <a:gd name="connsiteX2116" fmla="*/ 1221224 w 3649252"/>
              <a:gd name="connsiteY2116" fmla="*/ 124774 h 677574"/>
              <a:gd name="connsiteX2117" fmla="*/ 1216115 w 3649252"/>
              <a:gd name="connsiteY2117" fmla="*/ 110539 h 677574"/>
              <a:gd name="connsiteX2118" fmla="*/ 1232311 w 3649252"/>
              <a:gd name="connsiteY2118" fmla="*/ 110539 h 677574"/>
              <a:gd name="connsiteX2119" fmla="*/ 1238384 w 3649252"/>
              <a:gd name="connsiteY2119" fmla="*/ 120693 h 677574"/>
              <a:gd name="connsiteX2120" fmla="*/ 1252876 w 3649252"/>
              <a:gd name="connsiteY2120" fmla="*/ 124163 h 677574"/>
              <a:gd name="connsiteX2121" fmla="*/ 1268493 w 3649252"/>
              <a:gd name="connsiteY2121" fmla="*/ 120404 h 677574"/>
              <a:gd name="connsiteX2122" fmla="*/ 1274983 w 3649252"/>
              <a:gd name="connsiteY2122" fmla="*/ 108225 h 677574"/>
              <a:gd name="connsiteX2123" fmla="*/ 1272541 w 3649252"/>
              <a:gd name="connsiteY2123" fmla="*/ 99581 h 677574"/>
              <a:gd name="connsiteX2124" fmla="*/ 1265665 w 3649252"/>
              <a:gd name="connsiteY2124" fmla="*/ 93829 h 677574"/>
              <a:gd name="connsiteX2125" fmla="*/ 1255189 w 3649252"/>
              <a:gd name="connsiteY2125" fmla="*/ 91773 h 677574"/>
              <a:gd name="connsiteX2126" fmla="*/ 1238223 w 3649252"/>
              <a:gd name="connsiteY2126" fmla="*/ 91773 h 677574"/>
              <a:gd name="connsiteX2127" fmla="*/ 1238223 w 3649252"/>
              <a:gd name="connsiteY2127" fmla="*/ 78148 h 677574"/>
              <a:gd name="connsiteX2128" fmla="*/ 1255189 w 3649252"/>
              <a:gd name="connsiteY2128" fmla="*/ 78148 h 677574"/>
              <a:gd name="connsiteX2129" fmla="*/ 1268589 w 3649252"/>
              <a:gd name="connsiteY2129" fmla="*/ 74035 h 677574"/>
              <a:gd name="connsiteX2130" fmla="*/ 1272927 w 3649252"/>
              <a:gd name="connsiteY2130" fmla="*/ 63753 h 677574"/>
              <a:gd name="connsiteX2131" fmla="*/ 1268235 w 3649252"/>
              <a:gd name="connsiteY2131" fmla="*/ 53116 h 677574"/>
              <a:gd name="connsiteX2132" fmla="*/ 1254932 w 3649252"/>
              <a:gd name="connsiteY2132" fmla="*/ 49100 h 677574"/>
              <a:gd name="connsiteX2133" fmla="*/ 1240472 w 3649252"/>
              <a:gd name="connsiteY2133" fmla="*/ 52988 h 677574"/>
              <a:gd name="connsiteX2134" fmla="*/ 1234367 w 3649252"/>
              <a:gd name="connsiteY2134" fmla="*/ 62981 h 677574"/>
              <a:gd name="connsiteX2135" fmla="*/ 1218429 w 3649252"/>
              <a:gd name="connsiteY2135" fmla="*/ 62981 h 677574"/>
              <a:gd name="connsiteX2136" fmla="*/ 1223313 w 3649252"/>
              <a:gd name="connsiteY2136" fmla="*/ 48875 h 677574"/>
              <a:gd name="connsiteX2137" fmla="*/ 1235909 w 3649252"/>
              <a:gd name="connsiteY2137" fmla="*/ 39235 h 677574"/>
              <a:gd name="connsiteX2138" fmla="*/ 1254161 w 3649252"/>
              <a:gd name="connsiteY2138" fmla="*/ 35732 h 677574"/>
              <a:gd name="connsiteX2139" fmla="*/ 1155299 w 3649252"/>
              <a:gd name="connsiteY2139" fmla="*/ 35732 h 677574"/>
              <a:gd name="connsiteX2140" fmla="*/ 1166256 w 3649252"/>
              <a:gd name="connsiteY2140" fmla="*/ 36857 h 677574"/>
              <a:gd name="connsiteX2141" fmla="*/ 1178274 w 3649252"/>
              <a:gd name="connsiteY2141" fmla="*/ 41452 h 677574"/>
              <a:gd name="connsiteX2142" fmla="*/ 1187946 w 3649252"/>
              <a:gd name="connsiteY2142" fmla="*/ 51927 h 677574"/>
              <a:gd name="connsiteX2143" fmla="*/ 1191802 w 3649252"/>
              <a:gd name="connsiteY2143" fmla="*/ 70693 h 677574"/>
              <a:gd name="connsiteX2144" fmla="*/ 1191802 w 3649252"/>
              <a:gd name="connsiteY2144" fmla="*/ 135731 h 677574"/>
              <a:gd name="connsiteX2145" fmla="*/ 1176635 w 3649252"/>
              <a:gd name="connsiteY2145" fmla="*/ 135731 h 677574"/>
              <a:gd name="connsiteX2146" fmla="*/ 1176635 w 3649252"/>
              <a:gd name="connsiteY2146" fmla="*/ 122364 h 677574"/>
              <a:gd name="connsiteX2147" fmla="*/ 1175864 w 3649252"/>
              <a:gd name="connsiteY2147" fmla="*/ 122364 h 677574"/>
              <a:gd name="connsiteX2148" fmla="*/ 1170723 w 3649252"/>
              <a:gd name="connsiteY2148" fmla="*/ 129240 h 677574"/>
              <a:gd name="connsiteX2149" fmla="*/ 1161147 w 3649252"/>
              <a:gd name="connsiteY2149" fmla="*/ 135474 h 677574"/>
              <a:gd name="connsiteX2150" fmla="*/ 1146558 w 3649252"/>
              <a:gd name="connsiteY2150" fmla="*/ 138045 h 677574"/>
              <a:gd name="connsiteX2151" fmla="*/ 1129528 w 3649252"/>
              <a:gd name="connsiteY2151" fmla="*/ 134478 h 677574"/>
              <a:gd name="connsiteX2152" fmla="*/ 1117381 w 3649252"/>
              <a:gd name="connsiteY2152" fmla="*/ 124131 h 677574"/>
              <a:gd name="connsiteX2153" fmla="*/ 1112883 w 3649252"/>
              <a:gd name="connsiteY2153" fmla="*/ 107711 h 677574"/>
              <a:gd name="connsiteX2154" fmla="*/ 1116225 w 3649252"/>
              <a:gd name="connsiteY2154" fmla="*/ 93926 h 677574"/>
              <a:gd name="connsiteX2155" fmla="*/ 1125158 w 3649252"/>
              <a:gd name="connsiteY2155" fmla="*/ 85603 h 677574"/>
              <a:gd name="connsiteX2156" fmla="*/ 1137529 w 3649252"/>
              <a:gd name="connsiteY2156" fmla="*/ 81072 h 677574"/>
              <a:gd name="connsiteX2157" fmla="*/ 1151185 w 3649252"/>
              <a:gd name="connsiteY2157" fmla="*/ 78662 h 677574"/>
              <a:gd name="connsiteX2158" fmla="*/ 1165806 w 3649252"/>
              <a:gd name="connsiteY2158" fmla="*/ 76895 h 677574"/>
              <a:gd name="connsiteX2159" fmla="*/ 1174032 w 3649252"/>
              <a:gd name="connsiteY2159" fmla="*/ 74806 h 677574"/>
              <a:gd name="connsiteX2160" fmla="*/ 1176635 w 3649252"/>
              <a:gd name="connsiteY2160" fmla="*/ 69665 h 677574"/>
              <a:gd name="connsiteX2161" fmla="*/ 1176635 w 3649252"/>
              <a:gd name="connsiteY2161" fmla="*/ 69151 h 677574"/>
              <a:gd name="connsiteX2162" fmla="*/ 1171462 w 3649252"/>
              <a:gd name="connsiteY2162" fmla="*/ 54370 h 677574"/>
              <a:gd name="connsiteX2163" fmla="*/ 1155813 w 3649252"/>
              <a:gd name="connsiteY2163" fmla="*/ 49100 h 677574"/>
              <a:gd name="connsiteX2164" fmla="*/ 1138782 w 3649252"/>
              <a:gd name="connsiteY2164" fmla="*/ 53855 h 677574"/>
              <a:gd name="connsiteX2165" fmla="*/ 1130106 w 3649252"/>
              <a:gd name="connsiteY2165" fmla="*/ 64010 h 677574"/>
              <a:gd name="connsiteX2166" fmla="*/ 1115710 w 3649252"/>
              <a:gd name="connsiteY2166" fmla="*/ 58868 h 677574"/>
              <a:gd name="connsiteX2167" fmla="*/ 1126025 w 3649252"/>
              <a:gd name="connsiteY2167" fmla="*/ 44826 h 677574"/>
              <a:gd name="connsiteX2168" fmla="*/ 1140164 w 3649252"/>
              <a:gd name="connsiteY2168" fmla="*/ 37757 h 677574"/>
              <a:gd name="connsiteX2169" fmla="*/ 1155299 w 3649252"/>
              <a:gd name="connsiteY2169" fmla="*/ 35732 h 677574"/>
              <a:gd name="connsiteX2170" fmla="*/ 793349 w 3649252"/>
              <a:gd name="connsiteY2170" fmla="*/ 35732 h 677574"/>
              <a:gd name="connsiteX2171" fmla="*/ 804306 w 3649252"/>
              <a:gd name="connsiteY2171" fmla="*/ 36857 h 677574"/>
              <a:gd name="connsiteX2172" fmla="*/ 816324 w 3649252"/>
              <a:gd name="connsiteY2172" fmla="*/ 41452 h 677574"/>
              <a:gd name="connsiteX2173" fmla="*/ 825996 w 3649252"/>
              <a:gd name="connsiteY2173" fmla="*/ 51927 h 677574"/>
              <a:gd name="connsiteX2174" fmla="*/ 829852 w 3649252"/>
              <a:gd name="connsiteY2174" fmla="*/ 70693 h 677574"/>
              <a:gd name="connsiteX2175" fmla="*/ 829852 w 3649252"/>
              <a:gd name="connsiteY2175" fmla="*/ 135731 h 677574"/>
              <a:gd name="connsiteX2176" fmla="*/ 814685 w 3649252"/>
              <a:gd name="connsiteY2176" fmla="*/ 135731 h 677574"/>
              <a:gd name="connsiteX2177" fmla="*/ 814685 w 3649252"/>
              <a:gd name="connsiteY2177" fmla="*/ 122364 h 677574"/>
              <a:gd name="connsiteX2178" fmla="*/ 813914 w 3649252"/>
              <a:gd name="connsiteY2178" fmla="*/ 122364 h 677574"/>
              <a:gd name="connsiteX2179" fmla="*/ 808773 w 3649252"/>
              <a:gd name="connsiteY2179" fmla="*/ 129240 h 677574"/>
              <a:gd name="connsiteX2180" fmla="*/ 799197 w 3649252"/>
              <a:gd name="connsiteY2180" fmla="*/ 135474 h 677574"/>
              <a:gd name="connsiteX2181" fmla="*/ 784608 w 3649252"/>
              <a:gd name="connsiteY2181" fmla="*/ 138045 h 677574"/>
              <a:gd name="connsiteX2182" fmla="*/ 767578 w 3649252"/>
              <a:gd name="connsiteY2182" fmla="*/ 134478 h 677574"/>
              <a:gd name="connsiteX2183" fmla="*/ 755431 w 3649252"/>
              <a:gd name="connsiteY2183" fmla="*/ 124131 h 677574"/>
              <a:gd name="connsiteX2184" fmla="*/ 750933 w 3649252"/>
              <a:gd name="connsiteY2184" fmla="*/ 107711 h 677574"/>
              <a:gd name="connsiteX2185" fmla="*/ 754275 w 3649252"/>
              <a:gd name="connsiteY2185" fmla="*/ 93926 h 677574"/>
              <a:gd name="connsiteX2186" fmla="*/ 763208 w 3649252"/>
              <a:gd name="connsiteY2186" fmla="*/ 85603 h 677574"/>
              <a:gd name="connsiteX2187" fmla="*/ 775579 w 3649252"/>
              <a:gd name="connsiteY2187" fmla="*/ 81072 h 677574"/>
              <a:gd name="connsiteX2188" fmla="*/ 789236 w 3649252"/>
              <a:gd name="connsiteY2188" fmla="*/ 78662 h 677574"/>
              <a:gd name="connsiteX2189" fmla="*/ 803856 w 3649252"/>
              <a:gd name="connsiteY2189" fmla="*/ 76895 h 677574"/>
              <a:gd name="connsiteX2190" fmla="*/ 812082 w 3649252"/>
              <a:gd name="connsiteY2190" fmla="*/ 74806 h 677574"/>
              <a:gd name="connsiteX2191" fmla="*/ 814685 w 3649252"/>
              <a:gd name="connsiteY2191" fmla="*/ 69665 h 677574"/>
              <a:gd name="connsiteX2192" fmla="*/ 814685 w 3649252"/>
              <a:gd name="connsiteY2192" fmla="*/ 69151 h 677574"/>
              <a:gd name="connsiteX2193" fmla="*/ 809512 w 3649252"/>
              <a:gd name="connsiteY2193" fmla="*/ 54370 h 677574"/>
              <a:gd name="connsiteX2194" fmla="*/ 793863 w 3649252"/>
              <a:gd name="connsiteY2194" fmla="*/ 49100 h 677574"/>
              <a:gd name="connsiteX2195" fmla="*/ 776832 w 3649252"/>
              <a:gd name="connsiteY2195" fmla="*/ 53855 h 677574"/>
              <a:gd name="connsiteX2196" fmla="*/ 768156 w 3649252"/>
              <a:gd name="connsiteY2196" fmla="*/ 64010 h 677574"/>
              <a:gd name="connsiteX2197" fmla="*/ 753761 w 3649252"/>
              <a:gd name="connsiteY2197" fmla="*/ 58868 h 677574"/>
              <a:gd name="connsiteX2198" fmla="*/ 764075 w 3649252"/>
              <a:gd name="connsiteY2198" fmla="*/ 44826 h 677574"/>
              <a:gd name="connsiteX2199" fmla="*/ 778214 w 3649252"/>
              <a:gd name="connsiteY2199" fmla="*/ 37757 h 677574"/>
              <a:gd name="connsiteX2200" fmla="*/ 793349 w 3649252"/>
              <a:gd name="connsiteY2200" fmla="*/ 35732 h 677574"/>
              <a:gd name="connsiteX2201" fmla="*/ 479024 w 3649252"/>
              <a:gd name="connsiteY2201" fmla="*/ 35732 h 677574"/>
              <a:gd name="connsiteX2202" fmla="*/ 489981 w 3649252"/>
              <a:gd name="connsiteY2202" fmla="*/ 36857 h 677574"/>
              <a:gd name="connsiteX2203" fmla="*/ 501999 w 3649252"/>
              <a:gd name="connsiteY2203" fmla="*/ 41452 h 677574"/>
              <a:gd name="connsiteX2204" fmla="*/ 511671 w 3649252"/>
              <a:gd name="connsiteY2204" fmla="*/ 51927 h 677574"/>
              <a:gd name="connsiteX2205" fmla="*/ 515527 w 3649252"/>
              <a:gd name="connsiteY2205" fmla="*/ 70693 h 677574"/>
              <a:gd name="connsiteX2206" fmla="*/ 515527 w 3649252"/>
              <a:gd name="connsiteY2206" fmla="*/ 135731 h 677574"/>
              <a:gd name="connsiteX2207" fmla="*/ 500360 w 3649252"/>
              <a:gd name="connsiteY2207" fmla="*/ 135731 h 677574"/>
              <a:gd name="connsiteX2208" fmla="*/ 500360 w 3649252"/>
              <a:gd name="connsiteY2208" fmla="*/ 122364 h 677574"/>
              <a:gd name="connsiteX2209" fmla="*/ 499589 w 3649252"/>
              <a:gd name="connsiteY2209" fmla="*/ 122364 h 677574"/>
              <a:gd name="connsiteX2210" fmla="*/ 494448 w 3649252"/>
              <a:gd name="connsiteY2210" fmla="*/ 129240 h 677574"/>
              <a:gd name="connsiteX2211" fmla="*/ 484872 w 3649252"/>
              <a:gd name="connsiteY2211" fmla="*/ 135474 h 677574"/>
              <a:gd name="connsiteX2212" fmla="*/ 470283 w 3649252"/>
              <a:gd name="connsiteY2212" fmla="*/ 138045 h 677574"/>
              <a:gd name="connsiteX2213" fmla="*/ 453253 w 3649252"/>
              <a:gd name="connsiteY2213" fmla="*/ 134478 h 677574"/>
              <a:gd name="connsiteX2214" fmla="*/ 441106 w 3649252"/>
              <a:gd name="connsiteY2214" fmla="*/ 124131 h 677574"/>
              <a:gd name="connsiteX2215" fmla="*/ 436608 w 3649252"/>
              <a:gd name="connsiteY2215" fmla="*/ 107711 h 677574"/>
              <a:gd name="connsiteX2216" fmla="*/ 439949 w 3649252"/>
              <a:gd name="connsiteY2216" fmla="*/ 93926 h 677574"/>
              <a:gd name="connsiteX2217" fmla="*/ 448883 w 3649252"/>
              <a:gd name="connsiteY2217" fmla="*/ 85603 h 677574"/>
              <a:gd name="connsiteX2218" fmla="*/ 461254 w 3649252"/>
              <a:gd name="connsiteY2218" fmla="*/ 81072 h 677574"/>
              <a:gd name="connsiteX2219" fmla="*/ 474911 w 3649252"/>
              <a:gd name="connsiteY2219" fmla="*/ 78662 h 677574"/>
              <a:gd name="connsiteX2220" fmla="*/ 489531 w 3649252"/>
              <a:gd name="connsiteY2220" fmla="*/ 76895 h 677574"/>
              <a:gd name="connsiteX2221" fmla="*/ 497757 w 3649252"/>
              <a:gd name="connsiteY2221" fmla="*/ 74806 h 677574"/>
              <a:gd name="connsiteX2222" fmla="*/ 500360 w 3649252"/>
              <a:gd name="connsiteY2222" fmla="*/ 69665 h 677574"/>
              <a:gd name="connsiteX2223" fmla="*/ 500360 w 3649252"/>
              <a:gd name="connsiteY2223" fmla="*/ 69151 h 677574"/>
              <a:gd name="connsiteX2224" fmla="*/ 495187 w 3649252"/>
              <a:gd name="connsiteY2224" fmla="*/ 54370 h 677574"/>
              <a:gd name="connsiteX2225" fmla="*/ 479538 w 3649252"/>
              <a:gd name="connsiteY2225" fmla="*/ 49100 h 677574"/>
              <a:gd name="connsiteX2226" fmla="*/ 462507 w 3649252"/>
              <a:gd name="connsiteY2226" fmla="*/ 53855 h 677574"/>
              <a:gd name="connsiteX2227" fmla="*/ 453831 w 3649252"/>
              <a:gd name="connsiteY2227" fmla="*/ 64010 h 677574"/>
              <a:gd name="connsiteX2228" fmla="*/ 439435 w 3649252"/>
              <a:gd name="connsiteY2228" fmla="*/ 58868 h 677574"/>
              <a:gd name="connsiteX2229" fmla="*/ 449750 w 3649252"/>
              <a:gd name="connsiteY2229" fmla="*/ 44826 h 677574"/>
              <a:gd name="connsiteX2230" fmla="*/ 463889 w 3649252"/>
              <a:gd name="connsiteY2230" fmla="*/ 37757 h 677574"/>
              <a:gd name="connsiteX2231" fmla="*/ 479024 w 3649252"/>
              <a:gd name="connsiteY2231" fmla="*/ 35732 h 677574"/>
              <a:gd name="connsiteX2232" fmla="*/ 273086 w 3649252"/>
              <a:gd name="connsiteY2232" fmla="*/ 35732 h 677574"/>
              <a:gd name="connsiteX2233" fmla="*/ 291177 w 3649252"/>
              <a:gd name="connsiteY2233" fmla="*/ 39363 h 677574"/>
              <a:gd name="connsiteX2234" fmla="*/ 303067 w 3649252"/>
              <a:gd name="connsiteY2234" fmla="*/ 49196 h 677574"/>
              <a:gd name="connsiteX2235" fmla="*/ 307276 w 3649252"/>
              <a:gd name="connsiteY2235" fmla="*/ 63238 h 677574"/>
              <a:gd name="connsiteX2236" fmla="*/ 302585 w 3649252"/>
              <a:gd name="connsiteY2236" fmla="*/ 76734 h 677574"/>
              <a:gd name="connsiteX2237" fmla="*/ 290824 w 3649252"/>
              <a:gd name="connsiteY2237" fmla="*/ 84061 h 677574"/>
              <a:gd name="connsiteX2238" fmla="*/ 290824 w 3649252"/>
              <a:gd name="connsiteY2238" fmla="*/ 85089 h 677574"/>
              <a:gd name="connsiteX2239" fmla="*/ 300560 w 3649252"/>
              <a:gd name="connsiteY2239" fmla="*/ 88656 h 677574"/>
              <a:gd name="connsiteX2240" fmla="*/ 307019 w 3649252"/>
              <a:gd name="connsiteY2240" fmla="*/ 96946 h 677574"/>
              <a:gd name="connsiteX2241" fmla="*/ 309333 w 3649252"/>
              <a:gd name="connsiteY2241" fmla="*/ 108225 h 677574"/>
              <a:gd name="connsiteX2242" fmla="*/ 304513 w 3649252"/>
              <a:gd name="connsiteY2242" fmla="*/ 123874 h 677574"/>
              <a:gd name="connsiteX2243" fmla="*/ 291274 w 3649252"/>
              <a:gd name="connsiteY2243" fmla="*/ 134157 h 677574"/>
              <a:gd name="connsiteX2244" fmla="*/ 272058 w 3649252"/>
              <a:gd name="connsiteY2244" fmla="*/ 137788 h 677574"/>
              <a:gd name="connsiteX2245" fmla="*/ 253292 w 3649252"/>
              <a:gd name="connsiteY2245" fmla="*/ 134350 h 677574"/>
              <a:gd name="connsiteX2246" fmla="*/ 240149 w 3649252"/>
              <a:gd name="connsiteY2246" fmla="*/ 124774 h 677574"/>
              <a:gd name="connsiteX2247" fmla="*/ 235040 w 3649252"/>
              <a:gd name="connsiteY2247" fmla="*/ 110539 h 677574"/>
              <a:gd name="connsiteX2248" fmla="*/ 251236 w 3649252"/>
              <a:gd name="connsiteY2248" fmla="*/ 110539 h 677574"/>
              <a:gd name="connsiteX2249" fmla="*/ 257309 w 3649252"/>
              <a:gd name="connsiteY2249" fmla="*/ 120693 h 677574"/>
              <a:gd name="connsiteX2250" fmla="*/ 271801 w 3649252"/>
              <a:gd name="connsiteY2250" fmla="*/ 124163 h 677574"/>
              <a:gd name="connsiteX2251" fmla="*/ 287418 w 3649252"/>
              <a:gd name="connsiteY2251" fmla="*/ 120404 h 677574"/>
              <a:gd name="connsiteX2252" fmla="*/ 293908 w 3649252"/>
              <a:gd name="connsiteY2252" fmla="*/ 108225 h 677574"/>
              <a:gd name="connsiteX2253" fmla="*/ 291466 w 3649252"/>
              <a:gd name="connsiteY2253" fmla="*/ 99581 h 677574"/>
              <a:gd name="connsiteX2254" fmla="*/ 284590 w 3649252"/>
              <a:gd name="connsiteY2254" fmla="*/ 93829 h 677574"/>
              <a:gd name="connsiteX2255" fmla="*/ 274114 w 3649252"/>
              <a:gd name="connsiteY2255" fmla="*/ 91773 h 677574"/>
              <a:gd name="connsiteX2256" fmla="*/ 257148 w 3649252"/>
              <a:gd name="connsiteY2256" fmla="*/ 91773 h 677574"/>
              <a:gd name="connsiteX2257" fmla="*/ 257148 w 3649252"/>
              <a:gd name="connsiteY2257" fmla="*/ 78148 h 677574"/>
              <a:gd name="connsiteX2258" fmla="*/ 274114 w 3649252"/>
              <a:gd name="connsiteY2258" fmla="*/ 78148 h 677574"/>
              <a:gd name="connsiteX2259" fmla="*/ 287514 w 3649252"/>
              <a:gd name="connsiteY2259" fmla="*/ 74035 h 677574"/>
              <a:gd name="connsiteX2260" fmla="*/ 291852 w 3649252"/>
              <a:gd name="connsiteY2260" fmla="*/ 63753 h 677574"/>
              <a:gd name="connsiteX2261" fmla="*/ 287160 w 3649252"/>
              <a:gd name="connsiteY2261" fmla="*/ 53116 h 677574"/>
              <a:gd name="connsiteX2262" fmla="*/ 273857 w 3649252"/>
              <a:gd name="connsiteY2262" fmla="*/ 49100 h 677574"/>
              <a:gd name="connsiteX2263" fmla="*/ 259397 w 3649252"/>
              <a:gd name="connsiteY2263" fmla="*/ 52988 h 677574"/>
              <a:gd name="connsiteX2264" fmla="*/ 253292 w 3649252"/>
              <a:gd name="connsiteY2264" fmla="*/ 62981 h 677574"/>
              <a:gd name="connsiteX2265" fmla="*/ 237354 w 3649252"/>
              <a:gd name="connsiteY2265" fmla="*/ 62981 h 677574"/>
              <a:gd name="connsiteX2266" fmla="*/ 242238 w 3649252"/>
              <a:gd name="connsiteY2266" fmla="*/ 48875 h 677574"/>
              <a:gd name="connsiteX2267" fmla="*/ 254834 w 3649252"/>
              <a:gd name="connsiteY2267" fmla="*/ 39235 h 677574"/>
              <a:gd name="connsiteX2268" fmla="*/ 273086 w 3649252"/>
              <a:gd name="connsiteY2268" fmla="*/ 35732 h 677574"/>
              <a:gd name="connsiteX2269" fmla="*/ 176537 w 3649252"/>
              <a:gd name="connsiteY2269" fmla="*/ 35732 h 677574"/>
              <a:gd name="connsiteX2270" fmla="*/ 199962 w 3649252"/>
              <a:gd name="connsiteY2270" fmla="*/ 42095 h 677574"/>
              <a:gd name="connsiteX2271" fmla="*/ 215643 w 3649252"/>
              <a:gd name="connsiteY2271" fmla="*/ 59961 h 677574"/>
              <a:gd name="connsiteX2272" fmla="*/ 221267 w 3649252"/>
              <a:gd name="connsiteY2272" fmla="*/ 86889 h 677574"/>
              <a:gd name="connsiteX2273" fmla="*/ 215643 w 3649252"/>
              <a:gd name="connsiteY2273" fmla="*/ 113624 h 677574"/>
              <a:gd name="connsiteX2274" fmla="*/ 199962 w 3649252"/>
              <a:gd name="connsiteY2274" fmla="*/ 131425 h 677574"/>
              <a:gd name="connsiteX2275" fmla="*/ 176537 w 3649252"/>
              <a:gd name="connsiteY2275" fmla="*/ 137788 h 677574"/>
              <a:gd name="connsiteX2276" fmla="*/ 153112 w 3649252"/>
              <a:gd name="connsiteY2276" fmla="*/ 131425 h 677574"/>
              <a:gd name="connsiteX2277" fmla="*/ 137431 w 3649252"/>
              <a:gd name="connsiteY2277" fmla="*/ 113624 h 677574"/>
              <a:gd name="connsiteX2278" fmla="*/ 131808 w 3649252"/>
              <a:gd name="connsiteY2278" fmla="*/ 86889 h 677574"/>
              <a:gd name="connsiteX2279" fmla="*/ 137431 w 3649252"/>
              <a:gd name="connsiteY2279" fmla="*/ 59961 h 677574"/>
              <a:gd name="connsiteX2280" fmla="*/ 153112 w 3649252"/>
              <a:gd name="connsiteY2280" fmla="*/ 42095 h 677574"/>
              <a:gd name="connsiteX2281" fmla="*/ 176537 w 3649252"/>
              <a:gd name="connsiteY2281" fmla="*/ 35732 h 677574"/>
              <a:gd name="connsiteX2282" fmla="*/ 1969334 w 3649252"/>
              <a:gd name="connsiteY2282" fmla="*/ 4113 h 677574"/>
              <a:gd name="connsiteX2283" fmla="*/ 1983473 w 3649252"/>
              <a:gd name="connsiteY2283" fmla="*/ 4113 h 677574"/>
              <a:gd name="connsiteX2284" fmla="*/ 1986268 w 3649252"/>
              <a:gd name="connsiteY2284" fmla="*/ 12918 h 677574"/>
              <a:gd name="connsiteX2285" fmla="*/ 1995812 w 3649252"/>
              <a:gd name="connsiteY2285" fmla="*/ 16709 h 677574"/>
              <a:gd name="connsiteX2286" fmla="*/ 2005484 w 3649252"/>
              <a:gd name="connsiteY2286" fmla="*/ 12918 h 677574"/>
              <a:gd name="connsiteX2287" fmla="*/ 2008408 w 3649252"/>
              <a:gd name="connsiteY2287" fmla="*/ 4113 h 677574"/>
              <a:gd name="connsiteX2288" fmla="*/ 2022547 w 3649252"/>
              <a:gd name="connsiteY2288" fmla="*/ 4113 h 677574"/>
              <a:gd name="connsiteX2289" fmla="*/ 2015349 w 3649252"/>
              <a:gd name="connsiteY2289" fmla="*/ 21144 h 677574"/>
              <a:gd name="connsiteX2290" fmla="*/ 1995812 w 3649252"/>
              <a:gd name="connsiteY2290" fmla="*/ 27763 h 677574"/>
              <a:gd name="connsiteX2291" fmla="*/ 1976500 w 3649252"/>
              <a:gd name="connsiteY2291" fmla="*/ 21144 h 677574"/>
              <a:gd name="connsiteX2292" fmla="*/ 1969334 w 3649252"/>
              <a:gd name="connsiteY2292" fmla="*/ 4113 h 677574"/>
              <a:gd name="connsiteX2293" fmla="*/ 995741 w 3649252"/>
              <a:gd name="connsiteY2293" fmla="*/ 4113 h 677574"/>
              <a:gd name="connsiteX2294" fmla="*/ 1075175 w 3649252"/>
              <a:gd name="connsiteY2294" fmla="*/ 4113 h 677574"/>
              <a:gd name="connsiteX2295" fmla="*/ 1075175 w 3649252"/>
              <a:gd name="connsiteY2295" fmla="*/ 18252 h 677574"/>
              <a:gd name="connsiteX2296" fmla="*/ 1011679 w 3649252"/>
              <a:gd name="connsiteY2296" fmla="*/ 18252 h 677574"/>
              <a:gd name="connsiteX2297" fmla="*/ 1011679 w 3649252"/>
              <a:gd name="connsiteY2297" fmla="*/ 59382 h 677574"/>
              <a:gd name="connsiteX2298" fmla="*/ 1045098 w 3649252"/>
              <a:gd name="connsiteY2298" fmla="*/ 59382 h 677574"/>
              <a:gd name="connsiteX2299" fmla="*/ 1068973 w 3649252"/>
              <a:gd name="connsiteY2299" fmla="*/ 64010 h 677574"/>
              <a:gd name="connsiteX2300" fmla="*/ 1083755 w 3649252"/>
              <a:gd name="connsiteY2300" fmla="*/ 77056 h 677574"/>
              <a:gd name="connsiteX2301" fmla="*/ 1088800 w 3649252"/>
              <a:gd name="connsiteY2301" fmla="*/ 96914 h 677574"/>
              <a:gd name="connsiteX2302" fmla="*/ 1083755 w 3649252"/>
              <a:gd name="connsiteY2302" fmla="*/ 117094 h 677574"/>
              <a:gd name="connsiteX2303" fmla="*/ 1068973 w 3649252"/>
              <a:gd name="connsiteY2303" fmla="*/ 130783 h 677574"/>
              <a:gd name="connsiteX2304" fmla="*/ 1045098 w 3649252"/>
              <a:gd name="connsiteY2304" fmla="*/ 135731 h 677574"/>
              <a:gd name="connsiteX2305" fmla="*/ 995741 w 3649252"/>
              <a:gd name="connsiteY2305" fmla="*/ 135731 h 677574"/>
              <a:gd name="connsiteX2306" fmla="*/ 995741 w 3649252"/>
              <a:gd name="connsiteY2306" fmla="*/ 4113 h 677574"/>
              <a:gd name="connsiteX2307" fmla="*/ 58097 w 3649252"/>
              <a:gd name="connsiteY2307" fmla="*/ 2314 h 677574"/>
              <a:gd name="connsiteX2308" fmla="*/ 76831 w 3649252"/>
              <a:gd name="connsiteY2308" fmla="*/ 5206 h 677574"/>
              <a:gd name="connsiteX2309" fmla="*/ 92673 w 3649252"/>
              <a:gd name="connsiteY2309" fmla="*/ 13657 h 677574"/>
              <a:gd name="connsiteX2310" fmla="*/ 104498 w 3649252"/>
              <a:gd name="connsiteY2310" fmla="*/ 27153 h 677574"/>
              <a:gd name="connsiteX2311" fmla="*/ 111053 w 3649252"/>
              <a:gd name="connsiteY2311" fmla="*/ 45244 h 677574"/>
              <a:gd name="connsiteX2312" fmla="*/ 95115 w 3649252"/>
              <a:gd name="connsiteY2312" fmla="*/ 45244 h 677574"/>
              <a:gd name="connsiteX2313" fmla="*/ 90198 w 3649252"/>
              <a:gd name="connsiteY2313" fmla="*/ 33162 h 677574"/>
              <a:gd name="connsiteX2314" fmla="*/ 81715 w 3649252"/>
              <a:gd name="connsiteY2314" fmla="*/ 24389 h 677574"/>
              <a:gd name="connsiteX2315" fmla="*/ 70693 w 3649252"/>
              <a:gd name="connsiteY2315" fmla="*/ 19023 h 677574"/>
              <a:gd name="connsiteX2316" fmla="*/ 58097 w 3649252"/>
              <a:gd name="connsiteY2316" fmla="*/ 17223 h 677574"/>
              <a:gd name="connsiteX2317" fmla="*/ 36471 w 3649252"/>
              <a:gd name="connsiteY2317" fmla="*/ 23265 h 677574"/>
              <a:gd name="connsiteX2318" fmla="*/ 21112 w 3649252"/>
              <a:gd name="connsiteY2318" fmla="*/ 41066 h 677574"/>
              <a:gd name="connsiteX2319" fmla="*/ 15424 w 3649252"/>
              <a:gd name="connsiteY2319" fmla="*/ 69922 h 677574"/>
              <a:gd name="connsiteX2320" fmla="*/ 21112 w 3649252"/>
              <a:gd name="connsiteY2320" fmla="*/ 98778 h 677574"/>
              <a:gd name="connsiteX2321" fmla="*/ 36471 w 3649252"/>
              <a:gd name="connsiteY2321" fmla="*/ 116580 h 677574"/>
              <a:gd name="connsiteX2322" fmla="*/ 58097 w 3649252"/>
              <a:gd name="connsiteY2322" fmla="*/ 122621 h 677574"/>
              <a:gd name="connsiteX2323" fmla="*/ 70693 w 3649252"/>
              <a:gd name="connsiteY2323" fmla="*/ 120821 h 677574"/>
              <a:gd name="connsiteX2324" fmla="*/ 81715 w 3649252"/>
              <a:gd name="connsiteY2324" fmla="*/ 115455 h 677574"/>
              <a:gd name="connsiteX2325" fmla="*/ 90198 w 3649252"/>
              <a:gd name="connsiteY2325" fmla="*/ 106651 h 677574"/>
              <a:gd name="connsiteX2326" fmla="*/ 95115 w 3649252"/>
              <a:gd name="connsiteY2326" fmla="*/ 94601 h 677574"/>
              <a:gd name="connsiteX2327" fmla="*/ 111053 w 3649252"/>
              <a:gd name="connsiteY2327" fmla="*/ 94601 h 677574"/>
              <a:gd name="connsiteX2328" fmla="*/ 104498 w 3649252"/>
              <a:gd name="connsiteY2328" fmla="*/ 112659 h 677574"/>
              <a:gd name="connsiteX2329" fmla="*/ 92673 w 3649252"/>
              <a:gd name="connsiteY2329" fmla="*/ 126188 h 677574"/>
              <a:gd name="connsiteX2330" fmla="*/ 76831 w 3649252"/>
              <a:gd name="connsiteY2330" fmla="*/ 134639 h 677574"/>
              <a:gd name="connsiteX2331" fmla="*/ 58097 w 3649252"/>
              <a:gd name="connsiteY2331" fmla="*/ 137531 h 677574"/>
              <a:gd name="connsiteX2332" fmla="*/ 28149 w 3649252"/>
              <a:gd name="connsiteY2332" fmla="*/ 129305 h 677574"/>
              <a:gd name="connsiteX2333" fmla="*/ 7519 w 3649252"/>
              <a:gd name="connsiteY2333" fmla="*/ 105912 h 677574"/>
              <a:gd name="connsiteX2334" fmla="*/ 0 w 3649252"/>
              <a:gd name="connsiteY2334" fmla="*/ 69922 h 677574"/>
              <a:gd name="connsiteX2335" fmla="*/ 7519 w 3649252"/>
              <a:gd name="connsiteY2335" fmla="*/ 33933 h 677574"/>
              <a:gd name="connsiteX2336" fmla="*/ 28149 w 3649252"/>
              <a:gd name="connsiteY2336" fmla="*/ 10540 h 677574"/>
              <a:gd name="connsiteX2337" fmla="*/ 58097 w 3649252"/>
              <a:gd name="connsiteY2337" fmla="*/ 2314 h 677574"/>
              <a:gd name="connsiteX2338" fmla="*/ 2181374 w 3649252"/>
              <a:gd name="connsiteY2338" fmla="*/ 0 h 677574"/>
              <a:gd name="connsiteX2339" fmla="*/ 2189086 w 3649252"/>
              <a:gd name="connsiteY2339" fmla="*/ 9254 h 677574"/>
              <a:gd name="connsiteX2340" fmla="*/ 2178674 w 3649252"/>
              <a:gd name="connsiteY2340" fmla="*/ 15360 h 677574"/>
              <a:gd name="connsiteX2341" fmla="*/ 2165307 w 3649252"/>
              <a:gd name="connsiteY2341" fmla="*/ 17481 h 677574"/>
              <a:gd name="connsiteX2342" fmla="*/ 2148726 w 3649252"/>
              <a:gd name="connsiteY2342" fmla="*/ 18252 h 677574"/>
              <a:gd name="connsiteX2343" fmla="*/ 2131696 w 3649252"/>
              <a:gd name="connsiteY2343" fmla="*/ 23265 h 677574"/>
              <a:gd name="connsiteX2344" fmla="*/ 2121284 w 3649252"/>
              <a:gd name="connsiteY2344" fmla="*/ 36632 h 677574"/>
              <a:gd name="connsiteX2345" fmla="*/ 2116593 w 3649252"/>
              <a:gd name="connsiteY2345" fmla="*/ 58097 h 677574"/>
              <a:gd name="connsiteX2346" fmla="*/ 2117878 w 3649252"/>
              <a:gd name="connsiteY2346" fmla="*/ 58097 h 677574"/>
              <a:gd name="connsiteX2347" fmla="*/ 2131760 w 3649252"/>
              <a:gd name="connsiteY2347" fmla="*/ 44473 h 677574"/>
              <a:gd name="connsiteX2348" fmla="*/ 2150783 w 3649252"/>
              <a:gd name="connsiteY2348" fmla="*/ 40102 h 677574"/>
              <a:gd name="connsiteX2349" fmla="*/ 2171605 w 3649252"/>
              <a:gd name="connsiteY2349" fmla="*/ 45501 h 677574"/>
              <a:gd name="connsiteX2350" fmla="*/ 2186258 w 3649252"/>
              <a:gd name="connsiteY2350" fmla="*/ 61503 h 677574"/>
              <a:gd name="connsiteX2351" fmla="*/ 2191657 w 3649252"/>
              <a:gd name="connsiteY2351" fmla="*/ 87660 h 677574"/>
              <a:gd name="connsiteX2352" fmla="*/ 2186162 w 3649252"/>
              <a:gd name="connsiteY2352" fmla="*/ 114395 h 677574"/>
              <a:gd name="connsiteX2353" fmla="*/ 2170802 w 3649252"/>
              <a:gd name="connsiteY2353" fmla="*/ 131715 h 677574"/>
              <a:gd name="connsiteX2354" fmla="*/ 2147698 w 3649252"/>
              <a:gd name="connsiteY2354" fmla="*/ 137788 h 677574"/>
              <a:gd name="connsiteX2355" fmla="*/ 2124498 w 3649252"/>
              <a:gd name="connsiteY2355" fmla="*/ 131522 h 677574"/>
              <a:gd name="connsiteX2356" fmla="*/ 2109010 w 3649252"/>
              <a:gd name="connsiteY2356" fmla="*/ 112884 h 677574"/>
              <a:gd name="connsiteX2357" fmla="*/ 2103483 w 3649252"/>
              <a:gd name="connsiteY2357" fmla="*/ 82261 h 677574"/>
              <a:gd name="connsiteX2358" fmla="*/ 2103483 w 3649252"/>
              <a:gd name="connsiteY2358" fmla="*/ 71722 h 677574"/>
              <a:gd name="connsiteX2359" fmla="*/ 2114697 w 3649252"/>
              <a:gd name="connsiteY2359" fmla="*/ 21722 h 677574"/>
              <a:gd name="connsiteX2360" fmla="*/ 2148469 w 3649252"/>
              <a:gd name="connsiteY2360" fmla="*/ 4113 h 677574"/>
              <a:gd name="connsiteX2361" fmla="*/ 2162672 w 3649252"/>
              <a:gd name="connsiteY2361" fmla="*/ 3985 h 677574"/>
              <a:gd name="connsiteX2362" fmla="*/ 2173533 w 3649252"/>
              <a:gd name="connsiteY2362" fmla="*/ 3406 h 677574"/>
              <a:gd name="connsiteX2363" fmla="*/ 2181374 w 3649252"/>
              <a:gd name="connsiteY2363" fmla="*/ 0 h 677574"/>
              <a:gd name="connsiteX0" fmla="*/ 3458479 w 3649252"/>
              <a:gd name="connsiteY0" fmla="*/ 640010 h 677574"/>
              <a:gd name="connsiteX1" fmla="*/ 3460825 w 3649252"/>
              <a:gd name="connsiteY1" fmla="*/ 621855 h 677574"/>
              <a:gd name="connsiteX2" fmla="*/ 3464231 w 3649252"/>
              <a:gd name="connsiteY2" fmla="*/ 630016 h 677574"/>
              <a:gd name="connsiteX3" fmla="*/ 3462657 w 3649252"/>
              <a:gd name="connsiteY3" fmla="*/ 635801 h 677574"/>
              <a:gd name="connsiteX4" fmla="*/ 3458479 w 3649252"/>
              <a:gd name="connsiteY4" fmla="*/ 640010 h 677574"/>
              <a:gd name="connsiteX5" fmla="*/ 1159117 w 3649252"/>
              <a:gd name="connsiteY5" fmla="*/ 598526 h 677574"/>
              <a:gd name="connsiteX6" fmla="*/ 1159117 w 3649252"/>
              <a:gd name="connsiteY6" fmla="*/ 620055 h 677574"/>
              <a:gd name="connsiteX7" fmla="*/ 1182189 w 3649252"/>
              <a:gd name="connsiteY7" fmla="*/ 620055 h 677574"/>
              <a:gd name="connsiteX8" fmla="*/ 1191154 w 3649252"/>
              <a:gd name="connsiteY8" fmla="*/ 617324 h 677574"/>
              <a:gd name="connsiteX9" fmla="*/ 1194400 w 3649252"/>
              <a:gd name="connsiteY9" fmla="*/ 609837 h 677574"/>
              <a:gd name="connsiteX10" fmla="*/ 1191154 w 3649252"/>
              <a:gd name="connsiteY10" fmla="*/ 601546 h 677574"/>
              <a:gd name="connsiteX11" fmla="*/ 1182189 w 3649252"/>
              <a:gd name="connsiteY11" fmla="*/ 598526 h 677574"/>
              <a:gd name="connsiteX12" fmla="*/ 1159117 w 3649252"/>
              <a:gd name="connsiteY12" fmla="*/ 598526 h 677574"/>
              <a:gd name="connsiteX13" fmla="*/ 2676058 w 3649252"/>
              <a:gd name="connsiteY13" fmla="*/ 594798 h 677574"/>
              <a:gd name="connsiteX14" fmla="*/ 2672555 w 3649252"/>
              <a:gd name="connsiteY14" fmla="*/ 596309 h 677574"/>
              <a:gd name="connsiteX15" fmla="*/ 2667575 w 3649252"/>
              <a:gd name="connsiteY15" fmla="*/ 597530 h 677574"/>
              <a:gd name="connsiteX16" fmla="*/ 2662048 w 3649252"/>
              <a:gd name="connsiteY16" fmla="*/ 598494 h 677574"/>
              <a:gd name="connsiteX17" fmla="*/ 2657035 w 3649252"/>
              <a:gd name="connsiteY17" fmla="*/ 599233 h 677574"/>
              <a:gd name="connsiteX18" fmla="*/ 2648616 w 3649252"/>
              <a:gd name="connsiteY18" fmla="*/ 601482 h 677574"/>
              <a:gd name="connsiteX19" fmla="*/ 2643025 w 3649252"/>
              <a:gd name="connsiteY19" fmla="*/ 605627 h 677574"/>
              <a:gd name="connsiteX20" fmla="*/ 2641033 w 3649252"/>
              <a:gd name="connsiteY20" fmla="*/ 612086 h 677574"/>
              <a:gd name="connsiteX21" fmla="*/ 2645113 w 3649252"/>
              <a:gd name="connsiteY21" fmla="*/ 620601 h 677574"/>
              <a:gd name="connsiteX22" fmla="*/ 2655493 w 3649252"/>
              <a:gd name="connsiteY22" fmla="*/ 623526 h 677574"/>
              <a:gd name="connsiteX23" fmla="*/ 2666161 w 3649252"/>
              <a:gd name="connsiteY23" fmla="*/ 621116 h 677574"/>
              <a:gd name="connsiteX24" fmla="*/ 2673423 w 3649252"/>
              <a:gd name="connsiteY24" fmla="*/ 614592 h 677574"/>
              <a:gd name="connsiteX25" fmla="*/ 2676058 w 3649252"/>
              <a:gd name="connsiteY25" fmla="*/ 605274 h 677574"/>
              <a:gd name="connsiteX26" fmla="*/ 2676058 w 3649252"/>
              <a:gd name="connsiteY26" fmla="*/ 594798 h 677574"/>
              <a:gd name="connsiteX27" fmla="*/ 2075983 w 3649252"/>
              <a:gd name="connsiteY27" fmla="*/ 594798 h 677574"/>
              <a:gd name="connsiteX28" fmla="*/ 2072481 w 3649252"/>
              <a:gd name="connsiteY28" fmla="*/ 596309 h 677574"/>
              <a:gd name="connsiteX29" fmla="*/ 2067500 w 3649252"/>
              <a:gd name="connsiteY29" fmla="*/ 597530 h 677574"/>
              <a:gd name="connsiteX30" fmla="*/ 2061973 w 3649252"/>
              <a:gd name="connsiteY30" fmla="*/ 598494 h 677574"/>
              <a:gd name="connsiteX31" fmla="*/ 2056960 w 3649252"/>
              <a:gd name="connsiteY31" fmla="*/ 599233 h 677574"/>
              <a:gd name="connsiteX32" fmla="*/ 2048541 w 3649252"/>
              <a:gd name="connsiteY32" fmla="*/ 601482 h 677574"/>
              <a:gd name="connsiteX33" fmla="*/ 2042950 w 3649252"/>
              <a:gd name="connsiteY33" fmla="*/ 605627 h 677574"/>
              <a:gd name="connsiteX34" fmla="*/ 2040958 w 3649252"/>
              <a:gd name="connsiteY34" fmla="*/ 612086 h 677574"/>
              <a:gd name="connsiteX35" fmla="*/ 2045039 w 3649252"/>
              <a:gd name="connsiteY35" fmla="*/ 620601 h 677574"/>
              <a:gd name="connsiteX36" fmla="*/ 2055418 w 3649252"/>
              <a:gd name="connsiteY36" fmla="*/ 623526 h 677574"/>
              <a:gd name="connsiteX37" fmla="*/ 2066086 w 3649252"/>
              <a:gd name="connsiteY37" fmla="*/ 621116 h 677574"/>
              <a:gd name="connsiteX38" fmla="*/ 2073348 w 3649252"/>
              <a:gd name="connsiteY38" fmla="*/ 614592 h 677574"/>
              <a:gd name="connsiteX39" fmla="*/ 2075983 w 3649252"/>
              <a:gd name="connsiteY39" fmla="*/ 605274 h 677574"/>
              <a:gd name="connsiteX40" fmla="*/ 2075983 w 3649252"/>
              <a:gd name="connsiteY40" fmla="*/ 594798 h 677574"/>
              <a:gd name="connsiteX41" fmla="*/ 1085383 w 3649252"/>
              <a:gd name="connsiteY41" fmla="*/ 594798 h 677574"/>
              <a:gd name="connsiteX42" fmla="*/ 1081881 w 3649252"/>
              <a:gd name="connsiteY42" fmla="*/ 596309 h 677574"/>
              <a:gd name="connsiteX43" fmla="*/ 1076900 w 3649252"/>
              <a:gd name="connsiteY43" fmla="*/ 597530 h 677574"/>
              <a:gd name="connsiteX44" fmla="*/ 1071373 w 3649252"/>
              <a:gd name="connsiteY44" fmla="*/ 598494 h 677574"/>
              <a:gd name="connsiteX45" fmla="*/ 1066360 w 3649252"/>
              <a:gd name="connsiteY45" fmla="*/ 599233 h 677574"/>
              <a:gd name="connsiteX46" fmla="*/ 1057941 w 3649252"/>
              <a:gd name="connsiteY46" fmla="*/ 601482 h 677574"/>
              <a:gd name="connsiteX47" fmla="*/ 1052350 w 3649252"/>
              <a:gd name="connsiteY47" fmla="*/ 605627 h 677574"/>
              <a:gd name="connsiteX48" fmla="*/ 1050358 w 3649252"/>
              <a:gd name="connsiteY48" fmla="*/ 612086 h 677574"/>
              <a:gd name="connsiteX49" fmla="*/ 1054439 w 3649252"/>
              <a:gd name="connsiteY49" fmla="*/ 620601 h 677574"/>
              <a:gd name="connsiteX50" fmla="*/ 1064818 w 3649252"/>
              <a:gd name="connsiteY50" fmla="*/ 623526 h 677574"/>
              <a:gd name="connsiteX51" fmla="*/ 1075486 w 3649252"/>
              <a:gd name="connsiteY51" fmla="*/ 621116 h 677574"/>
              <a:gd name="connsiteX52" fmla="*/ 1082748 w 3649252"/>
              <a:gd name="connsiteY52" fmla="*/ 614592 h 677574"/>
              <a:gd name="connsiteX53" fmla="*/ 1085383 w 3649252"/>
              <a:gd name="connsiteY53" fmla="*/ 605274 h 677574"/>
              <a:gd name="connsiteX54" fmla="*/ 1085383 w 3649252"/>
              <a:gd name="connsiteY54" fmla="*/ 594798 h 677574"/>
              <a:gd name="connsiteX55" fmla="*/ 166985 w 3649252"/>
              <a:gd name="connsiteY55" fmla="*/ 590942 h 677574"/>
              <a:gd name="connsiteX56" fmla="*/ 162776 w 3649252"/>
              <a:gd name="connsiteY56" fmla="*/ 593031 h 677574"/>
              <a:gd name="connsiteX57" fmla="*/ 155321 w 3649252"/>
              <a:gd name="connsiteY57" fmla="*/ 594638 h 677574"/>
              <a:gd name="connsiteX58" fmla="*/ 147159 w 3649252"/>
              <a:gd name="connsiteY58" fmla="*/ 595794 h 677574"/>
              <a:gd name="connsiteX59" fmla="*/ 140764 w 3649252"/>
              <a:gd name="connsiteY59" fmla="*/ 596598 h 677574"/>
              <a:gd name="connsiteX60" fmla="*/ 129743 w 3649252"/>
              <a:gd name="connsiteY60" fmla="*/ 599072 h 677574"/>
              <a:gd name="connsiteX61" fmla="*/ 121516 w 3649252"/>
              <a:gd name="connsiteY61" fmla="*/ 604149 h 677574"/>
              <a:gd name="connsiteX62" fmla="*/ 118400 w 3649252"/>
              <a:gd name="connsiteY62" fmla="*/ 613307 h 677574"/>
              <a:gd name="connsiteX63" fmla="*/ 124280 w 3649252"/>
              <a:gd name="connsiteY63" fmla="*/ 625229 h 677574"/>
              <a:gd name="connsiteX64" fmla="*/ 139222 w 3649252"/>
              <a:gd name="connsiteY64" fmla="*/ 629245 h 677574"/>
              <a:gd name="connsiteX65" fmla="*/ 154421 w 3649252"/>
              <a:gd name="connsiteY65" fmla="*/ 625711 h 677574"/>
              <a:gd name="connsiteX66" fmla="*/ 163804 w 3649252"/>
              <a:gd name="connsiteY66" fmla="*/ 616585 h 677574"/>
              <a:gd name="connsiteX67" fmla="*/ 166985 w 3649252"/>
              <a:gd name="connsiteY67" fmla="*/ 604824 h 677574"/>
              <a:gd name="connsiteX68" fmla="*/ 166985 w 3649252"/>
              <a:gd name="connsiteY68" fmla="*/ 590942 h 677574"/>
              <a:gd name="connsiteX69" fmla="*/ 618878 w 3649252"/>
              <a:gd name="connsiteY69" fmla="*/ 562922 h 677574"/>
              <a:gd name="connsiteX70" fmla="*/ 617850 w 3649252"/>
              <a:gd name="connsiteY70" fmla="*/ 574104 h 677574"/>
              <a:gd name="connsiteX71" fmla="*/ 614701 w 3649252"/>
              <a:gd name="connsiteY71" fmla="*/ 600936 h 677574"/>
              <a:gd name="connsiteX72" fmla="*/ 608274 w 3649252"/>
              <a:gd name="connsiteY72" fmla="*/ 618834 h 677574"/>
              <a:gd name="connsiteX73" fmla="*/ 645485 w 3649252"/>
              <a:gd name="connsiteY73" fmla="*/ 618834 h 677574"/>
              <a:gd name="connsiteX74" fmla="*/ 645485 w 3649252"/>
              <a:gd name="connsiteY74" fmla="*/ 562922 h 677574"/>
              <a:gd name="connsiteX75" fmla="*/ 618878 w 3649252"/>
              <a:gd name="connsiteY75" fmla="*/ 562922 h 677574"/>
              <a:gd name="connsiteX76" fmla="*/ 1159117 w 3649252"/>
              <a:gd name="connsiteY76" fmla="*/ 562794 h 677574"/>
              <a:gd name="connsiteX77" fmla="*/ 1159117 w 3649252"/>
              <a:gd name="connsiteY77" fmla="*/ 582459 h 677574"/>
              <a:gd name="connsiteX78" fmla="*/ 1176277 w 3649252"/>
              <a:gd name="connsiteY78" fmla="*/ 582459 h 677574"/>
              <a:gd name="connsiteX79" fmla="*/ 1183314 w 3649252"/>
              <a:gd name="connsiteY79" fmla="*/ 581270 h 677574"/>
              <a:gd name="connsiteX80" fmla="*/ 1187812 w 3649252"/>
              <a:gd name="connsiteY80" fmla="*/ 577832 h 677574"/>
              <a:gd name="connsiteX81" fmla="*/ 1189387 w 3649252"/>
              <a:gd name="connsiteY81" fmla="*/ 572498 h 677574"/>
              <a:gd name="connsiteX82" fmla="*/ 1185724 w 3649252"/>
              <a:gd name="connsiteY82" fmla="*/ 565364 h 677574"/>
              <a:gd name="connsiteX83" fmla="*/ 1175698 w 3649252"/>
              <a:gd name="connsiteY83" fmla="*/ 562794 h 677574"/>
              <a:gd name="connsiteX84" fmla="*/ 1159117 w 3649252"/>
              <a:gd name="connsiteY84" fmla="*/ 562794 h 677574"/>
              <a:gd name="connsiteX85" fmla="*/ 3133786 w 3649252"/>
              <a:gd name="connsiteY85" fmla="*/ 562344 h 677574"/>
              <a:gd name="connsiteX86" fmla="*/ 3122507 w 3649252"/>
              <a:gd name="connsiteY86" fmla="*/ 565878 h 677574"/>
              <a:gd name="connsiteX87" fmla="*/ 3115470 w 3649252"/>
              <a:gd name="connsiteY87" fmla="*/ 575904 h 677574"/>
              <a:gd name="connsiteX88" fmla="*/ 3113028 w 3649252"/>
              <a:gd name="connsiteY88" fmla="*/ 591199 h 677574"/>
              <a:gd name="connsiteX89" fmla="*/ 3115470 w 3649252"/>
              <a:gd name="connsiteY89" fmla="*/ 606559 h 677574"/>
              <a:gd name="connsiteX90" fmla="*/ 3122539 w 3649252"/>
              <a:gd name="connsiteY90" fmla="*/ 616745 h 677574"/>
              <a:gd name="connsiteX91" fmla="*/ 3133786 w 3649252"/>
              <a:gd name="connsiteY91" fmla="*/ 620376 h 677574"/>
              <a:gd name="connsiteX92" fmla="*/ 3145097 w 3649252"/>
              <a:gd name="connsiteY92" fmla="*/ 616681 h 677574"/>
              <a:gd name="connsiteX93" fmla="*/ 3152134 w 3649252"/>
              <a:gd name="connsiteY93" fmla="*/ 606398 h 677574"/>
              <a:gd name="connsiteX94" fmla="*/ 3154544 w 3649252"/>
              <a:gd name="connsiteY94" fmla="*/ 591199 h 677574"/>
              <a:gd name="connsiteX95" fmla="*/ 3152166 w 3649252"/>
              <a:gd name="connsiteY95" fmla="*/ 576161 h 677574"/>
              <a:gd name="connsiteX96" fmla="*/ 3145161 w 3649252"/>
              <a:gd name="connsiteY96" fmla="*/ 566007 h 677574"/>
              <a:gd name="connsiteX97" fmla="*/ 3133786 w 3649252"/>
              <a:gd name="connsiteY97" fmla="*/ 562344 h 677574"/>
              <a:gd name="connsiteX98" fmla="*/ 409636 w 3649252"/>
              <a:gd name="connsiteY98" fmla="*/ 562344 h 677574"/>
              <a:gd name="connsiteX99" fmla="*/ 398357 w 3649252"/>
              <a:gd name="connsiteY99" fmla="*/ 565878 h 677574"/>
              <a:gd name="connsiteX100" fmla="*/ 391320 w 3649252"/>
              <a:gd name="connsiteY100" fmla="*/ 575904 h 677574"/>
              <a:gd name="connsiteX101" fmla="*/ 388878 w 3649252"/>
              <a:gd name="connsiteY101" fmla="*/ 591199 h 677574"/>
              <a:gd name="connsiteX102" fmla="*/ 391320 w 3649252"/>
              <a:gd name="connsiteY102" fmla="*/ 606559 h 677574"/>
              <a:gd name="connsiteX103" fmla="*/ 398389 w 3649252"/>
              <a:gd name="connsiteY103" fmla="*/ 616745 h 677574"/>
              <a:gd name="connsiteX104" fmla="*/ 409636 w 3649252"/>
              <a:gd name="connsiteY104" fmla="*/ 620376 h 677574"/>
              <a:gd name="connsiteX105" fmla="*/ 420947 w 3649252"/>
              <a:gd name="connsiteY105" fmla="*/ 616681 h 677574"/>
              <a:gd name="connsiteX106" fmla="*/ 427984 w 3649252"/>
              <a:gd name="connsiteY106" fmla="*/ 606398 h 677574"/>
              <a:gd name="connsiteX107" fmla="*/ 430394 w 3649252"/>
              <a:gd name="connsiteY107" fmla="*/ 591199 h 677574"/>
              <a:gd name="connsiteX108" fmla="*/ 428016 w 3649252"/>
              <a:gd name="connsiteY108" fmla="*/ 576161 h 677574"/>
              <a:gd name="connsiteX109" fmla="*/ 421011 w 3649252"/>
              <a:gd name="connsiteY109" fmla="*/ 566007 h 677574"/>
              <a:gd name="connsiteX110" fmla="*/ 409636 w 3649252"/>
              <a:gd name="connsiteY110" fmla="*/ 562344 h 677574"/>
              <a:gd name="connsiteX111" fmla="*/ 2903603 w 3649252"/>
              <a:gd name="connsiteY111" fmla="*/ 561894 h 677574"/>
              <a:gd name="connsiteX112" fmla="*/ 2903603 w 3649252"/>
              <a:gd name="connsiteY112" fmla="*/ 621148 h 677574"/>
              <a:gd name="connsiteX113" fmla="*/ 2913435 w 3649252"/>
              <a:gd name="connsiteY113" fmla="*/ 618866 h 677574"/>
              <a:gd name="connsiteX114" fmla="*/ 2920698 w 3649252"/>
              <a:gd name="connsiteY114" fmla="*/ 612536 h 677574"/>
              <a:gd name="connsiteX115" fmla="*/ 2925197 w 3649252"/>
              <a:gd name="connsiteY115" fmla="*/ 603121 h 677574"/>
              <a:gd name="connsiteX116" fmla="*/ 2926739 w 3649252"/>
              <a:gd name="connsiteY116" fmla="*/ 591585 h 677574"/>
              <a:gd name="connsiteX117" fmla="*/ 2924008 w 3649252"/>
              <a:gd name="connsiteY117" fmla="*/ 576579 h 677574"/>
              <a:gd name="connsiteX118" fmla="*/ 2916135 w 3649252"/>
              <a:gd name="connsiteY118" fmla="*/ 565878 h 677574"/>
              <a:gd name="connsiteX119" fmla="*/ 2903603 w 3649252"/>
              <a:gd name="connsiteY119" fmla="*/ 561894 h 677574"/>
              <a:gd name="connsiteX120" fmla="*/ 2876289 w 3649252"/>
              <a:gd name="connsiteY120" fmla="*/ 561894 h 677574"/>
              <a:gd name="connsiteX121" fmla="*/ 2866457 w 3649252"/>
              <a:gd name="connsiteY121" fmla="*/ 564207 h 677574"/>
              <a:gd name="connsiteX122" fmla="*/ 2859195 w 3649252"/>
              <a:gd name="connsiteY122" fmla="*/ 570538 h 677574"/>
              <a:gd name="connsiteX123" fmla="*/ 2854728 w 3649252"/>
              <a:gd name="connsiteY123" fmla="*/ 579953 h 677574"/>
              <a:gd name="connsiteX124" fmla="*/ 2853218 w 3649252"/>
              <a:gd name="connsiteY124" fmla="*/ 591585 h 677574"/>
              <a:gd name="connsiteX125" fmla="*/ 2855917 w 3649252"/>
              <a:gd name="connsiteY125" fmla="*/ 606527 h 677574"/>
              <a:gd name="connsiteX126" fmla="*/ 2863822 w 3649252"/>
              <a:gd name="connsiteY126" fmla="*/ 617195 h 677574"/>
              <a:gd name="connsiteX127" fmla="*/ 2876289 w 3649252"/>
              <a:gd name="connsiteY127" fmla="*/ 621148 h 677574"/>
              <a:gd name="connsiteX128" fmla="*/ 2876289 w 3649252"/>
              <a:gd name="connsiteY128" fmla="*/ 561894 h 677574"/>
              <a:gd name="connsiteX129" fmla="*/ 3016658 w 3649252"/>
              <a:gd name="connsiteY129" fmla="*/ 561444 h 677574"/>
              <a:gd name="connsiteX130" fmla="*/ 3005122 w 3649252"/>
              <a:gd name="connsiteY130" fmla="*/ 565364 h 677574"/>
              <a:gd name="connsiteX131" fmla="*/ 2998117 w 3649252"/>
              <a:gd name="connsiteY131" fmla="*/ 576032 h 677574"/>
              <a:gd name="connsiteX132" fmla="*/ 2995771 w 3649252"/>
              <a:gd name="connsiteY132" fmla="*/ 591392 h 677574"/>
              <a:gd name="connsiteX133" fmla="*/ 2998117 w 3649252"/>
              <a:gd name="connsiteY133" fmla="*/ 606752 h 677574"/>
              <a:gd name="connsiteX134" fmla="*/ 3005122 w 3649252"/>
              <a:gd name="connsiteY134" fmla="*/ 617388 h 677574"/>
              <a:gd name="connsiteX135" fmla="*/ 3016658 w 3649252"/>
              <a:gd name="connsiteY135" fmla="*/ 621276 h 677574"/>
              <a:gd name="connsiteX136" fmla="*/ 3028033 w 3649252"/>
              <a:gd name="connsiteY136" fmla="*/ 617388 h 677574"/>
              <a:gd name="connsiteX137" fmla="*/ 3034942 w 3649252"/>
              <a:gd name="connsiteY137" fmla="*/ 606752 h 677574"/>
              <a:gd name="connsiteX138" fmla="*/ 3037288 w 3649252"/>
              <a:gd name="connsiteY138" fmla="*/ 591392 h 677574"/>
              <a:gd name="connsiteX139" fmla="*/ 3034942 w 3649252"/>
              <a:gd name="connsiteY139" fmla="*/ 576032 h 677574"/>
              <a:gd name="connsiteX140" fmla="*/ 3028033 w 3649252"/>
              <a:gd name="connsiteY140" fmla="*/ 565364 h 677574"/>
              <a:gd name="connsiteX141" fmla="*/ 3016658 w 3649252"/>
              <a:gd name="connsiteY141" fmla="*/ 561444 h 677574"/>
              <a:gd name="connsiteX142" fmla="*/ 1702208 w 3649252"/>
              <a:gd name="connsiteY142" fmla="*/ 561444 h 677574"/>
              <a:gd name="connsiteX143" fmla="*/ 1690672 w 3649252"/>
              <a:gd name="connsiteY143" fmla="*/ 565364 h 677574"/>
              <a:gd name="connsiteX144" fmla="*/ 1683667 w 3649252"/>
              <a:gd name="connsiteY144" fmla="*/ 576032 h 677574"/>
              <a:gd name="connsiteX145" fmla="*/ 1681321 w 3649252"/>
              <a:gd name="connsiteY145" fmla="*/ 591392 h 677574"/>
              <a:gd name="connsiteX146" fmla="*/ 1683667 w 3649252"/>
              <a:gd name="connsiteY146" fmla="*/ 606752 h 677574"/>
              <a:gd name="connsiteX147" fmla="*/ 1690672 w 3649252"/>
              <a:gd name="connsiteY147" fmla="*/ 617388 h 677574"/>
              <a:gd name="connsiteX148" fmla="*/ 1702208 w 3649252"/>
              <a:gd name="connsiteY148" fmla="*/ 621276 h 677574"/>
              <a:gd name="connsiteX149" fmla="*/ 1713583 w 3649252"/>
              <a:gd name="connsiteY149" fmla="*/ 617388 h 677574"/>
              <a:gd name="connsiteX150" fmla="*/ 1720492 w 3649252"/>
              <a:gd name="connsiteY150" fmla="*/ 606752 h 677574"/>
              <a:gd name="connsiteX151" fmla="*/ 1722838 w 3649252"/>
              <a:gd name="connsiteY151" fmla="*/ 591392 h 677574"/>
              <a:gd name="connsiteX152" fmla="*/ 1720492 w 3649252"/>
              <a:gd name="connsiteY152" fmla="*/ 576032 h 677574"/>
              <a:gd name="connsiteX153" fmla="*/ 1713583 w 3649252"/>
              <a:gd name="connsiteY153" fmla="*/ 565364 h 677574"/>
              <a:gd name="connsiteX154" fmla="*/ 1702208 w 3649252"/>
              <a:gd name="connsiteY154" fmla="*/ 561444 h 677574"/>
              <a:gd name="connsiteX155" fmla="*/ 749708 w 3649252"/>
              <a:gd name="connsiteY155" fmla="*/ 561444 h 677574"/>
              <a:gd name="connsiteX156" fmla="*/ 738172 w 3649252"/>
              <a:gd name="connsiteY156" fmla="*/ 565364 h 677574"/>
              <a:gd name="connsiteX157" fmla="*/ 731167 w 3649252"/>
              <a:gd name="connsiteY157" fmla="*/ 576032 h 677574"/>
              <a:gd name="connsiteX158" fmla="*/ 728821 w 3649252"/>
              <a:gd name="connsiteY158" fmla="*/ 591392 h 677574"/>
              <a:gd name="connsiteX159" fmla="*/ 731167 w 3649252"/>
              <a:gd name="connsiteY159" fmla="*/ 606752 h 677574"/>
              <a:gd name="connsiteX160" fmla="*/ 738172 w 3649252"/>
              <a:gd name="connsiteY160" fmla="*/ 617388 h 677574"/>
              <a:gd name="connsiteX161" fmla="*/ 749708 w 3649252"/>
              <a:gd name="connsiteY161" fmla="*/ 621276 h 677574"/>
              <a:gd name="connsiteX162" fmla="*/ 761083 w 3649252"/>
              <a:gd name="connsiteY162" fmla="*/ 617388 h 677574"/>
              <a:gd name="connsiteX163" fmla="*/ 767992 w 3649252"/>
              <a:gd name="connsiteY163" fmla="*/ 606752 h 677574"/>
              <a:gd name="connsiteX164" fmla="*/ 770338 w 3649252"/>
              <a:gd name="connsiteY164" fmla="*/ 591392 h 677574"/>
              <a:gd name="connsiteX165" fmla="*/ 767992 w 3649252"/>
              <a:gd name="connsiteY165" fmla="*/ 576032 h 677574"/>
              <a:gd name="connsiteX166" fmla="*/ 761083 w 3649252"/>
              <a:gd name="connsiteY166" fmla="*/ 565364 h 677574"/>
              <a:gd name="connsiteX167" fmla="*/ 749708 w 3649252"/>
              <a:gd name="connsiteY167" fmla="*/ 561444 h 677574"/>
              <a:gd name="connsiteX168" fmla="*/ 3378223 w 3649252"/>
              <a:gd name="connsiteY168" fmla="*/ 560994 h 677574"/>
              <a:gd name="connsiteX169" fmla="*/ 3367201 w 3649252"/>
              <a:gd name="connsiteY169" fmla="*/ 563854 h 677574"/>
              <a:gd name="connsiteX170" fmla="*/ 3359713 w 3649252"/>
              <a:gd name="connsiteY170" fmla="*/ 571502 h 677574"/>
              <a:gd name="connsiteX171" fmla="*/ 3357184 w 3649252"/>
              <a:gd name="connsiteY171" fmla="*/ 581238 h 677574"/>
              <a:gd name="connsiteX172" fmla="*/ 3398402 w 3649252"/>
              <a:gd name="connsiteY172" fmla="*/ 581238 h 677574"/>
              <a:gd name="connsiteX173" fmla="*/ 3395831 w 3649252"/>
              <a:gd name="connsiteY173" fmla="*/ 570763 h 677574"/>
              <a:gd name="connsiteX174" fmla="*/ 3388730 w 3649252"/>
              <a:gd name="connsiteY174" fmla="*/ 563597 h 677574"/>
              <a:gd name="connsiteX175" fmla="*/ 3378223 w 3649252"/>
              <a:gd name="connsiteY175" fmla="*/ 560994 h 677574"/>
              <a:gd name="connsiteX176" fmla="*/ 1387498 w 3649252"/>
              <a:gd name="connsiteY176" fmla="*/ 560994 h 677574"/>
              <a:gd name="connsiteX177" fmla="*/ 1376476 w 3649252"/>
              <a:gd name="connsiteY177" fmla="*/ 563854 h 677574"/>
              <a:gd name="connsiteX178" fmla="*/ 1368989 w 3649252"/>
              <a:gd name="connsiteY178" fmla="*/ 571502 h 677574"/>
              <a:gd name="connsiteX179" fmla="*/ 1366459 w 3649252"/>
              <a:gd name="connsiteY179" fmla="*/ 581238 h 677574"/>
              <a:gd name="connsiteX180" fmla="*/ 1407677 w 3649252"/>
              <a:gd name="connsiteY180" fmla="*/ 581238 h 677574"/>
              <a:gd name="connsiteX181" fmla="*/ 1405107 w 3649252"/>
              <a:gd name="connsiteY181" fmla="*/ 570763 h 677574"/>
              <a:gd name="connsiteX182" fmla="*/ 1398005 w 3649252"/>
              <a:gd name="connsiteY182" fmla="*/ 563597 h 677574"/>
              <a:gd name="connsiteX183" fmla="*/ 1387498 w 3649252"/>
              <a:gd name="connsiteY183" fmla="*/ 560994 h 677574"/>
              <a:gd name="connsiteX184" fmla="*/ 520723 w 3649252"/>
              <a:gd name="connsiteY184" fmla="*/ 560994 h 677574"/>
              <a:gd name="connsiteX185" fmla="*/ 509701 w 3649252"/>
              <a:gd name="connsiteY185" fmla="*/ 563854 h 677574"/>
              <a:gd name="connsiteX186" fmla="*/ 502214 w 3649252"/>
              <a:gd name="connsiteY186" fmla="*/ 571502 h 677574"/>
              <a:gd name="connsiteX187" fmla="*/ 499684 w 3649252"/>
              <a:gd name="connsiteY187" fmla="*/ 581238 h 677574"/>
              <a:gd name="connsiteX188" fmla="*/ 540902 w 3649252"/>
              <a:gd name="connsiteY188" fmla="*/ 581238 h 677574"/>
              <a:gd name="connsiteX189" fmla="*/ 538332 w 3649252"/>
              <a:gd name="connsiteY189" fmla="*/ 570763 h 677574"/>
              <a:gd name="connsiteX190" fmla="*/ 531230 w 3649252"/>
              <a:gd name="connsiteY190" fmla="*/ 563597 h 677574"/>
              <a:gd name="connsiteX191" fmla="*/ 520723 w 3649252"/>
              <a:gd name="connsiteY191" fmla="*/ 560994 h 677574"/>
              <a:gd name="connsiteX192" fmla="*/ 3200529 w 3649252"/>
              <a:gd name="connsiteY192" fmla="*/ 541843 h 677574"/>
              <a:gd name="connsiteX193" fmla="*/ 3212161 w 3649252"/>
              <a:gd name="connsiteY193" fmla="*/ 541843 h 677574"/>
              <a:gd name="connsiteX194" fmla="*/ 3226685 w 3649252"/>
              <a:gd name="connsiteY194" fmla="*/ 541843 h 677574"/>
              <a:gd name="connsiteX195" fmla="*/ 3232919 w 3649252"/>
              <a:gd name="connsiteY195" fmla="*/ 541843 h 677574"/>
              <a:gd name="connsiteX196" fmla="*/ 3258883 w 3649252"/>
              <a:gd name="connsiteY196" fmla="*/ 610287 h 677574"/>
              <a:gd name="connsiteX197" fmla="*/ 3285617 w 3649252"/>
              <a:gd name="connsiteY197" fmla="*/ 541843 h 677574"/>
              <a:gd name="connsiteX198" fmla="*/ 3292429 w 3649252"/>
              <a:gd name="connsiteY198" fmla="*/ 541843 h 677574"/>
              <a:gd name="connsiteX199" fmla="*/ 3306440 w 3649252"/>
              <a:gd name="connsiteY199" fmla="*/ 541843 h 677574"/>
              <a:gd name="connsiteX200" fmla="*/ 3318265 w 3649252"/>
              <a:gd name="connsiteY200" fmla="*/ 541843 h 677574"/>
              <a:gd name="connsiteX201" fmla="*/ 3318265 w 3649252"/>
              <a:gd name="connsiteY201" fmla="*/ 640556 h 677574"/>
              <a:gd name="connsiteX202" fmla="*/ 3292429 w 3649252"/>
              <a:gd name="connsiteY202" fmla="*/ 640556 h 677574"/>
              <a:gd name="connsiteX203" fmla="*/ 3292429 w 3649252"/>
              <a:gd name="connsiteY203" fmla="*/ 577768 h 677574"/>
              <a:gd name="connsiteX204" fmla="*/ 3267944 w 3649252"/>
              <a:gd name="connsiteY204" fmla="*/ 640556 h 677574"/>
              <a:gd name="connsiteX205" fmla="*/ 3249757 w 3649252"/>
              <a:gd name="connsiteY205" fmla="*/ 640556 h 677574"/>
              <a:gd name="connsiteX206" fmla="*/ 3226685 w 3649252"/>
              <a:gd name="connsiteY206" fmla="*/ 579978 h 677574"/>
              <a:gd name="connsiteX207" fmla="*/ 3226685 w 3649252"/>
              <a:gd name="connsiteY207" fmla="*/ 640556 h 677574"/>
              <a:gd name="connsiteX208" fmla="*/ 3200529 w 3649252"/>
              <a:gd name="connsiteY208" fmla="*/ 640556 h 677574"/>
              <a:gd name="connsiteX209" fmla="*/ 3200529 w 3649252"/>
              <a:gd name="connsiteY209" fmla="*/ 541843 h 677574"/>
              <a:gd name="connsiteX210" fmla="*/ 2719137 w 3649252"/>
              <a:gd name="connsiteY210" fmla="*/ 541843 h 677574"/>
              <a:gd name="connsiteX211" fmla="*/ 2808596 w 3649252"/>
              <a:gd name="connsiteY211" fmla="*/ 541843 h 677574"/>
              <a:gd name="connsiteX212" fmla="*/ 2808596 w 3649252"/>
              <a:gd name="connsiteY212" fmla="*/ 563372 h 677574"/>
              <a:gd name="connsiteX213" fmla="*/ 2776784 w 3649252"/>
              <a:gd name="connsiteY213" fmla="*/ 563372 h 677574"/>
              <a:gd name="connsiteX214" fmla="*/ 2776784 w 3649252"/>
              <a:gd name="connsiteY214" fmla="*/ 640556 h 677574"/>
              <a:gd name="connsiteX215" fmla="*/ 2750692 w 3649252"/>
              <a:gd name="connsiteY215" fmla="*/ 640556 h 677574"/>
              <a:gd name="connsiteX216" fmla="*/ 2750692 w 3649252"/>
              <a:gd name="connsiteY216" fmla="*/ 563372 h 677574"/>
              <a:gd name="connsiteX217" fmla="*/ 2719137 w 3649252"/>
              <a:gd name="connsiteY217" fmla="*/ 563372 h 677574"/>
              <a:gd name="connsiteX218" fmla="*/ 2719137 w 3649252"/>
              <a:gd name="connsiteY218" fmla="*/ 541843 h 677574"/>
              <a:gd name="connsiteX219" fmla="*/ 2527839 w 3649252"/>
              <a:gd name="connsiteY219" fmla="*/ 541843 h 677574"/>
              <a:gd name="connsiteX220" fmla="*/ 2602902 w 3649252"/>
              <a:gd name="connsiteY220" fmla="*/ 541843 h 677574"/>
              <a:gd name="connsiteX221" fmla="*/ 2602902 w 3649252"/>
              <a:gd name="connsiteY221" fmla="*/ 640556 h 677574"/>
              <a:gd name="connsiteX222" fmla="*/ 2576810 w 3649252"/>
              <a:gd name="connsiteY222" fmla="*/ 640556 h 677574"/>
              <a:gd name="connsiteX223" fmla="*/ 2576810 w 3649252"/>
              <a:gd name="connsiteY223" fmla="*/ 563372 h 677574"/>
              <a:gd name="connsiteX224" fmla="*/ 2552453 w 3649252"/>
              <a:gd name="connsiteY224" fmla="*/ 563372 h 677574"/>
              <a:gd name="connsiteX225" fmla="*/ 2550910 w 3649252"/>
              <a:gd name="connsiteY225" fmla="*/ 593513 h 677574"/>
              <a:gd name="connsiteX226" fmla="*/ 2547922 w 3649252"/>
              <a:gd name="connsiteY226" fmla="*/ 614850 h 677574"/>
              <a:gd name="connsiteX227" fmla="*/ 2541271 w 3649252"/>
              <a:gd name="connsiteY227" fmla="*/ 629470 h 677574"/>
              <a:gd name="connsiteX228" fmla="*/ 2531052 w 3649252"/>
              <a:gd name="connsiteY228" fmla="*/ 637857 h 677574"/>
              <a:gd name="connsiteX229" fmla="*/ 2517171 w 3649252"/>
              <a:gd name="connsiteY229" fmla="*/ 640556 h 677574"/>
              <a:gd name="connsiteX230" fmla="*/ 2508944 w 3649252"/>
              <a:gd name="connsiteY230" fmla="*/ 640556 h 677574"/>
              <a:gd name="connsiteX231" fmla="*/ 2508816 w 3649252"/>
              <a:gd name="connsiteY231" fmla="*/ 618834 h 677574"/>
              <a:gd name="connsiteX232" fmla="*/ 2512093 w 3649252"/>
              <a:gd name="connsiteY232" fmla="*/ 618834 h 677574"/>
              <a:gd name="connsiteX233" fmla="*/ 2518102 w 3649252"/>
              <a:gd name="connsiteY233" fmla="*/ 617131 h 677574"/>
              <a:gd name="connsiteX234" fmla="*/ 2522312 w 3649252"/>
              <a:gd name="connsiteY234" fmla="*/ 611572 h 677574"/>
              <a:gd name="connsiteX235" fmla="*/ 2524947 w 3649252"/>
              <a:gd name="connsiteY235" fmla="*/ 601321 h 677574"/>
              <a:gd name="connsiteX236" fmla="*/ 2526232 w 3649252"/>
              <a:gd name="connsiteY236" fmla="*/ 585544 h 677574"/>
              <a:gd name="connsiteX237" fmla="*/ 2527839 w 3649252"/>
              <a:gd name="connsiteY237" fmla="*/ 541843 h 677574"/>
              <a:gd name="connsiteX238" fmla="*/ 2409953 w 3649252"/>
              <a:gd name="connsiteY238" fmla="*/ 541843 h 677574"/>
              <a:gd name="connsiteX239" fmla="*/ 2496263 w 3649252"/>
              <a:gd name="connsiteY239" fmla="*/ 541843 h 677574"/>
              <a:gd name="connsiteX240" fmla="*/ 2496263 w 3649252"/>
              <a:gd name="connsiteY240" fmla="*/ 640556 h 677574"/>
              <a:gd name="connsiteX241" fmla="*/ 2470107 w 3649252"/>
              <a:gd name="connsiteY241" fmla="*/ 640556 h 677574"/>
              <a:gd name="connsiteX242" fmla="*/ 2470107 w 3649252"/>
              <a:gd name="connsiteY242" fmla="*/ 563372 h 677574"/>
              <a:gd name="connsiteX243" fmla="*/ 2435789 w 3649252"/>
              <a:gd name="connsiteY243" fmla="*/ 563372 h 677574"/>
              <a:gd name="connsiteX244" fmla="*/ 2435789 w 3649252"/>
              <a:gd name="connsiteY244" fmla="*/ 640556 h 677574"/>
              <a:gd name="connsiteX245" fmla="*/ 2409953 w 3649252"/>
              <a:gd name="connsiteY245" fmla="*/ 640556 h 677574"/>
              <a:gd name="connsiteX246" fmla="*/ 2409953 w 3649252"/>
              <a:gd name="connsiteY246" fmla="*/ 541843 h 677574"/>
              <a:gd name="connsiteX247" fmla="*/ 2267078 w 3649252"/>
              <a:gd name="connsiteY247" fmla="*/ 541843 h 677574"/>
              <a:gd name="connsiteX248" fmla="*/ 2293235 w 3649252"/>
              <a:gd name="connsiteY248" fmla="*/ 541843 h 677574"/>
              <a:gd name="connsiteX249" fmla="*/ 2293235 w 3649252"/>
              <a:gd name="connsiteY249" fmla="*/ 604438 h 677574"/>
              <a:gd name="connsiteX250" fmla="*/ 2328775 w 3649252"/>
              <a:gd name="connsiteY250" fmla="*/ 541843 h 677574"/>
              <a:gd name="connsiteX251" fmla="*/ 2355767 w 3649252"/>
              <a:gd name="connsiteY251" fmla="*/ 541843 h 677574"/>
              <a:gd name="connsiteX252" fmla="*/ 2355767 w 3649252"/>
              <a:gd name="connsiteY252" fmla="*/ 640556 h 677574"/>
              <a:gd name="connsiteX253" fmla="*/ 2329674 w 3649252"/>
              <a:gd name="connsiteY253" fmla="*/ 640556 h 677574"/>
              <a:gd name="connsiteX254" fmla="*/ 2329674 w 3649252"/>
              <a:gd name="connsiteY254" fmla="*/ 577768 h 677574"/>
              <a:gd name="connsiteX255" fmla="*/ 2294263 w 3649252"/>
              <a:gd name="connsiteY255" fmla="*/ 640556 h 677574"/>
              <a:gd name="connsiteX256" fmla="*/ 2267078 w 3649252"/>
              <a:gd name="connsiteY256" fmla="*/ 640556 h 677574"/>
              <a:gd name="connsiteX257" fmla="*/ 2267078 w 3649252"/>
              <a:gd name="connsiteY257" fmla="*/ 541843 h 677574"/>
              <a:gd name="connsiteX258" fmla="*/ 2124203 w 3649252"/>
              <a:gd name="connsiteY258" fmla="*/ 541843 h 677574"/>
              <a:gd name="connsiteX259" fmla="*/ 2135836 w 3649252"/>
              <a:gd name="connsiteY259" fmla="*/ 541843 h 677574"/>
              <a:gd name="connsiteX260" fmla="*/ 2150360 w 3649252"/>
              <a:gd name="connsiteY260" fmla="*/ 541843 h 677574"/>
              <a:gd name="connsiteX261" fmla="*/ 2156594 w 3649252"/>
              <a:gd name="connsiteY261" fmla="*/ 541843 h 677574"/>
              <a:gd name="connsiteX262" fmla="*/ 2182558 w 3649252"/>
              <a:gd name="connsiteY262" fmla="*/ 610287 h 677574"/>
              <a:gd name="connsiteX263" fmla="*/ 2209293 w 3649252"/>
              <a:gd name="connsiteY263" fmla="*/ 541843 h 677574"/>
              <a:gd name="connsiteX264" fmla="*/ 2216105 w 3649252"/>
              <a:gd name="connsiteY264" fmla="*/ 541843 h 677574"/>
              <a:gd name="connsiteX265" fmla="*/ 2230115 w 3649252"/>
              <a:gd name="connsiteY265" fmla="*/ 541843 h 677574"/>
              <a:gd name="connsiteX266" fmla="*/ 2241940 w 3649252"/>
              <a:gd name="connsiteY266" fmla="*/ 541843 h 677574"/>
              <a:gd name="connsiteX267" fmla="*/ 2241940 w 3649252"/>
              <a:gd name="connsiteY267" fmla="*/ 640556 h 677574"/>
              <a:gd name="connsiteX268" fmla="*/ 2216105 w 3649252"/>
              <a:gd name="connsiteY268" fmla="*/ 640556 h 677574"/>
              <a:gd name="connsiteX269" fmla="*/ 2216105 w 3649252"/>
              <a:gd name="connsiteY269" fmla="*/ 577768 h 677574"/>
              <a:gd name="connsiteX270" fmla="*/ 2191619 w 3649252"/>
              <a:gd name="connsiteY270" fmla="*/ 640556 h 677574"/>
              <a:gd name="connsiteX271" fmla="*/ 2173432 w 3649252"/>
              <a:gd name="connsiteY271" fmla="*/ 640556 h 677574"/>
              <a:gd name="connsiteX272" fmla="*/ 2150360 w 3649252"/>
              <a:gd name="connsiteY272" fmla="*/ 579978 h 677574"/>
              <a:gd name="connsiteX273" fmla="*/ 2150360 w 3649252"/>
              <a:gd name="connsiteY273" fmla="*/ 640556 h 677574"/>
              <a:gd name="connsiteX274" fmla="*/ 2124203 w 3649252"/>
              <a:gd name="connsiteY274" fmla="*/ 640556 h 677574"/>
              <a:gd name="connsiteX275" fmla="*/ 2124203 w 3649252"/>
              <a:gd name="connsiteY275" fmla="*/ 541843 h 677574"/>
              <a:gd name="connsiteX276" fmla="*/ 1914653 w 3649252"/>
              <a:gd name="connsiteY276" fmla="*/ 541843 h 677574"/>
              <a:gd name="connsiteX277" fmla="*/ 1940810 w 3649252"/>
              <a:gd name="connsiteY277" fmla="*/ 541843 h 677574"/>
              <a:gd name="connsiteX278" fmla="*/ 1940810 w 3649252"/>
              <a:gd name="connsiteY278" fmla="*/ 580274 h 677574"/>
              <a:gd name="connsiteX279" fmla="*/ 1974550 w 3649252"/>
              <a:gd name="connsiteY279" fmla="*/ 580274 h 677574"/>
              <a:gd name="connsiteX280" fmla="*/ 1974550 w 3649252"/>
              <a:gd name="connsiteY280" fmla="*/ 541843 h 677574"/>
              <a:gd name="connsiteX281" fmla="*/ 2000514 w 3649252"/>
              <a:gd name="connsiteY281" fmla="*/ 541843 h 677574"/>
              <a:gd name="connsiteX282" fmla="*/ 2000514 w 3649252"/>
              <a:gd name="connsiteY282" fmla="*/ 640556 h 677574"/>
              <a:gd name="connsiteX283" fmla="*/ 1974550 w 3649252"/>
              <a:gd name="connsiteY283" fmla="*/ 640556 h 677574"/>
              <a:gd name="connsiteX284" fmla="*/ 1974550 w 3649252"/>
              <a:gd name="connsiteY284" fmla="*/ 601803 h 677574"/>
              <a:gd name="connsiteX285" fmla="*/ 1940810 w 3649252"/>
              <a:gd name="connsiteY285" fmla="*/ 601803 h 677574"/>
              <a:gd name="connsiteX286" fmla="*/ 1940810 w 3649252"/>
              <a:gd name="connsiteY286" fmla="*/ 640556 h 677574"/>
              <a:gd name="connsiteX287" fmla="*/ 1914653 w 3649252"/>
              <a:gd name="connsiteY287" fmla="*/ 640556 h 677574"/>
              <a:gd name="connsiteX288" fmla="*/ 1914653 w 3649252"/>
              <a:gd name="connsiteY288" fmla="*/ 541843 h 677574"/>
              <a:gd name="connsiteX289" fmla="*/ 1771778 w 3649252"/>
              <a:gd name="connsiteY289" fmla="*/ 541843 h 677574"/>
              <a:gd name="connsiteX290" fmla="*/ 1797935 w 3649252"/>
              <a:gd name="connsiteY290" fmla="*/ 541843 h 677574"/>
              <a:gd name="connsiteX291" fmla="*/ 1797935 w 3649252"/>
              <a:gd name="connsiteY291" fmla="*/ 604438 h 677574"/>
              <a:gd name="connsiteX292" fmla="*/ 1833475 w 3649252"/>
              <a:gd name="connsiteY292" fmla="*/ 541843 h 677574"/>
              <a:gd name="connsiteX293" fmla="*/ 1860467 w 3649252"/>
              <a:gd name="connsiteY293" fmla="*/ 541843 h 677574"/>
              <a:gd name="connsiteX294" fmla="*/ 1860467 w 3649252"/>
              <a:gd name="connsiteY294" fmla="*/ 640556 h 677574"/>
              <a:gd name="connsiteX295" fmla="*/ 1834374 w 3649252"/>
              <a:gd name="connsiteY295" fmla="*/ 640556 h 677574"/>
              <a:gd name="connsiteX296" fmla="*/ 1834374 w 3649252"/>
              <a:gd name="connsiteY296" fmla="*/ 577768 h 677574"/>
              <a:gd name="connsiteX297" fmla="*/ 1798963 w 3649252"/>
              <a:gd name="connsiteY297" fmla="*/ 640556 h 677574"/>
              <a:gd name="connsiteX298" fmla="*/ 1771778 w 3649252"/>
              <a:gd name="connsiteY298" fmla="*/ 640556 h 677574"/>
              <a:gd name="connsiteX299" fmla="*/ 1771778 w 3649252"/>
              <a:gd name="connsiteY299" fmla="*/ 541843 h 677574"/>
              <a:gd name="connsiteX300" fmla="*/ 1552703 w 3649252"/>
              <a:gd name="connsiteY300" fmla="*/ 541843 h 677574"/>
              <a:gd name="connsiteX301" fmla="*/ 1578860 w 3649252"/>
              <a:gd name="connsiteY301" fmla="*/ 541843 h 677574"/>
              <a:gd name="connsiteX302" fmla="*/ 1578860 w 3649252"/>
              <a:gd name="connsiteY302" fmla="*/ 580274 h 677574"/>
              <a:gd name="connsiteX303" fmla="*/ 1612600 w 3649252"/>
              <a:gd name="connsiteY303" fmla="*/ 580274 h 677574"/>
              <a:gd name="connsiteX304" fmla="*/ 1612600 w 3649252"/>
              <a:gd name="connsiteY304" fmla="*/ 541843 h 677574"/>
              <a:gd name="connsiteX305" fmla="*/ 1638564 w 3649252"/>
              <a:gd name="connsiteY305" fmla="*/ 541843 h 677574"/>
              <a:gd name="connsiteX306" fmla="*/ 1638564 w 3649252"/>
              <a:gd name="connsiteY306" fmla="*/ 640556 h 677574"/>
              <a:gd name="connsiteX307" fmla="*/ 1612600 w 3649252"/>
              <a:gd name="connsiteY307" fmla="*/ 640556 h 677574"/>
              <a:gd name="connsiteX308" fmla="*/ 1612600 w 3649252"/>
              <a:gd name="connsiteY308" fmla="*/ 601803 h 677574"/>
              <a:gd name="connsiteX309" fmla="*/ 1578860 w 3649252"/>
              <a:gd name="connsiteY309" fmla="*/ 601803 h 677574"/>
              <a:gd name="connsiteX310" fmla="*/ 1578860 w 3649252"/>
              <a:gd name="connsiteY310" fmla="*/ 640556 h 677574"/>
              <a:gd name="connsiteX311" fmla="*/ 1552703 w 3649252"/>
              <a:gd name="connsiteY311" fmla="*/ 640556 h 677574"/>
              <a:gd name="connsiteX312" fmla="*/ 1552703 w 3649252"/>
              <a:gd name="connsiteY312" fmla="*/ 541843 h 677574"/>
              <a:gd name="connsiteX313" fmla="*/ 1447929 w 3649252"/>
              <a:gd name="connsiteY313" fmla="*/ 541843 h 677574"/>
              <a:gd name="connsiteX314" fmla="*/ 1474085 w 3649252"/>
              <a:gd name="connsiteY314" fmla="*/ 541843 h 677574"/>
              <a:gd name="connsiteX315" fmla="*/ 1474085 w 3649252"/>
              <a:gd name="connsiteY315" fmla="*/ 580274 h 677574"/>
              <a:gd name="connsiteX316" fmla="*/ 1507825 w 3649252"/>
              <a:gd name="connsiteY316" fmla="*/ 580274 h 677574"/>
              <a:gd name="connsiteX317" fmla="*/ 1507825 w 3649252"/>
              <a:gd name="connsiteY317" fmla="*/ 541843 h 677574"/>
              <a:gd name="connsiteX318" fmla="*/ 1533789 w 3649252"/>
              <a:gd name="connsiteY318" fmla="*/ 541843 h 677574"/>
              <a:gd name="connsiteX319" fmla="*/ 1533789 w 3649252"/>
              <a:gd name="connsiteY319" fmla="*/ 640556 h 677574"/>
              <a:gd name="connsiteX320" fmla="*/ 1507825 w 3649252"/>
              <a:gd name="connsiteY320" fmla="*/ 640556 h 677574"/>
              <a:gd name="connsiteX321" fmla="*/ 1507825 w 3649252"/>
              <a:gd name="connsiteY321" fmla="*/ 601803 h 677574"/>
              <a:gd name="connsiteX322" fmla="*/ 1474085 w 3649252"/>
              <a:gd name="connsiteY322" fmla="*/ 601803 h 677574"/>
              <a:gd name="connsiteX323" fmla="*/ 1474085 w 3649252"/>
              <a:gd name="connsiteY323" fmla="*/ 640556 h 677574"/>
              <a:gd name="connsiteX324" fmla="*/ 1447929 w 3649252"/>
              <a:gd name="connsiteY324" fmla="*/ 640556 h 677574"/>
              <a:gd name="connsiteX325" fmla="*/ 1447929 w 3649252"/>
              <a:gd name="connsiteY325" fmla="*/ 541843 h 677574"/>
              <a:gd name="connsiteX326" fmla="*/ 1251489 w 3649252"/>
              <a:gd name="connsiteY326" fmla="*/ 541843 h 677574"/>
              <a:gd name="connsiteX327" fmla="*/ 1326552 w 3649252"/>
              <a:gd name="connsiteY327" fmla="*/ 541843 h 677574"/>
              <a:gd name="connsiteX328" fmla="*/ 1326552 w 3649252"/>
              <a:gd name="connsiteY328" fmla="*/ 640556 h 677574"/>
              <a:gd name="connsiteX329" fmla="*/ 1300460 w 3649252"/>
              <a:gd name="connsiteY329" fmla="*/ 640556 h 677574"/>
              <a:gd name="connsiteX330" fmla="*/ 1300460 w 3649252"/>
              <a:gd name="connsiteY330" fmla="*/ 563372 h 677574"/>
              <a:gd name="connsiteX331" fmla="*/ 1276103 w 3649252"/>
              <a:gd name="connsiteY331" fmla="*/ 563372 h 677574"/>
              <a:gd name="connsiteX332" fmla="*/ 1274561 w 3649252"/>
              <a:gd name="connsiteY332" fmla="*/ 593513 h 677574"/>
              <a:gd name="connsiteX333" fmla="*/ 1271572 w 3649252"/>
              <a:gd name="connsiteY333" fmla="*/ 614850 h 677574"/>
              <a:gd name="connsiteX334" fmla="*/ 1264921 w 3649252"/>
              <a:gd name="connsiteY334" fmla="*/ 629470 h 677574"/>
              <a:gd name="connsiteX335" fmla="*/ 1254702 w 3649252"/>
              <a:gd name="connsiteY335" fmla="*/ 637857 h 677574"/>
              <a:gd name="connsiteX336" fmla="*/ 1240821 w 3649252"/>
              <a:gd name="connsiteY336" fmla="*/ 640556 h 677574"/>
              <a:gd name="connsiteX337" fmla="*/ 1232595 w 3649252"/>
              <a:gd name="connsiteY337" fmla="*/ 640556 h 677574"/>
              <a:gd name="connsiteX338" fmla="*/ 1232466 w 3649252"/>
              <a:gd name="connsiteY338" fmla="*/ 618834 h 677574"/>
              <a:gd name="connsiteX339" fmla="*/ 1235744 w 3649252"/>
              <a:gd name="connsiteY339" fmla="*/ 618834 h 677574"/>
              <a:gd name="connsiteX340" fmla="*/ 1241753 w 3649252"/>
              <a:gd name="connsiteY340" fmla="*/ 617131 h 677574"/>
              <a:gd name="connsiteX341" fmla="*/ 1245962 w 3649252"/>
              <a:gd name="connsiteY341" fmla="*/ 611572 h 677574"/>
              <a:gd name="connsiteX342" fmla="*/ 1248597 w 3649252"/>
              <a:gd name="connsiteY342" fmla="*/ 601321 h 677574"/>
              <a:gd name="connsiteX343" fmla="*/ 1249882 w 3649252"/>
              <a:gd name="connsiteY343" fmla="*/ 585544 h 677574"/>
              <a:gd name="connsiteX344" fmla="*/ 1251489 w 3649252"/>
              <a:gd name="connsiteY344" fmla="*/ 541843 h 677574"/>
              <a:gd name="connsiteX345" fmla="*/ 1133604 w 3649252"/>
              <a:gd name="connsiteY345" fmla="*/ 541843 h 677574"/>
              <a:gd name="connsiteX346" fmla="*/ 1175698 w 3649252"/>
              <a:gd name="connsiteY346" fmla="*/ 541843 h 677574"/>
              <a:gd name="connsiteX347" fmla="*/ 1204554 w 3649252"/>
              <a:gd name="connsiteY347" fmla="*/ 548783 h 677574"/>
              <a:gd name="connsiteX348" fmla="*/ 1215158 w 3649252"/>
              <a:gd name="connsiteY348" fmla="*/ 568513 h 677574"/>
              <a:gd name="connsiteX349" fmla="*/ 1209181 w 3649252"/>
              <a:gd name="connsiteY349" fmla="*/ 581881 h 677574"/>
              <a:gd name="connsiteX350" fmla="*/ 1192600 w 3649252"/>
              <a:gd name="connsiteY350" fmla="*/ 589079 h 677574"/>
              <a:gd name="connsiteX351" fmla="*/ 1207735 w 3649252"/>
              <a:gd name="connsiteY351" fmla="*/ 593095 h 677574"/>
              <a:gd name="connsiteX352" fmla="*/ 1217311 w 3649252"/>
              <a:gd name="connsiteY352" fmla="*/ 601803 h 677574"/>
              <a:gd name="connsiteX353" fmla="*/ 1220621 w 3649252"/>
              <a:gd name="connsiteY353" fmla="*/ 613628 h 677574"/>
              <a:gd name="connsiteX354" fmla="*/ 1216154 w 3649252"/>
              <a:gd name="connsiteY354" fmla="*/ 628088 h 677574"/>
              <a:gd name="connsiteX355" fmla="*/ 1203108 w 3649252"/>
              <a:gd name="connsiteY355" fmla="*/ 637343 h 677574"/>
              <a:gd name="connsiteX356" fmla="*/ 1182189 w 3649252"/>
              <a:gd name="connsiteY356" fmla="*/ 640556 h 677574"/>
              <a:gd name="connsiteX357" fmla="*/ 1133604 w 3649252"/>
              <a:gd name="connsiteY357" fmla="*/ 640556 h 677574"/>
              <a:gd name="connsiteX358" fmla="*/ 1133604 w 3649252"/>
              <a:gd name="connsiteY358" fmla="*/ 541843 h 677574"/>
              <a:gd name="connsiteX359" fmla="*/ 918912 w 3649252"/>
              <a:gd name="connsiteY359" fmla="*/ 541843 h 677574"/>
              <a:gd name="connsiteX360" fmla="*/ 1008372 w 3649252"/>
              <a:gd name="connsiteY360" fmla="*/ 541843 h 677574"/>
              <a:gd name="connsiteX361" fmla="*/ 1008372 w 3649252"/>
              <a:gd name="connsiteY361" fmla="*/ 563372 h 677574"/>
              <a:gd name="connsiteX362" fmla="*/ 976560 w 3649252"/>
              <a:gd name="connsiteY362" fmla="*/ 563372 h 677574"/>
              <a:gd name="connsiteX363" fmla="*/ 976560 w 3649252"/>
              <a:gd name="connsiteY363" fmla="*/ 640556 h 677574"/>
              <a:gd name="connsiteX364" fmla="*/ 950467 w 3649252"/>
              <a:gd name="connsiteY364" fmla="*/ 640556 h 677574"/>
              <a:gd name="connsiteX365" fmla="*/ 950467 w 3649252"/>
              <a:gd name="connsiteY365" fmla="*/ 563372 h 677574"/>
              <a:gd name="connsiteX366" fmla="*/ 918912 w 3649252"/>
              <a:gd name="connsiteY366" fmla="*/ 563372 h 677574"/>
              <a:gd name="connsiteX367" fmla="*/ 918912 w 3649252"/>
              <a:gd name="connsiteY367" fmla="*/ 541843 h 677574"/>
              <a:gd name="connsiteX368" fmla="*/ 595614 w 3649252"/>
              <a:gd name="connsiteY368" fmla="*/ 541843 h 677574"/>
              <a:gd name="connsiteX369" fmla="*/ 671320 w 3649252"/>
              <a:gd name="connsiteY369" fmla="*/ 541843 h 677574"/>
              <a:gd name="connsiteX370" fmla="*/ 671320 w 3649252"/>
              <a:gd name="connsiteY370" fmla="*/ 618834 h 677574"/>
              <a:gd name="connsiteX371" fmla="*/ 686615 w 3649252"/>
              <a:gd name="connsiteY371" fmla="*/ 618834 h 677574"/>
              <a:gd name="connsiteX372" fmla="*/ 686615 w 3649252"/>
              <a:gd name="connsiteY372" fmla="*/ 669476 h 677574"/>
              <a:gd name="connsiteX373" fmla="*/ 660523 w 3649252"/>
              <a:gd name="connsiteY373" fmla="*/ 669476 h 677574"/>
              <a:gd name="connsiteX374" fmla="*/ 660523 w 3649252"/>
              <a:gd name="connsiteY374" fmla="*/ 640556 h 677574"/>
              <a:gd name="connsiteX375" fmla="*/ 600177 w 3649252"/>
              <a:gd name="connsiteY375" fmla="*/ 640556 h 677574"/>
              <a:gd name="connsiteX376" fmla="*/ 600177 w 3649252"/>
              <a:gd name="connsiteY376" fmla="*/ 669476 h 677574"/>
              <a:gd name="connsiteX377" fmla="*/ 573442 w 3649252"/>
              <a:gd name="connsiteY377" fmla="*/ 669476 h 677574"/>
              <a:gd name="connsiteX378" fmla="*/ 573442 w 3649252"/>
              <a:gd name="connsiteY378" fmla="*/ 618834 h 677574"/>
              <a:gd name="connsiteX379" fmla="*/ 581025 w 3649252"/>
              <a:gd name="connsiteY379" fmla="*/ 618834 h 677574"/>
              <a:gd name="connsiteX380" fmla="*/ 586327 w 3649252"/>
              <a:gd name="connsiteY380" fmla="*/ 612279 h 677574"/>
              <a:gd name="connsiteX381" fmla="*/ 589669 w 3649252"/>
              <a:gd name="connsiteY381" fmla="*/ 601675 h 677574"/>
              <a:gd name="connsiteX382" fmla="*/ 591725 w 3649252"/>
              <a:gd name="connsiteY382" fmla="*/ 588468 h 677574"/>
              <a:gd name="connsiteX383" fmla="*/ 593043 w 3649252"/>
              <a:gd name="connsiteY383" fmla="*/ 574104 h 677574"/>
              <a:gd name="connsiteX384" fmla="*/ 595614 w 3649252"/>
              <a:gd name="connsiteY384" fmla="*/ 541843 h 677574"/>
              <a:gd name="connsiteX385" fmla="*/ 257304 w 3649252"/>
              <a:gd name="connsiteY385" fmla="*/ 541843 h 677574"/>
              <a:gd name="connsiteX386" fmla="*/ 343614 w 3649252"/>
              <a:gd name="connsiteY386" fmla="*/ 541843 h 677574"/>
              <a:gd name="connsiteX387" fmla="*/ 343614 w 3649252"/>
              <a:gd name="connsiteY387" fmla="*/ 640556 h 677574"/>
              <a:gd name="connsiteX388" fmla="*/ 317457 w 3649252"/>
              <a:gd name="connsiteY388" fmla="*/ 640556 h 677574"/>
              <a:gd name="connsiteX389" fmla="*/ 317457 w 3649252"/>
              <a:gd name="connsiteY389" fmla="*/ 563372 h 677574"/>
              <a:gd name="connsiteX390" fmla="*/ 283139 w 3649252"/>
              <a:gd name="connsiteY390" fmla="*/ 563372 h 677574"/>
              <a:gd name="connsiteX391" fmla="*/ 283139 w 3649252"/>
              <a:gd name="connsiteY391" fmla="*/ 640556 h 677574"/>
              <a:gd name="connsiteX392" fmla="*/ 257304 w 3649252"/>
              <a:gd name="connsiteY392" fmla="*/ 640556 h 677574"/>
              <a:gd name="connsiteX393" fmla="*/ 257304 w 3649252"/>
              <a:gd name="connsiteY393" fmla="*/ 541843 h 677574"/>
              <a:gd name="connsiteX394" fmla="*/ 3085 w 3649252"/>
              <a:gd name="connsiteY394" fmla="*/ 541843 h 677574"/>
              <a:gd name="connsiteX395" fmla="*/ 18252 w 3649252"/>
              <a:gd name="connsiteY395" fmla="*/ 541843 h 677574"/>
              <a:gd name="connsiteX396" fmla="*/ 18252 w 3649252"/>
              <a:gd name="connsiteY396" fmla="*/ 584259 h 677574"/>
              <a:gd name="connsiteX397" fmla="*/ 65552 w 3649252"/>
              <a:gd name="connsiteY397" fmla="*/ 584259 h 677574"/>
              <a:gd name="connsiteX398" fmla="*/ 65552 w 3649252"/>
              <a:gd name="connsiteY398" fmla="*/ 541843 h 677574"/>
              <a:gd name="connsiteX399" fmla="*/ 80719 w 3649252"/>
              <a:gd name="connsiteY399" fmla="*/ 541843 h 677574"/>
              <a:gd name="connsiteX400" fmla="*/ 80719 w 3649252"/>
              <a:gd name="connsiteY400" fmla="*/ 640556 h 677574"/>
              <a:gd name="connsiteX401" fmla="*/ 65552 w 3649252"/>
              <a:gd name="connsiteY401" fmla="*/ 640556 h 677574"/>
              <a:gd name="connsiteX402" fmla="*/ 65552 w 3649252"/>
              <a:gd name="connsiteY402" fmla="*/ 598397 h 677574"/>
              <a:gd name="connsiteX403" fmla="*/ 18252 w 3649252"/>
              <a:gd name="connsiteY403" fmla="*/ 598397 h 677574"/>
              <a:gd name="connsiteX404" fmla="*/ 18252 w 3649252"/>
              <a:gd name="connsiteY404" fmla="*/ 640556 h 677574"/>
              <a:gd name="connsiteX405" fmla="*/ 3085 w 3649252"/>
              <a:gd name="connsiteY405" fmla="*/ 640556 h 677574"/>
              <a:gd name="connsiteX406" fmla="*/ 3085 w 3649252"/>
              <a:gd name="connsiteY406" fmla="*/ 541843 h 677574"/>
              <a:gd name="connsiteX407" fmla="*/ 3377773 w 3649252"/>
              <a:gd name="connsiteY407" fmla="*/ 540557 h 677574"/>
              <a:gd name="connsiteX408" fmla="*/ 3395992 w 3649252"/>
              <a:gd name="connsiteY408" fmla="*/ 543674 h 677574"/>
              <a:gd name="connsiteX409" fmla="*/ 3410773 w 3649252"/>
              <a:gd name="connsiteY409" fmla="*/ 553025 h 677574"/>
              <a:gd name="connsiteX410" fmla="*/ 3420639 w 3649252"/>
              <a:gd name="connsiteY410" fmla="*/ 568674 h 677574"/>
              <a:gd name="connsiteX411" fmla="*/ 3424173 w 3649252"/>
              <a:gd name="connsiteY411" fmla="*/ 590685 h 677574"/>
              <a:gd name="connsiteX412" fmla="*/ 3424173 w 3649252"/>
              <a:gd name="connsiteY412" fmla="*/ 598204 h 677574"/>
              <a:gd name="connsiteX413" fmla="*/ 3356950 w 3649252"/>
              <a:gd name="connsiteY413" fmla="*/ 598204 h 677574"/>
              <a:gd name="connsiteX414" fmla="*/ 3356950 w 3649252"/>
              <a:gd name="connsiteY414" fmla="*/ 598269 h 677574"/>
              <a:gd name="connsiteX415" fmla="*/ 3359681 w 3649252"/>
              <a:gd name="connsiteY415" fmla="*/ 610929 h 677574"/>
              <a:gd name="connsiteX416" fmla="*/ 3367425 w 3649252"/>
              <a:gd name="connsiteY416" fmla="*/ 619155 h 677574"/>
              <a:gd name="connsiteX417" fmla="*/ 3379315 w 3649252"/>
              <a:gd name="connsiteY417" fmla="*/ 622047 h 677574"/>
              <a:gd name="connsiteX418" fmla="*/ 3387669 w 3649252"/>
              <a:gd name="connsiteY418" fmla="*/ 620762 h 677574"/>
              <a:gd name="connsiteX419" fmla="*/ 3394161 w 3649252"/>
              <a:gd name="connsiteY419" fmla="*/ 616906 h 677574"/>
              <a:gd name="connsiteX420" fmla="*/ 3398274 w 3649252"/>
              <a:gd name="connsiteY420" fmla="*/ 610608 h 677574"/>
              <a:gd name="connsiteX421" fmla="*/ 3423595 w 3649252"/>
              <a:gd name="connsiteY421" fmla="*/ 612279 h 677574"/>
              <a:gd name="connsiteX422" fmla="*/ 3415722 w 3649252"/>
              <a:gd name="connsiteY422" fmla="*/ 628185 h 677574"/>
              <a:gd name="connsiteX423" fmla="*/ 3400427 w 3649252"/>
              <a:gd name="connsiteY423" fmla="*/ 638725 h 677574"/>
              <a:gd name="connsiteX424" fmla="*/ 3378865 w 3649252"/>
              <a:gd name="connsiteY424" fmla="*/ 642484 h 677574"/>
              <a:gd name="connsiteX425" fmla="*/ 3352677 w 3649252"/>
              <a:gd name="connsiteY425" fmla="*/ 636282 h 677574"/>
              <a:gd name="connsiteX426" fmla="*/ 3335807 w 3649252"/>
              <a:gd name="connsiteY426" fmla="*/ 618673 h 677574"/>
              <a:gd name="connsiteX427" fmla="*/ 3329894 w 3649252"/>
              <a:gd name="connsiteY427" fmla="*/ 591649 h 677574"/>
              <a:gd name="connsiteX428" fmla="*/ 3335807 w 3649252"/>
              <a:gd name="connsiteY428" fmla="*/ 564914 h 677574"/>
              <a:gd name="connsiteX429" fmla="*/ 3352483 w 3649252"/>
              <a:gd name="connsiteY429" fmla="*/ 546984 h 677574"/>
              <a:gd name="connsiteX430" fmla="*/ 3377773 w 3649252"/>
              <a:gd name="connsiteY430" fmla="*/ 540557 h 677574"/>
              <a:gd name="connsiteX431" fmla="*/ 3142526 w 3649252"/>
              <a:gd name="connsiteY431" fmla="*/ 540557 h 677574"/>
              <a:gd name="connsiteX432" fmla="*/ 3162449 w 3649252"/>
              <a:gd name="connsiteY432" fmla="*/ 546181 h 677574"/>
              <a:gd name="connsiteX433" fmla="*/ 3177037 w 3649252"/>
              <a:gd name="connsiteY433" fmla="*/ 563083 h 677574"/>
              <a:gd name="connsiteX434" fmla="*/ 3182500 w 3649252"/>
              <a:gd name="connsiteY434" fmla="*/ 591328 h 677574"/>
              <a:gd name="connsiteX435" fmla="*/ 3177198 w 3649252"/>
              <a:gd name="connsiteY435" fmla="*/ 619188 h 677574"/>
              <a:gd name="connsiteX436" fmla="*/ 3162802 w 3649252"/>
              <a:gd name="connsiteY436" fmla="*/ 636347 h 677574"/>
              <a:gd name="connsiteX437" fmla="*/ 3142462 w 3649252"/>
              <a:gd name="connsiteY437" fmla="*/ 642163 h 677574"/>
              <a:gd name="connsiteX438" fmla="*/ 3128934 w 3649252"/>
              <a:gd name="connsiteY438" fmla="*/ 639528 h 677574"/>
              <a:gd name="connsiteX439" fmla="*/ 3119840 w 3649252"/>
              <a:gd name="connsiteY439" fmla="*/ 632876 h 677574"/>
              <a:gd name="connsiteX440" fmla="*/ 3114442 w 3649252"/>
              <a:gd name="connsiteY440" fmla="*/ 624747 h 677574"/>
              <a:gd name="connsiteX441" fmla="*/ 3113606 w 3649252"/>
              <a:gd name="connsiteY441" fmla="*/ 624747 h 677574"/>
              <a:gd name="connsiteX442" fmla="*/ 3113606 w 3649252"/>
              <a:gd name="connsiteY442" fmla="*/ 677574 h 677574"/>
              <a:gd name="connsiteX443" fmla="*/ 3086229 w 3649252"/>
              <a:gd name="connsiteY443" fmla="*/ 677574 h 677574"/>
              <a:gd name="connsiteX444" fmla="*/ 3086229 w 3649252"/>
              <a:gd name="connsiteY444" fmla="*/ 541843 h 677574"/>
              <a:gd name="connsiteX445" fmla="*/ 3113221 w 3649252"/>
              <a:gd name="connsiteY445" fmla="*/ 541843 h 677574"/>
              <a:gd name="connsiteX446" fmla="*/ 3113221 w 3649252"/>
              <a:gd name="connsiteY446" fmla="*/ 558423 h 677574"/>
              <a:gd name="connsiteX447" fmla="*/ 3114442 w 3649252"/>
              <a:gd name="connsiteY447" fmla="*/ 558423 h 677574"/>
              <a:gd name="connsiteX448" fmla="*/ 3119679 w 3649252"/>
              <a:gd name="connsiteY448" fmla="*/ 550294 h 677574"/>
              <a:gd name="connsiteX449" fmla="*/ 3128677 w 3649252"/>
              <a:gd name="connsiteY449" fmla="*/ 543353 h 677574"/>
              <a:gd name="connsiteX450" fmla="*/ 3142526 w 3649252"/>
              <a:gd name="connsiteY450" fmla="*/ 540557 h 677574"/>
              <a:gd name="connsiteX451" fmla="*/ 3016529 w 3649252"/>
              <a:gd name="connsiteY451" fmla="*/ 540557 h 677574"/>
              <a:gd name="connsiteX452" fmla="*/ 3042397 w 3649252"/>
              <a:gd name="connsiteY452" fmla="*/ 546952 h 677574"/>
              <a:gd name="connsiteX453" fmla="*/ 3059203 w 3649252"/>
              <a:gd name="connsiteY453" fmla="*/ 564818 h 677574"/>
              <a:gd name="connsiteX454" fmla="*/ 3065115 w 3649252"/>
              <a:gd name="connsiteY454" fmla="*/ 591585 h 677574"/>
              <a:gd name="connsiteX455" fmla="*/ 3059203 w 3649252"/>
              <a:gd name="connsiteY455" fmla="*/ 618224 h 677574"/>
              <a:gd name="connsiteX456" fmla="*/ 3042397 w 3649252"/>
              <a:gd name="connsiteY456" fmla="*/ 636090 h 677574"/>
              <a:gd name="connsiteX457" fmla="*/ 3016529 w 3649252"/>
              <a:gd name="connsiteY457" fmla="*/ 642484 h 677574"/>
              <a:gd name="connsiteX458" fmla="*/ 2990662 w 3649252"/>
              <a:gd name="connsiteY458" fmla="*/ 636090 h 677574"/>
              <a:gd name="connsiteX459" fmla="*/ 2973856 w 3649252"/>
              <a:gd name="connsiteY459" fmla="*/ 618224 h 677574"/>
              <a:gd name="connsiteX460" fmla="*/ 2967944 w 3649252"/>
              <a:gd name="connsiteY460" fmla="*/ 591585 h 677574"/>
              <a:gd name="connsiteX461" fmla="*/ 2973856 w 3649252"/>
              <a:gd name="connsiteY461" fmla="*/ 564818 h 677574"/>
              <a:gd name="connsiteX462" fmla="*/ 2990662 w 3649252"/>
              <a:gd name="connsiteY462" fmla="*/ 546952 h 677574"/>
              <a:gd name="connsiteX463" fmla="*/ 3016529 w 3649252"/>
              <a:gd name="connsiteY463" fmla="*/ 540557 h 677574"/>
              <a:gd name="connsiteX464" fmla="*/ 2661341 w 3649252"/>
              <a:gd name="connsiteY464" fmla="*/ 540557 h 677574"/>
              <a:gd name="connsiteX465" fmla="*/ 2677118 w 3649252"/>
              <a:gd name="connsiteY465" fmla="*/ 542485 h 677574"/>
              <a:gd name="connsiteX466" fmla="*/ 2690551 w 3649252"/>
              <a:gd name="connsiteY466" fmla="*/ 548462 h 677574"/>
              <a:gd name="connsiteX467" fmla="*/ 2699837 w 3649252"/>
              <a:gd name="connsiteY467" fmla="*/ 558841 h 677574"/>
              <a:gd name="connsiteX468" fmla="*/ 2703243 w 3649252"/>
              <a:gd name="connsiteY468" fmla="*/ 573976 h 677574"/>
              <a:gd name="connsiteX469" fmla="*/ 2703243 w 3649252"/>
              <a:gd name="connsiteY469" fmla="*/ 640556 h 677574"/>
              <a:gd name="connsiteX470" fmla="*/ 2677279 w 3649252"/>
              <a:gd name="connsiteY470" fmla="*/ 640556 h 677574"/>
              <a:gd name="connsiteX471" fmla="*/ 2677279 w 3649252"/>
              <a:gd name="connsiteY471" fmla="*/ 626867 h 677574"/>
              <a:gd name="connsiteX472" fmla="*/ 2676508 w 3649252"/>
              <a:gd name="connsiteY472" fmla="*/ 626867 h 677574"/>
              <a:gd name="connsiteX473" fmla="*/ 2670145 w 3649252"/>
              <a:gd name="connsiteY473" fmla="*/ 634997 h 677574"/>
              <a:gd name="connsiteX474" fmla="*/ 2660570 w 3649252"/>
              <a:gd name="connsiteY474" fmla="*/ 640460 h 677574"/>
              <a:gd name="connsiteX475" fmla="*/ 2647652 w 3649252"/>
              <a:gd name="connsiteY475" fmla="*/ 642420 h 677574"/>
              <a:gd name="connsiteX476" fmla="*/ 2630814 w 3649252"/>
              <a:gd name="connsiteY476" fmla="*/ 639110 h 677574"/>
              <a:gd name="connsiteX477" fmla="*/ 2619150 w 3649252"/>
              <a:gd name="connsiteY477" fmla="*/ 629277 h 677574"/>
              <a:gd name="connsiteX478" fmla="*/ 2614876 w 3649252"/>
              <a:gd name="connsiteY478" fmla="*/ 612986 h 677574"/>
              <a:gd name="connsiteX479" fmla="*/ 2617897 w 3649252"/>
              <a:gd name="connsiteY479" fmla="*/ 599168 h 677574"/>
              <a:gd name="connsiteX480" fmla="*/ 2626123 w 3649252"/>
              <a:gd name="connsiteY480" fmla="*/ 590171 h 677574"/>
              <a:gd name="connsiteX481" fmla="*/ 2637980 w 3649252"/>
              <a:gd name="connsiteY481" fmla="*/ 585030 h 677574"/>
              <a:gd name="connsiteX482" fmla="*/ 2651958 w 3649252"/>
              <a:gd name="connsiteY482" fmla="*/ 582588 h 677574"/>
              <a:gd name="connsiteX483" fmla="*/ 2665840 w 3649252"/>
              <a:gd name="connsiteY483" fmla="*/ 580885 h 677574"/>
              <a:gd name="connsiteX484" fmla="*/ 2673487 w 3649252"/>
              <a:gd name="connsiteY484" fmla="*/ 578475 h 677574"/>
              <a:gd name="connsiteX485" fmla="*/ 2675865 w 3649252"/>
              <a:gd name="connsiteY485" fmla="*/ 573719 h 677574"/>
              <a:gd name="connsiteX486" fmla="*/ 2675865 w 3649252"/>
              <a:gd name="connsiteY486" fmla="*/ 573333 h 677574"/>
              <a:gd name="connsiteX487" fmla="*/ 2672041 w 3649252"/>
              <a:gd name="connsiteY487" fmla="*/ 563886 h 677574"/>
              <a:gd name="connsiteX488" fmla="*/ 2661212 w 3649252"/>
              <a:gd name="connsiteY488" fmla="*/ 560544 h 677574"/>
              <a:gd name="connsiteX489" fmla="*/ 2649452 w 3649252"/>
              <a:gd name="connsiteY489" fmla="*/ 563790 h 677574"/>
              <a:gd name="connsiteX490" fmla="*/ 2643667 w 3649252"/>
              <a:gd name="connsiteY490" fmla="*/ 571919 h 677574"/>
              <a:gd name="connsiteX491" fmla="*/ 2618347 w 3649252"/>
              <a:gd name="connsiteY491" fmla="*/ 569863 h 677574"/>
              <a:gd name="connsiteX492" fmla="*/ 2625930 w 3649252"/>
              <a:gd name="connsiteY492" fmla="*/ 554278 h 677574"/>
              <a:gd name="connsiteX493" fmla="*/ 2640551 w 3649252"/>
              <a:gd name="connsiteY493" fmla="*/ 544124 h 677574"/>
              <a:gd name="connsiteX494" fmla="*/ 2661341 w 3649252"/>
              <a:gd name="connsiteY494" fmla="*/ 540557 h 677574"/>
              <a:gd name="connsiteX495" fmla="*/ 2061266 w 3649252"/>
              <a:gd name="connsiteY495" fmla="*/ 540557 h 677574"/>
              <a:gd name="connsiteX496" fmla="*/ 2077043 w 3649252"/>
              <a:gd name="connsiteY496" fmla="*/ 542485 h 677574"/>
              <a:gd name="connsiteX497" fmla="*/ 2090475 w 3649252"/>
              <a:gd name="connsiteY497" fmla="*/ 548462 h 677574"/>
              <a:gd name="connsiteX498" fmla="*/ 2099762 w 3649252"/>
              <a:gd name="connsiteY498" fmla="*/ 558841 h 677574"/>
              <a:gd name="connsiteX499" fmla="*/ 2103168 w 3649252"/>
              <a:gd name="connsiteY499" fmla="*/ 573976 h 677574"/>
              <a:gd name="connsiteX500" fmla="*/ 2103168 w 3649252"/>
              <a:gd name="connsiteY500" fmla="*/ 640556 h 677574"/>
              <a:gd name="connsiteX501" fmla="*/ 2077204 w 3649252"/>
              <a:gd name="connsiteY501" fmla="*/ 640556 h 677574"/>
              <a:gd name="connsiteX502" fmla="*/ 2077204 w 3649252"/>
              <a:gd name="connsiteY502" fmla="*/ 626867 h 677574"/>
              <a:gd name="connsiteX503" fmla="*/ 2076433 w 3649252"/>
              <a:gd name="connsiteY503" fmla="*/ 626867 h 677574"/>
              <a:gd name="connsiteX504" fmla="*/ 2070071 w 3649252"/>
              <a:gd name="connsiteY504" fmla="*/ 634997 h 677574"/>
              <a:gd name="connsiteX505" fmla="*/ 2060495 w 3649252"/>
              <a:gd name="connsiteY505" fmla="*/ 640460 h 677574"/>
              <a:gd name="connsiteX506" fmla="*/ 2047577 w 3649252"/>
              <a:gd name="connsiteY506" fmla="*/ 642420 h 677574"/>
              <a:gd name="connsiteX507" fmla="*/ 2030739 w 3649252"/>
              <a:gd name="connsiteY507" fmla="*/ 639110 h 677574"/>
              <a:gd name="connsiteX508" fmla="*/ 2019075 w 3649252"/>
              <a:gd name="connsiteY508" fmla="*/ 629277 h 677574"/>
              <a:gd name="connsiteX509" fmla="*/ 2014801 w 3649252"/>
              <a:gd name="connsiteY509" fmla="*/ 612986 h 677574"/>
              <a:gd name="connsiteX510" fmla="*/ 2017822 w 3649252"/>
              <a:gd name="connsiteY510" fmla="*/ 599168 h 677574"/>
              <a:gd name="connsiteX511" fmla="*/ 2026048 w 3649252"/>
              <a:gd name="connsiteY511" fmla="*/ 590171 h 677574"/>
              <a:gd name="connsiteX512" fmla="*/ 2037905 w 3649252"/>
              <a:gd name="connsiteY512" fmla="*/ 585030 h 677574"/>
              <a:gd name="connsiteX513" fmla="*/ 2051883 w 3649252"/>
              <a:gd name="connsiteY513" fmla="*/ 582588 h 677574"/>
              <a:gd name="connsiteX514" fmla="*/ 2065765 w 3649252"/>
              <a:gd name="connsiteY514" fmla="*/ 580885 h 677574"/>
              <a:gd name="connsiteX515" fmla="*/ 2073413 w 3649252"/>
              <a:gd name="connsiteY515" fmla="*/ 578475 h 677574"/>
              <a:gd name="connsiteX516" fmla="*/ 2075790 w 3649252"/>
              <a:gd name="connsiteY516" fmla="*/ 573719 h 677574"/>
              <a:gd name="connsiteX517" fmla="*/ 2075790 w 3649252"/>
              <a:gd name="connsiteY517" fmla="*/ 573333 h 677574"/>
              <a:gd name="connsiteX518" fmla="*/ 2071966 w 3649252"/>
              <a:gd name="connsiteY518" fmla="*/ 563886 h 677574"/>
              <a:gd name="connsiteX519" fmla="*/ 2061137 w 3649252"/>
              <a:gd name="connsiteY519" fmla="*/ 560544 h 677574"/>
              <a:gd name="connsiteX520" fmla="*/ 2049377 w 3649252"/>
              <a:gd name="connsiteY520" fmla="*/ 563790 h 677574"/>
              <a:gd name="connsiteX521" fmla="*/ 2043593 w 3649252"/>
              <a:gd name="connsiteY521" fmla="*/ 571919 h 677574"/>
              <a:gd name="connsiteX522" fmla="*/ 2018272 w 3649252"/>
              <a:gd name="connsiteY522" fmla="*/ 569863 h 677574"/>
              <a:gd name="connsiteX523" fmla="*/ 2025855 w 3649252"/>
              <a:gd name="connsiteY523" fmla="*/ 554278 h 677574"/>
              <a:gd name="connsiteX524" fmla="*/ 2040476 w 3649252"/>
              <a:gd name="connsiteY524" fmla="*/ 544124 h 677574"/>
              <a:gd name="connsiteX525" fmla="*/ 2061266 w 3649252"/>
              <a:gd name="connsiteY525" fmla="*/ 540557 h 677574"/>
              <a:gd name="connsiteX526" fmla="*/ 1702079 w 3649252"/>
              <a:gd name="connsiteY526" fmla="*/ 540557 h 677574"/>
              <a:gd name="connsiteX527" fmla="*/ 1727947 w 3649252"/>
              <a:gd name="connsiteY527" fmla="*/ 546952 h 677574"/>
              <a:gd name="connsiteX528" fmla="*/ 1744753 w 3649252"/>
              <a:gd name="connsiteY528" fmla="*/ 564818 h 677574"/>
              <a:gd name="connsiteX529" fmla="*/ 1750665 w 3649252"/>
              <a:gd name="connsiteY529" fmla="*/ 591585 h 677574"/>
              <a:gd name="connsiteX530" fmla="*/ 1744753 w 3649252"/>
              <a:gd name="connsiteY530" fmla="*/ 618224 h 677574"/>
              <a:gd name="connsiteX531" fmla="*/ 1727947 w 3649252"/>
              <a:gd name="connsiteY531" fmla="*/ 636090 h 677574"/>
              <a:gd name="connsiteX532" fmla="*/ 1702079 w 3649252"/>
              <a:gd name="connsiteY532" fmla="*/ 642484 h 677574"/>
              <a:gd name="connsiteX533" fmla="*/ 1676212 w 3649252"/>
              <a:gd name="connsiteY533" fmla="*/ 636090 h 677574"/>
              <a:gd name="connsiteX534" fmla="*/ 1659406 w 3649252"/>
              <a:gd name="connsiteY534" fmla="*/ 618224 h 677574"/>
              <a:gd name="connsiteX535" fmla="*/ 1653494 w 3649252"/>
              <a:gd name="connsiteY535" fmla="*/ 591585 h 677574"/>
              <a:gd name="connsiteX536" fmla="*/ 1659406 w 3649252"/>
              <a:gd name="connsiteY536" fmla="*/ 564818 h 677574"/>
              <a:gd name="connsiteX537" fmla="*/ 1676212 w 3649252"/>
              <a:gd name="connsiteY537" fmla="*/ 546952 h 677574"/>
              <a:gd name="connsiteX538" fmla="*/ 1702079 w 3649252"/>
              <a:gd name="connsiteY538" fmla="*/ 540557 h 677574"/>
              <a:gd name="connsiteX539" fmla="*/ 1387048 w 3649252"/>
              <a:gd name="connsiteY539" fmla="*/ 540557 h 677574"/>
              <a:gd name="connsiteX540" fmla="*/ 1405267 w 3649252"/>
              <a:gd name="connsiteY540" fmla="*/ 543674 h 677574"/>
              <a:gd name="connsiteX541" fmla="*/ 1420049 w 3649252"/>
              <a:gd name="connsiteY541" fmla="*/ 553025 h 677574"/>
              <a:gd name="connsiteX542" fmla="*/ 1429913 w 3649252"/>
              <a:gd name="connsiteY542" fmla="*/ 568674 h 677574"/>
              <a:gd name="connsiteX543" fmla="*/ 1433448 w 3649252"/>
              <a:gd name="connsiteY543" fmla="*/ 590685 h 677574"/>
              <a:gd name="connsiteX544" fmla="*/ 1433448 w 3649252"/>
              <a:gd name="connsiteY544" fmla="*/ 598204 h 677574"/>
              <a:gd name="connsiteX545" fmla="*/ 1366225 w 3649252"/>
              <a:gd name="connsiteY545" fmla="*/ 598204 h 677574"/>
              <a:gd name="connsiteX546" fmla="*/ 1366225 w 3649252"/>
              <a:gd name="connsiteY546" fmla="*/ 598269 h 677574"/>
              <a:gd name="connsiteX547" fmla="*/ 1368957 w 3649252"/>
              <a:gd name="connsiteY547" fmla="*/ 610929 h 677574"/>
              <a:gd name="connsiteX548" fmla="*/ 1376701 w 3649252"/>
              <a:gd name="connsiteY548" fmla="*/ 619155 h 677574"/>
              <a:gd name="connsiteX549" fmla="*/ 1388590 w 3649252"/>
              <a:gd name="connsiteY549" fmla="*/ 622047 h 677574"/>
              <a:gd name="connsiteX550" fmla="*/ 1396945 w 3649252"/>
              <a:gd name="connsiteY550" fmla="*/ 620762 h 677574"/>
              <a:gd name="connsiteX551" fmla="*/ 1403436 w 3649252"/>
              <a:gd name="connsiteY551" fmla="*/ 616906 h 677574"/>
              <a:gd name="connsiteX552" fmla="*/ 1407549 w 3649252"/>
              <a:gd name="connsiteY552" fmla="*/ 610608 h 677574"/>
              <a:gd name="connsiteX553" fmla="*/ 1432870 w 3649252"/>
              <a:gd name="connsiteY553" fmla="*/ 612279 h 677574"/>
              <a:gd name="connsiteX554" fmla="*/ 1424997 w 3649252"/>
              <a:gd name="connsiteY554" fmla="*/ 628185 h 677574"/>
              <a:gd name="connsiteX555" fmla="*/ 1409702 w 3649252"/>
              <a:gd name="connsiteY555" fmla="*/ 638725 h 677574"/>
              <a:gd name="connsiteX556" fmla="*/ 1388140 w 3649252"/>
              <a:gd name="connsiteY556" fmla="*/ 642484 h 677574"/>
              <a:gd name="connsiteX557" fmla="*/ 1361952 w 3649252"/>
              <a:gd name="connsiteY557" fmla="*/ 636282 h 677574"/>
              <a:gd name="connsiteX558" fmla="*/ 1345082 w 3649252"/>
              <a:gd name="connsiteY558" fmla="*/ 618673 h 677574"/>
              <a:gd name="connsiteX559" fmla="*/ 1339169 w 3649252"/>
              <a:gd name="connsiteY559" fmla="*/ 591649 h 677574"/>
              <a:gd name="connsiteX560" fmla="*/ 1345082 w 3649252"/>
              <a:gd name="connsiteY560" fmla="*/ 564914 h 677574"/>
              <a:gd name="connsiteX561" fmla="*/ 1361759 w 3649252"/>
              <a:gd name="connsiteY561" fmla="*/ 546984 h 677574"/>
              <a:gd name="connsiteX562" fmla="*/ 1387048 w 3649252"/>
              <a:gd name="connsiteY562" fmla="*/ 540557 h 677574"/>
              <a:gd name="connsiteX563" fmla="*/ 1070666 w 3649252"/>
              <a:gd name="connsiteY563" fmla="*/ 540557 h 677574"/>
              <a:gd name="connsiteX564" fmla="*/ 1086444 w 3649252"/>
              <a:gd name="connsiteY564" fmla="*/ 542485 h 677574"/>
              <a:gd name="connsiteX565" fmla="*/ 1099875 w 3649252"/>
              <a:gd name="connsiteY565" fmla="*/ 548462 h 677574"/>
              <a:gd name="connsiteX566" fmla="*/ 1109162 w 3649252"/>
              <a:gd name="connsiteY566" fmla="*/ 558841 h 677574"/>
              <a:gd name="connsiteX567" fmla="*/ 1112568 w 3649252"/>
              <a:gd name="connsiteY567" fmla="*/ 573976 h 677574"/>
              <a:gd name="connsiteX568" fmla="*/ 1112568 w 3649252"/>
              <a:gd name="connsiteY568" fmla="*/ 640556 h 677574"/>
              <a:gd name="connsiteX569" fmla="*/ 1086604 w 3649252"/>
              <a:gd name="connsiteY569" fmla="*/ 640556 h 677574"/>
              <a:gd name="connsiteX570" fmla="*/ 1086604 w 3649252"/>
              <a:gd name="connsiteY570" fmla="*/ 626867 h 677574"/>
              <a:gd name="connsiteX571" fmla="*/ 1085833 w 3649252"/>
              <a:gd name="connsiteY571" fmla="*/ 626867 h 677574"/>
              <a:gd name="connsiteX572" fmla="*/ 1079471 w 3649252"/>
              <a:gd name="connsiteY572" fmla="*/ 634997 h 677574"/>
              <a:gd name="connsiteX573" fmla="*/ 1069895 w 3649252"/>
              <a:gd name="connsiteY573" fmla="*/ 640460 h 677574"/>
              <a:gd name="connsiteX574" fmla="*/ 1056977 w 3649252"/>
              <a:gd name="connsiteY574" fmla="*/ 642420 h 677574"/>
              <a:gd name="connsiteX575" fmla="*/ 1040140 w 3649252"/>
              <a:gd name="connsiteY575" fmla="*/ 639110 h 677574"/>
              <a:gd name="connsiteX576" fmla="*/ 1028475 w 3649252"/>
              <a:gd name="connsiteY576" fmla="*/ 629277 h 677574"/>
              <a:gd name="connsiteX577" fmla="*/ 1024201 w 3649252"/>
              <a:gd name="connsiteY577" fmla="*/ 612986 h 677574"/>
              <a:gd name="connsiteX578" fmla="*/ 1027222 w 3649252"/>
              <a:gd name="connsiteY578" fmla="*/ 599168 h 677574"/>
              <a:gd name="connsiteX579" fmla="*/ 1035448 w 3649252"/>
              <a:gd name="connsiteY579" fmla="*/ 590171 h 677574"/>
              <a:gd name="connsiteX580" fmla="*/ 1047305 w 3649252"/>
              <a:gd name="connsiteY580" fmla="*/ 585030 h 677574"/>
              <a:gd name="connsiteX581" fmla="*/ 1061283 w 3649252"/>
              <a:gd name="connsiteY581" fmla="*/ 582588 h 677574"/>
              <a:gd name="connsiteX582" fmla="*/ 1075165 w 3649252"/>
              <a:gd name="connsiteY582" fmla="*/ 580885 h 677574"/>
              <a:gd name="connsiteX583" fmla="*/ 1082813 w 3649252"/>
              <a:gd name="connsiteY583" fmla="*/ 578475 h 677574"/>
              <a:gd name="connsiteX584" fmla="*/ 1085191 w 3649252"/>
              <a:gd name="connsiteY584" fmla="*/ 573719 h 677574"/>
              <a:gd name="connsiteX585" fmla="*/ 1085191 w 3649252"/>
              <a:gd name="connsiteY585" fmla="*/ 573333 h 677574"/>
              <a:gd name="connsiteX586" fmla="*/ 1081367 w 3649252"/>
              <a:gd name="connsiteY586" fmla="*/ 563886 h 677574"/>
              <a:gd name="connsiteX587" fmla="*/ 1070538 w 3649252"/>
              <a:gd name="connsiteY587" fmla="*/ 560544 h 677574"/>
              <a:gd name="connsiteX588" fmla="*/ 1058777 w 3649252"/>
              <a:gd name="connsiteY588" fmla="*/ 563790 h 677574"/>
              <a:gd name="connsiteX589" fmla="*/ 1052993 w 3649252"/>
              <a:gd name="connsiteY589" fmla="*/ 571919 h 677574"/>
              <a:gd name="connsiteX590" fmla="*/ 1027672 w 3649252"/>
              <a:gd name="connsiteY590" fmla="*/ 569863 h 677574"/>
              <a:gd name="connsiteX591" fmla="*/ 1035255 w 3649252"/>
              <a:gd name="connsiteY591" fmla="*/ 554278 h 677574"/>
              <a:gd name="connsiteX592" fmla="*/ 1049876 w 3649252"/>
              <a:gd name="connsiteY592" fmla="*/ 544124 h 677574"/>
              <a:gd name="connsiteX593" fmla="*/ 1070666 w 3649252"/>
              <a:gd name="connsiteY593" fmla="*/ 540557 h 677574"/>
              <a:gd name="connsiteX594" fmla="*/ 863751 w 3649252"/>
              <a:gd name="connsiteY594" fmla="*/ 540557 h 677574"/>
              <a:gd name="connsiteX595" fmla="*/ 886373 w 3649252"/>
              <a:gd name="connsiteY595" fmla="*/ 545249 h 677574"/>
              <a:gd name="connsiteX596" fmla="*/ 901733 w 3649252"/>
              <a:gd name="connsiteY596" fmla="*/ 558423 h 677574"/>
              <a:gd name="connsiteX597" fmla="*/ 907967 w 3649252"/>
              <a:gd name="connsiteY597" fmla="*/ 578346 h 677574"/>
              <a:gd name="connsiteX598" fmla="*/ 882131 w 3649252"/>
              <a:gd name="connsiteY598" fmla="*/ 578346 h 677574"/>
              <a:gd name="connsiteX599" fmla="*/ 876380 w 3649252"/>
              <a:gd name="connsiteY599" fmla="*/ 566425 h 677574"/>
              <a:gd name="connsiteX600" fmla="*/ 864201 w 3649252"/>
              <a:gd name="connsiteY600" fmla="*/ 561894 h 677574"/>
              <a:gd name="connsiteX601" fmla="*/ 853115 w 3649252"/>
              <a:gd name="connsiteY601" fmla="*/ 565332 h 677574"/>
              <a:gd name="connsiteX602" fmla="*/ 845756 w 3649252"/>
              <a:gd name="connsiteY602" fmla="*/ 575326 h 677574"/>
              <a:gd name="connsiteX603" fmla="*/ 843121 w 3649252"/>
              <a:gd name="connsiteY603" fmla="*/ 591199 h 677574"/>
              <a:gd name="connsiteX604" fmla="*/ 845724 w 3649252"/>
              <a:gd name="connsiteY604" fmla="*/ 607266 h 677574"/>
              <a:gd name="connsiteX605" fmla="*/ 853083 w 3649252"/>
              <a:gd name="connsiteY605" fmla="*/ 617356 h 677574"/>
              <a:gd name="connsiteX606" fmla="*/ 864201 w 3649252"/>
              <a:gd name="connsiteY606" fmla="*/ 620826 h 677574"/>
              <a:gd name="connsiteX607" fmla="*/ 872652 w 3649252"/>
              <a:gd name="connsiteY607" fmla="*/ 618898 h 677574"/>
              <a:gd name="connsiteX608" fmla="*/ 878886 w 3649252"/>
              <a:gd name="connsiteY608" fmla="*/ 613275 h 677574"/>
              <a:gd name="connsiteX609" fmla="*/ 882131 w 3649252"/>
              <a:gd name="connsiteY609" fmla="*/ 604374 h 677574"/>
              <a:gd name="connsiteX610" fmla="*/ 907967 w 3649252"/>
              <a:gd name="connsiteY610" fmla="*/ 604374 h 677574"/>
              <a:gd name="connsiteX611" fmla="*/ 901829 w 3649252"/>
              <a:gd name="connsiteY611" fmla="*/ 624265 h 677574"/>
              <a:gd name="connsiteX612" fmla="*/ 886694 w 3649252"/>
              <a:gd name="connsiteY612" fmla="*/ 637664 h 677574"/>
              <a:gd name="connsiteX613" fmla="*/ 863880 w 3649252"/>
              <a:gd name="connsiteY613" fmla="*/ 642484 h 677574"/>
              <a:gd name="connsiteX614" fmla="*/ 837819 w 3649252"/>
              <a:gd name="connsiteY614" fmla="*/ 636025 h 677574"/>
              <a:gd name="connsiteX615" fmla="*/ 821110 w 3649252"/>
              <a:gd name="connsiteY615" fmla="*/ 618063 h 677574"/>
              <a:gd name="connsiteX616" fmla="*/ 815294 w 3649252"/>
              <a:gd name="connsiteY616" fmla="*/ 591585 h 677574"/>
              <a:gd name="connsiteX617" fmla="*/ 821174 w 3649252"/>
              <a:gd name="connsiteY617" fmla="*/ 564946 h 677574"/>
              <a:gd name="connsiteX618" fmla="*/ 837916 w 3649252"/>
              <a:gd name="connsiteY618" fmla="*/ 547016 h 677574"/>
              <a:gd name="connsiteX619" fmla="*/ 863751 w 3649252"/>
              <a:gd name="connsiteY619" fmla="*/ 540557 h 677574"/>
              <a:gd name="connsiteX620" fmla="*/ 749580 w 3649252"/>
              <a:gd name="connsiteY620" fmla="*/ 540557 h 677574"/>
              <a:gd name="connsiteX621" fmla="*/ 775447 w 3649252"/>
              <a:gd name="connsiteY621" fmla="*/ 546952 h 677574"/>
              <a:gd name="connsiteX622" fmla="*/ 792253 w 3649252"/>
              <a:gd name="connsiteY622" fmla="*/ 564818 h 677574"/>
              <a:gd name="connsiteX623" fmla="*/ 798165 w 3649252"/>
              <a:gd name="connsiteY623" fmla="*/ 591585 h 677574"/>
              <a:gd name="connsiteX624" fmla="*/ 792253 w 3649252"/>
              <a:gd name="connsiteY624" fmla="*/ 618224 h 677574"/>
              <a:gd name="connsiteX625" fmla="*/ 775447 w 3649252"/>
              <a:gd name="connsiteY625" fmla="*/ 636090 h 677574"/>
              <a:gd name="connsiteX626" fmla="*/ 749580 w 3649252"/>
              <a:gd name="connsiteY626" fmla="*/ 642484 h 677574"/>
              <a:gd name="connsiteX627" fmla="*/ 723712 w 3649252"/>
              <a:gd name="connsiteY627" fmla="*/ 636090 h 677574"/>
              <a:gd name="connsiteX628" fmla="*/ 706907 w 3649252"/>
              <a:gd name="connsiteY628" fmla="*/ 618224 h 677574"/>
              <a:gd name="connsiteX629" fmla="*/ 700994 w 3649252"/>
              <a:gd name="connsiteY629" fmla="*/ 591585 h 677574"/>
              <a:gd name="connsiteX630" fmla="*/ 706907 w 3649252"/>
              <a:gd name="connsiteY630" fmla="*/ 564818 h 677574"/>
              <a:gd name="connsiteX631" fmla="*/ 723712 w 3649252"/>
              <a:gd name="connsiteY631" fmla="*/ 546952 h 677574"/>
              <a:gd name="connsiteX632" fmla="*/ 749580 w 3649252"/>
              <a:gd name="connsiteY632" fmla="*/ 540557 h 677574"/>
              <a:gd name="connsiteX633" fmla="*/ 520273 w 3649252"/>
              <a:gd name="connsiteY633" fmla="*/ 540557 h 677574"/>
              <a:gd name="connsiteX634" fmla="*/ 538492 w 3649252"/>
              <a:gd name="connsiteY634" fmla="*/ 543674 h 677574"/>
              <a:gd name="connsiteX635" fmla="*/ 553274 w 3649252"/>
              <a:gd name="connsiteY635" fmla="*/ 553025 h 677574"/>
              <a:gd name="connsiteX636" fmla="*/ 563139 w 3649252"/>
              <a:gd name="connsiteY636" fmla="*/ 568674 h 677574"/>
              <a:gd name="connsiteX637" fmla="*/ 566673 w 3649252"/>
              <a:gd name="connsiteY637" fmla="*/ 590685 h 677574"/>
              <a:gd name="connsiteX638" fmla="*/ 566673 w 3649252"/>
              <a:gd name="connsiteY638" fmla="*/ 598204 h 677574"/>
              <a:gd name="connsiteX639" fmla="*/ 499450 w 3649252"/>
              <a:gd name="connsiteY639" fmla="*/ 598204 h 677574"/>
              <a:gd name="connsiteX640" fmla="*/ 499450 w 3649252"/>
              <a:gd name="connsiteY640" fmla="*/ 598269 h 677574"/>
              <a:gd name="connsiteX641" fmla="*/ 502182 w 3649252"/>
              <a:gd name="connsiteY641" fmla="*/ 610929 h 677574"/>
              <a:gd name="connsiteX642" fmla="*/ 509926 w 3649252"/>
              <a:gd name="connsiteY642" fmla="*/ 619155 h 677574"/>
              <a:gd name="connsiteX643" fmla="*/ 521815 w 3649252"/>
              <a:gd name="connsiteY643" fmla="*/ 622047 h 677574"/>
              <a:gd name="connsiteX644" fmla="*/ 530170 w 3649252"/>
              <a:gd name="connsiteY644" fmla="*/ 620762 h 677574"/>
              <a:gd name="connsiteX645" fmla="*/ 536661 w 3649252"/>
              <a:gd name="connsiteY645" fmla="*/ 616906 h 677574"/>
              <a:gd name="connsiteX646" fmla="*/ 540774 w 3649252"/>
              <a:gd name="connsiteY646" fmla="*/ 610608 h 677574"/>
              <a:gd name="connsiteX647" fmla="*/ 566095 w 3649252"/>
              <a:gd name="connsiteY647" fmla="*/ 612279 h 677574"/>
              <a:gd name="connsiteX648" fmla="*/ 558222 w 3649252"/>
              <a:gd name="connsiteY648" fmla="*/ 628185 h 677574"/>
              <a:gd name="connsiteX649" fmla="*/ 542927 w 3649252"/>
              <a:gd name="connsiteY649" fmla="*/ 638725 h 677574"/>
              <a:gd name="connsiteX650" fmla="*/ 521365 w 3649252"/>
              <a:gd name="connsiteY650" fmla="*/ 642484 h 677574"/>
              <a:gd name="connsiteX651" fmla="*/ 495177 w 3649252"/>
              <a:gd name="connsiteY651" fmla="*/ 636282 h 677574"/>
              <a:gd name="connsiteX652" fmla="*/ 478307 w 3649252"/>
              <a:gd name="connsiteY652" fmla="*/ 618673 h 677574"/>
              <a:gd name="connsiteX653" fmla="*/ 472394 w 3649252"/>
              <a:gd name="connsiteY653" fmla="*/ 591649 h 677574"/>
              <a:gd name="connsiteX654" fmla="*/ 478307 w 3649252"/>
              <a:gd name="connsiteY654" fmla="*/ 564914 h 677574"/>
              <a:gd name="connsiteX655" fmla="*/ 494984 w 3649252"/>
              <a:gd name="connsiteY655" fmla="*/ 546984 h 677574"/>
              <a:gd name="connsiteX656" fmla="*/ 520273 w 3649252"/>
              <a:gd name="connsiteY656" fmla="*/ 540557 h 677574"/>
              <a:gd name="connsiteX657" fmla="*/ 418376 w 3649252"/>
              <a:gd name="connsiteY657" fmla="*/ 540557 h 677574"/>
              <a:gd name="connsiteX658" fmla="*/ 438299 w 3649252"/>
              <a:gd name="connsiteY658" fmla="*/ 546181 h 677574"/>
              <a:gd name="connsiteX659" fmla="*/ 452887 w 3649252"/>
              <a:gd name="connsiteY659" fmla="*/ 563083 h 677574"/>
              <a:gd name="connsiteX660" fmla="*/ 458350 w 3649252"/>
              <a:gd name="connsiteY660" fmla="*/ 591328 h 677574"/>
              <a:gd name="connsiteX661" fmla="*/ 453048 w 3649252"/>
              <a:gd name="connsiteY661" fmla="*/ 619188 h 677574"/>
              <a:gd name="connsiteX662" fmla="*/ 438652 w 3649252"/>
              <a:gd name="connsiteY662" fmla="*/ 636347 h 677574"/>
              <a:gd name="connsiteX663" fmla="*/ 418312 w 3649252"/>
              <a:gd name="connsiteY663" fmla="*/ 642163 h 677574"/>
              <a:gd name="connsiteX664" fmla="*/ 404784 w 3649252"/>
              <a:gd name="connsiteY664" fmla="*/ 639528 h 677574"/>
              <a:gd name="connsiteX665" fmla="*/ 395690 w 3649252"/>
              <a:gd name="connsiteY665" fmla="*/ 632876 h 677574"/>
              <a:gd name="connsiteX666" fmla="*/ 390292 w 3649252"/>
              <a:gd name="connsiteY666" fmla="*/ 624747 h 677574"/>
              <a:gd name="connsiteX667" fmla="*/ 389456 w 3649252"/>
              <a:gd name="connsiteY667" fmla="*/ 624747 h 677574"/>
              <a:gd name="connsiteX668" fmla="*/ 389456 w 3649252"/>
              <a:gd name="connsiteY668" fmla="*/ 677574 h 677574"/>
              <a:gd name="connsiteX669" fmla="*/ 362079 w 3649252"/>
              <a:gd name="connsiteY669" fmla="*/ 677574 h 677574"/>
              <a:gd name="connsiteX670" fmla="*/ 362079 w 3649252"/>
              <a:gd name="connsiteY670" fmla="*/ 541843 h 677574"/>
              <a:gd name="connsiteX671" fmla="*/ 389071 w 3649252"/>
              <a:gd name="connsiteY671" fmla="*/ 541843 h 677574"/>
              <a:gd name="connsiteX672" fmla="*/ 389071 w 3649252"/>
              <a:gd name="connsiteY672" fmla="*/ 558423 h 677574"/>
              <a:gd name="connsiteX673" fmla="*/ 390292 w 3649252"/>
              <a:gd name="connsiteY673" fmla="*/ 558423 h 677574"/>
              <a:gd name="connsiteX674" fmla="*/ 395529 w 3649252"/>
              <a:gd name="connsiteY674" fmla="*/ 550294 h 677574"/>
              <a:gd name="connsiteX675" fmla="*/ 404527 w 3649252"/>
              <a:gd name="connsiteY675" fmla="*/ 543353 h 677574"/>
              <a:gd name="connsiteX676" fmla="*/ 418376 w 3649252"/>
              <a:gd name="connsiteY676" fmla="*/ 540557 h 677574"/>
              <a:gd name="connsiteX677" fmla="*/ 145649 w 3649252"/>
              <a:gd name="connsiteY677" fmla="*/ 540557 h 677574"/>
              <a:gd name="connsiteX678" fmla="*/ 156606 w 3649252"/>
              <a:gd name="connsiteY678" fmla="*/ 541682 h 677574"/>
              <a:gd name="connsiteX679" fmla="*/ 168624 w 3649252"/>
              <a:gd name="connsiteY679" fmla="*/ 546277 h 677574"/>
              <a:gd name="connsiteX680" fmla="*/ 178296 w 3649252"/>
              <a:gd name="connsiteY680" fmla="*/ 556752 h 677574"/>
              <a:gd name="connsiteX681" fmla="*/ 182152 w 3649252"/>
              <a:gd name="connsiteY681" fmla="*/ 575518 h 677574"/>
              <a:gd name="connsiteX682" fmla="*/ 182152 w 3649252"/>
              <a:gd name="connsiteY682" fmla="*/ 640556 h 677574"/>
              <a:gd name="connsiteX683" fmla="*/ 166985 w 3649252"/>
              <a:gd name="connsiteY683" fmla="*/ 640556 h 677574"/>
              <a:gd name="connsiteX684" fmla="*/ 166985 w 3649252"/>
              <a:gd name="connsiteY684" fmla="*/ 627189 h 677574"/>
              <a:gd name="connsiteX685" fmla="*/ 166214 w 3649252"/>
              <a:gd name="connsiteY685" fmla="*/ 627189 h 677574"/>
              <a:gd name="connsiteX686" fmla="*/ 161073 w 3649252"/>
              <a:gd name="connsiteY686" fmla="*/ 634065 h 677574"/>
              <a:gd name="connsiteX687" fmla="*/ 151497 w 3649252"/>
              <a:gd name="connsiteY687" fmla="*/ 640299 h 677574"/>
              <a:gd name="connsiteX688" fmla="*/ 136908 w 3649252"/>
              <a:gd name="connsiteY688" fmla="*/ 642870 h 677574"/>
              <a:gd name="connsiteX689" fmla="*/ 119878 w 3649252"/>
              <a:gd name="connsiteY689" fmla="*/ 639303 h 677574"/>
              <a:gd name="connsiteX690" fmla="*/ 107731 w 3649252"/>
              <a:gd name="connsiteY690" fmla="*/ 628956 h 677574"/>
              <a:gd name="connsiteX691" fmla="*/ 103233 w 3649252"/>
              <a:gd name="connsiteY691" fmla="*/ 612536 h 677574"/>
              <a:gd name="connsiteX692" fmla="*/ 106574 w 3649252"/>
              <a:gd name="connsiteY692" fmla="*/ 598751 h 677574"/>
              <a:gd name="connsiteX693" fmla="*/ 115508 w 3649252"/>
              <a:gd name="connsiteY693" fmla="*/ 590428 h 677574"/>
              <a:gd name="connsiteX694" fmla="*/ 127879 w 3649252"/>
              <a:gd name="connsiteY694" fmla="*/ 585897 h 677574"/>
              <a:gd name="connsiteX695" fmla="*/ 141536 w 3649252"/>
              <a:gd name="connsiteY695" fmla="*/ 583487 h 677574"/>
              <a:gd name="connsiteX696" fmla="*/ 156156 w 3649252"/>
              <a:gd name="connsiteY696" fmla="*/ 581720 h 677574"/>
              <a:gd name="connsiteX697" fmla="*/ 164382 w 3649252"/>
              <a:gd name="connsiteY697" fmla="*/ 579631 h 677574"/>
              <a:gd name="connsiteX698" fmla="*/ 166985 w 3649252"/>
              <a:gd name="connsiteY698" fmla="*/ 574490 h 677574"/>
              <a:gd name="connsiteX699" fmla="*/ 166985 w 3649252"/>
              <a:gd name="connsiteY699" fmla="*/ 573976 h 677574"/>
              <a:gd name="connsiteX700" fmla="*/ 161812 w 3649252"/>
              <a:gd name="connsiteY700" fmla="*/ 559195 h 677574"/>
              <a:gd name="connsiteX701" fmla="*/ 146163 w 3649252"/>
              <a:gd name="connsiteY701" fmla="*/ 553925 h 677574"/>
              <a:gd name="connsiteX702" fmla="*/ 129132 w 3649252"/>
              <a:gd name="connsiteY702" fmla="*/ 558680 h 677574"/>
              <a:gd name="connsiteX703" fmla="*/ 120456 w 3649252"/>
              <a:gd name="connsiteY703" fmla="*/ 568835 h 677574"/>
              <a:gd name="connsiteX704" fmla="*/ 106060 w 3649252"/>
              <a:gd name="connsiteY704" fmla="*/ 563693 h 677574"/>
              <a:gd name="connsiteX705" fmla="*/ 116375 w 3649252"/>
              <a:gd name="connsiteY705" fmla="*/ 549651 h 677574"/>
              <a:gd name="connsiteX706" fmla="*/ 130514 w 3649252"/>
              <a:gd name="connsiteY706" fmla="*/ 542582 h 677574"/>
              <a:gd name="connsiteX707" fmla="*/ 145649 w 3649252"/>
              <a:gd name="connsiteY707" fmla="*/ 540557 h 677574"/>
              <a:gd name="connsiteX708" fmla="*/ 2876289 w 3649252"/>
              <a:gd name="connsiteY708" fmla="*/ 508938 h 677574"/>
              <a:gd name="connsiteX709" fmla="*/ 2903603 w 3649252"/>
              <a:gd name="connsiteY709" fmla="*/ 508938 h 677574"/>
              <a:gd name="connsiteX710" fmla="*/ 2903603 w 3649252"/>
              <a:gd name="connsiteY710" fmla="*/ 540557 h 677574"/>
              <a:gd name="connsiteX711" fmla="*/ 2924361 w 3649252"/>
              <a:gd name="connsiteY711" fmla="*/ 544253 h 677574"/>
              <a:gd name="connsiteX712" fmla="*/ 2940556 w 3649252"/>
              <a:gd name="connsiteY712" fmla="*/ 554728 h 677574"/>
              <a:gd name="connsiteX713" fmla="*/ 2951096 w 3649252"/>
              <a:gd name="connsiteY713" fmla="*/ 570859 h 677574"/>
              <a:gd name="connsiteX714" fmla="*/ 2954823 w 3649252"/>
              <a:gd name="connsiteY714" fmla="*/ 591585 h 677574"/>
              <a:gd name="connsiteX715" fmla="*/ 2951096 w 3649252"/>
              <a:gd name="connsiteY715" fmla="*/ 612182 h 677574"/>
              <a:gd name="connsiteX716" fmla="*/ 2940556 w 3649252"/>
              <a:gd name="connsiteY716" fmla="*/ 628313 h 677574"/>
              <a:gd name="connsiteX717" fmla="*/ 2924361 w 3649252"/>
              <a:gd name="connsiteY717" fmla="*/ 638789 h 677574"/>
              <a:gd name="connsiteX718" fmla="*/ 2903603 w 3649252"/>
              <a:gd name="connsiteY718" fmla="*/ 642484 h 677574"/>
              <a:gd name="connsiteX719" fmla="*/ 2903603 w 3649252"/>
              <a:gd name="connsiteY719" fmla="*/ 674103 h 677574"/>
              <a:gd name="connsiteX720" fmla="*/ 2876289 w 3649252"/>
              <a:gd name="connsiteY720" fmla="*/ 674103 h 677574"/>
              <a:gd name="connsiteX721" fmla="*/ 2876289 w 3649252"/>
              <a:gd name="connsiteY721" fmla="*/ 642484 h 677574"/>
              <a:gd name="connsiteX722" fmla="*/ 2855531 w 3649252"/>
              <a:gd name="connsiteY722" fmla="*/ 638789 h 677574"/>
              <a:gd name="connsiteX723" fmla="*/ 2839336 w 3649252"/>
              <a:gd name="connsiteY723" fmla="*/ 628313 h 677574"/>
              <a:gd name="connsiteX724" fmla="*/ 2828796 w 3649252"/>
              <a:gd name="connsiteY724" fmla="*/ 612182 h 677574"/>
              <a:gd name="connsiteX725" fmla="*/ 2825069 w 3649252"/>
              <a:gd name="connsiteY725" fmla="*/ 591585 h 677574"/>
              <a:gd name="connsiteX726" fmla="*/ 2828796 w 3649252"/>
              <a:gd name="connsiteY726" fmla="*/ 570859 h 677574"/>
              <a:gd name="connsiteX727" fmla="*/ 2839336 w 3649252"/>
              <a:gd name="connsiteY727" fmla="*/ 554728 h 677574"/>
              <a:gd name="connsiteX728" fmla="*/ 2855531 w 3649252"/>
              <a:gd name="connsiteY728" fmla="*/ 544253 h 677574"/>
              <a:gd name="connsiteX729" fmla="*/ 2876289 w 3649252"/>
              <a:gd name="connsiteY729" fmla="*/ 540557 h 677574"/>
              <a:gd name="connsiteX730" fmla="*/ 2876289 w 3649252"/>
              <a:gd name="connsiteY730" fmla="*/ 508938 h 677574"/>
              <a:gd name="connsiteX731" fmla="*/ 1784310 w 3649252"/>
              <a:gd name="connsiteY731" fmla="*/ 507396 h 677574"/>
              <a:gd name="connsiteX732" fmla="*/ 1803269 w 3649252"/>
              <a:gd name="connsiteY732" fmla="*/ 507396 h 677574"/>
              <a:gd name="connsiteX733" fmla="*/ 1806129 w 3649252"/>
              <a:gd name="connsiteY733" fmla="*/ 515365 h 677574"/>
              <a:gd name="connsiteX734" fmla="*/ 1816058 w 3649252"/>
              <a:gd name="connsiteY734" fmla="*/ 518899 h 677574"/>
              <a:gd name="connsiteX735" fmla="*/ 1825827 w 3649252"/>
              <a:gd name="connsiteY735" fmla="*/ 515429 h 677574"/>
              <a:gd name="connsiteX736" fmla="*/ 1828783 w 3649252"/>
              <a:gd name="connsiteY736" fmla="*/ 507396 h 677574"/>
              <a:gd name="connsiteX737" fmla="*/ 1847870 w 3649252"/>
              <a:gd name="connsiteY737" fmla="*/ 507396 h 677574"/>
              <a:gd name="connsiteX738" fmla="*/ 1839226 w 3649252"/>
              <a:gd name="connsiteY738" fmla="*/ 526226 h 677574"/>
              <a:gd name="connsiteX739" fmla="*/ 1816058 w 3649252"/>
              <a:gd name="connsiteY739" fmla="*/ 533359 h 677574"/>
              <a:gd name="connsiteX740" fmla="*/ 1792858 w 3649252"/>
              <a:gd name="connsiteY740" fmla="*/ 526226 h 677574"/>
              <a:gd name="connsiteX741" fmla="*/ 1784310 w 3649252"/>
              <a:gd name="connsiteY741" fmla="*/ 507396 h 677574"/>
              <a:gd name="connsiteX742" fmla="*/ 17481 w 3649252"/>
              <a:gd name="connsiteY742" fmla="*/ 348691 h 677574"/>
              <a:gd name="connsiteX743" fmla="*/ 17481 w 3649252"/>
              <a:gd name="connsiteY743" fmla="*/ 379025 h 677574"/>
              <a:gd name="connsiteX744" fmla="*/ 49614 w 3649252"/>
              <a:gd name="connsiteY744" fmla="*/ 379025 h 677574"/>
              <a:gd name="connsiteX745" fmla="*/ 61889 w 3649252"/>
              <a:gd name="connsiteY745" fmla="*/ 375297 h 677574"/>
              <a:gd name="connsiteX746" fmla="*/ 66323 w 3649252"/>
              <a:gd name="connsiteY746" fmla="*/ 365143 h 677574"/>
              <a:gd name="connsiteX747" fmla="*/ 61889 w 3649252"/>
              <a:gd name="connsiteY747" fmla="*/ 353093 h 677574"/>
              <a:gd name="connsiteX748" fmla="*/ 49614 w 3649252"/>
              <a:gd name="connsiteY748" fmla="*/ 348691 h 677574"/>
              <a:gd name="connsiteX749" fmla="*/ 17481 w 3649252"/>
              <a:gd name="connsiteY749" fmla="*/ 348691 h 677574"/>
              <a:gd name="connsiteX750" fmla="*/ 1519535 w 3649252"/>
              <a:gd name="connsiteY750" fmla="*/ 343292 h 677574"/>
              <a:gd name="connsiteX751" fmla="*/ 1515326 w 3649252"/>
              <a:gd name="connsiteY751" fmla="*/ 345381 h 677574"/>
              <a:gd name="connsiteX752" fmla="*/ 1507871 w 3649252"/>
              <a:gd name="connsiteY752" fmla="*/ 346988 h 677574"/>
              <a:gd name="connsiteX753" fmla="*/ 1499709 w 3649252"/>
              <a:gd name="connsiteY753" fmla="*/ 348144 h 677574"/>
              <a:gd name="connsiteX754" fmla="*/ 1493314 w 3649252"/>
              <a:gd name="connsiteY754" fmla="*/ 348948 h 677574"/>
              <a:gd name="connsiteX755" fmla="*/ 1482293 w 3649252"/>
              <a:gd name="connsiteY755" fmla="*/ 351422 h 677574"/>
              <a:gd name="connsiteX756" fmla="*/ 1474067 w 3649252"/>
              <a:gd name="connsiteY756" fmla="*/ 356499 h 677574"/>
              <a:gd name="connsiteX757" fmla="*/ 1470949 w 3649252"/>
              <a:gd name="connsiteY757" fmla="*/ 365657 h 677574"/>
              <a:gd name="connsiteX758" fmla="*/ 1476830 w 3649252"/>
              <a:gd name="connsiteY758" fmla="*/ 377579 h 677574"/>
              <a:gd name="connsiteX759" fmla="*/ 1491772 w 3649252"/>
              <a:gd name="connsiteY759" fmla="*/ 381595 h 677574"/>
              <a:gd name="connsiteX760" fmla="*/ 1506971 w 3649252"/>
              <a:gd name="connsiteY760" fmla="*/ 378061 h 677574"/>
              <a:gd name="connsiteX761" fmla="*/ 1516354 w 3649252"/>
              <a:gd name="connsiteY761" fmla="*/ 368935 h 677574"/>
              <a:gd name="connsiteX762" fmla="*/ 1519535 w 3649252"/>
              <a:gd name="connsiteY762" fmla="*/ 357174 h 677574"/>
              <a:gd name="connsiteX763" fmla="*/ 1519535 w 3649252"/>
              <a:gd name="connsiteY763" fmla="*/ 343292 h 677574"/>
              <a:gd name="connsiteX764" fmla="*/ 328910 w 3649252"/>
              <a:gd name="connsiteY764" fmla="*/ 343292 h 677574"/>
              <a:gd name="connsiteX765" fmla="*/ 324701 w 3649252"/>
              <a:gd name="connsiteY765" fmla="*/ 345381 h 677574"/>
              <a:gd name="connsiteX766" fmla="*/ 317246 w 3649252"/>
              <a:gd name="connsiteY766" fmla="*/ 346988 h 677574"/>
              <a:gd name="connsiteX767" fmla="*/ 309084 w 3649252"/>
              <a:gd name="connsiteY767" fmla="*/ 348144 h 677574"/>
              <a:gd name="connsiteX768" fmla="*/ 302689 w 3649252"/>
              <a:gd name="connsiteY768" fmla="*/ 348948 h 677574"/>
              <a:gd name="connsiteX769" fmla="*/ 291668 w 3649252"/>
              <a:gd name="connsiteY769" fmla="*/ 351422 h 677574"/>
              <a:gd name="connsiteX770" fmla="*/ 283442 w 3649252"/>
              <a:gd name="connsiteY770" fmla="*/ 356499 h 677574"/>
              <a:gd name="connsiteX771" fmla="*/ 280325 w 3649252"/>
              <a:gd name="connsiteY771" fmla="*/ 365657 h 677574"/>
              <a:gd name="connsiteX772" fmla="*/ 286205 w 3649252"/>
              <a:gd name="connsiteY772" fmla="*/ 377579 h 677574"/>
              <a:gd name="connsiteX773" fmla="*/ 301147 w 3649252"/>
              <a:gd name="connsiteY773" fmla="*/ 381595 h 677574"/>
              <a:gd name="connsiteX774" fmla="*/ 316346 w 3649252"/>
              <a:gd name="connsiteY774" fmla="*/ 378061 h 677574"/>
              <a:gd name="connsiteX775" fmla="*/ 325729 w 3649252"/>
              <a:gd name="connsiteY775" fmla="*/ 368935 h 677574"/>
              <a:gd name="connsiteX776" fmla="*/ 328910 w 3649252"/>
              <a:gd name="connsiteY776" fmla="*/ 357174 h 677574"/>
              <a:gd name="connsiteX777" fmla="*/ 328910 w 3649252"/>
              <a:gd name="connsiteY777" fmla="*/ 343292 h 677574"/>
              <a:gd name="connsiteX778" fmla="*/ 173479 w 3649252"/>
              <a:gd name="connsiteY778" fmla="*/ 333010 h 677574"/>
              <a:gd name="connsiteX779" fmla="*/ 173479 w 3649252"/>
              <a:gd name="connsiteY779" fmla="*/ 378768 h 677574"/>
              <a:gd name="connsiteX780" fmla="*/ 205099 w 3649252"/>
              <a:gd name="connsiteY780" fmla="*/ 378768 h 677574"/>
              <a:gd name="connsiteX781" fmla="*/ 227303 w 3649252"/>
              <a:gd name="connsiteY781" fmla="*/ 372694 h 677574"/>
              <a:gd name="connsiteX782" fmla="*/ 233890 w 3649252"/>
              <a:gd name="connsiteY782" fmla="*/ 357945 h 677574"/>
              <a:gd name="connsiteX783" fmla="*/ 230484 w 3649252"/>
              <a:gd name="connsiteY783" fmla="*/ 345574 h 677574"/>
              <a:gd name="connsiteX784" fmla="*/ 220780 w 3649252"/>
              <a:gd name="connsiteY784" fmla="*/ 336448 h 677574"/>
              <a:gd name="connsiteX785" fmla="*/ 205870 w 3649252"/>
              <a:gd name="connsiteY785" fmla="*/ 333010 h 677574"/>
              <a:gd name="connsiteX786" fmla="*/ 173479 w 3649252"/>
              <a:gd name="connsiteY786" fmla="*/ 333010 h 677574"/>
              <a:gd name="connsiteX787" fmla="*/ 17481 w 3649252"/>
              <a:gd name="connsiteY787" fmla="*/ 308074 h 677574"/>
              <a:gd name="connsiteX788" fmla="*/ 17481 w 3649252"/>
              <a:gd name="connsiteY788" fmla="*/ 335580 h 677574"/>
              <a:gd name="connsiteX789" fmla="*/ 43444 w 3649252"/>
              <a:gd name="connsiteY789" fmla="*/ 335580 h 677574"/>
              <a:gd name="connsiteX790" fmla="*/ 53920 w 3649252"/>
              <a:gd name="connsiteY790" fmla="*/ 333877 h 677574"/>
              <a:gd name="connsiteX791" fmla="*/ 60636 w 3649252"/>
              <a:gd name="connsiteY791" fmla="*/ 328993 h 677574"/>
              <a:gd name="connsiteX792" fmla="*/ 62981 w 3649252"/>
              <a:gd name="connsiteY792" fmla="*/ 321442 h 677574"/>
              <a:gd name="connsiteX793" fmla="*/ 57776 w 3649252"/>
              <a:gd name="connsiteY793" fmla="*/ 311641 h 677574"/>
              <a:gd name="connsiteX794" fmla="*/ 43444 w 3649252"/>
              <a:gd name="connsiteY794" fmla="*/ 308074 h 677574"/>
              <a:gd name="connsiteX795" fmla="*/ 17481 w 3649252"/>
              <a:gd name="connsiteY795" fmla="*/ 308074 h 677574"/>
              <a:gd name="connsiteX796" fmla="*/ 3033780 w 3649252"/>
              <a:gd name="connsiteY796" fmla="*/ 306532 h 677574"/>
              <a:gd name="connsiteX797" fmla="*/ 3018131 w 3649252"/>
              <a:gd name="connsiteY797" fmla="*/ 310998 h 677574"/>
              <a:gd name="connsiteX798" fmla="*/ 3008009 w 3649252"/>
              <a:gd name="connsiteY798" fmla="*/ 322598 h 677574"/>
              <a:gd name="connsiteX799" fmla="*/ 3005009 w 3649252"/>
              <a:gd name="connsiteY799" fmla="*/ 335580 h 677574"/>
              <a:gd name="connsiteX800" fmla="*/ 3060772 w 3649252"/>
              <a:gd name="connsiteY800" fmla="*/ 335580 h 677574"/>
              <a:gd name="connsiteX801" fmla="*/ 3057462 w 3649252"/>
              <a:gd name="connsiteY801" fmla="*/ 320670 h 677574"/>
              <a:gd name="connsiteX802" fmla="*/ 3048079 w 3649252"/>
              <a:gd name="connsiteY802" fmla="*/ 310324 h 677574"/>
              <a:gd name="connsiteX803" fmla="*/ 3033780 w 3649252"/>
              <a:gd name="connsiteY803" fmla="*/ 306532 h 677574"/>
              <a:gd name="connsiteX804" fmla="*/ 2795655 w 3649252"/>
              <a:gd name="connsiteY804" fmla="*/ 306532 h 677574"/>
              <a:gd name="connsiteX805" fmla="*/ 2780006 w 3649252"/>
              <a:gd name="connsiteY805" fmla="*/ 310998 h 677574"/>
              <a:gd name="connsiteX806" fmla="*/ 2769884 w 3649252"/>
              <a:gd name="connsiteY806" fmla="*/ 322598 h 677574"/>
              <a:gd name="connsiteX807" fmla="*/ 2766884 w 3649252"/>
              <a:gd name="connsiteY807" fmla="*/ 335580 h 677574"/>
              <a:gd name="connsiteX808" fmla="*/ 2822647 w 3649252"/>
              <a:gd name="connsiteY808" fmla="*/ 335580 h 677574"/>
              <a:gd name="connsiteX809" fmla="*/ 2819337 w 3649252"/>
              <a:gd name="connsiteY809" fmla="*/ 320670 h 677574"/>
              <a:gd name="connsiteX810" fmla="*/ 2809955 w 3649252"/>
              <a:gd name="connsiteY810" fmla="*/ 310324 h 677574"/>
              <a:gd name="connsiteX811" fmla="*/ 2795655 w 3649252"/>
              <a:gd name="connsiteY811" fmla="*/ 306532 h 677574"/>
              <a:gd name="connsiteX812" fmla="*/ 2138687 w 3649252"/>
              <a:gd name="connsiteY812" fmla="*/ 306532 h 677574"/>
              <a:gd name="connsiteX813" fmla="*/ 2121978 w 3649252"/>
              <a:gd name="connsiteY813" fmla="*/ 311802 h 677574"/>
              <a:gd name="connsiteX814" fmla="*/ 2112274 w 3649252"/>
              <a:gd name="connsiteY814" fmla="*/ 325619 h 677574"/>
              <a:gd name="connsiteX815" fmla="*/ 2109124 w 3649252"/>
              <a:gd name="connsiteY815" fmla="*/ 344064 h 677574"/>
              <a:gd name="connsiteX816" fmla="*/ 2112274 w 3649252"/>
              <a:gd name="connsiteY816" fmla="*/ 362444 h 677574"/>
              <a:gd name="connsiteX817" fmla="*/ 2121978 w 3649252"/>
              <a:gd name="connsiteY817" fmla="*/ 376133 h 677574"/>
              <a:gd name="connsiteX818" fmla="*/ 2138687 w 3649252"/>
              <a:gd name="connsiteY818" fmla="*/ 381338 h 677574"/>
              <a:gd name="connsiteX819" fmla="*/ 2155397 w 3649252"/>
              <a:gd name="connsiteY819" fmla="*/ 376133 h 677574"/>
              <a:gd name="connsiteX820" fmla="*/ 2165101 w 3649252"/>
              <a:gd name="connsiteY820" fmla="*/ 362444 h 677574"/>
              <a:gd name="connsiteX821" fmla="*/ 2168250 w 3649252"/>
              <a:gd name="connsiteY821" fmla="*/ 344064 h 677574"/>
              <a:gd name="connsiteX822" fmla="*/ 2165101 w 3649252"/>
              <a:gd name="connsiteY822" fmla="*/ 325619 h 677574"/>
              <a:gd name="connsiteX823" fmla="*/ 2155397 w 3649252"/>
              <a:gd name="connsiteY823" fmla="*/ 311802 h 677574"/>
              <a:gd name="connsiteX824" fmla="*/ 2138687 w 3649252"/>
              <a:gd name="connsiteY824" fmla="*/ 306532 h 677574"/>
              <a:gd name="connsiteX825" fmla="*/ 1824362 w 3649252"/>
              <a:gd name="connsiteY825" fmla="*/ 306532 h 677574"/>
              <a:gd name="connsiteX826" fmla="*/ 1807653 w 3649252"/>
              <a:gd name="connsiteY826" fmla="*/ 311802 h 677574"/>
              <a:gd name="connsiteX827" fmla="*/ 1797949 w 3649252"/>
              <a:gd name="connsiteY827" fmla="*/ 325619 h 677574"/>
              <a:gd name="connsiteX828" fmla="*/ 1794799 w 3649252"/>
              <a:gd name="connsiteY828" fmla="*/ 344064 h 677574"/>
              <a:gd name="connsiteX829" fmla="*/ 1797949 w 3649252"/>
              <a:gd name="connsiteY829" fmla="*/ 362444 h 677574"/>
              <a:gd name="connsiteX830" fmla="*/ 1807653 w 3649252"/>
              <a:gd name="connsiteY830" fmla="*/ 376133 h 677574"/>
              <a:gd name="connsiteX831" fmla="*/ 1824362 w 3649252"/>
              <a:gd name="connsiteY831" fmla="*/ 381338 h 677574"/>
              <a:gd name="connsiteX832" fmla="*/ 1841072 w 3649252"/>
              <a:gd name="connsiteY832" fmla="*/ 376133 h 677574"/>
              <a:gd name="connsiteX833" fmla="*/ 1850776 w 3649252"/>
              <a:gd name="connsiteY833" fmla="*/ 362444 h 677574"/>
              <a:gd name="connsiteX834" fmla="*/ 1853925 w 3649252"/>
              <a:gd name="connsiteY834" fmla="*/ 344064 h 677574"/>
              <a:gd name="connsiteX835" fmla="*/ 1850776 w 3649252"/>
              <a:gd name="connsiteY835" fmla="*/ 325619 h 677574"/>
              <a:gd name="connsiteX836" fmla="*/ 1841072 w 3649252"/>
              <a:gd name="connsiteY836" fmla="*/ 311802 h 677574"/>
              <a:gd name="connsiteX837" fmla="*/ 1824362 w 3649252"/>
              <a:gd name="connsiteY837" fmla="*/ 306532 h 677574"/>
              <a:gd name="connsiteX838" fmla="*/ 1255947 w 3649252"/>
              <a:gd name="connsiteY838" fmla="*/ 306532 h 677574"/>
              <a:gd name="connsiteX839" fmla="*/ 1240394 w 3649252"/>
              <a:gd name="connsiteY839" fmla="*/ 311191 h 677574"/>
              <a:gd name="connsiteX840" fmla="*/ 1230883 w 3649252"/>
              <a:gd name="connsiteY840" fmla="*/ 324173 h 677574"/>
              <a:gd name="connsiteX841" fmla="*/ 1227670 w 3649252"/>
              <a:gd name="connsiteY841" fmla="*/ 343549 h 677574"/>
              <a:gd name="connsiteX842" fmla="*/ 1230947 w 3649252"/>
              <a:gd name="connsiteY842" fmla="*/ 363247 h 677574"/>
              <a:gd name="connsiteX843" fmla="*/ 1240523 w 3649252"/>
              <a:gd name="connsiteY843" fmla="*/ 376550 h 677574"/>
              <a:gd name="connsiteX844" fmla="*/ 1255947 w 3649252"/>
              <a:gd name="connsiteY844" fmla="*/ 381338 h 677574"/>
              <a:gd name="connsiteX845" fmla="*/ 1271853 w 3649252"/>
              <a:gd name="connsiteY845" fmla="*/ 376293 h 677574"/>
              <a:gd name="connsiteX846" fmla="*/ 1281493 w 3649252"/>
              <a:gd name="connsiteY846" fmla="*/ 362669 h 677574"/>
              <a:gd name="connsiteX847" fmla="*/ 1284738 w 3649252"/>
              <a:gd name="connsiteY847" fmla="*/ 343549 h 677574"/>
              <a:gd name="connsiteX848" fmla="*/ 1281557 w 3649252"/>
              <a:gd name="connsiteY848" fmla="*/ 324751 h 677574"/>
              <a:gd name="connsiteX849" fmla="*/ 1271982 w 3649252"/>
              <a:gd name="connsiteY849" fmla="*/ 311448 h 677574"/>
              <a:gd name="connsiteX850" fmla="*/ 1255947 w 3649252"/>
              <a:gd name="connsiteY850" fmla="*/ 306532 h 677574"/>
              <a:gd name="connsiteX851" fmla="*/ 1148087 w 3649252"/>
              <a:gd name="connsiteY851" fmla="*/ 306532 h 677574"/>
              <a:gd name="connsiteX852" fmla="*/ 1131378 w 3649252"/>
              <a:gd name="connsiteY852" fmla="*/ 311802 h 677574"/>
              <a:gd name="connsiteX853" fmla="*/ 1121674 w 3649252"/>
              <a:gd name="connsiteY853" fmla="*/ 325619 h 677574"/>
              <a:gd name="connsiteX854" fmla="*/ 1118525 w 3649252"/>
              <a:gd name="connsiteY854" fmla="*/ 344064 h 677574"/>
              <a:gd name="connsiteX855" fmla="*/ 1121674 w 3649252"/>
              <a:gd name="connsiteY855" fmla="*/ 362444 h 677574"/>
              <a:gd name="connsiteX856" fmla="*/ 1131378 w 3649252"/>
              <a:gd name="connsiteY856" fmla="*/ 376133 h 677574"/>
              <a:gd name="connsiteX857" fmla="*/ 1148087 w 3649252"/>
              <a:gd name="connsiteY857" fmla="*/ 381338 h 677574"/>
              <a:gd name="connsiteX858" fmla="*/ 1164797 w 3649252"/>
              <a:gd name="connsiteY858" fmla="*/ 376133 h 677574"/>
              <a:gd name="connsiteX859" fmla="*/ 1174501 w 3649252"/>
              <a:gd name="connsiteY859" fmla="*/ 362444 h 677574"/>
              <a:gd name="connsiteX860" fmla="*/ 1177650 w 3649252"/>
              <a:gd name="connsiteY860" fmla="*/ 344064 h 677574"/>
              <a:gd name="connsiteX861" fmla="*/ 1174501 w 3649252"/>
              <a:gd name="connsiteY861" fmla="*/ 325619 h 677574"/>
              <a:gd name="connsiteX862" fmla="*/ 1164797 w 3649252"/>
              <a:gd name="connsiteY862" fmla="*/ 311802 h 677574"/>
              <a:gd name="connsiteX863" fmla="*/ 1148087 w 3649252"/>
              <a:gd name="connsiteY863" fmla="*/ 306532 h 677574"/>
              <a:gd name="connsiteX864" fmla="*/ 1039429 w 3649252"/>
              <a:gd name="connsiteY864" fmla="*/ 306532 h 677574"/>
              <a:gd name="connsiteX865" fmla="*/ 1039429 w 3649252"/>
              <a:gd name="connsiteY865" fmla="*/ 381338 h 677574"/>
              <a:gd name="connsiteX866" fmla="*/ 1052636 w 3649252"/>
              <a:gd name="connsiteY866" fmla="*/ 378350 h 677574"/>
              <a:gd name="connsiteX867" fmla="*/ 1061826 w 3649252"/>
              <a:gd name="connsiteY867" fmla="*/ 370124 h 677574"/>
              <a:gd name="connsiteX868" fmla="*/ 1067225 w 3649252"/>
              <a:gd name="connsiteY868" fmla="*/ 358170 h 677574"/>
              <a:gd name="connsiteX869" fmla="*/ 1068992 w 3649252"/>
              <a:gd name="connsiteY869" fmla="*/ 344064 h 677574"/>
              <a:gd name="connsiteX870" fmla="*/ 1065843 w 3649252"/>
              <a:gd name="connsiteY870" fmla="*/ 325619 h 677574"/>
              <a:gd name="connsiteX871" fmla="*/ 1056139 w 3649252"/>
              <a:gd name="connsiteY871" fmla="*/ 311802 h 677574"/>
              <a:gd name="connsiteX872" fmla="*/ 1039429 w 3649252"/>
              <a:gd name="connsiteY872" fmla="*/ 306532 h 677574"/>
              <a:gd name="connsiteX873" fmla="*/ 1024262 w 3649252"/>
              <a:gd name="connsiteY873" fmla="*/ 306532 h 677574"/>
              <a:gd name="connsiteX874" fmla="*/ 1011088 w 3649252"/>
              <a:gd name="connsiteY874" fmla="*/ 309584 h 677574"/>
              <a:gd name="connsiteX875" fmla="*/ 1001865 w 3649252"/>
              <a:gd name="connsiteY875" fmla="*/ 317875 h 677574"/>
              <a:gd name="connsiteX876" fmla="*/ 996467 w 3649252"/>
              <a:gd name="connsiteY876" fmla="*/ 329861 h 677574"/>
              <a:gd name="connsiteX877" fmla="*/ 994700 w 3649252"/>
              <a:gd name="connsiteY877" fmla="*/ 344064 h 677574"/>
              <a:gd name="connsiteX878" fmla="*/ 997849 w 3649252"/>
              <a:gd name="connsiteY878" fmla="*/ 362444 h 677574"/>
              <a:gd name="connsiteX879" fmla="*/ 1007553 w 3649252"/>
              <a:gd name="connsiteY879" fmla="*/ 376133 h 677574"/>
              <a:gd name="connsiteX880" fmla="*/ 1024262 w 3649252"/>
              <a:gd name="connsiteY880" fmla="*/ 381338 h 677574"/>
              <a:gd name="connsiteX881" fmla="*/ 1024262 w 3649252"/>
              <a:gd name="connsiteY881" fmla="*/ 306532 h 677574"/>
              <a:gd name="connsiteX882" fmla="*/ 566805 w 3649252"/>
              <a:gd name="connsiteY882" fmla="*/ 306532 h 677574"/>
              <a:gd name="connsiteX883" fmla="*/ 551156 w 3649252"/>
              <a:gd name="connsiteY883" fmla="*/ 310998 h 677574"/>
              <a:gd name="connsiteX884" fmla="*/ 541034 w 3649252"/>
              <a:gd name="connsiteY884" fmla="*/ 322598 h 677574"/>
              <a:gd name="connsiteX885" fmla="*/ 538034 w 3649252"/>
              <a:gd name="connsiteY885" fmla="*/ 335580 h 677574"/>
              <a:gd name="connsiteX886" fmla="*/ 593797 w 3649252"/>
              <a:gd name="connsiteY886" fmla="*/ 335580 h 677574"/>
              <a:gd name="connsiteX887" fmla="*/ 590487 w 3649252"/>
              <a:gd name="connsiteY887" fmla="*/ 320670 h 677574"/>
              <a:gd name="connsiteX888" fmla="*/ 581105 w 3649252"/>
              <a:gd name="connsiteY888" fmla="*/ 310324 h 677574"/>
              <a:gd name="connsiteX889" fmla="*/ 566805 w 3649252"/>
              <a:gd name="connsiteY889" fmla="*/ 306532 h 677574"/>
              <a:gd name="connsiteX890" fmla="*/ 3346360 w 3649252"/>
              <a:gd name="connsiteY890" fmla="*/ 294193 h 677574"/>
              <a:gd name="connsiteX891" fmla="*/ 3361527 w 3649252"/>
              <a:gd name="connsiteY891" fmla="*/ 294193 h 677574"/>
              <a:gd name="connsiteX892" fmla="*/ 3361527 w 3649252"/>
              <a:gd name="connsiteY892" fmla="*/ 370541 h 677574"/>
              <a:gd name="connsiteX893" fmla="*/ 3409084 w 3649252"/>
              <a:gd name="connsiteY893" fmla="*/ 294193 h 677574"/>
              <a:gd name="connsiteX894" fmla="*/ 3426565 w 3649252"/>
              <a:gd name="connsiteY894" fmla="*/ 294193 h 677574"/>
              <a:gd name="connsiteX895" fmla="*/ 3426565 w 3649252"/>
              <a:gd name="connsiteY895" fmla="*/ 392906 h 677574"/>
              <a:gd name="connsiteX896" fmla="*/ 3411397 w 3649252"/>
              <a:gd name="connsiteY896" fmla="*/ 392906 h 677574"/>
              <a:gd name="connsiteX897" fmla="*/ 3411397 w 3649252"/>
              <a:gd name="connsiteY897" fmla="*/ 316557 h 677574"/>
              <a:gd name="connsiteX898" fmla="*/ 3364097 w 3649252"/>
              <a:gd name="connsiteY898" fmla="*/ 392906 h 677574"/>
              <a:gd name="connsiteX899" fmla="*/ 3346360 w 3649252"/>
              <a:gd name="connsiteY899" fmla="*/ 392906 h 677574"/>
              <a:gd name="connsiteX900" fmla="*/ 3346360 w 3649252"/>
              <a:gd name="connsiteY900" fmla="*/ 294193 h 677574"/>
              <a:gd name="connsiteX901" fmla="*/ 3254695 w 3649252"/>
              <a:gd name="connsiteY901" fmla="*/ 294193 h 677574"/>
              <a:gd name="connsiteX902" fmla="*/ 3320504 w 3649252"/>
              <a:gd name="connsiteY902" fmla="*/ 294193 h 677574"/>
              <a:gd name="connsiteX903" fmla="*/ 3320504 w 3649252"/>
              <a:gd name="connsiteY903" fmla="*/ 392906 h 677574"/>
              <a:gd name="connsiteX904" fmla="*/ 3305337 w 3649252"/>
              <a:gd name="connsiteY904" fmla="*/ 392906 h 677574"/>
              <a:gd name="connsiteX905" fmla="*/ 3305337 w 3649252"/>
              <a:gd name="connsiteY905" fmla="*/ 308331 h 677574"/>
              <a:gd name="connsiteX906" fmla="*/ 3269091 w 3649252"/>
              <a:gd name="connsiteY906" fmla="*/ 308331 h 677574"/>
              <a:gd name="connsiteX907" fmla="*/ 3267549 w 3649252"/>
              <a:gd name="connsiteY907" fmla="*/ 343549 h 677574"/>
              <a:gd name="connsiteX908" fmla="*/ 3265395 w 3649252"/>
              <a:gd name="connsiteY908" fmla="*/ 364918 h 677574"/>
              <a:gd name="connsiteX909" fmla="*/ 3260447 w 3649252"/>
              <a:gd name="connsiteY909" fmla="*/ 380374 h 677574"/>
              <a:gd name="connsiteX910" fmla="*/ 3251675 w 3649252"/>
              <a:gd name="connsiteY910" fmla="*/ 389757 h 677574"/>
              <a:gd name="connsiteX911" fmla="*/ 3237985 w 3649252"/>
              <a:gd name="connsiteY911" fmla="*/ 392906 h 677574"/>
              <a:gd name="connsiteX912" fmla="*/ 3232845 w 3649252"/>
              <a:gd name="connsiteY912" fmla="*/ 392906 h 677574"/>
              <a:gd name="connsiteX913" fmla="*/ 3232845 w 3649252"/>
              <a:gd name="connsiteY913" fmla="*/ 378768 h 677574"/>
              <a:gd name="connsiteX914" fmla="*/ 3236443 w 3649252"/>
              <a:gd name="connsiteY914" fmla="*/ 378768 h 677574"/>
              <a:gd name="connsiteX915" fmla="*/ 3243834 w 3649252"/>
              <a:gd name="connsiteY915" fmla="*/ 377000 h 677574"/>
              <a:gd name="connsiteX916" fmla="*/ 3248622 w 3649252"/>
              <a:gd name="connsiteY916" fmla="*/ 370766 h 677574"/>
              <a:gd name="connsiteX917" fmla="*/ 3251449 w 3649252"/>
              <a:gd name="connsiteY917" fmla="*/ 358299 h 677574"/>
              <a:gd name="connsiteX918" fmla="*/ 3252895 w 3649252"/>
              <a:gd name="connsiteY918" fmla="*/ 337894 h 677574"/>
              <a:gd name="connsiteX919" fmla="*/ 3254695 w 3649252"/>
              <a:gd name="connsiteY919" fmla="*/ 294193 h 677574"/>
              <a:gd name="connsiteX920" fmla="*/ 3136809 w 3649252"/>
              <a:gd name="connsiteY920" fmla="*/ 294193 h 677574"/>
              <a:gd name="connsiteX921" fmla="*/ 3151977 w 3649252"/>
              <a:gd name="connsiteY921" fmla="*/ 294193 h 677574"/>
              <a:gd name="connsiteX922" fmla="*/ 3151977 w 3649252"/>
              <a:gd name="connsiteY922" fmla="*/ 370541 h 677574"/>
              <a:gd name="connsiteX923" fmla="*/ 3199534 w 3649252"/>
              <a:gd name="connsiteY923" fmla="*/ 294193 h 677574"/>
              <a:gd name="connsiteX924" fmla="*/ 3217015 w 3649252"/>
              <a:gd name="connsiteY924" fmla="*/ 294193 h 677574"/>
              <a:gd name="connsiteX925" fmla="*/ 3217015 w 3649252"/>
              <a:gd name="connsiteY925" fmla="*/ 392906 h 677574"/>
              <a:gd name="connsiteX926" fmla="*/ 3201847 w 3649252"/>
              <a:gd name="connsiteY926" fmla="*/ 392906 h 677574"/>
              <a:gd name="connsiteX927" fmla="*/ 3201847 w 3649252"/>
              <a:gd name="connsiteY927" fmla="*/ 316557 h 677574"/>
              <a:gd name="connsiteX928" fmla="*/ 3154547 w 3649252"/>
              <a:gd name="connsiteY928" fmla="*/ 392906 h 677574"/>
              <a:gd name="connsiteX929" fmla="*/ 3136809 w 3649252"/>
              <a:gd name="connsiteY929" fmla="*/ 392906 h 677574"/>
              <a:gd name="connsiteX930" fmla="*/ 3136809 w 3649252"/>
              <a:gd name="connsiteY930" fmla="*/ 294193 h 677574"/>
              <a:gd name="connsiteX931" fmla="*/ 2860585 w 3649252"/>
              <a:gd name="connsiteY931" fmla="*/ 294193 h 677574"/>
              <a:gd name="connsiteX932" fmla="*/ 2866497 w 3649252"/>
              <a:gd name="connsiteY932" fmla="*/ 294193 h 677574"/>
              <a:gd name="connsiteX933" fmla="*/ 2875751 w 3649252"/>
              <a:gd name="connsiteY933" fmla="*/ 294193 h 677574"/>
              <a:gd name="connsiteX934" fmla="*/ 2880636 w 3649252"/>
              <a:gd name="connsiteY934" fmla="*/ 294193 h 677574"/>
              <a:gd name="connsiteX935" fmla="*/ 2914569 w 3649252"/>
              <a:gd name="connsiteY935" fmla="*/ 372341 h 677574"/>
              <a:gd name="connsiteX936" fmla="*/ 2949015 w 3649252"/>
              <a:gd name="connsiteY936" fmla="*/ 294193 h 677574"/>
              <a:gd name="connsiteX937" fmla="*/ 2953386 w 3649252"/>
              <a:gd name="connsiteY937" fmla="*/ 294193 h 677574"/>
              <a:gd name="connsiteX938" fmla="*/ 2963411 w 3649252"/>
              <a:gd name="connsiteY938" fmla="*/ 294193 h 677574"/>
              <a:gd name="connsiteX939" fmla="*/ 2968553 w 3649252"/>
              <a:gd name="connsiteY939" fmla="*/ 294193 h 677574"/>
              <a:gd name="connsiteX940" fmla="*/ 2968553 w 3649252"/>
              <a:gd name="connsiteY940" fmla="*/ 392906 h 677574"/>
              <a:gd name="connsiteX941" fmla="*/ 2953386 w 3649252"/>
              <a:gd name="connsiteY941" fmla="*/ 392906 h 677574"/>
              <a:gd name="connsiteX942" fmla="*/ 2953386 w 3649252"/>
              <a:gd name="connsiteY942" fmla="*/ 317384 h 677574"/>
              <a:gd name="connsiteX943" fmla="*/ 2920738 w 3649252"/>
              <a:gd name="connsiteY943" fmla="*/ 392906 h 677574"/>
              <a:gd name="connsiteX944" fmla="*/ 2908399 w 3649252"/>
              <a:gd name="connsiteY944" fmla="*/ 392906 h 677574"/>
              <a:gd name="connsiteX945" fmla="*/ 2875751 w 3649252"/>
              <a:gd name="connsiteY945" fmla="*/ 315994 h 677574"/>
              <a:gd name="connsiteX946" fmla="*/ 2875751 w 3649252"/>
              <a:gd name="connsiteY946" fmla="*/ 392906 h 677574"/>
              <a:gd name="connsiteX947" fmla="*/ 2860585 w 3649252"/>
              <a:gd name="connsiteY947" fmla="*/ 392906 h 677574"/>
              <a:gd name="connsiteX948" fmla="*/ 2860585 w 3649252"/>
              <a:gd name="connsiteY948" fmla="*/ 294193 h 677574"/>
              <a:gd name="connsiteX949" fmla="*/ 2654904 w 3649252"/>
              <a:gd name="connsiteY949" fmla="*/ 294193 h 677574"/>
              <a:gd name="connsiteX950" fmla="*/ 2735109 w 3649252"/>
              <a:gd name="connsiteY950" fmla="*/ 294193 h 677574"/>
              <a:gd name="connsiteX951" fmla="*/ 2735109 w 3649252"/>
              <a:gd name="connsiteY951" fmla="*/ 308331 h 677574"/>
              <a:gd name="connsiteX952" fmla="*/ 2702719 w 3649252"/>
              <a:gd name="connsiteY952" fmla="*/ 308331 h 677574"/>
              <a:gd name="connsiteX953" fmla="*/ 2702719 w 3649252"/>
              <a:gd name="connsiteY953" fmla="*/ 392906 h 677574"/>
              <a:gd name="connsiteX954" fmla="*/ 2687552 w 3649252"/>
              <a:gd name="connsiteY954" fmla="*/ 392906 h 677574"/>
              <a:gd name="connsiteX955" fmla="*/ 2687552 w 3649252"/>
              <a:gd name="connsiteY955" fmla="*/ 308331 h 677574"/>
              <a:gd name="connsiteX956" fmla="*/ 2654904 w 3649252"/>
              <a:gd name="connsiteY956" fmla="*/ 308331 h 677574"/>
              <a:gd name="connsiteX957" fmla="*/ 2654904 w 3649252"/>
              <a:gd name="connsiteY957" fmla="*/ 294193 h 677574"/>
              <a:gd name="connsiteX958" fmla="*/ 2451010 w 3649252"/>
              <a:gd name="connsiteY958" fmla="*/ 294193 h 677574"/>
              <a:gd name="connsiteX959" fmla="*/ 2466177 w 3649252"/>
              <a:gd name="connsiteY959" fmla="*/ 294193 h 677574"/>
              <a:gd name="connsiteX960" fmla="*/ 2466177 w 3649252"/>
              <a:gd name="connsiteY960" fmla="*/ 370541 h 677574"/>
              <a:gd name="connsiteX961" fmla="*/ 2513734 w 3649252"/>
              <a:gd name="connsiteY961" fmla="*/ 294193 h 677574"/>
              <a:gd name="connsiteX962" fmla="*/ 2531215 w 3649252"/>
              <a:gd name="connsiteY962" fmla="*/ 294193 h 677574"/>
              <a:gd name="connsiteX963" fmla="*/ 2531215 w 3649252"/>
              <a:gd name="connsiteY963" fmla="*/ 392906 h 677574"/>
              <a:gd name="connsiteX964" fmla="*/ 2516048 w 3649252"/>
              <a:gd name="connsiteY964" fmla="*/ 392906 h 677574"/>
              <a:gd name="connsiteX965" fmla="*/ 2516048 w 3649252"/>
              <a:gd name="connsiteY965" fmla="*/ 316557 h 677574"/>
              <a:gd name="connsiteX966" fmla="*/ 2468747 w 3649252"/>
              <a:gd name="connsiteY966" fmla="*/ 392906 h 677574"/>
              <a:gd name="connsiteX967" fmla="*/ 2451010 w 3649252"/>
              <a:gd name="connsiteY967" fmla="*/ 392906 h 677574"/>
              <a:gd name="connsiteX968" fmla="*/ 2451010 w 3649252"/>
              <a:gd name="connsiteY968" fmla="*/ 294193 h 677574"/>
              <a:gd name="connsiteX969" fmla="*/ 2203360 w 3649252"/>
              <a:gd name="connsiteY969" fmla="*/ 294193 h 677574"/>
              <a:gd name="connsiteX970" fmla="*/ 2218527 w 3649252"/>
              <a:gd name="connsiteY970" fmla="*/ 294193 h 677574"/>
              <a:gd name="connsiteX971" fmla="*/ 2218527 w 3649252"/>
              <a:gd name="connsiteY971" fmla="*/ 370541 h 677574"/>
              <a:gd name="connsiteX972" fmla="*/ 2266084 w 3649252"/>
              <a:gd name="connsiteY972" fmla="*/ 294193 h 677574"/>
              <a:gd name="connsiteX973" fmla="*/ 2283565 w 3649252"/>
              <a:gd name="connsiteY973" fmla="*/ 294193 h 677574"/>
              <a:gd name="connsiteX974" fmla="*/ 2283565 w 3649252"/>
              <a:gd name="connsiteY974" fmla="*/ 392906 h 677574"/>
              <a:gd name="connsiteX975" fmla="*/ 2268398 w 3649252"/>
              <a:gd name="connsiteY975" fmla="*/ 392906 h 677574"/>
              <a:gd name="connsiteX976" fmla="*/ 2268398 w 3649252"/>
              <a:gd name="connsiteY976" fmla="*/ 316557 h 677574"/>
              <a:gd name="connsiteX977" fmla="*/ 2221097 w 3649252"/>
              <a:gd name="connsiteY977" fmla="*/ 392906 h 677574"/>
              <a:gd name="connsiteX978" fmla="*/ 2203360 w 3649252"/>
              <a:gd name="connsiteY978" fmla="*/ 392906 h 677574"/>
              <a:gd name="connsiteX979" fmla="*/ 2203360 w 3649252"/>
              <a:gd name="connsiteY979" fmla="*/ 294193 h 677574"/>
              <a:gd name="connsiteX980" fmla="*/ 1993810 w 3649252"/>
              <a:gd name="connsiteY980" fmla="*/ 294193 h 677574"/>
              <a:gd name="connsiteX981" fmla="*/ 2008977 w 3649252"/>
              <a:gd name="connsiteY981" fmla="*/ 294193 h 677574"/>
              <a:gd name="connsiteX982" fmla="*/ 2008977 w 3649252"/>
              <a:gd name="connsiteY982" fmla="*/ 336609 h 677574"/>
              <a:gd name="connsiteX983" fmla="*/ 2056277 w 3649252"/>
              <a:gd name="connsiteY983" fmla="*/ 336609 h 677574"/>
              <a:gd name="connsiteX984" fmla="*/ 2056277 w 3649252"/>
              <a:gd name="connsiteY984" fmla="*/ 294193 h 677574"/>
              <a:gd name="connsiteX985" fmla="*/ 2071444 w 3649252"/>
              <a:gd name="connsiteY985" fmla="*/ 294193 h 677574"/>
              <a:gd name="connsiteX986" fmla="*/ 2071444 w 3649252"/>
              <a:gd name="connsiteY986" fmla="*/ 392906 h 677574"/>
              <a:gd name="connsiteX987" fmla="*/ 2056277 w 3649252"/>
              <a:gd name="connsiteY987" fmla="*/ 392906 h 677574"/>
              <a:gd name="connsiteX988" fmla="*/ 2056277 w 3649252"/>
              <a:gd name="connsiteY988" fmla="*/ 350747 h 677574"/>
              <a:gd name="connsiteX989" fmla="*/ 2008977 w 3649252"/>
              <a:gd name="connsiteY989" fmla="*/ 350747 h 677574"/>
              <a:gd name="connsiteX990" fmla="*/ 2008977 w 3649252"/>
              <a:gd name="connsiteY990" fmla="*/ 392906 h 677574"/>
              <a:gd name="connsiteX991" fmla="*/ 1993810 w 3649252"/>
              <a:gd name="connsiteY991" fmla="*/ 392906 h 677574"/>
              <a:gd name="connsiteX992" fmla="*/ 1993810 w 3649252"/>
              <a:gd name="connsiteY992" fmla="*/ 294193 h 677574"/>
              <a:gd name="connsiteX993" fmla="*/ 1889035 w 3649252"/>
              <a:gd name="connsiteY993" fmla="*/ 294193 h 677574"/>
              <a:gd name="connsiteX994" fmla="*/ 1904202 w 3649252"/>
              <a:gd name="connsiteY994" fmla="*/ 294193 h 677574"/>
              <a:gd name="connsiteX995" fmla="*/ 1904202 w 3649252"/>
              <a:gd name="connsiteY995" fmla="*/ 336609 h 677574"/>
              <a:gd name="connsiteX996" fmla="*/ 1951502 w 3649252"/>
              <a:gd name="connsiteY996" fmla="*/ 336609 h 677574"/>
              <a:gd name="connsiteX997" fmla="*/ 1951502 w 3649252"/>
              <a:gd name="connsiteY997" fmla="*/ 294193 h 677574"/>
              <a:gd name="connsiteX998" fmla="*/ 1966669 w 3649252"/>
              <a:gd name="connsiteY998" fmla="*/ 294193 h 677574"/>
              <a:gd name="connsiteX999" fmla="*/ 1966669 w 3649252"/>
              <a:gd name="connsiteY999" fmla="*/ 392906 h 677574"/>
              <a:gd name="connsiteX1000" fmla="*/ 1951502 w 3649252"/>
              <a:gd name="connsiteY1000" fmla="*/ 392906 h 677574"/>
              <a:gd name="connsiteX1001" fmla="*/ 1951502 w 3649252"/>
              <a:gd name="connsiteY1001" fmla="*/ 350747 h 677574"/>
              <a:gd name="connsiteX1002" fmla="*/ 1904202 w 3649252"/>
              <a:gd name="connsiteY1002" fmla="*/ 350747 h 677574"/>
              <a:gd name="connsiteX1003" fmla="*/ 1904202 w 3649252"/>
              <a:gd name="connsiteY1003" fmla="*/ 392906 h 677574"/>
              <a:gd name="connsiteX1004" fmla="*/ 1889035 w 3649252"/>
              <a:gd name="connsiteY1004" fmla="*/ 392906 h 677574"/>
              <a:gd name="connsiteX1005" fmla="*/ 1889035 w 3649252"/>
              <a:gd name="connsiteY1005" fmla="*/ 294193 h 677574"/>
              <a:gd name="connsiteX1006" fmla="*/ 1679485 w 3649252"/>
              <a:gd name="connsiteY1006" fmla="*/ 294193 h 677574"/>
              <a:gd name="connsiteX1007" fmla="*/ 1694652 w 3649252"/>
              <a:gd name="connsiteY1007" fmla="*/ 294193 h 677574"/>
              <a:gd name="connsiteX1008" fmla="*/ 1694652 w 3649252"/>
              <a:gd name="connsiteY1008" fmla="*/ 370541 h 677574"/>
              <a:gd name="connsiteX1009" fmla="*/ 1742209 w 3649252"/>
              <a:gd name="connsiteY1009" fmla="*/ 294193 h 677574"/>
              <a:gd name="connsiteX1010" fmla="*/ 1759690 w 3649252"/>
              <a:gd name="connsiteY1010" fmla="*/ 294193 h 677574"/>
              <a:gd name="connsiteX1011" fmla="*/ 1759690 w 3649252"/>
              <a:gd name="connsiteY1011" fmla="*/ 392906 h 677574"/>
              <a:gd name="connsiteX1012" fmla="*/ 1744522 w 3649252"/>
              <a:gd name="connsiteY1012" fmla="*/ 392906 h 677574"/>
              <a:gd name="connsiteX1013" fmla="*/ 1744522 w 3649252"/>
              <a:gd name="connsiteY1013" fmla="*/ 316557 h 677574"/>
              <a:gd name="connsiteX1014" fmla="*/ 1697222 w 3649252"/>
              <a:gd name="connsiteY1014" fmla="*/ 392906 h 677574"/>
              <a:gd name="connsiteX1015" fmla="*/ 1679485 w 3649252"/>
              <a:gd name="connsiteY1015" fmla="*/ 392906 h 677574"/>
              <a:gd name="connsiteX1016" fmla="*/ 1679485 w 3649252"/>
              <a:gd name="connsiteY1016" fmla="*/ 294193 h 677574"/>
              <a:gd name="connsiteX1017" fmla="*/ 1565185 w 3649252"/>
              <a:gd name="connsiteY1017" fmla="*/ 294193 h 677574"/>
              <a:gd name="connsiteX1018" fmla="*/ 1580352 w 3649252"/>
              <a:gd name="connsiteY1018" fmla="*/ 294193 h 677574"/>
              <a:gd name="connsiteX1019" fmla="*/ 1580352 w 3649252"/>
              <a:gd name="connsiteY1019" fmla="*/ 378768 h 677574"/>
              <a:gd name="connsiteX1020" fmla="*/ 1627652 w 3649252"/>
              <a:gd name="connsiteY1020" fmla="*/ 378768 h 677574"/>
              <a:gd name="connsiteX1021" fmla="*/ 1627652 w 3649252"/>
              <a:gd name="connsiteY1021" fmla="*/ 294193 h 677574"/>
              <a:gd name="connsiteX1022" fmla="*/ 1642819 w 3649252"/>
              <a:gd name="connsiteY1022" fmla="*/ 294193 h 677574"/>
              <a:gd name="connsiteX1023" fmla="*/ 1642819 w 3649252"/>
              <a:gd name="connsiteY1023" fmla="*/ 378768 h 677574"/>
              <a:gd name="connsiteX1024" fmla="*/ 1657986 w 3649252"/>
              <a:gd name="connsiteY1024" fmla="*/ 378768 h 677574"/>
              <a:gd name="connsiteX1025" fmla="*/ 1657986 w 3649252"/>
              <a:gd name="connsiteY1025" fmla="*/ 424782 h 677574"/>
              <a:gd name="connsiteX1026" fmla="*/ 1642819 w 3649252"/>
              <a:gd name="connsiteY1026" fmla="*/ 424782 h 677574"/>
              <a:gd name="connsiteX1027" fmla="*/ 1642819 w 3649252"/>
              <a:gd name="connsiteY1027" fmla="*/ 392906 h 677574"/>
              <a:gd name="connsiteX1028" fmla="*/ 1565185 w 3649252"/>
              <a:gd name="connsiteY1028" fmla="*/ 392906 h 677574"/>
              <a:gd name="connsiteX1029" fmla="*/ 1565185 w 3649252"/>
              <a:gd name="connsiteY1029" fmla="*/ 294193 h 677574"/>
              <a:gd name="connsiteX1030" fmla="*/ 1327060 w 3649252"/>
              <a:gd name="connsiteY1030" fmla="*/ 294193 h 677574"/>
              <a:gd name="connsiteX1031" fmla="*/ 1332972 w 3649252"/>
              <a:gd name="connsiteY1031" fmla="*/ 294193 h 677574"/>
              <a:gd name="connsiteX1032" fmla="*/ 1342227 w 3649252"/>
              <a:gd name="connsiteY1032" fmla="*/ 294193 h 677574"/>
              <a:gd name="connsiteX1033" fmla="*/ 1347111 w 3649252"/>
              <a:gd name="connsiteY1033" fmla="*/ 294193 h 677574"/>
              <a:gd name="connsiteX1034" fmla="*/ 1381044 w 3649252"/>
              <a:gd name="connsiteY1034" fmla="*/ 372341 h 677574"/>
              <a:gd name="connsiteX1035" fmla="*/ 1415491 w 3649252"/>
              <a:gd name="connsiteY1035" fmla="*/ 294193 h 677574"/>
              <a:gd name="connsiteX1036" fmla="*/ 1419861 w 3649252"/>
              <a:gd name="connsiteY1036" fmla="*/ 294193 h 677574"/>
              <a:gd name="connsiteX1037" fmla="*/ 1429886 w 3649252"/>
              <a:gd name="connsiteY1037" fmla="*/ 294193 h 677574"/>
              <a:gd name="connsiteX1038" fmla="*/ 1435028 w 3649252"/>
              <a:gd name="connsiteY1038" fmla="*/ 294193 h 677574"/>
              <a:gd name="connsiteX1039" fmla="*/ 1435028 w 3649252"/>
              <a:gd name="connsiteY1039" fmla="*/ 392906 h 677574"/>
              <a:gd name="connsiteX1040" fmla="*/ 1419861 w 3649252"/>
              <a:gd name="connsiteY1040" fmla="*/ 392906 h 677574"/>
              <a:gd name="connsiteX1041" fmla="*/ 1419861 w 3649252"/>
              <a:gd name="connsiteY1041" fmla="*/ 317384 h 677574"/>
              <a:gd name="connsiteX1042" fmla="*/ 1387213 w 3649252"/>
              <a:gd name="connsiteY1042" fmla="*/ 392906 h 677574"/>
              <a:gd name="connsiteX1043" fmla="*/ 1374874 w 3649252"/>
              <a:gd name="connsiteY1043" fmla="*/ 392906 h 677574"/>
              <a:gd name="connsiteX1044" fmla="*/ 1342227 w 3649252"/>
              <a:gd name="connsiteY1044" fmla="*/ 315994 h 677574"/>
              <a:gd name="connsiteX1045" fmla="*/ 1342227 w 3649252"/>
              <a:gd name="connsiteY1045" fmla="*/ 392906 h 677574"/>
              <a:gd name="connsiteX1046" fmla="*/ 1327060 w 3649252"/>
              <a:gd name="connsiteY1046" fmla="*/ 392906 h 677574"/>
              <a:gd name="connsiteX1047" fmla="*/ 1327060 w 3649252"/>
              <a:gd name="connsiteY1047" fmla="*/ 294193 h 677574"/>
              <a:gd name="connsiteX1048" fmla="*/ 879385 w 3649252"/>
              <a:gd name="connsiteY1048" fmla="*/ 294193 h 677574"/>
              <a:gd name="connsiteX1049" fmla="*/ 894552 w 3649252"/>
              <a:gd name="connsiteY1049" fmla="*/ 294193 h 677574"/>
              <a:gd name="connsiteX1050" fmla="*/ 894552 w 3649252"/>
              <a:gd name="connsiteY1050" fmla="*/ 336609 h 677574"/>
              <a:gd name="connsiteX1051" fmla="*/ 941852 w 3649252"/>
              <a:gd name="connsiteY1051" fmla="*/ 336609 h 677574"/>
              <a:gd name="connsiteX1052" fmla="*/ 941852 w 3649252"/>
              <a:gd name="connsiteY1052" fmla="*/ 294193 h 677574"/>
              <a:gd name="connsiteX1053" fmla="*/ 957019 w 3649252"/>
              <a:gd name="connsiteY1053" fmla="*/ 294193 h 677574"/>
              <a:gd name="connsiteX1054" fmla="*/ 957019 w 3649252"/>
              <a:gd name="connsiteY1054" fmla="*/ 392906 h 677574"/>
              <a:gd name="connsiteX1055" fmla="*/ 941852 w 3649252"/>
              <a:gd name="connsiteY1055" fmla="*/ 392906 h 677574"/>
              <a:gd name="connsiteX1056" fmla="*/ 941852 w 3649252"/>
              <a:gd name="connsiteY1056" fmla="*/ 350747 h 677574"/>
              <a:gd name="connsiteX1057" fmla="*/ 894552 w 3649252"/>
              <a:gd name="connsiteY1057" fmla="*/ 350747 h 677574"/>
              <a:gd name="connsiteX1058" fmla="*/ 894552 w 3649252"/>
              <a:gd name="connsiteY1058" fmla="*/ 392906 h 677574"/>
              <a:gd name="connsiteX1059" fmla="*/ 879385 w 3649252"/>
              <a:gd name="connsiteY1059" fmla="*/ 392906 h 677574"/>
              <a:gd name="connsiteX1060" fmla="*/ 879385 w 3649252"/>
              <a:gd name="connsiteY1060" fmla="*/ 294193 h 677574"/>
              <a:gd name="connsiteX1061" fmla="*/ 774610 w 3649252"/>
              <a:gd name="connsiteY1061" fmla="*/ 294193 h 677574"/>
              <a:gd name="connsiteX1062" fmla="*/ 789777 w 3649252"/>
              <a:gd name="connsiteY1062" fmla="*/ 294193 h 677574"/>
              <a:gd name="connsiteX1063" fmla="*/ 789777 w 3649252"/>
              <a:gd name="connsiteY1063" fmla="*/ 370541 h 677574"/>
              <a:gd name="connsiteX1064" fmla="*/ 837334 w 3649252"/>
              <a:gd name="connsiteY1064" fmla="*/ 294193 h 677574"/>
              <a:gd name="connsiteX1065" fmla="*/ 854815 w 3649252"/>
              <a:gd name="connsiteY1065" fmla="*/ 294193 h 677574"/>
              <a:gd name="connsiteX1066" fmla="*/ 854815 w 3649252"/>
              <a:gd name="connsiteY1066" fmla="*/ 392906 h 677574"/>
              <a:gd name="connsiteX1067" fmla="*/ 839648 w 3649252"/>
              <a:gd name="connsiteY1067" fmla="*/ 392906 h 677574"/>
              <a:gd name="connsiteX1068" fmla="*/ 839648 w 3649252"/>
              <a:gd name="connsiteY1068" fmla="*/ 316557 h 677574"/>
              <a:gd name="connsiteX1069" fmla="*/ 792348 w 3649252"/>
              <a:gd name="connsiteY1069" fmla="*/ 392906 h 677574"/>
              <a:gd name="connsiteX1070" fmla="*/ 774610 w 3649252"/>
              <a:gd name="connsiteY1070" fmla="*/ 392906 h 677574"/>
              <a:gd name="connsiteX1071" fmla="*/ 774610 w 3649252"/>
              <a:gd name="connsiteY1071" fmla="*/ 294193 h 677574"/>
              <a:gd name="connsiteX1072" fmla="*/ 631735 w 3649252"/>
              <a:gd name="connsiteY1072" fmla="*/ 294193 h 677574"/>
              <a:gd name="connsiteX1073" fmla="*/ 646902 w 3649252"/>
              <a:gd name="connsiteY1073" fmla="*/ 294193 h 677574"/>
              <a:gd name="connsiteX1074" fmla="*/ 646902 w 3649252"/>
              <a:gd name="connsiteY1074" fmla="*/ 370541 h 677574"/>
              <a:gd name="connsiteX1075" fmla="*/ 694459 w 3649252"/>
              <a:gd name="connsiteY1075" fmla="*/ 294193 h 677574"/>
              <a:gd name="connsiteX1076" fmla="*/ 711940 w 3649252"/>
              <a:gd name="connsiteY1076" fmla="*/ 294193 h 677574"/>
              <a:gd name="connsiteX1077" fmla="*/ 711940 w 3649252"/>
              <a:gd name="connsiteY1077" fmla="*/ 392906 h 677574"/>
              <a:gd name="connsiteX1078" fmla="*/ 696773 w 3649252"/>
              <a:gd name="connsiteY1078" fmla="*/ 392906 h 677574"/>
              <a:gd name="connsiteX1079" fmla="*/ 696773 w 3649252"/>
              <a:gd name="connsiteY1079" fmla="*/ 316557 h 677574"/>
              <a:gd name="connsiteX1080" fmla="*/ 649473 w 3649252"/>
              <a:gd name="connsiteY1080" fmla="*/ 392906 h 677574"/>
              <a:gd name="connsiteX1081" fmla="*/ 631735 w 3649252"/>
              <a:gd name="connsiteY1081" fmla="*/ 392906 h 677574"/>
              <a:gd name="connsiteX1082" fmla="*/ 631735 w 3649252"/>
              <a:gd name="connsiteY1082" fmla="*/ 294193 h 677574"/>
              <a:gd name="connsiteX1083" fmla="*/ 374560 w 3649252"/>
              <a:gd name="connsiteY1083" fmla="*/ 294193 h 677574"/>
              <a:gd name="connsiteX1084" fmla="*/ 389727 w 3649252"/>
              <a:gd name="connsiteY1084" fmla="*/ 294193 h 677574"/>
              <a:gd name="connsiteX1085" fmla="*/ 389727 w 3649252"/>
              <a:gd name="connsiteY1085" fmla="*/ 378768 h 677574"/>
              <a:gd name="connsiteX1086" fmla="*/ 427001 w 3649252"/>
              <a:gd name="connsiteY1086" fmla="*/ 378768 h 677574"/>
              <a:gd name="connsiteX1087" fmla="*/ 427001 w 3649252"/>
              <a:gd name="connsiteY1087" fmla="*/ 294193 h 677574"/>
              <a:gd name="connsiteX1088" fmla="*/ 442168 w 3649252"/>
              <a:gd name="connsiteY1088" fmla="*/ 294193 h 677574"/>
              <a:gd name="connsiteX1089" fmla="*/ 442168 w 3649252"/>
              <a:gd name="connsiteY1089" fmla="*/ 378768 h 677574"/>
              <a:gd name="connsiteX1090" fmla="*/ 479443 w 3649252"/>
              <a:gd name="connsiteY1090" fmla="*/ 378768 h 677574"/>
              <a:gd name="connsiteX1091" fmla="*/ 479443 w 3649252"/>
              <a:gd name="connsiteY1091" fmla="*/ 294193 h 677574"/>
              <a:gd name="connsiteX1092" fmla="*/ 494610 w 3649252"/>
              <a:gd name="connsiteY1092" fmla="*/ 294193 h 677574"/>
              <a:gd name="connsiteX1093" fmla="*/ 494610 w 3649252"/>
              <a:gd name="connsiteY1093" fmla="*/ 392906 h 677574"/>
              <a:gd name="connsiteX1094" fmla="*/ 374560 w 3649252"/>
              <a:gd name="connsiteY1094" fmla="*/ 392906 h 677574"/>
              <a:gd name="connsiteX1095" fmla="*/ 374560 w 3649252"/>
              <a:gd name="connsiteY1095" fmla="*/ 294193 h 677574"/>
              <a:gd name="connsiteX1096" fmla="*/ 3085 w 3649252"/>
              <a:gd name="connsiteY1096" fmla="*/ 294193 h 677574"/>
              <a:gd name="connsiteX1097" fmla="*/ 43444 w 3649252"/>
              <a:gd name="connsiteY1097" fmla="*/ 294193 h 677574"/>
              <a:gd name="connsiteX1098" fmla="*/ 68765 w 3649252"/>
              <a:gd name="connsiteY1098" fmla="*/ 301390 h 677574"/>
              <a:gd name="connsiteX1099" fmla="*/ 78148 w 3649252"/>
              <a:gd name="connsiteY1099" fmla="*/ 320413 h 677574"/>
              <a:gd name="connsiteX1100" fmla="*/ 72814 w 3649252"/>
              <a:gd name="connsiteY1100" fmla="*/ 334327 h 677574"/>
              <a:gd name="connsiteX1101" fmla="*/ 59125 w 3649252"/>
              <a:gd name="connsiteY1101" fmla="*/ 340979 h 677574"/>
              <a:gd name="connsiteX1102" fmla="*/ 69761 w 3649252"/>
              <a:gd name="connsiteY1102" fmla="*/ 344835 h 677574"/>
              <a:gd name="connsiteX1103" fmla="*/ 78341 w 3649252"/>
              <a:gd name="connsiteY1103" fmla="*/ 353286 h 677574"/>
              <a:gd name="connsiteX1104" fmla="*/ 81747 w 3649252"/>
              <a:gd name="connsiteY1104" fmla="*/ 366428 h 677574"/>
              <a:gd name="connsiteX1105" fmla="*/ 77891 w 3649252"/>
              <a:gd name="connsiteY1105" fmla="*/ 379989 h 677574"/>
              <a:gd name="connsiteX1106" fmla="*/ 66837 w 3649252"/>
              <a:gd name="connsiteY1106" fmla="*/ 389436 h 677574"/>
              <a:gd name="connsiteX1107" fmla="*/ 49614 w 3649252"/>
              <a:gd name="connsiteY1107" fmla="*/ 392906 h 677574"/>
              <a:gd name="connsiteX1108" fmla="*/ 3085 w 3649252"/>
              <a:gd name="connsiteY1108" fmla="*/ 392906 h 677574"/>
              <a:gd name="connsiteX1109" fmla="*/ 3085 w 3649252"/>
              <a:gd name="connsiteY1109" fmla="*/ 294193 h 677574"/>
              <a:gd name="connsiteX1110" fmla="*/ 3033780 w 3649252"/>
              <a:gd name="connsiteY1110" fmla="*/ 292907 h 677574"/>
              <a:gd name="connsiteX1111" fmla="*/ 3049011 w 3649252"/>
              <a:gd name="connsiteY1111" fmla="*/ 295478 h 677574"/>
              <a:gd name="connsiteX1112" fmla="*/ 3062700 w 3649252"/>
              <a:gd name="connsiteY1112" fmla="*/ 303800 h 677574"/>
              <a:gd name="connsiteX1113" fmla="*/ 3072533 w 3649252"/>
              <a:gd name="connsiteY1113" fmla="*/ 319000 h 677574"/>
              <a:gd name="connsiteX1114" fmla="*/ 3076196 w 3649252"/>
              <a:gd name="connsiteY1114" fmla="*/ 342264 h 677574"/>
              <a:gd name="connsiteX1115" fmla="*/ 3076196 w 3649252"/>
              <a:gd name="connsiteY1115" fmla="*/ 348691 h 677574"/>
              <a:gd name="connsiteX1116" fmla="*/ 3004897 w 3649252"/>
              <a:gd name="connsiteY1116" fmla="*/ 348691 h 677574"/>
              <a:gd name="connsiteX1117" fmla="*/ 3008363 w 3649252"/>
              <a:gd name="connsiteY1117" fmla="*/ 365561 h 677574"/>
              <a:gd name="connsiteX1118" fmla="*/ 3019191 w 3649252"/>
              <a:gd name="connsiteY1118" fmla="*/ 377322 h 677574"/>
              <a:gd name="connsiteX1119" fmla="*/ 3035322 w 3649252"/>
              <a:gd name="connsiteY1119" fmla="*/ 381338 h 677574"/>
              <a:gd name="connsiteX1120" fmla="*/ 3046151 w 3649252"/>
              <a:gd name="connsiteY1120" fmla="*/ 379635 h 677574"/>
              <a:gd name="connsiteX1121" fmla="*/ 3054538 w 3649252"/>
              <a:gd name="connsiteY1121" fmla="*/ 374494 h 677574"/>
              <a:gd name="connsiteX1122" fmla="*/ 3060001 w 3649252"/>
              <a:gd name="connsiteY1122" fmla="*/ 365914 h 677574"/>
              <a:gd name="connsiteX1123" fmla="*/ 3074654 w 3649252"/>
              <a:gd name="connsiteY1123" fmla="*/ 370027 h 677574"/>
              <a:gd name="connsiteX1124" fmla="*/ 3066877 w 3649252"/>
              <a:gd name="connsiteY1124" fmla="*/ 383106 h 677574"/>
              <a:gd name="connsiteX1125" fmla="*/ 3053381 w 3649252"/>
              <a:gd name="connsiteY1125" fmla="*/ 391846 h 677574"/>
              <a:gd name="connsiteX1126" fmla="*/ 3035322 w 3649252"/>
              <a:gd name="connsiteY1126" fmla="*/ 394963 h 677574"/>
              <a:gd name="connsiteX1127" fmla="*/ 3010741 w 3649252"/>
              <a:gd name="connsiteY1127" fmla="*/ 388633 h 677574"/>
              <a:gd name="connsiteX1128" fmla="*/ 2994867 w 3649252"/>
              <a:gd name="connsiteY1128" fmla="*/ 370895 h 677574"/>
              <a:gd name="connsiteX1129" fmla="*/ 2989307 w 3649252"/>
              <a:gd name="connsiteY1129" fmla="*/ 344321 h 677574"/>
              <a:gd name="connsiteX1130" fmla="*/ 2994867 w 3649252"/>
              <a:gd name="connsiteY1130" fmla="*/ 317554 h 677574"/>
              <a:gd name="connsiteX1131" fmla="*/ 3010419 w 3649252"/>
              <a:gd name="connsiteY1131" fmla="*/ 299430 h 677574"/>
              <a:gd name="connsiteX1132" fmla="*/ 3033780 w 3649252"/>
              <a:gd name="connsiteY1132" fmla="*/ 292907 h 677574"/>
              <a:gd name="connsiteX1133" fmla="*/ 2795655 w 3649252"/>
              <a:gd name="connsiteY1133" fmla="*/ 292907 h 677574"/>
              <a:gd name="connsiteX1134" fmla="*/ 2810886 w 3649252"/>
              <a:gd name="connsiteY1134" fmla="*/ 295478 h 677574"/>
              <a:gd name="connsiteX1135" fmla="*/ 2824575 w 3649252"/>
              <a:gd name="connsiteY1135" fmla="*/ 303800 h 677574"/>
              <a:gd name="connsiteX1136" fmla="*/ 2834408 w 3649252"/>
              <a:gd name="connsiteY1136" fmla="*/ 319000 h 677574"/>
              <a:gd name="connsiteX1137" fmla="*/ 2838071 w 3649252"/>
              <a:gd name="connsiteY1137" fmla="*/ 342264 h 677574"/>
              <a:gd name="connsiteX1138" fmla="*/ 2838071 w 3649252"/>
              <a:gd name="connsiteY1138" fmla="*/ 348691 h 677574"/>
              <a:gd name="connsiteX1139" fmla="*/ 2766772 w 3649252"/>
              <a:gd name="connsiteY1139" fmla="*/ 348691 h 677574"/>
              <a:gd name="connsiteX1140" fmla="*/ 2770238 w 3649252"/>
              <a:gd name="connsiteY1140" fmla="*/ 365561 h 677574"/>
              <a:gd name="connsiteX1141" fmla="*/ 2781067 w 3649252"/>
              <a:gd name="connsiteY1141" fmla="*/ 377322 h 677574"/>
              <a:gd name="connsiteX1142" fmla="*/ 2797198 w 3649252"/>
              <a:gd name="connsiteY1142" fmla="*/ 381338 h 677574"/>
              <a:gd name="connsiteX1143" fmla="*/ 2808026 w 3649252"/>
              <a:gd name="connsiteY1143" fmla="*/ 379635 h 677574"/>
              <a:gd name="connsiteX1144" fmla="*/ 2816413 w 3649252"/>
              <a:gd name="connsiteY1144" fmla="*/ 374494 h 677574"/>
              <a:gd name="connsiteX1145" fmla="*/ 2821876 w 3649252"/>
              <a:gd name="connsiteY1145" fmla="*/ 365914 h 677574"/>
              <a:gd name="connsiteX1146" fmla="*/ 2836529 w 3649252"/>
              <a:gd name="connsiteY1146" fmla="*/ 370027 h 677574"/>
              <a:gd name="connsiteX1147" fmla="*/ 2828753 w 3649252"/>
              <a:gd name="connsiteY1147" fmla="*/ 383106 h 677574"/>
              <a:gd name="connsiteX1148" fmla="*/ 2815257 w 3649252"/>
              <a:gd name="connsiteY1148" fmla="*/ 391846 h 677574"/>
              <a:gd name="connsiteX1149" fmla="*/ 2797198 w 3649252"/>
              <a:gd name="connsiteY1149" fmla="*/ 394963 h 677574"/>
              <a:gd name="connsiteX1150" fmla="*/ 2772615 w 3649252"/>
              <a:gd name="connsiteY1150" fmla="*/ 388633 h 677574"/>
              <a:gd name="connsiteX1151" fmla="*/ 2756742 w 3649252"/>
              <a:gd name="connsiteY1151" fmla="*/ 370895 h 677574"/>
              <a:gd name="connsiteX1152" fmla="*/ 2751183 w 3649252"/>
              <a:gd name="connsiteY1152" fmla="*/ 344321 h 677574"/>
              <a:gd name="connsiteX1153" fmla="*/ 2756742 w 3649252"/>
              <a:gd name="connsiteY1153" fmla="*/ 317554 h 677574"/>
              <a:gd name="connsiteX1154" fmla="*/ 2772294 w 3649252"/>
              <a:gd name="connsiteY1154" fmla="*/ 299430 h 677574"/>
              <a:gd name="connsiteX1155" fmla="*/ 2795655 w 3649252"/>
              <a:gd name="connsiteY1155" fmla="*/ 292907 h 677574"/>
              <a:gd name="connsiteX1156" fmla="*/ 2595630 w 3649252"/>
              <a:gd name="connsiteY1156" fmla="*/ 292907 h 677574"/>
              <a:gd name="connsiteX1157" fmla="*/ 2614396 w 3649252"/>
              <a:gd name="connsiteY1157" fmla="*/ 296763 h 677574"/>
              <a:gd name="connsiteX1158" fmla="*/ 2628085 w 3649252"/>
              <a:gd name="connsiteY1158" fmla="*/ 307560 h 677574"/>
              <a:gd name="connsiteX1159" fmla="*/ 2634704 w 3649252"/>
              <a:gd name="connsiteY1159" fmla="*/ 323755 h 677574"/>
              <a:gd name="connsiteX1160" fmla="*/ 2619537 w 3649252"/>
              <a:gd name="connsiteY1160" fmla="*/ 323755 h 677574"/>
              <a:gd name="connsiteX1161" fmla="*/ 2611857 w 3649252"/>
              <a:gd name="connsiteY1161" fmla="*/ 311770 h 677574"/>
              <a:gd name="connsiteX1162" fmla="*/ 2595887 w 3649252"/>
              <a:gd name="connsiteY1162" fmla="*/ 306532 h 677574"/>
              <a:gd name="connsiteX1163" fmla="*/ 2580367 w 3649252"/>
              <a:gd name="connsiteY1163" fmla="*/ 311127 h 677574"/>
              <a:gd name="connsiteX1164" fmla="*/ 2570020 w 3649252"/>
              <a:gd name="connsiteY1164" fmla="*/ 324044 h 677574"/>
              <a:gd name="connsiteX1165" fmla="*/ 2566325 w 3649252"/>
              <a:gd name="connsiteY1165" fmla="*/ 343549 h 677574"/>
              <a:gd name="connsiteX1166" fmla="*/ 2569955 w 3649252"/>
              <a:gd name="connsiteY1166" fmla="*/ 363472 h 677574"/>
              <a:gd name="connsiteX1167" fmla="*/ 2580238 w 3649252"/>
              <a:gd name="connsiteY1167" fmla="*/ 376647 h 677574"/>
              <a:gd name="connsiteX1168" fmla="*/ 2595887 w 3649252"/>
              <a:gd name="connsiteY1168" fmla="*/ 381338 h 677574"/>
              <a:gd name="connsiteX1169" fmla="*/ 2606620 w 3649252"/>
              <a:gd name="connsiteY1169" fmla="*/ 379282 h 677574"/>
              <a:gd name="connsiteX1170" fmla="*/ 2614781 w 3649252"/>
              <a:gd name="connsiteY1170" fmla="*/ 373369 h 677574"/>
              <a:gd name="connsiteX1171" fmla="*/ 2619537 w 3649252"/>
              <a:gd name="connsiteY1171" fmla="*/ 364115 h 677574"/>
              <a:gd name="connsiteX1172" fmla="*/ 2634704 w 3649252"/>
              <a:gd name="connsiteY1172" fmla="*/ 364115 h 677574"/>
              <a:gd name="connsiteX1173" fmla="*/ 2628374 w 3649252"/>
              <a:gd name="connsiteY1173" fmla="*/ 379828 h 677574"/>
              <a:gd name="connsiteX1174" fmla="*/ 2615071 w 3649252"/>
              <a:gd name="connsiteY1174" fmla="*/ 390882 h 677574"/>
              <a:gd name="connsiteX1175" fmla="*/ 2595887 w 3649252"/>
              <a:gd name="connsiteY1175" fmla="*/ 394963 h 677574"/>
              <a:gd name="connsiteX1176" fmla="*/ 2571980 w 3649252"/>
              <a:gd name="connsiteY1176" fmla="*/ 388408 h 677574"/>
              <a:gd name="connsiteX1177" fmla="*/ 2556556 w 3649252"/>
              <a:gd name="connsiteY1177" fmla="*/ 370349 h 677574"/>
              <a:gd name="connsiteX1178" fmla="*/ 2551157 w 3649252"/>
              <a:gd name="connsiteY1178" fmla="*/ 344064 h 677574"/>
              <a:gd name="connsiteX1179" fmla="*/ 2556717 w 3649252"/>
              <a:gd name="connsiteY1179" fmla="*/ 317489 h 677574"/>
              <a:gd name="connsiteX1180" fmla="*/ 2572269 w 3649252"/>
              <a:gd name="connsiteY1180" fmla="*/ 299430 h 677574"/>
              <a:gd name="connsiteX1181" fmla="*/ 2595630 w 3649252"/>
              <a:gd name="connsiteY1181" fmla="*/ 292907 h 677574"/>
              <a:gd name="connsiteX1182" fmla="*/ 2386080 w 3649252"/>
              <a:gd name="connsiteY1182" fmla="*/ 292907 h 677574"/>
              <a:gd name="connsiteX1183" fmla="*/ 2404846 w 3649252"/>
              <a:gd name="connsiteY1183" fmla="*/ 296763 h 677574"/>
              <a:gd name="connsiteX1184" fmla="*/ 2418535 w 3649252"/>
              <a:gd name="connsiteY1184" fmla="*/ 307560 h 677574"/>
              <a:gd name="connsiteX1185" fmla="*/ 2425154 w 3649252"/>
              <a:gd name="connsiteY1185" fmla="*/ 323755 h 677574"/>
              <a:gd name="connsiteX1186" fmla="*/ 2409987 w 3649252"/>
              <a:gd name="connsiteY1186" fmla="*/ 323755 h 677574"/>
              <a:gd name="connsiteX1187" fmla="*/ 2402307 w 3649252"/>
              <a:gd name="connsiteY1187" fmla="*/ 311770 h 677574"/>
              <a:gd name="connsiteX1188" fmla="*/ 2386337 w 3649252"/>
              <a:gd name="connsiteY1188" fmla="*/ 306532 h 677574"/>
              <a:gd name="connsiteX1189" fmla="*/ 2370817 w 3649252"/>
              <a:gd name="connsiteY1189" fmla="*/ 311127 h 677574"/>
              <a:gd name="connsiteX1190" fmla="*/ 2360470 w 3649252"/>
              <a:gd name="connsiteY1190" fmla="*/ 324044 h 677574"/>
              <a:gd name="connsiteX1191" fmla="*/ 2356774 w 3649252"/>
              <a:gd name="connsiteY1191" fmla="*/ 343549 h 677574"/>
              <a:gd name="connsiteX1192" fmla="*/ 2360405 w 3649252"/>
              <a:gd name="connsiteY1192" fmla="*/ 363472 h 677574"/>
              <a:gd name="connsiteX1193" fmla="*/ 2370688 w 3649252"/>
              <a:gd name="connsiteY1193" fmla="*/ 376647 h 677574"/>
              <a:gd name="connsiteX1194" fmla="*/ 2386337 w 3649252"/>
              <a:gd name="connsiteY1194" fmla="*/ 381338 h 677574"/>
              <a:gd name="connsiteX1195" fmla="*/ 2397069 w 3649252"/>
              <a:gd name="connsiteY1195" fmla="*/ 379282 h 677574"/>
              <a:gd name="connsiteX1196" fmla="*/ 2405231 w 3649252"/>
              <a:gd name="connsiteY1196" fmla="*/ 373369 h 677574"/>
              <a:gd name="connsiteX1197" fmla="*/ 2409987 w 3649252"/>
              <a:gd name="connsiteY1197" fmla="*/ 364115 h 677574"/>
              <a:gd name="connsiteX1198" fmla="*/ 2425154 w 3649252"/>
              <a:gd name="connsiteY1198" fmla="*/ 364115 h 677574"/>
              <a:gd name="connsiteX1199" fmla="*/ 2418824 w 3649252"/>
              <a:gd name="connsiteY1199" fmla="*/ 379828 h 677574"/>
              <a:gd name="connsiteX1200" fmla="*/ 2405521 w 3649252"/>
              <a:gd name="connsiteY1200" fmla="*/ 390882 h 677574"/>
              <a:gd name="connsiteX1201" fmla="*/ 2386337 w 3649252"/>
              <a:gd name="connsiteY1201" fmla="*/ 394963 h 677574"/>
              <a:gd name="connsiteX1202" fmla="*/ 2362430 w 3649252"/>
              <a:gd name="connsiteY1202" fmla="*/ 388408 h 677574"/>
              <a:gd name="connsiteX1203" fmla="*/ 2347006 w 3649252"/>
              <a:gd name="connsiteY1203" fmla="*/ 370349 h 677574"/>
              <a:gd name="connsiteX1204" fmla="*/ 2341607 w 3649252"/>
              <a:gd name="connsiteY1204" fmla="*/ 344064 h 677574"/>
              <a:gd name="connsiteX1205" fmla="*/ 2347167 w 3649252"/>
              <a:gd name="connsiteY1205" fmla="*/ 317489 h 677574"/>
              <a:gd name="connsiteX1206" fmla="*/ 2362719 w 3649252"/>
              <a:gd name="connsiteY1206" fmla="*/ 299430 h 677574"/>
              <a:gd name="connsiteX1207" fmla="*/ 2386080 w 3649252"/>
              <a:gd name="connsiteY1207" fmla="*/ 292907 h 677574"/>
              <a:gd name="connsiteX1208" fmla="*/ 2138687 w 3649252"/>
              <a:gd name="connsiteY1208" fmla="*/ 292907 h 677574"/>
              <a:gd name="connsiteX1209" fmla="*/ 2162112 w 3649252"/>
              <a:gd name="connsiteY1209" fmla="*/ 299270 h 677574"/>
              <a:gd name="connsiteX1210" fmla="*/ 2177793 w 3649252"/>
              <a:gd name="connsiteY1210" fmla="*/ 317136 h 677574"/>
              <a:gd name="connsiteX1211" fmla="*/ 2183417 w 3649252"/>
              <a:gd name="connsiteY1211" fmla="*/ 344064 h 677574"/>
              <a:gd name="connsiteX1212" fmla="*/ 2177793 w 3649252"/>
              <a:gd name="connsiteY1212" fmla="*/ 370798 h 677574"/>
              <a:gd name="connsiteX1213" fmla="*/ 2162112 w 3649252"/>
              <a:gd name="connsiteY1213" fmla="*/ 388600 h 677574"/>
              <a:gd name="connsiteX1214" fmla="*/ 2138687 w 3649252"/>
              <a:gd name="connsiteY1214" fmla="*/ 394963 h 677574"/>
              <a:gd name="connsiteX1215" fmla="*/ 2115262 w 3649252"/>
              <a:gd name="connsiteY1215" fmla="*/ 388600 h 677574"/>
              <a:gd name="connsiteX1216" fmla="*/ 2099581 w 3649252"/>
              <a:gd name="connsiteY1216" fmla="*/ 370798 h 677574"/>
              <a:gd name="connsiteX1217" fmla="*/ 2093958 w 3649252"/>
              <a:gd name="connsiteY1217" fmla="*/ 344064 h 677574"/>
              <a:gd name="connsiteX1218" fmla="*/ 2099581 w 3649252"/>
              <a:gd name="connsiteY1218" fmla="*/ 317136 h 677574"/>
              <a:gd name="connsiteX1219" fmla="*/ 2115262 w 3649252"/>
              <a:gd name="connsiteY1219" fmla="*/ 299270 h 677574"/>
              <a:gd name="connsiteX1220" fmla="*/ 2138687 w 3649252"/>
              <a:gd name="connsiteY1220" fmla="*/ 292907 h 677574"/>
              <a:gd name="connsiteX1221" fmla="*/ 1824362 w 3649252"/>
              <a:gd name="connsiteY1221" fmla="*/ 292907 h 677574"/>
              <a:gd name="connsiteX1222" fmla="*/ 1847787 w 3649252"/>
              <a:gd name="connsiteY1222" fmla="*/ 299270 h 677574"/>
              <a:gd name="connsiteX1223" fmla="*/ 1863468 w 3649252"/>
              <a:gd name="connsiteY1223" fmla="*/ 317136 h 677574"/>
              <a:gd name="connsiteX1224" fmla="*/ 1869092 w 3649252"/>
              <a:gd name="connsiteY1224" fmla="*/ 344064 h 677574"/>
              <a:gd name="connsiteX1225" fmla="*/ 1863468 w 3649252"/>
              <a:gd name="connsiteY1225" fmla="*/ 370798 h 677574"/>
              <a:gd name="connsiteX1226" fmla="*/ 1847787 w 3649252"/>
              <a:gd name="connsiteY1226" fmla="*/ 388600 h 677574"/>
              <a:gd name="connsiteX1227" fmla="*/ 1824362 w 3649252"/>
              <a:gd name="connsiteY1227" fmla="*/ 394963 h 677574"/>
              <a:gd name="connsiteX1228" fmla="*/ 1800937 w 3649252"/>
              <a:gd name="connsiteY1228" fmla="*/ 388600 h 677574"/>
              <a:gd name="connsiteX1229" fmla="*/ 1785256 w 3649252"/>
              <a:gd name="connsiteY1229" fmla="*/ 370798 h 677574"/>
              <a:gd name="connsiteX1230" fmla="*/ 1779633 w 3649252"/>
              <a:gd name="connsiteY1230" fmla="*/ 344064 h 677574"/>
              <a:gd name="connsiteX1231" fmla="*/ 1785256 w 3649252"/>
              <a:gd name="connsiteY1231" fmla="*/ 317136 h 677574"/>
              <a:gd name="connsiteX1232" fmla="*/ 1800937 w 3649252"/>
              <a:gd name="connsiteY1232" fmla="*/ 299270 h 677574"/>
              <a:gd name="connsiteX1233" fmla="*/ 1824362 w 3649252"/>
              <a:gd name="connsiteY1233" fmla="*/ 292907 h 677574"/>
              <a:gd name="connsiteX1234" fmla="*/ 1498199 w 3649252"/>
              <a:gd name="connsiteY1234" fmla="*/ 292907 h 677574"/>
              <a:gd name="connsiteX1235" fmla="*/ 1509156 w 3649252"/>
              <a:gd name="connsiteY1235" fmla="*/ 294032 h 677574"/>
              <a:gd name="connsiteX1236" fmla="*/ 1521174 w 3649252"/>
              <a:gd name="connsiteY1236" fmla="*/ 298627 h 677574"/>
              <a:gd name="connsiteX1237" fmla="*/ 1530846 w 3649252"/>
              <a:gd name="connsiteY1237" fmla="*/ 309102 h 677574"/>
              <a:gd name="connsiteX1238" fmla="*/ 1534702 w 3649252"/>
              <a:gd name="connsiteY1238" fmla="*/ 327868 h 677574"/>
              <a:gd name="connsiteX1239" fmla="*/ 1534702 w 3649252"/>
              <a:gd name="connsiteY1239" fmla="*/ 392906 h 677574"/>
              <a:gd name="connsiteX1240" fmla="*/ 1519535 w 3649252"/>
              <a:gd name="connsiteY1240" fmla="*/ 392906 h 677574"/>
              <a:gd name="connsiteX1241" fmla="*/ 1519535 w 3649252"/>
              <a:gd name="connsiteY1241" fmla="*/ 379539 h 677574"/>
              <a:gd name="connsiteX1242" fmla="*/ 1518764 w 3649252"/>
              <a:gd name="connsiteY1242" fmla="*/ 379539 h 677574"/>
              <a:gd name="connsiteX1243" fmla="*/ 1513623 w 3649252"/>
              <a:gd name="connsiteY1243" fmla="*/ 386415 h 677574"/>
              <a:gd name="connsiteX1244" fmla="*/ 1504047 w 3649252"/>
              <a:gd name="connsiteY1244" fmla="*/ 392649 h 677574"/>
              <a:gd name="connsiteX1245" fmla="*/ 1489458 w 3649252"/>
              <a:gd name="connsiteY1245" fmla="*/ 395220 h 677574"/>
              <a:gd name="connsiteX1246" fmla="*/ 1472427 w 3649252"/>
              <a:gd name="connsiteY1246" fmla="*/ 391653 h 677574"/>
              <a:gd name="connsiteX1247" fmla="*/ 1460281 w 3649252"/>
              <a:gd name="connsiteY1247" fmla="*/ 381306 h 677574"/>
              <a:gd name="connsiteX1248" fmla="*/ 1455783 w 3649252"/>
              <a:gd name="connsiteY1248" fmla="*/ 364886 h 677574"/>
              <a:gd name="connsiteX1249" fmla="*/ 1459125 w 3649252"/>
              <a:gd name="connsiteY1249" fmla="*/ 351101 h 677574"/>
              <a:gd name="connsiteX1250" fmla="*/ 1468057 w 3649252"/>
              <a:gd name="connsiteY1250" fmla="*/ 342778 h 677574"/>
              <a:gd name="connsiteX1251" fmla="*/ 1480429 w 3649252"/>
              <a:gd name="connsiteY1251" fmla="*/ 338247 h 677574"/>
              <a:gd name="connsiteX1252" fmla="*/ 1494085 w 3649252"/>
              <a:gd name="connsiteY1252" fmla="*/ 335837 h 677574"/>
              <a:gd name="connsiteX1253" fmla="*/ 1508706 w 3649252"/>
              <a:gd name="connsiteY1253" fmla="*/ 334070 h 677574"/>
              <a:gd name="connsiteX1254" fmla="*/ 1516932 w 3649252"/>
              <a:gd name="connsiteY1254" fmla="*/ 331981 h 677574"/>
              <a:gd name="connsiteX1255" fmla="*/ 1519535 w 3649252"/>
              <a:gd name="connsiteY1255" fmla="*/ 326840 h 677574"/>
              <a:gd name="connsiteX1256" fmla="*/ 1519535 w 3649252"/>
              <a:gd name="connsiteY1256" fmla="*/ 326326 h 677574"/>
              <a:gd name="connsiteX1257" fmla="*/ 1514362 w 3649252"/>
              <a:gd name="connsiteY1257" fmla="*/ 311545 h 677574"/>
              <a:gd name="connsiteX1258" fmla="*/ 1498713 w 3649252"/>
              <a:gd name="connsiteY1258" fmla="*/ 306275 h 677574"/>
              <a:gd name="connsiteX1259" fmla="*/ 1481682 w 3649252"/>
              <a:gd name="connsiteY1259" fmla="*/ 311030 h 677574"/>
              <a:gd name="connsiteX1260" fmla="*/ 1473006 w 3649252"/>
              <a:gd name="connsiteY1260" fmla="*/ 321185 h 677574"/>
              <a:gd name="connsiteX1261" fmla="*/ 1458610 w 3649252"/>
              <a:gd name="connsiteY1261" fmla="*/ 316043 h 677574"/>
              <a:gd name="connsiteX1262" fmla="*/ 1468925 w 3649252"/>
              <a:gd name="connsiteY1262" fmla="*/ 302001 h 677574"/>
              <a:gd name="connsiteX1263" fmla="*/ 1483064 w 3649252"/>
              <a:gd name="connsiteY1263" fmla="*/ 294932 h 677574"/>
              <a:gd name="connsiteX1264" fmla="*/ 1498199 w 3649252"/>
              <a:gd name="connsiteY1264" fmla="*/ 292907 h 677574"/>
              <a:gd name="connsiteX1265" fmla="*/ 1257746 w 3649252"/>
              <a:gd name="connsiteY1265" fmla="*/ 292907 h 677574"/>
              <a:gd name="connsiteX1266" fmla="*/ 1279726 w 3649252"/>
              <a:gd name="connsiteY1266" fmla="*/ 299141 h 677574"/>
              <a:gd name="connsiteX1267" fmla="*/ 1294571 w 3649252"/>
              <a:gd name="connsiteY1267" fmla="*/ 316814 h 677574"/>
              <a:gd name="connsiteX1268" fmla="*/ 1299905 w 3649252"/>
              <a:gd name="connsiteY1268" fmla="*/ 343806 h 677574"/>
              <a:gd name="connsiteX1269" fmla="*/ 1294571 w 3649252"/>
              <a:gd name="connsiteY1269" fmla="*/ 370959 h 677574"/>
              <a:gd name="connsiteX1270" fmla="*/ 1279790 w 3649252"/>
              <a:gd name="connsiteY1270" fmla="*/ 388697 h 677574"/>
              <a:gd name="connsiteX1271" fmla="*/ 1258003 w 3649252"/>
              <a:gd name="connsiteY1271" fmla="*/ 394963 h 677574"/>
              <a:gd name="connsiteX1272" fmla="*/ 1242772 w 3649252"/>
              <a:gd name="connsiteY1272" fmla="*/ 391782 h 677574"/>
              <a:gd name="connsiteX1273" fmla="*/ 1233968 w 3649252"/>
              <a:gd name="connsiteY1273" fmla="*/ 384519 h 677574"/>
              <a:gd name="connsiteX1274" fmla="*/ 1229212 w 3649252"/>
              <a:gd name="connsiteY1274" fmla="*/ 377739 h 677574"/>
              <a:gd name="connsiteX1275" fmla="*/ 1227927 w 3649252"/>
              <a:gd name="connsiteY1275" fmla="*/ 377739 h 677574"/>
              <a:gd name="connsiteX1276" fmla="*/ 1227927 w 3649252"/>
              <a:gd name="connsiteY1276" fmla="*/ 429924 h 677574"/>
              <a:gd name="connsiteX1277" fmla="*/ 1212760 w 3649252"/>
              <a:gd name="connsiteY1277" fmla="*/ 429924 h 677574"/>
              <a:gd name="connsiteX1278" fmla="*/ 1212760 w 3649252"/>
              <a:gd name="connsiteY1278" fmla="*/ 294193 h 677574"/>
              <a:gd name="connsiteX1279" fmla="*/ 1227412 w 3649252"/>
              <a:gd name="connsiteY1279" fmla="*/ 294193 h 677574"/>
              <a:gd name="connsiteX1280" fmla="*/ 1227412 w 3649252"/>
              <a:gd name="connsiteY1280" fmla="*/ 309874 h 677574"/>
              <a:gd name="connsiteX1281" fmla="*/ 1229212 w 3649252"/>
              <a:gd name="connsiteY1281" fmla="*/ 309874 h 677574"/>
              <a:gd name="connsiteX1282" fmla="*/ 1233871 w 3649252"/>
              <a:gd name="connsiteY1282" fmla="*/ 303286 h 677574"/>
              <a:gd name="connsiteX1283" fmla="*/ 1242483 w 3649252"/>
              <a:gd name="connsiteY1283" fmla="*/ 296088 h 677574"/>
              <a:gd name="connsiteX1284" fmla="*/ 1257746 w 3649252"/>
              <a:gd name="connsiteY1284" fmla="*/ 292907 h 677574"/>
              <a:gd name="connsiteX1285" fmla="*/ 1148087 w 3649252"/>
              <a:gd name="connsiteY1285" fmla="*/ 292907 h 677574"/>
              <a:gd name="connsiteX1286" fmla="*/ 1171513 w 3649252"/>
              <a:gd name="connsiteY1286" fmla="*/ 299270 h 677574"/>
              <a:gd name="connsiteX1287" fmla="*/ 1187194 w 3649252"/>
              <a:gd name="connsiteY1287" fmla="*/ 317136 h 677574"/>
              <a:gd name="connsiteX1288" fmla="*/ 1192817 w 3649252"/>
              <a:gd name="connsiteY1288" fmla="*/ 344064 h 677574"/>
              <a:gd name="connsiteX1289" fmla="*/ 1187194 w 3649252"/>
              <a:gd name="connsiteY1289" fmla="*/ 370798 h 677574"/>
              <a:gd name="connsiteX1290" fmla="*/ 1171513 w 3649252"/>
              <a:gd name="connsiteY1290" fmla="*/ 388600 h 677574"/>
              <a:gd name="connsiteX1291" fmla="*/ 1148087 w 3649252"/>
              <a:gd name="connsiteY1291" fmla="*/ 394963 h 677574"/>
              <a:gd name="connsiteX1292" fmla="*/ 1124662 w 3649252"/>
              <a:gd name="connsiteY1292" fmla="*/ 388600 h 677574"/>
              <a:gd name="connsiteX1293" fmla="*/ 1108981 w 3649252"/>
              <a:gd name="connsiteY1293" fmla="*/ 370798 h 677574"/>
              <a:gd name="connsiteX1294" fmla="*/ 1103358 w 3649252"/>
              <a:gd name="connsiteY1294" fmla="*/ 344064 h 677574"/>
              <a:gd name="connsiteX1295" fmla="*/ 1108981 w 3649252"/>
              <a:gd name="connsiteY1295" fmla="*/ 317136 h 677574"/>
              <a:gd name="connsiteX1296" fmla="*/ 1124662 w 3649252"/>
              <a:gd name="connsiteY1296" fmla="*/ 299270 h 677574"/>
              <a:gd name="connsiteX1297" fmla="*/ 1148087 w 3649252"/>
              <a:gd name="connsiteY1297" fmla="*/ 292907 h 677574"/>
              <a:gd name="connsiteX1298" fmla="*/ 566805 w 3649252"/>
              <a:gd name="connsiteY1298" fmla="*/ 292907 h 677574"/>
              <a:gd name="connsiteX1299" fmla="*/ 582036 w 3649252"/>
              <a:gd name="connsiteY1299" fmla="*/ 295478 h 677574"/>
              <a:gd name="connsiteX1300" fmla="*/ 595725 w 3649252"/>
              <a:gd name="connsiteY1300" fmla="*/ 303800 h 677574"/>
              <a:gd name="connsiteX1301" fmla="*/ 605558 w 3649252"/>
              <a:gd name="connsiteY1301" fmla="*/ 319000 h 677574"/>
              <a:gd name="connsiteX1302" fmla="*/ 609221 w 3649252"/>
              <a:gd name="connsiteY1302" fmla="*/ 342264 h 677574"/>
              <a:gd name="connsiteX1303" fmla="*/ 609221 w 3649252"/>
              <a:gd name="connsiteY1303" fmla="*/ 348691 h 677574"/>
              <a:gd name="connsiteX1304" fmla="*/ 537922 w 3649252"/>
              <a:gd name="connsiteY1304" fmla="*/ 348691 h 677574"/>
              <a:gd name="connsiteX1305" fmla="*/ 541388 w 3649252"/>
              <a:gd name="connsiteY1305" fmla="*/ 365561 h 677574"/>
              <a:gd name="connsiteX1306" fmla="*/ 552217 w 3649252"/>
              <a:gd name="connsiteY1306" fmla="*/ 377322 h 677574"/>
              <a:gd name="connsiteX1307" fmla="*/ 568348 w 3649252"/>
              <a:gd name="connsiteY1307" fmla="*/ 381338 h 677574"/>
              <a:gd name="connsiteX1308" fmla="*/ 579177 w 3649252"/>
              <a:gd name="connsiteY1308" fmla="*/ 379635 h 677574"/>
              <a:gd name="connsiteX1309" fmla="*/ 587563 w 3649252"/>
              <a:gd name="connsiteY1309" fmla="*/ 374494 h 677574"/>
              <a:gd name="connsiteX1310" fmla="*/ 593026 w 3649252"/>
              <a:gd name="connsiteY1310" fmla="*/ 365914 h 677574"/>
              <a:gd name="connsiteX1311" fmla="*/ 607679 w 3649252"/>
              <a:gd name="connsiteY1311" fmla="*/ 370027 h 677574"/>
              <a:gd name="connsiteX1312" fmla="*/ 599903 w 3649252"/>
              <a:gd name="connsiteY1312" fmla="*/ 383106 h 677574"/>
              <a:gd name="connsiteX1313" fmla="*/ 586406 w 3649252"/>
              <a:gd name="connsiteY1313" fmla="*/ 391846 h 677574"/>
              <a:gd name="connsiteX1314" fmla="*/ 568348 w 3649252"/>
              <a:gd name="connsiteY1314" fmla="*/ 394963 h 677574"/>
              <a:gd name="connsiteX1315" fmla="*/ 543766 w 3649252"/>
              <a:gd name="connsiteY1315" fmla="*/ 388633 h 677574"/>
              <a:gd name="connsiteX1316" fmla="*/ 527892 w 3649252"/>
              <a:gd name="connsiteY1316" fmla="*/ 370895 h 677574"/>
              <a:gd name="connsiteX1317" fmla="*/ 522333 w 3649252"/>
              <a:gd name="connsiteY1317" fmla="*/ 344321 h 677574"/>
              <a:gd name="connsiteX1318" fmla="*/ 527892 w 3649252"/>
              <a:gd name="connsiteY1318" fmla="*/ 317554 h 677574"/>
              <a:gd name="connsiteX1319" fmla="*/ 543444 w 3649252"/>
              <a:gd name="connsiteY1319" fmla="*/ 299430 h 677574"/>
              <a:gd name="connsiteX1320" fmla="*/ 566805 w 3649252"/>
              <a:gd name="connsiteY1320" fmla="*/ 292907 h 677574"/>
              <a:gd name="connsiteX1321" fmla="*/ 307574 w 3649252"/>
              <a:gd name="connsiteY1321" fmla="*/ 292907 h 677574"/>
              <a:gd name="connsiteX1322" fmla="*/ 318531 w 3649252"/>
              <a:gd name="connsiteY1322" fmla="*/ 294032 h 677574"/>
              <a:gd name="connsiteX1323" fmla="*/ 330549 w 3649252"/>
              <a:gd name="connsiteY1323" fmla="*/ 298627 h 677574"/>
              <a:gd name="connsiteX1324" fmla="*/ 340221 w 3649252"/>
              <a:gd name="connsiteY1324" fmla="*/ 309102 h 677574"/>
              <a:gd name="connsiteX1325" fmla="*/ 344077 w 3649252"/>
              <a:gd name="connsiteY1325" fmla="*/ 327868 h 677574"/>
              <a:gd name="connsiteX1326" fmla="*/ 344077 w 3649252"/>
              <a:gd name="connsiteY1326" fmla="*/ 392906 h 677574"/>
              <a:gd name="connsiteX1327" fmla="*/ 328910 w 3649252"/>
              <a:gd name="connsiteY1327" fmla="*/ 392906 h 677574"/>
              <a:gd name="connsiteX1328" fmla="*/ 328910 w 3649252"/>
              <a:gd name="connsiteY1328" fmla="*/ 379539 h 677574"/>
              <a:gd name="connsiteX1329" fmla="*/ 328139 w 3649252"/>
              <a:gd name="connsiteY1329" fmla="*/ 379539 h 677574"/>
              <a:gd name="connsiteX1330" fmla="*/ 322998 w 3649252"/>
              <a:gd name="connsiteY1330" fmla="*/ 386415 h 677574"/>
              <a:gd name="connsiteX1331" fmla="*/ 313422 w 3649252"/>
              <a:gd name="connsiteY1331" fmla="*/ 392649 h 677574"/>
              <a:gd name="connsiteX1332" fmla="*/ 298833 w 3649252"/>
              <a:gd name="connsiteY1332" fmla="*/ 395220 h 677574"/>
              <a:gd name="connsiteX1333" fmla="*/ 281803 w 3649252"/>
              <a:gd name="connsiteY1333" fmla="*/ 391653 h 677574"/>
              <a:gd name="connsiteX1334" fmla="*/ 269656 w 3649252"/>
              <a:gd name="connsiteY1334" fmla="*/ 381306 h 677574"/>
              <a:gd name="connsiteX1335" fmla="*/ 265158 w 3649252"/>
              <a:gd name="connsiteY1335" fmla="*/ 364886 h 677574"/>
              <a:gd name="connsiteX1336" fmla="*/ 268499 w 3649252"/>
              <a:gd name="connsiteY1336" fmla="*/ 351101 h 677574"/>
              <a:gd name="connsiteX1337" fmla="*/ 277433 w 3649252"/>
              <a:gd name="connsiteY1337" fmla="*/ 342778 h 677574"/>
              <a:gd name="connsiteX1338" fmla="*/ 289804 w 3649252"/>
              <a:gd name="connsiteY1338" fmla="*/ 338247 h 677574"/>
              <a:gd name="connsiteX1339" fmla="*/ 303461 w 3649252"/>
              <a:gd name="connsiteY1339" fmla="*/ 335837 h 677574"/>
              <a:gd name="connsiteX1340" fmla="*/ 318081 w 3649252"/>
              <a:gd name="connsiteY1340" fmla="*/ 334070 h 677574"/>
              <a:gd name="connsiteX1341" fmla="*/ 326307 w 3649252"/>
              <a:gd name="connsiteY1341" fmla="*/ 331981 h 677574"/>
              <a:gd name="connsiteX1342" fmla="*/ 328910 w 3649252"/>
              <a:gd name="connsiteY1342" fmla="*/ 326840 h 677574"/>
              <a:gd name="connsiteX1343" fmla="*/ 328910 w 3649252"/>
              <a:gd name="connsiteY1343" fmla="*/ 326326 h 677574"/>
              <a:gd name="connsiteX1344" fmla="*/ 323737 w 3649252"/>
              <a:gd name="connsiteY1344" fmla="*/ 311545 h 677574"/>
              <a:gd name="connsiteX1345" fmla="*/ 308088 w 3649252"/>
              <a:gd name="connsiteY1345" fmla="*/ 306275 h 677574"/>
              <a:gd name="connsiteX1346" fmla="*/ 291057 w 3649252"/>
              <a:gd name="connsiteY1346" fmla="*/ 311030 h 677574"/>
              <a:gd name="connsiteX1347" fmla="*/ 282381 w 3649252"/>
              <a:gd name="connsiteY1347" fmla="*/ 321185 h 677574"/>
              <a:gd name="connsiteX1348" fmla="*/ 267985 w 3649252"/>
              <a:gd name="connsiteY1348" fmla="*/ 316043 h 677574"/>
              <a:gd name="connsiteX1349" fmla="*/ 278300 w 3649252"/>
              <a:gd name="connsiteY1349" fmla="*/ 302001 h 677574"/>
              <a:gd name="connsiteX1350" fmla="*/ 292439 w 3649252"/>
              <a:gd name="connsiteY1350" fmla="*/ 294932 h 677574"/>
              <a:gd name="connsiteX1351" fmla="*/ 307574 w 3649252"/>
              <a:gd name="connsiteY1351" fmla="*/ 292907 h 677574"/>
              <a:gd name="connsiteX1352" fmla="*/ 173479 w 3649252"/>
              <a:gd name="connsiteY1352" fmla="*/ 275427 h 677574"/>
              <a:gd name="connsiteX1353" fmla="*/ 173479 w 3649252"/>
              <a:gd name="connsiteY1353" fmla="*/ 319128 h 677574"/>
              <a:gd name="connsiteX1354" fmla="*/ 203042 w 3649252"/>
              <a:gd name="connsiteY1354" fmla="*/ 319128 h 677574"/>
              <a:gd name="connsiteX1355" fmla="*/ 216056 w 3649252"/>
              <a:gd name="connsiteY1355" fmla="*/ 316300 h 677574"/>
              <a:gd name="connsiteX1356" fmla="*/ 225311 w 3649252"/>
              <a:gd name="connsiteY1356" fmla="*/ 308331 h 677574"/>
              <a:gd name="connsiteX1357" fmla="*/ 228749 w 3649252"/>
              <a:gd name="connsiteY1357" fmla="*/ 296249 h 677574"/>
              <a:gd name="connsiteX1358" fmla="*/ 222708 w 3649252"/>
              <a:gd name="connsiteY1358" fmla="*/ 281500 h 677574"/>
              <a:gd name="connsiteX1359" fmla="*/ 203556 w 3649252"/>
              <a:gd name="connsiteY1359" fmla="*/ 275427 h 677574"/>
              <a:gd name="connsiteX1360" fmla="*/ 173479 w 3649252"/>
              <a:gd name="connsiteY1360" fmla="*/ 275427 h 677574"/>
              <a:gd name="connsiteX1361" fmla="*/ 2216984 w 3649252"/>
              <a:gd name="connsiteY1361" fmla="*/ 261288 h 677574"/>
              <a:gd name="connsiteX1362" fmla="*/ 2231123 w 3649252"/>
              <a:gd name="connsiteY1362" fmla="*/ 261288 h 677574"/>
              <a:gd name="connsiteX1363" fmla="*/ 2233918 w 3649252"/>
              <a:gd name="connsiteY1363" fmla="*/ 270093 h 677574"/>
              <a:gd name="connsiteX1364" fmla="*/ 2243462 w 3649252"/>
              <a:gd name="connsiteY1364" fmla="*/ 273884 h 677574"/>
              <a:gd name="connsiteX1365" fmla="*/ 2253134 w 3649252"/>
              <a:gd name="connsiteY1365" fmla="*/ 270093 h 677574"/>
              <a:gd name="connsiteX1366" fmla="*/ 2256058 w 3649252"/>
              <a:gd name="connsiteY1366" fmla="*/ 261288 h 677574"/>
              <a:gd name="connsiteX1367" fmla="*/ 2270197 w 3649252"/>
              <a:gd name="connsiteY1367" fmla="*/ 261288 h 677574"/>
              <a:gd name="connsiteX1368" fmla="*/ 2262999 w 3649252"/>
              <a:gd name="connsiteY1368" fmla="*/ 278319 h 677574"/>
              <a:gd name="connsiteX1369" fmla="*/ 2243462 w 3649252"/>
              <a:gd name="connsiteY1369" fmla="*/ 284938 h 677574"/>
              <a:gd name="connsiteX1370" fmla="*/ 2224150 w 3649252"/>
              <a:gd name="connsiteY1370" fmla="*/ 278319 h 677574"/>
              <a:gd name="connsiteX1371" fmla="*/ 2216984 w 3649252"/>
              <a:gd name="connsiteY1371" fmla="*/ 261288 h 677574"/>
              <a:gd name="connsiteX1372" fmla="*/ 1024262 w 3649252"/>
              <a:gd name="connsiteY1372" fmla="*/ 261288 h 677574"/>
              <a:gd name="connsiteX1373" fmla="*/ 1039429 w 3649252"/>
              <a:gd name="connsiteY1373" fmla="*/ 261288 h 677574"/>
              <a:gd name="connsiteX1374" fmla="*/ 1039429 w 3649252"/>
              <a:gd name="connsiteY1374" fmla="*/ 292907 h 677574"/>
              <a:gd name="connsiteX1375" fmla="*/ 1057681 w 3649252"/>
              <a:gd name="connsiteY1375" fmla="*/ 296538 h 677574"/>
              <a:gd name="connsiteX1376" fmla="*/ 1071820 w 3649252"/>
              <a:gd name="connsiteY1376" fmla="*/ 306917 h 677574"/>
              <a:gd name="connsiteX1377" fmla="*/ 1080945 w 3649252"/>
              <a:gd name="connsiteY1377" fmla="*/ 323080 h 677574"/>
              <a:gd name="connsiteX1378" fmla="*/ 1084159 w 3649252"/>
              <a:gd name="connsiteY1378" fmla="*/ 344064 h 677574"/>
              <a:gd name="connsiteX1379" fmla="*/ 1080945 w 3649252"/>
              <a:gd name="connsiteY1379" fmla="*/ 364886 h 677574"/>
              <a:gd name="connsiteX1380" fmla="*/ 1071820 w 3649252"/>
              <a:gd name="connsiteY1380" fmla="*/ 380985 h 677574"/>
              <a:gd name="connsiteX1381" fmla="*/ 1057681 w 3649252"/>
              <a:gd name="connsiteY1381" fmla="*/ 391332 h 677574"/>
              <a:gd name="connsiteX1382" fmla="*/ 1039429 w 3649252"/>
              <a:gd name="connsiteY1382" fmla="*/ 394963 h 677574"/>
              <a:gd name="connsiteX1383" fmla="*/ 1039429 w 3649252"/>
              <a:gd name="connsiteY1383" fmla="*/ 426582 h 677574"/>
              <a:gd name="connsiteX1384" fmla="*/ 1024262 w 3649252"/>
              <a:gd name="connsiteY1384" fmla="*/ 426582 h 677574"/>
              <a:gd name="connsiteX1385" fmla="*/ 1024262 w 3649252"/>
              <a:gd name="connsiteY1385" fmla="*/ 394963 h 677574"/>
              <a:gd name="connsiteX1386" fmla="*/ 1006011 w 3649252"/>
              <a:gd name="connsiteY1386" fmla="*/ 391332 h 677574"/>
              <a:gd name="connsiteX1387" fmla="*/ 991872 w 3649252"/>
              <a:gd name="connsiteY1387" fmla="*/ 380985 h 677574"/>
              <a:gd name="connsiteX1388" fmla="*/ 982746 w 3649252"/>
              <a:gd name="connsiteY1388" fmla="*/ 364886 h 677574"/>
              <a:gd name="connsiteX1389" fmla="*/ 979533 w 3649252"/>
              <a:gd name="connsiteY1389" fmla="*/ 344064 h 677574"/>
              <a:gd name="connsiteX1390" fmla="*/ 982746 w 3649252"/>
              <a:gd name="connsiteY1390" fmla="*/ 323080 h 677574"/>
              <a:gd name="connsiteX1391" fmla="*/ 991872 w 3649252"/>
              <a:gd name="connsiteY1391" fmla="*/ 306917 h 677574"/>
              <a:gd name="connsiteX1392" fmla="*/ 1006011 w 3649252"/>
              <a:gd name="connsiteY1392" fmla="*/ 296538 h 677574"/>
              <a:gd name="connsiteX1393" fmla="*/ 1024262 w 3649252"/>
              <a:gd name="connsiteY1393" fmla="*/ 292907 h 677574"/>
              <a:gd name="connsiteX1394" fmla="*/ 1024262 w 3649252"/>
              <a:gd name="connsiteY1394" fmla="*/ 261288 h 677574"/>
              <a:gd name="connsiteX1395" fmla="*/ 645359 w 3649252"/>
              <a:gd name="connsiteY1395" fmla="*/ 261288 h 677574"/>
              <a:gd name="connsiteX1396" fmla="*/ 659498 w 3649252"/>
              <a:gd name="connsiteY1396" fmla="*/ 261288 h 677574"/>
              <a:gd name="connsiteX1397" fmla="*/ 662294 w 3649252"/>
              <a:gd name="connsiteY1397" fmla="*/ 270093 h 677574"/>
              <a:gd name="connsiteX1398" fmla="*/ 671837 w 3649252"/>
              <a:gd name="connsiteY1398" fmla="*/ 273884 h 677574"/>
              <a:gd name="connsiteX1399" fmla="*/ 681509 w 3649252"/>
              <a:gd name="connsiteY1399" fmla="*/ 270093 h 677574"/>
              <a:gd name="connsiteX1400" fmla="*/ 684434 w 3649252"/>
              <a:gd name="connsiteY1400" fmla="*/ 261288 h 677574"/>
              <a:gd name="connsiteX1401" fmla="*/ 698572 w 3649252"/>
              <a:gd name="connsiteY1401" fmla="*/ 261288 h 677574"/>
              <a:gd name="connsiteX1402" fmla="*/ 691374 w 3649252"/>
              <a:gd name="connsiteY1402" fmla="*/ 278319 h 677574"/>
              <a:gd name="connsiteX1403" fmla="*/ 671837 w 3649252"/>
              <a:gd name="connsiteY1403" fmla="*/ 284938 h 677574"/>
              <a:gd name="connsiteX1404" fmla="*/ 652525 w 3649252"/>
              <a:gd name="connsiteY1404" fmla="*/ 278319 h 677574"/>
              <a:gd name="connsiteX1405" fmla="*/ 645359 w 3649252"/>
              <a:gd name="connsiteY1405" fmla="*/ 261288 h 677574"/>
              <a:gd name="connsiteX1406" fmla="*/ 157541 w 3649252"/>
              <a:gd name="connsiteY1406" fmla="*/ 261288 h 677574"/>
              <a:gd name="connsiteX1407" fmla="*/ 203556 w 3649252"/>
              <a:gd name="connsiteY1407" fmla="*/ 261288 h 677574"/>
              <a:gd name="connsiteX1408" fmla="*/ 226243 w 3649252"/>
              <a:gd name="connsiteY1408" fmla="*/ 266012 h 677574"/>
              <a:gd name="connsiteX1409" fmla="*/ 239546 w 3649252"/>
              <a:gd name="connsiteY1409" fmla="*/ 278672 h 677574"/>
              <a:gd name="connsiteX1410" fmla="*/ 243916 w 3649252"/>
              <a:gd name="connsiteY1410" fmla="*/ 296249 h 677574"/>
              <a:gd name="connsiteX1411" fmla="*/ 240927 w 3649252"/>
              <a:gd name="connsiteY1411" fmla="*/ 310259 h 677574"/>
              <a:gd name="connsiteX1412" fmla="*/ 233087 w 3649252"/>
              <a:gd name="connsiteY1412" fmla="*/ 319000 h 677574"/>
              <a:gd name="connsiteX1413" fmla="*/ 222579 w 3649252"/>
              <a:gd name="connsiteY1413" fmla="*/ 323755 h 677574"/>
              <a:gd name="connsiteX1414" fmla="*/ 222579 w 3649252"/>
              <a:gd name="connsiteY1414" fmla="*/ 325041 h 677574"/>
              <a:gd name="connsiteX1415" fmla="*/ 234726 w 3649252"/>
              <a:gd name="connsiteY1415" fmla="*/ 329282 h 677574"/>
              <a:gd name="connsiteX1416" fmla="*/ 244944 w 3649252"/>
              <a:gd name="connsiteY1416" fmla="*/ 340336 h 677574"/>
              <a:gd name="connsiteX1417" fmla="*/ 249057 w 3649252"/>
              <a:gd name="connsiteY1417" fmla="*/ 357945 h 677574"/>
              <a:gd name="connsiteX1418" fmla="*/ 244558 w 3649252"/>
              <a:gd name="connsiteY1418" fmla="*/ 375747 h 677574"/>
              <a:gd name="connsiteX1419" fmla="*/ 230356 w 3649252"/>
              <a:gd name="connsiteY1419" fmla="*/ 388279 h 677574"/>
              <a:gd name="connsiteX1420" fmla="*/ 205099 w 3649252"/>
              <a:gd name="connsiteY1420" fmla="*/ 392906 h 677574"/>
              <a:gd name="connsiteX1421" fmla="*/ 157541 w 3649252"/>
              <a:gd name="connsiteY1421" fmla="*/ 392906 h 677574"/>
              <a:gd name="connsiteX1422" fmla="*/ 157541 w 3649252"/>
              <a:gd name="connsiteY1422" fmla="*/ 261288 h 677574"/>
              <a:gd name="connsiteX1423" fmla="*/ 3634085 w 3649252"/>
              <a:gd name="connsiteY1423" fmla="*/ 86117 h 677574"/>
              <a:gd name="connsiteX1424" fmla="*/ 3629875 w 3649252"/>
              <a:gd name="connsiteY1424" fmla="*/ 88206 h 677574"/>
              <a:gd name="connsiteX1425" fmla="*/ 3622421 w 3649252"/>
              <a:gd name="connsiteY1425" fmla="*/ 89813 h 677574"/>
              <a:gd name="connsiteX1426" fmla="*/ 3614259 w 3649252"/>
              <a:gd name="connsiteY1426" fmla="*/ 90969 h 677574"/>
              <a:gd name="connsiteX1427" fmla="*/ 3607865 w 3649252"/>
              <a:gd name="connsiteY1427" fmla="*/ 91773 h 677574"/>
              <a:gd name="connsiteX1428" fmla="*/ 3596843 w 3649252"/>
              <a:gd name="connsiteY1428" fmla="*/ 94247 h 677574"/>
              <a:gd name="connsiteX1429" fmla="*/ 3588617 w 3649252"/>
              <a:gd name="connsiteY1429" fmla="*/ 99324 h 677574"/>
              <a:gd name="connsiteX1430" fmla="*/ 3585499 w 3649252"/>
              <a:gd name="connsiteY1430" fmla="*/ 108482 h 677574"/>
              <a:gd name="connsiteX1431" fmla="*/ 3591380 w 3649252"/>
              <a:gd name="connsiteY1431" fmla="*/ 120404 h 677574"/>
              <a:gd name="connsiteX1432" fmla="*/ 3606322 w 3649252"/>
              <a:gd name="connsiteY1432" fmla="*/ 124420 h 677574"/>
              <a:gd name="connsiteX1433" fmla="*/ 3621521 w 3649252"/>
              <a:gd name="connsiteY1433" fmla="*/ 120886 h 677574"/>
              <a:gd name="connsiteX1434" fmla="*/ 3630904 w 3649252"/>
              <a:gd name="connsiteY1434" fmla="*/ 111760 h 677574"/>
              <a:gd name="connsiteX1435" fmla="*/ 3634085 w 3649252"/>
              <a:gd name="connsiteY1435" fmla="*/ 99999 h 677574"/>
              <a:gd name="connsiteX1436" fmla="*/ 3634085 w 3649252"/>
              <a:gd name="connsiteY1436" fmla="*/ 86117 h 677574"/>
              <a:gd name="connsiteX1437" fmla="*/ 2843510 w 3649252"/>
              <a:gd name="connsiteY1437" fmla="*/ 86117 h 677574"/>
              <a:gd name="connsiteX1438" fmla="*/ 2839301 w 3649252"/>
              <a:gd name="connsiteY1438" fmla="*/ 88206 h 677574"/>
              <a:gd name="connsiteX1439" fmla="*/ 2831845 w 3649252"/>
              <a:gd name="connsiteY1439" fmla="*/ 89813 h 677574"/>
              <a:gd name="connsiteX1440" fmla="*/ 2823683 w 3649252"/>
              <a:gd name="connsiteY1440" fmla="*/ 90969 h 677574"/>
              <a:gd name="connsiteX1441" fmla="*/ 2817289 w 3649252"/>
              <a:gd name="connsiteY1441" fmla="*/ 91773 h 677574"/>
              <a:gd name="connsiteX1442" fmla="*/ 2806267 w 3649252"/>
              <a:gd name="connsiteY1442" fmla="*/ 94247 h 677574"/>
              <a:gd name="connsiteX1443" fmla="*/ 2798041 w 3649252"/>
              <a:gd name="connsiteY1443" fmla="*/ 99324 h 677574"/>
              <a:gd name="connsiteX1444" fmla="*/ 2794924 w 3649252"/>
              <a:gd name="connsiteY1444" fmla="*/ 108482 h 677574"/>
              <a:gd name="connsiteX1445" fmla="*/ 2800805 w 3649252"/>
              <a:gd name="connsiteY1445" fmla="*/ 120404 h 677574"/>
              <a:gd name="connsiteX1446" fmla="*/ 2815747 w 3649252"/>
              <a:gd name="connsiteY1446" fmla="*/ 124420 h 677574"/>
              <a:gd name="connsiteX1447" fmla="*/ 2830946 w 3649252"/>
              <a:gd name="connsiteY1447" fmla="*/ 120886 h 677574"/>
              <a:gd name="connsiteX1448" fmla="*/ 2840329 w 3649252"/>
              <a:gd name="connsiteY1448" fmla="*/ 111760 h 677574"/>
              <a:gd name="connsiteX1449" fmla="*/ 2843510 w 3649252"/>
              <a:gd name="connsiteY1449" fmla="*/ 99999 h 677574"/>
              <a:gd name="connsiteX1450" fmla="*/ 2843510 w 3649252"/>
              <a:gd name="connsiteY1450" fmla="*/ 86117 h 677574"/>
              <a:gd name="connsiteX1451" fmla="*/ 1700510 w 3649252"/>
              <a:gd name="connsiteY1451" fmla="*/ 86117 h 677574"/>
              <a:gd name="connsiteX1452" fmla="*/ 1696301 w 3649252"/>
              <a:gd name="connsiteY1452" fmla="*/ 88206 h 677574"/>
              <a:gd name="connsiteX1453" fmla="*/ 1688846 w 3649252"/>
              <a:gd name="connsiteY1453" fmla="*/ 89813 h 677574"/>
              <a:gd name="connsiteX1454" fmla="*/ 1680684 w 3649252"/>
              <a:gd name="connsiteY1454" fmla="*/ 90969 h 677574"/>
              <a:gd name="connsiteX1455" fmla="*/ 1674289 w 3649252"/>
              <a:gd name="connsiteY1455" fmla="*/ 91773 h 677574"/>
              <a:gd name="connsiteX1456" fmla="*/ 1663268 w 3649252"/>
              <a:gd name="connsiteY1456" fmla="*/ 94247 h 677574"/>
              <a:gd name="connsiteX1457" fmla="*/ 1655041 w 3649252"/>
              <a:gd name="connsiteY1457" fmla="*/ 99324 h 677574"/>
              <a:gd name="connsiteX1458" fmla="*/ 1651924 w 3649252"/>
              <a:gd name="connsiteY1458" fmla="*/ 108482 h 677574"/>
              <a:gd name="connsiteX1459" fmla="*/ 1657805 w 3649252"/>
              <a:gd name="connsiteY1459" fmla="*/ 120404 h 677574"/>
              <a:gd name="connsiteX1460" fmla="*/ 1672747 w 3649252"/>
              <a:gd name="connsiteY1460" fmla="*/ 124420 h 677574"/>
              <a:gd name="connsiteX1461" fmla="*/ 1687946 w 3649252"/>
              <a:gd name="connsiteY1461" fmla="*/ 120886 h 677574"/>
              <a:gd name="connsiteX1462" fmla="*/ 1697329 w 3649252"/>
              <a:gd name="connsiteY1462" fmla="*/ 111760 h 677574"/>
              <a:gd name="connsiteX1463" fmla="*/ 1700510 w 3649252"/>
              <a:gd name="connsiteY1463" fmla="*/ 99999 h 677574"/>
              <a:gd name="connsiteX1464" fmla="*/ 1700510 w 3649252"/>
              <a:gd name="connsiteY1464" fmla="*/ 86117 h 677574"/>
              <a:gd name="connsiteX1465" fmla="*/ 1367135 w 3649252"/>
              <a:gd name="connsiteY1465" fmla="*/ 86117 h 677574"/>
              <a:gd name="connsiteX1466" fmla="*/ 1362926 w 3649252"/>
              <a:gd name="connsiteY1466" fmla="*/ 88206 h 677574"/>
              <a:gd name="connsiteX1467" fmla="*/ 1355471 w 3649252"/>
              <a:gd name="connsiteY1467" fmla="*/ 89813 h 677574"/>
              <a:gd name="connsiteX1468" fmla="*/ 1347309 w 3649252"/>
              <a:gd name="connsiteY1468" fmla="*/ 90969 h 677574"/>
              <a:gd name="connsiteX1469" fmla="*/ 1340914 w 3649252"/>
              <a:gd name="connsiteY1469" fmla="*/ 91773 h 677574"/>
              <a:gd name="connsiteX1470" fmla="*/ 1329893 w 3649252"/>
              <a:gd name="connsiteY1470" fmla="*/ 94247 h 677574"/>
              <a:gd name="connsiteX1471" fmla="*/ 1321666 w 3649252"/>
              <a:gd name="connsiteY1471" fmla="*/ 99324 h 677574"/>
              <a:gd name="connsiteX1472" fmla="*/ 1318550 w 3649252"/>
              <a:gd name="connsiteY1472" fmla="*/ 108482 h 677574"/>
              <a:gd name="connsiteX1473" fmla="*/ 1324430 w 3649252"/>
              <a:gd name="connsiteY1473" fmla="*/ 120404 h 677574"/>
              <a:gd name="connsiteX1474" fmla="*/ 1339372 w 3649252"/>
              <a:gd name="connsiteY1474" fmla="*/ 124420 h 677574"/>
              <a:gd name="connsiteX1475" fmla="*/ 1354571 w 3649252"/>
              <a:gd name="connsiteY1475" fmla="*/ 120886 h 677574"/>
              <a:gd name="connsiteX1476" fmla="*/ 1363954 w 3649252"/>
              <a:gd name="connsiteY1476" fmla="*/ 111760 h 677574"/>
              <a:gd name="connsiteX1477" fmla="*/ 1367135 w 3649252"/>
              <a:gd name="connsiteY1477" fmla="*/ 99999 h 677574"/>
              <a:gd name="connsiteX1478" fmla="*/ 1367135 w 3649252"/>
              <a:gd name="connsiteY1478" fmla="*/ 86117 h 677574"/>
              <a:gd name="connsiteX1479" fmla="*/ 1176635 w 3649252"/>
              <a:gd name="connsiteY1479" fmla="*/ 86117 h 677574"/>
              <a:gd name="connsiteX1480" fmla="*/ 1172426 w 3649252"/>
              <a:gd name="connsiteY1480" fmla="*/ 88206 h 677574"/>
              <a:gd name="connsiteX1481" fmla="*/ 1164971 w 3649252"/>
              <a:gd name="connsiteY1481" fmla="*/ 89813 h 677574"/>
              <a:gd name="connsiteX1482" fmla="*/ 1156809 w 3649252"/>
              <a:gd name="connsiteY1482" fmla="*/ 90969 h 677574"/>
              <a:gd name="connsiteX1483" fmla="*/ 1150414 w 3649252"/>
              <a:gd name="connsiteY1483" fmla="*/ 91773 h 677574"/>
              <a:gd name="connsiteX1484" fmla="*/ 1139393 w 3649252"/>
              <a:gd name="connsiteY1484" fmla="*/ 94247 h 677574"/>
              <a:gd name="connsiteX1485" fmla="*/ 1131166 w 3649252"/>
              <a:gd name="connsiteY1485" fmla="*/ 99324 h 677574"/>
              <a:gd name="connsiteX1486" fmla="*/ 1128050 w 3649252"/>
              <a:gd name="connsiteY1486" fmla="*/ 108482 h 677574"/>
              <a:gd name="connsiteX1487" fmla="*/ 1133930 w 3649252"/>
              <a:gd name="connsiteY1487" fmla="*/ 120404 h 677574"/>
              <a:gd name="connsiteX1488" fmla="*/ 1148872 w 3649252"/>
              <a:gd name="connsiteY1488" fmla="*/ 124420 h 677574"/>
              <a:gd name="connsiteX1489" fmla="*/ 1164071 w 3649252"/>
              <a:gd name="connsiteY1489" fmla="*/ 120886 h 677574"/>
              <a:gd name="connsiteX1490" fmla="*/ 1173454 w 3649252"/>
              <a:gd name="connsiteY1490" fmla="*/ 111760 h 677574"/>
              <a:gd name="connsiteX1491" fmla="*/ 1176635 w 3649252"/>
              <a:gd name="connsiteY1491" fmla="*/ 99999 h 677574"/>
              <a:gd name="connsiteX1492" fmla="*/ 1176635 w 3649252"/>
              <a:gd name="connsiteY1492" fmla="*/ 86117 h 677574"/>
              <a:gd name="connsiteX1493" fmla="*/ 814685 w 3649252"/>
              <a:gd name="connsiteY1493" fmla="*/ 86117 h 677574"/>
              <a:gd name="connsiteX1494" fmla="*/ 810476 w 3649252"/>
              <a:gd name="connsiteY1494" fmla="*/ 88206 h 677574"/>
              <a:gd name="connsiteX1495" fmla="*/ 803021 w 3649252"/>
              <a:gd name="connsiteY1495" fmla="*/ 89813 h 677574"/>
              <a:gd name="connsiteX1496" fmla="*/ 794859 w 3649252"/>
              <a:gd name="connsiteY1496" fmla="*/ 90969 h 677574"/>
              <a:gd name="connsiteX1497" fmla="*/ 788464 w 3649252"/>
              <a:gd name="connsiteY1497" fmla="*/ 91773 h 677574"/>
              <a:gd name="connsiteX1498" fmla="*/ 777443 w 3649252"/>
              <a:gd name="connsiteY1498" fmla="*/ 94247 h 677574"/>
              <a:gd name="connsiteX1499" fmla="*/ 769217 w 3649252"/>
              <a:gd name="connsiteY1499" fmla="*/ 99324 h 677574"/>
              <a:gd name="connsiteX1500" fmla="*/ 766100 w 3649252"/>
              <a:gd name="connsiteY1500" fmla="*/ 108482 h 677574"/>
              <a:gd name="connsiteX1501" fmla="*/ 771980 w 3649252"/>
              <a:gd name="connsiteY1501" fmla="*/ 120404 h 677574"/>
              <a:gd name="connsiteX1502" fmla="*/ 786922 w 3649252"/>
              <a:gd name="connsiteY1502" fmla="*/ 124420 h 677574"/>
              <a:gd name="connsiteX1503" fmla="*/ 802121 w 3649252"/>
              <a:gd name="connsiteY1503" fmla="*/ 120886 h 677574"/>
              <a:gd name="connsiteX1504" fmla="*/ 811504 w 3649252"/>
              <a:gd name="connsiteY1504" fmla="*/ 111760 h 677574"/>
              <a:gd name="connsiteX1505" fmla="*/ 814685 w 3649252"/>
              <a:gd name="connsiteY1505" fmla="*/ 99999 h 677574"/>
              <a:gd name="connsiteX1506" fmla="*/ 814685 w 3649252"/>
              <a:gd name="connsiteY1506" fmla="*/ 86117 h 677574"/>
              <a:gd name="connsiteX1507" fmla="*/ 500360 w 3649252"/>
              <a:gd name="connsiteY1507" fmla="*/ 86117 h 677574"/>
              <a:gd name="connsiteX1508" fmla="*/ 496151 w 3649252"/>
              <a:gd name="connsiteY1508" fmla="*/ 88206 h 677574"/>
              <a:gd name="connsiteX1509" fmla="*/ 488696 w 3649252"/>
              <a:gd name="connsiteY1509" fmla="*/ 89813 h 677574"/>
              <a:gd name="connsiteX1510" fmla="*/ 480534 w 3649252"/>
              <a:gd name="connsiteY1510" fmla="*/ 90969 h 677574"/>
              <a:gd name="connsiteX1511" fmla="*/ 474139 w 3649252"/>
              <a:gd name="connsiteY1511" fmla="*/ 91773 h 677574"/>
              <a:gd name="connsiteX1512" fmla="*/ 463118 w 3649252"/>
              <a:gd name="connsiteY1512" fmla="*/ 94247 h 677574"/>
              <a:gd name="connsiteX1513" fmla="*/ 454892 w 3649252"/>
              <a:gd name="connsiteY1513" fmla="*/ 99324 h 677574"/>
              <a:gd name="connsiteX1514" fmla="*/ 451775 w 3649252"/>
              <a:gd name="connsiteY1514" fmla="*/ 108482 h 677574"/>
              <a:gd name="connsiteX1515" fmla="*/ 457655 w 3649252"/>
              <a:gd name="connsiteY1515" fmla="*/ 120404 h 677574"/>
              <a:gd name="connsiteX1516" fmla="*/ 472597 w 3649252"/>
              <a:gd name="connsiteY1516" fmla="*/ 124420 h 677574"/>
              <a:gd name="connsiteX1517" fmla="*/ 487796 w 3649252"/>
              <a:gd name="connsiteY1517" fmla="*/ 120886 h 677574"/>
              <a:gd name="connsiteX1518" fmla="*/ 497179 w 3649252"/>
              <a:gd name="connsiteY1518" fmla="*/ 111760 h 677574"/>
              <a:gd name="connsiteX1519" fmla="*/ 500360 w 3649252"/>
              <a:gd name="connsiteY1519" fmla="*/ 99999 h 677574"/>
              <a:gd name="connsiteX1520" fmla="*/ 500360 w 3649252"/>
              <a:gd name="connsiteY1520" fmla="*/ 86117 h 677574"/>
              <a:gd name="connsiteX1521" fmla="*/ 1011679 w 3649252"/>
              <a:gd name="connsiteY1521" fmla="*/ 73521 h 677574"/>
              <a:gd name="connsiteX1522" fmla="*/ 1011679 w 3649252"/>
              <a:gd name="connsiteY1522" fmla="*/ 121850 h 677574"/>
              <a:gd name="connsiteX1523" fmla="*/ 1045098 w 3649252"/>
              <a:gd name="connsiteY1523" fmla="*/ 121850 h 677574"/>
              <a:gd name="connsiteX1524" fmla="*/ 1060362 w 3649252"/>
              <a:gd name="connsiteY1524" fmla="*/ 118219 h 677574"/>
              <a:gd name="connsiteX1525" fmla="*/ 1069873 w 3649252"/>
              <a:gd name="connsiteY1525" fmla="*/ 108836 h 677574"/>
              <a:gd name="connsiteX1526" fmla="*/ 1073118 w 3649252"/>
              <a:gd name="connsiteY1526" fmla="*/ 96657 h 677574"/>
              <a:gd name="connsiteX1527" fmla="*/ 1065856 w 3649252"/>
              <a:gd name="connsiteY1527" fmla="*/ 80366 h 677574"/>
              <a:gd name="connsiteX1528" fmla="*/ 1045098 w 3649252"/>
              <a:gd name="connsiteY1528" fmla="*/ 73521 h 677574"/>
              <a:gd name="connsiteX1529" fmla="*/ 1011679 w 3649252"/>
              <a:gd name="connsiteY1529" fmla="*/ 73521 h 677574"/>
              <a:gd name="connsiteX1530" fmla="*/ 2147441 w 3649252"/>
              <a:gd name="connsiteY1530" fmla="*/ 53727 h 677574"/>
              <a:gd name="connsiteX1531" fmla="*/ 2135552 w 3649252"/>
              <a:gd name="connsiteY1531" fmla="*/ 55976 h 677574"/>
              <a:gd name="connsiteX1532" fmla="*/ 2126554 w 3649252"/>
              <a:gd name="connsiteY1532" fmla="*/ 62596 h 677574"/>
              <a:gd name="connsiteX1533" fmla="*/ 2120802 w 3649252"/>
              <a:gd name="connsiteY1533" fmla="*/ 73264 h 677574"/>
              <a:gd name="connsiteX1534" fmla="*/ 2118650 w 3649252"/>
              <a:gd name="connsiteY1534" fmla="*/ 87660 h 677574"/>
              <a:gd name="connsiteX1535" fmla="*/ 2126426 w 3649252"/>
              <a:gd name="connsiteY1535" fmla="*/ 114202 h 677574"/>
              <a:gd name="connsiteX1536" fmla="*/ 2147698 w 3649252"/>
              <a:gd name="connsiteY1536" fmla="*/ 124163 h 677574"/>
              <a:gd name="connsiteX1537" fmla="*/ 2163090 w 3649252"/>
              <a:gd name="connsiteY1537" fmla="*/ 119665 h 677574"/>
              <a:gd name="connsiteX1538" fmla="*/ 2173019 w 3649252"/>
              <a:gd name="connsiteY1538" fmla="*/ 106972 h 677574"/>
              <a:gd name="connsiteX1539" fmla="*/ 2176489 w 3649252"/>
              <a:gd name="connsiteY1539" fmla="*/ 87660 h 677574"/>
              <a:gd name="connsiteX1540" fmla="*/ 2172987 w 3649252"/>
              <a:gd name="connsiteY1540" fmla="*/ 69279 h 677574"/>
              <a:gd name="connsiteX1541" fmla="*/ 2162993 w 3649252"/>
              <a:gd name="connsiteY1541" fmla="*/ 57711 h 677574"/>
              <a:gd name="connsiteX1542" fmla="*/ 2147441 w 3649252"/>
              <a:gd name="connsiteY1542" fmla="*/ 53727 h 677574"/>
              <a:gd name="connsiteX1543" fmla="*/ 2346708 w 3649252"/>
              <a:gd name="connsiteY1543" fmla="*/ 51156 h 677574"/>
              <a:gd name="connsiteX1544" fmla="*/ 2344137 w 3649252"/>
              <a:gd name="connsiteY1544" fmla="*/ 76092 h 677574"/>
              <a:gd name="connsiteX1545" fmla="*/ 2340153 w 3649252"/>
              <a:gd name="connsiteY1545" fmla="*/ 103148 h 677574"/>
              <a:gd name="connsiteX1546" fmla="*/ 2332569 w 3649252"/>
              <a:gd name="connsiteY1546" fmla="*/ 121593 h 677574"/>
              <a:gd name="connsiteX1547" fmla="*/ 2380127 w 3649252"/>
              <a:gd name="connsiteY1547" fmla="*/ 121593 h 677574"/>
              <a:gd name="connsiteX1548" fmla="*/ 2380127 w 3649252"/>
              <a:gd name="connsiteY1548" fmla="*/ 51156 h 677574"/>
              <a:gd name="connsiteX1549" fmla="*/ 2346708 w 3649252"/>
              <a:gd name="connsiteY1549" fmla="*/ 51156 h 677574"/>
              <a:gd name="connsiteX1550" fmla="*/ 355983 w 3649252"/>
              <a:gd name="connsiteY1550" fmla="*/ 51156 h 677574"/>
              <a:gd name="connsiteX1551" fmla="*/ 353413 w 3649252"/>
              <a:gd name="connsiteY1551" fmla="*/ 76092 h 677574"/>
              <a:gd name="connsiteX1552" fmla="*/ 349428 w 3649252"/>
              <a:gd name="connsiteY1552" fmla="*/ 103148 h 677574"/>
              <a:gd name="connsiteX1553" fmla="*/ 341845 w 3649252"/>
              <a:gd name="connsiteY1553" fmla="*/ 121593 h 677574"/>
              <a:gd name="connsiteX1554" fmla="*/ 389402 w 3649252"/>
              <a:gd name="connsiteY1554" fmla="*/ 121593 h 677574"/>
              <a:gd name="connsiteX1555" fmla="*/ 389402 w 3649252"/>
              <a:gd name="connsiteY1555" fmla="*/ 51156 h 677574"/>
              <a:gd name="connsiteX1556" fmla="*/ 355983 w 3649252"/>
              <a:gd name="connsiteY1556" fmla="*/ 51156 h 677574"/>
              <a:gd name="connsiteX1557" fmla="*/ 893496 w 3649252"/>
              <a:gd name="connsiteY1557" fmla="*/ 50899 h 677574"/>
              <a:gd name="connsiteX1558" fmla="*/ 879551 w 3649252"/>
              <a:gd name="connsiteY1558" fmla="*/ 55012 h 677574"/>
              <a:gd name="connsiteX1559" fmla="*/ 874473 w 3649252"/>
              <a:gd name="connsiteY1559" fmla="*/ 66323 h 677574"/>
              <a:gd name="connsiteX1560" fmla="*/ 879069 w 3649252"/>
              <a:gd name="connsiteY1560" fmla="*/ 77441 h 677574"/>
              <a:gd name="connsiteX1561" fmla="*/ 891697 w 3649252"/>
              <a:gd name="connsiteY1561" fmla="*/ 81490 h 677574"/>
              <a:gd name="connsiteX1562" fmla="*/ 919717 w 3649252"/>
              <a:gd name="connsiteY1562" fmla="*/ 81490 h 677574"/>
              <a:gd name="connsiteX1563" fmla="*/ 919717 w 3649252"/>
              <a:gd name="connsiteY1563" fmla="*/ 50899 h 677574"/>
              <a:gd name="connsiteX1564" fmla="*/ 893496 w 3649252"/>
              <a:gd name="connsiteY1564" fmla="*/ 50899 h 677574"/>
              <a:gd name="connsiteX1565" fmla="*/ 3405255 w 3649252"/>
              <a:gd name="connsiteY1565" fmla="*/ 49357 h 677574"/>
              <a:gd name="connsiteX1566" fmla="*/ 3389606 w 3649252"/>
              <a:gd name="connsiteY1566" fmla="*/ 53823 h 677574"/>
              <a:gd name="connsiteX1567" fmla="*/ 3379484 w 3649252"/>
              <a:gd name="connsiteY1567" fmla="*/ 65423 h 677574"/>
              <a:gd name="connsiteX1568" fmla="*/ 3376484 w 3649252"/>
              <a:gd name="connsiteY1568" fmla="*/ 78405 h 677574"/>
              <a:gd name="connsiteX1569" fmla="*/ 3432247 w 3649252"/>
              <a:gd name="connsiteY1569" fmla="*/ 78405 h 677574"/>
              <a:gd name="connsiteX1570" fmla="*/ 3428937 w 3649252"/>
              <a:gd name="connsiteY1570" fmla="*/ 63495 h 677574"/>
              <a:gd name="connsiteX1571" fmla="*/ 3419555 w 3649252"/>
              <a:gd name="connsiteY1571" fmla="*/ 53149 h 677574"/>
              <a:gd name="connsiteX1572" fmla="*/ 3405255 w 3649252"/>
              <a:gd name="connsiteY1572" fmla="*/ 49357 h 677574"/>
              <a:gd name="connsiteX1573" fmla="*/ 3148080 w 3649252"/>
              <a:gd name="connsiteY1573" fmla="*/ 49357 h 677574"/>
              <a:gd name="connsiteX1574" fmla="*/ 3132431 w 3649252"/>
              <a:gd name="connsiteY1574" fmla="*/ 53823 h 677574"/>
              <a:gd name="connsiteX1575" fmla="*/ 3122309 w 3649252"/>
              <a:gd name="connsiteY1575" fmla="*/ 65423 h 677574"/>
              <a:gd name="connsiteX1576" fmla="*/ 3119309 w 3649252"/>
              <a:gd name="connsiteY1576" fmla="*/ 78405 h 677574"/>
              <a:gd name="connsiteX1577" fmla="*/ 3175072 w 3649252"/>
              <a:gd name="connsiteY1577" fmla="*/ 78405 h 677574"/>
              <a:gd name="connsiteX1578" fmla="*/ 3171762 w 3649252"/>
              <a:gd name="connsiteY1578" fmla="*/ 63495 h 677574"/>
              <a:gd name="connsiteX1579" fmla="*/ 3162379 w 3649252"/>
              <a:gd name="connsiteY1579" fmla="*/ 53149 h 677574"/>
              <a:gd name="connsiteX1580" fmla="*/ 3148080 w 3649252"/>
              <a:gd name="connsiteY1580" fmla="*/ 49357 h 677574"/>
              <a:gd name="connsiteX1581" fmla="*/ 2713272 w 3649252"/>
              <a:gd name="connsiteY1581" fmla="*/ 49357 h 677574"/>
              <a:gd name="connsiteX1582" fmla="*/ 2697719 w 3649252"/>
              <a:gd name="connsiteY1582" fmla="*/ 54016 h 677574"/>
              <a:gd name="connsiteX1583" fmla="*/ 2688208 w 3649252"/>
              <a:gd name="connsiteY1583" fmla="*/ 66998 h 677574"/>
              <a:gd name="connsiteX1584" fmla="*/ 2684995 w 3649252"/>
              <a:gd name="connsiteY1584" fmla="*/ 86374 h 677574"/>
              <a:gd name="connsiteX1585" fmla="*/ 2688272 w 3649252"/>
              <a:gd name="connsiteY1585" fmla="*/ 106072 h 677574"/>
              <a:gd name="connsiteX1586" fmla="*/ 2697848 w 3649252"/>
              <a:gd name="connsiteY1586" fmla="*/ 119375 h 677574"/>
              <a:gd name="connsiteX1587" fmla="*/ 2713272 w 3649252"/>
              <a:gd name="connsiteY1587" fmla="*/ 124163 h 677574"/>
              <a:gd name="connsiteX1588" fmla="*/ 2729178 w 3649252"/>
              <a:gd name="connsiteY1588" fmla="*/ 119118 h 677574"/>
              <a:gd name="connsiteX1589" fmla="*/ 2738818 w 3649252"/>
              <a:gd name="connsiteY1589" fmla="*/ 105494 h 677574"/>
              <a:gd name="connsiteX1590" fmla="*/ 2742063 w 3649252"/>
              <a:gd name="connsiteY1590" fmla="*/ 86374 h 677574"/>
              <a:gd name="connsiteX1591" fmla="*/ 2738882 w 3649252"/>
              <a:gd name="connsiteY1591" fmla="*/ 67576 h 677574"/>
              <a:gd name="connsiteX1592" fmla="*/ 2729307 w 3649252"/>
              <a:gd name="connsiteY1592" fmla="*/ 54273 h 677574"/>
              <a:gd name="connsiteX1593" fmla="*/ 2713272 w 3649252"/>
              <a:gd name="connsiteY1593" fmla="*/ 49357 h 677574"/>
              <a:gd name="connsiteX1594" fmla="*/ 2471805 w 3649252"/>
              <a:gd name="connsiteY1594" fmla="*/ 49357 h 677574"/>
              <a:gd name="connsiteX1595" fmla="*/ 2456156 w 3649252"/>
              <a:gd name="connsiteY1595" fmla="*/ 53823 h 677574"/>
              <a:gd name="connsiteX1596" fmla="*/ 2446034 w 3649252"/>
              <a:gd name="connsiteY1596" fmla="*/ 65423 h 677574"/>
              <a:gd name="connsiteX1597" fmla="*/ 2443034 w 3649252"/>
              <a:gd name="connsiteY1597" fmla="*/ 78405 h 677574"/>
              <a:gd name="connsiteX1598" fmla="*/ 2498797 w 3649252"/>
              <a:gd name="connsiteY1598" fmla="*/ 78405 h 677574"/>
              <a:gd name="connsiteX1599" fmla="*/ 2495487 w 3649252"/>
              <a:gd name="connsiteY1599" fmla="*/ 63495 h 677574"/>
              <a:gd name="connsiteX1600" fmla="*/ 2486105 w 3649252"/>
              <a:gd name="connsiteY1600" fmla="*/ 53149 h 677574"/>
              <a:gd name="connsiteX1601" fmla="*/ 2471805 w 3649252"/>
              <a:gd name="connsiteY1601" fmla="*/ 49357 h 677574"/>
              <a:gd name="connsiteX1602" fmla="*/ 176537 w 3649252"/>
              <a:gd name="connsiteY1602" fmla="*/ 49357 h 677574"/>
              <a:gd name="connsiteX1603" fmla="*/ 159828 w 3649252"/>
              <a:gd name="connsiteY1603" fmla="*/ 54627 h 677574"/>
              <a:gd name="connsiteX1604" fmla="*/ 150124 w 3649252"/>
              <a:gd name="connsiteY1604" fmla="*/ 68444 h 677574"/>
              <a:gd name="connsiteX1605" fmla="*/ 146975 w 3649252"/>
              <a:gd name="connsiteY1605" fmla="*/ 86889 h 677574"/>
              <a:gd name="connsiteX1606" fmla="*/ 150124 w 3649252"/>
              <a:gd name="connsiteY1606" fmla="*/ 105269 h 677574"/>
              <a:gd name="connsiteX1607" fmla="*/ 159828 w 3649252"/>
              <a:gd name="connsiteY1607" fmla="*/ 118958 h 677574"/>
              <a:gd name="connsiteX1608" fmla="*/ 176537 w 3649252"/>
              <a:gd name="connsiteY1608" fmla="*/ 124163 h 677574"/>
              <a:gd name="connsiteX1609" fmla="*/ 193247 w 3649252"/>
              <a:gd name="connsiteY1609" fmla="*/ 118958 h 677574"/>
              <a:gd name="connsiteX1610" fmla="*/ 202951 w 3649252"/>
              <a:gd name="connsiteY1610" fmla="*/ 105269 h 677574"/>
              <a:gd name="connsiteX1611" fmla="*/ 206100 w 3649252"/>
              <a:gd name="connsiteY1611" fmla="*/ 86889 h 677574"/>
              <a:gd name="connsiteX1612" fmla="*/ 202951 w 3649252"/>
              <a:gd name="connsiteY1612" fmla="*/ 68444 h 677574"/>
              <a:gd name="connsiteX1613" fmla="*/ 193247 w 3649252"/>
              <a:gd name="connsiteY1613" fmla="*/ 54627 h 677574"/>
              <a:gd name="connsiteX1614" fmla="*/ 176537 w 3649252"/>
              <a:gd name="connsiteY1614" fmla="*/ 49357 h 677574"/>
              <a:gd name="connsiteX1615" fmla="*/ 3470185 w 3649252"/>
              <a:gd name="connsiteY1615" fmla="*/ 37018 h 677574"/>
              <a:gd name="connsiteX1616" fmla="*/ 3485351 w 3649252"/>
              <a:gd name="connsiteY1616" fmla="*/ 37018 h 677574"/>
              <a:gd name="connsiteX1617" fmla="*/ 3485351 w 3649252"/>
              <a:gd name="connsiteY1617" fmla="*/ 79434 h 677574"/>
              <a:gd name="connsiteX1618" fmla="*/ 3532652 w 3649252"/>
              <a:gd name="connsiteY1618" fmla="*/ 79434 h 677574"/>
              <a:gd name="connsiteX1619" fmla="*/ 3532652 w 3649252"/>
              <a:gd name="connsiteY1619" fmla="*/ 37018 h 677574"/>
              <a:gd name="connsiteX1620" fmla="*/ 3547819 w 3649252"/>
              <a:gd name="connsiteY1620" fmla="*/ 37018 h 677574"/>
              <a:gd name="connsiteX1621" fmla="*/ 3547819 w 3649252"/>
              <a:gd name="connsiteY1621" fmla="*/ 135731 h 677574"/>
              <a:gd name="connsiteX1622" fmla="*/ 3532652 w 3649252"/>
              <a:gd name="connsiteY1622" fmla="*/ 135731 h 677574"/>
              <a:gd name="connsiteX1623" fmla="*/ 3532652 w 3649252"/>
              <a:gd name="connsiteY1623" fmla="*/ 93572 h 677574"/>
              <a:gd name="connsiteX1624" fmla="*/ 3485351 w 3649252"/>
              <a:gd name="connsiteY1624" fmla="*/ 93572 h 677574"/>
              <a:gd name="connsiteX1625" fmla="*/ 3485351 w 3649252"/>
              <a:gd name="connsiteY1625" fmla="*/ 135731 h 677574"/>
              <a:gd name="connsiteX1626" fmla="*/ 3470185 w 3649252"/>
              <a:gd name="connsiteY1626" fmla="*/ 135731 h 677574"/>
              <a:gd name="connsiteX1627" fmla="*/ 3470185 w 3649252"/>
              <a:gd name="connsiteY1627" fmla="*/ 37018 h 677574"/>
              <a:gd name="connsiteX1628" fmla="*/ 3213010 w 3649252"/>
              <a:gd name="connsiteY1628" fmla="*/ 37018 h 677574"/>
              <a:gd name="connsiteX1629" fmla="*/ 3228177 w 3649252"/>
              <a:gd name="connsiteY1629" fmla="*/ 37018 h 677574"/>
              <a:gd name="connsiteX1630" fmla="*/ 3228177 w 3649252"/>
              <a:gd name="connsiteY1630" fmla="*/ 121593 h 677574"/>
              <a:gd name="connsiteX1631" fmla="*/ 3265451 w 3649252"/>
              <a:gd name="connsiteY1631" fmla="*/ 121593 h 677574"/>
              <a:gd name="connsiteX1632" fmla="*/ 3265451 w 3649252"/>
              <a:gd name="connsiteY1632" fmla="*/ 37018 h 677574"/>
              <a:gd name="connsiteX1633" fmla="*/ 3280619 w 3649252"/>
              <a:gd name="connsiteY1633" fmla="*/ 37018 h 677574"/>
              <a:gd name="connsiteX1634" fmla="*/ 3280619 w 3649252"/>
              <a:gd name="connsiteY1634" fmla="*/ 121593 h 677574"/>
              <a:gd name="connsiteX1635" fmla="*/ 3317379 w 3649252"/>
              <a:gd name="connsiteY1635" fmla="*/ 121593 h 677574"/>
              <a:gd name="connsiteX1636" fmla="*/ 3317893 w 3649252"/>
              <a:gd name="connsiteY1636" fmla="*/ 121593 h 677574"/>
              <a:gd name="connsiteX1637" fmla="*/ 3317893 w 3649252"/>
              <a:gd name="connsiteY1637" fmla="*/ 37018 h 677574"/>
              <a:gd name="connsiteX1638" fmla="*/ 3333060 w 3649252"/>
              <a:gd name="connsiteY1638" fmla="*/ 37018 h 677574"/>
              <a:gd name="connsiteX1639" fmla="*/ 3333060 w 3649252"/>
              <a:gd name="connsiteY1639" fmla="*/ 121593 h 677574"/>
              <a:gd name="connsiteX1640" fmla="*/ 3347713 w 3649252"/>
              <a:gd name="connsiteY1640" fmla="*/ 121593 h 677574"/>
              <a:gd name="connsiteX1641" fmla="*/ 3345913 w 3649252"/>
              <a:gd name="connsiteY1641" fmla="*/ 164009 h 677574"/>
              <a:gd name="connsiteX1642" fmla="*/ 3330233 w 3649252"/>
              <a:gd name="connsiteY1642" fmla="*/ 164009 h 677574"/>
              <a:gd name="connsiteX1643" fmla="*/ 3330233 w 3649252"/>
              <a:gd name="connsiteY1643" fmla="*/ 135731 h 677574"/>
              <a:gd name="connsiteX1644" fmla="*/ 3317379 w 3649252"/>
              <a:gd name="connsiteY1644" fmla="*/ 135731 h 677574"/>
              <a:gd name="connsiteX1645" fmla="*/ 3213010 w 3649252"/>
              <a:gd name="connsiteY1645" fmla="*/ 135731 h 677574"/>
              <a:gd name="connsiteX1646" fmla="*/ 3213010 w 3649252"/>
              <a:gd name="connsiteY1646" fmla="*/ 37018 h 677574"/>
              <a:gd name="connsiteX1647" fmla="*/ 2974885 w 3649252"/>
              <a:gd name="connsiteY1647" fmla="*/ 37018 h 677574"/>
              <a:gd name="connsiteX1648" fmla="*/ 2980797 w 3649252"/>
              <a:gd name="connsiteY1648" fmla="*/ 37018 h 677574"/>
              <a:gd name="connsiteX1649" fmla="*/ 2990051 w 3649252"/>
              <a:gd name="connsiteY1649" fmla="*/ 37018 h 677574"/>
              <a:gd name="connsiteX1650" fmla="*/ 2994936 w 3649252"/>
              <a:gd name="connsiteY1650" fmla="*/ 37018 h 677574"/>
              <a:gd name="connsiteX1651" fmla="*/ 3028869 w 3649252"/>
              <a:gd name="connsiteY1651" fmla="*/ 115166 h 677574"/>
              <a:gd name="connsiteX1652" fmla="*/ 3063316 w 3649252"/>
              <a:gd name="connsiteY1652" fmla="*/ 37018 h 677574"/>
              <a:gd name="connsiteX1653" fmla="*/ 3067686 w 3649252"/>
              <a:gd name="connsiteY1653" fmla="*/ 37018 h 677574"/>
              <a:gd name="connsiteX1654" fmla="*/ 3077711 w 3649252"/>
              <a:gd name="connsiteY1654" fmla="*/ 37018 h 677574"/>
              <a:gd name="connsiteX1655" fmla="*/ 3082853 w 3649252"/>
              <a:gd name="connsiteY1655" fmla="*/ 37018 h 677574"/>
              <a:gd name="connsiteX1656" fmla="*/ 3082853 w 3649252"/>
              <a:gd name="connsiteY1656" fmla="*/ 135731 h 677574"/>
              <a:gd name="connsiteX1657" fmla="*/ 3067686 w 3649252"/>
              <a:gd name="connsiteY1657" fmla="*/ 135731 h 677574"/>
              <a:gd name="connsiteX1658" fmla="*/ 3067686 w 3649252"/>
              <a:gd name="connsiteY1658" fmla="*/ 60209 h 677574"/>
              <a:gd name="connsiteX1659" fmla="*/ 3035038 w 3649252"/>
              <a:gd name="connsiteY1659" fmla="*/ 135731 h 677574"/>
              <a:gd name="connsiteX1660" fmla="*/ 3022699 w 3649252"/>
              <a:gd name="connsiteY1660" fmla="*/ 135731 h 677574"/>
              <a:gd name="connsiteX1661" fmla="*/ 2990051 w 3649252"/>
              <a:gd name="connsiteY1661" fmla="*/ 58819 h 677574"/>
              <a:gd name="connsiteX1662" fmla="*/ 2990051 w 3649252"/>
              <a:gd name="connsiteY1662" fmla="*/ 135731 h 677574"/>
              <a:gd name="connsiteX1663" fmla="*/ 2974885 w 3649252"/>
              <a:gd name="connsiteY1663" fmla="*/ 135731 h 677574"/>
              <a:gd name="connsiteX1664" fmla="*/ 2974885 w 3649252"/>
              <a:gd name="connsiteY1664" fmla="*/ 37018 h 677574"/>
              <a:gd name="connsiteX1665" fmla="*/ 2531079 w 3649252"/>
              <a:gd name="connsiteY1665" fmla="*/ 37018 h 677574"/>
              <a:gd name="connsiteX1666" fmla="*/ 2611284 w 3649252"/>
              <a:gd name="connsiteY1666" fmla="*/ 37018 h 677574"/>
              <a:gd name="connsiteX1667" fmla="*/ 2611284 w 3649252"/>
              <a:gd name="connsiteY1667" fmla="*/ 51156 h 677574"/>
              <a:gd name="connsiteX1668" fmla="*/ 2578893 w 3649252"/>
              <a:gd name="connsiteY1668" fmla="*/ 51156 h 677574"/>
              <a:gd name="connsiteX1669" fmla="*/ 2578893 w 3649252"/>
              <a:gd name="connsiteY1669" fmla="*/ 135731 h 677574"/>
              <a:gd name="connsiteX1670" fmla="*/ 2563727 w 3649252"/>
              <a:gd name="connsiteY1670" fmla="*/ 135731 h 677574"/>
              <a:gd name="connsiteX1671" fmla="*/ 2563727 w 3649252"/>
              <a:gd name="connsiteY1671" fmla="*/ 51156 h 677574"/>
              <a:gd name="connsiteX1672" fmla="*/ 2531079 w 3649252"/>
              <a:gd name="connsiteY1672" fmla="*/ 51156 h 677574"/>
              <a:gd name="connsiteX1673" fmla="*/ 2531079 w 3649252"/>
              <a:gd name="connsiteY1673" fmla="*/ 37018 h 677574"/>
              <a:gd name="connsiteX1674" fmla="*/ 2332569 w 3649252"/>
              <a:gd name="connsiteY1674" fmla="*/ 37018 h 677574"/>
              <a:gd name="connsiteX1675" fmla="*/ 2395294 w 3649252"/>
              <a:gd name="connsiteY1675" fmla="*/ 37018 h 677574"/>
              <a:gd name="connsiteX1676" fmla="*/ 2395294 w 3649252"/>
              <a:gd name="connsiteY1676" fmla="*/ 121593 h 677574"/>
              <a:gd name="connsiteX1677" fmla="*/ 2410461 w 3649252"/>
              <a:gd name="connsiteY1677" fmla="*/ 121593 h 677574"/>
              <a:gd name="connsiteX1678" fmla="*/ 2410461 w 3649252"/>
              <a:gd name="connsiteY1678" fmla="*/ 164009 h 677574"/>
              <a:gd name="connsiteX1679" fmla="*/ 2395294 w 3649252"/>
              <a:gd name="connsiteY1679" fmla="*/ 164009 h 677574"/>
              <a:gd name="connsiteX1680" fmla="*/ 2395294 w 3649252"/>
              <a:gd name="connsiteY1680" fmla="*/ 135731 h 677574"/>
              <a:gd name="connsiteX1681" fmla="*/ 2322287 w 3649252"/>
              <a:gd name="connsiteY1681" fmla="*/ 135731 h 677574"/>
              <a:gd name="connsiteX1682" fmla="*/ 2322287 w 3649252"/>
              <a:gd name="connsiteY1682" fmla="*/ 164009 h 677574"/>
              <a:gd name="connsiteX1683" fmla="*/ 2307120 w 3649252"/>
              <a:gd name="connsiteY1683" fmla="*/ 164009 h 677574"/>
              <a:gd name="connsiteX1684" fmla="*/ 2307120 w 3649252"/>
              <a:gd name="connsiteY1684" fmla="*/ 121593 h 677574"/>
              <a:gd name="connsiteX1685" fmla="*/ 2315346 w 3649252"/>
              <a:gd name="connsiteY1685" fmla="*/ 121593 h 677574"/>
              <a:gd name="connsiteX1686" fmla="*/ 2320551 w 3649252"/>
              <a:gd name="connsiteY1686" fmla="*/ 114780 h 677574"/>
              <a:gd name="connsiteX1687" fmla="*/ 2324375 w 3649252"/>
              <a:gd name="connsiteY1687" fmla="*/ 106072 h 677574"/>
              <a:gd name="connsiteX1688" fmla="*/ 2327171 w 3649252"/>
              <a:gd name="connsiteY1688" fmla="*/ 93733 h 677574"/>
              <a:gd name="connsiteX1689" fmla="*/ 2329227 w 3649252"/>
              <a:gd name="connsiteY1689" fmla="*/ 76092 h 677574"/>
              <a:gd name="connsiteX1690" fmla="*/ 2332569 w 3649252"/>
              <a:gd name="connsiteY1690" fmla="*/ 37018 h 677574"/>
              <a:gd name="connsiteX1691" fmla="*/ 2205173 w 3649252"/>
              <a:gd name="connsiteY1691" fmla="*/ 37018 h 677574"/>
              <a:gd name="connsiteX1692" fmla="*/ 2221625 w 3649252"/>
              <a:gd name="connsiteY1692" fmla="*/ 37018 h 677574"/>
              <a:gd name="connsiteX1693" fmla="*/ 2248874 w 3649252"/>
              <a:gd name="connsiteY1693" fmla="*/ 115680 h 677574"/>
              <a:gd name="connsiteX1694" fmla="*/ 2249902 w 3649252"/>
              <a:gd name="connsiteY1694" fmla="*/ 115680 h 677574"/>
              <a:gd name="connsiteX1695" fmla="*/ 2277151 w 3649252"/>
              <a:gd name="connsiteY1695" fmla="*/ 37018 h 677574"/>
              <a:gd name="connsiteX1696" fmla="*/ 2293732 w 3649252"/>
              <a:gd name="connsiteY1696" fmla="*/ 37275 h 677574"/>
              <a:gd name="connsiteX1697" fmla="*/ 2251702 w 3649252"/>
              <a:gd name="connsiteY1697" fmla="*/ 150127 h 677574"/>
              <a:gd name="connsiteX1698" fmla="*/ 2244697 w 3649252"/>
              <a:gd name="connsiteY1698" fmla="*/ 162627 h 677574"/>
              <a:gd name="connsiteX1699" fmla="*/ 2235025 w 3649252"/>
              <a:gd name="connsiteY1699" fmla="*/ 170050 h 677574"/>
              <a:gd name="connsiteX1700" fmla="*/ 2222653 w 3649252"/>
              <a:gd name="connsiteY1700" fmla="*/ 172492 h 677574"/>
              <a:gd name="connsiteX1701" fmla="*/ 2215777 w 3649252"/>
              <a:gd name="connsiteY1701" fmla="*/ 171881 h 677574"/>
              <a:gd name="connsiteX1702" fmla="*/ 2211599 w 3649252"/>
              <a:gd name="connsiteY1702" fmla="*/ 170692 h 677574"/>
              <a:gd name="connsiteX1703" fmla="*/ 2215455 w 3649252"/>
              <a:gd name="connsiteY1703" fmla="*/ 157325 h 677574"/>
              <a:gd name="connsiteX1704" fmla="*/ 2229273 w 3649252"/>
              <a:gd name="connsiteY1704" fmla="*/ 157228 h 677574"/>
              <a:gd name="connsiteX1705" fmla="*/ 2238848 w 3649252"/>
              <a:gd name="connsiteY1705" fmla="*/ 143957 h 677574"/>
              <a:gd name="connsiteX1706" fmla="*/ 2241676 w 3649252"/>
              <a:gd name="connsiteY1706" fmla="*/ 136245 h 677574"/>
              <a:gd name="connsiteX1707" fmla="*/ 2205173 w 3649252"/>
              <a:gd name="connsiteY1707" fmla="*/ 37018 h 677574"/>
              <a:gd name="connsiteX1708" fmla="*/ 1955710 w 3649252"/>
              <a:gd name="connsiteY1708" fmla="*/ 37018 h 677574"/>
              <a:gd name="connsiteX1709" fmla="*/ 1970877 w 3649252"/>
              <a:gd name="connsiteY1709" fmla="*/ 37018 h 677574"/>
              <a:gd name="connsiteX1710" fmla="*/ 1970877 w 3649252"/>
              <a:gd name="connsiteY1710" fmla="*/ 113366 h 677574"/>
              <a:gd name="connsiteX1711" fmla="*/ 2018434 w 3649252"/>
              <a:gd name="connsiteY1711" fmla="*/ 37018 h 677574"/>
              <a:gd name="connsiteX1712" fmla="*/ 2035915 w 3649252"/>
              <a:gd name="connsiteY1712" fmla="*/ 37018 h 677574"/>
              <a:gd name="connsiteX1713" fmla="*/ 2035915 w 3649252"/>
              <a:gd name="connsiteY1713" fmla="*/ 135731 h 677574"/>
              <a:gd name="connsiteX1714" fmla="*/ 2020747 w 3649252"/>
              <a:gd name="connsiteY1714" fmla="*/ 135731 h 677574"/>
              <a:gd name="connsiteX1715" fmla="*/ 2020747 w 3649252"/>
              <a:gd name="connsiteY1715" fmla="*/ 59382 h 677574"/>
              <a:gd name="connsiteX1716" fmla="*/ 1973447 w 3649252"/>
              <a:gd name="connsiteY1716" fmla="*/ 135731 h 677574"/>
              <a:gd name="connsiteX1717" fmla="*/ 1955710 w 3649252"/>
              <a:gd name="connsiteY1717" fmla="*/ 135731 h 677574"/>
              <a:gd name="connsiteX1718" fmla="*/ 1955710 w 3649252"/>
              <a:gd name="connsiteY1718" fmla="*/ 37018 h 677574"/>
              <a:gd name="connsiteX1719" fmla="*/ 1850935 w 3649252"/>
              <a:gd name="connsiteY1719" fmla="*/ 37018 h 677574"/>
              <a:gd name="connsiteX1720" fmla="*/ 1866102 w 3649252"/>
              <a:gd name="connsiteY1720" fmla="*/ 37018 h 677574"/>
              <a:gd name="connsiteX1721" fmla="*/ 1866102 w 3649252"/>
              <a:gd name="connsiteY1721" fmla="*/ 113366 h 677574"/>
              <a:gd name="connsiteX1722" fmla="*/ 1913659 w 3649252"/>
              <a:gd name="connsiteY1722" fmla="*/ 37018 h 677574"/>
              <a:gd name="connsiteX1723" fmla="*/ 1931140 w 3649252"/>
              <a:gd name="connsiteY1723" fmla="*/ 37018 h 677574"/>
              <a:gd name="connsiteX1724" fmla="*/ 1931140 w 3649252"/>
              <a:gd name="connsiteY1724" fmla="*/ 135731 h 677574"/>
              <a:gd name="connsiteX1725" fmla="*/ 1915972 w 3649252"/>
              <a:gd name="connsiteY1725" fmla="*/ 135731 h 677574"/>
              <a:gd name="connsiteX1726" fmla="*/ 1915972 w 3649252"/>
              <a:gd name="connsiteY1726" fmla="*/ 59382 h 677574"/>
              <a:gd name="connsiteX1727" fmla="*/ 1868672 w 3649252"/>
              <a:gd name="connsiteY1727" fmla="*/ 135731 h 677574"/>
              <a:gd name="connsiteX1728" fmla="*/ 1850935 w 3649252"/>
              <a:gd name="connsiteY1728" fmla="*/ 135731 h 677574"/>
              <a:gd name="connsiteX1729" fmla="*/ 1850935 w 3649252"/>
              <a:gd name="connsiteY1729" fmla="*/ 37018 h 677574"/>
              <a:gd name="connsiteX1730" fmla="*/ 1746160 w 3649252"/>
              <a:gd name="connsiteY1730" fmla="*/ 37018 h 677574"/>
              <a:gd name="connsiteX1731" fmla="*/ 1761327 w 3649252"/>
              <a:gd name="connsiteY1731" fmla="*/ 37018 h 677574"/>
              <a:gd name="connsiteX1732" fmla="*/ 1761327 w 3649252"/>
              <a:gd name="connsiteY1732" fmla="*/ 79434 h 677574"/>
              <a:gd name="connsiteX1733" fmla="*/ 1808627 w 3649252"/>
              <a:gd name="connsiteY1733" fmla="*/ 79434 h 677574"/>
              <a:gd name="connsiteX1734" fmla="*/ 1808627 w 3649252"/>
              <a:gd name="connsiteY1734" fmla="*/ 37018 h 677574"/>
              <a:gd name="connsiteX1735" fmla="*/ 1823794 w 3649252"/>
              <a:gd name="connsiteY1735" fmla="*/ 37018 h 677574"/>
              <a:gd name="connsiteX1736" fmla="*/ 1823794 w 3649252"/>
              <a:gd name="connsiteY1736" fmla="*/ 135731 h 677574"/>
              <a:gd name="connsiteX1737" fmla="*/ 1808627 w 3649252"/>
              <a:gd name="connsiteY1737" fmla="*/ 135731 h 677574"/>
              <a:gd name="connsiteX1738" fmla="*/ 1808627 w 3649252"/>
              <a:gd name="connsiteY1738" fmla="*/ 93572 h 677574"/>
              <a:gd name="connsiteX1739" fmla="*/ 1761327 w 3649252"/>
              <a:gd name="connsiteY1739" fmla="*/ 93572 h 677574"/>
              <a:gd name="connsiteX1740" fmla="*/ 1761327 w 3649252"/>
              <a:gd name="connsiteY1740" fmla="*/ 135731 h 677574"/>
              <a:gd name="connsiteX1741" fmla="*/ 1746160 w 3649252"/>
              <a:gd name="connsiteY1741" fmla="*/ 135731 h 677574"/>
              <a:gd name="connsiteX1742" fmla="*/ 1746160 w 3649252"/>
              <a:gd name="connsiteY1742" fmla="*/ 37018 h 677574"/>
              <a:gd name="connsiteX1743" fmla="*/ 1536610 w 3649252"/>
              <a:gd name="connsiteY1743" fmla="*/ 37018 h 677574"/>
              <a:gd name="connsiteX1744" fmla="*/ 1551777 w 3649252"/>
              <a:gd name="connsiteY1744" fmla="*/ 37018 h 677574"/>
              <a:gd name="connsiteX1745" fmla="*/ 1551777 w 3649252"/>
              <a:gd name="connsiteY1745" fmla="*/ 79434 h 677574"/>
              <a:gd name="connsiteX1746" fmla="*/ 1599077 w 3649252"/>
              <a:gd name="connsiteY1746" fmla="*/ 79434 h 677574"/>
              <a:gd name="connsiteX1747" fmla="*/ 1599077 w 3649252"/>
              <a:gd name="connsiteY1747" fmla="*/ 37018 h 677574"/>
              <a:gd name="connsiteX1748" fmla="*/ 1614244 w 3649252"/>
              <a:gd name="connsiteY1748" fmla="*/ 37018 h 677574"/>
              <a:gd name="connsiteX1749" fmla="*/ 1614244 w 3649252"/>
              <a:gd name="connsiteY1749" fmla="*/ 135731 h 677574"/>
              <a:gd name="connsiteX1750" fmla="*/ 1599077 w 3649252"/>
              <a:gd name="connsiteY1750" fmla="*/ 135731 h 677574"/>
              <a:gd name="connsiteX1751" fmla="*/ 1599077 w 3649252"/>
              <a:gd name="connsiteY1751" fmla="*/ 93572 h 677574"/>
              <a:gd name="connsiteX1752" fmla="*/ 1551777 w 3649252"/>
              <a:gd name="connsiteY1752" fmla="*/ 93572 h 677574"/>
              <a:gd name="connsiteX1753" fmla="*/ 1551777 w 3649252"/>
              <a:gd name="connsiteY1753" fmla="*/ 135731 h 677574"/>
              <a:gd name="connsiteX1754" fmla="*/ 1536610 w 3649252"/>
              <a:gd name="connsiteY1754" fmla="*/ 135731 h 677574"/>
              <a:gd name="connsiteX1755" fmla="*/ 1536610 w 3649252"/>
              <a:gd name="connsiteY1755" fmla="*/ 37018 h 677574"/>
              <a:gd name="connsiteX1756" fmla="*/ 893496 w 3649252"/>
              <a:gd name="connsiteY1756" fmla="*/ 37018 h 677574"/>
              <a:gd name="connsiteX1757" fmla="*/ 934113 w 3649252"/>
              <a:gd name="connsiteY1757" fmla="*/ 37018 h 677574"/>
              <a:gd name="connsiteX1758" fmla="*/ 934113 w 3649252"/>
              <a:gd name="connsiteY1758" fmla="*/ 135731 h 677574"/>
              <a:gd name="connsiteX1759" fmla="*/ 919717 w 3649252"/>
              <a:gd name="connsiteY1759" fmla="*/ 135731 h 677574"/>
              <a:gd name="connsiteX1760" fmla="*/ 919717 w 3649252"/>
              <a:gd name="connsiteY1760" fmla="*/ 95629 h 677574"/>
              <a:gd name="connsiteX1761" fmla="*/ 893246 w 3649252"/>
              <a:gd name="connsiteY1761" fmla="*/ 95629 h 677574"/>
              <a:gd name="connsiteX1762" fmla="*/ 870360 w 3649252"/>
              <a:gd name="connsiteY1762" fmla="*/ 135731 h 677574"/>
              <a:gd name="connsiteX1763" fmla="*/ 853908 w 3649252"/>
              <a:gd name="connsiteY1763" fmla="*/ 135731 h 677574"/>
              <a:gd name="connsiteX1764" fmla="*/ 878351 w 3649252"/>
              <a:gd name="connsiteY1764" fmla="*/ 92900 h 677574"/>
              <a:gd name="connsiteX1765" fmla="*/ 874409 w 3649252"/>
              <a:gd name="connsiteY1765" fmla="*/ 92094 h 677574"/>
              <a:gd name="connsiteX1766" fmla="*/ 863227 w 3649252"/>
              <a:gd name="connsiteY1766" fmla="*/ 81972 h 677574"/>
              <a:gd name="connsiteX1767" fmla="*/ 859307 w 3649252"/>
              <a:gd name="connsiteY1767" fmla="*/ 66323 h 677574"/>
              <a:gd name="connsiteX1768" fmla="*/ 863420 w 3649252"/>
              <a:gd name="connsiteY1768" fmla="*/ 50642 h 677574"/>
              <a:gd name="connsiteX1769" fmla="*/ 875213 w 3649252"/>
              <a:gd name="connsiteY1769" fmla="*/ 40552 h 677574"/>
              <a:gd name="connsiteX1770" fmla="*/ 893496 w 3649252"/>
              <a:gd name="connsiteY1770" fmla="*/ 37018 h 677574"/>
              <a:gd name="connsiteX1771" fmla="*/ 650785 w 3649252"/>
              <a:gd name="connsiteY1771" fmla="*/ 37018 h 677574"/>
              <a:gd name="connsiteX1772" fmla="*/ 665952 w 3649252"/>
              <a:gd name="connsiteY1772" fmla="*/ 37018 h 677574"/>
              <a:gd name="connsiteX1773" fmla="*/ 665952 w 3649252"/>
              <a:gd name="connsiteY1773" fmla="*/ 79434 h 677574"/>
              <a:gd name="connsiteX1774" fmla="*/ 713252 w 3649252"/>
              <a:gd name="connsiteY1774" fmla="*/ 79434 h 677574"/>
              <a:gd name="connsiteX1775" fmla="*/ 713252 w 3649252"/>
              <a:gd name="connsiteY1775" fmla="*/ 37018 h 677574"/>
              <a:gd name="connsiteX1776" fmla="*/ 728419 w 3649252"/>
              <a:gd name="connsiteY1776" fmla="*/ 37018 h 677574"/>
              <a:gd name="connsiteX1777" fmla="*/ 728419 w 3649252"/>
              <a:gd name="connsiteY1777" fmla="*/ 135731 h 677574"/>
              <a:gd name="connsiteX1778" fmla="*/ 713252 w 3649252"/>
              <a:gd name="connsiteY1778" fmla="*/ 135731 h 677574"/>
              <a:gd name="connsiteX1779" fmla="*/ 713252 w 3649252"/>
              <a:gd name="connsiteY1779" fmla="*/ 93572 h 677574"/>
              <a:gd name="connsiteX1780" fmla="*/ 665952 w 3649252"/>
              <a:gd name="connsiteY1780" fmla="*/ 93572 h 677574"/>
              <a:gd name="connsiteX1781" fmla="*/ 665952 w 3649252"/>
              <a:gd name="connsiteY1781" fmla="*/ 135731 h 677574"/>
              <a:gd name="connsiteX1782" fmla="*/ 650785 w 3649252"/>
              <a:gd name="connsiteY1782" fmla="*/ 135731 h 677574"/>
              <a:gd name="connsiteX1783" fmla="*/ 650785 w 3649252"/>
              <a:gd name="connsiteY1783" fmla="*/ 37018 h 677574"/>
              <a:gd name="connsiteX1784" fmla="*/ 546010 w 3649252"/>
              <a:gd name="connsiteY1784" fmla="*/ 37018 h 677574"/>
              <a:gd name="connsiteX1785" fmla="*/ 561177 w 3649252"/>
              <a:gd name="connsiteY1785" fmla="*/ 37018 h 677574"/>
              <a:gd name="connsiteX1786" fmla="*/ 561177 w 3649252"/>
              <a:gd name="connsiteY1786" fmla="*/ 79434 h 677574"/>
              <a:gd name="connsiteX1787" fmla="*/ 608477 w 3649252"/>
              <a:gd name="connsiteY1787" fmla="*/ 79434 h 677574"/>
              <a:gd name="connsiteX1788" fmla="*/ 608477 w 3649252"/>
              <a:gd name="connsiteY1788" fmla="*/ 37018 h 677574"/>
              <a:gd name="connsiteX1789" fmla="*/ 623644 w 3649252"/>
              <a:gd name="connsiteY1789" fmla="*/ 37018 h 677574"/>
              <a:gd name="connsiteX1790" fmla="*/ 623644 w 3649252"/>
              <a:gd name="connsiteY1790" fmla="*/ 135731 h 677574"/>
              <a:gd name="connsiteX1791" fmla="*/ 608477 w 3649252"/>
              <a:gd name="connsiteY1791" fmla="*/ 135731 h 677574"/>
              <a:gd name="connsiteX1792" fmla="*/ 608477 w 3649252"/>
              <a:gd name="connsiteY1792" fmla="*/ 93572 h 677574"/>
              <a:gd name="connsiteX1793" fmla="*/ 561177 w 3649252"/>
              <a:gd name="connsiteY1793" fmla="*/ 93572 h 677574"/>
              <a:gd name="connsiteX1794" fmla="*/ 561177 w 3649252"/>
              <a:gd name="connsiteY1794" fmla="*/ 135731 h 677574"/>
              <a:gd name="connsiteX1795" fmla="*/ 546010 w 3649252"/>
              <a:gd name="connsiteY1795" fmla="*/ 135731 h 677574"/>
              <a:gd name="connsiteX1796" fmla="*/ 546010 w 3649252"/>
              <a:gd name="connsiteY1796" fmla="*/ 37018 h 677574"/>
              <a:gd name="connsiteX1797" fmla="*/ 341845 w 3649252"/>
              <a:gd name="connsiteY1797" fmla="*/ 37018 h 677574"/>
              <a:gd name="connsiteX1798" fmla="*/ 404569 w 3649252"/>
              <a:gd name="connsiteY1798" fmla="*/ 37018 h 677574"/>
              <a:gd name="connsiteX1799" fmla="*/ 404569 w 3649252"/>
              <a:gd name="connsiteY1799" fmla="*/ 121593 h 677574"/>
              <a:gd name="connsiteX1800" fmla="*/ 419736 w 3649252"/>
              <a:gd name="connsiteY1800" fmla="*/ 121593 h 677574"/>
              <a:gd name="connsiteX1801" fmla="*/ 419736 w 3649252"/>
              <a:gd name="connsiteY1801" fmla="*/ 164009 h 677574"/>
              <a:gd name="connsiteX1802" fmla="*/ 404569 w 3649252"/>
              <a:gd name="connsiteY1802" fmla="*/ 164009 h 677574"/>
              <a:gd name="connsiteX1803" fmla="*/ 404569 w 3649252"/>
              <a:gd name="connsiteY1803" fmla="*/ 135731 h 677574"/>
              <a:gd name="connsiteX1804" fmla="*/ 331562 w 3649252"/>
              <a:gd name="connsiteY1804" fmla="*/ 135731 h 677574"/>
              <a:gd name="connsiteX1805" fmla="*/ 331562 w 3649252"/>
              <a:gd name="connsiteY1805" fmla="*/ 164009 h 677574"/>
              <a:gd name="connsiteX1806" fmla="*/ 316395 w 3649252"/>
              <a:gd name="connsiteY1806" fmla="*/ 164009 h 677574"/>
              <a:gd name="connsiteX1807" fmla="*/ 316395 w 3649252"/>
              <a:gd name="connsiteY1807" fmla="*/ 121593 h 677574"/>
              <a:gd name="connsiteX1808" fmla="*/ 324621 w 3649252"/>
              <a:gd name="connsiteY1808" fmla="*/ 121593 h 677574"/>
              <a:gd name="connsiteX1809" fmla="*/ 329827 w 3649252"/>
              <a:gd name="connsiteY1809" fmla="*/ 114780 h 677574"/>
              <a:gd name="connsiteX1810" fmla="*/ 333651 w 3649252"/>
              <a:gd name="connsiteY1810" fmla="*/ 106072 h 677574"/>
              <a:gd name="connsiteX1811" fmla="*/ 336446 w 3649252"/>
              <a:gd name="connsiteY1811" fmla="*/ 93733 h 677574"/>
              <a:gd name="connsiteX1812" fmla="*/ 338503 w 3649252"/>
              <a:gd name="connsiteY1812" fmla="*/ 76092 h 677574"/>
              <a:gd name="connsiteX1813" fmla="*/ 341845 w 3649252"/>
              <a:gd name="connsiteY1813" fmla="*/ 37018 h 677574"/>
              <a:gd name="connsiteX1814" fmla="*/ 3612749 w 3649252"/>
              <a:gd name="connsiteY1814" fmla="*/ 35732 h 677574"/>
              <a:gd name="connsiteX1815" fmla="*/ 3623706 w 3649252"/>
              <a:gd name="connsiteY1815" fmla="*/ 36857 h 677574"/>
              <a:gd name="connsiteX1816" fmla="*/ 3635724 w 3649252"/>
              <a:gd name="connsiteY1816" fmla="*/ 41452 h 677574"/>
              <a:gd name="connsiteX1817" fmla="*/ 3645396 w 3649252"/>
              <a:gd name="connsiteY1817" fmla="*/ 51927 h 677574"/>
              <a:gd name="connsiteX1818" fmla="*/ 3649252 w 3649252"/>
              <a:gd name="connsiteY1818" fmla="*/ 70693 h 677574"/>
              <a:gd name="connsiteX1819" fmla="*/ 3649252 w 3649252"/>
              <a:gd name="connsiteY1819" fmla="*/ 135731 h 677574"/>
              <a:gd name="connsiteX1820" fmla="*/ 3634085 w 3649252"/>
              <a:gd name="connsiteY1820" fmla="*/ 135731 h 677574"/>
              <a:gd name="connsiteX1821" fmla="*/ 3634085 w 3649252"/>
              <a:gd name="connsiteY1821" fmla="*/ 122364 h 677574"/>
              <a:gd name="connsiteX1822" fmla="*/ 3633314 w 3649252"/>
              <a:gd name="connsiteY1822" fmla="*/ 122364 h 677574"/>
              <a:gd name="connsiteX1823" fmla="*/ 3628173 w 3649252"/>
              <a:gd name="connsiteY1823" fmla="*/ 129240 h 677574"/>
              <a:gd name="connsiteX1824" fmla="*/ 3618597 w 3649252"/>
              <a:gd name="connsiteY1824" fmla="*/ 135474 h 677574"/>
              <a:gd name="connsiteX1825" fmla="*/ 3604009 w 3649252"/>
              <a:gd name="connsiteY1825" fmla="*/ 138045 h 677574"/>
              <a:gd name="connsiteX1826" fmla="*/ 3586977 w 3649252"/>
              <a:gd name="connsiteY1826" fmla="*/ 134478 h 677574"/>
              <a:gd name="connsiteX1827" fmla="*/ 3574831 w 3649252"/>
              <a:gd name="connsiteY1827" fmla="*/ 124131 h 677574"/>
              <a:gd name="connsiteX1828" fmla="*/ 3570333 w 3649252"/>
              <a:gd name="connsiteY1828" fmla="*/ 107711 h 677574"/>
              <a:gd name="connsiteX1829" fmla="*/ 3573675 w 3649252"/>
              <a:gd name="connsiteY1829" fmla="*/ 93926 h 677574"/>
              <a:gd name="connsiteX1830" fmla="*/ 3582607 w 3649252"/>
              <a:gd name="connsiteY1830" fmla="*/ 85603 h 677574"/>
              <a:gd name="connsiteX1831" fmla="*/ 3594979 w 3649252"/>
              <a:gd name="connsiteY1831" fmla="*/ 81072 h 677574"/>
              <a:gd name="connsiteX1832" fmla="*/ 3608635 w 3649252"/>
              <a:gd name="connsiteY1832" fmla="*/ 78662 h 677574"/>
              <a:gd name="connsiteX1833" fmla="*/ 3623256 w 3649252"/>
              <a:gd name="connsiteY1833" fmla="*/ 76895 h 677574"/>
              <a:gd name="connsiteX1834" fmla="*/ 3631483 w 3649252"/>
              <a:gd name="connsiteY1834" fmla="*/ 74806 h 677574"/>
              <a:gd name="connsiteX1835" fmla="*/ 3634085 w 3649252"/>
              <a:gd name="connsiteY1835" fmla="*/ 69665 h 677574"/>
              <a:gd name="connsiteX1836" fmla="*/ 3634085 w 3649252"/>
              <a:gd name="connsiteY1836" fmla="*/ 69151 h 677574"/>
              <a:gd name="connsiteX1837" fmla="*/ 3628911 w 3649252"/>
              <a:gd name="connsiteY1837" fmla="*/ 54370 h 677574"/>
              <a:gd name="connsiteX1838" fmla="*/ 3613263 w 3649252"/>
              <a:gd name="connsiteY1838" fmla="*/ 49100 h 677574"/>
              <a:gd name="connsiteX1839" fmla="*/ 3596232 w 3649252"/>
              <a:gd name="connsiteY1839" fmla="*/ 53855 h 677574"/>
              <a:gd name="connsiteX1840" fmla="*/ 3587556 w 3649252"/>
              <a:gd name="connsiteY1840" fmla="*/ 64010 h 677574"/>
              <a:gd name="connsiteX1841" fmla="*/ 3573161 w 3649252"/>
              <a:gd name="connsiteY1841" fmla="*/ 58868 h 677574"/>
              <a:gd name="connsiteX1842" fmla="*/ 3583475 w 3649252"/>
              <a:gd name="connsiteY1842" fmla="*/ 44826 h 677574"/>
              <a:gd name="connsiteX1843" fmla="*/ 3597614 w 3649252"/>
              <a:gd name="connsiteY1843" fmla="*/ 37757 h 677574"/>
              <a:gd name="connsiteX1844" fmla="*/ 3612749 w 3649252"/>
              <a:gd name="connsiteY1844" fmla="*/ 35732 h 677574"/>
              <a:gd name="connsiteX1845" fmla="*/ 3405255 w 3649252"/>
              <a:gd name="connsiteY1845" fmla="*/ 35732 h 677574"/>
              <a:gd name="connsiteX1846" fmla="*/ 3420487 w 3649252"/>
              <a:gd name="connsiteY1846" fmla="*/ 38303 h 677574"/>
              <a:gd name="connsiteX1847" fmla="*/ 3434175 w 3649252"/>
              <a:gd name="connsiteY1847" fmla="*/ 46625 h 677574"/>
              <a:gd name="connsiteX1848" fmla="*/ 3444008 w 3649252"/>
              <a:gd name="connsiteY1848" fmla="*/ 61825 h 677574"/>
              <a:gd name="connsiteX1849" fmla="*/ 3447671 w 3649252"/>
              <a:gd name="connsiteY1849" fmla="*/ 85089 h 677574"/>
              <a:gd name="connsiteX1850" fmla="*/ 3447671 w 3649252"/>
              <a:gd name="connsiteY1850" fmla="*/ 91516 h 677574"/>
              <a:gd name="connsiteX1851" fmla="*/ 3376372 w 3649252"/>
              <a:gd name="connsiteY1851" fmla="*/ 91516 h 677574"/>
              <a:gd name="connsiteX1852" fmla="*/ 3379837 w 3649252"/>
              <a:gd name="connsiteY1852" fmla="*/ 108386 h 677574"/>
              <a:gd name="connsiteX1853" fmla="*/ 3390667 w 3649252"/>
              <a:gd name="connsiteY1853" fmla="*/ 120147 h 677574"/>
              <a:gd name="connsiteX1854" fmla="*/ 3406797 w 3649252"/>
              <a:gd name="connsiteY1854" fmla="*/ 124163 h 677574"/>
              <a:gd name="connsiteX1855" fmla="*/ 3417627 w 3649252"/>
              <a:gd name="connsiteY1855" fmla="*/ 122460 h 677574"/>
              <a:gd name="connsiteX1856" fmla="*/ 3426013 w 3649252"/>
              <a:gd name="connsiteY1856" fmla="*/ 117319 h 677574"/>
              <a:gd name="connsiteX1857" fmla="*/ 3431476 w 3649252"/>
              <a:gd name="connsiteY1857" fmla="*/ 108739 h 677574"/>
              <a:gd name="connsiteX1858" fmla="*/ 3446129 w 3649252"/>
              <a:gd name="connsiteY1858" fmla="*/ 112852 h 677574"/>
              <a:gd name="connsiteX1859" fmla="*/ 3438353 w 3649252"/>
              <a:gd name="connsiteY1859" fmla="*/ 125931 h 677574"/>
              <a:gd name="connsiteX1860" fmla="*/ 3424857 w 3649252"/>
              <a:gd name="connsiteY1860" fmla="*/ 134671 h 677574"/>
              <a:gd name="connsiteX1861" fmla="*/ 3406797 w 3649252"/>
              <a:gd name="connsiteY1861" fmla="*/ 137788 h 677574"/>
              <a:gd name="connsiteX1862" fmla="*/ 3382215 w 3649252"/>
              <a:gd name="connsiteY1862" fmla="*/ 131458 h 677574"/>
              <a:gd name="connsiteX1863" fmla="*/ 3366341 w 3649252"/>
              <a:gd name="connsiteY1863" fmla="*/ 113720 h 677574"/>
              <a:gd name="connsiteX1864" fmla="*/ 3360783 w 3649252"/>
              <a:gd name="connsiteY1864" fmla="*/ 87146 h 677574"/>
              <a:gd name="connsiteX1865" fmla="*/ 3366341 w 3649252"/>
              <a:gd name="connsiteY1865" fmla="*/ 60379 h 677574"/>
              <a:gd name="connsiteX1866" fmla="*/ 3381894 w 3649252"/>
              <a:gd name="connsiteY1866" fmla="*/ 42255 h 677574"/>
              <a:gd name="connsiteX1867" fmla="*/ 3405255 w 3649252"/>
              <a:gd name="connsiteY1867" fmla="*/ 35732 h 677574"/>
              <a:gd name="connsiteX1868" fmla="*/ 3148080 w 3649252"/>
              <a:gd name="connsiteY1868" fmla="*/ 35732 h 677574"/>
              <a:gd name="connsiteX1869" fmla="*/ 3163311 w 3649252"/>
              <a:gd name="connsiteY1869" fmla="*/ 38303 h 677574"/>
              <a:gd name="connsiteX1870" fmla="*/ 3177000 w 3649252"/>
              <a:gd name="connsiteY1870" fmla="*/ 46625 h 677574"/>
              <a:gd name="connsiteX1871" fmla="*/ 3186833 w 3649252"/>
              <a:gd name="connsiteY1871" fmla="*/ 61825 h 677574"/>
              <a:gd name="connsiteX1872" fmla="*/ 3190496 w 3649252"/>
              <a:gd name="connsiteY1872" fmla="*/ 85089 h 677574"/>
              <a:gd name="connsiteX1873" fmla="*/ 3190496 w 3649252"/>
              <a:gd name="connsiteY1873" fmla="*/ 91516 h 677574"/>
              <a:gd name="connsiteX1874" fmla="*/ 3119197 w 3649252"/>
              <a:gd name="connsiteY1874" fmla="*/ 91516 h 677574"/>
              <a:gd name="connsiteX1875" fmla="*/ 3122663 w 3649252"/>
              <a:gd name="connsiteY1875" fmla="*/ 108386 h 677574"/>
              <a:gd name="connsiteX1876" fmla="*/ 3133492 w 3649252"/>
              <a:gd name="connsiteY1876" fmla="*/ 120147 h 677574"/>
              <a:gd name="connsiteX1877" fmla="*/ 3149622 w 3649252"/>
              <a:gd name="connsiteY1877" fmla="*/ 124163 h 677574"/>
              <a:gd name="connsiteX1878" fmla="*/ 3160451 w 3649252"/>
              <a:gd name="connsiteY1878" fmla="*/ 122460 h 677574"/>
              <a:gd name="connsiteX1879" fmla="*/ 3168838 w 3649252"/>
              <a:gd name="connsiteY1879" fmla="*/ 117319 h 677574"/>
              <a:gd name="connsiteX1880" fmla="*/ 3174301 w 3649252"/>
              <a:gd name="connsiteY1880" fmla="*/ 108739 h 677574"/>
              <a:gd name="connsiteX1881" fmla="*/ 3188954 w 3649252"/>
              <a:gd name="connsiteY1881" fmla="*/ 112852 h 677574"/>
              <a:gd name="connsiteX1882" fmla="*/ 3181177 w 3649252"/>
              <a:gd name="connsiteY1882" fmla="*/ 125931 h 677574"/>
              <a:gd name="connsiteX1883" fmla="*/ 3167681 w 3649252"/>
              <a:gd name="connsiteY1883" fmla="*/ 134671 h 677574"/>
              <a:gd name="connsiteX1884" fmla="*/ 3149622 w 3649252"/>
              <a:gd name="connsiteY1884" fmla="*/ 137788 h 677574"/>
              <a:gd name="connsiteX1885" fmla="*/ 3125041 w 3649252"/>
              <a:gd name="connsiteY1885" fmla="*/ 131458 h 677574"/>
              <a:gd name="connsiteX1886" fmla="*/ 3109167 w 3649252"/>
              <a:gd name="connsiteY1886" fmla="*/ 113720 h 677574"/>
              <a:gd name="connsiteX1887" fmla="*/ 3103607 w 3649252"/>
              <a:gd name="connsiteY1887" fmla="*/ 87146 h 677574"/>
              <a:gd name="connsiteX1888" fmla="*/ 3109167 w 3649252"/>
              <a:gd name="connsiteY1888" fmla="*/ 60379 h 677574"/>
              <a:gd name="connsiteX1889" fmla="*/ 3124719 w 3649252"/>
              <a:gd name="connsiteY1889" fmla="*/ 42255 h 677574"/>
              <a:gd name="connsiteX1890" fmla="*/ 3148080 w 3649252"/>
              <a:gd name="connsiteY1890" fmla="*/ 35732 h 677574"/>
              <a:gd name="connsiteX1891" fmla="*/ 2921036 w 3649252"/>
              <a:gd name="connsiteY1891" fmla="*/ 35732 h 677574"/>
              <a:gd name="connsiteX1892" fmla="*/ 2939127 w 3649252"/>
              <a:gd name="connsiteY1892" fmla="*/ 39363 h 677574"/>
              <a:gd name="connsiteX1893" fmla="*/ 2951017 w 3649252"/>
              <a:gd name="connsiteY1893" fmla="*/ 49196 h 677574"/>
              <a:gd name="connsiteX1894" fmla="*/ 2955226 w 3649252"/>
              <a:gd name="connsiteY1894" fmla="*/ 63238 h 677574"/>
              <a:gd name="connsiteX1895" fmla="*/ 2950534 w 3649252"/>
              <a:gd name="connsiteY1895" fmla="*/ 76734 h 677574"/>
              <a:gd name="connsiteX1896" fmla="*/ 2938773 w 3649252"/>
              <a:gd name="connsiteY1896" fmla="*/ 84061 h 677574"/>
              <a:gd name="connsiteX1897" fmla="*/ 2938773 w 3649252"/>
              <a:gd name="connsiteY1897" fmla="*/ 85089 h 677574"/>
              <a:gd name="connsiteX1898" fmla="*/ 2948510 w 3649252"/>
              <a:gd name="connsiteY1898" fmla="*/ 88656 h 677574"/>
              <a:gd name="connsiteX1899" fmla="*/ 2954969 w 3649252"/>
              <a:gd name="connsiteY1899" fmla="*/ 96946 h 677574"/>
              <a:gd name="connsiteX1900" fmla="*/ 2957282 w 3649252"/>
              <a:gd name="connsiteY1900" fmla="*/ 108225 h 677574"/>
              <a:gd name="connsiteX1901" fmla="*/ 2952462 w 3649252"/>
              <a:gd name="connsiteY1901" fmla="*/ 123874 h 677574"/>
              <a:gd name="connsiteX1902" fmla="*/ 2939223 w 3649252"/>
              <a:gd name="connsiteY1902" fmla="*/ 134157 h 677574"/>
              <a:gd name="connsiteX1903" fmla="*/ 2920007 w 3649252"/>
              <a:gd name="connsiteY1903" fmla="*/ 137788 h 677574"/>
              <a:gd name="connsiteX1904" fmla="*/ 2901242 w 3649252"/>
              <a:gd name="connsiteY1904" fmla="*/ 134350 h 677574"/>
              <a:gd name="connsiteX1905" fmla="*/ 2888099 w 3649252"/>
              <a:gd name="connsiteY1905" fmla="*/ 124774 h 677574"/>
              <a:gd name="connsiteX1906" fmla="*/ 2882990 w 3649252"/>
              <a:gd name="connsiteY1906" fmla="*/ 110539 h 677574"/>
              <a:gd name="connsiteX1907" fmla="*/ 2899185 w 3649252"/>
              <a:gd name="connsiteY1907" fmla="*/ 110539 h 677574"/>
              <a:gd name="connsiteX1908" fmla="*/ 2905259 w 3649252"/>
              <a:gd name="connsiteY1908" fmla="*/ 120693 h 677574"/>
              <a:gd name="connsiteX1909" fmla="*/ 2919751 w 3649252"/>
              <a:gd name="connsiteY1909" fmla="*/ 124163 h 677574"/>
              <a:gd name="connsiteX1910" fmla="*/ 2935367 w 3649252"/>
              <a:gd name="connsiteY1910" fmla="*/ 120404 h 677574"/>
              <a:gd name="connsiteX1911" fmla="*/ 2941858 w 3649252"/>
              <a:gd name="connsiteY1911" fmla="*/ 108225 h 677574"/>
              <a:gd name="connsiteX1912" fmla="*/ 2939416 w 3649252"/>
              <a:gd name="connsiteY1912" fmla="*/ 99581 h 677574"/>
              <a:gd name="connsiteX1913" fmla="*/ 2932540 w 3649252"/>
              <a:gd name="connsiteY1913" fmla="*/ 93829 h 677574"/>
              <a:gd name="connsiteX1914" fmla="*/ 2922064 w 3649252"/>
              <a:gd name="connsiteY1914" fmla="*/ 91773 h 677574"/>
              <a:gd name="connsiteX1915" fmla="*/ 2905098 w 3649252"/>
              <a:gd name="connsiteY1915" fmla="*/ 91773 h 677574"/>
              <a:gd name="connsiteX1916" fmla="*/ 2905098 w 3649252"/>
              <a:gd name="connsiteY1916" fmla="*/ 78148 h 677574"/>
              <a:gd name="connsiteX1917" fmla="*/ 2922064 w 3649252"/>
              <a:gd name="connsiteY1917" fmla="*/ 78148 h 677574"/>
              <a:gd name="connsiteX1918" fmla="*/ 2935464 w 3649252"/>
              <a:gd name="connsiteY1918" fmla="*/ 74035 h 677574"/>
              <a:gd name="connsiteX1919" fmla="*/ 2939802 w 3649252"/>
              <a:gd name="connsiteY1919" fmla="*/ 63753 h 677574"/>
              <a:gd name="connsiteX1920" fmla="*/ 2935111 w 3649252"/>
              <a:gd name="connsiteY1920" fmla="*/ 53116 h 677574"/>
              <a:gd name="connsiteX1921" fmla="*/ 2921807 w 3649252"/>
              <a:gd name="connsiteY1921" fmla="*/ 49100 h 677574"/>
              <a:gd name="connsiteX1922" fmla="*/ 2907347 w 3649252"/>
              <a:gd name="connsiteY1922" fmla="*/ 52988 h 677574"/>
              <a:gd name="connsiteX1923" fmla="*/ 2901242 w 3649252"/>
              <a:gd name="connsiteY1923" fmla="*/ 62981 h 677574"/>
              <a:gd name="connsiteX1924" fmla="*/ 2885303 w 3649252"/>
              <a:gd name="connsiteY1924" fmla="*/ 62981 h 677574"/>
              <a:gd name="connsiteX1925" fmla="*/ 2890188 w 3649252"/>
              <a:gd name="connsiteY1925" fmla="*/ 48875 h 677574"/>
              <a:gd name="connsiteX1926" fmla="*/ 2902784 w 3649252"/>
              <a:gd name="connsiteY1926" fmla="*/ 39235 h 677574"/>
              <a:gd name="connsiteX1927" fmla="*/ 2921036 w 3649252"/>
              <a:gd name="connsiteY1927" fmla="*/ 35732 h 677574"/>
              <a:gd name="connsiteX1928" fmla="*/ 2822173 w 3649252"/>
              <a:gd name="connsiteY1928" fmla="*/ 35732 h 677574"/>
              <a:gd name="connsiteX1929" fmla="*/ 2833131 w 3649252"/>
              <a:gd name="connsiteY1929" fmla="*/ 36857 h 677574"/>
              <a:gd name="connsiteX1930" fmla="*/ 2845149 w 3649252"/>
              <a:gd name="connsiteY1930" fmla="*/ 41452 h 677574"/>
              <a:gd name="connsiteX1931" fmla="*/ 2854821 w 3649252"/>
              <a:gd name="connsiteY1931" fmla="*/ 51927 h 677574"/>
              <a:gd name="connsiteX1932" fmla="*/ 2858677 w 3649252"/>
              <a:gd name="connsiteY1932" fmla="*/ 70693 h 677574"/>
              <a:gd name="connsiteX1933" fmla="*/ 2858677 w 3649252"/>
              <a:gd name="connsiteY1933" fmla="*/ 135731 h 677574"/>
              <a:gd name="connsiteX1934" fmla="*/ 2843510 w 3649252"/>
              <a:gd name="connsiteY1934" fmla="*/ 135731 h 677574"/>
              <a:gd name="connsiteX1935" fmla="*/ 2843510 w 3649252"/>
              <a:gd name="connsiteY1935" fmla="*/ 122364 h 677574"/>
              <a:gd name="connsiteX1936" fmla="*/ 2842739 w 3649252"/>
              <a:gd name="connsiteY1936" fmla="*/ 122364 h 677574"/>
              <a:gd name="connsiteX1937" fmla="*/ 2837597 w 3649252"/>
              <a:gd name="connsiteY1937" fmla="*/ 129240 h 677574"/>
              <a:gd name="connsiteX1938" fmla="*/ 2828022 w 3649252"/>
              <a:gd name="connsiteY1938" fmla="*/ 135474 h 677574"/>
              <a:gd name="connsiteX1939" fmla="*/ 2813433 w 3649252"/>
              <a:gd name="connsiteY1939" fmla="*/ 138045 h 677574"/>
              <a:gd name="connsiteX1940" fmla="*/ 2796402 w 3649252"/>
              <a:gd name="connsiteY1940" fmla="*/ 134478 h 677574"/>
              <a:gd name="connsiteX1941" fmla="*/ 2784256 w 3649252"/>
              <a:gd name="connsiteY1941" fmla="*/ 124131 h 677574"/>
              <a:gd name="connsiteX1942" fmla="*/ 2779757 w 3649252"/>
              <a:gd name="connsiteY1942" fmla="*/ 107711 h 677574"/>
              <a:gd name="connsiteX1943" fmla="*/ 2783099 w 3649252"/>
              <a:gd name="connsiteY1943" fmla="*/ 93926 h 677574"/>
              <a:gd name="connsiteX1944" fmla="*/ 2792032 w 3649252"/>
              <a:gd name="connsiteY1944" fmla="*/ 85603 h 677574"/>
              <a:gd name="connsiteX1945" fmla="*/ 2804403 w 3649252"/>
              <a:gd name="connsiteY1945" fmla="*/ 81072 h 677574"/>
              <a:gd name="connsiteX1946" fmla="*/ 2818060 w 3649252"/>
              <a:gd name="connsiteY1946" fmla="*/ 78662 h 677574"/>
              <a:gd name="connsiteX1947" fmla="*/ 2832681 w 3649252"/>
              <a:gd name="connsiteY1947" fmla="*/ 76895 h 677574"/>
              <a:gd name="connsiteX1948" fmla="*/ 2840907 w 3649252"/>
              <a:gd name="connsiteY1948" fmla="*/ 74806 h 677574"/>
              <a:gd name="connsiteX1949" fmla="*/ 2843510 w 3649252"/>
              <a:gd name="connsiteY1949" fmla="*/ 69665 h 677574"/>
              <a:gd name="connsiteX1950" fmla="*/ 2843510 w 3649252"/>
              <a:gd name="connsiteY1950" fmla="*/ 69151 h 677574"/>
              <a:gd name="connsiteX1951" fmla="*/ 2838337 w 3649252"/>
              <a:gd name="connsiteY1951" fmla="*/ 54370 h 677574"/>
              <a:gd name="connsiteX1952" fmla="*/ 2822688 w 3649252"/>
              <a:gd name="connsiteY1952" fmla="*/ 49100 h 677574"/>
              <a:gd name="connsiteX1953" fmla="*/ 2805657 w 3649252"/>
              <a:gd name="connsiteY1953" fmla="*/ 53855 h 677574"/>
              <a:gd name="connsiteX1954" fmla="*/ 2796981 w 3649252"/>
              <a:gd name="connsiteY1954" fmla="*/ 64010 h 677574"/>
              <a:gd name="connsiteX1955" fmla="*/ 2782585 w 3649252"/>
              <a:gd name="connsiteY1955" fmla="*/ 58868 h 677574"/>
              <a:gd name="connsiteX1956" fmla="*/ 2792900 w 3649252"/>
              <a:gd name="connsiteY1956" fmla="*/ 44826 h 677574"/>
              <a:gd name="connsiteX1957" fmla="*/ 2807039 w 3649252"/>
              <a:gd name="connsiteY1957" fmla="*/ 37757 h 677574"/>
              <a:gd name="connsiteX1958" fmla="*/ 2822173 w 3649252"/>
              <a:gd name="connsiteY1958" fmla="*/ 35732 h 677574"/>
              <a:gd name="connsiteX1959" fmla="*/ 2715071 w 3649252"/>
              <a:gd name="connsiteY1959" fmla="*/ 35732 h 677574"/>
              <a:gd name="connsiteX1960" fmla="*/ 2737051 w 3649252"/>
              <a:gd name="connsiteY1960" fmla="*/ 41966 h 677574"/>
              <a:gd name="connsiteX1961" fmla="*/ 2751896 w 3649252"/>
              <a:gd name="connsiteY1961" fmla="*/ 59639 h 677574"/>
              <a:gd name="connsiteX1962" fmla="*/ 2757230 w 3649252"/>
              <a:gd name="connsiteY1962" fmla="*/ 86631 h 677574"/>
              <a:gd name="connsiteX1963" fmla="*/ 2751896 w 3649252"/>
              <a:gd name="connsiteY1963" fmla="*/ 113784 h 677574"/>
              <a:gd name="connsiteX1964" fmla="*/ 2737115 w 3649252"/>
              <a:gd name="connsiteY1964" fmla="*/ 131522 h 677574"/>
              <a:gd name="connsiteX1965" fmla="*/ 2715329 w 3649252"/>
              <a:gd name="connsiteY1965" fmla="*/ 137788 h 677574"/>
              <a:gd name="connsiteX1966" fmla="*/ 2700097 w 3649252"/>
              <a:gd name="connsiteY1966" fmla="*/ 134607 h 677574"/>
              <a:gd name="connsiteX1967" fmla="*/ 2691293 w 3649252"/>
              <a:gd name="connsiteY1967" fmla="*/ 127344 h 677574"/>
              <a:gd name="connsiteX1968" fmla="*/ 2686537 w 3649252"/>
              <a:gd name="connsiteY1968" fmla="*/ 120564 h 677574"/>
              <a:gd name="connsiteX1969" fmla="*/ 2685252 w 3649252"/>
              <a:gd name="connsiteY1969" fmla="*/ 120564 h 677574"/>
              <a:gd name="connsiteX1970" fmla="*/ 2685252 w 3649252"/>
              <a:gd name="connsiteY1970" fmla="*/ 172749 h 677574"/>
              <a:gd name="connsiteX1971" fmla="*/ 2670085 w 3649252"/>
              <a:gd name="connsiteY1971" fmla="*/ 172749 h 677574"/>
              <a:gd name="connsiteX1972" fmla="*/ 2670085 w 3649252"/>
              <a:gd name="connsiteY1972" fmla="*/ 37018 h 677574"/>
              <a:gd name="connsiteX1973" fmla="*/ 2684738 w 3649252"/>
              <a:gd name="connsiteY1973" fmla="*/ 37018 h 677574"/>
              <a:gd name="connsiteX1974" fmla="*/ 2684738 w 3649252"/>
              <a:gd name="connsiteY1974" fmla="*/ 52699 h 677574"/>
              <a:gd name="connsiteX1975" fmla="*/ 2686537 w 3649252"/>
              <a:gd name="connsiteY1975" fmla="*/ 52699 h 677574"/>
              <a:gd name="connsiteX1976" fmla="*/ 2691196 w 3649252"/>
              <a:gd name="connsiteY1976" fmla="*/ 46111 h 677574"/>
              <a:gd name="connsiteX1977" fmla="*/ 2699808 w 3649252"/>
              <a:gd name="connsiteY1977" fmla="*/ 38913 h 677574"/>
              <a:gd name="connsiteX1978" fmla="*/ 2715071 w 3649252"/>
              <a:gd name="connsiteY1978" fmla="*/ 35732 h 677574"/>
              <a:gd name="connsiteX1979" fmla="*/ 2471805 w 3649252"/>
              <a:gd name="connsiteY1979" fmla="*/ 35732 h 677574"/>
              <a:gd name="connsiteX1980" fmla="*/ 2487036 w 3649252"/>
              <a:gd name="connsiteY1980" fmla="*/ 38303 h 677574"/>
              <a:gd name="connsiteX1981" fmla="*/ 2500725 w 3649252"/>
              <a:gd name="connsiteY1981" fmla="*/ 46625 h 677574"/>
              <a:gd name="connsiteX1982" fmla="*/ 2510558 w 3649252"/>
              <a:gd name="connsiteY1982" fmla="*/ 61825 h 677574"/>
              <a:gd name="connsiteX1983" fmla="*/ 2514221 w 3649252"/>
              <a:gd name="connsiteY1983" fmla="*/ 85089 h 677574"/>
              <a:gd name="connsiteX1984" fmla="*/ 2514221 w 3649252"/>
              <a:gd name="connsiteY1984" fmla="*/ 91516 h 677574"/>
              <a:gd name="connsiteX1985" fmla="*/ 2442921 w 3649252"/>
              <a:gd name="connsiteY1985" fmla="*/ 91516 h 677574"/>
              <a:gd name="connsiteX1986" fmla="*/ 2446387 w 3649252"/>
              <a:gd name="connsiteY1986" fmla="*/ 108386 h 677574"/>
              <a:gd name="connsiteX1987" fmla="*/ 2457216 w 3649252"/>
              <a:gd name="connsiteY1987" fmla="*/ 120147 h 677574"/>
              <a:gd name="connsiteX1988" fmla="*/ 2473347 w 3649252"/>
              <a:gd name="connsiteY1988" fmla="*/ 124163 h 677574"/>
              <a:gd name="connsiteX1989" fmla="*/ 2484176 w 3649252"/>
              <a:gd name="connsiteY1989" fmla="*/ 122460 h 677574"/>
              <a:gd name="connsiteX1990" fmla="*/ 2492563 w 3649252"/>
              <a:gd name="connsiteY1990" fmla="*/ 117319 h 677574"/>
              <a:gd name="connsiteX1991" fmla="*/ 2498026 w 3649252"/>
              <a:gd name="connsiteY1991" fmla="*/ 108739 h 677574"/>
              <a:gd name="connsiteX1992" fmla="*/ 2512679 w 3649252"/>
              <a:gd name="connsiteY1992" fmla="*/ 112852 h 677574"/>
              <a:gd name="connsiteX1993" fmla="*/ 2504903 w 3649252"/>
              <a:gd name="connsiteY1993" fmla="*/ 125931 h 677574"/>
              <a:gd name="connsiteX1994" fmla="*/ 2491407 w 3649252"/>
              <a:gd name="connsiteY1994" fmla="*/ 134671 h 677574"/>
              <a:gd name="connsiteX1995" fmla="*/ 2473347 w 3649252"/>
              <a:gd name="connsiteY1995" fmla="*/ 137788 h 677574"/>
              <a:gd name="connsiteX1996" fmla="*/ 2448765 w 3649252"/>
              <a:gd name="connsiteY1996" fmla="*/ 131458 h 677574"/>
              <a:gd name="connsiteX1997" fmla="*/ 2432891 w 3649252"/>
              <a:gd name="connsiteY1997" fmla="*/ 113720 h 677574"/>
              <a:gd name="connsiteX1998" fmla="*/ 2427333 w 3649252"/>
              <a:gd name="connsiteY1998" fmla="*/ 87146 h 677574"/>
              <a:gd name="connsiteX1999" fmla="*/ 2432891 w 3649252"/>
              <a:gd name="connsiteY1999" fmla="*/ 60379 h 677574"/>
              <a:gd name="connsiteX2000" fmla="*/ 2448444 w 3649252"/>
              <a:gd name="connsiteY2000" fmla="*/ 42255 h 677574"/>
              <a:gd name="connsiteX2001" fmla="*/ 2471805 w 3649252"/>
              <a:gd name="connsiteY2001" fmla="*/ 35732 h 677574"/>
              <a:gd name="connsiteX2002" fmla="*/ 1679174 w 3649252"/>
              <a:gd name="connsiteY2002" fmla="*/ 35732 h 677574"/>
              <a:gd name="connsiteX2003" fmla="*/ 1690131 w 3649252"/>
              <a:gd name="connsiteY2003" fmla="*/ 36857 h 677574"/>
              <a:gd name="connsiteX2004" fmla="*/ 1702149 w 3649252"/>
              <a:gd name="connsiteY2004" fmla="*/ 41452 h 677574"/>
              <a:gd name="connsiteX2005" fmla="*/ 1711821 w 3649252"/>
              <a:gd name="connsiteY2005" fmla="*/ 51927 h 677574"/>
              <a:gd name="connsiteX2006" fmla="*/ 1715677 w 3649252"/>
              <a:gd name="connsiteY2006" fmla="*/ 70693 h 677574"/>
              <a:gd name="connsiteX2007" fmla="*/ 1715677 w 3649252"/>
              <a:gd name="connsiteY2007" fmla="*/ 135731 h 677574"/>
              <a:gd name="connsiteX2008" fmla="*/ 1700510 w 3649252"/>
              <a:gd name="connsiteY2008" fmla="*/ 135731 h 677574"/>
              <a:gd name="connsiteX2009" fmla="*/ 1700510 w 3649252"/>
              <a:gd name="connsiteY2009" fmla="*/ 122364 h 677574"/>
              <a:gd name="connsiteX2010" fmla="*/ 1699739 w 3649252"/>
              <a:gd name="connsiteY2010" fmla="*/ 122364 h 677574"/>
              <a:gd name="connsiteX2011" fmla="*/ 1694598 w 3649252"/>
              <a:gd name="connsiteY2011" fmla="*/ 129240 h 677574"/>
              <a:gd name="connsiteX2012" fmla="*/ 1685022 w 3649252"/>
              <a:gd name="connsiteY2012" fmla="*/ 135474 h 677574"/>
              <a:gd name="connsiteX2013" fmla="*/ 1670433 w 3649252"/>
              <a:gd name="connsiteY2013" fmla="*/ 138045 h 677574"/>
              <a:gd name="connsiteX2014" fmla="*/ 1653402 w 3649252"/>
              <a:gd name="connsiteY2014" fmla="*/ 134478 h 677574"/>
              <a:gd name="connsiteX2015" fmla="*/ 1641256 w 3649252"/>
              <a:gd name="connsiteY2015" fmla="*/ 124131 h 677574"/>
              <a:gd name="connsiteX2016" fmla="*/ 1636758 w 3649252"/>
              <a:gd name="connsiteY2016" fmla="*/ 107711 h 677574"/>
              <a:gd name="connsiteX2017" fmla="*/ 1640100 w 3649252"/>
              <a:gd name="connsiteY2017" fmla="*/ 93926 h 677574"/>
              <a:gd name="connsiteX2018" fmla="*/ 1649032 w 3649252"/>
              <a:gd name="connsiteY2018" fmla="*/ 85603 h 677574"/>
              <a:gd name="connsiteX2019" fmla="*/ 1661404 w 3649252"/>
              <a:gd name="connsiteY2019" fmla="*/ 81072 h 677574"/>
              <a:gd name="connsiteX2020" fmla="*/ 1675060 w 3649252"/>
              <a:gd name="connsiteY2020" fmla="*/ 78662 h 677574"/>
              <a:gd name="connsiteX2021" fmla="*/ 1689681 w 3649252"/>
              <a:gd name="connsiteY2021" fmla="*/ 76895 h 677574"/>
              <a:gd name="connsiteX2022" fmla="*/ 1697907 w 3649252"/>
              <a:gd name="connsiteY2022" fmla="*/ 74806 h 677574"/>
              <a:gd name="connsiteX2023" fmla="*/ 1700510 w 3649252"/>
              <a:gd name="connsiteY2023" fmla="*/ 69665 h 677574"/>
              <a:gd name="connsiteX2024" fmla="*/ 1700510 w 3649252"/>
              <a:gd name="connsiteY2024" fmla="*/ 69151 h 677574"/>
              <a:gd name="connsiteX2025" fmla="*/ 1695337 w 3649252"/>
              <a:gd name="connsiteY2025" fmla="*/ 54370 h 677574"/>
              <a:gd name="connsiteX2026" fmla="*/ 1679688 w 3649252"/>
              <a:gd name="connsiteY2026" fmla="*/ 49100 h 677574"/>
              <a:gd name="connsiteX2027" fmla="*/ 1662657 w 3649252"/>
              <a:gd name="connsiteY2027" fmla="*/ 53855 h 677574"/>
              <a:gd name="connsiteX2028" fmla="*/ 1653981 w 3649252"/>
              <a:gd name="connsiteY2028" fmla="*/ 64010 h 677574"/>
              <a:gd name="connsiteX2029" fmla="*/ 1639585 w 3649252"/>
              <a:gd name="connsiteY2029" fmla="*/ 58868 h 677574"/>
              <a:gd name="connsiteX2030" fmla="*/ 1649900 w 3649252"/>
              <a:gd name="connsiteY2030" fmla="*/ 44826 h 677574"/>
              <a:gd name="connsiteX2031" fmla="*/ 1664039 w 3649252"/>
              <a:gd name="connsiteY2031" fmla="*/ 37757 h 677574"/>
              <a:gd name="connsiteX2032" fmla="*/ 1679174 w 3649252"/>
              <a:gd name="connsiteY2032" fmla="*/ 35732 h 677574"/>
              <a:gd name="connsiteX2033" fmla="*/ 1482761 w 3649252"/>
              <a:gd name="connsiteY2033" fmla="*/ 35732 h 677574"/>
              <a:gd name="connsiteX2034" fmla="*/ 1500852 w 3649252"/>
              <a:gd name="connsiteY2034" fmla="*/ 39363 h 677574"/>
              <a:gd name="connsiteX2035" fmla="*/ 1512742 w 3649252"/>
              <a:gd name="connsiteY2035" fmla="*/ 49196 h 677574"/>
              <a:gd name="connsiteX2036" fmla="*/ 1516951 w 3649252"/>
              <a:gd name="connsiteY2036" fmla="*/ 63238 h 677574"/>
              <a:gd name="connsiteX2037" fmla="*/ 1512259 w 3649252"/>
              <a:gd name="connsiteY2037" fmla="*/ 76734 h 677574"/>
              <a:gd name="connsiteX2038" fmla="*/ 1500499 w 3649252"/>
              <a:gd name="connsiteY2038" fmla="*/ 84061 h 677574"/>
              <a:gd name="connsiteX2039" fmla="*/ 1500499 w 3649252"/>
              <a:gd name="connsiteY2039" fmla="*/ 85089 h 677574"/>
              <a:gd name="connsiteX2040" fmla="*/ 1510235 w 3649252"/>
              <a:gd name="connsiteY2040" fmla="*/ 88656 h 677574"/>
              <a:gd name="connsiteX2041" fmla="*/ 1516694 w 3649252"/>
              <a:gd name="connsiteY2041" fmla="*/ 96946 h 677574"/>
              <a:gd name="connsiteX2042" fmla="*/ 1519007 w 3649252"/>
              <a:gd name="connsiteY2042" fmla="*/ 108225 h 677574"/>
              <a:gd name="connsiteX2043" fmla="*/ 1514187 w 3649252"/>
              <a:gd name="connsiteY2043" fmla="*/ 123874 h 677574"/>
              <a:gd name="connsiteX2044" fmla="*/ 1500948 w 3649252"/>
              <a:gd name="connsiteY2044" fmla="*/ 134157 h 677574"/>
              <a:gd name="connsiteX2045" fmla="*/ 1481733 w 3649252"/>
              <a:gd name="connsiteY2045" fmla="*/ 137788 h 677574"/>
              <a:gd name="connsiteX2046" fmla="*/ 1462967 w 3649252"/>
              <a:gd name="connsiteY2046" fmla="*/ 134350 h 677574"/>
              <a:gd name="connsiteX2047" fmla="*/ 1449824 w 3649252"/>
              <a:gd name="connsiteY2047" fmla="*/ 124774 h 677574"/>
              <a:gd name="connsiteX2048" fmla="*/ 1444715 w 3649252"/>
              <a:gd name="connsiteY2048" fmla="*/ 110539 h 677574"/>
              <a:gd name="connsiteX2049" fmla="*/ 1460910 w 3649252"/>
              <a:gd name="connsiteY2049" fmla="*/ 110539 h 677574"/>
              <a:gd name="connsiteX2050" fmla="*/ 1466984 w 3649252"/>
              <a:gd name="connsiteY2050" fmla="*/ 120693 h 677574"/>
              <a:gd name="connsiteX2051" fmla="*/ 1481476 w 3649252"/>
              <a:gd name="connsiteY2051" fmla="*/ 124163 h 677574"/>
              <a:gd name="connsiteX2052" fmla="*/ 1497093 w 3649252"/>
              <a:gd name="connsiteY2052" fmla="*/ 120404 h 677574"/>
              <a:gd name="connsiteX2053" fmla="*/ 1503583 w 3649252"/>
              <a:gd name="connsiteY2053" fmla="*/ 108225 h 677574"/>
              <a:gd name="connsiteX2054" fmla="*/ 1501141 w 3649252"/>
              <a:gd name="connsiteY2054" fmla="*/ 99581 h 677574"/>
              <a:gd name="connsiteX2055" fmla="*/ 1494265 w 3649252"/>
              <a:gd name="connsiteY2055" fmla="*/ 93829 h 677574"/>
              <a:gd name="connsiteX2056" fmla="*/ 1483789 w 3649252"/>
              <a:gd name="connsiteY2056" fmla="*/ 91773 h 677574"/>
              <a:gd name="connsiteX2057" fmla="*/ 1466823 w 3649252"/>
              <a:gd name="connsiteY2057" fmla="*/ 91773 h 677574"/>
              <a:gd name="connsiteX2058" fmla="*/ 1466823 w 3649252"/>
              <a:gd name="connsiteY2058" fmla="*/ 78148 h 677574"/>
              <a:gd name="connsiteX2059" fmla="*/ 1483789 w 3649252"/>
              <a:gd name="connsiteY2059" fmla="*/ 78148 h 677574"/>
              <a:gd name="connsiteX2060" fmla="*/ 1497189 w 3649252"/>
              <a:gd name="connsiteY2060" fmla="*/ 74035 h 677574"/>
              <a:gd name="connsiteX2061" fmla="*/ 1501527 w 3649252"/>
              <a:gd name="connsiteY2061" fmla="*/ 63753 h 677574"/>
              <a:gd name="connsiteX2062" fmla="*/ 1496835 w 3649252"/>
              <a:gd name="connsiteY2062" fmla="*/ 53116 h 677574"/>
              <a:gd name="connsiteX2063" fmla="*/ 1483532 w 3649252"/>
              <a:gd name="connsiteY2063" fmla="*/ 49100 h 677574"/>
              <a:gd name="connsiteX2064" fmla="*/ 1469072 w 3649252"/>
              <a:gd name="connsiteY2064" fmla="*/ 52988 h 677574"/>
              <a:gd name="connsiteX2065" fmla="*/ 1462967 w 3649252"/>
              <a:gd name="connsiteY2065" fmla="*/ 62981 h 677574"/>
              <a:gd name="connsiteX2066" fmla="*/ 1447029 w 3649252"/>
              <a:gd name="connsiteY2066" fmla="*/ 62981 h 677574"/>
              <a:gd name="connsiteX2067" fmla="*/ 1451913 w 3649252"/>
              <a:gd name="connsiteY2067" fmla="*/ 48875 h 677574"/>
              <a:gd name="connsiteX2068" fmla="*/ 1464509 w 3649252"/>
              <a:gd name="connsiteY2068" fmla="*/ 39235 h 677574"/>
              <a:gd name="connsiteX2069" fmla="*/ 1482761 w 3649252"/>
              <a:gd name="connsiteY2069" fmla="*/ 35732 h 677574"/>
              <a:gd name="connsiteX2070" fmla="*/ 1345799 w 3649252"/>
              <a:gd name="connsiteY2070" fmla="*/ 35732 h 677574"/>
              <a:gd name="connsiteX2071" fmla="*/ 1356756 w 3649252"/>
              <a:gd name="connsiteY2071" fmla="*/ 36857 h 677574"/>
              <a:gd name="connsiteX2072" fmla="*/ 1368774 w 3649252"/>
              <a:gd name="connsiteY2072" fmla="*/ 41452 h 677574"/>
              <a:gd name="connsiteX2073" fmla="*/ 1378446 w 3649252"/>
              <a:gd name="connsiteY2073" fmla="*/ 51927 h 677574"/>
              <a:gd name="connsiteX2074" fmla="*/ 1382302 w 3649252"/>
              <a:gd name="connsiteY2074" fmla="*/ 70693 h 677574"/>
              <a:gd name="connsiteX2075" fmla="*/ 1382302 w 3649252"/>
              <a:gd name="connsiteY2075" fmla="*/ 135731 h 677574"/>
              <a:gd name="connsiteX2076" fmla="*/ 1367135 w 3649252"/>
              <a:gd name="connsiteY2076" fmla="*/ 135731 h 677574"/>
              <a:gd name="connsiteX2077" fmla="*/ 1367135 w 3649252"/>
              <a:gd name="connsiteY2077" fmla="*/ 122364 h 677574"/>
              <a:gd name="connsiteX2078" fmla="*/ 1366364 w 3649252"/>
              <a:gd name="connsiteY2078" fmla="*/ 122364 h 677574"/>
              <a:gd name="connsiteX2079" fmla="*/ 1361223 w 3649252"/>
              <a:gd name="connsiteY2079" fmla="*/ 129240 h 677574"/>
              <a:gd name="connsiteX2080" fmla="*/ 1351647 w 3649252"/>
              <a:gd name="connsiteY2080" fmla="*/ 135474 h 677574"/>
              <a:gd name="connsiteX2081" fmla="*/ 1337058 w 3649252"/>
              <a:gd name="connsiteY2081" fmla="*/ 138045 h 677574"/>
              <a:gd name="connsiteX2082" fmla="*/ 1320028 w 3649252"/>
              <a:gd name="connsiteY2082" fmla="*/ 134478 h 677574"/>
              <a:gd name="connsiteX2083" fmla="*/ 1307881 w 3649252"/>
              <a:gd name="connsiteY2083" fmla="*/ 124131 h 677574"/>
              <a:gd name="connsiteX2084" fmla="*/ 1303383 w 3649252"/>
              <a:gd name="connsiteY2084" fmla="*/ 107711 h 677574"/>
              <a:gd name="connsiteX2085" fmla="*/ 1306725 w 3649252"/>
              <a:gd name="connsiteY2085" fmla="*/ 93926 h 677574"/>
              <a:gd name="connsiteX2086" fmla="*/ 1315658 w 3649252"/>
              <a:gd name="connsiteY2086" fmla="*/ 85603 h 677574"/>
              <a:gd name="connsiteX2087" fmla="*/ 1328029 w 3649252"/>
              <a:gd name="connsiteY2087" fmla="*/ 81072 h 677574"/>
              <a:gd name="connsiteX2088" fmla="*/ 1341686 w 3649252"/>
              <a:gd name="connsiteY2088" fmla="*/ 78662 h 677574"/>
              <a:gd name="connsiteX2089" fmla="*/ 1356306 w 3649252"/>
              <a:gd name="connsiteY2089" fmla="*/ 76895 h 677574"/>
              <a:gd name="connsiteX2090" fmla="*/ 1364532 w 3649252"/>
              <a:gd name="connsiteY2090" fmla="*/ 74806 h 677574"/>
              <a:gd name="connsiteX2091" fmla="*/ 1367135 w 3649252"/>
              <a:gd name="connsiteY2091" fmla="*/ 69665 h 677574"/>
              <a:gd name="connsiteX2092" fmla="*/ 1367135 w 3649252"/>
              <a:gd name="connsiteY2092" fmla="*/ 69151 h 677574"/>
              <a:gd name="connsiteX2093" fmla="*/ 1361962 w 3649252"/>
              <a:gd name="connsiteY2093" fmla="*/ 54370 h 677574"/>
              <a:gd name="connsiteX2094" fmla="*/ 1346313 w 3649252"/>
              <a:gd name="connsiteY2094" fmla="*/ 49100 h 677574"/>
              <a:gd name="connsiteX2095" fmla="*/ 1329282 w 3649252"/>
              <a:gd name="connsiteY2095" fmla="*/ 53855 h 677574"/>
              <a:gd name="connsiteX2096" fmla="*/ 1320606 w 3649252"/>
              <a:gd name="connsiteY2096" fmla="*/ 64010 h 677574"/>
              <a:gd name="connsiteX2097" fmla="*/ 1306210 w 3649252"/>
              <a:gd name="connsiteY2097" fmla="*/ 58868 h 677574"/>
              <a:gd name="connsiteX2098" fmla="*/ 1316525 w 3649252"/>
              <a:gd name="connsiteY2098" fmla="*/ 44826 h 677574"/>
              <a:gd name="connsiteX2099" fmla="*/ 1330664 w 3649252"/>
              <a:gd name="connsiteY2099" fmla="*/ 37757 h 677574"/>
              <a:gd name="connsiteX2100" fmla="*/ 1345799 w 3649252"/>
              <a:gd name="connsiteY2100" fmla="*/ 35732 h 677574"/>
              <a:gd name="connsiteX2101" fmla="*/ 1254161 w 3649252"/>
              <a:gd name="connsiteY2101" fmla="*/ 35732 h 677574"/>
              <a:gd name="connsiteX2102" fmla="*/ 1272252 w 3649252"/>
              <a:gd name="connsiteY2102" fmla="*/ 39363 h 677574"/>
              <a:gd name="connsiteX2103" fmla="*/ 1284141 w 3649252"/>
              <a:gd name="connsiteY2103" fmla="*/ 49196 h 677574"/>
              <a:gd name="connsiteX2104" fmla="*/ 1288351 w 3649252"/>
              <a:gd name="connsiteY2104" fmla="*/ 63238 h 677574"/>
              <a:gd name="connsiteX2105" fmla="*/ 1283659 w 3649252"/>
              <a:gd name="connsiteY2105" fmla="*/ 76734 h 677574"/>
              <a:gd name="connsiteX2106" fmla="*/ 1271899 w 3649252"/>
              <a:gd name="connsiteY2106" fmla="*/ 84061 h 677574"/>
              <a:gd name="connsiteX2107" fmla="*/ 1271899 w 3649252"/>
              <a:gd name="connsiteY2107" fmla="*/ 85089 h 677574"/>
              <a:gd name="connsiteX2108" fmla="*/ 1281635 w 3649252"/>
              <a:gd name="connsiteY2108" fmla="*/ 88656 h 677574"/>
              <a:gd name="connsiteX2109" fmla="*/ 1288094 w 3649252"/>
              <a:gd name="connsiteY2109" fmla="*/ 96946 h 677574"/>
              <a:gd name="connsiteX2110" fmla="*/ 1290407 w 3649252"/>
              <a:gd name="connsiteY2110" fmla="*/ 108225 h 677574"/>
              <a:gd name="connsiteX2111" fmla="*/ 1285587 w 3649252"/>
              <a:gd name="connsiteY2111" fmla="*/ 123874 h 677574"/>
              <a:gd name="connsiteX2112" fmla="*/ 1272349 w 3649252"/>
              <a:gd name="connsiteY2112" fmla="*/ 134157 h 677574"/>
              <a:gd name="connsiteX2113" fmla="*/ 1253133 w 3649252"/>
              <a:gd name="connsiteY2113" fmla="*/ 137788 h 677574"/>
              <a:gd name="connsiteX2114" fmla="*/ 1234367 w 3649252"/>
              <a:gd name="connsiteY2114" fmla="*/ 134350 h 677574"/>
              <a:gd name="connsiteX2115" fmla="*/ 1221224 w 3649252"/>
              <a:gd name="connsiteY2115" fmla="*/ 124774 h 677574"/>
              <a:gd name="connsiteX2116" fmla="*/ 1216115 w 3649252"/>
              <a:gd name="connsiteY2116" fmla="*/ 110539 h 677574"/>
              <a:gd name="connsiteX2117" fmla="*/ 1232311 w 3649252"/>
              <a:gd name="connsiteY2117" fmla="*/ 110539 h 677574"/>
              <a:gd name="connsiteX2118" fmla="*/ 1238384 w 3649252"/>
              <a:gd name="connsiteY2118" fmla="*/ 120693 h 677574"/>
              <a:gd name="connsiteX2119" fmla="*/ 1252876 w 3649252"/>
              <a:gd name="connsiteY2119" fmla="*/ 124163 h 677574"/>
              <a:gd name="connsiteX2120" fmla="*/ 1268493 w 3649252"/>
              <a:gd name="connsiteY2120" fmla="*/ 120404 h 677574"/>
              <a:gd name="connsiteX2121" fmla="*/ 1274983 w 3649252"/>
              <a:gd name="connsiteY2121" fmla="*/ 108225 h 677574"/>
              <a:gd name="connsiteX2122" fmla="*/ 1272541 w 3649252"/>
              <a:gd name="connsiteY2122" fmla="*/ 99581 h 677574"/>
              <a:gd name="connsiteX2123" fmla="*/ 1265665 w 3649252"/>
              <a:gd name="connsiteY2123" fmla="*/ 93829 h 677574"/>
              <a:gd name="connsiteX2124" fmla="*/ 1255189 w 3649252"/>
              <a:gd name="connsiteY2124" fmla="*/ 91773 h 677574"/>
              <a:gd name="connsiteX2125" fmla="*/ 1238223 w 3649252"/>
              <a:gd name="connsiteY2125" fmla="*/ 91773 h 677574"/>
              <a:gd name="connsiteX2126" fmla="*/ 1238223 w 3649252"/>
              <a:gd name="connsiteY2126" fmla="*/ 78148 h 677574"/>
              <a:gd name="connsiteX2127" fmla="*/ 1255189 w 3649252"/>
              <a:gd name="connsiteY2127" fmla="*/ 78148 h 677574"/>
              <a:gd name="connsiteX2128" fmla="*/ 1268589 w 3649252"/>
              <a:gd name="connsiteY2128" fmla="*/ 74035 h 677574"/>
              <a:gd name="connsiteX2129" fmla="*/ 1272927 w 3649252"/>
              <a:gd name="connsiteY2129" fmla="*/ 63753 h 677574"/>
              <a:gd name="connsiteX2130" fmla="*/ 1268235 w 3649252"/>
              <a:gd name="connsiteY2130" fmla="*/ 53116 h 677574"/>
              <a:gd name="connsiteX2131" fmla="*/ 1254932 w 3649252"/>
              <a:gd name="connsiteY2131" fmla="*/ 49100 h 677574"/>
              <a:gd name="connsiteX2132" fmla="*/ 1240472 w 3649252"/>
              <a:gd name="connsiteY2132" fmla="*/ 52988 h 677574"/>
              <a:gd name="connsiteX2133" fmla="*/ 1234367 w 3649252"/>
              <a:gd name="connsiteY2133" fmla="*/ 62981 h 677574"/>
              <a:gd name="connsiteX2134" fmla="*/ 1218429 w 3649252"/>
              <a:gd name="connsiteY2134" fmla="*/ 62981 h 677574"/>
              <a:gd name="connsiteX2135" fmla="*/ 1223313 w 3649252"/>
              <a:gd name="connsiteY2135" fmla="*/ 48875 h 677574"/>
              <a:gd name="connsiteX2136" fmla="*/ 1235909 w 3649252"/>
              <a:gd name="connsiteY2136" fmla="*/ 39235 h 677574"/>
              <a:gd name="connsiteX2137" fmla="*/ 1254161 w 3649252"/>
              <a:gd name="connsiteY2137" fmla="*/ 35732 h 677574"/>
              <a:gd name="connsiteX2138" fmla="*/ 1155299 w 3649252"/>
              <a:gd name="connsiteY2138" fmla="*/ 35732 h 677574"/>
              <a:gd name="connsiteX2139" fmla="*/ 1166256 w 3649252"/>
              <a:gd name="connsiteY2139" fmla="*/ 36857 h 677574"/>
              <a:gd name="connsiteX2140" fmla="*/ 1178274 w 3649252"/>
              <a:gd name="connsiteY2140" fmla="*/ 41452 h 677574"/>
              <a:gd name="connsiteX2141" fmla="*/ 1187946 w 3649252"/>
              <a:gd name="connsiteY2141" fmla="*/ 51927 h 677574"/>
              <a:gd name="connsiteX2142" fmla="*/ 1191802 w 3649252"/>
              <a:gd name="connsiteY2142" fmla="*/ 70693 h 677574"/>
              <a:gd name="connsiteX2143" fmla="*/ 1191802 w 3649252"/>
              <a:gd name="connsiteY2143" fmla="*/ 135731 h 677574"/>
              <a:gd name="connsiteX2144" fmla="*/ 1176635 w 3649252"/>
              <a:gd name="connsiteY2144" fmla="*/ 135731 h 677574"/>
              <a:gd name="connsiteX2145" fmla="*/ 1176635 w 3649252"/>
              <a:gd name="connsiteY2145" fmla="*/ 122364 h 677574"/>
              <a:gd name="connsiteX2146" fmla="*/ 1175864 w 3649252"/>
              <a:gd name="connsiteY2146" fmla="*/ 122364 h 677574"/>
              <a:gd name="connsiteX2147" fmla="*/ 1170723 w 3649252"/>
              <a:gd name="connsiteY2147" fmla="*/ 129240 h 677574"/>
              <a:gd name="connsiteX2148" fmla="*/ 1161147 w 3649252"/>
              <a:gd name="connsiteY2148" fmla="*/ 135474 h 677574"/>
              <a:gd name="connsiteX2149" fmla="*/ 1146558 w 3649252"/>
              <a:gd name="connsiteY2149" fmla="*/ 138045 h 677574"/>
              <a:gd name="connsiteX2150" fmla="*/ 1129528 w 3649252"/>
              <a:gd name="connsiteY2150" fmla="*/ 134478 h 677574"/>
              <a:gd name="connsiteX2151" fmla="*/ 1117381 w 3649252"/>
              <a:gd name="connsiteY2151" fmla="*/ 124131 h 677574"/>
              <a:gd name="connsiteX2152" fmla="*/ 1112883 w 3649252"/>
              <a:gd name="connsiteY2152" fmla="*/ 107711 h 677574"/>
              <a:gd name="connsiteX2153" fmla="*/ 1116225 w 3649252"/>
              <a:gd name="connsiteY2153" fmla="*/ 93926 h 677574"/>
              <a:gd name="connsiteX2154" fmla="*/ 1125158 w 3649252"/>
              <a:gd name="connsiteY2154" fmla="*/ 85603 h 677574"/>
              <a:gd name="connsiteX2155" fmla="*/ 1137529 w 3649252"/>
              <a:gd name="connsiteY2155" fmla="*/ 81072 h 677574"/>
              <a:gd name="connsiteX2156" fmla="*/ 1151185 w 3649252"/>
              <a:gd name="connsiteY2156" fmla="*/ 78662 h 677574"/>
              <a:gd name="connsiteX2157" fmla="*/ 1165806 w 3649252"/>
              <a:gd name="connsiteY2157" fmla="*/ 76895 h 677574"/>
              <a:gd name="connsiteX2158" fmla="*/ 1174032 w 3649252"/>
              <a:gd name="connsiteY2158" fmla="*/ 74806 h 677574"/>
              <a:gd name="connsiteX2159" fmla="*/ 1176635 w 3649252"/>
              <a:gd name="connsiteY2159" fmla="*/ 69665 h 677574"/>
              <a:gd name="connsiteX2160" fmla="*/ 1176635 w 3649252"/>
              <a:gd name="connsiteY2160" fmla="*/ 69151 h 677574"/>
              <a:gd name="connsiteX2161" fmla="*/ 1171462 w 3649252"/>
              <a:gd name="connsiteY2161" fmla="*/ 54370 h 677574"/>
              <a:gd name="connsiteX2162" fmla="*/ 1155813 w 3649252"/>
              <a:gd name="connsiteY2162" fmla="*/ 49100 h 677574"/>
              <a:gd name="connsiteX2163" fmla="*/ 1138782 w 3649252"/>
              <a:gd name="connsiteY2163" fmla="*/ 53855 h 677574"/>
              <a:gd name="connsiteX2164" fmla="*/ 1130106 w 3649252"/>
              <a:gd name="connsiteY2164" fmla="*/ 64010 h 677574"/>
              <a:gd name="connsiteX2165" fmla="*/ 1115710 w 3649252"/>
              <a:gd name="connsiteY2165" fmla="*/ 58868 h 677574"/>
              <a:gd name="connsiteX2166" fmla="*/ 1126025 w 3649252"/>
              <a:gd name="connsiteY2166" fmla="*/ 44826 h 677574"/>
              <a:gd name="connsiteX2167" fmla="*/ 1140164 w 3649252"/>
              <a:gd name="connsiteY2167" fmla="*/ 37757 h 677574"/>
              <a:gd name="connsiteX2168" fmla="*/ 1155299 w 3649252"/>
              <a:gd name="connsiteY2168" fmla="*/ 35732 h 677574"/>
              <a:gd name="connsiteX2169" fmla="*/ 793349 w 3649252"/>
              <a:gd name="connsiteY2169" fmla="*/ 35732 h 677574"/>
              <a:gd name="connsiteX2170" fmla="*/ 804306 w 3649252"/>
              <a:gd name="connsiteY2170" fmla="*/ 36857 h 677574"/>
              <a:gd name="connsiteX2171" fmla="*/ 816324 w 3649252"/>
              <a:gd name="connsiteY2171" fmla="*/ 41452 h 677574"/>
              <a:gd name="connsiteX2172" fmla="*/ 825996 w 3649252"/>
              <a:gd name="connsiteY2172" fmla="*/ 51927 h 677574"/>
              <a:gd name="connsiteX2173" fmla="*/ 829852 w 3649252"/>
              <a:gd name="connsiteY2173" fmla="*/ 70693 h 677574"/>
              <a:gd name="connsiteX2174" fmla="*/ 829852 w 3649252"/>
              <a:gd name="connsiteY2174" fmla="*/ 135731 h 677574"/>
              <a:gd name="connsiteX2175" fmla="*/ 814685 w 3649252"/>
              <a:gd name="connsiteY2175" fmla="*/ 135731 h 677574"/>
              <a:gd name="connsiteX2176" fmla="*/ 814685 w 3649252"/>
              <a:gd name="connsiteY2176" fmla="*/ 122364 h 677574"/>
              <a:gd name="connsiteX2177" fmla="*/ 813914 w 3649252"/>
              <a:gd name="connsiteY2177" fmla="*/ 122364 h 677574"/>
              <a:gd name="connsiteX2178" fmla="*/ 808773 w 3649252"/>
              <a:gd name="connsiteY2178" fmla="*/ 129240 h 677574"/>
              <a:gd name="connsiteX2179" fmla="*/ 799197 w 3649252"/>
              <a:gd name="connsiteY2179" fmla="*/ 135474 h 677574"/>
              <a:gd name="connsiteX2180" fmla="*/ 784608 w 3649252"/>
              <a:gd name="connsiteY2180" fmla="*/ 138045 h 677574"/>
              <a:gd name="connsiteX2181" fmla="*/ 767578 w 3649252"/>
              <a:gd name="connsiteY2181" fmla="*/ 134478 h 677574"/>
              <a:gd name="connsiteX2182" fmla="*/ 755431 w 3649252"/>
              <a:gd name="connsiteY2182" fmla="*/ 124131 h 677574"/>
              <a:gd name="connsiteX2183" fmla="*/ 750933 w 3649252"/>
              <a:gd name="connsiteY2183" fmla="*/ 107711 h 677574"/>
              <a:gd name="connsiteX2184" fmla="*/ 754275 w 3649252"/>
              <a:gd name="connsiteY2184" fmla="*/ 93926 h 677574"/>
              <a:gd name="connsiteX2185" fmla="*/ 763208 w 3649252"/>
              <a:gd name="connsiteY2185" fmla="*/ 85603 h 677574"/>
              <a:gd name="connsiteX2186" fmla="*/ 775579 w 3649252"/>
              <a:gd name="connsiteY2186" fmla="*/ 81072 h 677574"/>
              <a:gd name="connsiteX2187" fmla="*/ 789236 w 3649252"/>
              <a:gd name="connsiteY2187" fmla="*/ 78662 h 677574"/>
              <a:gd name="connsiteX2188" fmla="*/ 803856 w 3649252"/>
              <a:gd name="connsiteY2188" fmla="*/ 76895 h 677574"/>
              <a:gd name="connsiteX2189" fmla="*/ 812082 w 3649252"/>
              <a:gd name="connsiteY2189" fmla="*/ 74806 h 677574"/>
              <a:gd name="connsiteX2190" fmla="*/ 814685 w 3649252"/>
              <a:gd name="connsiteY2190" fmla="*/ 69665 h 677574"/>
              <a:gd name="connsiteX2191" fmla="*/ 814685 w 3649252"/>
              <a:gd name="connsiteY2191" fmla="*/ 69151 h 677574"/>
              <a:gd name="connsiteX2192" fmla="*/ 809512 w 3649252"/>
              <a:gd name="connsiteY2192" fmla="*/ 54370 h 677574"/>
              <a:gd name="connsiteX2193" fmla="*/ 793863 w 3649252"/>
              <a:gd name="connsiteY2193" fmla="*/ 49100 h 677574"/>
              <a:gd name="connsiteX2194" fmla="*/ 776832 w 3649252"/>
              <a:gd name="connsiteY2194" fmla="*/ 53855 h 677574"/>
              <a:gd name="connsiteX2195" fmla="*/ 768156 w 3649252"/>
              <a:gd name="connsiteY2195" fmla="*/ 64010 h 677574"/>
              <a:gd name="connsiteX2196" fmla="*/ 753761 w 3649252"/>
              <a:gd name="connsiteY2196" fmla="*/ 58868 h 677574"/>
              <a:gd name="connsiteX2197" fmla="*/ 764075 w 3649252"/>
              <a:gd name="connsiteY2197" fmla="*/ 44826 h 677574"/>
              <a:gd name="connsiteX2198" fmla="*/ 778214 w 3649252"/>
              <a:gd name="connsiteY2198" fmla="*/ 37757 h 677574"/>
              <a:gd name="connsiteX2199" fmla="*/ 793349 w 3649252"/>
              <a:gd name="connsiteY2199" fmla="*/ 35732 h 677574"/>
              <a:gd name="connsiteX2200" fmla="*/ 479024 w 3649252"/>
              <a:gd name="connsiteY2200" fmla="*/ 35732 h 677574"/>
              <a:gd name="connsiteX2201" fmla="*/ 489981 w 3649252"/>
              <a:gd name="connsiteY2201" fmla="*/ 36857 h 677574"/>
              <a:gd name="connsiteX2202" fmla="*/ 501999 w 3649252"/>
              <a:gd name="connsiteY2202" fmla="*/ 41452 h 677574"/>
              <a:gd name="connsiteX2203" fmla="*/ 511671 w 3649252"/>
              <a:gd name="connsiteY2203" fmla="*/ 51927 h 677574"/>
              <a:gd name="connsiteX2204" fmla="*/ 515527 w 3649252"/>
              <a:gd name="connsiteY2204" fmla="*/ 70693 h 677574"/>
              <a:gd name="connsiteX2205" fmla="*/ 515527 w 3649252"/>
              <a:gd name="connsiteY2205" fmla="*/ 135731 h 677574"/>
              <a:gd name="connsiteX2206" fmla="*/ 500360 w 3649252"/>
              <a:gd name="connsiteY2206" fmla="*/ 135731 h 677574"/>
              <a:gd name="connsiteX2207" fmla="*/ 500360 w 3649252"/>
              <a:gd name="connsiteY2207" fmla="*/ 122364 h 677574"/>
              <a:gd name="connsiteX2208" fmla="*/ 499589 w 3649252"/>
              <a:gd name="connsiteY2208" fmla="*/ 122364 h 677574"/>
              <a:gd name="connsiteX2209" fmla="*/ 494448 w 3649252"/>
              <a:gd name="connsiteY2209" fmla="*/ 129240 h 677574"/>
              <a:gd name="connsiteX2210" fmla="*/ 484872 w 3649252"/>
              <a:gd name="connsiteY2210" fmla="*/ 135474 h 677574"/>
              <a:gd name="connsiteX2211" fmla="*/ 470283 w 3649252"/>
              <a:gd name="connsiteY2211" fmla="*/ 138045 h 677574"/>
              <a:gd name="connsiteX2212" fmla="*/ 453253 w 3649252"/>
              <a:gd name="connsiteY2212" fmla="*/ 134478 h 677574"/>
              <a:gd name="connsiteX2213" fmla="*/ 441106 w 3649252"/>
              <a:gd name="connsiteY2213" fmla="*/ 124131 h 677574"/>
              <a:gd name="connsiteX2214" fmla="*/ 436608 w 3649252"/>
              <a:gd name="connsiteY2214" fmla="*/ 107711 h 677574"/>
              <a:gd name="connsiteX2215" fmla="*/ 439949 w 3649252"/>
              <a:gd name="connsiteY2215" fmla="*/ 93926 h 677574"/>
              <a:gd name="connsiteX2216" fmla="*/ 448883 w 3649252"/>
              <a:gd name="connsiteY2216" fmla="*/ 85603 h 677574"/>
              <a:gd name="connsiteX2217" fmla="*/ 461254 w 3649252"/>
              <a:gd name="connsiteY2217" fmla="*/ 81072 h 677574"/>
              <a:gd name="connsiteX2218" fmla="*/ 474911 w 3649252"/>
              <a:gd name="connsiteY2218" fmla="*/ 78662 h 677574"/>
              <a:gd name="connsiteX2219" fmla="*/ 489531 w 3649252"/>
              <a:gd name="connsiteY2219" fmla="*/ 76895 h 677574"/>
              <a:gd name="connsiteX2220" fmla="*/ 497757 w 3649252"/>
              <a:gd name="connsiteY2220" fmla="*/ 74806 h 677574"/>
              <a:gd name="connsiteX2221" fmla="*/ 500360 w 3649252"/>
              <a:gd name="connsiteY2221" fmla="*/ 69665 h 677574"/>
              <a:gd name="connsiteX2222" fmla="*/ 500360 w 3649252"/>
              <a:gd name="connsiteY2222" fmla="*/ 69151 h 677574"/>
              <a:gd name="connsiteX2223" fmla="*/ 495187 w 3649252"/>
              <a:gd name="connsiteY2223" fmla="*/ 54370 h 677574"/>
              <a:gd name="connsiteX2224" fmla="*/ 479538 w 3649252"/>
              <a:gd name="connsiteY2224" fmla="*/ 49100 h 677574"/>
              <a:gd name="connsiteX2225" fmla="*/ 462507 w 3649252"/>
              <a:gd name="connsiteY2225" fmla="*/ 53855 h 677574"/>
              <a:gd name="connsiteX2226" fmla="*/ 453831 w 3649252"/>
              <a:gd name="connsiteY2226" fmla="*/ 64010 h 677574"/>
              <a:gd name="connsiteX2227" fmla="*/ 439435 w 3649252"/>
              <a:gd name="connsiteY2227" fmla="*/ 58868 h 677574"/>
              <a:gd name="connsiteX2228" fmla="*/ 449750 w 3649252"/>
              <a:gd name="connsiteY2228" fmla="*/ 44826 h 677574"/>
              <a:gd name="connsiteX2229" fmla="*/ 463889 w 3649252"/>
              <a:gd name="connsiteY2229" fmla="*/ 37757 h 677574"/>
              <a:gd name="connsiteX2230" fmla="*/ 479024 w 3649252"/>
              <a:gd name="connsiteY2230" fmla="*/ 35732 h 677574"/>
              <a:gd name="connsiteX2231" fmla="*/ 273086 w 3649252"/>
              <a:gd name="connsiteY2231" fmla="*/ 35732 h 677574"/>
              <a:gd name="connsiteX2232" fmla="*/ 291177 w 3649252"/>
              <a:gd name="connsiteY2232" fmla="*/ 39363 h 677574"/>
              <a:gd name="connsiteX2233" fmla="*/ 303067 w 3649252"/>
              <a:gd name="connsiteY2233" fmla="*/ 49196 h 677574"/>
              <a:gd name="connsiteX2234" fmla="*/ 307276 w 3649252"/>
              <a:gd name="connsiteY2234" fmla="*/ 63238 h 677574"/>
              <a:gd name="connsiteX2235" fmla="*/ 302585 w 3649252"/>
              <a:gd name="connsiteY2235" fmla="*/ 76734 h 677574"/>
              <a:gd name="connsiteX2236" fmla="*/ 290824 w 3649252"/>
              <a:gd name="connsiteY2236" fmla="*/ 84061 h 677574"/>
              <a:gd name="connsiteX2237" fmla="*/ 290824 w 3649252"/>
              <a:gd name="connsiteY2237" fmla="*/ 85089 h 677574"/>
              <a:gd name="connsiteX2238" fmla="*/ 300560 w 3649252"/>
              <a:gd name="connsiteY2238" fmla="*/ 88656 h 677574"/>
              <a:gd name="connsiteX2239" fmla="*/ 307019 w 3649252"/>
              <a:gd name="connsiteY2239" fmla="*/ 96946 h 677574"/>
              <a:gd name="connsiteX2240" fmla="*/ 309333 w 3649252"/>
              <a:gd name="connsiteY2240" fmla="*/ 108225 h 677574"/>
              <a:gd name="connsiteX2241" fmla="*/ 304513 w 3649252"/>
              <a:gd name="connsiteY2241" fmla="*/ 123874 h 677574"/>
              <a:gd name="connsiteX2242" fmla="*/ 291274 w 3649252"/>
              <a:gd name="connsiteY2242" fmla="*/ 134157 h 677574"/>
              <a:gd name="connsiteX2243" fmla="*/ 272058 w 3649252"/>
              <a:gd name="connsiteY2243" fmla="*/ 137788 h 677574"/>
              <a:gd name="connsiteX2244" fmla="*/ 253292 w 3649252"/>
              <a:gd name="connsiteY2244" fmla="*/ 134350 h 677574"/>
              <a:gd name="connsiteX2245" fmla="*/ 240149 w 3649252"/>
              <a:gd name="connsiteY2245" fmla="*/ 124774 h 677574"/>
              <a:gd name="connsiteX2246" fmla="*/ 235040 w 3649252"/>
              <a:gd name="connsiteY2246" fmla="*/ 110539 h 677574"/>
              <a:gd name="connsiteX2247" fmla="*/ 251236 w 3649252"/>
              <a:gd name="connsiteY2247" fmla="*/ 110539 h 677574"/>
              <a:gd name="connsiteX2248" fmla="*/ 257309 w 3649252"/>
              <a:gd name="connsiteY2248" fmla="*/ 120693 h 677574"/>
              <a:gd name="connsiteX2249" fmla="*/ 271801 w 3649252"/>
              <a:gd name="connsiteY2249" fmla="*/ 124163 h 677574"/>
              <a:gd name="connsiteX2250" fmla="*/ 287418 w 3649252"/>
              <a:gd name="connsiteY2250" fmla="*/ 120404 h 677574"/>
              <a:gd name="connsiteX2251" fmla="*/ 293908 w 3649252"/>
              <a:gd name="connsiteY2251" fmla="*/ 108225 h 677574"/>
              <a:gd name="connsiteX2252" fmla="*/ 291466 w 3649252"/>
              <a:gd name="connsiteY2252" fmla="*/ 99581 h 677574"/>
              <a:gd name="connsiteX2253" fmla="*/ 284590 w 3649252"/>
              <a:gd name="connsiteY2253" fmla="*/ 93829 h 677574"/>
              <a:gd name="connsiteX2254" fmla="*/ 274114 w 3649252"/>
              <a:gd name="connsiteY2254" fmla="*/ 91773 h 677574"/>
              <a:gd name="connsiteX2255" fmla="*/ 257148 w 3649252"/>
              <a:gd name="connsiteY2255" fmla="*/ 91773 h 677574"/>
              <a:gd name="connsiteX2256" fmla="*/ 257148 w 3649252"/>
              <a:gd name="connsiteY2256" fmla="*/ 78148 h 677574"/>
              <a:gd name="connsiteX2257" fmla="*/ 274114 w 3649252"/>
              <a:gd name="connsiteY2257" fmla="*/ 78148 h 677574"/>
              <a:gd name="connsiteX2258" fmla="*/ 287514 w 3649252"/>
              <a:gd name="connsiteY2258" fmla="*/ 74035 h 677574"/>
              <a:gd name="connsiteX2259" fmla="*/ 291852 w 3649252"/>
              <a:gd name="connsiteY2259" fmla="*/ 63753 h 677574"/>
              <a:gd name="connsiteX2260" fmla="*/ 287160 w 3649252"/>
              <a:gd name="connsiteY2260" fmla="*/ 53116 h 677574"/>
              <a:gd name="connsiteX2261" fmla="*/ 273857 w 3649252"/>
              <a:gd name="connsiteY2261" fmla="*/ 49100 h 677574"/>
              <a:gd name="connsiteX2262" fmla="*/ 259397 w 3649252"/>
              <a:gd name="connsiteY2262" fmla="*/ 52988 h 677574"/>
              <a:gd name="connsiteX2263" fmla="*/ 253292 w 3649252"/>
              <a:gd name="connsiteY2263" fmla="*/ 62981 h 677574"/>
              <a:gd name="connsiteX2264" fmla="*/ 237354 w 3649252"/>
              <a:gd name="connsiteY2264" fmla="*/ 62981 h 677574"/>
              <a:gd name="connsiteX2265" fmla="*/ 242238 w 3649252"/>
              <a:gd name="connsiteY2265" fmla="*/ 48875 h 677574"/>
              <a:gd name="connsiteX2266" fmla="*/ 254834 w 3649252"/>
              <a:gd name="connsiteY2266" fmla="*/ 39235 h 677574"/>
              <a:gd name="connsiteX2267" fmla="*/ 273086 w 3649252"/>
              <a:gd name="connsiteY2267" fmla="*/ 35732 h 677574"/>
              <a:gd name="connsiteX2268" fmla="*/ 176537 w 3649252"/>
              <a:gd name="connsiteY2268" fmla="*/ 35732 h 677574"/>
              <a:gd name="connsiteX2269" fmla="*/ 199962 w 3649252"/>
              <a:gd name="connsiteY2269" fmla="*/ 42095 h 677574"/>
              <a:gd name="connsiteX2270" fmla="*/ 215643 w 3649252"/>
              <a:gd name="connsiteY2270" fmla="*/ 59961 h 677574"/>
              <a:gd name="connsiteX2271" fmla="*/ 221267 w 3649252"/>
              <a:gd name="connsiteY2271" fmla="*/ 86889 h 677574"/>
              <a:gd name="connsiteX2272" fmla="*/ 215643 w 3649252"/>
              <a:gd name="connsiteY2272" fmla="*/ 113624 h 677574"/>
              <a:gd name="connsiteX2273" fmla="*/ 199962 w 3649252"/>
              <a:gd name="connsiteY2273" fmla="*/ 131425 h 677574"/>
              <a:gd name="connsiteX2274" fmla="*/ 176537 w 3649252"/>
              <a:gd name="connsiteY2274" fmla="*/ 137788 h 677574"/>
              <a:gd name="connsiteX2275" fmla="*/ 153112 w 3649252"/>
              <a:gd name="connsiteY2275" fmla="*/ 131425 h 677574"/>
              <a:gd name="connsiteX2276" fmla="*/ 137431 w 3649252"/>
              <a:gd name="connsiteY2276" fmla="*/ 113624 h 677574"/>
              <a:gd name="connsiteX2277" fmla="*/ 131808 w 3649252"/>
              <a:gd name="connsiteY2277" fmla="*/ 86889 h 677574"/>
              <a:gd name="connsiteX2278" fmla="*/ 137431 w 3649252"/>
              <a:gd name="connsiteY2278" fmla="*/ 59961 h 677574"/>
              <a:gd name="connsiteX2279" fmla="*/ 153112 w 3649252"/>
              <a:gd name="connsiteY2279" fmla="*/ 42095 h 677574"/>
              <a:gd name="connsiteX2280" fmla="*/ 176537 w 3649252"/>
              <a:gd name="connsiteY2280" fmla="*/ 35732 h 677574"/>
              <a:gd name="connsiteX2281" fmla="*/ 1969334 w 3649252"/>
              <a:gd name="connsiteY2281" fmla="*/ 4113 h 677574"/>
              <a:gd name="connsiteX2282" fmla="*/ 1983473 w 3649252"/>
              <a:gd name="connsiteY2282" fmla="*/ 4113 h 677574"/>
              <a:gd name="connsiteX2283" fmla="*/ 1986268 w 3649252"/>
              <a:gd name="connsiteY2283" fmla="*/ 12918 h 677574"/>
              <a:gd name="connsiteX2284" fmla="*/ 1995812 w 3649252"/>
              <a:gd name="connsiteY2284" fmla="*/ 16709 h 677574"/>
              <a:gd name="connsiteX2285" fmla="*/ 2005484 w 3649252"/>
              <a:gd name="connsiteY2285" fmla="*/ 12918 h 677574"/>
              <a:gd name="connsiteX2286" fmla="*/ 2008408 w 3649252"/>
              <a:gd name="connsiteY2286" fmla="*/ 4113 h 677574"/>
              <a:gd name="connsiteX2287" fmla="*/ 2022547 w 3649252"/>
              <a:gd name="connsiteY2287" fmla="*/ 4113 h 677574"/>
              <a:gd name="connsiteX2288" fmla="*/ 2015349 w 3649252"/>
              <a:gd name="connsiteY2288" fmla="*/ 21144 h 677574"/>
              <a:gd name="connsiteX2289" fmla="*/ 1995812 w 3649252"/>
              <a:gd name="connsiteY2289" fmla="*/ 27763 h 677574"/>
              <a:gd name="connsiteX2290" fmla="*/ 1976500 w 3649252"/>
              <a:gd name="connsiteY2290" fmla="*/ 21144 h 677574"/>
              <a:gd name="connsiteX2291" fmla="*/ 1969334 w 3649252"/>
              <a:gd name="connsiteY2291" fmla="*/ 4113 h 677574"/>
              <a:gd name="connsiteX2292" fmla="*/ 995741 w 3649252"/>
              <a:gd name="connsiteY2292" fmla="*/ 4113 h 677574"/>
              <a:gd name="connsiteX2293" fmla="*/ 1075175 w 3649252"/>
              <a:gd name="connsiteY2293" fmla="*/ 4113 h 677574"/>
              <a:gd name="connsiteX2294" fmla="*/ 1075175 w 3649252"/>
              <a:gd name="connsiteY2294" fmla="*/ 18252 h 677574"/>
              <a:gd name="connsiteX2295" fmla="*/ 1011679 w 3649252"/>
              <a:gd name="connsiteY2295" fmla="*/ 18252 h 677574"/>
              <a:gd name="connsiteX2296" fmla="*/ 1011679 w 3649252"/>
              <a:gd name="connsiteY2296" fmla="*/ 59382 h 677574"/>
              <a:gd name="connsiteX2297" fmla="*/ 1045098 w 3649252"/>
              <a:gd name="connsiteY2297" fmla="*/ 59382 h 677574"/>
              <a:gd name="connsiteX2298" fmla="*/ 1068973 w 3649252"/>
              <a:gd name="connsiteY2298" fmla="*/ 64010 h 677574"/>
              <a:gd name="connsiteX2299" fmla="*/ 1083755 w 3649252"/>
              <a:gd name="connsiteY2299" fmla="*/ 77056 h 677574"/>
              <a:gd name="connsiteX2300" fmla="*/ 1088800 w 3649252"/>
              <a:gd name="connsiteY2300" fmla="*/ 96914 h 677574"/>
              <a:gd name="connsiteX2301" fmla="*/ 1083755 w 3649252"/>
              <a:gd name="connsiteY2301" fmla="*/ 117094 h 677574"/>
              <a:gd name="connsiteX2302" fmla="*/ 1068973 w 3649252"/>
              <a:gd name="connsiteY2302" fmla="*/ 130783 h 677574"/>
              <a:gd name="connsiteX2303" fmla="*/ 1045098 w 3649252"/>
              <a:gd name="connsiteY2303" fmla="*/ 135731 h 677574"/>
              <a:gd name="connsiteX2304" fmla="*/ 995741 w 3649252"/>
              <a:gd name="connsiteY2304" fmla="*/ 135731 h 677574"/>
              <a:gd name="connsiteX2305" fmla="*/ 995741 w 3649252"/>
              <a:gd name="connsiteY2305" fmla="*/ 4113 h 677574"/>
              <a:gd name="connsiteX2306" fmla="*/ 58097 w 3649252"/>
              <a:gd name="connsiteY2306" fmla="*/ 2314 h 677574"/>
              <a:gd name="connsiteX2307" fmla="*/ 76831 w 3649252"/>
              <a:gd name="connsiteY2307" fmla="*/ 5206 h 677574"/>
              <a:gd name="connsiteX2308" fmla="*/ 92673 w 3649252"/>
              <a:gd name="connsiteY2308" fmla="*/ 13657 h 677574"/>
              <a:gd name="connsiteX2309" fmla="*/ 104498 w 3649252"/>
              <a:gd name="connsiteY2309" fmla="*/ 27153 h 677574"/>
              <a:gd name="connsiteX2310" fmla="*/ 111053 w 3649252"/>
              <a:gd name="connsiteY2310" fmla="*/ 45244 h 677574"/>
              <a:gd name="connsiteX2311" fmla="*/ 95115 w 3649252"/>
              <a:gd name="connsiteY2311" fmla="*/ 45244 h 677574"/>
              <a:gd name="connsiteX2312" fmla="*/ 90198 w 3649252"/>
              <a:gd name="connsiteY2312" fmla="*/ 33162 h 677574"/>
              <a:gd name="connsiteX2313" fmla="*/ 81715 w 3649252"/>
              <a:gd name="connsiteY2313" fmla="*/ 24389 h 677574"/>
              <a:gd name="connsiteX2314" fmla="*/ 70693 w 3649252"/>
              <a:gd name="connsiteY2314" fmla="*/ 19023 h 677574"/>
              <a:gd name="connsiteX2315" fmla="*/ 58097 w 3649252"/>
              <a:gd name="connsiteY2315" fmla="*/ 17223 h 677574"/>
              <a:gd name="connsiteX2316" fmla="*/ 36471 w 3649252"/>
              <a:gd name="connsiteY2316" fmla="*/ 23265 h 677574"/>
              <a:gd name="connsiteX2317" fmla="*/ 21112 w 3649252"/>
              <a:gd name="connsiteY2317" fmla="*/ 41066 h 677574"/>
              <a:gd name="connsiteX2318" fmla="*/ 15424 w 3649252"/>
              <a:gd name="connsiteY2318" fmla="*/ 69922 h 677574"/>
              <a:gd name="connsiteX2319" fmla="*/ 21112 w 3649252"/>
              <a:gd name="connsiteY2319" fmla="*/ 98778 h 677574"/>
              <a:gd name="connsiteX2320" fmla="*/ 36471 w 3649252"/>
              <a:gd name="connsiteY2320" fmla="*/ 116580 h 677574"/>
              <a:gd name="connsiteX2321" fmla="*/ 58097 w 3649252"/>
              <a:gd name="connsiteY2321" fmla="*/ 122621 h 677574"/>
              <a:gd name="connsiteX2322" fmla="*/ 70693 w 3649252"/>
              <a:gd name="connsiteY2322" fmla="*/ 120821 h 677574"/>
              <a:gd name="connsiteX2323" fmla="*/ 81715 w 3649252"/>
              <a:gd name="connsiteY2323" fmla="*/ 115455 h 677574"/>
              <a:gd name="connsiteX2324" fmla="*/ 90198 w 3649252"/>
              <a:gd name="connsiteY2324" fmla="*/ 106651 h 677574"/>
              <a:gd name="connsiteX2325" fmla="*/ 95115 w 3649252"/>
              <a:gd name="connsiteY2325" fmla="*/ 94601 h 677574"/>
              <a:gd name="connsiteX2326" fmla="*/ 111053 w 3649252"/>
              <a:gd name="connsiteY2326" fmla="*/ 94601 h 677574"/>
              <a:gd name="connsiteX2327" fmla="*/ 104498 w 3649252"/>
              <a:gd name="connsiteY2327" fmla="*/ 112659 h 677574"/>
              <a:gd name="connsiteX2328" fmla="*/ 92673 w 3649252"/>
              <a:gd name="connsiteY2328" fmla="*/ 126188 h 677574"/>
              <a:gd name="connsiteX2329" fmla="*/ 76831 w 3649252"/>
              <a:gd name="connsiteY2329" fmla="*/ 134639 h 677574"/>
              <a:gd name="connsiteX2330" fmla="*/ 58097 w 3649252"/>
              <a:gd name="connsiteY2330" fmla="*/ 137531 h 677574"/>
              <a:gd name="connsiteX2331" fmla="*/ 28149 w 3649252"/>
              <a:gd name="connsiteY2331" fmla="*/ 129305 h 677574"/>
              <a:gd name="connsiteX2332" fmla="*/ 7519 w 3649252"/>
              <a:gd name="connsiteY2332" fmla="*/ 105912 h 677574"/>
              <a:gd name="connsiteX2333" fmla="*/ 0 w 3649252"/>
              <a:gd name="connsiteY2333" fmla="*/ 69922 h 677574"/>
              <a:gd name="connsiteX2334" fmla="*/ 7519 w 3649252"/>
              <a:gd name="connsiteY2334" fmla="*/ 33933 h 677574"/>
              <a:gd name="connsiteX2335" fmla="*/ 28149 w 3649252"/>
              <a:gd name="connsiteY2335" fmla="*/ 10540 h 677574"/>
              <a:gd name="connsiteX2336" fmla="*/ 58097 w 3649252"/>
              <a:gd name="connsiteY2336" fmla="*/ 2314 h 677574"/>
              <a:gd name="connsiteX2337" fmla="*/ 2181374 w 3649252"/>
              <a:gd name="connsiteY2337" fmla="*/ 0 h 677574"/>
              <a:gd name="connsiteX2338" fmla="*/ 2189086 w 3649252"/>
              <a:gd name="connsiteY2338" fmla="*/ 9254 h 677574"/>
              <a:gd name="connsiteX2339" fmla="*/ 2178674 w 3649252"/>
              <a:gd name="connsiteY2339" fmla="*/ 15360 h 677574"/>
              <a:gd name="connsiteX2340" fmla="*/ 2165307 w 3649252"/>
              <a:gd name="connsiteY2340" fmla="*/ 17481 h 677574"/>
              <a:gd name="connsiteX2341" fmla="*/ 2148726 w 3649252"/>
              <a:gd name="connsiteY2341" fmla="*/ 18252 h 677574"/>
              <a:gd name="connsiteX2342" fmla="*/ 2131696 w 3649252"/>
              <a:gd name="connsiteY2342" fmla="*/ 23265 h 677574"/>
              <a:gd name="connsiteX2343" fmla="*/ 2121284 w 3649252"/>
              <a:gd name="connsiteY2343" fmla="*/ 36632 h 677574"/>
              <a:gd name="connsiteX2344" fmla="*/ 2116593 w 3649252"/>
              <a:gd name="connsiteY2344" fmla="*/ 58097 h 677574"/>
              <a:gd name="connsiteX2345" fmla="*/ 2117878 w 3649252"/>
              <a:gd name="connsiteY2345" fmla="*/ 58097 h 677574"/>
              <a:gd name="connsiteX2346" fmla="*/ 2131760 w 3649252"/>
              <a:gd name="connsiteY2346" fmla="*/ 44473 h 677574"/>
              <a:gd name="connsiteX2347" fmla="*/ 2150783 w 3649252"/>
              <a:gd name="connsiteY2347" fmla="*/ 40102 h 677574"/>
              <a:gd name="connsiteX2348" fmla="*/ 2171605 w 3649252"/>
              <a:gd name="connsiteY2348" fmla="*/ 45501 h 677574"/>
              <a:gd name="connsiteX2349" fmla="*/ 2186258 w 3649252"/>
              <a:gd name="connsiteY2349" fmla="*/ 61503 h 677574"/>
              <a:gd name="connsiteX2350" fmla="*/ 2191657 w 3649252"/>
              <a:gd name="connsiteY2350" fmla="*/ 87660 h 677574"/>
              <a:gd name="connsiteX2351" fmla="*/ 2186162 w 3649252"/>
              <a:gd name="connsiteY2351" fmla="*/ 114395 h 677574"/>
              <a:gd name="connsiteX2352" fmla="*/ 2170802 w 3649252"/>
              <a:gd name="connsiteY2352" fmla="*/ 131715 h 677574"/>
              <a:gd name="connsiteX2353" fmla="*/ 2147698 w 3649252"/>
              <a:gd name="connsiteY2353" fmla="*/ 137788 h 677574"/>
              <a:gd name="connsiteX2354" fmla="*/ 2124498 w 3649252"/>
              <a:gd name="connsiteY2354" fmla="*/ 131522 h 677574"/>
              <a:gd name="connsiteX2355" fmla="*/ 2109010 w 3649252"/>
              <a:gd name="connsiteY2355" fmla="*/ 112884 h 677574"/>
              <a:gd name="connsiteX2356" fmla="*/ 2103483 w 3649252"/>
              <a:gd name="connsiteY2356" fmla="*/ 82261 h 677574"/>
              <a:gd name="connsiteX2357" fmla="*/ 2103483 w 3649252"/>
              <a:gd name="connsiteY2357" fmla="*/ 71722 h 677574"/>
              <a:gd name="connsiteX2358" fmla="*/ 2114697 w 3649252"/>
              <a:gd name="connsiteY2358" fmla="*/ 21722 h 677574"/>
              <a:gd name="connsiteX2359" fmla="*/ 2148469 w 3649252"/>
              <a:gd name="connsiteY2359" fmla="*/ 4113 h 677574"/>
              <a:gd name="connsiteX2360" fmla="*/ 2162672 w 3649252"/>
              <a:gd name="connsiteY2360" fmla="*/ 3985 h 677574"/>
              <a:gd name="connsiteX2361" fmla="*/ 2173533 w 3649252"/>
              <a:gd name="connsiteY2361" fmla="*/ 3406 h 677574"/>
              <a:gd name="connsiteX2362" fmla="*/ 2181374 w 3649252"/>
              <a:gd name="connsiteY2362" fmla="*/ 0 h 677574"/>
              <a:gd name="connsiteX0" fmla="*/ 3462657 w 3649252"/>
              <a:gd name="connsiteY0" fmla="*/ 635801 h 677574"/>
              <a:gd name="connsiteX1" fmla="*/ 3460825 w 3649252"/>
              <a:gd name="connsiteY1" fmla="*/ 621855 h 677574"/>
              <a:gd name="connsiteX2" fmla="*/ 3464231 w 3649252"/>
              <a:gd name="connsiteY2" fmla="*/ 630016 h 677574"/>
              <a:gd name="connsiteX3" fmla="*/ 3462657 w 3649252"/>
              <a:gd name="connsiteY3" fmla="*/ 635801 h 677574"/>
              <a:gd name="connsiteX4" fmla="*/ 1159117 w 3649252"/>
              <a:gd name="connsiteY4" fmla="*/ 598526 h 677574"/>
              <a:gd name="connsiteX5" fmla="*/ 1159117 w 3649252"/>
              <a:gd name="connsiteY5" fmla="*/ 620055 h 677574"/>
              <a:gd name="connsiteX6" fmla="*/ 1182189 w 3649252"/>
              <a:gd name="connsiteY6" fmla="*/ 620055 h 677574"/>
              <a:gd name="connsiteX7" fmla="*/ 1191154 w 3649252"/>
              <a:gd name="connsiteY7" fmla="*/ 617324 h 677574"/>
              <a:gd name="connsiteX8" fmla="*/ 1194400 w 3649252"/>
              <a:gd name="connsiteY8" fmla="*/ 609837 h 677574"/>
              <a:gd name="connsiteX9" fmla="*/ 1191154 w 3649252"/>
              <a:gd name="connsiteY9" fmla="*/ 601546 h 677574"/>
              <a:gd name="connsiteX10" fmla="*/ 1182189 w 3649252"/>
              <a:gd name="connsiteY10" fmla="*/ 598526 h 677574"/>
              <a:gd name="connsiteX11" fmla="*/ 1159117 w 3649252"/>
              <a:gd name="connsiteY11" fmla="*/ 598526 h 677574"/>
              <a:gd name="connsiteX12" fmla="*/ 2676058 w 3649252"/>
              <a:gd name="connsiteY12" fmla="*/ 594798 h 677574"/>
              <a:gd name="connsiteX13" fmla="*/ 2672555 w 3649252"/>
              <a:gd name="connsiteY13" fmla="*/ 596309 h 677574"/>
              <a:gd name="connsiteX14" fmla="*/ 2667575 w 3649252"/>
              <a:gd name="connsiteY14" fmla="*/ 597530 h 677574"/>
              <a:gd name="connsiteX15" fmla="*/ 2662048 w 3649252"/>
              <a:gd name="connsiteY15" fmla="*/ 598494 h 677574"/>
              <a:gd name="connsiteX16" fmla="*/ 2657035 w 3649252"/>
              <a:gd name="connsiteY16" fmla="*/ 599233 h 677574"/>
              <a:gd name="connsiteX17" fmla="*/ 2648616 w 3649252"/>
              <a:gd name="connsiteY17" fmla="*/ 601482 h 677574"/>
              <a:gd name="connsiteX18" fmla="*/ 2643025 w 3649252"/>
              <a:gd name="connsiteY18" fmla="*/ 605627 h 677574"/>
              <a:gd name="connsiteX19" fmla="*/ 2641033 w 3649252"/>
              <a:gd name="connsiteY19" fmla="*/ 612086 h 677574"/>
              <a:gd name="connsiteX20" fmla="*/ 2645113 w 3649252"/>
              <a:gd name="connsiteY20" fmla="*/ 620601 h 677574"/>
              <a:gd name="connsiteX21" fmla="*/ 2655493 w 3649252"/>
              <a:gd name="connsiteY21" fmla="*/ 623526 h 677574"/>
              <a:gd name="connsiteX22" fmla="*/ 2666161 w 3649252"/>
              <a:gd name="connsiteY22" fmla="*/ 621116 h 677574"/>
              <a:gd name="connsiteX23" fmla="*/ 2673423 w 3649252"/>
              <a:gd name="connsiteY23" fmla="*/ 614592 h 677574"/>
              <a:gd name="connsiteX24" fmla="*/ 2676058 w 3649252"/>
              <a:gd name="connsiteY24" fmla="*/ 605274 h 677574"/>
              <a:gd name="connsiteX25" fmla="*/ 2676058 w 3649252"/>
              <a:gd name="connsiteY25" fmla="*/ 594798 h 677574"/>
              <a:gd name="connsiteX26" fmla="*/ 2075983 w 3649252"/>
              <a:gd name="connsiteY26" fmla="*/ 594798 h 677574"/>
              <a:gd name="connsiteX27" fmla="*/ 2072481 w 3649252"/>
              <a:gd name="connsiteY27" fmla="*/ 596309 h 677574"/>
              <a:gd name="connsiteX28" fmla="*/ 2067500 w 3649252"/>
              <a:gd name="connsiteY28" fmla="*/ 597530 h 677574"/>
              <a:gd name="connsiteX29" fmla="*/ 2061973 w 3649252"/>
              <a:gd name="connsiteY29" fmla="*/ 598494 h 677574"/>
              <a:gd name="connsiteX30" fmla="*/ 2056960 w 3649252"/>
              <a:gd name="connsiteY30" fmla="*/ 599233 h 677574"/>
              <a:gd name="connsiteX31" fmla="*/ 2048541 w 3649252"/>
              <a:gd name="connsiteY31" fmla="*/ 601482 h 677574"/>
              <a:gd name="connsiteX32" fmla="*/ 2042950 w 3649252"/>
              <a:gd name="connsiteY32" fmla="*/ 605627 h 677574"/>
              <a:gd name="connsiteX33" fmla="*/ 2040958 w 3649252"/>
              <a:gd name="connsiteY33" fmla="*/ 612086 h 677574"/>
              <a:gd name="connsiteX34" fmla="*/ 2045039 w 3649252"/>
              <a:gd name="connsiteY34" fmla="*/ 620601 h 677574"/>
              <a:gd name="connsiteX35" fmla="*/ 2055418 w 3649252"/>
              <a:gd name="connsiteY35" fmla="*/ 623526 h 677574"/>
              <a:gd name="connsiteX36" fmla="*/ 2066086 w 3649252"/>
              <a:gd name="connsiteY36" fmla="*/ 621116 h 677574"/>
              <a:gd name="connsiteX37" fmla="*/ 2073348 w 3649252"/>
              <a:gd name="connsiteY37" fmla="*/ 614592 h 677574"/>
              <a:gd name="connsiteX38" fmla="*/ 2075983 w 3649252"/>
              <a:gd name="connsiteY38" fmla="*/ 605274 h 677574"/>
              <a:gd name="connsiteX39" fmla="*/ 2075983 w 3649252"/>
              <a:gd name="connsiteY39" fmla="*/ 594798 h 677574"/>
              <a:gd name="connsiteX40" fmla="*/ 1085383 w 3649252"/>
              <a:gd name="connsiteY40" fmla="*/ 594798 h 677574"/>
              <a:gd name="connsiteX41" fmla="*/ 1081881 w 3649252"/>
              <a:gd name="connsiteY41" fmla="*/ 596309 h 677574"/>
              <a:gd name="connsiteX42" fmla="*/ 1076900 w 3649252"/>
              <a:gd name="connsiteY42" fmla="*/ 597530 h 677574"/>
              <a:gd name="connsiteX43" fmla="*/ 1071373 w 3649252"/>
              <a:gd name="connsiteY43" fmla="*/ 598494 h 677574"/>
              <a:gd name="connsiteX44" fmla="*/ 1066360 w 3649252"/>
              <a:gd name="connsiteY44" fmla="*/ 599233 h 677574"/>
              <a:gd name="connsiteX45" fmla="*/ 1057941 w 3649252"/>
              <a:gd name="connsiteY45" fmla="*/ 601482 h 677574"/>
              <a:gd name="connsiteX46" fmla="*/ 1052350 w 3649252"/>
              <a:gd name="connsiteY46" fmla="*/ 605627 h 677574"/>
              <a:gd name="connsiteX47" fmla="*/ 1050358 w 3649252"/>
              <a:gd name="connsiteY47" fmla="*/ 612086 h 677574"/>
              <a:gd name="connsiteX48" fmla="*/ 1054439 w 3649252"/>
              <a:gd name="connsiteY48" fmla="*/ 620601 h 677574"/>
              <a:gd name="connsiteX49" fmla="*/ 1064818 w 3649252"/>
              <a:gd name="connsiteY49" fmla="*/ 623526 h 677574"/>
              <a:gd name="connsiteX50" fmla="*/ 1075486 w 3649252"/>
              <a:gd name="connsiteY50" fmla="*/ 621116 h 677574"/>
              <a:gd name="connsiteX51" fmla="*/ 1082748 w 3649252"/>
              <a:gd name="connsiteY51" fmla="*/ 614592 h 677574"/>
              <a:gd name="connsiteX52" fmla="*/ 1085383 w 3649252"/>
              <a:gd name="connsiteY52" fmla="*/ 605274 h 677574"/>
              <a:gd name="connsiteX53" fmla="*/ 1085383 w 3649252"/>
              <a:gd name="connsiteY53" fmla="*/ 594798 h 677574"/>
              <a:gd name="connsiteX54" fmla="*/ 166985 w 3649252"/>
              <a:gd name="connsiteY54" fmla="*/ 590942 h 677574"/>
              <a:gd name="connsiteX55" fmla="*/ 162776 w 3649252"/>
              <a:gd name="connsiteY55" fmla="*/ 593031 h 677574"/>
              <a:gd name="connsiteX56" fmla="*/ 155321 w 3649252"/>
              <a:gd name="connsiteY56" fmla="*/ 594638 h 677574"/>
              <a:gd name="connsiteX57" fmla="*/ 147159 w 3649252"/>
              <a:gd name="connsiteY57" fmla="*/ 595794 h 677574"/>
              <a:gd name="connsiteX58" fmla="*/ 140764 w 3649252"/>
              <a:gd name="connsiteY58" fmla="*/ 596598 h 677574"/>
              <a:gd name="connsiteX59" fmla="*/ 129743 w 3649252"/>
              <a:gd name="connsiteY59" fmla="*/ 599072 h 677574"/>
              <a:gd name="connsiteX60" fmla="*/ 121516 w 3649252"/>
              <a:gd name="connsiteY60" fmla="*/ 604149 h 677574"/>
              <a:gd name="connsiteX61" fmla="*/ 118400 w 3649252"/>
              <a:gd name="connsiteY61" fmla="*/ 613307 h 677574"/>
              <a:gd name="connsiteX62" fmla="*/ 124280 w 3649252"/>
              <a:gd name="connsiteY62" fmla="*/ 625229 h 677574"/>
              <a:gd name="connsiteX63" fmla="*/ 139222 w 3649252"/>
              <a:gd name="connsiteY63" fmla="*/ 629245 h 677574"/>
              <a:gd name="connsiteX64" fmla="*/ 154421 w 3649252"/>
              <a:gd name="connsiteY64" fmla="*/ 625711 h 677574"/>
              <a:gd name="connsiteX65" fmla="*/ 163804 w 3649252"/>
              <a:gd name="connsiteY65" fmla="*/ 616585 h 677574"/>
              <a:gd name="connsiteX66" fmla="*/ 166985 w 3649252"/>
              <a:gd name="connsiteY66" fmla="*/ 604824 h 677574"/>
              <a:gd name="connsiteX67" fmla="*/ 166985 w 3649252"/>
              <a:gd name="connsiteY67" fmla="*/ 590942 h 677574"/>
              <a:gd name="connsiteX68" fmla="*/ 618878 w 3649252"/>
              <a:gd name="connsiteY68" fmla="*/ 562922 h 677574"/>
              <a:gd name="connsiteX69" fmla="*/ 617850 w 3649252"/>
              <a:gd name="connsiteY69" fmla="*/ 574104 h 677574"/>
              <a:gd name="connsiteX70" fmla="*/ 614701 w 3649252"/>
              <a:gd name="connsiteY70" fmla="*/ 600936 h 677574"/>
              <a:gd name="connsiteX71" fmla="*/ 608274 w 3649252"/>
              <a:gd name="connsiteY71" fmla="*/ 618834 h 677574"/>
              <a:gd name="connsiteX72" fmla="*/ 645485 w 3649252"/>
              <a:gd name="connsiteY72" fmla="*/ 618834 h 677574"/>
              <a:gd name="connsiteX73" fmla="*/ 645485 w 3649252"/>
              <a:gd name="connsiteY73" fmla="*/ 562922 h 677574"/>
              <a:gd name="connsiteX74" fmla="*/ 618878 w 3649252"/>
              <a:gd name="connsiteY74" fmla="*/ 562922 h 677574"/>
              <a:gd name="connsiteX75" fmla="*/ 1159117 w 3649252"/>
              <a:gd name="connsiteY75" fmla="*/ 562794 h 677574"/>
              <a:gd name="connsiteX76" fmla="*/ 1159117 w 3649252"/>
              <a:gd name="connsiteY76" fmla="*/ 582459 h 677574"/>
              <a:gd name="connsiteX77" fmla="*/ 1176277 w 3649252"/>
              <a:gd name="connsiteY77" fmla="*/ 582459 h 677574"/>
              <a:gd name="connsiteX78" fmla="*/ 1183314 w 3649252"/>
              <a:gd name="connsiteY78" fmla="*/ 581270 h 677574"/>
              <a:gd name="connsiteX79" fmla="*/ 1187812 w 3649252"/>
              <a:gd name="connsiteY79" fmla="*/ 577832 h 677574"/>
              <a:gd name="connsiteX80" fmla="*/ 1189387 w 3649252"/>
              <a:gd name="connsiteY80" fmla="*/ 572498 h 677574"/>
              <a:gd name="connsiteX81" fmla="*/ 1185724 w 3649252"/>
              <a:gd name="connsiteY81" fmla="*/ 565364 h 677574"/>
              <a:gd name="connsiteX82" fmla="*/ 1175698 w 3649252"/>
              <a:gd name="connsiteY82" fmla="*/ 562794 h 677574"/>
              <a:gd name="connsiteX83" fmla="*/ 1159117 w 3649252"/>
              <a:gd name="connsiteY83" fmla="*/ 562794 h 677574"/>
              <a:gd name="connsiteX84" fmla="*/ 3133786 w 3649252"/>
              <a:gd name="connsiteY84" fmla="*/ 562344 h 677574"/>
              <a:gd name="connsiteX85" fmla="*/ 3122507 w 3649252"/>
              <a:gd name="connsiteY85" fmla="*/ 565878 h 677574"/>
              <a:gd name="connsiteX86" fmla="*/ 3115470 w 3649252"/>
              <a:gd name="connsiteY86" fmla="*/ 575904 h 677574"/>
              <a:gd name="connsiteX87" fmla="*/ 3113028 w 3649252"/>
              <a:gd name="connsiteY87" fmla="*/ 591199 h 677574"/>
              <a:gd name="connsiteX88" fmla="*/ 3115470 w 3649252"/>
              <a:gd name="connsiteY88" fmla="*/ 606559 h 677574"/>
              <a:gd name="connsiteX89" fmla="*/ 3122539 w 3649252"/>
              <a:gd name="connsiteY89" fmla="*/ 616745 h 677574"/>
              <a:gd name="connsiteX90" fmla="*/ 3133786 w 3649252"/>
              <a:gd name="connsiteY90" fmla="*/ 620376 h 677574"/>
              <a:gd name="connsiteX91" fmla="*/ 3145097 w 3649252"/>
              <a:gd name="connsiteY91" fmla="*/ 616681 h 677574"/>
              <a:gd name="connsiteX92" fmla="*/ 3152134 w 3649252"/>
              <a:gd name="connsiteY92" fmla="*/ 606398 h 677574"/>
              <a:gd name="connsiteX93" fmla="*/ 3154544 w 3649252"/>
              <a:gd name="connsiteY93" fmla="*/ 591199 h 677574"/>
              <a:gd name="connsiteX94" fmla="*/ 3152166 w 3649252"/>
              <a:gd name="connsiteY94" fmla="*/ 576161 h 677574"/>
              <a:gd name="connsiteX95" fmla="*/ 3145161 w 3649252"/>
              <a:gd name="connsiteY95" fmla="*/ 566007 h 677574"/>
              <a:gd name="connsiteX96" fmla="*/ 3133786 w 3649252"/>
              <a:gd name="connsiteY96" fmla="*/ 562344 h 677574"/>
              <a:gd name="connsiteX97" fmla="*/ 409636 w 3649252"/>
              <a:gd name="connsiteY97" fmla="*/ 562344 h 677574"/>
              <a:gd name="connsiteX98" fmla="*/ 398357 w 3649252"/>
              <a:gd name="connsiteY98" fmla="*/ 565878 h 677574"/>
              <a:gd name="connsiteX99" fmla="*/ 391320 w 3649252"/>
              <a:gd name="connsiteY99" fmla="*/ 575904 h 677574"/>
              <a:gd name="connsiteX100" fmla="*/ 388878 w 3649252"/>
              <a:gd name="connsiteY100" fmla="*/ 591199 h 677574"/>
              <a:gd name="connsiteX101" fmla="*/ 391320 w 3649252"/>
              <a:gd name="connsiteY101" fmla="*/ 606559 h 677574"/>
              <a:gd name="connsiteX102" fmla="*/ 398389 w 3649252"/>
              <a:gd name="connsiteY102" fmla="*/ 616745 h 677574"/>
              <a:gd name="connsiteX103" fmla="*/ 409636 w 3649252"/>
              <a:gd name="connsiteY103" fmla="*/ 620376 h 677574"/>
              <a:gd name="connsiteX104" fmla="*/ 420947 w 3649252"/>
              <a:gd name="connsiteY104" fmla="*/ 616681 h 677574"/>
              <a:gd name="connsiteX105" fmla="*/ 427984 w 3649252"/>
              <a:gd name="connsiteY105" fmla="*/ 606398 h 677574"/>
              <a:gd name="connsiteX106" fmla="*/ 430394 w 3649252"/>
              <a:gd name="connsiteY106" fmla="*/ 591199 h 677574"/>
              <a:gd name="connsiteX107" fmla="*/ 428016 w 3649252"/>
              <a:gd name="connsiteY107" fmla="*/ 576161 h 677574"/>
              <a:gd name="connsiteX108" fmla="*/ 421011 w 3649252"/>
              <a:gd name="connsiteY108" fmla="*/ 566007 h 677574"/>
              <a:gd name="connsiteX109" fmla="*/ 409636 w 3649252"/>
              <a:gd name="connsiteY109" fmla="*/ 562344 h 677574"/>
              <a:gd name="connsiteX110" fmla="*/ 2903603 w 3649252"/>
              <a:gd name="connsiteY110" fmla="*/ 561894 h 677574"/>
              <a:gd name="connsiteX111" fmla="*/ 2903603 w 3649252"/>
              <a:gd name="connsiteY111" fmla="*/ 621148 h 677574"/>
              <a:gd name="connsiteX112" fmla="*/ 2913435 w 3649252"/>
              <a:gd name="connsiteY112" fmla="*/ 618866 h 677574"/>
              <a:gd name="connsiteX113" fmla="*/ 2920698 w 3649252"/>
              <a:gd name="connsiteY113" fmla="*/ 612536 h 677574"/>
              <a:gd name="connsiteX114" fmla="*/ 2925197 w 3649252"/>
              <a:gd name="connsiteY114" fmla="*/ 603121 h 677574"/>
              <a:gd name="connsiteX115" fmla="*/ 2926739 w 3649252"/>
              <a:gd name="connsiteY115" fmla="*/ 591585 h 677574"/>
              <a:gd name="connsiteX116" fmla="*/ 2924008 w 3649252"/>
              <a:gd name="connsiteY116" fmla="*/ 576579 h 677574"/>
              <a:gd name="connsiteX117" fmla="*/ 2916135 w 3649252"/>
              <a:gd name="connsiteY117" fmla="*/ 565878 h 677574"/>
              <a:gd name="connsiteX118" fmla="*/ 2903603 w 3649252"/>
              <a:gd name="connsiteY118" fmla="*/ 561894 h 677574"/>
              <a:gd name="connsiteX119" fmla="*/ 2876289 w 3649252"/>
              <a:gd name="connsiteY119" fmla="*/ 561894 h 677574"/>
              <a:gd name="connsiteX120" fmla="*/ 2866457 w 3649252"/>
              <a:gd name="connsiteY120" fmla="*/ 564207 h 677574"/>
              <a:gd name="connsiteX121" fmla="*/ 2859195 w 3649252"/>
              <a:gd name="connsiteY121" fmla="*/ 570538 h 677574"/>
              <a:gd name="connsiteX122" fmla="*/ 2854728 w 3649252"/>
              <a:gd name="connsiteY122" fmla="*/ 579953 h 677574"/>
              <a:gd name="connsiteX123" fmla="*/ 2853218 w 3649252"/>
              <a:gd name="connsiteY123" fmla="*/ 591585 h 677574"/>
              <a:gd name="connsiteX124" fmla="*/ 2855917 w 3649252"/>
              <a:gd name="connsiteY124" fmla="*/ 606527 h 677574"/>
              <a:gd name="connsiteX125" fmla="*/ 2863822 w 3649252"/>
              <a:gd name="connsiteY125" fmla="*/ 617195 h 677574"/>
              <a:gd name="connsiteX126" fmla="*/ 2876289 w 3649252"/>
              <a:gd name="connsiteY126" fmla="*/ 621148 h 677574"/>
              <a:gd name="connsiteX127" fmla="*/ 2876289 w 3649252"/>
              <a:gd name="connsiteY127" fmla="*/ 561894 h 677574"/>
              <a:gd name="connsiteX128" fmla="*/ 3016658 w 3649252"/>
              <a:gd name="connsiteY128" fmla="*/ 561444 h 677574"/>
              <a:gd name="connsiteX129" fmla="*/ 3005122 w 3649252"/>
              <a:gd name="connsiteY129" fmla="*/ 565364 h 677574"/>
              <a:gd name="connsiteX130" fmla="*/ 2998117 w 3649252"/>
              <a:gd name="connsiteY130" fmla="*/ 576032 h 677574"/>
              <a:gd name="connsiteX131" fmla="*/ 2995771 w 3649252"/>
              <a:gd name="connsiteY131" fmla="*/ 591392 h 677574"/>
              <a:gd name="connsiteX132" fmla="*/ 2998117 w 3649252"/>
              <a:gd name="connsiteY132" fmla="*/ 606752 h 677574"/>
              <a:gd name="connsiteX133" fmla="*/ 3005122 w 3649252"/>
              <a:gd name="connsiteY133" fmla="*/ 617388 h 677574"/>
              <a:gd name="connsiteX134" fmla="*/ 3016658 w 3649252"/>
              <a:gd name="connsiteY134" fmla="*/ 621276 h 677574"/>
              <a:gd name="connsiteX135" fmla="*/ 3028033 w 3649252"/>
              <a:gd name="connsiteY135" fmla="*/ 617388 h 677574"/>
              <a:gd name="connsiteX136" fmla="*/ 3034942 w 3649252"/>
              <a:gd name="connsiteY136" fmla="*/ 606752 h 677574"/>
              <a:gd name="connsiteX137" fmla="*/ 3037288 w 3649252"/>
              <a:gd name="connsiteY137" fmla="*/ 591392 h 677574"/>
              <a:gd name="connsiteX138" fmla="*/ 3034942 w 3649252"/>
              <a:gd name="connsiteY138" fmla="*/ 576032 h 677574"/>
              <a:gd name="connsiteX139" fmla="*/ 3028033 w 3649252"/>
              <a:gd name="connsiteY139" fmla="*/ 565364 h 677574"/>
              <a:gd name="connsiteX140" fmla="*/ 3016658 w 3649252"/>
              <a:gd name="connsiteY140" fmla="*/ 561444 h 677574"/>
              <a:gd name="connsiteX141" fmla="*/ 1702208 w 3649252"/>
              <a:gd name="connsiteY141" fmla="*/ 561444 h 677574"/>
              <a:gd name="connsiteX142" fmla="*/ 1690672 w 3649252"/>
              <a:gd name="connsiteY142" fmla="*/ 565364 h 677574"/>
              <a:gd name="connsiteX143" fmla="*/ 1683667 w 3649252"/>
              <a:gd name="connsiteY143" fmla="*/ 576032 h 677574"/>
              <a:gd name="connsiteX144" fmla="*/ 1681321 w 3649252"/>
              <a:gd name="connsiteY144" fmla="*/ 591392 h 677574"/>
              <a:gd name="connsiteX145" fmla="*/ 1683667 w 3649252"/>
              <a:gd name="connsiteY145" fmla="*/ 606752 h 677574"/>
              <a:gd name="connsiteX146" fmla="*/ 1690672 w 3649252"/>
              <a:gd name="connsiteY146" fmla="*/ 617388 h 677574"/>
              <a:gd name="connsiteX147" fmla="*/ 1702208 w 3649252"/>
              <a:gd name="connsiteY147" fmla="*/ 621276 h 677574"/>
              <a:gd name="connsiteX148" fmla="*/ 1713583 w 3649252"/>
              <a:gd name="connsiteY148" fmla="*/ 617388 h 677574"/>
              <a:gd name="connsiteX149" fmla="*/ 1720492 w 3649252"/>
              <a:gd name="connsiteY149" fmla="*/ 606752 h 677574"/>
              <a:gd name="connsiteX150" fmla="*/ 1722838 w 3649252"/>
              <a:gd name="connsiteY150" fmla="*/ 591392 h 677574"/>
              <a:gd name="connsiteX151" fmla="*/ 1720492 w 3649252"/>
              <a:gd name="connsiteY151" fmla="*/ 576032 h 677574"/>
              <a:gd name="connsiteX152" fmla="*/ 1713583 w 3649252"/>
              <a:gd name="connsiteY152" fmla="*/ 565364 h 677574"/>
              <a:gd name="connsiteX153" fmla="*/ 1702208 w 3649252"/>
              <a:gd name="connsiteY153" fmla="*/ 561444 h 677574"/>
              <a:gd name="connsiteX154" fmla="*/ 749708 w 3649252"/>
              <a:gd name="connsiteY154" fmla="*/ 561444 h 677574"/>
              <a:gd name="connsiteX155" fmla="*/ 738172 w 3649252"/>
              <a:gd name="connsiteY155" fmla="*/ 565364 h 677574"/>
              <a:gd name="connsiteX156" fmla="*/ 731167 w 3649252"/>
              <a:gd name="connsiteY156" fmla="*/ 576032 h 677574"/>
              <a:gd name="connsiteX157" fmla="*/ 728821 w 3649252"/>
              <a:gd name="connsiteY157" fmla="*/ 591392 h 677574"/>
              <a:gd name="connsiteX158" fmla="*/ 731167 w 3649252"/>
              <a:gd name="connsiteY158" fmla="*/ 606752 h 677574"/>
              <a:gd name="connsiteX159" fmla="*/ 738172 w 3649252"/>
              <a:gd name="connsiteY159" fmla="*/ 617388 h 677574"/>
              <a:gd name="connsiteX160" fmla="*/ 749708 w 3649252"/>
              <a:gd name="connsiteY160" fmla="*/ 621276 h 677574"/>
              <a:gd name="connsiteX161" fmla="*/ 761083 w 3649252"/>
              <a:gd name="connsiteY161" fmla="*/ 617388 h 677574"/>
              <a:gd name="connsiteX162" fmla="*/ 767992 w 3649252"/>
              <a:gd name="connsiteY162" fmla="*/ 606752 h 677574"/>
              <a:gd name="connsiteX163" fmla="*/ 770338 w 3649252"/>
              <a:gd name="connsiteY163" fmla="*/ 591392 h 677574"/>
              <a:gd name="connsiteX164" fmla="*/ 767992 w 3649252"/>
              <a:gd name="connsiteY164" fmla="*/ 576032 h 677574"/>
              <a:gd name="connsiteX165" fmla="*/ 761083 w 3649252"/>
              <a:gd name="connsiteY165" fmla="*/ 565364 h 677574"/>
              <a:gd name="connsiteX166" fmla="*/ 749708 w 3649252"/>
              <a:gd name="connsiteY166" fmla="*/ 561444 h 677574"/>
              <a:gd name="connsiteX167" fmla="*/ 3378223 w 3649252"/>
              <a:gd name="connsiteY167" fmla="*/ 560994 h 677574"/>
              <a:gd name="connsiteX168" fmla="*/ 3367201 w 3649252"/>
              <a:gd name="connsiteY168" fmla="*/ 563854 h 677574"/>
              <a:gd name="connsiteX169" fmla="*/ 3359713 w 3649252"/>
              <a:gd name="connsiteY169" fmla="*/ 571502 h 677574"/>
              <a:gd name="connsiteX170" fmla="*/ 3357184 w 3649252"/>
              <a:gd name="connsiteY170" fmla="*/ 581238 h 677574"/>
              <a:gd name="connsiteX171" fmla="*/ 3398402 w 3649252"/>
              <a:gd name="connsiteY171" fmla="*/ 581238 h 677574"/>
              <a:gd name="connsiteX172" fmla="*/ 3395831 w 3649252"/>
              <a:gd name="connsiteY172" fmla="*/ 570763 h 677574"/>
              <a:gd name="connsiteX173" fmla="*/ 3388730 w 3649252"/>
              <a:gd name="connsiteY173" fmla="*/ 563597 h 677574"/>
              <a:gd name="connsiteX174" fmla="*/ 3378223 w 3649252"/>
              <a:gd name="connsiteY174" fmla="*/ 560994 h 677574"/>
              <a:gd name="connsiteX175" fmla="*/ 1387498 w 3649252"/>
              <a:gd name="connsiteY175" fmla="*/ 560994 h 677574"/>
              <a:gd name="connsiteX176" fmla="*/ 1376476 w 3649252"/>
              <a:gd name="connsiteY176" fmla="*/ 563854 h 677574"/>
              <a:gd name="connsiteX177" fmla="*/ 1368989 w 3649252"/>
              <a:gd name="connsiteY177" fmla="*/ 571502 h 677574"/>
              <a:gd name="connsiteX178" fmla="*/ 1366459 w 3649252"/>
              <a:gd name="connsiteY178" fmla="*/ 581238 h 677574"/>
              <a:gd name="connsiteX179" fmla="*/ 1407677 w 3649252"/>
              <a:gd name="connsiteY179" fmla="*/ 581238 h 677574"/>
              <a:gd name="connsiteX180" fmla="*/ 1405107 w 3649252"/>
              <a:gd name="connsiteY180" fmla="*/ 570763 h 677574"/>
              <a:gd name="connsiteX181" fmla="*/ 1398005 w 3649252"/>
              <a:gd name="connsiteY181" fmla="*/ 563597 h 677574"/>
              <a:gd name="connsiteX182" fmla="*/ 1387498 w 3649252"/>
              <a:gd name="connsiteY182" fmla="*/ 560994 h 677574"/>
              <a:gd name="connsiteX183" fmla="*/ 520723 w 3649252"/>
              <a:gd name="connsiteY183" fmla="*/ 560994 h 677574"/>
              <a:gd name="connsiteX184" fmla="*/ 509701 w 3649252"/>
              <a:gd name="connsiteY184" fmla="*/ 563854 h 677574"/>
              <a:gd name="connsiteX185" fmla="*/ 502214 w 3649252"/>
              <a:gd name="connsiteY185" fmla="*/ 571502 h 677574"/>
              <a:gd name="connsiteX186" fmla="*/ 499684 w 3649252"/>
              <a:gd name="connsiteY186" fmla="*/ 581238 h 677574"/>
              <a:gd name="connsiteX187" fmla="*/ 540902 w 3649252"/>
              <a:gd name="connsiteY187" fmla="*/ 581238 h 677574"/>
              <a:gd name="connsiteX188" fmla="*/ 538332 w 3649252"/>
              <a:gd name="connsiteY188" fmla="*/ 570763 h 677574"/>
              <a:gd name="connsiteX189" fmla="*/ 531230 w 3649252"/>
              <a:gd name="connsiteY189" fmla="*/ 563597 h 677574"/>
              <a:gd name="connsiteX190" fmla="*/ 520723 w 3649252"/>
              <a:gd name="connsiteY190" fmla="*/ 560994 h 677574"/>
              <a:gd name="connsiteX191" fmla="*/ 3200529 w 3649252"/>
              <a:gd name="connsiteY191" fmla="*/ 541843 h 677574"/>
              <a:gd name="connsiteX192" fmla="*/ 3212161 w 3649252"/>
              <a:gd name="connsiteY192" fmla="*/ 541843 h 677574"/>
              <a:gd name="connsiteX193" fmla="*/ 3226685 w 3649252"/>
              <a:gd name="connsiteY193" fmla="*/ 541843 h 677574"/>
              <a:gd name="connsiteX194" fmla="*/ 3232919 w 3649252"/>
              <a:gd name="connsiteY194" fmla="*/ 541843 h 677574"/>
              <a:gd name="connsiteX195" fmla="*/ 3258883 w 3649252"/>
              <a:gd name="connsiteY195" fmla="*/ 610287 h 677574"/>
              <a:gd name="connsiteX196" fmla="*/ 3285617 w 3649252"/>
              <a:gd name="connsiteY196" fmla="*/ 541843 h 677574"/>
              <a:gd name="connsiteX197" fmla="*/ 3292429 w 3649252"/>
              <a:gd name="connsiteY197" fmla="*/ 541843 h 677574"/>
              <a:gd name="connsiteX198" fmla="*/ 3306440 w 3649252"/>
              <a:gd name="connsiteY198" fmla="*/ 541843 h 677574"/>
              <a:gd name="connsiteX199" fmla="*/ 3318265 w 3649252"/>
              <a:gd name="connsiteY199" fmla="*/ 541843 h 677574"/>
              <a:gd name="connsiteX200" fmla="*/ 3318265 w 3649252"/>
              <a:gd name="connsiteY200" fmla="*/ 640556 h 677574"/>
              <a:gd name="connsiteX201" fmla="*/ 3292429 w 3649252"/>
              <a:gd name="connsiteY201" fmla="*/ 640556 h 677574"/>
              <a:gd name="connsiteX202" fmla="*/ 3292429 w 3649252"/>
              <a:gd name="connsiteY202" fmla="*/ 577768 h 677574"/>
              <a:gd name="connsiteX203" fmla="*/ 3267944 w 3649252"/>
              <a:gd name="connsiteY203" fmla="*/ 640556 h 677574"/>
              <a:gd name="connsiteX204" fmla="*/ 3249757 w 3649252"/>
              <a:gd name="connsiteY204" fmla="*/ 640556 h 677574"/>
              <a:gd name="connsiteX205" fmla="*/ 3226685 w 3649252"/>
              <a:gd name="connsiteY205" fmla="*/ 579978 h 677574"/>
              <a:gd name="connsiteX206" fmla="*/ 3226685 w 3649252"/>
              <a:gd name="connsiteY206" fmla="*/ 640556 h 677574"/>
              <a:gd name="connsiteX207" fmla="*/ 3200529 w 3649252"/>
              <a:gd name="connsiteY207" fmla="*/ 640556 h 677574"/>
              <a:gd name="connsiteX208" fmla="*/ 3200529 w 3649252"/>
              <a:gd name="connsiteY208" fmla="*/ 541843 h 677574"/>
              <a:gd name="connsiteX209" fmla="*/ 2719137 w 3649252"/>
              <a:gd name="connsiteY209" fmla="*/ 541843 h 677574"/>
              <a:gd name="connsiteX210" fmla="*/ 2808596 w 3649252"/>
              <a:gd name="connsiteY210" fmla="*/ 541843 h 677574"/>
              <a:gd name="connsiteX211" fmla="*/ 2808596 w 3649252"/>
              <a:gd name="connsiteY211" fmla="*/ 563372 h 677574"/>
              <a:gd name="connsiteX212" fmla="*/ 2776784 w 3649252"/>
              <a:gd name="connsiteY212" fmla="*/ 563372 h 677574"/>
              <a:gd name="connsiteX213" fmla="*/ 2776784 w 3649252"/>
              <a:gd name="connsiteY213" fmla="*/ 640556 h 677574"/>
              <a:gd name="connsiteX214" fmla="*/ 2750692 w 3649252"/>
              <a:gd name="connsiteY214" fmla="*/ 640556 h 677574"/>
              <a:gd name="connsiteX215" fmla="*/ 2750692 w 3649252"/>
              <a:gd name="connsiteY215" fmla="*/ 563372 h 677574"/>
              <a:gd name="connsiteX216" fmla="*/ 2719137 w 3649252"/>
              <a:gd name="connsiteY216" fmla="*/ 563372 h 677574"/>
              <a:gd name="connsiteX217" fmla="*/ 2719137 w 3649252"/>
              <a:gd name="connsiteY217" fmla="*/ 541843 h 677574"/>
              <a:gd name="connsiteX218" fmla="*/ 2527839 w 3649252"/>
              <a:gd name="connsiteY218" fmla="*/ 541843 h 677574"/>
              <a:gd name="connsiteX219" fmla="*/ 2602902 w 3649252"/>
              <a:gd name="connsiteY219" fmla="*/ 541843 h 677574"/>
              <a:gd name="connsiteX220" fmla="*/ 2602902 w 3649252"/>
              <a:gd name="connsiteY220" fmla="*/ 640556 h 677574"/>
              <a:gd name="connsiteX221" fmla="*/ 2576810 w 3649252"/>
              <a:gd name="connsiteY221" fmla="*/ 640556 h 677574"/>
              <a:gd name="connsiteX222" fmla="*/ 2576810 w 3649252"/>
              <a:gd name="connsiteY222" fmla="*/ 563372 h 677574"/>
              <a:gd name="connsiteX223" fmla="*/ 2552453 w 3649252"/>
              <a:gd name="connsiteY223" fmla="*/ 563372 h 677574"/>
              <a:gd name="connsiteX224" fmla="*/ 2550910 w 3649252"/>
              <a:gd name="connsiteY224" fmla="*/ 593513 h 677574"/>
              <a:gd name="connsiteX225" fmla="*/ 2547922 w 3649252"/>
              <a:gd name="connsiteY225" fmla="*/ 614850 h 677574"/>
              <a:gd name="connsiteX226" fmla="*/ 2541271 w 3649252"/>
              <a:gd name="connsiteY226" fmla="*/ 629470 h 677574"/>
              <a:gd name="connsiteX227" fmla="*/ 2531052 w 3649252"/>
              <a:gd name="connsiteY227" fmla="*/ 637857 h 677574"/>
              <a:gd name="connsiteX228" fmla="*/ 2517171 w 3649252"/>
              <a:gd name="connsiteY228" fmla="*/ 640556 h 677574"/>
              <a:gd name="connsiteX229" fmla="*/ 2508944 w 3649252"/>
              <a:gd name="connsiteY229" fmla="*/ 640556 h 677574"/>
              <a:gd name="connsiteX230" fmla="*/ 2508816 w 3649252"/>
              <a:gd name="connsiteY230" fmla="*/ 618834 h 677574"/>
              <a:gd name="connsiteX231" fmla="*/ 2512093 w 3649252"/>
              <a:gd name="connsiteY231" fmla="*/ 618834 h 677574"/>
              <a:gd name="connsiteX232" fmla="*/ 2518102 w 3649252"/>
              <a:gd name="connsiteY232" fmla="*/ 617131 h 677574"/>
              <a:gd name="connsiteX233" fmla="*/ 2522312 w 3649252"/>
              <a:gd name="connsiteY233" fmla="*/ 611572 h 677574"/>
              <a:gd name="connsiteX234" fmla="*/ 2524947 w 3649252"/>
              <a:gd name="connsiteY234" fmla="*/ 601321 h 677574"/>
              <a:gd name="connsiteX235" fmla="*/ 2526232 w 3649252"/>
              <a:gd name="connsiteY235" fmla="*/ 585544 h 677574"/>
              <a:gd name="connsiteX236" fmla="*/ 2527839 w 3649252"/>
              <a:gd name="connsiteY236" fmla="*/ 541843 h 677574"/>
              <a:gd name="connsiteX237" fmla="*/ 2409953 w 3649252"/>
              <a:gd name="connsiteY237" fmla="*/ 541843 h 677574"/>
              <a:gd name="connsiteX238" fmla="*/ 2496263 w 3649252"/>
              <a:gd name="connsiteY238" fmla="*/ 541843 h 677574"/>
              <a:gd name="connsiteX239" fmla="*/ 2496263 w 3649252"/>
              <a:gd name="connsiteY239" fmla="*/ 640556 h 677574"/>
              <a:gd name="connsiteX240" fmla="*/ 2470107 w 3649252"/>
              <a:gd name="connsiteY240" fmla="*/ 640556 h 677574"/>
              <a:gd name="connsiteX241" fmla="*/ 2470107 w 3649252"/>
              <a:gd name="connsiteY241" fmla="*/ 563372 h 677574"/>
              <a:gd name="connsiteX242" fmla="*/ 2435789 w 3649252"/>
              <a:gd name="connsiteY242" fmla="*/ 563372 h 677574"/>
              <a:gd name="connsiteX243" fmla="*/ 2435789 w 3649252"/>
              <a:gd name="connsiteY243" fmla="*/ 640556 h 677574"/>
              <a:gd name="connsiteX244" fmla="*/ 2409953 w 3649252"/>
              <a:gd name="connsiteY244" fmla="*/ 640556 h 677574"/>
              <a:gd name="connsiteX245" fmla="*/ 2409953 w 3649252"/>
              <a:gd name="connsiteY245" fmla="*/ 541843 h 677574"/>
              <a:gd name="connsiteX246" fmla="*/ 2267078 w 3649252"/>
              <a:gd name="connsiteY246" fmla="*/ 541843 h 677574"/>
              <a:gd name="connsiteX247" fmla="*/ 2293235 w 3649252"/>
              <a:gd name="connsiteY247" fmla="*/ 541843 h 677574"/>
              <a:gd name="connsiteX248" fmla="*/ 2293235 w 3649252"/>
              <a:gd name="connsiteY248" fmla="*/ 604438 h 677574"/>
              <a:gd name="connsiteX249" fmla="*/ 2328775 w 3649252"/>
              <a:gd name="connsiteY249" fmla="*/ 541843 h 677574"/>
              <a:gd name="connsiteX250" fmla="*/ 2355767 w 3649252"/>
              <a:gd name="connsiteY250" fmla="*/ 541843 h 677574"/>
              <a:gd name="connsiteX251" fmla="*/ 2355767 w 3649252"/>
              <a:gd name="connsiteY251" fmla="*/ 640556 h 677574"/>
              <a:gd name="connsiteX252" fmla="*/ 2329674 w 3649252"/>
              <a:gd name="connsiteY252" fmla="*/ 640556 h 677574"/>
              <a:gd name="connsiteX253" fmla="*/ 2329674 w 3649252"/>
              <a:gd name="connsiteY253" fmla="*/ 577768 h 677574"/>
              <a:gd name="connsiteX254" fmla="*/ 2294263 w 3649252"/>
              <a:gd name="connsiteY254" fmla="*/ 640556 h 677574"/>
              <a:gd name="connsiteX255" fmla="*/ 2267078 w 3649252"/>
              <a:gd name="connsiteY255" fmla="*/ 640556 h 677574"/>
              <a:gd name="connsiteX256" fmla="*/ 2267078 w 3649252"/>
              <a:gd name="connsiteY256" fmla="*/ 541843 h 677574"/>
              <a:gd name="connsiteX257" fmla="*/ 2124203 w 3649252"/>
              <a:gd name="connsiteY257" fmla="*/ 541843 h 677574"/>
              <a:gd name="connsiteX258" fmla="*/ 2135836 w 3649252"/>
              <a:gd name="connsiteY258" fmla="*/ 541843 h 677574"/>
              <a:gd name="connsiteX259" fmla="*/ 2150360 w 3649252"/>
              <a:gd name="connsiteY259" fmla="*/ 541843 h 677574"/>
              <a:gd name="connsiteX260" fmla="*/ 2156594 w 3649252"/>
              <a:gd name="connsiteY260" fmla="*/ 541843 h 677574"/>
              <a:gd name="connsiteX261" fmla="*/ 2182558 w 3649252"/>
              <a:gd name="connsiteY261" fmla="*/ 610287 h 677574"/>
              <a:gd name="connsiteX262" fmla="*/ 2209293 w 3649252"/>
              <a:gd name="connsiteY262" fmla="*/ 541843 h 677574"/>
              <a:gd name="connsiteX263" fmla="*/ 2216105 w 3649252"/>
              <a:gd name="connsiteY263" fmla="*/ 541843 h 677574"/>
              <a:gd name="connsiteX264" fmla="*/ 2230115 w 3649252"/>
              <a:gd name="connsiteY264" fmla="*/ 541843 h 677574"/>
              <a:gd name="connsiteX265" fmla="*/ 2241940 w 3649252"/>
              <a:gd name="connsiteY265" fmla="*/ 541843 h 677574"/>
              <a:gd name="connsiteX266" fmla="*/ 2241940 w 3649252"/>
              <a:gd name="connsiteY266" fmla="*/ 640556 h 677574"/>
              <a:gd name="connsiteX267" fmla="*/ 2216105 w 3649252"/>
              <a:gd name="connsiteY267" fmla="*/ 640556 h 677574"/>
              <a:gd name="connsiteX268" fmla="*/ 2216105 w 3649252"/>
              <a:gd name="connsiteY268" fmla="*/ 577768 h 677574"/>
              <a:gd name="connsiteX269" fmla="*/ 2191619 w 3649252"/>
              <a:gd name="connsiteY269" fmla="*/ 640556 h 677574"/>
              <a:gd name="connsiteX270" fmla="*/ 2173432 w 3649252"/>
              <a:gd name="connsiteY270" fmla="*/ 640556 h 677574"/>
              <a:gd name="connsiteX271" fmla="*/ 2150360 w 3649252"/>
              <a:gd name="connsiteY271" fmla="*/ 579978 h 677574"/>
              <a:gd name="connsiteX272" fmla="*/ 2150360 w 3649252"/>
              <a:gd name="connsiteY272" fmla="*/ 640556 h 677574"/>
              <a:gd name="connsiteX273" fmla="*/ 2124203 w 3649252"/>
              <a:gd name="connsiteY273" fmla="*/ 640556 h 677574"/>
              <a:gd name="connsiteX274" fmla="*/ 2124203 w 3649252"/>
              <a:gd name="connsiteY274" fmla="*/ 541843 h 677574"/>
              <a:gd name="connsiteX275" fmla="*/ 1914653 w 3649252"/>
              <a:gd name="connsiteY275" fmla="*/ 541843 h 677574"/>
              <a:gd name="connsiteX276" fmla="*/ 1940810 w 3649252"/>
              <a:gd name="connsiteY276" fmla="*/ 541843 h 677574"/>
              <a:gd name="connsiteX277" fmla="*/ 1940810 w 3649252"/>
              <a:gd name="connsiteY277" fmla="*/ 580274 h 677574"/>
              <a:gd name="connsiteX278" fmla="*/ 1974550 w 3649252"/>
              <a:gd name="connsiteY278" fmla="*/ 580274 h 677574"/>
              <a:gd name="connsiteX279" fmla="*/ 1974550 w 3649252"/>
              <a:gd name="connsiteY279" fmla="*/ 541843 h 677574"/>
              <a:gd name="connsiteX280" fmla="*/ 2000514 w 3649252"/>
              <a:gd name="connsiteY280" fmla="*/ 541843 h 677574"/>
              <a:gd name="connsiteX281" fmla="*/ 2000514 w 3649252"/>
              <a:gd name="connsiteY281" fmla="*/ 640556 h 677574"/>
              <a:gd name="connsiteX282" fmla="*/ 1974550 w 3649252"/>
              <a:gd name="connsiteY282" fmla="*/ 640556 h 677574"/>
              <a:gd name="connsiteX283" fmla="*/ 1974550 w 3649252"/>
              <a:gd name="connsiteY283" fmla="*/ 601803 h 677574"/>
              <a:gd name="connsiteX284" fmla="*/ 1940810 w 3649252"/>
              <a:gd name="connsiteY284" fmla="*/ 601803 h 677574"/>
              <a:gd name="connsiteX285" fmla="*/ 1940810 w 3649252"/>
              <a:gd name="connsiteY285" fmla="*/ 640556 h 677574"/>
              <a:gd name="connsiteX286" fmla="*/ 1914653 w 3649252"/>
              <a:gd name="connsiteY286" fmla="*/ 640556 h 677574"/>
              <a:gd name="connsiteX287" fmla="*/ 1914653 w 3649252"/>
              <a:gd name="connsiteY287" fmla="*/ 541843 h 677574"/>
              <a:gd name="connsiteX288" fmla="*/ 1771778 w 3649252"/>
              <a:gd name="connsiteY288" fmla="*/ 541843 h 677574"/>
              <a:gd name="connsiteX289" fmla="*/ 1797935 w 3649252"/>
              <a:gd name="connsiteY289" fmla="*/ 541843 h 677574"/>
              <a:gd name="connsiteX290" fmla="*/ 1797935 w 3649252"/>
              <a:gd name="connsiteY290" fmla="*/ 604438 h 677574"/>
              <a:gd name="connsiteX291" fmla="*/ 1833475 w 3649252"/>
              <a:gd name="connsiteY291" fmla="*/ 541843 h 677574"/>
              <a:gd name="connsiteX292" fmla="*/ 1860467 w 3649252"/>
              <a:gd name="connsiteY292" fmla="*/ 541843 h 677574"/>
              <a:gd name="connsiteX293" fmla="*/ 1860467 w 3649252"/>
              <a:gd name="connsiteY293" fmla="*/ 640556 h 677574"/>
              <a:gd name="connsiteX294" fmla="*/ 1834374 w 3649252"/>
              <a:gd name="connsiteY294" fmla="*/ 640556 h 677574"/>
              <a:gd name="connsiteX295" fmla="*/ 1834374 w 3649252"/>
              <a:gd name="connsiteY295" fmla="*/ 577768 h 677574"/>
              <a:gd name="connsiteX296" fmla="*/ 1798963 w 3649252"/>
              <a:gd name="connsiteY296" fmla="*/ 640556 h 677574"/>
              <a:gd name="connsiteX297" fmla="*/ 1771778 w 3649252"/>
              <a:gd name="connsiteY297" fmla="*/ 640556 h 677574"/>
              <a:gd name="connsiteX298" fmla="*/ 1771778 w 3649252"/>
              <a:gd name="connsiteY298" fmla="*/ 541843 h 677574"/>
              <a:gd name="connsiteX299" fmla="*/ 1552703 w 3649252"/>
              <a:gd name="connsiteY299" fmla="*/ 541843 h 677574"/>
              <a:gd name="connsiteX300" fmla="*/ 1578860 w 3649252"/>
              <a:gd name="connsiteY300" fmla="*/ 541843 h 677574"/>
              <a:gd name="connsiteX301" fmla="*/ 1578860 w 3649252"/>
              <a:gd name="connsiteY301" fmla="*/ 580274 h 677574"/>
              <a:gd name="connsiteX302" fmla="*/ 1612600 w 3649252"/>
              <a:gd name="connsiteY302" fmla="*/ 580274 h 677574"/>
              <a:gd name="connsiteX303" fmla="*/ 1612600 w 3649252"/>
              <a:gd name="connsiteY303" fmla="*/ 541843 h 677574"/>
              <a:gd name="connsiteX304" fmla="*/ 1638564 w 3649252"/>
              <a:gd name="connsiteY304" fmla="*/ 541843 h 677574"/>
              <a:gd name="connsiteX305" fmla="*/ 1638564 w 3649252"/>
              <a:gd name="connsiteY305" fmla="*/ 640556 h 677574"/>
              <a:gd name="connsiteX306" fmla="*/ 1612600 w 3649252"/>
              <a:gd name="connsiteY306" fmla="*/ 640556 h 677574"/>
              <a:gd name="connsiteX307" fmla="*/ 1612600 w 3649252"/>
              <a:gd name="connsiteY307" fmla="*/ 601803 h 677574"/>
              <a:gd name="connsiteX308" fmla="*/ 1578860 w 3649252"/>
              <a:gd name="connsiteY308" fmla="*/ 601803 h 677574"/>
              <a:gd name="connsiteX309" fmla="*/ 1578860 w 3649252"/>
              <a:gd name="connsiteY309" fmla="*/ 640556 h 677574"/>
              <a:gd name="connsiteX310" fmla="*/ 1552703 w 3649252"/>
              <a:gd name="connsiteY310" fmla="*/ 640556 h 677574"/>
              <a:gd name="connsiteX311" fmla="*/ 1552703 w 3649252"/>
              <a:gd name="connsiteY311" fmla="*/ 541843 h 677574"/>
              <a:gd name="connsiteX312" fmla="*/ 1447929 w 3649252"/>
              <a:gd name="connsiteY312" fmla="*/ 541843 h 677574"/>
              <a:gd name="connsiteX313" fmla="*/ 1474085 w 3649252"/>
              <a:gd name="connsiteY313" fmla="*/ 541843 h 677574"/>
              <a:gd name="connsiteX314" fmla="*/ 1474085 w 3649252"/>
              <a:gd name="connsiteY314" fmla="*/ 580274 h 677574"/>
              <a:gd name="connsiteX315" fmla="*/ 1507825 w 3649252"/>
              <a:gd name="connsiteY315" fmla="*/ 580274 h 677574"/>
              <a:gd name="connsiteX316" fmla="*/ 1507825 w 3649252"/>
              <a:gd name="connsiteY316" fmla="*/ 541843 h 677574"/>
              <a:gd name="connsiteX317" fmla="*/ 1533789 w 3649252"/>
              <a:gd name="connsiteY317" fmla="*/ 541843 h 677574"/>
              <a:gd name="connsiteX318" fmla="*/ 1533789 w 3649252"/>
              <a:gd name="connsiteY318" fmla="*/ 640556 h 677574"/>
              <a:gd name="connsiteX319" fmla="*/ 1507825 w 3649252"/>
              <a:gd name="connsiteY319" fmla="*/ 640556 h 677574"/>
              <a:gd name="connsiteX320" fmla="*/ 1507825 w 3649252"/>
              <a:gd name="connsiteY320" fmla="*/ 601803 h 677574"/>
              <a:gd name="connsiteX321" fmla="*/ 1474085 w 3649252"/>
              <a:gd name="connsiteY321" fmla="*/ 601803 h 677574"/>
              <a:gd name="connsiteX322" fmla="*/ 1474085 w 3649252"/>
              <a:gd name="connsiteY322" fmla="*/ 640556 h 677574"/>
              <a:gd name="connsiteX323" fmla="*/ 1447929 w 3649252"/>
              <a:gd name="connsiteY323" fmla="*/ 640556 h 677574"/>
              <a:gd name="connsiteX324" fmla="*/ 1447929 w 3649252"/>
              <a:gd name="connsiteY324" fmla="*/ 541843 h 677574"/>
              <a:gd name="connsiteX325" fmla="*/ 1251489 w 3649252"/>
              <a:gd name="connsiteY325" fmla="*/ 541843 h 677574"/>
              <a:gd name="connsiteX326" fmla="*/ 1326552 w 3649252"/>
              <a:gd name="connsiteY326" fmla="*/ 541843 h 677574"/>
              <a:gd name="connsiteX327" fmla="*/ 1326552 w 3649252"/>
              <a:gd name="connsiteY327" fmla="*/ 640556 h 677574"/>
              <a:gd name="connsiteX328" fmla="*/ 1300460 w 3649252"/>
              <a:gd name="connsiteY328" fmla="*/ 640556 h 677574"/>
              <a:gd name="connsiteX329" fmla="*/ 1300460 w 3649252"/>
              <a:gd name="connsiteY329" fmla="*/ 563372 h 677574"/>
              <a:gd name="connsiteX330" fmla="*/ 1276103 w 3649252"/>
              <a:gd name="connsiteY330" fmla="*/ 563372 h 677574"/>
              <a:gd name="connsiteX331" fmla="*/ 1274561 w 3649252"/>
              <a:gd name="connsiteY331" fmla="*/ 593513 h 677574"/>
              <a:gd name="connsiteX332" fmla="*/ 1271572 w 3649252"/>
              <a:gd name="connsiteY332" fmla="*/ 614850 h 677574"/>
              <a:gd name="connsiteX333" fmla="*/ 1264921 w 3649252"/>
              <a:gd name="connsiteY333" fmla="*/ 629470 h 677574"/>
              <a:gd name="connsiteX334" fmla="*/ 1254702 w 3649252"/>
              <a:gd name="connsiteY334" fmla="*/ 637857 h 677574"/>
              <a:gd name="connsiteX335" fmla="*/ 1240821 w 3649252"/>
              <a:gd name="connsiteY335" fmla="*/ 640556 h 677574"/>
              <a:gd name="connsiteX336" fmla="*/ 1232595 w 3649252"/>
              <a:gd name="connsiteY336" fmla="*/ 640556 h 677574"/>
              <a:gd name="connsiteX337" fmla="*/ 1232466 w 3649252"/>
              <a:gd name="connsiteY337" fmla="*/ 618834 h 677574"/>
              <a:gd name="connsiteX338" fmla="*/ 1235744 w 3649252"/>
              <a:gd name="connsiteY338" fmla="*/ 618834 h 677574"/>
              <a:gd name="connsiteX339" fmla="*/ 1241753 w 3649252"/>
              <a:gd name="connsiteY339" fmla="*/ 617131 h 677574"/>
              <a:gd name="connsiteX340" fmla="*/ 1245962 w 3649252"/>
              <a:gd name="connsiteY340" fmla="*/ 611572 h 677574"/>
              <a:gd name="connsiteX341" fmla="*/ 1248597 w 3649252"/>
              <a:gd name="connsiteY341" fmla="*/ 601321 h 677574"/>
              <a:gd name="connsiteX342" fmla="*/ 1249882 w 3649252"/>
              <a:gd name="connsiteY342" fmla="*/ 585544 h 677574"/>
              <a:gd name="connsiteX343" fmla="*/ 1251489 w 3649252"/>
              <a:gd name="connsiteY343" fmla="*/ 541843 h 677574"/>
              <a:gd name="connsiteX344" fmla="*/ 1133604 w 3649252"/>
              <a:gd name="connsiteY344" fmla="*/ 541843 h 677574"/>
              <a:gd name="connsiteX345" fmla="*/ 1175698 w 3649252"/>
              <a:gd name="connsiteY345" fmla="*/ 541843 h 677574"/>
              <a:gd name="connsiteX346" fmla="*/ 1204554 w 3649252"/>
              <a:gd name="connsiteY346" fmla="*/ 548783 h 677574"/>
              <a:gd name="connsiteX347" fmla="*/ 1215158 w 3649252"/>
              <a:gd name="connsiteY347" fmla="*/ 568513 h 677574"/>
              <a:gd name="connsiteX348" fmla="*/ 1209181 w 3649252"/>
              <a:gd name="connsiteY348" fmla="*/ 581881 h 677574"/>
              <a:gd name="connsiteX349" fmla="*/ 1192600 w 3649252"/>
              <a:gd name="connsiteY349" fmla="*/ 589079 h 677574"/>
              <a:gd name="connsiteX350" fmla="*/ 1207735 w 3649252"/>
              <a:gd name="connsiteY350" fmla="*/ 593095 h 677574"/>
              <a:gd name="connsiteX351" fmla="*/ 1217311 w 3649252"/>
              <a:gd name="connsiteY351" fmla="*/ 601803 h 677574"/>
              <a:gd name="connsiteX352" fmla="*/ 1220621 w 3649252"/>
              <a:gd name="connsiteY352" fmla="*/ 613628 h 677574"/>
              <a:gd name="connsiteX353" fmla="*/ 1216154 w 3649252"/>
              <a:gd name="connsiteY353" fmla="*/ 628088 h 677574"/>
              <a:gd name="connsiteX354" fmla="*/ 1203108 w 3649252"/>
              <a:gd name="connsiteY354" fmla="*/ 637343 h 677574"/>
              <a:gd name="connsiteX355" fmla="*/ 1182189 w 3649252"/>
              <a:gd name="connsiteY355" fmla="*/ 640556 h 677574"/>
              <a:gd name="connsiteX356" fmla="*/ 1133604 w 3649252"/>
              <a:gd name="connsiteY356" fmla="*/ 640556 h 677574"/>
              <a:gd name="connsiteX357" fmla="*/ 1133604 w 3649252"/>
              <a:gd name="connsiteY357" fmla="*/ 541843 h 677574"/>
              <a:gd name="connsiteX358" fmla="*/ 918912 w 3649252"/>
              <a:gd name="connsiteY358" fmla="*/ 541843 h 677574"/>
              <a:gd name="connsiteX359" fmla="*/ 1008372 w 3649252"/>
              <a:gd name="connsiteY359" fmla="*/ 541843 h 677574"/>
              <a:gd name="connsiteX360" fmla="*/ 1008372 w 3649252"/>
              <a:gd name="connsiteY360" fmla="*/ 563372 h 677574"/>
              <a:gd name="connsiteX361" fmla="*/ 976560 w 3649252"/>
              <a:gd name="connsiteY361" fmla="*/ 563372 h 677574"/>
              <a:gd name="connsiteX362" fmla="*/ 976560 w 3649252"/>
              <a:gd name="connsiteY362" fmla="*/ 640556 h 677574"/>
              <a:gd name="connsiteX363" fmla="*/ 950467 w 3649252"/>
              <a:gd name="connsiteY363" fmla="*/ 640556 h 677574"/>
              <a:gd name="connsiteX364" fmla="*/ 950467 w 3649252"/>
              <a:gd name="connsiteY364" fmla="*/ 563372 h 677574"/>
              <a:gd name="connsiteX365" fmla="*/ 918912 w 3649252"/>
              <a:gd name="connsiteY365" fmla="*/ 563372 h 677574"/>
              <a:gd name="connsiteX366" fmla="*/ 918912 w 3649252"/>
              <a:gd name="connsiteY366" fmla="*/ 541843 h 677574"/>
              <a:gd name="connsiteX367" fmla="*/ 595614 w 3649252"/>
              <a:gd name="connsiteY367" fmla="*/ 541843 h 677574"/>
              <a:gd name="connsiteX368" fmla="*/ 671320 w 3649252"/>
              <a:gd name="connsiteY368" fmla="*/ 541843 h 677574"/>
              <a:gd name="connsiteX369" fmla="*/ 671320 w 3649252"/>
              <a:gd name="connsiteY369" fmla="*/ 618834 h 677574"/>
              <a:gd name="connsiteX370" fmla="*/ 686615 w 3649252"/>
              <a:gd name="connsiteY370" fmla="*/ 618834 h 677574"/>
              <a:gd name="connsiteX371" fmla="*/ 686615 w 3649252"/>
              <a:gd name="connsiteY371" fmla="*/ 669476 h 677574"/>
              <a:gd name="connsiteX372" fmla="*/ 660523 w 3649252"/>
              <a:gd name="connsiteY372" fmla="*/ 669476 h 677574"/>
              <a:gd name="connsiteX373" fmla="*/ 660523 w 3649252"/>
              <a:gd name="connsiteY373" fmla="*/ 640556 h 677574"/>
              <a:gd name="connsiteX374" fmla="*/ 600177 w 3649252"/>
              <a:gd name="connsiteY374" fmla="*/ 640556 h 677574"/>
              <a:gd name="connsiteX375" fmla="*/ 600177 w 3649252"/>
              <a:gd name="connsiteY375" fmla="*/ 669476 h 677574"/>
              <a:gd name="connsiteX376" fmla="*/ 573442 w 3649252"/>
              <a:gd name="connsiteY376" fmla="*/ 669476 h 677574"/>
              <a:gd name="connsiteX377" fmla="*/ 573442 w 3649252"/>
              <a:gd name="connsiteY377" fmla="*/ 618834 h 677574"/>
              <a:gd name="connsiteX378" fmla="*/ 581025 w 3649252"/>
              <a:gd name="connsiteY378" fmla="*/ 618834 h 677574"/>
              <a:gd name="connsiteX379" fmla="*/ 586327 w 3649252"/>
              <a:gd name="connsiteY379" fmla="*/ 612279 h 677574"/>
              <a:gd name="connsiteX380" fmla="*/ 589669 w 3649252"/>
              <a:gd name="connsiteY380" fmla="*/ 601675 h 677574"/>
              <a:gd name="connsiteX381" fmla="*/ 591725 w 3649252"/>
              <a:gd name="connsiteY381" fmla="*/ 588468 h 677574"/>
              <a:gd name="connsiteX382" fmla="*/ 593043 w 3649252"/>
              <a:gd name="connsiteY382" fmla="*/ 574104 h 677574"/>
              <a:gd name="connsiteX383" fmla="*/ 595614 w 3649252"/>
              <a:gd name="connsiteY383" fmla="*/ 541843 h 677574"/>
              <a:gd name="connsiteX384" fmla="*/ 257304 w 3649252"/>
              <a:gd name="connsiteY384" fmla="*/ 541843 h 677574"/>
              <a:gd name="connsiteX385" fmla="*/ 343614 w 3649252"/>
              <a:gd name="connsiteY385" fmla="*/ 541843 h 677574"/>
              <a:gd name="connsiteX386" fmla="*/ 343614 w 3649252"/>
              <a:gd name="connsiteY386" fmla="*/ 640556 h 677574"/>
              <a:gd name="connsiteX387" fmla="*/ 317457 w 3649252"/>
              <a:gd name="connsiteY387" fmla="*/ 640556 h 677574"/>
              <a:gd name="connsiteX388" fmla="*/ 317457 w 3649252"/>
              <a:gd name="connsiteY388" fmla="*/ 563372 h 677574"/>
              <a:gd name="connsiteX389" fmla="*/ 283139 w 3649252"/>
              <a:gd name="connsiteY389" fmla="*/ 563372 h 677574"/>
              <a:gd name="connsiteX390" fmla="*/ 283139 w 3649252"/>
              <a:gd name="connsiteY390" fmla="*/ 640556 h 677574"/>
              <a:gd name="connsiteX391" fmla="*/ 257304 w 3649252"/>
              <a:gd name="connsiteY391" fmla="*/ 640556 h 677574"/>
              <a:gd name="connsiteX392" fmla="*/ 257304 w 3649252"/>
              <a:gd name="connsiteY392" fmla="*/ 541843 h 677574"/>
              <a:gd name="connsiteX393" fmla="*/ 3085 w 3649252"/>
              <a:gd name="connsiteY393" fmla="*/ 541843 h 677574"/>
              <a:gd name="connsiteX394" fmla="*/ 18252 w 3649252"/>
              <a:gd name="connsiteY394" fmla="*/ 541843 h 677574"/>
              <a:gd name="connsiteX395" fmla="*/ 18252 w 3649252"/>
              <a:gd name="connsiteY395" fmla="*/ 584259 h 677574"/>
              <a:gd name="connsiteX396" fmla="*/ 65552 w 3649252"/>
              <a:gd name="connsiteY396" fmla="*/ 584259 h 677574"/>
              <a:gd name="connsiteX397" fmla="*/ 65552 w 3649252"/>
              <a:gd name="connsiteY397" fmla="*/ 541843 h 677574"/>
              <a:gd name="connsiteX398" fmla="*/ 80719 w 3649252"/>
              <a:gd name="connsiteY398" fmla="*/ 541843 h 677574"/>
              <a:gd name="connsiteX399" fmla="*/ 80719 w 3649252"/>
              <a:gd name="connsiteY399" fmla="*/ 640556 h 677574"/>
              <a:gd name="connsiteX400" fmla="*/ 65552 w 3649252"/>
              <a:gd name="connsiteY400" fmla="*/ 640556 h 677574"/>
              <a:gd name="connsiteX401" fmla="*/ 65552 w 3649252"/>
              <a:gd name="connsiteY401" fmla="*/ 598397 h 677574"/>
              <a:gd name="connsiteX402" fmla="*/ 18252 w 3649252"/>
              <a:gd name="connsiteY402" fmla="*/ 598397 h 677574"/>
              <a:gd name="connsiteX403" fmla="*/ 18252 w 3649252"/>
              <a:gd name="connsiteY403" fmla="*/ 640556 h 677574"/>
              <a:gd name="connsiteX404" fmla="*/ 3085 w 3649252"/>
              <a:gd name="connsiteY404" fmla="*/ 640556 h 677574"/>
              <a:gd name="connsiteX405" fmla="*/ 3085 w 3649252"/>
              <a:gd name="connsiteY405" fmla="*/ 541843 h 677574"/>
              <a:gd name="connsiteX406" fmla="*/ 3377773 w 3649252"/>
              <a:gd name="connsiteY406" fmla="*/ 540557 h 677574"/>
              <a:gd name="connsiteX407" fmla="*/ 3395992 w 3649252"/>
              <a:gd name="connsiteY407" fmla="*/ 543674 h 677574"/>
              <a:gd name="connsiteX408" fmla="*/ 3410773 w 3649252"/>
              <a:gd name="connsiteY408" fmla="*/ 553025 h 677574"/>
              <a:gd name="connsiteX409" fmla="*/ 3420639 w 3649252"/>
              <a:gd name="connsiteY409" fmla="*/ 568674 h 677574"/>
              <a:gd name="connsiteX410" fmla="*/ 3424173 w 3649252"/>
              <a:gd name="connsiteY410" fmla="*/ 590685 h 677574"/>
              <a:gd name="connsiteX411" fmla="*/ 3424173 w 3649252"/>
              <a:gd name="connsiteY411" fmla="*/ 598204 h 677574"/>
              <a:gd name="connsiteX412" fmla="*/ 3356950 w 3649252"/>
              <a:gd name="connsiteY412" fmla="*/ 598204 h 677574"/>
              <a:gd name="connsiteX413" fmla="*/ 3356950 w 3649252"/>
              <a:gd name="connsiteY413" fmla="*/ 598269 h 677574"/>
              <a:gd name="connsiteX414" fmla="*/ 3359681 w 3649252"/>
              <a:gd name="connsiteY414" fmla="*/ 610929 h 677574"/>
              <a:gd name="connsiteX415" fmla="*/ 3367425 w 3649252"/>
              <a:gd name="connsiteY415" fmla="*/ 619155 h 677574"/>
              <a:gd name="connsiteX416" fmla="*/ 3379315 w 3649252"/>
              <a:gd name="connsiteY416" fmla="*/ 622047 h 677574"/>
              <a:gd name="connsiteX417" fmla="*/ 3387669 w 3649252"/>
              <a:gd name="connsiteY417" fmla="*/ 620762 h 677574"/>
              <a:gd name="connsiteX418" fmla="*/ 3394161 w 3649252"/>
              <a:gd name="connsiteY418" fmla="*/ 616906 h 677574"/>
              <a:gd name="connsiteX419" fmla="*/ 3398274 w 3649252"/>
              <a:gd name="connsiteY419" fmla="*/ 610608 h 677574"/>
              <a:gd name="connsiteX420" fmla="*/ 3423595 w 3649252"/>
              <a:gd name="connsiteY420" fmla="*/ 612279 h 677574"/>
              <a:gd name="connsiteX421" fmla="*/ 3415722 w 3649252"/>
              <a:gd name="connsiteY421" fmla="*/ 628185 h 677574"/>
              <a:gd name="connsiteX422" fmla="*/ 3400427 w 3649252"/>
              <a:gd name="connsiteY422" fmla="*/ 638725 h 677574"/>
              <a:gd name="connsiteX423" fmla="*/ 3378865 w 3649252"/>
              <a:gd name="connsiteY423" fmla="*/ 642484 h 677574"/>
              <a:gd name="connsiteX424" fmla="*/ 3352677 w 3649252"/>
              <a:gd name="connsiteY424" fmla="*/ 636282 h 677574"/>
              <a:gd name="connsiteX425" fmla="*/ 3335807 w 3649252"/>
              <a:gd name="connsiteY425" fmla="*/ 618673 h 677574"/>
              <a:gd name="connsiteX426" fmla="*/ 3329894 w 3649252"/>
              <a:gd name="connsiteY426" fmla="*/ 591649 h 677574"/>
              <a:gd name="connsiteX427" fmla="*/ 3335807 w 3649252"/>
              <a:gd name="connsiteY427" fmla="*/ 564914 h 677574"/>
              <a:gd name="connsiteX428" fmla="*/ 3352483 w 3649252"/>
              <a:gd name="connsiteY428" fmla="*/ 546984 h 677574"/>
              <a:gd name="connsiteX429" fmla="*/ 3377773 w 3649252"/>
              <a:gd name="connsiteY429" fmla="*/ 540557 h 677574"/>
              <a:gd name="connsiteX430" fmla="*/ 3142526 w 3649252"/>
              <a:gd name="connsiteY430" fmla="*/ 540557 h 677574"/>
              <a:gd name="connsiteX431" fmla="*/ 3162449 w 3649252"/>
              <a:gd name="connsiteY431" fmla="*/ 546181 h 677574"/>
              <a:gd name="connsiteX432" fmla="*/ 3177037 w 3649252"/>
              <a:gd name="connsiteY432" fmla="*/ 563083 h 677574"/>
              <a:gd name="connsiteX433" fmla="*/ 3182500 w 3649252"/>
              <a:gd name="connsiteY433" fmla="*/ 591328 h 677574"/>
              <a:gd name="connsiteX434" fmla="*/ 3177198 w 3649252"/>
              <a:gd name="connsiteY434" fmla="*/ 619188 h 677574"/>
              <a:gd name="connsiteX435" fmla="*/ 3162802 w 3649252"/>
              <a:gd name="connsiteY435" fmla="*/ 636347 h 677574"/>
              <a:gd name="connsiteX436" fmla="*/ 3142462 w 3649252"/>
              <a:gd name="connsiteY436" fmla="*/ 642163 h 677574"/>
              <a:gd name="connsiteX437" fmla="*/ 3128934 w 3649252"/>
              <a:gd name="connsiteY437" fmla="*/ 639528 h 677574"/>
              <a:gd name="connsiteX438" fmla="*/ 3119840 w 3649252"/>
              <a:gd name="connsiteY438" fmla="*/ 632876 h 677574"/>
              <a:gd name="connsiteX439" fmla="*/ 3114442 w 3649252"/>
              <a:gd name="connsiteY439" fmla="*/ 624747 h 677574"/>
              <a:gd name="connsiteX440" fmla="*/ 3113606 w 3649252"/>
              <a:gd name="connsiteY440" fmla="*/ 624747 h 677574"/>
              <a:gd name="connsiteX441" fmla="*/ 3113606 w 3649252"/>
              <a:gd name="connsiteY441" fmla="*/ 677574 h 677574"/>
              <a:gd name="connsiteX442" fmla="*/ 3086229 w 3649252"/>
              <a:gd name="connsiteY442" fmla="*/ 677574 h 677574"/>
              <a:gd name="connsiteX443" fmla="*/ 3086229 w 3649252"/>
              <a:gd name="connsiteY443" fmla="*/ 541843 h 677574"/>
              <a:gd name="connsiteX444" fmla="*/ 3113221 w 3649252"/>
              <a:gd name="connsiteY444" fmla="*/ 541843 h 677574"/>
              <a:gd name="connsiteX445" fmla="*/ 3113221 w 3649252"/>
              <a:gd name="connsiteY445" fmla="*/ 558423 h 677574"/>
              <a:gd name="connsiteX446" fmla="*/ 3114442 w 3649252"/>
              <a:gd name="connsiteY446" fmla="*/ 558423 h 677574"/>
              <a:gd name="connsiteX447" fmla="*/ 3119679 w 3649252"/>
              <a:gd name="connsiteY447" fmla="*/ 550294 h 677574"/>
              <a:gd name="connsiteX448" fmla="*/ 3128677 w 3649252"/>
              <a:gd name="connsiteY448" fmla="*/ 543353 h 677574"/>
              <a:gd name="connsiteX449" fmla="*/ 3142526 w 3649252"/>
              <a:gd name="connsiteY449" fmla="*/ 540557 h 677574"/>
              <a:gd name="connsiteX450" fmla="*/ 3016529 w 3649252"/>
              <a:gd name="connsiteY450" fmla="*/ 540557 h 677574"/>
              <a:gd name="connsiteX451" fmla="*/ 3042397 w 3649252"/>
              <a:gd name="connsiteY451" fmla="*/ 546952 h 677574"/>
              <a:gd name="connsiteX452" fmla="*/ 3059203 w 3649252"/>
              <a:gd name="connsiteY452" fmla="*/ 564818 h 677574"/>
              <a:gd name="connsiteX453" fmla="*/ 3065115 w 3649252"/>
              <a:gd name="connsiteY453" fmla="*/ 591585 h 677574"/>
              <a:gd name="connsiteX454" fmla="*/ 3059203 w 3649252"/>
              <a:gd name="connsiteY454" fmla="*/ 618224 h 677574"/>
              <a:gd name="connsiteX455" fmla="*/ 3042397 w 3649252"/>
              <a:gd name="connsiteY455" fmla="*/ 636090 h 677574"/>
              <a:gd name="connsiteX456" fmla="*/ 3016529 w 3649252"/>
              <a:gd name="connsiteY456" fmla="*/ 642484 h 677574"/>
              <a:gd name="connsiteX457" fmla="*/ 2990662 w 3649252"/>
              <a:gd name="connsiteY457" fmla="*/ 636090 h 677574"/>
              <a:gd name="connsiteX458" fmla="*/ 2973856 w 3649252"/>
              <a:gd name="connsiteY458" fmla="*/ 618224 h 677574"/>
              <a:gd name="connsiteX459" fmla="*/ 2967944 w 3649252"/>
              <a:gd name="connsiteY459" fmla="*/ 591585 h 677574"/>
              <a:gd name="connsiteX460" fmla="*/ 2973856 w 3649252"/>
              <a:gd name="connsiteY460" fmla="*/ 564818 h 677574"/>
              <a:gd name="connsiteX461" fmla="*/ 2990662 w 3649252"/>
              <a:gd name="connsiteY461" fmla="*/ 546952 h 677574"/>
              <a:gd name="connsiteX462" fmla="*/ 3016529 w 3649252"/>
              <a:gd name="connsiteY462" fmla="*/ 540557 h 677574"/>
              <a:gd name="connsiteX463" fmla="*/ 2661341 w 3649252"/>
              <a:gd name="connsiteY463" fmla="*/ 540557 h 677574"/>
              <a:gd name="connsiteX464" fmla="*/ 2677118 w 3649252"/>
              <a:gd name="connsiteY464" fmla="*/ 542485 h 677574"/>
              <a:gd name="connsiteX465" fmla="*/ 2690551 w 3649252"/>
              <a:gd name="connsiteY465" fmla="*/ 548462 h 677574"/>
              <a:gd name="connsiteX466" fmla="*/ 2699837 w 3649252"/>
              <a:gd name="connsiteY466" fmla="*/ 558841 h 677574"/>
              <a:gd name="connsiteX467" fmla="*/ 2703243 w 3649252"/>
              <a:gd name="connsiteY467" fmla="*/ 573976 h 677574"/>
              <a:gd name="connsiteX468" fmla="*/ 2703243 w 3649252"/>
              <a:gd name="connsiteY468" fmla="*/ 640556 h 677574"/>
              <a:gd name="connsiteX469" fmla="*/ 2677279 w 3649252"/>
              <a:gd name="connsiteY469" fmla="*/ 640556 h 677574"/>
              <a:gd name="connsiteX470" fmla="*/ 2677279 w 3649252"/>
              <a:gd name="connsiteY470" fmla="*/ 626867 h 677574"/>
              <a:gd name="connsiteX471" fmla="*/ 2676508 w 3649252"/>
              <a:gd name="connsiteY471" fmla="*/ 626867 h 677574"/>
              <a:gd name="connsiteX472" fmla="*/ 2670145 w 3649252"/>
              <a:gd name="connsiteY472" fmla="*/ 634997 h 677574"/>
              <a:gd name="connsiteX473" fmla="*/ 2660570 w 3649252"/>
              <a:gd name="connsiteY473" fmla="*/ 640460 h 677574"/>
              <a:gd name="connsiteX474" fmla="*/ 2647652 w 3649252"/>
              <a:gd name="connsiteY474" fmla="*/ 642420 h 677574"/>
              <a:gd name="connsiteX475" fmla="*/ 2630814 w 3649252"/>
              <a:gd name="connsiteY475" fmla="*/ 639110 h 677574"/>
              <a:gd name="connsiteX476" fmla="*/ 2619150 w 3649252"/>
              <a:gd name="connsiteY476" fmla="*/ 629277 h 677574"/>
              <a:gd name="connsiteX477" fmla="*/ 2614876 w 3649252"/>
              <a:gd name="connsiteY477" fmla="*/ 612986 h 677574"/>
              <a:gd name="connsiteX478" fmla="*/ 2617897 w 3649252"/>
              <a:gd name="connsiteY478" fmla="*/ 599168 h 677574"/>
              <a:gd name="connsiteX479" fmla="*/ 2626123 w 3649252"/>
              <a:gd name="connsiteY479" fmla="*/ 590171 h 677574"/>
              <a:gd name="connsiteX480" fmla="*/ 2637980 w 3649252"/>
              <a:gd name="connsiteY480" fmla="*/ 585030 h 677574"/>
              <a:gd name="connsiteX481" fmla="*/ 2651958 w 3649252"/>
              <a:gd name="connsiteY481" fmla="*/ 582588 h 677574"/>
              <a:gd name="connsiteX482" fmla="*/ 2665840 w 3649252"/>
              <a:gd name="connsiteY482" fmla="*/ 580885 h 677574"/>
              <a:gd name="connsiteX483" fmla="*/ 2673487 w 3649252"/>
              <a:gd name="connsiteY483" fmla="*/ 578475 h 677574"/>
              <a:gd name="connsiteX484" fmla="*/ 2675865 w 3649252"/>
              <a:gd name="connsiteY484" fmla="*/ 573719 h 677574"/>
              <a:gd name="connsiteX485" fmla="*/ 2675865 w 3649252"/>
              <a:gd name="connsiteY485" fmla="*/ 573333 h 677574"/>
              <a:gd name="connsiteX486" fmla="*/ 2672041 w 3649252"/>
              <a:gd name="connsiteY486" fmla="*/ 563886 h 677574"/>
              <a:gd name="connsiteX487" fmla="*/ 2661212 w 3649252"/>
              <a:gd name="connsiteY487" fmla="*/ 560544 h 677574"/>
              <a:gd name="connsiteX488" fmla="*/ 2649452 w 3649252"/>
              <a:gd name="connsiteY488" fmla="*/ 563790 h 677574"/>
              <a:gd name="connsiteX489" fmla="*/ 2643667 w 3649252"/>
              <a:gd name="connsiteY489" fmla="*/ 571919 h 677574"/>
              <a:gd name="connsiteX490" fmla="*/ 2618347 w 3649252"/>
              <a:gd name="connsiteY490" fmla="*/ 569863 h 677574"/>
              <a:gd name="connsiteX491" fmla="*/ 2625930 w 3649252"/>
              <a:gd name="connsiteY491" fmla="*/ 554278 h 677574"/>
              <a:gd name="connsiteX492" fmla="*/ 2640551 w 3649252"/>
              <a:gd name="connsiteY492" fmla="*/ 544124 h 677574"/>
              <a:gd name="connsiteX493" fmla="*/ 2661341 w 3649252"/>
              <a:gd name="connsiteY493" fmla="*/ 540557 h 677574"/>
              <a:gd name="connsiteX494" fmla="*/ 2061266 w 3649252"/>
              <a:gd name="connsiteY494" fmla="*/ 540557 h 677574"/>
              <a:gd name="connsiteX495" fmla="*/ 2077043 w 3649252"/>
              <a:gd name="connsiteY495" fmla="*/ 542485 h 677574"/>
              <a:gd name="connsiteX496" fmla="*/ 2090475 w 3649252"/>
              <a:gd name="connsiteY496" fmla="*/ 548462 h 677574"/>
              <a:gd name="connsiteX497" fmla="*/ 2099762 w 3649252"/>
              <a:gd name="connsiteY497" fmla="*/ 558841 h 677574"/>
              <a:gd name="connsiteX498" fmla="*/ 2103168 w 3649252"/>
              <a:gd name="connsiteY498" fmla="*/ 573976 h 677574"/>
              <a:gd name="connsiteX499" fmla="*/ 2103168 w 3649252"/>
              <a:gd name="connsiteY499" fmla="*/ 640556 h 677574"/>
              <a:gd name="connsiteX500" fmla="*/ 2077204 w 3649252"/>
              <a:gd name="connsiteY500" fmla="*/ 640556 h 677574"/>
              <a:gd name="connsiteX501" fmla="*/ 2077204 w 3649252"/>
              <a:gd name="connsiteY501" fmla="*/ 626867 h 677574"/>
              <a:gd name="connsiteX502" fmla="*/ 2076433 w 3649252"/>
              <a:gd name="connsiteY502" fmla="*/ 626867 h 677574"/>
              <a:gd name="connsiteX503" fmla="*/ 2070071 w 3649252"/>
              <a:gd name="connsiteY503" fmla="*/ 634997 h 677574"/>
              <a:gd name="connsiteX504" fmla="*/ 2060495 w 3649252"/>
              <a:gd name="connsiteY504" fmla="*/ 640460 h 677574"/>
              <a:gd name="connsiteX505" fmla="*/ 2047577 w 3649252"/>
              <a:gd name="connsiteY505" fmla="*/ 642420 h 677574"/>
              <a:gd name="connsiteX506" fmla="*/ 2030739 w 3649252"/>
              <a:gd name="connsiteY506" fmla="*/ 639110 h 677574"/>
              <a:gd name="connsiteX507" fmla="*/ 2019075 w 3649252"/>
              <a:gd name="connsiteY507" fmla="*/ 629277 h 677574"/>
              <a:gd name="connsiteX508" fmla="*/ 2014801 w 3649252"/>
              <a:gd name="connsiteY508" fmla="*/ 612986 h 677574"/>
              <a:gd name="connsiteX509" fmla="*/ 2017822 w 3649252"/>
              <a:gd name="connsiteY509" fmla="*/ 599168 h 677574"/>
              <a:gd name="connsiteX510" fmla="*/ 2026048 w 3649252"/>
              <a:gd name="connsiteY510" fmla="*/ 590171 h 677574"/>
              <a:gd name="connsiteX511" fmla="*/ 2037905 w 3649252"/>
              <a:gd name="connsiteY511" fmla="*/ 585030 h 677574"/>
              <a:gd name="connsiteX512" fmla="*/ 2051883 w 3649252"/>
              <a:gd name="connsiteY512" fmla="*/ 582588 h 677574"/>
              <a:gd name="connsiteX513" fmla="*/ 2065765 w 3649252"/>
              <a:gd name="connsiteY513" fmla="*/ 580885 h 677574"/>
              <a:gd name="connsiteX514" fmla="*/ 2073413 w 3649252"/>
              <a:gd name="connsiteY514" fmla="*/ 578475 h 677574"/>
              <a:gd name="connsiteX515" fmla="*/ 2075790 w 3649252"/>
              <a:gd name="connsiteY515" fmla="*/ 573719 h 677574"/>
              <a:gd name="connsiteX516" fmla="*/ 2075790 w 3649252"/>
              <a:gd name="connsiteY516" fmla="*/ 573333 h 677574"/>
              <a:gd name="connsiteX517" fmla="*/ 2071966 w 3649252"/>
              <a:gd name="connsiteY517" fmla="*/ 563886 h 677574"/>
              <a:gd name="connsiteX518" fmla="*/ 2061137 w 3649252"/>
              <a:gd name="connsiteY518" fmla="*/ 560544 h 677574"/>
              <a:gd name="connsiteX519" fmla="*/ 2049377 w 3649252"/>
              <a:gd name="connsiteY519" fmla="*/ 563790 h 677574"/>
              <a:gd name="connsiteX520" fmla="*/ 2043593 w 3649252"/>
              <a:gd name="connsiteY520" fmla="*/ 571919 h 677574"/>
              <a:gd name="connsiteX521" fmla="*/ 2018272 w 3649252"/>
              <a:gd name="connsiteY521" fmla="*/ 569863 h 677574"/>
              <a:gd name="connsiteX522" fmla="*/ 2025855 w 3649252"/>
              <a:gd name="connsiteY522" fmla="*/ 554278 h 677574"/>
              <a:gd name="connsiteX523" fmla="*/ 2040476 w 3649252"/>
              <a:gd name="connsiteY523" fmla="*/ 544124 h 677574"/>
              <a:gd name="connsiteX524" fmla="*/ 2061266 w 3649252"/>
              <a:gd name="connsiteY524" fmla="*/ 540557 h 677574"/>
              <a:gd name="connsiteX525" fmla="*/ 1702079 w 3649252"/>
              <a:gd name="connsiteY525" fmla="*/ 540557 h 677574"/>
              <a:gd name="connsiteX526" fmla="*/ 1727947 w 3649252"/>
              <a:gd name="connsiteY526" fmla="*/ 546952 h 677574"/>
              <a:gd name="connsiteX527" fmla="*/ 1744753 w 3649252"/>
              <a:gd name="connsiteY527" fmla="*/ 564818 h 677574"/>
              <a:gd name="connsiteX528" fmla="*/ 1750665 w 3649252"/>
              <a:gd name="connsiteY528" fmla="*/ 591585 h 677574"/>
              <a:gd name="connsiteX529" fmla="*/ 1744753 w 3649252"/>
              <a:gd name="connsiteY529" fmla="*/ 618224 h 677574"/>
              <a:gd name="connsiteX530" fmla="*/ 1727947 w 3649252"/>
              <a:gd name="connsiteY530" fmla="*/ 636090 h 677574"/>
              <a:gd name="connsiteX531" fmla="*/ 1702079 w 3649252"/>
              <a:gd name="connsiteY531" fmla="*/ 642484 h 677574"/>
              <a:gd name="connsiteX532" fmla="*/ 1676212 w 3649252"/>
              <a:gd name="connsiteY532" fmla="*/ 636090 h 677574"/>
              <a:gd name="connsiteX533" fmla="*/ 1659406 w 3649252"/>
              <a:gd name="connsiteY533" fmla="*/ 618224 h 677574"/>
              <a:gd name="connsiteX534" fmla="*/ 1653494 w 3649252"/>
              <a:gd name="connsiteY534" fmla="*/ 591585 h 677574"/>
              <a:gd name="connsiteX535" fmla="*/ 1659406 w 3649252"/>
              <a:gd name="connsiteY535" fmla="*/ 564818 h 677574"/>
              <a:gd name="connsiteX536" fmla="*/ 1676212 w 3649252"/>
              <a:gd name="connsiteY536" fmla="*/ 546952 h 677574"/>
              <a:gd name="connsiteX537" fmla="*/ 1702079 w 3649252"/>
              <a:gd name="connsiteY537" fmla="*/ 540557 h 677574"/>
              <a:gd name="connsiteX538" fmla="*/ 1387048 w 3649252"/>
              <a:gd name="connsiteY538" fmla="*/ 540557 h 677574"/>
              <a:gd name="connsiteX539" fmla="*/ 1405267 w 3649252"/>
              <a:gd name="connsiteY539" fmla="*/ 543674 h 677574"/>
              <a:gd name="connsiteX540" fmla="*/ 1420049 w 3649252"/>
              <a:gd name="connsiteY540" fmla="*/ 553025 h 677574"/>
              <a:gd name="connsiteX541" fmla="*/ 1429913 w 3649252"/>
              <a:gd name="connsiteY541" fmla="*/ 568674 h 677574"/>
              <a:gd name="connsiteX542" fmla="*/ 1433448 w 3649252"/>
              <a:gd name="connsiteY542" fmla="*/ 590685 h 677574"/>
              <a:gd name="connsiteX543" fmla="*/ 1433448 w 3649252"/>
              <a:gd name="connsiteY543" fmla="*/ 598204 h 677574"/>
              <a:gd name="connsiteX544" fmla="*/ 1366225 w 3649252"/>
              <a:gd name="connsiteY544" fmla="*/ 598204 h 677574"/>
              <a:gd name="connsiteX545" fmla="*/ 1366225 w 3649252"/>
              <a:gd name="connsiteY545" fmla="*/ 598269 h 677574"/>
              <a:gd name="connsiteX546" fmla="*/ 1368957 w 3649252"/>
              <a:gd name="connsiteY546" fmla="*/ 610929 h 677574"/>
              <a:gd name="connsiteX547" fmla="*/ 1376701 w 3649252"/>
              <a:gd name="connsiteY547" fmla="*/ 619155 h 677574"/>
              <a:gd name="connsiteX548" fmla="*/ 1388590 w 3649252"/>
              <a:gd name="connsiteY548" fmla="*/ 622047 h 677574"/>
              <a:gd name="connsiteX549" fmla="*/ 1396945 w 3649252"/>
              <a:gd name="connsiteY549" fmla="*/ 620762 h 677574"/>
              <a:gd name="connsiteX550" fmla="*/ 1403436 w 3649252"/>
              <a:gd name="connsiteY550" fmla="*/ 616906 h 677574"/>
              <a:gd name="connsiteX551" fmla="*/ 1407549 w 3649252"/>
              <a:gd name="connsiteY551" fmla="*/ 610608 h 677574"/>
              <a:gd name="connsiteX552" fmla="*/ 1432870 w 3649252"/>
              <a:gd name="connsiteY552" fmla="*/ 612279 h 677574"/>
              <a:gd name="connsiteX553" fmla="*/ 1424997 w 3649252"/>
              <a:gd name="connsiteY553" fmla="*/ 628185 h 677574"/>
              <a:gd name="connsiteX554" fmla="*/ 1409702 w 3649252"/>
              <a:gd name="connsiteY554" fmla="*/ 638725 h 677574"/>
              <a:gd name="connsiteX555" fmla="*/ 1388140 w 3649252"/>
              <a:gd name="connsiteY555" fmla="*/ 642484 h 677574"/>
              <a:gd name="connsiteX556" fmla="*/ 1361952 w 3649252"/>
              <a:gd name="connsiteY556" fmla="*/ 636282 h 677574"/>
              <a:gd name="connsiteX557" fmla="*/ 1345082 w 3649252"/>
              <a:gd name="connsiteY557" fmla="*/ 618673 h 677574"/>
              <a:gd name="connsiteX558" fmla="*/ 1339169 w 3649252"/>
              <a:gd name="connsiteY558" fmla="*/ 591649 h 677574"/>
              <a:gd name="connsiteX559" fmla="*/ 1345082 w 3649252"/>
              <a:gd name="connsiteY559" fmla="*/ 564914 h 677574"/>
              <a:gd name="connsiteX560" fmla="*/ 1361759 w 3649252"/>
              <a:gd name="connsiteY560" fmla="*/ 546984 h 677574"/>
              <a:gd name="connsiteX561" fmla="*/ 1387048 w 3649252"/>
              <a:gd name="connsiteY561" fmla="*/ 540557 h 677574"/>
              <a:gd name="connsiteX562" fmla="*/ 1070666 w 3649252"/>
              <a:gd name="connsiteY562" fmla="*/ 540557 h 677574"/>
              <a:gd name="connsiteX563" fmla="*/ 1086444 w 3649252"/>
              <a:gd name="connsiteY563" fmla="*/ 542485 h 677574"/>
              <a:gd name="connsiteX564" fmla="*/ 1099875 w 3649252"/>
              <a:gd name="connsiteY564" fmla="*/ 548462 h 677574"/>
              <a:gd name="connsiteX565" fmla="*/ 1109162 w 3649252"/>
              <a:gd name="connsiteY565" fmla="*/ 558841 h 677574"/>
              <a:gd name="connsiteX566" fmla="*/ 1112568 w 3649252"/>
              <a:gd name="connsiteY566" fmla="*/ 573976 h 677574"/>
              <a:gd name="connsiteX567" fmla="*/ 1112568 w 3649252"/>
              <a:gd name="connsiteY567" fmla="*/ 640556 h 677574"/>
              <a:gd name="connsiteX568" fmla="*/ 1086604 w 3649252"/>
              <a:gd name="connsiteY568" fmla="*/ 640556 h 677574"/>
              <a:gd name="connsiteX569" fmla="*/ 1086604 w 3649252"/>
              <a:gd name="connsiteY569" fmla="*/ 626867 h 677574"/>
              <a:gd name="connsiteX570" fmla="*/ 1085833 w 3649252"/>
              <a:gd name="connsiteY570" fmla="*/ 626867 h 677574"/>
              <a:gd name="connsiteX571" fmla="*/ 1079471 w 3649252"/>
              <a:gd name="connsiteY571" fmla="*/ 634997 h 677574"/>
              <a:gd name="connsiteX572" fmla="*/ 1069895 w 3649252"/>
              <a:gd name="connsiteY572" fmla="*/ 640460 h 677574"/>
              <a:gd name="connsiteX573" fmla="*/ 1056977 w 3649252"/>
              <a:gd name="connsiteY573" fmla="*/ 642420 h 677574"/>
              <a:gd name="connsiteX574" fmla="*/ 1040140 w 3649252"/>
              <a:gd name="connsiteY574" fmla="*/ 639110 h 677574"/>
              <a:gd name="connsiteX575" fmla="*/ 1028475 w 3649252"/>
              <a:gd name="connsiteY575" fmla="*/ 629277 h 677574"/>
              <a:gd name="connsiteX576" fmla="*/ 1024201 w 3649252"/>
              <a:gd name="connsiteY576" fmla="*/ 612986 h 677574"/>
              <a:gd name="connsiteX577" fmla="*/ 1027222 w 3649252"/>
              <a:gd name="connsiteY577" fmla="*/ 599168 h 677574"/>
              <a:gd name="connsiteX578" fmla="*/ 1035448 w 3649252"/>
              <a:gd name="connsiteY578" fmla="*/ 590171 h 677574"/>
              <a:gd name="connsiteX579" fmla="*/ 1047305 w 3649252"/>
              <a:gd name="connsiteY579" fmla="*/ 585030 h 677574"/>
              <a:gd name="connsiteX580" fmla="*/ 1061283 w 3649252"/>
              <a:gd name="connsiteY580" fmla="*/ 582588 h 677574"/>
              <a:gd name="connsiteX581" fmla="*/ 1075165 w 3649252"/>
              <a:gd name="connsiteY581" fmla="*/ 580885 h 677574"/>
              <a:gd name="connsiteX582" fmla="*/ 1082813 w 3649252"/>
              <a:gd name="connsiteY582" fmla="*/ 578475 h 677574"/>
              <a:gd name="connsiteX583" fmla="*/ 1085191 w 3649252"/>
              <a:gd name="connsiteY583" fmla="*/ 573719 h 677574"/>
              <a:gd name="connsiteX584" fmla="*/ 1085191 w 3649252"/>
              <a:gd name="connsiteY584" fmla="*/ 573333 h 677574"/>
              <a:gd name="connsiteX585" fmla="*/ 1081367 w 3649252"/>
              <a:gd name="connsiteY585" fmla="*/ 563886 h 677574"/>
              <a:gd name="connsiteX586" fmla="*/ 1070538 w 3649252"/>
              <a:gd name="connsiteY586" fmla="*/ 560544 h 677574"/>
              <a:gd name="connsiteX587" fmla="*/ 1058777 w 3649252"/>
              <a:gd name="connsiteY587" fmla="*/ 563790 h 677574"/>
              <a:gd name="connsiteX588" fmla="*/ 1052993 w 3649252"/>
              <a:gd name="connsiteY588" fmla="*/ 571919 h 677574"/>
              <a:gd name="connsiteX589" fmla="*/ 1027672 w 3649252"/>
              <a:gd name="connsiteY589" fmla="*/ 569863 h 677574"/>
              <a:gd name="connsiteX590" fmla="*/ 1035255 w 3649252"/>
              <a:gd name="connsiteY590" fmla="*/ 554278 h 677574"/>
              <a:gd name="connsiteX591" fmla="*/ 1049876 w 3649252"/>
              <a:gd name="connsiteY591" fmla="*/ 544124 h 677574"/>
              <a:gd name="connsiteX592" fmla="*/ 1070666 w 3649252"/>
              <a:gd name="connsiteY592" fmla="*/ 540557 h 677574"/>
              <a:gd name="connsiteX593" fmla="*/ 863751 w 3649252"/>
              <a:gd name="connsiteY593" fmla="*/ 540557 h 677574"/>
              <a:gd name="connsiteX594" fmla="*/ 886373 w 3649252"/>
              <a:gd name="connsiteY594" fmla="*/ 545249 h 677574"/>
              <a:gd name="connsiteX595" fmla="*/ 901733 w 3649252"/>
              <a:gd name="connsiteY595" fmla="*/ 558423 h 677574"/>
              <a:gd name="connsiteX596" fmla="*/ 907967 w 3649252"/>
              <a:gd name="connsiteY596" fmla="*/ 578346 h 677574"/>
              <a:gd name="connsiteX597" fmla="*/ 882131 w 3649252"/>
              <a:gd name="connsiteY597" fmla="*/ 578346 h 677574"/>
              <a:gd name="connsiteX598" fmla="*/ 876380 w 3649252"/>
              <a:gd name="connsiteY598" fmla="*/ 566425 h 677574"/>
              <a:gd name="connsiteX599" fmla="*/ 864201 w 3649252"/>
              <a:gd name="connsiteY599" fmla="*/ 561894 h 677574"/>
              <a:gd name="connsiteX600" fmla="*/ 853115 w 3649252"/>
              <a:gd name="connsiteY600" fmla="*/ 565332 h 677574"/>
              <a:gd name="connsiteX601" fmla="*/ 845756 w 3649252"/>
              <a:gd name="connsiteY601" fmla="*/ 575326 h 677574"/>
              <a:gd name="connsiteX602" fmla="*/ 843121 w 3649252"/>
              <a:gd name="connsiteY602" fmla="*/ 591199 h 677574"/>
              <a:gd name="connsiteX603" fmla="*/ 845724 w 3649252"/>
              <a:gd name="connsiteY603" fmla="*/ 607266 h 677574"/>
              <a:gd name="connsiteX604" fmla="*/ 853083 w 3649252"/>
              <a:gd name="connsiteY604" fmla="*/ 617356 h 677574"/>
              <a:gd name="connsiteX605" fmla="*/ 864201 w 3649252"/>
              <a:gd name="connsiteY605" fmla="*/ 620826 h 677574"/>
              <a:gd name="connsiteX606" fmla="*/ 872652 w 3649252"/>
              <a:gd name="connsiteY606" fmla="*/ 618898 h 677574"/>
              <a:gd name="connsiteX607" fmla="*/ 878886 w 3649252"/>
              <a:gd name="connsiteY607" fmla="*/ 613275 h 677574"/>
              <a:gd name="connsiteX608" fmla="*/ 882131 w 3649252"/>
              <a:gd name="connsiteY608" fmla="*/ 604374 h 677574"/>
              <a:gd name="connsiteX609" fmla="*/ 907967 w 3649252"/>
              <a:gd name="connsiteY609" fmla="*/ 604374 h 677574"/>
              <a:gd name="connsiteX610" fmla="*/ 901829 w 3649252"/>
              <a:gd name="connsiteY610" fmla="*/ 624265 h 677574"/>
              <a:gd name="connsiteX611" fmla="*/ 886694 w 3649252"/>
              <a:gd name="connsiteY611" fmla="*/ 637664 h 677574"/>
              <a:gd name="connsiteX612" fmla="*/ 863880 w 3649252"/>
              <a:gd name="connsiteY612" fmla="*/ 642484 h 677574"/>
              <a:gd name="connsiteX613" fmla="*/ 837819 w 3649252"/>
              <a:gd name="connsiteY613" fmla="*/ 636025 h 677574"/>
              <a:gd name="connsiteX614" fmla="*/ 821110 w 3649252"/>
              <a:gd name="connsiteY614" fmla="*/ 618063 h 677574"/>
              <a:gd name="connsiteX615" fmla="*/ 815294 w 3649252"/>
              <a:gd name="connsiteY615" fmla="*/ 591585 h 677574"/>
              <a:gd name="connsiteX616" fmla="*/ 821174 w 3649252"/>
              <a:gd name="connsiteY616" fmla="*/ 564946 h 677574"/>
              <a:gd name="connsiteX617" fmla="*/ 837916 w 3649252"/>
              <a:gd name="connsiteY617" fmla="*/ 547016 h 677574"/>
              <a:gd name="connsiteX618" fmla="*/ 863751 w 3649252"/>
              <a:gd name="connsiteY618" fmla="*/ 540557 h 677574"/>
              <a:gd name="connsiteX619" fmla="*/ 749580 w 3649252"/>
              <a:gd name="connsiteY619" fmla="*/ 540557 h 677574"/>
              <a:gd name="connsiteX620" fmla="*/ 775447 w 3649252"/>
              <a:gd name="connsiteY620" fmla="*/ 546952 h 677574"/>
              <a:gd name="connsiteX621" fmla="*/ 792253 w 3649252"/>
              <a:gd name="connsiteY621" fmla="*/ 564818 h 677574"/>
              <a:gd name="connsiteX622" fmla="*/ 798165 w 3649252"/>
              <a:gd name="connsiteY622" fmla="*/ 591585 h 677574"/>
              <a:gd name="connsiteX623" fmla="*/ 792253 w 3649252"/>
              <a:gd name="connsiteY623" fmla="*/ 618224 h 677574"/>
              <a:gd name="connsiteX624" fmla="*/ 775447 w 3649252"/>
              <a:gd name="connsiteY624" fmla="*/ 636090 h 677574"/>
              <a:gd name="connsiteX625" fmla="*/ 749580 w 3649252"/>
              <a:gd name="connsiteY625" fmla="*/ 642484 h 677574"/>
              <a:gd name="connsiteX626" fmla="*/ 723712 w 3649252"/>
              <a:gd name="connsiteY626" fmla="*/ 636090 h 677574"/>
              <a:gd name="connsiteX627" fmla="*/ 706907 w 3649252"/>
              <a:gd name="connsiteY627" fmla="*/ 618224 h 677574"/>
              <a:gd name="connsiteX628" fmla="*/ 700994 w 3649252"/>
              <a:gd name="connsiteY628" fmla="*/ 591585 h 677574"/>
              <a:gd name="connsiteX629" fmla="*/ 706907 w 3649252"/>
              <a:gd name="connsiteY629" fmla="*/ 564818 h 677574"/>
              <a:gd name="connsiteX630" fmla="*/ 723712 w 3649252"/>
              <a:gd name="connsiteY630" fmla="*/ 546952 h 677574"/>
              <a:gd name="connsiteX631" fmla="*/ 749580 w 3649252"/>
              <a:gd name="connsiteY631" fmla="*/ 540557 h 677574"/>
              <a:gd name="connsiteX632" fmla="*/ 520273 w 3649252"/>
              <a:gd name="connsiteY632" fmla="*/ 540557 h 677574"/>
              <a:gd name="connsiteX633" fmla="*/ 538492 w 3649252"/>
              <a:gd name="connsiteY633" fmla="*/ 543674 h 677574"/>
              <a:gd name="connsiteX634" fmla="*/ 553274 w 3649252"/>
              <a:gd name="connsiteY634" fmla="*/ 553025 h 677574"/>
              <a:gd name="connsiteX635" fmla="*/ 563139 w 3649252"/>
              <a:gd name="connsiteY635" fmla="*/ 568674 h 677574"/>
              <a:gd name="connsiteX636" fmla="*/ 566673 w 3649252"/>
              <a:gd name="connsiteY636" fmla="*/ 590685 h 677574"/>
              <a:gd name="connsiteX637" fmla="*/ 566673 w 3649252"/>
              <a:gd name="connsiteY637" fmla="*/ 598204 h 677574"/>
              <a:gd name="connsiteX638" fmla="*/ 499450 w 3649252"/>
              <a:gd name="connsiteY638" fmla="*/ 598204 h 677574"/>
              <a:gd name="connsiteX639" fmla="*/ 499450 w 3649252"/>
              <a:gd name="connsiteY639" fmla="*/ 598269 h 677574"/>
              <a:gd name="connsiteX640" fmla="*/ 502182 w 3649252"/>
              <a:gd name="connsiteY640" fmla="*/ 610929 h 677574"/>
              <a:gd name="connsiteX641" fmla="*/ 509926 w 3649252"/>
              <a:gd name="connsiteY641" fmla="*/ 619155 h 677574"/>
              <a:gd name="connsiteX642" fmla="*/ 521815 w 3649252"/>
              <a:gd name="connsiteY642" fmla="*/ 622047 h 677574"/>
              <a:gd name="connsiteX643" fmla="*/ 530170 w 3649252"/>
              <a:gd name="connsiteY643" fmla="*/ 620762 h 677574"/>
              <a:gd name="connsiteX644" fmla="*/ 536661 w 3649252"/>
              <a:gd name="connsiteY644" fmla="*/ 616906 h 677574"/>
              <a:gd name="connsiteX645" fmla="*/ 540774 w 3649252"/>
              <a:gd name="connsiteY645" fmla="*/ 610608 h 677574"/>
              <a:gd name="connsiteX646" fmla="*/ 566095 w 3649252"/>
              <a:gd name="connsiteY646" fmla="*/ 612279 h 677574"/>
              <a:gd name="connsiteX647" fmla="*/ 558222 w 3649252"/>
              <a:gd name="connsiteY647" fmla="*/ 628185 h 677574"/>
              <a:gd name="connsiteX648" fmla="*/ 542927 w 3649252"/>
              <a:gd name="connsiteY648" fmla="*/ 638725 h 677574"/>
              <a:gd name="connsiteX649" fmla="*/ 521365 w 3649252"/>
              <a:gd name="connsiteY649" fmla="*/ 642484 h 677574"/>
              <a:gd name="connsiteX650" fmla="*/ 495177 w 3649252"/>
              <a:gd name="connsiteY650" fmla="*/ 636282 h 677574"/>
              <a:gd name="connsiteX651" fmla="*/ 478307 w 3649252"/>
              <a:gd name="connsiteY651" fmla="*/ 618673 h 677574"/>
              <a:gd name="connsiteX652" fmla="*/ 472394 w 3649252"/>
              <a:gd name="connsiteY652" fmla="*/ 591649 h 677574"/>
              <a:gd name="connsiteX653" fmla="*/ 478307 w 3649252"/>
              <a:gd name="connsiteY653" fmla="*/ 564914 h 677574"/>
              <a:gd name="connsiteX654" fmla="*/ 494984 w 3649252"/>
              <a:gd name="connsiteY654" fmla="*/ 546984 h 677574"/>
              <a:gd name="connsiteX655" fmla="*/ 520273 w 3649252"/>
              <a:gd name="connsiteY655" fmla="*/ 540557 h 677574"/>
              <a:gd name="connsiteX656" fmla="*/ 418376 w 3649252"/>
              <a:gd name="connsiteY656" fmla="*/ 540557 h 677574"/>
              <a:gd name="connsiteX657" fmla="*/ 438299 w 3649252"/>
              <a:gd name="connsiteY657" fmla="*/ 546181 h 677574"/>
              <a:gd name="connsiteX658" fmla="*/ 452887 w 3649252"/>
              <a:gd name="connsiteY658" fmla="*/ 563083 h 677574"/>
              <a:gd name="connsiteX659" fmla="*/ 458350 w 3649252"/>
              <a:gd name="connsiteY659" fmla="*/ 591328 h 677574"/>
              <a:gd name="connsiteX660" fmla="*/ 453048 w 3649252"/>
              <a:gd name="connsiteY660" fmla="*/ 619188 h 677574"/>
              <a:gd name="connsiteX661" fmla="*/ 438652 w 3649252"/>
              <a:gd name="connsiteY661" fmla="*/ 636347 h 677574"/>
              <a:gd name="connsiteX662" fmla="*/ 418312 w 3649252"/>
              <a:gd name="connsiteY662" fmla="*/ 642163 h 677574"/>
              <a:gd name="connsiteX663" fmla="*/ 404784 w 3649252"/>
              <a:gd name="connsiteY663" fmla="*/ 639528 h 677574"/>
              <a:gd name="connsiteX664" fmla="*/ 395690 w 3649252"/>
              <a:gd name="connsiteY664" fmla="*/ 632876 h 677574"/>
              <a:gd name="connsiteX665" fmla="*/ 390292 w 3649252"/>
              <a:gd name="connsiteY665" fmla="*/ 624747 h 677574"/>
              <a:gd name="connsiteX666" fmla="*/ 389456 w 3649252"/>
              <a:gd name="connsiteY666" fmla="*/ 624747 h 677574"/>
              <a:gd name="connsiteX667" fmla="*/ 389456 w 3649252"/>
              <a:gd name="connsiteY667" fmla="*/ 677574 h 677574"/>
              <a:gd name="connsiteX668" fmla="*/ 362079 w 3649252"/>
              <a:gd name="connsiteY668" fmla="*/ 677574 h 677574"/>
              <a:gd name="connsiteX669" fmla="*/ 362079 w 3649252"/>
              <a:gd name="connsiteY669" fmla="*/ 541843 h 677574"/>
              <a:gd name="connsiteX670" fmla="*/ 389071 w 3649252"/>
              <a:gd name="connsiteY670" fmla="*/ 541843 h 677574"/>
              <a:gd name="connsiteX671" fmla="*/ 389071 w 3649252"/>
              <a:gd name="connsiteY671" fmla="*/ 558423 h 677574"/>
              <a:gd name="connsiteX672" fmla="*/ 390292 w 3649252"/>
              <a:gd name="connsiteY672" fmla="*/ 558423 h 677574"/>
              <a:gd name="connsiteX673" fmla="*/ 395529 w 3649252"/>
              <a:gd name="connsiteY673" fmla="*/ 550294 h 677574"/>
              <a:gd name="connsiteX674" fmla="*/ 404527 w 3649252"/>
              <a:gd name="connsiteY674" fmla="*/ 543353 h 677574"/>
              <a:gd name="connsiteX675" fmla="*/ 418376 w 3649252"/>
              <a:gd name="connsiteY675" fmla="*/ 540557 h 677574"/>
              <a:gd name="connsiteX676" fmla="*/ 145649 w 3649252"/>
              <a:gd name="connsiteY676" fmla="*/ 540557 h 677574"/>
              <a:gd name="connsiteX677" fmla="*/ 156606 w 3649252"/>
              <a:gd name="connsiteY677" fmla="*/ 541682 h 677574"/>
              <a:gd name="connsiteX678" fmla="*/ 168624 w 3649252"/>
              <a:gd name="connsiteY678" fmla="*/ 546277 h 677574"/>
              <a:gd name="connsiteX679" fmla="*/ 178296 w 3649252"/>
              <a:gd name="connsiteY679" fmla="*/ 556752 h 677574"/>
              <a:gd name="connsiteX680" fmla="*/ 182152 w 3649252"/>
              <a:gd name="connsiteY680" fmla="*/ 575518 h 677574"/>
              <a:gd name="connsiteX681" fmla="*/ 182152 w 3649252"/>
              <a:gd name="connsiteY681" fmla="*/ 640556 h 677574"/>
              <a:gd name="connsiteX682" fmla="*/ 166985 w 3649252"/>
              <a:gd name="connsiteY682" fmla="*/ 640556 h 677574"/>
              <a:gd name="connsiteX683" fmla="*/ 166985 w 3649252"/>
              <a:gd name="connsiteY683" fmla="*/ 627189 h 677574"/>
              <a:gd name="connsiteX684" fmla="*/ 166214 w 3649252"/>
              <a:gd name="connsiteY684" fmla="*/ 627189 h 677574"/>
              <a:gd name="connsiteX685" fmla="*/ 161073 w 3649252"/>
              <a:gd name="connsiteY685" fmla="*/ 634065 h 677574"/>
              <a:gd name="connsiteX686" fmla="*/ 151497 w 3649252"/>
              <a:gd name="connsiteY686" fmla="*/ 640299 h 677574"/>
              <a:gd name="connsiteX687" fmla="*/ 136908 w 3649252"/>
              <a:gd name="connsiteY687" fmla="*/ 642870 h 677574"/>
              <a:gd name="connsiteX688" fmla="*/ 119878 w 3649252"/>
              <a:gd name="connsiteY688" fmla="*/ 639303 h 677574"/>
              <a:gd name="connsiteX689" fmla="*/ 107731 w 3649252"/>
              <a:gd name="connsiteY689" fmla="*/ 628956 h 677574"/>
              <a:gd name="connsiteX690" fmla="*/ 103233 w 3649252"/>
              <a:gd name="connsiteY690" fmla="*/ 612536 h 677574"/>
              <a:gd name="connsiteX691" fmla="*/ 106574 w 3649252"/>
              <a:gd name="connsiteY691" fmla="*/ 598751 h 677574"/>
              <a:gd name="connsiteX692" fmla="*/ 115508 w 3649252"/>
              <a:gd name="connsiteY692" fmla="*/ 590428 h 677574"/>
              <a:gd name="connsiteX693" fmla="*/ 127879 w 3649252"/>
              <a:gd name="connsiteY693" fmla="*/ 585897 h 677574"/>
              <a:gd name="connsiteX694" fmla="*/ 141536 w 3649252"/>
              <a:gd name="connsiteY694" fmla="*/ 583487 h 677574"/>
              <a:gd name="connsiteX695" fmla="*/ 156156 w 3649252"/>
              <a:gd name="connsiteY695" fmla="*/ 581720 h 677574"/>
              <a:gd name="connsiteX696" fmla="*/ 164382 w 3649252"/>
              <a:gd name="connsiteY696" fmla="*/ 579631 h 677574"/>
              <a:gd name="connsiteX697" fmla="*/ 166985 w 3649252"/>
              <a:gd name="connsiteY697" fmla="*/ 574490 h 677574"/>
              <a:gd name="connsiteX698" fmla="*/ 166985 w 3649252"/>
              <a:gd name="connsiteY698" fmla="*/ 573976 h 677574"/>
              <a:gd name="connsiteX699" fmla="*/ 161812 w 3649252"/>
              <a:gd name="connsiteY699" fmla="*/ 559195 h 677574"/>
              <a:gd name="connsiteX700" fmla="*/ 146163 w 3649252"/>
              <a:gd name="connsiteY700" fmla="*/ 553925 h 677574"/>
              <a:gd name="connsiteX701" fmla="*/ 129132 w 3649252"/>
              <a:gd name="connsiteY701" fmla="*/ 558680 h 677574"/>
              <a:gd name="connsiteX702" fmla="*/ 120456 w 3649252"/>
              <a:gd name="connsiteY702" fmla="*/ 568835 h 677574"/>
              <a:gd name="connsiteX703" fmla="*/ 106060 w 3649252"/>
              <a:gd name="connsiteY703" fmla="*/ 563693 h 677574"/>
              <a:gd name="connsiteX704" fmla="*/ 116375 w 3649252"/>
              <a:gd name="connsiteY704" fmla="*/ 549651 h 677574"/>
              <a:gd name="connsiteX705" fmla="*/ 130514 w 3649252"/>
              <a:gd name="connsiteY705" fmla="*/ 542582 h 677574"/>
              <a:gd name="connsiteX706" fmla="*/ 145649 w 3649252"/>
              <a:gd name="connsiteY706" fmla="*/ 540557 h 677574"/>
              <a:gd name="connsiteX707" fmla="*/ 2876289 w 3649252"/>
              <a:gd name="connsiteY707" fmla="*/ 508938 h 677574"/>
              <a:gd name="connsiteX708" fmla="*/ 2903603 w 3649252"/>
              <a:gd name="connsiteY708" fmla="*/ 508938 h 677574"/>
              <a:gd name="connsiteX709" fmla="*/ 2903603 w 3649252"/>
              <a:gd name="connsiteY709" fmla="*/ 540557 h 677574"/>
              <a:gd name="connsiteX710" fmla="*/ 2924361 w 3649252"/>
              <a:gd name="connsiteY710" fmla="*/ 544253 h 677574"/>
              <a:gd name="connsiteX711" fmla="*/ 2940556 w 3649252"/>
              <a:gd name="connsiteY711" fmla="*/ 554728 h 677574"/>
              <a:gd name="connsiteX712" fmla="*/ 2951096 w 3649252"/>
              <a:gd name="connsiteY712" fmla="*/ 570859 h 677574"/>
              <a:gd name="connsiteX713" fmla="*/ 2954823 w 3649252"/>
              <a:gd name="connsiteY713" fmla="*/ 591585 h 677574"/>
              <a:gd name="connsiteX714" fmla="*/ 2951096 w 3649252"/>
              <a:gd name="connsiteY714" fmla="*/ 612182 h 677574"/>
              <a:gd name="connsiteX715" fmla="*/ 2940556 w 3649252"/>
              <a:gd name="connsiteY715" fmla="*/ 628313 h 677574"/>
              <a:gd name="connsiteX716" fmla="*/ 2924361 w 3649252"/>
              <a:gd name="connsiteY716" fmla="*/ 638789 h 677574"/>
              <a:gd name="connsiteX717" fmla="*/ 2903603 w 3649252"/>
              <a:gd name="connsiteY717" fmla="*/ 642484 h 677574"/>
              <a:gd name="connsiteX718" fmla="*/ 2903603 w 3649252"/>
              <a:gd name="connsiteY718" fmla="*/ 674103 h 677574"/>
              <a:gd name="connsiteX719" fmla="*/ 2876289 w 3649252"/>
              <a:gd name="connsiteY719" fmla="*/ 674103 h 677574"/>
              <a:gd name="connsiteX720" fmla="*/ 2876289 w 3649252"/>
              <a:gd name="connsiteY720" fmla="*/ 642484 h 677574"/>
              <a:gd name="connsiteX721" fmla="*/ 2855531 w 3649252"/>
              <a:gd name="connsiteY721" fmla="*/ 638789 h 677574"/>
              <a:gd name="connsiteX722" fmla="*/ 2839336 w 3649252"/>
              <a:gd name="connsiteY722" fmla="*/ 628313 h 677574"/>
              <a:gd name="connsiteX723" fmla="*/ 2828796 w 3649252"/>
              <a:gd name="connsiteY723" fmla="*/ 612182 h 677574"/>
              <a:gd name="connsiteX724" fmla="*/ 2825069 w 3649252"/>
              <a:gd name="connsiteY724" fmla="*/ 591585 h 677574"/>
              <a:gd name="connsiteX725" fmla="*/ 2828796 w 3649252"/>
              <a:gd name="connsiteY725" fmla="*/ 570859 h 677574"/>
              <a:gd name="connsiteX726" fmla="*/ 2839336 w 3649252"/>
              <a:gd name="connsiteY726" fmla="*/ 554728 h 677574"/>
              <a:gd name="connsiteX727" fmla="*/ 2855531 w 3649252"/>
              <a:gd name="connsiteY727" fmla="*/ 544253 h 677574"/>
              <a:gd name="connsiteX728" fmla="*/ 2876289 w 3649252"/>
              <a:gd name="connsiteY728" fmla="*/ 540557 h 677574"/>
              <a:gd name="connsiteX729" fmla="*/ 2876289 w 3649252"/>
              <a:gd name="connsiteY729" fmla="*/ 508938 h 677574"/>
              <a:gd name="connsiteX730" fmla="*/ 1784310 w 3649252"/>
              <a:gd name="connsiteY730" fmla="*/ 507396 h 677574"/>
              <a:gd name="connsiteX731" fmla="*/ 1803269 w 3649252"/>
              <a:gd name="connsiteY731" fmla="*/ 507396 h 677574"/>
              <a:gd name="connsiteX732" fmla="*/ 1806129 w 3649252"/>
              <a:gd name="connsiteY732" fmla="*/ 515365 h 677574"/>
              <a:gd name="connsiteX733" fmla="*/ 1816058 w 3649252"/>
              <a:gd name="connsiteY733" fmla="*/ 518899 h 677574"/>
              <a:gd name="connsiteX734" fmla="*/ 1825827 w 3649252"/>
              <a:gd name="connsiteY734" fmla="*/ 515429 h 677574"/>
              <a:gd name="connsiteX735" fmla="*/ 1828783 w 3649252"/>
              <a:gd name="connsiteY735" fmla="*/ 507396 h 677574"/>
              <a:gd name="connsiteX736" fmla="*/ 1847870 w 3649252"/>
              <a:gd name="connsiteY736" fmla="*/ 507396 h 677574"/>
              <a:gd name="connsiteX737" fmla="*/ 1839226 w 3649252"/>
              <a:gd name="connsiteY737" fmla="*/ 526226 h 677574"/>
              <a:gd name="connsiteX738" fmla="*/ 1816058 w 3649252"/>
              <a:gd name="connsiteY738" fmla="*/ 533359 h 677574"/>
              <a:gd name="connsiteX739" fmla="*/ 1792858 w 3649252"/>
              <a:gd name="connsiteY739" fmla="*/ 526226 h 677574"/>
              <a:gd name="connsiteX740" fmla="*/ 1784310 w 3649252"/>
              <a:gd name="connsiteY740" fmla="*/ 507396 h 677574"/>
              <a:gd name="connsiteX741" fmla="*/ 17481 w 3649252"/>
              <a:gd name="connsiteY741" fmla="*/ 348691 h 677574"/>
              <a:gd name="connsiteX742" fmla="*/ 17481 w 3649252"/>
              <a:gd name="connsiteY742" fmla="*/ 379025 h 677574"/>
              <a:gd name="connsiteX743" fmla="*/ 49614 w 3649252"/>
              <a:gd name="connsiteY743" fmla="*/ 379025 h 677574"/>
              <a:gd name="connsiteX744" fmla="*/ 61889 w 3649252"/>
              <a:gd name="connsiteY744" fmla="*/ 375297 h 677574"/>
              <a:gd name="connsiteX745" fmla="*/ 66323 w 3649252"/>
              <a:gd name="connsiteY745" fmla="*/ 365143 h 677574"/>
              <a:gd name="connsiteX746" fmla="*/ 61889 w 3649252"/>
              <a:gd name="connsiteY746" fmla="*/ 353093 h 677574"/>
              <a:gd name="connsiteX747" fmla="*/ 49614 w 3649252"/>
              <a:gd name="connsiteY747" fmla="*/ 348691 h 677574"/>
              <a:gd name="connsiteX748" fmla="*/ 17481 w 3649252"/>
              <a:gd name="connsiteY748" fmla="*/ 348691 h 677574"/>
              <a:gd name="connsiteX749" fmla="*/ 1519535 w 3649252"/>
              <a:gd name="connsiteY749" fmla="*/ 343292 h 677574"/>
              <a:gd name="connsiteX750" fmla="*/ 1515326 w 3649252"/>
              <a:gd name="connsiteY750" fmla="*/ 345381 h 677574"/>
              <a:gd name="connsiteX751" fmla="*/ 1507871 w 3649252"/>
              <a:gd name="connsiteY751" fmla="*/ 346988 h 677574"/>
              <a:gd name="connsiteX752" fmla="*/ 1499709 w 3649252"/>
              <a:gd name="connsiteY752" fmla="*/ 348144 h 677574"/>
              <a:gd name="connsiteX753" fmla="*/ 1493314 w 3649252"/>
              <a:gd name="connsiteY753" fmla="*/ 348948 h 677574"/>
              <a:gd name="connsiteX754" fmla="*/ 1482293 w 3649252"/>
              <a:gd name="connsiteY754" fmla="*/ 351422 h 677574"/>
              <a:gd name="connsiteX755" fmla="*/ 1474067 w 3649252"/>
              <a:gd name="connsiteY755" fmla="*/ 356499 h 677574"/>
              <a:gd name="connsiteX756" fmla="*/ 1470949 w 3649252"/>
              <a:gd name="connsiteY756" fmla="*/ 365657 h 677574"/>
              <a:gd name="connsiteX757" fmla="*/ 1476830 w 3649252"/>
              <a:gd name="connsiteY757" fmla="*/ 377579 h 677574"/>
              <a:gd name="connsiteX758" fmla="*/ 1491772 w 3649252"/>
              <a:gd name="connsiteY758" fmla="*/ 381595 h 677574"/>
              <a:gd name="connsiteX759" fmla="*/ 1506971 w 3649252"/>
              <a:gd name="connsiteY759" fmla="*/ 378061 h 677574"/>
              <a:gd name="connsiteX760" fmla="*/ 1516354 w 3649252"/>
              <a:gd name="connsiteY760" fmla="*/ 368935 h 677574"/>
              <a:gd name="connsiteX761" fmla="*/ 1519535 w 3649252"/>
              <a:gd name="connsiteY761" fmla="*/ 357174 h 677574"/>
              <a:gd name="connsiteX762" fmla="*/ 1519535 w 3649252"/>
              <a:gd name="connsiteY762" fmla="*/ 343292 h 677574"/>
              <a:gd name="connsiteX763" fmla="*/ 328910 w 3649252"/>
              <a:gd name="connsiteY763" fmla="*/ 343292 h 677574"/>
              <a:gd name="connsiteX764" fmla="*/ 324701 w 3649252"/>
              <a:gd name="connsiteY764" fmla="*/ 345381 h 677574"/>
              <a:gd name="connsiteX765" fmla="*/ 317246 w 3649252"/>
              <a:gd name="connsiteY765" fmla="*/ 346988 h 677574"/>
              <a:gd name="connsiteX766" fmla="*/ 309084 w 3649252"/>
              <a:gd name="connsiteY766" fmla="*/ 348144 h 677574"/>
              <a:gd name="connsiteX767" fmla="*/ 302689 w 3649252"/>
              <a:gd name="connsiteY767" fmla="*/ 348948 h 677574"/>
              <a:gd name="connsiteX768" fmla="*/ 291668 w 3649252"/>
              <a:gd name="connsiteY768" fmla="*/ 351422 h 677574"/>
              <a:gd name="connsiteX769" fmla="*/ 283442 w 3649252"/>
              <a:gd name="connsiteY769" fmla="*/ 356499 h 677574"/>
              <a:gd name="connsiteX770" fmla="*/ 280325 w 3649252"/>
              <a:gd name="connsiteY770" fmla="*/ 365657 h 677574"/>
              <a:gd name="connsiteX771" fmla="*/ 286205 w 3649252"/>
              <a:gd name="connsiteY771" fmla="*/ 377579 h 677574"/>
              <a:gd name="connsiteX772" fmla="*/ 301147 w 3649252"/>
              <a:gd name="connsiteY772" fmla="*/ 381595 h 677574"/>
              <a:gd name="connsiteX773" fmla="*/ 316346 w 3649252"/>
              <a:gd name="connsiteY773" fmla="*/ 378061 h 677574"/>
              <a:gd name="connsiteX774" fmla="*/ 325729 w 3649252"/>
              <a:gd name="connsiteY774" fmla="*/ 368935 h 677574"/>
              <a:gd name="connsiteX775" fmla="*/ 328910 w 3649252"/>
              <a:gd name="connsiteY775" fmla="*/ 357174 h 677574"/>
              <a:gd name="connsiteX776" fmla="*/ 328910 w 3649252"/>
              <a:gd name="connsiteY776" fmla="*/ 343292 h 677574"/>
              <a:gd name="connsiteX777" fmla="*/ 173479 w 3649252"/>
              <a:gd name="connsiteY777" fmla="*/ 333010 h 677574"/>
              <a:gd name="connsiteX778" fmla="*/ 173479 w 3649252"/>
              <a:gd name="connsiteY778" fmla="*/ 378768 h 677574"/>
              <a:gd name="connsiteX779" fmla="*/ 205099 w 3649252"/>
              <a:gd name="connsiteY779" fmla="*/ 378768 h 677574"/>
              <a:gd name="connsiteX780" fmla="*/ 227303 w 3649252"/>
              <a:gd name="connsiteY780" fmla="*/ 372694 h 677574"/>
              <a:gd name="connsiteX781" fmla="*/ 233890 w 3649252"/>
              <a:gd name="connsiteY781" fmla="*/ 357945 h 677574"/>
              <a:gd name="connsiteX782" fmla="*/ 230484 w 3649252"/>
              <a:gd name="connsiteY782" fmla="*/ 345574 h 677574"/>
              <a:gd name="connsiteX783" fmla="*/ 220780 w 3649252"/>
              <a:gd name="connsiteY783" fmla="*/ 336448 h 677574"/>
              <a:gd name="connsiteX784" fmla="*/ 205870 w 3649252"/>
              <a:gd name="connsiteY784" fmla="*/ 333010 h 677574"/>
              <a:gd name="connsiteX785" fmla="*/ 173479 w 3649252"/>
              <a:gd name="connsiteY785" fmla="*/ 333010 h 677574"/>
              <a:gd name="connsiteX786" fmla="*/ 17481 w 3649252"/>
              <a:gd name="connsiteY786" fmla="*/ 308074 h 677574"/>
              <a:gd name="connsiteX787" fmla="*/ 17481 w 3649252"/>
              <a:gd name="connsiteY787" fmla="*/ 335580 h 677574"/>
              <a:gd name="connsiteX788" fmla="*/ 43444 w 3649252"/>
              <a:gd name="connsiteY788" fmla="*/ 335580 h 677574"/>
              <a:gd name="connsiteX789" fmla="*/ 53920 w 3649252"/>
              <a:gd name="connsiteY789" fmla="*/ 333877 h 677574"/>
              <a:gd name="connsiteX790" fmla="*/ 60636 w 3649252"/>
              <a:gd name="connsiteY790" fmla="*/ 328993 h 677574"/>
              <a:gd name="connsiteX791" fmla="*/ 62981 w 3649252"/>
              <a:gd name="connsiteY791" fmla="*/ 321442 h 677574"/>
              <a:gd name="connsiteX792" fmla="*/ 57776 w 3649252"/>
              <a:gd name="connsiteY792" fmla="*/ 311641 h 677574"/>
              <a:gd name="connsiteX793" fmla="*/ 43444 w 3649252"/>
              <a:gd name="connsiteY793" fmla="*/ 308074 h 677574"/>
              <a:gd name="connsiteX794" fmla="*/ 17481 w 3649252"/>
              <a:gd name="connsiteY794" fmla="*/ 308074 h 677574"/>
              <a:gd name="connsiteX795" fmla="*/ 3033780 w 3649252"/>
              <a:gd name="connsiteY795" fmla="*/ 306532 h 677574"/>
              <a:gd name="connsiteX796" fmla="*/ 3018131 w 3649252"/>
              <a:gd name="connsiteY796" fmla="*/ 310998 h 677574"/>
              <a:gd name="connsiteX797" fmla="*/ 3008009 w 3649252"/>
              <a:gd name="connsiteY797" fmla="*/ 322598 h 677574"/>
              <a:gd name="connsiteX798" fmla="*/ 3005009 w 3649252"/>
              <a:gd name="connsiteY798" fmla="*/ 335580 h 677574"/>
              <a:gd name="connsiteX799" fmla="*/ 3060772 w 3649252"/>
              <a:gd name="connsiteY799" fmla="*/ 335580 h 677574"/>
              <a:gd name="connsiteX800" fmla="*/ 3057462 w 3649252"/>
              <a:gd name="connsiteY800" fmla="*/ 320670 h 677574"/>
              <a:gd name="connsiteX801" fmla="*/ 3048079 w 3649252"/>
              <a:gd name="connsiteY801" fmla="*/ 310324 h 677574"/>
              <a:gd name="connsiteX802" fmla="*/ 3033780 w 3649252"/>
              <a:gd name="connsiteY802" fmla="*/ 306532 h 677574"/>
              <a:gd name="connsiteX803" fmla="*/ 2795655 w 3649252"/>
              <a:gd name="connsiteY803" fmla="*/ 306532 h 677574"/>
              <a:gd name="connsiteX804" fmla="*/ 2780006 w 3649252"/>
              <a:gd name="connsiteY804" fmla="*/ 310998 h 677574"/>
              <a:gd name="connsiteX805" fmla="*/ 2769884 w 3649252"/>
              <a:gd name="connsiteY805" fmla="*/ 322598 h 677574"/>
              <a:gd name="connsiteX806" fmla="*/ 2766884 w 3649252"/>
              <a:gd name="connsiteY806" fmla="*/ 335580 h 677574"/>
              <a:gd name="connsiteX807" fmla="*/ 2822647 w 3649252"/>
              <a:gd name="connsiteY807" fmla="*/ 335580 h 677574"/>
              <a:gd name="connsiteX808" fmla="*/ 2819337 w 3649252"/>
              <a:gd name="connsiteY808" fmla="*/ 320670 h 677574"/>
              <a:gd name="connsiteX809" fmla="*/ 2809955 w 3649252"/>
              <a:gd name="connsiteY809" fmla="*/ 310324 h 677574"/>
              <a:gd name="connsiteX810" fmla="*/ 2795655 w 3649252"/>
              <a:gd name="connsiteY810" fmla="*/ 306532 h 677574"/>
              <a:gd name="connsiteX811" fmla="*/ 2138687 w 3649252"/>
              <a:gd name="connsiteY811" fmla="*/ 306532 h 677574"/>
              <a:gd name="connsiteX812" fmla="*/ 2121978 w 3649252"/>
              <a:gd name="connsiteY812" fmla="*/ 311802 h 677574"/>
              <a:gd name="connsiteX813" fmla="*/ 2112274 w 3649252"/>
              <a:gd name="connsiteY813" fmla="*/ 325619 h 677574"/>
              <a:gd name="connsiteX814" fmla="*/ 2109124 w 3649252"/>
              <a:gd name="connsiteY814" fmla="*/ 344064 h 677574"/>
              <a:gd name="connsiteX815" fmla="*/ 2112274 w 3649252"/>
              <a:gd name="connsiteY815" fmla="*/ 362444 h 677574"/>
              <a:gd name="connsiteX816" fmla="*/ 2121978 w 3649252"/>
              <a:gd name="connsiteY816" fmla="*/ 376133 h 677574"/>
              <a:gd name="connsiteX817" fmla="*/ 2138687 w 3649252"/>
              <a:gd name="connsiteY817" fmla="*/ 381338 h 677574"/>
              <a:gd name="connsiteX818" fmla="*/ 2155397 w 3649252"/>
              <a:gd name="connsiteY818" fmla="*/ 376133 h 677574"/>
              <a:gd name="connsiteX819" fmla="*/ 2165101 w 3649252"/>
              <a:gd name="connsiteY819" fmla="*/ 362444 h 677574"/>
              <a:gd name="connsiteX820" fmla="*/ 2168250 w 3649252"/>
              <a:gd name="connsiteY820" fmla="*/ 344064 h 677574"/>
              <a:gd name="connsiteX821" fmla="*/ 2165101 w 3649252"/>
              <a:gd name="connsiteY821" fmla="*/ 325619 h 677574"/>
              <a:gd name="connsiteX822" fmla="*/ 2155397 w 3649252"/>
              <a:gd name="connsiteY822" fmla="*/ 311802 h 677574"/>
              <a:gd name="connsiteX823" fmla="*/ 2138687 w 3649252"/>
              <a:gd name="connsiteY823" fmla="*/ 306532 h 677574"/>
              <a:gd name="connsiteX824" fmla="*/ 1824362 w 3649252"/>
              <a:gd name="connsiteY824" fmla="*/ 306532 h 677574"/>
              <a:gd name="connsiteX825" fmla="*/ 1807653 w 3649252"/>
              <a:gd name="connsiteY825" fmla="*/ 311802 h 677574"/>
              <a:gd name="connsiteX826" fmla="*/ 1797949 w 3649252"/>
              <a:gd name="connsiteY826" fmla="*/ 325619 h 677574"/>
              <a:gd name="connsiteX827" fmla="*/ 1794799 w 3649252"/>
              <a:gd name="connsiteY827" fmla="*/ 344064 h 677574"/>
              <a:gd name="connsiteX828" fmla="*/ 1797949 w 3649252"/>
              <a:gd name="connsiteY828" fmla="*/ 362444 h 677574"/>
              <a:gd name="connsiteX829" fmla="*/ 1807653 w 3649252"/>
              <a:gd name="connsiteY829" fmla="*/ 376133 h 677574"/>
              <a:gd name="connsiteX830" fmla="*/ 1824362 w 3649252"/>
              <a:gd name="connsiteY830" fmla="*/ 381338 h 677574"/>
              <a:gd name="connsiteX831" fmla="*/ 1841072 w 3649252"/>
              <a:gd name="connsiteY831" fmla="*/ 376133 h 677574"/>
              <a:gd name="connsiteX832" fmla="*/ 1850776 w 3649252"/>
              <a:gd name="connsiteY832" fmla="*/ 362444 h 677574"/>
              <a:gd name="connsiteX833" fmla="*/ 1853925 w 3649252"/>
              <a:gd name="connsiteY833" fmla="*/ 344064 h 677574"/>
              <a:gd name="connsiteX834" fmla="*/ 1850776 w 3649252"/>
              <a:gd name="connsiteY834" fmla="*/ 325619 h 677574"/>
              <a:gd name="connsiteX835" fmla="*/ 1841072 w 3649252"/>
              <a:gd name="connsiteY835" fmla="*/ 311802 h 677574"/>
              <a:gd name="connsiteX836" fmla="*/ 1824362 w 3649252"/>
              <a:gd name="connsiteY836" fmla="*/ 306532 h 677574"/>
              <a:gd name="connsiteX837" fmla="*/ 1255947 w 3649252"/>
              <a:gd name="connsiteY837" fmla="*/ 306532 h 677574"/>
              <a:gd name="connsiteX838" fmla="*/ 1240394 w 3649252"/>
              <a:gd name="connsiteY838" fmla="*/ 311191 h 677574"/>
              <a:gd name="connsiteX839" fmla="*/ 1230883 w 3649252"/>
              <a:gd name="connsiteY839" fmla="*/ 324173 h 677574"/>
              <a:gd name="connsiteX840" fmla="*/ 1227670 w 3649252"/>
              <a:gd name="connsiteY840" fmla="*/ 343549 h 677574"/>
              <a:gd name="connsiteX841" fmla="*/ 1230947 w 3649252"/>
              <a:gd name="connsiteY841" fmla="*/ 363247 h 677574"/>
              <a:gd name="connsiteX842" fmla="*/ 1240523 w 3649252"/>
              <a:gd name="connsiteY842" fmla="*/ 376550 h 677574"/>
              <a:gd name="connsiteX843" fmla="*/ 1255947 w 3649252"/>
              <a:gd name="connsiteY843" fmla="*/ 381338 h 677574"/>
              <a:gd name="connsiteX844" fmla="*/ 1271853 w 3649252"/>
              <a:gd name="connsiteY844" fmla="*/ 376293 h 677574"/>
              <a:gd name="connsiteX845" fmla="*/ 1281493 w 3649252"/>
              <a:gd name="connsiteY845" fmla="*/ 362669 h 677574"/>
              <a:gd name="connsiteX846" fmla="*/ 1284738 w 3649252"/>
              <a:gd name="connsiteY846" fmla="*/ 343549 h 677574"/>
              <a:gd name="connsiteX847" fmla="*/ 1281557 w 3649252"/>
              <a:gd name="connsiteY847" fmla="*/ 324751 h 677574"/>
              <a:gd name="connsiteX848" fmla="*/ 1271982 w 3649252"/>
              <a:gd name="connsiteY848" fmla="*/ 311448 h 677574"/>
              <a:gd name="connsiteX849" fmla="*/ 1255947 w 3649252"/>
              <a:gd name="connsiteY849" fmla="*/ 306532 h 677574"/>
              <a:gd name="connsiteX850" fmla="*/ 1148087 w 3649252"/>
              <a:gd name="connsiteY850" fmla="*/ 306532 h 677574"/>
              <a:gd name="connsiteX851" fmla="*/ 1131378 w 3649252"/>
              <a:gd name="connsiteY851" fmla="*/ 311802 h 677574"/>
              <a:gd name="connsiteX852" fmla="*/ 1121674 w 3649252"/>
              <a:gd name="connsiteY852" fmla="*/ 325619 h 677574"/>
              <a:gd name="connsiteX853" fmla="*/ 1118525 w 3649252"/>
              <a:gd name="connsiteY853" fmla="*/ 344064 h 677574"/>
              <a:gd name="connsiteX854" fmla="*/ 1121674 w 3649252"/>
              <a:gd name="connsiteY854" fmla="*/ 362444 h 677574"/>
              <a:gd name="connsiteX855" fmla="*/ 1131378 w 3649252"/>
              <a:gd name="connsiteY855" fmla="*/ 376133 h 677574"/>
              <a:gd name="connsiteX856" fmla="*/ 1148087 w 3649252"/>
              <a:gd name="connsiteY856" fmla="*/ 381338 h 677574"/>
              <a:gd name="connsiteX857" fmla="*/ 1164797 w 3649252"/>
              <a:gd name="connsiteY857" fmla="*/ 376133 h 677574"/>
              <a:gd name="connsiteX858" fmla="*/ 1174501 w 3649252"/>
              <a:gd name="connsiteY858" fmla="*/ 362444 h 677574"/>
              <a:gd name="connsiteX859" fmla="*/ 1177650 w 3649252"/>
              <a:gd name="connsiteY859" fmla="*/ 344064 h 677574"/>
              <a:gd name="connsiteX860" fmla="*/ 1174501 w 3649252"/>
              <a:gd name="connsiteY860" fmla="*/ 325619 h 677574"/>
              <a:gd name="connsiteX861" fmla="*/ 1164797 w 3649252"/>
              <a:gd name="connsiteY861" fmla="*/ 311802 h 677574"/>
              <a:gd name="connsiteX862" fmla="*/ 1148087 w 3649252"/>
              <a:gd name="connsiteY862" fmla="*/ 306532 h 677574"/>
              <a:gd name="connsiteX863" fmla="*/ 1039429 w 3649252"/>
              <a:gd name="connsiteY863" fmla="*/ 306532 h 677574"/>
              <a:gd name="connsiteX864" fmla="*/ 1039429 w 3649252"/>
              <a:gd name="connsiteY864" fmla="*/ 381338 h 677574"/>
              <a:gd name="connsiteX865" fmla="*/ 1052636 w 3649252"/>
              <a:gd name="connsiteY865" fmla="*/ 378350 h 677574"/>
              <a:gd name="connsiteX866" fmla="*/ 1061826 w 3649252"/>
              <a:gd name="connsiteY866" fmla="*/ 370124 h 677574"/>
              <a:gd name="connsiteX867" fmla="*/ 1067225 w 3649252"/>
              <a:gd name="connsiteY867" fmla="*/ 358170 h 677574"/>
              <a:gd name="connsiteX868" fmla="*/ 1068992 w 3649252"/>
              <a:gd name="connsiteY868" fmla="*/ 344064 h 677574"/>
              <a:gd name="connsiteX869" fmla="*/ 1065843 w 3649252"/>
              <a:gd name="connsiteY869" fmla="*/ 325619 h 677574"/>
              <a:gd name="connsiteX870" fmla="*/ 1056139 w 3649252"/>
              <a:gd name="connsiteY870" fmla="*/ 311802 h 677574"/>
              <a:gd name="connsiteX871" fmla="*/ 1039429 w 3649252"/>
              <a:gd name="connsiteY871" fmla="*/ 306532 h 677574"/>
              <a:gd name="connsiteX872" fmla="*/ 1024262 w 3649252"/>
              <a:gd name="connsiteY872" fmla="*/ 306532 h 677574"/>
              <a:gd name="connsiteX873" fmla="*/ 1011088 w 3649252"/>
              <a:gd name="connsiteY873" fmla="*/ 309584 h 677574"/>
              <a:gd name="connsiteX874" fmla="*/ 1001865 w 3649252"/>
              <a:gd name="connsiteY874" fmla="*/ 317875 h 677574"/>
              <a:gd name="connsiteX875" fmla="*/ 996467 w 3649252"/>
              <a:gd name="connsiteY875" fmla="*/ 329861 h 677574"/>
              <a:gd name="connsiteX876" fmla="*/ 994700 w 3649252"/>
              <a:gd name="connsiteY876" fmla="*/ 344064 h 677574"/>
              <a:gd name="connsiteX877" fmla="*/ 997849 w 3649252"/>
              <a:gd name="connsiteY877" fmla="*/ 362444 h 677574"/>
              <a:gd name="connsiteX878" fmla="*/ 1007553 w 3649252"/>
              <a:gd name="connsiteY878" fmla="*/ 376133 h 677574"/>
              <a:gd name="connsiteX879" fmla="*/ 1024262 w 3649252"/>
              <a:gd name="connsiteY879" fmla="*/ 381338 h 677574"/>
              <a:gd name="connsiteX880" fmla="*/ 1024262 w 3649252"/>
              <a:gd name="connsiteY880" fmla="*/ 306532 h 677574"/>
              <a:gd name="connsiteX881" fmla="*/ 566805 w 3649252"/>
              <a:gd name="connsiteY881" fmla="*/ 306532 h 677574"/>
              <a:gd name="connsiteX882" fmla="*/ 551156 w 3649252"/>
              <a:gd name="connsiteY882" fmla="*/ 310998 h 677574"/>
              <a:gd name="connsiteX883" fmla="*/ 541034 w 3649252"/>
              <a:gd name="connsiteY883" fmla="*/ 322598 h 677574"/>
              <a:gd name="connsiteX884" fmla="*/ 538034 w 3649252"/>
              <a:gd name="connsiteY884" fmla="*/ 335580 h 677574"/>
              <a:gd name="connsiteX885" fmla="*/ 593797 w 3649252"/>
              <a:gd name="connsiteY885" fmla="*/ 335580 h 677574"/>
              <a:gd name="connsiteX886" fmla="*/ 590487 w 3649252"/>
              <a:gd name="connsiteY886" fmla="*/ 320670 h 677574"/>
              <a:gd name="connsiteX887" fmla="*/ 581105 w 3649252"/>
              <a:gd name="connsiteY887" fmla="*/ 310324 h 677574"/>
              <a:gd name="connsiteX888" fmla="*/ 566805 w 3649252"/>
              <a:gd name="connsiteY888" fmla="*/ 306532 h 677574"/>
              <a:gd name="connsiteX889" fmla="*/ 3346360 w 3649252"/>
              <a:gd name="connsiteY889" fmla="*/ 294193 h 677574"/>
              <a:gd name="connsiteX890" fmla="*/ 3361527 w 3649252"/>
              <a:gd name="connsiteY890" fmla="*/ 294193 h 677574"/>
              <a:gd name="connsiteX891" fmla="*/ 3361527 w 3649252"/>
              <a:gd name="connsiteY891" fmla="*/ 370541 h 677574"/>
              <a:gd name="connsiteX892" fmla="*/ 3409084 w 3649252"/>
              <a:gd name="connsiteY892" fmla="*/ 294193 h 677574"/>
              <a:gd name="connsiteX893" fmla="*/ 3426565 w 3649252"/>
              <a:gd name="connsiteY893" fmla="*/ 294193 h 677574"/>
              <a:gd name="connsiteX894" fmla="*/ 3426565 w 3649252"/>
              <a:gd name="connsiteY894" fmla="*/ 392906 h 677574"/>
              <a:gd name="connsiteX895" fmla="*/ 3411397 w 3649252"/>
              <a:gd name="connsiteY895" fmla="*/ 392906 h 677574"/>
              <a:gd name="connsiteX896" fmla="*/ 3411397 w 3649252"/>
              <a:gd name="connsiteY896" fmla="*/ 316557 h 677574"/>
              <a:gd name="connsiteX897" fmla="*/ 3364097 w 3649252"/>
              <a:gd name="connsiteY897" fmla="*/ 392906 h 677574"/>
              <a:gd name="connsiteX898" fmla="*/ 3346360 w 3649252"/>
              <a:gd name="connsiteY898" fmla="*/ 392906 h 677574"/>
              <a:gd name="connsiteX899" fmla="*/ 3346360 w 3649252"/>
              <a:gd name="connsiteY899" fmla="*/ 294193 h 677574"/>
              <a:gd name="connsiteX900" fmla="*/ 3254695 w 3649252"/>
              <a:gd name="connsiteY900" fmla="*/ 294193 h 677574"/>
              <a:gd name="connsiteX901" fmla="*/ 3320504 w 3649252"/>
              <a:gd name="connsiteY901" fmla="*/ 294193 h 677574"/>
              <a:gd name="connsiteX902" fmla="*/ 3320504 w 3649252"/>
              <a:gd name="connsiteY902" fmla="*/ 392906 h 677574"/>
              <a:gd name="connsiteX903" fmla="*/ 3305337 w 3649252"/>
              <a:gd name="connsiteY903" fmla="*/ 392906 h 677574"/>
              <a:gd name="connsiteX904" fmla="*/ 3305337 w 3649252"/>
              <a:gd name="connsiteY904" fmla="*/ 308331 h 677574"/>
              <a:gd name="connsiteX905" fmla="*/ 3269091 w 3649252"/>
              <a:gd name="connsiteY905" fmla="*/ 308331 h 677574"/>
              <a:gd name="connsiteX906" fmla="*/ 3267549 w 3649252"/>
              <a:gd name="connsiteY906" fmla="*/ 343549 h 677574"/>
              <a:gd name="connsiteX907" fmla="*/ 3265395 w 3649252"/>
              <a:gd name="connsiteY907" fmla="*/ 364918 h 677574"/>
              <a:gd name="connsiteX908" fmla="*/ 3260447 w 3649252"/>
              <a:gd name="connsiteY908" fmla="*/ 380374 h 677574"/>
              <a:gd name="connsiteX909" fmla="*/ 3251675 w 3649252"/>
              <a:gd name="connsiteY909" fmla="*/ 389757 h 677574"/>
              <a:gd name="connsiteX910" fmla="*/ 3237985 w 3649252"/>
              <a:gd name="connsiteY910" fmla="*/ 392906 h 677574"/>
              <a:gd name="connsiteX911" fmla="*/ 3232845 w 3649252"/>
              <a:gd name="connsiteY911" fmla="*/ 392906 h 677574"/>
              <a:gd name="connsiteX912" fmla="*/ 3232845 w 3649252"/>
              <a:gd name="connsiteY912" fmla="*/ 378768 h 677574"/>
              <a:gd name="connsiteX913" fmla="*/ 3236443 w 3649252"/>
              <a:gd name="connsiteY913" fmla="*/ 378768 h 677574"/>
              <a:gd name="connsiteX914" fmla="*/ 3243834 w 3649252"/>
              <a:gd name="connsiteY914" fmla="*/ 377000 h 677574"/>
              <a:gd name="connsiteX915" fmla="*/ 3248622 w 3649252"/>
              <a:gd name="connsiteY915" fmla="*/ 370766 h 677574"/>
              <a:gd name="connsiteX916" fmla="*/ 3251449 w 3649252"/>
              <a:gd name="connsiteY916" fmla="*/ 358299 h 677574"/>
              <a:gd name="connsiteX917" fmla="*/ 3252895 w 3649252"/>
              <a:gd name="connsiteY917" fmla="*/ 337894 h 677574"/>
              <a:gd name="connsiteX918" fmla="*/ 3254695 w 3649252"/>
              <a:gd name="connsiteY918" fmla="*/ 294193 h 677574"/>
              <a:gd name="connsiteX919" fmla="*/ 3136809 w 3649252"/>
              <a:gd name="connsiteY919" fmla="*/ 294193 h 677574"/>
              <a:gd name="connsiteX920" fmla="*/ 3151977 w 3649252"/>
              <a:gd name="connsiteY920" fmla="*/ 294193 h 677574"/>
              <a:gd name="connsiteX921" fmla="*/ 3151977 w 3649252"/>
              <a:gd name="connsiteY921" fmla="*/ 370541 h 677574"/>
              <a:gd name="connsiteX922" fmla="*/ 3199534 w 3649252"/>
              <a:gd name="connsiteY922" fmla="*/ 294193 h 677574"/>
              <a:gd name="connsiteX923" fmla="*/ 3217015 w 3649252"/>
              <a:gd name="connsiteY923" fmla="*/ 294193 h 677574"/>
              <a:gd name="connsiteX924" fmla="*/ 3217015 w 3649252"/>
              <a:gd name="connsiteY924" fmla="*/ 392906 h 677574"/>
              <a:gd name="connsiteX925" fmla="*/ 3201847 w 3649252"/>
              <a:gd name="connsiteY925" fmla="*/ 392906 h 677574"/>
              <a:gd name="connsiteX926" fmla="*/ 3201847 w 3649252"/>
              <a:gd name="connsiteY926" fmla="*/ 316557 h 677574"/>
              <a:gd name="connsiteX927" fmla="*/ 3154547 w 3649252"/>
              <a:gd name="connsiteY927" fmla="*/ 392906 h 677574"/>
              <a:gd name="connsiteX928" fmla="*/ 3136809 w 3649252"/>
              <a:gd name="connsiteY928" fmla="*/ 392906 h 677574"/>
              <a:gd name="connsiteX929" fmla="*/ 3136809 w 3649252"/>
              <a:gd name="connsiteY929" fmla="*/ 294193 h 677574"/>
              <a:gd name="connsiteX930" fmla="*/ 2860585 w 3649252"/>
              <a:gd name="connsiteY930" fmla="*/ 294193 h 677574"/>
              <a:gd name="connsiteX931" fmla="*/ 2866497 w 3649252"/>
              <a:gd name="connsiteY931" fmla="*/ 294193 h 677574"/>
              <a:gd name="connsiteX932" fmla="*/ 2875751 w 3649252"/>
              <a:gd name="connsiteY932" fmla="*/ 294193 h 677574"/>
              <a:gd name="connsiteX933" fmla="*/ 2880636 w 3649252"/>
              <a:gd name="connsiteY933" fmla="*/ 294193 h 677574"/>
              <a:gd name="connsiteX934" fmla="*/ 2914569 w 3649252"/>
              <a:gd name="connsiteY934" fmla="*/ 372341 h 677574"/>
              <a:gd name="connsiteX935" fmla="*/ 2949015 w 3649252"/>
              <a:gd name="connsiteY935" fmla="*/ 294193 h 677574"/>
              <a:gd name="connsiteX936" fmla="*/ 2953386 w 3649252"/>
              <a:gd name="connsiteY936" fmla="*/ 294193 h 677574"/>
              <a:gd name="connsiteX937" fmla="*/ 2963411 w 3649252"/>
              <a:gd name="connsiteY937" fmla="*/ 294193 h 677574"/>
              <a:gd name="connsiteX938" fmla="*/ 2968553 w 3649252"/>
              <a:gd name="connsiteY938" fmla="*/ 294193 h 677574"/>
              <a:gd name="connsiteX939" fmla="*/ 2968553 w 3649252"/>
              <a:gd name="connsiteY939" fmla="*/ 392906 h 677574"/>
              <a:gd name="connsiteX940" fmla="*/ 2953386 w 3649252"/>
              <a:gd name="connsiteY940" fmla="*/ 392906 h 677574"/>
              <a:gd name="connsiteX941" fmla="*/ 2953386 w 3649252"/>
              <a:gd name="connsiteY941" fmla="*/ 317384 h 677574"/>
              <a:gd name="connsiteX942" fmla="*/ 2920738 w 3649252"/>
              <a:gd name="connsiteY942" fmla="*/ 392906 h 677574"/>
              <a:gd name="connsiteX943" fmla="*/ 2908399 w 3649252"/>
              <a:gd name="connsiteY943" fmla="*/ 392906 h 677574"/>
              <a:gd name="connsiteX944" fmla="*/ 2875751 w 3649252"/>
              <a:gd name="connsiteY944" fmla="*/ 315994 h 677574"/>
              <a:gd name="connsiteX945" fmla="*/ 2875751 w 3649252"/>
              <a:gd name="connsiteY945" fmla="*/ 392906 h 677574"/>
              <a:gd name="connsiteX946" fmla="*/ 2860585 w 3649252"/>
              <a:gd name="connsiteY946" fmla="*/ 392906 h 677574"/>
              <a:gd name="connsiteX947" fmla="*/ 2860585 w 3649252"/>
              <a:gd name="connsiteY947" fmla="*/ 294193 h 677574"/>
              <a:gd name="connsiteX948" fmla="*/ 2654904 w 3649252"/>
              <a:gd name="connsiteY948" fmla="*/ 294193 h 677574"/>
              <a:gd name="connsiteX949" fmla="*/ 2735109 w 3649252"/>
              <a:gd name="connsiteY949" fmla="*/ 294193 h 677574"/>
              <a:gd name="connsiteX950" fmla="*/ 2735109 w 3649252"/>
              <a:gd name="connsiteY950" fmla="*/ 308331 h 677574"/>
              <a:gd name="connsiteX951" fmla="*/ 2702719 w 3649252"/>
              <a:gd name="connsiteY951" fmla="*/ 308331 h 677574"/>
              <a:gd name="connsiteX952" fmla="*/ 2702719 w 3649252"/>
              <a:gd name="connsiteY952" fmla="*/ 392906 h 677574"/>
              <a:gd name="connsiteX953" fmla="*/ 2687552 w 3649252"/>
              <a:gd name="connsiteY953" fmla="*/ 392906 h 677574"/>
              <a:gd name="connsiteX954" fmla="*/ 2687552 w 3649252"/>
              <a:gd name="connsiteY954" fmla="*/ 308331 h 677574"/>
              <a:gd name="connsiteX955" fmla="*/ 2654904 w 3649252"/>
              <a:gd name="connsiteY955" fmla="*/ 308331 h 677574"/>
              <a:gd name="connsiteX956" fmla="*/ 2654904 w 3649252"/>
              <a:gd name="connsiteY956" fmla="*/ 294193 h 677574"/>
              <a:gd name="connsiteX957" fmla="*/ 2451010 w 3649252"/>
              <a:gd name="connsiteY957" fmla="*/ 294193 h 677574"/>
              <a:gd name="connsiteX958" fmla="*/ 2466177 w 3649252"/>
              <a:gd name="connsiteY958" fmla="*/ 294193 h 677574"/>
              <a:gd name="connsiteX959" fmla="*/ 2466177 w 3649252"/>
              <a:gd name="connsiteY959" fmla="*/ 370541 h 677574"/>
              <a:gd name="connsiteX960" fmla="*/ 2513734 w 3649252"/>
              <a:gd name="connsiteY960" fmla="*/ 294193 h 677574"/>
              <a:gd name="connsiteX961" fmla="*/ 2531215 w 3649252"/>
              <a:gd name="connsiteY961" fmla="*/ 294193 h 677574"/>
              <a:gd name="connsiteX962" fmla="*/ 2531215 w 3649252"/>
              <a:gd name="connsiteY962" fmla="*/ 392906 h 677574"/>
              <a:gd name="connsiteX963" fmla="*/ 2516048 w 3649252"/>
              <a:gd name="connsiteY963" fmla="*/ 392906 h 677574"/>
              <a:gd name="connsiteX964" fmla="*/ 2516048 w 3649252"/>
              <a:gd name="connsiteY964" fmla="*/ 316557 h 677574"/>
              <a:gd name="connsiteX965" fmla="*/ 2468747 w 3649252"/>
              <a:gd name="connsiteY965" fmla="*/ 392906 h 677574"/>
              <a:gd name="connsiteX966" fmla="*/ 2451010 w 3649252"/>
              <a:gd name="connsiteY966" fmla="*/ 392906 h 677574"/>
              <a:gd name="connsiteX967" fmla="*/ 2451010 w 3649252"/>
              <a:gd name="connsiteY967" fmla="*/ 294193 h 677574"/>
              <a:gd name="connsiteX968" fmla="*/ 2203360 w 3649252"/>
              <a:gd name="connsiteY968" fmla="*/ 294193 h 677574"/>
              <a:gd name="connsiteX969" fmla="*/ 2218527 w 3649252"/>
              <a:gd name="connsiteY969" fmla="*/ 294193 h 677574"/>
              <a:gd name="connsiteX970" fmla="*/ 2218527 w 3649252"/>
              <a:gd name="connsiteY970" fmla="*/ 370541 h 677574"/>
              <a:gd name="connsiteX971" fmla="*/ 2266084 w 3649252"/>
              <a:gd name="connsiteY971" fmla="*/ 294193 h 677574"/>
              <a:gd name="connsiteX972" fmla="*/ 2283565 w 3649252"/>
              <a:gd name="connsiteY972" fmla="*/ 294193 h 677574"/>
              <a:gd name="connsiteX973" fmla="*/ 2283565 w 3649252"/>
              <a:gd name="connsiteY973" fmla="*/ 392906 h 677574"/>
              <a:gd name="connsiteX974" fmla="*/ 2268398 w 3649252"/>
              <a:gd name="connsiteY974" fmla="*/ 392906 h 677574"/>
              <a:gd name="connsiteX975" fmla="*/ 2268398 w 3649252"/>
              <a:gd name="connsiteY975" fmla="*/ 316557 h 677574"/>
              <a:gd name="connsiteX976" fmla="*/ 2221097 w 3649252"/>
              <a:gd name="connsiteY976" fmla="*/ 392906 h 677574"/>
              <a:gd name="connsiteX977" fmla="*/ 2203360 w 3649252"/>
              <a:gd name="connsiteY977" fmla="*/ 392906 h 677574"/>
              <a:gd name="connsiteX978" fmla="*/ 2203360 w 3649252"/>
              <a:gd name="connsiteY978" fmla="*/ 294193 h 677574"/>
              <a:gd name="connsiteX979" fmla="*/ 1993810 w 3649252"/>
              <a:gd name="connsiteY979" fmla="*/ 294193 h 677574"/>
              <a:gd name="connsiteX980" fmla="*/ 2008977 w 3649252"/>
              <a:gd name="connsiteY980" fmla="*/ 294193 h 677574"/>
              <a:gd name="connsiteX981" fmla="*/ 2008977 w 3649252"/>
              <a:gd name="connsiteY981" fmla="*/ 336609 h 677574"/>
              <a:gd name="connsiteX982" fmla="*/ 2056277 w 3649252"/>
              <a:gd name="connsiteY982" fmla="*/ 336609 h 677574"/>
              <a:gd name="connsiteX983" fmla="*/ 2056277 w 3649252"/>
              <a:gd name="connsiteY983" fmla="*/ 294193 h 677574"/>
              <a:gd name="connsiteX984" fmla="*/ 2071444 w 3649252"/>
              <a:gd name="connsiteY984" fmla="*/ 294193 h 677574"/>
              <a:gd name="connsiteX985" fmla="*/ 2071444 w 3649252"/>
              <a:gd name="connsiteY985" fmla="*/ 392906 h 677574"/>
              <a:gd name="connsiteX986" fmla="*/ 2056277 w 3649252"/>
              <a:gd name="connsiteY986" fmla="*/ 392906 h 677574"/>
              <a:gd name="connsiteX987" fmla="*/ 2056277 w 3649252"/>
              <a:gd name="connsiteY987" fmla="*/ 350747 h 677574"/>
              <a:gd name="connsiteX988" fmla="*/ 2008977 w 3649252"/>
              <a:gd name="connsiteY988" fmla="*/ 350747 h 677574"/>
              <a:gd name="connsiteX989" fmla="*/ 2008977 w 3649252"/>
              <a:gd name="connsiteY989" fmla="*/ 392906 h 677574"/>
              <a:gd name="connsiteX990" fmla="*/ 1993810 w 3649252"/>
              <a:gd name="connsiteY990" fmla="*/ 392906 h 677574"/>
              <a:gd name="connsiteX991" fmla="*/ 1993810 w 3649252"/>
              <a:gd name="connsiteY991" fmla="*/ 294193 h 677574"/>
              <a:gd name="connsiteX992" fmla="*/ 1889035 w 3649252"/>
              <a:gd name="connsiteY992" fmla="*/ 294193 h 677574"/>
              <a:gd name="connsiteX993" fmla="*/ 1904202 w 3649252"/>
              <a:gd name="connsiteY993" fmla="*/ 294193 h 677574"/>
              <a:gd name="connsiteX994" fmla="*/ 1904202 w 3649252"/>
              <a:gd name="connsiteY994" fmla="*/ 336609 h 677574"/>
              <a:gd name="connsiteX995" fmla="*/ 1951502 w 3649252"/>
              <a:gd name="connsiteY995" fmla="*/ 336609 h 677574"/>
              <a:gd name="connsiteX996" fmla="*/ 1951502 w 3649252"/>
              <a:gd name="connsiteY996" fmla="*/ 294193 h 677574"/>
              <a:gd name="connsiteX997" fmla="*/ 1966669 w 3649252"/>
              <a:gd name="connsiteY997" fmla="*/ 294193 h 677574"/>
              <a:gd name="connsiteX998" fmla="*/ 1966669 w 3649252"/>
              <a:gd name="connsiteY998" fmla="*/ 392906 h 677574"/>
              <a:gd name="connsiteX999" fmla="*/ 1951502 w 3649252"/>
              <a:gd name="connsiteY999" fmla="*/ 392906 h 677574"/>
              <a:gd name="connsiteX1000" fmla="*/ 1951502 w 3649252"/>
              <a:gd name="connsiteY1000" fmla="*/ 350747 h 677574"/>
              <a:gd name="connsiteX1001" fmla="*/ 1904202 w 3649252"/>
              <a:gd name="connsiteY1001" fmla="*/ 350747 h 677574"/>
              <a:gd name="connsiteX1002" fmla="*/ 1904202 w 3649252"/>
              <a:gd name="connsiteY1002" fmla="*/ 392906 h 677574"/>
              <a:gd name="connsiteX1003" fmla="*/ 1889035 w 3649252"/>
              <a:gd name="connsiteY1003" fmla="*/ 392906 h 677574"/>
              <a:gd name="connsiteX1004" fmla="*/ 1889035 w 3649252"/>
              <a:gd name="connsiteY1004" fmla="*/ 294193 h 677574"/>
              <a:gd name="connsiteX1005" fmla="*/ 1679485 w 3649252"/>
              <a:gd name="connsiteY1005" fmla="*/ 294193 h 677574"/>
              <a:gd name="connsiteX1006" fmla="*/ 1694652 w 3649252"/>
              <a:gd name="connsiteY1006" fmla="*/ 294193 h 677574"/>
              <a:gd name="connsiteX1007" fmla="*/ 1694652 w 3649252"/>
              <a:gd name="connsiteY1007" fmla="*/ 370541 h 677574"/>
              <a:gd name="connsiteX1008" fmla="*/ 1742209 w 3649252"/>
              <a:gd name="connsiteY1008" fmla="*/ 294193 h 677574"/>
              <a:gd name="connsiteX1009" fmla="*/ 1759690 w 3649252"/>
              <a:gd name="connsiteY1009" fmla="*/ 294193 h 677574"/>
              <a:gd name="connsiteX1010" fmla="*/ 1759690 w 3649252"/>
              <a:gd name="connsiteY1010" fmla="*/ 392906 h 677574"/>
              <a:gd name="connsiteX1011" fmla="*/ 1744522 w 3649252"/>
              <a:gd name="connsiteY1011" fmla="*/ 392906 h 677574"/>
              <a:gd name="connsiteX1012" fmla="*/ 1744522 w 3649252"/>
              <a:gd name="connsiteY1012" fmla="*/ 316557 h 677574"/>
              <a:gd name="connsiteX1013" fmla="*/ 1697222 w 3649252"/>
              <a:gd name="connsiteY1013" fmla="*/ 392906 h 677574"/>
              <a:gd name="connsiteX1014" fmla="*/ 1679485 w 3649252"/>
              <a:gd name="connsiteY1014" fmla="*/ 392906 h 677574"/>
              <a:gd name="connsiteX1015" fmla="*/ 1679485 w 3649252"/>
              <a:gd name="connsiteY1015" fmla="*/ 294193 h 677574"/>
              <a:gd name="connsiteX1016" fmla="*/ 1565185 w 3649252"/>
              <a:gd name="connsiteY1016" fmla="*/ 294193 h 677574"/>
              <a:gd name="connsiteX1017" fmla="*/ 1580352 w 3649252"/>
              <a:gd name="connsiteY1017" fmla="*/ 294193 h 677574"/>
              <a:gd name="connsiteX1018" fmla="*/ 1580352 w 3649252"/>
              <a:gd name="connsiteY1018" fmla="*/ 378768 h 677574"/>
              <a:gd name="connsiteX1019" fmla="*/ 1627652 w 3649252"/>
              <a:gd name="connsiteY1019" fmla="*/ 378768 h 677574"/>
              <a:gd name="connsiteX1020" fmla="*/ 1627652 w 3649252"/>
              <a:gd name="connsiteY1020" fmla="*/ 294193 h 677574"/>
              <a:gd name="connsiteX1021" fmla="*/ 1642819 w 3649252"/>
              <a:gd name="connsiteY1021" fmla="*/ 294193 h 677574"/>
              <a:gd name="connsiteX1022" fmla="*/ 1642819 w 3649252"/>
              <a:gd name="connsiteY1022" fmla="*/ 378768 h 677574"/>
              <a:gd name="connsiteX1023" fmla="*/ 1657986 w 3649252"/>
              <a:gd name="connsiteY1023" fmla="*/ 378768 h 677574"/>
              <a:gd name="connsiteX1024" fmla="*/ 1657986 w 3649252"/>
              <a:gd name="connsiteY1024" fmla="*/ 424782 h 677574"/>
              <a:gd name="connsiteX1025" fmla="*/ 1642819 w 3649252"/>
              <a:gd name="connsiteY1025" fmla="*/ 424782 h 677574"/>
              <a:gd name="connsiteX1026" fmla="*/ 1642819 w 3649252"/>
              <a:gd name="connsiteY1026" fmla="*/ 392906 h 677574"/>
              <a:gd name="connsiteX1027" fmla="*/ 1565185 w 3649252"/>
              <a:gd name="connsiteY1027" fmla="*/ 392906 h 677574"/>
              <a:gd name="connsiteX1028" fmla="*/ 1565185 w 3649252"/>
              <a:gd name="connsiteY1028" fmla="*/ 294193 h 677574"/>
              <a:gd name="connsiteX1029" fmla="*/ 1327060 w 3649252"/>
              <a:gd name="connsiteY1029" fmla="*/ 294193 h 677574"/>
              <a:gd name="connsiteX1030" fmla="*/ 1332972 w 3649252"/>
              <a:gd name="connsiteY1030" fmla="*/ 294193 h 677574"/>
              <a:gd name="connsiteX1031" fmla="*/ 1342227 w 3649252"/>
              <a:gd name="connsiteY1031" fmla="*/ 294193 h 677574"/>
              <a:gd name="connsiteX1032" fmla="*/ 1347111 w 3649252"/>
              <a:gd name="connsiteY1032" fmla="*/ 294193 h 677574"/>
              <a:gd name="connsiteX1033" fmla="*/ 1381044 w 3649252"/>
              <a:gd name="connsiteY1033" fmla="*/ 372341 h 677574"/>
              <a:gd name="connsiteX1034" fmla="*/ 1415491 w 3649252"/>
              <a:gd name="connsiteY1034" fmla="*/ 294193 h 677574"/>
              <a:gd name="connsiteX1035" fmla="*/ 1419861 w 3649252"/>
              <a:gd name="connsiteY1035" fmla="*/ 294193 h 677574"/>
              <a:gd name="connsiteX1036" fmla="*/ 1429886 w 3649252"/>
              <a:gd name="connsiteY1036" fmla="*/ 294193 h 677574"/>
              <a:gd name="connsiteX1037" fmla="*/ 1435028 w 3649252"/>
              <a:gd name="connsiteY1037" fmla="*/ 294193 h 677574"/>
              <a:gd name="connsiteX1038" fmla="*/ 1435028 w 3649252"/>
              <a:gd name="connsiteY1038" fmla="*/ 392906 h 677574"/>
              <a:gd name="connsiteX1039" fmla="*/ 1419861 w 3649252"/>
              <a:gd name="connsiteY1039" fmla="*/ 392906 h 677574"/>
              <a:gd name="connsiteX1040" fmla="*/ 1419861 w 3649252"/>
              <a:gd name="connsiteY1040" fmla="*/ 317384 h 677574"/>
              <a:gd name="connsiteX1041" fmla="*/ 1387213 w 3649252"/>
              <a:gd name="connsiteY1041" fmla="*/ 392906 h 677574"/>
              <a:gd name="connsiteX1042" fmla="*/ 1374874 w 3649252"/>
              <a:gd name="connsiteY1042" fmla="*/ 392906 h 677574"/>
              <a:gd name="connsiteX1043" fmla="*/ 1342227 w 3649252"/>
              <a:gd name="connsiteY1043" fmla="*/ 315994 h 677574"/>
              <a:gd name="connsiteX1044" fmla="*/ 1342227 w 3649252"/>
              <a:gd name="connsiteY1044" fmla="*/ 392906 h 677574"/>
              <a:gd name="connsiteX1045" fmla="*/ 1327060 w 3649252"/>
              <a:gd name="connsiteY1045" fmla="*/ 392906 h 677574"/>
              <a:gd name="connsiteX1046" fmla="*/ 1327060 w 3649252"/>
              <a:gd name="connsiteY1046" fmla="*/ 294193 h 677574"/>
              <a:gd name="connsiteX1047" fmla="*/ 879385 w 3649252"/>
              <a:gd name="connsiteY1047" fmla="*/ 294193 h 677574"/>
              <a:gd name="connsiteX1048" fmla="*/ 894552 w 3649252"/>
              <a:gd name="connsiteY1048" fmla="*/ 294193 h 677574"/>
              <a:gd name="connsiteX1049" fmla="*/ 894552 w 3649252"/>
              <a:gd name="connsiteY1049" fmla="*/ 336609 h 677574"/>
              <a:gd name="connsiteX1050" fmla="*/ 941852 w 3649252"/>
              <a:gd name="connsiteY1050" fmla="*/ 336609 h 677574"/>
              <a:gd name="connsiteX1051" fmla="*/ 941852 w 3649252"/>
              <a:gd name="connsiteY1051" fmla="*/ 294193 h 677574"/>
              <a:gd name="connsiteX1052" fmla="*/ 957019 w 3649252"/>
              <a:gd name="connsiteY1052" fmla="*/ 294193 h 677574"/>
              <a:gd name="connsiteX1053" fmla="*/ 957019 w 3649252"/>
              <a:gd name="connsiteY1053" fmla="*/ 392906 h 677574"/>
              <a:gd name="connsiteX1054" fmla="*/ 941852 w 3649252"/>
              <a:gd name="connsiteY1054" fmla="*/ 392906 h 677574"/>
              <a:gd name="connsiteX1055" fmla="*/ 941852 w 3649252"/>
              <a:gd name="connsiteY1055" fmla="*/ 350747 h 677574"/>
              <a:gd name="connsiteX1056" fmla="*/ 894552 w 3649252"/>
              <a:gd name="connsiteY1056" fmla="*/ 350747 h 677574"/>
              <a:gd name="connsiteX1057" fmla="*/ 894552 w 3649252"/>
              <a:gd name="connsiteY1057" fmla="*/ 392906 h 677574"/>
              <a:gd name="connsiteX1058" fmla="*/ 879385 w 3649252"/>
              <a:gd name="connsiteY1058" fmla="*/ 392906 h 677574"/>
              <a:gd name="connsiteX1059" fmla="*/ 879385 w 3649252"/>
              <a:gd name="connsiteY1059" fmla="*/ 294193 h 677574"/>
              <a:gd name="connsiteX1060" fmla="*/ 774610 w 3649252"/>
              <a:gd name="connsiteY1060" fmla="*/ 294193 h 677574"/>
              <a:gd name="connsiteX1061" fmla="*/ 789777 w 3649252"/>
              <a:gd name="connsiteY1061" fmla="*/ 294193 h 677574"/>
              <a:gd name="connsiteX1062" fmla="*/ 789777 w 3649252"/>
              <a:gd name="connsiteY1062" fmla="*/ 370541 h 677574"/>
              <a:gd name="connsiteX1063" fmla="*/ 837334 w 3649252"/>
              <a:gd name="connsiteY1063" fmla="*/ 294193 h 677574"/>
              <a:gd name="connsiteX1064" fmla="*/ 854815 w 3649252"/>
              <a:gd name="connsiteY1064" fmla="*/ 294193 h 677574"/>
              <a:gd name="connsiteX1065" fmla="*/ 854815 w 3649252"/>
              <a:gd name="connsiteY1065" fmla="*/ 392906 h 677574"/>
              <a:gd name="connsiteX1066" fmla="*/ 839648 w 3649252"/>
              <a:gd name="connsiteY1066" fmla="*/ 392906 h 677574"/>
              <a:gd name="connsiteX1067" fmla="*/ 839648 w 3649252"/>
              <a:gd name="connsiteY1067" fmla="*/ 316557 h 677574"/>
              <a:gd name="connsiteX1068" fmla="*/ 792348 w 3649252"/>
              <a:gd name="connsiteY1068" fmla="*/ 392906 h 677574"/>
              <a:gd name="connsiteX1069" fmla="*/ 774610 w 3649252"/>
              <a:gd name="connsiteY1069" fmla="*/ 392906 h 677574"/>
              <a:gd name="connsiteX1070" fmla="*/ 774610 w 3649252"/>
              <a:gd name="connsiteY1070" fmla="*/ 294193 h 677574"/>
              <a:gd name="connsiteX1071" fmla="*/ 631735 w 3649252"/>
              <a:gd name="connsiteY1071" fmla="*/ 294193 h 677574"/>
              <a:gd name="connsiteX1072" fmla="*/ 646902 w 3649252"/>
              <a:gd name="connsiteY1072" fmla="*/ 294193 h 677574"/>
              <a:gd name="connsiteX1073" fmla="*/ 646902 w 3649252"/>
              <a:gd name="connsiteY1073" fmla="*/ 370541 h 677574"/>
              <a:gd name="connsiteX1074" fmla="*/ 694459 w 3649252"/>
              <a:gd name="connsiteY1074" fmla="*/ 294193 h 677574"/>
              <a:gd name="connsiteX1075" fmla="*/ 711940 w 3649252"/>
              <a:gd name="connsiteY1075" fmla="*/ 294193 h 677574"/>
              <a:gd name="connsiteX1076" fmla="*/ 711940 w 3649252"/>
              <a:gd name="connsiteY1076" fmla="*/ 392906 h 677574"/>
              <a:gd name="connsiteX1077" fmla="*/ 696773 w 3649252"/>
              <a:gd name="connsiteY1077" fmla="*/ 392906 h 677574"/>
              <a:gd name="connsiteX1078" fmla="*/ 696773 w 3649252"/>
              <a:gd name="connsiteY1078" fmla="*/ 316557 h 677574"/>
              <a:gd name="connsiteX1079" fmla="*/ 649473 w 3649252"/>
              <a:gd name="connsiteY1079" fmla="*/ 392906 h 677574"/>
              <a:gd name="connsiteX1080" fmla="*/ 631735 w 3649252"/>
              <a:gd name="connsiteY1080" fmla="*/ 392906 h 677574"/>
              <a:gd name="connsiteX1081" fmla="*/ 631735 w 3649252"/>
              <a:gd name="connsiteY1081" fmla="*/ 294193 h 677574"/>
              <a:gd name="connsiteX1082" fmla="*/ 374560 w 3649252"/>
              <a:gd name="connsiteY1082" fmla="*/ 294193 h 677574"/>
              <a:gd name="connsiteX1083" fmla="*/ 389727 w 3649252"/>
              <a:gd name="connsiteY1083" fmla="*/ 294193 h 677574"/>
              <a:gd name="connsiteX1084" fmla="*/ 389727 w 3649252"/>
              <a:gd name="connsiteY1084" fmla="*/ 378768 h 677574"/>
              <a:gd name="connsiteX1085" fmla="*/ 427001 w 3649252"/>
              <a:gd name="connsiteY1085" fmla="*/ 378768 h 677574"/>
              <a:gd name="connsiteX1086" fmla="*/ 427001 w 3649252"/>
              <a:gd name="connsiteY1086" fmla="*/ 294193 h 677574"/>
              <a:gd name="connsiteX1087" fmla="*/ 442168 w 3649252"/>
              <a:gd name="connsiteY1087" fmla="*/ 294193 h 677574"/>
              <a:gd name="connsiteX1088" fmla="*/ 442168 w 3649252"/>
              <a:gd name="connsiteY1088" fmla="*/ 378768 h 677574"/>
              <a:gd name="connsiteX1089" fmla="*/ 479443 w 3649252"/>
              <a:gd name="connsiteY1089" fmla="*/ 378768 h 677574"/>
              <a:gd name="connsiteX1090" fmla="*/ 479443 w 3649252"/>
              <a:gd name="connsiteY1090" fmla="*/ 294193 h 677574"/>
              <a:gd name="connsiteX1091" fmla="*/ 494610 w 3649252"/>
              <a:gd name="connsiteY1091" fmla="*/ 294193 h 677574"/>
              <a:gd name="connsiteX1092" fmla="*/ 494610 w 3649252"/>
              <a:gd name="connsiteY1092" fmla="*/ 392906 h 677574"/>
              <a:gd name="connsiteX1093" fmla="*/ 374560 w 3649252"/>
              <a:gd name="connsiteY1093" fmla="*/ 392906 h 677574"/>
              <a:gd name="connsiteX1094" fmla="*/ 374560 w 3649252"/>
              <a:gd name="connsiteY1094" fmla="*/ 294193 h 677574"/>
              <a:gd name="connsiteX1095" fmla="*/ 3085 w 3649252"/>
              <a:gd name="connsiteY1095" fmla="*/ 294193 h 677574"/>
              <a:gd name="connsiteX1096" fmla="*/ 43444 w 3649252"/>
              <a:gd name="connsiteY1096" fmla="*/ 294193 h 677574"/>
              <a:gd name="connsiteX1097" fmla="*/ 68765 w 3649252"/>
              <a:gd name="connsiteY1097" fmla="*/ 301390 h 677574"/>
              <a:gd name="connsiteX1098" fmla="*/ 78148 w 3649252"/>
              <a:gd name="connsiteY1098" fmla="*/ 320413 h 677574"/>
              <a:gd name="connsiteX1099" fmla="*/ 72814 w 3649252"/>
              <a:gd name="connsiteY1099" fmla="*/ 334327 h 677574"/>
              <a:gd name="connsiteX1100" fmla="*/ 59125 w 3649252"/>
              <a:gd name="connsiteY1100" fmla="*/ 340979 h 677574"/>
              <a:gd name="connsiteX1101" fmla="*/ 69761 w 3649252"/>
              <a:gd name="connsiteY1101" fmla="*/ 344835 h 677574"/>
              <a:gd name="connsiteX1102" fmla="*/ 78341 w 3649252"/>
              <a:gd name="connsiteY1102" fmla="*/ 353286 h 677574"/>
              <a:gd name="connsiteX1103" fmla="*/ 81747 w 3649252"/>
              <a:gd name="connsiteY1103" fmla="*/ 366428 h 677574"/>
              <a:gd name="connsiteX1104" fmla="*/ 77891 w 3649252"/>
              <a:gd name="connsiteY1104" fmla="*/ 379989 h 677574"/>
              <a:gd name="connsiteX1105" fmla="*/ 66837 w 3649252"/>
              <a:gd name="connsiteY1105" fmla="*/ 389436 h 677574"/>
              <a:gd name="connsiteX1106" fmla="*/ 49614 w 3649252"/>
              <a:gd name="connsiteY1106" fmla="*/ 392906 h 677574"/>
              <a:gd name="connsiteX1107" fmla="*/ 3085 w 3649252"/>
              <a:gd name="connsiteY1107" fmla="*/ 392906 h 677574"/>
              <a:gd name="connsiteX1108" fmla="*/ 3085 w 3649252"/>
              <a:gd name="connsiteY1108" fmla="*/ 294193 h 677574"/>
              <a:gd name="connsiteX1109" fmla="*/ 3033780 w 3649252"/>
              <a:gd name="connsiteY1109" fmla="*/ 292907 h 677574"/>
              <a:gd name="connsiteX1110" fmla="*/ 3049011 w 3649252"/>
              <a:gd name="connsiteY1110" fmla="*/ 295478 h 677574"/>
              <a:gd name="connsiteX1111" fmla="*/ 3062700 w 3649252"/>
              <a:gd name="connsiteY1111" fmla="*/ 303800 h 677574"/>
              <a:gd name="connsiteX1112" fmla="*/ 3072533 w 3649252"/>
              <a:gd name="connsiteY1112" fmla="*/ 319000 h 677574"/>
              <a:gd name="connsiteX1113" fmla="*/ 3076196 w 3649252"/>
              <a:gd name="connsiteY1113" fmla="*/ 342264 h 677574"/>
              <a:gd name="connsiteX1114" fmla="*/ 3076196 w 3649252"/>
              <a:gd name="connsiteY1114" fmla="*/ 348691 h 677574"/>
              <a:gd name="connsiteX1115" fmla="*/ 3004897 w 3649252"/>
              <a:gd name="connsiteY1115" fmla="*/ 348691 h 677574"/>
              <a:gd name="connsiteX1116" fmla="*/ 3008363 w 3649252"/>
              <a:gd name="connsiteY1116" fmla="*/ 365561 h 677574"/>
              <a:gd name="connsiteX1117" fmla="*/ 3019191 w 3649252"/>
              <a:gd name="connsiteY1117" fmla="*/ 377322 h 677574"/>
              <a:gd name="connsiteX1118" fmla="*/ 3035322 w 3649252"/>
              <a:gd name="connsiteY1118" fmla="*/ 381338 h 677574"/>
              <a:gd name="connsiteX1119" fmla="*/ 3046151 w 3649252"/>
              <a:gd name="connsiteY1119" fmla="*/ 379635 h 677574"/>
              <a:gd name="connsiteX1120" fmla="*/ 3054538 w 3649252"/>
              <a:gd name="connsiteY1120" fmla="*/ 374494 h 677574"/>
              <a:gd name="connsiteX1121" fmla="*/ 3060001 w 3649252"/>
              <a:gd name="connsiteY1121" fmla="*/ 365914 h 677574"/>
              <a:gd name="connsiteX1122" fmla="*/ 3074654 w 3649252"/>
              <a:gd name="connsiteY1122" fmla="*/ 370027 h 677574"/>
              <a:gd name="connsiteX1123" fmla="*/ 3066877 w 3649252"/>
              <a:gd name="connsiteY1123" fmla="*/ 383106 h 677574"/>
              <a:gd name="connsiteX1124" fmla="*/ 3053381 w 3649252"/>
              <a:gd name="connsiteY1124" fmla="*/ 391846 h 677574"/>
              <a:gd name="connsiteX1125" fmla="*/ 3035322 w 3649252"/>
              <a:gd name="connsiteY1125" fmla="*/ 394963 h 677574"/>
              <a:gd name="connsiteX1126" fmla="*/ 3010741 w 3649252"/>
              <a:gd name="connsiteY1126" fmla="*/ 388633 h 677574"/>
              <a:gd name="connsiteX1127" fmla="*/ 2994867 w 3649252"/>
              <a:gd name="connsiteY1127" fmla="*/ 370895 h 677574"/>
              <a:gd name="connsiteX1128" fmla="*/ 2989307 w 3649252"/>
              <a:gd name="connsiteY1128" fmla="*/ 344321 h 677574"/>
              <a:gd name="connsiteX1129" fmla="*/ 2994867 w 3649252"/>
              <a:gd name="connsiteY1129" fmla="*/ 317554 h 677574"/>
              <a:gd name="connsiteX1130" fmla="*/ 3010419 w 3649252"/>
              <a:gd name="connsiteY1130" fmla="*/ 299430 h 677574"/>
              <a:gd name="connsiteX1131" fmla="*/ 3033780 w 3649252"/>
              <a:gd name="connsiteY1131" fmla="*/ 292907 h 677574"/>
              <a:gd name="connsiteX1132" fmla="*/ 2795655 w 3649252"/>
              <a:gd name="connsiteY1132" fmla="*/ 292907 h 677574"/>
              <a:gd name="connsiteX1133" fmla="*/ 2810886 w 3649252"/>
              <a:gd name="connsiteY1133" fmla="*/ 295478 h 677574"/>
              <a:gd name="connsiteX1134" fmla="*/ 2824575 w 3649252"/>
              <a:gd name="connsiteY1134" fmla="*/ 303800 h 677574"/>
              <a:gd name="connsiteX1135" fmla="*/ 2834408 w 3649252"/>
              <a:gd name="connsiteY1135" fmla="*/ 319000 h 677574"/>
              <a:gd name="connsiteX1136" fmla="*/ 2838071 w 3649252"/>
              <a:gd name="connsiteY1136" fmla="*/ 342264 h 677574"/>
              <a:gd name="connsiteX1137" fmla="*/ 2838071 w 3649252"/>
              <a:gd name="connsiteY1137" fmla="*/ 348691 h 677574"/>
              <a:gd name="connsiteX1138" fmla="*/ 2766772 w 3649252"/>
              <a:gd name="connsiteY1138" fmla="*/ 348691 h 677574"/>
              <a:gd name="connsiteX1139" fmla="*/ 2770238 w 3649252"/>
              <a:gd name="connsiteY1139" fmla="*/ 365561 h 677574"/>
              <a:gd name="connsiteX1140" fmla="*/ 2781067 w 3649252"/>
              <a:gd name="connsiteY1140" fmla="*/ 377322 h 677574"/>
              <a:gd name="connsiteX1141" fmla="*/ 2797198 w 3649252"/>
              <a:gd name="connsiteY1141" fmla="*/ 381338 h 677574"/>
              <a:gd name="connsiteX1142" fmla="*/ 2808026 w 3649252"/>
              <a:gd name="connsiteY1142" fmla="*/ 379635 h 677574"/>
              <a:gd name="connsiteX1143" fmla="*/ 2816413 w 3649252"/>
              <a:gd name="connsiteY1143" fmla="*/ 374494 h 677574"/>
              <a:gd name="connsiteX1144" fmla="*/ 2821876 w 3649252"/>
              <a:gd name="connsiteY1144" fmla="*/ 365914 h 677574"/>
              <a:gd name="connsiteX1145" fmla="*/ 2836529 w 3649252"/>
              <a:gd name="connsiteY1145" fmla="*/ 370027 h 677574"/>
              <a:gd name="connsiteX1146" fmla="*/ 2828753 w 3649252"/>
              <a:gd name="connsiteY1146" fmla="*/ 383106 h 677574"/>
              <a:gd name="connsiteX1147" fmla="*/ 2815257 w 3649252"/>
              <a:gd name="connsiteY1147" fmla="*/ 391846 h 677574"/>
              <a:gd name="connsiteX1148" fmla="*/ 2797198 w 3649252"/>
              <a:gd name="connsiteY1148" fmla="*/ 394963 h 677574"/>
              <a:gd name="connsiteX1149" fmla="*/ 2772615 w 3649252"/>
              <a:gd name="connsiteY1149" fmla="*/ 388633 h 677574"/>
              <a:gd name="connsiteX1150" fmla="*/ 2756742 w 3649252"/>
              <a:gd name="connsiteY1150" fmla="*/ 370895 h 677574"/>
              <a:gd name="connsiteX1151" fmla="*/ 2751183 w 3649252"/>
              <a:gd name="connsiteY1151" fmla="*/ 344321 h 677574"/>
              <a:gd name="connsiteX1152" fmla="*/ 2756742 w 3649252"/>
              <a:gd name="connsiteY1152" fmla="*/ 317554 h 677574"/>
              <a:gd name="connsiteX1153" fmla="*/ 2772294 w 3649252"/>
              <a:gd name="connsiteY1153" fmla="*/ 299430 h 677574"/>
              <a:gd name="connsiteX1154" fmla="*/ 2795655 w 3649252"/>
              <a:gd name="connsiteY1154" fmla="*/ 292907 h 677574"/>
              <a:gd name="connsiteX1155" fmla="*/ 2595630 w 3649252"/>
              <a:gd name="connsiteY1155" fmla="*/ 292907 h 677574"/>
              <a:gd name="connsiteX1156" fmla="*/ 2614396 w 3649252"/>
              <a:gd name="connsiteY1156" fmla="*/ 296763 h 677574"/>
              <a:gd name="connsiteX1157" fmla="*/ 2628085 w 3649252"/>
              <a:gd name="connsiteY1157" fmla="*/ 307560 h 677574"/>
              <a:gd name="connsiteX1158" fmla="*/ 2634704 w 3649252"/>
              <a:gd name="connsiteY1158" fmla="*/ 323755 h 677574"/>
              <a:gd name="connsiteX1159" fmla="*/ 2619537 w 3649252"/>
              <a:gd name="connsiteY1159" fmla="*/ 323755 h 677574"/>
              <a:gd name="connsiteX1160" fmla="*/ 2611857 w 3649252"/>
              <a:gd name="connsiteY1160" fmla="*/ 311770 h 677574"/>
              <a:gd name="connsiteX1161" fmla="*/ 2595887 w 3649252"/>
              <a:gd name="connsiteY1161" fmla="*/ 306532 h 677574"/>
              <a:gd name="connsiteX1162" fmla="*/ 2580367 w 3649252"/>
              <a:gd name="connsiteY1162" fmla="*/ 311127 h 677574"/>
              <a:gd name="connsiteX1163" fmla="*/ 2570020 w 3649252"/>
              <a:gd name="connsiteY1163" fmla="*/ 324044 h 677574"/>
              <a:gd name="connsiteX1164" fmla="*/ 2566325 w 3649252"/>
              <a:gd name="connsiteY1164" fmla="*/ 343549 h 677574"/>
              <a:gd name="connsiteX1165" fmla="*/ 2569955 w 3649252"/>
              <a:gd name="connsiteY1165" fmla="*/ 363472 h 677574"/>
              <a:gd name="connsiteX1166" fmla="*/ 2580238 w 3649252"/>
              <a:gd name="connsiteY1166" fmla="*/ 376647 h 677574"/>
              <a:gd name="connsiteX1167" fmla="*/ 2595887 w 3649252"/>
              <a:gd name="connsiteY1167" fmla="*/ 381338 h 677574"/>
              <a:gd name="connsiteX1168" fmla="*/ 2606620 w 3649252"/>
              <a:gd name="connsiteY1168" fmla="*/ 379282 h 677574"/>
              <a:gd name="connsiteX1169" fmla="*/ 2614781 w 3649252"/>
              <a:gd name="connsiteY1169" fmla="*/ 373369 h 677574"/>
              <a:gd name="connsiteX1170" fmla="*/ 2619537 w 3649252"/>
              <a:gd name="connsiteY1170" fmla="*/ 364115 h 677574"/>
              <a:gd name="connsiteX1171" fmla="*/ 2634704 w 3649252"/>
              <a:gd name="connsiteY1171" fmla="*/ 364115 h 677574"/>
              <a:gd name="connsiteX1172" fmla="*/ 2628374 w 3649252"/>
              <a:gd name="connsiteY1172" fmla="*/ 379828 h 677574"/>
              <a:gd name="connsiteX1173" fmla="*/ 2615071 w 3649252"/>
              <a:gd name="connsiteY1173" fmla="*/ 390882 h 677574"/>
              <a:gd name="connsiteX1174" fmla="*/ 2595887 w 3649252"/>
              <a:gd name="connsiteY1174" fmla="*/ 394963 h 677574"/>
              <a:gd name="connsiteX1175" fmla="*/ 2571980 w 3649252"/>
              <a:gd name="connsiteY1175" fmla="*/ 388408 h 677574"/>
              <a:gd name="connsiteX1176" fmla="*/ 2556556 w 3649252"/>
              <a:gd name="connsiteY1176" fmla="*/ 370349 h 677574"/>
              <a:gd name="connsiteX1177" fmla="*/ 2551157 w 3649252"/>
              <a:gd name="connsiteY1177" fmla="*/ 344064 h 677574"/>
              <a:gd name="connsiteX1178" fmla="*/ 2556717 w 3649252"/>
              <a:gd name="connsiteY1178" fmla="*/ 317489 h 677574"/>
              <a:gd name="connsiteX1179" fmla="*/ 2572269 w 3649252"/>
              <a:gd name="connsiteY1179" fmla="*/ 299430 h 677574"/>
              <a:gd name="connsiteX1180" fmla="*/ 2595630 w 3649252"/>
              <a:gd name="connsiteY1180" fmla="*/ 292907 h 677574"/>
              <a:gd name="connsiteX1181" fmla="*/ 2386080 w 3649252"/>
              <a:gd name="connsiteY1181" fmla="*/ 292907 h 677574"/>
              <a:gd name="connsiteX1182" fmla="*/ 2404846 w 3649252"/>
              <a:gd name="connsiteY1182" fmla="*/ 296763 h 677574"/>
              <a:gd name="connsiteX1183" fmla="*/ 2418535 w 3649252"/>
              <a:gd name="connsiteY1183" fmla="*/ 307560 h 677574"/>
              <a:gd name="connsiteX1184" fmla="*/ 2425154 w 3649252"/>
              <a:gd name="connsiteY1184" fmla="*/ 323755 h 677574"/>
              <a:gd name="connsiteX1185" fmla="*/ 2409987 w 3649252"/>
              <a:gd name="connsiteY1185" fmla="*/ 323755 h 677574"/>
              <a:gd name="connsiteX1186" fmla="*/ 2402307 w 3649252"/>
              <a:gd name="connsiteY1186" fmla="*/ 311770 h 677574"/>
              <a:gd name="connsiteX1187" fmla="*/ 2386337 w 3649252"/>
              <a:gd name="connsiteY1187" fmla="*/ 306532 h 677574"/>
              <a:gd name="connsiteX1188" fmla="*/ 2370817 w 3649252"/>
              <a:gd name="connsiteY1188" fmla="*/ 311127 h 677574"/>
              <a:gd name="connsiteX1189" fmla="*/ 2360470 w 3649252"/>
              <a:gd name="connsiteY1189" fmla="*/ 324044 h 677574"/>
              <a:gd name="connsiteX1190" fmla="*/ 2356774 w 3649252"/>
              <a:gd name="connsiteY1190" fmla="*/ 343549 h 677574"/>
              <a:gd name="connsiteX1191" fmla="*/ 2360405 w 3649252"/>
              <a:gd name="connsiteY1191" fmla="*/ 363472 h 677574"/>
              <a:gd name="connsiteX1192" fmla="*/ 2370688 w 3649252"/>
              <a:gd name="connsiteY1192" fmla="*/ 376647 h 677574"/>
              <a:gd name="connsiteX1193" fmla="*/ 2386337 w 3649252"/>
              <a:gd name="connsiteY1193" fmla="*/ 381338 h 677574"/>
              <a:gd name="connsiteX1194" fmla="*/ 2397069 w 3649252"/>
              <a:gd name="connsiteY1194" fmla="*/ 379282 h 677574"/>
              <a:gd name="connsiteX1195" fmla="*/ 2405231 w 3649252"/>
              <a:gd name="connsiteY1195" fmla="*/ 373369 h 677574"/>
              <a:gd name="connsiteX1196" fmla="*/ 2409987 w 3649252"/>
              <a:gd name="connsiteY1196" fmla="*/ 364115 h 677574"/>
              <a:gd name="connsiteX1197" fmla="*/ 2425154 w 3649252"/>
              <a:gd name="connsiteY1197" fmla="*/ 364115 h 677574"/>
              <a:gd name="connsiteX1198" fmla="*/ 2418824 w 3649252"/>
              <a:gd name="connsiteY1198" fmla="*/ 379828 h 677574"/>
              <a:gd name="connsiteX1199" fmla="*/ 2405521 w 3649252"/>
              <a:gd name="connsiteY1199" fmla="*/ 390882 h 677574"/>
              <a:gd name="connsiteX1200" fmla="*/ 2386337 w 3649252"/>
              <a:gd name="connsiteY1200" fmla="*/ 394963 h 677574"/>
              <a:gd name="connsiteX1201" fmla="*/ 2362430 w 3649252"/>
              <a:gd name="connsiteY1201" fmla="*/ 388408 h 677574"/>
              <a:gd name="connsiteX1202" fmla="*/ 2347006 w 3649252"/>
              <a:gd name="connsiteY1202" fmla="*/ 370349 h 677574"/>
              <a:gd name="connsiteX1203" fmla="*/ 2341607 w 3649252"/>
              <a:gd name="connsiteY1203" fmla="*/ 344064 h 677574"/>
              <a:gd name="connsiteX1204" fmla="*/ 2347167 w 3649252"/>
              <a:gd name="connsiteY1204" fmla="*/ 317489 h 677574"/>
              <a:gd name="connsiteX1205" fmla="*/ 2362719 w 3649252"/>
              <a:gd name="connsiteY1205" fmla="*/ 299430 h 677574"/>
              <a:gd name="connsiteX1206" fmla="*/ 2386080 w 3649252"/>
              <a:gd name="connsiteY1206" fmla="*/ 292907 h 677574"/>
              <a:gd name="connsiteX1207" fmla="*/ 2138687 w 3649252"/>
              <a:gd name="connsiteY1207" fmla="*/ 292907 h 677574"/>
              <a:gd name="connsiteX1208" fmla="*/ 2162112 w 3649252"/>
              <a:gd name="connsiteY1208" fmla="*/ 299270 h 677574"/>
              <a:gd name="connsiteX1209" fmla="*/ 2177793 w 3649252"/>
              <a:gd name="connsiteY1209" fmla="*/ 317136 h 677574"/>
              <a:gd name="connsiteX1210" fmla="*/ 2183417 w 3649252"/>
              <a:gd name="connsiteY1210" fmla="*/ 344064 h 677574"/>
              <a:gd name="connsiteX1211" fmla="*/ 2177793 w 3649252"/>
              <a:gd name="connsiteY1211" fmla="*/ 370798 h 677574"/>
              <a:gd name="connsiteX1212" fmla="*/ 2162112 w 3649252"/>
              <a:gd name="connsiteY1212" fmla="*/ 388600 h 677574"/>
              <a:gd name="connsiteX1213" fmla="*/ 2138687 w 3649252"/>
              <a:gd name="connsiteY1213" fmla="*/ 394963 h 677574"/>
              <a:gd name="connsiteX1214" fmla="*/ 2115262 w 3649252"/>
              <a:gd name="connsiteY1214" fmla="*/ 388600 h 677574"/>
              <a:gd name="connsiteX1215" fmla="*/ 2099581 w 3649252"/>
              <a:gd name="connsiteY1215" fmla="*/ 370798 h 677574"/>
              <a:gd name="connsiteX1216" fmla="*/ 2093958 w 3649252"/>
              <a:gd name="connsiteY1216" fmla="*/ 344064 h 677574"/>
              <a:gd name="connsiteX1217" fmla="*/ 2099581 w 3649252"/>
              <a:gd name="connsiteY1217" fmla="*/ 317136 h 677574"/>
              <a:gd name="connsiteX1218" fmla="*/ 2115262 w 3649252"/>
              <a:gd name="connsiteY1218" fmla="*/ 299270 h 677574"/>
              <a:gd name="connsiteX1219" fmla="*/ 2138687 w 3649252"/>
              <a:gd name="connsiteY1219" fmla="*/ 292907 h 677574"/>
              <a:gd name="connsiteX1220" fmla="*/ 1824362 w 3649252"/>
              <a:gd name="connsiteY1220" fmla="*/ 292907 h 677574"/>
              <a:gd name="connsiteX1221" fmla="*/ 1847787 w 3649252"/>
              <a:gd name="connsiteY1221" fmla="*/ 299270 h 677574"/>
              <a:gd name="connsiteX1222" fmla="*/ 1863468 w 3649252"/>
              <a:gd name="connsiteY1222" fmla="*/ 317136 h 677574"/>
              <a:gd name="connsiteX1223" fmla="*/ 1869092 w 3649252"/>
              <a:gd name="connsiteY1223" fmla="*/ 344064 h 677574"/>
              <a:gd name="connsiteX1224" fmla="*/ 1863468 w 3649252"/>
              <a:gd name="connsiteY1224" fmla="*/ 370798 h 677574"/>
              <a:gd name="connsiteX1225" fmla="*/ 1847787 w 3649252"/>
              <a:gd name="connsiteY1225" fmla="*/ 388600 h 677574"/>
              <a:gd name="connsiteX1226" fmla="*/ 1824362 w 3649252"/>
              <a:gd name="connsiteY1226" fmla="*/ 394963 h 677574"/>
              <a:gd name="connsiteX1227" fmla="*/ 1800937 w 3649252"/>
              <a:gd name="connsiteY1227" fmla="*/ 388600 h 677574"/>
              <a:gd name="connsiteX1228" fmla="*/ 1785256 w 3649252"/>
              <a:gd name="connsiteY1228" fmla="*/ 370798 h 677574"/>
              <a:gd name="connsiteX1229" fmla="*/ 1779633 w 3649252"/>
              <a:gd name="connsiteY1229" fmla="*/ 344064 h 677574"/>
              <a:gd name="connsiteX1230" fmla="*/ 1785256 w 3649252"/>
              <a:gd name="connsiteY1230" fmla="*/ 317136 h 677574"/>
              <a:gd name="connsiteX1231" fmla="*/ 1800937 w 3649252"/>
              <a:gd name="connsiteY1231" fmla="*/ 299270 h 677574"/>
              <a:gd name="connsiteX1232" fmla="*/ 1824362 w 3649252"/>
              <a:gd name="connsiteY1232" fmla="*/ 292907 h 677574"/>
              <a:gd name="connsiteX1233" fmla="*/ 1498199 w 3649252"/>
              <a:gd name="connsiteY1233" fmla="*/ 292907 h 677574"/>
              <a:gd name="connsiteX1234" fmla="*/ 1509156 w 3649252"/>
              <a:gd name="connsiteY1234" fmla="*/ 294032 h 677574"/>
              <a:gd name="connsiteX1235" fmla="*/ 1521174 w 3649252"/>
              <a:gd name="connsiteY1235" fmla="*/ 298627 h 677574"/>
              <a:gd name="connsiteX1236" fmla="*/ 1530846 w 3649252"/>
              <a:gd name="connsiteY1236" fmla="*/ 309102 h 677574"/>
              <a:gd name="connsiteX1237" fmla="*/ 1534702 w 3649252"/>
              <a:gd name="connsiteY1237" fmla="*/ 327868 h 677574"/>
              <a:gd name="connsiteX1238" fmla="*/ 1534702 w 3649252"/>
              <a:gd name="connsiteY1238" fmla="*/ 392906 h 677574"/>
              <a:gd name="connsiteX1239" fmla="*/ 1519535 w 3649252"/>
              <a:gd name="connsiteY1239" fmla="*/ 392906 h 677574"/>
              <a:gd name="connsiteX1240" fmla="*/ 1519535 w 3649252"/>
              <a:gd name="connsiteY1240" fmla="*/ 379539 h 677574"/>
              <a:gd name="connsiteX1241" fmla="*/ 1518764 w 3649252"/>
              <a:gd name="connsiteY1241" fmla="*/ 379539 h 677574"/>
              <a:gd name="connsiteX1242" fmla="*/ 1513623 w 3649252"/>
              <a:gd name="connsiteY1242" fmla="*/ 386415 h 677574"/>
              <a:gd name="connsiteX1243" fmla="*/ 1504047 w 3649252"/>
              <a:gd name="connsiteY1243" fmla="*/ 392649 h 677574"/>
              <a:gd name="connsiteX1244" fmla="*/ 1489458 w 3649252"/>
              <a:gd name="connsiteY1244" fmla="*/ 395220 h 677574"/>
              <a:gd name="connsiteX1245" fmla="*/ 1472427 w 3649252"/>
              <a:gd name="connsiteY1245" fmla="*/ 391653 h 677574"/>
              <a:gd name="connsiteX1246" fmla="*/ 1460281 w 3649252"/>
              <a:gd name="connsiteY1246" fmla="*/ 381306 h 677574"/>
              <a:gd name="connsiteX1247" fmla="*/ 1455783 w 3649252"/>
              <a:gd name="connsiteY1247" fmla="*/ 364886 h 677574"/>
              <a:gd name="connsiteX1248" fmla="*/ 1459125 w 3649252"/>
              <a:gd name="connsiteY1248" fmla="*/ 351101 h 677574"/>
              <a:gd name="connsiteX1249" fmla="*/ 1468057 w 3649252"/>
              <a:gd name="connsiteY1249" fmla="*/ 342778 h 677574"/>
              <a:gd name="connsiteX1250" fmla="*/ 1480429 w 3649252"/>
              <a:gd name="connsiteY1250" fmla="*/ 338247 h 677574"/>
              <a:gd name="connsiteX1251" fmla="*/ 1494085 w 3649252"/>
              <a:gd name="connsiteY1251" fmla="*/ 335837 h 677574"/>
              <a:gd name="connsiteX1252" fmla="*/ 1508706 w 3649252"/>
              <a:gd name="connsiteY1252" fmla="*/ 334070 h 677574"/>
              <a:gd name="connsiteX1253" fmla="*/ 1516932 w 3649252"/>
              <a:gd name="connsiteY1253" fmla="*/ 331981 h 677574"/>
              <a:gd name="connsiteX1254" fmla="*/ 1519535 w 3649252"/>
              <a:gd name="connsiteY1254" fmla="*/ 326840 h 677574"/>
              <a:gd name="connsiteX1255" fmla="*/ 1519535 w 3649252"/>
              <a:gd name="connsiteY1255" fmla="*/ 326326 h 677574"/>
              <a:gd name="connsiteX1256" fmla="*/ 1514362 w 3649252"/>
              <a:gd name="connsiteY1256" fmla="*/ 311545 h 677574"/>
              <a:gd name="connsiteX1257" fmla="*/ 1498713 w 3649252"/>
              <a:gd name="connsiteY1257" fmla="*/ 306275 h 677574"/>
              <a:gd name="connsiteX1258" fmla="*/ 1481682 w 3649252"/>
              <a:gd name="connsiteY1258" fmla="*/ 311030 h 677574"/>
              <a:gd name="connsiteX1259" fmla="*/ 1473006 w 3649252"/>
              <a:gd name="connsiteY1259" fmla="*/ 321185 h 677574"/>
              <a:gd name="connsiteX1260" fmla="*/ 1458610 w 3649252"/>
              <a:gd name="connsiteY1260" fmla="*/ 316043 h 677574"/>
              <a:gd name="connsiteX1261" fmla="*/ 1468925 w 3649252"/>
              <a:gd name="connsiteY1261" fmla="*/ 302001 h 677574"/>
              <a:gd name="connsiteX1262" fmla="*/ 1483064 w 3649252"/>
              <a:gd name="connsiteY1262" fmla="*/ 294932 h 677574"/>
              <a:gd name="connsiteX1263" fmla="*/ 1498199 w 3649252"/>
              <a:gd name="connsiteY1263" fmla="*/ 292907 h 677574"/>
              <a:gd name="connsiteX1264" fmla="*/ 1257746 w 3649252"/>
              <a:gd name="connsiteY1264" fmla="*/ 292907 h 677574"/>
              <a:gd name="connsiteX1265" fmla="*/ 1279726 w 3649252"/>
              <a:gd name="connsiteY1265" fmla="*/ 299141 h 677574"/>
              <a:gd name="connsiteX1266" fmla="*/ 1294571 w 3649252"/>
              <a:gd name="connsiteY1266" fmla="*/ 316814 h 677574"/>
              <a:gd name="connsiteX1267" fmla="*/ 1299905 w 3649252"/>
              <a:gd name="connsiteY1267" fmla="*/ 343806 h 677574"/>
              <a:gd name="connsiteX1268" fmla="*/ 1294571 w 3649252"/>
              <a:gd name="connsiteY1268" fmla="*/ 370959 h 677574"/>
              <a:gd name="connsiteX1269" fmla="*/ 1279790 w 3649252"/>
              <a:gd name="connsiteY1269" fmla="*/ 388697 h 677574"/>
              <a:gd name="connsiteX1270" fmla="*/ 1258003 w 3649252"/>
              <a:gd name="connsiteY1270" fmla="*/ 394963 h 677574"/>
              <a:gd name="connsiteX1271" fmla="*/ 1242772 w 3649252"/>
              <a:gd name="connsiteY1271" fmla="*/ 391782 h 677574"/>
              <a:gd name="connsiteX1272" fmla="*/ 1233968 w 3649252"/>
              <a:gd name="connsiteY1272" fmla="*/ 384519 h 677574"/>
              <a:gd name="connsiteX1273" fmla="*/ 1229212 w 3649252"/>
              <a:gd name="connsiteY1273" fmla="*/ 377739 h 677574"/>
              <a:gd name="connsiteX1274" fmla="*/ 1227927 w 3649252"/>
              <a:gd name="connsiteY1274" fmla="*/ 377739 h 677574"/>
              <a:gd name="connsiteX1275" fmla="*/ 1227927 w 3649252"/>
              <a:gd name="connsiteY1275" fmla="*/ 429924 h 677574"/>
              <a:gd name="connsiteX1276" fmla="*/ 1212760 w 3649252"/>
              <a:gd name="connsiteY1276" fmla="*/ 429924 h 677574"/>
              <a:gd name="connsiteX1277" fmla="*/ 1212760 w 3649252"/>
              <a:gd name="connsiteY1277" fmla="*/ 294193 h 677574"/>
              <a:gd name="connsiteX1278" fmla="*/ 1227412 w 3649252"/>
              <a:gd name="connsiteY1278" fmla="*/ 294193 h 677574"/>
              <a:gd name="connsiteX1279" fmla="*/ 1227412 w 3649252"/>
              <a:gd name="connsiteY1279" fmla="*/ 309874 h 677574"/>
              <a:gd name="connsiteX1280" fmla="*/ 1229212 w 3649252"/>
              <a:gd name="connsiteY1280" fmla="*/ 309874 h 677574"/>
              <a:gd name="connsiteX1281" fmla="*/ 1233871 w 3649252"/>
              <a:gd name="connsiteY1281" fmla="*/ 303286 h 677574"/>
              <a:gd name="connsiteX1282" fmla="*/ 1242483 w 3649252"/>
              <a:gd name="connsiteY1282" fmla="*/ 296088 h 677574"/>
              <a:gd name="connsiteX1283" fmla="*/ 1257746 w 3649252"/>
              <a:gd name="connsiteY1283" fmla="*/ 292907 h 677574"/>
              <a:gd name="connsiteX1284" fmla="*/ 1148087 w 3649252"/>
              <a:gd name="connsiteY1284" fmla="*/ 292907 h 677574"/>
              <a:gd name="connsiteX1285" fmla="*/ 1171513 w 3649252"/>
              <a:gd name="connsiteY1285" fmla="*/ 299270 h 677574"/>
              <a:gd name="connsiteX1286" fmla="*/ 1187194 w 3649252"/>
              <a:gd name="connsiteY1286" fmla="*/ 317136 h 677574"/>
              <a:gd name="connsiteX1287" fmla="*/ 1192817 w 3649252"/>
              <a:gd name="connsiteY1287" fmla="*/ 344064 h 677574"/>
              <a:gd name="connsiteX1288" fmla="*/ 1187194 w 3649252"/>
              <a:gd name="connsiteY1288" fmla="*/ 370798 h 677574"/>
              <a:gd name="connsiteX1289" fmla="*/ 1171513 w 3649252"/>
              <a:gd name="connsiteY1289" fmla="*/ 388600 h 677574"/>
              <a:gd name="connsiteX1290" fmla="*/ 1148087 w 3649252"/>
              <a:gd name="connsiteY1290" fmla="*/ 394963 h 677574"/>
              <a:gd name="connsiteX1291" fmla="*/ 1124662 w 3649252"/>
              <a:gd name="connsiteY1291" fmla="*/ 388600 h 677574"/>
              <a:gd name="connsiteX1292" fmla="*/ 1108981 w 3649252"/>
              <a:gd name="connsiteY1292" fmla="*/ 370798 h 677574"/>
              <a:gd name="connsiteX1293" fmla="*/ 1103358 w 3649252"/>
              <a:gd name="connsiteY1293" fmla="*/ 344064 h 677574"/>
              <a:gd name="connsiteX1294" fmla="*/ 1108981 w 3649252"/>
              <a:gd name="connsiteY1294" fmla="*/ 317136 h 677574"/>
              <a:gd name="connsiteX1295" fmla="*/ 1124662 w 3649252"/>
              <a:gd name="connsiteY1295" fmla="*/ 299270 h 677574"/>
              <a:gd name="connsiteX1296" fmla="*/ 1148087 w 3649252"/>
              <a:gd name="connsiteY1296" fmla="*/ 292907 h 677574"/>
              <a:gd name="connsiteX1297" fmla="*/ 566805 w 3649252"/>
              <a:gd name="connsiteY1297" fmla="*/ 292907 h 677574"/>
              <a:gd name="connsiteX1298" fmla="*/ 582036 w 3649252"/>
              <a:gd name="connsiteY1298" fmla="*/ 295478 h 677574"/>
              <a:gd name="connsiteX1299" fmla="*/ 595725 w 3649252"/>
              <a:gd name="connsiteY1299" fmla="*/ 303800 h 677574"/>
              <a:gd name="connsiteX1300" fmla="*/ 605558 w 3649252"/>
              <a:gd name="connsiteY1300" fmla="*/ 319000 h 677574"/>
              <a:gd name="connsiteX1301" fmla="*/ 609221 w 3649252"/>
              <a:gd name="connsiteY1301" fmla="*/ 342264 h 677574"/>
              <a:gd name="connsiteX1302" fmla="*/ 609221 w 3649252"/>
              <a:gd name="connsiteY1302" fmla="*/ 348691 h 677574"/>
              <a:gd name="connsiteX1303" fmla="*/ 537922 w 3649252"/>
              <a:gd name="connsiteY1303" fmla="*/ 348691 h 677574"/>
              <a:gd name="connsiteX1304" fmla="*/ 541388 w 3649252"/>
              <a:gd name="connsiteY1304" fmla="*/ 365561 h 677574"/>
              <a:gd name="connsiteX1305" fmla="*/ 552217 w 3649252"/>
              <a:gd name="connsiteY1305" fmla="*/ 377322 h 677574"/>
              <a:gd name="connsiteX1306" fmla="*/ 568348 w 3649252"/>
              <a:gd name="connsiteY1306" fmla="*/ 381338 h 677574"/>
              <a:gd name="connsiteX1307" fmla="*/ 579177 w 3649252"/>
              <a:gd name="connsiteY1307" fmla="*/ 379635 h 677574"/>
              <a:gd name="connsiteX1308" fmla="*/ 587563 w 3649252"/>
              <a:gd name="connsiteY1308" fmla="*/ 374494 h 677574"/>
              <a:gd name="connsiteX1309" fmla="*/ 593026 w 3649252"/>
              <a:gd name="connsiteY1309" fmla="*/ 365914 h 677574"/>
              <a:gd name="connsiteX1310" fmla="*/ 607679 w 3649252"/>
              <a:gd name="connsiteY1310" fmla="*/ 370027 h 677574"/>
              <a:gd name="connsiteX1311" fmla="*/ 599903 w 3649252"/>
              <a:gd name="connsiteY1311" fmla="*/ 383106 h 677574"/>
              <a:gd name="connsiteX1312" fmla="*/ 586406 w 3649252"/>
              <a:gd name="connsiteY1312" fmla="*/ 391846 h 677574"/>
              <a:gd name="connsiteX1313" fmla="*/ 568348 w 3649252"/>
              <a:gd name="connsiteY1313" fmla="*/ 394963 h 677574"/>
              <a:gd name="connsiteX1314" fmla="*/ 543766 w 3649252"/>
              <a:gd name="connsiteY1314" fmla="*/ 388633 h 677574"/>
              <a:gd name="connsiteX1315" fmla="*/ 527892 w 3649252"/>
              <a:gd name="connsiteY1315" fmla="*/ 370895 h 677574"/>
              <a:gd name="connsiteX1316" fmla="*/ 522333 w 3649252"/>
              <a:gd name="connsiteY1316" fmla="*/ 344321 h 677574"/>
              <a:gd name="connsiteX1317" fmla="*/ 527892 w 3649252"/>
              <a:gd name="connsiteY1317" fmla="*/ 317554 h 677574"/>
              <a:gd name="connsiteX1318" fmla="*/ 543444 w 3649252"/>
              <a:gd name="connsiteY1318" fmla="*/ 299430 h 677574"/>
              <a:gd name="connsiteX1319" fmla="*/ 566805 w 3649252"/>
              <a:gd name="connsiteY1319" fmla="*/ 292907 h 677574"/>
              <a:gd name="connsiteX1320" fmla="*/ 307574 w 3649252"/>
              <a:gd name="connsiteY1320" fmla="*/ 292907 h 677574"/>
              <a:gd name="connsiteX1321" fmla="*/ 318531 w 3649252"/>
              <a:gd name="connsiteY1321" fmla="*/ 294032 h 677574"/>
              <a:gd name="connsiteX1322" fmla="*/ 330549 w 3649252"/>
              <a:gd name="connsiteY1322" fmla="*/ 298627 h 677574"/>
              <a:gd name="connsiteX1323" fmla="*/ 340221 w 3649252"/>
              <a:gd name="connsiteY1323" fmla="*/ 309102 h 677574"/>
              <a:gd name="connsiteX1324" fmla="*/ 344077 w 3649252"/>
              <a:gd name="connsiteY1324" fmla="*/ 327868 h 677574"/>
              <a:gd name="connsiteX1325" fmla="*/ 344077 w 3649252"/>
              <a:gd name="connsiteY1325" fmla="*/ 392906 h 677574"/>
              <a:gd name="connsiteX1326" fmla="*/ 328910 w 3649252"/>
              <a:gd name="connsiteY1326" fmla="*/ 392906 h 677574"/>
              <a:gd name="connsiteX1327" fmla="*/ 328910 w 3649252"/>
              <a:gd name="connsiteY1327" fmla="*/ 379539 h 677574"/>
              <a:gd name="connsiteX1328" fmla="*/ 328139 w 3649252"/>
              <a:gd name="connsiteY1328" fmla="*/ 379539 h 677574"/>
              <a:gd name="connsiteX1329" fmla="*/ 322998 w 3649252"/>
              <a:gd name="connsiteY1329" fmla="*/ 386415 h 677574"/>
              <a:gd name="connsiteX1330" fmla="*/ 313422 w 3649252"/>
              <a:gd name="connsiteY1330" fmla="*/ 392649 h 677574"/>
              <a:gd name="connsiteX1331" fmla="*/ 298833 w 3649252"/>
              <a:gd name="connsiteY1331" fmla="*/ 395220 h 677574"/>
              <a:gd name="connsiteX1332" fmla="*/ 281803 w 3649252"/>
              <a:gd name="connsiteY1332" fmla="*/ 391653 h 677574"/>
              <a:gd name="connsiteX1333" fmla="*/ 269656 w 3649252"/>
              <a:gd name="connsiteY1333" fmla="*/ 381306 h 677574"/>
              <a:gd name="connsiteX1334" fmla="*/ 265158 w 3649252"/>
              <a:gd name="connsiteY1334" fmla="*/ 364886 h 677574"/>
              <a:gd name="connsiteX1335" fmla="*/ 268499 w 3649252"/>
              <a:gd name="connsiteY1335" fmla="*/ 351101 h 677574"/>
              <a:gd name="connsiteX1336" fmla="*/ 277433 w 3649252"/>
              <a:gd name="connsiteY1336" fmla="*/ 342778 h 677574"/>
              <a:gd name="connsiteX1337" fmla="*/ 289804 w 3649252"/>
              <a:gd name="connsiteY1337" fmla="*/ 338247 h 677574"/>
              <a:gd name="connsiteX1338" fmla="*/ 303461 w 3649252"/>
              <a:gd name="connsiteY1338" fmla="*/ 335837 h 677574"/>
              <a:gd name="connsiteX1339" fmla="*/ 318081 w 3649252"/>
              <a:gd name="connsiteY1339" fmla="*/ 334070 h 677574"/>
              <a:gd name="connsiteX1340" fmla="*/ 326307 w 3649252"/>
              <a:gd name="connsiteY1340" fmla="*/ 331981 h 677574"/>
              <a:gd name="connsiteX1341" fmla="*/ 328910 w 3649252"/>
              <a:gd name="connsiteY1341" fmla="*/ 326840 h 677574"/>
              <a:gd name="connsiteX1342" fmla="*/ 328910 w 3649252"/>
              <a:gd name="connsiteY1342" fmla="*/ 326326 h 677574"/>
              <a:gd name="connsiteX1343" fmla="*/ 323737 w 3649252"/>
              <a:gd name="connsiteY1343" fmla="*/ 311545 h 677574"/>
              <a:gd name="connsiteX1344" fmla="*/ 308088 w 3649252"/>
              <a:gd name="connsiteY1344" fmla="*/ 306275 h 677574"/>
              <a:gd name="connsiteX1345" fmla="*/ 291057 w 3649252"/>
              <a:gd name="connsiteY1345" fmla="*/ 311030 h 677574"/>
              <a:gd name="connsiteX1346" fmla="*/ 282381 w 3649252"/>
              <a:gd name="connsiteY1346" fmla="*/ 321185 h 677574"/>
              <a:gd name="connsiteX1347" fmla="*/ 267985 w 3649252"/>
              <a:gd name="connsiteY1347" fmla="*/ 316043 h 677574"/>
              <a:gd name="connsiteX1348" fmla="*/ 278300 w 3649252"/>
              <a:gd name="connsiteY1348" fmla="*/ 302001 h 677574"/>
              <a:gd name="connsiteX1349" fmla="*/ 292439 w 3649252"/>
              <a:gd name="connsiteY1349" fmla="*/ 294932 h 677574"/>
              <a:gd name="connsiteX1350" fmla="*/ 307574 w 3649252"/>
              <a:gd name="connsiteY1350" fmla="*/ 292907 h 677574"/>
              <a:gd name="connsiteX1351" fmla="*/ 173479 w 3649252"/>
              <a:gd name="connsiteY1351" fmla="*/ 275427 h 677574"/>
              <a:gd name="connsiteX1352" fmla="*/ 173479 w 3649252"/>
              <a:gd name="connsiteY1352" fmla="*/ 319128 h 677574"/>
              <a:gd name="connsiteX1353" fmla="*/ 203042 w 3649252"/>
              <a:gd name="connsiteY1353" fmla="*/ 319128 h 677574"/>
              <a:gd name="connsiteX1354" fmla="*/ 216056 w 3649252"/>
              <a:gd name="connsiteY1354" fmla="*/ 316300 h 677574"/>
              <a:gd name="connsiteX1355" fmla="*/ 225311 w 3649252"/>
              <a:gd name="connsiteY1355" fmla="*/ 308331 h 677574"/>
              <a:gd name="connsiteX1356" fmla="*/ 228749 w 3649252"/>
              <a:gd name="connsiteY1356" fmla="*/ 296249 h 677574"/>
              <a:gd name="connsiteX1357" fmla="*/ 222708 w 3649252"/>
              <a:gd name="connsiteY1357" fmla="*/ 281500 h 677574"/>
              <a:gd name="connsiteX1358" fmla="*/ 203556 w 3649252"/>
              <a:gd name="connsiteY1358" fmla="*/ 275427 h 677574"/>
              <a:gd name="connsiteX1359" fmla="*/ 173479 w 3649252"/>
              <a:gd name="connsiteY1359" fmla="*/ 275427 h 677574"/>
              <a:gd name="connsiteX1360" fmla="*/ 2216984 w 3649252"/>
              <a:gd name="connsiteY1360" fmla="*/ 261288 h 677574"/>
              <a:gd name="connsiteX1361" fmla="*/ 2231123 w 3649252"/>
              <a:gd name="connsiteY1361" fmla="*/ 261288 h 677574"/>
              <a:gd name="connsiteX1362" fmla="*/ 2233918 w 3649252"/>
              <a:gd name="connsiteY1362" fmla="*/ 270093 h 677574"/>
              <a:gd name="connsiteX1363" fmla="*/ 2243462 w 3649252"/>
              <a:gd name="connsiteY1363" fmla="*/ 273884 h 677574"/>
              <a:gd name="connsiteX1364" fmla="*/ 2253134 w 3649252"/>
              <a:gd name="connsiteY1364" fmla="*/ 270093 h 677574"/>
              <a:gd name="connsiteX1365" fmla="*/ 2256058 w 3649252"/>
              <a:gd name="connsiteY1365" fmla="*/ 261288 h 677574"/>
              <a:gd name="connsiteX1366" fmla="*/ 2270197 w 3649252"/>
              <a:gd name="connsiteY1366" fmla="*/ 261288 h 677574"/>
              <a:gd name="connsiteX1367" fmla="*/ 2262999 w 3649252"/>
              <a:gd name="connsiteY1367" fmla="*/ 278319 h 677574"/>
              <a:gd name="connsiteX1368" fmla="*/ 2243462 w 3649252"/>
              <a:gd name="connsiteY1368" fmla="*/ 284938 h 677574"/>
              <a:gd name="connsiteX1369" fmla="*/ 2224150 w 3649252"/>
              <a:gd name="connsiteY1369" fmla="*/ 278319 h 677574"/>
              <a:gd name="connsiteX1370" fmla="*/ 2216984 w 3649252"/>
              <a:gd name="connsiteY1370" fmla="*/ 261288 h 677574"/>
              <a:gd name="connsiteX1371" fmla="*/ 1024262 w 3649252"/>
              <a:gd name="connsiteY1371" fmla="*/ 261288 h 677574"/>
              <a:gd name="connsiteX1372" fmla="*/ 1039429 w 3649252"/>
              <a:gd name="connsiteY1372" fmla="*/ 261288 h 677574"/>
              <a:gd name="connsiteX1373" fmla="*/ 1039429 w 3649252"/>
              <a:gd name="connsiteY1373" fmla="*/ 292907 h 677574"/>
              <a:gd name="connsiteX1374" fmla="*/ 1057681 w 3649252"/>
              <a:gd name="connsiteY1374" fmla="*/ 296538 h 677574"/>
              <a:gd name="connsiteX1375" fmla="*/ 1071820 w 3649252"/>
              <a:gd name="connsiteY1375" fmla="*/ 306917 h 677574"/>
              <a:gd name="connsiteX1376" fmla="*/ 1080945 w 3649252"/>
              <a:gd name="connsiteY1376" fmla="*/ 323080 h 677574"/>
              <a:gd name="connsiteX1377" fmla="*/ 1084159 w 3649252"/>
              <a:gd name="connsiteY1377" fmla="*/ 344064 h 677574"/>
              <a:gd name="connsiteX1378" fmla="*/ 1080945 w 3649252"/>
              <a:gd name="connsiteY1378" fmla="*/ 364886 h 677574"/>
              <a:gd name="connsiteX1379" fmla="*/ 1071820 w 3649252"/>
              <a:gd name="connsiteY1379" fmla="*/ 380985 h 677574"/>
              <a:gd name="connsiteX1380" fmla="*/ 1057681 w 3649252"/>
              <a:gd name="connsiteY1380" fmla="*/ 391332 h 677574"/>
              <a:gd name="connsiteX1381" fmla="*/ 1039429 w 3649252"/>
              <a:gd name="connsiteY1381" fmla="*/ 394963 h 677574"/>
              <a:gd name="connsiteX1382" fmla="*/ 1039429 w 3649252"/>
              <a:gd name="connsiteY1382" fmla="*/ 426582 h 677574"/>
              <a:gd name="connsiteX1383" fmla="*/ 1024262 w 3649252"/>
              <a:gd name="connsiteY1383" fmla="*/ 426582 h 677574"/>
              <a:gd name="connsiteX1384" fmla="*/ 1024262 w 3649252"/>
              <a:gd name="connsiteY1384" fmla="*/ 394963 h 677574"/>
              <a:gd name="connsiteX1385" fmla="*/ 1006011 w 3649252"/>
              <a:gd name="connsiteY1385" fmla="*/ 391332 h 677574"/>
              <a:gd name="connsiteX1386" fmla="*/ 991872 w 3649252"/>
              <a:gd name="connsiteY1386" fmla="*/ 380985 h 677574"/>
              <a:gd name="connsiteX1387" fmla="*/ 982746 w 3649252"/>
              <a:gd name="connsiteY1387" fmla="*/ 364886 h 677574"/>
              <a:gd name="connsiteX1388" fmla="*/ 979533 w 3649252"/>
              <a:gd name="connsiteY1388" fmla="*/ 344064 h 677574"/>
              <a:gd name="connsiteX1389" fmla="*/ 982746 w 3649252"/>
              <a:gd name="connsiteY1389" fmla="*/ 323080 h 677574"/>
              <a:gd name="connsiteX1390" fmla="*/ 991872 w 3649252"/>
              <a:gd name="connsiteY1390" fmla="*/ 306917 h 677574"/>
              <a:gd name="connsiteX1391" fmla="*/ 1006011 w 3649252"/>
              <a:gd name="connsiteY1391" fmla="*/ 296538 h 677574"/>
              <a:gd name="connsiteX1392" fmla="*/ 1024262 w 3649252"/>
              <a:gd name="connsiteY1392" fmla="*/ 292907 h 677574"/>
              <a:gd name="connsiteX1393" fmla="*/ 1024262 w 3649252"/>
              <a:gd name="connsiteY1393" fmla="*/ 261288 h 677574"/>
              <a:gd name="connsiteX1394" fmla="*/ 645359 w 3649252"/>
              <a:gd name="connsiteY1394" fmla="*/ 261288 h 677574"/>
              <a:gd name="connsiteX1395" fmla="*/ 659498 w 3649252"/>
              <a:gd name="connsiteY1395" fmla="*/ 261288 h 677574"/>
              <a:gd name="connsiteX1396" fmla="*/ 662294 w 3649252"/>
              <a:gd name="connsiteY1396" fmla="*/ 270093 h 677574"/>
              <a:gd name="connsiteX1397" fmla="*/ 671837 w 3649252"/>
              <a:gd name="connsiteY1397" fmla="*/ 273884 h 677574"/>
              <a:gd name="connsiteX1398" fmla="*/ 681509 w 3649252"/>
              <a:gd name="connsiteY1398" fmla="*/ 270093 h 677574"/>
              <a:gd name="connsiteX1399" fmla="*/ 684434 w 3649252"/>
              <a:gd name="connsiteY1399" fmla="*/ 261288 h 677574"/>
              <a:gd name="connsiteX1400" fmla="*/ 698572 w 3649252"/>
              <a:gd name="connsiteY1400" fmla="*/ 261288 h 677574"/>
              <a:gd name="connsiteX1401" fmla="*/ 691374 w 3649252"/>
              <a:gd name="connsiteY1401" fmla="*/ 278319 h 677574"/>
              <a:gd name="connsiteX1402" fmla="*/ 671837 w 3649252"/>
              <a:gd name="connsiteY1402" fmla="*/ 284938 h 677574"/>
              <a:gd name="connsiteX1403" fmla="*/ 652525 w 3649252"/>
              <a:gd name="connsiteY1403" fmla="*/ 278319 h 677574"/>
              <a:gd name="connsiteX1404" fmla="*/ 645359 w 3649252"/>
              <a:gd name="connsiteY1404" fmla="*/ 261288 h 677574"/>
              <a:gd name="connsiteX1405" fmla="*/ 157541 w 3649252"/>
              <a:gd name="connsiteY1405" fmla="*/ 261288 h 677574"/>
              <a:gd name="connsiteX1406" fmla="*/ 203556 w 3649252"/>
              <a:gd name="connsiteY1406" fmla="*/ 261288 h 677574"/>
              <a:gd name="connsiteX1407" fmla="*/ 226243 w 3649252"/>
              <a:gd name="connsiteY1407" fmla="*/ 266012 h 677574"/>
              <a:gd name="connsiteX1408" fmla="*/ 239546 w 3649252"/>
              <a:gd name="connsiteY1408" fmla="*/ 278672 h 677574"/>
              <a:gd name="connsiteX1409" fmla="*/ 243916 w 3649252"/>
              <a:gd name="connsiteY1409" fmla="*/ 296249 h 677574"/>
              <a:gd name="connsiteX1410" fmla="*/ 240927 w 3649252"/>
              <a:gd name="connsiteY1410" fmla="*/ 310259 h 677574"/>
              <a:gd name="connsiteX1411" fmla="*/ 233087 w 3649252"/>
              <a:gd name="connsiteY1411" fmla="*/ 319000 h 677574"/>
              <a:gd name="connsiteX1412" fmla="*/ 222579 w 3649252"/>
              <a:gd name="connsiteY1412" fmla="*/ 323755 h 677574"/>
              <a:gd name="connsiteX1413" fmla="*/ 222579 w 3649252"/>
              <a:gd name="connsiteY1413" fmla="*/ 325041 h 677574"/>
              <a:gd name="connsiteX1414" fmla="*/ 234726 w 3649252"/>
              <a:gd name="connsiteY1414" fmla="*/ 329282 h 677574"/>
              <a:gd name="connsiteX1415" fmla="*/ 244944 w 3649252"/>
              <a:gd name="connsiteY1415" fmla="*/ 340336 h 677574"/>
              <a:gd name="connsiteX1416" fmla="*/ 249057 w 3649252"/>
              <a:gd name="connsiteY1416" fmla="*/ 357945 h 677574"/>
              <a:gd name="connsiteX1417" fmla="*/ 244558 w 3649252"/>
              <a:gd name="connsiteY1417" fmla="*/ 375747 h 677574"/>
              <a:gd name="connsiteX1418" fmla="*/ 230356 w 3649252"/>
              <a:gd name="connsiteY1418" fmla="*/ 388279 h 677574"/>
              <a:gd name="connsiteX1419" fmla="*/ 205099 w 3649252"/>
              <a:gd name="connsiteY1419" fmla="*/ 392906 h 677574"/>
              <a:gd name="connsiteX1420" fmla="*/ 157541 w 3649252"/>
              <a:gd name="connsiteY1420" fmla="*/ 392906 h 677574"/>
              <a:gd name="connsiteX1421" fmla="*/ 157541 w 3649252"/>
              <a:gd name="connsiteY1421" fmla="*/ 261288 h 677574"/>
              <a:gd name="connsiteX1422" fmla="*/ 3634085 w 3649252"/>
              <a:gd name="connsiteY1422" fmla="*/ 86117 h 677574"/>
              <a:gd name="connsiteX1423" fmla="*/ 3629875 w 3649252"/>
              <a:gd name="connsiteY1423" fmla="*/ 88206 h 677574"/>
              <a:gd name="connsiteX1424" fmla="*/ 3622421 w 3649252"/>
              <a:gd name="connsiteY1424" fmla="*/ 89813 h 677574"/>
              <a:gd name="connsiteX1425" fmla="*/ 3614259 w 3649252"/>
              <a:gd name="connsiteY1425" fmla="*/ 90969 h 677574"/>
              <a:gd name="connsiteX1426" fmla="*/ 3607865 w 3649252"/>
              <a:gd name="connsiteY1426" fmla="*/ 91773 h 677574"/>
              <a:gd name="connsiteX1427" fmla="*/ 3596843 w 3649252"/>
              <a:gd name="connsiteY1427" fmla="*/ 94247 h 677574"/>
              <a:gd name="connsiteX1428" fmla="*/ 3588617 w 3649252"/>
              <a:gd name="connsiteY1428" fmla="*/ 99324 h 677574"/>
              <a:gd name="connsiteX1429" fmla="*/ 3585499 w 3649252"/>
              <a:gd name="connsiteY1429" fmla="*/ 108482 h 677574"/>
              <a:gd name="connsiteX1430" fmla="*/ 3591380 w 3649252"/>
              <a:gd name="connsiteY1430" fmla="*/ 120404 h 677574"/>
              <a:gd name="connsiteX1431" fmla="*/ 3606322 w 3649252"/>
              <a:gd name="connsiteY1431" fmla="*/ 124420 h 677574"/>
              <a:gd name="connsiteX1432" fmla="*/ 3621521 w 3649252"/>
              <a:gd name="connsiteY1432" fmla="*/ 120886 h 677574"/>
              <a:gd name="connsiteX1433" fmla="*/ 3630904 w 3649252"/>
              <a:gd name="connsiteY1433" fmla="*/ 111760 h 677574"/>
              <a:gd name="connsiteX1434" fmla="*/ 3634085 w 3649252"/>
              <a:gd name="connsiteY1434" fmla="*/ 99999 h 677574"/>
              <a:gd name="connsiteX1435" fmla="*/ 3634085 w 3649252"/>
              <a:gd name="connsiteY1435" fmla="*/ 86117 h 677574"/>
              <a:gd name="connsiteX1436" fmla="*/ 2843510 w 3649252"/>
              <a:gd name="connsiteY1436" fmla="*/ 86117 h 677574"/>
              <a:gd name="connsiteX1437" fmla="*/ 2839301 w 3649252"/>
              <a:gd name="connsiteY1437" fmla="*/ 88206 h 677574"/>
              <a:gd name="connsiteX1438" fmla="*/ 2831845 w 3649252"/>
              <a:gd name="connsiteY1438" fmla="*/ 89813 h 677574"/>
              <a:gd name="connsiteX1439" fmla="*/ 2823683 w 3649252"/>
              <a:gd name="connsiteY1439" fmla="*/ 90969 h 677574"/>
              <a:gd name="connsiteX1440" fmla="*/ 2817289 w 3649252"/>
              <a:gd name="connsiteY1440" fmla="*/ 91773 h 677574"/>
              <a:gd name="connsiteX1441" fmla="*/ 2806267 w 3649252"/>
              <a:gd name="connsiteY1441" fmla="*/ 94247 h 677574"/>
              <a:gd name="connsiteX1442" fmla="*/ 2798041 w 3649252"/>
              <a:gd name="connsiteY1442" fmla="*/ 99324 h 677574"/>
              <a:gd name="connsiteX1443" fmla="*/ 2794924 w 3649252"/>
              <a:gd name="connsiteY1443" fmla="*/ 108482 h 677574"/>
              <a:gd name="connsiteX1444" fmla="*/ 2800805 w 3649252"/>
              <a:gd name="connsiteY1444" fmla="*/ 120404 h 677574"/>
              <a:gd name="connsiteX1445" fmla="*/ 2815747 w 3649252"/>
              <a:gd name="connsiteY1445" fmla="*/ 124420 h 677574"/>
              <a:gd name="connsiteX1446" fmla="*/ 2830946 w 3649252"/>
              <a:gd name="connsiteY1446" fmla="*/ 120886 h 677574"/>
              <a:gd name="connsiteX1447" fmla="*/ 2840329 w 3649252"/>
              <a:gd name="connsiteY1447" fmla="*/ 111760 h 677574"/>
              <a:gd name="connsiteX1448" fmla="*/ 2843510 w 3649252"/>
              <a:gd name="connsiteY1448" fmla="*/ 99999 h 677574"/>
              <a:gd name="connsiteX1449" fmla="*/ 2843510 w 3649252"/>
              <a:gd name="connsiteY1449" fmla="*/ 86117 h 677574"/>
              <a:gd name="connsiteX1450" fmla="*/ 1700510 w 3649252"/>
              <a:gd name="connsiteY1450" fmla="*/ 86117 h 677574"/>
              <a:gd name="connsiteX1451" fmla="*/ 1696301 w 3649252"/>
              <a:gd name="connsiteY1451" fmla="*/ 88206 h 677574"/>
              <a:gd name="connsiteX1452" fmla="*/ 1688846 w 3649252"/>
              <a:gd name="connsiteY1452" fmla="*/ 89813 h 677574"/>
              <a:gd name="connsiteX1453" fmla="*/ 1680684 w 3649252"/>
              <a:gd name="connsiteY1453" fmla="*/ 90969 h 677574"/>
              <a:gd name="connsiteX1454" fmla="*/ 1674289 w 3649252"/>
              <a:gd name="connsiteY1454" fmla="*/ 91773 h 677574"/>
              <a:gd name="connsiteX1455" fmla="*/ 1663268 w 3649252"/>
              <a:gd name="connsiteY1455" fmla="*/ 94247 h 677574"/>
              <a:gd name="connsiteX1456" fmla="*/ 1655041 w 3649252"/>
              <a:gd name="connsiteY1456" fmla="*/ 99324 h 677574"/>
              <a:gd name="connsiteX1457" fmla="*/ 1651924 w 3649252"/>
              <a:gd name="connsiteY1457" fmla="*/ 108482 h 677574"/>
              <a:gd name="connsiteX1458" fmla="*/ 1657805 w 3649252"/>
              <a:gd name="connsiteY1458" fmla="*/ 120404 h 677574"/>
              <a:gd name="connsiteX1459" fmla="*/ 1672747 w 3649252"/>
              <a:gd name="connsiteY1459" fmla="*/ 124420 h 677574"/>
              <a:gd name="connsiteX1460" fmla="*/ 1687946 w 3649252"/>
              <a:gd name="connsiteY1460" fmla="*/ 120886 h 677574"/>
              <a:gd name="connsiteX1461" fmla="*/ 1697329 w 3649252"/>
              <a:gd name="connsiteY1461" fmla="*/ 111760 h 677574"/>
              <a:gd name="connsiteX1462" fmla="*/ 1700510 w 3649252"/>
              <a:gd name="connsiteY1462" fmla="*/ 99999 h 677574"/>
              <a:gd name="connsiteX1463" fmla="*/ 1700510 w 3649252"/>
              <a:gd name="connsiteY1463" fmla="*/ 86117 h 677574"/>
              <a:gd name="connsiteX1464" fmla="*/ 1367135 w 3649252"/>
              <a:gd name="connsiteY1464" fmla="*/ 86117 h 677574"/>
              <a:gd name="connsiteX1465" fmla="*/ 1362926 w 3649252"/>
              <a:gd name="connsiteY1465" fmla="*/ 88206 h 677574"/>
              <a:gd name="connsiteX1466" fmla="*/ 1355471 w 3649252"/>
              <a:gd name="connsiteY1466" fmla="*/ 89813 h 677574"/>
              <a:gd name="connsiteX1467" fmla="*/ 1347309 w 3649252"/>
              <a:gd name="connsiteY1467" fmla="*/ 90969 h 677574"/>
              <a:gd name="connsiteX1468" fmla="*/ 1340914 w 3649252"/>
              <a:gd name="connsiteY1468" fmla="*/ 91773 h 677574"/>
              <a:gd name="connsiteX1469" fmla="*/ 1329893 w 3649252"/>
              <a:gd name="connsiteY1469" fmla="*/ 94247 h 677574"/>
              <a:gd name="connsiteX1470" fmla="*/ 1321666 w 3649252"/>
              <a:gd name="connsiteY1470" fmla="*/ 99324 h 677574"/>
              <a:gd name="connsiteX1471" fmla="*/ 1318550 w 3649252"/>
              <a:gd name="connsiteY1471" fmla="*/ 108482 h 677574"/>
              <a:gd name="connsiteX1472" fmla="*/ 1324430 w 3649252"/>
              <a:gd name="connsiteY1472" fmla="*/ 120404 h 677574"/>
              <a:gd name="connsiteX1473" fmla="*/ 1339372 w 3649252"/>
              <a:gd name="connsiteY1473" fmla="*/ 124420 h 677574"/>
              <a:gd name="connsiteX1474" fmla="*/ 1354571 w 3649252"/>
              <a:gd name="connsiteY1474" fmla="*/ 120886 h 677574"/>
              <a:gd name="connsiteX1475" fmla="*/ 1363954 w 3649252"/>
              <a:gd name="connsiteY1475" fmla="*/ 111760 h 677574"/>
              <a:gd name="connsiteX1476" fmla="*/ 1367135 w 3649252"/>
              <a:gd name="connsiteY1476" fmla="*/ 99999 h 677574"/>
              <a:gd name="connsiteX1477" fmla="*/ 1367135 w 3649252"/>
              <a:gd name="connsiteY1477" fmla="*/ 86117 h 677574"/>
              <a:gd name="connsiteX1478" fmla="*/ 1176635 w 3649252"/>
              <a:gd name="connsiteY1478" fmla="*/ 86117 h 677574"/>
              <a:gd name="connsiteX1479" fmla="*/ 1172426 w 3649252"/>
              <a:gd name="connsiteY1479" fmla="*/ 88206 h 677574"/>
              <a:gd name="connsiteX1480" fmla="*/ 1164971 w 3649252"/>
              <a:gd name="connsiteY1480" fmla="*/ 89813 h 677574"/>
              <a:gd name="connsiteX1481" fmla="*/ 1156809 w 3649252"/>
              <a:gd name="connsiteY1481" fmla="*/ 90969 h 677574"/>
              <a:gd name="connsiteX1482" fmla="*/ 1150414 w 3649252"/>
              <a:gd name="connsiteY1482" fmla="*/ 91773 h 677574"/>
              <a:gd name="connsiteX1483" fmla="*/ 1139393 w 3649252"/>
              <a:gd name="connsiteY1483" fmla="*/ 94247 h 677574"/>
              <a:gd name="connsiteX1484" fmla="*/ 1131166 w 3649252"/>
              <a:gd name="connsiteY1484" fmla="*/ 99324 h 677574"/>
              <a:gd name="connsiteX1485" fmla="*/ 1128050 w 3649252"/>
              <a:gd name="connsiteY1485" fmla="*/ 108482 h 677574"/>
              <a:gd name="connsiteX1486" fmla="*/ 1133930 w 3649252"/>
              <a:gd name="connsiteY1486" fmla="*/ 120404 h 677574"/>
              <a:gd name="connsiteX1487" fmla="*/ 1148872 w 3649252"/>
              <a:gd name="connsiteY1487" fmla="*/ 124420 h 677574"/>
              <a:gd name="connsiteX1488" fmla="*/ 1164071 w 3649252"/>
              <a:gd name="connsiteY1488" fmla="*/ 120886 h 677574"/>
              <a:gd name="connsiteX1489" fmla="*/ 1173454 w 3649252"/>
              <a:gd name="connsiteY1489" fmla="*/ 111760 h 677574"/>
              <a:gd name="connsiteX1490" fmla="*/ 1176635 w 3649252"/>
              <a:gd name="connsiteY1490" fmla="*/ 99999 h 677574"/>
              <a:gd name="connsiteX1491" fmla="*/ 1176635 w 3649252"/>
              <a:gd name="connsiteY1491" fmla="*/ 86117 h 677574"/>
              <a:gd name="connsiteX1492" fmla="*/ 814685 w 3649252"/>
              <a:gd name="connsiteY1492" fmla="*/ 86117 h 677574"/>
              <a:gd name="connsiteX1493" fmla="*/ 810476 w 3649252"/>
              <a:gd name="connsiteY1493" fmla="*/ 88206 h 677574"/>
              <a:gd name="connsiteX1494" fmla="*/ 803021 w 3649252"/>
              <a:gd name="connsiteY1494" fmla="*/ 89813 h 677574"/>
              <a:gd name="connsiteX1495" fmla="*/ 794859 w 3649252"/>
              <a:gd name="connsiteY1495" fmla="*/ 90969 h 677574"/>
              <a:gd name="connsiteX1496" fmla="*/ 788464 w 3649252"/>
              <a:gd name="connsiteY1496" fmla="*/ 91773 h 677574"/>
              <a:gd name="connsiteX1497" fmla="*/ 777443 w 3649252"/>
              <a:gd name="connsiteY1497" fmla="*/ 94247 h 677574"/>
              <a:gd name="connsiteX1498" fmla="*/ 769217 w 3649252"/>
              <a:gd name="connsiteY1498" fmla="*/ 99324 h 677574"/>
              <a:gd name="connsiteX1499" fmla="*/ 766100 w 3649252"/>
              <a:gd name="connsiteY1499" fmla="*/ 108482 h 677574"/>
              <a:gd name="connsiteX1500" fmla="*/ 771980 w 3649252"/>
              <a:gd name="connsiteY1500" fmla="*/ 120404 h 677574"/>
              <a:gd name="connsiteX1501" fmla="*/ 786922 w 3649252"/>
              <a:gd name="connsiteY1501" fmla="*/ 124420 h 677574"/>
              <a:gd name="connsiteX1502" fmla="*/ 802121 w 3649252"/>
              <a:gd name="connsiteY1502" fmla="*/ 120886 h 677574"/>
              <a:gd name="connsiteX1503" fmla="*/ 811504 w 3649252"/>
              <a:gd name="connsiteY1503" fmla="*/ 111760 h 677574"/>
              <a:gd name="connsiteX1504" fmla="*/ 814685 w 3649252"/>
              <a:gd name="connsiteY1504" fmla="*/ 99999 h 677574"/>
              <a:gd name="connsiteX1505" fmla="*/ 814685 w 3649252"/>
              <a:gd name="connsiteY1505" fmla="*/ 86117 h 677574"/>
              <a:gd name="connsiteX1506" fmla="*/ 500360 w 3649252"/>
              <a:gd name="connsiteY1506" fmla="*/ 86117 h 677574"/>
              <a:gd name="connsiteX1507" fmla="*/ 496151 w 3649252"/>
              <a:gd name="connsiteY1507" fmla="*/ 88206 h 677574"/>
              <a:gd name="connsiteX1508" fmla="*/ 488696 w 3649252"/>
              <a:gd name="connsiteY1508" fmla="*/ 89813 h 677574"/>
              <a:gd name="connsiteX1509" fmla="*/ 480534 w 3649252"/>
              <a:gd name="connsiteY1509" fmla="*/ 90969 h 677574"/>
              <a:gd name="connsiteX1510" fmla="*/ 474139 w 3649252"/>
              <a:gd name="connsiteY1510" fmla="*/ 91773 h 677574"/>
              <a:gd name="connsiteX1511" fmla="*/ 463118 w 3649252"/>
              <a:gd name="connsiteY1511" fmla="*/ 94247 h 677574"/>
              <a:gd name="connsiteX1512" fmla="*/ 454892 w 3649252"/>
              <a:gd name="connsiteY1512" fmla="*/ 99324 h 677574"/>
              <a:gd name="connsiteX1513" fmla="*/ 451775 w 3649252"/>
              <a:gd name="connsiteY1513" fmla="*/ 108482 h 677574"/>
              <a:gd name="connsiteX1514" fmla="*/ 457655 w 3649252"/>
              <a:gd name="connsiteY1514" fmla="*/ 120404 h 677574"/>
              <a:gd name="connsiteX1515" fmla="*/ 472597 w 3649252"/>
              <a:gd name="connsiteY1515" fmla="*/ 124420 h 677574"/>
              <a:gd name="connsiteX1516" fmla="*/ 487796 w 3649252"/>
              <a:gd name="connsiteY1516" fmla="*/ 120886 h 677574"/>
              <a:gd name="connsiteX1517" fmla="*/ 497179 w 3649252"/>
              <a:gd name="connsiteY1517" fmla="*/ 111760 h 677574"/>
              <a:gd name="connsiteX1518" fmla="*/ 500360 w 3649252"/>
              <a:gd name="connsiteY1518" fmla="*/ 99999 h 677574"/>
              <a:gd name="connsiteX1519" fmla="*/ 500360 w 3649252"/>
              <a:gd name="connsiteY1519" fmla="*/ 86117 h 677574"/>
              <a:gd name="connsiteX1520" fmla="*/ 1011679 w 3649252"/>
              <a:gd name="connsiteY1520" fmla="*/ 73521 h 677574"/>
              <a:gd name="connsiteX1521" fmla="*/ 1011679 w 3649252"/>
              <a:gd name="connsiteY1521" fmla="*/ 121850 h 677574"/>
              <a:gd name="connsiteX1522" fmla="*/ 1045098 w 3649252"/>
              <a:gd name="connsiteY1522" fmla="*/ 121850 h 677574"/>
              <a:gd name="connsiteX1523" fmla="*/ 1060362 w 3649252"/>
              <a:gd name="connsiteY1523" fmla="*/ 118219 h 677574"/>
              <a:gd name="connsiteX1524" fmla="*/ 1069873 w 3649252"/>
              <a:gd name="connsiteY1524" fmla="*/ 108836 h 677574"/>
              <a:gd name="connsiteX1525" fmla="*/ 1073118 w 3649252"/>
              <a:gd name="connsiteY1525" fmla="*/ 96657 h 677574"/>
              <a:gd name="connsiteX1526" fmla="*/ 1065856 w 3649252"/>
              <a:gd name="connsiteY1526" fmla="*/ 80366 h 677574"/>
              <a:gd name="connsiteX1527" fmla="*/ 1045098 w 3649252"/>
              <a:gd name="connsiteY1527" fmla="*/ 73521 h 677574"/>
              <a:gd name="connsiteX1528" fmla="*/ 1011679 w 3649252"/>
              <a:gd name="connsiteY1528" fmla="*/ 73521 h 677574"/>
              <a:gd name="connsiteX1529" fmla="*/ 2147441 w 3649252"/>
              <a:gd name="connsiteY1529" fmla="*/ 53727 h 677574"/>
              <a:gd name="connsiteX1530" fmla="*/ 2135552 w 3649252"/>
              <a:gd name="connsiteY1530" fmla="*/ 55976 h 677574"/>
              <a:gd name="connsiteX1531" fmla="*/ 2126554 w 3649252"/>
              <a:gd name="connsiteY1531" fmla="*/ 62596 h 677574"/>
              <a:gd name="connsiteX1532" fmla="*/ 2120802 w 3649252"/>
              <a:gd name="connsiteY1532" fmla="*/ 73264 h 677574"/>
              <a:gd name="connsiteX1533" fmla="*/ 2118650 w 3649252"/>
              <a:gd name="connsiteY1533" fmla="*/ 87660 h 677574"/>
              <a:gd name="connsiteX1534" fmla="*/ 2126426 w 3649252"/>
              <a:gd name="connsiteY1534" fmla="*/ 114202 h 677574"/>
              <a:gd name="connsiteX1535" fmla="*/ 2147698 w 3649252"/>
              <a:gd name="connsiteY1535" fmla="*/ 124163 h 677574"/>
              <a:gd name="connsiteX1536" fmla="*/ 2163090 w 3649252"/>
              <a:gd name="connsiteY1536" fmla="*/ 119665 h 677574"/>
              <a:gd name="connsiteX1537" fmla="*/ 2173019 w 3649252"/>
              <a:gd name="connsiteY1537" fmla="*/ 106972 h 677574"/>
              <a:gd name="connsiteX1538" fmla="*/ 2176489 w 3649252"/>
              <a:gd name="connsiteY1538" fmla="*/ 87660 h 677574"/>
              <a:gd name="connsiteX1539" fmla="*/ 2172987 w 3649252"/>
              <a:gd name="connsiteY1539" fmla="*/ 69279 h 677574"/>
              <a:gd name="connsiteX1540" fmla="*/ 2162993 w 3649252"/>
              <a:gd name="connsiteY1540" fmla="*/ 57711 h 677574"/>
              <a:gd name="connsiteX1541" fmla="*/ 2147441 w 3649252"/>
              <a:gd name="connsiteY1541" fmla="*/ 53727 h 677574"/>
              <a:gd name="connsiteX1542" fmla="*/ 2346708 w 3649252"/>
              <a:gd name="connsiteY1542" fmla="*/ 51156 h 677574"/>
              <a:gd name="connsiteX1543" fmla="*/ 2344137 w 3649252"/>
              <a:gd name="connsiteY1543" fmla="*/ 76092 h 677574"/>
              <a:gd name="connsiteX1544" fmla="*/ 2340153 w 3649252"/>
              <a:gd name="connsiteY1544" fmla="*/ 103148 h 677574"/>
              <a:gd name="connsiteX1545" fmla="*/ 2332569 w 3649252"/>
              <a:gd name="connsiteY1545" fmla="*/ 121593 h 677574"/>
              <a:gd name="connsiteX1546" fmla="*/ 2380127 w 3649252"/>
              <a:gd name="connsiteY1546" fmla="*/ 121593 h 677574"/>
              <a:gd name="connsiteX1547" fmla="*/ 2380127 w 3649252"/>
              <a:gd name="connsiteY1547" fmla="*/ 51156 h 677574"/>
              <a:gd name="connsiteX1548" fmla="*/ 2346708 w 3649252"/>
              <a:gd name="connsiteY1548" fmla="*/ 51156 h 677574"/>
              <a:gd name="connsiteX1549" fmla="*/ 355983 w 3649252"/>
              <a:gd name="connsiteY1549" fmla="*/ 51156 h 677574"/>
              <a:gd name="connsiteX1550" fmla="*/ 353413 w 3649252"/>
              <a:gd name="connsiteY1550" fmla="*/ 76092 h 677574"/>
              <a:gd name="connsiteX1551" fmla="*/ 349428 w 3649252"/>
              <a:gd name="connsiteY1551" fmla="*/ 103148 h 677574"/>
              <a:gd name="connsiteX1552" fmla="*/ 341845 w 3649252"/>
              <a:gd name="connsiteY1552" fmla="*/ 121593 h 677574"/>
              <a:gd name="connsiteX1553" fmla="*/ 389402 w 3649252"/>
              <a:gd name="connsiteY1553" fmla="*/ 121593 h 677574"/>
              <a:gd name="connsiteX1554" fmla="*/ 389402 w 3649252"/>
              <a:gd name="connsiteY1554" fmla="*/ 51156 h 677574"/>
              <a:gd name="connsiteX1555" fmla="*/ 355983 w 3649252"/>
              <a:gd name="connsiteY1555" fmla="*/ 51156 h 677574"/>
              <a:gd name="connsiteX1556" fmla="*/ 893496 w 3649252"/>
              <a:gd name="connsiteY1556" fmla="*/ 50899 h 677574"/>
              <a:gd name="connsiteX1557" fmla="*/ 879551 w 3649252"/>
              <a:gd name="connsiteY1557" fmla="*/ 55012 h 677574"/>
              <a:gd name="connsiteX1558" fmla="*/ 874473 w 3649252"/>
              <a:gd name="connsiteY1558" fmla="*/ 66323 h 677574"/>
              <a:gd name="connsiteX1559" fmla="*/ 879069 w 3649252"/>
              <a:gd name="connsiteY1559" fmla="*/ 77441 h 677574"/>
              <a:gd name="connsiteX1560" fmla="*/ 891697 w 3649252"/>
              <a:gd name="connsiteY1560" fmla="*/ 81490 h 677574"/>
              <a:gd name="connsiteX1561" fmla="*/ 919717 w 3649252"/>
              <a:gd name="connsiteY1561" fmla="*/ 81490 h 677574"/>
              <a:gd name="connsiteX1562" fmla="*/ 919717 w 3649252"/>
              <a:gd name="connsiteY1562" fmla="*/ 50899 h 677574"/>
              <a:gd name="connsiteX1563" fmla="*/ 893496 w 3649252"/>
              <a:gd name="connsiteY1563" fmla="*/ 50899 h 677574"/>
              <a:gd name="connsiteX1564" fmla="*/ 3405255 w 3649252"/>
              <a:gd name="connsiteY1564" fmla="*/ 49357 h 677574"/>
              <a:gd name="connsiteX1565" fmla="*/ 3389606 w 3649252"/>
              <a:gd name="connsiteY1565" fmla="*/ 53823 h 677574"/>
              <a:gd name="connsiteX1566" fmla="*/ 3379484 w 3649252"/>
              <a:gd name="connsiteY1566" fmla="*/ 65423 h 677574"/>
              <a:gd name="connsiteX1567" fmla="*/ 3376484 w 3649252"/>
              <a:gd name="connsiteY1567" fmla="*/ 78405 h 677574"/>
              <a:gd name="connsiteX1568" fmla="*/ 3432247 w 3649252"/>
              <a:gd name="connsiteY1568" fmla="*/ 78405 h 677574"/>
              <a:gd name="connsiteX1569" fmla="*/ 3428937 w 3649252"/>
              <a:gd name="connsiteY1569" fmla="*/ 63495 h 677574"/>
              <a:gd name="connsiteX1570" fmla="*/ 3419555 w 3649252"/>
              <a:gd name="connsiteY1570" fmla="*/ 53149 h 677574"/>
              <a:gd name="connsiteX1571" fmla="*/ 3405255 w 3649252"/>
              <a:gd name="connsiteY1571" fmla="*/ 49357 h 677574"/>
              <a:gd name="connsiteX1572" fmla="*/ 3148080 w 3649252"/>
              <a:gd name="connsiteY1572" fmla="*/ 49357 h 677574"/>
              <a:gd name="connsiteX1573" fmla="*/ 3132431 w 3649252"/>
              <a:gd name="connsiteY1573" fmla="*/ 53823 h 677574"/>
              <a:gd name="connsiteX1574" fmla="*/ 3122309 w 3649252"/>
              <a:gd name="connsiteY1574" fmla="*/ 65423 h 677574"/>
              <a:gd name="connsiteX1575" fmla="*/ 3119309 w 3649252"/>
              <a:gd name="connsiteY1575" fmla="*/ 78405 h 677574"/>
              <a:gd name="connsiteX1576" fmla="*/ 3175072 w 3649252"/>
              <a:gd name="connsiteY1576" fmla="*/ 78405 h 677574"/>
              <a:gd name="connsiteX1577" fmla="*/ 3171762 w 3649252"/>
              <a:gd name="connsiteY1577" fmla="*/ 63495 h 677574"/>
              <a:gd name="connsiteX1578" fmla="*/ 3162379 w 3649252"/>
              <a:gd name="connsiteY1578" fmla="*/ 53149 h 677574"/>
              <a:gd name="connsiteX1579" fmla="*/ 3148080 w 3649252"/>
              <a:gd name="connsiteY1579" fmla="*/ 49357 h 677574"/>
              <a:gd name="connsiteX1580" fmla="*/ 2713272 w 3649252"/>
              <a:gd name="connsiteY1580" fmla="*/ 49357 h 677574"/>
              <a:gd name="connsiteX1581" fmla="*/ 2697719 w 3649252"/>
              <a:gd name="connsiteY1581" fmla="*/ 54016 h 677574"/>
              <a:gd name="connsiteX1582" fmla="*/ 2688208 w 3649252"/>
              <a:gd name="connsiteY1582" fmla="*/ 66998 h 677574"/>
              <a:gd name="connsiteX1583" fmla="*/ 2684995 w 3649252"/>
              <a:gd name="connsiteY1583" fmla="*/ 86374 h 677574"/>
              <a:gd name="connsiteX1584" fmla="*/ 2688272 w 3649252"/>
              <a:gd name="connsiteY1584" fmla="*/ 106072 h 677574"/>
              <a:gd name="connsiteX1585" fmla="*/ 2697848 w 3649252"/>
              <a:gd name="connsiteY1585" fmla="*/ 119375 h 677574"/>
              <a:gd name="connsiteX1586" fmla="*/ 2713272 w 3649252"/>
              <a:gd name="connsiteY1586" fmla="*/ 124163 h 677574"/>
              <a:gd name="connsiteX1587" fmla="*/ 2729178 w 3649252"/>
              <a:gd name="connsiteY1587" fmla="*/ 119118 h 677574"/>
              <a:gd name="connsiteX1588" fmla="*/ 2738818 w 3649252"/>
              <a:gd name="connsiteY1588" fmla="*/ 105494 h 677574"/>
              <a:gd name="connsiteX1589" fmla="*/ 2742063 w 3649252"/>
              <a:gd name="connsiteY1589" fmla="*/ 86374 h 677574"/>
              <a:gd name="connsiteX1590" fmla="*/ 2738882 w 3649252"/>
              <a:gd name="connsiteY1590" fmla="*/ 67576 h 677574"/>
              <a:gd name="connsiteX1591" fmla="*/ 2729307 w 3649252"/>
              <a:gd name="connsiteY1591" fmla="*/ 54273 h 677574"/>
              <a:gd name="connsiteX1592" fmla="*/ 2713272 w 3649252"/>
              <a:gd name="connsiteY1592" fmla="*/ 49357 h 677574"/>
              <a:gd name="connsiteX1593" fmla="*/ 2471805 w 3649252"/>
              <a:gd name="connsiteY1593" fmla="*/ 49357 h 677574"/>
              <a:gd name="connsiteX1594" fmla="*/ 2456156 w 3649252"/>
              <a:gd name="connsiteY1594" fmla="*/ 53823 h 677574"/>
              <a:gd name="connsiteX1595" fmla="*/ 2446034 w 3649252"/>
              <a:gd name="connsiteY1595" fmla="*/ 65423 h 677574"/>
              <a:gd name="connsiteX1596" fmla="*/ 2443034 w 3649252"/>
              <a:gd name="connsiteY1596" fmla="*/ 78405 h 677574"/>
              <a:gd name="connsiteX1597" fmla="*/ 2498797 w 3649252"/>
              <a:gd name="connsiteY1597" fmla="*/ 78405 h 677574"/>
              <a:gd name="connsiteX1598" fmla="*/ 2495487 w 3649252"/>
              <a:gd name="connsiteY1598" fmla="*/ 63495 h 677574"/>
              <a:gd name="connsiteX1599" fmla="*/ 2486105 w 3649252"/>
              <a:gd name="connsiteY1599" fmla="*/ 53149 h 677574"/>
              <a:gd name="connsiteX1600" fmla="*/ 2471805 w 3649252"/>
              <a:gd name="connsiteY1600" fmla="*/ 49357 h 677574"/>
              <a:gd name="connsiteX1601" fmla="*/ 176537 w 3649252"/>
              <a:gd name="connsiteY1601" fmla="*/ 49357 h 677574"/>
              <a:gd name="connsiteX1602" fmla="*/ 159828 w 3649252"/>
              <a:gd name="connsiteY1602" fmla="*/ 54627 h 677574"/>
              <a:gd name="connsiteX1603" fmla="*/ 150124 w 3649252"/>
              <a:gd name="connsiteY1603" fmla="*/ 68444 h 677574"/>
              <a:gd name="connsiteX1604" fmla="*/ 146975 w 3649252"/>
              <a:gd name="connsiteY1604" fmla="*/ 86889 h 677574"/>
              <a:gd name="connsiteX1605" fmla="*/ 150124 w 3649252"/>
              <a:gd name="connsiteY1605" fmla="*/ 105269 h 677574"/>
              <a:gd name="connsiteX1606" fmla="*/ 159828 w 3649252"/>
              <a:gd name="connsiteY1606" fmla="*/ 118958 h 677574"/>
              <a:gd name="connsiteX1607" fmla="*/ 176537 w 3649252"/>
              <a:gd name="connsiteY1607" fmla="*/ 124163 h 677574"/>
              <a:gd name="connsiteX1608" fmla="*/ 193247 w 3649252"/>
              <a:gd name="connsiteY1608" fmla="*/ 118958 h 677574"/>
              <a:gd name="connsiteX1609" fmla="*/ 202951 w 3649252"/>
              <a:gd name="connsiteY1609" fmla="*/ 105269 h 677574"/>
              <a:gd name="connsiteX1610" fmla="*/ 206100 w 3649252"/>
              <a:gd name="connsiteY1610" fmla="*/ 86889 h 677574"/>
              <a:gd name="connsiteX1611" fmla="*/ 202951 w 3649252"/>
              <a:gd name="connsiteY1611" fmla="*/ 68444 h 677574"/>
              <a:gd name="connsiteX1612" fmla="*/ 193247 w 3649252"/>
              <a:gd name="connsiteY1612" fmla="*/ 54627 h 677574"/>
              <a:gd name="connsiteX1613" fmla="*/ 176537 w 3649252"/>
              <a:gd name="connsiteY1613" fmla="*/ 49357 h 677574"/>
              <a:gd name="connsiteX1614" fmla="*/ 3470185 w 3649252"/>
              <a:gd name="connsiteY1614" fmla="*/ 37018 h 677574"/>
              <a:gd name="connsiteX1615" fmla="*/ 3485351 w 3649252"/>
              <a:gd name="connsiteY1615" fmla="*/ 37018 h 677574"/>
              <a:gd name="connsiteX1616" fmla="*/ 3485351 w 3649252"/>
              <a:gd name="connsiteY1616" fmla="*/ 79434 h 677574"/>
              <a:gd name="connsiteX1617" fmla="*/ 3532652 w 3649252"/>
              <a:gd name="connsiteY1617" fmla="*/ 79434 h 677574"/>
              <a:gd name="connsiteX1618" fmla="*/ 3532652 w 3649252"/>
              <a:gd name="connsiteY1618" fmla="*/ 37018 h 677574"/>
              <a:gd name="connsiteX1619" fmla="*/ 3547819 w 3649252"/>
              <a:gd name="connsiteY1619" fmla="*/ 37018 h 677574"/>
              <a:gd name="connsiteX1620" fmla="*/ 3547819 w 3649252"/>
              <a:gd name="connsiteY1620" fmla="*/ 135731 h 677574"/>
              <a:gd name="connsiteX1621" fmla="*/ 3532652 w 3649252"/>
              <a:gd name="connsiteY1621" fmla="*/ 135731 h 677574"/>
              <a:gd name="connsiteX1622" fmla="*/ 3532652 w 3649252"/>
              <a:gd name="connsiteY1622" fmla="*/ 93572 h 677574"/>
              <a:gd name="connsiteX1623" fmla="*/ 3485351 w 3649252"/>
              <a:gd name="connsiteY1623" fmla="*/ 93572 h 677574"/>
              <a:gd name="connsiteX1624" fmla="*/ 3485351 w 3649252"/>
              <a:gd name="connsiteY1624" fmla="*/ 135731 h 677574"/>
              <a:gd name="connsiteX1625" fmla="*/ 3470185 w 3649252"/>
              <a:gd name="connsiteY1625" fmla="*/ 135731 h 677574"/>
              <a:gd name="connsiteX1626" fmla="*/ 3470185 w 3649252"/>
              <a:gd name="connsiteY1626" fmla="*/ 37018 h 677574"/>
              <a:gd name="connsiteX1627" fmla="*/ 3213010 w 3649252"/>
              <a:gd name="connsiteY1627" fmla="*/ 37018 h 677574"/>
              <a:gd name="connsiteX1628" fmla="*/ 3228177 w 3649252"/>
              <a:gd name="connsiteY1628" fmla="*/ 37018 h 677574"/>
              <a:gd name="connsiteX1629" fmla="*/ 3228177 w 3649252"/>
              <a:gd name="connsiteY1629" fmla="*/ 121593 h 677574"/>
              <a:gd name="connsiteX1630" fmla="*/ 3265451 w 3649252"/>
              <a:gd name="connsiteY1630" fmla="*/ 121593 h 677574"/>
              <a:gd name="connsiteX1631" fmla="*/ 3265451 w 3649252"/>
              <a:gd name="connsiteY1631" fmla="*/ 37018 h 677574"/>
              <a:gd name="connsiteX1632" fmla="*/ 3280619 w 3649252"/>
              <a:gd name="connsiteY1632" fmla="*/ 37018 h 677574"/>
              <a:gd name="connsiteX1633" fmla="*/ 3280619 w 3649252"/>
              <a:gd name="connsiteY1633" fmla="*/ 121593 h 677574"/>
              <a:gd name="connsiteX1634" fmla="*/ 3317379 w 3649252"/>
              <a:gd name="connsiteY1634" fmla="*/ 121593 h 677574"/>
              <a:gd name="connsiteX1635" fmla="*/ 3317893 w 3649252"/>
              <a:gd name="connsiteY1635" fmla="*/ 121593 h 677574"/>
              <a:gd name="connsiteX1636" fmla="*/ 3317893 w 3649252"/>
              <a:gd name="connsiteY1636" fmla="*/ 37018 h 677574"/>
              <a:gd name="connsiteX1637" fmla="*/ 3333060 w 3649252"/>
              <a:gd name="connsiteY1637" fmla="*/ 37018 h 677574"/>
              <a:gd name="connsiteX1638" fmla="*/ 3333060 w 3649252"/>
              <a:gd name="connsiteY1638" fmla="*/ 121593 h 677574"/>
              <a:gd name="connsiteX1639" fmla="*/ 3347713 w 3649252"/>
              <a:gd name="connsiteY1639" fmla="*/ 121593 h 677574"/>
              <a:gd name="connsiteX1640" fmla="*/ 3345913 w 3649252"/>
              <a:gd name="connsiteY1640" fmla="*/ 164009 h 677574"/>
              <a:gd name="connsiteX1641" fmla="*/ 3330233 w 3649252"/>
              <a:gd name="connsiteY1641" fmla="*/ 164009 h 677574"/>
              <a:gd name="connsiteX1642" fmla="*/ 3330233 w 3649252"/>
              <a:gd name="connsiteY1642" fmla="*/ 135731 h 677574"/>
              <a:gd name="connsiteX1643" fmla="*/ 3317379 w 3649252"/>
              <a:gd name="connsiteY1643" fmla="*/ 135731 h 677574"/>
              <a:gd name="connsiteX1644" fmla="*/ 3213010 w 3649252"/>
              <a:gd name="connsiteY1644" fmla="*/ 135731 h 677574"/>
              <a:gd name="connsiteX1645" fmla="*/ 3213010 w 3649252"/>
              <a:gd name="connsiteY1645" fmla="*/ 37018 h 677574"/>
              <a:gd name="connsiteX1646" fmla="*/ 2974885 w 3649252"/>
              <a:gd name="connsiteY1646" fmla="*/ 37018 h 677574"/>
              <a:gd name="connsiteX1647" fmla="*/ 2980797 w 3649252"/>
              <a:gd name="connsiteY1647" fmla="*/ 37018 h 677574"/>
              <a:gd name="connsiteX1648" fmla="*/ 2990051 w 3649252"/>
              <a:gd name="connsiteY1648" fmla="*/ 37018 h 677574"/>
              <a:gd name="connsiteX1649" fmla="*/ 2994936 w 3649252"/>
              <a:gd name="connsiteY1649" fmla="*/ 37018 h 677574"/>
              <a:gd name="connsiteX1650" fmla="*/ 3028869 w 3649252"/>
              <a:gd name="connsiteY1650" fmla="*/ 115166 h 677574"/>
              <a:gd name="connsiteX1651" fmla="*/ 3063316 w 3649252"/>
              <a:gd name="connsiteY1651" fmla="*/ 37018 h 677574"/>
              <a:gd name="connsiteX1652" fmla="*/ 3067686 w 3649252"/>
              <a:gd name="connsiteY1652" fmla="*/ 37018 h 677574"/>
              <a:gd name="connsiteX1653" fmla="*/ 3077711 w 3649252"/>
              <a:gd name="connsiteY1653" fmla="*/ 37018 h 677574"/>
              <a:gd name="connsiteX1654" fmla="*/ 3082853 w 3649252"/>
              <a:gd name="connsiteY1654" fmla="*/ 37018 h 677574"/>
              <a:gd name="connsiteX1655" fmla="*/ 3082853 w 3649252"/>
              <a:gd name="connsiteY1655" fmla="*/ 135731 h 677574"/>
              <a:gd name="connsiteX1656" fmla="*/ 3067686 w 3649252"/>
              <a:gd name="connsiteY1656" fmla="*/ 135731 h 677574"/>
              <a:gd name="connsiteX1657" fmla="*/ 3067686 w 3649252"/>
              <a:gd name="connsiteY1657" fmla="*/ 60209 h 677574"/>
              <a:gd name="connsiteX1658" fmla="*/ 3035038 w 3649252"/>
              <a:gd name="connsiteY1658" fmla="*/ 135731 h 677574"/>
              <a:gd name="connsiteX1659" fmla="*/ 3022699 w 3649252"/>
              <a:gd name="connsiteY1659" fmla="*/ 135731 h 677574"/>
              <a:gd name="connsiteX1660" fmla="*/ 2990051 w 3649252"/>
              <a:gd name="connsiteY1660" fmla="*/ 58819 h 677574"/>
              <a:gd name="connsiteX1661" fmla="*/ 2990051 w 3649252"/>
              <a:gd name="connsiteY1661" fmla="*/ 135731 h 677574"/>
              <a:gd name="connsiteX1662" fmla="*/ 2974885 w 3649252"/>
              <a:gd name="connsiteY1662" fmla="*/ 135731 h 677574"/>
              <a:gd name="connsiteX1663" fmla="*/ 2974885 w 3649252"/>
              <a:gd name="connsiteY1663" fmla="*/ 37018 h 677574"/>
              <a:gd name="connsiteX1664" fmla="*/ 2531079 w 3649252"/>
              <a:gd name="connsiteY1664" fmla="*/ 37018 h 677574"/>
              <a:gd name="connsiteX1665" fmla="*/ 2611284 w 3649252"/>
              <a:gd name="connsiteY1665" fmla="*/ 37018 h 677574"/>
              <a:gd name="connsiteX1666" fmla="*/ 2611284 w 3649252"/>
              <a:gd name="connsiteY1666" fmla="*/ 51156 h 677574"/>
              <a:gd name="connsiteX1667" fmla="*/ 2578893 w 3649252"/>
              <a:gd name="connsiteY1667" fmla="*/ 51156 h 677574"/>
              <a:gd name="connsiteX1668" fmla="*/ 2578893 w 3649252"/>
              <a:gd name="connsiteY1668" fmla="*/ 135731 h 677574"/>
              <a:gd name="connsiteX1669" fmla="*/ 2563727 w 3649252"/>
              <a:gd name="connsiteY1669" fmla="*/ 135731 h 677574"/>
              <a:gd name="connsiteX1670" fmla="*/ 2563727 w 3649252"/>
              <a:gd name="connsiteY1670" fmla="*/ 51156 h 677574"/>
              <a:gd name="connsiteX1671" fmla="*/ 2531079 w 3649252"/>
              <a:gd name="connsiteY1671" fmla="*/ 51156 h 677574"/>
              <a:gd name="connsiteX1672" fmla="*/ 2531079 w 3649252"/>
              <a:gd name="connsiteY1672" fmla="*/ 37018 h 677574"/>
              <a:gd name="connsiteX1673" fmla="*/ 2332569 w 3649252"/>
              <a:gd name="connsiteY1673" fmla="*/ 37018 h 677574"/>
              <a:gd name="connsiteX1674" fmla="*/ 2395294 w 3649252"/>
              <a:gd name="connsiteY1674" fmla="*/ 37018 h 677574"/>
              <a:gd name="connsiteX1675" fmla="*/ 2395294 w 3649252"/>
              <a:gd name="connsiteY1675" fmla="*/ 121593 h 677574"/>
              <a:gd name="connsiteX1676" fmla="*/ 2410461 w 3649252"/>
              <a:gd name="connsiteY1676" fmla="*/ 121593 h 677574"/>
              <a:gd name="connsiteX1677" fmla="*/ 2410461 w 3649252"/>
              <a:gd name="connsiteY1677" fmla="*/ 164009 h 677574"/>
              <a:gd name="connsiteX1678" fmla="*/ 2395294 w 3649252"/>
              <a:gd name="connsiteY1678" fmla="*/ 164009 h 677574"/>
              <a:gd name="connsiteX1679" fmla="*/ 2395294 w 3649252"/>
              <a:gd name="connsiteY1679" fmla="*/ 135731 h 677574"/>
              <a:gd name="connsiteX1680" fmla="*/ 2322287 w 3649252"/>
              <a:gd name="connsiteY1680" fmla="*/ 135731 h 677574"/>
              <a:gd name="connsiteX1681" fmla="*/ 2322287 w 3649252"/>
              <a:gd name="connsiteY1681" fmla="*/ 164009 h 677574"/>
              <a:gd name="connsiteX1682" fmla="*/ 2307120 w 3649252"/>
              <a:gd name="connsiteY1682" fmla="*/ 164009 h 677574"/>
              <a:gd name="connsiteX1683" fmla="*/ 2307120 w 3649252"/>
              <a:gd name="connsiteY1683" fmla="*/ 121593 h 677574"/>
              <a:gd name="connsiteX1684" fmla="*/ 2315346 w 3649252"/>
              <a:gd name="connsiteY1684" fmla="*/ 121593 h 677574"/>
              <a:gd name="connsiteX1685" fmla="*/ 2320551 w 3649252"/>
              <a:gd name="connsiteY1685" fmla="*/ 114780 h 677574"/>
              <a:gd name="connsiteX1686" fmla="*/ 2324375 w 3649252"/>
              <a:gd name="connsiteY1686" fmla="*/ 106072 h 677574"/>
              <a:gd name="connsiteX1687" fmla="*/ 2327171 w 3649252"/>
              <a:gd name="connsiteY1687" fmla="*/ 93733 h 677574"/>
              <a:gd name="connsiteX1688" fmla="*/ 2329227 w 3649252"/>
              <a:gd name="connsiteY1688" fmla="*/ 76092 h 677574"/>
              <a:gd name="connsiteX1689" fmla="*/ 2332569 w 3649252"/>
              <a:gd name="connsiteY1689" fmla="*/ 37018 h 677574"/>
              <a:gd name="connsiteX1690" fmla="*/ 2205173 w 3649252"/>
              <a:gd name="connsiteY1690" fmla="*/ 37018 h 677574"/>
              <a:gd name="connsiteX1691" fmla="*/ 2221625 w 3649252"/>
              <a:gd name="connsiteY1691" fmla="*/ 37018 h 677574"/>
              <a:gd name="connsiteX1692" fmla="*/ 2248874 w 3649252"/>
              <a:gd name="connsiteY1692" fmla="*/ 115680 h 677574"/>
              <a:gd name="connsiteX1693" fmla="*/ 2249902 w 3649252"/>
              <a:gd name="connsiteY1693" fmla="*/ 115680 h 677574"/>
              <a:gd name="connsiteX1694" fmla="*/ 2277151 w 3649252"/>
              <a:gd name="connsiteY1694" fmla="*/ 37018 h 677574"/>
              <a:gd name="connsiteX1695" fmla="*/ 2293732 w 3649252"/>
              <a:gd name="connsiteY1695" fmla="*/ 37275 h 677574"/>
              <a:gd name="connsiteX1696" fmla="*/ 2251702 w 3649252"/>
              <a:gd name="connsiteY1696" fmla="*/ 150127 h 677574"/>
              <a:gd name="connsiteX1697" fmla="*/ 2244697 w 3649252"/>
              <a:gd name="connsiteY1697" fmla="*/ 162627 h 677574"/>
              <a:gd name="connsiteX1698" fmla="*/ 2235025 w 3649252"/>
              <a:gd name="connsiteY1698" fmla="*/ 170050 h 677574"/>
              <a:gd name="connsiteX1699" fmla="*/ 2222653 w 3649252"/>
              <a:gd name="connsiteY1699" fmla="*/ 172492 h 677574"/>
              <a:gd name="connsiteX1700" fmla="*/ 2215777 w 3649252"/>
              <a:gd name="connsiteY1700" fmla="*/ 171881 h 677574"/>
              <a:gd name="connsiteX1701" fmla="*/ 2211599 w 3649252"/>
              <a:gd name="connsiteY1701" fmla="*/ 170692 h 677574"/>
              <a:gd name="connsiteX1702" fmla="*/ 2215455 w 3649252"/>
              <a:gd name="connsiteY1702" fmla="*/ 157325 h 677574"/>
              <a:gd name="connsiteX1703" fmla="*/ 2229273 w 3649252"/>
              <a:gd name="connsiteY1703" fmla="*/ 157228 h 677574"/>
              <a:gd name="connsiteX1704" fmla="*/ 2238848 w 3649252"/>
              <a:gd name="connsiteY1704" fmla="*/ 143957 h 677574"/>
              <a:gd name="connsiteX1705" fmla="*/ 2241676 w 3649252"/>
              <a:gd name="connsiteY1705" fmla="*/ 136245 h 677574"/>
              <a:gd name="connsiteX1706" fmla="*/ 2205173 w 3649252"/>
              <a:gd name="connsiteY1706" fmla="*/ 37018 h 677574"/>
              <a:gd name="connsiteX1707" fmla="*/ 1955710 w 3649252"/>
              <a:gd name="connsiteY1707" fmla="*/ 37018 h 677574"/>
              <a:gd name="connsiteX1708" fmla="*/ 1970877 w 3649252"/>
              <a:gd name="connsiteY1708" fmla="*/ 37018 h 677574"/>
              <a:gd name="connsiteX1709" fmla="*/ 1970877 w 3649252"/>
              <a:gd name="connsiteY1709" fmla="*/ 113366 h 677574"/>
              <a:gd name="connsiteX1710" fmla="*/ 2018434 w 3649252"/>
              <a:gd name="connsiteY1710" fmla="*/ 37018 h 677574"/>
              <a:gd name="connsiteX1711" fmla="*/ 2035915 w 3649252"/>
              <a:gd name="connsiteY1711" fmla="*/ 37018 h 677574"/>
              <a:gd name="connsiteX1712" fmla="*/ 2035915 w 3649252"/>
              <a:gd name="connsiteY1712" fmla="*/ 135731 h 677574"/>
              <a:gd name="connsiteX1713" fmla="*/ 2020747 w 3649252"/>
              <a:gd name="connsiteY1713" fmla="*/ 135731 h 677574"/>
              <a:gd name="connsiteX1714" fmla="*/ 2020747 w 3649252"/>
              <a:gd name="connsiteY1714" fmla="*/ 59382 h 677574"/>
              <a:gd name="connsiteX1715" fmla="*/ 1973447 w 3649252"/>
              <a:gd name="connsiteY1715" fmla="*/ 135731 h 677574"/>
              <a:gd name="connsiteX1716" fmla="*/ 1955710 w 3649252"/>
              <a:gd name="connsiteY1716" fmla="*/ 135731 h 677574"/>
              <a:gd name="connsiteX1717" fmla="*/ 1955710 w 3649252"/>
              <a:gd name="connsiteY1717" fmla="*/ 37018 h 677574"/>
              <a:gd name="connsiteX1718" fmla="*/ 1850935 w 3649252"/>
              <a:gd name="connsiteY1718" fmla="*/ 37018 h 677574"/>
              <a:gd name="connsiteX1719" fmla="*/ 1866102 w 3649252"/>
              <a:gd name="connsiteY1719" fmla="*/ 37018 h 677574"/>
              <a:gd name="connsiteX1720" fmla="*/ 1866102 w 3649252"/>
              <a:gd name="connsiteY1720" fmla="*/ 113366 h 677574"/>
              <a:gd name="connsiteX1721" fmla="*/ 1913659 w 3649252"/>
              <a:gd name="connsiteY1721" fmla="*/ 37018 h 677574"/>
              <a:gd name="connsiteX1722" fmla="*/ 1931140 w 3649252"/>
              <a:gd name="connsiteY1722" fmla="*/ 37018 h 677574"/>
              <a:gd name="connsiteX1723" fmla="*/ 1931140 w 3649252"/>
              <a:gd name="connsiteY1723" fmla="*/ 135731 h 677574"/>
              <a:gd name="connsiteX1724" fmla="*/ 1915972 w 3649252"/>
              <a:gd name="connsiteY1724" fmla="*/ 135731 h 677574"/>
              <a:gd name="connsiteX1725" fmla="*/ 1915972 w 3649252"/>
              <a:gd name="connsiteY1725" fmla="*/ 59382 h 677574"/>
              <a:gd name="connsiteX1726" fmla="*/ 1868672 w 3649252"/>
              <a:gd name="connsiteY1726" fmla="*/ 135731 h 677574"/>
              <a:gd name="connsiteX1727" fmla="*/ 1850935 w 3649252"/>
              <a:gd name="connsiteY1727" fmla="*/ 135731 h 677574"/>
              <a:gd name="connsiteX1728" fmla="*/ 1850935 w 3649252"/>
              <a:gd name="connsiteY1728" fmla="*/ 37018 h 677574"/>
              <a:gd name="connsiteX1729" fmla="*/ 1746160 w 3649252"/>
              <a:gd name="connsiteY1729" fmla="*/ 37018 h 677574"/>
              <a:gd name="connsiteX1730" fmla="*/ 1761327 w 3649252"/>
              <a:gd name="connsiteY1730" fmla="*/ 37018 h 677574"/>
              <a:gd name="connsiteX1731" fmla="*/ 1761327 w 3649252"/>
              <a:gd name="connsiteY1731" fmla="*/ 79434 h 677574"/>
              <a:gd name="connsiteX1732" fmla="*/ 1808627 w 3649252"/>
              <a:gd name="connsiteY1732" fmla="*/ 79434 h 677574"/>
              <a:gd name="connsiteX1733" fmla="*/ 1808627 w 3649252"/>
              <a:gd name="connsiteY1733" fmla="*/ 37018 h 677574"/>
              <a:gd name="connsiteX1734" fmla="*/ 1823794 w 3649252"/>
              <a:gd name="connsiteY1734" fmla="*/ 37018 h 677574"/>
              <a:gd name="connsiteX1735" fmla="*/ 1823794 w 3649252"/>
              <a:gd name="connsiteY1735" fmla="*/ 135731 h 677574"/>
              <a:gd name="connsiteX1736" fmla="*/ 1808627 w 3649252"/>
              <a:gd name="connsiteY1736" fmla="*/ 135731 h 677574"/>
              <a:gd name="connsiteX1737" fmla="*/ 1808627 w 3649252"/>
              <a:gd name="connsiteY1737" fmla="*/ 93572 h 677574"/>
              <a:gd name="connsiteX1738" fmla="*/ 1761327 w 3649252"/>
              <a:gd name="connsiteY1738" fmla="*/ 93572 h 677574"/>
              <a:gd name="connsiteX1739" fmla="*/ 1761327 w 3649252"/>
              <a:gd name="connsiteY1739" fmla="*/ 135731 h 677574"/>
              <a:gd name="connsiteX1740" fmla="*/ 1746160 w 3649252"/>
              <a:gd name="connsiteY1740" fmla="*/ 135731 h 677574"/>
              <a:gd name="connsiteX1741" fmla="*/ 1746160 w 3649252"/>
              <a:gd name="connsiteY1741" fmla="*/ 37018 h 677574"/>
              <a:gd name="connsiteX1742" fmla="*/ 1536610 w 3649252"/>
              <a:gd name="connsiteY1742" fmla="*/ 37018 h 677574"/>
              <a:gd name="connsiteX1743" fmla="*/ 1551777 w 3649252"/>
              <a:gd name="connsiteY1743" fmla="*/ 37018 h 677574"/>
              <a:gd name="connsiteX1744" fmla="*/ 1551777 w 3649252"/>
              <a:gd name="connsiteY1744" fmla="*/ 79434 h 677574"/>
              <a:gd name="connsiteX1745" fmla="*/ 1599077 w 3649252"/>
              <a:gd name="connsiteY1745" fmla="*/ 79434 h 677574"/>
              <a:gd name="connsiteX1746" fmla="*/ 1599077 w 3649252"/>
              <a:gd name="connsiteY1746" fmla="*/ 37018 h 677574"/>
              <a:gd name="connsiteX1747" fmla="*/ 1614244 w 3649252"/>
              <a:gd name="connsiteY1747" fmla="*/ 37018 h 677574"/>
              <a:gd name="connsiteX1748" fmla="*/ 1614244 w 3649252"/>
              <a:gd name="connsiteY1748" fmla="*/ 135731 h 677574"/>
              <a:gd name="connsiteX1749" fmla="*/ 1599077 w 3649252"/>
              <a:gd name="connsiteY1749" fmla="*/ 135731 h 677574"/>
              <a:gd name="connsiteX1750" fmla="*/ 1599077 w 3649252"/>
              <a:gd name="connsiteY1750" fmla="*/ 93572 h 677574"/>
              <a:gd name="connsiteX1751" fmla="*/ 1551777 w 3649252"/>
              <a:gd name="connsiteY1751" fmla="*/ 93572 h 677574"/>
              <a:gd name="connsiteX1752" fmla="*/ 1551777 w 3649252"/>
              <a:gd name="connsiteY1752" fmla="*/ 135731 h 677574"/>
              <a:gd name="connsiteX1753" fmla="*/ 1536610 w 3649252"/>
              <a:gd name="connsiteY1753" fmla="*/ 135731 h 677574"/>
              <a:gd name="connsiteX1754" fmla="*/ 1536610 w 3649252"/>
              <a:gd name="connsiteY1754" fmla="*/ 37018 h 677574"/>
              <a:gd name="connsiteX1755" fmla="*/ 893496 w 3649252"/>
              <a:gd name="connsiteY1755" fmla="*/ 37018 h 677574"/>
              <a:gd name="connsiteX1756" fmla="*/ 934113 w 3649252"/>
              <a:gd name="connsiteY1756" fmla="*/ 37018 h 677574"/>
              <a:gd name="connsiteX1757" fmla="*/ 934113 w 3649252"/>
              <a:gd name="connsiteY1757" fmla="*/ 135731 h 677574"/>
              <a:gd name="connsiteX1758" fmla="*/ 919717 w 3649252"/>
              <a:gd name="connsiteY1758" fmla="*/ 135731 h 677574"/>
              <a:gd name="connsiteX1759" fmla="*/ 919717 w 3649252"/>
              <a:gd name="connsiteY1759" fmla="*/ 95629 h 677574"/>
              <a:gd name="connsiteX1760" fmla="*/ 893246 w 3649252"/>
              <a:gd name="connsiteY1760" fmla="*/ 95629 h 677574"/>
              <a:gd name="connsiteX1761" fmla="*/ 870360 w 3649252"/>
              <a:gd name="connsiteY1761" fmla="*/ 135731 h 677574"/>
              <a:gd name="connsiteX1762" fmla="*/ 853908 w 3649252"/>
              <a:gd name="connsiteY1762" fmla="*/ 135731 h 677574"/>
              <a:gd name="connsiteX1763" fmla="*/ 878351 w 3649252"/>
              <a:gd name="connsiteY1763" fmla="*/ 92900 h 677574"/>
              <a:gd name="connsiteX1764" fmla="*/ 874409 w 3649252"/>
              <a:gd name="connsiteY1764" fmla="*/ 92094 h 677574"/>
              <a:gd name="connsiteX1765" fmla="*/ 863227 w 3649252"/>
              <a:gd name="connsiteY1765" fmla="*/ 81972 h 677574"/>
              <a:gd name="connsiteX1766" fmla="*/ 859307 w 3649252"/>
              <a:gd name="connsiteY1766" fmla="*/ 66323 h 677574"/>
              <a:gd name="connsiteX1767" fmla="*/ 863420 w 3649252"/>
              <a:gd name="connsiteY1767" fmla="*/ 50642 h 677574"/>
              <a:gd name="connsiteX1768" fmla="*/ 875213 w 3649252"/>
              <a:gd name="connsiteY1768" fmla="*/ 40552 h 677574"/>
              <a:gd name="connsiteX1769" fmla="*/ 893496 w 3649252"/>
              <a:gd name="connsiteY1769" fmla="*/ 37018 h 677574"/>
              <a:gd name="connsiteX1770" fmla="*/ 650785 w 3649252"/>
              <a:gd name="connsiteY1770" fmla="*/ 37018 h 677574"/>
              <a:gd name="connsiteX1771" fmla="*/ 665952 w 3649252"/>
              <a:gd name="connsiteY1771" fmla="*/ 37018 h 677574"/>
              <a:gd name="connsiteX1772" fmla="*/ 665952 w 3649252"/>
              <a:gd name="connsiteY1772" fmla="*/ 79434 h 677574"/>
              <a:gd name="connsiteX1773" fmla="*/ 713252 w 3649252"/>
              <a:gd name="connsiteY1773" fmla="*/ 79434 h 677574"/>
              <a:gd name="connsiteX1774" fmla="*/ 713252 w 3649252"/>
              <a:gd name="connsiteY1774" fmla="*/ 37018 h 677574"/>
              <a:gd name="connsiteX1775" fmla="*/ 728419 w 3649252"/>
              <a:gd name="connsiteY1775" fmla="*/ 37018 h 677574"/>
              <a:gd name="connsiteX1776" fmla="*/ 728419 w 3649252"/>
              <a:gd name="connsiteY1776" fmla="*/ 135731 h 677574"/>
              <a:gd name="connsiteX1777" fmla="*/ 713252 w 3649252"/>
              <a:gd name="connsiteY1777" fmla="*/ 135731 h 677574"/>
              <a:gd name="connsiteX1778" fmla="*/ 713252 w 3649252"/>
              <a:gd name="connsiteY1778" fmla="*/ 93572 h 677574"/>
              <a:gd name="connsiteX1779" fmla="*/ 665952 w 3649252"/>
              <a:gd name="connsiteY1779" fmla="*/ 93572 h 677574"/>
              <a:gd name="connsiteX1780" fmla="*/ 665952 w 3649252"/>
              <a:gd name="connsiteY1780" fmla="*/ 135731 h 677574"/>
              <a:gd name="connsiteX1781" fmla="*/ 650785 w 3649252"/>
              <a:gd name="connsiteY1781" fmla="*/ 135731 h 677574"/>
              <a:gd name="connsiteX1782" fmla="*/ 650785 w 3649252"/>
              <a:gd name="connsiteY1782" fmla="*/ 37018 h 677574"/>
              <a:gd name="connsiteX1783" fmla="*/ 546010 w 3649252"/>
              <a:gd name="connsiteY1783" fmla="*/ 37018 h 677574"/>
              <a:gd name="connsiteX1784" fmla="*/ 561177 w 3649252"/>
              <a:gd name="connsiteY1784" fmla="*/ 37018 h 677574"/>
              <a:gd name="connsiteX1785" fmla="*/ 561177 w 3649252"/>
              <a:gd name="connsiteY1785" fmla="*/ 79434 h 677574"/>
              <a:gd name="connsiteX1786" fmla="*/ 608477 w 3649252"/>
              <a:gd name="connsiteY1786" fmla="*/ 79434 h 677574"/>
              <a:gd name="connsiteX1787" fmla="*/ 608477 w 3649252"/>
              <a:gd name="connsiteY1787" fmla="*/ 37018 h 677574"/>
              <a:gd name="connsiteX1788" fmla="*/ 623644 w 3649252"/>
              <a:gd name="connsiteY1788" fmla="*/ 37018 h 677574"/>
              <a:gd name="connsiteX1789" fmla="*/ 623644 w 3649252"/>
              <a:gd name="connsiteY1789" fmla="*/ 135731 h 677574"/>
              <a:gd name="connsiteX1790" fmla="*/ 608477 w 3649252"/>
              <a:gd name="connsiteY1790" fmla="*/ 135731 h 677574"/>
              <a:gd name="connsiteX1791" fmla="*/ 608477 w 3649252"/>
              <a:gd name="connsiteY1791" fmla="*/ 93572 h 677574"/>
              <a:gd name="connsiteX1792" fmla="*/ 561177 w 3649252"/>
              <a:gd name="connsiteY1792" fmla="*/ 93572 h 677574"/>
              <a:gd name="connsiteX1793" fmla="*/ 561177 w 3649252"/>
              <a:gd name="connsiteY1793" fmla="*/ 135731 h 677574"/>
              <a:gd name="connsiteX1794" fmla="*/ 546010 w 3649252"/>
              <a:gd name="connsiteY1794" fmla="*/ 135731 h 677574"/>
              <a:gd name="connsiteX1795" fmla="*/ 546010 w 3649252"/>
              <a:gd name="connsiteY1795" fmla="*/ 37018 h 677574"/>
              <a:gd name="connsiteX1796" fmla="*/ 341845 w 3649252"/>
              <a:gd name="connsiteY1796" fmla="*/ 37018 h 677574"/>
              <a:gd name="connsiteX1797" fmla="*/ 404569 w 3649252"/>
              <a:gd name="connsiteY1797" fmla="*/ 37018 h 677574"/>
              <a:gd name="connsiteX1798" fmla="*/ 404569 w 3649252"/>
              <a:gd name="connsiteY1798" fmla="*/ 121593 h 677574"/>
              <a:gd name="connsiteX1799" fmla="*/ 419736 w 3649252"/>
              <a:gd name="connsiteY1799" fmla="*/ 121593 h 677574"/>
              <a:gd name="connsiteX1800" fmla="*/ 419736 w 3649252"/>
              <a:gd name="connsiteY1800" fmla="*/ 164009 h 677574"/>
              <a:gd name="connsiteX1801" fmla="*/ 404569 w 3649252"/>
              <a:gd name="connsiteY1801" fmla="*/ 164009 h 677574"/>
              <a:gd name="connsiteX1802" fmla="*/ 404569 w 3649252"/>
              <a:gd name="connsiteY1802" fmla="*/ 135731 h 677574"/>
              <a:gd name="connsiteX1803" fmla="*/ 331562 w 3649252"/>
              <a:gd name="connsiteY1803" fmla="*/ 135731 h 677574"/>
              <a:gd name="connsiteX1804" fmla="*/ 331562 w 3649252"/>
              <a:gd name="connsiteY1804" fmla="*/ 164009 h 677574"/>
              <a:gd name="connsiteX1805" fmla="*/ 316395 w 3649252"/>
              <a:gd name="connsiteY1805" fmla="*/ 164009 h 677574"/>
              <a:gd name="connsiteX1806" fmla="*/ 316395 w 3649252"/>
              <a:gd name="connsiteY1806" fmla="*/ 121593 h 677574"/>
              <a:gd name="connsiteX1807" fmla="*/ 324621 w 3649252"/>
              <a:gd name="connsiteY1807" fmla="*/ 121593 h 677574"/>
              <a:gd name="connsiteX1808" fmla="*/ 329827 w 3649252"/>
              <a:gd name="connsiteY1808" fmla="*/ 114780 h 677574"/>
              <a:gd name="connsiteX1809" fmla="*/ 333651 w 3649252"/>
              <a:gd name="connsiteY1809" fmla="*/ 106072 h 677574"/>
              <a:gd name="connsiteX1810" fmla="*/ 336446 w 3649252"/>
              <a:gd name="connsiteY1810" fmla="*/ 93733 h 677574"/>
              <a:gd name="connsiteX1811" fmla="*/ 338503 w 3649252"/>
              <a:gd name="connsiteY1811" fmla="*/ 76092 h 677574"/>
              <a:gd name="connsiteX1812" fmla="*/ 341845 w 3649252"/>
              <a:gd name="connsiteY1812" fmla="*/ 37018 h 677574"/>
              <a:gd name="connsiteX1813" fmla="*/ 3612749 w 3649252"/>
              <a:gd name="connsiteY1813" fmla="*/ 35732 h 677574"/>
              <a:gd name="connsiteX1814" fmla="*/ 3623706 w 3649252"/>
              <a:gd name="connsiteY1814" fmla="*/ 36857 h 677574"/>
              <a:gd name="connsiteX1815" fmla="*/ 3635724 w 3649252"/>
              <a:gd name="connsiteY1815" fmla="*/ 41452 h 677574"/>
              <a:gd name="connsiteX1816" fmla="*/ 3645396 w 3649252"/>
              <a:gd name="connsiteY1816" fmla="*/ 51927 h 677574"/>
              <a:gd name="connsiteX1817" fmla="*/ 3649252 w 3649252"/>
              <a:gd name="connsiteY1817" fmla="*/ 70693 h 677574"/>
              <a:gd name="connsiteX1818" fmla="*/ 3649252 w 3649252"/>
              <a:gd name="connsiteY1818" fmla="*/ 135731 h 677574"/>
              <a:gd name="connsiteX1819" fmla="*/ 3634085 w 3649252"/>
              <a:gd name="connsiteY1819" fmla="*/ 135731 h 677574"/>
              <a:gd name="connsiteX1820" fmla="*/ 3634085 w 3649252"/>
              <a:gd name="connsiteY1820" fmla="*/ 122364 h 677574"/>
              <a:gd name="connsiteX1821" fmla="*/ 3633314 w 3649252"/>
              <a:gd name="connsiteY1821" fmla="*/ 122364 h 677574"/>
              <a:gd name="connsiteX1822" fmla="*/ 3628173 w 3649252"/>
              <a:gd name="connsiteY1822" fmla="*/ 129240 h 677574"/>
              <a:gd name="connsiteX1823" fmla="*/ 3618597 w 3649252"/>
              <a:gd name="connsiteY1823" fmla="*/ 135474 h 677574"/>
              <a:gd name="connsiteX1824" fmla="*/ 3604009 w 3649252"/>
              <a:gd name="connsiteY1824" fmla="*/ 138045 h 677574"/>
              <a:gd name="connsiteX1825" fmla="*/ 3586977 w 3649252"/>
              <a:gd name="connsiteY1825" fmla="*/ 134478 h 677574"/>
              <a:gd name="connsiteX1826" fmla="*/ 3574831 w 3649252"/>
              <a:gd name="connsiteY1826" fmla="*/ 124131 h 677574"/>
              <a:gd name="connsiteX1827" fmla="*/ 3570333 w 3649252"/>
              <a:gd name="connsiteY1827" fmla="*/ 107711 h 677574"/>
              <a:gd name="connsiteX1828" fmla="*/ 3573675 w 3649252"/>
              <a:gd name="connsiteY1828" fmla="*/ 93926 h 677574"/>
              <a:gd name="connsiteX1829" fmla="*/ 3582607 w 3649252"/>
              <a:gd name="connsiteY1829" fmla="*/ 85603 h 677574"/>
              <a:gd name="connsiteX1830" fmla="*/ 3594979 w 3649252"/>
              <a:gd name="connsiteY1830" fmla="*/ 81072 h 677574"/>
              <a:gd name="connsiteX1831" fmla="*/ 3608635 w 3649252"/>
              <a:gd name="connsiteY1831" fmla="*/ 78662 h 677574"/>
              <a:gd name="connsiteX1832" fmla="*/ 3623256 w 3649252"/>
              <a:gd name="connsiteY1832" fmla="*/ 76895 h 677574"/>
              <a:gd name="connsiteX1833" fmla="*/ 3631483 w 3649252"/>
              <a:gd name="connsiteY1833" fmla="*/ 74806 h 677574"/>
              <a:gd name="connsiteX1834" fmla="*/ 3634085 w 3649252"/>
              <a:gd name="connsiteY1834" fmla="*/ 69665 h 677574"/>
              <a:gd name="connsiteX1835" fmla="*/ 3634085 w 3649252"/>
              <a:gd name="connsiteY1835" fmla="*/ 69151 h 677574"/>
              <a:gd name="connsiteX1836" fmla="*/ 3628911 w 3649252"/>
              <a:gd name="connsiteY1836" fmla="*/ 54370 h 677574"/>
              <a:gd name="connsiteX1837" fmla="*/ 3613263 w 3649252"/>
              <a:gd name="connsiteY1837" fmla="*/ 49100 h 677574"/>
              <a:gd name="connsiteX1838" fmla="*/ 3596232 w 3649252"/>
              <a:gd name="connsiteY1838" fmla="*/ 53855 h 677574"/>
              <a:gd name="connsiteX1839" fmla="*/ 3587556 w 3649252"/>
              <a:gd name="connsiteY1839" fmla="*/ 64010 h 677574"/>
              <a:gd name="connsiteX1840" fmla="*/ 3573161 w 3649252"/>
              <a:gd name="connsiteY1840" fmla="*/ 58868 h 677574"/>
              <a:gd name="connsiteX1841" fmla="*/ 3583475 w 3649252"/>
              <a:gd name="connsiteY1841" fmla="*/ 44826 h 677574"/>
              <a:gd name="connsiteX1842" fmla="*/ 3597614 w 3649252"/>
              <a:gd name="connsiteY1842" fmla="*/ 37757 h 677574"/>
              <a:gd name="connsiteX1843" fmla="*/ 3612749 w 3649252"/>
              <a:gd name="connsiteY1843" fmla="*/ 35732 h 677574"/>
              <a:gd name="connsiteX1844" fmla="*/ 3405255 w 3649252"/>
              <a:gd name="connsiteY1844" fmla="*/ 35732 h 677574"/>
              <a:gd name="connsiteX1845" fmla="*/ 3420487 w 3649252"/>
              <a:gd name="connsiteY1845" fmla="*/ 38303 h 677574"/>
              <a:gd name="connsiteX1846" fmla="*/ 3434175 w 3649252"/>
              <a:gd name="connsiteY1846" fmla="*/ 46625 h 677574"/>
              <a:gd name="connsiteX1847" fmla="*/ 3444008 w 3649252"/>
              <a:gd name="connsiteY1847" fmla="*/ 61825 h 677574"/>
              <a:gd name="connsiteX1848" fmla="*/ 3447671 w 3649252"/>
              <a:gd name="connsiteY1848" fmla="*/ 85089 h 677574"/>
              <a:gd name="connsiteX1849" fmla="*/ 3447671 w 3649252"/>
              <a:gd name="connsiteY1849" fmla="*/ 91516 h 677574"/>
              <a:gd name="connsiteX1850" fmla="*/ 3376372 w 3649252"/>
              <a:gd name="connsiteY1850" fmla="*/ 91516 h 677574"/>
              <a:gd name="connsiteX1851" fmla="*/ 3379837 w 3649252"/>
              <a:gd name="connsiteY1851" fmla="*/ 108386 h 677574"/>
              <a:gd name="connsiteX1852" fmla="*/ 3390667 w 3649252"/>
              <a:gd name="connsiteY1852" fmla="*/ 120147 h 677574"/>
              <a:gd name="connsiteX1853" fmla="*/ 3406797 w 3649252"/>
              <a:gd name="connsiteY1853" fmla="*/ 124163 h 677574"/>
              <a:gd name="connsiteX1854" fmla="*/ 3417627 w 3649252"/>
              <a:gd name="connsiteY1854" fmla="*/ 122460 h 677574"/>
              <a:gd name="connsiteX1855" fmla="*/ 3426013 w 3649252"/>
              <a:gd name="connsiteY1855" fmla="*/ 117319 h 677574"/>
              <a:gd name="connsiteX1856" fmla="*/ 3431476 w 3649252"/>
              <a:gd name="connsiteY1856" fmla="*/ 108739 h 677574"/>
              <a:gd name="connsiteX1857" fmla="*/ 3446129 w 3649252"/>
              <a:gd name="connsiteY1857" fmla="*/ 112852 h 677574"/>
              <a:gd name="connsiteX1858" fmla="*/ 3438353 w 3649252"/>
              <a:gd name="connsiteY1858" fmla="*/ 125931 h 677574"/>
              <a:gd name="connsiteX1859" fmla="*/ 3424857 w 3649252"/>
              <a:gd name="connsiteY1859" fmla="*/ 134671 h 677574"/>
              <a:gd name="connsiteX1860" fmla="*/ 3406797 w 3649252"/>
              <a:gd name="connsiteY1860" fmla="*/ 137788 h 677574"/>
              <a:gd name="connsiteX1861" fmla="*/ 3382215 w 3649252"/>
              <a:gd name="connsiteY1861" fmla="*/ 131458 h 677574"/>
              <a:gd name="connsiteX1862" fmla="*/ 3366341 w 3649252"/>
              <a:gd name="connsiteY1862" fmla="*/ 113720 h 677574"/>
              <a:gd name="connsiteX1863" fmla="*/ 3360783 w 3649252"/>
              <a:gd name="connsiteY1863" fmla="*/ 87146 h 677574"/>
              <a:gd name="connsiteX1864" fmla="*/ 3366341 w 3649252"/>
              <a:gd name="connsiteY1864" fmla="*/ 60379 h 677574"/>
              <a:gd name="connsiteX1865" fmla="*/ 3381894 w 3649252"/>
              <a:gd name="connsiteY1865" fmla="*/ 42255 h 677574"/>
              <a:gd name="connsiteX1866" fmla="*/ 3405255 w 3649252"/>
              <a:gd name="connsiteY1866" fmla="*/ 35732 h 677574"/>
              <a:gd name="connsiteX1867" fmla="*/ 3148080 w 3649252"/>
              <a:gd name="connsiteY1867" fmla="*/ 35732 h 677574"/>
              <a:gd name="connsiteX1868" fmla="*/ 3163311 w 3649252"/>
              <a:gd name="connsiteY1868" fmla="*/ 38303 h 677574"/>
              <a:gd name="connsiteX1869" fmla="*/ 3177000 w 3649252"/>
              <a:gd name="connsiteY1869" fmla="*/ 46625 h 677574"/>
              <a:gd name="connsiteX1870" fmla="*/ 3186833 w 3649252"/>
              <a:gd name="connsiteY1870" fmla="*/ 61825 h 677574"/>
              <a:gd name="connsiteX1871" fmla="*/ 3190496 w 3649252"/>
              <a:gd name="connsiteY1871" fmla="*/ 85089 h 677574"/>
              <a:gd name="connsiteX1872" fmla="*/ 3190496 w 3649252"/>
              <a:gd name="connsiteY1872" fmla="*/ 91516 h 677574"/>
              <a:gd name="connsiteX1873" fmla="*/ 3119197 w 3649252"/>
              <a:gd name="connsiteY1873" fmla="*/ 91516 h 677574"/>
              <a:gd name="connsiteX1874" fmla="*/ 3122663 w 3649252"/>
              <a:gd name="connsiteY1874" fmla="*/ 108386 h 677574"/>
              <a:gd name="connsiteX1875" fmla="*/ 3133492 w 3649252"/>
              <a:gd name="connsiteY1875" fmla="*/ 120147 h 677574"/>
              <a:gd name="connsiteX1876" fmla="*/ 3149622 w 3649252"/>
              <a:gd name="connsiteY1876" fmla="*/ 124163 h 677574"/>
              <a:gd name="connsiteX1877" fmla="*/ 3160451 w 3649252"/>
              <a:gd name="connsiteY1877" fmla="*/ 122460 h 677574"/>
              <a:gd name="connsiteX1878" fmla="*/ 3168838 w 3649252"/>
              <a:gd name="connsiteY1878" fmla="*/ 117319 h 677574"/>
              <a:gd name="connsiteX1879" fmla="*/ 3174301 w 3649252"/>
              <a:gd name="connsiteY1879" fmla="*/ 108739 h 677574"/>
              <a:gd name="connsiteX1880" fmla="*/ 3188954 w 3649252"/>
              <a:gd name="connsiteY1880" fmla="*/ 112852 h 677574"/>
              <a:gd name="connsiteX1881" fmla="*/ 3181177 w 3649252"/>
              <a:gd name="connsiteY1881" fmla="*/ 125931 h 677574"/>
              <a:gd name="connsiteX1882" fmla="*/ 3167681 w 3649252"/>
              <a:gd name="connsiteY1882" fmla="*/ 134671 h 677574"/>
              <a:gd name="connsiteX1883" fmla="*/ 3149622 w 3649252"/>
              <a:gd name="connsiteY1883" fmla="*/ 137788 h 677574"/>
              <a:gd name="connsiteX1884" fmla="*/ 3125041 w 3649252"/>
              <a:gd name="connsiteY1884" fmla="*/ 131458 h 677574"/>
              <a:gd name="connsiteX1885" fmla="*/ 3109167 w 3649252"/>
              <a:gd name="connsiteY1885" fmla="*/ 113720 h 677574"/>
              <a:gd name="connsiteX1886" fmla="*/ 3103607 w 3649252"/>
              <a:gd name="connsiteY1886" fmla="*/ 87146 h 677574"/>
              <a:gd name="connsiteX1887" fmla="*/ 3109167 w 3649252"/>
              <a:gd name="connsiteY1887" fmla="*/ 60379 h 677574"/>
              <a:gd name="connsiteX1888" fmla="*/ 3124719 w 3649252"/>
              <a:gd name="connsiteY1888" fmla="*/ 42255 h 677574"/>
              <a:gd name="connsiteX1889" fmla="*/ 3148080 w 3649252"/>
              <a:gd name="connsiteY1889" fmla="*/ 35732 h 677574"/>
              <a:gd name="connsiteX1890" fmla="*/ 2921036 w 3649252"/>
              <a:gd name="connsiteY1890" fmla="*/ 35732 h 677574"/>
              <a:gd name="connsiteX1891" fmla="*/ 2939127 w 3649252"/>
              <a:gd name="connsiteY1891" fmla="*/ 39363 h 677574"/>
              <a:gd name="connsiteX1892" fmla="*/ 2951017 w 3649252"/>
              <a:gd name="connsiteY1892" fmla="*/ 49196 h 677574"/>
              <a:gd name="connsiteX1893" fmla="*/ 2955226 w 3649252"/>
              <a:gd name="connsiteY1893" fmla="*/ 63238 h 677574"/>
              <a:gd name="connsiteX1894" fmla="*/ 2950534 w 3649252"/>
              <a:gd name="connsiteY1894" fmla="*/ 76734 h 677574"/>
              <a:gd name="connsiteX1895" fmla="*/ 2938773 w 3649252"/>
              <a:gd name="connsiteY1895" fmla="*/ 84061 h 677574"/>
              <a:gd name="connsiteX1896" fmla="*/ 2938773 w 3649252"/>
              <a:gd name="connsiteY1896" fmla="*/ 85089 h 677574"/>
              <a:gd name="connsiteX1897" fmla="*/ 2948510 w 3649252"/>
              <a:gd name="connsiteY1897" fmla="*/ 88656 h 677574"/>
              <a:gd name="connsiteX1898" fmla="*/ 2954969 w 3649252"/>
              <a:gd name="connsiteY1898" fmla="*/ 96946 h 677574"/>
              <a:gd name="connsiteX1899" fmla="*/ 2957282 w 3649252"/>
              <a:gd name="connsiteY1899" fmla="*/ 108225 h 677574"/>
              <a:gd name="connsiteX1900" fmla="*/ 2952462 w 3649252"/>
              <a:gd name="connsiteY1900" fmla="*/ 123874 h 677574"/>
              <a:gd name="connsiteX1901" fmla="*/ 2939223 w 3649252"/>
              <a:gd name="connsiteY1901" fmla="*/ 134157 h 677574"/>
              <a:gd name="connsiteX1902" fmla="*/ 2920007 w 3649252"/>
              <a:gd name="connsiteY1902" fmla="*/ 137788 h 677574"/>
              <a:gd name="connsiteX1903" fmla="*/ 2901242 w 3649252"/>
              <a:gd name="connsiteY1903" fmla="*/ 134350 h 677574"/>
              <a:gd name="connsiteX1904" fmla="*/ 2888099 w 3649252"/>
              <a:gd name="connsiteY1904" fmla="*/ 124774 h 677574"/>
              <a:gd name="connsiteX1905" fmla="*/ 2882990 w 3649252"/>
              <a:gd name="connsiteY1905" fmla="*/ 110539 h 677574"/>
              <a:gd name="connsiteX1906" fmla="*/ 2899185 w 3649252"/>
              <a:gd name="connsiteY1906" fmla="*/ 110539 h 677574"/>
              <a:gd name="connsiteX1907" fmla="*/ 2905259 w 3649252"/>
              <a:gd name="connsiteY1907" fmla="*/ 120693 h 677574"/>
              <a:gd name="connsiteX1908" fmla="*/ 2919751 w 3649252"/>
              <a:gd name="connsiteY1908" fmla="*/ 124163 h 677574"/>
              <a:gd name="connsiteX1909" fmla="*/ 2935367 w 3649252"/>
              <a:gd name="connsiteY1909" fmla="*/ 120404 h 677574"/>
              <a:gd name="connsiteX1910" fmla="*/ 2941858 w 3649252"/>
              <a:gd name="connsiteY1910" fmla="*/ 108225 h 677574"/>
              <a:gd name="connsiteX1911" fmla="*/ 2939416 w 3649252"/>
              <a:gd name="connsiteY1911" fmla="*/ 99581 h 677574"/>
              <a:gd name="connsiteX1912" fmla="*/ 2932540 w 3649252"/>
              <a:gd name="connsiteY1912" fmla="*/ 93829 h 677574"/>
              <a:gd name="connsiteX1913" fmla="*/ 2922064 w 3649252"/>
              <a:gd name="connsiteY1913" fmla="*/ 91773 h 677574"/>
              <a:gd name="connsiteX1914" fmla="*/ 2905098 w 3649252"/>
              <a:gd name="connsiteY1914" fmla="*/ 91773 h 677574"/>
              <a:gd name="connsiteX1915" fmla="*/ 2905098 w 3649252"/>
              <a:gd name="connsiteY1915" fmla="*/ 78148 h 677574"/>
              <a:gd name="connsiteX1916" fmla="*/ 2922064 w 3649252"/>
              <a:gd name="connsiteY1916" fmla="*/ 78148 h 677574"/>
              <a:gd name="connsiteX1917" fmla="*/ 2935464 w 3649252"/>
              <a:gd name="connsiteY1917" fmla="*/ 74035 h 677574"/>
              <a:gd name="connsiteX1918" fmla="*/ 2939802 w 3649252"/>
              <a:gd name="connsiteY1918" fmla="*/ 63753 h 677574"/>
              <a:gd name="connsiteX1919" fmla="*/ 2935111 w 3649252"/>
              <a:gd name="connsiteY1919" fmla="*/ 53116 h 677574"/>
              <a:gd name="connsiteX1920" fmla="*/ 2921807 w 3649252"/>
              <a:gd name="connsiteY1920" fmla="*/ 49100 h 677574"/>
              <a:gd name="connsiteX1921" fmla="*/ 2907347 w 3649252"/>
              <a:gd name="connsiteY1921" fmla="*/ 52988 h 677574"/>
              <a:gd name="connsiteX1922" fmla="*/ 2901242 w 3649252"/>
              <a:gd name="connsiteY1922" fmla="*/ 62981 h 677574"/>
              <a:gd name="connsiteX1923" fmla="*/ 2885303 w 3649252"/>
              <a:gd name="connsiteY1923" fmla="*/ 62981 h 677574"/>
              <a:gd name="connsiteX1924" fmla="*/ 2890188 w 3649252"/>
              <a:gd name="connsiteY1924" fmla="*/ 48875 h 677574"/>
              <a:gd name="connsiteX1925" fmla="*/ 2902784 w 3649252"/>
              <a:gd name="connsiteY1925" fmla="*/ 39235 h 677574"/>
              <a:gd name="connsiteX1926" fmla="*/ 2921036 w 3649252"/>
              <a:gd name="connsiteY1926" fmla="*/ 35732 h 677574"/>
              <a:gd name="connsiteX1927" fmla="*/ 2822173 w 3649252"/>
              <a:gd name="connsiteY1927" fmla="*/ 35732 h 677574"/>
              <a:gd name="connsiteX1928" fmla="*/ 2833131 w 3649252"/>
              <a:gd name="connsiteY1928" fmla="*/ 36857 h 677574"/>
              <a:gd name="connsiteX1929" fmla="*/ 2845149 w 3649252"/>
              <a:gd name="connsiteY1929" fmla="*/ 41452 h 677574"/>
              <a:gd name="connsiteX1930" fmla="*/ 2854821 w 3649252"/>
              <a:gd name="connsiteY1930" fmla="*/ 51927 h 677574"/>
              <a:gd name="connsiteX1931" fmla="*/ 2858677 w 3649252"/>
              <a:gd name="connsiteY1931" fmla="*/ 70693 h 677574"/>
              <a:gd name="connsiteX1932" fmla="*/ 2858677 w 3649252"/>
              <a:gd name="connsiteY1932" fmla="*/ 135731 h 677574"/>
              <a:gd name="connsiteX1933" fmla="*/ 2843510 w 3649252"/>
              <a:gd name="connsiteY1933" fmla="*/ 135731 h 677574"/>
              <a:gd name="connsiteX1934" fmla="*/ 2843510 w 3649252"/>
              <a:gd name="connsiteY1934" fmla="*/ 122364 h 677574"/>
              <a:gd name="connsiteX1935" fmla="*/ 2842739 w 3649252"/>
              <a:gd name="connsiteY1935" fmla="*/ 122364 h 677574"/>
              <a:gd name="connsiteX1936" fmla="*/ 2837597 w 3649252"/>
              <a:gd name="connsiteY1936" fmla="*/ 129240 h 677574"/>
              <a:gd name="connsiteX1937" fmla="*/ 2828022 w 3649252"/>
              <a:gd name="connsiteY1937" fmla="*/ 135474 h 677574"/>
              <a:gd name="connsiteX1938" fmla="*/ 2813433 w 3649252"/>
              <a:gd name="connsiteY1938" fmla="*/ 138045 h 677574"/>
              <a:gd name="connsiteX1939" fmla="*/ 2796402 w 3649252"/>
              <a:gd name="connsiteY1939" fmla="*/ 134478 h 677574"/>
              <a:gd name="connsiteX1940" fmla="*/ 2784256 w 3649252"/>
              <a:gd name="connsiteY1940" fmla="*/ 124131 h 677574"/>
              <a:gd name="connsiteX1941" fmla="*/ 2779757 w 3649252"/>
              <a:gd name="connsiteY1941" fmla="*/ 107711 h 677574"/>
              <a:gd name="connsiteX1942" fmla="*/ 2783099 w 3649252"/>
              <a:gd name="connsiteY1942" fmla="*/ 93926 h 677574"/>
              <a:gd name="connsiteX1943" fmla="*/ 2792032 w 3649252"/>
              <a:gd name="connsiteY1943" fmla="*/ 85603 h 677574"/>
              <a:gd name="connsiteX1944" fmla="*/ 2804403 w 3649252"/>
              <a:gd name="connsiteY1944" fmla="*/ 81072 h 677574"/>
              <a:gd name="connsiteX1945" fmla="*/ 2818060 w 3649252"/>
              <a:gd name="connsiteY1945" fmla="*/ 78662 h 677574"/>
              <a:gd name="connsiteX1946" fmla="*/ 2832681 w 3649252"/>
              <a:gd name="connsiteY1946" fmla="*/ 76895 h 677574"/>
              <a:gd name="connsiteX1947" fmla="*/ 2840907 w 3649252"/>
              <a:gd name="connsiteY1947" fmla="*/ 74806 h 677574"/>
              <a:gd name="connsiteX1948" fmla="*/ 2843510 w 3649252"/>
              <a:gd name="connsiteY1948" fmla="*/ 69665 h 677574"/>
              <a:gd name="connsiteX1949" fmla="*/ 2843510 w 3649252"/>
              <a:gd name="connsiteY1949" fmla="*/ 69151 h 677574"/>
              <a:gd name="connsiteX1950" fmla="*/ 2838337 w 3649252"/>
              <a:gd name="connsiteY1950" fmla="*/ 54370 h 677574"/>
              <a:gd name="connsiteX1951" fmla="*/ 2822688 w 3649252"/>
              <a:gd name="connsiteY1951" fmla="*/ 49100 h 677574"/>
              <a:gd name="connsiteX1952" fmla="*/ 2805657 w 3649252"/>
              <a:gd name="connsiteY1952" fmla="*/ 53855 h 677574"/>
              <a:gd name="connsiteX1953" fmla="*/ 2796981 w 3649252"/>
              <a:gd name="connsiteY1953" fmla="*/ 64010 h 677574"/>
              <a:gd name="connsiteX1954" fmla="*/ 2782585 w 3649252"/>
              <a:gd name="connsiteY1954" fmla="*/ 58868 h 677574"/>
              <a:gd name="connsiteX1955" fmla="*/ 2792900 w 3649252"/>
              <a:gd name="connsiteY1955" fmla="*/ 44826 h 677574"/>
              <a:gd name="connsiteX1956" fmla="*/ 2807039 w 3649252"/>
              <a:gd name="connsiteY1956" fmla="*/ 37757 h 677574"/>
              <a:gd name="connsiteX1957" fmla="*/ 2822173 w 3649252"/>
              <a:gd name="connsiteY1957" fmla="*/ 35732 h 677574"/>
              <a:gd name="connsiteX1958" fmla="*/ 2715071 w 3649252"/>
              <a:gd name="connsiteY1958" fmla="*/ 35732 h 677574"/>
              <a:gd name="connsiteX1959" fmla="*/ 2737051 w 3649252"/>
              <a:gd name="connsiteY1959" fmla="*/ 41966 h 677574"/>
              <a:gd name="connsiteX1960" fmla="*/ 2751896 w 3649252"/>
              <a:gd name="connsiteY1960" fmla="*/ 59639 h 677574"/>
              <a:gd name="connsiteX1961" fmla="*/ 2757230 w 3649252"/>
              <a:gd name="connsiteY1961" fmla="*/ 86631 h 677574"/>
              <a:gd name="connsiteX1962" fmla="*/ 2751896 w 3649252"/>
              <a:gd name="connsiteY1962" fmla="*/ 113784 h 677574"/>
              <a:gd name="connsiteX1963" fmla="*/ 2737115 w 3649252"/>
              <a:gd name="connsiteY1963" fmla="*/ 131522 h 677574"/>
              <a:gd name="connsiteX1964" fmla="*/ 2715329 w 3649252"/>
              <a:gd name="connsiteY1964" fmla="*/ 137788 h 677574"/>
              <a:gd name="connsiteX1965" fmla="*/ 2700097 w 3649252"/>
              <a:gd name="connsiteY1965" fmla="*/ 134607 h 677574"/>
              <a:gd name="connsiteX1966" fmla="*/ 2691293 w 3649252"/>
              <a:gd name="connsiteY1966" fmla="*/ 127344 h 677574"/>
              <a:gd name="connsiteX1967" fmla="*/ 2686537 w 3649252"/>
              <a:gd name="connsiteY1967" fmla="*/ 120564 h 677574"/>
              <a:gd name="connsiteX1968" fmla="*/ 2685252 w 3649252"/>
              <a:gd name="connsiteY1968" fmla="*/ 120564 h 677574"/>
              <a:gd name="connsiteX1969" fmla="*/ 2685252 w 3649252"/>
              <a:gd name="connsiteY1969" fmla="*/ 172749 h 677574"/>
              <a:gd name="connsiteX1970" fmla="*/ 2670085 w 3649252"/>
              <a:gd name="connsiteY1970" fmla="*/ 172749 h 677574"/>
              <a:gd name="connsiteX1971" fmla="*/ 2670085 w 3649252"/>
              <a:gd name="connsiteY1971" fmla="*/ 37018 h 677574"/>
              <a:gd name="connsiteX1972" fmla="*/ 2684738 w 3649252"/>
              <a:gd name="connsiteY1972" fmla="*/ 37018 h 677574"/>
              <a:gd name="connsiteX1973" fmla="*/ 2684738 w 3649252"/>
              <a:gd name="connsiteY1973" fmla="*/ 52699 h 677574"/>
              <a:gd name="connsiteX1974" fmla="*/ 2686537 w 3649252"/>
              <a:gd name="connsiteY1974" fmla="*/ 52699 h 677574"/>
              <a:gd name="connsiteX1975" fmla="*/ 2691196 w 3649252"/>
              <a:gd name="connsiteY1975" fmla="*/ 46111 h 677574"/>
              <a:gd name="connsiteX1976" fmla="*/ 2699808 w 3649252"/>
              <a:gd name="connsiteY1976" fmla="*/ 38913 h 677574"/>
              <a:gd name="connsiteX1977" fmla="*/ 2715071 w 3649252"/>
              <a:gd name="connsiteY1977" fmla="*/ 35732 h 677574"/>
              <a:gd name="connsiteX1978" fmla="*/ 2471805 w 3649252"/>
              <a:gd name="connsiteY1978" fmla="*/ 35732 h 677574"/>
              <a:gd name="connsiteX1979" fmla="*/ 2487036 w 3649252"/>
              <a:gd name="connsiteY1979" fmla="*/ 38303 h 677574"/>
              <a:gd name="connsiteX1980" fmla="*/ 2500725 w 3649252"/>
              <a:gd name="connsiteY1980" fmla="*/ 46625 h 677574"/>
              <a:gd name="connsiteX1981" fmla="*/ 2510558 w 3649252"/>
              <a:gd name="connsiteY1981" fmla="*/ 61825 h 677574"/>
              <a:gd name="connsiteX1982" fmla="*/ 2514221 w 3649252"/>
              <a:gd name="connsiteY1982" fmla="*/ 85089 h 677574"/>
              <a:gd name="connsiteX1983" fmla="*/ 2514221 w 3649252"/>
              <a:gd name="connsiteY1983" fmla="*/ 91516 h 677574"/>
              <a:gd name="connsiteX1984" fmla="*/ 2442921 w 3649252"/>
              <a:gd name="connsiteY1984" fmla="*/ 91516 h 677574"/>
              <a:gd name="connsiteX1985" fmla="*/ 2446387 w 3649252"/>
              <a:gd name="connsiteY1985" fmla="*/ 108386 h 677574"/>
              <a:gd name="connsiteX1986" fmla="*/ 2457216 w 3649252"/>
              <a:gd name="connsiteY1986" fmla="*/ 120147 h 677574"/>
              <a:gd name="connsiteX1987" fmla="*/ 2473347 w 3649252"/>
              <a:gd name="connsiteY1987" fmla="*/ 124163 h 677574"/>
              <a:gd name="connsiteX1988" fmla="*/ 2484176 w 3649252"/>
              <a:gd name="connsiteY1988" fmla="*/ 122460 h 677574"/>
              <a:gd name="connsiteX1989" fmla="*/ 2492563 w 3649252"/>
              <a:gd name="connsiteY1989" fmla="*/ 117319 h 677574"/>
              <a:gd name="connsiteX1990" fmla="*/ 2498026 w 3649252"/>
              <a:gd name="connsiteY1990" fmla="*/ 108739 h 677574"/>
              <a:gd name="connsiteX1991" fmla="*/ 2512679 w 3649252"/>
              <a:gd name="connsiteY1991" fmla="*/ 112852 h 677574"/>
              <a:gd name="connsiteX1992" fmla="*/ 2504903 w 3649252"/>
              <a:gd name="connsiteY1992" fmla="*/ 125931 h 677574"/>
              <a:gd name="connsiteX1993" fmla="*/ 2491407 w 3649252"/>
              <a:gd name="connsiteY1993" fmla="*/ 134671 h 677574"/>
              <a:gd name="connsiteX1994" fmla="*/ 2473347 w 3649252"/>
              <a:gd name="connsiteY1994" fmla="*/ 137788 h 677574"/>
              <a:gd name="connsiteX1995" fmla="*/ 2448765 w 3649252"/>
              <a:gd name="connsiteY1995" fmla="*/ 131458 h 677574"/>
              <a:gd name="connsiteX1996" fmla="*/ 2432891 w 3649252"/>
              <a:gd name="connsiteY1996" fmla="*/ 113720 h 677574"/>
              <a:gd name="connsiteX1997" fmla="*/ 2427333 w 3649252"/>
              <a:gd name="connsiteY1997" fmla="*/ 87146 h 677574"/>
              <a:gd name="connsiteX1998" fmla="*/ 2432891 w 3649252"/>
              <a:gd name="connsiteY1998" fmla="*/ 60379 h 677574"/>
              <a:gd name="connsiteX1999" fmla="*/ 2448444 w 3649252"/>
              <a:gd name="connsiteY1999" fmla="*/ 42255 h 677574"/>
              <a:gd name="connsiteX2000" fmla="*/ 2471805 w 3649252"/>
              <a:gd name="connsiteY2000" fmla="*/ 35732 h 677574"/>
              <a:gd name="connsiteX2001" fmla="*/ 1679174 w 3649252"/>
              <a:gd name="connsiteY2001" fmla="*/ 35732 h 677574"/>
              <a:gd name="connsiteX2002" fmla="*/ 1690131 w 3649252"/>
              <a:gd name="connsiteY2002" fmla="*/ 36857 h 677574"/>
              <a:gd name="connsiteX2003" fmla="*/ 1702149 w 3649252"/>
              <a:gd name="connsiteY2003" fmla="*/ 41452 h 677574"/>
              <a:gd name="connsiteX2004" fmla="*/ 1711821 w 3649252"/>
              <a:gd name="connsiteY2004" fmla="*/ 51927 h 677574"/>
              <a:gd name="connsiteX2005" fmla="*/ 1715677 w 3649252"/>
              <a:gd name="connsiteY2005" fmla="*/ 70693 h 677574"/>
              <a:gd name="connsiteX2006" fmla="*/ 1715677 w 3649252"/>
              <a:gd name="connsiteY2006" fmla="*/ 135731 h 677574"/>
              <a:gd name="connsiteX2007" fmla="*/ 1700510 w 3649252"/>
              <a:gd name="connsiteY2007" fmla="*/ 135731 h 677574"/>
              <a:gd name="connsiteX2008" fmla="*/ 1700510 w 3649252"/>
              <a:gd name="connsiteY2008" fmla="*/ 122364 h 677574"/>
              <a:gd name="connsiteX2009" fmla="*/ 1699739 w 3649252"/>
              <a:gd name="connsiteY2009" fmla="*/ 122364 h 677574"/>
              <a:gd name="connsiteX2010" fmla="*/ 1694598 w 3649252"/>
              <a:gd name="connsiteY2010" fmla="*/ 129240 h 677574"/>
              <a:gd name="connsiteX2011" fmla="*/ 1685022 w 3649252"/>
              <a:gd name="connsiteY2011" fmla="*/ 135474 h 677574"/>
              <a:gd name="connsiteX2012" fmla="*/ 1670433 w 3649252"/>
              <a:gd name="connsiteY2012" fmla="*/ 138045 h 677574"/>
              <a:gd name="connsiteX2013" fmla="*/ 1653402 w 3649252"/>
              <a:gd name="connsiteY2013" fmla="*/ 134478 h 677574"/>
              <a:gd name="connsiteX2014" fmla="*/ 1641256 w 3649252"/>
              <a:gd name="connsiteY2014" fmla="*/ 124131 h 677574"/>
              <a:gd name="connsiteX2015" fmla="*/ 1636758 w 3649252"/>
              <a:gd name="connsiteY2015" fmla="*/ 107711 h 677574"/>
              <a:gd name="connsiteX2016" fmla="*/ 1640100 w 3649252"/>
              <a:gd name="connsiteY2016" fmla="*/ 93926 h 677574"/>
              <a:gd name="connsiteX2017" fmla="*/ 1649032 w 3649252"/>
              <a:gd name="connsiteY2017" fmla="*/ 85603 h 677574"/>
              <a:gd name="connsiteX2018" fmla="*/ 1661404 w 3649252"/>
              <a:gd name="connsiteY2018" fmla="*/ 81072 h 677574"/>
              <a:gd name="connsiteX2019" fmla="*/ 1675060 w 3649252"/>
              <a:gd name="connsiteY2019" fmla="*/ 78662 h 677574"/>
              <a:gd name="connsiteX2020" fmla="*/ 1689681 w 3649252"/>
              <a:gd name="connsiteY2020" fmla="*/ 76895 h 677574"/>
              <a:gd name="connsiteX2021" fmla="*/ 1697907 w 3649252"/>
              <a:gd name="connsiteY2021" fmla="*/ 74806 h 677574"/>
              <a:gd name="connsiteX2022" fmla="*/ 1700510 w 3649252"/>
              <a:gd name="connsiteY2022" fmla="*/ 69665 h 677574"/>
              <a:gd name="connsiteX2023" fmla="*/ 1700510 w 3649252"/>
              <a:gd name="connsiteY2023" fmla="*/ 69151 h 677574"/>
              <a:gd name="connsiteX2024" fmla="*/ 1695337 w 3649252"/>
              <a:gd name="connsiteY2024" fmla="*/ 54370 h 677574"/>
              <a:gd name="connsiteX2025" fmla="*/ 1679688 w 3649252"/>
              <a:gd name="connsiteY2025" fmla="*/ 49100 h 677574"/>
              <a:gd name="connsiteX2026" fmla="*/ 1662657 w 3649252"/>
              <a:gd name="connsiteY2026" fmla="*/ 53855 h 677574"/>
              <a:gd name="connsiteX2027" fmla="*/ 1653981 w 3649252"/>
              <a:gd name="connsiteY2027" fmla="*/ 64010 h 677574"/>
              <a:gd name="connsiteX2028" fmla="*/ 1639585 w 3649252"/>
              <a:gd name="connsiteY2028" fmla="*/ 58868 h 677574"/>
              <a:gd name="connsiteX2029" fmla="*/ 1649900 w 3649252"/>
              <a:gd name="connsiteY2029" fmla="*/ 44826 h 677574"/>
              <a:gd name="connsiteX2030" fmla="*/ 1664039 w 3649252"/>
              <a:gd name="connsiteY2030" fmla="*/ 37757 h 677574"/>
              <a:gd name="connsiteX2031" fmla="*/ 1679174 w 3649252"/>
              <a:gd name="connsiteY2031" fmla="*/ 35732 h 677574"/>
              <a:gd name="connsiteX2032" fmla="*/ 1482761 w 3649252"/>
              <a:gd name="connsiteY2032" fmla="*/ 35732 h 677574"/>
              <a:gd name="connsiteX2033" fmla="*/ 1500852 w 3649252"/>
              <a:gd name="connsiteY2033" fmla="*/ 39363 h 677574"/>
              <a:gd name="connsiteX2034" fmla="*/ 1512742 w 3649252"/>
              <a:gd name="connsiteY2034" fmla="*/ 49196 h 677574"/>
              <a:gd name="connsiteX2035" fmla="*/ 1516951 w 3649252"/>
              <a:gd name="connsiteY2035" fmla="*/ 63238 h 677574"/>
              <a:gd name="connsiteX2036" fmla="*/ 1512259 w 3649252"/>
              <a:gd name="connsiteY2036" fmla="*/ 76734 h 677574"/>
              <a:gd name="connsiteX2037" fmla="*/ 1500499 w 3649252"/>
              <a:gd name="connsiteY2037" fmla="*/ 84061 h 677574"/>
              <a:gd name="connsiteX2038" fmla="*/ 1500499 w 3649252"/>
              <a:gd name="connsiteY2038" fmla="*/ 85089 h 677574"/>
              <a:gd name="connsiteX2039" fmla="*/ 1510235 w 3649252"/>
              <a:gd name="connsiteY2039" fmla="*/ 88656 h 677574"/>
              <a:gd name="connsiteX2040" fmla="*/ 1516694 w 3649252"/>
              <a:gd name="connsiteY2040" fmla="*/ 96946 h 677574"/>
              <a:gd name="connsiteX2041" fmla="*/ 1519007 w 3649252"/>
              <a:gd name="connsiteY2041" fmla="*/ 108225 h 677574"/>
              <a:gd name="connsiteX2042" fmla="*/ 1514187 w 3649252"/>
              <a:gd name="connsiteY2042" fmla="*/ 123874 h 677574"/>
              <a:gd name="connsiteX2043" fmla="*/ 1500948 w 3649252"/>
              <a:gd name="connsiteY2043" fmla="*/ 134157 h 677574"/>
              <a:gd name="connsiteX2044" fmla="*/ 1481733 w 3649252"/>
              <a:gd name="connsiteY2044" fmla="*/ 137788 h 677574"/>
              <a:gd name="connsiteX2045" fmla="*/ 1462967 w 3649252"/>
              <a:gd name="connsiteY2045" fmla="*/ 134350 h 677574"/>
              <a:gd name="connsiteX2046" fmla="*/ 1449824 w 3649252"/>
              <a:gd name="connsiteY2046" fmla="*/ 124774 h 677574"/>
              <a:gd name="connsiteX2047" fmla="*/ 1444715 w 3649252"/>
              <a:gd name="connsiteY2047" fmla="*/ 110539 h 677574"/>
              <a:gd name="connsiteX2048" fmla="*/ 1460910 w 3649252"/>
              <a:gd name="connsiteY2048" fmla="*/ 110539 h 677574"/>
              <a:gd name="connsiteX2049" fmla="*/ 1466984 w 3649252"/>
              <a:gd name="connsiteY2049" fmla="*/ 120693 h 677574"/>
              <a:gd name="connsiteX2050" fmla="*/ 1481476 w 3649252"/>
              <a:gd name="connsiteY2050" fmla="*/ 124163 h 677574"/>
              <a:gd name="connsiteX2051" fmla="*/ 1497093 w 3649252"/>
              <a:gd name="connsiteY2051" fmla="*/ 120404 h 677574"/>
              <a:gd name="connsiteX2052" fmla="*/ 1503583 w 3649252"/>
              <a:gd name="connsiteY2052" fmla="*/ 108225 h 677574"/>
              <a:gd name="connsiteX2053" fmla="*/ 1501141 w 3649252"/>
              <a:gd name="connsiteY2053" fmla="*/ 99581 h 677574"/>
              <a:gd name="connsiteX2054" fmla="*/ 1494265 w 3649252"/>
              <a:gd name="connsiteY2054" fmla="*/ 93829 h 677574"/>
              <a:gd name="connsiteX2055" fmla="*/ 1483789 w 3649252"/>
              <a:gd name="connsiteY2055" fmla="*/ 91773 h 677574"/>
              <a:gd name="connsiteX2056" fmla="*/ 1466823 w 3649252"/>
              <a:gd name="connsiteY2056" fmla="*/ 91773 h 677574"/>
              <a:gd name="connsiteX2057" fmla="*/ 1466823 w 3649252"/>
              <a:gd name="connsiteY2057" fmla="*/ 78148 h 677574"/>
              <a:gd name="connsiteX2058" fmla="*/ 1483789 w 3649252"/>
              <a:gd name="connsiteY2058" fmla="*/ 78148 h 677574"/>
              <a:gd name="connsiteX2059" fmla="*/ 1497189 w 3649252"/>
              <a:gd name="connsiteY2059" fmla="*/ 74035 h 677574"/>
              <a:gd name="connsiteX2060" fmla="*/ 1501527 w 3649252"/>
              <a:gd name="connsiteY2060" fmla="*/ 63753 h 677574"/>
              <a:gd name="connsiteX2061" fmla="*/ 1496835 w 3649252"/>
              <a:gd name="connsiteY2061" fmla="*/ 53116 h 677574"/>
              <a:gd name="connsiteX2062" fmla="*/ 1483532 w 3649252"/>
              <a:gd name="connsiteY2062" fmla="*/ 49100 h 677574"/>
              <a:gd name="connsiteX2063" fmla="*/ 1469072 w 3649252"/>
              <a:gd name="connsiteY2063" fmla="*/ 52988 h 677574"/>
              <a:gd name="connsiteX2064" fmla="*/ 1462967 w 3649252"/>
              <a:gd name="connsiteY2064" fmla="*/ 62981 h 677574"/>
              <a:gd name="connsiteX2065" fmla="*/ 1447029 w 3649252"/>
              <a:gd name="connsiteY2065" fmla="*/ 62981 h 677574"/>
              <a:gd name="connsiteX2066" fmla="*/ 1451913 w 3649252"/>
              <a:gd name="connsiteY2066" fmla="*/ 48875 h 677574"/>
              <a:gd name="connsiteX2067" fmla="*/ 1464509 w 3649252"/>
              <a:gd name="connsiteY2067" fmla="*/ 39235 h 677574"/>
              <a:gd name="connsiteX2068" fmla="*/ 1482761 w 3649252"/>
              <a:gd name="connsiteY2068" fmla="*/ 35732 h 677574"/>
              <a:gd name="connsiteX2069" fmla="*/ 1345799 w 3649252"/>
              <a:gd name="connsiteY2069" fmla="*/ 35732 h 677574"/>
              <a:gd name="connsiteX2070" fmla="*/ 1356756 w 3649252"/>
              <a:gd name="connsiteY2070" fmla="*/ 36857 h 677574"/>
              <a:gd name="connsiteX2071" fmla="*/ 1368774 w 3649252"/>
              <a:gd name="connsiteY2071" fmla="*/ 41452 h 677574"/>
              <a:gd name="connsiteX2072" fmla="*/ 1378446 w 3649252"/>
              <a:gd name="connsiteY2072" fmla="*/ 51927 h 677574"/>
              <a:gd name="connsiteX2073" fmla="*/ 1382302 w 3649252"/>
              <a:gd name="connsiteY2073" fmla="*/ 70693 h 677574"/>
              <a:gd name="connsiteX2074" fmla="*/ 1382302 w 3649252"/>
              <a:gd name="connsiteY2074" fmla="*/ 135731 h 677574"/>
              <a:gd name="connsiteX2075" fmla="*/ 1367135 w 3649252"/>
              <a:gd name="connsiteY2075" fmla="*/ 135731 h 677574"/>
              <a:gd name="connsiteX2076" fmla="*/ 1367135 w 3649252"/>
              <a:gd name="connsiteY2076" fmla="*/ 122364 h 677574"/>
              <a:gd name="connsiteX2077" fmla="*/ 1366364 w 3649252"/>
              <a:gd name="connsiteY2077" fmla="*/ 122364 h 677574"/>
              <a:gd name="connsiteX2078" fmla="*/ 1361223 w 3649252"/>
              <a:gd name="connsiteY2078" fmla="*/ 129240 h 677574"/>
              <a:gd name="connsiteX2079" fmla="*/ 1351647 w 3649252"/>
              <a:gd name="connsiteY2079" fmla="*/ 135474 h 677574"/>
              <a:gd name="connsiteX2080" fmla="*/ 1337058 w 3649252"/>
              <a:gd name="connsiteY2080" fmla="*/ 138045 h 677574"/>
              <a:gd name="connsiteX2081" fmla="*/ 1320028 w 3649252"/>
              <a:gd name="connsiteY2081" fmla="*/ 134478 h 677574"/>
              <a:gd name="connsiteX2082" fmla="*/ 1307881 w 3649252"/>
              <a:gd name="connsiteY2082" fmla="*/ 124131 h 677574"/>
              <a:gd name="connsiteX2083" fmla="*/ 1303383 w 3649252"/>
              <a:gd name="connsiteY2083" fmla="*/ 107711 h 677574"/>
              <a:gd name="connsiteX2084" fmla="*/ 1306725 w 3649252"/>
              <a:gd name="connsiteY2084" fmla="*/ 93926 h 677574"/>
              <a:gd name="connsiteX2085" fmla="*/ 1315658 w 3649252"/>
              <a:gd name="connsiteY2085" fmla="*/ 85603 h 677574"/>
              <a:gd name="connsiteX2086" fmla="*/ 1328029 w 3649252"/>
              <a:gd name="connsiteY2086" fmla="*/ 81072 h 677574"/>
              <a:gd name="connsiteX2087" fmla="*/ 1341686 w 3649252"/>
              <a:gd name="connsiteY2087" fmla="*/ 78662 h 677574"/>
              <a:gd name="connsiteX2088" fmla="*/ 1356306 w 3649252"/>
              <a:gd name="connsiteY2088" fmla="*/ 76895 h 677574"/>
              <a:gd name="connsiteX2089" fmla="*/ 1364532 w 3649252"/>
              <a:gd name="connsiteY2089" fmla="*/ 74806 h 677574"/>
              <a:gd name="connsiteX2090" fmla="*/ 1367135 w 3649252"/>
              <a:gd name="connsiteY2090" fmla="*/ 69665 h 677574"/>
              <a:gd name="connsiteX2091" fmla="*/ 1367135 w 3649252"/>
              <a:gd name="connsiteY2091" fmla="*/ 69151 h 677574"/>
              <a:gd name="connsiteX2092" fmla="*/ 1361962 w 3649252"/>
              <a:gd name="connsiteY2092" fmla="*/ 54370 h 677574"/>
              <a:gd name="connsiteX2093" fmla="*/ 1346313 w 3649252"/>
              <a:gd name="connsiteY2093" fmla="*/ 49100 h 677574"/>
              <a:gd name="connsiteX2094" fmla="*/ 1329282 w 3649252"/>
              <a:gd name="connsiteY2094" fmla="*/ 53855 h 677574"/>
              <a:gd name="connsiteX2095" fmla="*/ 1320606 w 3649252"/>
              <a:gd name="connsiteY2095" fmla="*/ 64010 h 677574"/>
              <a:gd name="connsiteX2096" fmla="*/ 1306210 w 3649252"/>
              <a:gd name="connsiteY2096" fmla="*/ 58868 h 677574"/>
              <a:gd name="connsiteX2097" fmla="*/ 1316525 w 3649252"/>
              <a:gd name="connsiteY2097" fmla="*/ 44826 h 677574"/>
              <a:gd name="connsiteX2098" fmla="*/ 1330664 w 3649252"/>
              <a:gd name="connsiteY2098" fmla="*/ 37757 h 677574"/>
              <a:gd name="connsiteX2099" fmla="*/ 1345799 w 3649252"/>
              <a:gd name="connsiteY2099" fmla="*/ 35732 h 677574"/>
              <a:gd name="connsiteX2100" fmla="*/ 1254161 w 3649252"/>
              <a:gd name="connsiteY2100" fmla="*/ 35732 h 677574"/>
              <a:gd name="connsiteX2101" fmla="*/ 1272252 w 3649252"/>
              <a:gd name="connsiteY2101" fmla="*/ 39363 h 677574"/>
              <a:gd name="connsiteX2102" fmla="*/ 1284141 w 3649252"/>
              <a:gd name="connsiteY2102" fmla="*/ 49196 h 677574"/>
              <a:gd name="connsiteX2103" fmla="*/ 1288351 w 3649252"/>
              <a:gd name="connsiteY2103" fmla="*/ 63238 h 677574"/>
              <a:gd name="connsiteX2104" fmla="*/ 1283659 w 3649252"/>
              <a:gd name="connsiteY2104" fmla="*/ 76734 h 677574"/>
              <a:gd name="connsiteX2105" fmla="*/ 1271899 w 3649252"/>
              <a:gd name="connsiteY2105" fmla="*/ 84061 h 677574"/>
              <a:gd name="connsiteX2106" fmla="*/ 1271899 w 3649252"/>
              <a:gd name="connsiteY2106" fmla="*/ 85089 h 677574"/>
              <a:gd name="connsiteX2107" fmla="*/ 1281635 w 3649252"/>
              <a:gd name="connsiteY2107" fmla="*/ 88656 h 677574"/>
              <a:gd name="connsiteX2108" fmla="*/ 1288094 w 3649252"/>
              <a:gd name="connsiteY2108" fmla="*/ 96946 h 677574"/>
              <a:gd name="connsiteX2109" fmla="*/ 1290407 w 3649252"/>
              <a:gd name="connsiteY2109" fmla="*/ 108225 h 677574"/>
              <a:gd name="connsiteX2110" fmla="*/ 1285587 w 3649252"/>
              <a:gd name="connsiteY2110" fmla="*/ 123874 h 677574"/>
              <a:gd name="connsiteX2111" fmla="*/ 1272349 w 3649252"/>
              <a:gd name="connsiteY2111" fmla="*/ 134157 h 677574"/>
              <a:gd name="connsiteX2112" fmla="*/ 1253133 w 3649252"/>
              <a:gd name="connsiteY2112" fmla="*/ 137788 h 677574"/>
              <a:gd name="connsiteX2113" fmla="*/ 1234367 w 3649252"/>
              <a:gd name="connsiteY2113" fmla="*/ 134350 h 677574"/>
              <a:gd name="connsiteX2114" fmla="*/ 1221224 w 3649252"/>
              <a:gd name="connsiteY2114" fmla="*/ 124774 h 677574"/>
              <a:gd name="connsiteX2115" fmla="*/ 1216115 w 3649252"/>
              <a:gd name="connsiteY2115" fmla="*/ 110539 h 677574"/>
              <a:gd name="connsiteX2116" fmla="*/ 1232311 w 3649252"/>
              <a:gd name="connsiteY2116" fmla="*/ 110539 h 677574"/>
              <a:gd name="connsiteX2117" fmla="*/ 1238384 w 3649252"/>
              <a:gd name="connsiteY2117" fmla="*/ 120693 h 677574"/>
              <a:gd name="connsiteX2118" fmla="*/ 1252876 w 3649252"/>
              <a:gd name="connsiteY2118" fmla="*/ 124163 h 677574"/>
              <a:gd name="connsiteX2119" fmla="*/ 1268493 w 3649252"/>
              <a:gd name="connsiteY2119" fmla="*/ 120404 h 677574"/>
              <a:gd name="connsiteX2120" fmla="*/ 1274983 w 3649252"/>
              <a:gd name="connsiteY2120" fmla="*/ 108225 h 677574"/>
              <a:gd name="connsiteX2121" fmla="*/ 1272541 w 3649252"/>
              <a:gd name="connsiteY2121" fmla="*/ 99581 h 677574"/>
              <a:gd name="connsiteX2122" fmla="*/ 1265665 w 3649252"/>
              <a:gd name="connsiteY2122" fmla="*/ 93829 h 677574"/>
              <a:gd name="connsiteX2123" fmla="*/ 1255189 w 3649252"/>
              <a:gd name="connsiteY2123" fmla="*/ 91773 h 677574"/>
              <a:gd name="connsiteX2124" fmla="*/ 1238223 w 3649252"/>
              <a:gd name="connsiteY2124" fmla="*/ 91773 h 677574"/>
              <a:gd name="connsiteX2125" fmla="*/ 1238223 w 3649252"/>
              <a:gd name="connsiteY2125" fmla="*/ 78148 h 677574"/>
              <a:gd name="connsiteX2126" fmla="*/ 1255189 w 3649252"/>
              <a:gd name="connsiteY2126" fmla="*/ 78148 h 677574"/>
              <a:gd name="connsiteX2127" fmla="*/ 1268589 w 3649252"/>
              <a:gd name="connsiteY2127" fmla="*/ 74035 h 677574"/>
              <a:gd name="connsiteX2128" fmla="*/ 1272927 w 3649252"/>
              <a:gd name="connsiteY2128" fmla="*/ 63753 h 677574"/>
              <a:gd name="connsiteX2129" fmla="*/ 1268235 w 3649252"/>
              <a:gd name="connsiteY2129" fmla="*/ 53116 h 677574"/>
              <a:gd name="connsiteX2130" fmla="*/ 1254932 w 3649252"/>
              <a:gd name="connsiteY2130" fmla="*/ 49100 h 677574"/>
              <a:gd name="connsiteX2131" fmla="*/ 1240472 w 3649252"/>
              <a:gd name="connsiteY2131" fmla="*/ 52988 h 677574"/>
              <a:gd name="connsiteX2132" fmla="*/ 1234367 w 3649252"/>
              <a:gd name="connsiteY2132" fmla="*/ 62981 h 677574"/>
              <a:gd name="connsiteX2133" fmla="*/ 1218429 w 3649252"/>
              <a:gd name="connsiteY2133" fmla="*/ 62981 h 677574"/>
              <a:gd name="connsiteX2134" fmla="*/ 1223313 w 3649252"/>
              <a:gd name="connsiteY2134" fmla="*/ 48875 h 677574"/>
              <a:gd name="connsiteX2135" fmla="*/ 1235909 w 3649252"/>
              <a:gd name="connsiteY2135" fmla="*/ 39235 h 677574"/>
              <a:gd name="connsiteX2136" fmla="*/ 1254161 w 3649252"/>
              <a:gd name="connsiteY2136" fmla="*/ 35732 h 677574"/>
              <a:gd name="connsiteX2137" fmla="*/ 1155299 w 3649252"/>
              <a:gd name="connsiteY2137" fmla="*/ 35732 h 677574"/>
              <a:gd name="connsiteX2138" fmla="*/ 1166256 w 3649252"/>
              <a:gd name="connsiteY2138" fmla="*/ 36857 h 677574"/>
              <a:gd name="connsiteX2139" fmla="*/ 1178274 w 3649252"/>
              <a:gd name="connsiteY2139" fmla="*/ 41452 h 677574"/>
              <a:gd name="connsiteX2140" fmla="*/ 1187946 w 3649252"/>
              <a:gd name="connsiteY2140" fmla="*/ 51927 h 677574"/>
              <a:gd name="connsiteX2141" fmla="*/ 1191802 w 3649252"/>
              <a:gd name="connsiteY2141" fmla="*/ 70693 h 677574"/>
              <a:gd name="connsiteX2142" fmla="*/ 1191802 w 3649252"/>
              <a:gd name="connsiteY2142" fmla="*/ 135731 h 677574"/>
              <a:gd name="connsiteX2143" fmla="*/ 1176635 w 3649252"/>
              <a:gd name="connsiteY2143" fmla="*/ 135731 h 677574"/>
              <a:gd name="connsiteX2144" fmla="*/ 1176635 w 3649252"/>
              <a:gd name="connsiteY2144" fmla="*/ 122364 h 677574"/>
              <a:gd name="connsiteX2145" fmla="*/ 1175864 w 3649252"/>
              <a:gd name="connsiteY2145" fmla="*/ 122364 h 677574"/>
              <a:gd name="connsiteX2146" fmla="*/ 1170723 w 3649252"/>
              <a:gd name="connsiteY2146" fmla="*/ 129240 h 677574"/>
              <a:gd name="connsiteX2147" fmla="*/ 1161147 w 3649252"/>
              <a:gd name="connsiteY2147" fmla="*/ 135474 h 677574"/>
              <a:gd name="connsiteX2148" fmla="*/ 1146558 w 3649252"/>
              <a:gd name="connsiteY2148" fmla="*/ 138045 h 677574"/>
              <a:gd name="connsiteX2149" fmla="*/ 1129528 w 3649252"/>
              <a:gd name="connsiteY2149" fmla="*/ 134478 h 677574"/>
              <a:gd name="connsiteX2150" fmla="*/ 1117381 w 3649252"/>
              <a:gd name="connsiteY2150" fmla="*/ 124131 h 677574"/>
              <a:gd name="connsiteX2151" fmla="*/ 1112883 w 3649252"/>
              <a:gd name="connsiteY2151" fmla="*/ 107711 h 677574"/>
              <a:gd name="connsiteX2152" fmla="*/ 1116225 w 3649252"/>
              <a:gd name="connsiteY2152" fmla="*/ 93926 h 677574"/>
              <a:gd name="connsiteX2153" fmla="*/ 1125158 w 3649252"/>
              <a:gd name="connsiteY2153" fmla="*/ 85603 h 677574"/>
              <a:gd name="connsiteX2154" fmla="*/ 1137529 w 3649252"/>
              <a:gd name="connsiteY2154" fmla="*/ 81072 h 677574"/>
              <a:gd name="connsiteX2155" fmla="*/ 1151185 w 3649252"/>
              <a:gd name="connsiteY2155" fmla="*/ 78662 h 677574"/>
              <a:gd name="connsiteX2156" fmla="*/ 1165806 w 3649252"/>
              <a:gd name="connsiteY2156" fmla="*/ 76895 h 677574"/>
              <a:gd name="connsiteX2157" fmla="*/ 1174032 w 3649252"/>
              <a:gd name="connsiteY2157" fmla="*/ 74806 h 677574"/>
              <a:gd name="connsiteX2158" fmla="*/ 1176635 w 3649252"/>
              <a:gd name="connsiteY2158" fmla="*/ 69665 h 677574"/>
              <a:gd name="connsiteX2159" fmla="*/ 1176635 w 3649252"/>
              <a:gd name="connsiteY2159" fmla="*/ 69151 h 677574"/>
              <a:gd name="connsiteX2160" fmla="*/ 1171462 w 3649252"/>
              <a:gd name="connsiteY2160" fmla="*/ 54370 h 677574"/>
              <a:gd name="connsiteX2161" fmla="*/ 1155813 w 3649252"/>
              <a:gd name="connsiteY2161" fmla="*/ 49100 h 677574"/>
              <a:gd name="connsiteX2162" fmla="*/ 1138782 w 3649252"/>
              <a:gd name="connsiteY2162" fmla="*/ 53855 h 677574"/>
              <a:gd name="connsiteX2163" fmla="*/ 1130106 w 3649252"/>
              <a:gd name="connsiteY2163" fmla="*/ 64010 h 677574"/>
              <a:gd name="connsiteX2164" fmla="*/ 1115710 w 3649252"/>
              <a:gd name="connsiteY2164" fmla="*/ 58868 h 677574"/>
              <a:gd name="connsiteX2165" fmla="*/ 1126025 w 3649252"/>
              <a:gd name="connsiteY2165" fmla="*/ 44826 h 677574"/>
              <a:gd name="connsiteX2166" fmla="*/ 1140164 w 3649252"/>
              <a:gd name="connsiteY2166" fmla="*/ 37757 h 677574"/>
              <a:gd name="connsiteX2167" fmla="*/ 1155299 w 3649252"/>
              <a:gd name="connsiteY2167" fmla="*/ 35732 h 677574"/>
              <a:gd name="connsiteX2168" fmla="*/ 793349 w 3649252"/>
              <a:gd name="connsiteY2168" fmla="*/ 35732 h 677574"/>
              <a:gd name="connsiteX2169" fmla="*/ 804306 w 3649252"/>
              <a:gd name="connsiteY2169" fmla="*/ 36857 h 677574"/>
              <a:gd name="connsiteX2170" fmla="*/ 816324 w 3649252"/>
              <a:gd name="connsiteY2170" fmla="*/ 41452 h 677574"/>
              <a:gd name="connsiteX2171" fmla="*/ 825996 w 3649252"/>
              <a:gd name="connsiteY2171" fmla="*/ 51927 h 677574"/>
              <a:gd name="connsiteX2172" fmla="*/ 829852 w 3649252"/>
              <a:gd name="connsiteY2172" fmla="*/ 70693 h 677574"/>
              <a:gd name="connsiteX2173" fmla="*/ 829852 w 3649252"/>
              <a:gd name="connsiteY2173" fmla="*/ 135731 h 677574"/>
              <a:gd name="connsiteX2174" fmla="*/ 814685 w 3649252"/>
              <a:gd name="connsiteY2174" fmla="*/ 135731 h 677574"/>
              <a:gd name="connsiteX2175" fmla="*/ 814685 w 3649252"/>
              <a:gd name="connsiteY2175" fmla="*/ 122364 h 677574"/>
              <a:gd name="connsiteX2176" fmla="*/ 813914 w 3649252"/>
              <a:gd name="connsiteY2176" fmla="*/ 122364 h 677574"/>
              <a:gd name="connsiteX2177" fmla="*/ 808773 w 3649252"/>
              <a:gd name="connsiteY2177" fmla="*/ 129240 h 677574"/>
              <a:gd name="connsiteX2178" fmla="*/ 799197 w 3649252"/>
              <a:gd name="connsiteY2178" fmla="*/ 135474 h 677574"/>
              <a:gd name="connsiteX2179" fmla="*/ 784608 w 3649252"/>
              <a:gd name="connsiteY2179" fmla="*/ 138045 h 677574"/>
              <a:gd name="connsiteX2180" fmla="*/ 767578 w 3649252"/>
              <a:gd name="connsiteY2180" fmla="*/ 134478 h 677574"/>
              <a:gd name="connsiteX2181" fmla="*/ 755431 w 3649252"/>
              <a:gd name="connsiteY2181" fmla="*/ 124131 h 677574"/>
              <a:gd name="connsiteX2182" fmla="*/ 750933 w 3649252"/>
              <a:gd name="connsiteY2182" fmla="*/ 107711 h 677574"/>
              <a:gd name="connsiteX2183" fmla="*/ 754275 w 3649252"/>
              <a:gd name="connsiteY2183" fmla="*/ 93926 h 677574"/>
              <a:gd name="connsiteX2184" fmla="*/ 763208 w 3649252"/>
              <a:gd name="connsiteY2184" fmla="*/ 85603 h 677574"/>
              <a:gd name="connsiteX2185" fmla="*/ 775579 w 3649252"/>
              <a:gd name="connsiteY2185" fmla="*/ 81072 h 677574"/>
              <a:gd name="connsiteX2186" fmla="*/ 789236 w 3649252"/>
              <a:gd name="connsiteY2186" fmla="*/ 78662 h 677574"/>
              <a:gd name="connsiteX2187" fmla="*/ 803856 w 3649252"/>
              <a:gd name="connsiteY2187" fmla="*/ 76895 h 677574"/>
              <a:gd name="connsiteX2188" fmla="*/ 812082 w 3649252"/>
              <a:gd name="connsiteY2188" fmla="*/ 74806 h 677574"/>
              <a:gd name="connsiteX2189" fmla="*/ 814685 w 3649252"/>
              <a:gd name="connsiteY2189" fmla="*/ 69665 h 677574"/>
              <a:gd name="connsiteX2190" fmla="*/ 814685 w 3649252"/>
              <a:gd name="connsiteY2190" fmla="*/ 69151 h 677574"/>
              <a:gd name="connsiteX2191" fmla="*/ 809512 w 3649252"/>
              <a:gd name="connsiteY2191" fmla="*/ 54370 h 677574"/>
              <a:gd name="connsiteX2192" fmla="*/ 793863 w 3649252"/>
              <a:gd name="connsiteY2192" fmla="*/ 49100 h 677574"/>
              <a:gd name="connsiteX2193" fmla="*/ 776832 w 3649252"/>
              <a:gd name="connsiteY2193" fmla="*/ 53855 h 677574"/>
              <a:gd name="connsiteX2194" fmla="*/ 768156 w 3649252"/>
              <a:gd name="connsiteY2194" fmla="*/ 64010 h 677574"/>
              <a:gd name="connsiteX2195" fmla="*/ 753761 w 3649252"/>
              <a:gd name="connsiteY2195" fmla="*/ 58868 h 677574"/>
              <a:gd name="connsiteX2196" fmla="*/ 764075 w 3649252"/>
              <a:gd name="connsiteY2196" fmla="*/ 44826 h 677574"/>
              <a:gd name="connsiteX2197" fmla="*/ 778214 w 3649252"/>
              <a:gd name="connsiteY2197" fmla="*/ 37757 h 677574"/>
              <a:gd name="connsiteX2198" fmla="*/ 793349 w 3649252"/>
              <a:gd name="connsiteY2198" fmla="*/ 35732 h 677574"/>
              <a:gd name="connsiteX2199" fmla="*/ 479024 w 3649252"/>
              <a:gd name="connsiteY2199" fmla="*/ 35732 h 677574"/>
              <a:gd name="connsiteX2200" fmla="*/ 489981 w 3649252"/>
              <a:gd name="connsiteY2200" fmla="*/ 36857 h 677574"/>
              <a:gd name="connsiteX2201" fmla="*/ 501999 w 3649252"/>
              <a:gd name="connsiteY2201" fmla="*/ 41452 h 677574"/>
              <a:gd name="connsiteX2202" fmla="*/ 511671 w 3649252"/>
              <a:gd name="connsiteY2202" fmla="*/ 51927 h 677574"/>
              <a:gd name="connsiteX2203" fmla="*/ 515527 w 3649252"/>
              <a:gd name="connsiteY2203" fmla="*/ 70693 h 677574"/>
              <a:gd name="connsiteX2204" fmla="*/ 515527 w 3649252"/>
              <a:gd name="connsiteY2204" fmla="*/ 135731 h 677574"/>
              <a:gd name="connsiteX2205" fmla="*/ 500360 w 3649252"/>
              <a:gd name="connsiteY2205" fmla="*/ 135731 h 677574"/>
              <a:gd name="connsiteX2206" fmla="*/ 500360 w 3649252"/>
              <a:gd name="connsiteY2206" fmla="*/ 122364 h 677574"/>
              <a:gd name="connsiteX2207" fmla="*/ 499589 w 3649252"/>
              <a:gd name="connsiteY2207" fmla="*/ 122364 h 677574"/>
              <a:gd name="connsiteX2208" fmla="*/ 494448 w 3649252"/>
              <a:gd name="connsiteY2208" fmla="*/ 129240 h 677574"/>
              <a:gd name="connsiteX2209" fmla="*/ 484872 w 3649252"/>
              <a:gd name="connsiteY2209" fmla="*/ 135474 h 677574"/>
              <a:gd name="connsiteX2210" fmla="*/ 470283 w 3649252"/>
              <a:gd name="connsiteY2210" fmla="*/ 138045 h 677574"/>
              <a:gd name="connsiteX2211" fmla="*/ 453253 w 3649252"/>
              <a:gd name="connsiteY2211" fmla="*/ 134478 h 677574"/>
              <a:gd name="connsiteX2212" fmla="*/ 441106 w 3649252"/>
              <a:gd name="connsiteY2212" fmla="*/ 124131 h 677574"/>
              <a:gd name="connsiteX2213" fmla="*/ 436608 w 3649252"/>
              <a:gd name="connsiteY2213" fmla="*/ 107711 h 677574"/>
              <a:gd name="connsiteX2214" fmla="*/ 439949 w 3649252"/>
              <a:gd name="connsiteY2214" fmla="*/ 93926 h 677574"/>
              <a:gd name="connsiteX2215" fmla="*/ 448883 w 3649252"/>
              <a:gd name="connsiteY2215" fmla="*/ 85603 h 677574"/>
              <a:gd name="connsiteX2216" fmla="*/ 461254 w 3649252"/>
              <a:gd name="connsiteY2216" fmla="*/ 81072 h 677574"/>
              <a:gd name="connsiteX2217" fmla="*/ 474911 w 3649252"/>
              <a:gd name="connsiteY2217" fmla="*/ 78662 h 677574"/>
              <a:gd name="connsiteX2218" fmla="*/ 489531 w 3649252"/>
              <a:gd name="connsiteY2218" fmla="*/ 76895 h 677574"/>
              <a:gd name="connsiteX2219" fmla="*/ 497757 w 3649252"/>
              <a:gd name="connsiteY2219" fmla="*/ 74806 h 677574"/>
              <a:gd name="connsiteX2220" fmla="*/ 500360 w 3649252"/>
              <a:gd name="connsiteY2220" fmla="*/ 69665 h 677574"/>
              <a:gd name="connsiteX2221" fmla="*/ 500360 w 3649252"/>
              <a:gd name="connsiteY2221" fmla="*/ 69151 h 677574"/>
              <a:gd name="connsiteX2222" fmla="*/ 495187 w 3649252"/>
              <a:gd name="connsiteY2222" fmla="*/ 54370 h 677574"/>
              <a:gd name="connsiteX2223" fmla="*/ 479538 w 3649252"/>
              <a:gd name="connsiteY2223" fmla="*/ 49100 h 677574"/>
              <a:gd name="connsiteX2224" fmla="*/ 462507 w 3649252"/>
              <a:gd name="connsiteY2224" fmla="*/ 53855 h 677574"/>
              <a:gd name="connsiteX2225" fmla="*/ 453831 w 3649252"/>
              <a:gd name="connsiteY2225" fmla="*/ 64010 h 677574"/>
              <a:gd name="connsiteX2226" fmla="*/ 439435 w 3649252"/>
              <a:gd name="connsiteY2226" fmla="*/ 58868 h 677574"/>
              <a:gd name="connsiteX2227" fmla="*/ 449750 w 3649252"/>
              <a:gd name="connsiteY2227" fmla="*/ 44826 h 677574"/>
              <a:gd name="connsiteX2228" fmla="*/ 463889 w 3649252"/>
              <a:gd name="connsiteY2228" fmla="*/ 37757 h 677574"/>
              <a:gd name="connsiteX2229" fmla="*/ 479024 w 3649252"/>
              <a:gd name="connsiteY2229" fmla="*/ 35732 h 677574"/>
              <a:gd name="connsiteX2230" fmla="*/ 273086 w 3649252"/>
              <a:gd name="connsiteY2230" fmla="*/ 35732 h 677574"/>
              <a:gd name="connsiteX2231" fmla="*/ 291177 w 3649252"/>
              <a:gd name="connsiteY2231" fmla="*/ 39363 h 677574"/>
              <a:gd name="connsiteX2232" fmla="*/ 303067 w 3649252"/>
              <a:gd name="connsiteY2232" fmla="*/ 49196 h 677574"/>
              <a:gd name="connsiteX2233" fmla="*/ 307276 w 3649252"/>
              <a:gd name="connsiteY2233" fmla="*/ 63238 h 677574"/>
              <a:gd name="connsiteX2234" fmla="*/ 302585 w 3649252"/>
              <a:gd name="connsiteY2234" fmla="*/ 76734 h 677574"/>
              <a:gd name="connsiteX2235" fmla="*/ 290824 w 3649252"/>
              <a:gd name="connsiteY2235" fmla="*/ 84061 h 677574"/>
              <a:gd name="connsiteX2236" fmla="*/ 290824 w 3649252"/>
              <a:gd name="connsiteY2236" fmla="*/ 85089 h 677574"/>
              <a:gd name="connsiteX2237" fmla="*/ 300560 w 3649252"/>
              <a:gd name="connsiteY2237" fmla="*/ 88656 h 677574"/>
              <a:gd name="connsiteX2238" fmla="*/ 307019 w 3649252"/>
              <a:gd name="connsiteY2238" fmla="*/ 96946 h 677574"/>
              <a:gd name="connsiteX2239" fmla="*/ 309333 w 3649252"/>
              <a:gd name="connsiteY2239" fmla="*/ 108225 h 677574"/>
              <a:gd name="connsiteX2240" fmla="*/ 304513 w 3649252"/>
              <a:gd name="connsiteY2240" fmla="*/ 123874 h 677574"/>
              <a:gd name="connsiteX2241" fmla="*/ 291274 w 3649252"/>
              <a:gd name="connsiteY2241" fmla="*/ 134157 h 677574"/>
              <a:gd name="connsiteX2242" fmla="*/ 272058 w 3649252"/>
              <a:gd name="connsiteY2242" fmla="*/ 137788 h 677574"/>
              <a:gd name="connsiteX2243" fmla="*/ 253292 w 3649252"/>
              <a:gd name="connsiteY2243" fmla="*/ 134350 h 677574"/>
              <a:gd name="connsiteX2244" fmla="*/ 240149 w 3649252"/>
              <a:gd name="connsiteY2244" fmla="*/ 124774 h 677574"/>
              <a:gd name="connsiteX2245" fmla="*/ 235040 w 3649252"/>
              <a:gd name="connsiteY2245" fmla="*/ 110539 h 677574"/>
              <a:gd name="connsiteX2246" fmla="*/ 251236 w 3649252"/>
              <a:gd name="connsiteY2246" fmla="*/ 110539 h 677574"/>
              <a:gd name="connsiteX2247" fmla="*/ 257309 w 3649252"/>
              <a:gd name="connsiteY2247" fmla="*/ 120693 h 677574"/>
              <a:gd name="connsiteX2248" fmla="*/ 271801 w 3649252"/>
              <a:gd name="connsiteY2248" fmla="*/ 124163 h 677574"/>
              <a:gd name="connsiteX2249" fmla="*/ 287418 w 3649252"/>
              <a:gd name="connsiteY2249" fmla="*/ 120404 h 677574"/>
              <a:gd name="connsiteX2250" fmla="*/ 293908 w 3649252"/>
              <a:gd name="connsiteY2250" fmla="*/ 108225 h 677574"/>
              <a:gd name="connsiteX2251" fmla="*/ 291466 w 3649252"/>
              <a:gd name="connsiteY2251" fmla="*/ 99581 h 677574"/>
              <a:gd name="connsiteX2252" fmla="*/ 284590 w 3649252"/>
              <a:gd name="connsiteY2252" fmla="*/ 93829 h 677574"/>
              <a:gd name="connsiteX2253" fmla="*/ 274114 w 3649252"/>
              <a:gd name="connsiteY2253" fmla="*/ 91773 h 677574"/>
              <a:gd name="connsiteX2254" fmla="*/ 257148 w 3649252"/>
              <a:gd name="connsiteY2254" fmla="*/ 91773 h 677574"/>
              <a:gd name="connsiteX2255" fmla="*/ 257148 w 3649252"/>
              <a:gd name="connsiteY2255" fmla="*/ 78148 h 677574"/>
              <a:gd name="connsiteX2256" fmla="*/ 274114 w 3649252"/>
              <a:gd name="connsiteY2256" fmla="*/ 78148 h 677574"/>
              <a:gd name="connsiteX2257" fmla="*/ 287514 w 3649252"/>
              <a:gd name="connsiteY2257" fmla="*/ 74035 h 677574"/>
              <a:gd name="connsiteX2258" fmla="*/ 291852 w 3649252"/>
              <a:gd name="connsiteY2258" fmla="*/ 63753 h 677574"/>
              <a:gd name="connsiteX2259" fmla="*/ 287160 w 3649252"/>
              <a:gd name="connsiteY2259" fmla="*/ 53116 h 677574"/>
              <a:gd name="connsiteX2260" fmla="*/ 273857 w 3649252"/>
              <a:gd name="connsiteY2260" fmla="*/ 49100 h 677574"/>
              <a:gd name="connsiteX2261" fmla="*/ 259397 w 3649252"/>
              <a:gd name="connsiteY2261" fmla="*/ 52988 h 677574"/>
              <a:gd name="connsiteX2262" fmla="*/ 253292 w 3649252"/>
              <a:gd name="connsiteY2262" fmla="*/ 62981 h 677574"/>
              <a:gd name="connsiteX2263" fmla="*/ 237354 w 3649252"/>
              <a:gd name="connsiteY2263" fmla="*/ 62981 h 677574"/>
              <a:gd name="connsiteX2264" fmla="*/ 242238 w 3649252"/>
              <a:gd name="connsiteY2264" fmla="*/ 48875 h 677574"/>
              <a:gd name="connsiteX2265" fmla="*/ 254834 w 3649252"/>
              <a:gd name="connsiteY2265" fmla="*/ 39235 h 677574"/>
              <a:gd name="connsiteX2266" fmla="*/ 273086 w 3649252"/>
              <a:gd name="connsiteY2266" fmla="*/ 35732 h 677574"/>
              <a:gd name="connsiteX2267" fmla="*/ 176537 w 3649252"/>
              <a:gd name="connsiteY2267" fmla="*/ 35732 h 677574"/>
              <a:gd name="connsiteX2268" fmla="*/ 199962 w 3649252"/>
              <a:gd name="connsiteY2268" fmla="*/ 42095 h 677574"/>
              <a:gd name="connsiteX2269" fmla="*/ 215643 w 3649252"/>
              <a:gd name="connsiteY2269" fmla="*/ 59961 h 677574"/>
              <a:gd name="connsiteX2270" fmla="*/ 221267 w 3649252"/>
              <a:gd name="connsiteY2270" fmla="*/ 86889 h 677574"/>
              <a:gd name="connsiteX2271" fmla="*/ 215643 w 3649252"/>
              <a:gd name="connsiteY2271" fmla="*/ 113624 h 677574"/>
              <a:gd name="connsiteX2272" fmla="*/ 199962 w 3649252"/>
              <a:gd name="connsiteY2272" fmla="*/ 131425 h 677574"/>
              <a:gd name="connsiteX2273" fmla="*/ 176537 w 3649252"/>
              <a:gd name="connsiteY2273" fmla="*/ 137788 h 677574"/>
              <a:gd name="connsiteX2274" fmla="*/ 153112 w 3649252"/>
              <a:gd name="connsiteY2274" fmla="*/ 131425 h 677574"/>
              <a:gd name="connsiteX2275" fmla="*/ 137431 w 3649252"/>
              <a:gd name="connsiteY2275" fmla="*/ 113624 h 677574"/>
              <a:gd name="connsiteX2276" fmla="*/ 131808 w 3649252"/>
              <a:gd name="connsiteY2276" fmla="*/ 86889 h 677574"/>
              <a:gd name="connsiteX2277" fmla="*/ 137431 w 3649252"/>
              <a:gd name="connsiteY2277" fmla="*/ 59961 h 677574"/>
              <a:gd name="connsiteX2278" fmla="*/ 153112 w 3649252"/>
              <a:gd name="connsiteY2278" fmla="*/ 42095 h 677574"/>
              <a:gd name="connsiteX2279" fmla="*/ 176537 w 3649252"/>
              <a:gd name="connsiteY2279" fmla="*/ 35732 h 677574"/>
              <a:gd name="connsiteX2280" fmla="*/ 1969334 w 3649252"/>
              <a:gd name="connsiteY2280" fmla="*/ 4113 h 677574"/>
              <a:gd name="connsiteX2281" fmla="*/ 1983473 w 3649252"/>
              <a:gd name="connsiteY2281" fmla="*/ 4113 h 677574"/>
              <a:gd name="connsiteX2282" fmla="*/ 1986268 w 3649252"/>
              <a:gd name="connsiteY2282" fmla="*/ 12918 h 677574"/>
              <a:gd name="connsiteX2283" fmla="*/ 1995812 w 3649252"/>
              <a:gd name="connsiteY2283" fmla="*/ 16709 h 677574"/>
              <a:gd name="connsiteX2284" fmla="*/ 2005484 w 3649252"/>
              <a:gd name="connsiteY2284" fmla="*/ 12918 h 677574"/>
              <a:gd name="connsiteX2285" fmla="*/ 2008408 w 3649252"/>
              <a:gd name="connsiteY2285" fmla="*/ 4113 h 677574"/>
              <a:gd name="connsiteX2286" fmla="*/ 2022547 w 3649252"/>
              <a:gd name="connsiteY2286" fmla="*/ 4113 h 677574"/>
              <a:gd name="connsiteX2287" fmla="*/ 2015349 w 3649252"/>
              <a:gd name="connsiteY2287" fmla="*/ 21144 h 677574"/>
              <a:gd name="connsiteX2288" fmla="*/ 1995812 w 3649252"/>
              <a:gd name="connsiteY2288" fmla="*/ 27763 h 677574"/>
              <a:gd name="connsiteX2289" fmla="*/ 1976500 w 3649252"/>
              <a:gd name="connsiteY2289" fmla="*/ 21144 h 677574"/>
              <a:gd name="connsiteX2290" fmla="*/ 1969334 w 3649252"/>
              <a:gd name="connsiteY2290" fmla="*/ 4113 h 677574"/>
              <a:gd name="connsiteX2291" fmla="*/ 995741 w 3649252"/>
              <a:gd name="connsiteY2291" fmla="*/ 4113 h 677574"/>
              <a:gd name="connsiteX2292" fmla="*/ 1075175 w 3649252"/>
              <a:gd name="connsiteY2292" fmla="*/ 4113 h 677574"/>
              <a:gd name="connsiteX2293" fmla="*/ 1075175 w 3649252"/>
              <a:gd name="connsiteY2293" fmla="*/ 18252 h 677574"/>
              <a:gd name="connsiteX2294" fmla="*/ 1011679 w 3649252"/>
              <a:gd name="connsiteY2294" fmla="*/ 18252 h 677574"/>
              <a:gd name="connsiteX2295" fmla="*/ 1011679 w 3649252"/>
              <a:gd name="connsiteY2295" fmla="*/ 59382 h 677574"/>
              <a:gd name="connsiteX2296" fmla="*/ 1045098 w 3649252"/>
              <a:gd name="connsiteY2296" fmla="*/ 59382 h 677574"/>
              <a:gd name="connsiteX2297" fmla="*/ 1068973 w 3649252"/>
              <a:gd name="connsiteY2297" fmla="*/ 64010 h 677574"/>
              <a:gd name="connsiteX2298" fmla="*/ 1083755 w 3649252"/>
              <a:gd name="connsiteY2298" fmla="*/ 77056 h 677574"/>
              <a:gd name="connsiteX2299" fmla="*/ 1088800 w 3649252"/>
              <a:gd name="connsiteY2299" fmla="*/ 96914 h 677574"/>
              <a:gd name="connsiteX2300" fmla="*/ 1083755 w 3649252"/>
              <a:gd name="connsiteY2300" fmla="*/ 117094 h 677574"/>
              <a:gd name="connsiteX2301" fmla="*/ 1068973 w 3649252"/>
              <a:gd name="connsiteY2301" fmla="*/ 130783 h 677574"/>
              <a:gd name="connsiteX2302" fmla="*/ 1045098 w 3649252"/>
              <a:gd name="connsiteY2302" fmla="*/ 135731 h 677574"/>
              <a:gd name="connsiteX2303" fmla="*/ 995741 w 3649252"/>
              <a:gd name="connsiteY2303" fmla="*/ 135731 h 677574"/>
              <a:gd name="connsiteX2304" fmla="*/ 995741 w 3649252"/>
              <a:gd name="connsiteY2304" fmla="*/ 4113 h 677574"/>
              <a:gd name="connsiteX2305" fmla="*/ 58097 w 3649252"/>
              <a:gd name="connsiteY2305" fmla="*/ 2314 h 677574"/>
              <a:gd name="connsiteX2306" fmla="*/ 76831 w 3649252"/>
              <a:gd name="connsiteY2306" fmla="*/ 5206 h 677574"/>
              <a:gd name="connsiteX2307" fmla="*/ 92673 w 3649252"/>
              <a:gd name="connsiteY2307" fmla="*/ 13657 h 677574"/>
              <a:gd name="connsiteX2308" fmla="*/ 104498 w 3649252"/>
              <a:gd name="connsiteY2308" fmla="*/ 27153 h 677574"/>
              <a:gd name="connsiteX2309" fmla="*/ 111053 w 3649252"/>
              <a:gd name="connsiteY2309" fmla="*/ 45244 h 677574"/>
              <a:gd name="connsiteX2310" fmla="*/ 95115 w 3649252"/>
              <a:gd name="connsiteY2310" fmla="*/ 45244 h 677574"/>
              <a:gd name="connsiteX2311" fmla="*/ 90198 w 3649252"/>
              <a:gd name="connsiteY2311" fmla="*/ 33162 h 677574"/>
              <a:gd name="connsiteX2312" fmla="*/ 81715 w 3649252"/>
              <a:gd name="connsiteY2312" fmla="*/ 24389 h 677574"/>
              <a:gd name="connsiteX2313" fmla="*/ 70693 w 3649252"/>
              <a:gd name="connsiteY2313" fmla="*/ 19023 h 677574"/>
              <a:gd name="connsiteX2314" fmla="*/ 58097 w 3649252"/>
              <a:gd name="connsiteY2314" fmla="*/ 17223 h 677574"/>
              <a:gd name="connsiteX2315" fmla="*/ 36471 w 3649252"/>
              <a:gd name="connsiteY2315" fmla="*/ 23265 h 677574"/>
              <a:gd name="connsiteX2316" fmla="*/ 21112 w 3649252"/>
              <a:gd name="connsiteY2316" fmla="*/ 41066 h 677574"/>
              <a:gd name="connsiteX2317" fmla="*/ 15424 w 3649252"/>
              <a:gd name="connsiteY2317" fmla="*/ 69922 h 677574"/>
              <a:gd name="connsiteX2318" fmla="*/ 21112 w 3649252"/>
              <a:gd name="connsiteY2318" fmla="*/ 98778 h 677574"/>
              <a:gd name="connsiteX2319" fmla="*/ 36471 w 3649252"/>
              <a:gd name="connsiteY2319" fmla="*/ 116580 h 677574"/>
              <a:gd name="connsiteX2320" fmla="*/ 58097 w 3649252"/>
              <a:gd name="connsiteY2320" fmla="*/ 122621 h 677574"/>
              <a:gd name="connsiteX2321" fmla="*/ 70693 w 3649252"/>
              <a:gd name="connsiteY2321" fmla="*/ 120821 h 677574"/>
              <a:gd name="connsiteX2322" fmla="*/ 81715 w 3649252"/>
              <a:gd name="connsiteY2322" fmla="*/ 115455 h 677574"/>
              <a:gd name="connsiteX2323" fmla="*/ 90198 w 3649252"/>
              <a:gd name="connsiteY2323" fmla="*/ 106651 h 677574"/>
              <a:gd name="connsiteX2324" fmla="*/ 95115 w 3649252"/>
              <a:gd name="connsiteY2324" fmla="*/ 94601 h 677574"/>
              <a:gd name="connsiteX2325" fmla="*/ 111053 w 3649252"/>
              <a:gd name="connsiteY2325" fmla="*/ 94601 h 677574"/>
              <a:gd name="connsiteX2326" fmla="*/ 104498 w 3649252"/>
              <a:gd name="connsiteY2326" fmla="*/ 112659 h 677574"/>
              <a:gd name="connsiteX2327" fmla="*/ 92673 w 3649252"/>
              <a:gd name="connsiteY2327" fmla="*/ 126188 h 677574"/>
              <a:gd name="connsiteX2328" fmla="*/ 76831 w 3649252"/>
              <a:gd name="connsiteY2328" fmla="*/ 134639 h 677574"/>
              <a:gd name="connsiteX2329" fmla="*/ 58097 w 3649252"/>
              <a:gd name="connsiteY2329" fmla="*/ 137531 h 677574"/>
              <a:gd name="connsiteX2330" fmla="*/ 28149 w 3649252"/>
              <a:gd name="connsiteY2330" fmla="*/ 129305 h 677574"/>
              <a:gd name="connsiteX2331" fmla="*/ 7519 w 3649252"/>
              <a:gd name="connsiteY2331" fmla="*/ 105912 h 677574"/>
              <a:gd name="connsiteX2332" fmla="*/ 0 w 3649252"/>
              <a:gd name="connsiteY2332" fmla="*/ 69922 h 677574"/>
              <a:gd name="connsiteX2333" fmla="*/ 7519 w 3649252"/>
              <a:gd name="connsiteY2333" fmla="*/ 33933 h 677574"/>
              <a:gd name="connsiteX2334" fmla="*/ 28149 w 3649252"/>
              <a:gd name="connsiteY2334" fmla="*/ 10540 h 677574"/>
              <a:gd name="connsiteX2335" fmla="*/ 58097 w 3649252"/>
              <a:gd name="connsiteY2335" fmla="*/ 2314 h 677574"/>
              <a:gd name="connsiteX2336" fmla="*/ 2181374 w 3649252"/>
              <a:gd name="connsiteY2336" fmla="*/ 0 h 677574"/>
              <a:gd name="connsiteX2337" fmla="*/ 2189086 w 3649252"/>
              <a:gd name="connsiteY2337" fmla="*/ 9254 h 677574"/>
              <a:gd name="connsiteX2338" fmla="*/ 2178674 w 3649252"/>
              <a:gd name="connsiteY2338" fmla="*/ 15360 h 677574"/>
              <a:gd name="connsiteX2339" fmla="*/ 2165307 w 3649252"/>
              <a:gd name="connsiteY2339" fmla="*/ 17481 h 677574"/>
              <a:gd name="connsiteX2340" fmla="*/ 2148726 w 3649252"/>
              <a:gd name="connsiteY2340" fmla="*/ 18252 h 677574"/>
              <a:gd name="connsiteX2341" fmla="*/ 2131696 w 3649252"/>
              <a:gd name="connsiteY2341" fmla="*/ 23265 h 677574"/>
              <a:gd name="connsiteX2342" fmla="*/ 2121284 w 3649252"/>
              <a:gd name="connsiteY2342" fmla="*/ 36632 h 677574"/>
              <a:gd name="connsiteX2343" fmla="*/ 2116593 w 3649252"/>
              <a:gd name="connsiteY2343" fmla="*/ 58097 h 677574"/>
              <a:gd name="connsiteX2344" fmla="*/ 2117878 w 3649252"/>
              <a:gd name="connsiteY2344" fmla="*/ 58097 h 677574"/>
              <a:gd name="connsiteX2345" fmla="*/ 2131760 w 3649252"/>
              <a:gd name="connsiteY2345" fmla="*/ 44473 h 677574"/>
              <a:gd name="connsiteX2346" fmla="*/ 2150783 w 3649252"/>
              <a:gd name="connsiteY2346" fmla="*/ 40102 h 677574"/>
              <a:gd name="connsiteX2347" fmla="*/ 2171605 w 3649252"/>
              <a:gd name="connsiteY2347" fmla="*/ 45501 h 677574"/>
              <a:gd name="connsiteX2348" fmla="*/ 2186258 w 3649252"/>
              <a:gd name="connsiteY2348" fmla="*/ 61503 h 677574"/>
              <a:gd name="connsiteX2349" fmla="*/ 2191657 w 3649252"/>
              <a:gd name="connsiteY2349" fmla="*/ 87660 h 677574"/>
              <a:gd name="connsiteX2350" fmla="*/ 2186162 w 3649252"/>
              <a:gd name="connsiteY2350" fmla="*/ 114395 h 677574"/>
              <a:gd name="connsiteX2351" fmla="*/ 2170802 w 3649252"/>
              <a:gd name="connsiteY2351" fmla="*/ 131715 h 677574"/>
              <a:gd name="connsiteX2352" fmla="*/ 2147698 w 3649252"/>
              <a:gd name="connsiteY2352" fmla="*/ 137788 h 677574"/>
              <a:gd name="connsiteX2353" fmla="*/ 2124498 w 3649252"/>
              <a:gd name="connsiteY2353" fmla="*/ 131522 h 677574"/>
              <a:gd name="connsiteX2354" fmla="*/ 2109010 w 3649252"/>
              <a:gd name="connsiteY2354" fmla="*/ 112884 h 677574"/>
              <a:gd name="connsiteX2355" fmla="*/ 2103483 w 3649252"/>
              <a:gd name="connsiteY2355" fmla="*/ 82261 h 677574"/>
              <a:gd name="connsiteX2356" fmla="*/ 2103483 w 3649252"/>
              <a:gd name="connsiteY2356" fmla="*/ 71722 h 677574"/>
              <a:gd name="connsiteX2357" fmla="*/ 2114697 w 3649252"/>
              <a:gd name="connsiteY2357" fmla="*/ 21722 h 677574"/>
              <a:gd name="connsiteX2358" fmla="*/ 2148469 w 3649252"/>
              <a:gd name="connsiteY2358" fmla="*/ 4113 h 677574"/>
              <a:gd name="connsiteX2359" fmla="*/ 2162672 w 3649252"/>
              <a:gd name="connsiteY2359" fmla="*/ 3985 h 677574"/>
              <a:gd name="connsiteX2360" fmla="*/ 2173533 w 3649252"/>
              <a:gd name="connsiteY2360" fmla="*/ 3406 h 677574"/>
              <a:gd name="connsiteX2361" fmla="*/ 2181374 w 3649252"/>
              <a:gd name="connsiteY2361" fmla="*/ 0 h 677574"/>
              <a:gd name="connsiteX0" fmla="*/ 3464231 w 3649252"/>
              <a:gd name="connsiteY0" fmla="*/ 630016 h 677574"/>
              <a:gd name="connsiteX1" fmla="*/ 3460825 w 3649252"/>
              <a:gd name="connsiteY1" fmla="*/ 621855 h 677574"/>
              <a:gd name="connsiteX2" fmla="*/ 3464231 w 3649252"/>
              <a:gd name="connsiteY2" fmla="*/ 630016 h 677574"/>
              <a:gd name="connsiteX3" fmla="*/ 1159117 w 3649252"/>
              <a:gd name="connsiteY3" fmla="*/ 598526 h 677574"/>
              <a:gd name="connsiteX4" fmla="*/ 1159117 w 3649252"/>
              <a:gd name="connsiteY4" fmla="*/ 620055 h 677574"/>
              <a:gd name="connsiteX5" fmla="*/ 1182189 w 3649252"/>
              <a:gd name="connsiteY5" fmla="*/ 620055 h 677574"/>
              <a:gd name="connsiteX6" fmla="*/ 1191154 w 3649252"/>
              <a:gd name="connsiteY6" fmla="*/ 617324 h 677574"/>
              <a:gd name="connsiteX7" fmla="*/ 1194400 w 3649252"/>
              <a:gd name="connsiteY7" fmla="*/ 609837 h 677574"/>
              <a:gd name="connsiteX8" fmla="*/ 1191154 w 3649252"/>
              <a:gd name="connsiteY8" fmla="*/ 601546 h 677574"/>
              <a:gd name="connsiteX9" fmla="*/ 1182189 w 3649252"/>
              <a:gd name="connsiteY9" fmla="*/ 598526 h 677574"/>
              <a:gd name="connsiteX10" fmla="*/ 1159117 w 3649252"/>
              <a:gd name="connsiteY10" fmla="*/ 598526 h 677574"/>
              <a:gd name="connsiteX11" fmla="*/ 2676058 w 3649252"/>
              <a:gd name="connsiteY11" fmla="*/ 594798 h 677574"/>
              <a:gd name="connsiteX12" fmla="*/ 2672555 w 3649252"/>
              <a:gd name="connsiteY12" fmla="*/ 596309 h 677574"/>
              <a:gd name="connsiteX13" fmla="*/ 2667575 w 3649252"/>
              <a:gd name="connsiteY13" fmla="*/ 597530 h 677574"/>
              <a:gd name="connsiteX14" fmla="*/ 2662048 w 3649252"/>
              <a:gd name="connsiteY14" fmla="*/ 598494 h 677574"/>
              <a:gd name="connsiteX15" fmla="*/ 2657035 w 3649252"/>
              <a:gd name="connsiteY15" fmla="*/ 599233 h 677574"/>
              <a:gd name="connsiteX16" fmla="*/ 2648616 w 3649252"/>
              <a:gd name="connsiteY16" fmla="*/ 601482 h 677574"/>
              <a:gd name="connsiteX17" fmla="*/ 2643025 w 3649252"/>
              <a:gd name="connsiteY17" fmla="*/ 605627 h 677574"/>
              <a:gd name="connsiteX18" fmla="*/ 2641033 w 3649252"/>
              <a:gd name="connsiteY18" fmla="*/ 612086 h 677574"/>
              <a:gd name="connsiteX19" fmla="*/ 2645113 w 3649252"/>
              <a:gd name="connsiteY19" fmla="*/ 620601 h 677574"/>
              <a:gd name="connsiteX20" fmla="*/ 2655493 w 3649252"/>
              <a:gd name="connsiteY20" fmla="*/ 623526 h 677574"/>
              <a:gd name="connsiteX21" fmla="*/ 2666161 w 3649252"/>
              <a:gd name="connsiteY21" fmla="*/ 621116 h 677574"/>
              <a:gd name="connsiteX22" fmla="*/ 2673423 w 3649252"/>
              <a:gd name="connsiteY22" fmla="*/ 614592 h 677574"/>
              <a:gd name="connsiteX23" fmla="*/ 2676058 w 3649252"/>
              <a:gd name="connsiteY23" fmla="*/ 605274 h 677574"/>
              <a:gd name="connsiteX24" fmla="*/ 2676058 w 3649252"/>
              <a:gd name="connsiteY24" fmla="*/ 594798 h 677574"/>
              <a:gd name="connsiteX25" fmla="*/ 2075983 w 3649252"/>
              <a:gd name="connsiteY25" fmla="*/ 594798 h 677574"/>
              <a:gd name="connsiteX26" fmla="*/ 2072481 w 3649252"/>
              <a:gd name="connsiteY26" fmla="*/ 596309 h 677574"/>
              <a:gd name="connsiteX27" fmla="*/ 2067500 w 3649252"/>
              <a:gd name="connsiteY27" fmla="*/ 597530 h 677574"/>
              <a:gd name="connsiteX28" fmla="*/ 2061973 w 3649252"/>
              <a:gd name="connsiteY28" fmla="*/ 598494 h 677574"/>
              <a:gd name="connsiteX29" fmla="*/ 2056960 w 3649252"/>
              <a:gd name="connsiteY29" fmla="*/ 599233 h 677574"/>
              <a:gd name="connsiteX30" fmla="*/ 2048541 w 3649252"/>
              <a:gd name="connsiteY30" fmla="*/ 601482 h 677574"/>
              <a:gd name="connsiteX31" fmla="*/ 2042950 w 3649252"/>
              <a:gd name="connsiteY31" fmla="*/ 605627 h 677574"/>
              <a:gd name="connsiteX32" fmla="*/ 2040958 w 3649252"/>
              <a:gd name="connsiteY32" fmla="*/ 612086 h 677574"/>
              <a:gd name="connsiteX33" fmla="*/ 2045039 w 3649252"/>
              <a:gd name="connsiteY33" fmla="*/ 620601 h 677574"/>
              <a:gd name="connsiteX34" fmla="*/ 2055418 w 3649252"/>
              <a:gd name="connsiteY34" fmla="*/ 623526 h 677574"/>
              <a:gd name="connsiteX35" fmla="*/ 2066086 w 3649252"/>
              <a:gd name="connsiteY35" fmla="*/ 621116 h 677574"/>
              <a:gd name="connsiteX36" fmla="*/ 2073348 w 3649252"/>
              <a:gd name="connsiteY36" fmla="*/ 614592 h 677574"/>
              <a:gd name="connsiteX37" fmla="*/ 2075983 w 3649252"/>
              <a:gd name="connsiteY37" fmla="*/ 605274 h 677574"/>
              <a:gd name="connsiteX38" fmla="*/ 2075983 w 3649252"/>
              <a:gd name="connsiteY38" fmla="*/ 594798 h 677574"/>
              <a:gd name="connsiteX39" fmla="*/ 1085383 w 3649252"/>
              <a:gd name="connsiteY39" fmla="*/ 594798 h 677574"/>
              <a:gd name="connsiteX40" fmla="*/ 1081881 w 3649252"/>
              <a:gd name="connsiteY40" fmla="*/ 596309 h 677574"/>
              <a:gd name="connsiteX41" fmla="*/ 1076900 w 3649252"/>
              <a:gd name="connsiteY41" fmla="*/ 597530 h 677574"/>
              <a:gd name="connsiteX42" fmla="*/ 1071373 w 3649252"/>
              <a:gd name="connsiteY42" fmla="*/ 598494 h 677574"/>
              <a:gd name="connsiteX43" fmla="*/ 1066360 w 3649252"/>
              <a:gd name="connsiteY43" fmla="*/ 599233 h 677574"/>
              <a:gd name="connsiteX44" fmla="*/ 1057941 w 3649252"/>
              <a:gd name="connsiteY44" fmla="*/ 601482 h 677574"/>
              <a:gd name="connsiteX45" fmla="*/ 1052350 w 3649252"/>
              <a:gd name="connsiteY45" fmla="*/ 605627 h 677574"/>
              <a:gd name="connsiteX46" fmla="*/ 1050358 w 3649252"/>
              <a:gd name="connsiteY46" fmla="*/ 612086 h 677574"/>
              <a:gd name="connsiteX47" fmla="*/ 1054439 w 3649252"/>
              <a:gd name="connsiteY47" fmla="*/ 620601 h 677574"/>
              <a:gd name="connsiteX48" fmla="*/ 1064818 w 3649252"/>
              <a:gd name="connsiteY48" fmla="*/ 623526 h 677574"/>
              <a:gd name="connsiteX49" fmla="*/ 1075486 w 3649252"/>
              <a:gd name="connsiteY49" fmla="*/ 621116 h 677574"/>
              <a:gd name="connsiteX50" fmla="*/ 1082748 w 3649252"/>
              <a:gd name="connsiteY50" fmla="*/ 614592 h 677574"/>
              <a:gd name="connsiteX51" fmla="*/ 1085383 w 3649252"/>
              <a:gd name="connsiteY51" fmla="*/ 605274 h 677574"/>
              <a:gd name="connsiteX52" fmla="*/ 1085383 w 3649252"/>
              <a:gd name="connsiteY52" fmla="*/ 594798 h 677574"/>
              <a:gd name="connsiteX53" fmla="*/ 166985 w 3649252"/>
              <a:gd name="connsiteY53" fmla="*/ 590942 h 677574"/>
              <a:gd name="connsiteX54" fmla="*/ 162776 w 3649252"/>
              <a:gd name="connsiteY54" fmla="*/ 593031 h 677574"/>
              <a:gd name="connsiteX55" fmla="*/ 155321 w 3649252"/>
              <a:gd name="connsiteY55" fmla="*/ 594638 h 677574"/>
              <a:gd name="connsiteX56" fmla="*/ 147159 w 3649252"/>
              <a:gd name="connsiteY56" fmla="*/ 595794 h 677574"/>
              <a:gd name="connsiteX57" fmla="*/ 140764 w 3649252"/>
              <a:gd name="connsiteY57" fmla="*/ 596598 h 677574"/>
              <a:gd name="connsiteX58" fmla="*/ 129743 w 3649252"/>
              <a:gd name="connsiteY58" fmla="*/ 599072 h 677574"/>
              <a:gd name="connsiteX59" fmla="*/ 121516 w 3649252"/>
              <a:gd name="connsiteY59" fmla="*/ 604149 h 677574"/>
              <a:gd name="connsiteX60" fmla="*/ 118400 w 3649252"/>
              <a:gd name="connsiteY60" fmla="*/ 613307 h 677574"/>
              <a:gd name="connsiteX61" fmla="*/ 124280 w 3649252"/>
              <a:gd name="connsiteY61" fmla="*/ 625229 h 677574"/>
              <a:gd name="connsiteX62" fmla="*/ 139222 w 3649252"/>
              <a:gd name="connsiteY62" fmla="*/ 629245 h 677574"/>
              <a:gd name="connsiteX63" fmla="*/ 154421 w 3649252"/>
              <a:gd name="connsiteY63" fmla="*/ 625711 h 677574"/>
              <a:gd name="connsiteX64" fmla="*/ 163804 w 3649252"/>
              <a:gd name="connsiteY64" fmla="*/ 616585 h 677574"/>
              <a:gd name="connsiteX65" fmla="*/ 166985 w 3649252"/>
              <a:gd name="connsiteY65" fmla="*/ 604824 h 677574"/>
              <a:gd name="connsiteX66" fmla="*/ 166985 w 3649252"/>
              <a:gd name="connsiteY66" fmla="*/ 590942 h 677574"/>
              <a:gd name="connsiteX67" fmla="*/ 618878 w 3649252"/>
              <a:gd name="connsiteY67" fmla="*/ 562922 h 677574"/>
              <a:gd name="connsiteX68" fmla="*/ 617850 w 3649252"/>
              <a:gd name="connsiteY68" fmla="*/ 574104 h 677574"/>
              <a:gd name="connsiteX69" fmla="*/ 614701 w 3649252"/>
              <a:gd name="connsiteY69" fmla="*/ 600936 h 677574"/>
              <a:gd name="connsiteX70" fmla="*/ 608274 w 3649252"/>
              <a:gd name="connsiteY70" fmla="*/ 618834 h 677574"/>
              <a:gd name="connsiteX71" fmla="*/ 645485 w 3649252"/>
              <a:gd name="connsiteY71" fmla="*/ 618834 h 677574"/>
              <a:gd name="connsiteX72" fmla="*/ 645485 w 3649252"/>
              <a:gd name="connsiteY72" fmla="*/ 562922 h 677574"/>
              <a:gd name="connsiteX73" fmla="*/ 618878 w 3649252"/>
              <a:gd name="connsiteY73" fmla="*/ 562922 h 677574"/>
              <a:gd name="connsiteX74" fmla="*/ 1159117 w 3649252"/>
              <a:gd name="connsiteY74" fmla="*/ 562794 h 677574"/>
              <a:gd name="connsiteX75" fmla="*/ 1159117 w 3649252"/>
              <a:gd name="connsiteY75" fmla="*/ 582459 h 677574"/>
              <a:gd name="connsiteX76" fmla="*/ 1176277 w 3649252"/>
              <a:gd name="connsiteY76" fmla="*/ 582459 h 677574"/>
              <a:gd name="connsiteX77" fmla="*/ 1183314 w 3649252"/>
              <a:gd name="connsiteY77" fmla="*/ 581270 h 677574"/>
              <a:gd name="connsiteX78" fmla="*/ 1187812 w 3649252"/>
              <a:gd name="connsiteY78" fmla="*/ 577832 h 677574"/>
              <a:gd name="connsiteX79" fmla="*/ 1189387 w 3649252"/>
              <a:gd name="connsiteY79" fmla="*/ 572498 h 677574"/>
              <a:gd name="connsiteX80" fmla="*/ 1185724 w 3649252"/>
              <a:gd name="connsiteY80" fmla="*/ 565364 h 677574"/>
              <a:gd name="connsiteX81" fmla="*/ 1175698 w 3649252"/>
              <a:gd name="connsiteY81" fmla="*/ 562794 h 677574"/>
              <a:gd name="connsiteX82" fmla="*/ 1159117 w 3649252"/>
              <a:gd name="connsiteY82" fmla="*/ 562794 h 677574"/>
              <a:gd name="connsiteX83" fmla="*/ 3133786 w 3649252"/>
              <a:gd name="connsiteY83" fmla="*/ 562344 h 677574"/>
              <a:gd name="connsiteX84" fmla="*/ 3122507 w 3649252"/>
              <a:gd name="connsiteY84" fmla="*/ 565878 h 677574"/>
              <a:gd name="connsiteX85" fmla="*/ 3115470 w 3649252"/>
              <a:gd name="connsiteY85" fmla="*/ 575904 h 677574"/>
              <a:gd name="connsiteX86" fmla="*/ 3113028 w 3649252"/>
              <a:gd name="connsiteY86" fmla="*/ 591199 h 677574"/>
              <a:gd name="connsiteX87" fmla="*/ 3115470 w 3649252"/>
              <a:gd name="connsiteY87" fmla="*/ 606559 h 677574"/>
              <a:gd name="connsiteX88" fmla="*/ 3122539 w 3649252"/>
              <a:gd name="connsiteY88" fmla="*/ 616745 h 677574"/>
              <a:gd name="connsiteX89" fmla="*/ 3133786 w 3649252"/>
              <a:gd name="connsiteY89" fmla="*/ 620376 h 677574"/>
              <a:gd name="connsiteX90" fmla="*/ 3145097 w 3649252"/>
              <a:gd name="connsiteY90" fmla="*/ 616681 h 677574"/>
              <a:gd name="connsiteX91" fmla="*/ 3152134 w 3649252"/>
              <a:gd name="connsiteY91" fmla="*/ 606398 h 677574"/>
              <a:gd name="connsiteX92" fmla="*/ 3154544 w 3649252"/>
              <a:gd name="connsiteY92" fmla="*/ 591199 h 677574"/>
              <a:gd name="connsiteX93" fmla="*/ 3152166 w 3649252"/>
              <a:gd name="connsiteY93" fmla="*/ 576161 h 677574"/>
              <a:gd name="connsiteX94" fmla="*/ 3145161 w 3649252"/>
              <a:gd name="connsiteY94" fmla="*/ 566007 h 677574"/>
              <a:gd name="connsiteX95" fmla="*/ 3133786 w 3649252"/>
              <a:gd name="connsiteY95" fmla="*/ 562344 h 677574"/>
              <a:gd name="connsiteX96" fmla="*/ 409636 w 3649252"/>
              <a:gd name="connsiteY96" fmla="*/ 562344 h 677574"/>
              <a:gd name="connsiteX97" fmla="*/ 398357 w 3649252"/>
              <a:gd name="connsiteY97" fmla="*/ 565878 h 677574"/>
              <a:gd name="connsiteX98" fmla="*/ 391320 w 3649252"/>
              <a:gd name="connsiteY98" fmla="*/ 575904 h 677574"/>
              <a:gd name="connsiteX99" fmla="*/ 388878 w 3649252"/>
              <a:gd name="connsiteY99" fmla="*/ 591199 h 677574"/>
              <a:gd name="connsiteX100" fmla="*/ 391320 w 3649252"/>
              <a:gd name="connsiteY100" fmla="*/ 606559 h 677574"/>
              <a:gd name="connsiteX101" fmla="*/ 398389 w 3649252"/>
              <a:gd name="connsiteY101" fmla="*/ 616745 h 677574"/>
              <a:gd name="connsiteX102" fmla="*/ 409636 w 3649252"/>
              <a:gd name="connsiteY102" fmla="*/ 620376 h 677574"/>
              <a:gd name="connsiteX103" fmla="*/ 420947 w 3649252"/>
              <a:gd name="connsiteY103" fmla="*/ 616681 h 677574"/>
              <a:gd name="connsiteX104" fmla="*/ 427984 w 3649252"/>
              <a:gd name="connsiteY104" fmla="*/ 606398 h 677574"/>
              <a:gd name="connsiteX105" fmla="*/ 430394 w 3649252"/>
              <a:gd name="connsiteY105" fmla="*/ 591199 h 677574"/>
              <a:gd name="connsiteX106" fmla="*/ 428016 w 3649252"/>
              <a:gd name="connsiteY106" fmla="*/ 576161 h 677574"/>
              <a:gd name="connsiteX107" fmla="*/ 421011 w 3649252"/>
              <a:gd name="connsiteY107" fmla="*/ 566007 h 677574"/>
              <a:gd name="connsiteX108" fmla="*/ 409636 w 3649252"/>
              <a:gd name="connsiteY108" fmla="*/ 562344 h 677574"/>
              <a:gd name="connsiteX109" fmla="*/ 2903603 w 3649252"/>
              <a:gd name="connsiteY109" fmla="*/ 561894 h 677574"/>
              <a:gd name="connsiteX110" fmla="*/ 2903603 w 3649252"/>
              <a:gd name="connsiteY110" fmla="*/ 621148 h 677574"/>
              <a:gd name="connsiteX111" fmla="*/ 2913435 w 3649252"/>
              <a:gd name="connsiteY111" fmla="*/ 618866 h 677574"/>
              <a:gd name="connsiteX112" fmla="*/ 2920698 w 3649252"/>
              <a:gd name="connsiteY112" fmla="*/ 612536 h 677574"/>
              <a:gd name="connsiteX113" fmla="*/ 2925197 w 3649252"/>
              <a:gd name="connsiteY113" fmla="*/ 603121 h 677574"/>
              <a:gd name="connsiteX114" fmla="*/ 2926739 w 3649252"/>
              <a:gd name="connsiteY114" fmla="*/ 591585 h 677574"/>
              <a:gd name="connsiteX115" fmla="*/ 2924008 w 3649252"/>
              <a:gd name="connsiteY115" fmla="*/ 576579 h 677574"/>
              <a:gd name="connsiteX116" fmla="*/ 2916135 w 3649252"/>
              <a:gd name="connsiteY116" fmla="*/ 565878 h 677574"/>
              <a:gd name="connsiteX117" fmla="*/ 2903603 w 3649252"/>
              <a:gd name="connsiteY117" fmla="*/ 561894 h 677574"/>
              <a:gd name="connsiteX118" fmla="*/ 2876289 w 3649252"/>
              <a:gd name="connsiteY118" fmla="*/ 561894 h 677574"/>
              <a:gd name="connsiteX119" fmla="*/ 2866457 w 3649252"/>
              <a:gd name="connsiteY119" fmla="*/ 564207 h 677574"/>
              <a:gd name="connsiteX120" fmla="*/ 2859195 w 3649252"/>
              <a:gd name="connsiteY120" fmla="*/ 570538 h 677574"/>
              <a:gd name="connsiteX121" fmla="*/ 2854728 w 3649252"/>
              <a:gd name="connsiteY121" fmla="*/ 579953 h 677574"/>
              <a:gd name="connsiteX122" fmla="*/ 2853218 w 3649252"/>
              <a:gd name="connsiteY122" fmla="*/ 591585 h 677574"/>
              <a:gd name="connsiteX123" fmla="*/ 2855917 w 3649252"/>
              <a:gd name="connsiteY123" fmla="*/ 606527 h 677574"/>
              <a:gd name="connsiteX124" fmla="*/ 2863822 w 3649252"/>
              <a:gd name="connsiteY124" fmla="*/ 617195 h 677574"/>
              <a:gd name="connsiteX125" fmla="*/ 2876289 w 3649252"/>
              <a:gd name="connsiteY125" fmla="*/ 621148 h 677574"/>
              <a:gd name="connsiteX126" fmla="*/ 2876289 w 3649252"/>
              <a:gd name="connsiteY126" fmla="*/ 561894 h 677574"/>
              <a:gd name="connsiteX127" fmla="*/ 3016658 w 3649252"/>
              <a:gd name="connsiteY127" fmla="*/ 561444 h 677574"/>
              <a:gd name="connsiteX128" fmla="*/ 3005122 w 3649252"/>
              <a:gd name="connsiteY128" fmla="*/ 565364 h 677574"/>
              <a:gd name="connsiteX129" fmla="*/ 2998117 w 3649252"/>
              <a:gd name="connsiteY129" fmla="*/ 576032 h 677574"/>
              <a:gd name="connsiteX130" fmla="*/ 2995771 w 3649252"/>
              <a:gd name="connsiteY130" fmla="*/ 591392 h 677574"/>
              <a:gd name="connsiteX131" fmla="*/ 2998117 w 3649252"/>
              <a:gd name="connsiteY131" fmla="*/ 606752 h 677574"/>
              <a:gd name="connsiteX132" fmla="*/ 3005122 w 3649252"/>
              <a:gd name="connsiteY132" fmla="*/ 617388 h 677574"/>
              <a:gd name="connsiteX133" fmla="*/ 3016658 w 3649252"/>
              <a:gd name="connsiteY133" fmla="*/ 621276 h 677574"/>
              <a:gd name="connsiteX134" fmla="*/ 3028033 w 3649252"/>
              <a:gd name="connsiteY134" fmla="*/ 617388 h 677574"/>
              <a:gd name="connsiteX135" fmla="*/ 3034942 w 3649252"/>
              <a:gd name="connsiteY135" fmla="*/ 606752 h 677574"/>
              <a:gd name="connsiteX136" fmla="*/ 3037288 w 3649252"/>
              <a:gd name="connsiteY136" fmla="*/ 591392 h 677574"/>
              <a:gd name="connsiteX137" fmla="*/ 3034942 w 3649252"/>
              <a:gd name="connsiteY137" fmla="*/ 576032 h 677574"/>
              <a:gd name="connsiteX138" fmla="*/ 3028033 w 3649252"/>
              <a:gd name="connsiteY138" fmla="*/ 565364 h 677574"/>
              <a:gd name="connsiteX139" fmla="*/ 3016658 w 3649252"/>
              <a:gd name="connsiteY139" fmla="*/ 561444 h 677574"/>
              <a:gd name="connsiteX140" fmla="*/ 1702208 w 3649252"/>
              <a:gd name="connsiteY140" fmla="*/ 561444 h 677574"/>
              <a:gd name="connsiteX141" fmla="*/ 1690672 w 3649252"/>
              <a:gd name="connsiteY141" fmla="*/ 565364 h 677574"/>
              <a:gd name="connsiteX142" fmla="*/ 1683667 w 3649252"/>
              <a:gd name="connsiteY142" fmla="*/ 576032 h 677574"/>
              <a:gd name="connsiteX143" fmla="*/ 1681321 w 3649252"/>
              <a:gd name="connsiteY143" fmla="*/ 591392 h 677574"/>
              <a:gd name="connsiteX144" fmla="*/ 1683667 w 3649252"/>
              <a:gd name="connsiteY144" fmla="*/ 606752 h 677574"/>
              <a:gd name="connsiteX145" fmla="*/ 1690672 w 3649252"/>
              <a:gd name="connsiteY145" fmla="*/ 617388 h 677574"/>
              <a:gd name="connsiteX146" fmla="*/ 1702208 w 3649252"/>
              <a:gd name="connsiteY146" fmla="*/ 621276 h 677574"/>
              <a:gd name="connsiteX147" fmla="*/ 1713583 w 3649252"/>
              <a:gd name="connsiteY147" fmla="*/ 617388 h 677574"/>
              <a:gd name="connsiteX148" fmla="*/ 1720492 w 3649252"/>
              <a:gd name="connsiteY148" fmla="*/ 606752 h 677574"/>
              <a:gd name="connsiteX149" fmla="*/ 1722838 w 3649252"/>
              <a:gd name="connsiteY149" fmla="*/ 591392 h 677574"/>
              <a:gd name="connsiteX150" fmla="*/ 1720492 w 3649252"/>
              <a:gd name="connsiteY150" fmla="*/ 576032 h 677574"/>
              <a:gd name="connsiteX151" fmla="*/ 1713583 w 3649252"/>
              <a:gd name="connsiteY151" fmla="*/ 565364 h 677574"/>
              <a:gd name="connsiteX152" fmla="*/ 1702208 w 3649252"/>
              <a:gd name="connsiteY152" fmla="*/ 561444 h 677574"/>
              <a:gd name="connsiteX153" fmla="*/ 749708 w 3649252"/>
              <a:gd name="connsiteY153" fmla="*/ 561444 h 677574"/>
              <a:gd name="connsiteX154" fmla="*/ 738172 w 3649252"/>
              <a:gd name="connsiteY154" fmla="*/ 565364 h 677574"/>
              <a:gd name="connsiteX155" fmla="*/ 731167 w 3649252"/>
              <a:gd name="connsiteY155" fmla="*/ 576032 h 677574"/>
              <a:gd name="connsiteX156" fmla="*/ 728821 w 3649252"/>
              <a:gd name="connsiteY156" fmla="*/ 591392 h 677574"/>
              <a:gd name="connsiteX157" fmla="*/ 731167 w 3649252"/>
              <a:gd name="connsiteY157" fmla="*/ 606752 h 677574"/>
              <a:gd name="connsiteX158" fmla="*/ 738172 w 3649252"/>
              <a:gd name="connsiteY158" fmla="*/ 617388 h 677574"/>
              <a:gd name="connsiteX159" fmla="*/ 749708 w 3649252"/>
              <a:gd name="connsiteY159" fmla="*/ 621276 h 677574"/>
              <a:gd name="connsiteX160" fmla="*/ 761083 w 3649252"/>
              <a:gd name="connsiteY160" fmla="*/ 617388 h 677574"/>
              <a:gd name="connsiteX161" fmla="*/ 767992 w 3649252"/>
              <a:gd name="connsiteY161" fmla="*/ 606752 h 677574"/>
              <a:gd name="connsiteX162" fmla="*/ 770338 w 3649252"/>
              <a:gd name="connsiteY162" fmla="*/ 591392 h 677574"/>
              <a:gd name="connsiteX163" fmla="*/ 767992 w 3649252"/>
              <a:gd name="connsiteY163" fmla="*/ 576032 h 677574"/>
              <a:gd name="connsiteX164" fmla="*/ 761083 w 3649252"/>
              <a:gd name="connsiteY164" fmla="*/ 565364 h 677574"/>
              <a:gd name="connsiteX165" fmla="*/ 749708 w 3649252"/>
              <a:gd name="connsiteY165" fmla="*/ 561444 h 677574"/>
              <a:gd name="connsiteX166" fmla="*/ 3378223 w 3649252"/>
              <a:gd name="connsiteY166" fmla="*/ 560994 h 677574"/>
              <a:gd name="connsiteX167" fmla="*/ 3367201 w 3649252"/>
              <a:gd name="connsiteY167" fmla="*/ 563854 h 677574"/>
              <a:gd name="connsiteX168" fmla="*/ 3359713 w 3649252"/>
              <a:gd name="connsiteY168" fmla="*/ 571502 h 677574"/>
              <a:gd name="connsiteX169" fmla="*/ 3357184 w 3649252"/>
              <a:gd name="connsiteY169" fmla="*/ 581238 h 677574"/>
              <a:gd name="connsiteX170" fmla="*/ 3398402 w 3649252"/>
              <a:gd name="connsiteY170" fmla="*/ 581238 h 677574"/>
              <a:gd name="connsiteX171" fmla="*/ 3395831 w 3649252"/>
              <a:gd name="connsiteY171" fmla="*/ 570763 h 677574"/>
              <a:gd name="connsiteX172" fmla="*/ 3388730 w 3649252"/>
              <a:gd name="connsiteY172" fmla="*/ 563597 h 677574"/>
              <a:gd name="connsiteX173" fmla="*/ 3378223 w 3649252"/>
              <a:gd name="connsiteY173" fmla="*/ 560994 h 677574"/>
              <a:gd name="connsiteX174" fmla="*/ 1387498 w 3649252"/>
              <a:gd name="connsiteY174" fmla="*/ 560994 h 677574"/>
              <a:gd name="connsiteX175" fmla="*/ 1376476 w 3649252"/>
              <a:gd name="connsiteY175" fmla="*/ 563854 h 677574"/>
              <a:gd name="connsiteX176" fmla="*/ 1368989 w 3649252"/>
              <a:gd name="connsiteY176" fmla="*/ 571502 h 677574"/>
              <a:gd name="connsiteX177" fmla="*/ 1366459 w 3649252"/>
              <a:gd name="connsiteY177" fmla="*/ 581238 h 677574"/>
              <a:gd name="connsiteX178" fmla="*/ 1407677 w 3649252"/>
              <a:gd name="connsiteY178" fmla="*/ 581238 h 677574"/>
              <a:gd name="connsiteX179" fmla="*/ 1405107 w 3649252"/>
              <a:gd name="connsiteY179" fmla="*/ 570763 h 677574"/>
              <a:gd name="connsiteX180" fmla="*/ 1398005 w 3649252"/>
              <a:gd name="connsiteY180" fmla="*/ 563597 h 677574"/>
              <a:gd name="connsiteX181" fmla="*/ 1387498 w 3649252"/>
              <a:gd name="connsiteY181" fmla="*/ 560994 h 677574"/>
              <a:gd name="connsiteX182" fmla="*/ 520723 w 3649252"/>
              <a:gd name="connsiteY182" fmla="*/ 560994 h 677574"/>
              <a:gd name="connsiteX183" fmla="*/ 509701 w 3649252"/>
              <a:gd name="connsiteY183" fmla="*/ 563854 h 677574"/>
              <a:gd name="connsiteX184" fmla="*/ 502214 w 3649252"/>
              <a:gd name="connsiteY184" fmla="*/ 571502 h 677574"/>
              <a:gd name="connsiteX185" fmla="*/ 499684 w 3649252"/>
              <a:gd name="connsiteY185" fmla="*/ 581238 h 677574"/>
              <a:gd name="connsiteX186" fmla="*/ 540902 w 3649252"/>
              <a:gd name="connsiteY186" fmla="*/ 581238 h 677574"/>
              <a:gd name="connsiteX187" fmla="*/ 538332 w 3649252"/>
              <a:gd name="connsiteY187" fmla="*/ 570763 h 677574"/>
              <a:gd name="connsiteX188" fmla="*/ 531230 w 3649252"/>
              <a:gd name="connsiteY188" fmla="*/ 563597 h 677574"/>
              <a:gd name="connsiteX189" fmla="*/ 520723 w 3649252"/>
              <a:gd name="connsiteY189" fmla="*/ 560994 h 677574"/>
              <a:gd name="connsiteX190" fmla="*/ 3200529 w 3649252"/>
              <a:gd name="connsiteY190" fmla="*/ 541843 h 677574"/>
              <a:gd name="connsiteX191" fmla="*/ 3212161 w 3649252"/>
              <a:gd name="connsiteY191" fmla="*/ 541843 h 677574"/>
              <a:gd name="connsiteX192" fmla="*/ 3226685 w 3649252"/>
              <a:gd name="connsiteY192" fmla="*/ 541843 h 677574"/>
              <a:gd name="connsiteX193" fmla="*/ 3232919 w 3649252"/>
              <a:gd name="connsiteY193" fmla="*/ 541843 h 677574"/>
              <a:gd name="connsiteX194" fmla="*/ 3258883 w 3649252"/>
              <a:gd name="connsiteY194" fmla="*/ 610287 h 677574"/>
              <a:gd name="connsiteX195" fmla="*/ 3285617 w 3649252"/>
              <a:gd name="connsiteY195" fmla="*/ 541843 h 677574"/>
              <a:gd name="connsiteX196" fmla="*/ 3292429 w 3649252"/>
              <a:gd name="connsiteY196" fmla="*/ 541843 h 677574"/>
              <a:gd name="connsiteX197" fmla="*/ 3306440 w 3649252"/>
              <a:gd name="connsiteY197" fmla="*/ 541843 h 677574"/>
              <a:gd name="connsiteX198" fmla="*/ 3318265 w 3649252"/>
              <a:gd name="connsiteY198" fmla="*/ 541843 h 677574"/>
              <a:gd name="connsiteX199" fmla="*/ 3318265 w 3649252"/>
              <a:gd name="connsiteY199" fmla="*/ 640556 h 677574"/>
              <a:gd name="connsiteX200" fmla="*/ 3292429 w 3649252"/>
              <a:gd name="connsiteY200" fmla="*/ 640556 h 677574"/>
              <a:gd name="connsiteX201" fmla="*/ 3292429 w 3649252"/>
              <a:gd name="connsiteY201" fmla="*/ 577768 h 677574"/>
              <a:gd name="connsiteX202" fmla="*/ 3267944 w 3649252"/>
              <a:gd name="connsiteY202" fmla="*/ 640556 h 677574"/>
              <a:gd name="connsiteX203" fmla="*/ 3249757 w 3649252"/>
              <a:gd name="connsiteY203" fmla="*/ 640556 h 677574"/>
              <a:gd name="connsiteX204" fmla="*/ 3226685 w 3649252"/>
              <a:gd name="connsiteY204" fmla="*/ 579978 h 677574"/>
              <a:gd name="connsiteX205" fmla="*/ 3226685 w 3649252"/>
              <a:gd name="connsiteY205" fmla="*/ 640556 h 677574"/>
              <a:gd name="connsiteX206" fmla="*/ 3200529 w 3649252"/>
              <a:gd name="connsiteY206" fmla="*/ 640556 h 677574"/>
              <a:gd name="connsiteX207" fmla="*/ 3200529 w 3649252"/>
              <a:gd name="connsiteY207" fmla="*/ 541843 h 677574"/>
              <a:gd name="connsiteX208" fmla="*/ 2719137 w 3649252"/>
              <a:gd name="connsiteY208" fmla="*/ 541843 h 677574"/>
              <a:gd name="connsiteX209" fmla="*/ 2808596 w 3649252"/>
              <a:gd name="connsiteY209" fmla="*/ 541843 h 677574"/>
              <a:gd name="connsiteX210" fmla="*/ 2808596 w 3649252"/>
              <a:gd name="connsiteY210" fmla="*/ 563372 h 677574"/>
              <a:gd name="connsiteX211" fmla="*/ 2776784 w 3649252"/>
              <a:gd name="connsiteY211" fmla="*/ 563372 h 677574"/>
              <a:gd name="connsiteX212" fmla="*/ 2776784 w 3649252"/>
              <a:gd name="connsiteY212" fmla="*/ 640556 h 677574"/>
              <a:gd name="connsiteX213" fmla="*/ 2750692 w 3649252"/>
              <a:gd name="connsiteY213" fmla="*/ 640556 h 677574"/>
              <a:gd name="connsiteX214" fmla="*/ 2750692 w 3649252"/>
              <a:gd name="connsiteY214" fmla="*/ 563372 h 677574"/>
              <a:gd name="connsiteX215" fmla="*/ 2719137 w 3649252"/>
              <a:gd name="connsiteY215" fmla="*/ 563372 h 677574"/>
              <a:gd name="connsiteX216" fmla="*/ 2719137 w 3649252"/>
              <a:gd name="connsiteY216" fmla="*/ 541843 h 677574"/>
              <a:gd name="connsiteX217" fmla="*/ 2527839 w 3649252"/>
              <a:gd name="connsiteY217" fmla="*/ 541843 h 677574"/>
              <a:gd name="connsiteX218" fmla="*/ 2602902 w 3649252"/>
              <a:gd name="connsiteY218" fmla="*/ 541843 h 677574"/>
              <a:gd name="connsiteX219" fmla="*/ 2602902 w 3649252"/>
              <a:gd name="connsiteY219" fmla="*/ 640556 h 677574"/>
              <a:gd name="connsiteX220" fmla="*/ 2576810 w 3649252"/>
              <a:gd name="connsiteY220" fmla="*/ 640556 h 677574"/>
              <a:gd name="connsiteX221" fmla="*/ 2576810 w 3649252"/>
              <a:gd name="connsiteY221" fmla="*/ 563372 h 677574"/>
              <a:gd name="connsiteX222" fmla="*/ 2552453 w 3649252"/>
              <a:gd name="connsiteY222" fmla="*/ 563372 h 677574"/>
              <a:gd name="connsiteX223" fmla="*/ 2550910 w 3649252"/>
              <a:gd name="connsiteY223" fmla="*/ 593513 h 677574"/>
              <a:gd name="connsiteX224" fmla="*/ 2547922 w 3649252"/>
              <a:gd name="connsiteY224" fmla="*/ 614850 h 677574"/>
              <a:gd name="connsiteX225" fmla="*/ 2541271 w 3649252"/>
              <a:gd name="connsiteY225" fmla="*/ 629470 h 677574"/>
              <a:gd name="connsiteX226" fmla="*/ 2531052 w 3649252"/>
              <a:gd name="connsiteY226" fmla="*/ 637857 h 677574"/>
              <a:gd name="connsiteX227" fmla="*/ 2517171 w 3649252"/>
              <a:gd name="connsiteY227" fmla="*/ 640556 h 677574"/>
              <a:gd name="connsiteX228" fmla="*/ 2508944 w 3649252"/>
              <a:gd name="connsiteY228" fmla="*/ 640556 h 677574"/>
              <a:gd name="connsiteX229" fmla="*/ 2508816 w 3649252"/>
              <a:gd name="connsiteY229" fmla="*/ 618834 h 677574"/>
              <a:gd name="connsiteX230" fmla="*/ 2512093 w 3649252"/>
              <a:gd name="connsiteY230" fmla="*/ 618834 h 677574"/>
              <a:gd name="connsiteX231" fmla="*/ 2518102 w 3649252"/>
              <a:gd name="connsiteY231" fmla="*/ 617131 h 677574"/>
              <a:gd name="connsiteX232" fmla="*/ 2522312 w 3649252"/>
              <a:gd name="connsiteY232" fmla="*/ 611572 h 677574"/>
              <a:gd name="connsiteX233" fmla="*/ 2524947 w 3649252"/>
              <a:gd name="connsiteY233" fmla="*/ 601321 h 677574"/>
              <a:gd name="connsiteX234" fmla="*/ 2526232 w 3649252"/>
              <a:gd name="connsiteY234" fmla="*/ 585544 h 677574"/>
              <a:gd name="connsiteX235" fmla="*/ 2527839 w 3649252"/>
              <a:gd name="connsiteY235" fmla="*/ 541843 h 677574"/>
              <a:gd name="connsiteX236" fmla="*/ 2409953 w 3649252"/>
              <a:gd name="connsiteY236" fmla="*/ 541843 h 677574"/>
              <a:gd name="connsiteX237" fmla="*/ 2496263 w 3649252"/>
              <a:gd name="connsiteY237" fmla="*/ 541843 h 677574"/>
              <a:gd name="connsiteX238" fmla="*/ 2496263 w 3649252"/>
              <a:gd name="connsiteY238" fmla="*/ 640556 h 677574"/>
              <a:gd name="connsiteX239" fmla="*/ 2470107 w 3649252"/>
              <a:gd name="connsiteY239" fmla="*/ 640556 h 677574"/>
              <a:gd name="connsiteX240" fmla="*/ 2470107 w 3649252"/>
              <a:gd name="connsiteY240" fmla="*/ 563372 h 677574"/>
              <a:gd name="connsiteX241" fmla="*/ 2435789 w 3649252"/>
              <a:gd name="connsiteY241" fmla="*/ 563372 h 677574"/>
              <a:gd name="connsiteX242" fmla="*/ 2435789 w 3649252"/>
              <a:gd name="connsiteY242" fmla="*/ 640556 h 677574"/>
              <a:gd name="connsiteX243" fmla="*/ 2409953 w 3649252"/>
              <a:gd name="connsiteY243" fmla="*/ 640556 h 677574"/>
              <a:gd name="connsiteX244" fmla="*/ 2409953 w 3649252"/>
              <a:gd name="connsiteY244" fmla="*/ 541843 h 677574"/>
              <a:gd name="connsiteX245" fmla="*/ 2267078 w 3649252"/>
              <a:gd name="connsiteY245" fmla="*/ 541843 h 677574"/>
              <a:gd name="connsiteX246" fmla="*/ 2293235 w 3649252"/>
              <a:gd name="connsiteY246" fmla="*/ 541843 h 677574"/>
              <a:gd name="connsiteX247" fmla="*/ 2293235 w 3649252"/>
              <a:gd name="connsiteY247" fmla="*/ 604438 h 677574"/>
              <a:gd name="connsiteX248" fmla="*/ 2328775 w 3649252"/>
              <a:gd name="connsiteY248" fmla="*/ 541843 h 677574"/>
              <a:gd name="connsiteX249" fmla="*/ 2355767 w 3649252"/>
              <a:gd name="connsiteY249" fmla="*/ 541843 h 677574"/>
              <a:gd name="connsiteX250" fmla="*/ 2355767 w 3649252"/>
              <a:gd name="connsiteY250" fmla="*/ 640556 h 677574"/>
              <a:gd name="connsiteX251" fmla="*/ 2329674 w 3649252"/>
              <a:gd name="connsiteY251" fmla="*/ 640556 h 677574"/>
              <a:gd name="connsiteX252" fmla="*/ 2329674 w 3649252"/>
              <a:gd name="connsiteY252" fmla="*/ 577768 h 677574"/>
              <a:gd name="connsiteX253" fmla="*/ 2294263 w 3649252"/>
              <a:gd name="connsiteY253" fmla="*/ 640556 h 677574"/>
              <a:gd name="connsiteX254" fmla="*/ 2267078 w 3649252"/>
              <a:gd name="connsiteY254" fmla="*/ 640556 h 677574"/>
              <a:gd name="connsiteX255" fmla="*/ 2267078 w 3649252"/>
              <a:gd name="connsiteY255" fmla="*/ 541843 h 677574"/>
              <a:gd name="connsiteX256" fmla="*/ 2124203 w 3649252"/>
              <a:gd name="connsiteY256" fmla="*/ 541843 h 677574"/>
              <a:gd name="connsiteX257" fmla="*/ 2135836 w 3649252"/>
              <a:gd name="connsiteY257" fmla="*/ 541843 h 677574"/>
              <a:gd name="connsiteX258" fmla="*/ 2150360 w 3649252"/>
              <a:gd name="connsiteY258" fmla="*/ 541843 h 677574"/>
              <a:gd name="connsiteX259" fmla="*/ 2156594 w 3649252"/>
              <a:gd name="connsiteY259" fmla="*/ 541843 h 677574"/>
              <a:gd name="connsiteX260" fmla="*/ 2182558 w 3649252"/>
              <a:gd name="connsiteY260" fmla="*/ 610287 h 677574"/>
              <a:gd name="connsiteX261" fmla="*/ 2209293 w 3649252"/>
              <a:gd name="connsiteY261" fmla="*/ 541843 h 677574"/>
              <a:gd name="connsiteX262" fmla="*/ 2216105 w 3649252"/>
              <a:gd name="connsiteY262" fmla="*/ 541843 h 677574"/>
              <a:gd name="connsiteX263" fmla="*/ 2230115 w 3649252"/>
              <a:gd name="connsiteY263" fmla="*/ 541843 h 677574"/>
              <a:gd name="connsiteX264" fmla="*/ 2241940 w 3649252"/>
              <a:gd name="connsiteY264" fmla="*/ 541843 h 677574"/>
              <a:gd name="connsiteX265" fmla="*/ 2241940 w 3649252"/>
              <a:gd name="connsiteY265" fmla="*/ 640556 h 677574"/>
              <a:gd name="connsiteX266" fmla="*/ 2216105 w 3649252"/>
              <a:gd name="connsiteY266" fmla="*/ 640556 h 677574"/>
              <a:gd name="connsiteX267" fmla="*/ 2216105 w 3649252"/>
              <a:gd name="connsiteY267" fmla="*/ 577768 h 677574"/>
              <a:gd name="connsiteX268" fmla="*/ 2191619 w 3649252"/>
              <a:gd name="connsiteY268" fmla="*/ 640556 h 677574"/>
              <a:gd name="connsiteX269" fmla="*/ 2173432 w 3649252"/>
              <a:gd name="connsiteY269" fmla="*/ 640556 h 677574"/>
              <a:gd name="connsiteX270" fmla="*/ 2150360 w 3649252"/>
              <a:gd name="connsiteY270" fmla="*/ 579978 h 677574"/>
              <a:gd name="connsiteX271" fmla="*/ 2150360 w 3649252"/>
              <a:gd name="connsiteY271" fmla="*/ 640556 h 677574"/>
              <a:gd name="connsiteX272" fmla="*/ 2124203 w 3649252"/>
              <a:gd name="connsiteY272" fmla="*/ 640556 h 677574"/>
              <a:gd name="connsiteX273" fmla="*/ 2124203 w 3649252"/>
              <a:gd name="connsiteY273" fmla="*/ 541843 h 677574"/>
              <a:gd name="connsiteX274" fmla="*/ 1914653 w 3649252"/>
              <a:gd name="connsiteY274" fmla="*/ 541843 h 677574"/>
              <a:gd name="connsiteX275" fmla="*/ 1940810 w 3649252"/>
              <a:gd name="connsiteY275" fmla="*/ 541843 h 677574"/>
              <a:gd name="connsiteX276" fmla="*/ 1940810 w 3649252"/>
              <a:gd name="connsiteY276" fmla="*/ 580274 h 677574"/>
              <a:gd name="connsiteX277" fmla="*/ 1974550 w 3649252"/>
              <a:gd name="connsiteY277" fmla="*/ 580274 h 677574"/>
              <a:gd name="connsiteX278" fmla="*/ 1974550 w 3649252"/>
              <a:gd name="connsiteY278" fmla="*/ 541843 h 677574"/>
              <a:gd name="connsiteX279" fmla="*/ 2000514 w 3649252"/>
              <a:gd name="connsiteY279" fmla="*/ 541843 h 677574"/>
              <a:gd name="connsiteX280" fmla="*/ 2000514 w 3649252"/>
              <a:gd name="connsiteY280" fmla="*/ 640556 h 677574"/>
              <a:gd name="connsiteX281" fmla="*/ 1974550 w 3649252"/>
              <a:gd name="connsiteY281" fmla="*/ 640556 h 677574"/>
              <a:gd name="connsiteX282" fmla="*/ 1974550 w 3649252"/>
              <a:gd name="connsiteY282" fmla="*/ 601803 h 677574"/>
              <a:gd name="connsiteX283" fmla="*/ 1940810 w 3649252"/>
              <a:gd name="connsiteY283" fmla="*/ 601803 h 677574"/>
              <a:gd name="connsiteX284" fmla="*/ 1940810 w 3649252"/>
              <a:gd name="connsiteY284" fmla="*/ 640556 h 677574"/>
              <a:gd name="connsiteX285" fmla="*/ 1914653 w 3649252"/>
              <a:gd name="connsiteY285" fmla="*/ 640556 h 677574"/>
              <a:gd name="connsiteX286" fmla="*/ 1914653 w 3649252"/>
              <a:gd name="connsiteY286" fmla="*/ 541843 h 677574"/>
              <a:gd name="connsiteX287" fmla="*/ 1771778 w 3649252"/>
              <a:gd name="connsiteY287" fmla="*/ 541843 h 677574"/>
              <a:gd name="connsiteX288" fmla="*/ 1797935 w 3649252"/>
              <a:gd name="connsiteY288" fmla="*/ 541843 h 677574"/>
              <a:gd name="connsiteX289" fmla="*/ 1797935 w 3649252"/>
              <a:gd name="connsiteY289" fmla="*/ 604438 h 677574"/>
              <a:gd name="connsiteX290" fmla="*/ 1833475 w 3649252"/>
              <a:gd name="connsiteY290" fmla="*/ 541843 h 677574"/>
              <a:gd name="connsiteX291" fmla="*/ 1860467 w 3649252"/>
              <a:gd name="connsiteY291" fmla="*/ 541843 h 677574"/>
              <a:gd name="connsiteX292" fmla="*/ 1860467 w 3649252"/>
              <a:gd name="connsiteY292" fmla="*/ 640556 h 677574"/>
              <a:gd name="connsiteX293" fmla="*/ 1834374 w 3649252"/>
              <a:gd name="connsiteY293" fmla="*/ 640556 h 677574"/>
              <a:gd name="connsiteX294" fmla="*/ 1834374 w 3649252"/>
              <a:gd name="connsiteY294" fmla="*/ 577768 h 677574"/>
              <a:gd name="connsiteX295" fmla="*/ 1798963 w 3649252"/>
              <a:gd name="connsiteY295" fmla="*/ 640556 h 677574"/>
              <a:gd name="connsiteX296" fmla="*/ 1771778 w 3649252"/>
              <a:gd name="connsiteY296" fmla="*/ 640556 h 677574"/>
              <a:gd name="connsiteX297" fmla="*/ 1771778 w 3649252"/>
              <a:gd name="connsiteY297" fmla="*/ 541843 h 677574"/>
              <a:gd name="connsiteX298" fmla="*/ 1552703 w 3649252"/>
              <a:gd name="connsiteY298" fmla="*/ 541843 h 677574"/>
              <a:gd name="connsiteX299" fmla="*/ 1578860 w 3649252"/>
              <a:gd name="connsiteY299" fmla="*/ 541843 h 677574"/>
              <a:gd name="connsiteX300" fmla="*/ 1578860 w 3649252"/>
              <a:gd name="connsiteY300" fmla="*/ 580274 h 677574"/>
              <a:gd name="connsiteX301" fmla="*/ 1612600 w 3649252"/>
              <a:gd name="connsiteY301" fmla="*/ 580274 h 677574"/>
              <a:gd name="connsiteX302" fmla="*/ 1612600 w 3649252"/>
              <a:gd name="connsiteY302" fmla="*/ 541843 h 677574"/>
              <a:gd name="connsiteX303" fmla="*/ 1638564 w 3649252"/>
              <a:gd name="connsiteY303" fmla="*/ 541843 h 677574"/>
              <a:gd name="connsiteX304" fmla="*/ 1638564 w 3649252"/>
              <a:gd name="connsiteY304" fmla="*/ 640556 h 677574"/>
              <a:gd name="connsiteX305" fmla="*/ 1612600 w 3649252"/>
              <a:gd name="connsiteY305" fmla="*/ 640556 h 677574"/>
              <a:gd name="connsiteX306" fmla="*/ 1612600 w 3649252"/>
              <a:gd name="connsiteY306" fmla="*/ 601803 h 677574"/>
              <a:gd name="connsiteX307" fmla="*/ 1578860 w 3649252"/>
              <a:gd name="connsiteY307" fmla="*/ 601803 h 677574"/>
              <a:gd name="connsiteX308" fmla="*/ 1578860 w 3649252"/>
              <a:gd name="connsiteY308" fmla="*/ 640556 h 677574"/>
              <a:gd name="connsiteX309" fmla="*/ 1552703 w 3649252"/>
              <a:gd name="connsiteY309" fmla="*/ 640556 h 677574"/>
              <a:gd name="connsiteX310" fmla="*/ 1552703 w 3649252"/>
              <a:gd name="connsiteY310" fmla="*/ 541843 h 677574"/>
              <a:gd name="connsiteX311" fmla="*/ 1447929 w 3649252"/>
              <a:gd name="connsiteY311" fmla="*/ 541843 h 677574"/>
              <a:gd name="connsiteX312" fmla="*/ 1474085 w 3649252"/>
              <a:gd name="connsiteY312" fmla="*/ 541843 h 677574"/>
              <a:gd name="connsiteX313" fmla="*/ 1474085 w 3649252"/>
              <a:gd name="connsiteY313" fmla="*/ 580274 h 677574"/>
              <a:gd name="connsiteX314" fmla="*/ 1507825 w 3649252"/>
              <a:gd name="connsiteY314" fmla="*/ 580274 h 677574"/>
              <a:gd name="connsiteX315" fmla="*/ 1507825 w 3649252"/>
              <a:gd name="connsiteY315" fmla="*/ 541843 h 677574"/>
              <a:gd name="connsiteX316" fmla="*/ 1533789 w 3649252"/>
              <a:gd name="connsiteY316" fmla="*/ 541843 h 677574"/>
              <a:gd name="connsiteX317" fmla="*/ 1533789 w 3649252"/>
              <a:gd name="connsiteY317" fmla="*/ 640556 h 677574"/>
              <a:gd name="connsiteX318" fmla="*/ 1507825 w 3649252"/>
              <a:gd name="connsiteY318" fmla="*/ 640556 h 677574"/>
              <a:gd name="connsiteX319" fmla="*/ 1507825 w 3649252"/>
              <a:gd name="connsiteY319" fmla="*/ 601803 h 677574"/>
              <a:gd name="connsiteX320" fmla="*/ 1474085 w 3649252"/>
              <a:gd name="connsiteY320" fmla="*/ 601803 h 677574"/>
              <a:gd name="connsiteX321" fmla="*/ 1474085 w 3649252"/>
              <a:gd name="connsiteY321" fmla="*/ 640556 h 677574"/>
              <a:gd name="connsiteX322" fmla="*/ 1447929 w 3649252"/>
              <a:gd name="connsiteY322" fmla="*/ 640556 h 677574"/>
              <a:gd name="connsiteX323" fmla="*/ 1447929 w 3649252"/>
              <a:gd name="connsiteY323" fmla="*/ 541843 h 677574"/>
              <a:gd name="connsiteX324" fmla="*/ 1251489 w 3649252"/>
              <a:gd name="connsiteY324" fmla="*/ 541843 h 677574"/>
              <a:gd name="connsiteX325" fmla="*/ 1326552 w 3649252"/>
              <a:gd name="connsiteY325" fmla="*/ 541843 h 677574"/>
              <a:gd name="connsiteX326" fmla="*/ 1326552 w 3649252"/>
              <a:gd name="connsiteY326" fmla="*/ 640556 h 677574"/>
              <a:gd name="connsiteX327" fmla="*/ 1300460 w 3649252"/>
              <a:gd name="connsiteY327" fmla="*/ 640556 h 677574"/>
              <a:gd name="connsiteX328" fmla="*/ 1300460 w 3649252"/>
              <a:gd name="connsiteY328" fmla="*/ 563372 h 677574"/>
              <a:gd name="connsiteX329" fmla="*/ 1276103 w 3649252"/>
              <a:gd name="connsiteY329" fmla="*/ 563372 h 677574"/>
              <a:gd name="connsiteX330" fmla="*/ 1274561 w 3649252"/>
              <a:gd name="connsiteY330" fmla="*/ 593513 h 677574"/>
              <a:gd name="connsiteX331" fmla="*/ 1271572 w 3649252"/>
              <a:gd name="connsiteY331" fmla="*/ 614850 h 677574"/>
              <a:gd name="connsiteX332" fmla="*/ 1264921 w 3649252"/>
              <a:gd name="connsiteY332" fmla="*/ 629470 h 677574"/>
              <a:gd name="connsiteX333" fmla="*/ 1254702 w 3649252"/>
              <a:gd name="connsiteY333" fmla="*/ 637857 h 677574"/>
              <a:gd name="connsiteX334" fmla="*/ 1240821 w 3649252"/>
              <a:gd name="connsiteY334" fmla="*/ 640556 h 677574"/>
              <a:gd name="connsiteX335" fmla="*/ 1232595 w 3649252"/>
              <a:gd name="connsiteY335" fmla="*/ 640556 h 677574"/>
              <a:gd name="connsiteX336" fmla="*/ 1232466 w 3649252"/>
              <a:gd name="connsiteY336" fmla="*/ 618834 h 677574"/>
              <a:gd name="connsiteX337" fmla="*/ 1235744 w 3649252"/>
              <a:gd name="connsiteY337" fmla="*/ 618834 h 677574"/>
              <a:gd name="connsiteX338" fmla="*/ 1241753 w 3649252"/>
              <a:gd name="connsiteY338" fmla="*/ 617131 h 677574"/>
              <a:gd name="connsiteX339" fmla="*/ 1245962 w 3649252"/>
              <a:gd name="connsiteY339" fmla="*/ 611572 h 677574"/>
              <a:gd name="connsiteX340" fmla="*/ 1248597 w 3649252"/>
              <a:gd name="connsiteY340" fmla="*/ 601321 h 677574"/>
              <a:gd name="connsiteX341" fmla="*/ 1249882 w 3649252"/>
              <a:gd name="connsiteY341" fmla="*/ 585544 h 677574"/>
              <a:gd name="connsiteX342" fmla="*/ 1251489 w 3649252"/>
              <a:gd name="connsiteY342" fmla="*/ 541843 h 677574"/>
              <a:gd name="connsiteX343" fmla="*/ 1133604 w 3649252"/>
              <a:gd name="connsiteY343" fmla="*/ 541843 h 677574"/>
              <a:gd name="connsiteX344" fmla="*/ 1175698 w 3649252"/>
              <a:gd name="connsiteY344" fmla="*/ 541843 h 677574"/>
              <a:gd name="connsiteX345" fmla="*/ 1204554 w 3649252"/>
              <a:gd name="connsiteY345" fmla="*/ 548783 h 677574"/>
              <a:gd name="connsiteX346" fmla="*/ 1215158 w 3649252"/>
              <a:gd name="connsiteY346" fmla="*/ 568513 h 677574"/>
              <a:gd name="connsiteX347" fmla="*/ 1209181 w 3649252"/>
              <a:gd name="connsiteY347" fmla="*/ 581881 h 677574"/>
              <a:gd name="connsiteX348" fmla="*/ 1192600 w 3649252"/>
              <a:gd name="connsiteY348" fmla="*/ 589079 h 677574"/>
              <a:gd name="connsiteX349" fmla="*/ 1207735 w 3649252"/>
              <a:gd name="connsiteY349" fmla="*/ 593095 h 677574"/>
              <a:gd name="connsiteX350" fmla="*/ 1217311 w 3649252"/>
              <a:gd name="connsiteY350" fmla="*/ 601803 h 677574"/>
              <a:gd name="connsiteX351" fmla="*/ 1220621 w 3649252"/>
              <a:gd name="connsiteY351" fmla="*/ 613628 h 677574"/>
              <a:gd name="connsiteX352" fmla="*/ 1216154 w 3649252"/>
              <a:gd name="connsiteY352" fmla="*/ 628088 h 677574"/>
              <a:gd name="connsiteX353" fmla="*/ 1203108 w 3649252"/>
              <a:gd name="connsiteY353" fmla="*/ 637343 h 677574"/>
              <a:gd name="connsiteX354" fmla="*/ 1182189 w 3649252"/>
              <a:gd name="connsiteY354" fmla="*/ 640556 h 677574"/>
              <a:gd name="connsiteX355" fmla="*/ 1133604 w 3649252"/>
              <a:gd name="connsiteY355" fmla="*/ 640556 h 677574"/>
              <a:gd name="connsiteX356" fmla="*/ 1133604 w 3649252"/>
              <a:gd name="connsiteY356" fmla="*/ 541843 h 677574"/>
              <a:gd name="connsiteX357" fmla="*/ 918912 w 3649252"/>
              <a:gd name="connsiteY357" fmla="*/ 541843 h 677574"/>
              <a:gd name="connsiteX358" fmla="*/ 1008372 w 3649252"/>
              <a:gd name="connsiteY358" fmla="*/ 541843 h 677574"/>
              <a:gd name="connsiteX359" fmla="*/ 1008372 w 3649252"/>
              <a:gd name="connsiteY359" fmla="*/ 563372 h 677574"/>
              <a:gd name="connsiteX360" fmla="*/ 976560 w 3649252"/>
              <a:gd name="connsiteY360" fmla="*/ 563372 h 677574"/>
              <a:gd name="connsiteX361" fmla="*/ 976560 w 3649252"/>
              <a:gd name="connsiteY361" fmla="*/ 640556 h 677574"/>
              <a:gd name="connsiteX362" fmla="*/ 950467 w 3649252"/>
              <a:gd name="connsiteY362" fmla="*/ 640556 h 677574"/>
              <a:gd name="connsiteX363" fmla="*/ 950467 w 3649252"/>
              <a:gd name="connsiteY363" fmla="*/ 563372 h 677574"/>
              <a:gd name="connsiteX364" fmla="*/ 918912 w 3649252"/>
              <a:gd name="connsiteY364" fmla="*/ 563372 h 677574"/>
              <a:gd name="connsiteX365" fmla="*/ 918912 w 3649252"/>
              <a:gd name="connsiteY365" fmla="*/ 541843 h 677574"/>
              <a:gd name="connsiteX366" fmla="*/ 595614 w 3649252"/>
              <a:gd name="connsiteY366" fmla="*/ 541843 h 677574"/>
              <a:gd name="connsiteX367" fmla="*/ 671320 w 3649252"/>
              <a:gd name="connsiteY367" fmla="*/ 541843 h 677574"/>
              <a:gd name="connsiteX368" fmla="*/ 671320 w 3649252"/>
              <a:gd name="connsiteY368" fmla="*/ 618834 h 677574"/>
              <a:gd name="connsiteX369" fmla="*/ 686615 w 3649252"/>
              <a:gd name="connsiteY369" fmla="*/ 618834 h 677574"/>
              <a:gd name="connsiteX370" fmla="*/ 686615 w 3649252"/>
              <a:gd name="connsiteY370" fmla="*/ 669476 h 677574"/>
              <a:gd name="connsiteX371" fmla="*/ 660523 w 3649252"/>
              <a:gd name="connsiteY371" fmla="*/ 669476 h 677574"/>
              <a:gd name="connsiteX372" fmla="*/ 660523 w 3649252"/>
              <a:gd name="connsiteY372" fmla="*/ 640556 h 677574"/>
              <a:gd name="connsiteX373" fmla="*/ 600177 w 3649252"/>
              <a:gd name="connsiteY373" fmla="*/ 640556 h 677574"/>
              <a:gd name="connsiteX374" fmla="*/ 600177 w 3649252"/>
              <a:gd name="connsiteY374" fmla="*/ 669476 h 677574"/>
              <a:gd name="connsiteX375" fmla="*/ 573442 w 3649252"/>
              <a:gd name="connsiteY375" fmla="*/ 669476 h 677574"/>
              <a:gd name="connsiteX376" fmla="*/ 573442 w 3649252"/>
              <a:gd name="connsiteY376" fmla="*/ 618834 h 677574"/>
              <a:gd name="connsiteX377" fmla="*/ 581025 w 3649252"/>
              <a:gd name="connsiteY377" fmla="*/ 618834 h 677574"/>
              <a:gd name="connsiteX378" fmla="*/ 586327 w 3649252"/>
              <a:gd name="connsiteY378" fmla="*/ 612279 h 677574"/>
              <a:gd name="connsiteX379" fmla="*/ 589669 w 3649252"/>
              <a:gd name="connsiteY379" fmla="*/ 601675 h 677574"/>
              <a:gd name="connsiteX380" fmla="*/ 591725 w 3649252"/>
              <a:gd name="connsiteY380" fmla="*/ 588468 h 677574"/>
              <a:gd name="connsiteX381" fmla="*/ 593043 w 3649252"/>
              <a:gd name="connsiteY381" fmla="*/ 574104 h 677574"/>
              <a:gd name="connsiteX382" fmla="*/ 595614 w 3649252"/>
              <a:gd name="connsiteY382" fmla="*/ 541843 h 677574"/>
              <a:gd name="connsiteX383" fmla="*/ 257304 w 3649252"/>
              <a:gd name="connsiteY383" fmla="*/ 541843 h 677574"/>
              <a:gd name="connsiteX384" fmla="*/ 343614 w 3649252"/>
              <a:gd name="connsiteY384" fmla="*/ 541843 h 677574"/>
              <a:gd name="connsiteX385" fmla="*/ 343614 w 3649252"/>
              <a:gd name="connsiteY385" fmla="*/ 640556 h 677574"/>
              <a:gd name="connsiteX386" fmla="*/ 317457 w 3649252"/>
              <a:gd name="connsiteY386" fmla="*/ 640556 h 677574"/>
              <a:gd name="connsiteX387" fmla="*/ 317457 w 3649252"/>
              <a:gd name="connsiteY387" fmla="*/ 563372 h 677574"/>
              <a:gd name="connsiteX388" fmla="*/ 283139 w 3649252"/>
              <a:gd name="connsiteY388" fmla="*/ 563372 h 677574"/>
              <a:gd name="connsiteX389" fmla="*/ 283139 w 3649252"/>
              <a:gd name="connsiteY389" fmla="*/ 640556 h 677574"/>
              <a:gd name="connsiteX390" fmla="*/ 257304 w 3649252"/>
              <a:gd name="connsiteY390" fmla="*/ 640556 h 677574"/>
              <a:gd name="connsiteX391" fmla="*/ 257304 w 3649252"/>
              <a:gd name="connsiteY391" fmla="*/ 541843 h 677574"/>
              <a:gd name="connsiteX392" fmla="*/ 3085 w 3649252"/>
              <a:gd name="connsiteY392" fmla="*/ 541843 h 677574"/>
              <a:gd name="connsiteX393" fmla="*/ 18252 w 3649252"/>
              <a:gd name="connsiteY393" fmla="*/ 541843 h 677574"/>
              <a:gd name="connsiteX394" fmla="*/ 18252 w 3649252"/>
              <a:gd name="connsiteY394" fmla="*/ 584259 h 677574"/>
              <a:gd name="connsiteX395" fmla="*/ 65552 w 3649252"/>
              <a:gd name="connsiteY395" fmla="*/ 584259 h 677574"/>
              <a:gd name="connsiteX396" fmla="*/ 65552 w 3649252"/>
              <a:gd name="connsiteY396" fmla="*/ 541843 h 677574"/>
              <a:gd name="connsiteX397" fmla="*/ 80719 w 3649252"/>
              <a:gd name="connsiteY397" fmla="*/ 541843 h 677574"/>
              <a:gd name="connsiteX398" fmla="*/ 80719 w 3649252"/>
              <a:gd name="connsiteY398" fmla="*/ 640556 h 677574"/>
              <a:gd name="connsiteX399" fmla="*/ 65552 w 3649252"/>
              <a:gd name="connsiteY399" fmla="*/ 640556 h 677574"/>
              <a:gd name="connsiteX400" fmla="*/ 65552 w 3649252"/>
              <a:gd name="connsiteY400" fmla="*/ 598397 h 677574"/>
              <a:gd name="connsiteX401" fmla="*/ 18252 w 3649252"/>
              <a:gd name="connsiteY401" fmla="*/ 598397 h 677574"/>
              <a:gd name="connsiteX402" fmla="*/ 18252 w 3649252"/>
              <a:gd name="connsiteY402" fmla="*/ 640556 h 677574"/>
              <a:gd name="connsiteX403" fmla="*/ 3085 w 3649252"/>
              <a:gd name="connsiteY403" fmla="*/ 640556 h 677574"/>
              <a:gd name="connsiteX404" fmla="*/ 3085 w 3649252"/>
              <a:gd name="connsiteY404" fmla="*/ 541843 h 677574"/>
              <a:gd name="connsiteX405" fmla="*/ 3377773 w 3649252"/>
              <a:gd name="connsiteY405" fmla="*/ 540557 h 677574"/>
              <a:gd name="connsiteX406" fmla="*/ 3395992 w 3649252"/>
              <a:gd name="connsiteY406" fmla="*/ 543674 h 677574"/>
              <a:gd name="connsiteX407" fmla="*/ 3410773 w 3649252"/>
              <a:gd name="connsiteY407" fmla="*/ 553025 h 677574"/>
              <a:gd name="connsiteX408" fmla="*/ 3420639 w 3649252"/>
              <a:gd name="connsiteY408" fmla="*/ 568674 h 677574"/>
              <a:gd name="connsiteX409" fmla="*/ 3424173 w 3649252"/>
              <a:gd name="connsiteY409" fmla="*/ 590685 h 677574"/>
              <a:gd name="connsiteX410" fmla="*/ 3424173 w 3649252"/>
              <a:gd name="connsiteY410" fmla="*/ 598204 h 677574"/>
              <a:gd name="connsiteX411" fmla="*/ 3356950 w 3649252"/>
              <a:gd name="connsiteY411" fmla="*/ 598204 h 677574"/>
              <a:gd name="connsiteX412" fmla="*/ 3356950 w 3649252"/>
              <a:gd name="connsiteY412" fmla="*/ 598269 h 677574"/>
              <a:gd name="connsiteX413" fmla="*/ 3359681 w 3649252"/>
              <a:gd name="connsiteY413" fmla="*/ 610929 h 677574"/>
              <a:gd name="connsiteX414" fmla="*/ 3367425 w 3649252"/>
              <a:gd name="connsiteY414" fmla="*/ 619155 h 677574"/>
              <a:gd name="connsiteX415" fmla="*/ 3379315 w 3649252"/>
              <a:gd name="connsiteY415" fmla="*/ 622047 h 677574"/>
              <a:gd name="connsiteX416" fmla="*/ 3387669 w 3649252"/>
              <a:gd name="connsiteY416" fmla="*/ 620762 h 677574"/>
              <a:gd name="connsiteX417" fmla="*/ 3394161 w 3649252"/>
              <a:gd name="connsiteY417" fmla="*/ 616906 h 677574"/>
              <a:gd name="connsiteX418" fmla="*/ 3398274 w 3649252"/>
              <a:gd name="connsiteY418" fmla="*/ 610608 h 677574"/>
              <a:gd name="connsiteX419" fmla="*/ 3423595 w 3649252"/>
              <a:gd name="connsiteY419" fmla="*/ 612279 h 677574"/>
              <a:gd name="connsiteX420" fmla="*/ 3415722 w 3649252"/>
              <a:gd name="connsiteY420" fmla="*/ 628185 h 677574"/>
              <a:gd name="connsiteX421" fmla="*/ 3400427 w 3649252"/>
              <a:gd name="connsiteY421" fmla="*/ 638725 h 677574"/>
              <a:gd name="connsiteX422" fmla="*/ 3378865 w 3649252"/>
              <a:gd name="connsiteY422" fmla="*/ 642484 h 677574"/>
              <a:gd name="connsiteX423" fmla="*/ 3352677 w 3649252"/>
              <a:gd name="connsiteY423" fmla="*/ 636282 h 677574"/>
              <a:gd name="connsiteX424" fmla="*/ 3335807 w 3649252"/>
              <a:gd name="connsiteY424" fmla="*/ 618673 h 677574"/>
              <a:gd name="connsiteX425" fmla="*/ 3329894 w 3649252"/>
              <a:gd name="connsiteY425" fmla="*/ 591649 h 677574"/>
              <a:gd name="connsiteX426" fmla="*/ 3335807 w 3649252"/>
              <a:gd name="connsiteY426" fmla="*/ 564914 h 677574"/>
              <a:gd name="connsiteX427" fmla="*/ 3352483 w 3649252"/>
              <a:gd name="connsiteY427" fmla="*/ 546984 h 677574"/>
              <a:gd name="connsiteX428" fmla="*/ 3377773 w 3649252"/>
              <a:gd name="connsiteY428" fmla="*/ 540557 h 677574"/>
              <a:gd name="connsiteX429" fmla="*/ 3142526 w 3649252"/>
              <a:gd name="connsiteY429" fmla="*/ 540557 h 677574"/>
              <a:gd name="connsiteX430" fmla="*/ 3162449 w 3649252"/>
              <a:gd name="connsiteY430" fmla="*/ 546181 h 677574"/>
              <a:gd name="connsiteX431" fmla="*/ 3177037 w 3649252"/>
              <a:gd name="connsiteY431" fmla="*/ 563083 h 677574"/>
              <a:gd name="connsiteX432" fmla="*/ 3182500 w 3649252"/>
              <a:gd name="connsiteY432" fmla="*/ 591328 h 677574"/>
              <a:gd name="connsiteX433" fmla="*/ 3177198 w 3649252"/>
              <a:gd name="connsiteY433" fmla="*/ 619188 h 677574"/>
              <a:gd name="connsiteX434" fmla="*/ 3162802 w 3649252"/>
              <a:gd name="connsiteY434" fmla="*/ 636347 h 677574"/>
              <a:gd name="connsiteX435" fmla="*/ 3142462 w 3649252"/>
              <a:gd name="connsiteY435" fmla="*/ 642163 h 677574"/>
              <a:gd name="connsiteX436" fmla="*/ 3128934 w 3649252"/>
              <a:gd name="connsiteY436" fmla="*/ 639528 h 677574"/>
              <a:gd name="connsiteX437" fmla="*/ 3119840 w 3649252"/>
              <a:gd name="connsiteY437" fmla="*/ 632876 h 677574"/>
              <a:gd name="connsiteX438" fmla="*/ 3114442 w 3649252"/>
              <a:gd name="connsiteY438" fmla="*/ 624747 h 677574"/>
              <a:gd name="connsiteX439" fmla="*/ 3113606 w 3649252"/>
              <a:gd name="connsiteY439" fmla="*/ 624747 h 677574"/>
              <a:gd name="connsiteX440" fmla="*/ 3113606 w 3649252"/>
              <a:gd name="connsiteY440" fmla="*/ 677574 h 677574"/>
              <a:gd name="connsiteX441" fmla="*/ 3086229 w 3649252"/>
              <a:gd name="connsiteY441" fmla="*/ 677574 h 677574"/>
              <a:gd name="connsiteX442" fmla="*/ 3086229 w 3649252"/>
              <a:gd name="connsiteY442" fmla="*/ 541843 h 677574"/>
              <a:gd name="connsiteX443" fmla="*/ 3113221 w 3649252"/>
              <a:gd name="connsiteY443" fmla="*/ 541843 h 677574"/>
              <a:gd name="connsiteX444" fmla="*/ 3113221 w 3649252"/>
              <a:gd name="connsiteY444" fmla="*/ 558423 h 677574"/>
              <a:gd name="connsiteX445" fmla="*/ 3114442 w 3649252"/>
              <a:gd name="connsiteY445" fmla="*/ 558423 h 677574"/>
              <a:gd name="connsiteX446" fmla="*/ 3119679 w 3649252"/>
              <a:gd name="connsiteY446" fmla="*/ 550294 h 677574"/>
              <a:gd name="connsiteX447" fmla="*/ 3128677 w 3649252"/>
              <a:gd name="connsiteY447" fmla="*/ 543353 h 677574"/>
              <a:gd name="connsiteX448" fmla="*/ 3142526 w 3649252"/>
              <a:gd name="connsiteY448" fmla="*/ 540557 h 677574"/>
              <a:gd name="connsiteX449" fmla="*/ 3016529 w 3649252"/>
              <a:gd name="connsiteY449" fmla="*/ 540557 h 677574"/>
              <a:gd name="connsiteX450" fmla="*/ 3042397 w 3649252"/>
              <a:gd name="connsiteY450" fmla="*/ 546952 h 677574"/>
              <a:gd name="connsiteX451" fmla="*/ 3059203 w 3649252"/>
              <a:gd name="connsiteY451" fmla="*/ 564818 h 677574"/>
              <a:gd name="connsiteX452" fmla="*/ 3065115 w 3649252"/>
              <a:gd name="connsiteY452" fmla="*/ 591585 h 677574"/>
              <a:gd name="connsiteX453" fmla="*/ 3059203 w 3649252"/>
              <a:gd name="connsiteY453" fmla="*/ 618224 h 677574"/>
              <a:gd name="connsiteX454" fmla="*/ 3042397 w 3649252"/>
              <a:gd name="connsiteY454" fmla="*/ 636090 h 677574"/>
              <a:gd name="connsiteX455" fmla="*/ 3016529 w 3649252"/>
              <a:gd name="connsiteY455" fmla="*/ 642484 h 677574"/>
              <a:gd name="connsiteX456" fmla="*/ 2990662 w 3649252"/>
              <a:gd name="connsiteY456" fmla="*/ 636090 h 677574"/>
              <a:gd name="connsiteX457" fmla="*/ 2973856 w 3649252"/>
              <a:gd name="connsiteY457" fmla="*/ 618224 h 677574"/>
              <a:gd name="connsiteX458" fmla="*/ 2967944 w 3649252"/>
              <a:gd name="connsiteY458" fmla="*/ 591585 h 677574"/>
              <a:gd name="connsiteX459" fmla="*/ 2973856 w 3649252"/>
              <a:gd name="connsiteY459" fmla="*/ 564818 h 677574"/>
              <a:gd name="connsiteX460" fmla="*/ 2990662 w 3649252"/>
              <a:gd name="connsiteY460" fmla="*/ 546952 h 677574"/>
              <a:gd name="connsiteX461" fmla="*/ 3016529 w 3649252"/>
              <a:gd name="connsiteY461" fmla="*/ 540557 h 677574"/>
              <a:gd name="connsiteX462" fmla="*/ 2661341 w 3649252"/>
              <a:gd name="connsiteY462" fmla="*/ 540557 h 677574"/>
              <a:gd name="connsiteX463" fmla="*/ 2677118 w 3649252"/>
              <a:gd name="connsiteY463" fmla="*/ 542485 h 677574"/>
              <a:gd name="connsiteX464" fmla="*/ 2690551 w 3649252"/>
              <a:gd name="connsiteY464" fmla="*/ 548462 h 677574"/>
              <a:gd name="connsiteX465" fmla="*/ 2699837 w 3649252"/>
              <a:gd name="connsiteY465" fmla="*/ 558841 h 677574"/>
              <a:gd name="connsiteX466" fmla="*/ 2703243 w 3649252"/>
              <a:gd name="connsiteY466" fmla="*/ 573976 h 677574"/>
              <a:gd name="connsiteX467" fmla="*/ 2703243 w 3649252"/>
              <a:gd name="connsiteY467" fmla="*/ 640556 h 677574"/>
              <a:gd name="connsiteX468" fmla="*/ 2677279 w 3649252"/>
              <a:gd name="connsiteY468" fmla="*/ 640556 h 677574"/>
              <a:gd name="connsiteX469" fmla="*/ 2677279 w 3649252"/>
              <a:gd name="connsiteY469" fmla="*/ 626867 h 677574"/>
              <a:gd name="connsiteX470" fmla="*/ 2676508 w 3649252"/>
              <a:gd name="connsiteY470" fmla="*/ 626867 h 677574"/>
              <a:gd name="connsiteX471" fmla="*/ 2670145 w 3649252"/>
              <a:gd name="connsiteY471" fmla="*/ 634997 h 677574"/>
              <a:gd name="connsiteX472" fmla="*/ 2660570 w 3649252"/>
              <a:gd name="connsiteY472" fmla="*/ 640460 h 677574"/>
              <a:gd name="connsiteX473" fmla="*/ 2647652 w 3649252"/>
              <a:gd name="connsiteY473" fmla="*/ 642420 h 677574"/>
              <a:gd name="connsiteX474" fmla="*/ 2630814 w 3649252"/>
              <a:gd name="connsiteY474" fmla="*/ 639110 h 677574"/>
              <a:gd name="connsiteX475" fmla="*/ 2619150 w 3649252"/>
              <a:gd name="connsiteY475" fmla="*/ 629277 h 677574"/>
              <a:gd name="connsiteX476" fmla="*/ 2614876 w 3649252"/>
              <a:gd name="connsiteY476" fmla="*/ 612986 h 677574"/>
              <a:gd name="connsiteX477" fmla="*/ 2617897 w 3649252"/>
              <a:gd name="connsiteY477" fmla="*/ 599168 h 677574"/>
              <a:gd name="connsiteX478" fmla="*/ 2626123 w 3649252"/>
              <a:gd name="connsiteY478" fmla="*/ 590171 h 677574"/>
              <a:gd name="connsiteX479" fmla="*/ 2637980 w 3649252"/>
              <a:gd name="connsiteY479" fmla="*/ 585030 h 677574"/>
              <a:gd name="connsiteX480" fmla="*/ 2651958 w 3649252"/>
              <a:gd name="connsiteY480" fmla="*/ 582588 h 677574"/>
              <a:gd name="connsiteX481" fmla="*/ 2665840 w 3649252"/>
              <a:gd name="connsiteY481" fmla="*/ 580885 h 677574"/>
              <a:gd name="connsiteX482" fmla="*/ 2673487 w 3649252"/>
              <a:gd name="connsiteY482" fmla="*/ 578475 h 677574"/>
              <a:gd name="connsiteX483" fmla="*/ 2675865 w 3649252"/>
              <a:gd name="connsiteY483" fmla="*/ 573719 h 677574"/>
              <a:gd name="connsiteX484" fmla="*/ 2675865 w 3649252"/>
              <a:gd name="connsiteY484" fmla="*/ 573333 h 677574"/>
              <a:gd name="connsiteX485" fmla="*/ 2672041 w 3649252"/>
              <a:gd name="connsiteY485" fmla="*/ 563886 h 677574"/>
              <a:gd name="connsiteX486" fmla="*/ 2661212 w 3649252"/>
              <a:gd name="connsiteY486" fmla="*/ 560544 h 677574"/>
              <a:gd name="connsiteX487" fmla="*/ 2649452 w 3649252"/>
              <a:gd name="connsiteY487" fmla="*/ 563790 h 677574"/>
              <a:gd name="connsiteX488" fmla="*/ 2643667 w 3649252"/>
              <a:gd name="connsiteY488" fmla="*/ 571919 h 677574"/>
              <a:gd name="connsiteX489" fmla="*/ 2618347 w 3649252"/>
              <a:gd name="connsiteY489" fmla="*/ 569863 h 677574"/>
              <a:gd name="connsiteX490" fmla="*/ 2625930 w 3649252"/>
              <a:gd name="connsiteY490" fmla="*/ 554278 h 677574"/>
              <a:gd name="connsiteX491" fmla="*/ 2640551 w 3649252"/>
              <a:gd name="connsiteY491" fmla="*/ 544124 h 677574"/>
              <a:gd name="connsiteX492" fmla="*/ 2661341 w 3649252"/>
              <a:gd name="connsiteY492" fmla="*/ 540557 h 677574"/>
              <a:gd name="connsiteX493" fmla="*/ 2061266 w 3649252"/>
              <a:gd name="connsiteY493" fmla="*/ 540557 h 677574"/>
              <a:gd name="connsiteX494" fmla="*/ 2077043 w 3649252"/>
              <a:gd name="connsiteY494" fmla="*/ 542485 h 677574"/>
              <a:gd name="connsiteX495" fmla="*/ 2090475 w 3649252"/>
              <a:gd name="connsiteY495" fmla="*/ 548462 h 677574"/>
              <a:gd name="connsiteX496" fmla="*/ 2099762 w 3649252"/>
              <a:gd name="connsiteY496" fmla="*/ 558841 h 677574"/>
              <a:gd name="connsiteX497" fmla="*/ 2103168 w 3649252"/>
              <a:gd name="connsiteY497" fmla="*/ 573976 h 677574"/>
              <a:gd name="connsiteX498" fmla="*/ 2103168 w 3649252"/>
              <a:gd name="connsiteY498" fmla="*/ 640556 h 677574"/>
              <a:gd name="connsiteX499" fmla="*/ 2077204 w 3649252"/>
              <a:gd name="connsiteY499" fmla="*/ 640556 h 677574"/>
              <a:gd name="connsiteX500" fmla="*/ 2077204 w 3649252"/>
              <a:gd name="connsiteY500" fmla="*/ 626867 h 677574"/>
              <a:gd name="connsiteX501" fmla="*/ 2076433 w 3649252"/>
              <a:gd name="connsiteY501" fmla="*/ 626867 h 677574"/>
              <a:gd name="connsiteX502" fmla="*/ 2070071 w 3649252"/>
              <a:gd name="connsiteY502" fmla="*/ 634997 h 677574"/>
              <a:gd name="connsiteX503" fmla="*/ 2060495 w 3649252"/>
              <a:gd name="connsiteY503" fmla="*/ 640460 h 677574"/>
              <a:gd name="connsiteX504" fmla="*/ 2047577 w 3649252"/>
              <a:gd name="connsiteY504" fmla="*/ 642420 h 677574"/>
              <a:gd name="connsiteX505" fmla="*/ 2030739 w 3649252"/>
              <a:gd name="connsiteY505" fmla="*/ 639110 h 677574"/>
              <a:gd name="connsiteX506" fmla="*/ 2019075 w 3649252"/>
              <a:gd name="connsiteY506" fmla="*/ 629277 h 677574"/>
              <a:gd name="connsiteX507" fmla="*/ 2014801 w 3649252"/>
              <a:gd name="connsiteY507" fmla="*/ 612986 h 677574"/>
              <a:gd name="connsiteX508" fmla="*/ 2017822 w 3649252"/>
              <a:gd name="connsiteY508" fmla="*/ 599168 h 677574"/>
              <a:gd name="connsiteX509" fmla="*/ 2026048 w 3649252"/>
              <a:gd name="connsiteY509" fmla="*/ 590171 h 677574"/>
              <a:gd name="connsiteX510" fmla="*/ 2037905 w 3649252"/>
              <a:gd name="connsiteY510" fmla="*/ 585030 h 677574"/>
              <a:gd name="connsiteX511" fmla="*/ 2051883 w 3649252"/>
              <a:gd name="connsiteY511" fmla="*/ 582588 h 677574"/>
              <a:gd name="connsiteX512" fmla="*/ 2065765 w 3649252"/>
              <a:gd name="connsiteY512" fmla="*/ 580885 h 677574"/>
              <a:gd name="connsiteX513" fmla="*/ 2073413 w 3649252"/>
              <a:gd name="connsiteY513" fmla="*/ 578475 h 677574"/>
              <a:gd name="connsiteX514" fmla="*/ 2075790 w 3649252"/>
              <a:gd name="connsiteY514" fmla="*/ 573719 h 677574"/>
              <a:gd name="connsiteX515" fmla="*/ 2075790 w 3649252"/>
              <a:gd name="connsiteY515" fmla="*/ 573333 h 677574"/>
              <a:gd name="connsiteX516" fmla="*/ 2071966 w 3649252"/>
              <a:gd name="connsiteY516" fmla="*/ 563886 h 677574"/>
              <a:gd name="connsiteX517" fmla="*/ 2061137 w 3649252"/>
              <a:gd name="connsiteY517" fmla="*/ 560544 h 677574"/>
              <a:gd name="connsiteX518" fmla="*/ 2049377 w 3649252"/>
              <a:gd name="connsiteY518" fmla="*/ 563790 h 677574"/>
              <a:gd name="connsiteX519" fmla="*/ 2043593 w 3649252"/>
              <a:gd name="connsiteY519" fmla="*/ 571919 h 677574"/>
              <a:gd name="connsiteX520" fmla="*/ 2018272 w 3649252"/>
              <a:gd name="connsiteY520" fmla="*/ 569863 h 677574"/>
              <a:gd name="connsiteX521" fmla="*/ 2025855 w 3649252"/>
              <a:gd name="connsiteY521" fmla="*/ 554278 h 677574"/>
              <a:gd name="connsiteX522" fmla="*/ 2040476 w 3649252"/>
              <a:gd name="connsiteY522" fmla="*/ 544124 h 677574"/>
              <a:gd name="connsiteX523" fmla="*/ 2061266 w 3649252"/>
              <a:gd name="connsiteY523" fmla="*/ 540557 h 677574"/>
              <a:gd name="connsiteX524" fmla="*/ 1702079 w 3649252"/>
              <a:gd name="connsiteY524" fmla="*/ 540557 h 677574"/>
              <a:gd name="connsiteX525" fmla="*/ 1727947 w 3649252"/>
              <a:gd name="connsiteY525" fmla="*/ 546952 h 677574"/>
              <a:gd name="connsiteX526" fmla="*/ 1744753 w 3649252"/>
              <a:gd name="connsiteY526" fmla="*/ 564818 h 677574"/>
              <a:gd name="connsiteX527" fmla="*/ 1750665 w 3649252"/>
              <a:gd name="connsiteY527" fmla="*/ 591585 h 677574"/>
              <a:gd name="connsiteX528" fmla="*/ 1744753 w 3649252"/>
              <a:gd name="connsiteY528" fmla="*/ 618224 h 677574"/>
              <a:gd name="connsiteX529" fmla="*/ 1727947 w 3649252"/>
              <a:gd name="connsiteY529" fmla="*/ 636090 h 677574"/>
              <a:gd name="connsiteX530" fmla="*/ 1702079 w 3649252"/>
              <a:gd name="connsiteY530" fmla="*/ 642484 h 677574"/>
              <a:gd name="connsiteX531" fmla="*/ 1676212 w 3649252"/>
              <a:gd name="connsiteY531" fmla="*/ 636090 h 677574"/>
              <a:gd name="connsiteX532" fmla="*/ 1659406 w 3649252"/>
              <a:gd name="connsiteY532" fmla="*/ 618224 h 677574"/>
              <a:gd name="connsiteX533" fmla="*/ 1653494 w 3649252"/>
              <a:gd name="connsiteY533" fmla="*/ 591585 h 677574"/>
              <a:gd name="connsiteX534" fmla="*/ 1659406 w 3649252"/>
              <a:gd name="connsiteY534" fmla="*/ 564818 h 677574"/>
              <a:gd name="connsiteX535" fmla="*/ 1676212 w 3649252"/>
              <a:gd name="connsiteY535" fmla="*/ 546952 h 677574"/>
              <a:gd name="connsiteX536" fmla="*/ 1702079 w 3649252"/>
              <a:gd name="connsiteY536" fmla="*/ 540557 h 677574"/>
              <a:gd name="connsiteX537" fmla="*/ 1387048 w 3649252"/>
              <a:gd name="connsiteY537" fmla="*/ 540557 h 677574"/>
              <a:gd name="connsiteX538" fmla="*/ 1405267 w 3649252"/>
              <a:gd name="connsiteY538" fmla="*/ 543674 h 677574"/>
              <a:gd name="connsiteX539" fmla="*/ 1420049 w 3649252"/>
              <a:gd name="connsiteY539" fmla="*/ 553025 h 677574"/>
              <a:gd name="connsiteX540" fmla="*/ 1429913 w 3649252"/>
              <a:gd name="connsiteY540" fmla="*/ 568674 h 677574"/>
              <a:gd name="connsiteX541" fmla="*/ 1433448 w 3649252"/>
              <a:gd name="connsiteY541" fmla="*/ 590685 h 677574"/>
              <a:gd name="connsiteX542" fmla="*/ 1433448 w 3649252"/>
              <a:gd name="connsiteY542" fmla="*/ 598204 h 677574"/>
              <a:gd name="connsiteX543" fmla="*/ 1366225 w 3649252"/>
              <a:gd name="connsiteY543" fmla="*/ 598204 h 677574"/>
              <a:gd name="connsiteX544" fmla="*/ 1366225 w 3649252"/>
              <a:gd name="connsiteY544" fmla="*/ 598269 h 677574"/>
              <a:gd name="connsiteX545" fmla="*/ 1368957 w 3649252"/>
              <a:gd name="connsiteY545" fmla="*/ 610929 h 677574"/>
              <a:gd name="connsiteX546" fmla="*/ 1376701 w 3649252"/>
              <a:gd name="connsiteY546" fmla="*/ 619155 h 677574"/>
              <a:gd name="connsiteX547" fmla="*/ 1388590 w 3649252"/>
              <a:gd name="connsiteY547" fmla="*/ 622047 h 677574"/>
              <a:gd name="connsiteX548" fmla="*/ 1396945 w 3649252"/>
              <a:gd name="connsiteY548" fmla="*/ 620762 h 677574"/>
              <a:gd name="connsiteX549" fmla="*/ 1403436 w 3649252"/>
              <a:gd name="connsiteY549" fmla="*/ 616906 h 677574"/>
              <a:gd name="connsiteX550" fmla="*/ 1407549 w 3649252"/>
              <a:gd name="connsiteY550" fmla="*/ 610608 h 677574"/>
              <a:gd name="connsiteX551" fmla="*/ 1432870 w 3649252"/>
              <a:gd name="connsiteY551" fmla="*/ 612279 h 677574"/>
              <a:gd name="connsiteX552" fmla="*/ 1424997 w 3649252"/>
              <a:gd name="connsiteY552" fmla="*/ 628185 h 677574"/>
              <a:gd name="connsiteX553" fmla="*/ 1409702 w 3649252"/>
              <a:gd name="connsiteY553" fmla="*/ 638725 h 677574"/>
              <a:gd name="connsiteX554" fmla="*/ 1388140 w 3649252"/>
              <a:gd name="connsiteY554" fmla="*/ 642484 h 677574"/>
              <a:gd name="connsiteX555" fmla="*/ 1361952 w 3649252"/>
              <a:gd name="connsiteY555" fmla="*/ 636282 h 677574"/>
              <a:gd name="connsiteX556" fmla="*/ 1345082 w 3649252"/>
              <a:gd name="connsiteY556" fmla="*/ 618673 h 677574"/>
              <a:gd name="connsiteX557" fmla="*/ 1339169 w 3649252"/>
              <a:gd name="connsiteY557" fmla="*/ 591649 h 677574"/>
              <a:gd name="connsiteX558" fmla="*/ 1345082 w 3649252"/>
              <a:gd name="connsiteY558" fmla="*/ 564914 h 677574"/>
              <a:gd name="connsiteX559" fmla="*/ 1361759 w 3649252"/>
              <a:gd name="connsiteY559" fmla="*/ 546984 h 677574"/>
              <a:gd name="connsiteX560" fmla="*/ 1387048 w 3649252"/>
              <a:gd name="connsiteY560" fmla="*/ 540557 h 677574"/>
              <a:gd name="connsiteX561" fmla="*/ 1070666 w 3649252"/>
              <a:gd name="connsiteY561" fmla="*/ 540557 h 677574"/>
              <a:gd name="connsiteX562" fmla="*/ 1086444 w 3649252"/>
              <a:gd name="connsiteY562" fmla="*/ 542485 h 677574"/>
              <a:gd name="connsiteX563" fmla="*/ 1099875 w 3649252"/>
              <a:gd name="connsiteY563" fmla="*/ 548462 h 677574"/>
              <a:gd name="connsiteX564" fmla="*/ 1109162 w 3649252"/>
              <a:gd name="connsiteY564" fmla="*/ 558841 h 677574"/>
              <a:gd name="connsiteX565" fmla="*/ 1112568 w 3649252"/>
              <a:gd name="connsiteY565" fmla="*/ 573976 h 677574"/>
              <a:gd name="connsiteX566" fmla="*/ 1112568 w 3649252"/>
              <a:gd name="connsiteY566" fmla="*/ 640556 h 677574"/>
              <a:gd name="connsiteX567" fmla="*/ 1086604 w 3649252"/>
              <a:gd name="connsiteY567" fmla="*/ 640556 h 677574"/>
              <a:gd name="connsiteX568" fmla="*/ 1086604 w 3649252"/>
              <a:gd name="connsiteY568" fmla="*/ 626867 h 677574"/>
              <a:gd name="connsiteX569" fmla="*/ 1085833 w 3649252"/>
              <a:gd name="connsiteY569" fmla="*/ 626867 h 677574"/>
              <a:gd name="connsiteX570" fmla="*/ 1079471 w 3649252"/>
              <a:gd name="connsiteY570" fmla="*/ 634997 h 677574"/>
              <a:gd name="connsiteX571" fmla="*/ 1069895 w 3649252"/>
              <a:gd name="connsiteY571" fmla="*/ 640460 h 677574"/>
              <a:gd name="connsiteX572" fmla="*/ 1056977 w 3649252"/>
              <a:gd name="connsiteY572" fmla="*/ 642420 h 677574"/>
              <a:gd name="connsiteX573" fmla="*/ 1040140 w 3649252"/>
              <a:gd name="connsiteY573" fmla="*/ 639110 h 677574"/>
              <a:gd name="connsiteX574" fmla="*/ 1028475 w 3649252"/>
              <a:gd name="connsiteY574" fmla="*/ 629277 h 677574"/>
              <a:gd name="connsiteX575" fmla="*/ 1024201 w 3649252"/>
              <a:gd name="connsiteY575" fmla="*/ 612986 h 677574"/>
              <a:gd name="connsiteX576" fmla="*/ 1027222 w 3649252"/>
              <a:gd name="connsiteY576" fmla="*/ 599168 h 677574"/>
              <a:gd name="connsiteX577" fmla="*/ 1035448 w 3649252"/>
              <a:gd name="connsiteY577" fmla="*/ 590171 h 677574"/>
              <a:gd name="connsiteX578" fmla="*/ 1047305 w 3649252"/>
              <a:gd name="connsiteY578" fmla="*/ 585030 h 677574"/>
              <a:gd name="connsiteX579" fmla="*/ 1061283 w 3649252"/>
              <a:gd name="connsiteY579" fmla="*/ 582588 h 677574"/>
              <a:gd name="connsiteX580" fmla="*/ 1075165 w 3649252"/>
              <a:gd name="connsiteY580" fmla="*/ 580885 h 677574"/>
              <a:gd name="connsiteX581" fmla="*/ 1082813 w 3649252"/>
              <a:gd name="connsiteY581" fmla="*/ 578475 h 677574"/>
              <a:gd name="connsiteX582" fmla="*/ 1085191 w 3649252"/>
              <a:gd name="connsiteY582" fmla="*/ 573719 h 677574"/>
              <a:gd name="connsiteX583" fmla="*/ 1085191 w 3649252"/>
              <a:gd name="connsiteY583" fmla="*/ 573333 h 677574"/>
              <a:gd name="connsiteX584" fmla="*/ 1081367 w 3649252"/>
              <a:gd name="connsiteY584" fmla="*/ 563886 h 677574"/>
              <a:gd name="connsiteX585" fmla="*/ 1070538 w 3649252"/>
              <a:gd name="connsiteY585" fmla="*/ 560544 h 677574"/>
              <a:gd name="connsiteX586" fmla="*/ 1058777 w 3649252"/>
              <a:gd name="connsiteY586" fmla="*/ 563790 h 677574"/>
              <a:gd name="connsiteX587" fmla="*/ 1052993 w 3649252"/>
              <a:gd name="connsiteY587" fmla="*/ 571919 h 677574"/>
              <a:gd name="connsiteX588" fmla="*/ 1027672 w 3649252"/>
              <a:gd name="connsiteY588" fmla="*/ 569863 h 677574"/>
              <a:gd name="connsiteX589" fmla="*/ 1035255 w 3649252"/>
              <a:gd name="connsiteY589" fmla="*/ 554278 h 677574"/>
              <a:gd name="connsiteX590" fmla="*/ 1049876 w 3649252"/>
              <a:gd name="connsiteY590" fmla="*/ 544124 h 677574"/>
              <a:gd name="connsiteX591" fmla="*/ 1070666 w 3649252"/>
              <a:gd name="connsiteY591" fmla="*/ 540557 h 677574"/>
              <a:gd name="connsiteX592" fmla="*/ 863751 w 3649252"/>
              <a:gd name="connsiteY592" fmla="*/ 540557 h 677574"/>
              <a:gd name="connsiteX593" fmla="*/ 886373 w 3649252"/>
              <a:gd name="connsiteY593" fmla="*/ 545249 h 677574"/>
              <a:gd name="connsiteX594" fmla="*/ 901733 w 3649252"/>
              <a:gd name="connsiteY594" fmla="*/ 558423 h 677574"/>
              <a:gd name="connsiteX595" fmla="*/ 907967 w 3649252"/>
              <a:gd name="connsiteY595" fmla="*/ 578346 h 677574"/>
              <a:gd name="connsiteX596" fmla="*/ 882131 w 3649252"/>
              <a:gd name="connsiteY596" fmla="*/ 578346 h 677574"/>
              <a:gd name="connsiteX597" fmla="*/ 876380 w 3649252"/>
              <a:gd name="connsiteY597" fmla="*/ 566425 h 677574"/>
              <a:gd name="connsiteX598" fmla="*/ 864201 w 3649252"/>
              <a:gd name="connsiteY598" fmla="*/ 561894 h 677574"/>
              <a:gd name="connsiteX599" fmla="*/ 853115 w 3649252"/>
              <a:gd name="connsiteY599" fmla="*/ 565332 h 677574"/>
              <a:gd name="connsiteX600" fmla="*/ 845756 w 3649252"/>
              <a:gd name="connsiteY600" fmla="*/ 575326 h 677574"/>
              <a:gd name="connsiteX601" fmla="*/ 843121 w 3649252"/>
              <a:gd name="connsiteY601" fmla="*/ 591199 h 677574"/>
              <a:gd name="connsiteX602" fmla="*/ 845724 w 3649252"/>
              <a:gd name="connsiteY602" fmla="*/ 607266 h 677574"/>
              <a:gd name="connsiteX603" fmla="*/ 853083 w 3649252"/>
              <a:gd name="connsiteY603" fmla="*/ 617356 h 677574"/>
              <a:gd name="connsiteX604" fmla="*/ 864201 w 3649252"/>
              <a:gd name="connsiteY604" fmla="*/ 620826 h 677574"/>
              <a:gd name="connsiteX605" fmla="*/ 872652 w 3649252"/>
              <a:gd name="connsiteY605" fmla="*/ 618898 h 677574"/>
              <a:gd name="connsiteX606" fmla="*/ 878886 w 3649252"/>
              <a:gd name="connsiteY606" fmla="*/ 613275 h 677574"/>
              <a:gd name="connsiteX607" fmla="*/ 882131 w 3649252"/>
              <a:gd name="connsiteY607" fmla="*/ 604374 h 677574"/>
              <a:gd name="connsiteX608" fmla="*/ 907967 w 3649252"/>
              <a:gd name="connsiteY608" fmla="*/ 604374 h 677574"/>
              <a:gd name="connsiteX609" fmla="*/ 901829 w 3649252"/>
              <a:gd name="connsiteY609" fmla="*/ 624265 h 677574"/>
              <a:gd name="connsiteX610" fmla="*/ 886694 w 3649252"/>
              <a:gd name="connsiteY610" fmla="*/ 637664 h 677574"/>
              <a:gd name="connsiteX611" fmla="*/ 863880 w 3649252"/>
              <a:gd name="connsiteY611" fmla="*/ 642484 h 677574"/>
              <a:gd name="connsiteX612" fmla="*/ 837819 w 3649252"/>
              <a:gd name="connsiteY612" fmla="*/ 636025 h 677574"/>
              <a:gd name="connsiteX613" fmla="*/ 821110 w 3649252"/>
              <a:gd name="connsiteY613" fmla="*/ 618063 h 677574"/>
              <a:gd name="connsiteX614" fmla="*/ 815294 w 3649252"/>
              <a:gd name="connsiteY614" fmla="*/ 591585 h 677574"/>
              <a:gd name="connsiteX615" fmla="*/ 821174 w 3649252"/>
              <a:gd name="connsiteY615" fmla="*/ 564946 h 677574"/>
              <a:gd name="connsiteX616" fmla="*/ 837916 w 3649252"/>
              <a:gd name="connsiteY616" fmla="*/ 547016 h 677574"/>
              <a:gd name="connsiteX617" fmla="*/ 863751 w 3649252"/>
              <a:gd name="connsiteY617" fmla="*/ 540557 h 677574"/>
              <a:gd name="connsiteX618" fmla="*/ 749580 w 3649252"/>
              <a:gd name="connsiteY618" fmla="*/ 540557 h 677574"/>
              <a:gd name="connsiteX619" fmla="*/ 775447 w 3649252"/>
              <a:gd name="connsiteY619" fmla="*/ 546952 h 677574"/>
              <a:gd name="connsiteX620" fmla="*/ 792253 w 3649252"/>
              <a:gd name="connsiteY620" fmla="*/ 564818 h 677574"/>
              <a:gd name="connsiteX621" fmla="*/ 798165 w 3649252"/>
              <a:gd name="connsiteY621" fmla="*/ 591585 h 677574"/>
              <a:gd name="connsiteX622" fmla="*/ 792253 w 3649252"/>
              <a:gd name="connsiteY622" fmla="*/ 618224 h 677574"/>
              <a:gd name="connsiteX623" fmla="*/ 775447 w 3649252"/>
              <a:gd name="connsiteY623" fmla="*/ 636090 h 677574"/>
              <a:gd name="connsiteX624" fmla="*/ 749580 w 3649252"/>
              <a:gd name="connsiteY624" fmla="*/ 642484 h 677574"/>
              <a:gd name="connsiteX625" fmla="*/ 723712 w 3649252"/>
              <a:gd name="connsiteY625" fmla="*/ 636090 h 677574"/>
              <a:gd name="connsiteX626" fmla="*/ 706907 w 3649252"/>
              <a:gd name="connsiteY626" fmla="*/ 618224 h 677574"/>
              <a:gd name="connsiteX627" fmla="*/ 700994 w 3649252"/>
              <a:gd name="connsiteY627" fmla="*/ 591585 h 677574"/>
              <a:gd name="connsiteX628" fmla="*/ 706907 w 3649252"/>
              <a:gd name="connsiteY628" fmla="*/ 564818 h 677574"/>
              <a:gd name="connsiteX629" fmla="*/ 723712 w 3649252"/>
              <a:gd name="connsiteY629" fmla="*/ 546952 h 677574"/>
              <a:gd name="connsiteX630" fmla="*/ 749580 w 3649252"/>
              <a:gd name="connsiteY630" fmla="*/ 540557 h 677574"/>
              <a:gd name="connsiteX631" fmla="*/ 520273 w 3649252"/>
              <a:gd name="connsiteY631" fmla="*/ 540557 h 677574"/>
              <a:gd name="connsiteX632" fmla="*/ 538492 w 3649252"/>
              <a:gd name="connsiteY632" fmla="*/ 543674 h 677574"/>
              <a:gd name="connsiteX633" fmla="*/ 553274 w 3649252"/>
              <a:gd name="connsiteY633" fmla="*/ 553025 h 677574"/>
              <a:gd name="connsiteX634" fmla="*/ 563139 w 3649252"/>
              <a:gd name="connsiteY634" fmla="*/ 568674 h 677574"/>
              <a:gd name="connsiteX635" fmla="*/ 566673 w 3649252"/>
              <a:gd name="connsiteY635" fmla="*/ 590685 h 677574"/>
              <a:gd name="connsiteX636" fmla="*/ 566673 w 3649252"/>
              <a:gd name="connsiteY636" fmla="*/ 598204 h 677574"/>
              <a:gd name="connsiteX637" fmla="*/ 499450 w 3649252"/>
              <a:gd name="connsiteY637" fmla="*/ 598204 h 677574"/>
              <a:gd name="connsiteX638" fmla="*/ 499450 w 3649252"/>
              <a:gd name="connsiteY638" fmla="*/ 598269 h 677574"/>
              <a:gd name="connsiteX639" fmla="*/ 502182 w 3649252"/>
              <a:gd name="connsiteY639" fmla="*/ 610929 h 677574"/>
              <a:gd name="connsiteX640" fmla="*/ 509926 w 3649252"/>
              <a:gd name="connsiteY640" fmla="*/ 619155 h 677574"/>
              <a:gd name="connsiteX641" fmla="*/ 521815 w 3649252"/>
              <a:gd name="connsiteY641" fmla="*/ 622047 h 677574"/>
              <a:gd name="connsiteX642" fmla="*/ 530170 w 3649252"/>
              <a:gd name="connsiteY642" fmla="*/ 620762 h 677574"/>
              <a:gd name="connsiteX643" fmla="*/ 536661 w 3649252"/>
              <a:gd name="connsiteY643" fmla="*/ 616906 h 677574"/>
              <a:gd name="connsiteX644" fmla="*/ 540774 w 3649252"/>
              <a:gd name="connsiteY644" fmla="*/ 610608 h 677574"/>
              <a:gd name="connsiteX645" fmla="*/ 566095 w 3649252"/>
              <a:gd name="connsiteY645" fmla="*/ 612279 h 677574"/>
              <a:gd name="connsiteX646" fmla="*/ 558222 w 3649252"/>
              <a:gd name="connsiteY646" fmla="*/ 628185 h 677574"/>
              <a:gd name="connsiteX647" fmla="*/ 542927 w 3649252"/>
              <a:gd name="connsiteY647" fmla="*/ 638725 h 677574"/>
              <a:gd name="connsiteX648" fmla="*/ 521365 w 3649252"/>
              <a:gd name="connsiteY648" fmla="*/ 642484 h 677574"/>
              <a:gd name="connsiteX649" fmla="*/ 495177 w 3649252"/>
              <a:gd name="connsiteY649" fmla="*/ 636282 h 677574"/>
              <a:gd name="connsiteX650" fmla="*/ 478307 w 3649252"/>
              <a:gd name="connsiteY650" fmla="*/ 618673 h 677574"/>
              <a:gd name="connsiteX651" fmla="*/ 472394 w 3649252"/>
              <a:gd name="connsiteY651" fmla="*/ 591649 h 677574"/>
              <a:gd name="connsiteX652" fmla="*/ 478307 w 3649252"/>
              <a:gd name="connsiteY652" fmla="*/ 564914 h 677574"/>
              <a:gd name="connsiteX653" fmla="*/ 494984 w 3649252"/>
              <a:gd name="connsiteY653" fmla="*/ 546984 h 677574"/>
              <a:gd name="connsiteX654" fmla="*/ 520273 w 3649252"/>
              <a:gd name="connsiteY654" fmla="*/ 540557 h 677574"/>
              <a:gd name="connsiteX655" fmla="*/ 418376 w 3649252"/>
              <a:gd name="connsiteY655" fmla="*/ 540557 h 677574"/>
              <a:gd name="connsiteX656" fmla="*/ 438299 w 3649252"/>
              <a:gd name="connsiteY656" fmla="*/ 546181 h 677574"/>
              <a:gd name="connsiteX657" fmla="*/ 452887 w 3649252"/>
              <a:gd name="connsiteY657" fmla="*/ 563083 h 677574"/>
              <a:gd name="connsiteX658" fmla="*/ 458350 w 3649252"/>
              <a:gd name="connsiteY658" fmla="*/ 591328 h 677574"/>
              <a:gd name="connsiteX659" fmla="*/ 453048 w 3649252"/>
              <a:gd name="connsiteY659" fmla="*/ 619188 h 677574"/>
              <a:gd name="connsiteX660" fmla="*/ 438652 w 3649252"/>
              <a:gd name="connsiteY660" fmla="*/ 636347 h 677574"/>
              <a:gd name="connsiteX661" fmla="*/ 418312 w 3649252"/>
              <a:gd name="connsiteY661" fmla="*/ 642163 h 677574"/>
              <a:gd name="connsiteX662" fmla="*/ 404784 w 3649252"/>
              <a:gd name="connsiteY662" fmla="*/ 639528 h 677574"/>
              <a:gd name="connsiteX663" fmla="*/ 395690 w 3649252"/>
              <a:gd name="connsiteY663" fmla="*/ 632876 h 677574"/>
              <a:gd name="connsiteX664" fmla="*/ 390292 w 3649252"/>
              <a:gd name="connsiteY664" fmla="*/ 624747 h 677574"/>
              <a:gd name="connsiteX665" fmla="*/ 389456 w 3649252"/>
              <a:gd name="connsiteY665" fmla="*/ 624747 h 677574"/>
              <a:gd name="connsiteX666" fmla="*/ 389456 w 3649252"/>
              <a:gd name="connsiteY666" fmla="*/ 677574 h 677574"/>
              <a:gd name="connsiteX667" fmla="*/ 362079 w 3649252"/>
              <a:gd name="connsiteY667" fmla="*/ 677574 h 677574"/>
              <a:gd name="connsiteX668" fmla="*/ 362079 w 3649252"/>
              <a:gd name="connsiteY668" fmla="*/ 541843 h 677574"/>
              <a:gd name="connsiteX669" fmla="*/ 389071 w 3649252"/>
              <a:gd name="connsiteY669" fmla="*/ 541843 h 677574"/>
              <a:gd name="connsiteX670" fmla="*/ 389071 w 3649252"/>
              <a:gd name="connsiteY670" fmla="*/ 558423 h 677574"/>
              <a:gd name="connsiteX671" fmla="*/ 390292 w 3649252"/>
              <a:gd name="connsiteY671" fmla="*/ 558423 h 677574"/>
              <a:gd name="connsiteX672" fmla="*/ 395529 w 3649252"/>
              <a:gd name="connsiteY672" fmla="*/ 550294 h 677574"/>
              <a:gd name="connsiteX673" fmla="*/ 404527 w 3649252"/>
              <a:gd name="connsiteY673" fmla="*/ 543353 h 677574"/>
              <a:gd name="connsiteX674" fmla="*/ 418376 w 3649252"/>
              <a:gd name="connsiteY674" fmla="*/ 540557 h 677574"/>
              <a:gd name="connsiteX675" fmla="*/ 145649 w 3649252"/>
              <a:gd name="connsiteY675" fmla="*/ 540557 h 677574"/>
              <a:gd name="connsiteX676" fmla="*/ 156606 w 3649252"/>
              <a:gd name="connsiteY676" fmla="*/ 541682 h 677574"/>
              <a:gd name="connsiteX677" fmla="*/ 168624 w 3649252"/>
              <a:gd name="connsiteY677" fmla="*/ 546277 h 677574"/>
              <a:gd name="connsiteX678" fmla="*/ 178296 w 3649252"/>
              <a:gd name="connsiteY678" fmla="*/ 556752 h 677574"/>
              <a:gd name="connsiteX679" fmla="*/ 182152 w 3649252"/>
              <a:gd name="connsiteY679" fmla="*/ 575518 h 677574"/>
              <a:gd name="connsiteX680" fmla="*/ 182152 w 3649252"/>
              <a:gd name="connsiteY680" fmla="*/ 640556 h 677574"/>
              <a:gd name="connsiteX681" fmla="*/ 166985 w 3649252"/>
              <a:gd name="connsiteY681" fmla="*/ 640556 h 677574"/>
              <a:gd name="connsiteX682" fmla="*/ 166985 w 3649252"/>
              <a:gd name="connsiteY682" fmla="*/ 627189 h 677574"/>
              <a:gd name="connsiteX683" fmla="*/ 166214 w 3649252"/>
              <a:gd name="connsiteY683" fmla="*/ 627189 h 677574"/>
              <a:gd name="connsiteX684" fmla="*/ 161073 w 3649252"/>
              <a:gd name="connsiteY684" fmla="*/ 634065 h 677574"/>
              <a:gd name="connsiteX685" fmla="*/ 151497 w 3649252"/>
              <a:gd name="connsiteY685" fmla="*/ 640299 h 677574"/>
              <a:gd name="connsiteX686" fmla="*/ 136908 w 3649252"/>
              <a:gd name="connsiteY686" fmla="*/ 642870 h 677574"/>
              <a:gd name="connsiteX687" fmla="*/ 119878 w 3649252"/>
              <a:gd name="connsiteY687" fmla="*/ 639303 h 677574"/>
              <a:gd name="connsiteX688" fmla="*/ 107731 w 3649252"/>
              <a:gd name="connsiteY688" fmla="*/ 628956 h 677574"/>
              <a:gd name="connsiteX689" fmla="*/ 103233 w 3649252"/>
              <a:gd name="connsiteY689" fmla="*/ 612536 h 677574"/>
              <a:gd name="connsiteX690" fmla="*/ 106574 w 3649252"/>
              <a:gd name="connsiteY690" fmla="*/ 598751 h 677574"/>
              <a:gd name="connsiteX691" fmla="*/ 115508 w 3649252"/>
              <a:gd name="connsiteY691" fmla="*/ 590428 h 677574"/>
              <a:gd name="connsiteX692" fmla="*/ 127879 w 3649252"/>
              <a:gd name="connsiteY692" fmla="*/ 585897 h 677574"/>
              <a:gd name="connsiteX693" fmla="*/ 141536 w 3649252"/>
              <a:gd name="connsiteY693" fmla="*/ 583487 h 677574"/>
              <a:gd name="connsiteX694" fmla="*/ 156156 w 3649252"/>
              <a:gd name="connsiteY694" fmla="*/ 581720 h 677574"/>
              <a:gd name="connsiteX695" fmla="*/ 164382 w 3649252"/>
              <a:gd name="connsiteY695" fmla="*/ 579631 h 677574"/>
              <a:gd name="connsiteX696" fmla="*/ 166985 w 3649252"/>
              <a:gd name="connsiteY696" fmla="*/ 574490 h 677574"/>
              <a:gd name="connsiteX697" fmla="*/ 166985 w 3649252"/>
              <a:gd name="connsiteY697" fmla="*/ 573976 h 677574"/>
              <a:gd name="connsiteX698" fmla="*/ 161812 w 3649252"/>
              <a:gd name="connsiteY698" fmla="*/ 559195 h 677574"/>
              <a:gd name="connsiteX699" fmla="*/ 146163 w 3649252"/>
              <a:gd name="connsiteY699" fmla="*/ 553925 h 677574"/>
              <a:gd name="connsiteX700" fmla="*/ 129132 w 3649252"/>
              <a:gd name="connsiteY700" fmla="*/ 558680 h 677574"/>
              <a:gd name="connsiteX701" fmla="*/ 120456 w 3649252"/>
              <a:gd name="connsiteY701" fmla="*/ 568835 h 677574"/>
              <a:gd name="connsiteX702" fmla="*/ 106060 w 3649252"/>
              <a:gd name="connsiteY702" fmla="*/ 563693 h 677574"/>
              <a:gd name="connsiteX703" fmla="*/ 116375 w 3649252"/>
              <a:gd name="connsiteY703" fmla="*/ 549651 h 677574"/>
              <a:gd name="connsiteX704" fmla="*/ 130514 w 3649252"/>
              <a:gd name="connsiteY704" fmla="*/ 542582 h 677574"/>
              <a:gd name="connsiteX705" fmla="*/ 145649 w 3649252"/>
              <a:gd name="connsiteY705" fmla="*/ 540557 h 677574"/>
              <a:gd name="connsiteX706" fmla="*/ 2876289 w 3649252"/>
              <a:gd name="connsiteY706" fmla="*/ 508938 h 677574"/>
              <a:gd name="connsiteX707" fmla="*/ 2903603 w 3649252"/>
              <a:gd name="connsiteY707" fmla="*/ 508938 h 677574"/>
              <a:gd name="connsiteX708" fmla="*/ 2903603 w 3649252"/>
              <a:gd name="connsiteY708" fmla="*/ 540557 h 677574"/>
              <a:gd name="connsiteX709" fmla="*/ 2924361 w 3649252"/>
              <a:gd name="connsiteY709" fmla="*/ 544253 h 677574"/>
              <a:gd name="connsiteX710" fmla="*/ 2940556 w 3649252"/>
              <a:gd name="connsiteY710" fmla="*/ 554728 h 677574"/>
              <a:gd name="connsiteX711" fmla="*/ 2951096 w 3649252"/>
              <a:gd name="connsiteY711" fmla="*/ 570859 h 677574"/>
              <a:gd name="connsiteX712" fmla="*/ 2954823 w 3649252"/>
              <a:gd name="connsiteY712" fmla="*/ 591585 h 677574"/>
              <a:gd name="connsiteX713" fmla="*/ 2951096 w 3649252"/>
              <a:gd name="connsiteY713" fmla="*/ 612182 h 677574"/>
              <a:gd name="connsiteX714" fmla="*/ 2940556 w 3649252"/>
              <a:gd name="connsiteY714" fmla="*/ 628313 h 677574"/>
              <a:gd name="connsiteX715" fmla="*/ 2924361 w 3649252"/>
              <a:gd name="connsiteY715" fmla="*/ 638789 h 677574"/>
              <a:gd name="connsiteX716" fmla="*/ 2903603 w 3649252"/>
              <a:gd name="connsiteY716" fmla="*/ 642484 h 677574"/>
              <a:gd name="connsiteX717" fmla="*/ 2903603 w 3649252"/>
              <a:gd name="connsiteY717" fmla="*/ 674103 h 677574"/>
              <a:gd name="connsiteX718" fmla="*/ 2876289 w 3649252"/>
              <a:gd name="connsiteY718" fmla="*/ 674103 h 677574"/>
              <a:gd name="connsiteX719" fmla="*/ 2876289 w 3649252"/>
              <a:gd name="connsiteY719" fmla="*/ 642484 h 677574"/>
              <a:gd name="connsiteX720" fmla="*/ 2855531 w 3649252"/>
              <a:gd name="connsiteY720" fmla="*/ 638789 h 677574"/>
              <a:gd name="connsiteX721" fmla="*/ 2839336 w 3649252"/>
              <a:gd name="connsiteY721" fmla="*/ 628313 h 677574"/>
              <a:gd name="connsiteX722" fmla="*/ 2828796 w 3649252"/>
              <a:gd name="connsiteY722" fmla="*/ 612182 h 677574"/>
              <a:gd name="connsiteX723" fmla="*/ 2825069 w 3649252"/>
              <a:gd name="connsiteY723" fmla="*/ 591585 h 677574"/>
              <a:gd name="connsiteX724" fmla="*/ 2828796 w 3649252"/>
              <a:gd name="connsiteY724" fmla="*/ 570859 h 677574"/>
              <a:gd name="connsiteX725" fmla="*/ 2839336 w 3649252"/>
              <a:gd name="connsiteY725" fmla="*/ 554728 h 677574"/>
              <a:gd name="connsiteX726" fmla="*/ 2855531 w 3649252"/>
              <a:gd name="connsiteY726" fmla="*/ 544253 h 677574"/>
              <a:gd name="connsiteX727" fmla="*/ 2876289 w 3649252"/>
              <a:gd name="connsiteY727" fmla="*/ 540557 h 677574"/>
              <a:gd name="connsiteX728" fmla="*/ 2876289 w 3649252"/>
              <a:gd name="connsiteY728" fmla="*/ 508938 h 677574"/>
              <a:gd name="connsiteX729" fmla="*/ 1784310 w 3649252"/>
              <a:gd name="connsiteY729" fmla="*/ 507396 h 677574"/>
              <a:gd name="connsiteX730" fmla="*/ 1803269 w 3649252"/>
              <a:gd name="connsiteY730" fmla="*/ 507396 h 677574"/>
              <a:gd name="connsiteX731" fmla="*/ 1806129 w 3649252"/>
              <a:gd name="connsiteY731" fmla="*/ 515365 h 677574"/>
              <a:gd name="connsiteX732" fmla="*/ 1816058 w 3649252"/>
              <a:gd name="connsiteY732" fmla="*/ 518899 h 677574"/>
              <a:gd name="connsiteX733" fmla="*/ 1825827 w 3649252"/>
              <a:gd name="connsiteY733" fmla="*/ 515429 h 677574"/>
              <a:gd name="connsiteX734" fmla="*/ 1828783 w 3649252"/>
              <a:gd name="connsiteY734" fmla="*/ 507396 h 677574"/>
              <a:gd name="connsiteX735" fmla="*/ 1847870 w 3649252"/>
              <a:gd name="connsiteY735" fmla="*/ 507396 h 677574"/>
              <a:gd name="connsiteX736" fmla="*/ 1839226 w 3649252"/>
              <a:gd name="connsiteY736" fmla="*/ 526226 h 677574"/>
              <a:gd name="connsiteX737" fmla="*/ 1816058 w 3649252"/>
              <a:gd name="connsiteY737" fmla="*/ 533359 h 677574"/>
              <a:gd name="connsiteX738" fmla="*/ 1792858 w 3649252"/>
              <a:gd name="connsiteY738" fmla="*/ 526226 h 677574"/>
              <a:gd name="connsiteX739" fmla="*/ 1784310 w 3649252"/>
              <a:gd name="connsiteY739" fmla="*/ 507396 h 677574"/>
              <a:gd name="connsiteX740" fmla="*/ 17481 w 3649252"/>
              <a:gd name="connsiteY740" fmla="*/ 348691 h 677574"/>
              <a:gd name="connsiteX741" fmla="*/ 17481 w 3649252"/>
              <a:gd name="connsiteY741" fmla="*/ 379025 h 677574"/>
              <a:gd name="connsiteX742" fmla="*/ 49614 w 3649252"/>
              <a:gd name="connsiteY742" fmla="*/ 379025 h 677574"/>
              <a:gd name="connsiteX743" fmla="*/ 61889 w 3649252"/>
              <a:gd name="connsiteY743" fmla="*/ 375297 h 677574"/>
              <a:gd name="connsiteX744" fmla="*/ 66323 w 3649252"/>
              <a:gd name="connsiteY744" fmla="*/ 365143 h 677574"/>
              <a:gd name="connsiteX745" fmla="*/ 61889 w 3649252"/>
              <a:gd name="connsiteY745" fmla="*/ 353093 h 677574"/>
              <a:gd name="connsiteX746" fmla="*/ 49614 w 3649252"/>
              <a:gd name="connsiteY746" fmla="*/ 348691 h 677574"/>
              <a:gd name="connsiteX747" fmla="*/ 17481 w 3649252"/>
              <a:gd name="connsiteY747" fmla="*/ 348691 h 677574"/>
              <a:gd name="connsiteX748" fmla="*/ 1519535 w 3649252"/>
              <a:gd name="connsiteY748" fmla="*/ 343292 h 677574"/>
              <a:gd name="connsiteX749" fmla="*/ 1515326 w 3649252"/>
              <a:gd name="connsiteY749" fmla="*/ 345381 h 677574"/>
              <a:gd name="connsiteX750" fmla="*/ 1507871 w 3649252"/>
              <a:gd name="connsiteY750" fmla="*/ 346988 h 677574"/>
              <a:gd name="connsiteX751" fmla="*/ 1499709 w 3649252"/>
              <a:gd name="connsiteY751" fmla="*/ 348144 h 677574"/>
              <a:gd name="connsiteX752" fmla="*/ 1493314 w 3649252"/>
              <a:gd name="connsiteY752" fmla="*/ 348948 h 677574"/>
              <a:gd name="connsiteX753" fmla="*/ 1482293 w 3649252"/>
              <a:gd name="connsiteY753" fmla="*/ 351422 h 677574"/>
              <a:gd name="connsiteX754" fmla="*/ 1474067 w 3649252"/>
              <a:gd name="connsiteY754" fmla="*/ 356499 h 677574"/>
              <a:gd name="connsiteX755" fmla="*/ 1470949 w 3649252"/>
              <a:gd name="connsiteY755" fmla="*/ 365657 h 677574"/>
              <a:gd name="connsiteX756" fmla="*/ 1476830 w 3649252"/>
              <a:gd name="connsiteY756" fmla="*/ 377579 h 677574"/>
              <a:gd name="connsiteX757" fmla="*/ 1491772 w 3649252"/>
              <a:gd name="connsiteY757" fmla="*/ 381595 h 677574"/>
              <a:gd name="connsiteX758" fmla="*/ 1506971 w 3649252"/>
              <a:gd name="connsiteY758" fmla="*/ 378061 h 677574"/>
              <a:gd name="connsiteX759" fmla="*/ 1516354 w 3649252"/>
              <a:gd name="connsiteY759" fmla="*/ 368935 h 677574"/>
              <a:gd name="connsiteX760" fmla="*/ 1519535 w 3649252"/>
              <a:gd name="connsiteY760" fmla="*/ 357174 h 677574"/>
              <a:gd name="connsiteX761" fmla="*/ 1519535 w 3649252"/>
              <a:gd name="connsiteY761" fmla="*/ 343292 h 677574"/>
              <a:gd name="connsiteX762" fmla="*/ 328910 w 3649252"/>
              <a:gd name="connsiteY762" fmla="*/ 343292 h 677574"/>
              <a:gd name="connsiteX763" fmla="*/ 324701 w 3649252"/>
              <a:gd name="connsiteY763" fmla="*/ 345381 h 677574"/>
              <a:gd name="connsiteX764" fmla="*/ 317246 w 3649252"/>
              <a:gd name="connsiteY764" fmla="*/ 346988 h 677574"/>
              <a:gd name="connsiteX765" fmla="*/ 309084 w 3649252"/>
              <a:gd name="connsiteY765" fmla="*/ 348144 h 677574"/>
              <a:gd name="connsiteX766" fmla="*/ 302689 w 3649252"/>
              <a:gd name="connsiteY766" fmla="*/ 348948 h 677574"/>
              <a:gd name="connsiteX767" fmla="*/ 291668 w 3649252"/>
              <a:gd name="connsiteY767" fmla="*/ 351422 h 677574"/>
              <a:gd name="connsiteX768" fmla="*/ 283442 w 3649252"/>
              <a:gd name="connsiteY768" fmla="*/ 356499 h 677574"/>
              <a:gd name="connsiteX769" fmla="*/ 280325 w 3649252"/>
              <a:gd name="connsiteY769" fmla="*/ 365657 h 677574"/>
              <a:gd name="connsiteX770" fmla="*/ 286205 w 3649252"/>
              <a:gd name="connsiteY770" fmla="*/ 377579 h 677574"/>
              <a:gd name="connsiteX771" fmla="*/ 301147 w 3649252"/>
              <a:gd name="connsiteY771" fmla="*/ 381595 h 677574"/>
              <a:gd name="connsiteX772" fmla="*/ 316346 w 3649252"/>
              <a:gd name="connsiteY772" fmla="*/ 378061 h 677574"/>
              <a:gd name="connsiteX773" fmla="*/ 325729 w 3649252"/>
              <a:gd name="connsiteY773" fmla="*/ 368935 h 677574"/>
              <a:gd name="connsiteX774" fmla="*/ 328910 w 3649252"/>
              <a:gd name="connsiteY774" fmla="*/ 357174 h 677574"/>
              <a:gd name="connsiteX775" fmla="*/ 328910 w 3649252"/>
              <a:gd name="connsiteY775" fmla="*/ 343292 h 677574"/>
              <a:gd name="connsiteX776" fmla="*/ 173479 w 3649252"/>
              <a:gd name="connsiteY776" fmla="*/ 333010 h 677574"/>
              <a:gd name="connsiteX777" fmla="*/ 173479 w 3649252"/>
              <a:gd name="connsiteY777" fmla="*/ 378768 h 677574"/>
              <a:gd name="connsiteX778" fmla="*/ 205099 w 3649252"/>
              <a:gd name="connsiteY778" fmla="*/ 378768 h 677574"/>
              <a:gd name="connsiteX779" fmla="*/ 227303 w 3649252"/>
              <a:gd name="connsiteY779" fmla="*/ 372694 h 677574"/>
              <a:gd name="connsiteX780" fmla="*/ 233890 w 3649252"/>
              <a:gd name="connsiteY780" fmla="*/ 357945 h 677574"/>
              <a:gd name="connsiteX781" fmla="*/ 230484 w 3649252"/>
              <a:gd name="connsiteY781" fmla="*/ 345574 h 677574"/>
              <a:gd name="connsiteX782" fmla="*/ 220780 w 3649252"/>
              <a:gd name="connsiteY782" fmla="*/ 336448 h 677574"/>
              <a:gd name="connsiteX783" fmla="*/ 205870 w 3649252"/>
              <a:gd name="connsiteY783" fmla="*/ 333010 h 677574"/>
              <a:gd name="connsiteX784" fmla="*/ 173479 w 3649252"/>
              <a:gd name="connsiteY784" fmla="*/ 333010 h 677574"/>
              <a:gd name="connsiteX785" fmla="*/ 17481 w 3649252"/>
              <a:gd name="connsiteY785" fmla="*/ 308074 h 677574"/>
              <a:gd name="connsiteX786" fmla="*/ 17481 w 3649252"/>
              <a:gd name="connsiteY786" fmla="*/ 335580 h 677574"/>
              <a:gd name="connsiteX787" fmla="*/ 43444 w 3649252"/>
              <a:gd name="connsiteY787" fmla="*/ 335580 h 677574"/>
              <a:gd name="connsiteX788" fmla="*/ 53920 w 3649252"/>
              <a:gd name="connsiteY788" fmla="*/ 333877 h 677574"/>
              <a:gd name="connsiteX789" fmla="*/ 60636 w 3649252"/>
              <a:gd name="connsiteY789" fmla="*/ 328993 h 677574"/>
              <a:gd name="connsiteX790" fmla="*/ 62981 w 3649252"/>
              <a:gd name="connsiteY790" fmla="*/ 321442 h 677574"/>
              <a:gd name="connsiteX791" fmla="*/ 57776 w 3649252"/>
              <a:gd name="connsiteY791" fmla="*/ 311641 h 677574"/>
              <a:gd name="connsiteX792" fmla="*/ 43444 w 3649252"/>
              <a:gd name="connsiteY792" fmla="*/ 308074 h 677574"/>
              <a:gd name="connsiteX793" fmla="*/ 17481 w 3649252"/>
              <a:gd name="connsiteY793" fmla="*/ 308074 h 677574"/>
              <a:gd name="connsiteX794" fmla="*/ 3033780 w 3649252"/>
              <a:gd name="connsiteY794" fmla="*/ 306532 h 677574"/>
              <a:gd name="connsiteX795" fmla="*/ 3018131 w 3649252"/>
              <a:gd name="connsiteY795" fmla="*/ 310998 h 677574"/>
              <a:gd name="connsiteX796" fmla="*/ 3008009 w 3649252"/>
              <a:gd name="connsiteY796" fmla="*/ 322598 h 677574"/>
              <a:gd name="connsiteX797" fmla="*/ 3005009 w 3649252"/>
              <a:gd name="connsiteY797" fmla="*/ 335580 h 677574"/>
              <a:gd name="connsiteX798" fmla="*/ 3060772 w 3649252"/>
              <a:gd name="connsiteY798" fmla="*/ 335580 h 677574"/>
              <a:gd name="connsiteX799" fmla="*/ 3057462 w 3649252"/>
              <a:gd name="connsiteY799" fmla="*/ 320670 h 677574"/>
              <a:gd name="connsiteX800" fmla="*/ 3048079 w 3649252"/>
              <a:gd name="connsiteY800" fmla="*/ 310324 h 677574"/>
              <a:gd name="connsiteX801" fmla="*/ 3033780 w 3649252"/>
              <a:gd name="connsiteY801" fmla="*/ 306532 h 677574"/>
              <a:gd name="connsiteX802" fmla="*/ 2795655 w 3649252"/>
              <a:gd name="connsiteY802" fmla="*/ 306532 h 677574"/>
              <a:gd name="connsiteX803" fmla="*/ 2780006 w 3649252"/>
              <a:gd name="connsiteY803" fmla="*/ 310998 h 677574"/>
              <a:gd name="connsiteX804" fmla="*/ 2769884 w 3649252"/>
              <a:gd name="connsiteY804" fmla="*/ 322598 h 677574"/>
              <a:gd name="connsiteX805" fmla="*/ 2766884 w 3649252"/>
              <a:gd name="connsiteY805" fmla="*/ 335580 h 677574"/>
              <a:gd name="connsiteX806" fmla="*/ 2822647 w 3649252"/>
              <a:gd name="connsiteY806" fmla="*/ 335580 h 677574"/>
              <a:gd name="connsiteX807" fmla="*/ 2819337 w 3649252"/>
              <a:gd name="connsiteY807" fmla="*/ 320670 h 677574"/>
              <a:gd name="connsiteX808" fmla="*/ 2809955 w 3649252"/>
              <a:gd name="connsiteY808" fmla="*/ 310324 h 677574"/>
              <a:gd name="connsiteX809" fmla="*/ 2795655 w 3649252"/>
              <a:gd name="connsiteY809" fmla="*/ 306532 h 677574"/>
              <a:gd name="connsiteX810" fmla="*/ 2138687 w 3649252"/>
              <a:gd name="connsiteY810" fmla="*/ 306532 h 677574"/>
              <a:gd name="connsiteX811" fmla="*/ 2121978 w 3649252"/>
              <a:gd name="connsiteY811" fmla="*/ 311802 h 677574"/>
              <a:gd name="connsiteX812" fmla="*/ 2112274 w 3649252"/>
              <a:gd name="connsiteY812" fmla="*/ 325619 h 677574"/>
              <a:gd name="connsiteX813" fmla="*/ 2109124 w 3649252"/>
              <a:gd name="connsiteY813" fmla="*/ 344064 h 677574"/>
              <a:gd name="connsiteX814" fmla="*/ 2112274 w 3649252"/>
              <a:gd name="connsiteY814" fmla="*/ 362444 h 677574"/>
              <a:gd name="connsiteX815" fmla="*/ 2121978 w 3649252"/>
              <a:gd name="connsiteY815" fmla="*/ 376133 h 677574"/>
              <a:gd name="connsiteX816" fmla="*/ 2138687 w 3649252"/>
              <a:gd name="connsiteY816" fmla="*/ 381338 h 677574"/>
              <a:gd name="connsiteX817" fmla="*/ 2155397 w 3649252"/>
              <a:gd name="connsiteY817" fmla="*/ 376133 h 677574"/>
              <a:gd name="connsiteX818" fmla="*/ 2165101 w 3649252"/>
              <a:gd name="connsiteY818" fmla="*/ 362444 h 677574"/>
              <a:gd name="connsiteX819" fmla="*/ 2168250 w 3649252"/>
              <a:gd name="connsiteY819" fmla="*/ 344064 h 677574"/>
              <a:gd name="connsiteX820" fmla="*/ 2165101 w 3649252"/>
              <a:gd name="connsiteY820" fmla="*/ 325619 h 677574"/>
              <a:gd name="connsiteX821" fmla="*/ 2155397 w 3649252"/>
              <a:gd name="connsiteY821" fmla="*/ 311802 h 677574"/>
              <a:gd name="connsiteX822" fmla="*/ 2138687 w 3649252"/>
              <a:gd name="connsiteY822" fmla="*/ 306532 h 677574"/>
              <a:gd name="connsiteX823" fmla="*/ 1824362 w 3649252"/>
              <a:gd name="connsiteY823" fmla="*/ 306532 h 677574"/>
              <a:gd name="connsiteX824" fmla="*/ 1807653 w 3649252"/>
              <a:gd name="connsiteY824" fmla="*/ 311802 h 677574"/>
              <a:gd name="connsiteX825" fmla="*/ 1797949 w 3649252"/>
              <a:gd name="connsiteY825" fmla="*/ 325619 h 677574"/>
              <a:gd name="connsiteX826" fmla="*/ 1794799 w 3649252"/>
              <a:gd name="connsiteY826" fmla="*/ 344064 h 677574"/>
              <a:gd name="connsiteX827" fmla="*/ 1797949 w 3649252"/>
              <a:gd name="connsiteY827" fmla="*/ 362444 h 677574"/>
              <a:gd name="connsiteX828" fmla="*/ 1807653 w 3649252"/>
              <a:gd name="connsiteY828" fmla="*/ 376133 h 677574"/>
              <a:gd name="connsiteX829" fmla="*/ 1824362 w 3649252"/>
              <a:gd name="connsiteY829" fmla="*/ 381338 h 677574"/>
              <a:gd name="connsiteX830" fmla="*/ 1841072 w 3649252"/>
              <a:gd name="connsiteY830" fmla="*/ 376133 h 677574"/>
              <a:gd name="connsiteX831" fmla="*/ 1850776 w 3649252"/>
              <a:gd name="connsiteY831" fmla="*/ 362444 h 677574"/>
              <a:gd name="connsiteX832" fmla="*/ 1853925 w 3649252"/>
              <a:gd name="connsiteY832" fmla="*/ 344064 h 677574"/>
              <a:gd name="connsiteX833" fmla="*/ 1850776 w 3649252"/>
              <a:gd name="connsiteY833" fmla="*/ 325619 h 677574"/>
              <a:gd name="connsiteX834" fmla="*/ 1841072 w 3649252"/>
              <a:gd name="connsiteY834" fmla="*/ 311802 h 677574"/>
              <a:gd name="connsiteX835" fmla="*/ 1824362 w 3649252"/>
              <a:gd name="connsiteY835" fmla="*/ 306532 h 677574"/>
              <a:gd name="connsiteX836" fmla="*/ 1255947 w 3649252"/>
              <a:gd name="connsiteY836" fmla="*/ 306532 h 677574"/>
              <a:gd name="connsiteX837" fmla="*/ 1240394 w 3649252"/>
              <a:gd name="connsiteY837" fmla="*/ 311191 h 677574"/>
              <a:gd name="connsiteX838" fmla="*/ 1230883 w 3649252"/>
              <a:gd name="connsiteY838" fmla="*/ 324173 h 677574"/>
              <a:gd name="connsiteX839" fmla="*/ 1227670 w 3649252"/>
              <a:gd name="connsiteY839" fmla="*/ 343549 h 677574"/>
              <a:gd name="connsiteX840" fmla="*/ 1230947 w 3649252"/>
              <a:gd name="connsiteY840" fmla="*/ 363247 h 677574"/>
              <a:gd name="connsiteX841" fmla="*/ 1240523 w 3649252"/>
              <a:gd name="connsiteY841" fmla="*/ 376550 h 677574"/>
              <a:gd name="connsiteX842" fmla="*/ 1255947 w 3649252"/>
              <a:gd name="connsiteY842" fmla="*/ 381338 h 677574"/>
              <a:gd name="connsiteX843" fmla="*/ 1271853 w 3649252"/>
              <a:gd name="connsiteY843" fmla="*/ 376293 h 677574"/>
              <a:gd name="connsiteX844" fmla="*/ 1281493 w 3649252"/>
              <a:gd name="connsiteY844" fmla="*/ 362669 h 677574"/>
              <a:gd name="connsiteX845" fmla="*/ 1284738 w 3649252"/>
              <a:gd name="connsiteY845" fmla="*/ 343549 h 677574"/>
              <a:gd name="connsiteX846" fmla="*/ 1281557 w 3649252"/>
              <a:gd name="connsiteY846" fmla="*/ 324751 h 677574"/>
              <a:gd name="connsiteX847" fmla="*/ 1271982 w 3649252"/>
              <a:gd name="connsiteY847" fmla="*/ 311448 h 677574"/>
              <a:gd name="connsiteX848" fmla="*/ 1255947 w 3649252"/>
              <a:gd name="connsiteY848" fmla="*/ 306532 h 677574"/>
              <a:gd name="connsiteX849" fmla="*/ 1148087 w 3649252"/>
              <a:gd name="connsiteY849" fmla="*/ 306532 h 677574"/>
              <a:gd name="connsiteX850" fmla="*/ 1131378 w 3649252"/>
              <a:gd name="connsiteY850" fmla="*/ 311802 h 677574"/>
              <a:gd name="connsiteX851" fmla="*/ 1121674 w 3649252"/>
              <a:gd name="connsiteY851" fmla="*/ 325619 h 677574"/>
              <a:gd name="connsiteX852" fmla="*/ 1118525 w 3649252"/>
              <a:gd name="connsiteY852" fmla="*/ 344064 h 677574"/>
              <a:gd name="connsiteX853" fmla="*/ 1121674 w 3649252"/>
              <a:gd name="connsiteY853" fmla="*/ 362444 h 677574"/>
              <a:gd name="connsiteX854" fmla="*/ 1131378 w 3649252"/>
              <a:gd name="connsiteY854" fmla="*/ 376133 h 677574"/>
              <a:gd name="connsiteX855" fmla="*/ 1148087 w 3649252"/>
              <a:gd name="connsiteY855" fmla="*/ 381338 h 677574"/>
              <a:gd name="connsiteX856" fmla="*/ 1164797 w 3649252"/>
              <a:gd name="connsiteY856" fmla="*/ 376133 h 677574"/>
              <a:gd name="connsiteX857" fmla="*/ 1174501 w 3649252"/>
              <a:gd name="connsiteY857" fmla="*/ 362444 h 677574"/>
              <a:gd name="connsiteX858" fmla="*/ 1177650 w 3649252"/>
              <a:gd name="connsiteY858" fmla="*/ 344064 h 677574"/>
              <a:gd name="connsiteX859" fmla="*/ 1174501 w 3649252"/>
              <a:gd name="connsiteY859" fmla="*/ 325619 h 677574"/>
              <a:gd name="connsiteX860" fmla="*/ 1164797 w 3649252"/>
              <a:gd name="connsiteY860" fmla="*/ 311802 h 677574"/>
              <a:gd name="connsiteX861" fmla="*/ 1148087 w 3649252"/>
              <a:gd name="connsiteY861" fmla="*/ 306532 h 677574"/>
              <a:gd name="connsiteX862" fmla="*/ 1039429 w 3649252"/>
              <a:gd name="connsiteY862" fmla="*/ 306532 h 677574"/>
              <a:gd name="connsiteX863" fmla="*/ 1039429 w 3649252"/>
              <a:gd name="connsiteY863" fmla="*/ 381338 h 677574"/>
              <a:gd name="connsiteX864" fmla="*/ 1052636 w 3649252"/>
              <a:gd name="connsiteY864" fmla="*/ 378350 h 677574"/>
              <a:gd name="connsiteX865" fmla="*/ 1061826 w 3649252"/>
              <a:gd name="connsiteY865" fmla="*/ 370124 h 677574"/>
              <a:gd name="connsiteX866" fmla="*/ 1067225 w 3649252"/>
              <a:gd name="connsiteY866" fmla="*/ 358170 h 677574"/>
              <a:gd name="connsiteX867" fmla="*/ 1068992 w 3649252"/>
              <a:gd name="connsiteY867" fmla="*/ 344064 h 677574"/>
              <a:gd name="connsiteX868" fmla="*/ 1065843 w 3649252"/>
              <a:gd name="connsiteY868" fmla="*/ 325619 h 677574"/>
              <a:gd name="connsiteX869" fmla="*/ 1056139 w 3649252"/>
              <a:gd name="connsiteY869" fmla="*/ 311802 h 677574"/>
              <a:gd name="connsiteX870" fmla="*/ 1039429 w 3649252"/>
              <a:gd name="connsiteY870" fmla="*/ 306532 h 677574"/>
              <a:gd name="connsiteX871" fmla="*/ 1024262 w 3649252"/>
              <a:gd name="connsiteY871" fmla="*/ 306532 h 677574"/>
              <a:gd name="connsiteX872" fmla="*/ 1011088 w 3649252"/>
              <a:gd name="connsiteY872" fmla="*/ 309584 h 677574"/>
              <a:gd name="connsiteX873" fmla="*/ 1001865 w 3649252"/>
              <a:gd name="connsiteY873" fmla="*/ 317875 h 677574"/>
              <a:gd name="connsiteX874" fmla="*/ 996467 w 3649252"/>
              <a:gd name="connsiteY874" fmla="*/ 329861 h 677574"/>
              <a:gd name="connsiteX875" fmla="*/ 994700 w 3649252"/>
              <a:gd name="connsiteY875" fmla="*/ 344064 h 677574"/>
              <a:gd name="connsiteX876" fmla="*/ 997849 w 3649252"/>
              <a:gd name="connsiteY876" fmla="*/ 362444 h 677574"/>
              <a:gd name="connsiteX877" fmla="*/ 1007553 w 3649252"/>
              <a:gd name="connsiteY877" fmla="*/ 376133 h 677574"/>
              <a:gd name="connsiteX878" fmla="*/ 1024262 w 3649252"/>
              <a:gd name="connsiteY878" fmla="*/ 381338 h 677574"/>
              <a:gd name="connsiteX879" fmla="*/ 1024262 w 3649252"/>
              <a:gd name="connsiteY879" fmla="*/ 306532 h 677574"/>
              <a:gd name="connsiteX880" fmla="*/ 566805 w 3649252"/>
              <a:gd name="connsiteY880" fmla="*/ 306532 h 677574"/>
              <a:gd name="connsiteX881" fmla="*/ 551156 w 3649252"/>
              <a:gd name="connsiteY881" fmla="*/ 310998 h 677574"/>
              <a:gd name="connsiteX882" fmla="*/ 541034 w 3649252"/>
              <a:gd name="connsiteY882" fmla="*/ 322598 h 677574"/>
              <a:gd name="connsiteX883" fmla="*/ 538034 w 3649252"/>
              <a:gd name="connsiteY883" fmla="*/ 335580 h 677574"/>
              <a:gd name="connsiteX884" fmla="*/ 593797 w 3649252"/>
              <a:gd name="connsiteY884" fmla="*/ 335580 h 677574"/>
              <a:gd name="connsiteX885" fmla="*/ 590487 w 3649252"/>
              <a:gd name="connsiteY885" fmla="*/ 320670 h 677574"/>
              <a:gd name="connsiteX886" fmla="*/ 581105 w 3649252"/>
              <a:gd name="connsiteY886" fmla="*/ 310324 h 677574"/>
              <a:gd name="connsiteX887" fmla="*/ 566805 w 3649252"/>
              <a:gd name="connsiteY887" fmla="*/ 306532 h 677574"/>
              <a:gd name="connsiteX888" fmla="*/ 3346360 w 3649252"/>
              <a:gd name="connsiteY888" fmla="*/ 294193 h 677574"/>
              <a:gd name="connsiteX889" fmla="*/ 3361527 w 3649252"/>
              <a:gd name="connsiteY889" fmla="*/ 294193 h 677574"/>
              <a:gd name="connsiteX890" fmla="*/ 3361527 w 3649252"/>
              <a:gd name="connsiteY890" fmla="*/ 370541 h 677574"/>
              <a:gd name="connsiteX891" fmla="*/ 3409084 w 3649252"/>
              <a:gd name="connsiteY891" fmla="*/ 294193 h 677574"/>
              <a:gd name="connsiteX892" fmla="*/ 3426565 w 3649252"/>
              <a:gd name="connsiteY892" fmla="*/ 294193 h 677574"/>
              <a:gd name="connsiteX893" fmla="*/ 3426565 w 3649252"/>
              <a:gd name="connsiteY893" fmla="*/ 392906 h 677574"/>
              <a:gd name="connsiteX894" fmla="*/ 3411397 w 3649252"/>
              <a:gd name="connsiteY894" fmla="*/ 392906 h 677574"/>
              <a:gd name="connsiteX895" fmla="*/ 3411397 w 3649252"/>
              <a:gd name="connsiteY895" fmla="*/ 316557 h 677574"/>
              <a:gd name="connsiteX896" fmla="*/ 3364097 w 3649252"/>
              <a:gd name="connsiteY896" fmla="*/ 392906 h 677574"/>
              <a:gd name="connsiteX897" fmla="*/ 3346360 w 3649252"/>
              <a:gd name="connsiteY897" fmla="*/ 392906 h 677574"/>
              <a:gd name="connsiteX898" fmla="*/ 3346360 w 3649252"/>
              <a:gd name="connsiteY898" fmla="*/ 294193 h 677574"/>
              <a:gd name="connsiteX899" fmla="*/ 3254695 w 3649252"/>
              <a:gd name="connsiteY899" fmla="*/ 294193 h 677574"/>
              <a:gd name="connsiteX900" fmla="*/ 3320504 w 3649252"/>
              <a:gd name="connsiteY900" fmla="*/ 294193 h 677574"/>
              <a:gd name="connsiteX901" fmla="*/ 3320504 w 3649252"/>
              <a:gd name="connsiteY901" fmla="*/ 392906 h 677574"/>
              <a:gd name="connsiteX902" fmla="*/ 3305337 w 3649252"/>
              <a:gd name="connsiteY902" fmla="*/ 392906 h 677574"/>
              <a:gd name="connsiteX903" fmla="*/ 3305337 w 3649252"/>
              <a:gd name="connsiteY903" fmla="*/ 308331 h 677574"/>
              <a:gd name="connsiteX904" fmla="*/ 3269091 w 3649252"/>
              <a:gd name="connsiteY904" fmla="*/ 308331 h 677574"/>
              <a:gd name="connsiteX905" fmla="*/ 3267549 w 3649252"/>
              <a:gd name="connsiteY905" fmla="*/ 343549 h 677574"/>
              <a:gd name="connsiteX906" fmla="*/ 3265395 w 3649252"/>
              <a:gd name="connsiteY906" fmla="*/ 364918 h 677574"/>
              <a:gd name="connsiteX907" fmla="*/ 3260447 w 3649252"/>
              <a:gd name="connsiteY907" fmla="*/ 380374 h 677574"/>
              <a:gd name="connsiteX908" fmla="*/ 3251675 w 3649252"/>
              <a:gd name="connsiteY908" fmla="*/ 389757 h 677574"/>
              <a:gd name="connsiteX909" fmla="*/ 3237985 w 3649252"/>
              <a:gd name="connsiteY909" fmla="*/ 392906 h 677574"/>
              <a:gd name="connsiteX910" fmla="*/ 3232845 w 3649252"/>
              <a:gd name="connsiteY910" fmla="*/ 392906 h 677574"/>
              <a:gd name="connsiteX911" fmla="*/ 3232845 w 3649252"/>
              <a:gd name="connsiteY911" fmla="*/ 378768 h 677574"/>
              <a:gd name="connsiteX912" fmla="*/ 3236443 w 3649252"/>
              <a:gd name="connsiteY912" fmla="*/ 378768 h 677574"/>
              <a:gd name="connsiteX913" fmla="*/ 3243834 w 3649252"/>
              <a:gd name="connsiteY913" fmla="*/ 377000 h 677574"/>
              <a:gd name="connsiteX914" fmla="*/ 3248622 w 3649252"/>
              <a:gd name="connsiteY914" fmla="*/ 370766 h 677574"/>
              <a:gd name="connsiteX915" fmla="*/ 3251449 w 3649252"/>
              <a:gd name="connsiteY915" fmla="*/ 358299 h 677574"/>
              <a:gd name="connsiteX916" fmla="*/ 3252895 w 3649252"/>
              <a:gd name="connsiteY916" fmla="*/ 337894 h 677574"/>
              <a:gd name="connsiteX917" fmla="*/ 3254695 w 3649252"/>
              <a:gd name="connsiteY917" fmla="*/ 294193 h 677574"/>
              <a:gd name="connsiteX918" fmla="*/ 3136809 w 3649252"/>
              <a:gd name="connsiteY918" fmla="*/ 294193 h 677574"/>
              <a:gd name="connsiteX919" fmla="*/ 3151977 w 3649252"/>
              <a:gd name="connsiteY919" fmla="*/ 294193 h 677574"/>
              <a:gd name="connsiteX920" fmla="*/ 3151977 w 3649252"/>
              <a:gd name="connsiteY920" fmla="*/ 370541 h 677574"/>
              <a:gd name="connsiteX921" fmla="*/ 3199534 w 3649252"/>
              <a:gd name="connsiteY921" fmla="*/ 294193 h 677574"/>
              <a:gd name="connsiteX922" fmla="*/ 3217015 w 3649252"/>
              <a:gd name="connsiteY922" fmla="*/ 294193 h 677574"/>
              <a:gd name="connsiteX923" fmla="*/ 3217015 w 3649252"/>
              <a:gd name="connsiteY923" fmla="*/ 392906 h 677574"/>
              <a:gd name="connsiteX924" fmla="*/ 3201847 w 3649252"/>
              <a:gd name="connsiteY924" fmla="*/ 392906 h 677574"/>
              <a:gd name="connsiteX925" fmla="*/ 3201847 w 3649252"/>
              <a:gd name="connsiteY925" fmla="*/ 316557 h 677574"/>
              <a:gd name="connsiteX926" fmla="*/ 3154547 w 3649252"/>
              <a:gd name="connsiteY926" fmla="*/ 392906 h 677574"/>
              <a:gd name="connsiteX927" fmla="*/ 3136809 w 3649252"/>
              <a:gd name="connsiteY927" fmla="*/ 392906 h 677574"/>
              <a:gd name="connsiteX928" fmla="*/ 3136809 w 3649252"/>
              <a:gd name="connsiteY928" fmla="*/ 294193 h 677574"/>
              <a:gd name="connsiteX929" fmla="*/ 2860585 w 3649252"/>
              <a:gd name="connsiteY929" fmla="*/ 294193 h 677574"/>
              <a:gd name="connsiteX930" fmla="*/ 2866497 w 3649252"/>
              <a:gd name="connsiteY930" fmla="*/ 294193 h 677574"/>
              <a:gd name="connsiteX931" fmla="*/ 2875751 w 3649252"/>
              <a:gd name="connsiteY931" fmla="*/ 294193 h 677574"/>
              <a:gd name="connsiteX932" fmla="*/ 2880636 w 3649252"/>
              <a:gd name="connsiteY932" fmla="*/ 294193 h 677574"/>
              <a:gd name="connsiteX933" fmla="*/ 2914569 w 3649252"/>
              <a:gd name="connsiteY933" fmla="*/ 372341 h 677574"/>
              <a:gd name="connsiteX934" fmla="*/ 2949015 w 3649252"/>
              <a:gd name="connsiteY934" fmla="*/ 294193 h 677574"/>
              <a:gd name="connsiteX935" fmla="*/ 2953386 w 3649252"/>
              <a:gd name="connsiteY935" fmla="*/ 294193 h 677574"/>
              <a:gd name="connsiteX936" fmla="*/ 2963411 w 3649252"/>
              <a:gd name="connsiteY936" fmla="*/ 294193 h 677574"/>
              <a:gd name="connsiteX937" fmla="*/ 2968553 w 3649252"/>
              <a:gd name="connsiteY937" fmla="*/ 294193 h 677574"/>
              <a:gd name="connsiteX938" fmla="*/ 2968553 w 3649252"/>
              <a:gd name="connsiteY938" fmla="*/ 392906 h 677574"/>
              <a:gd name="connsiteX939" fmla="*/ 2953386 w 3649252"/>
              <a:gd name="connsiteY939" fmla="*/ 392906 h 677574"/>
              <a:gd name="connsiteX940" fmla="*/ 2953386 w 3649252"/>
              <a:gd name="connsiteY940" fmla="*/ 317384 h 677574"/>
              <a:gd name="connsiteX941" fmla="*/ 2920738 w 3649252"/>
              <a:gd name="connsiteY941" fmla="*/ 392906 h 677574"/>
              <a:gd name="connsiteX942" fmla="*/ 2908399 w 3649252"/>
              <a:gd name="connsiteY942" fmla="*/ 392906 h 677574"/>
              <a:gd name="connsiteX943" fmla="*/ 2875751 w 3649252"/>
              <a:gd name="connsiteY943" fmla="*/ 315994 h 677574"/>
              <a:gd name="connsiteX944" fmla="*/ 2875751 w 3649252"/>
              <a:gd name="connsiteY944" fmla="*/ 392906 h 677574"/>
              <a:gd name="connsiteX945" fmla="*/ 2860585 w 3649252"/>
              <a:gd name="connsiteY945" fmla="*/ 392906 h 677574"/>
              <a:gd name="connsiteX946" fmla="*/ 2860585 w 3649252"/>
              <a:gd name="connsiteY946" fmla="*/ 294193 h 677574"/>
              <a:gd name="connsiteX947" fmla="*/ 2654904 w 3649252"/>
              <a:gd name="connsiteY947" fmla="*/ 294193 h 677574"/>
              <a:gd name="connsiteX948" fmla="*/ 2735109 w 3649252"/>
              <a:gd name="connsiteY948" fmla="*/ 294193 h 677574"/>
              <a:gd name="connsiteX949" fmla="*/ 2735109 w 3649252"/>
              <a:gd name="connsiteY949" fmla="*/ 308331 h 677574"/>
              <a:gd name="connsiteX950" fmla="*/ 2702719 w 3649252"/>
              <a:gd name="connsiteY950" fmla="*/ 308331 h 677574"/>
              <a:gd name="connsiteX951" fmla="*/ 2702719 w 3649252"/>
              <a:gd name="connsiteY951" fmla="*/ 392906 h 677574"/>
              <a:gd name="connsiteX952" fmla="*/ 2687552 w 3649252"/>
              <a:gd name="connsiteY952" fmla="*/ 392906 h 677574"/>
              <a:gd name="connsiteX953" fmla="*/ 2687552 w 3649252"/>
              <a:gd name="connsiteY953" fmla="*/ 308331 h 677574"/>
              <a:gd name="connsiteX954" fmla="*/ 2654904 w 3649252"/>
              <a:gd name="connsiteY954" fmla="*/ 308331 h 677574"/>
              <a:gd name="connsiteX955" fmla="*/ 2654904 w 3649252"/>
              <a:gd name="connsiteY955" fmla="*/ 294193 h 677574"/>
              <a:gd name="connsiteX956" fmla="*/ 2451010 w 3649252"/>
              <a:gd name="connsiteY956" fmla="*/ 294193 h 677574"/>
              <a:gd name="connsiteX957" fmla="*/ 2466177 w 3649252"/>
              <a:gd name="connsiteY957" fmla="*/ 294193 h 677574"/>
              <a:gd name="connsiteX958" fmla="*/ 2466177 w 3649252"/>
              <a:gd name="connsiteY958" fmla="*/ 370541 h 677574"/>
              <a:gd name="connsiteX959" fmla="*/ 2513734 w 3649252"/>
              <a:gd name="connsiteY959" fmla="*/ 294193 h 677574"/>
              <a:gd name="connsiteX960" fmla="*/ 2531215 w 3649252"/>
              <a:gd name="connsiteY960" fmla="*/ 294193 h 677574"/>
              <a:gd name="connsiteX961" fmla="*/ 2531215 w 3649252"/>
              <a:gd name="connsiteY961" fmla="*/ 392906 h 677574"/>
              <a:gd name="connsiteX962" fmla="*/ 2516048 w 3649252"/>
              <a:gd name="connsiteY962" fmla="*/ 392906 h 677574"/>
              <a:gd name="connsiteX963" fmla="*/ 2516048 w 3649252"/>
              <a:gd name="connsiteY963" fmla="*/ 316557 h 677574"/>
              <a:gd name="connsiteX964" fmla="*/ 2468747 w 3649252"/>
              <a:gd name="connsiteY964" fmla="*/ 392906 h 677574"/>
              <a:gd name="connsiteX965" fmla="*/ 2451010 w 3649252"/>
              <a:gd name="connsiteY965" fmla="*/ 392906 h 677574"/>
              <a:gd name="connsiteX966" fmla="*/ 2451010 w 3649252"/>
              <a:gd name="connsiteY966" fmla="*/ 294193 h 677574"/>
              <a:gd name="connsiteX967" fmla="*/ 2203360 w 3649252"/>
              <a:gd name="connsiteY967" fmla="*/ 294193 h 677574"/>
              <a:gd name="connsiteX968" fmla="*/ 2218527 w 3649252"/>
              <a:gd name="connsiteY968" fmla="*/ 294193 h 677574"/>
              <a:gd name="connsiteX969" fmla="*/ 2218527 w 3649252"/>
              <a:gd name="connsiteY969" fmla="*/ 370541 h 677574"/>
              <a:gd name="connsiteX970" fmla="*/ 2266084 w 3649252"/>
              <a:gd name="connsiteY970" fmla="*/ 294193 h 677574"/>
              <a:gd name="connsiteX971" fmla="*/ 2283565 w 3649252"/>
              <a:gd name="connsiteY971" fmla="*/ 294193 h 677574"/>
              <a:gd name="connsiteX972" fmla="*/ 2283565 w 3649252"/>
              <a:gd name="connsiteY972" fmla="*/ 392906 h 677574"/>
              <a:gd name="connsiteX973" fmla="*/ 2268398 w 3649252"/>
              <a:gd name="connsiteY973" fmla="*/ 392906 h 677574"/>
              <a:gd name="connsiteX974" fmla="*/ 2268398 w 3649252"/>
              <a:gd name="connsiteY974" fmla="*/ 316557 h 677574"/>
              <a:gd name="connsiteX975" fmla="*/ 2221097 w 3649252"/>
              <a:gd name="connsiteY975" fmla="*/ 392906 h 677574"/>
              <a:gd name="connsiteX976" fmla="*/ 2203360 w 3649252"/>
              <a:gd name="connsiteY976" fmla="*/ 392906 h 677574"/>
              <a:gd name="connsiteX977" fmla="*/ 2203360 w 3649252"/>
              <a:gd name="connsiteY977" fmla="*/ 294193 h 677574"/>
              <a:gd name="connsiteX978" fmla="*/ 1993810 w 3649252"/>
              <a:gd name="connsiteY978" fmla="*/ 294193 h 677574"/>
              <a:gd name="connsiteX979" fmla="*/ 2008977 w 3649252"/>
              <a:gd name="connsiteY979" fmla="*/ 294193 h 677574"/>
              <a:gd name="connsiteX980" fmla="*/ 2008977 w 3649252"/>
              <a:gd name="connsiteY980" fmla="*/ 336609 h 677574"/>
              <a:gd name="connsiteX981" fmla="*/ 2056277 w 3649252"/>
              <a:gd name="connsiteY981" fmla="*/ 336609 h 677574"/>
              <a:gd name="connsiteX982" fmla="*/ 2056277 w 3649252"/>
              <a:gd name="connsiteY982" fmla="*/ 294193 h 677574"/>
              <a:gd name="connsiteX983" fmla="*/ 2071444 w 3649252"/>
              <a:gd name="connsiteY983" fmla="*/ 294193 h 677574"/>
              <a:gd name="connsiteX984" fmla="*/ 2071444 w 3649252"/>
              <a:gd name="connsiteY984" fmla="*/ 392906 h 677574"/>
              <a:gd name="connsiteX985" fmla="*/ 2056277 w 3649252"/>
              <a:gd name="connsiteY985" fmla="*/ 392906 h 677574"/>
              <a:gd name="connsiteX986" fmla="*/ 2056277 w 3649252"/>
              <a:gd name="connsiteY986" fmla="*/ 350747 h 677574"/>
              <a:gd name="connsiteX987" fmla="*/ 2008977 w 3649252"/>
              <a:gd name="connsiteY987" fmla="*/ 350747 h 677574"/>
              <a:gd name="connsiteX988" fmla="*/ 2008977 w 3649252"/>
              <a:gd name="connsiteY988" fmla="*/ 392906 h 677574"/>
              <a:gd name="connsiteX989" fmla="*/ 1993810 w 3649252"/>
              <a:gd name="connsiteY989" fmla="*/ 392906 h 677574"/>
              <a:gd name="connsiteX990" fmla="*/ 1993810 w 3649252"/>
              <a:gd name="connsiteY990" fmla="*/ 294193 h 677574"/>
              <a:gd name="connsiteX991" fmla="*/ 1889035 w 3649252"/>
              <a:gd name="connsiteY991" fmla="*/ 294193 h 677574"/>
              <a:gd name="connsiteX992" fmla="*/ 1904202 w 3649252"/>
              <a:gd name="connsiteY992" fmla="*/ 294193 h 677574"/>
              <a:gd name="connsiteX993" fmla="*/ 1904202 w 3649252"/>
              <a:gd name="connsiteY993" fmla="*/ 336609 h 677574"/>
              <a:gd name="connsiteX994" fmla="*/ 1951502 w 3649252"/>
              <a:gd name="connsiteY994" fmla="*/ 336609 h 677574"/>
              <a:gd name="connsiteX995" fmla="*/ 1951502 w 3649252"/>
              <a:gd name="connsiteY995" fmla="*/ 294193 h 677574"/>
              <a:gd name="connsiteX996" fmla="*/ 1966669 w 3649252"/>
              <a:gd name="connsiteY996" fmla="*/ 294193 h 677574"/>
              <a:gd name="connsiteX997" fmla="*/ 1966669 w 3649252"/>
              <a:gd name="connsiteY997" fmla="*/ 392906 h 677574"/>
              <a:gd name="connsiteX998" fmla="*/ 1951502 w 3649252"/>
              <a:gd name="connsiteY998" fmla="*/ 392906 h 677574"/>
              <a:gd name="connsiteX999" fmla="*/ 1951502 w 3649252"/>
              <a:gd name="connsiteY999" fmla="*/ 350747 h 677574"/>
              <a:gd name="connsiteX1000" fmla="*/ 1904202 w 3649252"/>
              <a:gd name="connsiteY1000" fmla="*/ 350747 h 677574"/>
              <a:gd name="connsiteX1001" fmla="*/ 1904202 w 3649252"/>
              <a:gd name="connsiteY1001" fmla="*/ 392906 h 677574"/>
              <a:gd name="connsiteX1002" fmla="*/ 1889035 w 3649252"/>
              <a:gd name="connsiteY1002" fmla="*/ 392906 h 677574"/>
              <a:gd name="connsiteX1003" fmla="*/ 1889035 w 3649252"/>
              <a:gd name="connsiteY1003" fmla="*/ 294193 h 677574"/>
              <a:gd name="connsiteX1004" fmla="*/ 1679485 w 3649252"/>
              <a:gd name="connsiteY1004" fmla="*/ 294193 h 677574"/>
              <a:gd name="connsiteX1005" fmla="*/ 1694652 w 3649252"/>
              <a:gd name="connsiteY1005" fmla="*/ 294193 h 677574"/>
              <a:gd name="connsiteX1006" fmla="*/ 1694652 w 3649252"/>
              <a:gd name="connsiteY1006" fmla="*/ 370541 h 677574"/>
              <a:gd name="connsiteX1007" fmla="*/ 1742209 w 3649252"/>
              <a:gd name="connsiteY1007" fmla="*/ 294193 h 677574"/>
              <a:gd name="connsiteX1008" fmla="*/ 1759690 w 3649252"/>
              <a:gd name="connsiteY1008" fmla="*/ 294193 h 677574"/>
              <a:gd name="connsiteX1009" fmla="*/ 1759690 w 3649252"/>
              <a:gd name="connsiteY1009" fmla="*/ 392906 h 677574"/>
              <a:gd name="connsiteX1010" fmla="*/ 1744522 w 3649252"/>
              <a:gd name="connsiteY1010" fmla="*/ 392906 h 677574"/>
              <a:gd name="connsiteX1011" fmla="*/ 1744522 w 3649252"/>
              <a:gd name="connsiteY1011" fmla="*/ 316557 h 677574"/>
              <a:gd name="connsiteX1012" fmla="*/ 1697222 w 3649252"/>
              <a:gd name="connsiteY1012" fmla="*/ 392906 h 677574"/>
              <a:gd name="connsiteX1013" fmla="*/ 1679485 w 3649252"/>
              <a:gd name="connsiteY1013" fmla="*/ 392906 h 677574"/>
              <a:gd name="connsiteX1014" fmla="*/ 1679485 w 3649252"/>
              <a:gd name="connsiteY1014" fmla="*/ 294193 h 677574"/>
              <a:gd name="connsiteX1015" fmla="*/ 1565185 w 3649252"/>
              <a:gd name="connsiteY1015" fmla="*/ 294193 h 677574"/>
              <a:gd name="connsiteX1016" fmla="*/ 1580352 w 3649252"/>
              <a:gd name="connsiteY1016" fmla="*/ 294193 h 677574"/>
              <a:gd name="connsiteX1017" fmla="*/ 1580352 w 3649252"/>
              <a:gd name="connsiteY1017" fmla="*/ 378768 h 677574"/>
              <a:gd name="connsiteX1018" fmla="*/ 1627652 w 3649252"/>
              <a:gd name="connsiteY1018" fmla="*/ 378768 h 677574"/>
              <a:gd name="connsiteX1019" fmla="*/ 1627652 w 3649252"/>
              <a:gd name="connsiteY1019" fmla="*/ 294193 h 677574"/>
              <a:gd name="connsiteX1020" fmla="*/ 1642819 w 3649252"/>
              <a:gd name="connsiteY1020" fmla="*/ 294193 h 677574"/>
              <a:gd name="connsiteX1021" fmla="*/ 1642819 w 3649252"/>
              <a:gd name="connsiteY1021" fmla="*/ 378768 h 677574"/>
              <a:gd name="connsiteX1022" fmla="*/ 1657986 w 3649252"/>
              <a:gd name="connsiteY1022" fmla="*/ 378768 h 677574"/>
              <a:gd name="connsiteX1023" fmla="*/ 1657986 w 3649252"/>
              <a:gd name="connsiteY1023" fmla="*/ 424782 h 677574"/>
              <a:gd name="connsiteX1024" fmla="*/ 1642819 w 3649252"/>
              <a:gd name="connsiteY1024" fmla="*/ 424782 h 677574"/>
              <a:gd name="connsiteX1025" fmla="*/ 1642819 w 3649252"/>
              <a:gd name="connsiteY1025" fmla="*/ 392906 h 677574"/>
              <a:gd name="connsiteX1026" fmla="*/ 1565185 w 3649252"/>
              <a:gd name="connsiteY1026" fmla="*/ 392906 h 677574"/>
              <a:gd name="connsiteX1027" fmla="*/ 1565185 w 3649252"/>
              <a:gd name="connsiteY1027" fmla="*/ 294193 h 677574"/>
              <a:gd name="connsiteX1028" fmla="*/ 1327060 w 3649252"/>
              <a:gd name="connsiteY1028" fmla="*/ 294193 h 677574"/>
              <a:gd name="connsiteX1029" fmla="*/ 1332972 w 3649252"/>
              <a:gd name="connsiteY1029" fmla="*/ 294193 h 677574"/>
              <a:gd name="connsiteX1030" fmla="*/ 1342227 w 3649252"/>
              <a:gd name="connsiteY1030" fmla="*/ 294193 h 677574"/>
              <a:gd name="connsiteX1031" fmla="*/ 1347111 w 3649252"/>
              <a:gd name="connsiteY1031" fmla="*/ 294193 h 677574"/>
              <a:gd name="connsiteX1032" fmla="*/ 1381044 w 3649252"/>
              <a:gd name="connsiteY1032" fmla="*/ 372341 h 677574"/>
              <a:gd name="connsiteX1033" fmla="*/ 1415491 w 3649252"/>
              <a:gd name="connsiteY1033" fmla="*/ 294193 h 677574"/>
              <a:gd name="connsiteX1034" fmla="*/ 1419861 w 3649252"/>
              <a:gd name="connsiteY1034" fmla="*/ 294193 h 677574"/>
              <a:gd name="connsiteX1035" fmla="*/ 1429886 w 3649252"/>
              <a:gd name="connsiteY1035" fmla="*/ 294193 h 677574"/>
              <a:gd name="connsiteX1036" fmla="*/ 1435028 w 3649252"/>
              <a:gd name="connsiteY1036" fmla="*/ 294193 h 677574"/>
              <a:gd name="connsiteX1037" fmla="*/ 1435028 w 3649252"/>
              <a:gd name="connsiteY1037" fmla="*/ 392906 h 677574"/>
              <a:gd name="connsiteX1038" fmla="*/ 1419861 w 3649252"/>
              <a:gd name="connsiteY1038" fmla="*/ 392906 h 677574"/>
              <a:gd name="connsiteX1039" fmla="*/ 1419861 w 3649252"/>
              <a:gd name="connsiteY1039" fmla="*/ 317384 h 677574"/>
              <a:gd name="connsiteX1040" fmla="*/ 1387213 w 3649252"/>
              <a:gd name="connsiteY1040" fmla="*/ 392906 h 677574"/>
              <a:gd name="connsiteX1041" fmla="*/ 1374874 w 3649252"/>
              <a:gd name="connsiteY1041" fmla="*/ 392906 h 677574"/>
              <a:gd name="connsiteX1042" fmla="*/ 1342227 w 3649252"/>
              <a:gd name="connsiteY1042" fmla="*/ 315994 h 677574"/>
              <a:gd name="connsiteX1043" fmla="*/ 1342227 w 3649252"/>
              <a:gd name="connsiteY1043" fmla="*/ 392906 h 677574"/>
              <a:gd name="connsiteX1044" fmla="*/ 1327060 w 3649252"/>
              <a:gd name="connsiteY1044" fmla="*/ 392906 h 677574"/>
              <a:gd name="connsiteX1045" fmla="*/ 1327060 w 3649252"/>
              <a:gd name="connsiteY1045" fmla="*/ 294193 h 677574"/>
              <a:gd name="connsiteX1046" fmla="*/ 879385 w 3649252"/>
              <a:gd name="connsiteY1046" fmla="*/ 294193 h 677574"/>
              <a:gd name="connsiteX1047" fmla="*/ 894552 w 3649252"/>
              <a:gd name="connsiteY1047" fmla="*/ 294193 h 677574"/>
              <a:gd name="connsiteX1048" fmla="*/ 894552 w 3649252"/>
              <a:gd name="connsiteY1048" fmla="*/ 336609 h 677574"/>
              <a:gd name="connsiteX1049" fmla="*/ 941852 w 3649252"/>
              <a:gd name="connsiteY1049" fmla="*/ 336609 h 677574"/>
              <a:gd name="connsiteX1050" fmla="*/ 941852 w 3649252"/>
              <a:gd name="connsiteY1050" fmla="*/ 294193 h 677574"/>
              <a:gd name="connsiteX1051" fmla="*/ 957019 w 3649252"/>
              <a:gd name="connsiteY1051" fmla="*/ 294193 h 677574"/>
              <a:gd name="connsiteX1052" fmla="*/ 957019 w 3649252"/>
              <a:gd name="connsiteY1052" fmla="*/ 392906 h 677574"/>
              <a:gd name="connsiteX1053" fmla="*/ 941852 w 3649252"/>
              <a:gd name="connsiteY1053" fmla="*/ 392906 h 677574"/>
              <a:gd name="connsiteX1054" fmla="*/ 941852 w 3649252"/>
              <a:gd name="connsiteY1054" fmla="*/ 350747 h 677574"/>
              <a:gd name="connsiteX1055" fmla="*/ 894552 w 3649252"/>
              <a:gd name="connsiteY1055" fmla="*/ 350747 h 677574"/>
              <a:gd name="connsiteX1056" fmla="*/ 894552 w 3649252"/>
              <a:gd name="connsiteY1056" fmla="*/ 392906 h 677574"/>
              <a:gd name="connsiteX1057" fmla="*/ 879385 w 3649252"/>
              <a:gd name="connsiteY1057" fmla="*/ 392906 h 677574"/>
              <a:gd name="connsiteX1058" fmla="*/ 879385 w 3649252"/>
              <a:gd name="connsiteY1058" fmla="*/ 294193 h 677574"/>
              <a:gd name="connsiteX1059" fmla="*/ 774610 w 3649252"/>
              <a:gd name="connsiteY1059" fmla="*/ 294193 h 677574"/>
              <a:gd name="connsiteX1060" fmla="*/ 789777 w 3649252"/>
              <a:gd name="connsiteY1060" fmla="*/ 294193 h 677574"/>
              <a:gd name="connsiteX1061" fmla="*/ 789777 w 3649252"/>
              <a:gd name="connsiteY1061" fmla="*/ 370541 h 677574"/>
              <a:gd name="connsiteX1062" fmla="*/ 837334 w 3649252"/>
              <a:gd name="connsiteY1062" fmla="*/ 294193 h 677574"/>
              <a:gd name="connsiteX1063" fmla="*/ 854815 w 3649252"/>
              <a:gd name="connsiteY1063" fmla="*/ 294193 h 677574"/>
              <a:gd name="connsiteX1064" fmla="*/ 854815 w 3649252"/>
              <a:gd name="connsiteY1064" fmla="*/ 392906 h 677574"/>
              <a:gd name="connsiteX1065" fmla="*/ 839648 w 3649252"/>
              <a:gd name="connsiteY1065" fmla="*/ 392906 h 677574"/>
              <a:gd name="connsiteX1066" fmla="*/ 839648 w 3649252"/>
              <a:gd name="connsiteY1066" fmla="*/ 316557 h 677574"/>
              <a:gd name="connsiteX1067" fmla="*/ 792348 w 3649252"/>
              <a:gd name="connsiteY1067" fmla="*/ 392906 h 677574"/>
              <a:gd name="connsiteX1068" fmla="*/ 774610 w 3649252"/>
              <a:gd name="connsiteY1068" fmla="*/ 392906 h 677574"/>
              <a:gd name="connsiteX1069" fmla="*/ 774610 w 3649252"/>
              <a:gd name="connsiteY1069" fmla="*/ 294193 h 677574"/>
              <a:gd name="connsiteX1070" fmla="*/ 631735 w 3649252"/>
              <a:gd name="connsiteY1070" fmla="*/ 294193 h 677574"/>
              <a:gd name="connsiteX1071" fmla="*/ 646902 w 3649252"/>
              <a:gd name="connsiteY1071" fmla="*/ 294193 h 677574"/>
              <a:gd name="connsiteX1072" fmla="*/ 646902 w 3649252"/>
              <a:gd name="connsiteY1072" fmla="*/ 370541 h 677574"/>
              <a:gd name="connsiteX1073" fmla="*/ 694459 w 3649252"/>
              <a:gd name="connsiteY1073" fmla="*/ 294193 h 677574"/>
              <a:gd name="connsiteX1074" fmla="*/ 711940 w 3649252"/>
              <a:gd name="connsiteY1074" fmla="*/ 294193 h 677574"/>
              <a:gd name="connsiteX1075" fmla="*/ 711940 w 3649252"/>
              <a:gd name="connsiteY1075" fmla="*/ 392906 h 677574"/>
              <a:gd name="connsiteX1076" fmla="*/ 696773 w 3649252"/>
              <a:gd name="connsiteY1076" fmla="*/ 392906 h 677574"/>
              <a:gd name="connsiteX1077" fmla="*/ 696773 w 3649252"/>
              <a:gd name="connsiteY1077" fmla="*/ 316557 h 677574"/>
              <a:gd name="connsiteX1078" fmla="*/ 649473 w 3649252"/>
              <a:gd name="connsiteY1078" fmla="*/ 392906 h 677574"/>
              <a:gd name="connsiteX1079" fmla="*/ 631735 w 3649252"/>
              <a:gd name="connsiteY1079" fmla="*/ 392906 h 677574"/>
              <a:gd name="connsiteX1080" fmla="*/ 631735 w 3649252"/>
              <a:gd name="connsiteY1080" fmla="*/ 294193 h 677574"/>
              <a:gd name="connsiteX1081" fmla="*/ 374560 w 3649252"/>
              <a:gd name="connsiteY1081" fmla="*/ 294193 h 677574"/>
              <a:gd name="connsiteX1082" fmla="*/ 389727 w 3649252"/>
              <a:gd name="connsiteY1082" fmla="*/ 294193 h 677574"/>
              <a:gd name="connsiteX1083" fmla="*/ 389727 w 3649252"/>
              <a:gd name="connsiteY1083" fmla="*/ 378768 h 677574"/>
              <a:gd name="connsiteX1084" fmla="*/ 427001 w 3649252"/>
              <a:gd name="connsiteY1084" fmla="*/ 378768 h 677574"/>
              <a:gd name="connsiteX1085" fmla="*/ 427001 w 3649252"/>
              <a:gd name="connsiteY1085" fmla="*/ 294193 h 677574"/>
              <a:gd name="connsiteX1086" fmla="*/ 442168 w 3649252"/>
              <a:gd name="connsiteY1086" fmla="*/ 294193 h 677574"/>
              <a:gd name="connsiteX1087" fmla="*/ 442168 w 3649252"/>
              <a:gd name="connsiteY1087" fmla="*/ 378768 h 677574"/>
              <a:gd name="connsiteX1088" fmla="*/ 479443 w 3649252"/>
              <a:gd name="connsiteY1088" fmla="*/ 378768 h 677574"/>
              <a:gd name="connsiteX1089" fmla="*/ 479443 w 3649252"/>
              <a:gd name="connsiteY1089" fmla="*/ 294193 h 677574"/>
              <a:gd name="connsiteX1090" fmla="*/ 494610 w 3649252"/>
              <a:gd name="connsiteY1090" fmla="*/ 294193 h 677574"/>
              <a:gd name="connsiteX1091" fmla="*/ 494610 w 3649252"/>
              <a:gd name="connsiteY1091" fmla="*/ 392906 h 677574"/>
              <a:gd name="connsiteX1092" fmla="*/ 374560 w 3649252"/>
              <a:gd name="connsiteY1092" fmla="*/ 392906 h 677574"/>
              <a:gd name="connsiteX1093" fmla="*/ 374560 w 3649252"/>
              <a:gd name="connsiteY1093" fmla="*/ 294193 h 677574"/>
              <a:gd name="connsiteX1094" fmla="*/ 3085 w 3649252"/>
              <a:gd name="connsiteY1094" fmla="*/ 294193 h 677574"/>
              <a:gd name="connsiteX1095" fmla="*/ 43444 w 3649252"/>
              <a:gd name="connsiteY1095" fmla="*/ 294193 h 677574"/>
              <a:gd name="connsiteX1096" fmla="*/ 68765 w 3649252"/>
              <a:gd name="connsiteY1096" fmla="*/ 301390 h 677574"/>
              <a:gd name="connsiteX1097" fmla="*/ 78148 w 3649252"/>
              <a:gd name="connsiteY1097" fmla="*/ 320413 h 677574"/>
              <a:gd name="connsiteX1098" fmla="*/ 72814 w 3649252"/>
              <a:gd name="connsiteY1098" fmla="*/ 334327 h 677574"/>
              <a:gd name="connsiteX1099" fmla="*/ 59125 w 3649252"/>
              <a:gd name="connsiteY1099" fmla="*/ 340979 h 677574"/>
              <a:gd name="connsiteX1100" fmla="*/ 69761 w 3649252"/>
              <a:gd name="connsiteY1100" fmla="*/ 344835 h 677574"/>
              <a:gd name="connsiteX1101" fmla="*/ 78341 w 3649252"/>
              <a:gd name="connsiteY1101" fmla="*/ 353286 h 677574"/>
              <a:gd name="connsiteX1102" fmla="*/ 81747 w 3649252"/>
              <a:gd name="connsiteY1102" fmla="*/ 366428 h 677574"/>
              <a:gd name="connsiteX1103" fmla="*/ 77891 w 3649252"/>
              <a:gd name="connsiteY1103" fmla="*/ 379989 h 677574"/>
              <a:gd name="connsiteX1104" fmla="*/ 66837 w 3649252"/>
              <a:gd name="connsiteY1104" fmla="*/ 389436 h 677574"/>
              <a:gd name="connsiteX1105" fmla="*/ 49614 w 3649252"/>
              <a:gd name="connsiteY1105" fmla="*/ 392906 h 677574"/>
              <a:gd name="connsiteX1106" fmla="*/ 3085 w 3649252"/>
              <a:gd name="connsiteY1106" fmla="*/ 392906 h 677574"/>
              <a:gd name="connsiteX1107" fmla="*/ 3085 w 3649252"/>
              <a:gd name="connsiteY1107" fmla="*/ 294193 h 677574"/>
              <a:gd name="connsiteX1108" fmla="*/ 3033780 w 3649252"/>
              <a:gd name="connsiteY1108" fmla="*/ 292907 h 677574"/>
              <a:gd name="connsiteX1109" fmla="*/ 3049011 w 3649252"/>
              <a:gd name="connsiteY1109" fmla="*/ 295478 h 677574"/>
              <a:gd name="connsiteX1110" fmla="*/ 3062700 w 3649252"/>
              <a:gd name="connsiteY1110" fmla="*/ 303800 h 677574"/>
              <a:gd name="connsiteX1111" fmla="*/ 3072533 w 3649252"/>
              <a:gd name="connsiteY1111" fmla="*/ 319000 h 677574"/>
              <a:gd name="connsiteX1112" fmla="*/ 3076196 w 3649252"/>
              <a:gd name="connsiteY1112" fmla="*/ 342264 h 677574"/>
              <a:gd name="connsiteX1113" fmla="*/ 3076196 w 3649252"/>
              <a:gd name="connsiteY1113" fmla="*/ 348691 h 677574"/>
              <a:gd name="connsiteX1114" fmla="*/ 3004897 w 3649252"/>
              <a:gd name="connsiteY1114" fmla="*/ 348691 h 677574"/>
              <a:gd name="connsiteX1115" fmla="*/ 3008363 w 3649252"/>
              <a:gd name="connsiteY1115" fmla="*/ 365561 h 677574"/>
              <a:gd name="connsiteX1116" fmla="*/ 3019191 w 3649252"/>
              <a:gd name="connsiteY1116" fmla="*/ 377322 h 677574"/>
              <a:gd name="connsiteX1117" fmla="*/ 3035322 w 3649252"/>
              <a:gd name="connsiteY1117" fmla="*/ 381338 h 677574"/>
              <a:gd name="connsiteX1118" fmla="*/ 3046151 w 3649252"/>
              <a:gd name="connsiteY1118" fmla="*/ 379635 h 677574"/>
              <a:gd name="connsiteX1119" fmla="*/ 3054538 w 3649252"/>
              <a:gd name="connsiteY1119" fmla="*/ 374494 h 677574"/>
              <a:gd name="connsiteX1120" fmla="*/ 3060001 w 3649252"/>
              <a:gd name="connsiteY1120" fmla="*/ 365914 h 677574"/>
              <a:gd name="connsiteX1121" fmla="*/ 3074654 w 3649252"/>
              <a:gd name="connsiteY1121" fmla="*/ 370027 h 677574"/>
              <a:gd name="connsiteX1122" fmla="*/ 3066877 w 3649252"/>
              <a:gd name="connsiteY1122" fmla="*/ 383106 h 677574"/>
              <a:gd name="connsiteX1123" fmla="*/ 3053381 w 3649252"/>
              <a:gd name="connsiteY1123" fmla="*/ 391846 h 677574"/>
              <a:gd name="connsiteX1124" fmla="*/ 3035322 w 3649252"/>
              <a:gd name="connsiteY1124" fmla="*/ 394963 h 677574"/>
              <a:gd name="connsiteX1125" fmla="*/ 3010741 w 3649252"/>
              <a:gd name="connsiteY1125" fmla="*/ 388633 h 677574"/>
              <a:gd name="connsiteX1126" fmla="*/ 2994867 w 3649252"/>
              <a:gd name="connsiteY1126" fmla="*/ 370895 h 677574"/>
              <a:gd name="connsiteX1127" fmla="*/ 2989307 w 3649252"/>
              <a:gd name="connsiteY1127" fmla="*/ 344321 h 677574"/>
              <a:gd name="connsiteX1128" fmla="*/ 2994867 w 3649252"/>
              <a:gd name="connsiteY1128" fmla="*/ 317554 h 677574"/>
              <a:gd name="connsiteX1129" fmla="*/ 3010419 w 3649252"/>
              <a:gd name="connsiteY1129" fmla="*/ 299430 h 677574"/>
              <a:gd name="connsiteX1130" fmla="*/ 3033780 w 3649252"/>
              <a:gd name="connsiteY1130" fmla="*/ 292907 h 677574"/>
              <a:gd name="connsiteX1131" fmla="*/ 2795655 w 3649252"/>
              <a:gd name="connsiteY1131" fmla="*/ 292907 h 677574"/>
              <a:gd name="connsiteX1132" fmla="*/ 2810886 w 3649252"/>
              <a:gd name="connsiteY1132" fmla="*/ 295478 h 677574"/>
              <a:gd name="connsiteX1133" fmla="*/ 2824575 w 3649252"/>
              <a:gd name="connsiteY1133" fmla="*/ 303800 h 677574"/>
              <a:gd name="connsiteX1134" fmla="*/ 2834408 w 3649252"/>
              <a:gd name="connsiteY1134" fmla="*/ 319000 h 677574"/>
              <a:gd name="connsiteX1135" fmla="*/ 2838071 w 3649252"/>
              <a:gd name="connsiteY1135" fmla="*/ 342264 h 677574"/>
              <a:gd name="connsiteX1136" fmla="*/ 2838071 w 3649252"/>
              <a:gd name="connsiteY1136" fmla="*/ 348691 h 677574"/>
              <a:gd name="connsiteX1137" fmla="*/ 2766772 w 3649252"/>
              <a:gd name="connsiteY1137" fmla="*/ 348691 h 677574"/>
              <a:gd name="connsiteX1138" fmla="*/ 2770238 w 3649252"/>
              <a:gd name="connsiteY1138" fmla="*/ 365561 h 677574"/>
              <a:gd name="connsiteX1139" fmla="*/ 2781067 w 3649252"/>
              <a:gd name="connsiteY1139" fmla="*/ 377322 h 677574"/>
              <a:gd name="connsiteX1140" fmla="*/ 2797198 w 3649252"/>
              <a:gd name="connsiteY1140" fmla="*/ 381338 h 677574"/>
              <a:gd name="connsiteX1141" fmla="*/ 2808026 w 3649252"/>
              <a:gd name="connsiteY1141" fmla="*/ 379635 h 677574"/>
              <a:gd name="connsiteX1142" fmla="*/ 2816413 w 3649252"/>
              <a:gd name="connsiteY1142" fmla="*/ 374494 h 677574"/>
              <a:gd name="connsiteX1143" fmla="*/ 2821876 w 3649252"/>
              <a:gd name="connsiteY1143" fmla="*/ 365914 h 677574"/>
              <a:gd name="connsiteX1144" fmla="*/ 2836529 w 3649252"/>
              <a:gd name="connsiteY1144" fmla="*/ 370027 h 677574"/>
              <a:gd name="connsiteX1145" fmla="*/ 2828753 w 3649252"/>
              <a:gd name="connsiteY1145" fmla="*/ 383106 h 677574"/>
              <a:gd name="connsiteX1146" fmla="*/ 2815257 w 3649252"/>
              <a:gd name="connsiteY1146" fmla="*/ 391846 h 677574"/>
              <a:gd name="connsiteX1147" fmla="*/ 2797198 w 3649252"/>
              <a:gd name="connsiteY1147" fmla="*/ 394963 h 677574"/>
              <a:gd name="connsiteX1148" fmla="*/ 2772615 w 3649252"/>
              <a:gd name="connsiteY1148" fmla="*/ 388633 h 677574"/>
              <a:gd name="connsiteX1149" fmla="*/ 2756742 w 3649252"/>
              <a:gd name="connsiteY1149" fmla="*/ 370895 h 677574"/>
              <a:gd name="connsiteX1150" fmla="*/ 2751183 w 3649252"/>
              <a:gd name="connsiteY1150" fmla="*/ 344321 h 677574"/>
              <a:gd name="connsiteX1151" fmla="*/ 2756742 w 3649252"/>
              <a:gd name="connsiteY1151" fmla="*/ 317554 h 677574"/>
              <a:gd name="connsiteX1152" fmla="*/ 2772294 w 3649252"/>
              <a:gd name="connsiteY1152" fmla="*/ 299430 h 677574"/>
              <a:gd name="connsiteX1153" fmla="*/ 2795655 w 3649252"/>
              <a:gd name="connsiteY1153" fmla="*/ 292907 h 677574"/>
              <a:gd name="connsiteX1154" fmla="*/ 2595630 w 3649252"/>
              <a:gd name="connsiteY1154" fmla="*/ 292907 h 677574"/>
              <a:gd name="connsiteX1155" fmla="*/ 2614396 w 3649252"/>
              <a:gd name="connsiteY1155" fmla="*/ 296763 h 677574"/>
              <a:gd name="connsiteX1156" fmla="*/ 2628085 w 3649252"/>
              <a:gd name="connsiteY1156" fmla="*/ 307560 h 677574"/>
              <a:gd name="connsiteX1157" fmla="*/ 2634704 w 3649252"/>
              <a:gd name="connsiteY1157" fmla="*/ 323755 h 677574"/>
              <a:gd name="connsiteX1158" fmla="*/ 2619537 w 3649252"/>
              <a:gd name="connsiteY1158" fmla="*/ 323755 h 677574"/>
              <a:gd name="connsiteX1159" fmla="*/ 2611857 w 3649252"/>
              <a:gd name="connsiteY1159" fmla="*/ 311770 h 677574"/>
              <a:gd name="connsiteX1160" fmla="*/ 2595887 w 3649252"/>
              <a:gd name="connsiteY1160" fmla="*/ 306532 h 677574"/>
              <a:gd name="connsiteX1161" fmla="*/ 2580367 w 3649252"/>
              <a:gd name="connsiteY1161" fmla="*/ 311127 h 677574"/>
              <a:gd name="connsiteX1162" fmla="*/ 2570020 w 3649252"/>
              <a:gd name="connsiteY1162" fmla="*/ 324044 h 677574"/>
              <a:gd name="connsiteX1163" fmla="*/ 2566325 w 3649252"/>
              <a:gd name="connsiteY1163" fmla="*/ 343549 h 677574"/>
              <a:gd name="connsiteX1164" fmla="*/ 2569955 w 3649252"/>
              <a:gd name="connsiteY1164" fmla="*/ 363472 h 677574"/>
              <a:gd name="connsiteX1165" fmla="*/ 2580238 w 3649252"/>
              <a:gd name="connsiteY1165" fmla="*/ 376647 h 677574"/>
              <a:gd name="connsiteX1166" fmla="*/ 2595887 w 3649252"/>
              <a:gd name="connsiteY1166" fmla="*/ 381338 h 677574"/>
              <a:gd name="connsiteX1167" fmla="*/ 2606620 w 3649252"/>
              <a:gd name="connsiteY1167" fmla="*/ 379282 h 677574"/>
              <a:gd name="connsiteX1168" fmla="*/ 2614781 w 3649252"/>
              <a:gd name="connsiteY1168" fmla="*/ 373369 h 677574"/>
              <a:gd name="connsiteX1169" fmla="*/ 2619537 w 3649252"/>
              <a:gd name="connsiteY1169" fmla="*/ 364115 h 677574"/>
              <a:gd name="connsiteX1170" fmla="*/ 2634704 w 3649252"/>
              <a:gd name="connsiteY1170" fmla="*/ 364115 h 677574"/>
              <a:gd name="connsiteX1171" fmla="*/ 2628374 w 3649252"/>
              <a:gd name="connsiteY1171" fmla="*/ 379828 h 677574"/>
              <a:gd name="connsiteX1172" fmla="*/ 2615071 w 3649252"/>
              <a:gd name="connsiteY1172" fmla="*/ 390882 h 677574"/>
              <a:gd name="connsiteX1173" fmla="*/ 2595887 w 3649252"/>
              <a:gd name="connsiteY1173" fmla="*/ 394963 h 677574"/>
              <a:gd name="connsiteX1174" fmla="*/ 2571980 w 3649252"/>
              <a:gd name="connsiteY1174" fmla="*/ 388408 h 677574"/>
              <a:gd name="connsiteX1175" fmla="*/ 2556556 w 3649252"/>
              <a:gd name="connsiteY1175" fmla="*/ 370349 h 677574"/>
              <a:gd name="connsiteX1176" fmla="*/ 2551157 w 3649252"/>
              <a:gd name="connsiteY1176" fmla="*/ 344064 h 677574"/>
              <a:gd name="connsiteX1177" fmla="*/ 2556717 w 3649252"/>
              <a:gd name="connsiteY1177" fmla="*/ 317489 h 677574"/>
              <a:gd name="connsiteX1178" fmla="*/ 2572269 w 3649252"/>
              <a:gd name="connsiteY1178" fmla="*/ 299430 h 677574"/>
              <a:gd name="connsiteX1179" fmla="*/ 2595630 w 3649252"/>
              <a:gd name="connsiteY1179" fmla="*/ 292907 h 677574"/>
              <a:gd name="connsiteX1180" fmla="*/ 2386080 w 3649252"/>
              <a:gd name="connsiteY1180" fmla="*/ 292907 h 677574"/>
              <a:gd name="connsiteX1181" fmla="*/ 2404846 w 3649252"/>
              <a:gd name="connsiteY1181" fmla="*/ 296763 h 677574"/>
              <a:gd name="connsiteX1182" fmla="*/ 2418535 w 3649252"/>
              <a:gd name="connsiteY1182" fmla="*/ 307560 h 677574"/>
              <a:gd name="connsiteX1183" fmla="*/ 2425154 w 3649252"/>
              <a:gd name="connsiteY1183" fmla="*/ 323755 h 677574"/>
              <a:gd name="connsiteX1184" fmla="*/ 2409987 w 3649252"/>
              <a:gd name="connsiteY1184" fmla="*/ 323755 h 677574"/>
              <a:gd name="connsiteX1185" fmla="*/ 2402307 w 3649252"/>
              <a:gd name="connsiteY1185" fmla="*/ 311770 h 677574"/>
              <a:gd name="connsiteX1186" fmla="*/ 2386337 w 3649252"/>
              <a:gd name="connsiteY1186" fmla="*/ 306532 h 677574"/>
              <a:gd name="connsiteX1187" fmla="*/ 2370817 w 3649252"/>
              <a:gd name="connsiteY1187" fmla="*/ 311127 h 677574"/>
              <a:gd name="connsiteX1188" fmla="*/ 2360470 w 3649252"/>
              <a:gd name="connsiteY1188" fmla="*/ 324044 h 677574"/>
              <a:gd name="connsiteX1189" fmla="*/ 2356774 w 3649252"/>
              <a:gd name="connsiteY1189" fmla="*/ 343549 h 677574"/>
              <a:gd name="connsiteX1190" fmla="*/ 2360405 w 3649252"/>
              <a:gd name="connsiteY1190" fmla="*/ 363472 h 677574"/>
              <a:gd name="connsiteX1191" fmla="*/ 2370688 w 3649252"/>
              <a:gd name="connsiteY1191" fmla="*/ 376647 h 677574"/>
              <a:gd name="connsiteX1192" fmla="*/ 2386337 w 3649252"/>
              <a:gd name="connsiteY1192" fmla="*/ 381338 h 677574"/>
              <a:gd name="connsiteX1193" fmla="*/ 2397069 w 3649252"/>
              <a:gd name="connsiteY1193" fmla="*/ 379282 h 677574"/>
              <a:gd name="connsiteX1194" fmla="*/ 2405231 w 3649252"/>
              <a:gd name="connsiteY1194" fmla="*/ 373369 h 677574"/>
              <a:gd name="connsiteX1195" fmla="*/ 2409987 w 3649252"/>
              <a:gd name="connsiteY1195" fmla="*/ 364115 h 677574"/>
              <a:gd name="connsiteX1196" fmla="*/ 2425154 w 3649252"/>
              <a:gd name="connsiteY1196" fmla="*/ 364115 h 677574"/>
              <a:gd name="connsiteX1197" fmla="*/ 2418824 w 3649252"/>
              <a:gd name="connsiteY1197" fmla="*/ 379828 h 677574"/>
              <a:gd name="connsiteX1198" fmla="*/ 2405521 w 3649252"/>
              <a:gd name="connsiteY1198" fmla="*/ 390882 h 677574"/>
              <a:gd name="connsiteX1199" fmla="*/ 2386337 w 3649252"/>
              <a:gd name="connsiteY1199" fmla="*/ 394963 h 677574"/>
              <a:gd name="connsiteX1200" fmla="*/ 2362430 w 3649252"/>
              <a:gd name="connsiteY1200" fmla="*/ 388408 h 677574"/>
              <a:gd name="connsiteX1201" fmla="*/ 2347006 w 3649252"/>
              <a:gd name="connsiteY1201" fmla="*/ 370349 h 677574"/>
              <a:gd name="connsiteX1202" fmla="*/ 2341607 w 3649252"/>
              <a:gd name="connsiteY1202" fmla="*/ 344064 h 677574"/>
              <a:gd name="connsiteX1203" fmla="*/ 2347167 w 3649252"/>
              <a:gd name="connsiteY1203" fmla="*/ 317489 h 677574"/>
              <a:gd name="connsiteX1204" fmla="*/ 2362719 w 3649252"/>
              <a:gd name="connsiteY1204" fmla="*/ 299430 h 677574"/>
              <a:gd name="connsiteX1205" fmla="*/ 2386080 w 3649252"/>
              <a:gd name="connsiteY1205" fmla="*/ 292907 h 677574"/>
              <a:gd name="connsiteX1206" fmla="*/ 2138687 w 3649252"/>
              <a:gd name="connsiteY1206" fmla="*/ 292907 h 677574"/>
              <a:gd name="connsiteX1207" fmla="*/ 2162112 w 3649252"/>
              <a:gd name="connsiteY1207" fmla="*/ 299270 h 677574"/>
              <a:gd name="connsiteX1208" fmla="*/ 2177793 w 3649252"/>
              <a:gd name="connsiteY1208" fmla="*/ 317136 h 677574"/>
              <a:gd name="connsiteX1209" fmla="*/ 2183417 w 3649252"/>
              <a:gd name="connsiteY1209" fmla="*/ 344064 h 677574"/>
              <a:gd name="connsiteX1210" fmla="*/ 2177793 w 3649252"/>
              <a:gd name="connsiteY1210" fmla="*/ 370798 h 677574"/>
              <a:gd name="connsiteX1211" fmla="*/ 2162112 w 3649252"/>
              <a:gd name="connsiteY1211" fmla="*/ 388600 h 677574"/>
              <a:gd name="connsiteX1212" fmla="*/ 2138687 w 3649252"/>
              <a:gd name="connsiteY1212" fmla="*/ 394963 h 677574"/>
              <a:gd name="connsiteX1213" fmla="*/ 2115262 w 3649252"/>
              <a:gd name="connsiteY1213" fmla="*/ 388600 h 677574"/>
              <a:gd name="connsiteX1214" fmla="*/ 2099581 w 3649252"/>
              <a:gd name="connsiteY1214" fmla="*/ 370798 h 677574"/>
              <a:gd name="connsiteX1215" fmla="*/ 2093958 w 3649252"/>
              <a:gd name="connsiteY1215" fmla="*/ 344064 h 677574"/>
              <a:gd name="connsiteX1216" fmla="*/ 2099581 w 3649252"/>
              <a:gd name="connsiteY1216" fmla="*/ 317136 h 677574"/>
              <a:gd name="connsiteX1217" fmla="*/ 2115262 w 3649252"/>
              <a:gd name="connsiteY1217" fmla="*/ 299270 h 677574"/>
              <a:gd name="connsiteX1218" fmla="*/ 2138687 w 3649252"/>
              <a:gd name="connsiteY1218" fmla="*/ 292907 h 677574"/>
              <a:gd name="connsiteX1219" fmla="*/ 1824362 w 3649252"/>
              <a:gd name="connsiteY1219" fmla="*/ 292907 h 677574"/>
              <a:gd name="connsiteX1220" fmla="*/ 1847787 w 3649252"/>
              <a:gd name="connsiteY1220" fmla="*/ 299270 h 677574"/>
              <a:gd name="connsiteX1221" fmla="*/ 1863468 w 3649252"/>
              <a:gd name="connsiteY1221" fmla="*/ 317136 h 677574"/>
              <a:gd name="connsiteX1222" fmla="*/ 1869092 w 3649252"/>
              <a:gd name="connsiteY1222" fmla="*/ 344064 h 677574"/>
              <a:gd name="connsiteX1223" fmla="*/ 1863468 w 3649252"/>
              <a:gd name="connsiteY1223" fmla="*/ 370798 h 677574"/>
              <a:gd name="connsiteX1224" fmla="*/ 1847787 w 3649252"/>
              <a:gd name="connsiteY1224" fmla="*/ 388600 h 677574"/>
              <a:gd name="connsiteX1225" fmla="*/ 1824362 w 3649252"/>
              <a:gd name="connsiteY1225" fmla="*/ 394963 h 677574"/>
              <a:gd name="connsiteX1226" fmla="*/ 1800937 w 3649252"/>
              <a:gd name="connsiteY1226" fmla="*/ 388600 h 677574"/>
              <a:gd name="connsiteX1227" fmla="*/ 1785256 w 3649252"/>
              <a:gd name="connsiteY1227" fmla="*/ 370798 h 677574"/>
              <a:gd name="connsiteX1228" fmla="*/ 1779633 w 3649252"/>
              <a:gd name="connsiteY1228" fmla="*/ 344064 h 677574"/>
              <a:gd name="connsiteX1229" fmla="*/ 1785256 w 3649252"/>
              <a:gd name="connsiteY1229" fmla="*/ 317136 h 677574"/>
              <a:gd name="connsiteX1230" fmla="*/ 1800937 w 3649252"/>
              <a:gd name="connsiteY1230" fmla="*/ 299270 h 677574"/>
              <a:gd name="connsiteX1231" fmla="*/ 1824362 w 3649252"/>
              <a:gd name="connsiteY1231" fmla="*/ 292907 h 677574"/>
              <a:gd name="connsiteX1232" fmla="*/ 1498199 w 3649252"/>
              <a:gd name="connsiteY1232" fmla="*/ 292907 h 677574"/>
              <a:gd name="connsiteX1233" fmla="*/ 1509156 w 3649252"/>
              <a:gd name="connsiteY1233" fmla="*/ 294032 h 677574"/>
              <a:gd name="connsiteX1234" fmla="*/ 1521174 w 3649252"/>
              <a:gd name="connsiteY1234" fmla="*/ 298627 h 677574"/>
              <a:gd name="connsiteX1235" fmla="*/ 1530846 w 3649252"/>
              <a:gd name="connsiteY1235" fmla="*/ 309102 h 677574"/>
              <a:gd name="connsiteX1236" fmla="*/ 1534702 w 3649252"/>
              <a:gd name="connsiteY1236" fmla="*/ 327868 h 677574"/>
              <a:gd name="connsiteX1237" fmla="*/ 1534702 w 3649252"/>
              <a:gd name="connsiteY1237" fmla="*/ 392906 h 677574"/>
              <a:gd name="connsiteX1238" fmla="*/ 1519535 w 3649252"/>
              <a:gd name="connsiteY1238" fmla="*/ 392906 h 677574"/>
              <a:gd name="connsiteX1239" fmla="*/ 1519535 w 3649252"/>
              <a:gd name="connsiteY1239" fmla="*/ 379539 h 677574"/>
              <a:gd name="connsiteX1240" fmla="*/ 1518764 w 3649252"/>
              <a:gd name="connsiteY1240" fmla="*/ 379539 h 677574"/>
              <a:gd name="connsiteX1241" fmla="*/ 1513623 w 3649252"/>
              <a:gd name="connsiteY1241" fmla="*/ 386415 h 677574"/>
              <a:gd name="connsiteX1242" fmla="*/ 1504047 w 3649252"/>
              <a:gd name="connsiteY1242" fmla="*/ 392649 h 677574"/>
              <a:gd name="connsiteX1243" fmla="*/ 1489458 w 3649252"/>
              <a:gd name="connsiteY1243" fmla="*/ 395220 h 677574"/>
              <a:gd name="connsiteX1244" fmla="*/ 1472427 w 3649252"/>
              <a:gd name="connsiteY1244" fmla="*/ 391653 h 677574"/>
              <a:gd name="connsiteX1245" fmla="*/ 1460281 w 3649252"/>
              <a:gd name="connsiteY1245" fmla="*/ 381306 h 677574"/>
              <a:gd name="connsiteX1246" fmla="*/ 1455783 w 3649252"/>
              <a:gd name="connsiteY1246" fmla="*/ 364886 h 677574"/>
              <a:gd name="connsiteX1247" fmla="*/ 1459125 w 3649252"/>
              <a:gd name="connsiteY1247" fmla="*/ 351101 h 677574"/>
              <a:gd name="connsiteX1248" fmla="*/ 1468057 w 3649252"/>
              <a:gd name="connsiteY1248" fmla="*/ 342778 h 677574"/>
              <a:gd name="connsiteX1249" fmla="*/ 1480429 w 3649252"/>
              <a:gd name="connsiteY1249" fmla="*/ 338247 h 677574"/>
              <a:gd name="connsiteX1250" fmla="*/ 1494085 w 3649252"/>
              <a:gd name="connsiteY1250" fmla="*/ 335837 h 677574"/>
              <a:gd name="connsiteX1251" fmla="*/ 1508706 w 3649252"/>
              <a:gd name="connsiteY1251" fmla="*/ 334070 h 677574"/>
              <a:gd name="connsiteX1252" fmla="*/ 1516932 w 3649252"/>
              <a:gd name="connsiteY1252" fmla="*/ 331981 h 677574"/>
              <a:gd name="connsiteX1253" fmla="*/ 1519535 w 3649252"/>
              <a:gd name="connsiteY1253" fmla="*/ 326840 h 677574"/>
              <a:gd name="connsiteX1254" fmla="*/ 1519535 w 3649252"/>
              <a:gd name="connsiteY1254" fmla="*/ 326326 h 677574"/>
              <a:gd name="connsiteX1255" fmla="*/ 1514362 w 3649252"/>
              <a:gd name="connsiteY1255" fmla="*/ 311545 h 677574"/>
              <a:gd name="connsiteX1256" fmla="*/ 1498713 w 3649252"/>
              <a:gd name="connsiteY1256" fmla="*/ 306275 h 677574"/>
              <a:gd name="connsiteX1257" fmla="*/ 1481682 w 3649252"/>
              <a:gd name="connsiteY1257" fmla="*/ 311030 h 677574"/>
              <a:gd name="connsiteX1258" fmla="*/ 1473006 w 3649252"/>
              <a:gd name="connsiteY1258" fmla="*/ 321185 h 677574"/>
              <a:gd name="connsiteX1259" fmla="*/ 1458610 w 3649252"/>
              <a:gd name="connsiteY1259" fmla="*/ 316043 h 677574"/>
              <a:gd name="connsiteX1260" fmla="*/ 1468925 w 3649252"/>
              <a:gd name="connsiteY1260" fmla="*/ 302001 h 677574"/>
              <a:gd name="connsiteX1261" fmla="*/ 1483064 w 3649252"/>
              <a:gd name="connsiteY1261" fmla="*/ 294932 h 677574"/>
              <a:gd name="connsiteX1262" fmla="*/ 1498199 w 3649252"/>
              <a:gd name="connsiteY1262" fmla="*/ 292907 h 677574"/>
              <a:gd name="connsiteX1263" fmla="*/ 1257746 w 3649252"/>
              <a:gd name="connsiteY1263" fmla="*/ 292907 h 677574"/>
              <a:gd name="connsiteX1264" fmla="*/ 1279726 w 3649252"/>
              <a:gd name="connsiteY1264" fmla="*/ 299141 h 677574"/>
              <a:gd name="connsiteX1265" fmla="*/ 1294571 w 3649252"/>
              <a:gd name="connsiteY1265" fmla="*/ 316814 h 677574"/>
              <a:gd name="connsiteX1266" fmla="*/ 1299905 w 3649252"/>
              <a:gd name="connsiteY1266" fmla="*/ 343806 h 677574"/>
              <a:gd name="connsiteX1267" fmla="*/ 1294571 w 3649252"/>
              <a:gd name="connsiteY1267" fmla="*/ 370959 h 677574"/>
              <a:gd name="connsiteX1268" fmla="*/ 1279790 w 3649252"/>
              <a:gd name="connsiteY1268" fmla="*/ 388697 h 677574"/>
              <a:gd name="connsiteX1269" fmla="*/ 1258003 w 3649252"/>
              <a:gd name="connsiteY1269" fmla="*/ 394963 h 677574"/>
              <a:gd name="connsiteX1270" fmla="*/ 1242772 w 3649252"/>
              <a:gd name="connsiteY1270" fmla="*/ 391782 h 677574"/>
              <a:gd name="connsiteX1271" fmla="*/ 1233968 w 3649252"/>
              <a:gd name="connsiteY1271" fmla="*/ 384519 h 677574"/>
              <a:gd name="connsiteX1272" fmla="*/ 1229212 w 3649252"/>
              <a:gd name="connsiteY1272" fmla="*/ 377739 h 677574"/>
              <a:gd name="connsiteX1273" fmla="*/ 1227927 w 3649252"/>
              <a:gd name="connsiteY1273" fmla="*/ 377739 h 677574"/>
              <a:gd name="connsiteX1274" fmla="*/ 1227927 w 3649252"/>
              <a:gd name="connsiteY1274" fmla="*/ 429924 h 677574"/>
              <a:gd name="connsiteX1275" fmla="*/ 1212760 w 3649252"/>
              <a:gd name="connsiteY1275" fmla="*/ 429924 h 677574"/>
              <a:gd name="connsiteX1276" fmla="*/ 1212760 w 3649252"/>
              <a:gd name="connsiteY1276" fmla="*/ 294193 h 677574"/>
              <a:gd name="connsiteX1277" fmla="*/ 1227412 w 3649252"/>
              <a:gd name="connsiteY1277" fmla="*/ 294193 h 677574"/>
              <a:gd name="connsiteX1278" fmla="*/ 1227412 w 3649252"/>
              <a:gd name="connsiteY1278" fmla="*/ 309874 h 677574"/>
              <a:gd name="connsiteX1279" fmla="*/ 1229212 w 3649252"/>
              <a:gd name="connsiteY1279" fmla="*/ 309874 h 677574"/>
              <a:gd name="connsiteX1280" fmla="*/ 1233871 w 3649252"/>
              <a:gd name="connsiteY1280" fmla="*/ 303286 h 677574"/>
              <a:gd name="connsiteX1281" fmla="*/ 1242483 w 3649252"/>
              <a:gd name="connsiteY1281" fmla="*/ 296088 h 677574"/>
              <a:gd name="connsiteX1282" fmla="*/ 1257746 w 3649252"/>
              <a:gd name="connsiteY1282" fmla="*/ 292907 h 677574"/>
              <a:gd name="connsiteX1283" fmla="*/ 1148087 w 3649252"/>
              <a:gd name="connsiteY1283" fmla="*/ 292907 h 677574"/>
              <a:gd name="connsiteX1284" fmla="*/ 1171513 w 3649252"/>
              <a:gd name="connsiteY1284" fmla="*/ 299270 h 677574"/>
              <a:gd name="connsiteX1285" fmla="*/ 1187194 w 3649252"/>
              <a:gd name="connsiteY1285" fmla="*/ 317136 h 677574"/>
              <a:gd name="connsiteX1286" fmla="*/ 1192817 w 3649252"/>
              <a:gd name="connsiteY1286" fmla="*/ 344064 h 677574"/>
              <a:gd name="connsiteX1287" fmla="*/ 1187194 w 3649252"/>
              <a:gd name="connsiteY1287" fmla="*/ 370798 h 677574"/>
              <a:gd name="connsiteX1288" fmla="*/ 1171513 w 3649252"/>
              <a:gd name="connsiteY1288" fmla="*/ 388600 h 677574"/>
              <a:gd name="connsiteX1289" fmla="*/ 1148087 w 3649252"/>
              <a:gd name="connsiteY1289" fmla="*/ 394963 h 677574"/>
              <a:gd name="connsiteX1290" fmla="*/ 1124662 w 3649252"/>
              <a:gd name="connsiteY1290" fmla="*/ 388600 h 677574"/>
              <a:gd name="connsiteX1291" fmla="*/ 1108981 w 3649252"/>
              <a:gd name="connsiteY1291" fmla="*/ 370798 h 677574"/>
              <a:gd name="connsiteX1292" fmla="*/ 1103358 w 3649252"/>
              <a:gd name="connsiteY1292" fmla="*/ 344064 h 677574"/>
              <a:gd name="connsiteX1293" fmla="*/ 1108981 w 3649252"/>
              <a:gd name="connsiteY1293" fmla="*/ 317136 h 677574"/>
              <a:gd name="connsiteX1294" fmla="*/ 1124662 w 3649252"/>
              <a:gd name="connsiteY1294" fmla="*/ 299270 h 677574"/>
              <a:gd name="connsiteX1295" fmla="*/ 1148087 w 3649252"/>
              <a:gd name="connsiteY1295" fmla="*/ 292907 h 677574"/>
              <a:gd name="connsiteX1296" fmla="*/ 566805 w 3649252"/>
              <a:gd name="connsiteY1296" fmla="*/ 292907 h 677574"/>
              <a:gd name="connsiteX1297" fmla="*/ 582036 w 3649252"/>
              <a:gd name="connsiteY1297" fmla="*/ 295478 h 677574"/>
              <a:gd name="connsiteX1298" fmla="*/ 595725 w 3649252"/>
              <a:gd name="connsiteY1298" fmla="*/ 303800 h 677574"/>
              <a:gd name="connsiteX1299" fmla="*/ 605558 w 3649252"/>
              <a:gd name="connsiteY1299" fmla="*/ 319000 h 677574"/>
              <a:gd name="connsiteX1300" fmla="*/ 609221 w 3649252"/>
              <a:gd name="connsiteY1300" fmla="*/ 342264 h 677574"/>
              <a:gd name="connsiteX1301" fmla="*/ 609221 w 3649252"/>
              <a:gd name="connsiteY1301" fmla="*/ 348691 h 677574"/>
              <a:gd name="connsiteX1302" fmla="*/ 537922 w 3649252"/>
              <a:gd name="connsiteY1302" fmla="*/ 348691 h 677574"/>
              <a:gd name="connsiteX1303" fmla="*/ 541388 w 3649252"/>
              <a:gd name="connsiteY1303" fmla="*/ 365561 h 677574"/>
              <a:gd name="connsiteX1304" fmla="*/ 552217 w 3649252"/>
              <a:gd name="connsiteY1304" fmla="*/ 377322 h 677574"/>
              <a:gd name="connsiteX1305" fmla="*/ 568348 w 3649252"/>
              <a:gd name="connsiteY1305" fmla="*/ 381338 h 677574"/>
              <a:gd name="connsiteX1306" fmla="*/ 579177 w 3649252"/>
              <a:gd name="connsiteY1306" fmla="*/ 379635 h 677574"/>
              <a:gd name="connsiteX1307" fmla="*/ 587563 w 3649252"/>
              <a:gd name="connsiteY1307" fmla="*/ 374494 h 677574"/>
              <a:gd name="connsiteX1308" fmla="*/ 593026 w 3649252"/>
              <a:gd name="connsiteY1308" fmla="*/ 365914 h 677574"/>
              <a:gd name="connsiteX1309" fmla="*/ 607679 w 3649252"/>
              <a:gd name="connsiteY1309" fmla="*/ 370027 h 677574"/>
              <a:gd name="connsiteX1310" fmla="*/ 599903 w 3649252"/>
              <a:gd name="connsiteY1310" fmla="*/ 383106 h 677574"/>
              <a:gd name="connsiteX1311" fmla="*/ 586406 w 3649252"/>
              <a:gd name="connsiteY1311" fmla="*/ 391846 h 677574"/>
              <a:gd name="connsiteX1312" fmla="*/ 568348 w 3649252"/>
              <a:gd name="connsiteY1312" fmla="*/ 394963 h 677574"/>
              <a:gd name="connsiteX1313" fmla="*/ 543766 w 3649252"/>
              <a:gd name="connsiteY1313" fmla="*/ 388633 h 677574"/>
              <a:gd name="connsiteX1314" fmla="*/ 527892 w 3649252"/>
              <a:gd name="connsiteY1314" fmla="*/ 370895 h 677574"/>
              <a:gd name="connsiteX1315" fmla="*/ 522333 w 3649252"/>
              <a:gd name="connsiteY1315" fmla="*/ 344321 h 677574"/>
              <a:gd name="connsiteX1316" fmla="*/ 527892 w 3649252"/>
              <a:gd name="connsiteY1316" fmla="*/ 317554 h 677574"/>
              <a:gd name="connsiteX1317" fmla="*/ 543444 w 3649252"/>
              <a:gd name="connsiteY1317" fmla="*/ 299430 h 677574"/>
              <a:gd name="connsiteX1318" fmla="*/ 566805 w 3649252"/>
              <a:gd name="connsiteY1318" fmla="*/ 292907 h 677574"/>
              <a:gd name="connsiteX1319" fmla="*/ 307574 w 3649252"/>
              <a:gd name="connsiteY1319" fmla="*/ 292907 h 677574"/>
              <a:gd name="connsiteX1320" fmla="*/ 318531 w 3649252"/>
              <a:gd name="connsiteY1320" fmla="*/ 294032 h 677574"/>
              <a:gd name="connsiteX1321" fmla="*/ 330549 w 3649252"/>
              <a:gd name="connsiteY1321" fmla="*/ 298627 h 677574"/>
              <a:gd name="connsiteX1322" fmla="*/ 340221 w 3649252"/>
              <a:gd name="connsiteY1322" fmla="*/ 309102 h 677574"/>
              <a:gd name="connsiteX1323" fmla="*/ 344077 w 3649252"/>
              <a:gd name="connsiteY1323" fmla="*/ 327868 h 677574"/>
              <a:gd name="connsiteX1324" fmla="*/ 344077 w 3649252"/>
              <a:gd name="connsiteY1324" fmla="*/ 392906 h 677574"/>
              <a:gd name="connsiteX1325" fmla="*/ 328910 w 3649252"/>
              <a:gd name="connsiteY1325" fmla="*/ 392906 h 677574"/>
              <a:gd name="connsiteX1326" fmla="*/ 328910 w 3649252"/>
              <a:gd name="connsiteY1326" fmla="*/ 379539 h 677574"/>
              <a:gd name="connsiteX1327" fmla="*/ 328139 w 3649252"/>
              <a:gd name="connsiteY1327" fmla="*/ 379539 h 677574"/>
              <a:gd name="connsiteX1328" fmla="*/ 322998 w 3649252"/>
              <a:gd name="connsiteY1328" fmla="*/ 386415 h 677574"/>
              <a:gd name="connsiteX1329" fmla="*/ 313422 w 3649252"/>
              <a:gd name="connsiteY1329" fmla="*/ 392649 h 677574"/>
              <a:gd name="connsiteX1330" fmla="*/ 298833 w 3649252"/>
              <a:gd name="connsiteY1330" fmla="*/ 395220 h 677574"/>
              <a:gd name="connsiteX1331" fmla="*/ 281803 w 3649252"/>
              <a:gd name="connsiteY1331" fmla="*/ 391653 h 677574"/>
              <a:gd name="connsiteX1332" fmla="*/ 269656 w 3649252"/>
              <a:gd name="connsiteY1332" fmla="*/ 381306 h 677574"/>
              <a:gd name="connsiteX1333" fmla="*/ 265158 w 3649252"/>
              <a:gd name="connsiteY1333" fmla="*/ 364886 h 677574"/>
              <a:gd name="connsiteX1334" fmla="*/ 268499 w 3649252"/>
              <a:gd name="connsiteY1334" fmla="*/ 351101 h 677574"/>
              <a:gd name="connsiteX1335" fmla="*/ 277433 w 3649252"/>
              <a:gd name="connsiteY1335" fmla="*/ 342778 h 677574"/>
              <a:gd name="connsiteX1336" fmla="*/ 289804 w 3649252"/>
              <a:gd name="connsiteY1336" fmla="*/ 338247 h 677574"/>
              <a:gd name="connsiteX1337" fmla="*/ 303461 w 3649252"/>
              <a:gd name="connsiteY1337" fmla="*/ 335837 h 677574"/>
              <a:gd name="connsiteX1338" fmla="*/ 318081 w 3649252"/>
              <a:gd name="connsiteY1338" fmla="*/ 334070 h 677574"/>
              <a:gd name="connsiteX1339" fmla="*/ 326307 w 3649252"/>
              <a:gd name="connsiteY1339" fmla="*/ 331981 h 677574"/>
              <a:gd name="connsiteX1340" fmla="*/ 328910 w 3649252"/>
              <a:gd name="connsiteY1340" fmla="*/ 326840 h 677574"/>
              <a:gd name="connsiteX1341" fmla="*/ 328910 w 3649252"/>
              <a:gd name="connsiteY1341" fmla="*/ 326326 h 677574"/>
              <a:gd name="connsiteX1342" fmla="*/ 323737 w 3649252"/>
              <a:gd name="connsiteY1342" fmla="*/ 311545 h 677574"/>
              <a:gd name="connsiteX1343" fmla="*/ 308088 w 3649252"/>
              <a:gd name="connsiteY1343" fmla="*/ 306275 h 677574"/>
              <a:gd name="connsiteX1344" fmla="*/ 291057 w 3649252"/>
              <a:gd name="connsiteY1344" fmla="*/ 311030 h 677574"/>
              <a:gd name="connsiteX1345" fmla="*/ 282381 w 3649252"/>
              <a:gd name="connsiteY1345" fmla="*/ 321185 h 677574"/>
              <a:gd name="connsiteX1346" fmla="*/ 267985 w 3649252"/>
              <a:gd name="connsiteY1346" fmla="*/ 316043 h 677574"/>
              <a:gd name="connsiteX1347" fmla="*/ 278300 w 3649252"/>
              <a:gd name="connsiteY1347" fmla="*/ 302001 h 677574"/>
              <a:gd name="connsiteX1348" fmla="*/ 292439 w 3649252"/>
              <a:gd name="connsiteY1348" fmla="*/ 294932 h 677574"/>
              <a:gd name="connsiteX1349" fmla="*/ 307574 w 3649252"/>
              <a:gd name="connsiteY1349" fmla="*/ 292907 h 677574"/>
              <a:gd name="connsiteX1350" fmla="*/ 173479 w 3649252"/>
              <a:gd name="connsiteY1350" fmla="*/ 275427 h 677574"/>
              <a:gd name="connsiteX1351" fmla="*/ 173479 w 3649252"/>
              <a:gd name="connsiteY1351" fmla="*/ 319128 h 677574"/>
              <a:gd name="connsiteX1352" fmla="*/ 203042 w 3649252"/>
              <a:gd name="connsiteY1352" fmla="*/ 319128 h 677574"/>
              <a:gd name="connsiteX1353" fmla="*/ 216056 w 3649252"/>
              <a:gd name="connsiteY1353" fmla="*/ 316300 h 677574"/>
              <a:gd name="connsiteX1354" fmla="*/ 225311 w 3649252"/>
              <a:gd name="connsiteY1354" fmla="*/ 308331 h 677574"/>
              <a:gd name="connsiteX1355" fmla="*/ 228749 w 3649252"/>
              <a:gd name="connsiteY1355" fmla="*/ 296249 h 677574"/>
              <a:gd name="connsiteX1356" fmla="*/ 222708 w 3649252"/>
              <a:gd name="connsiteY1356" fmla="*/ 281500 h 677574"/>
              <a:gd name="connsiteX1357" fmla="*/ 203556 w 3649252"/>
              <a:gd name="connsiteY1357" fmla="*/ 275427 h 677574"/>
              <a:gd name="connsiteX1358" fmla="*/ 173479 w 3649252"/>
              <a:gd name="connsiteY1358" fmla="*/ 275427 h 677574"/>
              <a:gd name="connsiteX1359" fmla="*/ 2216984 w 3649252"/>
              <a:gd name="connsiteY1359" fmla="*/ 261288 h 677574"/>
              <a:gd name="connsiteX1360" fmla="*/ 2231123 w 3649252"/>
              <a:gd name="connsiteY1360" fmla="*/ 261288 h 677574"/>
              <a:gd name="connsiteX1361" fmla="*/ 2233918 w 3649252"/>
              <a:gd name="connsiteY1361" fmla="*/ 270093 h 677574"/>
              <a:gd name="connsiteX1362" fmla="*/ 2243462 w 3649252"/>
              <a:gd name="connsiteY1362" fmla="*/ 273884 h 677574"/>
              <a:gd name="connsiteX1363" fmla="*/ 2253134 w 3649252"/>
              <a:gd name="connsiteY1363" fmla="*/ 270093 h 677574"/>
              <a:gd name="connsiteX1364" fmla="*/ 2256058 w 3649252"/>
              <a:gd name="connsiteY1364" fmla="*/ 261288 h 677574"/>
              <a:gd name="connsiteX1365" fmla="*/ 2270197 w 3649252"/>
              <a:gd name="connsiteY1365" fmla="*/ 261288 h 677574"/>
              <a:gd name="connsiteX1366" fmla="*/ 2262999 w 3649252"/>
              <a:gd name="connsiteY1366" fmla="*/ 278319 h 677574"/>
              <a:gd name="connsiteX1367" fmla="*/ 2243462 w 3649252"/>
              <a:gd name="connsiteY1367" fmla="*/ 284938 h 677574"/>
              <a:gd name="connsiteX1368" fmla="*/ 2224150 w 3649252"/>
              <a:gd name="connsiteY1368" fmla="*/ 278319 h 677574"/>
              <a:gd name="connsiteX1369" fmla="*/ 2216984 w 3649252"/>
              <a:gd name="connsiteY1369" fmla="*/ 261288 h 677574"/>
              <a:gd name="connsiteX1370" fmla="*/ 1024262 w 3649252"/>
              <a:gd name="connsiteY1370" fmla="*/ 261288 h 677574"/>
              <a:gd name="connsiteX1371" fmla="*/ 1039429 w 3649252"/>
              <a:gd name="connsiteY1371" fmla="*/ 261288 h 677574"/>
              <a:gd name="connsiteX1372" fmla="*/ 1039429 w 3649252"/>
              <a:gd name="connsiteY1372" fmla="*/ 292907 h 677574"/>
              <a:gd name="connsiteX1373" fmla="*/ 1057681 w 3649252"/>
              <a:gd name="connsiteY1373" fmla="*/ 296538 h 677574"/>
              <a:gd name="connsiteX1374" fmla="*/ 1071820 w 3649252"/>
              <a:gd name="connsiteY1374" fmla="*/ 306917 h 677574"/>
              <a:gd name="connsiteX1375" fmla="*/ 1080945 w 3649252"/>
              <a:gd name="connsiteY1375" fmla="*/ 323080 h 677574"/>
              <a:gd name="connsiteX1376" fmla="*/ 1084159 w 3649252"/>
              <a:gd name="connsiteY1376" fmla="*/ 344064 h 677574"/>
              <a:gd name="connsiteX1377" fmla="*/ 1080945 w 3649252"/>
              <a:gd name="connsiteY1377" fmla="*/ 364886 h 677574"/>
              <a:gd name="connsiteX1378" fmla="*/ 1071820 w 3649252"/>
              <a:gd name="connsiteY1378" fmla="*/ 380985 h 677574"/>
              <a:gd name="connsiteX1379" fmla="*/ 1057681 w 3649252"/>
              <a:gd name="connsiteY1379" fmla="*/ 391332 h 677574"/>
              <a:gd name="connsiteX1380" fmla="*/ 1039429 w 3649252"/>
              <a:gd name="connsiteY1380" fmla="*/ 394963 h 677574"/>
              <a:gd name="connsiteX1381" fmla="*/ 1039429 w 3649252"/>
              <a:gd name="connsiteY1381" fmla="*/ 426582 h 677574"/>
              <a:gd name="connsiteX1382" fmla="*/ 1024262 w 3649252"/>
              <a:gd name="connsiteY1382" fmla="*/ 426582 h 677574"/>
              <a:gd name="connsiteX1383" fmla="*/ 1024262 w 3649252"/>
              <a:gd name="connsiteY1383" fmla="*/ 394963 h 677574"/>
              <a:gd name="connsiteX1384" fmla="*/ 1006011 w 3649252"/>
              <a:gd name="connsiteY1384" fmla="*/ 391332 h 677574"/>
              <a:gd name="connsiteX1385" fmla="*/ 991872 w 3649252"/>
              <a:gd name="connsiteY1385" fmla="*/ 380985 h 677574"/>
              <a:gd name="connsiteX1386" fmla="*/ 982746 w 3649252"/>
              <a:gd name="connsiteY1386" fmla="*/ 364886 h 677574"/>
              <a:gd name="connsiteX1387" fmla="*/ 979533 w 3649252"/>
              <a:gd name="connsiteY1387" fmla="*/ 344064 h 677574"/>
              <a:gd name="connsiteX1388" fmla="*/ 982746 w 3649252"/>
              <a:gd name="connsiteY1388" fmla="*/ 323080 h 677574"/>
              <a:gd name="connsiteX1389" fmla="*/ 991872 w 3649252"/>
              <a:gd name="connsiteY1389" fmla="*/ 306917 h 677574"/>
              <a:gd name="connsiteX1390" fmla="*/ 1006011 w 3649252"/>
              <a:gd name="connsiteY1390" fmla="*/ 296538 h 677574"/>
              <a:gd name="connsiteX1391" fmla="*/ 1024262 w 3649252"/>
              <a:gd name="connsiteY1391" fmla="*/ 292907 h 677574"/>
              <a:gd name="connsiteX1392" fmla="*/ 1024262 w 3649252"/>
              <a:gd name="connsiteY1392" fmla="*/ 261288 h 677574"/>
              <a:gd name="connsiteX1393" fmla="*/ 645359 w 3649252"/>
              <a:gd name="connsiteY1393" fmla="*/ 261288 h 677574"/>
              <a:gd name="connsiteX1394" fmla="*/ 659498 w 3649252"/>
              <a:gd name="connsiteY1394" fmla="*/ 261288 h 677574"/>
              <a:gd name="connsiteX1395" fmla="*/ 662294 w 3649252"/>
              <a:gd name="connsiteY1395" fmla="*/ 270093 h 677574"/>
              <a:gd name="connsiteX1396" fmla="*/ 671837 w 3649252"/>
              <a:gd name="connsiteY1396" fmla="*/ 273884 h 677574"/>
              <a:gd name="connsiteX1397" fmla="*/ 681509 w 3649252"/>
              <a:gd name="connsiteY1397" fmla="*/ 270093 h 677574"/>
              <a:gd name="connsiteX1398" fmla="*/ 684434 w 3649252"/>
              <a:gd name="connsiteY1398" fmla="*/ 261288 h 677574"/>
              <a:gd name="connsiteX1399" fmla="*/ 698572 w 3649252"/>
              <a:gd name="connsiteY1399" fmla="*/ 261288 h 677574"/>
              <a:gd name="connsiteX1400" fmla="*/ 691374 w 3649252"/>
              <a:gd name="connsiteY1400" fmla="*/ 278319 h 677574"/>
              <a:gd name="connsiteX1401" fmla="*/ 671837 w 3649252"/>
              <a:gd name="connsiteY1401" fmla="*/ 284938 h 677574"/>
              <a:gd name="connsiteX1402" fmla="*/ 652525 w 3649252"/>
              <a:gd name="connsiteY1402" fmla="*/ 278319 h 677574"/>
              <a:gd name="connsiteX1403" fmla="*/ 645359 w 3649252"/>
              <a:gd name="connsiteY1403" fmla="*/ 261288 h 677574"/>
              <a:gd name="connsiteX1404" fmla="*/ 157541 w 3649252"/>
              <a:gd name="connsiteY1404" fmla="*/ 261288 h 677574"/>
              <a:gd name="connsiteX1405" fmla="*/ 203556 w 3649252"/>
              <a:gd name="connsiteY1405" fmla="*/ 261288 h 677574"/>
              <a:gd name="connsiteX1406" fmla="*/ 226243 w 3649252"/>
              <a:gd name="connsiteY1406" fmla="*/ 266012 h 677574"/>
              <a:gd name="connsiteX1407" fmla="*/ 239546 w 3649252"/>
              <a:gd name="connsiteY1407" fmla="*/ 278672 h 677574"/>
              <a:gd name="connsiteX1408" fmla="*/ 243916 w 3649252"/>
              <a:gd name="connsiteY1408" fmla="*/ 296249 h 677574"/>
              <a:gd name="connsiteX1409" fmla="*/ 240927 w 3649252"/>
              <a:gd name="connsiteY1409" fmla="*/ 310259 h 677574"/>
              <a:gd name="connsiteX1410" fmla="*/ 233087 w 3649252"/>
              <a:gd name="connsiteY1410" fmla="*/ 319000 h 677574"/>
              <a:gd name="connsiteX1411" fmla="*/ 222579 w 3649252"/>
              <a:gd name="connsiteY1411" fmla="*/ 323755 h 677574"/>
              <a:gd name="connsiteX1412" fmla="*/ 222579 w 3649252"/>
              <a:gd name="connsiteY1412" fmla="*/ 325041 h 677574"/>
              <a:gd name="connsiteX1413" fmla="*/ 234726 w 3649252"/>
              <a:gd name="connsiteY1413" fmla="*/ 329282 h 677574"/>
              <a:gd name="connsiteX1414" fmla="*/ 244944 w 3649252"/>
              <a:gd name="connsiteY1414" fmla="*/ 340336 h 677574"/>
              <a:gd name="connsiteX1415" fmla="*/ 249057 w 3649252"/>
              <a:gd name="connsiteY1415" fmla="*/ 357945 h 677574"/>
              <a:gd name="connsiteX1416" fmla="*/ 244558 w 3649252"/>
              <a:gd name="connsiteY1416" fmla="*/ 375747 h 677574"/>
              <a:gd name="connsiteX1417" fmla="*/ 230356 w 3649252"/>
              <a:gd name="connsiteY1417" fmla="*/ 388279 h 677574"/>
              <a:gd name="connsiteX1418" fmla="*/ 205099 w 3649252"/>
              <a:gd name="connsiteY1418" fmla="*/ 392906 h 677574"/>
              <a:gd name="connsiteX1419" fmla="*/ 157541 w 3649252"/>
              <a:gd name="connsiteY1419" fmla="*/ 392906 h 677574"/>
              <a:gd name="connsiteX1420" fmla="*/ 157541 w 3649252"/>
              <a:gd name="connsiteY1420" fmla="*/ 261288 h 677574"/>
              <a:gd name="connsiteX1421" fmla="*/ 3634085 w 3649252"/>
              <a:gd name="connsiteY1421" fmla="*/ 86117 h 677574"/>
              <a:gd name="connsiteX1422" fmla="*/ 3629875 w 3649252"/>
              <a:gd name="connsiteY1422" fmla="*/ 88206 h 677574"/>
              <a:gd name="connsiteX1423" fmla="*/ 3622421 w 3649252"/>
              <a:gd name="connsiteY1423" fmla="*/ 89813 h 677574"/>
              <a:gd name="connsiteX1424" fmla="*/ 3614259 w 3649252"/>
              <a:gd name="connsiteY1424" fmla="*/ 90969 h 677574"/>
              <a:gd name="connsiteX1425" fmla="*/ 3607865 w 3649252"/>
              <a:gd name="connsiteY1425" fmla="*/ 91773 h 677574"/>
              <a:gd name="connsiteX1426" fmla="*/ 3596843 w 3649252"/>
              <a:gd name="connsiteY1426" fmla="*/ 94247 h 677574"/>
              <a:gd name="connsiteX1427" fmla="*/ 3588617 w 3649252"/>
              <a:gd name="connsiteY1427" fmla="*/ 99324 h 677574"/>
              <a:gd name="connsiteX1428" fmla="*/ 3585499 w 3649252"/>
              <a:gd name="connsiteY1428" fmla="*/ 108482 h 677574"/>
              <a:gd name="connsiteX1429" fmla="*/ 3591380 w 3649252"/>
              <a:gd name="connsiteY1429" fmla="*/ 120404 h 677574"/>
              <a:gd name="connsiteX1430" fmla="*/ 3606322 w 3649252"/>
              <a:gd name="connsiteY1430" fmla="*/ 124420 h 677574"/>
              <a:gd name="connsiteX1431" fmla="*/ 3621521 w 3649252"/>
              <a:gd name="connsiteY1431" fmla="*/ 120886 h 677574"/>
              <a:gd name="connsiteX1432" fmla="*/ 3630904 w 3649252"/>
              <a:gd name="connsiteY1432" fmla="*/ 111760 h 677574"/>
              <a:gd name="connsiteX1433" fmla="*/ 3634085 w 3649252"/>
              <a:gd name="connsiteY1433" fmla="*/ 99999 h 677574"/>
              <a:gd name="connsiteX1434" fmla="*/ 3634085 w 3649252"/>
              <a:gd name="connsiteY1434" fmla="*/ 86117 h 677574"/>
              <a:gd name="connsiteX1435" fmla="*/ 2843510 w 3649252"/>
              <a:gd name="connsiteY1435" fmla="*/ 86117 h 677574"/>
              <a:gd name="connsiteX1436" fmla="*/ 2839301 w 3649252"/>
              <a:gd name="connsiteY1436" fmla="*/ 88206 h 677574"/>
              <a:gd name="connsiteX1437" fmla="*/ 2831845 w 3649252"/>
              <a:gd name="connsiteY1437" fmla="*/ 89813 h 677574"/>
              <a:gd name="connsiteX1438" fmla="*/ 2823683 w 3649252"/>
              <a:gd name="connsiteY1438" fmla="*/ 90969 h 677574"/>
              <a:gd name="connsiteX1439" fmla="*/ 2817289 w 3649252"/>
              <a:gd name="connsiteY1439" fmla="*/ 91773 h 677574"/>
              <a:gd name="connsiteX1440" fmla="*/ 2806267 w 3649252"/>
              <a:gd name="connsiteY1440" fmla="*/ 94247 h 677574"/>
              <a:gd name="connsiteX1441" fmla="*/ 2798041 w 3649252"/>
              <a:gd name="connsiteY1441" fmla="*/ 99324 h 677574"/>
              <a:gd name="connsiteX1442" fmla="*/ 2794924 w 3649252"/>
              <a:gd name="connsiteY1442" fmla="*/ 108482 h 677574"/>
              <a:gd name="connsiteX1443" fmla="*/ 2800805 w 3649252"/>
              <a:gd name="connsiteY1443" fmla="*/ 120404 h 677574"/>
              <a:gd name="connsiteX1444" fmla="*/ 2815747 w 3649252"/>
              <a:gd name="connsiteY1444" fmla="*/ 124420 h 677574"/>
              <a:gd name="connsiteX1445" fmla="*/ 2830946 w 3649252"/>
              <a:gd name="connsiteY1445" fmla="*/ 120886 h 677574"/>
              <a:gd name="connsiteX1446" fmla="*/ 2840329 w 3649252"/>
              <a:gd name="connsiteY1446" fmla="*/ 111760 h 677574"/>
              <a:gd name="connsiteX1447" fmla="*/ 2843510 w 3649252"/>
              <a:gd name="connsiteY1447" fmla="*/ 99999 h 677574"/>
              <a:gd name="connsiteX1448" fmla="*/ 2843510 w 3649252"/>
              <a:gd name="connsiteY1448" fmla="*/ 86117 h 677574"/>
              <a:gd name="connsiteX1449" fmla="*/ 1700510 w 3649252"/>
              <a:gd name="connsiteY1449" fmla="*/ 86117 h 677574"/>
              <a:gd name="connsiteX1450" fmla="*/ 1696301 w 3649252"/>
              <a:gd name="connsiteY1450" fmla="*/ 88206 h 677574"/>
              <a:gd name="connsiteX1451" fmla="*/ 1688846 w 3649252"/>
              <a:gd name="connsiteY1451" fmla="*/ 89813 h 677574"/>
              <a:gd name="connsiteX1452" fmla="*/ 1680684 w 3649252"/>
              <a:gd name="connsiteY1452" fmla="*/ 90969 h 677574"/>
              <a:gd name="connsiteX1453" fmla="*/ 1674289 w 3649252"/>
              <a:gd name="connsiteY1453" fmla="*/ 91773 h 677574"/>
              <a:gd name="connsiteX1454" fmla="*/ 1663268 w 3649252"/>
              <a:gd name="connsiteY1454" fmla="*/ 94247 h 677574"/>
              <a:gd name="connsiteX1455" fmla="*/ 1655041 w 3649252"/>
              <a:gd name="connsiteY1455" fmla="*/ 99324 h 677574"/>
              <a:gd name="connsiteX1456" fmla="*/ 1651924 w 3649252"/>
              <a:gd name="connsiteY1456" fmla="*/ 108482 h 677574"/>
              <a:gd name="connsiteX1457" fmla="*/ 1657805 w 3649252"/>
              <a:gd name="connsiteY1457" fmla="*/ 120404 h 677574"/>
              <a:gd name="connsiteX1458" fmla="*/ 1672747 w 3649252"/>
              <a:gd name="connsiteY1458" fmla="*/ 124420 h 677574"/>
              <a:gd name="connsiteX1459" fmla="*/ 1687946 w 3649252"/>
              <a:gd name="connsiteY1459" fmla="*/ 120886 h 677574"/>
              <a:gd name="connsiteX1460" fmla="*/ 1697329 w 3649252"/>
              <a:gd name="connsiteY1460" fmla="*/ 111760 h 677574"/>
              <a:gd name="connsiteX1461" fmla="*/ 1700510 w 3649252"/>
              <a:gd name="connsiteY1461" fmla="*/ 99999 h 677574"/>
              <a:gd name="connsiteX1462" fmla="*/ 1700510 w 3649252"/>
              <a:gd name="connsiteY1462" fmla="*/ 86117 h 677574"/>
              <a:gd name="connsiteX1463" fmla="*/ 1367135 w 3649252"/>
              <a:gd name="connsiteY1463" fmla="*/ 86117 h 677574"/>
              <a:gd name="connsiteX1464" fmla="*/ 1362926 w 3649252"/>
              <a:gd name="connsiteY1464" fmla="*/ 88206 h 677574"/>
              <a:gd name="connsiteX1465" fmla="*/ 1355471 w 3649252"/>
              <a:gd name="connsiteY1465" fmla="*/ 89813 h 677574"/>
              <a:gd name="connsiteX1466" fmla="*/ 1347309 w 3649252"/>
              <a:gd name="connsiteY1466" fmla="*/ 90969 h 677574"/>
              <a:gd name="connsiteX1467" fmla="*/ 1340914 w 3649252"/>
              <a:gd name="connsiteY1467" fmla="*/ 91773 h 677574"/>
              <a:gd name="connsiteX1468" fmla="*/ 1329893 w 3649252"/>
              <a:gd name="connsiteY1468" fmla="*/ 94247 h 677574"/>
              <a:gd name="connsiteX1469" fmla="*/ 1321666 w 3649252"/>
              <a:gd name="connsiteY1469" fmla="*/ 99324 h 677574"/>
              <a:gd name="connsiteX1470" fmla="*/ 1318550 w 3649252"/>
              <a:gd name="connsiteY1470" fmla="*/ 108482 h 677574"/>
              <a:gd name="connsiteX1471" fmla="*/ 1324430 w 3649252"/>
              <a:gd name="connsiteY1471" fmla="*/ 120404 h 677574"/>
              <a:gd name="connsiteX1472" fmla="*/ 1339372 w 3649252"/>
              <a:gd name="connsiteY1472" fmla="*/ 124420 h 677574"/>
              <a:gd name="connsiteX1473" fmla="*/ 1354571 w 3649252"/>
              <a:gd name="connsiteY1473" fmla="*/ 120886 h 677574"/>
              <a:gd name="connsiteX1474" fmla="*/ 1363954 w 3649252"/>
              <a:gd name="connsiteY1474" fmla="*/ 111760 h 677574"/>
              <a:gd name="connsiteX1475" fmla="*/ 1367135 w 3649252"/>
              <a:gd name="connsiteY1475" fmla="*/ 99999 h 677574"/>
              <a:gd name="connsiteX1476" fmla="*/ 1367135 w 3649252"/>
              <a:gd name="connsiteY1476" fmla="*/ 86117 h 677574"/>
              <a:gd name="connsiteX1477" fmla="*/ 1176635 w 3649252"/>
              <a:gd name="connsiteY1477" fmla="*/ 86117 h 677574"/>
              <a:gd name="connsiteX1478" fmla="*/ 1172426 w 3649252"/>
              <a:gd name="connsiteY1478" fmla="*/ 88206 h 677574"/>
              <a:gd name="connsiteX1479" fmla="*/ 1164971 w 3649252"/>
              <a:gd name="connsiteY1479" fmla="*/ 89813 h 677574"/>
              <a:gd name="connsiteX1480" fmla="*/ 1156809 w 3649252"/>
              <a:gd name="connsiteY1480" fmla="*/ 90969 h 677574"/>
              <a:gd name="connsiteX1481" fmla="*/ 1150414 w 3649252"/>
              <a:gd name="connsiteY1481" fmla="*/ 91773 h 677574"/>
              <a:gd name="connsiteX1482" fmla="*/ 1139393 w 3649252"/>
              <a:gd name="connsiteY1482" fmla="*/ 94247 h 677574"/>
              <a:gd name="connsiteX1483" fmla="*/ 1131166 w 3649252"/>
              <a:gd name="connsiteY1483" fmla="*/ 99324 h 677574"/>
              <a:gd name="connsiteX1484" fmla="*/ 1128050 w 3649252"/>
              <a:gd name="connsiteY1484" fmla="*/ 108482 h 677574"/>
              <a:gd name="connsiteX1485" fmla="*/ 1133930 w 3649252"/>
              <a:gd name="connsiteY1485" fmla="*/ 120404 h 677574"/>
              <a:gd name="connsiteX1486" fmla="*/ 1148872 w 3649252"/>
              <a:gd name="connsiteY1486" fmla="*/ 124420 h 677574"/>
              <a:gd name="connsiteX1487" fmla="*/ 1164071 w 3649252"/>
              <a:gd name="connsiteY1487" fmla="*/ 120886 h 677574"/>
              <a:gd name="connsiteX1488" fmla="*/ 1173454 w 3649252"/>
              <a:gd name="connsiteY1488" fmla="*/ 111760 h 677574"/>
              <a:gd name="connsiteX1489" fmla="*/ 1176635 w 3649252"/>
              <a:gd name="connsiteY1489" fmla="*/ 99999 h 677574"/>
              <a:gd name="connsiteX1490" fmla="*/ 1176635 w 3649252"/>
              <a:gd name="connsiteY1490" fmla="*/ 86117 h 677574"/>
              <a:gd name="connsiteX1491" fmla="*/ 814685 w 3649252"/>
              <a:gd name="connsiteY1491" fmla="*/ 86117 h 677574"/>
              <a:gd name="connsiteX1492" fmla="*/ 810476 w 3649252"/>
              <a:gd name="connsiteY1492" fmla="*/ 88206 h 677574"/>
              <a:gd name="connsiteX1493" fmla="*/ 803021 w 3649252"/>
              <a:gd name="connsiteY1493" fmla="*/ 89813 h 677574"/>
              <a:gd name="connsiteX1494" fmla="*/ 794859 w 3649252"/>
              <a:gd name="connsiteY1494" fmla="*/ 90969 h 677574"/>
              <a:gd name="connsiteX1495" fmla="*/ 788464 w 3649252"/>
              <a:gd name="connsiteY1495" fmla="*/ 91773 h 677574"/>
              <a:gd name="connsiteX1496" fmla="*/ 777443 w 3649252"/>
              <a:gd name="connsiteY1496" fmla="*/ 94247 h 677574"/>
              <a:gd name="connsiteX1497" fmla="*/ 769217 w 3649252"/>
              <a:gd name="connsiteY1497" fmla="*/ 99324 h 677574"/>
              <a:gd name="connsiteX1498" fmla="*/ 766100 w 3649252"/>
              <a:gd name="connsiteY1498" fmla="*/ 108482 h 677574"/>
              <a:gd name="connsiteX1499" fmla="*/ 771980 w 3649252"/>
              <a:gd name="connsiteY1499" fmla="*/ 120404 h 677574"/>
              <a:gd name="connsiteX1500" fmla="*/ 786922 w 3649252"/>
              <a:gd name="connsiteY1500" fmla="*/ 124420 h 677574"/>
              <a:gd name="connsiteX1501" fmla="*/ 802121 w 3649252"/>
              <a:gd name="connsiteY1501" fmla="*/ 120886 h 677574"/>
              <a:gd name="connsiteX1502" fmla="*/ 811504 w 3649252"/>
              <a:gd name="connsiteY1502" fmla="*/ 111760 h 677574"/>
              <a:gd name="connsiteX1503" fmla="*/ 814685 w 3649252"/>
              <a:gd name="connsiteY1503" fmla="*/ 99999 h 677574"/>
              <a:gd name="connsiteX1504" fmla="*/ 814685 w 3649252"/>
              <a:gd name="connsiteY1504" fmla="*/ 86117 h 677574"/>
              <a:gd name="connsiteX1505" fmla="*/ 500360 w 3649252"/>
              <a:gd name="connsiteY1505" fmla="*/ 86117 h 677574"/>
              <a:gd name="connsiteX1506" fmla="*/ 496151 w 3649252"/>
              <a:gd name="connsiteY1506" fmla="*/ 88206 h 677574"/>
              <a:gd name="connsiteX1507" fmla="*/ 488696 w 3649252"/>
              <a:gd name="connsiteY1507" fmla="*/ 89813 h 677574"/>
              <a:gd name="connsiteX1508" fmla="*/ 480534 w 3649252"/>
              <a:gd name="connsiteY1508" fmla="*/ 90969 h 677574"/>
              <a:gd name="connsiteX1509" fmla="*/ 474139 w 3649252"/>
              <a:gd name="connsiteY1509" fmla="*/ 91773 h 677574"/>
              <a:gd name="connsiteX1510" fmla="*/ 463118 w 3649252"/>
              <a:gd name="connsiteY1510" fmla="*/ 94247 h 677574"/>
              <a:gd name="connsiteX1511" fmla="*/ 454892 w 3649252"/>
              <a:gd name="connsiteY1511" fmla="*/ 99324 h 677574"/>
              <a:gd name="connsiteX1512" fmla="*/ 451775 w 3649252"/>
              <a:gd name="connsiteY1512" fmla="*/ 108482 h 677574"/>
              <a:gd name="connsiteX1513" fmla="*/ 457655 w 3649252"/>
              <a:gd name="connsiteY1513" fmla="*/ 120404 h 677574"/>
              <a:gd name="connsiteX1514" fmla="*/ 472597 w 3649252"/>
              <a:gd name="connsiteY1514" fmla="*/ 124420 h 677574"/>
              <a:gd name="connsiteX1515" fmla="*/ 487796 w 3649252"/>
              <a:gd name="connsiteY1515" fmla="*/ 120886 h 677574"/>
              <a:gd name="connsiteX1516" fmla="*/ 497179 w 3649252"/>
              <a:gd name="connsiteY1516" fmla="*/ 111760 h 677574"/>
              <a:gd name="connsiteX1517" fmla="*/ 500360 w 3649252"/>
              <a:gd name="connsiteY1517" fmla="*/ 99999 h 677574"/>
              <a:gd name="connsiteX1518" fmla="*/ 500360 w 3649252"/>
              <a:gd name="connsiteY1518" fmla="*/ 86117 h 677574"/>
              <a:gd name="connsiteX1519" fmla="*/ 1011679 w 3649252"/>
              <a:gd name="connsiteY1519" fmla="*/ 73521 h 677574"/>
              <a:gd name="connsiteX1520" fmla="*/ 1011679 w 3649252"/>
              <a:gd name="connsiteY1520" fmla="*/ 121850 h 677574"/>
              <a:gd name="connsiteX1521" fmla="*/ 1045098 w 3649252"/>
              <a:gd name="connsiteY1521" fmla="*/ 121850 h 677574"/>
              <a:gd name="connsiteX1522" fmla="*/ 1060362 w 3649252"/>
              <a:gd name="connsiteY1522" fmla="*/ 118219 h 677574"/>
              <a:gd name="connsiteX1523" fmla="*/ 1069873 w 3649252"/>
              <a:gd name="connsiteY1523" fmla="*/ 108836 h 677574"/>
              <a:gd name="connsiteX1524" fmla="*/ 1073118 w 3649252"/>
              <a:gd name="connsiteY1524" fmla="*/ 96657 h 677574"/>
              <a:gd name="connsiteX1525" fmla="*/ 1065856 w 3649252"/>
              <a:gd name="connsiteY1525" fmla="*/ 80366 h 677574"/>
              <a:gd name="connsiteX1526" fmla="*/ 1045098 w 3649252"/>
              <a:gd name="connsiteY1526" fmla="*/ 73521 h 677574"/>
              <a:gd name="connsiteX1527" fmla="*/ 1011679 w 3649252"/>
              <a:gd name="connsiteY1527" fmla="*/ 73521 h 677574"/>
              <a:gd name="connsiteX1528" fmla="*/ 2147441 w 3649252"/>
              <a:gd name="connsiteY1528" fmla="*/ 53727 h 677574"/>
              <a:gd name="connsiteX1529" fmla="*/ 2135552 w 3649252"/>
              <a:gd name="connsiteY1529" fmla="*/ 55976 h 677574"/>
              <a:gd name="connsiteX1530" fmla="*/ 2126554 w 3649252"/>
              <a:gd name="connsiteY1530" fmla="*/ 62596 h 677574"/>
              <a:gd name="connsiteX1531" fmla="*/ 2120802 w 3649252"/>
              <a:gd name="connsiteY1531" fmla="*/ 73264 h 677574"/>
              <a:gd name="connsiteX1532" fmla="*/ 2118650 w 3649252"/>
              <a:gd name="connsiteY1532" fmla="*/ 87660 h 677574"/>
              <a:gd name="connsiteX1533" fmla="*/ 2126426 w 3649252"/>
              <a:gd name="connsiteY1533" fmla="*/ 114202 h 677574"/>
              <a:gd name="connsiteX1534" fmla="*/ 2147698 w 3649252"/>
              <a:gd name="connsiteY1534" fmla="*/ 124163 h 677574"/>
              <a:gd name="connsiteX1535" fmla="*/ 2163090 w 3649252"/>
              <a:gd name="connsiteY1535" fmla="*/ 119665 h 677574"/>
              <a:gd name="connsiteX1536" fmla="*/ 2173019 w 3649252"/>
              <a:gd name="connsiteY1536" fmla="*/ 106972 h 677574"/>
              <a:gd name="connsiteX1537" fmla="*/ 2176489 w 3649252"/>
              <a:gd name="connsiteY1537" fmla="*/ 87660 h 677574"/>
              <a:gd name="connsiteX1538" fmla="*/ 2172987 w 3649252"/>
              <a:gd name="connsiteY1538" fmla="*/ 69279 h 677574"/>
              <a:gd name="connsiteX1539" fmla="*/ 2162993 w 3649252"/>
              <a:gd name="connsiteY1539" fmla="*/ 57711 h 677574"/>
              <a:gd name="connsiteX1540" fmla="*/ 2147441 w 3649252"/>
              <a:gd name="connsiteY1540" fmla="*/ 53727 h 677574"/>
              <a:gd name="connsiteX1541" fmla="*/ 2346708 w 3649252"/>
              <a:gd name="connsiteY1541" fmla="*/ 51156 h 677574"/>
              <a:gd name="connsiteX1542" fmla="*/ 2344137 w 3649252"/>
              <a:gd name="connsiteY1542" fmla="*/ 76092 h 677574"/>
              <a:gd name="connsiteX1543" fmla="*/ 2340153 w 3649252"/>
              <a:gd name="connsiteY1543" fmla="*/ 103148 h 677574"/>
              <a:gd name="connsiteX1544" fmla="*/ 2332569 w 3649252"/>
              <a:gd name="connsiteY1544" fmla="*/ 121593 h 677574"/>
              <a:gd name="connsiteX1545" fmla="*/ 2380127 w 3649252"/>
              <a:gd name="connsiteY1545" fmla="*/ 121593 h 677574"/>
              <a:gd name="connsiteX1546" fmla="*/ 2380127 w 3649252"/>
              <a:gd name="connsiteY1546" fmla="*/ 51156 h 677574"/>
              <a:gd name="connsiteX1547" fmla="*/ 2346708 w 3649252"/>
              <a:gd name="connsiteY1547" fmla="*/ 51156 h 677574"/>
              <a:gd name="connsiteX1548" fmla="*/ 355983 w 3649252"/>
              <a:gd name="connsiteY1548" fmla="*/ 51156 h 677574"/>
              <a:gd name="connsiteX1549" fmla="*/ 353413 w 3649252"/>
              <a:gd name="connsiteY1549" fmla="*/ 76092 h 677574"/>
              <a:gd name="connsiteX1550" fmla="*/ 349428 w 3649252"/>
              <a:gd name="connsiteY1550" fmla="*/ 103148 h 677574"/>
              <a:gd name="connsiteX1551" fmla="*/ 341845 w 3649252"/>
              <a:gd name="connsiteY1551" fmla="*/ 121593 h 677574"/>
              <a:gd name="connsiteX1552" fmla="*/ 389402 w 3649252"/>
              <a:gd name="connsiteY1552" fmla="*/ 121593 h 677574"/>
              <a:gd name="connsiteX1553" fmla="*/ 389402 w 3649252"/>
              <a:gd name="connsiteY1553" fmla="*/ 51156 h 677574"/>
              <a:gd name="connsiteX1554" fmla="*/ 355983 w 3649252"/>
              <a:gd name="connsiteY1554" fmla="*/ 51156 h 677574"/>
              <a:gd name="connsiteX1555" fmla="*/ 893496 w 3649252"/>
              <a:gd name="connsiteY1555" fmla="*/ 50899 h 677574"/>
              <a:gd name="connsiteX1556" fmla="*/ 879551 w 3649252"/>
              <a:gd name="connsiteY1556" fmla="*/ 55012 h 677574"/>
              <a:gd name="connsiteX1557" fmla="*/ 874473 w 3649252"/>
              <a:gd name="connsiteY1557" fmla="*/ 66323 h 677574"/>
              <a:gd name="connsiteX1558" fmla="*/ 879069 w 3649252"/>
              <a:gd name="connsiteY1558" fmla="*/ 77441 h 677574"/>
              <a:gd name="connsiteX1559" fmla="*/ 891697 w 3649252"/>
              <a:gd name="connsiteY1559" fmla="*/ 81490 h 677574"/>
              <a:gd name="connsiteX1560" fmla="*/ 919717 w 3649252"/>
              <a:gd name="connsiteY1560" fmla="*/ 81490 h 677574"/>
              <a:gd name="connsiteX1561" fmla="*/ 919717 w 3649252"/>
              <a:gd name="connsiteY1561" fmla="*/ 50899 h 677574"/>
              <a:gd name="connsiteX1562" fmla="*/ 893496 w 3649252"/>
              <a:gd name="connsiteY1562" fmla="*/ 50899 h 677574"/>
              <a:gd name="connsiteX1563" fmla="*/ 3405255 w 3649252"/>
              <a:gd name="connsiteY1563" fmla="*/ 49357 h 677574"/>
              <a:gd name="connsiteX1564" fmla="*/ 3389606 w 3649252"/>
              <a:gd name="connsiteY1564" fmla="*/ 53823 h 677574"/>
              <a:gd name="connsiteX1565" fmla="*/ 3379484 w 3649252"/>
              <a:gd name="connsiteY1565" fmla="*/ 65423 h 677574"/>
              <a:gd name="connsiteX1566" fmla="*/ 3376484 w 3649252"/>
              <a:gd name="connsiteY1566" fmla="*/ 78405 h 677574"/>
              <a:gd name="connsiteX1567" fmla="*/ 3432247 w 3649252"/>
              <a:gd name="connsiteY1567" fmla="*/ 78405 h 677574"/>
              <a:gd name="connsiteX1568" fmla="*/ 3428937 w 3649252"/>
              <a:gd name="connsiteY1568" fmla="*/ 63495 h 677574"/>
              <a:gd name="connsiteX1569" fmla="*/ 3419555 w 3649252"/>
              <a:gd name="connsiteY1569" fmla="*/ 53149 h 677574"/>
              <a:gd name="connsiteX1570" fmla="*/ 3405255 w 3649252"/>
              <a:gd name="connsiteY1570" fmla="*/ 49357 h 677574"/>
              <a:gd name="connsiteX1571" fmla="*/ 3148080 w 3649252"/>
              <a:gd name="connsiteY1571" fmla="*/ 49357 h 677574"/>
              <a:gd name="connsiteX1572" fmla="*/ 3132431 w 3649252"/>
              <a:gd name="connsiteY1572" fmla="*/ 53823 h 677574"/>
              <a:gd name="connsiteX1573" fmla="*/ 3122309 w 3649252"/>
              <a:gd name="connsiteY1573" fmla="*/ 65423 h 677574"/>
              <a:gd name="connsiteX1574" fmla="*/ 3119309 w 3649252"/>
              <a:gd name="connsiteY1574" fmla="*/ 78405 h 677574"/>
              <a:gd name="connsiteX1575" fmla="*/ 3175072 w 3649252"/>
              <a:gd name="connsiteY1575" fmla="*/ 78405 h 677574"/>
              <a:gd name="connsiteX1576" fmla="*/ 3171762 w 3649252"/>
              <a:gd name="connsiteY1576" fmla="*/ 63495 h 677574"/>
              <a:gd name="connsiteX1577" fmla="*/ 3162379 w 3649252"/>
              <a:gd name="connsiteY1577" fmla="*/ 53149 h 677574"/>
              <a:gd name="connsiteX1578" fmla="*/ 3148080 w 3649252"/>
              <a:gd name="connsiteY1578" fmla="*/ 49357 h 677574"/>
              <a:gd name="connsiteX1579" fmla="*/ 2713272 w 3649252"/>
              <a:gd name="connsiteY1579" fmla="*/ 49357 h 677574"/>
              <a:gd name="connsiteX1580" fmla="*/ 2697719 w 3649252"/>
              <a:gd name="connsiteY1580" fmla="*/ 54016 h 677574"/>
              <a:gd name="connsiteX1581" fmla="*/ 2688208 w 3649252"/>
              <a:gd name="connsiteY1581" fmla="*/ 66998 h 677574"/>
              <a:gd name="connsiteX1582" fmla="*/ 2684995 w 3649252"/>
              <a:gd name="connsiteY1582" fmla="*/ 86374 h 677574"/>
              <a:gd name="connsiteX1583" fmla="*/ 2688272 w 3649252"/>
              <a:gd name="connsiteY1583" fmla="*/ 106072 h 677574"/>
              <a:gd name="connsiteX1584" fmla="*/ 2697848 w 3649252"/>
              <a:gd name="connsiteY1584" fmla="*/ 119375 h 677574"/>
              <a:gd name="connsiteX1585" fmla="*/ 2713272 w 3649252"/>
              <a:gd name="connsiteY1585" fmla="*/ 124163 h 677574"/>
              <a:gd name="connsiteX1586" fmla="*/ 2729178 w 3649252"/>
              <a:gd name="connsiteY1586" fmla="*/ 119118 h 677574"/>
              <a:gd name="connsiteX1587" fmla="*/ 2738818 w 3649252"/>
              <a:gd name="connsiteY1587" fmla="*/ 105494 h 677574"/>
              <a:gd name="connsiteX1588" fmla="*/ 2742063 w 3649252"/>
              <a:gd name="connsiteY1588" fmla="*/ 86374 h 677574"/>
              <a:gd name="connsiteX1589" fmla="*/ 2738882 w 3649252"/>
              <a:gd name="connsiteY1589" fmla="*/ 67576 h 677574"/>
              <a:gd name="connsiteX1590" fmla="*/ 2729307 w 3649252"/>
              <a:gd name="connsiteY1590" fmla="*/ 54273 h 677574"/>
              <a:gd name="connsiteX1591" fmla="*/ 2713272 w 3649252"/>
              <a:gd name="connsiteY1591" fmla="*/ 49357 h 677574"/>
              <a:gd name="connsiteX1592" fmla="*/ 2471805 w 3649252"/>
              <a:gd name="connsiteY1592" fmla="*/ 49357 h 677574"/>
              <a:gd name="connsiteX1593" fmla="*/ 2456156 w 3649252"/>
              <a:gd name="connsiteY1593" fmla="*/ 53823 h 677574"/>
              <a:gd name="connsiteX1594" fmla="*/ 2446034 w 3649252"/>
              <a:gd name="connsiteY1594" fmla="*/ 65423 h 677574"/>
              <a:gd name="connsiteX1595" fmla="*/ 2443034 w 3649252"/>
              <a:gd name="connsiteY1595" fmla="*/ 78405 h 677574"/>
              <a:gd name="connsiteX1596" fmla="*/ 2498797 w 3649252"/>
              <a:gd name="connsiteY1596" fmla="*/ 78405 h 677574"/>
              <a:gd name="connsiteX1597" fmla="*/ 2495487 w 3649252"/>
              <a:gd name="connsiteY1597" fmla="*/ 63495 h 677574"/>
              <a:gd name="connsiteX1598" fmla="*/ 2486105 w 3649252"/>
              <a:gd name="connsiteY1598" fmla="*/ 53149 h 677574"/>
              <a:gd name="connsiteX1599" fmla="*/ 2471805 w 3649252"/>
              <a:gd name="connsiteY1599" fmla="*/ 49357 h 677574"/>
              <a:gd name="connsiteX1600" fmla="*/ 176537 w 3649252"/>
              <a:gd name="connsiteY1600" fmla="*/ 49357 h 677574"/>
              <a:gd name="connsiteX1601" fmla="*/ 159828 w 3649252"/>
              <a:gd name="connsiteY1601" fmla="*/ 54627 h 677574"/>
              <a:gd name="connsiteX1602" fmla="*/ 150124 w 3649252"/>
              <a:gd name="connsiteY1602" fmla="*/ 68444 h 677574"/>
              <a:gd name="connsiteX1603" fmla="*/ 146975 w 3649252"/>
              <a:gd name="connsiteY1603" fmla="*/ 86889 h 677574"/>
              <a:gd name="connsiteX1604" fmla="*/ 150124 w 3649252"/>
              <a:gd name="connsiteY1604" fmla="*/ 105269 h 677574"/>
              <a:gd name="connsiteX1605" fmla="*/ 159828 w 3649252"/>
              <a:gd name="connsiteY1605" fmla="*/ 118958 h 677574"/>
              <a:gd name="connsiteX1606" fmla="*/ 176537 w 3649252"/>
              <a:gd name="connsiteY1606" fmla="*/ 124163 h 677574"/>
              <a:gd name="connsiteX1607" fmla="*/ 193247 w 3649252"/>
              <a:gd name="connsiteY1607" fmla="*/ 118958 h 677574"/>
              <a:gd name="connsiteX1608" fmla="*/ 202951 w 3649252"/>
              <a:gd name="connsiteY1608" fmla="*/ 105269 h 677574"/>
              <a:gd name="connsiteX1609" fmla="*/ 206100 w 3649252"/>
              <a:gd name="connsiteY1609" fmla="*/ 86889 h 677574"/>
              <a:gd name="connsiteX1610" fmla="*/ 202951 w 3649252"/>
              <a:gd name="connsiteY1610" fmla="*/ 68444 h 677574"/>
              <a:gd name="connsiteX1611" fmla="*/ 193247 w 3649252"/>
              <a:gd name="connsiteY1611" fmla="*/ 54627 h 677574"/>
              <a:gd name="connsiteX1612" fmla="*/ 176537 w 3649252"/>
              <a:gd name="connsiteY1612" fmla="*/ 49357 h 677574"/>
              <a:gd name="connsiteX1613" fmla="*/ 3470185 w 3649252"/>
              <a:gd name="connsiteY1613" fmla="*/ 37018 h 677574"/>
              <a:gd name="connsiteX1614" fmla="*/ 3485351 w 3649252"/>
              <a:gd name="connsiteY1614" fmla="*/ 37018 h 677574"/>
              <a:gd name="connsiteX1615" fmla="*/ 3485351 w 3649252"/>
              <a:gd name="connsiteY1615" fmla="*/ 79434 h 677574"/>
              <a:gd name="connsiteX1616" fmla="*/ 3532652 w 3649252"/>
              <a:gd name="connsiteY1616" fmla="*/ 79434 h 677574"/>
              <a:gd name="connsiteX1617" fmla="*/ 3532652 w 3649252"/>
              <a:gd name="connsiteY1617" fmla="*/ 37018 h 677574"/>
              <a:gd name="connsiteX1618" fmla="*/ 3547819 w 3649252"/>
              <a:gd name="connsiteY1618" fmla="*/ 37018 h 677574"/>
              <a:gd name="connsiteX1619" fmla="*/ 3547819 w 3649252"/>
              <a:gd name="connsiteY1619" fmla="*/ 135731 h 677574"/>
              <a:gd name="connsiteX1620" fmla="*/ 3532652 w 3649252"/>
              <a:gd name="connsiteY1620" fmla="*/ 135731 h 677574"/>
              <a:gd name="connsiteX1621" fmla="*/ 3532652 w 3649252"/>
              <a:gd name="connsiteY1621" fmla="*/ 93572 h 677574"/>
              <a:gd name="connsiteX1622" fmla="*/ 3485351 w 3649252"/>
              <a:gd name="connsiteY1622" fmla="*/ 93572 h 677574"/>
              <a:gd name="connsiteX1623" fmla="*/ 3485351 w 3649252"/>
              <a:gd name="connsiteY1623" fmla="*/ 135731 h 677574"/>
              <a:gd name="connsiteX1624" fmla="*/ 3470185 w 3649252"/>
              <a:gd name="connsiteY1624" fmla="*/ 135731 h 677574"/>
              <a:gd name="connsiteX1625" fmla="*/ 3470185 w 3649252"/>
              <a:gd name="connsiteY1625" fmla="*/ 37018 h 677574"/>
              <a:gd name="connsiteX1626" fmla="*/ 3213010 w 3649252"/>
              <a:gd name="connsiteY1626" fmla="*/ 37018 h 677574"/>
              <a:gd name="connsiteX1627" fmla="*/ 3228177 w 3649252"/>
              <a:gd name="connsiteY1627" fmla="*/ 37018 h 677574"/>
              <a:gd name="connsiteX1628" fmla="*/ 3228177 w 3649252"/>
              <a:gd name="connsiteY1628" fmla="*/ 121593 h 677574"/>
              <a:gd name="connsiteX1629" fmla="*/ 3265451 w 3649252"/>
              <a:gd name="connsiteY1629" fmla="*/ 121593 h 677574"/>
              <a:gd name="connsiteX1630" fmla="*/ 3265451 w 3649252"/>
              <a:gd name="connsiteY1630" fmla="*/ 37018 h 677574"/>
              <a:gd name="connsiteX1631" fmla="*/ 3280619 w 3649252"/>
              <a:gd name="connsiteY1631" fmla="*/ 37018 h 677574"/>
              <a:gd name="connsiteX1632" fmla="*/ 3280619 w 3649252"/>
              <a:gd name="connsiteY1632" fmla="*/ 121593 h 677574"/>
              <a:gd name="connsiteX1633" fmla="*/ 3317379 w 3649252"/>
              <a:gd name="connsiteY1633" fmla="*/ 121593 h 677574"/>
              <a:gd name="connsiteX1634" fmla="*/ 3317893 w 3649252"/>
              <a:gd name="connsiteY1634" fmla="*/ 121593 h 677574"/>
              <a:gd name="connsiteX1635" fmla="*/ 3317893 w 3649252"/>
              <a:gd name="connsiteY1635" fmla="*/ 37018 h 677574"/>
              <a:gd name="connsiteX1636" fmla="*/ 3333060 w 3649252"/>
              <a:gd name="connsiteY1636" fmla="*/ 37018 h 677574"/>
              <a:gd name="connsiteX1637" fmla="*/ 3333060 w 3649252"/>
              <a:gd name="connsiteY1637" fmla="*/ 121593 h 677574"/>
              <a:gd name="connsiteX1638" fmla="*/ 3347713 w 3649252"/>
              <a:gd name="connsiteY1638" fmla="*/ 121593 h 677574"/>
              <a:gd name="connsiteX1639" fmla="*/ 3345913 w 3649252"/>
              <a:gd name="connsiteY1639" fmla="*/ 164009 h 677574"/>
              <a:gd name="connsiteX1640" fmla="*/ 3330233 w 3649252"/>
              <a:gd name="connsiteY1640" fmla="*/ 164009 h 677574"/>
              <a:gd name="connsiteX1641" fmla="*/ 3330233 w 3649252"/>
              <a:gd name="connsiteY1641" fmla="*/ 135731 h 677574"/>
              <a:gd name="connsiteX1642" fmla="*/ 3317379 w 3649252"/>
              <a:gd name="connsiteY1642" fmla="*/ 135731 h 677574"/>
              <a:gd name="connsiteX1643" fmla="*/ 3213010 w 3649252"/>
              <a:gd name="connsiteY1643" fmla="*/ 135731 h 677574"/>
              <a:gd name="connsiteX1644" fmla="*/ 3213010 w 3649252"/>
              <a:gd name="connsiteY1644" fmla="*/ 37018 h 677574"/>
              <a:gd name="connsiteX1645" fmla="*/ 2974885 w 3649252"/>
              <a:gd name="connsiteY1645" fmla="*/ 37018 h 677574"/>
              <a:gd name="connsiteX1646" fmla="*/ 2980797 w 3649252"/>
              <a:gd name="connsiteY1646" fmla="*/ 37018 h 677574"/>
              <a:gd name="connsiteX1647" fmla="*/ 2990051 w 3649252"/>
              <a:gd name="connsiteY1647" fmla="*/ 37018 h 677574"/>
              <a:gd name="connsiteX1648" fmla="*/ 2994936 w 3649252"/>
              <a:gd name="connsiteY1648" fmla="*/ 37018 h 677574"/>
              <a:gd name="connsiteX1649" fmla="*/ 3028869 w 3649252"/>
              <a:gd name="connsiteY1649" fmla="*/ 115166 h 677574"/>
              <a:gd name="connsiteX1650" fmla="*/ 3063316 w 3649252"/>
              <a:gd name="connsiteY1650" fmla="*/ 37018 h 677574"/>
              <a:gd name="connsiteX1651" fmla="*/ 3067686 w 3649252"/>
              <a:gd name="connsiteY1651" fmla="*/ 37018 h 677574"/>
              <a:gd name="connsiteX1652" fmla="*/ 3077711 w 3649252"/>
              <a:gd name="connsiteY1652" fmla="*/ 37018 h 677574"/>
              <a:gd name="connsiteX1653" fmla="*/ 3082853 w 3649252"/>
              <a:gd name="connsiteY1653" fmla="*/ 37018 h 677574"/>
              <a:gd name="connsiteX1654" fmla="*/ 3082853 w 3649252"/>
              <a:gd name="connsiteY1654" fmla="*/ 135731 h 677574"/>
              <a:gd name="connsiteX1655" fmla="*/ 3067686 w 3649252"/>
              <a:gd name="connsiteY1655" fmla="*/ 135731 h 677574"/>
              <a:gd name="connsiteX1656" fmla="*/ 3067686 w 3649252"/>
              <a:gd name="connsiteY1656" fmla="*/ 60209 h 677574"/>
              <a:gd name="connsiteX1657" fmla="*/ 3035038 w 3649252"/>
              <a:gd name="connsiteY1657" fmla="*/ 135731 h 677574"/>
              <a:gd name="connsiteX1658" fmla="*/ 3022699 w 3649252"/>
              <a:gd name="connsiteY1658" fmla="*/ 135731 h 677574"/>
              <a:gd name="connsiteX1659" fmla="*/ 2990051 w 3649252"/>
              <a:gd name="connsiteY1659" fmla="*/ 58819 h 677574"/>
              <a:gd name="connsiteX1660" fmla="*/ 2990051 w 3649252"/>
              <a:gd name="connsiteY1660" fmla="*/ 135731 h 677574"/>
              <a:gd name="connsiteX1661" fmla="*/ 2974885 w 3649252"/>
              <a:gd name="connsiteY1661" fmla="*/ 135731 h 677574"/>
              <a:gd name="connsiteX1662" fmla="*/ 2974885 w 3649252"/>
              <a:gd name="connsiteY1662" fmla="*/ 37018 h 677574"/>
              <a:gd name="connsiteX1663" fmla="*/ 2531079 w 3649252"/>
              <a:gd name="connsiteY1663" fmla="*/ 37018 h 677574"/>
              <a:gd name="connsiteX1664" fmla="*/ 2611284 w 3649252"/>
              <a:gd name="connsiteY1664" fmla="*/ 37018 h 677574"/>
              <a:gd name="connsiteX1665" fmla="*/ 2611284 w 3649252"/>
              <a:gd name="connsiteY1665" fmla="*/ 51156 h 677574"/>
              <a:gd name="connsiteX1666" fmla="*/ 2578893 w 3649252"/>
              <a:gd name="connsiteY1666" fmla="*/ 51156 h 677574"/>
              <a:gd name="connsiteX1667" fmla="*/ 2578893 w 3649252"/>
              <a:gd name="connsiteY1667" fmla="*/ 135731 h 677574"/>
              <a:gd name="connsiteX1668" fmla="*/ 2563727 w 3649252"/>
              <a:gd name="connsiteY1668" fmla="*/ 135731 h 677574"/>
              <a:gd name="connsiteX1669" fmla="*/ 2563727 w 3649252"/>
              <a:gd name="connsiteY1669" fmla="*/ 51156 h 677574"/>
              <a:gd name="connsiteX1670" fmla="*/ 2531079 w 3649252"/>
              <a:gd name="connsiteY1670" fmla="*/ 51156 h 677574"/>
              <a:gd name="connsiteX1671" fmla="*/ 2531079 w 3649252"/>
              <a:gd name="connsiteY1671" fmla="*/ 37018 h 677574"/>
              <a:gd name="connsiteX1672" fmla="*/ 2332569 w 3649252"/>
              <a:gd name="connsiteY1672" fmla="*/ 37018 h 677574"/>
              <a:gd name="connsiteX1673" fmla="*/ 2395294 w 3649252"/>
              <a:gd name="connsiteY1673" fmla="*/ 37018 h 677574"/>
              <a:gd name="connsiteX1674" fmla="*/ 2395294 w 3649252"/>
              <a:gd name="connsiteY1674" fmla="*/ 121593 h 677574"/>
              <a:gd name="connsiteX1675" fmla="*/ 2410461 w 3649252"/>
              <a:gd name="connsiteY1675" fmla="*/ 121593 h 677574"/>
              <a:gd name="connsiteX1676" fmla="*/ 2410461 w 3649252"/>
              <a:gd name="connsiteY1676" fmla="*/ 164009 h 677574"/>
              <a:gd name="connsiteX1677" fmla="*/ 2395294 w 3649252"/>
              <a:gd name="connsiteY1677" fmla="*/ 164009 h 677574"/>
              <a:gd name="connsiteX1678" fmla="*/ 2395294 w 3649252"/>
              <a:gd name="connsiteY1678" fmla="*/ 135731 h 677574"/>
              <a:gd name="connsiteX1679" fmla="*/ 2322287 w 3649252"/>
              <a:gd name="connsiteY1679" fmla="*/ 135731 h 677574"/>
              <a:gd name="connsiteX1680" fmla="*/ 2322287 w 3649252"/>
              <a:gd name="connsiteY1680" fmla="*/ 164009 h 677574"/>
              <a:gd name="connsiteX1681" fmla="*/ 2307120 w 3649252"/>
              <a:gd name="connsiteY1681" fmla="*/ 164009 h 677574"/>
              <a:gd name="connsiteX1682" fmla="*/ 2307120 w 3649252"/>
              <a:gd name="connsiteY1682" fmla="*/ 121593 h 677574"/>
              <a:gd name="connsiteX1683" fmla="*/ 2315346 w 3649252"/>
              <a:gd name="connsiteY1683" fmla="*/ 121593 h 677574"/>
              <a:gd name="connsiteX1684" fmla="*/ 2320551 w 3649252"/>
              <a:gd name="connsiteY1684" fmla="*/ 114780 h 677574"/>
              <a:gd name="connsiteX1685" fmla="*/ 2324375 w 3649252"/>
              <a:gd name="connsiteY1685" fmla="*/ 106072 h 677574"/>
              <a:gd name="connsiteX1686" fmla="*/ 2327171 w 3649252"/>
              <a:gd name="connsiteY1686" fmla="*/ 93733 h 677574"/>
              <a:gd name="connsiteX1687" fmla="*/ 2329227 w 3649252"/>
              <a:gd name="connsiteY1687" fmla="*/ 76092 h 677574"/>
              <a:gd name="connsiteX1688" fmla="*/ 2332569 w 3649252"/>
              <a:gd name="connsiteY1688" fmla="*/ 37018 h 677574"/>
              <a:gd name="connsiteX1689" fmla="*/ 2205173 w 3649252"/>
              <a:gd name="connsiteY1689" fmla="*/ 37018 h 677574"/>
              <a:gd name="connsiteX1690" fmla="*/ 2221625 w 3649252"/>
              <a:gd name="connsiteY1690" fmla="*/ 37018 h 677574"/>
              <a:gd name="connsiteX1691" fmla="*/ 2248874 w 3649252"/>
              <a:gd name="connsiteY1691" fmla="*/ 115680 h 677574"/>
              <a:gd name="connsiteX1692" fmla="*/ 2249902 w 3649252"/>
              <a:gd name="connsiteY1692" fmla="*/ 115680 h 677574"/>
              <a:gd name="connsiteX1693" fmla="*/ 2277151 w 3649252"/>
              <a:gd name="connsiteY1693" fmla="*/ 37018 h 677574"/>
              <a:gd name="connsiteX1694" fmla="*/ 2293732 w 3649252"/>
              <a:gd name="connsiteY1694" fmla="*/ 37275 h 677574"/>
              <a:gd name="connsiteX1695" fmla="*/ 2251702 w 3649252"/>
              <a:gd name="connsiteY1695" fmla="*/ 150127 h 677574"/>
              <a:gd name="connsiteX1696" fmla="*/ 2244697 w 3649252"/>
              <a:gd name="connsiteY1696" fmla="*/ 162627 h 677574"/>
              <a:gd name="connsiteX1697" fmla="*/ 2235025 w 3649252"/>
              <a:gd name="connsiteY1697" fmla="*/ 170050 h 677574"/>
              <a:gd name="connsiteX1698" fmla="*/ 2222653 w 3649252"/>
              <a:gd name="connsiteY1698" fmla="*/ 172492 h 677574"/>
              <a:gd name="connsiteX1699" fmla="*/ 2215777 w 3649252"/>
              <a:gd name="connsiteY1699" fmla="*/ 171881 h 677574"/>
              <a:gd name="connsiteX1700" fmla="*/ 2211599 w 3649252"/>
              <a:gd name="connsiteY1700" fmla="*/ 170692 h 677574"/>
              <a:gd name="connsiteX1701" fmla="*/ 2215455 w 3649252"/>
              <a:gd name="connsiteY1701" fmla="*/ 157325 h 677574"/>
              <a:gd name="connsiteX1702" fmla="*/ 2229273 w 3649252"/>
              <a:gd name="connsiteY1702" fmla="*/ 157228 h 677574"/>
              <a:gd name="connsiteX1703" fmla="*/ 2238848 w 3649252"/>
              <a:gd name="connsiteY1703" fmla="*/ 143957 h 677574"/>
              <a:gd name="connsiteX1704" fmla="*/ 2241676 w 3649252"/>
              <a:gd name="connsiteY1704" fmla="*/ 136245 h 677574"/>
              <a:gd name="connsiteX1705" fmla="*/ 2205173 w 3649252"/>
              <a:gd name="connsiteY1705" fmla="*/ 37018 h 677574"/>
              <a:gd name="connsiteX1706" fmla="*/ 1955710 w 3649252"/>
              <a:gd name="connsiteY1706" fmla="*/ 37018 h 677574"/>
              <a:gd name="connsiteX1707" fmla="*/ 1970877 w 3649252"/>
              <a:gd name="connsiteY1707" fmla="*/ 37018 h 677574"/>
              <a:gd name="connsiteX1708" fmla="*/ 1970877 w 3649252"/>
              <a:gd name="connsiteY1708" fmla="*/ 113366 h 677574"/>
              <a:gd name="connsiteX1709" fmla="*/ 2018434 w 3649252"/>
              <a:gd name="connsiteY1709" fmla="*/ 37018 h 677574"/>
              <a:gd name="connsiteX1710" fmla="*/ 2035915 w 3649252"/>
              <a:gd name="connsiteY1710" fmla="*/ 37018 h 677574"/>
              <a:gd name="connsiteX1711" fmla="*/ 2035915 w 3649252"/>
              <a:gd name="connsiteY1711" fmla="*/ 135731 h 677574"/>
              <a:gd name="connsiteX1712" fmla="*/ 2020747 w 3649252"/>
              <a:gd name="connsiteY1712" fmla="*/ 135731 h 677574"/>
              <a:gd name="connsiteX1713" fmla="*/ 2020747 w 3649252"/>
              <a:gd name="connsiteY1713" fmla="*/ 59382 h 677574"/>
              <a:gd name="connsiteX1714" fmla="*/ 1973447 w 3649252"/>
              <a:gd name="connsiteY1714" fmla="*/ 135731 h 677574"/>
              <a:gd name="connsiteX1715" fmla="*/ 1955710 w 3649252"/>
              <a:gd name="connsiteY1715" fmla="*/ 135731 h 677574"/>
              <a:gd name="connsiteX1716" fmla="*/ 1955710 w 3649252"/>
              <a:gd name="connsiteY1716" fmla="*/ 37018 h 677574"/>
              <a:gd name="connsiteX1717" fmla="*/ 1850935 w 3649252"/>
              <a:gd name="connsiteY1717" fmla="*/ 37018 h 677574"/>
              <a:gd name="connsiteX1718" fmla="*/ 1866102 w 3649252"/>
              <a:gd name="connsiteY1718" fmla="*/ 37018 h 677574"/>
              <a:gd name="connsiteX1719" fmla="*/ 1866102 w 3649252"/>
              <a:gd name="connsiteY1719" fmla="*/ 113366 h 677574"/>
              <a:gd name="connsiteX1720" fmla="*/ 1913659 w 3649252"/>
              <a:gd name="connsiteY1720" fmla="*/ 37018 h 677574"/>
              <a:gd name="connsiteX1721" fmla="*/ 1931140 w 3649252"/>
              <a:gd name="connsiteY1721" fmla="*/ 37018 h 677574"/>
              <a:gd name="connsiteX1722" fmla="*/ 1931140 w 3649252"/>
              <a:gd name="connsiteY1722" fmla="*/ 135731 h 677574"/>
              <a:gd name="connsiteX1723" fmla="*/ 1915972 w 3649252"/>
              <a:gd name="connsiteY1723" fmla="*/ 135731 h 677574"/>
              <a:gd name="connsiteX1724" fmla="*/ 1915972 w 3649252"/>
              <a:gd name="connsiteY1724" fmla="*/ 59382 h 677574"/>
              <a:gd name="connsiteX1725" fmla="*/ 1868672 w 3649252"/>
              <a:gd name="connsiteY1725" fmla="*/ 135731 h 677574"/>
              <a:gd name="connsiteX1726" fmla="*/ 1850935 w 3649252"/>
              <a:gd name="connsiteY1726" fmla="*/ 135731 h 677574"/>
              <a:gd name="connsiteX1727" fmla="*/ 1850935 w 3649252"/>
              <a:gd name="connsiteY1727" fmla="*/ 37018 h 677574"/>
              <a:gd name="connsiteX1728" fmla="*/ 1746160 w 3649252"/>
              <a:gd name="connsiteY1728" fmla="*/ 37018 h 677574"/>
              <a:gd name="connsiteX1729" fmla="*/ 1761327 w 3649252"/>
              <a:gd name="connsiteY1729" fmla="*/ 37018 h 677574"/>
              <a:gd name="connsiteX1730" fmla="*/ 1761327 w 3649252"/>
              <a:gd name="connsiteY1730" fmla="*/ 79434 h 677574"/>
              <a:gd name="connsiteX1731" fmla="*/ 1808627 w 3649252"/>
              <a:gd name="connsiteY1731" fmla="*/ 79434 h 677574"/>
              <a:gd name="connsiteX1732" fmla="*/ 1808627 w 3649252"/>
              <a:gd name="connsiteY1732" fmla="*/ 37018 h 677574"/>
              <a:gd name="connsiteX1733" fmla="*/ 1823794 w 3649252"/>
              <a:gd name="connsiteY1733" fmla="*/ 37018 h 677574"/>
              <a:gd name="connsiteX1734" fmla="*/ 1823794 w 3649252"/>
              <a:gd name="connsiteY1734" fmla="*/ 135731 h 677574"/>
              <a:gd name="connsiteX1735" fmla="*/ 1808627 w 3649252"/>
              <a:gd name="connsiteY1735" fmla="*/ 135731 h 677574"/>
              <a:gd name="connsiteX1736" fmla="*/ 1808627 w 3649252"/>
              <a:gd name="connsiteY1736" fmla="*/ 93572 h 677574"/>
              <a:gd name="connsiteX1737" fmla="*/ 1761327 w 3649252"/>
              <a:gd name="connsiteY1737" fmla="*/ 93572 h 677574"/>
              <a:gd name="connsiteX1738" fmla="*/ 1761327 w 3649252"/>
              <a:gd name="connsiteY1738" fmla="*/ 135731 h 677574"/>
              <a:gd name="connsiteX1739" fmla="*/ 1746160 w 3649252"/>
              <a:gd name="connsiteY1739" fmla="*/ 135731 h 677574"/>
              <a:gd name="connsiteX1740" fmla="*/ 1746160 w 3649252"/>
              <a:gd name="connsiteY1740" fmla="*/ 37018 h 677574"/>
              <a:gd name="connsiteX1741" fmla="*/ 1536610 w 3649252"/>
              <a:gd name="connsiteY1741" fmla="*/ 37018 h 677574"/>
              <a:gd name="connsiteX1742" fmla="*/ 1551777 w 3649252"/>
              <a:gd name="connsiteY1742" fmla="*/ 37018 h 677574"/>
              <a:gd name="connsiteX1743" fmla="*/ 1551777 w 3649252"/>
              <a:gd name="connsiteY1743" fmla="*/ 79434 h 677574"/>
              <a:gd name="connsiteX1744" fmla="*/ 1599077 w 3649252"/>
              <a:gd name="connsiteY1744" fmla="*/ 79434 h 677574"/>
              <a:gd name="connsiteX1745" fmla="*/ 1599077 w 3649252"/>
              <a:gd name="connsiteY1745" fmla="*/ 37018 h 677574"/>
              <a:gd name="connsiteX1746" fmla="*/ 1614244 w 3649252"/>
              <a:gd name="connsiteY1746" fmla="*/ 37018 h 677574"/>
              <a:gd name="connsiteX1747" fmla="*/ 1614244 w 3649252"/>
              <a:gd name="connsiteY1747" fmla="*/ 135731 h 677574"/>
              <a:gd name="connsiteX1748" fmla="*/ 1599077 w 3649252"/>
              <a:gd name="connsiteY1748" fmla="*/ 135731 h 677574"/>
              <a:gd name="connsiteX1749" fmla="*/ 1599077 w 3649252"/>
              <a:gd name="connsiteY1749" fmla="*/ 93572 h 677574"/>
              <a:gd name="connsiteX1750" fmla="*/ 1551777 w 3649252"/>
              <a:gd name="connsiteY1750" fmla="*/ 93572 h 677574"/>
              <a:gd name="connsiteX1751" fmla="*/ 1551777 w 3649252"/>
              <a:gd name="connsiteY1751" fmla="*/ 135731 h 677574"/>
              <a:gd name="connsiteX1752" fmla="*/ 1536610 w 3649252"/>
              <a:gd name="connsiteY1752" fmla="*/ 135731 h 677574"/>
              <a:gd name="connsiteX1753" fmla="*/ 1536610 w 3649252"/>
              <a:gd name="connsiteY1753" fmla="*/ 37018 h 677574"/>
              <a:gd name="connsiteX1754" fmla="*/ 893496 w 3649252"/>
              <a:gd name="connsiteY1754" fmla="*/ 37018 h 677574"/>
              <a:gd name="connsiteX1755" fmla="*/ 934113 w 3649252"/>
              <a:gd name="connsiteY1755" fmla="*/ 37018 h 677574"/>
              <a:gd name="connsiteX1756" fmla="*/ 934113 w 3649252"/>
              <a:gd name="connsiteY1756" fmla="*/ 135731 h 677574"/>
              <a:gd name="connsiteX1757" fmla="*/ 919717 w 3649252"/>
              <a:gd name="connsiteY1757" fmla="*/ 135731 h 677574"/>
              <a:gd name="connsiteX1758" fmla="*/ 919717 w 3649252"/>
              <a:gd name="connsiteY1758" fmla="*/ 95629 h 677574"/>
              <a:gd name="connsiteX1759" fmla="*/ 893246 w 3649252"/>
              <a:gd name="connsiteY1759" fmla="*/ 95629 h 677574"/>
              <a:gd name="connsiteX1760" fmla="*/ 870360 w 3649252"/>
              <a:gd name="connsiteY1760" fmla="*/ 135731 h 677574"/>
              <a:gd name="connsiteX1761" fmla="*/ 853908 w 3649252"/>
              <a:gd name="connsiteY1761" fmla="*/ 135731 h 677574"/>
              <a:gd name="connsiteX1762" fmla="*/ 878351 w 3649252"/>
              <a:gd name="connsiteY1762" fmla="*/ 92900 h 677574"/>
              <a:gd name="connsiteX1763" fmla="*/ 874409 w 3649252"/>
              <a:gd name="connsiteY1763" fmla="*/ 92094 h 677574"/>
              <a:gd name="connsiteX1764" fmla="*/ 863227 w 3649252"/>
              <a:gd name="connsiteY1764" fmla="*/ 81972 h 677574"/>
              <a:gd name="connsiteX1765" fmla="*/ 859307 w 3649252"/>
              <a:gd name="connsiteY1765" fmla="*/ 66323 h 677574"/>
              <a:gd name="connsiteX1766" fmla="*/ 863420 w 3649252"/>
              <a:gd name="connsiteY1766" fmla="*/ 50642 h 677574"/>
              <a:gd name="connsiteX1767" fmla="*/ 875213 w 3649252"/>
              <a:gd name="connsiteY1767" fmla="*/ 40552 h 677574"/>
              <a:gd name="connsiteX1768" fmla="*/ 893496 w 3649252"/>
              <a:gd name="connsiteY1768" fmla="*/ 37018 h 677574"/>
              <a:gd name="connsiteX1769" fmla="*/ 650785 w 3649252"/>
              <a:gd name="connsiteY1769" fmla="*/ 37018 h 677574"/>
              <a:gd name="connsiteX1770" fmla="*/ 665952 w 3649252"/>
              <a:gd name="connsiteY1770" fmla="*/ 37018 h 677574"/>
              <a:gd name="connsiteX1771" fmla="*/ 665952 w 3649252"/>
              <a:gd name="connsiteY1771" fmla="*/ 79434 h 677574"/>
              <a:gd name="connsiteX1772" fmla="*/ 713252 w 3649252"/>
              <a:gd name="connsiteY1772" fmla="*/ 79434 h 677574"/>
              <a:gd name="connsiteX1773" fmla="*/ 713252 w 3649252"/>
              <a:gd name="connsiteY1773" fmla="*/ 37018 h 677574"/>
              <a:gd name="connsiteX1774" fmla="*/ 728419 w 3649252"/>
              <a:gd name="connsiteY1774" fmla="*/ 37018 h 677574"/>
              <a:gd name="connsiteX1775" fmla="*/ 728419 w 3649252"/>
              <a:gd name="connsiteY1775" fmla="*/ 135731 h 677574"/>
              <a:gd name="connsiteX1776" fmla="*/ 713252 w 3649252"/>
              <a:gd name="connsiteY1776" fmla="*/ 135731 h 677574"/>
              <a:gd name="connsiteX1777" fmla="*/ 713252 w 3649252"/>
              <a:gd name="connsiteY1777" fmla="*/ 93572 h 677574"/>
              <a:gd name="connsiteX1778" fmla="*/ 665952 w 3649252"/>
              <a:gd name="connsiteY1778" fmla="*/ 93572 h 677574"/>
              <a:gd name="connsiteX1779" fmla="*/ 665952 w 3649252"/>
              <a:gd name="connsiteY1779" fmla="*/ 135731 h 677574"/>
              <a:gd name="connsiteX1780" fmla="*/ 650785 w 3649252"/>
              <a:gd name="connsiteY1780" fmla="*/ 135731 h 677574"/>
              <a:gd name="connsiteX1781" fmla="*/ 650785 w 3649252"/>
              <a:gd name="connsiteY1781" fmla="*/ 37018 h 677574"/>
              <a:gd name="connsiteX1782" fmla="*/ 546010 w 3649252"/>
              <a:gd name="connsiteY1782" fmla="*/ 37018 h 677574"/>
              <a:gd name="connsiteX1783" fmla="*/ 561177 w 3649252"/>
              <a:gd name="connsiteY1783" fmla="*/ 37018 h 677574"/>
              <a:gd name="connsiteX1784" fmla="*/ 561177 w 3649252"/>
              <a:gd name="connsiteY1784" fmla="*/ 79434 h 677574"/>
              <a:gd name="connsiteX1785" fmla="*/ 608477 w 3649252"/>
              <a:gd name="connsiteY1785" fmla="*/ 79434 h 677574"/>
              <a:gd name="connsiteX1786" fmla="*/ 608477 w 3649252"/>
              <a:gd name="connsiteY1786" fmla="*/ 37018 h 677574"/>
              <a:gd name="connsiteX1787" fmla="*/ 623644 w 3649252"/>
              <a:gd name="connsiteY1787" fmla="*/ 37018 h 677574"/>
              <a:gd name="connsiteX1788" fmla="*/ 623644 w 3649252"/>
              <a:gd name="connsiteY1788" fmla="*/ 135731 h 677574"/>
              <a:gd name="connsiteX1789" fmla="*/ 608477 w 3649252"/>
              <a:gd name="connsiteY1789" fmla="*/ 135731 h 677574"/>
              <a:gd name="connsiteX1790" fmla="*/ 608477 w 3649252"/>
              <a:gd name="connsiteY1790" fmla="*/ 93572 h 677574"/>
              <a:gd name="connsiteX1791" fmla="*/ 561177 w 3649252"/>
              <a:gd name="connsiteY1791" fmla="*/ 93572 h 677574"/>
              <a:gd name="connsiteX1792" fmla="*/ 561177 w 3649252"/>
              <a:gd name="connsiteY1792" fmla="*/ 135731 h 677574"/>
              <a:gd name="connsiteX1793" fmla="*/ 546010 w 3649252"/>
              <a:gd name="connsiteY1793" fmla="*/ 135731 h 677574"/>
              <a:gd name="connsiteX1794" fmla="*/ 546010 w 3649252"/>
              <a:gd name="connsiteY1794" fmla="*/ 37018 h 677574"/>
              <a:gd name="connsiteX1795" fmla="*/ 341845 w 3649252"/>
              <a:gd name="connsiteY1795" fmla="*/ 37018 h 677574"/>
              <a:gd name="connsiteX1796" fmla="*/ 404569 w 3649252"/>
              <a:gd name="connsiteY1796" fmla="*/ 37018 h 677574"/>
              <a:gd name="connsiteX1797" fmla="*/ 404569 w 3649252"/>
              <a:gd name="connsiteY1797" fmla="*/ 121593 h 677574"/>
              <a:gd name="connsiteX1798" fmla="*/ 419736 w 3649252"/>
              <a:gd name="connsiteY1798" fmla="*/ 121593 h 677574"/>
              <a:gd name="connsiteX1799" fmla="*/ 419736 w 3649252"/>
              <a:gd name="connsiteY1799" fmla="*/ 164009 h 677574"/>
              <a:gd name="connsiteX1800" fmla="*/ 404569 w 3649252"/>
              <a:gd name="connsiteY1800" fmla="*/ 164009 h 677574"/>
              <a:gd name="connsiteX1801" fmla="*/ 404569 w 3649252"/>
              <a:gd name="connsiteY1801" fmla="*/ 135731 h 677574"/>
              <a:gd name="connsiteX1802" fmla="*/ 331562 w 3649252"/>
              <a:gd name="connsiteY1802" fmla="*/ 135731 h 677574"/>
              <a:gd name="connsiteX1803" fmla="*/ 331562 w 3649252"/>
              <a:gd name="connsiteY1803" fmla="*/ 164009 h 677574"/>
              <a:gd name="connsiteX1804" fmla="*/ 316395 w 3649252"/>
              <a:gd name="connsiteY1804" fmla="*/ 164009 h 677574"/>
              <a:gd name="connsiteX1805" fmla="*/ 316395 w 3649252"/>
              <a:gd name="connsiteY1805" fmla="*/ 121593 h 677574"/>
              <a:gd name="connsiteX1806" fmla="*/ 324621 w 3649252"/>
              <a:gd name="connsiteY1806" fmla="*/ 121593 h 677574"/>
              <a:gd name="connsiteX1807" fmla="*/ 329827 w 3649252"/>
              <a:gd name="connsiteY1807" fmla="*/ 114780 h 677574"/>
              <a:gd name="connsiteX1808" fmla="*/ 333651 w 3649252"/>
              <a:gd name="connsiteY1808" fmla="*/ 106072 h 677574"/>
              <a:gd name="connsiteX1809" fmla="*/ 336446 w 3649252"/>
              <a:gd name="connsiteY1809" fmla="*/ 93733 h 677574"/>
              <a:gd name="connsiteX1810" fmla="*/ 338503 w 3649252"/>
              <a:gd name="connsiteY1810" fmla="*/ 76092 h 677574"/>
              <a:gd name="connsiteX1811" fmla="*/ 341845 w 3649252"/>
              <a:gd name="connsiteY1811" fmla="*/ 37018 h 677574"/>
              <a:gd name="connsiteX1812" fmla="*/ 3612749 w 3649252"/>
              <a:gd name="connsiteY1812" fmla="*/ 35732 h 677574"/>
              <a:gd name="connsiteX1813" fmla="*/ 3623706 w 3649252"/>
              <a:gd name="connsiteY1813" fmla="*/ 36857 h 677574"/>
              <a:gd name="connsiteX1814" fmla="*/ 3635724 w 3649252"/>
              <a:gd name="connsiteY1814" fmla="*/ 41452 h 677574"/>
              <a:gd name="connsiteX1815" fmla="*/ 3645396 w 3649252"/>
              <a:gd name="connsiteY1815" fmla="*/ 51927 h 677574"/>
              <a:gd name="connsiteX1816" fmla="*/ 3649252 w 3649252"/>
              <a:gd name="connsiteY1816" fmla="*/ 70693 h 677574"/>
              <a:gd name="connsiteX1817" fmla="*/ 3649252 w 3649252"/>
              <a:gd name="connsiteY1817" fmla="*/ 135731 h 677574"/>
              <a:gd name="connsiteX1818" fmla="*/ 3634085 w 3649252"/>
              <a:gd name="connsiteY1818" fmla="*/ 135731 h 677574"/>
              <a:gd name="connsiteX1819" fmla="*/ 3634085 w 3649252"/>
              <a:gd name="connsiteY1819" fmla="*/ 122364 h 677574"/>
              <a:gd name="connsiteX1820" fmla="*/ 3633314 w 3649252"/>
              <a:gd name="connsiteY1820" fmla="*/ 122364 h 677574"/>
              <a:gd name="connsiteX1821" fmla="*/ 3628173 w 3649252"/>
              <a:gd name="connsiteY1821" fmla="*/ 129240 h 677574"/>
              <a:gd name="connsiteX1822" fmla="*/ 3618597 w 3649252"/>
              <a:gd name="connsiteY1822" fmla="*/ 135474 h 677574"/>
              <a:gd name="connsiteX1823" fmla="*/ 3604009 w 3649252"/>
              <a:gd name="connsiteY1823" fmla="*/ 138045 h 677574"/>
              <a:gd name="connsiteX1824" fmla="*/ 3586977 w 3649252"/>
              <a:gd name="connsiteY1824" fmla="*/ 134478 h 677574"/>
              <a:gd name="connsiteX1825" fmla="*/ 3574831 w 3649252"/>
              <a:gd name="connsiteY1825" fmla="*/ 124131 h 677574"/>
              <a:gd name="connsiteX1826" fmla="*/ 3570333 w 3649252"/>
              <a:gd name="connsiteY1826" fmla="*/ 107711 h 677574"/>
              <a:gd name="connsiteX1827" fmla="*/ 3573675 w 3649252"/>
              <a:gd name="connsiteY1827" fmla="*/ 93926 h 677574"/>
              <a:gd name="connsiteX1828" fmla="*/ 3582607 w 3649252"/>
              <a:gd name="connsiteY1828" fmla="*/ 85603 h 677574"/>
              <a:gd name="connsiteX1829" fmla="*/ 3594979 w 3649252"/>
              <a:gd name="connsiteY1829" fmla="*/ 81072 h 677574"/>
              <a:gd name="connsiteX1830" fmla="*/ 3608635 w 3649252"/>
              <a:gd name="connsiteY1830" fmla="*/ 78662 h 677574"/>
              <a:gd name="connsiteX1831" fmla="*/ 3623256 w 3649252"/>
              <a:gd name="connsiteY1831" fmla="*/ 76895 h 677574"/>
              <a:gd name="connsiteX1832" fmla="*/ 3631483 w 3649252"/>
              <a:gd name="connsiteY1832" fmla="*/ 74806 h 677574"/>
              <a:gd name="connsiteX1833" fmla="*/ 3634085 w 3649252"/>
              <a:gd name="connsiteY1833" fmla="*/ 69665 h 677574"/>
              <a:gd name="connsiteX1834" fmla="*/ 3634085 w 3649252"/>
              <a:gd name="connsiteY1834" fmla="*/ 69151 h 677574"/>
              <a:gd name="connsiteX1835" fmla="*/ 3628911 w 3649252"/>
              <a:gd name="connsiteY1835" fmla="*/ 54370 h 677574"/>
              <a:gd name="connsiteX1836" fmla="*/ 3613263 w 3649252"/>
              <a:gd name="connsiteY1836" fmla="*/ 49100 h 677574"/>
              <a:gd name="connsiteX1837" fmla="*/ 3596232 w 3649252"/>
              <a:gd name="connsiteY1837" fmla="*/ 53855 h 677574"/>
              <a:gd name="connsiteX1838" fmla="*/ 3587556 w 3649252"/>
              <a:gd name="connsiteY1838" fmla="*/ 64010 h 677574"/>
              <a:gd name="connsiteX1839" fmla="*/ 3573161 w 3649252"/>
              <a:gd name="connsiteY1839" fmla="*/ 58868 h 677574"/>
              <a:gd name="connsiteX1840" fmla="*/ 3583475 w 3649252"/>
              <a:gd name="connsiteY1840" fmla="*/ 44826 h 677574"/>
              <a:gd name="connsiteX1841" fmla="*/ 3597614 w 3649252"/>
              <a:gd name="connsiteY1841" fmla="*/ 37757 h 677574"/>
              <a:gd name="connsiteX1842" fmla="*/ 3612749 w 3649252"/>
              <a:gd name="connsiteY1842" fmla="*/ 35732 h 677574"/>
              <a:gd name="connsiteX1843" fmla="*/ 3405255 w 3649252"/>
              <a:gd name="connsiteY1843" fmla="*/ 35732 h 677574"/>
              <a:gd name="connsiteX1844" fmla="*/ 3420487 w 3649252"/>
              <a:gd name="connsiteY1844" fmla="*/ 38303 h 677574"/>
              <a:gd name="connsiteX1845" fmla="*/ 3434175 w 3649252"/>
              <a:gd name="connsiteY1845" fmla="*/ 46625 h 677574"/>
              <a:gd name="connsiteX1846" fmla="*/ 3444008 w 3649252"/>
              <a:gd name="connsiteY1846" fmla="*/ 61825 h 677574"/>
              <a:gd name="connsiteX1847" fmla="*/ 3447671 w 3649252"/>
              <a:gd name="connsiteY1847" fmla="*/ 85089 h 677574"/>
              <a:gd name="connsiteX1848" fmla="*/ 3447671 w 3649252"/>
              <a:gd name="connsiteY1848" fmla="*/ 91516 h 677574"/>
              <a:gd name="connsiteX1849" fmla="*/ 3376372 w 3649252"/>
              <a:gd name="connsiteY1849" fmla="*/ 91516 h 677574"/>
              <a:gd name="connsiteX1850" fmla="*/ 3379837 w 3649252"/>
              <a:gd name="connsiteY1850" fmla="*/ 108386 h 677574"/>
              <a:gd name="connsiteX1851" fmla="*/ 3390667 w 3649252"/>
              <a:gd name="connsiteY1851" fmla="*/ 120147 h 677574"/>
              <a:gd name="connsiteX1852" fmla="*/ 3406797 w 3649252"/>
              <a:gd name="connsiteY1852" fmla="*/ 124163 h 677574"/>
              <a:gd name="connsiteX1853" fmla="*/ 3417627 w 3649252"/>
              <a:gd name="connsiteY1853" fmla="*/ 122460 h 677574"/>
              <a:gd name="connsiteX1854" fmla="*/ 3426013 w 3649252"/>
              <a:gd name="connsiteY1854" fmla="*/ 117319 h 677574"/>
              <a:gd name="connsiteX1855" fmla="*/ 3431476 w 3649252"/>
              <a:gd name="connsiteY1855" fmla="*/ 108739 h 677574"/>
              <a:gd name="connsiteX1856" fmla="*/ 3446129 w 3649252"/>
              <a:gd name="connsiteY1856" fmla="*/ 112852 h 677574"/>
              <a:gd name="connsiteX1857" fmla="*/ 3438353 w 3649252"/>
              <a:gd name="connsiteY1857" fmla="*/ 125931 h 677574"/>
              <a:gd name="connsiteX1858" fmla="*/ 3424857 w 3649252"/>
              <a:gd name="connsiteY1858" fmla="*/ 134671 h 677574"/>
              <a:gd name="connsiteX1859" fmla="*/ 3406797 w 3649252"/>
              <a:gd name="connsiteY1859" fmla="*/ 137788 h 677574"/>
              <a:gd name="connsiteX1860" fmla="*/ 3382215 w 3649252"/>
              <a:gd name="connsiteY1860" fmla="*/ 131458 h 677574"/>
              <a:gd name="connsiteX1861" fmla="*/ 3366341 w 3649252"/>
              <a:gd name="connsiteY1861" fmla="*/ 113720 h 677574"/>
              <a:gd name="connsiteX1862" fmla="*/ 3360783 w 3649252"/>
              <a:gd name="connsiteY1862" fmla="*/ 87146 h 677574"/>
              <a:gd name="connsiteX1863" fmla="*/ 3366341 w 3649252"/>
              <a:gd name="connsiteY1863" fmla="*/ 60379 h 677574"/>
              <a:gd name="connsiteX1864" fmla="*/ 3381894 w 3649252"/>
              <a:gd name="connsiteY1864" fmla="*/ 42255 h 677574"/>
              <a:gd name="connsiteX1865" fmla="*/ 3405255 w 3649252"/>
              <a:gd name="connsiteY1865" fmla="*/ 35732 h 677574"/>
              <a:gd name="connsiteX1866" fmla="*/ 3148080 w 3649252"/>
              <a:gd name="connsiteY1866" fmla="*/ 35732 h 677574"/>
              <a:gd name="connsiteX1867" fmla="*/ 3163311 w 3649252"/>
              <a:gd name="connsiteY1867" fmla="*/ 38303 h 677574"/>
              <a:gd name="connsiteX1868" fmla="*/ 3177000 w 3649252"/>
              <a:gd name="connsiteY1868" fmla="*/ 46625 h 677574"/>
              <a:gd name="connsiteX1869" fmla="*/ 3186833 w 3649252"/>
              <a:gd name="connsiteY1869" fmla="*/ 61825 h 677574"/>
              <a:gd name="connsiteX1870" fmla="*/ 3190496 w 3649252"/>
              <a:gd name="connsiteY1870" fmla="*/ 85089 h 677574"/>
              <a:gd name="connsiteX1871" fmla="*/ 3190496 w 3649252"/>
              <a:gd name="connsiteY1871" fmla="*/ 91516 h 677574"/>
              <a:gd name="connsiteX1872" fmla="*/ 3119197 w 3649252"/>
              <a:gd name="connsiteY1872" fmla="*/ 91516 h 677574"/>
              <a:gd name="connsiteX1873" fmla="*/ 3122663 w 3649252"/>
              <a:gd name="connsiteY1873" fmla="*/ 108386 h 677574"/>
              <a:gd name="connsiteX1874" fmla="*/ 3133492 w 3649252"/>
              <a:gd name="connsiteY1874" fmla="*/ 120147 h 677574"/>
              <a:gd name="connsiteX1875" fmla="*/ 3149622 w 3649252"/>
              <a:gd name="connsiteY1875" fmla="*/ 124163 h 677574"/>
              <a:gd name="connsiteX1876" fmla="*/ 3160451 w 3649252"/>
              <a:gd name="connsiteY1876" fmla="*/ 122460 h 677574"/>
              <a:gd name="connsiteX1877" fmla="*/ 3168838 w 3649252"/>
              <a:gd name="connsiteY1877" fmla="*/ 117319 h 677574"/>
              <a:gd name="connsiteX1878" fmla="*/ 3174301 w 3649252"/>
              <a:gd name="connsiteY1878" fmla="*/ 108739 h 677574"/>
              <a:gd name="connsiteX1879" fmla="*/ 3188954 w 3649252"/>
              <a:gd name="connsiteY1879" fmla="*/ 112852 h 677574"/>
              <a:gd name="connsiteX1880" fmla="*/ 3181177 w 3649252"/>
              <a:gd name="connsiteY1880" fmla="*/ 125931 h 677574"/>
              <a:gd name="connsiteX1881" fmla="*/ 3167681 w 3649252"/>
              <a:gd name="connsiteY1881" fmla="*/ 134671 h 677574"/>
              <a:gd name="connsiteX1882" fmla="*/ 3149622 w 3649252"/>
              <a:gd name="connsiteY1882" fmla="*/ 137788 h 677574"/>
              <a:gd name="connsiteX1883" fmla="*/ 3125041 w 3649252"/>
              <a:gd name="connsiteY1883" fmla="*/ 131458 h 677574"/>
              <a:gd name="connsiteX1884" fmla="*/ 3109167 w 3649252"/>
              <a:gd name="connsiteY1884" fmla="*/ 113720 h 677574"/>
              <a:gd name="connsiteX1885" fmla="*/ 3103607 w 3649252"/>
              <a:gd name="connsiteY1885" fmla="*/ 87146 h 677574"/>
              <a:gd name="connsiteX1886" fmla="*/ 3109167 w 3649252"/>
              <a:gd name="connsiteY1886" fmla="*/ 60379 h 677574"/>
              <a:gd name="connsiteX1887" fmla="*/ 3124719 w 3649252"/>
              <a:gd name="connsiteY1887" fmla="*/ 42255 h 677574"/>
              <a:gd name="connsiteX1888" fmla="*/ 3148080 w 3649252"/>
              <a:gd name="connsiteY1888" fmla="*/ 35732 h 677574"/>
              <a:gd name="connsiteX1889" fmla="*/ 2921036 w 3649252"/>
              <a:gd name="connsiteY1889" fmla="*/ 35732 h 677574"/>
              <a:gd name="connsiteX1890" fmla="*/ 2939127 w 3649252"/>
              <a:gd name="connsiteY1890" fmla="*/ 39363 h 677574"/>
              <a:gd name="connsiteX1891" fmla="*/ 2951017 w 3649252"/>
              <a:gd name="connsiteY1891" fmla="*/ 49196 h 677574"/>
              <a:gd name="connsiteX1892" fmla="*/ 2955226 w 3649252"/>
              <a:gd name="connsiteY1892" fmla="*/ 63238 h 677574"/>
              <a:gd name="connsiteX1893" fmla="*/ 2950534 w 3649252"/>
              <a:gd name="connsiteY1893" fmla="*/ 76734 h 677574"/>
              <a:gd name="connsiteX1894" fmla="*/ 2938773 w 3649252"/>
              <a:gd name="connsiteY1894" fmla="*/ 84061 h 677574"/>
              <a:gd name="connsiteX1895" fmla="*/ 2938773 w 3649252"/>
              <a:gd name="connsiteY1895" fmla="*/ 85089 h 677574"/>
              <a:gd name="connsiteX1896" fmla="*/ 2948510 w 3649252"/>
              <a:gd name="connsiteY1896" fmla="*/ 88656 h 677574"/>
              <a:gd name="connsiteX1897" fmla="*/ 2954969 w 3649252"/>
              <a:gd name="connsiteY1897" fmla="*/ 96946 h 677574"/>
              <a:gd name="connsiteX1898" fmla="*/ 2957282 w 3649252"/>
              <a:gd name="connsiteY1898" fmla="*/ 108225 h 677574"/>
              <a:gd name="connsiteX1899" fmla="*/ 2952462 w 3649252"/>
              <a:gd name="connsiteY1899" fmla="*/ 123874 h 677574"/>
              <a:gd name="connsiteX1900" fmla="*/ 2939223 w 3649252"/>
              <a:gd name="connsiteY1900" fmla="*/ 134157 h 677574"/>
              <a:gd name="connsiteX1901" fmla="*/ 2920007 w 3649252"/>
              <a:gd name="connsiteY1901" fmla="*/ 137788 h 677574"/>
              <a:gd name="connsiteX1902" fmla="*/ 2901242 w 3649252"/>
              <a:gd name="connsiteY1902" fmla="*/ 134350 h 677574"/>
              <a:gd name="connsiteX1903" fmla="*/ 2888099 w 3649252"/>
              <a:gd name="connsiteY1903" fmla="*/ 124774 h 677574"/>
              <a:gd name="connsiteX1904" fmla="*/ 2882990 w 3649252"/>
              <a:gd name="connsiteY1904" fmla="*/ 110539 h 677574"/>
              <a:gd name="connsiteX1905" fmla="*/ 2899185 w 3649252"/>
              <a:gd name="connsiteY1905" fmla="*/ 110539 h 677574"/>
              <a:gd name="connsiteX1906" fmla="*/ 2905259 w 3649252"/>
              <a:gd name="connsiteY1906" fmla="*/ 120693 h 677574"/>
              <a:gd name="connsiteX1907" fmla="*/ 2919751 w 3649252"/>
              <a:gd name="connsiteY1907" fmla="*/ 124163 h 677574"/>
              <a:gd name="connsiteX1908" fmla="*/ 2935367 w 3649252"/>
              <a:gd name="connsiteY1908" fmla="*/ 120404 h 677574"/>
              <a:gd name="connsiteX1909" fmla="*/ 2941858 w 3649252"/>
              <a:gd name="connsiteY1909" fmla="*/ 108225 h 677574"/>
              <a:gd name="connsiteX1910" fmla="*/ 2939416 w 3649252"/>
              <a:gd name="connsiteY1910" fmla="*/ 99581 h 677574"/>
              <a:gd name="connsiteX1911" fmla="*/ 2932540 w 3649252"/>
              <a:gd name="connsiteY1911" fmla="*/ 93829 h 677574"/>
              <a:gd name="connsiteX1912" fmla="*/ 2922064 w 3649252"/>
              <a:gd name="connsiteY1912" fmla="*/ 91773 h 677574"/>
              <a:gd name="connsiteX1913" fmla="*/ 2905098 w 3649252"/>
              <a:gd name="connsiteY1913" fmla="*/ 91773 h 677574"/>
              <a:gd name="connsiteX1914" fmla="*/ 2905098 w 3649252"/>
              <a:gd name="connsiteY1914" fmla="*/ 78148 h 677574"/>
              <a:gd name="connsiteX1915" fmla="*/ 2922064 w 3649252"/>
              <a:gd name="connsiteY1915" fmla="*/ 78148 h 677574"/>
              <a:gd name="connsiteX1916" fmla="*/ 2935464 w 3649252"/>
              <a:gd name="connsiteY1916" fmla="*/ 74035 h 677574"/>
              <a:gd name="connsiteX1917" fmla="*/ 2939802 w 3649252"/>
              <a:gd name="connsiteY1917" fmla="*/ 63753 h 677574"/>
              <a:gd name="connsiteX1918" fmla="*/ 2935111 w 3649252"/>
              <a:gd name="connsiteY1918" fmla="*/ 53116 h 677574"/>
              <a:gd name="connsiteX1919" fmla="*/ 2921807 w 3649252"/>
              <a:gd name="connsiteY1919" fmla="*/ 49100 h 677574"/>
              <a:gd name="connsiteX1920" fmla="*/ 2907347 w 3649252"/>
              <a:gd name="connsiteY1920" fmla="*/ 52988 h 677574"/>
              <a:gd name="connsiteX1921" fmla="*/ 2901242 w 3649252"/>
              <a:gd name="connsiteY1921" fmla="*/ 62981 h 677574"/>
              <a:gd name="connsiteX1922" fmla="*/ 2885303 w 3649252"/>
              <a:gd name="connsiteY1922" fmla="*/ 62981 h 677574"/>
              <a:gd name="connsiteX1923" fmla="*/ 2890188 w 3649252"/>
              <a:gd name="connsiteY1923" fmla="*/ 48875 h 677574"/>
              <a:gd name="connsiteX1924" fmla="*/ 2902784 w 3649252"/>
              <a:gd name="connsiteY1924" fmla="*/ 39235 h 677574"/>
              <a:gd name="connsiteX1925" fmla="*/ 2921036 w 3649252"/>
              <a:gd name="connsiteY1925" fmla="*/ 35732 h 677574"/>
              <a:gd name="connsiteX1926" fmla="*/ 2822173 w 3649252"/>
              <a:gd name="connsiteY1926" fmla="*/ 35732 h 677574"/>
              <a:gd name="connsiteX1927" fmla="*/ 2833131 w 3649252"/>
              <a:gd name="connsiteY1927" fmla="*/ 36857 h 677574"/>
              <a:gd name="connsiteX1928" fmla="*/ 2845149 w 3649252"/>
              <a:gd name="connsiteY1928" fmla="*/ 41452 h 677574"/>
              <a:gd name="connsiteX1929" fmla="*/ 2854821 w 3649252"/>
              <a:gd name="connsiteY1929" fmla="*/ 51927 h 677574"/>
              <a:gd name="connsiteX1930" fmla="*/ 2858677 w 3649252"/>
              <a:gd name="connsiteY1930" fmla="*/ 70693 h 677574"/>
              <a:gd name="connsiteX1931" fmla="*/ 2858677 w 3649252"/>
              <a:gd name="connsiteY1931" fmla="*/ 135731 h 677574"/>
              <a:gd name="connsiteX1932" fmla="*/ 2843510 w 3649252"/>
              <a:gd name="connsiteY1932" fmla="*/ 135731 h 677574"/>
              <a:gd name="connsiteX1933" fmla="*/ 2843510 w 3649252"/>
              <a:gd name="connsiteY1933" fmla="*/ 122364 h 677574"/>
              <a:gd name="connsiteX1934" fmla="*/ 2842739 w 3649252"/>
              <a:gd name="connsiteY1934" fmla="*/ 122364 h 677574"/>
              <a:gd name="connsiteX1935" fmla="*/ 2837597 w 3649252"/>
              <a:gd name="connsiteY1935" fmla="*/ 129240 h 677574"/>
              <a:gd name="connsiteX1936" fmla="*/ 2828022 w 3649252"/>
              <a:gd name="connsiteY1936" fmla="*/ 135474 h 677574"/>
              <a:gd name="connsiteX1937" fmla="*/ 2813433 w 3649252"/>
              <a:gd name="connsiteY1937" fmla="*/ 138045 h 677574"/>
              <a:gd name="connsiteX1938" fmla="*/ 2796402 w 3649252"/>
              <a:gd name="connsiteY1938" fmla="*/ 134478 h 677574"/>
              <a:gd name="connsiteX1939" fmla="*/ 2784256 w 3649252"/>
              <a:gd name="connsiteY1939" fmla="*/ 124131 h 677574"/>
              <a:gd name="connsiteX1940" fmla="*/ 2779757 w 3649252"/>
              <a:gd name="connsiteY1940" fmla="*/ 107711 h 677574"/>
              <a:gd name="connsiteX1941" fmla="*/ 2783099 w 3649252"/>
              <a:gd name="connsiteY1941" fmla="*/ 93926 h 677574"/>
              <a:gd name="connsiteX1942" fmla="*/ 2792032 w 3649252"/>
              <a:gd name="connsiteY1942" fmla="*/ 85603 h 677574"/>
              <a:gd name="connsiteX1943" fmla="*/ 2804403 w 3649252"/>
              <a:gd name="connsiteY1943" fmla="*/ 81072 h 677574"/>
              <a:gd name="connsiteX1944" fmla="*/ 2818060 w 3649252"/>
              <a:gd name="connsiteY1944" fmla="*/ 78662 h 677574"/>
              <a:gd name="connsiteX1945" fmla="*/ 2832681 w 3649252"/>
              <a:gd name="connsiteY1945" fmla="*/ 76895 h 677574"/>
              <a:gd name="connsiteX1946" fmla="*/ 2840907 w 3649252"/>
              <a:gd name="connsiteY1946" fmla="*/ 74806 h 677574"/>
              <a:gd name="connsiteX1947" fmla="*/ 2843510 w 3649252"/>
              <a:gd name="connsiteY1947" fmla="*/ 69665 h 677574"/>
              <a:gd name="connsiteX1948" fmla="*/ 2843510 w 3649252"/>
              <a:gd name="connsiteY1948" fmla="*/ 69151 h 677574"/>
              <a:gd name="connsiteX1949" fmla="*/ 2838337 w 3649252"/>
              <a:gd name="connsiteY1949" fmla="*/ 54370 h 677574"/>
              <a:gd name="connsiteX1950" fmla="*/ 2822688 w 3649252"/>
              <a:gd name="connsiteY1950" fmla="*/ 49100 h 677574"/>
              <a:gd name="connsiteX1951" fmla="*/ 2805657 w 3649252"/>
              <a:gd name="connsiteY1951" fmla="*/ 53855 h 677574"/>
              <a:gd name="connsiteX1952" fmla="*/ 2796981 w 3649252"/>
              <a:gd name="connsiteY1952" fmla="*/ 64010 h 677574"/>
              <a:gd name="connsiteX1953" fmla="*/ 2782585 w 3649252"/>
              <a:gd name="connsiteY1953" fmla="*/ 58868 h 677574"/>
              <a:gd name="connsiteX1954" fmla="*/ 2792900 w 3649252"/>
              <a:gd name="connsiteY1954" fmla="*/ 44826 h 677574"/>
              <a:gd name="connsiteX1955" fmla="*/ 2807039 w 3649252"/>
              <a:gd name="connsiteY1955" fmla="*/ 37757 h 677574"/>
              <a:gd name="connsiteX1956" fmla="*/ 2822173 w 3649252"/>
              <a:gd name="connsiteY1956" fmla="*/ 35732 h 677574"/>
              <a:gd name="connsiteX1957" fmla="*/ 2715071 w 3649252"/>
              <a:gd name="connsiteY1957" fmla="*/ 35732 h 677574"/>
              <a:gd name="connsiteX1958" fmla="*/ 2737051 w 3649252"/>
              <a:gd name="connsiteY1958" fmla="*/ 41966 h 677574"/>
              <a:gd name="connsiteX1959" fmla="*/ 2751896 w 3649252"/>
              <a:gd name="connsiteY1959" fmla="*/ 59639 h 677574"/>
              <a:gd name="connsiteX1960" fmla="*/ 2757230 w 3649252"/>
              <a:gd name="connsiteY1960" fmla="*/ 86631 h 677574"/>
              <a:gd name="connsiteX1961" fmla="*/ 2751896 w 3649252"/>
              <a:gd name="connsiteY1961" fmla="*/ 113784 h 677574"/>
              <a:gd name="connsiteX1962" fmla="*/ 2737115 w 3649252"/>
              <a:gd name="connsiteY1962" fmla="*/ 131522 h 677574"/>
              <a:gd name="connsiteX1963" fmla="*/ 2715329 w 3649252"/>
              <a:gd name="connsiteY1963" fmla="*/ 137788 h 677574"/>
              <a:gd name="connsiteX1964" fmla="*/ 2700097 w 3649252"/>
              <a:gd name="connsiteY1964" fmla="*/ 134607 h 677574"/>
              <a:gd name="connsiteX1965" fmla="*/ 2691293 w 3649252"/>
              <a:gd name="connsiteY1965" fmla="*/ 127344 h 677574"/>
              <a:gd name="connsiteX1966" fmla="*/ 2686537 w 3649252"/>
              <a:gd name="connsiteY1966" fmla="*/ 120564 h 677574"/>
              <a:gd name="connsiteX1967" fmla="*/ 2685252 w 3649252"/>
              <a:gd name="connsiteY1967" fmla="*/ 120564 h 677574"/>
              <a:gd name="connsiteX1968" fmla="*/ 2685252 w 3649252"/>
              <a:gd name="connsiteY1968" fmla="*/ 172749 h 677574"/>
              <a:gd name="connsiteX1969" fmla="*/ 2670085 w 3649252"/>
              <a:gd name="connsiteY1969" fmla="*/ 172749 h 677574"/>
              <a:gd name="connsiteX1970" fmla="*/ 2670085 w 3649252"/>
              <a:gd name="connsiteY1970" fmla="*/ 37018 h 677574"/>
              <a:gd name="connsiteX1971" fmla="*/ 2684738 w 3649252"/>
              <a:gd name="connsiteY1971" fmla="*/ 37018 h 677574"/>
              <a:gd name="connsiteX1972" fmla="*/ 2684738 w 3649252"/>
              <a:gd name="connsiteY1972" fmla="*/ 52699 h 677574"/>
              <a:gd name="connsiteX1973" fmla="*/ 2686537 w 3649252"/>
              <a:gd name="connsiteY1973" fmla="*/ 52699 h 677574"/>
              <a:gd name="connsiteX1974" fmla="*/ 2691196 w 3649252"/>
              <a:gd name="connsiteY1974" fmla="*/ 46111 h 677574"/>
              <a:gd name="connsiteX1975" fmla="*/ 2699808 w 3649252"/>
              <a:gd name="connsiteY1975" fmla="*/ 38913 h 677574"/>
              <a:gd name="connsiteX1976" fmla="*/ 2715071 w 3649252"/>
              <a:gd name="connsiteY1976" fmla="*/ 35732 h 677574"/>
              <a:gd name="connsiteX1977" fmla="*/ 2471805 w 3649252"/>
              <a:gd name="connsiteY1977" fmla="*/ 35732 h 677574"/>
              <a:gd name="connsiteX1978" fmla="*/ 2487036 w 3649252"/>
              <a:gd name="connsiteY1978" fmla="*/ 38303 h 677574"/>
              <a:gd name="connsiteX1979" fmla="*/ 2500725 w 3649252"/>
              <a:gd name="connsiteY1979" fmla="*/ 46625 h 677574"/>
              <a:gd name="connsiteX1980" fmla="*/ 2510558 w 3649252"/>
              <a:gd name="connsiteY1980" fmla="*/ 61825 h 677574"/>
              <a:gd name="connsiteX1981" fmla="*/ 2514221 w 3649252"/>
              <a:gd name="connsiteY1981" fmla="*/ 85089 h 677574"/>
              <a:gd name="connsiteX1982" fmla="*/ 2514221 w 3649252"/>
              <a:gd name="connsiteY1982" fmla="*/ 91516 h 677574"/>
              <a:gd name="connsiteX1983" fmla="*/ 2442921 w 3649252"/>
              <a:gd name="connsiteY1983" fmla="*/ 91516 h 677574"/>
              <a:gd name="connsiteX1984" fmla="*/ 2446387 w 3649252"/>
              <a:gd name="connsiteY1984" fmla="*/ 108386 h 677574"/>
              <a:gd name="connsiteX1985" fmla="*/ 2457216 w 3649252"/>
              <a:gd name="connsiteY1985" fmla="*/ 120147 h 677574"/>
              <a:gd name="connsiteX1986" fmla="*/ 2473347 w 3649252"/>
              <a:gd name="connsiteY1986" fmla="*/ 124163 h 677574"/>
              <a:gd name="connsiteX1987" fmla="*/ 2484176 w 3649252"/>
              <a:gd name="connsiteY1987" fmla="*/ 122460 h 677574"/>
              <a:gd name="connsiteX1988" fmla="*/ 2492563 w 3649252"/>
              <a:gd name="connsiteY1988" fmla="*/ 117319 h 677574"/>
              <a:gd name="connsiteX1989" fmla="*/ 2498026 w 3649252"/>
              <a:gd name="connsiteY1989" fmla="*/ 108739 h 677574"/>
              <a:gd name="connsiteX1990" fmla="*/ 2512679 w 3649252"/>
              <a:gd name="connsiteY1990" fmla="*/ 112852 h 677574"/>
              <a:gd name="connsiteX1991" fmla="*/ 2504903 w 3649252"/>
              <a:gd name="connsiteY1991" fmla="*/ 125931 h 677574"/>
              <a:gd name="connsiteX1992" fmla="*/ 2491407 w 3649252"/>
              <a:gd name="connsiteY1992" fmla="*/ 134671 h 677574"/>
              <a:gd name="connsiteX1993" fmla="*/ 2473347 w 3649252"/>
              <a:gd name="connsiteY1993" fmla="*/ 137788 h 677574"/>
              <a:gd name="connsiteX1994" fmla="*/ 2448765 w 3649252"/>
              <a:gd name="connsiteY1994" fmla="*/ 131458 h 677574"/>
              <a:gd name="connsiteX1995" fmla="*/ 2432891 w 3649252"/>
              <a:gd name="connsiteY1995" fmla="*/ 113720 h 677574"/>
              <a:gd name="connsiteX1996" fmla="*/ 2427333 w 3649252"/>
              <a:gd name="connsiteY1996" fmla="*/ 87146 h 677574"/>
              <a:gd name="connsiteX1997" fmla="*/ 2432891 w 3649252"/>
              <a:gd name="connsiteY1997" fmla="*/ 60379 h 677574"/>
              <a:gd name="connsiteX1998" fmla="*/ 2448444 w 3649252"/>
              <a:gd name="connsiteY1998" fmla="*/ 42255 h 677574"/>
              <a:gd name="connsiteX1999" fmla="*/ 2471805 w 3649252"/>
              <a:gd name="connsiteY1999" fmla="*/ 35732 h 677574"/>
              <a:gd name="connsiteX2000" fmla="*/ 1679174 w 3649252"/>
              <a:gd name="connsiteY2000" fmla="*/ 35732 h 677574"/>
              <a:gd name="connsiteX2001" fmla="*/ 1690131 w 3649252"/>
              <a:gd name="connsiteY2001" fmla="*/ 36857 h 677574"/>
              <a:gd name="connsiteX2002" fmla="*/ 1702149 w 3649252"/>
              <a:gd name="connsiteY2002" fmla="*/ 41452 h 677574"/>
              <a:gd name="connsiteX2003" fmla="*/ 1711821 w 3649252"/>
              <a:gd name="connsiteY2003" fmla="*/ 51927 h 677574"/>
              <a:gd name="connsiteX2004" fmla="*/ 1715677 w 3649252"/>
              <a:gd name="connsiteY2004" fmla="*/ 70693 h 677574"/>
              <a:gd name="connsiteX2005" fmla="*/ 1715677 w 3649252"/>
              <a:gd name="connsiteY2005" fmla="*/ 135731 h 677574"/>
              <a:gd name="connsiteX2006" fmla="*/ 1700510 w 3649252"/>
              <a:gd name="connsiteY2006" fmla="*/ 135731 h 677574"/>
              <a:gd name="connsiteX2007" fmla="*/ 1700510 w 3649252"/>
              <a:gd name="connsiteY2007" fmla="*/ 122364 h 677574"/>
              <a:gd name="connsiteX2008" fmla="*/ 1699739 w 3649252"/>
              <a:gd name="connsiteY2008" fmla="*/ 122364 h 677574"/>
              <a:gd name="connsiteX2009" fmla="*/ 1694598 w 3649252"/>
              <a:gd name="connsiteY2009" fmla="*/ 129240 h 677574"/>
              <a:gd name="connsiteX2010" fmla="*/ 1685022 w 3649252"/>
              <a:gd name="connsiteY2010" fmla="*/ 135474 h 677574"/>
              <a:gd name="connsiteX2011" fmla="*/ 1670433 w 3649252"/>
              <a:gd name="connsiteY2011" fmla="*/ 138045 h 677574"/>
              <a:gd name="connsiteX2012" fmla="*/ 1653402 w 3649252"/>
              <a:gd name="connsiteY2012" fmla="*/ 134478 h 677574"/>
              <a:gd name="connsiteX2013" fmla="*/ 1641256 w 3649252"/>
              <a:gd name="connsiteY2013" fmla="*/ 124131 h 677574"/>
              <a:gd name="connsiteX2014" fmla="*/ 1636758 w 3649252"/>
              <a:gd name="connsiteY2014" fmla="*/ 107711 h 677574"/>
              <a:gd name="connsiteX2015" fmla="*/ 1640100 w 3649252"/>
              <a:gd name="connsiteY2015" fmla="*/ 93926 h 677574"/>
              <a:gd name="connsiteX2016" fmla="*/ 1649032 w 3649252"/>
              <a:gd name="connsiteY2016" fmla="*/ 85603 h 677574"/>
              <a:gd name="connsiteX2017" fmla="*/ 1661404 w 3649252"/>
              <a:gd name="connsiteY2017" fmla="*/ 81072 h 677574"/>
              <a:gd name="connsiteX2018" fmla="*/ 1675060 w 3649252"/>
              <a:gd name="connsiteY2018" fmla="*/ 78662 h 677574"/>
              <a:gd name="connsiteX2019" fmla="*/ 1689681 w 3649252"/>
              <a:gd name="connsiteY2019" fmla="*/ 76895 h 677574"/>
              <a:gd name="connsiteX2020" fmla="*/ 1697907 w 3649252"/>
              <a:gd name="connsiteY2020" fmla="*/ 74806 h 677574"/>
              <a:gd name="connsiteX2021" fmla="*/ 1700510 w 3649252"/>
              <a:gd name="connsiteY2021" fmla="*/ 69665 h 677574"/>
              <a:gd name="connsiteX2022" fmla="*/ 1700510 w 3649252"/>
              <a:gd name="connsiteY2022" fmla="*/ 69151 h 677574"/>
              <a:gd name="connsiteX2023" fmla="*/ 1695337 w 3649252"/>
              <a:gd name="connsiteY2023" fmla="*/ 54370 h 677574"/>
              <a:gd name="connsiteX2024" fmla="*/ 1679688 w 3649252"/>
              <a:gd name="connsiteY2024" fmla="*/ 49100 h 677574"/>
              <a:gd name="connsiteX2025" fmla="*/ 1662657 w 3649252"/>
              <a:gd name="connsiteY2025" fmla="*/ 53855 h 677574"/>
              <a:gd name="connsiteX2026" fmla="*/ 1653981 w 3649252"/>
              <a:gd name="connsiteY2026" fmla="*/ 64010 h 677574"/>
              <a:gd name="connsiteX2027" fmla="*/ 1639585 w 3649252"/>
              <a:gd name="connsiteY2027" fmla="*/ 58868 h 677574"/>
              <a:gd name="connsiteX2028" fmla="*/ 1649900 w 3649252"/>
              <a:gd name="connsiteY2028" fmla="*/ 44826 h 677574"/>
              <a:gd name="connsiteX2029" fmla="*/ 1664039 w 3649252"/>
              <a:gd name="connsiteY2029" fmla="*/ 37757 h 677574"/>
              <a:gd name="connsiteX2030" fmla="*/ 1679174 w 3649252"/>
              <a:gd name="connsiteY2030" fmla="*/ 35732 h 677574"/>
              <a:gd name="connsiteX2031" fmla="*/ 1482761 w 3649252"/>
              <a:gd name="connsiteY2031" fmla="*/ 35732 h 677574"/>
              <a:gd name="connsiteX2032" fmla="*/ 1500852 w 3649252"/>
              <a:gd name="connsiteY2032" fmla="*/ 39363 h 677574"/>
              <a:gd name="connsiteX2033" fmla="*/ 1512742 w 3649252"/>
              <a:gd name="connsiteY2033" fmla="*/ 49196 h 677574"/>
              <a:gd name="connsiteX2034" fmla="*/ 1516951 w 3649252"/>
              <a:gd name="connsiteY2034" fmla="*/ 63238 h 677574"/>
              <a:gd name="connsiteX2035" fmla="*/ 1512259 w 3649252"/>
              <a:gd name="connsiteY2035" fmla="*/ 76734 h 677574"/>
              <a:gd name="connsiteX2036" fmla="*/ 1500499 w 3649252"/>
              <a:gd name="connsiteY2036" fmla="*/ 84061 h 677574"/>
              <a:gd name="connsiteX2037" fmla="*/ 1500499 w 3649252"/>
              <a:gd name="connsiteY2037" fmla="*/ 85089 h 677574"/>
              <a:gd name="connsiteX2038" fmla="*/ 1510235 w 3649252"/>
              <a:gd name="connsiteY2038" fmla="*/ 88656 h 677574"/>
              <a:gd name="connsiteX2039" fmla="*/ 1516694 w 3649252"/>
              <a:gd name="connsiteY2039" fmla="*/ 96946 h 677574"/>
              <a:gd name="connsiteX2040" fmla="*/ 1519007 w 3649252"/>
              <a:gd name="connsiteY2040" fmla="*/ 108225 h 677574"/>
              <a:gd name="connsiteX2041" fmla="*/ 1514187 w 3649252"/>
              <a:gd name="connsiteY2041" fmla="*/ 123874 h 677574"/>
              <a:gd name="connsiteX2042" fmla="*/ 1500948 w 3649252"/>
              <a:gd name="connsiteY2042" fmla="*/ 134157 h 677574"/>
              <a:gd name="connsiteX2043" fmla="*/ 1481733 w 3649252"/>
              <a:gd name="connsiteY2043" fmla="*/ 137788 h 677574"/>
              <a:gd name="connsiteX2044" fmla="*/ 1462967 w 3649252"/>
              <a:gd name="connsiteY2044" fmla="*/ 134350 h 677574"/>
              <a:gd name="connsiteX2045" fmla="*/ 1449824 w 3649252"/>
              <a:gd name="connsiteY2045" fmla="*/ 124774 h 677574"/>
              <a:gd name="connsiteX2046" fmla="*/ 1444715 w 3649252"/>
              <a:gd name="connsiteY2046" fmla="*/ 110539 h 677574"/>
              <a:gd name="connsiteX2047" fmla="*/ 1460910 w 3649252"/>
              <a:gd name="connsiteY2047" fmla="*/ 110539 h 677574"/>
              <a:gd name="connsiteX2048" fmla="*/ 1466984 w 3649252"/>
              <a:gd name="connsiteY2048" fmla="*/ 120693 h 677574"/>
              <a:gd name="connsiteX2049" fmla="*/ 1481476 w 3649252"/>
              <a:gd name="connsiteY2049" fmla="*/ 124163 h 677574"/>
              <a:gd name="connsiteX2050" fmla="*/ 1497093 w 3649252"/>
              <a:gd name="connsiteY2050" fmla="*/ 120404 h 677574"/>
              <a:gd name="connsiteX2051" fmla="*/ 1503583 w 3649252"/>
              <a:gd name="connsiteY2051" fmla="*/ 108225 h 677574"/>
              <a:gd name="connsiteX2052" fmla="*/ 1501141 w 3649252"/>
              <a:gd name="connsiteY2052" fmla="*/ 99581 h 677574"/>
              <a:gd name="connsiteX2053" fmla="*/ 1494265 w 3649252"/>
              <a:gd name="connsiteY2053" fmla="*/ 93829 h 677574"/>
              <a:gd name="connsiteX2054" fmla="*/ 1483789 w 3649252"/>
              <a:gd name="connsiteY2054" fmla="*/ 91773 h 677574"/>
              <a:gd name="connsiteX2055" fmla="*/ 1466823 w 3649252"/>
              <a:gd name="connsiteY2055" fmla="*/ 91773 h 677574"/>
              <a:gd name="connsiteX2056" fmla="*/ 1466823 w 3649252"/>
              <a:gd name="connsiteY2056" fmla="*/ 78148 h 677574"/>
              <a:gd name="connsiteX2057" fmla="*/ 1483789 w 3649252"/>
              <a:gd name="connsiteY2057" fmla="*/ 78148 h 677574"/>
              <a:gd name="connsiteX2058" fmla="*/ 1497189 w 3649252"/>
              <a:gd name="connsiteY2058" fmla="*/ 74035 h 677574"/>
              <a:gd name="connsiteX2059" fmla="*/ 1501527 w 3649252"/>
              <a:gd name="connsiteY2059" fmla="*/ 63753 h 677574"/>
              <a:gd name="connsiteX2060" fmla="*/ 1496835 w 3649252"/>
              <a:gd name="connsiteY2060" fmla="*/ 53116 h 677574"/>
              <a:gd name="connsiteX2061" fmla="*/ 1483532 w 3649252"/>
              <a:gd name="connsiteY2061" fmla="*/ 49100 h 677574"/>
              <a:gd name="connsiteX2062" fmla="*/ 1469072 w 3649252"/>
              <a:gd name="connsiteY2062" fmla="*/ 52988 h 677574"/>
              <a:gd name="connsiteX2063" fmla="*/ 1462967 w 3649252"/>
              <a:gd name="connsiteY2063" fmla="*/ 62981 h 677574"/>
              <a:gd name="connsiteX2064" fmla="*/ 1447029 w 3649252"/>
              <a:gd name="connsiteY2064" fmla="*/ 62981 h 677574"/>
              <a:gd name="connsiteX2065" fmla="*/ 1451913 w 3649252"/>
              <a:gd name="connsiteY2065" fmla="*/ 48875 h 677574"/>
              <a:gd name="connsiteX2066" fmla="*/ 1464509 w 3649252"/>
              <a:gd name="connsiteY2066" fmla="*/ 39235 h 677574"/>
              <a:gd name="connsiteX2067" fmla="*/ 1482761 w 3649252"/>
              <a:gd name="connsiteY2067" fmla="*/ 35732 h 677574"/>
              <a:gd name="connsiteX2068" fmla="*/ 1345799 w 3649252"/>
              <a:gd name="connsiteY2068" fmla="*/ 35732 h 677574"/>
              <a:gd name="connsiteX2069" fmla="*/ 1356756 w 3649252"/>
              <a:gd name="connsiteY2069" fmla="*/ 36857 h 677574"/>
              <a:gd name="connsiteX2070" fmla="*/ 1368774 w 3649252"/>
              <a:gd name="connsiteY2070" fmla="*/ 41452 h 677574"/>
              <a:gd name="connsiteX2071" fmla="*/ 1378446 w 3649252"/>
              <a:gd name="connsiteY2071" fmla="*/ 51927 h 677574"/>
              <a:gd name="connsiteX2072" fmla="*/ 1382302 w 3649252"/>
              <a:gd name="connsiteY2072" fmla="*/ 70693 h 677574"/>
              <a:gd name="connsiteX2073" fmla="*/ 1382302 w 3649252"/>
              <a:gd name="connsiteY2073" fmla="*/ 135731 h 677574"/>
              <a:gd name="connsiteX2074" fmla="*/ 1367135 w 3649252"/>
              <a:gd name="connsiteY2074" fmla="*/ 135731 h 677574"/>
              <a:gd name="connsiteX2075" fmla="*/ 1367135 w 3649252"/>
              <a:gd name="connsiteY2075" fmla="*/ 122364 h 677574"/>
              <a:gd name="connsiteX2076" fmla="*/ 1366364 w 3649252"/>
              <a:gd name="connsiteY2076" fmla="*/ 122364 h 677574"/>
              <a:gd name="connsiteX2077" fmla="*/ 1361223 w 3649252"/>
              <a:gd name="connsiteY2077" fmla="*/ 129240 h 677574"/>
              <a:gd name="connsiteX2078" fmla="*/ 1351647 w 3649252"/>
              <a:gd name="connsiteY2078" fmla="*/ 135474 h 677574"/>
              <a:gd name="connsiteX2079" fmla="*/ 1337058 w 3649252"/>
              <a:gd name="connsiteY2079" fmla="*/ 138045 h 677574"/>
              <a:gd name="connsiteX2080" fmla="*/ 1320028 w 3649252"/>
              <a:gd name="connsiteY2080" fmla="*/ 134478 h 677574"/>
              <a:gd name="connsiteX2081" fmla="*/ 1307881 w 3649252"/>
              <a:gd name="connsiteY2081" fmla="*/ 124131 h 677574"/>
              <a:gd name="connsiteX2082" fmla="*/ 1303383 w 3649252"/>
              <a:gd name="connsiteY2082" fmla="*/ 107711 h 677574"/>
              <a:gd name="connsiteX2083" fmla="*/ 1306725 w 3649252"/>
              <a:gd name="connsiteY2083" fmla="*/ 93926 h 677574"/>
              <a:gd name="connsiteX2084" fmla="*/ 1315658 w 3649252"/>
              <a:gd name="connsiteY2084" fmla="*/ 85603 h 677574"/>
              <a:gd name="connsiteX2085" fmla="*/ 1328029 w 3649252"/>
              <a:gd name="connsiteY2085" fmla="*/ 81072 h 677574"/>
              <a:gd name="connsiteX2086" fmla="*/ 1341686 w 3649252"/>
              <a:gd name="connsiteY2086" fmla="*/ 78662 h 677574"/>
              <a:gd name="connsiteX2087" fmla="*/ 1356306 w 3649252"/>
              <a:gd name="connsiteY2087" fmla="*/ 76895 h 677574"/>
              <a:gd name="connsiteX2088" fmla="*/ 1364532 w 3649252"/>
              <a:gd name="connsiteY2088" fmla="*/ 74806 h 677574"/>
              <a:gd name="connsiteX2089" fmla="*/ 1367135 w 3649252"/>
              <a:gd name="connsiteY2089" fmla="*/ 69665 h 677574"/>
              <a:gd name="connsiteX2090" fmla="*/ 1367135 w 3649252"/>
              <a:gd name="connsiteY2090" fmla="*/ 69151 h 677574"/>
              <a:gd name="connsiteX2091" fmla="*/ 1361962 w 3649252"/>
              <a:gd name="connsiteY2091" fmla="*/ 54370 h 677574"/>
              <a:gd name="connsiteX2092" fmla="*/ 1346313 w 3649252"/>
              <a:gd name="connsiteY2092" fmla="*/ 49100 h 677574"/>
              <a:gd name="connsiteX2093" fmla="*/ 1329282 w 3649252"/>
              <a:gd name="connsiteY2093" fmla="*/ 53855 h 677574"/>
              <a:gd name="connsiteX2094" fmla="*/ 1320606 w 3649252"/>
              <a:gd name="connsiteY2094" fmla="*/ 64010 h 677574"/>
              <a:gd name="connsiteX2095" fmla="*/ 1306210 w 3649252"/>
              <a:gd name="connsiteY2095" fmla="*/ 58868 h 677574"/>
              <a:gd name="connsiteX2096" fmla="*/ 1316525 w 3649252"/>
              <a:gd name="connsiteY2096" fmla="*/ 44826 h 677574"/>
              <a:gd name="connsiteX2097" fmla="*/ 1330664 w 3649252"/>
              <a:gd name="connsiteY2097" fmla="*/ 37757 h 677574"/>
              <a:gd name="connsiteX2098" fmla="*/ 1345799 w 3649252"/>
              <a:gd name="connsiteY2098" fmla="*/ 35732 h 677574"/>
              <a:gd name="connsiteX2099" fmla="*/ 1254161 w 3649252"/>
              <a:gd name="connsiteY2099" fmla="*/ 35732 h 677574"/>
              <a:gd name="connsiteX2100" fmla="*/ 1272252 w 3649252"/>
              <a:gd name="connsiteY2100" fmla="*/ 39363 h 677574"/>
              <a:gd name="connsiteX2101" fmla="*/ 1284141 w 3649252"/>
              <a:gd name="connsiteY2101" fmla="*/ 49196 h 677574"/>
              <a:gd name="connsiteX2102" fmla="*/ 1288351 w 3649252"/>
              <a:gd name="connsiteY2102" fmla="*/ 63238 h 677574"/>
              <a:gd name="connsiteX2103" fmla="*/ 1283659 w 3649252"/>
              <a:gd name="connsiteY2103" fmla="*/ 76734 h 677574"/>
              <a:gd name="connsiteX2104" fmla="*/ 1271899 w 3649252"/>
              <a:gd name="connsiteY2104" fmla="*/ 84061 h 677574"/>
              <a:gd name="connsiteX2105" fmla="*/ 1271899 w 3649252"/>
              <a:gd name="connsiteY2105" fmla="*/ 85089 h 677574"/>
              <a:gd name="connsiteX2106" fmla="*/ 1281635 w 3649252"/>
              <a:gd name="connsiteY2106" fmla="*/ 88656 h 677574"/>
              <a:gd name="connsiteX2107" fmla="*/ 1288094 w 3649252"/>
              <a:gd name="connsiteY2107" fmla="*/ 96946 h 677574"/>
              <a:gd name="connsiteX2108" fmla="*/ 1290407 w 3649252"/>
              <a:gd name="connsiteY2108" fmla="*/ 108225 h 677574"/>
              <a:gd name="connsiteX2109" fmla="*/ 1285587 w 3649252"/>
              <a:gd name="connsiteY2109" fmla="*/ 123874 h 677574"/>
              <a:gd name="connsiteX2110" fmla="*/ 1272349 w 3649252"/>
              <a:gd name="connsiteY2110" fmla="*/ 134157 h 677574"/>
              <a:gd name="connsiteX2111" fmla="*/ 1253133 w 3649252"/>
              <a:gd name="connsiteY2111" fmla="*/ 137788 h 677574"/>
              <a:gd name="connsiteX2112" fmla="*/ 1234367 w 3649252"/>
              <a:gd name="connsiteY2112" fmla="*/ 134350 h 677574"/>
              <a:gd name="connsiteX2113" fmla="*/ 1221224 w 3649252"/>
              <a:gd name="connsiteY2113" fmla="*/ 124774 h 677574"/>
              <a:gd name="connsiteX2114" fmla="*/ 1216115 w 3649252"/>
              <a:gd name="connsiteY2114" fmla="*/ 110539 h 677574"/>
              <a:gd name="connsiteX2115" fmla="*/ 1232311 w 3649252"/>
              <a:gd name="connsiteY2115" fmla="*/ 110539 h 677574"/>
              <a:gd name="connsiteX2116" fmla="*/ 1238384 w 3649252"/>
              <a:gd name="connsiteY2116" fmla="*/ 120693 h 677574"/>
              <a:gd name="connsiteX2117" fmla="*/ 1252876 w 3649252"/>
              <a:gd name="connsiteY2117" fmla="*/ 124163 h 677574"/>
              <a:gd name="connsiteX2118" fmla="*/ 1268493 w 3649252"/>
              <a:gd name="connsiteY2118" fmla="*/ 120404 h 677574"/>
              <a:gd name="connsiteX2119" fmla="*/ 1274983 w 3649252"/>
              <a:gd name="connsiteY2119" fmla="*/ 108225 h 677574"/>
              <a:gd name="connsiteX2120" fmla="*/ 1272541 w 3649252"/>
              <a:gd name="connsiteY2120" fmla="*/ 99581 h 677574"/>
              <a:gd name="connsiteX2121" fmla="*/ 1265665 w 3649252"/>
              <a:gd name="connsiteY2121" fmla="*/ 93829 h 677574"/>
              <a:gd name="connsiteX2122" fmla="*/ 1255189 w 3649252"/>
              <a:gd name="connsiteY2122" fmla="*/ 91773 h 677574"/>
              <a:gd name="connsiteX2123" fmla="*/ 1238223 w 3649252"/>
              <a:gd name="connsiteY2123" fmla="*/ 91773 h 677574"/>
              <a:gd name="connsiteX2124" fmla="*/ 1238223 w 3649252"/>
              <a:gd name="connsiteY2124" fmla="*/ 78148 h 677574"/>
              <a:gd name="connsiteX2125" fmla="*/ 1255189 w 3649252"/>
              <a:gd name="connsiteY2125" fmla="*/ 78148 h 677574"/>
              <a:gd name="connsiteX2126" fmla="*/ 1268589 w 3649252"/>
              <a:gd name="connsiteY2126" fmla="*/ 74035 h 677574"/>
              <a:gd name="connsiteX2127" fmla="*/ 1272927 w 3649252"/>
              <a:gd name="connsiteY2127" fmla="*/ 63753 h 677574"/>
              <a:gd name="connsiteX2128" fmla="*/ 1268235 w 3649252"/>
              <a:gd name="connsiteY2128" fmla="*/ 53116 h 677574"/>
              <a:gd name="connsiteX2129" fmla="*/ 1254932 w 3649252"/>
              <a:gd name="connsiteY2129" fmla="*/ 49100 h 677574"/>
              <a:gd name="connsiteX2130" fmla="*/ 1240472 w 3649252"/>
              <a:gd name="connsiteY2130" fmla="*/ 52988 h 677574"/>
              <a:gd name="connsiteX2131" fmla="*/ 1234367 w 3649252"/>
              <a:gd name="connsiteY2131" fmla="*/ 62981 h 677574"/>
              <a:gd name="connsiteX2132" fmla="*/ 1218429 w 3649252"/>
              <a:gd name="connsiteY2132" fmla="*/ 62981 h 677574"/>
              <a:gd name="connsiteX2133" fmla="*/ 1223313 w 3649252"/>
              <a:gd name="connsiteY2133" fmla="*/ 48875 h 677574"/>
              <a:gd name="connsiteX2134" fmla="*/ 1235909 w 3649252"/>
              <a:gd name="connsiteY2134" fmla="*/ 39235 h 677574"/>
              <a:gd name="connsiteX2135" fmla="*/ 1254161 w 3649252"/>
              <a:gd name="connsiteY2135" fmla="*/ 35732 h 677574"/>
              <a:gd name="connsiteX2136" fmla="*/ 1155299 w 3649252"/>
              <a:gd name="connsiteY2136" fmla="*/ 35732 h 677574"/>
              <a:gd name="connsiteX2137" fmla="*/ 1166256 w 3649252"/>
              <a:gd name="connsiteY2137" fmla="*/ 36857 h 677574"/>
              <a:gd name="connsiteX2138" fmla="*/ 1178274 w 3649252"/>
              <a:gd name="connsiteY2138" fmla="*/ 41452 h 677574"/>
              <a:gd name="connsiteX2139" fmla="*/ 1187946 w 3649252"/>
              <a:gd name="connsiteY2139" fmla="*/ 51927 h 677574"/>
              <a:gd name="connsiteX2140" fmla="*/ 1191802 w 3649252"/>
              <a:gd name="connsiteY2140" fmla="*/ 70693 h 677574"/>
              <a:gd name="connsiteX2141" fmla="*/ 1191802 w 3649252"/>
              <a:gd name="connsiteY2141" fmla="*/ 135731 h 677574"/>
              <a:gd name="connsiteX2142" fmla="*/ 1176635 w 3649252"/>
              <a:gd name="connsiteY2142" fmla="*/ 135731 h 677574"/>
              <a:gd name="connsiteX2143" fmla="*/ 1176635 w 3649252"/>
              <a:gd name="connsiteY2143" fmla="*/ 122364 h 677574"/>
              <a:gd name="connsiteX2144" fmla="*/ 1175864 w 3649252"/>
              <a:gd name="connsiteY2144" fmla="*/ 122364 h 677574"/>
              <a:gd name="connsiteX2145" fmla="*/ 1170723 w 3649252"/>
              <a:gd name="connsiteY2145" fmla="*/ 129240 h 677574"/>
              <a:gd name="connsiteX2146" fmla="*/ 1161147 w 3649252"/>
              <a:gd name="connsiteY2146" fmla="*/ 135474 h 677574"/>
              <a:gd name="connsiteX2147" fmla="*/ 1146558 w 3649252"/>
              <a:gd name="connsiteY2147" fmla="*/ 138045 h 677574"/>
              <a:gd name="connsiteX2148" fmla="*/ 1129528 w 3649252"/>
              <a:gd name="connsiteY2148" fmla="*/ 134478 h 677574"/>
              <a:gd name="connsiteX2149" fmla="*/ 1117381 w 3649252"/>
              <a:gd name="connsiteY2149" fmla="*/ 124131 h 677574"/>
              <a:gd name="connsiteX2150" fmla="*/ 1112883 w 3649252"/>
              <a:gd name="connsiteY2150" fmla="*/ 107711 h 677574"/>
              <a:gd name="connsiteX2151" fmla="*/ 1116225 w 3649252"/>
              <a:gd name="connsiteY2151" fmla="*/ 93926 h 677574"/>
              <a:gd name="connsiteX2152" fmla="*/ 1125158 w 3649252"/>
              <a:gd name="connsiteY2152" fmla="*/ 85603 h 677574"/>
              <a:gd name="connsiteX2153" fmla="*/ 1137529 w 3649252"/>
              <a:gd name="connsiteY2153" fmla="*/ 81072 h 677574"/>
              <a:gd name="connsiteX2154" fmla="*/ 1151185 w 3649252"/>
              <a:gd name="connsiteY2154" fmla="*/ 78662 h 677574"/>
              <a:gd name="connsiteX2155" fmla="*/ 1165806 w 3649252"/>
              <a:gd name="connsiteY2155" fmla="*/ 76895 h 677574"/>
              <a:gd name="connsiteX2156" fmla="*/ 1174032 w 3649252"/>
              <a:gd name="connsiteY2156" fmla="*/ 74806 h 677574"/>
              <a:gd name="connsiteX2157" fmla="*/ 1176635 w 3649252"/>
              <a:gd name="connsiteY2157" fmla="*/ 69665 h 677574"/>
              <a:gd name="connsiteX2158" fmla="*/ 1176635 w 3649252"/>
              <a:gd name="connsiteY2158" fmla="*/ 69151 h 677574"/>
              <a:gd name="connsiteX2159" fmla="*/ 1171462 w 3649252"/>
              <a:gd name="connsiteY2159" fmla="*/ 54370 h 677574"/>
              <a:gd name="connsiteX2160" fmla="*/ 1155813 w 3649252"/>
              <a:gd name="connsiteY2160" fmla="*/ 49100 h 677574"/>
              <a:gd name="connsiteX2161" fmla="*/ 1138782 w 3649252"/>
              <a:gd name="connsiteY2161" fmla="*/ 53855 h 677574"/>
              <a:gd name="connsiteX2162" fmla="*/ 1130106 w 3649252"/>
              <a:gd name="connsiteY2162" fmla="*/ 64010 h 677574"/>
              <a:gd name="connsiteX2163" fmla="*/ 1115710 w 3649252"/>
              <a:gd name="connsiteY2163" fmla="*/ 58868 h 677574"/>
              <a:gd name="connsiteX2164" fmla="*/ 1126025 w 3649252"/>
              <a:gd name="connsiteY2164" fmla="*/ 44826 h 677574"/>
              <a:gd name="connsiteX2165" fmla="*/ 1140164 w 3649252"/>
              <a:gd name="connsiteY2165" fmla="*/ 37757 h 677574"/>
              <a:gd name="connsiteX2166" fmla="*/ 1155299 w 3649252"/>
              <a:gd name="connsiteY2166" fmla="*/ 35732 h 677574"/>
              <a:gd name="connsiteX2167" fmla="*/ 793349 w 3649252"/>
              <a:gd name="connsiteY2167" fmla="*/ 35732 h 677574"/>
              <a:gd name="connsiteX2168" fmla="*/ 804306 w 3649252"/>
              <a:gd name="connsiteY2168" fmla="*/ 36857 h 677574"/>
              <a:gd name="connsiteX2169" fmla="*/ 816324 w 3649252"/>
              <a:gd name="connsiteY2169" fmla="*/ 41452 h 677574"/>
              <a:gd name="connsiteX2170" fmla="*/ 825996 w 3649252"/>
              <a:gd name="connsiteY2170" fmla="*/ 51927 h 677574"/>
              <a:gd name="connsiteX2171" fmla="*/ 829852 w 3649252"/>
              <a:gd name="connsiteY2171" fmla="*/ 70693 h 677574"/>
              <a:gd name="connsiteX2172" fmla="*/ 829852 w 3649252"/>
              <a:gd name="connsiteY2172" fmla="*/ 135731 h 677574"/>
              <a:gd name="connsiteX2173" fmla="*/ 814685 w 3649252"/>
              <a:gd name="connsiteY2173" fmla="*/ 135731 h 677574"/>
              <a:gd name="connsiteX2174" fmla="*/ 814685 w 3649252"/>
              <a:gd name="connsiteY2174" fmla="*/ 122364 h 677574"/>
              <a:gd name="connsiteX2175" fmla="*/ 813914 w 3649252"/>
              <a:gd name="connsiteY2175" fmla="*/ 122364 h 677574"/>
              <a:gd name="connsiteX2176" fmla="*/ 808773 w 3649252"/>
              <a:gd name="connsiteY2176" fmla="*/ 129240 h 677574"/>
              <a:gd name="connsiteX2177" fmla="*/ 799197 w 3649252"/>
              <a:gd name="connsiteY2177" fmla="*/ 135474 h 677574"/>
              <a:gd name="connsiteX2178" fmla="*/ 784608 w 3649252"/>
              <a:gd name="connsiteY2178" fmla="*/ 138045 h 677574"/>
              <a:gd name="connsiteX2179" fmla="*/ 767578 w 3649252"/>
              <a:gd name="connsiteY2179" fmla="*/ 134478 h 677574"/>
              <a:gd name="connsiteX2180" fmla="*/ 755431 w 3649252"/>
              <a:gd name="connsiteY2180" fmla="*/ 124131 h 677574"/>
              <a:gd name="connsiteX2181" fmla="*/ 750933 w 3649252"/>
              <a:gd name="connsiteY2181" fmla="*/ 107711 h 677574"/>
              <a:gd name="connsiteX2182" fmla="*/ 754275 w 3649252"/>
              <a:gd name="connsiteY2182" fmla="*/ 93926 h 677574"/>
              <a:gd name="connsiteX2183" fmla="*/ 763208 w 3649252"/>
              <a:gd name="connsiteY2183" fmla="*/ 85603 h 677574"/>
              <a:gd name="connsiteX2184" fmla="*/ 775579 w 3649252"/>
              <a:gd name="connsiteY2184" fmla="*/ 81072 h 677574"/>
              <a:gd name="connsiteX2185" fmla="*/ 789236 w 3649252"/>
              <a:gd name="connsiteY2185" fmla="*/ 78662 h 677574"/>
              <a:gd name="connsiteX2186" fmla="*/ 803856 w 3649252"/>
              <a:gd name="connsiteY2186" fmla="*/ 76895 h 677574"/>
              <a:gd name="connsiteX2187" fmla="*/ 812082 w 3649252"/>
              <a:gd name="connsiteY2187" fmla="*/ 74806 h 677574"/>
              <a:gd name="connsiteX2188" fmla="*/ 814685 w 3649252"/>
              <a:gd name="connsiteY2188" fmla="*/ 69665 h 677574"/>
              <a:gd name="connsiteX2189" fmla="*/ 814685 w 3649252"/>
              <a:gd name="connsiteY2189" fmla="*/ 69151 h 677574"/>
              <a:gd name="connsiteX2190" fmla="*/ 809512 w 3649252"/>
              <a:gd name="connsiteY2190" fmla="*/ 54370 h 677574"/>
              <a:gd name="connsiteX2191" fmla="*/ 793863 w 3649252"/>
              <a:gd name="connsiteY2191" fmla="*/ 49100 h 677574"/>
              <a:gd name="connsiteX2192" fmla="*/ 776832 w 3649252"/>
              <a:gd name="connsiteY2192" fmla="*/ 53855 h 677574"/>
              <a:gd name="connsiteX2193" fmla="*/ 768156 w 3649252"/>
              <a:gd name="connsiteY2193" fmla="*/ 64010 h 677574"/>
              <a:gd name="connsiteX2194" fmla="*/ 753761 w 3649252"/>
              <a:gd name="connsiteY2194" fmla="*/ 58868 h 677574"/>
              <a:gd name="connsiteX2195" fmla="*/ 764075 w 3649252"/>
              <a:gd name="connsiteY2195" fmla="*/ 44826 h 677574"/>
              <a:gd name="connsiteX2196" fmla="*/ 778214 w 3649252"/>
              <a:gd name="connsiteY2196" fmla="*/ 37757 h 677574"/>
              <a:gd name="connsiteX2197" fmla="*/ 793349 w 3649252"/>
              <a:gd name="connsiteY2197" fmla="*/ 35732 h 677574"/>
              <a:gd name="connsiteX2198" fmla="*/ 479024 w 3649252"/>
              <a:gd name="connsiteY2198" fmla="*/ 35732 h 677574"/>
              <a:gd name="connsiteX2199" fmla="*/ 489981 w 3649252"/>
              <a:gd name="connsiteY2199" fmla="*/ 36857 h 677574"/>
              <a:gd name="connsiteX2200" fmla="*/ 501999 w 3649252"/>
              <a:gd name="connsiteY2200" fmla="*/ 41452 h 677574"/>
              <a:gd name="connsiteX2201" fmla="*/ 511671 w 3649252"/>
              <a:gd name="connsiteY2201" fmla="*/ 51927 h 677574"/>
              <a:gd name="connsiteX2202" fmla="*/ 515527 w 3649252"/>
              <a:gd name="connsiteY2202" fmla="*/ 70693 h 677574"/>
              <a:gd name="connsiteX2203" fmla="*/ 515527 w 3649252"/>
              <a:gd name="connsiteY2203" fmla="*/ 135731 h 677574"/>
              <a:gd name="connsiteX2204" fmla="*/ 500360 w 3649252"/>
              <a:gd name="connsiteY2204" fmla="*/ 135731 h 677574"/>
              <a:gd name="connsiteX2205" fmla="*/ 500360 w 3649252"/>
              <a:gd name="connsiteY2205" fmla="*/ 122364 h 677574"/>
              <a:gd name="connsiteX2206" fmla="*/ 499589 w 3649252"/>
              <a:gd name="connsiteY2206" fmla="*/ 122364 h 677574"/>
              <a:gd name="connsiteX2207" fmla="*/ 494448 w 3649252"/>
              <a:gd name="connsiteY2207" fmla="*/ 129240 h 677574"/>
              <a:gd name="connsiteX2208" fmla="*/ 484872 w 3649252"/>
              <a:gd name="connsiteY2208" fmla="*/ 135474 h 677574"/>
              <a:gd name="connsiteX2209" fmla="*/ 470283 w 3649252"/>
              <a:gd name="connsiteY2209" fmla="*/ 138045 h 677574"/>
              <a:gd name="connsiteX2210" fmla="*/ 453253 w 3649252"/>
              <a:gd name="connsiteY2210" fmla="*/ 134478 h 677574"/>
              <a:gd name="connsiteX2211" fmla="*/ 441106 w 3649252"/>
              <a:gd name="connsiteY2211" fmla="*/ 124131 h 677574"/>
              <a:gd name="connsiteX2212" fmla="*/ 436608 w 3649252"/>
              <a:gd name="connsiteY2212" fmla="*/ 107711 h 677574"/>
              <a:gd name="connsiteX2213" fmla="*/ 439949 w 3649252"/>
              <a:gd name="connsiteY2213" fmla="*/ 93926 h 677574"/>
              <a:gd name="connsiteX2214" fmla="*/ 448883 w 3649252"/>
              <a:gd name="connsiteY2214" fmla="*/ 85603 h 677574"/>
              <a:gd name="connsiteX2215" fmla="*/ 461254 w 3649252"/>
              <a:gd name="connsiteY2215" fmla="*/ 81072 h 677574"/>
              <a:gd name="connsiteX2216" fmla="*/ 474911 w 3649252"/>
              <a:gd name="connsiteY2216" fmla="*/ 78662 h 677574"/>
              <a:gd name="connsiteX2217" fmla="*/ 489531 w 3649252"/>
              <a:gd name="connsiteY2217" fmla="*/ 76895 h 677574"/>
              <a:gd name="connsiteX2218" fmla="*/ 497757 w 3649252"/>
              <a:gd name="connsiteY2218" fmla="*/ 74806 h 677574"/>
              <a:gd name="connsiteX2219" fmla="*/ 500360 w 3649252"/>
              <a:gd name="connsiteY2219" fmla="*/ 69665 h 677574"/>
              <a:gd name="connsiteX2220" fmla="*/ 500360 w 3649252"/>
              <a:gd name="connsiteY2220" fmla="*/ 69151 h 677574"/>
              <a:gd name="connsiteX2221" fmla="*/ 495187 w 3649252"/>
              <a:gd name="connsiteY2221" fmla="*/ 54370 h 677574"/>
              <a:gd name="connsiteX2222" fmla="*/ 479538 w 3649252"/>
              <a:gd name="connsiteY2222" fmla="*/ 49100 h 677574"/>
              <a:gd name="connsiteX2223" fmla="*/ 462507 w 3649252"/>
              <a:gd name="connsiteY2223" fmla="*/ 53855 h 677574"/>
              <a:gd name="connsiteX2224" fmla="*/ 453831 w 3649252"/>
              <a:gd name="connsiteY2224" fmla="*/ 64010 h 677574"/>
              <a:gd name="connsiteX2225" fmla="*/ 439435 w 3649252"/>
              <a:gd name="connsiteY2225" fmla="*/ 58868 h 677574"/>
              <a:gd name="connsiteX2226" fmla="*/ 449750 w 3649252"/>
              <a:gd name="connsiteY2226" fmla="*/ 44826 h 677574"/>
              <a:gd name="connsiteX2227" fmla="*/ 463889 w 3649252"/>
              <a:gd name="connsiteY2227" fmla="*/ 37757 h 677574"/>
              <a:gd name="connsiteX2228" fmla="*/ 479024 w 3649252"/>
              <a:gd name="connsiteY2228" fmla="*/ 35732 h 677574"/>
              <a:gd name="connsiteX2229" fmla="*/ 273086 w 3649252"/>
              <a:gd name="connsiteY2229" fmla="*/ 35732 h 677574"/>
              <a:gd name="connsiteX2230" fmla="*/ 291177 w 3649252"/>
              <a:gd name="connsiteY2230" fmla="*/ 39363 h 677574"/>
              <a:gd name="connsiteX2231" fmla="*/ 303067 w 3649252"/>
              <a:gd name="connsiteY2231" fmla="*/ 49196 h 677574"/>
              <a:gd name="connsiteX2232" fmla="*/ 307276 w 3649252"/>
              <a:gd name="connsiteY2232" fmla="*/ 63238 h 677574"/>
              <a:gd name="connsiteX2233" fmla="*/ 302585 w 3649252"/>
              <a:gd name="connsiteY2233" fmla="*/ 76734 h 677574"/>
              <a:gd name="connsiteX2234" fmla="*/ 290824 w 3649252"/>
              <a:gd name="connsiteY2234" fmla="*/ 84061 h 677574"/>
              <a:gd name="connsiteX2235" fmla="*/ 290824 w 3649252"/>
              <a:gd name="connsiteY2235" fmla="*/ 85089 h 677574"/>
              <a:gd name="connsiteX2236" fmla="*/ 300560 w 3649252"/>
              <a:gd name="connsiteY2236" fmla="*/ 88656 h 677574"/>
              <a:gd name="connsiteX2237" fmla="*/ 307019 w 3649252"/>
              <a:gd name="connsiteY2237" fmla="*/ 96946 h 677574"/>
              <a:gd name="connsiteX2238" fmla="*/ 309333 w 3649252"/>
              <a:gd name="connsiteY2238" fmla="*/ 108225 h 677574"/>
              <a:gd name="connsiteX2239" fmla="*/ 304513 w 3649252"/>
              <a:gd name="connsiteY2239" fmla="*/ 123874 h 677574"/>
              <a:gd name="connsiteX2240" fmla="*/ 291274 w 3649252"/>
              <a:gd name="connsiteY2240" fmla="*/ 134157 h 677574"/>
              <a:gd name="connsiteX2241" fmla="*/ 272058 w 3649252"/>
              <a:gd name="connsiteY2241" fmla="*/ 137788 h 677574"/>
              <a:gd name="connsiteX2242" fmla="*/ 253292 w 3649252"/>
              <a:gd name="connsiteY2242" fmla="*/ 134350 h 677574"/>
              <a:gd name="connsiteX2243" fmla="*/ 240149 w 3649252"/>
              <a:gd name="connsiteY2243" fmla="*/ 124774 h 677574"/>
              <a:gd name="connsiteX2244" fmla="*/ 235040 w 3649252"/>
              <a:gd name="connsiteY2244" fmla="*/ 110539 h 677574"/>
              <a:gd name="connsiteX2245" fmla="*/ 251236 w 3649252"/>
              <a:gd name="connsiteY2245" fmla="*/ 110539 h 677574"/>
              <a:gd name="connsiteX2246" fmla="*/ 257309 w 3649252"/>
              <a:gd name="connsiteY2246" fmla="*/ 120693 h 677574"/>
              <a:gd name="connsiteX2247" fmla="*/ 271801 w 3649252"/>
              <a:gd name="connsiteY2247" fmla="*/ 124163 h 677574"/>
              <a:gd name="connsiteX2248" fmla="*/ 287418 w 3649252"/>
              <a:gd name="connsiteY2248" fmla="*/ 120404 h 677574"/>
              <a:gd name="connsiteX2249" fmla="*/ 293908 w 3649252"/>
              <a:gd name="connsiteY2249" fmla="*/ 108225 h 677574"/>
              <a:gd name="connsiteX2250" fmla="*/ 291466 w 3649252"/>
              <a:gd name="connsiteY2250" fmla="*/ 99581 h 677574"/>
              <a:gd name="connsiteX2251" fmla="*/ 284590 w 3649252"/>
              <a:gd name="connsiteY2251" fmla="*/ 93829 h 677574"/>
              <a:gd name="connsiteX2252" fmla="*/ 274114 w 3649252"/>
              <a:gd name="connsiteY2252" fmla="*/ 91773 h 677574"/>
              <a:gd name="connsiteX2253" fmla="*/ 257148 w 3649252"/>
              <a:gd name="connsiteY2253" fmla="*/ 91773 h 677574"/>
              <a:gd name="connsiteX2254" fmla="*/ 257148 w 3649252"/>
              <a:gd name="connsiteY2254" fmla="*/ 78148 h 677574"/>
              <a:gd name="connsiteX2255" fmla="*/ 274114 w 3649252"/>
              <a:gd name="connsiteY2255" fmla="*/ 78148 h 677574"/>
              <a:gd name="connsiteX2256" fmla="*/ 287514 w 3649252"/>
              <a:gd name="connsiteY2256" fmla="*/ 74035 h 677574"/>
              <a:gd name="connsiteX2257" fmla="*/ 291852 w 3649252"/>
              <a:gd name="connsiteY2257" fmla="*/ 63753 h 677574"/>
              <a:gd name="connsiteX2258" fmla="*/ 287160 w 3649252"/>
              <a:gd name="connsiteY2258" fmla="*/ 53116 h 677574"/>
              <a:gd name="connsiteX2259" fmla="*/ 273857 w 3649252"/>
              <a:gd name="connsiteY2259" fmla="*/ 49100 h 677574"/>
              <a:gd name="connsiteX2260" fmla="*/ 259397 w 3649252"/>
              <a:gd name="connsiteY2260" fmla="*/ 52988 h 677574"/>
              <a:gd name="connsiteX2261" fmla="*/ 253292 w 3649252"/>
              <a:gd name="connsiteY2261" fmla="*/ 62981 h 677574"/>
              <a:gd name="connsiteX2262" fmla="*/ 237354 w 3649252"/>
              <a:gd name="connsiteY2262" fmla="*/ 62981 h 677574"/>
              <a:gd name="connsiteX2263" fmla="*/ 242238 w 3649252"/>
              <a:gd name="connsiteY2263" fmla="*/ 48875 h 677574"/>
              <a:gd name="connsiteX2264" fmla="*/ 254834 w 3649252"/>
              <a:gd name="connsiteY2264" fmla="*/ 39235 h 677574"/>
              <a:gd name="connsiteX2265" fmla="*/ 273086 w 3649252"/>
              <a:gd name="connsiteY2265" fmla="*/ 35732 h 677574"/>
              <a:gd name="connsiteX2266" fmla="*/ 176537 w 3649252"/>
              <a:gd name="connsiteY2266" fmla="*/ 35732 h 677574"/>
              <a:gd name="connsiteX2267" fmla="*/ 199962 w 3649252"/>
              <a:gd name="connsiteY2267" fmla="*/ 42095 h 677574"/>
              <a:gd name="connsiteX2268" fmla="*/ 215643 w 3649252"/>
              <a:gd name="connsiteY2268" fmla="*/ 59961 h 677574"/>
              <a:gd name="connsiteX2269" fmla="*/ 221267 w 3649252"/>
              <a:gd name="connsiteY2269" fmla="*/ 86889 h 677574"/>
              <a:gd name="connsiteX2270" fmla="*/ 215643 w 3649252"/>
              <a:gd name="connsiteY2270" fmla="*/ 113624 h 677574"/>
              <a:gd name="connsiteX2271" fmla="*/ 199962 w 3649252"/>
              <a:gd name="connsiteY2271" fmla="*/ 131425 h 677574"/>
              <a:gd name="connsiteX2272" fmla="*/ 176537 w 3649252"/>
              <a:gd name="connsiteY2272" fmla="*/ 137788 h 677574"/>
              <a:gd name="connsiteX2273" fmla="*/ 153112 w 3649252"/>
              <a:gd name="connsiteY2273" fmla="*/ 131425 h 677574"/>
              <a:gd name="connsiteX2274" fmla="*/ 137431 w 3649252"/>
              <a:gd name="connsiteY2274" fmla="*/ 113624 h 677574"/>
              <a:gd name="connsiteX2275" fmla="*/ 131808 w 3649252"/>
              <a:gd name="connsiteY2275" fmla="*/ 86889 h 677574"/>
              <a:gd name="connsiteX2276" fmla="*/ 137431 w 3649252"/>
              <a:gd name="connsiteY2276" fmla="*/ 59961 h 677574"/>
              <a:gd name="connsiteX2277" fmla="*/ 153112 w 3649252"/>
              <a:gd name="connsiteY2277" fmla="*/ 42095 h 677574"/>
              <a:gd name="connsiteX2278" fmla="*/ 176537 w 3649252"/>
              <a:gd name="connsiteY2278" fmla="*/ 35732 h 677574"/>
              <a:gd name="connsiteX2279" fmla="*/ 1969334 w 3649252"/>
              <a:gd name="connsiteY2279" fmla="*/ 4113 h 677574"/>
              <a:gd name="connsiteX2280" fmla="*/ 1983473 w 3649252"/>
              <a:gd name="connsiteY2280" fmla="*/ 4113 h 677574"/>
              <a:gd name="connsiteX2281" fmla="*/ 1986268 w 3649252"/>
              <a:gd name="connsiteY2281" fmla="*/ 12918 h 677574"/>
              <a:gd name="connsiteX2282" fmla="*/ 1995812 w 3649252"/>
              <a:gd name="connsiteY2282" fmla="*/ 16709 h 677574"/>
              <a:gd name="connsiteX2283" fmla="*/ 2005484 w 3649252"/>
              <a:gd name="connsiteY2283" fmla="*/ 12918 h 677574"/>
              <a:gd name="connsiteX2284" fmla="*/ 2008408 w 3649252"/>
              <a:gd name="connsiteY2284" fmla="*/ 4113 h 677574"/>
              <a:gd name="connsiteX2285" fmla="*/ 2022547 w 3649252"/>
              <a:gd name="connsiteY2285" fmla="*/ 4113 h 677574"/>
              <a:gd name="connsiteX2286" fmla="*/ 2015349 w 3649252"/>
              <a:gd name="connsiteY2286" fmla="*/ 21144 h 677574"/>
              <a:gd name="connsiteX2287" fmla="*/ 1995812 w 3649252"/>
              <a:gd name="connsiteY2287" fmla="*/ 27763 h 677574"/>
              <a:gd name="connsiteX2288" fmla="*/ 1976500 w 3649252"/>
              <a:gd name="connsiteY2288" fmla="*/ 21144 h 677574"/>
              <a:gd name="connsiteX2289" fmla="*/ 1969334 w 3649252"/>
              <a:gd name="connsiteY2289" fmla="*/ 4113 h 677574"/>
              <a:gd name="connsiteX2290" fmla="*/ 995741 w 3649252"/>
              <a:gd name="connsiteY2290" fmla="*/ 4113 h 677574"/>
              <a:gd name="connsiteX2291" fmla="*/ 1075175 w 3649252"/>
              <a:gd name="connsiteY2291" fmla="*/ 4113 h 677574"/>
              <a:gd name="connsiteX2292" fmla="*/ 1075175 w 3649252"/>
              <a:gd name="connsiteY2292" fmla="*/ 18252 h 677574"/>
              <a:gd name="connsiteX2293" fmla="*/ 1011679 w 3649252"/>
              <a:gd name="connsiteY2293" fmla="*/ 18252 h 677574"/>
              <a:gd name="connsiteX2294" fmla="*/ 1011679 w 3649252"/>
              <a:gd name="connsiteY2294" fmla="*/ 59382 h 677574"/>
              <a:gd name="connsiteX2295" fmla="*/ 1045098 w 3649252"/>
              <a:gd name="connsiteY2295" fmla="*/ 59382 h 677574"/>
              <a:gd name="connsiteX2296" fmla="*/ 1068973 w 3649252"/>
              <a:gd name="connsiteY2296" fmla="*/ 64010 h 677574"/>
              <a:gd name="connsiteX2297" fmla="*/ 1083755 w 3649252"/>
              <a:gd name="connsiteY2297" fmla="*/ 77056 h 677574"/>
              <a:gd name="connsiteX2298" fmla="*/ 1088800 w 3649252"/>
              <a:gd name="connsiteY2298" fmla="*/ 96914 h 677574"/>
              <a:gd name="connsiteX2299" fmla="*/ 1083755 w 3649252"/>
              <a:gd name="connsiteY2299" fmla="*/ 117094 h 677574"/>
              <a:gd name="connsiteX2300" fmla="*/ 1068973 w 3649252"/>
              <a:gd name="connsiteY2300" fmla="*/ 130783 h 677574"/>
              <a:gd name="connsiteX2301" fmla="*/ 1045098 w 3649252"/>
              <a:gd name="connsiteY2301" fmla="*/ 135731 h 677574"/>
              <a:gd name="connsiteX2302" fmla="*/ 995741 w 3649252"/>
              <a:gd name="connsiteY2302" fmla="*/ 135731 h 677574"/>
              <a:gd name="connsiteX2303" fmla="*/ 995741 w 3649252"/>
              <a:gd name="connsiteY2303" fmla="*/ 4113 h 677574"/>
              <a:gd name="connsiteX2304" fmla="*/ 58097 w 3649252"/>
              <a:gd name="connsiteY2304" fmla="*/ 2314 h 677574"/>
              <a:gd name="connsiteX2305" fmla="*/ 76831 w 3649252"/>
              <a:gd name="connsiteY2305" fmla="*/ 5206 h 677574"/>
              <a:gd name="connsiteX2306" fmla="*/ 92673 w 3649252"/>
              <a:gd name="connsiteY2306" fmla="*/ 13657 h 677574"/>
              <a:gd name="connsiteX2307" fmla="*/ 104498 w 3649252"/>
              <a:gd name="connsiteY2307" fmla="*/ 27153 h 677574"/>
              <a:gd name="connsiteX2308" fmla="*/ 111053 w 3649252"/>
              <a:gd name="connsiteY2308" fmla="*/ 45244 h 677574"/>
              <a:gd name="connsiteX2309" fmla="*/ 95115 w 3649252"/>
              <a:gd name="connsiteY2309" fmla="*/ 45244 h 677574"/>
              <a:gd name="connsiteX2310" fmla="*/ 90198 w 3649252"/>
              <a:gd name="connsiteY2310" fmla="*/ 33162 h 677574"/>
              <a:gd name="connsiteX2311" fmla="*/ 81715 w 3649252"/>
              <a:gd name="connsiteY2311" fmla="*/ 24389 h 677574"/>
              <a:gd name="connsiteX2312" fmla="*/ 70693 w 3649252"/>
              <a:gd name="connsiteY2312" fmla="*/ 19023 h 677574"/>
              <a:gd name="connsiteX2313" fmla="*/ 58097 w 3649252"/>
              <a:gd name="connsiteY2313" fmla="*/ 17223 h 677574"/>
              <a:gd name="connsiteX2314" fmla="*/ 36471 w 3649252"/>
              <a:gd name="connsiteY2314" fmla="*/ 23265 h 677574"/>
              <a:gd name="connsiteX2315" fmla="*/ 21112 w 3649252"/>
              <a:gd name="connsiteY2315" fmla="*/ 41066 h 677574"/>
              <a:gd name="connsiteX2316" fmla="*/ 15424 w 3649252"/>
              <a:gd name="connsiteY2316" fmla="*/ 69922 h 677574"/>
              <a:gd name="connsiteX2317" fmla="*/ 21112 w 3649252"/>
              <a:gd name="connsiteY2317" fmla="*/ 98778 h 677574"/>
              <a:gd name="connsiteX2318" fmla="*/ 36471 w 3649252"/>
              <a:gd name="connsiteY2318" fmla="*/ 116580 h 677574"/>
              <a:gd name="connsiteX2319" fmla="*/ 58097 w 3649252"/>
              <a:gd name="connsiteY2319" fmla="*/ 122621 h 677574"/>
              <a:gd name="connsiteX2320" fmla="*/ 70693 w 3649252"/>
              <a:gd name="connsiteY2320" fmla="*/ 120821 h 677574"/>
              <a:gd name="connsiteX2321" fmla="*/ 81715 w 3649252"/>
              <a:gd name="connsiteY2321" fmla="*/ 115455 h 677574"/>
              <a:gd name="connsiteX2322" fmla="*/ 90198 w 3649252"/>
              <a:gd name="connsiteY2322" fmla="*/ 106651 h 677574"/>
              <a:gd name="connsiteX2323" fmla="*/ 95115 w 3649252"/>
              <a:gd name="connsiteY2323" fmla="*/ 94601 h 677574"/>
              <a:gd name="connsiteX2324" fmla="*/ 111053 w 3649252"/>
              <a:gd name="connsiteY2324" fmla="*/ 94601 h 677574"/>
              <a:gd name="connsiteX2325" fmla="*/ 104498 w 3649252"/>
              <a:gd name="connsiteY2325" fmla="*/ 112659 h 677574"/>
              <a:gd name="connsiteX2326" fmla="*/ 92673 w 3649252"/>
              <a:gd name="connsiteY2326" fmla="*/ 126188 h 677574"/>
              <a:gd name="connsiteX2327" fmla="*/ 76831 w 3649252"/>
              <a:gd name="connsiteY2327" fmla="*/ 134639 h 677574"/>
              <a:gd name="connsiteX2328" fmla="*/ 58097 w 3649252"/>
              <a:gd name="connsiteY2328" fmla="*/ 137531 h 677574"/>
              <a:gd name="connsiteX2329" fmla="*/ 28149 w 3649252"/>
              <a:gd name="connsiteY2329" fmla="*/ 129305 h 677574"/>
              <a:gd name="connsiteX2330" fmla="*/ 7519 w 3649252"/>
              <a:gd name="connsiteY2330" fmla="*/ 105912 h 677574"/>
              <a:gd name="connsiteX2331" fmla="*/ 0 w 3649252"/>
              <a:gd name="connsiteY2331" fmla="*/ 69922 h 677574"/>
              <a:gd name="connsiteX2332" fmla="*/ 7519 w 3649252"/>
              <a:gd name="connsiteY2332" fmla="*/ 33933 h 677574"/>
              <a:gd name="connsiteX2333" fmla="*/ 28149 w 3649252"/>
              <a:gd name="connsiteY2333" fmla="*/ 10540 h 677574"/>
              <a:gd name="connsiteX2334" fmla="*/ 58097 w 3649252"/>
              <a:gd name="connsiteY2334" fmla="*/ 2314 h 677574"/>
              <a:gd name="connsiteX2335" fmla="*/ 2181374 w 3649252"/>
              <a:gd name="connsiteY2335" fmla="*/ 0 h 677574"/>
              <a:gd name="connsiteX2336" fmla="*/ 2189086 w 3649252"/>
              <a:gd name="connsiteY2336" fmla="*/ 9254 h 677574"/>
              <a:gd name="connsiteX2337" fmla="*/ 2178674 w 3649252"/>
              <a:gd name="connsiteY2337" fmla="*/ 15360 h 677574"/>
              <a:gd name="connsiteX2338" fmla="*/ 2165307 w 3649252"/>
              <a:gd name="connsiteY2338" fmla="*/ 17481 h 677574"/>
              <a:gd name="connsiteX2339" fmla="*/ 2148726 w 3649252"/>
              <a:gd name="connsiteY2339" fmla="*/ 18252 h 677574"/>
              <a:gd name="connsiteX2340" fmla="*/ 2131696 w 3649252"/>
              <a:gd name="connsiteY2340" fmla="*/ 23265 h 677574"/>
              <a:gd name="connsiteX2341" fmla="*/ 2121284 w 3649252"/>
              <a:gd name="connsiteY2341" fmla="*/ 36632 h 677574"/>
              <a:gd name="connsiteX2342" fmla="*/ 2116593 w 3649252"/>
              <a:gd name="connsiteY2342" fmla="*/ 58097 h 677574"/>
              <a:gd name="connsiteX2343" fmla="*/ 2117878 w 3649252"/>
              <a:gd name="connsiteY2343" fmla="*/ 58097 h 677574"/>
              <a:gd name="connsiteX2344" fmla="*/ 2131760 w 3649252"/>
              <a:gd name="connsiteY2344" fmla="*/ 44473 h 677574"/>
              <a:gd name="connsiteX2345" fmla="*/ 2150783 w 3649252"/>
              <a:gd name="connsiteY2345" fmla="*/ 40102 h 677574"/>
              <a:gd name="connsiteX2346" fmla="*/ 2171605 w 3649252"/>
              <a:gd name="connsiteY2346" fmla="*/ 45501 h 677574"/>
              <a:gd name="connsiteX2347" fmla="*/ 2186258 w 3649252"/>
              <a:gd name="connsiteY2347" fmla="*/ 61503 h 677574"/>
              <a:gd name="connsiteX2348" fmla="*/ 2191657 w 3649252"/>
              <a:gd name="connsiteY2348" fmla="*/ 87660 h 677574"/>
              <a:gd name="connsiteX2349" fmla="*/ 2186162 w 3649252"/>
              <a:gd name="connsiteY2349" fmla="*/ 114395 h 677574"/>
              <a:gd name="connsiteX2350" fmla="*/ 2170802 w 3649252"/>
              <a:gd name="connsiteY2350" fmla="*/ 131715 h 677574"/>
              <a:gd name="connsiteX2351" fmla="*/ 2147698 w 3649252"/>
              <a:gd name="connsiteY2351" fmla="*/ 137788 h 677574"/>
              <a:gd name="connsiteX2352" fmla="*/ 2124498 w 3649252"/>
              <a:gd name="connsiteY2352" fmla="*/ 131522 h 677574"/>
              <a:gd name="connsiteX2353" fmla="*/ 2109010 w 3649252"/>
              <a:gd name="connsiteY2353" fmla="*/ 112884 h 677574"/>
              <a:gd name="connsiteX2354" fmla="*/ 2103483 w 3649252"/>
              <a:gd name="connsiteY2354" fmla="*/ 82261 h 677574"/>
              <a:gd name="connsiteX2355" fmla="*/ 2103483 w 3649252"/>
              <a:gd name="connsiteY2355" fmla="*/ 71722 h 677574"/>
              <a:gd name="connsiteX2356" fmla="*/ 2114697 w 3649252"/>
              <a:gd name="connsiteY2356" fmla="*/ 21722 h 677574"/>
              <a:gd name="connsiteX2357" fmla="*/ 2148469 w 3649252"/>
              <a:gd name="connsiteY2357" fmla="*/ 4113 h 677574"/>
              <a:gd name="connsiteX2358" fmla="*/ 2162672 w 3649252"/>
              <a:gd name="connsiteY2358" fmla="*/ 3985 h 677574"/>
              <a:gd name="connsiteX2359" fmla="*/ 2173533 w 3649252"/>
              <a:gd name="connsiteY2359" fmla="*/ 3406 h 677574"/>
              <a:gd name="connsiteX2360" fmla="*/ 2181374 w 3649252"/>
              <a:gd name="connsiteY2360" fmla="*/ 0 h 677574"/>
              <a:gd name="connsiteX0" fmla="*/ 1159117 w 3649252"/>
              <a:gd name="connsiteY0" fmla="*/ 598526 h 677574"/>
              <a:gd name="connsiteX1" fmla="*/ 1159117 w 3649252"/>
              <a:gd name="connsiteY1" fmla="*/ 620055 h 677574"/>
              <a:gd name="connsiteX2" fmla="*/ 1182189 w 3649252"/>
              <a:gd name="connsiteY2" fmla="*/ 620055 h 677574"/>
              <a:gd name="connsiteX3" fmla="*/ 1191154 w 3649252"/>
              <a:gd name="connsiteY3" fmla="*/ 617324 h 677574"/>
              <a:gd name="connsiteX4" fmla="*/ 1194400 w 3649252"/>
              <a:gd name="connsiteY4" fmla="*/ 609837 h 677574"/>
              <a:gd name="connsiteX5" fmla="*/ 1191154 w 3649252"/>
              <a:gd name="connsiteY5" fmla="*/ 601546 h 677574"/>
              <a:gd name="connsiteX6" fmla="*/ 1182189 w 3649252"/>
              <a:gd name="connsiteY6" fmla="*/ 598526 h 677574"/>
              <a:gd name="connsiteX7" fmla="*/ 1159117 w 3649252"/>
              <a:gd name="connsiteY7" fmla="*/ 598526 h 677574"/>
              <a:gd name="connsiteX8" fmla="*/ 2676058 w 3649252"/>
              <a:gd name="connsiteY8" fmla="*/ 594798 h 677574"/>
              <a:gd name="connsiteX9" fmla="*/ 2672555 w 3649252"/>
              <a:gd name="connsiteY9" fmla="*/ 596309 h 677574"/>
              <a:gd name="connsiteX10" fmla="*/ 2667575 w 3649252"/>
              <a:gd name="connsiteY10" fmla="*/ 597530 h 677574"/>
              <a:gd name="connsiteX11" fmla="*/ 2662048 w 3649252"/>
              <a:gd name="connsiteY11" fmla="*/ 598494 h 677574"/>
              <a:gd name="connsiteX12" fmla="*/ 2657035 w 3649252"/>
              <a:gd name="connsiteY12" fmla="*/ 599233 h 677574"/>
              <a:gd name="connsiteX13" fmla="*/ 2648616 w 3649252"/>
              <a:gd name="connsiteY13" fmla="*/ 601482 h 677574"/>
              <a:gd name="connsiteX14" fmla="*/ 2643025 w 3649252"/>
              <a:gd name="connsiteY14" fmla="*/ 605627 h 677574"/>
              <a:gd name="connsiteX15" fmla="*/ 2641033 w 3649252"/>
              <a:gd name="connsiteY15" fmla="*/ 612086 h 677574"/>
              <a:gd name="connsiteX16" fmla="*/ 2645113 w 3649252"/>
              <a:gd name="connsiteY16" fmla="*/ 620601 h 677574"/>
              <a:gd name="connsiteX17" fmla="*/ 2655493 w 3649252"/>
              <a:gd name="connsiteY17" fmla="*/ 623526 h 677574"/>
              <a:gd name="connsiteX18" fmla="*/ 2666161 w 3649252"/>
              <a:gd name="connsiteY18" fmla="*/ 621116 h 677574"/>
              <a:gd name="connsiteX19" fmla="*/ 2673423 w 3649252"/>
              <a:gd name="connsiteY19" fmla="*/ 614592 h 677574"/>
              <a:gd name="connsiteX20" fmla="*/ 2676058 w 3649252"/>
              <a:gd name="connsiteY20" fmla="*/ 605274 h 677574"/>
              <a:gd name="connsiteX21" fmla="*/ 2676058 w 3649252"/>
              <a:gd name="connsiteY21" fmla="*/ 594798 h 677574"/>
              <a:gd name="connsiteX22" fmla="*/ 2075983 w 3649252"/>
              <a:gd name="connsiteY22" fmla="*/ 594798 h 677574"/>
              <a:gd name="connsiteX23" fmla="*/ 2072481 w 3649252"/>
              <a:gd name="connsiteY23" fmla="*/ 596309 h 677574"/>
              <a:gd name="connsiteX24" fmla="*/ 2067500 w 3649252"/>
              <a:gd name="connsiteY24" fmla="*/ 597530 h 677574"/>
              <a:gd name="connsiteX25" fmla="*/ 2061973 w 3649252"/>
              <a:gd name="connsiteY25" fmla="*/ 598494 h 677574"/>
              <a:gd name="connsiteX26" fmla="*/ 2056960 w 3649252"/>
              <a:gd name="connsiteY26" fmla="*/ 599233 h 677574"/>
              <a:gd name="connsiteX27" fmla="*/ 2048541 w 3649252"/>
              <a:gd name="connsiteY27" fmla="*/ 601482 h 677574"/>
              <a:gd name="connsiteX28" fmla="*/ 2042950 w 3649252"/>
              <a:gd name="connsiteY28" fmla="*/ 605627 h 677574"/>
              <a:gd name="connsiteX29" fmla="*/ 2040958 w 3649252"/>
              <a:gd name="connsiteY29" fmla="*/ 612086 h 677574"/>
              <a:gd name="connsiteX30" fmla="*/ 2045039 w 3649252"/>
              <a:gd name="connsiteY30" fmla="*/ 620601 h 677574"/>
              <a:gd name="connsiteX31" fmla="*/ 2055418 w 3649252"/>
              <a:gd name="connsiteY31" fmla="*/ 623526 h 677574"/>
              <a:gd name="connsiteX32" fmla="*/ 2066086 w 3649252"/>
              <a:gd name="connsiteY32" fmla="*/ 621116 h 677574"/>
              <a:gd name="connsiteX33" fmla="*/ 2073348 w 3649252"/>
              <a:gd name="connsiteY33" fmla="*/ 614592 h 677574"/>
              <a:gd name="connsiteX34" fmla="*/ 2075983 w 3649252"/>
              <a:gd name="connsiteY34" fmla="*/ 605274 h 677574"/>
              <a:gd name="connsiteX35" fmla="*/ 2075983 w 3649252"/>
              <a:gd name="connsiteY35" fmla="*/ 594798 h 677574"/>
              <a:gd name="connsiteX36" fmla="*/ 1085383 w 3649252"/>
              <a:gd name="connsiteY36" fmla="*/ 594798 h 677574"/>
              <a:gd name="connsiteX37" fmla="*/ 1081881 w 3649252"/>
              <a:gd name="connsiteY37" fmla="*/ 596309 h 677574"/>
              <a:gd name="connsiteX38" fmla="*/ 1076900 w 3649252"/>
              <a:gd name="connsiteY38" fmla="*/ 597530 h 677574"/>
              <a:gd name="connsiteX39" fmla="*/ 1071373 w 3649252"/>
              <a:gd name="connsiteY39" fmla="*/ 598494 h 677574"/>
              <a:gd name="connsiteX40" fmla="*/ 1066360 w 3649252"/>
              <a:gd name="connsiteY40" fmla="*/ 599233 h 677574"/>
              <a:gd name="connsiteX41" fmla="*/ 1057941 w 3649252"/>
              <a:gd name="connsiteY41" fmla="*/ 601482 h 677574"/>
              <a:gd name="connsiteX42" fmla="*/ 1052350 w 3649252"/>
              <a:gd name="connsiteY42" fmla="*/ 605627 h 677574"/>
              <a:gd name="connsiteX43" fmla="*/ 1050358 w 3649252"/>
              <a:gd name="connsiteY43" fmla="*/ 612086 h 677574"/>
              <a:gd name="connsiteX44" fmla="*/ 1054439 w 3649252"/>
              <a:gd name="connsiteY44" fmla="*/ 620601 h 677574"/>
              <a:gd name="connsiteX45" fmla="*/ 1064818 w 3649252"/>
              <a:gd name="connsiteY45" fmla="*/ 623526 h 677574"/>
              <a:gd name="connsiteX46" fmla="*/ 1075486 w 3649252"/>
              <a:gd name="connsiteY46" fmla="*/ 621116 h 677574"/>
              <a:gd name="connsiteX47" fmla="*/ 1082748 w 3649252"/>
              <a:gd name="connsiteY47" fmla="*/ 614592 h 677574"/>
              <a:gd name="connsiteX48" fmla="*/ 1085383 w 3649252"/>
              <a:gd name="connsiteY48" fmla="*/ 605274 h 677574"/>
              <a:gd name="connsiteX49" fmla="*/ 1085383 w 3649252"/>
              <a:gd name="connsiteY49" fmla="*/ 594798 h 677574"/>
              <a:gd name="connsiteX50" fmla="*/ 166985 w 3649252"/>
              <a:gd name="connsiteY50" fmla="*/ 590942 h 677574"/>
              <a:gd name="connsiteX51" fmla="*/ 162776 w 3649252"/>
              <a:gd name="connsiteY51" fmla="*/ 593031 h 677574"/>
              <a:gd name="connsiteX52" fmla="*/ 155321 w 3649252"/>
              <a:gd name="connsiteY52" fmla="*/ 594638 h 677574"/>
              <a:gd name="connsiteX53" fmla="*/ 147159 w 3649252"/>
              <a:gd name="connsiteY53" fmla="*/ 595794 h 677574"/>
              <a:gd name="connsiteX54" fmla="*/ 140764 w 3649252"/>
              <a:gd name="connsiteY54" fmla="*/ 596598 h 677574"/>
              <a:gd name="connsiteX55" fmla="*/ 129743 w 3649252"/>
              <a:gd name="connsiteY55" fmla="*/ 599072 h 677574"/>
              <a:gd name="connsiteX56" fmla="*/ 121516 w 3649252"/>
              <a:gd name="connsiteY56" fmla="*/ 604149 h 677574"/>
              <a:gd name="connsiteX57" fmla="*/ 118400 w 3649252"/>
              <a:gd name="connsiteY57" fmla="*/ 613307 h 677574"/>
              <a:gd name="connsiteX58" fmla="*/ 124280 w 3649252"/>
              <a:gd name="connsiteY58" fmla="*/ 625229 h 677574"/>
              <a:gd name="connsiteX59" fmla="*/ 139222 w 3649252"/>
              <a:gd name="connsiteY59" fmla="*/ 629245 h 677574"/>
              <a:gd name="connsiteX60" fmla="*/ 154421 w 3649252"/>
              <a:gd name="connsiteY60" fmla="*/ 625711 h 677574"/>
              <a:gd name="connsiteX61" fmla="*/ 163804 w 3649252"/>
              <a:gd name="connsiteY61" fmla="*/ 616585 h 677574"/>
              <a:gd name="connsiteX62" fmla="*/ 166985 w 3649252"/>
              <a:gd name="connsiteY62" fmla="*/ 604824 h 677574"/>
              <a:gd name="connsiteX63" fmla="*/ 166985 w 3649252"/>
              <a:gd name="connsiteY63" fmla="*/ 590942 h 677574"/>
              <a:gd name="connsiteX64" fmla="*/ 618878 w 3649252"/>
              <a:gd name="connsiteY64" fmla="*/ 562922 h 677574"/>
              <a:gd name="connsiteX65" fmla="*/ 617850 w 3649252"/>
              <a:gd name="connsiteY65" fmla="*/ 574104 h 677574"/>
              <a:gd name="connsiteX66" fmla="*/ 614701 w 3649252"/>
              <a:gd name="connsiteY66" fmla="*/ 600936 h 677574"/>
              <a:gd name="connsiteX67" fmla="*/ 608274 w 3649252"/>
              <a:gd name="connsiteY67" fmla="*/ 618834 h 677574"/>
              <a:gd name="connsiteX68" fmla="*/ 645485 w 3649252"/>
              <a:gd name="connsiteY68" fmla="*/ 618834 h 677574"/>
              <a:gd name="connsiteX69" fmla="*/ 645485 w 3649252"/>
              <a:gd name="connsiteY69" fmla="*/ 562922 h 677574"/>
              <a:gd name="connsiteX70" fmla="*/ 618878 w 3649252"/>
              <a:gd name="connsiteY70" fmla="*/ 562922 h 677574"/>
              <a:gd name="connsiteX71" fmla="*/ 1159117 w 3649252"/>
              <a:gd name="connsiteY71" fmla="*/ 562794 h 677574"/>
              <a:gd name="connsiteX72" fmla="*/ 1159117 w 3649252"/>
              <a:gd name="connsiteY72" fmla="*/ 582459 h 677574"/>
              <a:gd name="connsiteX73" fmla="*/ 1176277 w 3649252"/>
              <a:gd name="connsiteY73" fmla="*/ 582459 h 677574"/>
              <a:gd name="connsiteX74" fmla="*/ 1183314 w 3649252"/>
              <a:gd name="connsiteY74" fmla="*/ 581270 h 677574"/>
              <a:gd name="connsiteX75" fmla="*/ 1187812 w 3649252"/>
              <a:gd name="connsiteY75" fmla="*/ 577832 h 677574"/>
              <a:gd name="connsiteX76" fmla="*/ 1189387 w 3649252"/>
              <a:gd name="connsiteY76" fmla="*/ 572498 h 677574"/>
              <a:gd name="connsiteX77" fmla="*/ 1185724 w 3649252"/>
              <a:gd name="connsiteY77" fmla="*/ 565364 h 677574"/>
              <a:gd name="connsiteX78" fmla="*/ 1175698 w 3649252"/>
              <a:gd name="connsiteY78" fmla="*/ 562794 h 677574"/>
              <a:gd name="connsiteX79" fmla="*/ 1159117 w 3649252"/>
              <a:gd name="connsiteY79" fmla="*/ 562794 h 677574"/>
              <a:gd name="connsiteX80" fmla="*/ 3133786 w 3649252"/>
              <a:gd name="connsiteY80" fmla="*/ 562344 h 677574"/>
              <a:gd name="connsiteX81" fmla="*/ 3122507 w 3649252"/>
              <a:gd name="connsiteY81" fmla="*/ 565878 h 677574"/>
              <a:gd name="connsiteX82" fmla="*/ 3115470 w 3649252"/>
              <a:gd name="connsiteY82" fmla="*/ 575904 h 677574"/>
              <a:gd name="connsiteX83" fmla="*/ 3113028 w 3649252"/>
              <a:gd name="connsiteY83" fmla="*/ 591199 h 677574"/>
              <a:gd name="connsiteX84" fmla="*/ 3115470 w 3649252"/>
              <a:gd name="connsiteY84" fmla="*/ 606559 h 677574"/>
              <a:gd name="connsiteX85" fmla="*/ 3122539 w 3649252"/>
              <a:gd name="connsiteY85" fmla="*/ 616745 h 677574"/>
              <a:gd name="connsiteX86" fmla="*/ 3133786 w 3649252"/>
              <a:gd name="connsiteY86" fmla="*/ 620376 h 677574"/>
              <a:gd name="connsiteX87" fmla="*/ 3145097 w 3649252"/>
              <a:gd name="connsiteY87" fmla="*/ 616681 h 677574"/>
              <a:gd name="connsiteX88" fmla="*/ 3152134 w 3649252"/>
              <a:gd name="connsiteY88" fmla="*/ 606398 h 677574"/>
              <a:gd name="connsiteX89" fmla="*/ 3154544 w 3649252"/>
              <a:gd name="connsiteY89" fmla="*/ 591199 h 677574"/>
              <a:gd name="connsiteX90" fmla="*/ 3152166 w 3649252"/>
              <a:gd name="connsiteY90" fmla="*/ 576161 h 677574"/>
              <a:gd name="connsiteX91" fmla="*/ 3145161 w 3649252"/>
              <a:gd name="connsiteY91" fmla="*/ 566007 h 677574"/>
              <a:gd name="connsiteX92" fmla="*/ 3133786 w 3649252"/>
              <a:gd name="connsiteY92" fmla="*/ 562344 h 677574"/>
              <a:gd name="connsiteX93" fmla="*/ 409636 w 3649252"/>
              <a:gd name="connsiteY93" fmla="*/ 562344 h 677574"/>
              <a:gd name="connsiteX94" fmla="*/ 398357 w 3649252"/>
              <a:gd name="connsiteY94" fmla="*/ 565878 h 677574"/>
              <a:gd name="connsiteX95" fmla="*/ 391320 w 3649252"/>
              <a:gd name="connsiteY95" fmla="*/ 575904 h 677574"/>
              <a:gd name="connsiteX96" fmla="*/ 388878 w 3649252"/>
              <a:gd name="connsiteY96" fmla="*/ 591199 h 677574"/>
              <a:gd name="connsiteX97" fmla="*/ 391320 w 3649252"/>
              <a:gd name="connsiteY97" fmla="*/ 606559 h 677574"/>
              <a:gd name="connsiteX98" fmla="*/ 398389 w 3649252"/>
              <a:gd name="connsiteY98" fmla="*/ 616745 h 677574"/>
              <a:gd name="connsiteX99" fmla="*/ 409636 w 3649252"/>
              <a:gd name="connsiteY99" fmla="*/ 620376 h 677574"/>
              <a:gd name="connsiteX100" fmla="*/ 420947 w 3649252"/>
              <a:gd name="connsiteY100" fmla="*/ 616681 h 677574"/>
              <a:gd name="connsiteX101" fmla="*/ 427984 w 3649252"/>
              <a:gd name="connsiteY101" fmla="*/ 606398 h 677574"/>
              <a:gd name="connsiteX102" fmla="*/ 430394 w 3649252"/>
              <a:gd name="connsiteY102" fmla="*/ 591199 h 677574"/>
              <a:gd name="connsiteX103" fmla="*/ 428016 w 3649252"/>
              <a:gd name="connsiteY103" fmla="*/ 576161 h 677574"/>
              <a:gd name="connsiteX104" fmla="*/ 421011 w 3649252"/>
              <a:gd name="connsiteY104" fmla="*/ 566007 h 677574"/>
              <a:gd name="connsiteX105" fmla="*/ 409636 w 3649252"/>
              <a:gd name="connsiteY105" fmla="*/ 562344 h 677574"/>
              <a:gd name="connsiteX106" fmla="*/ 2903603 w 3649252"/>
              <a:gd name="connsiteY106" fmla="*/ 561894 h 677574"/>
              <a:gd name="connsiteX107" fmla="*/ 2903603 w 3649252"/>
              <a:gd name="connsiteY107" fmla="*/ 621148 h 677574"/>
              <a:gd name="connsiteX108" fmla="*/ 2913435 w 3649252"/>
              <a:gd name="connsiteY108" fmla="*/ 618866 h 677574"/>
              <a:gd name="connsiteX109" fmla="*/ 2920698 w 3649252"/>
              <a:gd name="connsiteY109" fmla="*/ 612536 h 677574"/>
              <a:gd name="connsiteX110" fmla="*/ 2925197 w 3649252"/>
              <a:gd name="connsiteY110" fmla="*/ 603121 h 677574"/>
              <a:gd name="connsiteX111" fmla="*/ 2926739 w 3649252"/>
              <a:gd name="connsiteY111" fmla="*/ 591585 h 677574"/>
              <a:gd name="connsiteX112" fmla="*/ 2924008 w 3649252"/>
              <a:gd name="connsiteY112" fmla="*/ 576579 h 677574"/>
              <a:gd name="connsiteX113" fmla="*/ 2916135 w 3649252"/>
              <a:gd name="connsiteY113" fmla="*/ 565878 h 677574"/>
              <a:gd name="connsiteX114" fmla="*/ 2903603 w 3649252"/>
              <a:gd name="connsiteY114" fmla="*/ 561894 h 677574"/>
              <a:gd name="connsiteX115" fmla="*/ 2876289 w 3649252"/>
              <a:gd name="connsiteY115" fmla="*/ 561894 h 677574"/>
              <a:gd name="connsiteX116" fmla="*/ 2866457 w 3649252"/>
              <a:gd name="connsiteY116" fmla="*/ 564207 h 677574"/>
              <a:gd name="connsiteX117" fmla="*/ 2859195 w 3649252"/>
              <a:gd name="connsiteY117" fmla="*/ 570538 h 677574"/>
              <a:gd name="connsiteX118" fmla="*/ 2854728 w 3649252"/>
              <a:gd name="connsiteY118" fmla="*/ 579953 h 677574"/>
              <a:gd name="connsiteX119" fmla="*/ 2853218 w 3649252"/>
              <a:gd name="connsiteY119" fmla="*/ 591585 h 677574"/>
              <a:gd name="connsiteX120" fmla="*/ 2855917 w 3649252"/>
              <a:gd name="connsiteY120" fmla="*/ 606527 h 677574"/>
              <a:gd name="connsiteX121" fmla="*/ 2863822 w 3649252"/>
              <a:gd name="connsiteY121" fmla="*/ 617195 h 677574"/>
              <a:gd name="connsiteX122" fmla="*/ 2876289 w 3649252"/>
              <a:gd name="connsiteY122" fmla="*/ 621148 h 677574"/>
              <a:gd name="connsiteX123" fmla="*/ 2876289 w 3649252"/>
              <a:gd name="connsiteY123" fmla="*/ 561894 h 677574"/>
              <a:gd name="connsiteX124" fmla="*/ 3016658 w 3649252"/>
              <a:gd name="connsiteY124" fmla="*/ 561444 h 677574"/>
              <a:gd name="connsiteX125" fmla="*/ 3005122 w 3649252"/>
              <a:gd name="connsiteY125" fmla="*/ 565364 h 677574"/>
              <a:gd name="connsiteX126" fmla="*/ 2998117 w 3649252"/>
              <a:gd name="connsiteY126" fmla="*/ 576032 h 677574"/>
              <a:gd name="connsiteX127" fmla="*/ 2995771 w 3649252"/>
              <a:gd name="connsiteY127" fmla="*/ 591392 h 677574"/>
              <a:gd name="connsiteX128" fmla="*/ 2998117 w 3649252"/>
              <a:gd name="connsiteY128" fmla="*/ 606752 h 677574"/>
              <a:gd name="connsiteX129" fmla="*/ 3005122 w 3649252"/>
              <a:gd name="connsiteY129" fmla="*/ 617388 h 677574"/>
              <a:gd name="connsiteX130" fmla="*/ 3016658 w 3649252"/>
              <a:gd name="connsiteY130" fmla="*/ 621276 h 677574"/>
              <a:gd name="connsiteX131" fmla="*/ 3028033 w 3649252"/>
              <a:gd name="connsiteY131" fmla="*/ 617388 h 677574"/>
              <a:gd name="connsiteX132" fmla="*/ 3034942 w 3649252"/>
              <a:gd name="connsiteY132" fmla="*/ 606752 h 677574"/>
              <a:gd name="connsiteX133" fmla="*/ 3037288 w 3649252"/>
              <a:gd name="connsiteY133" fmla="*/ 591392 h 677574"/>
              <a:gd name="connsiteX134" fmla="*/ 3034942 w 3649252"/>
              <a:gd name="connsiteY134" fmla="*/ 576032 h 677574"/>
              <a:gd name="connsiteX135" fmla="*/ 3028033 w 3649252"/>
              <a:gd name="connsiteY135" fmla="*/ 565364 h 677574"/>
              <a:gd name="connsiteX136" fmla="*/ 3016658 w 3649252"/>
              <a:gd name="connsiteY136" fmla="*/ 561444 h 677574"/>
              <a:gd name="connsiteX137" fmla="*/ 1702208 w 3649252"/>
              <a:gd name="connsiteY137" fmla="*/ 561444 h 677574"/>
              <a:gd name="connsiteX138" fmla="*/ 1690672 w 3649252"/>
              <a:gd name="connsiteY138" fmla="*/ 565364 h 677574"/>
              <a:gd name="connsiteX139" fmla="*/ 1683667 w 3649252"/>
              <a:gd name="connsiteY139" fmla="*/ 576032 h 677574"/>
              <a:gd name="connsiteX140" fmla="*/ 1681321 w 3649252"/>
              <a:gd name="connsiteY140" fmla="*/ 591392 h 677574"/>
              <a:gd name="connsiteX141" fmla="*/ 1683667 w 3649252"/>
              <a:gd name="connsiteY141" fmla="*/ 606752 h 677574"/>
              <a:gd name="connsiteX142" fmla="*/ 1690672 w 3649252"/>
              <a:gd name="connsiteY142" fmla="*/ 617388 h 677574"/>
              <a:gd name="connsiteX143" fmla="*/ 1702208 w 3649252"/>
              <a:gd name="connsiteY143" fmla="*/ 621276 h 677574"/>
              <a:gd name="connsiteX144" fmla="*/ 1713583 w 3649252"/>
              <a:gd name="connsiteY144" fmla="*/ 617388 h 677574"/>
              <a:gd name="connsiteX145" fmla="*/ 1720492 w 3649252"/>
              <a:gd name="connsiteY145" fmla="*/ 606752 h 677574"/>
              <a:gd name="connsiteX146" fmla="*/ 1722838 w 3649252"/>
              <a:gd name="connsiteY146" fmla="*/ 591392 h 677574"/>
              <a:gd name="connsiteX147" fmla="*/ 1720492 w 3649252"/>
              <a:gd name="connsiteY147" fmla="*/ 576032 h 677574"/>
              <a:gd name="connsiteX148" fmla="*/ 1713583 w 3649252"/>
              <a:gd name="connsiteY148" fmla="*/ 565364 h 677574"/>
              <a:gd name="connsiteX149" fmla="*/ 1702208 w 3649252"/>
              <a:gd name="connsiteY149" fmla="*/ 561444 h 677574"/>
              <a:gd name="connsiteX150" fmla="*/ 749708 w 3649252"/>
              <a:gd name="connsiteY150" fmla="*/ 561444 h 677574"/>
              <a:gd name="connsiteX151" fmla="*/ 738172 w 3649252"/>
              <a:gd name="connsiteY151" fmla="*/ 565364 h 677574"/>
              <a:gd name="connsiteX152" fmla="*/ 731167 w 3649252"/>
              <a:gd name="connsiteY152" fmla="*/ 576032 h 677574"/>
              <a:gd name="connsiteX153" fmla="*/ 728821 w 3649252"/>
              <a:gd name="connsiteY153" fmla="*/ 591392 h 677574"/>
              <a:gd name="connsiteX154" fmla="*/ 731167 w 3649252"/>
              <a:gd name="connsiteY154" fmla="*/ 606752 h 677574"/>
              <a:gd name="connsiteX155" fmla="*/ 738172 w 3649252"/>
              <a:gd name="connsiteY155" fmla="*/ 617388 h 677574"/>
              <a:gd name="connsiteX156" fmla="*/ 749708 w 3649252"/>
              <a:gd name="connsiteY156" fmla="*/ 621276 h 677574"/>
              <a:gd name="connsiteX157" fmla="*/ 761083 w 3649252"/>
              <a:gd name="connsiteY157" fmla="*/ 617388 h 677574"/>
              <a:gd name="connsiteX158" fmla="*/ 767992 w 3649252"/>
              <a:gd name="connsiteY158" fmla="*/ 606752 h 677574"/>
              <a:gd name="connsiteX159" fmla="*/ 770338 w 3649252"/>
              <a:gd name="connsiteY159" fmla="*/ 591392 h 677574"/>
              <a:gd name="connsiteX160" fmla="*/ 767992 w 3649252"/>
              <a:gd name="connsiteY160" fmla="*/ 576032 h 677574"/>
              <a:gd name="connsiteX161" fmla="*/ 761083 w 3649252"/>
              <a:gd name="connsiteY161" fmla="*/ 565364 h 677574"/>
              <a:gd name="connsiteX162" fmla="*/ 749708 w 3649252"/>
              <a:gd name="connsiteY162" fmla="*/ 561444 h 677574"/>
              <a:gd name="connsiteX163" fmla="*/ 3378223 w 3649252"/>
              <a:gd name="connsiteY163" fmla="*/ 560994 h 677574"/>
              <a:gd name="connsiteX164" fmla="*/ 3367201 w 3649252"/>
              <a:gd name="connsiteY164" fmla="*/ 563854 h 677574"/>
              <a:gd name="connsiteX165" fmla="*/ 3359713 w 3649252"/>
              <a:gd name="connsiteY165" fmla="*/ 571502 h 677574"/>
              <a:gd name="connsiteX166" fmla="*/ 3357184 w 3649252"/>
              <a:gd name="connsiteY166" fmla="*/ 581238 h 677574"/>
              <a:gd name="connsiteX167" fmla="*/ 3398402 w 3649252"/>
              <a:gd name="connsiteY167" fmla="*/ 581238 h 677574"/>
              <a:gd name="connsiteX168" fmla="*/ 3395831 w 3649252"/>
              <a:gd name="connsiteY168" fmla="*/ 570763 h 677574"/>
              <a:gd name="connsiteX169" fmla="*/ 3388730 w 3649252"/>
              <a:gd name="connsiteY169" fmla="*/ 563597 h 677574"/>
              <a:gd name="connsiteX170" fmla="*/ 3378223 w 3649252"/>
              <a:gd name="connsiteY170" fmla="*/ 560994 h 677574"/>
              <a:gd name="connsiteX171" fmla="*/ 1387498 w 3649252"/>
              <a:gd name="connsiteY171" fmla="*/ 560994 h 677574"/>
              <a:gd name="connsiteX172" fmla="*/ 1376476 w 3649252"/>
              <a:gd name="connsiteY172" fmla="*/ 563854 h 677574"/>
              <a:gd name="connsiteX173" fmla="*/ 1368989 w 3649252"/>
              <a:gd name="connsiteY173" fmla="*/ 571502 h 677574"/>
              <a:gd name="connsiteX174" fmla="*/ 1366459 w 3649252"/>
              <a:gd name="connsiteY174" fmla="*/ 581238 h 677574"/>
              <a:gd name="connsiteX175" fmla="*/ 1407677 w 3649252"/>
              <a:gd name="connsiteY175" fmla="*/ 581238 h 677574"/>
              <a:gd name="connsiteX176" fmla="*/ 1405107 w 3649252"/>
              <a:gd name="connsiteY176" fmla="*/ 570763 h 677574"/>
              <a:gd name="connsiteX177" fmla="*/ 1398005 w 3649252"/>
              <a:gd name="connsiteY177" fmla="*/ 563597 h 677574"/>
              <a:gd name="connsiteX178" fmla="*/ 1387498 w 3649252"/>
              <a:gd name="connsiteY178" fmla="*/ 560994 h 677574"/>
              <a:gd name="connsiteX179" fmla="*/ 520723 w 3649252"/>
              <a:gd name="connsiteY179" fmla="*/ 560994 h 677574"/>
              <a:gd name="connsiteX180" fmla="*/ 509701 w 3649252"/>
              <a:gd name="connsiteY180" fmla="*/ 563854 h 677574"/>
              <a:gd name="connsiteX181" fmla="*/ 502214 w 3649252"/>
              <a:gd name="connsiteY181" fmla="*/ 571502 h 677574"/>
              <a:gd name="connsiteX182" fmla="*/ 499684 w 3649252"/>
              <a:gd name="connsiteY182" fmla="*/ 581238 h 677574"/>
              <a:gd name="connsiteX183" fmla="*/ 540902 w 3649252"/>
              <a:gd name="connsiteY183" fmla="*/ 581238 h 677574"/>
              <a:gd name="connsiteX184" fmla="*/ 538332 w 3649252"/>
              <a:gd name="connsiteY184" fmla="*/ 570763 h 677574"/>
              <a:gd name="connsiteX185" fmla="*/ 531230 w 3649252"/>
              <a:gd name="connsiteY185" fmla="*/ 563597 h 677574"/>
              <a:gd name="connsiteX186" fmla="*/ 520723 w 3649252"/>
              <a:gd name="connsiteY186" fmla="*/ 560994 h 677574"/>
              <a:gd name="connsiteX187" fmla="*/ 3200529 w 3649252"/>
              <a:gd name="connsiteY187" fmla="*/ 541843 h 677574"/>
              <a:gd name="connsiteX188" fmla="*/ 3212161 w 3649252"/>
              <a:gd name="connsiteY188" fmla="*/ 541843 h 677574"/>
              <a:gd name="connsiteX189" fmla="*/ 3226685 w 3649252"/>
              <a:gd name="connsiteY189" fmla="*/ 541843 h 677574"/>
              <a:gd name="connsiteX190" fmla="*/ 3232919 w 3649252"/>
              <a:gd name="connsiteY190" fmla="*/ 541843 h 677574"/>
              <a:gd name="connsiteX191" fmla="*/ 3258883 w 3649252"/>
              <a:gd name="connsiteY191" fmla="*/ 610287 h 677574"/>
              <a:gd name="connsiteX192" fmla="*/ 3285617 w 3649252"/>
              <a:gd name="connsiteY192" fmla="*/ 541843 h 677574"/>
              <a:gd name="connsiteX193" fmla="*/ 3292429 w 3649252"/>
              <a:gd name="connsiteY193" fmla="*/ 541843 h 677574"/>
              <a:gd name="connsiteX194" fmla="*/ 3306440 w 3649252"/>
              <a:gd name="connsiteY194" fmla="*/ 541843 h 677574"/>
              <a:gd name="connsiteX195" fmla="*/ 3318265 w 3649252"/>
              <a:gd name="connsiteY195" fmla="*/ 541843 h 677574"/>
              <a:gd name="connsiteX196" fmla="*/ 3318265 w 3649252"/>
              <a:gd name="connsiteY196" fmla="*/ 640556 h 677574"/>
              <a:gd name="connsiteX197" fmla="*/ 3292429 w 3649252"/>
              <a:gd name="connsiteY197" fmla="*/ 640556 h 677574"/>
              <a:gd name="connsiteX198" fmla="*/ 3292429 w 3649252"/>
              <a:gd name="connsiteY198" fmla="*/ 577768 h 677574"/>
              <a:gd name="connsiteX199" fmla="*/ 3267944 w 3649252"/>
              <a:gd name="connsiteY199" fmla="*/ 640556 h 677574"/>
              <a:gd name="connsiteX200" fmla="*/ 3249757 w 3649252"/>
              <a:gd name="connsiteY200" fmla="*/ 640556 h 677574"/>
              <a:gd name="connsiteX201" fmla="*/ 3226685 w 3649252"/>
              <a:gd name="connsiteY201" fmla="*/ 579978 h 677574"/>
              <a:gd name="connsiteX202" fmla="*/ 3226685 w 3649252"/>
              <a:gd name="connsiteY202" fmla="*/ 640556 h 677574"/>
              <a:gd name="connsiteX203" fmla="*/ 3200529 w 3649252"/>
              <a:gd name="connsiteY203" fmla="*/ 640556 h 677574"/>
              <a:gd name="connsiteX204" fmla="*/ 3200529 w 3649252"/>
              <a:gd name="connsiteY204" fmla="*/ 541843 h 677574"/>
              <a:gd name="connsiteX205" fmla="*/ 2719137 w 3649252"/>
              <a:gd name="connsiteY205" fmla="*/ 541843 h 677574"/>
              <a:gd name="connsiteX206" fmla="*/ 2808596 w 3649252"/>
              <a:gd name="connsiteY206" fmla="*/ 541843 h 677574"/>
              <a:gd name="connsiteX207" fmla="*/ 2808596 w 3649252"/>
              <a:gd name="connsiteY207" fmla="*/ 563372 h 677574"/>
              <a:gd name="connsiteX208" fmla="*/ 2776784 w 3649252"/>
              <a:gd name="connsiteY208" fmla="*/ 563372 h 677574"/>
              <a:gd name="connsiteX209" fmla="*/ 2776784 w 3649252"/>
              <a:gd name="connsiteY209" fmla="*/ 640556 h 677574"/>
              <a:gd name="connsiteX210" fmla="*/ 2750692 w 3649252"/>
              <a:gd name="connsiteY210" fmla="*/ 640556 h 677574"/>
              <a:gd name="connsiteX211" fmla="*/ 2750692 w 3649252"/>
              <a:gd name="connsiteY211" fmla="*/ 563372 h 677574"/>
              <a:gd name="connsiteX212" fmla="*/ 2719137 w 3649252"/>
              <a:gd name="connsiteY212" fmla="*/ 563372 h 677574"/>
              <a:gd name="connsiteX213" fmla="*/ 2719137 w 3649252"/>
              <a:gd name="connsiteY213" fmla="*/ 541843 h 677574"/>
              <a:gd name="connsiteX214" fmla="*/ 2527839 w 3649252"/>
              <a:gd name="connsiteY214" fmla="*/ 541843 h 677574"/>
              <a:gd name="connsiteX215" fmla="*/ 2602902 w 3649252"/>
              <a:gd name="connsiteY215" fmla="*/ 541843 h 677574"/>
              <a:gd name="connsiteX216" fmla="*/ 2602902 w 3649252"/>
              <a:gd name="connsiteY216" fmla="*/ 640556 h 677574"/>
              <a:gd name="connsiteX217" fmla="*/ 2576810 w 3649252"/>
              <a:gd name="connsiteY217" fmla="*/ 640556 h 677574"/>
              <a:gd name="connsiteX218" fmla="*/ 2576810 w 3649252"/>
              <a:gd name="connsiteY218" fmla="*/ 563372 h 677574"/>
              <a:gd name="connsiteX219" fmla="*/ 2552453 w 3649252"/>
              <a:gd name="connsiteY219" fmla="*/ 563372 h 677574"/>
              <a:gd name="connsiteX220" fmla="*/ 2550910 w 3649252"/>
              <a:gd name="connsiteY220" fmla="*/ 593513 h 677574"/>
              <a:gd name="connsiteX221" fmla="*/ 2547922 w 3649252"/>
              <a:gd name="connsiteY221" fmla="*/ 614850 h 677574"/>
              <a:gd name="connsiteX222" fmla="*/ 2541271 w 3649252"/>
              <a:gd name="connsiteY222" fmla="*/ 629470 h 677574"/>
              <a:gd name="connsiteX223" fmla="*/ 2531052 w 3649252"/>
              <a:gd name="connsiteY223" fmla="*/ 637857 h 677574"/>
              <a:gd name="connsiteX224" fmla="*/ 2517171 w 3649252"/>
              <a:gd name="connsiteY224" fmla="*/ 640556 h 677574"/>
              <a:gd name="connsiteX225" fmla="*/ 2508944 w 3649252"/>
              <a:gd name="connsiteY225" fmla="*/ 640556 h 677574"/>
              <a:gd name="connsiteX226" fmla="*/ 2508816 w 3649252"/>
              <a:gd name="connsiteY226" fmla="*/ 618834 h 677574"/>
              <a:gd name="connsiteX227" fmla="*/ 2512093 w 3649252"/>
              <a:gd name="connsiteY227" fmla="*/ 618834 h 677574"/>
              <a:gd name="connsiteX228" fmla="*/ 2518102 w 3649252"/>
              <a:gd name="connsiteY228" fmla="*/ 617131 h 677574"/>
              <a:gd name="connsiteX229" fmla="*/ 2522312 w 3649252"/>
              <a:gd name="connsiteY229" fmla="*/ 611572 h 677574"/>
              <a:gd name="connsiteX230" fmla="*/ 2524947 w 3649252"/>
              <a:gd name="connsiteY230" fmla="*/ 601321 h 677574"/>
              <a:gd name="connsiteX231" fmla="*/ 2526232 w 3649252"/>
              <a:gd name="connsiteY231" fmla="*/ 585544 h 677574"/>
              <a:gd name="connsiteX232" fmla="*/ 2527839 w 3649252"/>
              <a:gd name="connsiteY232" fmla="*/ 541843 h 677574"/>
              <a:gd name="connsiteX233" fmla="*/ 2409953 w 3649252"/>
              <a:gd name="connsiteY233" fmla="*/ 541843 h 677574"/>
              <a:gd name="connsiteX234" fmla="*/ 2496263 w 3649252"/>
              <a:gd name="connsiteY234" fmla="*/ 541843 h 677574"/>
              <a:gd name="connsiteX235" fmla="*/ 2496263 w 3649252"/>
              <a:gd name="connsiteY235" fmla="*/ 640556 h 677574"/>
              <a:gd name="connsiteX236" fmla="*/ 2470107 w 3649252"/>
              <a:gd name="connsiteY236" fmla="*/ 640556 h 677574"/>
              <a:gd name="connsiteX237" fmla="*/ 2470107 w 3649252"/>
              <a:gd name="connsiteY237" fmla="*/ 563372 h 677574"/>
              <a:gd name="connsiteX238" fmla="*/ 2435789 w 3649252"/>
              <a:gd name="connsiteY238" fmla="*/ 563372 h 677574"/>
              <a:gd name="connsiteX239" fmla="*/ 2435789 w 3649252"/>
              <a:gd name="connsiteY239" fmla="*/ 640556 h 677574"/>
              <a:gd name="connsiteX240" fmla="*/ 2409953 w 3649252"/>
              <a:gd name="connsiteY240" fmla="*/ 640556 h 677574"/>
              <a:gd name="connsiteX241" fmla="*/ 2409953 w 3649252"/>
              <a:gd name="connsiteY241" fmla="*/ 541843 h 677574"/>
              <a:gd name="connsiteX242" fmla="*/ 2267078 w 3649252"/>
              <a:gd name="connsiteY242" fmla="*/ 541843 h 677574"/>
              <a:gd name="connsiteX243" fmla="*/ 2293235 w 3649252"/>
              <a:gd name="connsiteY243" fmla="*/ 541843 h 677574"/>
              <a:gd name="connsiteX244" fmla="*/ 2293235 w 3649252"/>
              <a:gd name="connsiteY244" fmla="*/ 604438 h 677574"/>
              <a:gd name="connsiteX245" fmla="*/ 2328775 w 3649252"/>
              <a:gd name="connsiteY245" fmla="*/ 541843 h 677574"/>
              <a:gd name="connsiteX246" fmla="*/ 2355767 w 3649252"/>
              <a:gd name="connsiteY246" fmla="*/ 541843 h 677574"/>
              <a:gd name="connsiteX247" fmla="*/ 2355767 w 3649252"/>
              <a:gd name="connsiteY247" fmla="*/ 640556 h 677574"/>
              <a:gd name="connsiteX248" fmla="*/ 2329674 w 3649252"/>
              <a:gd name="connsiteY248" fmla="*/ 640556 h 677574"/>
              <a:gd name="connsiteX249" fmla="*/ 2329674 w 3649252"/>
              <a:gd name="connsiteY249" fmla="*/ 577768 h 677574"/>
              <a:gd name="connsiteX250" fmla="*/ 2294263 w 3649252"/>
              <a:gd name="connsiteY250" fmla="*/ 640556 h 677574"/>
              <a:gd name="connsiteX251" fmla="*/ 2267078 w 3649252"/>
              <a:gd name="connsiteY251" fmla="*/ 640556 h 677574"/>
              <a:gd name="connsiteX252" fmla="*/ 2267078 w 3649252"/>
              <a:gd name="connsiteY252" fmla="*/ 541843 h 677574"/>
              <a:gd name="connsiteX253" fmla="*/ 2124203 w 3649252"/>
              <a:gd name="connsiteY253" fmla="*/ 541843 h 677574"/>
              <a:gd name="connsiteX254" fmla="*/ 2135836 w 3649252"/>
              <a:gd name="connsiteY254" fmla="*/ 541843 h 677574"/>
              <a:gd name="connsiteX255" fmla="*/ 2150360 w 3649252"/>
              <a:gd name="connsiteY255" fmla="*/ 541843 h 677574"/>
              <a:gd name="connsiteX256" fmla="*/ 2156594 w 3649252"/>
              <a:gd name="connsiteY256" fmla="*/ 541843 h 677574"/>
              <a:gd name="connsiteX257" fmla="*/ 2182558 w 3649252"/>
              <a:gd name="connsiteY257" fmla="*/ 610287 h 677574"/>
              <a:gd name="connsiteX258" fmla="*/ 2209293 w 3649252"/>
              <a:gd name="connsiteY258" fmla="*/ 541843 h 677574"/>
              <a:gd name="connsiteX259" fmla="*/ 2216105 w 3649252"/>
              <a:gd name="connsiteY259" fmla="*/ 541843 h 677574"/>
              <a:gd name="connsiteX260" fmla="*/ 2230115 w 3649252"/>
              <a:gd name="connsiteY260" fmla="*/ 541843 h 677574"/>
              <a:gd name="connsiteX261" fmla="*/ 2241940 w 3649252"/>
              <a:gd name="connsiteY261" fmla="*/ 541843 h 677574"/>
              <a:gd name="connsiteX262" fmla="*/ 2241940 w 3649252"/>
              <a:gd name="connsiteY262" fmla="*/ 640556 h 677574"/>
              <a:gd name="connsiteX263" fmla="*/ 2216105 w 3649252"/>
              <a:gd name="connsiteY263" fmla="*/ 640556 h 677574"/>
              <a:gd name="connsiteX264" fmla="*/ 2216105 w 3649252"/>
              <a:gd name="connsiteY264" fmla="*/ 577768 h 677574"/>
              <a:gd name="connsiteX265" fmla="*/ 2191619 w 3649252"/>
              <a:gd name="connsiteY265" fmla="*/ 640556 h 677574"/>
              <a:gd name="connsiteX266" fmla="*/ 2173432 w 3649252"/>
              <a:gd name="connsiteY266" fmla="*/ 640556 h 677574"/>
              <a:gd name="connsiteX267" fmla="*/ 2150360 w 3649252"/>
              <a:gd name="connsiteY267" fmla="*/ 579978 h 677574"/>
              <a:gd name="connsiteX268" fmla="*/ 2150360 w 3649252"/>
              <a:gd name="connsiteY268" fmla="*/ 640556 h 677574"/>
              <a:gd name="connsiteX269" fmla="*/ 2124203 w 3649252"/>
              <a:gd name="connsiteY269" fmla="*/ 640556 h 677574"/>
              <a:gd name="connsiteX270" fmla="*/ 2124203 w 3649252"/>
              <a:gd name="connsiteY270" fmla="*/ 541843 h 677574"/>
              <a:gd name="connsiteX271" fmla="*/ 1914653 w 3649252"/>
              <a:gd name="connsiteY271" fmla="*/ 541843 h 677574"/>
              <a:gd name="connsiteX272" fmla="*/ 1940810 w 3649252"/>
              <a:gd name="connsiteY272" fmla="*/ 541843 h 677574"/>
              <a:gd name="connsiteX273" fmla="*/ 1940810 w 3649252"/>
              <a:gd name="connsiteY273" fmla="*/ 580274 h 677574"/>
              <a:gd name="connsiteX274" fmla="*/ 1974550 w 3649252"/>
              <a:gd name="connsiteY274" fmla="*/ 580274 h 677574"/>
              <a:gd name="connsiteX275" fmla="*/ 1974550 w 3649252"/>
              <a:gd name="connsiteY275" fmla="*/ 541843 h 677574"/>
              <a:gd name="connsiteX276" fmla="*/ 2000514 w 3649252"/>
              <a:gd name="connsiteY276" fmla="*/ 541843 h 677574"/>
              <a:gd name="connsiteX277" fmla="*/ 2000514 w 3649252"/>
              <a:gd name="connsiteY277" fmla="*/ 640556 h 677574"/>
              <a:gd name="connsiteX278" fmla="*/ 1974550 w 3649252"/>
              <a:gd name="connsiteY278" fmla="*/ 640556 h 677574"/>
              <a:gd name="connsiteX279" fmla="*/ 1974550 w 3649252"/>
              <a:gd name="connsiteY279" fmla="*/ 601803 h 677574"/>
              <a:gd name="connsiteX280" fmla="*/ 1940810 w 3649252"/>
              <a:gd name="connsiteY280" fmla="*/ 601803 h 677574"/>
              <a:gd name="connsiteX281" fmla="*/ 1940810 w 3649252"/>
              <a:gd name="connsiteY281" fmla="*/ 640556 h 677574"/>
              <a:gd name="connsiteX282" fmla="*/ 1914653 w 3649252"/>
              <a:gd name="connsiteY282" fmla="*/ 640556 h 677574"/>
              <a:gd name="connsiteX283" fmla="*/ 1914653 w 3649252"/>
              <a:gd name="connsiteY283" fmla="*/ 541843 h 677574"/>
              <a:gd name="connsiteX284" fmla="*/ 1771778 w 3649252"/>
              <a:gd name="connsiteY284" fmla="*/ 541843 h 677574"/>
              <a:gd name="connsiteX285" fmla="*/ 1797935 w 3649252"/>
              <a:gd name="connsiteY285" fmla="*/ 541843 h 677574"/>
              <a:gd name="connsiteX286" fmla="*/ 1797935 w 3649252"/>
              <a:gd name="connsiteY286" fmla="*/ 604438 h 677574"/>
              <a:gd name="connsiteX287" fmla="*/ 1833475 w 3649252"/>
              <a:gd name="connsiteY287" fmla="*/ 541843 h 677574"/>
              <a:gd name="connsiteX288" fmla="*/ 1860467 w 3649252"/>
              <a:gd name="connsiteY288" fmla="*/ 541843 h 677574"/>
              <a:gd name="connsiteX289" fmla="*/ 1860467 w 3649252"/>
              <a:gd name="connsiteY289" fmla="*/ 640556 h 677574"/>
              <a:gd name="connsiteX290" fmla="*/ 1834374 w 3649252"/>
              <a:gd name="connsiteY290" fmla="*/ 640556 h 677574"/>
              <a:gd name="connsiteX291" fmla="*/ 1834374 w 3649252"/>
              <a:gd name="connsiteY291" fmla="*/ 577768 h 677574"/>
              <a:gd name="connsiteX292" fmla="*/ 1798963 w 3649252"/>
              <a:gd name="connsiteY292" fmla="*/ 640556 h 677574"/>
              <a:gd name="connsiteX293" fmla="*/ 1771778 w 3649252"/>
              <a:gd name="connsiteY293" fmla="*/ 640556 h 677574"/>
              <a:gd name="connsiteX294" fmla="*/ 1771778 w 3649252"/>
              <a:gd name="connsiteY294" fmla="*/ 541843 h 677574"/>
              <a:gd name="connsiteX295" fmla="*/ 1552703 w 3649252"/>
              <a:gd name="connsiteY295" fmla="*/ 541843 h 677574"/>
              <a:gd name="connsiteX296" fmla="*/ 1578860 w 3649252"/>
              <a:gd name="connsiteY296" fmla="*/ 541843 h 677574"/>
              <a:gd name="connsiteX297" fmla="*/ 1578860 w 3649252"/>
              <a:gd name="connsiteY297" fmla="*/ 580274 h 677574"/>
              <a:gd name="connsiteX298" fmla="*/ 1612600 w 3649252"/>
              <a:gd name="connsiteY298" fmla="*/ 580274 h 677574"/>
              <a:gd name="connsiteX299" fmla="*/ 1612600 w 3649252"/>
              <a:gd name="connsiteY299" fmla="*/ 541843 h 677574"/>
              <a:gd name="connsiteX300" fmla="*/ 1638564 w 3649252"/>
              <a:gd name="connsiteY300" fmla="*/ 541843 h 677574"/>
              <a:gd name="connsiteX301" fmla="*/ 1638564 w 3649252"/>
              <a:gd name="connsiteY301" fmla="*/ 640556 h 677574"/>
              <a:gd name="connsiteX302" fmla="*/ 1612600 w 3649252"/>
              <a:gd name="connsiteY302" fmla="*/ 640556 h 677574"/>
              <a:gd name="connsiteX303" fmla="*/ 1612600 w 3649252"/>
              <a:gd name="connsiteY303" fmla="*/ 601803 h 677574"/>
              <a:gd name="connsiteX304" fmla="*/ 1578860 w 3649252"/>
              <a:gd name="connsiteY304" fmla="*/ 601803 h 677574"/>
              <a:gd name="connsiteX305" fmla="*/ 1578860 w 3649252"/>
              <a:gd name="connsiteY305" fmla="*/ 640556 h 677574"/>
              <a:gd name="connsiteX306" fmla="*/ 1552703 w 3649252"/>
              <a:gd name="connsiteY306" fmla="*/ 640556 h 677574"/>
              <a:gd name="connsiteX307" fmla="*/ 1552703 w 3649252"/>
              <a:gd name="connsiteY307" fmla="*/ 541843 h 677574"/>
              <a:gd name="connsiteX308" fmla="*/ 1447929 w 3649252"/>
              <a:gd name="connsiteY308" fmla="*/ 541843 h 677574"/>
              <a:gd name="connsiteX309" fmla="*/ 1474085 w 3649252"/>
              <a:gd name="connsiteY309" fmla="*/ 541843 h 677574"/>
              <a:gd name="connsiteX310" fmla="*/ 1474085 w 3649252"/>
              <a:gd name="connsiteY310" fmla="*/ 580274 h 677574"/>
              <a:gd name="connsiteX311" fmla="*/ 1507825 w 3649252"/>
              <a:gd name="connsiteY311" fmla="*/ 580274 h 677574"/>
              <a:gd name="connsiteX312" fmla="*/ 1507825 w 3649252"/>
              <a:gd name="connsiteY312" fmla="*/ 541843 h 677574"/>
              <a:gd name="connsiteX313" fmla="*/ 1533789 w 3649252"/>
              <a:gd name="connsiteY313" fmla="*/ 541843 h 677574"/>
              <a:gd name="connsiteX314" fmla="*/ 1533789 w 3649252"/>
              <a:gd name="connsiteY314" fmla="*/ 640556 h 677574"/>
              <a:gd name="connsiteX315" fmla="*/ 1507825 w 3649252"/>
              <a:gd name="connsiteY315" fmla="*/ 640556 h 677574"/>
              <a:gd name="connsiteX316" fmla="*/ 1507825 w 3649252"/>
              <a:gd name="connsiteY316" fmla="*/ 601803 h 677574"/>
              <a:gd name="connsiteX317" fmla="*/ 1474085 w 3649252"/>
              <a:gd name="connsiteY317" fmla="*/ 601803 h 677574"/>
              <a:gd name="connsiteX318" fmla="*/ 1474085 w 3649252"/>
              <a:gd name="connsiteY318" fmla="*/ 640556 h 677574"/>
              <a:gd name="connsiteX319" fmla="*/ 1447929 w 3649252"/>
              <a:gd name="connsiteY319" fmla="*/ 640556 h 677574"/>
              <a:gd name="connsiteX320" fmla="*/ 1447929 w 3649252"/>
              <a:gd name="connsiteY320" fmla="*/ 541843 h 677574"/>
              <a:gd name="connsiteX321" fmla="*/ 1251489 w 3649252"/>
              <a:gd name="connsiteY321" fmla="*/ 541843 h 677574"/>
              <a:gd name="connsiteX322" fmla="*/ 1326552 w 3649252"/>
              <a:gd name="connsiteY322" fmla="*/ 541843 h 677574"/>
              <a:gd name="connsiteX323" fmla="*/ 1326552 w 3649252"/>
              <a:gd name="connsiteY323" fmla="*/ 640556 h 677574"/>
              <a:gd name="connsiteX324" fmla="*/ 1300460 w 3649252"/>
              <a:gd name="connsiteY324" fmla="*/ 640556 h 677574"/>
              <a:gd name="connsiteX325" fmla="*/ 1300460 w 3649252"/>
              <a:gd name="connsiteY325" fmla="*/ 563372 h 677574"/>
              <a:gd name="connsiteX326" fmla="*/ 1276103 w 3649252"/>
              <a:gd name="connsiteY326" fmla="*/ 563372 h 677574"/>
              <a:gd name="connsiteX327" fmla="*/ 1274561 w 3649252"/>
              <a:gd name="connsiteY327" fmla="*/ 593513 h 677574"/>
              <a:gd name="connsiteX328" fmla="*/ 1271572 w 3649252"/>
              <a:gd name="connsiteY328" fmla="*/ 614850 h 677574"/>
              <a:gd name="connsiteX329" fmla="*/ 1264921 w 3649252"/>
              <a:gd name="connsiteY329" fmla="*/ 629470 h 677574"/>
              <a:gd name="connsiteX330" fmla="*/ 1254702 w 3649252"/>
              <a:gd name="connsiteY330" fmla="*/ 637857 h 677574"/>
              <a:gd name="connsiteX331" fmla="*/ 1240821 w 3649252"/>
              <a:gd name="connsiteY331" fmla="*/ 640556 h 677574"/>
              <a:gd name="connsiteX332" fmla="*/ 1232595 w 3649252"/>
              <a:gd name="connsiteY332" fmla="*/ 640556 h 677574"/>
              <a:gd name="connsiteX333" fmla="*/ 1232466 w 3649252"/>
              <a:gd name="connsiteY333" fmla="*/ 618834 h 677574"/>
              <a:gd name="connsiteX334" fmla="*/ 1235744 w 3649252"/>
              <a:gd name="connsiteY334" fmla="*/ 618834 h 677574"/>
              <a:gd name="connsiteX335" fmla="*/ 1241753 w 3649252"/>
              <a:gd name="connsiteY335" fmla="*/ 617131 h 677574"/>
              <a:gd name="connsiteX336" fmla="*/ 1245962 w 3649252"/>
              <a:gd name="connsiteY336" fmla="*/ 611572 h 677574"/>
              <a:gd name="connsiteX337" fmla="*/ 1248597 w 3649252"/>
              <a:gd name="connsiteY337" fmla="*/ 601321 h 677574"/>
              <a:gd name="connsiteX338" fmla="*/ 1249882 w 3649252"/>
              <a:gd name="connsiteY338" fmla="*/ 585544 h 677574"/>
              <a:gd name="connsiteX339" fmla="*/ 1251489 w 3649252"/>
              <a:gd name="connsiteY339" fmla="*/ 541843 h 677574"/>
              <a:gd name="connsiteX340" fmla="*/ 1133604 w 3649252"/>
              <a:gd name="connsiteY340" fmla="*/ 541843 h 677574"/>
              <a:gd name="connsiteX341" fmla="*/ 1175698 w 3649252"/>
              <a:gd name="connsiteY341" fmla="*/ 541843 h 677574"/>
              <a:gd name="connsiteX342" fmla="*/ 1204554 w 3649252"/>
              <a:gd name="connsiteY342" fmla="*/ 548783 h 677574"/>
              <a:gd name="connsiteX343" fmla="*/ 1215158 w 3649252"/>
              <a:gd name="connsiteY343" fmla="*/ 568513 h 677574"/>
              <a:gd name="connsiteX344" fmla="*/ 1209181 w 3649252"/>
              <a:gd name="connsiteY344" fmla="*/ 581881 h 677574"/>
              <a:gd name="connsiteX345" fmla="*/ 1192600 w 3649252"/>
              <a:gd name="connsiteY345" fmla="*/ 589079 h 677574"/>
              <a:gd name="connsiteX346" fmla="*/ 1207735 w 3649252"/>
              <a:gd name="connsiteY346" fmla="*/ 593095 h 677574"/>
              <a:gd name="connsiteX347" fmla="*/ 1217311 w 3649252"/>
              <a:gd name="connsiteY347" fmla="*/ 601803 h 677574"/>
              <a:gd name="connsiteX348" fmla="*/ 1220621 w 3649252"/>
              <a:gd name="connsiteY348" fmla="*/ 613628 h 677574"/>
              <a:gd name="connsiteX349" fmla="*/ 1216154 w 3649252"/>
              <a:gd name="connsiteY349" fmla="*/ 628088 h 677574"/>
              <a:gd name="connsiteX350" fmla="*/ 1203108 w 3649252"/>
              <a:gd name="connsiteY350" fmla="*/ 637343 h 677574"/>
              <a:gd name="connsiteX351" fmla="*/ 1182189 w 3649252"/>
              <a:gd name="connsiteY351" fmla="*/ 640556 h 677574"/>
              <a:gd name="connsiteX352" fmla="*/ 1133604 w 3649252"/>
              <a:gd name="connsiteY352" fmla="*/ 640556 h 677574"/>
              <a:gd name="connsiteX353" fmla="*/ 1133604 w 3649252"/>
              <a:gd name="connsiteY353" fmla="*/ 541843 h 677574"/>
              <a:gd name="connsiteX354" fmla="*/ 918912 w 3649252"/>
              <a:gd name="connsiteY354" fmla="*/ 541843 h 677574"/>
              <a:gd name="connsiteX355" fmla="*/ 1008372 w 3649252"/>
              <a:gd name="connsiteY355" fmla="*/ 541843 h 677574"/>
              <a:gd name="connsiteX356" fmla="*/ 1008372 w 3649252"/>
              <a:gd name="connsiteY356" fmla="*/ 563372 h 677574"/>
              <a:gd name="connsiteX357" fmla="*/ 976560 w 3649252"/>
              <a:gd name="connsiteY357" fmla="*/ 563372 h 677574"/>
              <a:gd name="connsiteX358" fmla="*/ 976560 w 3649252"/>
              <a:gd name="connsiteY358" fmla="*/ 640556 h 677574"/>
              <a:gd name="connsiteX359" fmla="*/ 950467 w 3649252"/>
              <a:gd name="connsiteY359" fmla="*/ 640556 h 677574"/>
              <a:gd name="connsiteX360" fmla="*/ 950467 w 3649252"/>
              <a:gd name="connsiteY360" fmla="*/ 563372 h 677574"/>
              <a:gd name="connsiteX361" fmla="*/ 918912 w 3649252"/>
              <a:gd name="connsiteY361" fmla="*/ 563372 h 677574"/>
              <a:gd name="connsiteX362" fmla="*/ 918912 w 3649252"/>
              <a:gd name="connsiteY362" fmla="*/ 541843 h 677574"/>
              <a:gd name="connsiteX363" fmla="*/ 595614 w 3649252"/>
              <a:gd name="connsiteY363" fmla="*/ 541843 h 677574"/>
              <a:gd name="connsiteX364" fmla="*/ 671320 w 3649252"/>
              <a:gd name="connsiteY364" fmla="*/ 541843 h 677574"/>
              <a:gd name="connsiteX365" fmla="*/ 671320 w 3649252"/>
              <a:gd name="connsiteY365" fmla="*/ 618834 h 677574"/>
              <a:gd name="connsiteX366" fmla="*/ 686615 w 3649252"/>
              <a:gd name="connsiteY366" fmla="*/ 618834 h 677574"/>
              <a:gd name="connsiteX367" fmla="*/ 686615 w 3649252"/>
              <a:gd name="connsiteY367" fmla="*/ 669476 h 677574"/>
              <a:gd name="connsiteX368" fmla="*/ 660523 w 3649252"/>
              <a:gd name="connsiteY368" fmla="*/ 669476 h 677574"/>
              <a:gd name="connsiteX369" fmla="*/ 660523 w 3649252"/>
              <a:gd name="connsiteY369" fmla="*/ 640556 h 677574"/>
              <a:gd name="connsiteX370" fmla="*/ 600177 w 3649252"/>
              <a:gd name="connsiteY370" fmla="*/ 640556 h 677574"/>
              <a:gd name="connsiteX371" fmla="*/ 600177 w 3649252"/>
              <a:gd name="connsiteY371" fmla="*/ 669476 h 677574"/>
              <a:gd name="connsiteX372" fmla="*/ 573442 w 3649252"/>
              <a:gd name="connsiteY372" fmla="*/ 669476 h 677574"/>
              <a:gd name="connsiteX373" fmla="*/ 573442 w 3649252"/>
              <a:gd name="connsiteY373" fmla="*/ 618834 h 677574"/>
              <a:gd name="connsiteX374" fmla="*/ 581025 w 3649252"/>
              <a:gd name="connsiteY374" fmla="*/ 618834 h 677574"/>
              <a:gd name="connsiteX375" fmla="*/ 586327 w 3649252"/>
              <a:gd name="connsiteY375" fmla="*/ 612279 h 677574"/>
              <a:gd name="connsiteX376" fmla="*/ 589669 w 3649252"/>
              <a:gd name="connsiteY376" fmla="*/ 601675 h 677574"/>
              <a:gd name="connsiteX377" fmla="*/ 591725 w 3649252"/>
              <a:gd name="connsiteY377" fmla="*/ 588468 h 677574"/>
              <a:gd name="connsiteX378" fmla="*/ 593043 w 3649252"/>
              <a:gd name="connsiteY378" fmla="*/ 574104 h 677574"/>
              <a:gd name="connsiteX379" fmla="*/ 595614 w 3649252"/>
              <a:gd name="connsiteY379" fmla="*/ 541843 h 677574"/>
              <a:gd name="connsiteX380" fmla="*/ 257304 w 3649252"/>
              <a:gd name="connsiteY380" fmla="*/ 541843 h 677574"/>
              <a:gd name="connsiteX381" fmla="*/ 343614 w 3649252"/>
              <a:gd name="connsiteY381" fmla="*/ 541843 h 677574"/>
              <a:gd name="connsiteX382" fmla="*/ 343614 w 3649252"/>
              <a:gd name="connsiteY382" fmla="*/ 640556 h 677574"/>
              <a:gd name="connsiteX383" fmla="*/ 317457 w 3649252"/>
              <a:gd name="connsiteY383" fmla="*/ 640556 h 677574"/>
              <a:gd name="connsiteX384" fmla="*/ 317457 w 3649252"/>
              <a:gd name="connsiteY384" fmla="*/ 563372 h 677574"/>
              <a:gd name="connsiteX385" fmla="*/ 283139 w 3649252"/>
              <a:gd name="connsiteY385" fmla="*/ 563372 h 677574"/>
              <a:gd name="connsiteX386" fmla="*/ 283139 w 3649252"/>
              <a:gd name="connsiteY386" fmla="*/ 640556 h 677574"/>
              <a:gd name="connsiteX387" fmla="*/ 257304 w 3649252"/>
              <a:gd name="connsiteY387" fmla="*/ 640556 h 677574"/>
              <a:gd name="connsiteX388" fmla="*/ 257304 w 3649252"/>
              <a:gd name="connsiteY388" fmla="*/ 541843 h 677574"/>
              <a:gd name="connsiteX389" fmla="*/ 3085 w 3649252"/>
              <a:gd name="connsiteY389" fmla="*/ 541843 h 677574"/>
              <a:gd name="connsiteX390" fmla="*/ 18252 w 3649252"/>
              <a:gd name="connsiteY390" fmla="*/ 541843 h 677574"/>
              <a:gd name="connsiteX391" fmla="*/ 18252 w 3649252"/>
              <a:gd name="connsiteY391" fmla="*/ 584259 h 677574"/>
              <a:gd name="connsiteX392" fmla="*/ 65552 w 3649252"/>
              <a:gd name="connsiteY392" fmla="*/ 584259 h 677574"/>
              <a:gd name="connsiteX393" fmla="*/ 65552 w 3649252"/>
              <a:gd name="connsiteY393" fmla="*/ 541843 h 677574"/>
              <a:gd name="connsiteX394" fmla="*/ 80719 w 3649252"/>
              <a:gd name="connsiteY394" fmla="*/ 541843 h 677574"/>
              <a:gd name="connsiteX395" fmla="*/ 80719 w 3649252"/>
              <a:gd name="connsiteY395" fmla="*/ 640556 h 677574"/>
              <a:gd name="connsiteX396" fmla="*/ 65552 w 3649252"/>
              <a:gd name="connsiteY396" fmla="*/ 640556 h 677574"/>
              <a:gd name="connsiteX397" fmla="*/ 65552 w 3649252"/>
              <a:gd name="connsiteY397" fmla="*/ 598397 h 677574"/>
              <a:gd name="connsiteX398" fmla="*/ 18252 w 3649252"/>
              <a:gd name="connsiteY398" fmla="*/ 598397 h 677574"/>
              <a:gd name="connsiteX399" fmla="*/ 18252 w 3649252"/>
              <a:gd name="connsiteY399" fmla="*/ 640556 h 677574"/>
              <a:gd name="connsiteX400" fmla="*/ 3085 w 3649252"/>
              <a:gd name="connsiteY400" fmla="*/ 640556 h 677574"/>
              <a:gd name="connsiteX401" fmla="*/ 3085 w 3649252"/>
              <a:gd name="connsiteY401" fmla="*/ 541843 h 677574"/>
              <a:gd name="connsiteX402" fmla="*/ 3377773 w 3649252"/>
              <a:gd name="connsiteY402" fmla="*/ 540557 h 677574"/>
              <a:gd name="connsiteX403" fmla="*/ 3395992 w 3649252"/>
              <a:gd name="connsiteY403" fmla="*/ 543674 h 677574"/>
              <a:gd name="connsiteX404" fmla="*/ 3410773 w 3649252"/>
              <a:gd name="connsiteY404" fmla="*/ 553025 h 677574"/>
              <a:gd name="connsiteX405" fmla="*/ 3420639 w 3649252"/>
              <a:gd name="connsiteY405" fmla="*/ 568674 h 677574"/>
              <a:gd name="connsiteX406" fmla="*/ 3424173 w 3649252"/>
              <a:gd name="connsiteY406" fmla="*/ 590685 h 677574"/>
              <a:gd name="connsiteX407" fmla="*/ 3424173 w 3649252"/>
              <a:gd name="connsiteY407" fmla="*/ 598204 h 677574"/>
              <a:gd name="connsiteX408" fmla="*/ 3356950 w 3649252"/>
              <a:gd name="connsiteY408" fmla="*/ 598204 h 677574"/>
              <a:gd name="connsiteX409" fmla="*/ 3356950 w 3649252"/>
              <a:gd name="connsiteY409" fmla="*/ 598269 h 677574"/>
              <a:gd name="connsiteX410" fmla="*/ 3359681 w 3649252"/>
              <a:gd name="connsiteY410" fmla="*/ 610929 h 677574"/>
              <a:gd name="connsiteX411" fmla="*/ 3367425 w 3649252"/>
              <a:gd name="connsiteY411" fmla="*/ 619155 h 677574"/>
              <a:gd name="connsiteX412" fmla="*/ 3379315 w 3649252"/>
              <a:gd name="connsiteY412" fmla="*/ 622047 h 677574"/>
              <a:gd name="connsiteX413" fmla="*/ 3387669 w 3649252"/>
              <a:gd name="connsiteY413" fmla="*/ 620762 h 677574"/>
              <a:gd name="connsiteX414" fmla="*/ 3394161 w 3649252"/>
              <a:gd name="connsiteY414" fmla="*/ 616906 h 677574"/>
              <a:gd name="connsiteX415" fmla="*/ 3398274 w 3649252"/>
              <a:gd name="connsiteY415" fmla="*/ 610608 h 677574"/>
              <a:gd name="connsiteX416" fmla="*/ 3423595 w 3649252"/>
              <a:gd name="connsiteY416" fmla="*/ 612279 h 677574"/>
              <a:gd name="connsiteX417" fmla="*/ 3415722 w 3649252"/>
              <a:gd name="connsiteY417" fmla="*/ 628185 h 677574"/>
              <a:gd name="connsiteX418" fmla="*/ 3400427 w 3649252"/>
              <a:gd name="connsiteY418" fmla="*/ 638725 h 677574"/>
              <a:gd name="connsiteX419" fmla="*/ 3378865 w 3649252"/>
              <a:gd name="connsiteY419" fmla="*/ 642484 h 677574"/>
              <a:gd name="connsiteX420" fmla="*/ 3352677 w 3649252"/>
              <a:gd name="connsiteY420" fmla="*/ 636282 h 677574"/>
              <a:gd name="connsiteX421" fmla="*/ 3335807 w 3649252"/>
              <a:gd name="connsiteY421" fmla="*/ 618673 h 677574"/>
              <a:gd name="connsiteX422" fmla="*/ 3329894 w 3649252"/>
              <a:gd name="connsiteY422" fmla="*/ 591649 h 677574"/>
              <a:gd name="connsiteX423" fmla="*/ 3335807 w 3649252"/>
              <a:gd name="connsiteY423" fmla="*/ 564914 h 677574"/>
              <a:gd name="connsiteX424" fmla="*/ 3352483 w 3649252"/>
              <a:gd name="connsiteY424" fmla="*/ 546984 h 677574"/>
              <a:gd name="connsiteX425" fmla="*/ 3377773 w 3649252"/>
              <a:gd name="connsiteY425" fmla="*/ 540557 h 677574"/>
              <a:gd name="connsiteX426" fmla="*/ 3142526 w 3649252"/>
              <a:gd name="connsiteY426" fmla="*/ 540557 h 677574"/>
              <a:gd name="connsiteX427" fmla="*/ 3162449 w 3649252"/>
              <a:gd name="connsiteY427" fmla="*/ 546181 h 677574"/>
              <a:gd name="connsiteX428" fmla="*/ 3177037 w 3649252"/>
              <a:gd name="connsiteY428" fmla="*/ 563083 h 677574"/>
              <a:gd name="connsiteX429" fmla="*/ 3182500 w 3649252"/>
              <a:gd name="connsiteY429" fmla="*/ 591328 h 677574"/>
              <a:gd name="connsiteX430" fmla="*/ 3177198 w 3649252"/>
              <a:gd name="connsiteY430" fmla="*/ 619188 h 677574"/>
              <a:gd name="connsiteX431" fmla="*/ 3162802 w 3649252"/>
              <a:gd name="connsiteY431" fmla="*/ 636347 h 677574"/>
              <a:gd name="connsiteX432" fmla="*/ 3142462 w 3649252"/>
              <a:gd name="connsiteY432" fmla="*/ 642163 h 677574"/>
              <a:gd name="connsiteX433" fmla="*/ 3128934 w 3649252"/>
              <a:gd name="connsiteY433" fmla="*/ 639528 h 677574"/>
              <a:gd name="connsiteX434" fmla="*/ 3119840 w 3649252"/>
              <a:gd name="connsiteY434" fmla="*/ 632876 h 677574"/>
              <a:gd name="connsiteX435" fmla="*/ 3114442 w 3649252"/>
              <a:gd name="connsiteY435" fmla="*/ 624747 h 677574"/>
              <a:gd name="connsiteX436" fmla="*/ 3113606 w 3649252"/>
              <a:gd name="connsiteY436" fmla="*/ 624747 h 677574"/>
              <a:gd name="connsiteX437" fmla="*/ 3113606 w 3649252"/>
              <a:gd name="connsiteY437" fmla="*/ 677574 h 677574"/>
              <a:gd name="connsiteX438" fmla="*/ 3086229 w 3649252"/>
              <a:gd name="connsiteY438" fmla="*/ 677574 h 677574"/>
              <a:gd name="connsiteX439" fmla="*/ 3086229 w 3649252"/>
              <a:gd name="connsiteY439" fmla="*/ 541843 h 677574"/>
              <a:gd name="connsiteX440" fmla="*/ 3113221 w 3649252"/>
              <a:gd name="connsiteY440" fmla="*/ 541843 h 677574"/>
              <a:gd name="connsiteX441" fmla="*/ 3113221 w 3649252"/>
              <a:gd name="connsiteY441" fmla="*/ 558423 h 677574"/>
              <a:gd name="connsiteX442" fmla="*/ 3114442 w 3649252"/>
              <a:gd name="connsiteY442" fmla="*/ 558423 h 677574"/>
              <a:gd name="connsiteX443" fmla="*/ 3119679 w 3649252"/>
              <a:gd name="connsiteY443" fmla="*/ 550294 h 677574"/>
              <a:gd name="connsiteX444" fmla="*/ 3128677 w 3649252"/>
              <a:gd name="connsiteY444" fmla="*/ 543353 h 677574"/>
              <a:gd name="connsiteX445" fmla="*/ 3142526 w 3649252"/>
              <a:gd name="connsiteY445" fmla="*/ 540557 h 677574"/>
              <a:gd name="connsiteX446" fmla="*/ 3016529 w 3649252"/>
              <a:gd name="connsiteY446" fmla="*/ 540557 h 677574"/>
              <a:gd name="connsiteX447" fmla="*/ 3042397 w 3649252"/>
              <a:gd name="connsiteY447" fmla="*/ 546952 h 677574"/>
              <a:gd name="connsiteX448" fmla="*/ 3059203 w 3649252"/>
              <a:gd name="connsiteY448" fmla="*/ 564818 h 677574"/>
              <a:gd name="connsiteX449" fmla="*/ 3065115 w 3649252"/>
              <a:gd name="connsiteY449" fmla="*/ 591585 h 677574"/>
              <a:gd name="connsiteX450" fmla="*/ 3059203 w 3649252"/>
              <a:gd name="connsiteY450" fmla="*/ 618224 h 677574"/>
              <a:gd name="connsiteX451" fmla="*/ 3042397 w 3649252"/>
              <a:gd name="connsiteY451" fmla="*/ 636090 h 677574"/>
              <a:gd name="connsiteX452" fmla="*/ 3016529 w 3649252"/>
              <a:gd name="connsiteY452" fmla="*/ 642484 h 677574"/>
              <a:gd name="connsiteX453" fmla="*/ 2990662 w 3649252"/>
              <a:gd name="connsiteY453" fmla="*/ 636090 h 677574"/>
              <a:gd name="connsiteX454" fmla="*/ 2973856 w 3649252"/>
              <a:gd name="connsiteY454" fmla="*/ 618224 h 677574"/>
              <a:gd name="connsiteX455" fmla="*/ 2967944 w 3649252"/>
              <a:gd name="connsiteY455" fmla="*/ 591585 h 677574"/>
              <a:gd name="connsiteX456" fmla="*/ 2973856 w 3649252"/>
              <a:gd name="connsiteY456" fmla="*/ 564818 h 677574"/>
              <a:gd name="connsiteX457" fmla="*/ 2990662 w 3649252"/>
              <a:gd name="connsiteY457" fmla="*/ 546952 h 677574"/>
              <a:gd name="connsiteX458" fmla="*/ 3016529 w 3649252"/>
              <a:gd name="connsiteY458" fmla="*/ 540557 h 677574"/>
              <a:gd name="connsiteX459" fmla="*/ 2661341 w 3649252"/>
              <a:gd name="connsiteY459" fmla="*/ 540557 h 677574"/>
              <a:gd name="connsiteX460" fmla="*/ 2677118 w 3649252"/>
              <a:gd name="connsiteY460" fmla="*/ 542485 h 677574"/>
              <a:gd name="connsiteX461" fmla="*/ 2690551 w 3649252"/>
              <a:gd name="connsiteY461" fmla="*/ 548462 h 677574"/>
              <a:gd name="connsiteX462" fmla="*/ 2699837 w 3649252"/>
              <a:gd name="connsiteY462" fmla="*/ 558841 h 677574"/>
              <a:gd name="connsiteX463" fmla="*/ 2703243 w 3649252"/>
              <a:gd name="connsiteY463" fmla="*/ 573976 h 677574"/>
              <a:gd name="connsiteX464" fmla="*/ 2703243 w 3649252"/>
              <a:gd name="connsiteY464" fmla="*/ 640556 h 677574"/>
              <a:gd name="connsiteX465" fmla="*/ 2677279 w 3649252"/>
              <a:gd name="connsiteY465" fmla="*/ 640556 h 677574"/>
              <a:gd name="connsiteX466" fmla="*/ 2677279 w 3649252"/>
              <a:gd name="connsiteY466" fmla="*/ 626867 h 677574"/>
              <a:gd name="connsiteX467" fmla="*/ 2676508 w 3649252"/>
              <a:gd name="connsiteY467" fmla="*/ 626867 h 677574"/>
              <a:gd name="connsiteX468" fmla="*/ 2670145 w 3649252"/>
              <a:gd name="connsiteY468" fmla="*/ 634997 h 677574"/>
              <a:gd name="connsiteX469" fmla="*/ 2660570 w 3649252"/>
              <a:gd name="connsiteY469" fmla="*/ 640460 h 677574"/>
              <a:gd name="connsiteX470" fmla="*/ 2647652 w 3649252"/>
              <a:gd name="connsiteY470" fmla="*/ 642420 h 677574"/>
              <a:gd name="connsiteX471" fmla="*/ 2630814 w 3649252"/>
              <a:gd name="connsiteY471" fmla="*/ 639110 h 677574"/>
              <a:gd name="connsiteX472" fmla="*/ 2619150 w 3649252"/>
              <a:gd name="connsiteY472" fmla="*/ 629277 h 677574"/>
              <a:gd name="connsiteX473" fmla="*/ 2614876 w 3649252"/>
              <a:gd name="connsiteY473" fmla="*/ 612986 h 677574"/>
              <a:gd name="connsiteX474" fmla="*/ 2617897 w 3649252"/>
              <a:gd name="connsiteY474" fmla="*/ 599168 h 677574"/>
              <a:gd name="connsiteX475" fmla="*/ 2626123 w 3649252"/>
              <a:gd name="connsiteY475" fmla="*/ 590171 h 677574"/>
              <a:gd name="connsiteX476" fmla="*/ 2637980 w 3649252"/>
              <a:gd name="connsiteY476" fmla="*/ 585030 h 677574"/>
              <a:gd name="connsiteX477" fmla="*/ 2651958 w 3649252"/>
              <a:gd name="connsiteY477" fmla="*/ 582588 h 677574"/>
              <a:gd name="connsiteX478" fmla="*/ 2665840 w 3649252"/>
              <a:gd name="connsiteY478" fmla="*/ 580885 h 677574"/>
              <a:gd name="connsiteX479" fmla="*/ 2673487 w 3649252"/>
              <a:gd name="connsiteY479" fmla="*/ 578475 h 677574"/>
              <a:gd name="connsiteX480" fmla="*/ 2675865 w 3649252"/>
              <a:gd name="connsiteY480" fmla="*/ 573719 h 677574"/>
              <a:gd name="connsiteX481" fmla="*/ 2675865 w 3649252"/>
              <a:gd name="connsiteY481" fmla="*/ 573333 h 677574"/>
              <a:gd name="connsiteX482" fmla="*/ 2672041 w 3649252"/>
              <a:gd name="connsiteY482" fmla="*/ 563886 h 677574"/>
              <a:gd name="connsiteX483" fmla="*/ 2661212 w 3649252"/>
              <a:gd name="connsiteY483" fmla="*/ 560544 h 677574"/>
              <a:gd name="connsiteX484" fmla="*/ 2649452 w 3649252"/>
              <a:gd name="connsiteY484" fmla="*/ 563790 h 677574"/>
              <a:gd name="connsiteX485" fmla="*/ 2643667 w 3649252"/>
              <a:gd name="connsiteY485" fmla="*/ 571919 h 677574"/>
              <a:gd name="connsiteX486" fmla="*/ 2618347 w 3649252"/>
              <a:gd name="connsiteY486" fmla="*/ 569863 h 677574"/>
              <a:gd name="connsiteX487" fmla="*/ 2625930 w 3649252"/>
              <a:gd name="connsiteY487" fmla="*/ 554278 h 677574"/>
              <a:gd name="connsiteX488" fmla="*/ 2640551 w 3649252"/>
              <a:gd name="connsiteY488" fmla="*/ 544124 h 677574"/>
              <a:gd name="connsiteX489" fmla="*/ 2661341 w 3649252"/>
              <a:gd name="connsiteY489" fmla="*/ 540557 h 677574"/>
              <a:gd name="connsiteX490" fmla="*/ 2061266 w 3649252"/>
              <a:gd name="connsiteY490" fmla="*/ 540557 h 677574"/>
              <a:gd name="connsiteX491" fmla="*/ 2077043 w 3649252"/>
              <a:gd name="connsiteY491" fmla="*/ 542485 h 677574"/>
              <a:gd name="connsiteX492" fmla="*/ 2090475 w 3649252"/>
              <a:gd name="connsiteY492" fmla="*/ 548462 h 677574"/>
              <a:gd name="connsiteX493" fmla="*/ 2099762 w 3649252"/>
              <a:gd name="connsiteY493" fmla="*/ 558841 h 677574"/>
              <a:gd name="connsiteX494" fmla="*/ 2103168 w 3649252"/>
              <a:gd name="connsiteY494" fmla="*/ 573976 h 677574"/>
              <a:gd name="connsiteX495" fmla="*/ 2103168 w 3649252"/>
              <a:gd name="connsiteY495" fmla="*/ 640556 h 677574"/>
              <a:gd name="connsiteX496" fmla="*/ 2077204 w 3649252"/>
              <a:gd name="connsiteY496" fmla="*/ 640556 h 677574"/>
              <a:gd name="connsiteX497" fmla="*/ 2077204 w 3649252"/>
              <a:gd name="connsiteY497" fmla="*/ 626867 h 677574"/>
              <a:gd name="connsiteX498" fmla="*/ 2076433 w 3649252"/>
              <a:gd name="connsiteY498" fmla="*/ 626867 h 677574"/>
              <a:gd name="connsiteX499" fmla="*/ 2070071 w 3649252"/>
              <a:gd name="connsiteY499" fmla="*/ 634997 h 677574"/>
              <a:gd name="connsiteX500" fmla="*/ 2060495 w 3649252"/>
              <a:gd name="connsiteY500" fmla="*/ 640460 h 677574"/>
              <a:gd name="connsiteX501" fmla="*/ 2047577 w 3649252"/>
              <a:gd name="connsiteY501" fmla="*/ 642420 h 677574"/>
              <a:gd name="connsiteX502" fmla="*/ 2030739 w 3649252"/>
              <a:gd name="connsiteY502" fmla="*/ 639110 h 677574"/>
              <a:gd name="connsiteX503" fmla="*/ 2019075 w 3649252"/>
              <a:gd name="connsiteY503" fmla="*/ 629277 h 677574"/>
              <a:gd name="connsiteX504" fmla="*/ 2014801 w 3649252"/>
              <a:gd name="connsiteY504" fmla="*/ 612986 h 677574"/>
              <a:gd name="connsiteX505" fmla="*/ 2017822 w 3649252"/>
              <a:gd name="connsiteY505" fmla="*/ 599168 h 677574"/>
              <a:gd name="connsiteX506" fmla="*/ 2026048 w 3649252"/>
              <a:gd name="connsiteY506" fmla="*/ 590171 h 677574"/>
              <a:gd name="connsiteX507" fmla="*/ 2037905 w 3649252"/>
              <a:gd name="connsiteY507" fmla="*/ 585030 h 677574"/>
              <a:gd name="connsiteX508" fmla="*/ 2051883 w 3649252"/>
              <a:gd name="connsiteY508" fmla="*/ 582588 h 677574"/>
              <a:gd name="connsiteX509" fmla="*/ 2065765 w 3649252"/>
              <a:gd name="connsiteY509" fmla="*/ 580885 h 677574"/>
              <a:gd name="connsiteX510" fmla="*/ 2073413 w 3649252"/>
              <a:gd name="connsiteY510" fmla="*/ 578475 h 677574"/>
              <a:gd name="connsiteX511" fmla="*/ 2075790 w 3649252"/>
              <a:gd name="connsiteY511" fmla="*/ 573719 h 677574"/>
              <a:gd name="connsiteX512" fmla="*/ 2075790 w 3649252"/>
              <a:gd name="connsiteY512" fmla="*/ 573333 h 677574"/>
              <a:gd name="connsiteX513" fmla="*/ 2071966 w 3649252"/>
              <a:gd name="connsiteY513" fmla="*/ 563886 h 677574"/>
              <a:gd name="connsiteX514" fmla="*/ 2061137 w 3649252"/>
              <a:gd name="connsiteY514" fmla="*/ 560544 h 677574"/>
              <a:gd name="connsiteX515" fmla="*/ 2049377 w 3649252"/>
              <a:gd name="connsiteY515" fmla="*/ 563790 h 677574"/>
              <a:gd name="connsiteX516" fmla="*/ 2043593 w 3649252"/>
              <a:gd name="connsiteY516" fmla="*/ 571919 h 677574"/>
              <a:gd name="connsiteX517" fmla="*/ 2018272 w 3649252"/>
              <a:gd name="connsiteY517" fmla="*/ 569863 h 677574"/>
              <a:gd name="connsiteX518" fmla="*/ 2025855 w 3649252"/>
              <a:gd name="connsiteY518" fmla="*/ 554278 h 677574"/>
              <a:gd name="connsiteX519" fmla="*/ 2040476 w 3649252"/>
              <a:gd name="connsiteY519" fmla="*/ 544124 h 677574"/>
              <a:gd name="connsiteX520" fmla="*/ 2061266 w 3649252"/>
              <a:gd name="connsiteY520" fmla="*/ 540557 h 677574"/>
              <a:gd name="connsiteX521" fmla="*/ 1702079 w 3649252"/>
              <a:gd name="connsiteY521" fmla="*/ 540557 h 677574"/>
              <a:gd name="connsiteX522" fmla="*/ 1727947 w 3649252"/>
              <a:gd name="connsiteY522" fmla="*/ 546952 h 677574"/>
              <a:gd name="connsiteX523" fmla="*/ 1744753 w 3649252"/>
              <a:gd name="connsiteY523" fmla="*/ 564818 h 677574"/>
              <a:gd name="connsiteX524" fmla="*/ 1750665 w 3649252"/>
              <a:gd name="connsiteY524" fmla="*/ 591585 h 677574"/>
              <a:gd name="connsiteX525" fmla="*/ 1744753 w 3649252"/>
              <a:gd name="connsiteY525" fmla="*/ 618224 h 677574"/>
              <a:gd name="connsiteX526" fmla="*/ 1727947 w 3649252"/>
              <a:gd name="connsiteY526" fmla="*/ 636090 h 677574"/>
              <a:gd name="connsiteX527" fmla="*/ 1702079 w 3649252"/>
              <a:gd name="connsiteY527" fmla="*/ 642484 h 677574"/>
              <a:gd name="connsiteX528" fmla="*/ 1676212 w 3649252"/>
              <a:gd name="connsiteY528" fmla="*/ 636090 h 677574"/>
              <a:gd name="connsiteX529" fmla="*/ 1659406 w 3649252"/>
              <a:gd name="connsiteY529" fmla="*/ 618224 h 677574"/>
              <a:gd name="connsiteX530" fmla="*/ 1653494 w 3649252"/>
              <a:gd name="connsiteY530" fmla="*/ 591585 h 677574"/>
              <a:gd name="connsiteX531" fmla="*/ 1659406 w 3649252"/>
              <a:gd name="connsiteY531" fmla="*/ 564818 h 677574"/>
              <a:gd name="connsiteX532" fmla="*/ 1676212 w 3649252"/>
              <a:gd name="connsiteY532" fmla="*/ 546952 h 677574"/>
              <a:gd name="connsiteX533" fmla="*/ 1702079 w 3649252"/>
              <a:gd name="connsiteY533" fmla="*/ 540557 h 677574"/>
              <a:gd name="connsiteX534" fmla="*/ 1387048 w 3649252"/>
              <a:gd name="connsiteY534" fmla="*/ 540557 h 677574"/>
              <a:gd name="connsiteX535" fmla="*/ 1405267 w 3649252"/>
              <a:gd name="connsiteY535" fmla="*/ 543674 h 677574"/>
              <a:gd name="connsiteX536" fmla="*/ 1420049 w 3649252"/>
              <a:gd name="connsiteY536" fmla="*/ 553025 h 677574"/>
              <a:gd name="connsiteX537" fmla="*/ 1429913 w 3649252"/>
              <a:gd name="connsiteY537" fmla="*/ 568674 h 677574"/>
              <a:gd name="connsiteX538" fmla="*/ 1433448 w 3649252"/>
              <a:gd name="connsiteY538" fmla="*/ 590685 h 677574"/>
              <a:gd name="connsiteX539" fmla="*/ 1433448 w 3649252"/>
              <a:gd name="connsiteY539" fmla="*/ 598204 h 677574"/>
              <a:gd name="connsiteX540" fmla="*/ 1366225 w 3649252"/>
              <a:gd name="connsiteY540" fmla="*/ 598204 h 677574"/>
              <a:gd name="connsiteX541" fmla="*/ 1366225 w 3649252"/>
              <a:gd name="connsiteY541" fmla="*/ 598269 h 677574"/>
              <a:gd name="connsiteX542" fmla="*/ 1368957 w 3649252"/>
              <a:gd name="connsiteY542" fmla="*/ 610929 h 677574"/>
              <a:gd name="connsiteX543" fmla="*/ 1376701 w 3649252"/>
              <a:gd name="connsiteY543" fmla="*/ 619155 h 677574"/>
              <a:gd name="connsiteX544" fmla="*/ 1388590 w 3649252"/>
              <a:gd name="connsiteY544" fmla="*/ 622047 h 677574"/>
              <a:gd name="connsiteX545" fmla="*/ 1396945 w 3649252"/>
              <a:gd name="connsiteY545" fmla="*/ 620762 h 677574"/>
              <a:gd name="connsiteX546" fmla="*/ 1403436 w 3649252"/>
              <a:gd name="connsiteY546" fmla="*/ 616906 h 677574"/>
              <a:gd name="connsiteX547" fmla="*/ 1407549 w 3649252"/>
              <a:gd name="connsiteY547" fmla="*/ 610608 h 677574"/>
              <a:gd name="connsiteX548" fmla="*/ 1432870 w 3649252"/>
              <a:gd name="connsiteY548" fmla="*/ 612279 h 677574"/>
              <a:gd name="connsiteX549" fmla="*/ 1424997 w 3649252"/>
              <a:gd name="connsiteY549" fmla="*/ 628185 h 677574"/>
              <a:gd name="connsiteX550" fmla="*/ 1409702 w 3649252"/>
              <a:gd name="connsiteY550" fmla="*/ 638725 h 677574"/>
              <a:gd name="connsiteX551" fmla="*/ 1388140 w 3649252"/>
              <a:gd name="connsiteY551" fmla="*/ 642484 h 677574"/>
              <a:gd name="connsiteX552" fmla="*/ 1361952 w 3649252"/>
              <a:gd name="connsiteY552" fmla="*/ 636282 h 677574"/>
              <a:gd name="connsiteX553" fmla="*/ 1345082 w 3649252"/>
              <a:gd name="connsiteY553" fmla="*/ 618673 h 677574"/>
              <a:gd name="connsiteX554" fmla="*/ 1339169 w 3649252"/>
              <a:gd name="connsiteY554" fmla="*/ 591649 h 677574"/>
              <a:gd name="connsiteX555" fmla="*/ 1345082 w 3649252"/>
              <a:gd name="connsiteY555" fmla="*/ 564914 h 677574"/>
              <a:gd name="connsiteX556" fmla="*/ 1361759 w 3649252"/>
              <a:gd name="connsiteY556" fmla="*/ 546984 h 677574"/>
              <a:gd name="connsiteX557" fmla="*/ 1387048 w 3649252"/>
              <a:gd name="connsiteY557" fmla="*/ 540557 h 677574"/>
              <a:gd name="connsiteX558" fmla="*/ 1070666 w 3649252"/>
              <a:gd name="connsiteY558" fmla="*/ 540557 h 677574"/>
              <a:gd name="connsiteX559" fmla="*/ 1086444 w 3649252"/>
              <a:gd name="connsiteY559" fmla="*/ 542485 h 677574"/>
              <a:gd name="connsiteX560" fmla="*/ 1099875 w 3649252"/>
              <a:gd name="connsiteY560" fmla="*/ 548462 h 677574"/>
              <a:gd name="connsiteX561" fmla="*/ 1109162 w 3649252"/>
              <a:gd name="connsiteY561" fmla="*/ 558841 h 677574"/>
              <a:gd name="connsiteX562" fmla="*/ 1112568 w 3649252"/>
              <a:gd name="connsiteY562" fmla="*/ 573976 h 677574"/>
              <a:gd name="connsiteX563" fmla="*/ 1112568 w 3649252"/>
              <a:gd name="connsiteY563" fmla="*/ 640556 h 677574"/>
              <a:gd name="connsiteX564" fmla="*/ 1086604 w 3649252"/>
              <a:gd name="connsiteY564" fmla="*/ 640556 h 677574"/>
              <a:gd name="connsiteX565" fmla="*/ 1086604 w 3649252"/>
              <a:gd name="connsiteY565" fmla="*/ 626867 h 677574"/>
              <a:gd name="connsiteX566" fmla="*/ 1085833 w 3649252"/>
              <a:gd name="connsiteY566" fmla="*/ 626867 h 677574"/>
              <a:gd name="connsiteX567" fmla="*/ 1079471 w 3649252"/>
              <a:gd name="connsiteY567" fmla="*/ 634997 h 677574"/>
              <a:gd name="connsiteX568" fmla="*/ 1069895 w 3649252"/>
              <a:gd name="connsiteY568" fmla="*/ 640460 h 677574"/>
              <a:gd name="connsiteX569" fmla="*/ 1056977 w 3649252"/>
              <a:gd name="connsiteY569" fmla="*/ 642420 h 677574"/>
              <a:gd name="connsiteX570" fmla="*/ 1040140 w 3649252"/>
              <a:gd name="connsiteY570" fmla="*/ 639110 h 677574"/>
              <a:gd name="connsiteX571" fmla="*/ 1028475 w 3649252"/>
              <a:gd name="connsiteY571" fmla="*/ 629277 h 677574"/>
              <a:gd name="connsiteX572" fmla="*/ 1024201 w 3649252"/>
              <a:gd name="connsiteY572" fmla="*/ 612986 h 677574"/>
              <a:gd name="connsiteX573" fmla="*/ 1027222 w 3649252"/>
              <a:gd name="connsiteY573" fmla="*/ 599168 h 677574"/>
              <a:gd name="connsiteX574" fmla="*/ 1035448 w 3649252"/>
              <a:gd name="connsiteY574" fmla="*/ 590171 h 677574"/>
              <a:gd name="connsiteX575" fmla="*/ 1047305 w 3649252"/>
              <a:gd name="connsiteY575" fmla="*/ 585030 h 677574"/>
              <a:gd name="connsiteX576" fmla="*/ 1061283 w 3649252"/>
              <a:gd name="connsiteY576" fmla="*/ 582588 h 677574"/>
              <a:gd name="connsiteX577" fmla="*/ 1075165 w 3649252"/>
              <a:gd name="connsiteY577" fmla="*/ 580885 h 677574"/>
              <a:gd name="connsiteX578" fmla="*/ 1082813 w 3649252"/>
              <a:gd name="connsiteY578" fmla="*/ 578475 h 677574"/>
              <a:gd name="connsiteX579" fmla="*/ 1085191 w 3649252"/>
              <a:gd name="connsiteY579" fmla="*/ 573719 h 677574"/>
              <a:gd name="connsiteX580" fmla="*/ 1085191 w 3649252"/>
              <a:gd name="connsiteY580" fmla="*/ 573333 h 677574"/>
              <a:gd name="connsiteX581" fmla="*/ 1081367 w 3649252"/>
              <a:gd name="connsiteY581" fmla="*/ 563886 h 677574"/>
              <a:gd name="connsiteX582" fmla="*/ 1070538 w 3649252"/>
              <a:gd name="connsiteY582" fmla="*/ 560544 h 677574"/>
              <a:gd name="connsiteX583" fmla="*/ 1058777 w 3649252"/>
              <a:gd name="connsiteY583" fmla="*/ 563790 h 677574"/>
              <a:gd name="connsiteX584" fmla="*/ 1052993 w 3649252"/>
              <a:gd name="connsiteY584" fmla="*/ 571919 h 677574"/>
              <a:gd name="connsiteX585" fmla="*/ 1027672 w 3649252"/>
              <a:gd name="connsiteY585" fmla="*/ 569863 h 677574"/>
              <a:gd name="connsiteX586" fmla="*/ 1035255 w 3649252"/>
              <a:gd name="connsiteY586" fmla="*/ 554278 h 677574"/>
              <a:gd name="connsiteX587" fmla="*/ 1049876 w 3649252"/>
              <a:gd name="connsiteY587" fmla="*/ 544124 h 677574"/>
              <a:gd name="connsiteX588" fmla="*/ 1070666 w 3649252"/>
              <a:gd name="connsiteY588" fmla="*/ 540557 h 677574"/>
              <a:gd name="connsiteX589" fmla="*/ 863751 w 3649252"/>
              <a:gd name="connsiteY589" fmla="*/ 540557 h 677574"/>
              <a:gd name="connsiteX590" fmla="*/ 886373 w 3649252"/>
              <a:gd name="connsiteY590" fmla="*/ 545249 h 677574"/>
              <a:gd name="connsiteX591" fmla="*/ 901733 w 3649252"/>
              <a:gd name="connsiteY591" fmla="*/ 558423 h 677574"/>
              <a:gd name="connsiteX592" fmla="*/ 907967 w 3649252"/>
              <a:gd name="connsiteY592" fmla="*/ 578346 h 677574"/>
              <a:gd name="connsiteX593" fmla="*/ 882131 w 3649252"/>
              <a:gd name="connsiteY593" fmla="*/ 578346 h 677574"/>
              <a:gd name="connsiteX594" fmla="*/ 876380 w 3649252"/>
              <a:gd name="connsiteY594" fmla="*/ 566425 h 677574"/>
              <a:gd name="connsiteX595" fmla="*/ 864201 w 3649252"/>
              <a:gd name="connsiteY595" fmla="*/ 561894 h 677574"/>
              <a:gd name="connsiteX596" fmla="*/ 853115 w 3649252"/>
              <a:gd name="connsiteY596" fmla="*/ 565332 h 677574"/>
              <a:gd name="connsiteX597" fmla="*/ 845756 w 3649252"/>
              <a:gd name="connsiteY597" fmla="*/ 575326 h 677574"/>
              <a:gd name="connsiteX598" fmla="*/ 843121 w 3649252"/>
              <a:gd name="connsiteY598" fmla="*/ 591199 h 677574"/>
              <a:gd name="connsiteX599" fmla="*/ 845724 w 3649252"/>
              <a:gd name="connsiteY599" fmla="*/ 607266 h 677574"/>
              <a:gd name="connsiteX600" fmla="*/ 853083 w 3649252"/>
              <a:gd name="connsiteY600" fmla="*/ 617356 h 677574"/>
              <a:gd name="connsiteX601" fmla="*/ 864201 w 3649252"/>
              <a:gd name="connsiteY601" fmla="*/ 620826 h 677574"/>
              <a:gd name="connsiteX602" fmla="*/ 872652 w 3649252"/>
              <a:gd name="connsiteY602" fmla="*/ 618898 h 677574"/>
              <a:gd name="connsiteX603" fmla="*/ 878886 w 3649252"/>
              <a:gd name="connsiteY603" fmla="*/ 613275 h 677574"/>
              <a:gd name="connsiteX604" fmla="*/ 882131 w 3649252"/>
              <a:gd name="connsiteY604" fmla="*/ 604374 h 677574"/>
              <a:gd name="connsiteX605" fmla="*/ 907967 w 3649252"/>
              <a:gd name="connsiteY605" fmla="*/ 604374 h 677574"/>
              <a:gd name="connsiteX606" fmla="*/ 901829 w 3649252"/>
              <a:gd name="connsiteY606" fmla="*/ 624265 h 677574"/>
              <a:gd name="connsiteX607" fmla="*/ 886694 w 3649252"/>
              <a:gd name="connsiteY607" fmla="*/ 637664 h 677574"/>
              <a:gd name="connsiteX608" fmla="*/ 863880 w 3649252"/>
              <a:gd name="connsiteY608" fmla="*/ 642484 h 677574"/>
              <a:gd name="connsiteX609" fmla="*/ 837819 w 3649252"/>
              <a:gd name="connsiteY609" fmla="*/ 636025 h 677574"/>
              <a:gd name="connsiteX610" fmla="*/ 821110 w 3649252"/>
              <a:gd name="connsiteY610" fmla="*/ 618063 h 677574"/>
              <a:gd name="connsiteX611" fmla="*/ 815294 w 3649252"/>
              <a:gd name="connsiteY611" fmla="*/ 591585 h 677574"/>
              <a:gd name="connsiteX612" fmla="*/ 821174 w 3649252"/>
              <a:gd name="connsiteY612" fmla="*/ 564946 h 677574"/>
              <a:gd name="connsiteX613" fmla="*/ 837916 w 3649252"/>
              <a:gd name="connsiteY613" fmla="*/ 547016 h 677574"/>
              <a:gd name="connsiteX614" fmla="*/ 863751 w 3649252"/>
              <a:gd name="connsiteY614" fmla="*/ 540557 h 677574"/>
              <a:gd name="connsiteX615" fmla="*/ 749580 w 3649252"/>
              <a:gd name="connsiteY615" fmla="*/ 540557 h 677574"/>
              <a:gd name="connsiteX616" fmla="*/ 775447 w 3649252"/>
              <a:gd name="connsiteY616" fmla="*/ 546952 h 677574"/>
              <a:gd name="connsiteX617" fmla="*/ 792253 w 3649252"/>
              <a:gd name="connsiteY617" fmla="*/ 564818 h 677574"/>
              <a:gd name="connsiteX618" fmla="*/ 798165 w 3649252"/>
              <a:gd name="connsiteY618" fmla="*/ 591585 h 677574"/>
              <a:gd name="connsiteX619" fmla="*/ 792253 w 3649252"/>
              <a:gd name="connsiteY619" fmla="*/ 618224 h 677574"/>
              <a:gd name="connsiteX620" fmla="*/ 775447 w 3649252"/>
              <a:gd name="connsiteY620" fmla="*/ 636090 h 677574"/>
              <a:gd name="connsiteX621" fmla="*/ 749580 w 3649252"/>
              <a:gd name="connsiteY621" fmla="*/ 642484 h 677574"/>
              <a:gd name="connsiteX622" fmla="*/ 723712 w 3649252"/>
              <a:gd name="connsiteY622" fmla="*/ 636090 h 677574"/>
              <a:gd name="connsiteX623" fmla="*/ 706907 w 3649252"/>
              <a:gd name="connsiteY623" fmla="*/ 618224 h 677574"/>
              <a:gd name="connsiteX624" fmla="*/ 700994 w 3649252"/>
              <a:gd name="connsiteY624" fmla="*/ 591585 h 677574"/>
              <a:gd name="connsiteX625" fmla="*/ 706907 w 3649252"/>
              <a:gd name="connsiteY625" fmla="*/ 564818 h 677574"/>
              <a:gd name="connsiteX626" fmla="*/ 723712 w 3649252"/>
              <a:gd name="connsiteY626" fmla="*/ 546952 h 677574"/>
              <a:gd name="connsiteX627" fmla="*/ 749580 w 3649252"/>
              <a:gd name="connsiteY627" fmla="*/ 540557 h 677574"/>
              <a:gd name="connsiteX628" fmla="*/ 520273 w 3649252"/>
              <a:gd name="connsiteY628" fmla="*/ 540557 h 677574"/>
              <a:gd name="connsiteX629" fmla="*/ 538492 w 3649252"/>
              <a:gd name="connsiteY629" fmla="*/ 543674 h 677574"/>
              <a:gd name="connsiteX630" fmla="*/ 553274 w 3649252"/>
              <a:gd name="connsiteY630" fmla="*/ 553025 h 677574"/>
              <a:gd name="connsiteX631" fmla="*/ 563139 w 3649252"/>
              <a:gd name="connsiteY631" fmla="*/ 568674 h 677574"/>
              <a:gd name="connsiteX632" fmla="*/ 566673 w 3649252"/>
              <a:gd name="connsiteY632" fmla="*/ 590685 h 677574"/>
              <a:gd name="connsiteX633" fmla="*/ 566673 w 3649252"/>
              <a:gd name="connsiteY633" fmla="*/ 598204 h 677574"/>
              <a:gd name="connsiteX634" fmla="*/ 499450 w 3649252"/>
              <a:gd name="connsiteY634" fmla="*/ 598204 h 677574"/>
              <a:gd name="connsiteX635" fmla="*/ 499450 w 3649252"/>
              <a:gd name="connsiteY635" fmla="*/ 598269 h 677574"/>
              <a:gd name="connsiteX636" fmla="*/ 502182 w 3649252"/>
              <a:gd name="connsiteY636" fmla="*/ 610929 h 677574"/>
              <a:gd name="connsiteX637" fmla="*/ 509926 w 3649252"/>
              <a:gd name="connsiteY637" fmla="*/ 619155 h 677574"/>
              <a:gd name="connsiteX638" fmla="*/ 521815 w 3649252"/>
              <a:gd name="connsiteY638" fmla="*/ 622047 h 677574"/>
              <a:gd name="connsiteX639" fmla="*/ 530170 w 3649252"/>
              <a:gd name="connsiteY639" fmla="*/ 620762 h 677574"/>
              <a:gd name="connsiteX640" fmla="*/ 536661 w 3649252"/>
              <a:gd name="connsiteY640" fmla="*/ 616906 h 677574"/>
              <a:gd name="connsiteX641" fmla="*/ 540774 w 3649252"/>
              <a:gd name="connsiteY641" fmla="*/ 610608 h 677574"/>
              <a:gd name="connsiteX642" fmla="*/ 566095 w 3649252"/>
              <a:gd name="connsiteY642" fmla="*/ 612279 h 677574"/>
              <a:gd name="connsiteX643" fmla="*/ 558222 w 3649252"/>
              <a:gd name="connsiteY643" fmla="*/ 628185 h 677574"/>
              <a:gd name="connsiteX644" fmla="*/ 542927 w 3649252"/>
              <a:gd name="connsiteY644" fmla="*/ 638725 h 677574"/>
              <a:gd name="connsiteX645" fmla="*/ 521365 w 3649252"/>
              <a:gd name="connsiteY645" fmla="*/ 642484 h 677574"/>
              <a:gd name="connsiteX646" fmla="*/ 495177 w 3649252"/>
              <a:gd name="connsiteY646" fmla="*/ 636282 h 677574"/>
              <a:gd name="connsiteX647" fmla="*/ 478307 w 3649252"/>
              <a:gd name="connsiteY647" fmla="*/ 618673 h 677574"/>
              <a:gd name="connsiteX648" fmla="*/ 472394 w 3649252"/>
              <a:gd name="connsiteY648" fmla="*/ 591649 h 677574"/>
              <a:gd name="connsiteX649" fmla="*/ 478307 w 3649252"/>
              <a:gd name="connsiteY649" fmla="*/ 564914 h 677574"/>
              <a:gd name="connsiteX650" fmla="*/ 494984 w 3649252"/>
              <a:gd name="connsiteY650" fmla="*/ 546984 h 677574"/>
              <a:gd name="connsiteX651" fmla="*/ 520273 w 3649252"/>
              <a:gd name="connsiteY651" fmla="*/ 540557 h 677574"/>
              <a:gd name="connsiteX652" fmla="*/ 418376 w 3649252"/>
              <a:gd name="connsiteY652" fmla="*/ 540557 h 677574"/>
              <a:gd name="connsiteX653" fmla="*/ 438299 w 3649252"/>
              <a:gd name="connsiteY653" fmla="*/ 546181 h 677574"/>
              <a:gd name="connsiteX654" fmla="*/ 452887 w 3649252"/>
              <a:gd name="connsiteY654" fmla="*/ 563083 h 677574"/>
              <a:gd name="connsiteX655" fmla="*/ 458350 w 3649252"/>
              <a:gd name="connsiteY655" fmla="*/ 591328 h 677574"/>
              <a:gd name="connsiteX656" fmla="*/ 453048 w 3649252"/>
              <a:gd name="connsiteY656" fmla="*/ 619188 h 677574"/>
              <a:gd name="connsiteX657" fmla="*/ 438652 w 3649252"/>
              <a:gd name="connsiteY657" fmla="*/ 636347 h 677574"/>
              <a:gd name="connsiteX658" fmla="*/ 418312 w 3649252"/>
              <a:gd name="connsiteY658" fmla="*/ 642163 h 677574"/>
              <a:gd name="connsiteX659" fmla="*/ 404784 w 3649252"/>
              <a:gd name="connsiteY659" fmla="*/ 639528 h 677574"/>
              <a:gd name="connsiteX660" fmla="*/ 395690 w 3649252"/>
              <a:gd name="connsiteY660" fmla="*/ 632876 h 677574"/>
              <a:gd name="connsiteX661" fmla="*/ 390292 w 3649252"/>
              <a:gd name="connsiteY661" fmla="*/ 624747 h 677574"/>
              <a:gd name="connsiteX662" fmla="*/ 389456 w 3649252"/>
              <a:gd name="connsiteY662" fmla="*/ 624747 h 677574"/>
              <a:gd name="connsiteX663" fmla="*/ 389456 w 3649252"/>
              <a:gd name="connsiteY663" fmla="*/ 677574 h 677574"/>
              <a:gd name="connsiteX664" fmla="*/ 362079 w 3649252"/>
              <a:gd name="connsiteY664" fmla="*/ 677574 h 677574"/>
              <a:gd name="connsiteX665" fmla="*/ 362079 w 3649252"/>
              <a:gd name="connsiteY665" fmla="*/ 541843 h 677574"/>
              <a:gd name="connsiteX666" fmla="*/ 389071 w 3649252"/>
              <a:gd name="connsiteY666" fmla="*/ 541843 h 677574"/>
              <a:gd name="connsiteX667" fmla="*/ 389071 w 3649252"/>
              <a:gd name="connsiteY667" fmla="*/ 558423 h 677574"/>
              <a:gd name="connsiteX668" fmla="*/ 390292 w 3649252"/>
              <a:gd name="connsiteY668" fmla="*/ 558423 h 677574"/>
              <a:gd name="connsiteX669" fmla="*/ 395529 w 3649252"/>
              <a:gd name="connsiteY669" fmla="*/ 550294 h 677574"/>
              <a:gd name="connsiteX670" fmla="*/ 404527 w 3649252"/>
              <a:gd name="connsiteY670" fmla="*/ 543353 h 677574"/>
              <a:gd name="connsiteX671" fmla="*/ 418376 w 3649252"/>
              <a:gd name="connsiteY671" fmla="*/ 540557 h 677574"/>
              <a:gd name="connsiteX672" fmla="*/ 145649 w 3649252"/>
              <a:gd name="connsiteY672" fmla="*/ 540557 h 677574"/>
              <a:gd name="connsiteX673" fmla="*/ 156606 w 3649252"/>
              <a:gd name="connsiteY673" fmla="*/ 541682 h 677574"/>
              <a:gd name="connsiteX674" fmla="*/ 168624 w 3649252"/>
              <a:gd name="connsiteY674" fmla="*/ 546277 h 677574"/>
              <a:gd name="connsiteX675" fmla="*/ 178296 w 3649252"/>
              <a:gd name="connsiteY675" fmla="*/ 556752 h 677574"/>
              <a:gd name="connsiteX676" fmla="*/ 182152 w 3649252"/>
              <a:gd name="connsiteY676" fmla="*/ 575518 h 677574"/>
              <a:gd name="connsiteX677" fmla="*/ 182152 w 3649252"/>
              <a:gd name="connsiteY677" fmla="*/ 640556 h 677574"/>
              <a:gd name="connsiteX678" fmla="*/ 166985 w 3649252"/>
              <a:gd name="connsiteY678" fmla="*/ 640556 h 677574"/>
              <a:gd name="connsiteX679" fmla="*/ 166985 w 3649252"/>
              <a:gd name="connsiteY679" fmla="*/ 627189 h 677574"/>
              <a:gd name="connsiteX680" fmla="*/ 166214 w 3649252"/>
              <a:gd name="connsiteY680" fmla="*/ 627189 h 677574"/>
              <a:gd name="connsiteX681" fmla="*/ 161073 w 3649252"/>
              <a:gd name="connsiteY681" fmla="*/ 634065 h 677574"/>
              <a:gd name="connsiteX682" fmla="*/ 151497 w 3649252"/>
              <a:gd name="connsiteY682" fmla="*/ 640299 h 677574"/>
              <a:gd name="connsiteX683" fmla="*/ 136908 w 3649252"/>
              <a:gd name="connsiteY683" fmla="*/ 642870 h 677574"/>
              <a:gd name="connsiteX684" fmla="*/ 119878 w 3649252"/>
              <a:gd name="connsiteY684" fmla="*/ 639303 h 677574"/>
              <a:gd name="connsiteX685" fmla="*/ 107731 w 3649252"/>
              <a:gd name="connsiteY685" fmla="*/ 628956 h 677574"/>
              <a:gd name="connsiteX686" fmla="*/ 103233 w 3649252"/>
              <a:gd name="connsiteY686" fmla="*/ 612536 h 677574"/>
              <a:gd name="connsiteX687" fmla="*/ 106574 w 3649252"/>
              <a:gd name="connsiteY687" fmla="*/ 598751 h 677574"/>
              <a:gd name="connsiteX688" fmla="*/ 115508 w 3649252"/>
              <a:gd name="connsiteY688" fmla="*/ 590428 h 677574"/>
              <a:gd name="connsiteX689" fmla="*/ 127879 w 3649252"/>
              <a:gd name="connsiteY689" fmla="*/ 585897 h 677574"/>
              <a:gd name="connsiteX690" fmla="*/ 141536 w 3649252"/>
              <a:gd name="connsiteY690" fmla="*/ 583487 h 677574"/>
              <a:gd name="connsiteX691" fmla="*/ 156156 w 3649252"/>
              <a:gd name="connsiteY691" fmla="*/ 581720 h 677574"/>
              <a:gd name="connsiteX692" fmla="*/ 164382 w 3649252"/>
              <a:gd name="connsiteY692" fmla="*/ 579631 h 677574"/>
              <a:gd name="connsiteX693" fmla="*/ 166985 w 3649252"/>
              <a:gd name="connsiteY693" fmla="*/ 574490 h 677574"/>
              <a:gd name="connsiteX694" fmla="*/ 166985 w 3649252"/>
              <a:gd name="connsiteY694" fmla="*/ 573976 h 677574"/>
              <a:gd name="connsiteX695" fmla="*/ 161812 w 3649252"/>
              <a:gd name="connsiteY695" fmla="*/ 559195 h 677574"/>
              <a:gd name="connsiteX696" fmla="*/ 146163 w 3649252"/>
              <a:gd name="connsiteY696" fmla="*/ 553925 h 677574"/>
              <a:gd name="connsiteX697" fmla="*/ 129132 w 3649252"/>
              <a:gd name="connsiteY697" fmla="*/ 558680 h 677574"/>
              <a:gd name="connsiteX698" fmla="*/ 120456 w 3649252"/>
              <a:gd name="connsiteY698" fmla="*/ 568835 h 677574"/>
              <a:gd name="connsiteX699" fmla="*/ 106060 w 3649252"/>
              <a:gd name="connsiteY699" fmla="*/ 563693 h 677574"/>
              <a:gd name="connsiteX700" fmla="*/ 116375 w 3649252"/>
              <a:gd name="connsiteY700" fmla="*/ 549651 h 677574"/>
              <a:gd name="connsiteX701" fmla="*/ 130514 w 3649252"/>
              <a:gd name="connsiteY701" fmla="*/ 542582 h 677574"/>
              <a:gd name="connsiteX702" fmla="*/ 145649 w 3649252"/>
              <a:gd name="connsiteY702" fmla="*/ 540557 h 677574"/>
              <a:gd name="connsiteX703" fmla="*/ 2876289 w 3649252"/>
              <a:gd name="connsiteY703" fmla="*/ 508938 h 677574"/>
              <a:gd name="connsiteX704" fmla="*/ 2903603 w 3649252"/>
              <a:gd name="connsiteY704" fmla="*/ 508938 h 677574"/>
              <a:gd name="connsiteX705" fmla="*/ 2903603 w 3649252"/>
              <a:gd name="connsiteY705" fmla="*/ 540557 h 677574"/>
              <a:gd name="connsiteX706" fmla="*/ 2924361 w 3649252"/>
              <a:gd name="connsiteY706" fmla="*/ 544253 h 677574"/>
              <a:gd name="connsiteX707" fmla="*/ 2940556 w 3649252"/>
              <a:gd name="connsiteY707" fmla="*/ 554728 h 677574"/>
              <a:gd name="connsiteX708" fmla="*/ 2951096 w 3649252"/>
              <a:gd name="connsiteY708" fmla="*/ 570859 h 677574"/>
              <a:gd name="connsiteX709" fmla="*/ 2954823 w 3649252"/>
              <a:gd name="connsiteY709" fmla="*/ 591585 h 677574"/>
              <a:gd name="connsiteX710" fmla="*/ 2951096 w 3649252"/>
              <a:gd name="connsiteY710" fmla="*/ 612182 h 677574"/>
              <a:gd name="connsiteX711" fmla="*/ 2940556 w 3649252"/>
              <a:gd name="connsiteY711" fmla="*/ 628313 h 677574"/>
              <a:gd name="connsiteX712" fmla="*/ 2924361 w 3649252"/>
              <a:gd name="connsiteY712" fmla="*/ 638789 h 677574"/>
              <a:gd name="connsiteX713" fmla="*/ 2903603 w 3649252"/>
              <a:gd name="connsiteY713" fmla="*/ 642484 h 677574"/>
              <a:gd name="connsiteX714" fmla="*/ 2903603 w 3649252"/>
              <a:gd name="connsiteY714" fmla="*/ 674103 h 677574"/>
              <a:gd name="connsiteX715" fmla="*/ 2876289 w 3649252"/>
              <a:gd name="connsiteY715" fmla="*/ 674103 h 677574"/>
              <a:gd name="connsiteX716" fmla="*/ 2876289 w 3649252"/>
              <a:gd name="connsiteY716" fmla="*/ 642484 h 677574"/>
              <a:gd name="connsiteX717" fmla="*/ 2855531 w 3649252"/>
              <a:gd name="connsiteY717" fmla="*/ 638789 h 677574"/>
              <a:gd name="connsiteX718" fmla="*/ 2839336 w 3649252"/>
              <a:gd name="connsiteY718" fmla="*/ 628313 h 677574"/>
              <a:gd name="connsiteX719" fmla="*/ 2828796 w 3649252"/>
              <a:gd name="connsiteY719" fmla="*/ 612182 h 677574"/>
              <a:gd name="connsiteX720" fmla="*/ 2825069 w 3649252"/>
              <a:gd name="connsiteY720" fmla="*/ 591585 h 677574"/>
              <a:gd name="connsiteX721" fmla="*/ 2828796 w 3649252"/>
              <a:gd name="connsiteY721" fmla="*/ 570859 h 677574"/>
              <a:gd name="connsiteX722" fmla="*/ 2839336 w 3649252"/>
              <a:gd name="connsiteY722" fmla="*/ 554728 h 677574"/>
              <a:gd name="connsiteX723" fmla="*/ 2855531 w 3649252"/>
              <a:gd name="connsiteY723" fmla="*/ 544253 h 677574"/>
              <a:gd name="connsiteX724" fmla="*/ 2876289 w 3649252"/>
              <a:gd name="connsiteY724" fmla="*/ 540557 h 677574"/>
              <a:gd name="connsiteX725" fmla="*/ 2876289 w 3649252"/>
              <a:gd name="connsiteY725" fmla="*/ 508938 h 677574"/>
              <a:gd name="connsiteX726" fmla="*/ 1784310 w 3649252"/>
              <a:gd name="connsiteY726" fmla="*/ 507396 h 677574"/>
              <a:gd name="connsiteX727" fmla="*/ 1803269 w 3649252"/>
              <a:gd name="connsiteY727" fmla="*/ 507396 h 677574"/>
              <a:gd name="connsiteX728" fmla="*/ 1806129 w 3649252"/>
              <a:gd name="connsiteY728" fmla="*/ 515365 h 677574"/>
              <a:gd name="connsiteX729" fmla="*/ 1816058 w 3649252"/>
              <a:gd name="connsiteY729" fmla="*/ 518899 h 677574"/>
              <a:gd name="connsiteX730" fmla="*/ 1825827 w 3649252"/>
              <a:gd name="connsiteY730" fmla="*/ 515429 h 677574"/>
              <a:gd name="connsiteX731" fmla="*/ 1828783 w 3649252"/>
              <a:gd name="connsiteY731" fmla="*/ 507396 h 677574"/>
              <a:gd name="connsiteX732" fmla="*/ 1847870 w 3649252"/>
              <a:gd name="connsiteY732" fmla="*/ 507396 h 677574"/>
              <a:gd name="connsiteX733" fmla="*/ 1839226 w 3649252"/>
              <a:gd name="connsiteY733" fmla="*/ 526226 h 677574"/>
              <a:gd name="connsiteX734" fmla="*/ 1816058 w 3649252"/>
              <a:gd name="connsiteY734" fmla="*/ 533359 h 677574"/>
              <a:gd name="connsiteX735" fmla="*/ 1792858 w 3649252"/>
              <a:gd name="connsiteY735" fmla="*/ 526226 h 677574"/>
              <a:gd name="connsiteX736" fmla="*/ 1784310 w 3649252"/>
              <a:gd name="connsiteY736" fmla="*/ 507396 h 677574"/>
              <a:gd name="connsiteX737" fmla="*/ 17481 w 3649252"/>
              <a:gd name="connsiteY737" fmla="*/ 348691 h 677574"/>
              <a:gd name="connsiteX738" fmla="*/ 17481 w 3649252"/>
              <a:gd name="connsiteY738" fmla="*/ 379025 h 677574"/>
              <a:gd name="connsiteX739" fmla="*/ 49614 w 3649252"/>
              <a:gd name="connsiteY739" fmla="*/ 379025 h 677574"/>
              <a:gd name="connsiteX740" fmla="*/ 61889 w 3649252"/>
              <a:gd name="connsiteY740" fmla="*/ 375297 h 677574"/>
              <a:gd name="connsiteX741" fmla="*/ 66323 w 3649252"/>
              <a:gd name="connsiteY741" fmla="*/ 365143 h 677574"/>
              <a:gd name="connsiteX742" fmla="*/ 61889 w 3649252"/>
              <a:gd name="connsiteY742" fmla="*/ 353093 h 677574"/>
              <a:gd name="connsiteX743" fmla="*/ 49614 w 3649252"/>
              <a:gd name="connsiteY743" fmla="*/ 348691 h 677574"/>
              <a:gd name="connsiteX744" fmla="*/ 17481 w 3649252"/>
              <a:gd name="connsiteY744" fmla="*/ 348691 h 677574"/>
              <a:gd name="connsiteX745" fmla="*/ 1519535 w 3649252"/>
              <a:gd name="connsiteY745" fmla="*/ 343292 h 677574"/>
              <a:gd name="connsiteX746" fmla="*/ 1515326 w 3649252"/>
              <a:gd name="connsiteY746" fmla="*/ 345381 h 677574"/>
              <a:gd name="connsiteX747" fmla="*/ 1507871 w 3649252"/>
              <a:gd name="connsiteY747" fmla="*/ 346988 h 677574"/>
              <a:gd name="connsiteX748" fmla="*/ 1499709 w 3649252"/>
              <a:gd name="connsiteY748" fmla="*/ 348144 h 677574"/>
              <a:gd name="connsiteX749" fmla="*/ 1493314 w 3649252"/>
              <a:gd name="connsiteY749" fmla="*/ 348948 h 677574"/>
              <a:gd name="connsiteX750" fmla="*/ 1482293 w 3649252"/>
              <a:gd name="connsiteY750" fmla="*/ 351422 h 677574"/>
              <a:gd name="connsiteX751" fmla="*/ 1474067 w 3649252"/>
              <a:gd name="connsiteY751" fmla="*/ 356499 h 677574"/>
              <a:gd name="connsiteX752" fmla="*/ 1470949 w 3649252"/>
              <a:gd name="connsiteY752" fmla="*/ 365657 h 677574"/>
              <a:gd name="connsiteX753" fmla="*/ 1476830 w 3649252"/>
              <a:gd name="connsiteY753" fmla="*/ 377579 h 677574"/>
              <a:gd name="connsiteX754" fmla="*/ 1491772 w 3649252"/>
              <a:gd name="connsiteY754" fmla="*/ 381595 h 677574"/>
              <a:gd name="connsiteX755" fmla="*/ 1506971 w 3649252"/>
              <a:gd name="connsiteY755" fmla="*/ 378061 h 677574"/>
              <a:gd name="connsiteX756" fmla="*/ 1516354 w 3649252"/>
              <a:gd name="connsiteY756" fmla="*/ 368935 h 677574"/>
              <a:gd name="connsiteX757" fmla="*/ 1519535 w 3649252"/>
              <a:gd name="connsiteY757" fmla="*/ 357174 h 677574"/>
              <a:gd name="connsiteX758" fmla="*/ 1519535 w 3649252"/>
              <a:gd name="connsiteY758" fmla="*/ 343292 h 677574"/>
              <a:gd name="connsiteX759" fmla="*/ 328910 w 3649252"/>
              <a:gd name="connsiteY759" fmla="*/ 343292 h 677574"/>
              <a:gd name="connsiteX760" fmla="*/ 324701 w 3649252"/>
              <a:gd name="connsiteY760" fmla="*/ 345381 h 677574"/>
              <a:gd name="connsiteX761" fmla="*/ 317246 w 3649252"/>
              <a:gd name="connsiteY761" fmla="*/ 346988 h 677574"/>
              <a:gd name="connsiteX762" fmla="*/ 309084 w 3649252"/>
              <a:gd name="connsiteY762" fmla="*/ 348144 h 677574"/>
              <a:gd name="connsiteX763" fmla="*/ 302689 w 3649252"/>
              <a:gd name="connsiteY763" fmla="*/ 348948 h 677574"/>
              <a:gd name="connsiteX764" fmla="*/ 291668 w 3649252"/>
              <a:gd name="connsiteY764" fmla="*/ 351422 h 677574"/>
              <a:gd name="connsiteX765" fmla="*/ 283442 w 3649252"/>
              <a:gd name="connsiteY765" fmla="*/ 356499 h 677574"/>
              <a:gd name="connsiteX766" fmla="*/ 280325 w 3649252"/>
              <a:gd name="connsiteY766" fmla="*/ 365657 h 677574"/>
              <a:gd name="connsiteX767" fmla="*/ 286205 w 3649252"/>
              <a:gd name="connsiteY767" fmla="*/ 377579 h 677574"/>
              <a:gd name="connsiteX768" fmla="*/ 301147 w 3649252"/>
              <a:gd name="connsiteY768" fmla="*/ 381595 h 677574"/>
              <a:gd name="connsiteX769" fmla="*/ 316346 w 3649252"/>
              <a:gd name="connsiteY769" fmla="*/ 378061 h 677574"/>
              <a:gd name="connsiteX770" fmla="*/ 325729 w 3649252"/>
              <a:gd name="connsiteY770" fmla="*/ 368935 h 677574"/>
              <a:gd name="connsiteX771" fmla="*/ 328910 w 3649252"/>
              <a:gd name="connsiteY771" fmla="*/ 357174 h 677574"/>
              <a:gd name="connsiteX772" fmla="*/ 328910 w 3649252"/>
              <a:gd name="connsiteY772" fmla="*/ 343292 h 677574"/>
              <a:gd name="connsiteX773" fmla="*/ 173479 w 3649252"/>
              <a:gd name="connsiteY773" fmla="*/ 333010 h 677574"/>
              <a:gd name="connsiteX774" fmla="*/ 173479 w 3649252"/>
              <a:gd name="connsiteY774" fmla="*/ 378768 h 677574"/>
              <a:gd name="connsiteX775" fmla="*/ 205099 w 3649252"/>
              <a:gd name="connsiteY775" fmla="*/ 378768 h 677574"/>
              <a:gd name="connsiteX776" fmla="*/ 227303 w 3649252"/>
              <a:gd name="connsiteY776" fmla="*/ 372694 h 677574"/>
              <a:gd name="connsiteX777" fmla="*/ 233890 w 3649252"/>
              <a:gd name="connsiteY777" fmla="*/ 357945 h 677574"/>
              <a:gd name="connsiteX778" fmla="*/ 230484 w 3649252"/>
              <a:gd name="connsiteY778" fmla="*/ 345574 h 677574"/>
              <a:gd name="connsiteX779" fmla="*/ 220780 w 3649252"/>
              <a:gd name="connsiteY779" fmla="*/ 336448 h 677574"/>
              <a:gd name="connsiteX780" fmla="*/ 205870 w 3649252"/>
              <a:gd name="connsiteY780" fmla="*/ 333010 h 677574"/>
              <a:gd name="connsiteX781" fmla="*/ 173479 w 3649252"/>
              <a:gd name="connsiteY781" fmla="*/ 333010 h 677574"/>
              <a:gd name="connsiteX782" fmla="*/ 17481 w 3649252"/>
              <a:gd name="connsiteY782" fmla="*/ 308074 h 677574"/>
              <a:gd name="connsiteX783" fmla="*/ 17481 w 3649252"/>
              <a:gd name="connsiteY783" fmla="*/ 335580 h 677574"/>
              <a:gd name="connsiteX784" fmla="*/ 43444 w 3649252"/>
              <a:gd name="connsiteY784" fmla="*/ 335580 h 677574"/>
              <a:gd name="connsiteX785" fmla="*/ 53920 w 3649252"/>
              <a:gd name="connsiteY785" fmla="*/ 333877 h 677574"/>
              <a:gd name="connsiteX786" fmla="*/ 60636 w 3649252"/>
              <a:gd name="connsiteY786" fmla="*/ 328993 h 677574"/>
              <a:gd name="connsiteX787" fmla="*/ 62981 w 3649252"/>
              <a:gd name="connsiteY787" fmla="*/ 321442 h 677574"/>
              <a:gd name="connsiteX788" fmla="*/ 57776 w 3649252"/>
              <a:gd name="connsiteY788" fmla="*/ 311641 h 677574"/>
              <a:gd name="connsiteX789" fmla="*/ 43444 w 3649252"/>
              <a:gd name="connsiteY789" fmla="*/ 308074 h 677574"/>
              <a:gd name="connsiteX790" fmla="*/ 17481 w 3649252"/>
              <a:gd name="connsiteY790" fmla="*/ 308074 h 677574"/>
              <a:gd name="connsiteX791" fmla="*/ 3033780 w 3649252"/>
              <a:gd name="connsiteY791" fmla="*/ 306532 h 677574"/>
              <a:gd name="connsiteX792" fmla="*/ 3018131 w 3649252"/>
              <a:gd name="connsiteY792" fmla="*/ 310998 h 677574"/>
              <a:gd name="connsiteX793" fmla="*/ 3008009 w 3649252"/>
              <a:gd name="connsiteY793" fmla="*/ 322598 h 677574"/>
              <a:gd name="connsiteX794" fmla="*/ 3005009 w 3649252"/>
              <a:gd name="connsiteY794" fmla="*/ 335580 h 677574"/>
              <a:gd name="connsiteX795" fmla="*/ 3060772 w 3649252"/>
              <a:gd name="connsiteY795" fmla="*/ 335580 h 677574"/>
              <a:gd name="connsiteX796" fmla="*/ 3057462 w 3649252"/>
              <a:gd name="connsiteY796" fmla="*/ 320670 h 677574"/>
              <a:gd name="connsiteX797" fmla="*/ 3048079 w 3649252"/>
              <a:gd name="connsiteY797" fmla="*/ 310324 h 677574"/>
              <a:gd name="connsiteX798" fmla="*/ 3033780 w 3649252"/>
              <a:gd name="connsiteY798" fmla="*/ 306532 h 677574"/>
              <a:gd name="connsiteX799" fmla="*/ 2795655 w 3649252"/>
              <a:gd name="connsiteY799" fmla="*/ 306532 h 677574"/>
              <a:gd name="connsiteX800" fmla="*/ 2780006 w 3649252"/>
              <a:gd name="connsiteY800" fmla="*/ 310998 h 677574"/>
              <a:gd name="connsiteX801" fmla="*/ 2769884 w 3649252"/>
              <a:gd name="connsiteY801" fmla="*/ 322598 h 677574"/>
              <a:gd name="connsiteX802" fmla="*/ 2766884 w 3649252"/>
              <a:gd name="connsiteY802" fmla="*/ 335580 h 677574"/>
              <a:gd name="connsiteX803" fmla="*/ 2822647 w 3649252"/>
              <a:gd name="connsiteY803" fmla="*/ 335580 h 677574"/>
              <a:gd name="connsiteX804" fmla="*/ 2819337 w 3649252"/>
              <a:gd name="connsiteY804" fmla="*/ 320670 h 677574"/>
              <a:gd name="connsiteX805" fmla="*/ 2809955 w 3649252"/>
              <a:gd name="connsiteY805" fmla="*/ 310324 h 677574"/>
              <a:gd name="connsiteX806" fmla="*/ 2795655 w 3649252"/>
              <a:gd name="connsiteY806" fmla="*/ 306532 h 677574"/>
              <a:gd name="connsiteX807" fmla="*/ 2138687 w 3649252"/>
              <a:gd name="connsiteY807" fmla="*/ 306532 h 677574"/>
              <a:gd name="connsiteX808" fmla="*/ 2121978 w 3649252"/>
              <a:gd name="connsiteY808" fmla="*/ 311802 h 677574"/>
              <a:gd name="connsiteX809" fmla="*/ 2112274 w 3649252"/>
              <a:gd name="connsiteY809" fmla="*/ 325619 h 677574"/>
              <a:gd name="connsiteX810" fmla="*/ 2109124 w 3649252"/>
              <a:gd name="connsiteY810" fmla="*/ 344064 h 677574"/>
              <a:gd name="connsiteX811" fmla="*/ 2112274 w 3649252"/>
              <a:gd name="connsiteY811" fmla="*/ 362444 h 677574"/>
              <a:gd name="connsiteX812" fmla="*/ 2121978 w 3649252"/>
              <a:gd name="connsiteY812" fmla="*/ 376133 h 677574"/>
              <a:gd name="connsiteX813" fmla="*/ 2138687 w 3649252"/>
              <a:gd name="connsiteY813" fmla="*/ 381338 h 677574"/>
              <a:gd name="connsiteX814" fmla="*/ 2155397 w 3649252"/>
              <a:gd name="connsiteY814" fmla="*/ 376133 h 677574"/>
              <a:gd name="connsiteX815" fmla="*/ 2165101 w 3649252"/>
              <a:gd name="connsiteY815" fmla="*/ 362444 h 677574"/>
              <a:gd name="connsiteX816" fmla="*/ 2168250 w 3649252"/>
              <a:gd name="connsiteY816" fmla="*/ 344064 h 677574"/>
              <a:gd name="connsiteX817" fmla="*/ 2165101 w 3649252"/>
              <a:gd name="connsiteY817" fmla="*/ 325619 h 677574"/>
              <a:gd name="connsiteX818" fmla="*/ 2155397 w 3649252"/>
              <a:gd name="connsiteY818" fmla="*/ 311802 h 677574"/>
              <a:gd name="connsiteX819" fmla="*/ 2138687 w 3649252"/>
              <a:gd name="connsiteY819" fmla="*/ 306532 h 677574"/>
              <a:gd name="connsiteX820" fmla="*/ 1824362 w 3649252"/>
              <a:gd name="connsiteY820" fmla="*/ 306532 h 677574"/>
              <a:gd name="connsiteX821" fmla="*/ 1807653 w 3649252"/>
              <a:gd name="connsiteY821" fmla="*/ 311802 h 677574"/>
              <a:gd name="connsiteX822" fmla="*/ 1797949 w 3649252"/>
              <a:gd name="connsiteY822" fmla="*/ 325619 h 677574"/>
              <a:gd name="connsiteX823" fmla="*/ 1794799 w 3649252"/>
              <a:gd name="connsiteY823" fmla="*/ 344064 h 677574"/>
              <a:gd name="connsiteX824" fmla="*/ 1797949 w 3649252"/>
              <a:gd name="connsiteY824" fmla="*/ 362444 h 677574"/>
              <a:gd name="connsiteX825" fmla="*/ 1807653 w 3649252"/>
              <a:gd name="connsiteY825" fmla="*/ 376133 h 677574"/>
              <a:gd name="connsiteX826" fmla="*/ 1824362 w 3649252"/>
              <a:gd name="connsiteY826" fmla="*/ 381338 h 677574"/>
              <a:gd name="connsiteX827" fmla="*/ 1841072 w 3649252"/>
              <a:gd name="connsiteY827" fmla="*/ 376133 h 677574"/>
              <a:gd name="connsiteX828" fmla="*/ 1850776 w 3649252"/>
              <a:gd name="connsiteY828" fmla="*/ 362444 h 677574"/>
              <a:gd name="connsiteX829" fmla="*/ 1853925 w 3649252"/>
              <a:gd name="connsiteY829" fmla="*/ 344064 h 677574"/>
              <a:gd name="connsiteX830" fmla="*/ 1850776 w 3649252"/>
              <a:gd name="connsiteY830" fmla="*/ 325619 h 677574"/>
              <a:gd name="connsiteX831" fmla="*/ 1841072 w 3649252"/>
              <a:gd name="connsiteY831" fmla="*/ 311802 h 677574"/>
              <a:gd name="connsiteX832" fmla="*/ 1824362 w 3649252"/>
              <a:gd name="connsiteY832" fmla="*/ 306532 h 677574"/>
              <a:gd name="connsiteX833" fmla="*/ 1255947 w 3649252"/>
              <a:gd name="connsiteY833" fmla="*/ 306532 h 677574"/>
              <a:gd name="connsiteX834" fmla="*/ 1240394 w 3649252"/>
              <a:gd name="connsiteY834" fmla="*/ 311191 h 677574"/>
              <a:gd name="connsiteX835" fmla="*/ 1230883 w 3649252"/>
              <a:gd name="connsiteY835" fmla="*/ 324173 h 677574"/>
              <a:gd name="connsiteX836" fmla="*/ 1227670 w 3649252"/>
              <a:gd name="connsiteY836" fmla="*/ 343549 h 677574"/>
              <a:gd name="connsiteX837" fmla="*/ 1230947 w 3649252"/>
              <a:gd name="connsiteY837" fmla="*/ 363247 h 677574"/>
              <a:gd name="connsiteX838" fmla="*/ 1240523 w 3649252"/>
              <a:gd name="connsiteY838" fmla="*/ 376550 h 677574"/>
              <a:gd name="connsiteX839" fmla="*/ 1255947 w 3649252"/>
              <a:gd name="connsiteY839" fmla="*/ 381338 h 677574"/>
              <a:gd name="connsiteX840" fmla="*/ 1271853 w 3649252"/>
              <a:gd name="connsiteY840" fmla="*/ 376293 h 677574"/>
              <a:gd name="connsiteX841" fmla="*/ 1281493 w 3649252"/>
              <a:gd name="connsiteY841" fmla="*/ 362669 h 677574"/>
              <a:gd name="connsiteX842" fmla="*/ 1284738 w 3649252"/>
              <a:gd name="connsiteY842" fmla="*/ 343549 h 677574"/>
              <a:gd name="connsiteX843" fmla="*/ 1281557 w 3649252"/>
              <a:gd name="connsiteY843" fmla="*/ 324751 h 677574"/>
              <a:gd name="connsiteX844" fmla="*/ 1271982 w 3649252"/>
              <a:gd name="connsiteY844" fmla="*/ 311448 h 677574"/>
              <a:gd name="connsiteX845" fmla="*/ 1255947 w 3649252"/>
              <a:gd name="connsiteY845" fmla="*/ 306532 h 677574"/>
              <a:gd name="connsiteX846" fmla="*/ 1148087 w 3649252"/>
              <a:gd name="connsiteY846" fmla="*/ 306532 h 677574"/>
              <a:gd name="connsiteX847" fmla="*/ 1131378 w 3649252"/>
              <a:gd name="connsiteY847" fmla="*/ 311802 h 677574"/>
              <a:gd name="connsiteX848" fmla="*/ 1121674 w 3649252"/>
              <a:gd name="connsiteY848" fmla="*/ 325619 h 677574"/>
              <a:gd name="connsiteX849" fmla="*/ 1118525 w 3649252"/>
              <a:gd name="connsiteY849" fmla="*/ 344064 h 677574"/>
              <a:gd name="connsiteX850" fmla="*/ 1121674 w 3649252"/>
              <a:gd name="connsiteY850" fmla="*/ 362444 h 677574"/>
              <a:gd name="connsiteX851" fmla="*/ 1131378 w 3649252"/>
              <a:gd name="connsiteY851" fmla="*/ 376133 h 677574"/>
              <a:gd name="connsiteX852" fmla="*/ 1148087 w 3649252"/>
              <a:gd name="connsiteY852" fmla="*/ 381338 h 677574"/>
              <a:gd name="connsiteX853" fmla="*/ 1164797 w 3649252"/>
              <a:gd name="connsiteY853" fmla="*/ 376133 h 677574"/>
              <a:gd name="connsiteX854" fmla="*/ 1174501 w 3649252"/>
              <a:gd name="connsiteY854" fmla="*/ 362444 h 677574"/>
              <a:gd name="connsiteX855" fmla="*/ 1177650 w 3649252"/>
              <a:gd name="connsiteY855" fmla="*/ 344064 h 677574"/>
              <a:gd name="connsiteX856" fmla="*/ 1174501 w 3649252"/>
              <a:gd name="connsiteY856" fmla="*/ 325619 h 677574"/>
              <a:gd name="connsiteX857" fmla="*/ 1164797 w 3649252"/>
              <a:gd name="connsiteY857" fmla="*/ 311802 h 677574"/>
              <a:gd name="connsiteX858" fmla="*/ 1148087 w 3649252"/>
              <a:gd name="connsiteY858" fmla="*/ 306532 h 677574"/>
              <a:gd name="connsiteX859" fmla="*/ 1039429 w 3649252"/>
              <a:gd name="connsiteY859" fmla="*/ 306532 h 677574"/>
              <a:gd name="connsiteX860" fmla="*/ 1039429 w 3649252"/>
              <a:gd name="connsiteY860" fmla="*/ 381338 h 677574"/>
              <a:gd name="connsiteX861" fmla="*/ 1052636 w 3649252"/>
              <a:gd name="connsiteY861" fmla="*/ 378350 h 677574"/>
              <a:gd name="connsiteX862" fmla="*/ 1061826 w 3649252"/>
              <a:gd name="connsiteY862" fmla="*/ 370124 h 677574"/>
              <a:gd name="connsiteX863" fmla="*/ 1067225 w 3649252"/>
              <a:gd name="connsiteY863" fmla="*/ 358170 h 677574"/>
              <a:gd name="connsiteX864" fmla="*/ 1068992 w 3649252"/>
              <a:gd name="connsiteY864" fmla="*/ 344064 h 677574"/>
              <a:gd name="connsiteX865" fmla="*/ 1065843 w 3649252"/>
              <a:gd name="connsiteY865" fmla="*/ 325619 h 677574"/>
              <a:gd name="connsiteX866" fmla="*/ 1056139 w 3649252"/>
              <a:gd name="connsiteY866" fmla="*/ 311802 h 677574"/>
              <a:gd name="connsiteX867" fmla="*/ 1039429 w 3649252"/>
              <a:gd name="connsiteY867" fmla="*/ 306532 h 677574"/>
              <a:gd name="connsiteX868" fmla="*/ 1024262 w 3649252"/>
              <a:gd name="connsiteY868" fmla="*/ 306532 h 677574"/>
              <a:gd name="connsiteX869" fmla="*/ 1011088 w 3649252"/>
              <a:gd name="connsiteY869" fmla="*/ 309584 h 677574"/>
              <a:gd name="connsiteX870" fmla="*/ 1001865 w 3649252"/>
              <a:gd name="connsiteY870" fmla="*/ 317875 h 677574"/>
              <a:gd name="connsiteX871" fmla="*/ 996467 w 3649252"/>
              <a:gd name="connsiteY871" fmla="*/ 329861 h 677574"/>
              <a:gd name="connsiteX872" fmla="*/ 994700 w 3649252"/>
              <a:gd name="connsiteY872" fmla="*/ 344064 h 677574"/>
              <a:gd name="connsiteX873" fmla="*/ 997849 w 3649252"/>
              <a:gd name="connsiteY873" fmla="*/ 362444 h 677574"/>
              <a:gd name="connsiteX874" fmla="*/ 1007553 w 3649252"/>
              <a:gd name="connsiteY874" fmla="*/ 376133 h 677574"/>
              <a:gd name="connsiteX875" fmla="*/ 1024262 w 3649252"/>
              <a:gd name="connsiteY875" fmla="*/ 381338 h 677574"/>
              <a:gd name="connsiteX876" fmla="*/ 1024262 w 3649252"/>
              <a:gd name="connsiteY876" fmla="*/ 306532 h 677574"/>
              <a:gd name="connsiteX877" fmla="*/ 566805 w 3649252"/>
              <a:gd name="connsiteY877" fmla="*/ 306532 h 677574"/>
              <a:gd name="connsiteX878" fmla="*/ 551156 w 3649252"/>
              <a:gd name="connsiteY878" fmla="*/ 310998 h 677574"/>
              <a:gd name="connsiteX879" fmla="*/ 541034 w 3649252"/>
              <a:gd name="connsiteY879" fmla="*/ 322598 h 677574"/>
              <a:gd name="connsiteX880" fmla="*/ 538034 w 3649252"/>
              <a:gd name="connsiteY880" fmla="*/ 335580 h 677574"/>
              <a:gd name="connsiteX881" fmla="*/ 593797 w 3649252"/>
              <a:gd name="connsiteY881" fmla="*/ 335580 h 677574"/>
              <a:gd name="connsiteX882" fmla="*/ 590487 w 3649252"/>
              <a:gd name="connsiteY882" fmla="*/ 320670 h 677574"/>
              <a:gd name="connsiteX883" fmla="*/ 581105 w 3649252"/>
              <a:gd name="connsiteY883" fmla="*/ 310324 h 677574"/>
              <a:gd name="connsiteX884" fmla="*/ 566805 w 3649252"/>
              <a:gd name="connsiteY884" fmla="*/ 306532 h 677574"/>
              <a:gd name="connsiteX885" fmla="*/ 3346360 w 3649252"/>
              <a:gd name="connsiteY885" fmla="*/ 294193 h 677574"/>
              <a:gd name="connsiteX886" fmla="*/ 3361527 w 3649252"/>
              <a:gd name="connsiteY886" fmla="*/ 294193 h 677574"/>
              <a:gd name="connsiteX887" fmla="*/ 3361527 w 3649252"/>
              <a:gd name="connsiteY887" fmla="*/ 370541 h 677574"/>
              <a:gd name="connsiteX888" fmla="*/ 3409084 w 3649252"/>
              <a:gd name="connsiteY888" fmla="*/ 294193 h 677574"/>
              <a:gd name="connsiteX889" fmla="*/ 3426565 w 3649252"/>
              <a:gd name="connsiteY889" fmla="*/ 294193 h 677574"/>
              <a:gd name="connsiteX890" fmla="*/ 3426565 w 3649252"/>
              <a:gd name="connsiteY890" fmla="*/ 392906 h 677574"/>
              <a:gd name="connsiteX891" fmla="*/ 3411397 w 3649252"/>
              <a:gd name="connsiteY891" fmla="*/ 392906 h 677574"/>
              <a:gd name="connsiteX892" fmla="*/ 3411397 w 3649252"/>
              <a:gd name="connsiteY892" fmla="*/ 316557 h 677574"/>
              <a:gd name="connsiteX893" fmla="*/ 3364097 w 3649252"/>
              <a:gd name="connsiteY893" fmla="*/ 392906 h 677574"/>
              <a:gd name="connsiteX894" fmla="*/ 3346360 w 3649252"/>
              <a:gd name="connsiteY894" fmla="*/ 392906 h 677574"/>
              <a:gd name="connsiteX895" fmla="*/ 3346360 w 3649252"/>
              <a:gd name="connsiteY895" fmla="*/ 294193 h 677574"/>
              <a:gd name="connsiteX896" fmla="*/ 3254695 w 3649252"/>
              <a:gd name="connsiteY896" fmla="*/ 294193 h 677574"/>
              <a:gd name="connsiteX897" fmla="*/ 3320504 w 3649252"/>
              <a:gd name="connsiteY897" fmla="*/ 294193 h 677574"/>
              <a:gd name="connsiteX898" fmla="*/ 3320504 w 3649252"/>
              <a:gd name="connsiteY898" fmla="*/ 392906 h 677574"/>
              <a:gd name="connsiteX899" fmla="*/ 3305337 w 3649252"/>
              <a:gd name="connsiteY899" fmla="*/ 392906 h 677574"/>
              <a:gd name="connsiteX900" fmla="*/ 3305337 w 3649252"/>
              <a:gd name="connsiteY900" fmla="*/ 308331 h 677574"/>
              <a:gd name="connsiteX901" fmla="*/ 3269091 w 3649252"/>
              <a:gd name="connsiteY901" fmla="*/ 308331 h 677574"/>
              <a:gd name="connsiteX902" fmla="*/ 3267549 w 3649252"/>
              <a:gd name="connsiteY902" fmla="*/ 343549 h 677574"/>
              <a:gd name="connsiteX903" fmla="*/ 3265395 w 3649252"/>
              <a:gd name="connsiteY903" fmla="*/ 364918 h 677574"/>
              <a:gd name="connsiteX904" fmla="*/ 3260447 w 3649252"/>
              <a:gd name="connsiteY904" fmla="*/ 380374 h 677574"/>
              <a:gd name="connsiteX905" fmla="*/ 3251675 w 3649252"/>
              <a:gd name="connsiteY905" fmla="*/ 389757 h 677574"/>
              <a:gd name="connsiteX906" fmla="*/ 3237985 w 3649252"/>
              <a:gd name="connsiteY906" fmla="*/ 392906 h 677574"/>
              <a:gd name="connsiteX907" fmla="*/ 3232845 w 3649252"/>
              <a:gd name="connsiteY907" fmla="*/ 392906 h 677574"/>
              <a:gd name="connsiteX908" fmla="*/ 3232845 w 3649252"/>
              <a:gd name="connsiteY908" fmla="*/ 378768 h 677574"/>
              <a:gd name="connsiteX909" fmla="*/ 3236443 w 3649252"/>
              <a:gd name="connsiteY909" fmla="*/ 378768 h 677574"/>
              <a:gd name="connsiteX910" fmla="*/ 3243834 w 3649252"/>
              <a:gd name="connsiteY910" fmla="*/ 377000 h 677574"/>
              <a:gd name="connsiteX911" fmla="*/ 3248622 w 3649252"/>
              <a:gd name="connsiteY911" fmla="*/ 370766 h 677574"/>
              <a:gd name="connsiteX912" fmla="*/ 3251449 w 3649252"/>
              <a:gd name="connsiteY912" fmla="*/ 358299 h 677574"/>
              <a:gd name="connsiteX913" fmla="*/ 3252895 w 3649252"/>
              <a:gd name="connsiteY913" fmla="*/ 337894 h 677574"/>
              <a:gd name="connsiteX914" fmla="*/ 3254695 w 3649252"/>
              <a:gd name="connsiteY914" fmla="*/ 294193 h 677574"/>
              <a:gd name="connsiteX915" fmla="*/ 3136809 w 3649252"/>
              <a:gd name="connsiteY915" fmla="*/ 294193 h 677574"/>
              <a:gd name="connsiteX916" fmla="*/ 3151977 w 3649252"/>
              <a:gd name="connsiteY916" fmla="*/ 294193 h 677574"/>
              <a:gd name="connsiteX917" fmla="*/ 3151977 w 3649252"/>
              <a:gd name="connsiteY917" fmla="*/ 370541 h 677574"/>
              <a:gd name="connsiteX918" fmla="*/ 3199534 w 3649252"/>
              <a:gd name="connsiteY918" fmla="*/ 294193 h 677574"/>
              <a:gd name="connsiteX919" fmla="*/ 3217015 w 3649252"/>
              <a:gd name="connsiteY919" fmla="*/ 294193 h 677574"/>
              <a:gd name="connsiteX920" fmla="*/ 3217015 w 3649252"/>
              <a:gd name="connsiteY920" fmla="*/ 392906 h 677574"/>
              <a:gd name="connsiteX921" fmla="*/ 3201847 w 3649252"/>
              <a:gd name="connsiteY921" fmla="*/ 392906 h 677574"/>
              <a:gd name="connsiteX922" fmla="*/ 3201847 w 3649252"/>
              <a:gd name="connsiteY922" fmla="*/ 316557 h 677574"/>
              <a:gd name="connsiteX923" fmla="*/ 3154547 w 3649252"/>
              <a:gd name="connsiteY923" fmla="*/ 392906 h 677574"/>
              <a:gd name="connsiteX924" fmla="*/ 3136809 w 3649252"/>
              <a:gd name="connsiteY924" fmla="*/ 392906 h 677574"/>
              <a:gd name="connsiteX925" fmla="*/ 3136809 w 3649252"/>
              <a:gd name="connsiteY925" fmla="*/ 294193 h 677574"/>
              <a:gd name="connsiteX926" fmla="*/ 2860585 w 3649252"/>
              <a:gd name="connsiteY926" fmla="*/ 294193 h 677574"/>
              <a:gd name="connsiteX927" fmla="*/ 2866497 w 3649252"/>
              <a:gd name="connsiteY927" fmla="*/ 294193 h 677574"/>
              <a:gd name="connsiteX928" fmla="*/ 2875751 w 3649252"/>
              <a:gd name="connsiteY928" fmla="*/ 294193 h 677574"/>
              <a:gd name="connsiteX929" fmla="*/ 2880636 w 3649252"/>
              <a:gd name="connsiteY929" fmla="*/ 294193 h 677574"/>
              <a:gd name="connsiteX930" fmla="*/ 2914569 w 3649252"/>
              <a:gd name="connsiteY930" fmla="*/ 372341 h 677574"/>
              <a:gd name="connsiteX931" fmla="*/ 2949015 w 3649252"/>
              <a:gd name="connsiteY931" fmla="*/ 294193 h 677574"/>
              <a:gd name="connsiteX932" fmla="*/ 2953386 w 3649252"/>
              <a:gd name="connsiteY932" fmla="*/ 294193 h 677574"/>
              <a:gd name="connsiteX933" fmla="*/ 2963411 w 3649252"/>
              <a:gd name="connsiteY933" fmla="*/ 294193 h 677574"/>
              <a:gd name="connsiteX934" fmla="*/ 2968553 w 3649252"/>
              <a:gd name="connsiteY934" fmla="*/ 294193 h 677574"/>
              <a:gd name="connsiteX935" fmla="*/ 2968553 w 3649252"/>
              <a:gd name="connsiteY935" fmla="*/ 392906 h 677574"/>
              <a:gd name="connsiteX936" fmla="*/ 2953386 w 3649252"/>
              <a:gd name="connsiteY936" fmla="*/ 392906 h 677574"/>
              <a:gd name="connsiteX937" fmla="*/ 2953386 w 3649252"/>
              <a:gd name="connsiteY937" fmla="*/ 317384 h 677574"/>
              <a:gd name="connsiteX938" fmla="*/ 2920738 w 3649252"/>
              <a:gd name="connsiteY938" fmla="*/ 392906 h 677574"/>
              <a:gd name="connsiteX939" fmla="*/ 2908399 w 3649252"/>
              <a:gd name="connsiteY939" fmla="*/ 392906 h 677574"/>
              <a:gd name="connsiteX940" fmla="*/ 2875751 w 3649252"/>
              <a:gd name="connsiteY940" fmla="*/ 315994 h 677574"/>
              <a:gd name="connsiteX941" fmla="*/ 2875751 w 3649252"/>
              <a:gd name="connsiteY941" fmla="*/ 392906 h 677574"/>
              <a:gd name="connsiteX942" fmla="*/ 2860585 w 3649252"/>
              <a:gd name="connsiteY942" fmla="*/ 392906 h 677574"/>
              <a:gd name="connsiteX943" fmla="*/ 2860585 w 3649252"/>
              <a:gd name="connsiteY943" fmla="*/ 294193 h 677574"/>
              <a:gd name="connsiteX944" fmla="*/ 2654904 w 3649252"/>
              <a:gd name="connsiteY944" fmla="*/ 294193 h 677574"/>
              <a:gd name="connsiteX945" fmla="*/ 2735109 w 3649252"/>
              <a:gd name="connsiteY945" fmla="*/ 294193 h 677574"/>
              <a:gd name="connsiteX946" fmla="*/ 2735109 w 3649252"/>
              <a:gd name="connsiteY946" fmla="*/ 308331 h 677574"/>
              <a:gd name="connsiteX947" fmla="*/ 2702719 w 3649252"/>
              <a:gd name="connsiteY947" fmla="*/ 308331 h 677574"/>
              <a:gd name="connsiteX948" fmla="*/ 2702719 w 3649252"/>
              <a:gd name="connsiteY948" fmla="*/ 392906 h 677574"/>
              <a:gd name="connsiteX949" fmla="*/ 2687552 w 3649252"/>
              <a:gd name="connsiteY949" fmla="*/ 392906 h 677574"/>
              <a:gd name="connsiteX950" fmla="*/ 2687552 w 3649252"/>
              <a:gd name="connsiteY950" fmla="*/ 308331 h 677574"/>
              <a:gd name="connsiteX951" fmla="*/ 2654904 w 3649252"/>
              <a:gd name="connsiteY951" fmla="*/ 308331 h 677574"/>
              <a:gd name="connsiteX952" fmla="*/ 2654904 w 3649252"/>
              <a:gd name="connsiteY952" fmla="*/ 294193 h 677574"/>
              <a:gd name="connsiteX953" fmla="*/ 2451010 w 3649252"/>
              <a:gd name="connsiteY953" fmla="*/ 294193 h 677574"/>
              <a:gd name="connsiteX954" fmla="*/ 2466177 w 3649252"/>
              <a:gd name="connsiteY954" fmla="*/ 294193 h 677574"/>
              <a:gd name="connsiteX955" fmla="*/ 2466177 w 3649252"/>
              <a:gd name="connsiteY955" fmla="*/ 370541 h 677574"/>
              <a:gd name="connsiteX956" fmla="*/ 2513734 w 3649252"/>
              <a:gd name="connsiteY956" fmla="*/ 294193 h 677574"/>
              <a:gd name="connsiteX957" fmla="*/ 2531215 w 3649252"/>
              <a:gd name="connsiteY957" fmla="*/ 294193 h 677574"/>
              <a:gd name="connsiteX958" fmla="*/ 2531215 w 3649252"/>
              <a:gd name="connsiteY958" fmla="*/ 392906 h 677574"/>
              <a:gd name="connsiteX959" fmla="*/ 2516048 w 3649252"/>
              <a:gd name="connsiteY959" fmla="*/ 392906 h 677574"/>
              <a:gd name="connsiteX960" fmla="*/ 2516048 w 3649252"/>
              <a:gd name="connsiteY960" fmla="*/ 316557 h 677574"/>
              <a:gd name="connsiteX961" fmla="*/ 2468747 w 3649252"/>
              <a:gd name="connsiteY961" fmla="*/ 392906 h 677574"/>
              <a:gd name="connsiteX962" fmla="*/ 2451010 w 3649252"/>
              <a:gd name="connsiteY962" fmla="*/ 392906 h 677574"/>
              <a:gd name="connsiteX963" fmla="*/ 2451010 w 3649252"/>
              <a:gd name="connsiteY963" fmla="*/ 294193 h 677574"/>
              <a:gd name="connsiteX964" fmla="*/ 2203360 w 3649252"/>
              <a:gd name="connsiteY964" fmla="*/ 294193 h 677574"/>
              <a:gd name="connsiteX965" fmla="*/ 2218527 w 3649252"/>
              <a:gd name="connsiteY965" fmla="*/ 294193 h 677574"/>
              <a:gd name="connsiteX966" fmla="*/ 2218527 w 3649252"/>
              <a:gd name="connsiteY966" fmla="*/ 370541 h 677574"/>
              <a:gd name="connsiteX967" fmla="*/ 2266084 w 3649252"/>
              <a:gd name="connsiteY967" fmla="*/ 294193 h 677574"/>
              <a:gd name="connsiteX968" fmla="*/ 2283565 w 3649252"/>
              <a:gd name="connsiteY968" fmla="*/ 294193 h 677574"/>
              <a:gd name="connsiteX969" fmla="*/ 2283565 w 3649252"/>
              <a:gd name="connsiteY969" fmla="*/ 392906 h 677574"/>
              <a:gd name="connsiteX970" fmla="*/ 2268398 w 3649252"/>
              <a:gd name="connsiteY970" fmla="*/ 392906 h 677574"/>
              <a:gd name="connsiteX971" fmla="*/ 2268398 w 3649252"/>
              <a:gd name="connsiteY971" fmla="*/ 316557 h 677574"/>
              <a:gd name="connsiteX972" fmla="*/ 2221097 w 3649252"/>
              <a:gd name="connsiteY972" fmla="*/ 392906 h 677574"/>
              <a:gd name="connsiteX973" fmla="*/ 2203360 w 3649252"/>
              <a:gd name="connsiteY973" fmla="*/ 392906 h 677574"/>
              <a:gd name="connsiteX974" fmla="*/ 2203360 w 3649252"/>
              <a:gd name="connsiteY974" fmla="*/ 294193 h 677574"/>
              <a:gd name="connsiteX975" fmla="*/ 1993810 w 3649252"/>
              <a:gd name="connsiteY975" fmla="*/ 294193 h 677574"/>
              <a:gd name="connsiteX976" fmla="*/ 2008977 w 3649252"/>
              <a:gd name="connsiteY976" fmla="*/ 294193 h 677574"/>
              <a:gd name="connsiteX977" fmla="*/ 2008977 w 3649252"/>
              <a:gd name="connsiteY977" fmla="*/ 336609 h 677574"/>
              <a:gd name="connsiteX978" fmla="*/ 2056277 w 3649252"/>
              <a:gd name="connsiteY978" fmla="*/ 336609 h 677574"/>
              <a:gd name="connsiteX979" fmla="*/ 2056277 w 3649252"/>
              <a:gd name="connsiteY979" fmla="*/ 294193 h 677574"/>
              <a:gd name="connsiteX980" fmla="*/ 2071444 w 3649252"/>
              <a:gd name="connsiteY980" fmla="*/ 294193 h 677574"/>
              <a:gd name="connsiteX981" fmla="*/ 2071444 w 3649252"/>
              <a:gd name="connsiteY981" fmla="*/ 392906 h 677574"/>
              <a:gd name="connsiteX982" fmla="*/ 2056277 w 3649252"/>
              <a:gd name="connsiteY982" fmla="*/ 392906 h 677574"/>
              <a:gd name="connsiteX983" fmla="*/ 2056277 w 3649252"/>
              <a:gd name="connsiteY983" fmla="*/ 350747 h 677574"/>
              <a:gd name="connsiteX984" fmla="*/ 2008977 w 3649252"/>
              <a:gd name="connsiteY984" fmla="*/ 350747 h 677574"/>
              <a:gd name="connsiteX985" fmla="*/ 2008977 w 3649252"/>
              <a:gd name="connsiteY985" fmla="*/ 392906 h 677574"/>
              <a:gd name="connsiteX986" fmla="*/ 1993810 w 3649252"/>
              <a:gd name="connsiteY986" fmla="*/ 392906 h 677574"/>
              <a:gd name="connsiteX987" fmla="*/ 1993810 w 3649252"/>
              <a:gd name="connsiteY987" fmla="*/ 294193 h 677574"/>
              <a:gd name="connsiteX988" fmla="*/ 1889035 w 3649252"/>
              <a:gd name="connsiteY988" fmla="*/ 294193 h 677574"/>
              <a:gd name="connsiteX989" fmla="*/ 1904202 w 3649252"/>
              <a:gd name="connsiteY989" fmla="*/ 294193 h 677574"/>
              <a:gd name="connsiteX990" fmla="*/ 1904202 w 3649252"/>
              <a:gd name="connsiteY990" fmla="*/ 336609 h 677574"/>
              <a:gd name="connsiteX991" fmla="*/ 1951502 w 3649252"/>
              <a:gd name="connsiteY991" fmla="*/ 336609 h 677574"/>
              <a:gd name="connsiteX992" fmla="*/ 1951502 w 3649252"/>
              <a:gd name="connsiteY992" fmla="*/ 294193 h 677574"/>
              <a:gd name="connsiteX993" fmla="*/ 1966669 w 3649252"/>
              <a:gd name="connsiteY993" fmla="*/ 294193 h 677574"/>
              <a:gd name="connsiteX994" fmla="*/ 1966669 w 3649252"/>
              <a:gd name="connsiteY994" fmla="*/ 392906 h 677574"/>
              <a:gd name="connsiteX995" fmla="*/ 1951502 w 3649252"/>
              <a:gd name="connsiteY995" fmla="*/ 392906 h 677574"/>
              <a:gd name="connsiteX996" fmla="*/ 1951502 w 3649252"/>
              <a:gd name="connsiteY996" fmla="*/ 350747 h 677574"/>
              <a:gd name="connsiteX997" fmla="*/ 1904202 w 3649252"/>
              <a:gd name="connsiteY997" fmla="*/ 350747 h 677574"/>
              <a:gd name="connsiteX998" fmla="*/ 1904202 w 3649252"/>
              <a:gd name="connsiteY998" fmla="*/ 392906 h 677574"/>
              <a:gd name="connsiteX999" fmla="*/ 1889035 w 3649252"/>
              <a:gd name="connsiteY999" fmla="*/ 392906 h 677574"/>
              <a:gd name="connsiteX1000" fmla="*/ 1889035 w 3649252"/>
              <a:gd name="connsiteY1000" fmla="*/ 294193 h 677574"/>
              <a:gd name="connsiteX1001" fmla="*/ 1679485 w 3649252"/>
              <a:gd name="connsiteY1001" fmla="*/ 294193 h 677574"/>
              <a:gd name="connsiteX1002" fmla="*/ 1694652 w 3649252"/>
              <a:gd name="connsiteY1002" fmla="*/ 294193 h 677574"/>
              <a:gd name="connsiteX1003" fmla="*/ 1694652 w 3649252"/>
              <a:gd name="connsiteY1003" fmla="*/ 370541 h 677574"/>
              <a:gd name="connsiteX1004" fmla="*/ 1742209 w 3649252"/>
              <a:gd name="connsiteY1004" fmla="*/ 294193 h 677574"/>
              <a:gd name="connsiteX1005" fmla="*/ 1759690 w 3649252"/>
              <a:gd name="connsiteY1005" fmla="*/ 294193 h 677574"/>
              <a:gd name="connsiteX1006" fmla="*/ 1759690 w 3649252"/>
              <a:gd name="connsiteY1006" fmla="*/ 392906 h 677574"/>
              <a:gd name="connsiteX1007" fmla="*/ 1744522 w 3649252"/>
              <a:gd name="connsiteY1007" fmla="*/ 392906 h 677574"/>
              <a:gd name="connsiteX1008" fmla="*/ 1744522 w 3649252"/>
              <a:gd name="connsiteY1008" fmla="*/ 316557 h 677574"/>
              <a:gd name="connsiteX1009" fmla="*/ 1697222 w 3649252"/>
              <a:gd name="connsiteY1009" fmla="*/ 392906 h 677574"/>
              <a:gd name="connsiteX1010" fmla="*/ 1679485 w 3649252"/>
              <a:gd name="connsiteY1010" fmla="*/ 392906 h 677574"/>
              <a:gd name="connsiteX1011" fmla="*/ 1679485 w 3649252"/>
              <a:gd name="connsiteY1011" fmla="*/ 294193 h 677574"/>
              <a:gd name="connsiteX1012" fmla="*/ 1565185 w 3649252"/>
              <a:gd name="connsiteY1012" fmla="*/ 294193 h 677574"/>
              <a:gd name="connsiteX1013" fmla="*/ 1580352 w 3649252"/>
              <a:gd name="connsiteY1013" fmla="*/ 294193 h 677574"/>
              <a:gd name="connsiteX1014" fmla="*/ 1580352 w 3649252"/>
              <a:gd name="connsiteY1014" fmla="*/ 378768 h 677574"/>
              <a:gd name="connsiteX1015" fmla="*/ 1627652 w 3649252"/>
              <a:gd name="connsiteY1015" fmla="*/ 378768 h 677574"/>
              <a:gd name="connsiteX1016" fmla="*/ 1627652 w 3649252"/>
              <a:gd name="connsiteY1016" fmla="*/ 294193 h 677574"/>
              <a:gd name="connsiteX1017" fmla="*/ 1642819 w 3649252"/>
              <a:gd name="connsiteY1017" fmla="*/ 294193 h 677574"/>
              <a:gd name="connsiteX1018" fmla="*/ 1642819 w 3649252"/>
              <a:gd name="connsiteY1018" fmla="*/ 378768 h 677574"/>
              <a:gd name="connsiteX1019" fmla="*/ 1657986 w 3649252"/>
              <a:gd name="connsiteY1019" fmla="*/ 378768 h 677574"/>
              <a:gd name="connsiteX1020" fmla="*/ 1657986 w 3649252"/>
              <a:gd name="connsiteY1020" fmla="*/ 424782 h 677574"/>
              <a:gd name="connsiteX1021" fmla="*/ 1642819 w 3649252"/>
              <a:gd name="connsiteY1021" fmla="*/ 424782 h 677574"/>
              <a:gd name="connsiteX1022" fmla="*/ 1642819 w 3649252"/>
              <a:gd name="connsiteY1022" fmla="*/ 392906 h 677574"/>
              <a:gd name="connsiteX1023" fmla="*/ 1565185 w 3649252"/>
              <a:gd name="connsiteY1023" fmla="*/ 392906 h 677574"/>
              <a:gd name="connsiteX1024" fmla="*/ 1565185 w 3649252"/>
              <a:gd name="connsiteY1024" fmla="*/ 294193 h 677574"/>
              <a:gd name="connsiteX1025" fmla="*/ 1327060 w 3649252"/>
              <a:gd name="connsiteY1025" fmla="*/ 294193 h 677574"/>
              <a:gd name="connsiteX1026" fmla="*/ 1332972 w 3649252"/>
              <a:gd name="connsiteY1026" fmla="*/ 294193 h 677574"/>
              <a:gd name="connsiteX1027" fmla="*/ 1342227 w 3649252"/>
              <a:gd name="connsiteY1027" fmla="*/ 294193 h 677574"/>
              <a:gd name="connsiteX1028" fmla="*/ 1347111 w 3649252"/>
              <a:gd name="connsiteY1028" fmla="*/ 294193 h 677574"/>
              <a:gd name="connsiteX1029" fmla="*/ 1381044 w 3649252"/>
              <a:gd name="connsiteY1029" fmla="*/ 372341 h 677574"/>
              <a:gd name="connsiteX1030" fmla="*/ 1415491 w 3649252"/>
              <a:gd name="connsiteY1030" fmla="*/ 294193 h 677574"/>
              <a:gd name="connsiteX1031" fmla="*/ 1419861 w 3649252"/>
              <a:gd name="connsiteY1031" fmla="*/ 294193 h 677574"/>
              <a:gd name="connsiteX1032" fmla="*/ 1429886 w 3649252"/>
              <a:gd name="connsiteY1032" fmla="*/ 294193 h 677574"/>
              <a:gd name="connsiteX1033" fmla="*/ 1435028 w 3649252"/>
              <a:gd name="connsiteY1033" fmla="*/ 294193 h 677574"/>
              <a:gd name="connsiteX1034" fmla="*/ 1435028 w 3649252"/>
              <a:gd name="connsiteY1034" fmla="*/ 392906 h 677574"/>
              <a:gd name="connsiteX1035" fmla="*/ 1419861 w 3649252"/>
              <a:gd name="connsiteY1035" fmla="*/ 392906 h 677574"/>
              <a:gd name="connsiteX1036" fmla="*/ 1419861 w 3649252"/>
              <a:gd name="connsiteY1036" fmla="*/ 317384 h 677574"/>
              <a:gd name="connsiteX1037" fmla="*/ 1387213 w 3649252"/>
              <a:gd name="connsiteY1037" fmla="*/ 392906 h 677574"/>
              <a:gd name="connsiteX1038" fmla="*/ 1374874 w 3649252"/>
              <a:gd name="connsiteY1038" fmla="*/ 392906 h 677574"/>
              <a:gd name="connsiteX1039" fmla="*/ 1342227 w 3649252"/>
              <a:gd name="connsiteY1039" fmla="*/ 315994 h 677574"/>
              <a:gd name="connsiteX1040" fmla="*/ 1342227 w 3649252"/>
              <a:gd name="connsiteY1040" fmla="*/ 392906 h 677574"/>
              <a:gd name="connsiteX1041" fmla="*/ 1327060 w 3649252"/>
              <a:gd name="connsiteY1041" fmla="*/ 392906 h 677574"/>
              <a:gd name="connsiteX1042" fmla="*/ 1327060 w 3649252"/>
              <a:gd name="connsiteY1042" fmla="*/ 294193 h 677574"/>
              <a:gd name="connsiteX1043" fmla="*/ 879385 w 3649252"/>
              <a:gd name="connsiteY1043" fmla="*/ 294193 h 677574"/>
              <a:gd name="connsiteX1044" fmla="*/ 894552 w 3649252"/>
              <a:gd name="connsiteY1044" fmla="*/ 294193 h 677574"/>
              <a:gd name="connsiteX1045" fmla="*/ 894552 w 3649252"/>
              <a:gd name="connsiteY1045" fmla="*/ 336609 h 677574"/>
              <a:gd name="connsiteX1046" fmla="*/ 941852 w 3649252"/>
              <a:gd name="connsiteY1046" fmla="*/ 336609 h 677574"/>
              <a:gd name="connsiteX1047" fmla="*/ 941852 w 3649252"/>
              <a:gd name="connsiteY1047" fmla="*/ 294193 h 677574"/>
              <a:gd name="connsiteX1048" fmla="*/ 957019 w 3649252"/>
              <a:gd name="connsiteY1048" fmla="*/ 294193 h 677574"/>
              <a:gd name="connsiteX1049" fmla="*/ 957019 w 3649252"/>
              <a:gd name="connsiteY1049" fmla="*/ 392906 h 677574"/>
              <a:gd name="connsiteX1050" fmla="*/ 941852 w 3649252"/>
              <a:gd name="connsiteY1050" fmla="*/ 392906 h 677574"/>
              <a:gd name="connsiteX1051" fmla="*/ 941852 w 3649252"/>
              <a:gd name="connsiteY1051" fmla="*/ 350747 h 677574"/>
              <a:gd name="connsiteX1052" fmla="*/ 894552 w 3649252"/>
              <a:gd name="connsiteY1052" fmla="*/ 350747 h 677574"/>
              <a:gd name="connsiteX1053" fmla="*/ 894552 w 3649252"/>
              <a:gd name="connsiteY1053" fmla="*/ 392906 h 677574"/>
              <a:gd name="connsiteX1054" fmla="*/ 879385 w 3649252"/>
              <a:gd name="connsiteY1054" fmla="*/ 392906 h 677574"/>
              <a:gd name="connsiteX1055" fmla="*/ 879385 w 3649252"/>
              <a:gd name="connsiteY1055" fmla="*/ 294193 h 677574"/>
              <a:gd name="connsiteX1056" fmla="*/ 774610 w 3649252"/>
              <a:gd name="connsiteY1056" fmla="*/ 294193 h 677574"/>
              <a:gd name="connsiteX1057" fmla="*/ 789777 w 3649252"/>
              <a:gd name="connsiteY1057" fmla="*/ 294193 h 677574"/>
              <a:gd name="connsiteX1058" fmla="*/ 789777 w 3649252"/>
              <a:gd name="connsiteY1058" fmla="*/ 370541 h 677574"/>
              <a:gd name="connsiteX1059" fmla="*/ 837334 w 3649252"/>
              <a:gd name="connsiteY1059" fmla="*/ 294193 h 677574"/>
              <a:gd name="connsiteX1060" fmla="*/ 854815 w 3649252"/>
              <a:gd name="connsiteY1060" fmla="*/ 294193 h 677574"/>
              <a:gd name="connsiteX1061" fmla="*/ 854815 w 3649252"/>
              <a:gd name="connsiteY1061" fmla="*/ 392906 h 677574"/>
              <a:gd name="connsiteX1062" fmla="*/ 839648 w 3649252"/>
              <a:gd name="connsiteY1062" fmla="*/ 392906 h 677574"/>
              <a:gd name="connsiteX1063" fmla="*/ 839648 w 3649252"/>
              <a:gd name="connsiteY1063" fmla="*/ 316557 h 677574"/>
              <a:gd name="connsiteX1064" fmla="*/ 792348 w 3649252"/>
              <a:gd name="connsiteY1064" fmla="*/ 392906 h 677574"/>
              <a:gd name="connsiteX1065" fmla="*/ 774610 w 3649252"/>
              <a:gd name="connsiteY1065" fmla="*/ 392906 h 677574"/>
              <a:gd name="connsiteX1066" fmla="*/ 774610 w 3649252"/>
              <a:gd name="connsiteY1066" fmla="*/ 294193 h 677574"/>
              <a:gd name="connsiteX1067" fmla="*/ 631735 w 3649252"/>
              <a:gd name="connsiteY1067" fmla="*/ 294193 h 677574"/>
              <a:gd name="connsiteX1068" fmla="*/ 646902 w 3649252"/>
              <a:gd name="connsiteY1068" fmla="*/ 294193 h 677574"/>
              <a:gd name="connsiteX1069" fmla="*/ 646902 w 3649252"/>
              <a:gd name="connsiteY1069" fmla="*/ 370541 h 677574"/>
              <a:gd name="connsiteX1070" fmla="*/ 694459 w 3649252"/>
              <a:gd name="connsiteY1070" fmla="*/ 294193 h 677574"/>
              <a:gd name="connsiteX1071" fmla="*/ 711940 w 3649252"/>
              <a:gd name="connsiteY1071" fmla="*/ 294193 h 677574"/>
              <a:gd name="connsiteX1072" fmla="*/ 711940 w 3649252"/>
              <a:gd name="connsiteY1072" fmla="*/ 392906 h 677574"/>
              <a:gd name="connsiteX1073" fmla="*/ 696773 w 3649252"/>
              <a:gd name="connsiteY1073" fmla="*/ 392906 h 677574"/>
              <a:gd name="connsiteX1074" fmla="*/ 696773 w 3649252"/>
              <a:gd name="connsiteY1074" fmla="*/ 316557 h 677574"/>
              <a:gd name="connsiteX1075" fmla="*/ 649473 w 3649252"/>
              <a:gd name="connsiteY1075" fmla="*/ 392906 h 677574"/>
              <a:gd name="connsiteX1076" fmla="*/ 631735 w 3649252"/>
              <a:gd name="connsiteY1076" fmla="*/ 392906 h 677574"/>
              <a:gd name="connsiteX1077" fmla="*/ 631735 w 3649252"/>
              <a:gd name="connsiteY1077" fmla="*/ 294193 h 677574"/>
              <a:gd name="connsiteX1078" fmla="*/ 374560 w 3649252"/>
              <a:gd name="connsiteY1078" fmla="*/ 294193 h 677574"/>
              <a:gd name="connsiteX1079" fmla="*/ 389727 w 3649252"/>
              <a:gd name="connsiteY1079" fmla="*/ 294193 h 677574"/>
              <a:gd name="connsiteX1080" fmla="*/ 389727 w 3649252"/>
              <a:gd name="connsiteY1080" fmla="*/ 378768 h 677574"/>
              <a:gd name="connsiteX1081" fmla="*/ 427001 w 3649252"/>
              <a:gd name="connsiteY1081" fmla="*/ 378768 h 677574"/>
              <a:gd name="connsiteX1082" fmla="*/ 427001 w 3649252"/>
              <a:gd name="connsiteY1082" fmla="*/ 294193 h 677574"/>
              <a:gd name="connsiteX1083" fmla="*/ 442168 w 3649252"/>
              <a:gd name="connsiteY1083" fmla="*/ 294193 h 677574"/>
              <a:gd name="connsiteX1084" fmla="*/ 442168 w 3649252"/>
              <a:gd name="connsiteY1084" fmla="*/ 378768 h 677574"/>
              <a:gd name="connsiteX1085" fmla="*/ 479443 w 3649252"/>
              <a:gd name="connsiteY1085" fmla="*/ 378768 h 677574"/>
              <a:gd name="connsiteX1086" fmla="*/ 479443 w 3649252"/>
              <a:gd name="connsiteY1086" fmla="*/ 294193 h 677574"/>
              <a:gd name="connsiteX1087" fmla="*/ 494610 w 3649252"/>
              <a:gd name="connsiteY1087" fmla="*/ 294193 h 677574"/>
              <a:gd name="connsiteX1088" fmla="*/ 494610 w 3649252"/>
              <a:gd name="connsiteY1088" fmla="*/ 392906 h 677574"/>
              <a:gd name="connsiteX1089" fmla="*/ 374560 w 3649252"/>
              <a:gd name="connsiteY1089" fmla="*/ 392906 h 677574"/>
              <a:gd name="connsiteX1090" fmla="*/ 374560 w 3649252"/>
              <a:gd name="connsiteY1090" fmla="*/ 294193 h 677574"/>
              <a:gd name="connsiteX1091" fmla="*/ 3085 w 3649252"/>
              <a:gd name="connsiteY1091" fmla="*/ 294193 h 677574"/>
              <a:gd name="connsiteX1092" fmla="*/ 43444 w 3649252"/>
              <a:gd name="connsiteY1092" fmla="*/ 294193 h 677574"/>
              <a:gd name="connsiteX1093" fmla="*/ 68765 w 3649252"/>
              <a:gd name="connsiteY1093" fmla="*/ 301390 h 677574"/>
              <a:gd name="connsiteX1094" fmla="*/ 78148 w 3649252"/>
              <a:gd name="connsiteY1094" fmla="*/ 320413 h 677574"/>
              <a:gd name="connsiteX1095" fmla="*/ 72814 w 3649252"/>
              <a:gd name="connsiteY1095" fmla="*/ 334327 h 677574"/>
              <a:gd name="connsiteX1096" fmla="*/ 59125 w 3649252"/>
              <a:gd name="connsiteY1096" fmla="*/ 340979 h 677574"/>
              <a:gd name="connsiteX1097" fmla="*/ 69761 w 3649252"/>
              <a:gd name="connsiteY1097" fmla="*/ 344835 h 677574"/>
              <a:gd name="connsiteX1098" fmla="*/ 78341 w 3649252"/>
              <a:gd name="connsiteY1098" fmla="*/ 353286 h 677574"/>
              <a:gd name="connsiteX1099" fmla="*/ 81747 w 3649252"/>
              <a:gd name="connsiteY1099" fmla="*/ 366428 h 677574"/>
              <a:gd name="connsiteX1100" fmla="*/ 77891 w 3649252"/>
              <a:gd name="connsiteY1100" fmla="*/ 379989 h 677574"/>
              <a:gd name="connsiteX1101" fmla="*/ 66837 w 3649252"/>
              <a:gd name="connsiteY1101" fmla="*/ 389436 h 677574"/>
              <a:gd name="connsiteX1102" fmla="*/ 49614 w 3649252"/>
              <a:gd name="connsiteY1102" fmla="*/ 392906 h 677574"/>
              <a:gd name="connsiteX1103" fmla="*/ 3085 w 3649252"/>
              <a:gd name="connsiteY1103" fmla="*/ 392906 h 677574"/>
              <a:gd name="connsiteX1104" fmla="*/ 3085 w 3649252"/>
              <a:gd name="connsiteY1104" fmla="*/ 294193 h 677574"/>
              <a:gd name="connsiteX1105" fmla="*/ 3033780 w 3649252"/>
              <a:gd name="connsiteY1105" fmla="*/ 292907 h 677574"/>
              <a:gd name="connsiteX1106" fmla="*/ 3049011 w 3649252"/>
              <a:gd name="connsiteY1106" fmla="*/ 295478 h 677574"/>
              <a:gd name="connsiteX1107" fmla="*/ 3062700 w 3649252"/>
              <a:gd name="connsiteY1107" fmla="*/ 303800 h 677574"/>
              <a:gd name="connsiteX1108" fmla="*/ 3072533 w 3649252"/>
              <a:gd name="connsiteY1108" fmla="*/ 319000 h 677574"/>
              <a:gd name="connsiteX1109" fmla="*/ 3076196 w 3649252"/>
              <a:gd name="connsiteY1109" fmla="*/ 342264 h 677574"/>
              <a:gd name="connsiteX1110" fmla="*/ 3076196 w 3649252"/>
              <a:gd name="connsiteY1110" fmla="*/ 348691 h 677574"/>
              <a:gd name="connsiteX1111" fmla="*/ 3004897 w 3649252"/>
              <a:gd name="connsiteY1111" fmla="*/ 348691 h 677574"/>
              <a:gd name="connsiteX1112" fmla="*/ 3008363 w 3649252"/>
              <a:gd name="connsiteY1112" fmla="*/ 365561 h 677574"/>
              <a:gd name="connsiteX1113" fmla="*/ 3019191 w 3649252"/>
              <a:gd name="connsiteY1113" fmla="*/ 377322 h 677574"/>
              <a:gd name="connsiteX1114" fmla="*/ 3035322 w 3649252"/>
              <a:gd name="connsiteY1114" fmla="*/ 381338 h 677574"/>
              <a:gd name="connsiteX1115" fmla="*/ 3046151 w 3649252"/>
              <a:gd name="connsiteY1115" fmla="*/ 379635 h 677574"/>
              <a:gd name="connsiteX1116" fmla="*/ 3054538 w 3649252"/>
              <a:gd name="connsiteY1116" fmla="*/ 374494 h 677574"/>
              <a:gd name="connsiteX1117" fmla="*/ 3060001 w 3649252"/>
              <a:gd name="connsiteY1117" fmla="*/ 365914 h 677574"/>
              <a:gd name="connsiteX1118" fmla="*/ 3074654 w 3649252"/>
              <a:gd name="connsiteY1118" fmla="*/ 370027 h 677574"/>
              <a:gd name="connsiteX1119" fmla="*/ 3066877 w 3649252"/>
              <a:gd name="connsiteY1119" fmla="*/ 383106 h 677574"/>
              <a:gd name="connsiteX1120" fmla="*/ 3053381 w 3649252"/>
              <a:gd name="connsiteY1120" fmla="*/ 391846 h 677574"/>
              <a:gd name="connsiteX1121" fmla="*/ 3035322 w 3649252"/>
              <a:gd name="connsiteY1121" fmla="*/ 394963 h 677574"/>
              <a:gd name="connsiteX1122" fmla="*/ 3010741 w 3649252"/>
              <a:gd name="connsiteY1122" fmla="*/ 388633 h 677574"/>
              <a:gd name="connsiteX1123" fmla="*/ 2994867 w 3649252"/>
              <a:gd name="connsiteY1123" fmla="*/ 370895 h 677574"/>
              <a:gd name="connsiteX1124" fmla="*/ 2989307 w 3649252"/>
              <a:gd name="connsiteY1124" fmla="*/ 344321 h 677574"/>
              <a:gd name="connsiteX1125" fmla="*/ 2994867 w 3649252"/>
              <a:gd name="connsiteY1125" fmla="*/ 317554 h 677574"/>
              <a:gd name="connsiteX1126" fmla="*/ 3010419 w 3649252"/>
              <a:gd name="connsiteY1126" fmla="*/ 299430 h 677574"/>
              <a:gd name="connsiteX1127" fmla="*/ 3033780 w 3649252"/>
              <a:gd name="connsiteY1127" fmla="*/ 292907 h 677574"/>
              <a:gd name="connsiteX1128" fmla="*/ 2795655 w 3649252"/>
              <a:gd name="connsiteY1128" fmla="*/ 292907 h 677574"/>
              <a:gd name="connsiteX1129" fmla="*/ 2810886 w 3649252"/>
              <a:gd name="connsiteY1129" fmla="*/ 295478 h 677574"/>
              <a:gd name="connsiteX1130" fmla="*/ 2824575 w 3649252"/>
              <a:gd name="connsiteY1130" fmla="*/ 303800 h 677574"/>
              <a:gd name="connsiteX1131" fmla="*/ 2834408 w 3649252"/>
              <a:gd name="connsiteY1131" fmla="*/ 319000 h 677574"/>
              <a:gd name="connsiteX1132" fmla="*/ 2838071 w 3649252"/>
              <a:gd name="connsiteY1132" fmla="*/ 342264 h 677574"/>
              <a:gd name="connsiteX1133" fmla="*/ 2838071 w 3649252"/>
              <a:gd name="connsiteY1133" fmla="*/ 348691 h 677574"/>
              <a:gd name="connsiteX1134" fmla="*/ 2766772 w 3649252"/>
              <a:gd name="connsiteY1134" fmla="*/ 348691 h 677574"/>
              <a:gd name="connsiteX1135" fmla="*/ 2770238 w 3649252"/>
              <a:gd name="connsiteY1135" fmla="*/ 365561 h 677574"/>
              <a:gd name="connsiteX1136" fmla="*/ 2781067 w 3649252"/>
              <a:gd name="connsiteY1136" fmla="*/ 377322 h 677574"/>
              <a:gd name="connsiteX1137" fmla="*/ 2797198 w 3649252"/>
              <a:gd name="connsiteY1137" fmla="*/ 381338 h 677574"/>
              <a:gd name="connsiteX1138" fmla="*/ 2808026 w 3649252"/>
              <a:gd name="connsiteY1138" fmla="*/ 379635 h 677574"/>
              <a:gd name="connsiteX1139" fmla="*/ 2816413 w 3649252"/>
              <a:gd name="connsiteY1139" fmla="*/ 374494 h 677574"/>
              <a:gd name="connsiteX1140" fmla="*/ 2821876 w 3649252"/>
              <a:gd name="connsiteY1140" fmla="*/ 365914 h 677574"/>
              <a:gd name="connsiteX1141" fmla="*/ 2836529 w 3649252"/>
              <a:gd name="connsiteY1141" fmla="*/ 370027 h 677574"/>
              <a:gd name="connsiteX1142" fmla="*/ 2828753 w 3649252"/>
              <a:gd name="connsiteY1142" fmla="*/ 383106 h 677574"/>
              <a:gd name="connsiteX1143" fmla="*/ 2815257 w 3649252"/>
              <a:gd name="connsiteY1143" fmla="*/ 391846 h 677574"/>
              <a:gd name="connsiteX1144" fmla="*/ 2797198 w 3649252"/>
              <a:gd name="connsiteY1144" fmla="*/ 394963 h 677574"/>
              <a:gd name="connsiteX1145" fmla="*/ 2772615 w 3649252"/>
              <a:gd name="connsiteY1145" fmla="*/ 388633 h 677574"/>
              <a:gd name="connsiteX1146" fmla="*/ 2756742 w 3649252"/>
              <a:gd name="connsiteY1146" fmla="*/ 370895 h 677574"/>
              <a:gd name="connsiteX1147" fmla="*/ 2751183 w 3649252"/>
              <a:gd name="connsiteY1147" fmla="*/ 344321 h 677574"/>
              <a:gd name="connsiteX1148" fmla="*/ 2756742 w 3649252"/>
              <a:gd name="connsiteY1148" fmla="*/ 317554 h 677574"/>
              <a:gd name="connsiteX1149" fmla="*/ 2772294 w 3649252"/>
              <a:gd name="connsiteY1149" fmla="*/ 299430 h 677574"/>
              <a:gd name="connsiteX1150" fmla="*/ 2795655 w 3649252"/>
              <a:gd name="connsiteY1150" fmla="*/ 292907 h 677574"/>
              <a:gd name="connsiteX1151" fmla="*/ 2595630 w 3649252"/>
              <a:gd name="connsiteY1151" fmla="*/ 292907 h 677574"/>
              <a:gd name="connsiteX1152" fmla="*/ 2614396 w 3649252"/>
              <a:gd name="connsiteY1152" fmla="*/ 296763 h 677574"/>
              <a:gd name="connsiteX1153" fmla="*/ 2628085 w 3649252"/>
              <a:gd name="connsiteY1153" fmla="*/ 307560 h 677574"/>
              <a:gd name="connsiteX1154" fmla="*/ 2634704 w 3649252"/>
              <a:gd name="connsiteY1154" fmla="*/ 323755 h 677574"/>
              <a:gd name="connsiteX1155" fmla="*/ 2619537 w 3649252"/>
              <a:gd name="connsiteY1155" fmla="*/ 323755 h 677574"/>
              <a:gd name="connsiteX1156" fmla="*/ 2611857 w 3649252"/>
              <a:gd name="connsiteY1156" fmla="*/ 311770 h 677574"/>
              <a:gd name="connsiteX1157" fmla="*/ 2595887 w 3649252"/>
              <a:gd name="connsiteY1157" fmla="*/ 306532 h 677574"/>
              <a:gd name="connsiteX1158" fmla="*/ 2580367 w 3649252"/>
              <a:gd name="connsiteY1158" fmla="*/ 311127 h 677574"/>
              <a:gd name="connsiteX1159" fmla="*/ 2570020 w 3649252"/>
              <a:gd name="connsiteY1159" fmla="*/ 324044 h 677574"/>
              <a:gd name="connsiteX1160" fmla="*/ 2566325 w 3649252"/>
              <a:gd name="connsiteY1160" fmla="*/ 343549 h 677574"/>
              <a:gd name="connsiteX1161" fmla="*/ 2569955 w 3649252"/>
              <a:gd name="connsiteY1161" fmla="*/ 363472 h 677574"/>
              <a:gd name="connsiteX1162" fmla="*/ 2580238 w 3649252"/>
              <a:gd name="connsiteY1162" fmla="*/ 376647 h 677574"/>
              <a:gd name="connsiteX1163" fmla="*/ 2595887 w 3649252"/>
              <a:gd name="connsiteY1163" fmla="*/ 381338 h 677574"/>
              <a:gd name="connsiteX1164" fmla="*/ 2606620 w 3649252"/>
              <a:gd name="connsiteY1164" fmla="*/ 379282 h 677574"/>
              <a:gd name="connsiteX1165" fmla="*/ 2614781 w 3649252"/>
              <a:gd name="connsiteY1165" fmla="*/ 373369 h 677574"/>
              <a:gd name="connsiteX1166" fmla="*/ 2619537 w 3649252"/>
              <a:gd name="connsiteY1166" fmla="*/ 364115 h 677574"/>
              <a:gd name="connsiteX1167" fmla="*/ 2634704 w 3649252"/>
              <a:gd name="connsiteY1167" fmla="*/ 364115 h 677574"/>
              <a:gd name="connsiteX1168" fmla="*/ 2628374 w 3649252"/>
              <a:gd name="connsiteY1168" fmla="*/ 379828 h 677574"/>
              <a:gd name="connsiteX1169" fmla="*/ 2615071 w 3649252"/>
              <a:gd name="connsiteY1169" fmla="*/ 390882 h 677574"/>
              <a:gd name="connsiteX1170" fmla="*/ 2595887 w 3649252"/>
              <a:gd name="connsiteY1170" fmla="*/ 394963 h 677574"/>
              <a:gd name="connsiteX1171" fmla="*/ 2571980 w 3649252"/>
              <a:gd name="connsiteY1171" fmla="*/ 388408 h 677574"/>
              <a:gd name="connsiteX1172" fmla="*/ 2556556 w 3649252"/>
              <a:gd name="connsiteY1172" fmla="*/ 370349 h 677574"/>
              <a:gd name="connsiteX1173" fmla="*/ 2551157 w 3649252"/>
              <a:gd name="connsiteY1173" fmla="*/ 344064 h 677574"/>
              <a:gd name="connsiteX1174" fmla="*/ 2556717 w 3649252"/>
              <a:gd name="connsiteY1174" fmla="*/ 317489 h 677574"/>
              <a:gd name="connsiteX1175" fmla="*/ 2572269 w 3649252"/>
              <a:gd name="connsiteY1175" fmla="*/ 299430 h 677574"/>
              <a:gd name="connsiteX1176" fmla="*/ 2595630 w 3649252"/>
              <a:gd name="connsiteY1176" fmla="*/ 292907 h 677574"/>
              <a:gd name="connsiteX1177" fmla="*/ 2386080 w 3649252"/>
              <a:gd name="connsiteY1177" fmla="*/ 292907 h 677574"/>
              <a:gd name="connsiteX1178" fmla="*/ 2404846 w 3649252"/>
              <a:gd name="connsiteY1178" fmla="*/ 296763 h 677574"/>
              <a:gd name="connsiteX1179" fmla="*/ 2418535 w 3649252"/>
              <a:gd name="connsiteY1179" fmla="*/ 307560 h 677574"/>
              <a:gd name="connsiteX1180" fmla="*/ 2425154 w 3649252"/>
              <a:gd name="connsiteY1180" fmla="*/ 323755 h 677574"/>
              <a:gd name="connsiteX1181" fmla="*/ 2409987 w 3649252"/>
              <a:gd name="connsiteY1181" fmla="*/ 323755 h 677574"/>
              <a:gd name="connsiteX1182" fmla="*/ 2402307 w 3649252"/>
              <a:gd name="connsiteY1182" fmla="*/ 311770 h 677574"/>
              <a:gd name="connsiteX1183" fmla="*/ 2386337 w 3649252"/>
              <a:gd name="connsiteY1183" fmla="*/ 306532 h 677574"/>
              <a:gd name="connsiteX1184" fmla="*/ 2370817 w 3649252"/>
              <a:gd name="connsiteY1184" fmla="*/ 311127 h 677574"/>
              <a:gd name="connsiteX1185" fmla="*/ 2360470 w 3649252"/>
              <a:gd name="connsiteY1185" fmla="*/ 324044 h 677574"/>
              <a:gd name="connsiteX1186" fmla="*/ 2356774 w 3649252"/>
              <a:gd name="connsiteY1186" fmla="*/ 343549 h 677574"/>
              <a:gd name="connsiteX1187" fmla="*/ 2360405 w 3649252"/>
              <a:gd name="connsiteY1187" fmla="*/ 363472 h 677574"/>
              <a:gd name="connsiteX1188" fmla="*/ 2370688 w 3649252"/>
              <a:gd name="connsiteY1188" fmla="*/ 376647 h 677574"/>
              <a:gd name="connsiteX1189" fmla="*/ 2386337 w 3649252"/>
              <a:gd name="connsiteY1189" fmla="*/ 381338 h 677574"/>
              <a:gd name="connsiteX1190" fmla="*/ 2397069 w 3649252"/>
              <a:gd name="connsiteY1190" fmla="*/ 379282 h 677574"/>
              <a:gd name="connsiteX1191" fmla="*/ 2405231 w 3649252"/>
              <a:gd name="connsiteY1191" fmla="*/ 373369 h 677574"/>
              <a:gd name="connsiteX1192" fmla="*/ 2409987 w 3649252"/>
              <a:gd name="connsiteY1192" fmla="*/ 364115 h 677574"/>
              <a:gd name="connsiteX1193" fmla="*/ 2425154 w 3649252"/>
              <a:gd name="connsiteY1193" fmla="*/ 364115 h 677574"/>
              <a:gd name="connsiteX1194" fmla="*/ 2418824 w 3649252"/>
              <a:gd name="connsiteY1194" fmla="*/ 379828 h 677574"/>
              <a:gd name="connsiteX1195" fmla="*/ 2405521 w 3649252"/>
              <a:gd name="connsiteY1195" fmla="*/ 390882 h 677574"/>
              <a:gd name="connsiteX1196" fmla="*/ 2386337 w 3649252"/>
              <a:gd name="connsiteY1196" fmla="*/ 394963 h 677574"/>
              <a:gd name="connsiteX1197" fmla="*/ 2362430 w 3649252"/>
              <a:gd name="connsiteY1197" fmla="*/ 388408 h 677574"/>
              <a:gd name="connsiteX1198" fmla="*/ 2347006 w 3649252"/>
              <a:gd name="connsiteY1198" fmla="*/ 370349 h 677574"/>
              <a:gd name="connsiteX1199" fmla="*/ 2341607 w 3649252"/>
              <a:gd name="connsiteY1199" fmla="*/ 344064 h 677574"/>
              <a:gd name="connsiteX1200" fmla="*/ 2347167 w 3649252"/>
              <a:gd name="connsiteY1200" fmla="*/ 317489 h 677574"/>
              <a:gd name="connsiteX1201" fmla="*/ 2362719 w 3649252"/>
              <a:gd name="connsiteY1201" fmla="*/ 299430 h 677574"/>
              <a:gd name="connsiteX1202" fmla="*/ 2386080 w 3649252"/>
              <a:gd name="connsiteY1202" fmla="*/ 292907 h 677574"/>
              <a:gd name="connsiteX1203" fmla="*/ 2138687 w 3649252"/>
              <a:gd name="connsiteY1203" fmla="*/ 292907 h 677574"/>
              <a:gd name="connsiteX1204" fmla="*/ 2162112 w 3649252"/>
              <a:gd name="connsiteY1204" fmla="*/ 299270 h 677574"/>
              <a:gd name="connsiteX1205" fmla="*/ 2177793 w 3649252"/>
              <a:gd name="connsiteY1205" fmla="*/ 317136 h 677574"/>
              <a:gd name="connsiteX1206" fmla="*/ 2183417 w 3649252"/>
              <a:gd name="connsiteY1206" fmla="*/ 344064 h 677574"/>
              <a:gd name="connsiteX1207" fmla="*/ 2177793 w 3649252"/>
              <a:gd name="connsiteY1207" fmla="*/ 370798 h 677574"/>
              <a:gd name="connsiteX1208" fmla="*/ 2162112 w 3649252"/>
              <a:gd name="connsiteY1208" fmla="*/ 388600 h 677574"/>
              <a:gd name="connsiteX1209" fmla="*/ 2138687 w 3649252"/>
              <a:gd name="connsiteY1209" fmla="*/ 394963 h 677574"/>
              <a:gd name="connsiteX1210" fmla="*/ 2115262 w 3649252"/>
              <a:gd name="connsiteY1210" fmla="*/ 388600 h 677574"/>
              <a:gd name="connsiteX1211" fmla="*/ 2099581 w 3649252"/>
              <a:gd name="connsiteY1211" fmla="*/ 370798 h 677574"/>
              <a:gd name="connsiteX1212" fmla="*/ 2093958 w 3649252"/>
              <a:gd name="connsiteY1212" fmla="*/ 344064 h 677574"/>
              <a:gd name="connsiteX1213" fmla="*/ 2099581 w 3649252"/>
              <a:gd name="connsiteY1213" fmla="*/ 317136 h 677574"/>
              <a:gd name="connsiteX1214" fmla="*/ 2115262 w 3649252"/>
              <a:gd name="connsiteY1214" fmla="*/ 299270 h 677574"/>
              <a:gd name="connsiteX1215" fmla="*/ 2138687 w 3649252"/>
              <a:gd name="connsiteY1215" fmla="*/ 292907 h 677574"/>
              <a:gd name="connsiteX1216" fmla="*/ 1824362 w 3649252"/>
              <a:gd name="connsiteY1216" fmla="*/ 292907 h 677574"/>
              <a:gd name="connsiteX1217" fmla="*/ 1847787 w 3649252"/>
              <a:gd name="connsiteY1217" fmla="*/ 299270 h 677574"/>
              <a:gd name="connsiteX1218" fmla="*/ 1863468 w 3649252"/>
              <a:gd name="connsiteY1218" fmla="*/ 317136 h 677574"/>
              <a:gd name="connsiteX1219" fmla="*/ 1869092 w 3649252"/>
              <a:gd name="connsiteY1219" fmla="*/ 344064 h 677574"/>
              <a:gd name="connsiteX1220" fmla="*/ 1863468 w 3649252"/>
              <a:gd name="connsiteY1220" fmla="*/ 370798 h 677574"/>
              <a:gd name="connsiteX1221" fmla="*/ 1847787 w 3649252"/>
              <a:gd name="connsiteY1221" fmla="*/ 388600 h 677574"/>
              <a:gd name="connsiteX1222" fmla="*/ 1824362 w 3649252"/>
              <a:gd name="connsiteY1222" fmla="*/ 394963 h 677574"/>
              <a:gd name="connsiteX1223" fmla="*/ 1800937 w 3649252"/>
              <a:gd name="connsiteY1223" fmla="*/ 388600 h 677574"/>
              <a:gd name="connsiteX1224" fmla="*/ 1785256 w 3649252"/>
              <a:gd name="connsiteY1224" fmla="*/ 370798 h 677574"/>
              <a:gd name="connsiteX1225" fmla="*/ 1779633 w 3649252"/>
              <a:gd name="connsiteY1225" fmla="*/ 344064 h 677574"/>
              <a:gd name="connsiteX1226" fmla="*/ 1785256 w 3649252"/>
              <a:gd name="connsiteY1226" fmla="*/ 317136 h 677574"/>
              <a:gd name="connsiteX1227" fmla="*/ 1800937 w 3649252"/>
              <a:gd name="connsiteY1227" fmla="*/ 299270 h 677574"/>
              <a:gd name="connsiteX1228" fmla="*/ 1824362 w 3649252"/>
              <a:gd name="connsiteY1228" fmla="*/ 292907 h 677574"/>
              <a:gd name="connsiteX1229" fmla="*/ 1498199 w 3649252"/>
              <a:gd name="connsiteY1229" fmla="*/ 292907 h 677574"/>
              <a:gd name="connsiteX1230" fmla="*/ 1509156 w 3649252"/>
              <a:gd name="connsiteY1230" fmla="*/ 294032 h 677574"/>
              <a:gd name="connsiteX1231" fmla="*/ 1521174 w 3649252"/>
              <a:gd name="connsiteY1231" fmla="*/ 298627 h 677574"/>
              <a:gd name="connsiteX1232" fmla="*/ 1530846 w 3649252"/>
              <a:gd name="connsiteY1232" fmla="*/ 309102 h 677574"/>
              <a:gd name="connsiteX1233" fmla="*/ 1534702 w 3649252"/>
              <a:gd name="connsiteY1233" fmla="*/ 327868 h 677574"/>
              <a:gd name="connsiteX1234" fmla="*/ 1534702 w 3649252"/>
              <a:gd name="connsiteY1234" fmla="*/ 392906 h 677574"/>
              <a:gd name="connsiteX1235" fmla="*/ 1519535 w 3649252"/>
              <a:gd name="connsiteY1235" fmla="*/ 392906 h 677574"/>
              <a:gd name="connsiteX1236" fmla="*/ 1519535 w 3649252"/>
              <a:gd name="connsiteY1236" fmla="*/ 379539 h 677574"/>
              <a:gd name="connsiteX1237" fmla="*/ 1518764 w 3649252"/>
              <a:gd name="connsiteY1237" fmla="*/ 379539 h 677574"/>
              <a:gd name="connsiteX1238" fmla="*/ 1513623 w 3649252"/>
              <a:gd name="connsiteY1238" fmla="*/ 386415 h 677574"/>
              <a:gd name="connsiteX1239" fmla="*/ 1504047 w 3649252"/>
              <a:gd name="connsiteY1239" fmla="*/ 392649 h 677574"/>
              <a:gd name="connsiteX1240" fmla="*/ 1489458 w 3649252"/>
              <a:gd name="connsiteY1240" fmla="*/ 395220 h 677574"/>
              <a:gd name="connsiteX1241" fmla="*/ 1472427 w 3649252"/>
              <a:gd name="connsiteY1241" fmla="*/ 391653 h 677574"/>
              <a:gd name="connsiteX1242" fmla="*/ 1460281 w 3649252"/>
              <a:gd name="connsiteY1242" fmla="*/ 381306 h 677574"/>
              <a:gd name="connsiteX1243" fmla="*/ 1455783 w 3649252"/>
              <a:gd name="connsiteY1243" fmla="*/ 364886 h 677574"/>
              <a:gd name="connsiteX1244" fmla="*/ 1459125 w 3649252"/>
              <a:gd name="connsiteY1244" fmla="*/ 351101 h 677574"/>
              <a:gd name="connsiteX1245" fmla="*/ 1468057 w 3649252"/>
              <a:gd name="connsiteY1245" fmla="*/ 342778 h 677574"/>
              <a:gd name="connsiteX1246" fmla="*/ 1480429 w 3649252"/>
              <a:gd name="connsiteY1246" fmla="*/ 338247 h 677574"/>
              <a:gd name="connsiteX1247" fmla="*/ 1494085 w 3649252"/>
              <a:gd name="connsiteY1247" fmla="*/ 335837 h 677574"/>
              <a:gd name="connsiteX1248" fmla="*/ 1508706 w 3649252"/>
              <a:gd name="connsiteY1248" fmla="*/ 334070 h 677574"/>
              <a:gd name="connsiteX1249" fmla="*/ 1516932 w 3649252"/>
              <a:gd name="connsiteY1249" fmla="*/ 331981 h 677574"/>
              <a:gd name="connsiteX1250" fmla="*/ 1519535 w 3649252"/>
              <a:gd name="connsiteY1250" fmla="*/ 326840 h 677574"/>
              <a:gd name="connsiteX1251" fmla="*/ 1519535 w 3649252"/>
              <a:gd name="connsiteY1251" fmla="*/ 326326 h 677574"/>
              <a:gd name="connsiteX1252" fmla="*/ 1514362 w 3649252"/>
              <a:gd name="connsiteY1252" fmla="*/ 311545 h 677574"/>
              <a:gd name="connsiteX1253" fmla="*/ 1498713 w 3649252"/>
              <a:gd name="connsiteY1253" fmla="*/ 306275 h 677574"/>
              <a:gd name="connsiteX1254" fmla="*/ 1481682 w 3649252"/>
              <a:gd name="connsiteY1254" fmla="*/ 311030 h 677574"/>
              <a:gd name="connsiteX1255" fmla="*/ 1473006 w 3649252"/>
              <a:gd name="connsiteY1255" fmla="*/ 321185 h 677574"/>
              <a:gd name="connsiteX1256" fmla="*/ 1458610 w 3649252"/>
              <a:gd name="connsiteY1256" fmla="*/ 316043 h 677574"/>
              <a:gd name="connsiteX1257" fmla="*/ 1468925 w 3649252"/>
              <a:gd name="connsiteY1257" fmla="*/ 302001 h 677574"/>
              <a:gd name="connsiteX1258" fmla="*/ 1483064 w 3649252"/>
              <a:gd name="connsiteY1258" fmla="*/ 294932 h 677574"/>
              <a:gd name="connsiteX1259" fmla="*/ 1498199 w 3649252"/>
              <a:gd name="connsiteY1259" fmla="*/ 292907 h 677574"/>
              <a:gd name="connsiteX1260" fmla="*/ 1257746 w 3649252"/>
              <a:gd name="connsiteY1260" fmla="*/ 292907 h 677574"/>
              <a:gd name="connsiteX1261" fmla="*/ 1279726 w 3649252"/>
              <a:gd name="connsiteY1261" fmla="*/ 299141 h 677574"/>
              <a:gd name="connsiteX1262" fmla="*/ 1294571 w 3649252"/>
              <a:gd name="connsiteY1262" fmla="*/ 316814 h 677574"/>
              <a:gd name="connsiteX1263" fmla="*/ 1299905 w 3649252"/>
              <a:gd name="connsiteY1263" fmla="*/ 343806 h 677574"/>
              <a:gd name="connsiteX1264" fmla="*/ 1294571 w 3649252"/>
              <a:gd name="connsiteY1264" fmla="*/ 370959 h 677574"/>
              <a:gd name="connsiteX1265" fmla="*/ 1279790 w 3649252"/>
              <a:gd name="connsiteY1265" fmla="*/ 388697 h 677574"/>
              <a:gd name="connsiteX1266" fmla="*/ 1258003 w 3649252"/>
              <a:gd name="connsiteY1266" fmla="*/ 394963 h 677574"/>
              <a:gd name="connsiteX1267" fmla="*/ 1242772 w 3649252"/>
              <a:gd name="connsiteY1267" fmla="*/ 391782 h 677574"/>
              <a:gd name="connsiteX1268" fmla="*/ 1233968 w 3649252"/>
              <a:gd name="connsiteY1268" fmla="*/ 384519 h 677574"/>
              <a:gd name="connsiteX1269" fmla="*/ 1229212 w 3649252"/>
              <a:gd name="connsiteY1269" fmla="*/ 377739 h 677574"/>
              <a:gd name="connsiteX1270" fmla="*/ 1227927 w 3649252"/>
              <a:gd name="connsiteY1270" fmla="*/ 377739 h 677574"/>
              <a:gd name="connsiteX1271" fmla="*/ 1227927 w 3649252"/>
              <a:gd name="connsiteY1271" fmla="*/ 429924 h 677574"/>
              <a:gd name="connsiteX1272" fmla="*/ 1212760 w 3649252"/>
              <a:gd name="connsiteY1272" fmla="*/ 429924 h 677574"/>
              <a:gd name="connsiteX1273" fmla="*/ 1212760 w 3649252"/>
              <a:gd name="connsiteY1273" fmla="*/ 294193 h 677574"/>
              <a:gd name="connsiteX1274" fmla="*/ 1227412 w 3649252"/>
              <a:gd name="connsiteY1274" fmla="*/ 294193 h 677574"/>
              <a:gd name="connsiteX1275" fmla="*/ 1227412 w 3649252"/>
              <a:gd name="connsiteY1275" fmla="*/ 309874 h 677574"/>
              <a:gd name="connsiteX1276" fmla="*/ 1229212 w 3649252"/>
              <a:gd name="connsiteY1276" fmla="*/ 309874 h 677574"/>
              <a:gd name="connsiteX1277" fmla="*/ 1233871 w 3649252"/>
              <a:gd name="connsiteY1277" fmla="*/ 303286 h 677574"/>
              <a:gd name="connsiteX1278" fmla="*/ 1242483 w 3649252"/>
              <a:gd name="connsiteY1278" fmla="*/ 296088 h 677574"/>
              <a:gd name="connsiteX1279" fmla="*/ 1257746 w 3649252"/>
              <a:gd name="connsiteY1279" fmla="*/ 292907 h 677574"/>
              <a:gd name="connsiteX1280" fmla="*/ 1148087 w 3649252"/>
              <a:gd name="connsiteY1280" fmla="*/ 292907 h 677574"/>
              <a:gd name="connsiteX1281" fmla="*/ 1171513 w 3649252"/>
              <a:gd name="connsiteY1281" fmla="*/ 299270 h 677574"/>
              <a:gd name="connsiteX1282" fmla="*/ 1187194 w 3649252"/>
              <a:gd name="connsiteY1282" fmla="*/ 317136 h 677574"/>
              <a:gd name="connsiteX1283" fmla="*/ 1192817 w 3649252"/>
              <a:gd name="connsiteY1283" fmla="*/ 344064 h 677574"/>
              <a:gd name="connsiteX1284" fmla="*/ 1187194 w 3649252"/>
              <a:gd name="connsiteY1284" fmla="*/ 370798 h 677574"/>
              <a:gd name="connsiteX1285" fmla="*/ 1171513 w 3649252"/>
              <a:gd name="connsiteY1285" fmla="*/ 388600 h 677574"/>
              <a:gd name="connsiteX1286" fmla="*/ 1148087 w 3649252"/>
              <a:gd name="connsiteY1286" fmla="*/ 394963 h 677574"/>
              <a:gd name="connsiteX1287" fmla="*/ 1124662 w 3649252"/>
              <a:gd name="connsiteY1287" fmla="*/ 388600 h 677574"/>
              <a:gd name="connsiteX1288" fmla="*/ 1108981 w 3649252"/>
              <a:gd name="connsiteY1288" fmla="*/ 370798 h 677574"/>
              <a:gd name="connsiteX1289" fmla="*/ 1103358 w 3649252"/>
              <a:gd name="connsiteY1289" fmla="*/ 344064 h 677574"/>
              <a:gd name="connsiteX1290" fmla="*/ 1108981 w 3649252"/>
              <a:gd name="connsiteY1290" fmla="*/ 317136 h 677574"/>
              <a:gd name="connsiteX1291" fmla="*/ 1124662 w 3649252"/>
              <a:gd name="connsiteY1291" fmla="*/ 299270 h 677574"/>
              <a:gd name="connsiteX1292" fmla="*/ 1148087 w 3649252"/>
              <a:gd name="connsiteY1292" fmla="*/ 292907 h 677574"/>
              <a:gd name="connsiteX1293" fmla="*/ 566805 w 3649252"/>
              <a:gd name="connsiteY1293" fmla="*/ 292907 h 677574"/>
              <a:gd name="connsiteX1294" fmla="*/ 582036 w 3649252"/>
              <a:gd name="connsiteY1294" fmla="*/ 295478 h 677574"/>
              <a:gd name="connsiteX1295" fmla="*/ 595725 w 3649252"/>
              <a:gd name="connsiteY1295" fmla="*/ 303800 h 677574"/>
              <a:gd name="connsiteX1296" fmla="*/ 605558 w 3649252"/>
              <a:gd name="connsiteY1296" fmla="*/ 319000 h 677574"/>
              <a:gd name="connsiteX1297" fmla="*/ 609221 w 3649252"/>
              <a:gd name="connsiteY1297" fmla="*/ 342264 h 677574"/>
              <a:gd name="connsiteX1298" fmla="*/ 609221 w 3649252"/>
              <a:gd name="connsiteY1298" fmla="*/ 348691 h 677574"/>
              <a:gd name="connsiteX1299" fmla="*/ 537922 w 3649252"/>
              <a:gd name="connsiteY1299" fmla="*/ 348691 h 677574"/>
              <a:gd name="connsiteX1300" fmla="*/ 541388 w 3649252"/>
              <a:gd name="connsiteY1300" fmla="*/ 365561 h 677574"/>
              <a:gd name="connsiteX1301" fmla="*/ 552217 w 3649252"/>
              <a:gd name="connsiteY1301" fmla="*/ 377322 h 677574"/>
              <a:gd name="connsiteX1302" fmla="*/ 568348 w 3649252"/>
              <a:gd name="connsiteY1302" fmla="*/ 381338 h 677574"/>
              <a:gd name="connsiteX1303" fmla="*/ 579177 w 3649252"/>
              <a:gd name="connsiteY1303" fmla="*/ 379635 h 677574"/>
              <a:gd name="connsiteX1304" fmla="*/ 587563 w 3649252"/>
              <a:gd name="connsiteY1304" fmla="*/ 374494 h 677574"/>
              <a:gd name="connsiteX1305" fmla="*/ 593026 w 3649252"/>
              <a:gd name="connsiteY1305" fmla="*/ 365914 h 677574"/>
              <a:gd name="connsiteX1306" fmla="*/ 607679 w 3649252"/>
              <a:gd name="connsiteY1306" fmla="*/ 370027 h 677574"/>
              <a:gd name="connsiteX1307" fmla="*/ 599903 w 3649252"/>
              <a:gd name="connsiteY1307" fmla="*/ 383106 h 677574"/>
              <a:gd name="connsiteX1308" fmla="*/ 586406 w 3649252"/>
              <a:gd name="connsiteY1308" fmla="*/ 391846 h 677574"/>
              <a:gd name="connsiteX1309" fmla="*/ 568348 w 3649252"/>
              <a:gd name="connsiteY1309" fmla="*/ 394963 h 677574"/>
              <a:gd name="connsiteX1310" fmla="*/ 543766 w 3649252"/>
              <a:gd name="connsiteY1310" fmla="*/ 388633 h 677574"/>
              <a:gd name="connsiteX1311" fmla="*/ 527892 w 3649252"/>
              <a:gd name="connsiteY1311" fmla="*/ 370895 h 677574"/>
              <a:gd name="connsiteX1312" fmla="*/ 522333 w 3649252"/>
              <a:gd name="connsiteY1312" fmla="*/ 344321 h 677574"/>
              <a:gd name="connsiteX1313" fmla="*/ 527892 w 3649252"/>
              <a:gd name="connsiteY1313" fmla="*/ 317554 h 677574"/>
              <a:gd name="connsiteX1314" fmla="*/ 543444 w 3649252"/>
              <a:gd name="connsiteY1314" fmla="*/ 299430 h 677574"/>
              <a:gd name="connsiteX1315" fmla="*/ 566805 w 3649252"/>
              <a:gd name="connsiteY1315" fmla="*/ 292907 h 677574"/>
              <a:gd name="connsiteX1316" fmla="*/ 307574 w 3649252"/>
              <a:gd name="connsiteY1316" fmla="*/ 292907 h 677574"/>
              <a:gd name="connsiteX1317" fmla="*/ 318531 w 3649252"/>
              <a:gd name="connsiteY1317" fmla="*/ 294032 h 677574"/>
              <a:gd name="connsiteX1318" fmla="*/ 330549 w 3649252"/>
              <a:gd name="connsiteY1318" fmla="*/ 298627 h 677574"/>
              <a:gd name="connsiteX1319" fmla="*/ 340221 w 3649252"/>
              <a:gd name="connsiteY1319" fmla="*/ 309102 h 677574"/>
              <a:gd name="connsiteX1320" fmla="*/ 344077 w 3649252"/>
              <a:gd name="connsiteY1320" fmla="*/ 327868 h 677574"/>
              <a:gd name="connsiteX1321" fmla="*/ 344077 w 3649252"/>
              <a:gd name="connsiteY1321" fmla="*/ 392906 h 677574"/>
              <a:gd name="connsiteX1322" fmla="*/ 328910 w 3649252"/>
              <a:gd name="connsiteY1322" fmla="*/ 392906 h 677574"/>
              <a:gd name="connsiteX1323" fmla="*/ 328910 w 3649252"/>
              <a:gd name="connsiteY1323" fmla="*/ 379539 h 677574"/>
              <a:gd name="connsiteX1324" fmla="*/ 328139 w 3649252"/>
              <a:gd name="connsiteY1324" fmla="*/ 379539 h 677574"/>
              <a:gd name="connsiteX1325" fmla="*/ 322998 w 3649252"/>
              <a:gd name="connsiteY1325" fmla="*/ 386415 h 677574"/>
              <a:gd name="connsiteX1326" fmla="*/ 313422 w 3649252"/>
              <a:gd name="connsiteY1326" fmla="*/ 392649 h 677574"/>
              <a:gd name="connsiteX1327" fmla="*/ 298833 w 3649252"/>
              <a:gd name="connsiteY1327" fmla="*/ 395220 h 677574"/>
              <a:gd name="connsiteX1328" fmla="*/ 281803 w 3649252"/>
              <a:gd name="connsiteY1328" fmla="*/ 391653 h 677574"/>
              <a:gd name="connsiteX1329" fmla="*/ 269656 w 3649252"/>
              <a:gd name="connsiteY1329" fmla="*/ 381306 h 677574"/>
              <a:gd name="connsiteX1330" fmla="*/ 265158 w 3649252"/>
              <a:gd name="connsiteY1330" fmla="*/ 364886 h 677574"/>
              <a:gd name="connsiteX1331" fmla="*/ 268499 w 3649252"/>
              <a:gd name="connsiteY1331" fmla="*/ 351101 h 677574"/>
              <a:gd name="connsiteX1332" fmla="*/ 277433 w 3649252"/>
              <a:gd name="connsiteY1332" fmla="*/ 342778 h 677574"/>
              <a:gd name="connsiteX1333" fmla="*/ 289804 w 3649252"/>
              <a:gd name="connsiteY1333" fmla="*/ 338247 h 677574"/>
              <a:gd name="connsiteX1334" fmla="*/ 303461 w 3649252"/>
              <a:gd name="connsiteY1334" fmla="*/ 335837 h 677574"/>
              <a:gd name="connsiteX1335" fmla="*/ 318081 w 3649252"/>
              <a:gd name="connsiteY1335" fmla="*/ 334070 h 677574"/>
              <a:gd name="connsiteX1336" fmla="*/ 326307 w 3649252"/>
              <a:gd name="connsiteY1336" fmla="*/ 331981 h 677574"/>
              <a:gd name="connsiteX1337" fmla="*/ 328910 w 3649252"/>
              <a:gd name="connsiteY1337" fmla="*/ 326840 h 677574"/>
              <a:gd name="connsiteX1338" fmla="*/ 328910 w 3649252"/>
              <a:gd name="connsiteY1338" fmla="*/ 326326 h 677574"/>
              <a:gd name="connsiteX1339" fmla="*/ 323737 w 3649252"/>
              <a:gd name="connsiteY1339" fmla="*/ 311545 h 677574"/>
              <a:gd name="connsiteX1340" fmla="*/ 308088 w 3649252"/>
              <a:gd name="connsiteY1340" fmla="*/ 306275 h 677574"/>
              <a:gd name="connsiteX1341" fmla="*/ 291057 w 3649252"/>
              <a:gd name="connsiteY1341" fmla="*/ 311030 h 677574"/>
              <a:gd name="connsiteX1342" fmla="*/ 282381 w 3649252"/>
              <a:gd name="connsiteY1342" fmla="*/ 321185 h 677574"/>
              <a:gd name="connsiteX1343" fmla="*/ 267985 w 3649252"/>
              <a:gd name="connsiteY1343" fmla="*/ 316043 h 677574"/>
              <a:gd name="connsiteX1344" fmla="*/ 278300 w 3649252"/>
              <a:gd name="connsiteY1344" fmla="*/ 302001 h 677574"/>
              <a:gd name="connsiteX1345" fmla="*/ 292439 w 3649252"/>
              <a:gd name="connsiteY1345" fmla="*/ 294932 h 677574"/>
              <a:gd name="connsiteX1346" fmla="*/ 307574 w 3649252"/>
              <a:gd name="connsiteY1346" fmla="*/ 292907 h 677574"/>
              <a:gd name="connsiteX1347" fmla="*/ 173479 w 3649252"/>
              <a:gd name="connsiteY1347" fmla="*/ 275427 h 677574"/>
              <a:gd name="connsiteX1348" fmla="*/ 173479 w 3649252"/>
              <a:gd name="connsiteY1348" fmla="*/ 319128 h 677574"/>
              <a:gd name="connsiteX1349" fmla="*/ 203042 w 3649252"/>
              <a:gd name="connsiteY1349" fmla="*/ 319128 h 677574"/>
              <a:gd name="connsiteX1350" fmla="*/ 216056 w 3649252"/>
              <a:gd name="connsiteY1350" fmla="*/ 316300 h 677574"/>
              <a:gd name="connsiteX1351" fmla="*/ 225311 w 3649252"/>
              <a:gd name="connsiteY1351" fmla="*/ 308331 h 677574"/>
              <a:gd name="connsiteX1352" fmla="*/ 228749 w 3649252"/>
              <a:gd name="connsiteY1352" fmla="*/ 296249 h 677574"/>
              <a:gd name="connsiteX1353" fmla="*/ 222708 w 3649252"/>
              <a:gd name="connsiteY1353" fmla="*/ 281500 h 677574"/>
              <a:gd name="connsiteX1354" fmla="*/ 203556 w 3649252"/>
              <a:gd name="connsiteY1354" fmla="*/ 275427 h 677574"/>
              <a:gd name="connsiteX1355" fmla="*/ 173479 w 3649252"/>
              <a:gd name="connsiteY1355" fmla="*/ 275427 h 677574"/>
              <a:gd name="connsiteX1356" fmla="*/ 2216984 w 3649252"/>
              <a:gd name="connsiteY1356" fmla="*/ 261288 h 677574"/>
              <a:gd name="connsiteX1357" fmla="*/ 2231123 w 3649252"/>
              <a:gd name="connsiteY1357" fmla="*/ 261288 h 677574"/>
              <a:gd name="connsiteX1358" fmla="*/ 2233918 w 3649252"/>
              <a:gd name="connsiteY1358" fmla="*/ 270093 h 677574"/>
              <a:gd name="connsiteX1359" fmla="*/ 2243462 w 3649252"/>
              <a:gd name="connsiteY1359" fmla="*/ 273884 h 677574"/>
              <a:gd name="connsiteX1360" fmla="*/ 2253134 w 3649252"/>
              <a:gd name="connsiteY1360" fmla="*/ 270093 h 677574"/>
              <a:gd name="connsiteX1361" fmla="*/ 2256058 w 3649252"/>
              <a:gd name="connsiteY1361" fmla="*/ 261288 h 677574"/>
              <a:gd name="connsiteX1362" fmla="*/ 2270197 w 3649252"/>
              <a:gd name="connsiteY1362" fmla="*/ 261288 h 677574"/>
              <a:gd name="connsiteX1363" fmla="*/ 2262999 w 3649252"/>
              <a:gd name="connsiteY1363" fmla="*/ 278319 h 677574"/>
              <a:gd name="connsiteX1364" fmla="*/ 2243462 w 3649252"/>
              <a:gd name="connsiteY1364" fmla="*/ 284938 h 677574"/>
              <a:gd name="connsiteX1365" fmla="*/ 2224150 w 3649252"/>
              <a:gd name="connsiteY1365" fmla="*/ 278319 h 677574"/>
              <a:gd name="connsiteX1366" fmla="*/ 2216984 w 3649252"/>
              <a:gd name="connsiteY1366" fmla="*/ 261288 h 677574"/>
              <a:gd name="connsiteX1367" fmla="*/ 1024262 w 3649252"/>
              <a:gd name="connsiteY1367" fmla="*/ 261288 h 677574"/>
              <a:gd name="connsiteX1368" fmla="*/ 1039429 w 3649252"/>
              <a:gd name="connsiteY1368" fmla="*/ 261288 h 677574"/>
              <a:gd name="connsiteX1369" fmla="*/ 1039429 w 3649252"/>
              <a:gd name="connsiteY1369" fmla="*/ 292907 h 677574"/>
              <a:gd name="connsiteX1370" fmla="*/ 1057681 w 3649252"/>
              <a:gd name="connsiteY1370" fmla="*/ 296538 h 677574"/>
              <a:gd name="connsiteX1371" fmla="*/ 1071820 w 3649252"/>
              <a:gd name="connsiteY1371" fmla="*/ 306917 h 677574"/>
              <a:gd name="connsiteX1372" fmla="*/ 1080945 w 3649252"/>
              <a:gd name="connsiteY1372" fmla="*/ 323080 h 677574"/>
              <a:gd name="connsiteX1373" fmla="*/ 1084159 w 3649252"/>
              <a:gd name="connsiteY1373" fmla="*/ 344064 h 677574"/>
              <a:gd name="connsiteX1374" fmla="*/ 1080945 w 3649252"/>
              <a:gd name="connsiteY1374" fmla="*/ 364886 h 677574"/>
              <a:gd name="connsiteX1375" fmla="*/ 1071820 w 3649252"/>
              <a:gd name="connsiteY1375" fmla="*/ 380985 h 677574"/>
              <a:gd name="connsiteX1376" fmla="*/ 1057681 w 3649252"/>
              <a:gd name="connsiteY1376" fmla="*/ 391332 h 677574"/>
              <a:gd name="connsiteX1377" fmla="*/ 1039429 w 3649252"/>
              <a:gd name="connsiteY1377" fmla="*/ 394963 h 677574"/>
              <a:gd name="connsiteX1378" fmla="*/ 1039429 w 3649252"/>
              <a:gd name="connsiteY1378" fmla="*/ 426582 h 677574"/>
              <a:gd name="connsiteX1379" fmla="*/ 1024262 w 3649252"/>
              <a:gd name="connsiteY1379" fmla="*/ 426582 h 677574"/>
              <a:gd name="connsiteX1380" fmla="*/ 1024262 w 3649252"/>
              <a:gd name="connsiteY1380" fmla="*/ 394963 h 677574"/>
              <a:gd name="connsiteX1381" fmla="*/ 1006011 w 3649252"/>
              <a:gd name="connsiteY1381" fmla="*/ 391332 h 677574"/>
              <a:gd name="connsiteX1382" fmla="*/ 991872 w 3649252"/>
              <a:gd name="connsiteY1382" fmla="*/ 380985 h 677574"/>
              <a:gd name="connsiteX1383" fmla="*/ 982746 w 3649252"/>
              <a:gd name="connsiteY1383" fmla="*/ 364886 h 677574"/>
              <a:gd name="connsiteX1384" fmla="*/ 979533 w 3649252"/>
              <a:gd name="connsiteY1384" fmla="*/ 344064 h 677574"/>
              <a:gd name="connsiteX1385" fmla="*/ 982746 w 3649252"/>
              <a:gd name="connsiteY1385" fmla="*/ 323080 h 677574"/>
              <a:gd name="connsiteX1386" fmla="*/ 991872 w 3649252"/>
              <a:gd name="connsiteY1386" fmla="*/ 306917 h 677574"/>
              <a:gd name="connsiteX1387" fmla="*/ 1006011 w 3649252"/>
              <a:gd name="connsiteY1387" fmla="*/ 296538 h 677574"/>
              <a:gd name="connsiteX1388" fmla="*/ 1024262 w 3649252"/>
              <a:gd name="connsiteY1388" fmla="*/ 292907 h 677574"/>
              <a:gd name="connsiteX1389" fmla="*/ 1024262 w 3649252"/>
              <a:gd name="connsiteY1389" fmla="*/ 261288 h 677574"/>
              <a:gd name="connsiteX1390" fmla="*/ 645359 w 3649252"/>
              <a:gd name="connsiteY1390" fmla="*/ 261288 h 677574"/>
              <a:gd name="connsiteX1391" fmla="*/ 659498 w 3649252"/>
              <a:gd name="connsiteY1391" fmla="*/ 261288 h 677574"/>
              <a:gd name="connsiteX1392" fmla="*/ 662294 w 3649252"/>
              <a:gd name="connsiteY1392" fmla="*/ 270093 h 677574"/>
              <a:gd name="connsiteX1393" fmla="*/ 671837 w 3649252"/>
              <a:gd name="connsiteY1393" fmla="*/ 273884 h 677574"/>
              <a:gd name="connsiteX1394" fmla="*/ 681509 w 3649252"/>
              <a:gd name="connsiteY1394" fmla="*/ 270093 h 677574"/>
              <a:gd name="connsiteX1395" fmla="*/ 684434 w 3649252"/>
              <a:gd name="connsiteY1395" fmla="*/ 261288 h 677574"/>
              <a:gd name="connsiteX1396" fmla="*/ 698572 w 3649252"/>
              <a:gd name="connsiteY1396" fmla="*/ 261288 h 677574"/>
              <a:gd name="connsiteX1397" fmla="*/ 691374 w 3649252"/>
              <a:gd name="connsiteY1397" fmla="*/ 278319 h 677574"/>
              <a:gd name="connsiteX1398" fmla="*/ 671837 w 3649252"/>
              <a:gd name="connsiteY1398" fmla="*/ 284938 h 677574"/>
              <a:gd name="connsiteX1399" fmla="*/ 652525 w 3649252"/>
              <a:gd name="connsiteY1399" fmla="*/ 278319 h 677574"/>
              <a:gd name="connsiteX1400" fmla="*/ 645359 w 3649252"/>
              <a:gd name="connsiteY1400" fmla="*/ 261288 h 677574"/>
              <a:gd name="connsiteX1401" fmla="*/ 157541 w 3649252"/>
              <a:gd name="connsiteY1401" fmla="*/ 261288 h 677574"/>
              <a:gd name="connsiteX1402" fmla="*/ 203556 w 3649252"/>
              <a:gd name="connsiteY1402" fmla="*/ 261288 h 677574"/>
              <a:gd name="connsiteX1403" fmla="*/ 226243 w 3649252"/>
              <a:gd name="connsiteY1403" fmla="*/ 266012 h 677574"/>
              <a:gd name="connsiteX1404" fmla="*/ 239546 w 3649252"/>
              <a:gd name="connsiteY1404" fmla="*/ 278672 h 677574"/>
              <a:gd name="connsiteX1405" fmla="*/ 243916 w 3649252"/>
              <a:gd name="connsiteY1405" fmla="*/ 296249 h 677574"/>
              <a:gd name="connsiteX1406" fmla="*/ 240927 w 3649252"/>
              <a:gd name="connsiteY1406" fmla="*/ 310259 h 677574"/>
              <a:gd name="connsiteX1407" fmla="*/ 233087 w 3649252"/>
              <a:gd name="connsiteY1407" fmla="*/ 319000 h 677574"/>
              <a:gd name="connsiteX1408" fmla="*/ 222579 w 3649252"/>
              <a:gd name="connsiteY1408" fmla="*/ 323755 h 677574"/>
              <a:gd name="connsiteX1409" fmla="*/ 222579 w 3649252"/>
              <a:gd name="connsiteY1409" fmla="*/ 325041 h 677574"/>
              <a:gd name="connsiteX1410" fmla="*/ 234726 w 3649252"/>
              <a:gd name="connsiteY1410" fmla="*/ 329282 h 677574"/>
              <a:gd name="connsiteX1411" fmla="*/ 244944 w 3649252"/>
              <a:gd name="connsiteY1411" fmla="*/ 340336 h 677574"/>
              <a:gd name="connsiteX1412" fmla="*/ 249057 w 3649252"/>
              <a:gd name="connsiteY1412" fmla="*/ 357945 h 677574"/>
              <a:gd name="connsiteX1413" fmla="*/ 244558 w 3649252"/>
              <a:gd name="connsiteY1413" fmla="*/ 375747 h 677574"/>
              <a:gd name="connsiteX1414" fmla="*/ 230356 w 3649252"/>
              <a:gd name="connsiteY1414" fmla="*/ 388279 h 677574"/>
              <a:gd name="connsiteX1415" fmla="*/ 205099 w 3649252"/>
              <a:gd name="connsiteY1415" fmla="*/ 392906 h 677574"/>
              <a:gd name="connsiteX1416" fmla="*/ 157541 w 3649252"/>
              <a:gd name="connsiteY1416" fmla="*/ 392906 h 677574"/>
              <a:gd name="connsiteX1417" fmla="*/ 157541 w 3649252"/>
              <a:gd name="connsiteY1417" fmla="*/ 261288 h 677574"/>
              <a:gd name="connsiteX1418" fmla="*/ 3634085 w 3649252"/>
              <a:gd name="connsiteY1418" fmla="*/ 86117 h 677574"/>
              <a:gd name="connsiteX1419" fmla="*/ 3629875 w 3649252"/>
              <a:gd name="connsiteY1419" fmla="*/ 88206 h 677574"/>
              <a:gd name="connsiteX1420" fmla="*/ 3622421 w 3649252"/>
              <a:gd name="connsiteY1420" fmla="*/ 89813 h 677574"/>
              <a:gd name="connsiteX1421" fmla="*/ 3614259 w 3649252"/>
              <a:gd name="connsiteY1421" fmla="*/ 90969 h 677574"/>
              <a:gd name="connsiteX1422" fmla="*/ 3607865 w 3649252"/>
              <a:gd name="connsiteY1422" fmla="*/ 91773 h 677574"/>
              <a:gd name="connsiteX1423" fmla="*/ 3596843 w 3649252"/>
              <a:gd name="connsiteY1423" fmla="*/ 94247 h 677574"/>
              <a:gd name="connsiteX1424" fmla="*/ 3588617 w 3649252"/>
              <a:gd name="connsiteY1424" fmla="*/ 99324 h 677574"/>
              <a:gd name="connsiteX1425" fmla="*/ 3585499 w 3649252"/>
              <a:gd name="connsiteY1425" fmla="*/ 108482 h 677574"/>
              <a:gd name="connsiteX1426" fmla="*/ 3591380 w 3649252"/>
              <a:gd name="connsiteY1426" fmla="*/ 120404 h 677574"/>
              <a:gd name="connsiteX1427" fmla="*/ 3606322 w 3649252"/>
              <a:gd name="connsiteY1427" fmla="*/ 124420 h 677574"/>
              <a:gd name="connsiteX1428" fmla="*/ 3621521 w 3649252"/>
              <a:gd name="connsiteY1428" fmla="*/ 120886 h 677574"/>
              <a:gd name="connsiteX1429" fmla="*/ 3630904 w 3649252"/>
              <a:gd name="connsiteY1429" fmla="*/ 111760 h 677574"/>
              <a:gd name="connsiteX1430" fmla="*/ 3634085 w 3649252"/>
              <a:gd name="connsiteY1430" fmla="*/ 99999 h 677574"/>
              <a:gd name="connsiteX1431" fmla="*/ 3634085 w 3649252"/>
              <a:gd name="connsiteY1431" fmla="*/ 86117 h 677574"/>
              <a:gd name="connsiteX1432" fmla="*/ 2843510 w 3649252"/>
              <a:gd name="connsiteY1432" fmla="*/ 86117 h 677574"/>
              <a:gd name="connsiteX1433" fmla="*/ 2839301 w 3649252"/>
              <a:gd name="connsiteY1433" fmla="*/ 88206 h 677574"/>
              <a:gd name="connsiteX1434" fmla="*/ 2831845 w 3649252"/>
              <a:gd name="connsiteY1434" fmla="*/ 89813 h 677574"/>
              <a:gd name="connsiteX1435" fmla="*/ 2823683 w 3649252"/>
              <a:gd name="connsiteY1435" fmla="*/ 90969 h 677574"/>
              <a:gd name="connsiteX1436" fmla="*/ 2817289 w 3649252"/>
              <a:gd name="connsiteY1436" fmla="*/ 91773 h 677574"/>
              <a:gd name="connsiteX1437" fmla="*/ 2806267 w 3649252"/>
              <a:gd name="connsiteY1437" fmla="*/ 94247 h 677574"/>
              <a:gd name="connsiteX1438" fmla="*/ 2798041 w 3649252"/>
              <a:gd name="connsiteY1438" fmla="*/ 99324 h 677574"/>
              <a:gd name="connsiteX1439" fmla="*/ 2794924 w 3649252"/>
              <a:gd name="connsiteY1439" fmla="*/ 108482 h 677574"/>
              <a:gd name="connsiteX1440" fmla="*/ 2800805 w 3649252"/>
              <a:gd name="connsiteY1440" fmla="*/ 120404 h 677574"/>
              <a:gd name="connsiteX1441" fmla="*/ 2815747 w 3649252"/>
              <a:gd name="connsiteY1441" fmla="*/ 124420 h 677574"/>
              <a:gd name="connsiteX1442" fmla="*/ 2830946 w 3649252"/>
              <a:gd name="connsiteY1442" fmla="*/ 120886 h 677574"/>
              <a:gd name="connsiteX1443" fmla="*/ 2840329 w 3649252"/>
              <a:gd name="connsiteY1443" fmla="*/ 111760 h 677574"/>
              <a:gd name="connsiteX1444" fmla="*/ 2843510 w 3649252"/>
              <a:gd name="connsiteY1444" fmla="*/ 99999 h 677574"/>
              <a:gd name="connsiteX1445" fmla="*/ 2843510 w 3649252"/>
              <a:gd name="connsiteY1445" fmla="*/ 86117 h 677574"/>
              <a:gd name="connsiteX1446" fmla="*/ 1700510 w 3649252"/>
              <a:gd name="connsiteY1446" fmla="*/ 86117 h 677574"/>
              <a:gd name="connsiteX1447" fmla="*/ 1696301 w 3649252"/>
              <a:gd name="connsiteY1447" fmla="*/ 88206 h 677574"/>
              <a:gd name="connsiteX1448" fmla="*/ 1688846 w 3649252"/>
              <a:gd name="connsiteY1448" fmla="*/ 89813 h 677574"/>
              <a:gd name="connsiteX1449" fmla="*/ 1680684 w 3649252"/>
              <a:gd name="connsiteY1449" fmla="*/ 90969 h 677574"/>
              <a:gd name="connsiteX1450" fmla="*/ 1674289 w 3649252"/>
              <a:gd name="connsiteY1450" fmla="*/ 91773 h 677574"/>
              <a:gd name="connsiteX1451" fmla="*/ 1663268 w 3649252"/>
              <a:gd name="connsiteY1451" fmla="*/ 94247 h 677574"/>
              <a:gd name="connsiteX1452" fmla="*/ 1655041 w 3649252"/>
              <a:gd name="connsiteY1452" fmla="*/ 99324 h 677574"/>
              <a:gd name="connsiteX1453" fmla="*/ 1651924 w 3649252"/>
              <a:gd name="connsiteY1453" fmla="*/ 108482 h 677574"/>
              <a:gd name="connsiteX1454" fmla="*/ 1657805 w 3649252"/>
              <a:gd name="connsiteY1454" fmla="*/ 120404 h 677574"/>
              <a:gd name="connsiteX1455" fmla="*/ 1672747 w 3649252"/>
              <a:gd name="connsiteY1455" fmla="*/ 124420 h 677574"/>
              <a:gd name="connsiteX1456" fmla="*/ 1687946 w 3649252"/>
              <a:gd name="connsiteY1456" fmla="*/ 120886 h 677574"/>
              <a:gd name="connsiteX1457" fmla="*/ 1697329 w 3649252"/>
              <a:gd name="connsiteY1457" fmla="*/ 111760 h 677574"/>
              <a:gd name="connsiteX1458" fmla="*/ 1700510 w 3649252"/>
              <a:gd name="connsiteY1458" fmla="*/ 99999 h 677574"/>
              <a:gd name="connsiteX1459" fmla="*/ 1700510 w 3649252"/>
              <a:gd name="connsiteY1459" fmla="*/ 86117 h 677574"/>
              <a:gd name="connsiteX1460" fmla="*/ 1367135 w 3649252"/>
              <a:gd name="connsiteY1460" fmla="*/ 86117 h 677574"/>
              <a:gd name="connsiteX1461" fmla="*/ 1362926 w 3649252"/>
              <a:gd name="connsiteY1461" fmla="*/ 88206 h 677574"/>
              <a:gd name="connsiteX1462" fmla="*/ 1355471 w 3649252"/>
              <a:gd name="connsiteY1462" fmla="*/ 89813 h 677574"/>
              <a:gd name="connsiteX1463" fmla="*/ 1347309 w 3649252"/>
              <a:gd name="connsiteY1463" fmla="*/ 90969 h 677574"/>
              <a:gd name="connsiteX1464" fmla="*/ 1340914 w 3649252"/>
              <a:gd name="connsiteY1464" fmla="*/ 91773 h 677574"/>
              <a:gd name="connsiteX1465" fmla="*/ 1329893 w 3649252"/>
              <a:gd name="connsiteY1465" fmla="*/ 94247 h 677574"/>
              <a:gd name="connsiteX1466" fmla="*/ 1321666 w 3649252"/>
              <a:gd name="connsiteY1466" fmla="*/ 99324 h 677574"/>
              <a:gd name="connsiteX1467" fmla="*/ 1318550 w 3649252"/>
              <a:gd name="connsiteY1467" fmla="*/ 108482 h 677574"/>
              <a:gd name="connsiteX1468" fmla="*/ 1324430 w 3649252"/>
              <a:gd name="connsiteY1468" fmla="*/ 120404 h 677574"/>
              <a:gd name="connsiteX1469" fmla="*/ 1339372 w 3649252"/>
              <a:gd name="connsiteY1469" fmla="*/ 124420 h 677574"/>
              <a:gd name="connsiteX1470" fmla="*/ 1354571 w 3649252"/>
              <a:gd name="connsiteY1470" fmla="*/ 120886 h 677574"/>
              <a:gd name="connsiteX1471" fmla="*/ 1363954 w 3649252"/>
              <a:gd name="connsiteY1471" fmla="*/ 111760 h 677574"/>
              <a:gd name="connsiteX1472" fmla="*/ 1367135 w 3649252"/>
              <a:gd name="connsiteY1472" fmla="*/ 99999 h 677574"/>
              <a:gd name="connsiteX1473" fmla="*/ 1367135 w 3649252"/>
              <a:gd name="connsiteY1473" fmla="*/ 86117 h 677574"/>
              <a:gd name="connsiteX1474" fmla="*/ 1176635 w 3649252"/>
              <a:gd name="connsiteY1474" fmla="*/ 86117 h 677574"/>
              <a:gd name="connsiteX1475" fmla="*/ 1172426 w 3649252"/>
              <a:gd name="connsiteY1475" fmla="*/ 88206 h 677574"/>
              <a:gd name="connsiteX1476" fmla="*/ 1164971 w 3649252"/>
              <a:gd name="connsiteY1476" fmla="*/ 89813 h 677574"/>
              <a:gd name="connsiteX1477" fmla="*/ 1156809 w 3649252"/>
              <a:gd name="connsiteY1477" fmla="*/ 90969 h 677574"/>
              <a:gd name="connsiteX1478" fmla="*/ 1150414 w 3649252"/>
              <a:gd name="connsiteY1478" fmla="*/ 91773 h 677574"/>
              <a:gd name="connsiteX1479" fmla="*/ 1139393 w 3649252"/>
              <a:gd name="connsiteY1479" fmla="*/ 94247 h 677574"/>
              <a:gd name="connsiteX1480" fmla="*/ 1131166 w 3649252"/>
              <a:gd name="connsiteY1480" fmla="*/ 99324 h 677574"/>
              <a:gd name="connsiteX1481" fmla="*/ 1128050 w 3649252"/>
              <a:gd name="connsiteY1481" fmla="*/ 108482 h 677574"/>
              <a:gd name="connsiteX1482" fmla="*/ 1133930 w 3649252"/>
              <a:gd name="connsiteY1482" fmla="*/ 120404 h 677574"/>
              <a:gd name="connsiteX1483" fmla="*/ 1148872 w 3649252"/>
              <a:gd name="connsiteY1483" fmla="*/ 124420 h 677574"/>
              <a:gd name="connsiteX1484" fmla="*/ 1164071 w 3649252"/>
              <a:gd name="connsiteY1484" fmla="*/ 120886 h 677574"/>
              <a:gd name="connsiteX1485" fmla="*/ 1173454 w 3649252"/>
              <a:gd name="connsiteY1485" fmla="*/ 111760 h 677574"/>
              <a:gd name="connsiteX1486" fmla="*/ 1176635 w 3649252"/>
              <a:gd name="connsiteY1486" fmla="*/ 99999 h 677574"/>
              <a:gd name="connsiteX1487" fmla="*/ 1176635 w 3649252"/>
              <a:gd name="connsiteY1487" fmla="*/ 86117 h 677574"/>
              <a:gd name="connsiteX1488" fmla="*/ 814685 w 3649252"/>
              <a:gd name="connsiteY1488" fmla="*/ 86117 h 677574"/>
              <a:gd name="connsiteX1489" fmla="*/ 810476 w 3649252"/>
              <a:gd name="connsiteY1489" fmla="*/ 88206 h 677574"/>
              <a:gd name="connsiteX1490" fmla="*/ 803021 w 3649252"/>
              <a:gd name="connsiteY1490" fmla="*/ 89813 h 677574"/>
              <a:gd name="connsiteX1491" fmla="*/ 794859 w 3649252"/>
              <a:gd name="connsiteY1491" fmla="*/ 90969 h 677574"/>
              <a:gd name="connsiteX1492" fmla="*/ 788464 w 3649252"/>
              <a:gd name="connsiteY1492" fmla="*/ 91773 h 677574"/>
              <a:gd name="connsiteX1493" fmla="*/ 777443 w 3649252"/>
              <a:gd name="connsiteY1493" fmla="*/ 94247 h 677574"/>
              <a:gd name="connsiteX1494" fmla="*/ 769217 w 3649252"/>
              <a:gd name="connsiteY1494" fmla="*/ 99324 h 677574"/>
              <a:gd name="connsiteX1495" fmla="*/ 766100 w 3649252"/>
              <a:gd name="connsiteY1495" fmla="*/ 108482 h 677574"/>
              <a:gd name="connsiteX1496" fmla="*/ 771980 w 3649252"/>
              <a:gd name="connsiteY1496" fmla="*/ 120404 h 677574"/>
              <a:gd name="connsiteX1497" fmla="*/ 786922 w 3649252"/>
              <a:gd name="connsiteY1497" fmla="*/ 124420 h 677574"/>
              <a:gd name="connsiteX1498" fmla="*/ 802121 w 3649252"/>
              <a:gd name="connsiteY1498" fmla="*/ 120886 h 677574"/>
              <a:gd name="connsiteX1499" fmla="*/ 811504 w 3649252"/>
              <a:gd name="connsiteY1499" fmla="*/ 111760 h 677574"/>
              <a:gd name="connsiteX1500" fmla="*/ 814685 w 3649252"/>
              <a:gd name="connsiteY1500" fmla="*/ 99999 h 677574"/>
              <a:gd name="connsiteX1501" fmla="*/ 814685 w 3649252"/>
              <a:gd name="connsiteY1501" fmla="*/ 86117 h 677574"/>
              <a:gd name="connsiteX1502" fmla="*/ 500360 w 3649252"/>
              <a:gd name="connsiteY1502" fmla="*/ 86117 h 677574"/>
              <a:gd name="connsiteX1503" fmla="*/ 496151 w 3649252"/>
              <a:gd name="connsiteY1503" fmla="*/ 88206 h 677574"/>
              <a:gd name="connsiteX1504" fmla="*/ 488696 w 3649252"/>
              <a:gd name="connsiteY1504" fmla="*/ 89813 h 677574"/>
              <a:gd name="connsiteX1505" fmla="*/ 480534 w 3649252"/>
              <a:gd name="connsiteY1505" fmla="*/ 90969 h 677574"/>
              <a:gd name="connsiteX1506" fmla="*/ 474139 w 3649252"/>
              <a:gd name="connsiteY1506" fmla="*/ 91773 h 677574"/>
              <a:gd name="connsiteX1507" fmla="*/ 463118 w 3649252"/>
              <a:gd name="connsiteY1507" fmla="*/ 94247 h 677574"/>
              <a:gd name="connsiteX1508" fmla="*/ 454892 w 3649252"/>
              <a:gd name="connsiteY1508" fmla="*/ 99324 h 677574"/>
              <a:gd name="connsiteX1509" fmla="*/ 451775 w 3649252"/>
              <a:gd name="connsiteY1509" fmla="*/ 108482 h 677574"/>
              <a:gd name="connsiteX1510" fmla="*/ 457655 w 3649252"/>
              <a:gd name="connsiteY1510" fmla="*/ 120404 h 677574"/>
              <a:gd name="connsiteX1511" fmla="*/ 472597 w 3649252"/>
              <a:gd name="connsiteY1511" fmla="*/ 124420 h 677574"/>
              <a:gd name="connsiteX1512" fmla="*/ 487796 w 3649252"/>
              <a:gd name="connsiteY1512" fmla="*/ 120886 h 677574"/>
              <a:gd name="connsiteX1513" fmla="*/ 497179 w 3649252"/>
              <a:gd name="connsiteY1513" fmla="*/ 111760 h 677574"/>
              <a:gd name="connsiteX1514" fmla="*/ 500360 w 3649252"/>
              <a:gd name="connsiteY1514" fmla="*/ 99999 h 677574"/>
              <a:gd name="connsiteX1515" fmla="*/ 500360 w 3649252"/>
              <a:gd name="connsiteY1515" fmla="*/ 86117 h 677574"/>
              <a:gd name="connsiteX1516" fmla="*/ 1011679 w 3649252"/>
              <a:gd name="connsiteY1516" fmla="*/ 73521 h 677574"/>
              <a:gd name="connsiteX1517" fmla="*/ 1011679 w 3649252"/>
              <a:gd name="connsiteY1517" fmla="*/ 121850 h 677574"/>
              <a:gd name="connsiteX1518" fmla="*/ 1045098 w 3649252"/>
              <a:gd name="connsiteY1518" fmla="*/ 121850 h 677574"/>
              <a:gd name="connsiteX1519" fmla="*/ 1060362 w 3649252"/>
              <a:gd name="connsiteY1519" fmla="*/ 118219 h 677574"/>
              <a:gd name="connsiteX1520" fmla="*/ 1069873 w 3649252"/>
              <a:gd name="connsiteY1520" fmla="*/ 108836 h 677574"/>
              <a:gd name="connsiteX1521" fmla="*/ 1073118 w 3649252"/>
              <a:gd name="connsiteY1521" fmla="*/ 96657 h 677574"/>
              <a:gd name="connsiteX1522" fmla="*/ 1065856 w 3649252"/>
              <a:gd name="connsiteY1522" fmla="*/ 80366 h 677574"/>
              <a:gd name="connsiteX1523" fmla="*/ 1045098 w 3649252"/>
              <a:gd name="connsiteY1523" fmla="*/ 73521 h 677574"/>
              <a:gd name="connsiteX1524" fmla="*/ 1011679 w 3649252"/>
              <a:gd name="connsiteY1524" fmla="*/ 73521 h 677574"/>
              <a:gd name="connsiteX1525" fmla="*/ 2147441 w 3649252"/>
              <a:gd name="connsiteY1525" fmla="*/ 53727 h 677574"/>
              <a:gd name="connsiteX1526" fmla="*/ 2135552 w 3649252"/>
              <a:gd name="connsiteY1526" fmla="*/ 55976 h 677574"/>
              <a:gd name="connsiteX1527" fmla="*/ 2126554 w 3649252"/>
              <a:gd name="connsiteY1527" fmla="*/ 62596 h 677574"/>
              <a:gd name="connsiteX1528" fmla="*/ 2120802 w 3649252"/>
              <a:gd name="connsiteY1528" fmla="*/ 73264 h 677574"/>
              <a:gd name="connsiteX1529" fmla="*/ 2118650 w 3649252"/>
              <a:gd name="connsiteY1529" fmla="*/ 87660 h 677574"/>
              <a:gd name="connsiteX1530" fmla="*/ 2126426 w 3649252"/>
              <a:gd name="connsiteY1530" fmla="*/ 114202 h 677574"/>
              <a:gd name="connsiteX1531" fmla="*/ 2147698 w 3649252"/>
              <a:gd name="connsiteY1531" fmla="*/ 124163 h 677574"/>
              <a:gd name="connsiteX1532" fmla="*/ 2163090 w 3649252"/>
              <a:gd name="connsiteY1532" fmla="*/ 119665 h 677574"/>
              <a:gd name="connsiteX1533" fmla="*/ 2173019 w 3649252"/>
              <a:gd name="connsiteY1533" fmla="*/ 106972 h 677574"/>
              <a:gd name="connsiteX1534" fmla="*/ 2176489 w 3649252"/>
              <a:gd name="connsiteY1534" fmla="*/ 87660 h 677574"/>
              <a:gd name="connsiteX1535" fmla="*/ 2172987 w 3649252"/>
              <a:gd name="connsiteY1535" fmla="*/ 69279 h 677574"/>
              <a:gd name="connsiteX1536" fmla="*/ 2162993 w 3649252"/>
              <a:gd name="connsiteY1536" fmla="*/ 57711 h 677574"/>
              <a:gd name="connsiteX1537" fmla="*/ 2147441 w 3649252"/>
              <a:gd name="connsiteY1537" fmla="*/ 53727 h 677574"/>
              <a:gd name="connsiteX1538" fmla="*/ 2346708 w 3649252"/>
              <a:gd name="connsiteY1538" fmla="*/ 51156 h 677574"/>
              <a:gd name="connsiteX1539" fmla="*/ 2344137 w 3649252"/>
              <a:gd name="connsiteY1539" fmla="*/ 76092 h 677574"/>
              <a:gd name="connsiteX1540" fmla="*/ 2340153 w 3649252"/>
              <a:gd name="connsiteY1540" fmla="*/ 103148 h 677574"/>
              <a:gd name="connsiteX1541" fmla="*/ 2332569 w 3649252"/>
              <a:gd name="connsiteY1541" fmla="*/ 121593 h 677574"/>
              <a:gd name="connsiteX1542" fmla="*/ 2380127 w 3649252"/>
              <a:gd name="connsiteY1542" fmla="*/ 121593 h 677574"/>
              <a:gd name="connsiteX1543" fmla="*/ 2380127 w 3649252"/>
              <a:gd name="connsiteY1543" fmla="*/ 51156 h 677574"/>
              <a:gd name="connsiteX1544" fmla="*/ 2346708 w 3649252"/>
              <a:gd name="connsiteY1544" fmla="*/ 51156 h 677574"/>
              <a:gd name="connsiteX1545" fmla="*/ 355983 w 3649252"/>
              <a:gd name="connsiteY1545" fmla="*/ 51156 h 677574"/>
              <a:gd name="connsiteX1546" fmla="*/ 353413 w 3649252"/>
              <a:gd name="connsiteY1546" fmla="*/ 76092 h 677574"/>
              <a:gd name="connsiteX1547" fmla="*/ 349428 w 3649252"/>
              <a:gd name="connsiteY1547" fmla="*/ 103148 h 677574"/>
              <a:gd name="connsiteX1548" fmla="*/ 341845 w 3649252"/>
              <a:gd name="connsiteY1548" fmla="*/ 121593 h 677574"/>
              <a:gd name="connsiteX1549" fmla="*/ 389402 w 3649252"/>
              <a:gd name="connsiteY1549" fmla="*/ 121593 h 677574"/>
              <a:gd name="connsiteX1550" fmla="*/ 389402 w 3649252"/>
              <a:gd name="connsiteY1550" fmla="*/ 51156 h 677574"/>
              <a:gd name="connsiteX1551" fmla="*/ 355983 w 3649252"/>
              <a:gd name="connsiteY1551" fmla="*/ 51156 h 677574"/>
              <a:gd name="connsiteX1552" fmla="*/ 893496 w 3649252"/>
              <a:gd name="connsiteY1552" fmla="*/ 50899 h 677574"/>
              <a:gd name="connsiteX1553" fmla="*/ 879551 w 3649252"/>
              <a:gd name="connsiteY1553" fmla="*/ 55012 h 677574"/>
              <a:gd name="connsiteX1554" fmla="*/ 874473 w 3649252"/>
              <a:gd name="connsiteY1554" fmla="*/ 66323 h 677574"/>
              <a:gd name="connsiteX1555" fmla="*/ 879069 w 3649252"/>
              <a:gd name="connsiteY1555" fmla="*/ 77441 h 677574"/>
              <a:gd name="connsiteX1556" fmla="*/ 891697 w 3649252"/>
              <a:gd name="connsiteY1556" fmla="*/ 81490 h 677574"/>
              <a:gd name="connsiteX1557" fmla="*/ 919717 w 3649252"/>
              <a:gd name="connsiteY1557" fmla="*/ 81490 h 677574"/>
              <a:gd name="connsiteX1558" fmla="*/ 919717 w 3649252"/>
              <a:gd name="connsiteY1558" fmla="*/ 50899 h 677574"/>
              <a:gd name="connsiteX1559" fmla="*/ 893496 w 3649252"/>
              <a:gd name="connsiteY1559" fmla="*/ 50899 h 677574"/>
              <a:gd name="connsiteX1560" fmla="*/ 3405255 w 3649252"/>
              <a:gd name="connsiteY1560" fmla="*/ 49357 h 677574"/>
              <a:gd name="connsiteX1561" fmla="*/ 3389606 w 3649252"/>
              <a:gd name="connsiteY1561" fmla="*/ 53823 h 677574"/>
              <a:gd name="connsiteX1562" fmla="*/ 3379484 w 3649252"/>
              <a:gd name="connsiteY1562" fmla="*/ 65423 h 677574"/>
              <a:gd name="connsiteX1563" fmla="*/ 3376484 w 3649252"/>
              <a:gd name="connsiteY1563" fmla="*/ 78405 h 677574"/>
              <a:gd name="connsiteX1564" fmla="*/ 3432247 w 3649252"/>
              <a:gd name="connsiteY1564" fmla="*/ 78405 h 677574"/>
              <a:gd name="connsiteX1565" fmla="*/ 3428937 w 3649252"/>
              <a:gd name="connsiteY1565" fmla="*/ 63495 h 677574"/>
              <a:gd name="connsiteX1566" fmla="*/ 3419555 w 3649252"/>
              <a:gd name="connsiteY1566" fmla="*/ 53149 h 677574"/>
              <a:gd name="connsiteX1567" fmla="*/ 3405255 w 3649252"/>
              <a:gd name="connsiteY1567" fmla="*/ 49357 h 677574"/>
              <a:gd name="connsiteX1568" fmla="*/ 3148080 w 3649252"/>
              <a:gd name="connsiteY1568" fmla="*/ 49357 h 677574"/>
              <a:gd name="connsiteX1569" fmla="*/ 3132431 w 3649252"/>
              <a:gd name="connsiteY1569" fmla="*/ 53823 h 677574"/>
              <a:gd name="connsiteX1570" fmla="*/ 3122309 w 3649252"/>
              <a:gd name="connsiteY1570" fmla="*/ 65423 h 677574"/>
              <a:gd name="connsiteX1571" fmla="*/ 3119309 w 3649252"/>
              <a:gd name="connsiteY1571" fmla="*/ 78405 h 677574"/>
              <a:gd name="connsiteX1572" fmla="*/ 3175072 w 3649252"/>
              <a:gd name="connsiteY1572" fmla="*/ 78405 h 677574"/>
              <a:gd name="connsiteX1573" fmla="*/ 3171762 w 3649252"/>
              <a:gd name="connsiteY1573" fmla="*/ 63495 h 677574"/>
              <a:gd name="connsiteX1574" fmla="*/ 3162379 w 3649252"/>
              <a:gd name="connsiteY1574" fmla="*/ 53149 h 677574"/>
              <a:gd name="connsiteX1575" fmla="*/ 3148080 w 3649252"/>
              <a:gd name="connsiteY1575" fmla="*/ 49357 h 677574"/>
              <a:gd name="connsiteX1576" fmla="*/ 2713272 w 3649252"/>
              <a:gd name="connsiteY1576" fmla="*/ 49357 h 677574"/>
              <a:gd name="connsiteX1577" fmla="*/ 2697719 w 3649252"/>
              <a:gd name="connsiteY1577" fmla="*/ 54016 h 677574"/>
              <a:gd name="connsiteX1578" fmla="*/ 2688208 w 3649252"/>
              <a:gd name="connsiteY1578" fmla="*/ 66998 h 677574"/>
              <a:gd name="connsiteX1579" fmla="*/ 2684995 w 3649252"/>
              <a:gd name="connsiteY1579" fmla="*/ 86374 h 677574"/>
              <a:gd name="connsiteX1580" fmla="*/ 2688272 w 3649252"/>
              <a:gd name="connsiteY1580" fmla="*/ 106072 h 677574"/>
              <a:gd name="connsiteX1581" fmla="*/ 2697848 w 3649252"/>
              <a:gd name="connsiteY1581" fmla="*/ 119375 h 677574"/>
              <a:gd name="connsiteX1582" fmla="*/ 2713272 w 3649252"/>
              <a:gd name="connsiteY1582" fmla="*/ 124163 h 677574"/>
              <a:gd name="connsiteX1583" fmla="*/ 2729178 w 3649252"/>
              <a:gd name="connsiteY1583" fmla="*/ 119118 h 677574"/>
              <a:gd name="connsiteX1584" fmla="*/ 2738818 w 3649252"/>
              <a:gd name="connsiteY1584" fmla="*/ 105494 h 677574"/>
              <a:gd name="connsiteX1585" fmla="*/ 2742063 w 3649252"/>
              <a:gd name="connsiteY1585" fmla="*/ 86374 h 677574"/>
              <a:gd name="connsiteX1586" fmla="*/ 2738882 w 3649252"/>
              <a:gd name="connsiteY1586" fmla="*/ 67576 h 677574"/>
              <a:gd name="connsiteX1587" fmla="*/ 2729307 w 3649252"/>
              <a:gd name="connsiteY1587" fmla="*/ 54273 h 677574"/>
              <a:gd name="connsiteX1588" fmla="*/ 2713272 w 3649252"/>
              <a:gd name="connsiteY1588" fmla="*/ 49357 h 677574"/>
              <a:gd name="connsiteX1589" fmla="*/ 2471805 w 3649252"/>
              <a:gd name="connsiteY1589" fmla="*/ 49357 h 677574"/>
              <a:gd name="connsiteX1590" fmla="*/ 2456156 w 3649252"/>
              <a:gd name="connsiteY1590" fmla="*/ 53823 h 677574"/>
              <a:gd name="connsiteX1591" fmla="*/ 2446034 w 3649252"/>
              <a:gd name="connsiteY1591" fmla="*/ 65423 h 677574"/>
              <a:gd name="connsiteX1592" fmla="*/ 2443034 w 3649252"/>
              <a:gd name="connsiteY1592" fmla="*/ 78405 h 677574"/>
              <a:gd name="connsiteX1593" fmla="*/ 2498797 w 3649252"/>
              <a:gd name="connsiteY1593" fmla="*/ 78405 h 677574"/>
              <a:gd name="connsiteX1594" fmla="*/ 2495487 w 3649252"/>
              <a:gd name="connsiteY1594" fmla="*/ 63495 h 677574"/>
              <a:gd name="connsiteX1595" fmla="*/ 2486105 w 3649252"/>
              <a:gd name="connsiteY1595" fmla="*/ 53149 h 677574"/>
              <a:gd name="connsiteX1596" fmla="*/ 2471805 w 3649252"/>
              <a:gd name="connsiteY1596" fmla="*/ 49357 h 677574"/>
              <a:gd name="connsiteX1597" fmla="*/ 176537 w 3649252"/>
              <a:gd name="connsiteY1597" fmla="*/ 49357 h 677574"/>
              <a:gd name="connsiteX1598" fmla="*/ 159828 w 3649252"/>
              <a:gd name="connsiteY1598" fmla="*/ 54627 h 677574"/>
              <a:gd name="connsiteX1599" fmla="*/ 150124 w 3649252"/>
              <a:gd name="connsiteY1599" fmla="*/ 68444 h 677574"/>
              <a:gd name="connsiteX1600" fmla="*/ 146975 w 3649252"/>
              <a:gd name="connsiteY1600" fmla="*/ 86889 h 677574"/>
              <a:gd name="connsiteX1601" fmla="*/ 150124 w 3649252"/>
              <a:gd name="connsiteY1601" fmla="*/ 105269 h 677574"/>
              <a:gd name="connsiteX1602" fmla="*/ 159828 w 3649252"/>
              <a:gd name="connsiteY1602" fmla="*/ 118958 h 677574"/>
              <a:gd name="connsiteX1603" fmla="*/ 176537 w 3649252"/>
              <a:gd name="connsiteY1603" fmla="*/ 124163 h 677574"/>
              <a:gd name="connsiteX1604" fmla="*/ 193247 w 3649252"/>
              <a:gd name="connsiteY1604" fmla="*/ 118958 h 677574"/>
              <a:gd name="connsiteX1605" fmla="*/ 202951 w 3649252"/>
              <a:gd name="connsiteY1605" fmla="*/ 105269 h 677574"/>
              <a:gd name="connsiteX1606" fmla="*/ 206100 w 3649252"/>
              <a:gd name="connsiteY1606" fmla="*/ 86889 h 677574"/>
              <a:gd name="connsiteX1607" fmla="*/ 202951 w 3649252"/>
              <a:gd name="connsiteY1607" fmla="*/ 68444 h 677574"/>
              <a:gd name="connsiteX1608" fmla="*/ 193247 w 3649252"/>
              <a:gd name="connsiteY1608" fmla="*/ 54627 h 677574"/>
              <a:gd name="connsiteX1609" fmla="*/ 176537 w 3649252"/>
              <a:gd name="connsiteY1609" fmla="*/ 49357 h 677574"/>
              <a:gd name="connsiteX1610" fmla="*/ 3470185 w 3649252"/>
              <a:gd name="connsiteY1610" fmla="*/ 37018 h 677574"/>
              <a:gd name="connsiteX1611" fmla="*/ 3485351 w 3649252"/>
              <a:gd name="connsiteY1611" fmla="*/ 37018 h 677574"/>
              <a:gd name="connsiteX1612" fmla="*/ 3485351 w 3649252"/>
              <a:gd name="connsiteY1612" fmla="*/ 79434 h 677574"/>
              <a:gd name="connsiteX1613" fmla="*/ 3532652 w 3649252"/>
              <a:gd name="connsiteY1613" fmla="*/ 79434 h 677574"/>
              <a:gd name="connsiteX1614" fmla="*/ 3532652 w 3649252"/>
              <a:gd name="connsiteY1614" fmla="*/ 37018 h 677574"/>
              <a:gd name="connsiteX1615" fmla="*/ 3547819 w 3649252"/>
              <a:gd name="connsiteY1615" fmla="*/ 37018 h 677574"/>
              <a:gd name="connsiteX1616" fmla="*/ 3547819 w 3649252"/>
              <a:gd name="connsiteY1616" fmla="*/ 135731 h 677574"/>
              <a:gd name="connsiteX1617" fmla="*/ 3532652 w 3649252"/>
              <a:gd name="connsiteY1617" fmla="*/ 135731 h 677574"/>
              <a:gd name="connsiteX1618" fmla="*/ 3532652 w 3649252"/>
              <a:gd name="connsiteY1618" fmla="*/ 93572 h 677574"/>
              <a:gd name="connsiteX1619" fmla="*/ 3485351 w 3649252"/>
              <a:gd name="connsiteY1619" fmla="*/ 93572 h 677574"/>
              <a:gd name="connsiteX1620" fmla="*/ 3485351 w 3649252"/>
              <a:gd name="connsiteY1620" fmla="*/ 135731 h 677574"/>
              <a:gd name="connsiteX1621" fmla="*/ 3470185 w 3649252"/>
              <a:gd name="connsiteY1621" fmla="*/ 135731 h 677574"/>
              <a:gd name="connsiteX1622" fmla="*/ 3470185 w 3649252"/>
              <a:gd name="connsiteY1622" fmla="*/ 37018 h 677574"/>
              <a:gd name="connsiteX1623" fmla="*/ 3213010 w 3649252"/>
              <a:gd name="connsiteY1623" fmla="*/ 37018 h 677574"/>
              <a:gd name="connsiteX1624" fmla="*/ 3228177 w 3649252"/>
              <a:gd name="connsiteY1624" fmla="*/ 37018 h 677574"/>
              <a:gd name="connsiteX1625" fmla="*/ 3228177 w 3649252"/>
              <a:gd name="connsiteY1625" fmla="*/ 121593 h 677574"/>
              <a:gd name="connsiteX1626" fmla="*/ 3265451 w 3649252"/>
              <a:gd name="connsiteY1626" fmla="*/ 121593 h 677574"/>
              <a:gd name="connsiteX1627" fmla="*/ 3265451 w 3649252"/>
              <a:gd name="connsiteY1627" fmla="*/ 37018 h 677574"/>
              <a:gd name="connsiteX1628" fmla="*/ 3280619 w 3649252"/>
              <a:gd name="connsiteY1628" fmla="*/ 37018 h 677574"/>
              <a:gd name="connsiteX1629" fmla="*/ 3280619 w 3649252"/>
              <a:gd name="connsiteY1629" fmla="*/ 121593 h 677574"/>
              <a:gd name="connsiteX1630" fmla="*/ 3317379 w 3649252"/>
              <a:gd name="connsiteY1630" fmla="*/ 121593 h 677574"/>
              <a:gd name="connsiteX1631" fmla="*/ 3317893 w 3649252"/>
              <a:gd name="connsiteY1631" fmla="*/ 121593 h 677574"/>
              <a:gd name="connsiteX1632" fmla="*/ 3317893 w 3649252"/>
              <a:gd name="connsiteY1632" fmla="*/ 37018 h 677574"/>
              <a:gd name="connsiteX1633" fmla="*/ 3333060 w 3649252"/>
              <a:gd name="connsiteY1633" fmla="*/ 37018 h 677574"/>
              <a:gd name="connsiteX1634" fmla="*/ 3333060 w 3649252"/>
              <a:gd name="connsiteY1634" fmla="*/ 121593 h 677574"/>
              <a:gd name="connsiteX1635" fmla="*/ 3347713 w 3649252"/>
              <a:gd name="connsiteY1635" fmla="*/ 121593 h 677574"/>
              <a:gd name="connsiteX1636" fmla="*/ 3345913 w 3649252"/>
              <a:gd name="connsiteY1636" fmla="*/ 164009 h 677574"/>
              <a:gd name="connsiteX1637" fmla="*/ 3330233 w 3649252"/>
              <a:gd name="connsiteY1637" fmla="*/ 164009 h 677574"/>
              <a:gd name="connsiteX1638" fmla="*/ 3330233 w 3649252"/>
              <a:gd name="connsiteY1638" fmla="*/ 135731 h 677574"/>
              <a:gd name="connsiteX1639" fmla="*/ 3317379 w 3649252"/>
              <a:gd name="connsiteY1639" fmla="*/ 135731 h 677574"/>
              <a:gd name="connsiteX1640" fmla="*/ 3213010 w 3649252"/>
              <a:gd name="connsiteY1640" fmla="*/ 135731 h 677574"/>
              <a:gd name="connsiteX1641" fmla="*/ 3213010 w 3649252"/>
              <a:gd name="connsiteY1641" fmla="*/ 37018 h 677574"/>
              <a:gd name="connsiteX1642" fmla="*/ 2974885 w 3649252"/>
              <a:gd name="connsiteY1642" fmla="*/ 37018 h 677574"/>
              <a:gd name="connsiteX1643" fmla="*/ 2980797 w 3649252"/>
              <a:gd name="connsiteY1643" fmla="*/ 37018 h 677574"/>
              <a:gd name="connsiteX1644" fmla="*/ 2990051 w 3649252"/>
              <a:gd name="connsiteY1644" fmla="*/ 37018 h 677574"/>
              <a:gd name="connsiteX1645" fmla="*/ 2994936 w 3649252"/>
              <a:gd name="connsiteY1645" fmla="*/ 37018 h 677574"/>
              <a:gd name="connsiteX1646" fmla="*/ 3028869 w 3649252"/>
              <a:gd name="connsiteY1646" fmla="*/ 115166 h 677574"/>
              <a:gd name="connsiteX1647" fmla="*/ 3063316 w 3649252"/>
              <a:gd name="connsiteY1647" fmla="*/ 37018 h 677574"/>
              <a:gd name="connsiteX1648" fmla="*/ 3067686 w 3649252"/>
              <a:gd name="connsiteY1648" fmla="*/ 37018 h 677574"/>
              <a:gd name="connsiteX1649" fmla="*/ 3077711 w 3649252"/>
              <a:gd name="connsiteY1649" fmla="*/ 37018 h 677574"/>
              <a:gd name="connsiteX1650" fmla="*/ 3082853 w 3649252"/>
              <a:gd name="connsiteY1650" fmla="*/ 37018 h 677574"/>
              <a:gd name="connsiteX1651" fmla="*/ 3082853 w 3649252"/>
              <a:gd name="connsiteY1651" fmla="*/ 135731 h 677574"/>
              <a:gd name="connsiteX1652" fmla="*/ 3067686 w 3649252"/>
              <a:gd name="connsiteY1652" fmla="*/ 135731 h 677574"/>
              <a:gd name="connsiteX1653" fmla="*/ 3067686 w 3649252"/>
              <a:gd name="connsiteY1653" fmla="*/ 60209 h 677574"/>
              <a:gd name="connsiteX1654" fmla="*/ 3035038 w 3649252"/>
              <a:gd name="connsiteY1654" fmla="*/ 135731 h 677574"/>
              <a:gd name="connsiteX1655" fmla="*/ 3022699 w 3649252"/>
              <a:gd name="connsiteY1655" fmla="*/ 135731 h 677574"/>
              <a:gd name="connsiteX1656" fmla="*/ 2990051 w 3649252"/>
              <a:gd name="connsiteY1656" fmla="*/ 58819 h 677574"/>
              <a:gd name="connsiteX1657" fmla="*/ 2990051 w 3649252"/>
              <a:gd name="connsiteY1657" fmla="*/ 135731 h 677574"/>
              <a:gd name="connsiteX1658" fmla="*/ 2974885 w 3649252"/>
              <a:gd name="connsiteY1658" fmla="*/ 135731 h 677574"/>
              <a:gd name="connsiteX1659" fmla="*/ 2974885 w 3649252"/>
              <a:gd name="connsiteY1659" fmla="*/ 37018 h 677574"/>
              <a:gd name="connsiteX1660" fmla="*/ 2531079 w 3649252"/>
              <a:gd name="connsiteY1660" fmla="*/ 37018 h 677574"/>
              <a:gd name="connsiteX1661" fmla="*/ 2611284 w 3649252"/>
              <a:gd name="connsiteY1661" fmla="*/ 37018 h 677574"/>
              <a:gd name="connsiteX1662" fmla="*/ 2611284 w 3649252"/>
              <a:gd name="connsiteY1662" fmla="*/ 51156 h 677574"/>
              <a:gd name="connsiteX1663" fmla="*/ 2578893 w 3649252"/>
              <a:gd name="connsiteY1663" fmla="*/ 51156 h 677574"/>
              <a:gd name="connsiteX1664" fmla="*/ 2578893 w 3649252"/>
              <a:gd name="connsiteY1664" fmla="*/ 135731 h 677574"/>
              <a:gd name="connsiteX1665" fmla="*/ 2563727 w 3649252"/>
              <a:gd name="connsiteY1665" fmla="*/ 135731 h 677574"/>
              <a:gd name="connsiteX1666" fmla="*/ 2563727 w 3649252"/>
              <a:gd name="connsiteY1666" fmla="*/ 51156 h 677574"/>
              <a:gd name="connsiteX1667" fmla="*/ 2531079 w 3649252"/>
              <a:gd name="connsiteY1667" fmla="*/ 51156 h 677574"/>
              <a:gd name="connsiteX1668" fmla="*/ 2531079 w 3649252"/>
              <a:gd name="connsiteY1668" fmla="*/ 37018 h 677574"/>
              <a:gd name="connsiteX1669" fmla="*/ 2332569 w 3649252"/>
              <a:gd name="connsiteY1669" fmla="*/ 37018 h 677574"/>
              <a:gd name="connsiteX1670" fmla="*/ 2395294 w 3649252"/>
              <a:gd name="connsiteY1670" fmla="*/ 37018 h 677574"/>
              <a:gd name="connsiteX1671" fmla="*/ 2395294 w 3649252"/>
              <a:gd name="connsiteY1671" fmla="*/ 121593 h 677574"/>
              <a:gd name="connsiteX1672" fmla="*/ 2410461 w 3649252"/>
              <a:gd name="connsiteY1672" fmla="*/ 121593 h 677574"/>
              <a:gd name="connsiteX1673" fmla="*/ 2410461 w 3649252"/>
              <a:gd name="connsiteY1673" fmla="*/ 164009 h 677574"/>
              <a:gd name="connsiteX1674" fmla="*/ 2395294 w 3649252"/>
              <a:gd name="connsiteY1674" fmla="*/ 164009 h 677574"/>
              <a:gd name="connsiteX1675" fmla="*/ 2395294 w 3649252"/>
              <a:gd name="connsiteY1675" fmla="*/ 135731 h 677574"/>
              <a:gd name="connsiteX1676" fmla="*/ 2322287 w 3649252"/>
              <a:gd name="connsiteY1676" fmla="*/ 135731 h 677574"/>
              <a:gd name="connsiteX1677" fmla="*/ 2322287 w 3649252"/>
              <a:gd name="connsiteY1677" fmla="*/ 164009 h 677574"/>
              <a:gd name="connsiteX1678" fmla="*/ 2307120 w 3649252"/>
              <a:gd name="connsiteY1678" fmla="*/ 164009 h 677574"/>
              <a:gd name="connsiteX1679" fmla="*/ 2307120 w 3649252"/>
              <a:gd name="connsiteY1679" fmla="*/ 121593 h 677574"/>
              <a:gd name="connsiteX1680" fmla="*/ 2315346 w 3649252"/>
              <a:gd name="connsiteY1680" fmla="*/ 121593 h 677574"/>
              <a:gd name="connsiteX1681" fmla="*/ 2320551 w 3649252"/>
              <a:gd name="connsiteY1681" fmla="*/ 114780 h 677574"/>
              <a:gd name="connsiteX1682" fmla="*/ 2324375 w 3649252"/>
              <a:gd name="connsiteY1682" fmla="*/ 106072 h 677574"/>
              <a:gd name="connsiteX1683" fmla="*/ 2327171 w 3649252"/>
              <a:gd name="connsiteY1683" fmla="*/ 93733 h 677574"/>
              <a:gd name="connsiteX1684" fmla="*/ 2329227 w 3649252"/>
              <a:gd name="connsiteY1684" fmla="*/ 76092 h 677574"/>
              <a:gd name="connsiteX1685" fmla="*/ 2332569 w 3649252"/>
              <a:gd name="connsiteY1685" fmla="*/ 37018 h 677574"/>
              <a:gd name="connsiteX1686" fmla="*/ 2205173 w 3649252"/>
              <a:gd name="connsiteY1686" fmla="*/ 37018 h 677574"/>
              <a:gd name="connsiteX1687" fmla="*/ 2221625 w 3649252"/>
              <a:gd name="connsiteY1687" fmla="*/ 37018 h 677574"/>
              <a:gd name="connsiteX1688" fmla="*/ 2248874 w 3649252"/>
              <a:gd name="connsiteY1688" fmla="*/ 115680 h 677574"/>
              <a:gd name="connsiteX1689" fmla="*/ 2249902 w 3649252"/>
              <a:gd name="connsiteY1689" fmla="*/ 115680 h 677574"/>
              <a:gd name="connsiteX1690" fmla="*/ 2277151 w 3649252"/>
              <a:gd name="connsiteY1690" fmla="*/ 37018 h 677574"/>
              <a:gd name="connsiteX1691" fmla="*/ 2293732 w 3649252"/>
              <a:gd name="connsiteY1691" fmla="*/ 37275 h 677574"/>
              <a:gd name="connsiteX1692" fmla="*/ 2251702 w 3649252"/>
              <a:gd name="connsiteY1692" fmla="*/ 150127 h 677574"/>
              <a:gd name="connsiteX1693" fmla="*/ 2244697 w 3649252"/>
              <a:gd name="connsiteY1693" fmla="*/ 162627 h 677574"/>
              <a:gd name="connsiteX1694" fmla="*/ 2235025 w 3649252"/>
              <a:gd name="connsiteY1694" fmla="*/ 170050 h 677574"/>
              <a:gd name="connsiteX1695" fmla="*/ 2222653 w 3649252"/>
              <a:gd name="connsiteY1695" fmla="*/ 172492 h 677574"/>
              <a:gd name="connsiteX1696" fmla="*/ 2215777 w 3649252"/>
              <a:gd name="connsiteY1696" fmla="*/ 171881 h 677574"/>
              <a:gd name="connsiteX1697" fmla="*/ 2211599 w 3649252"/>
              <a:gd name="connsiteY1697" fmla="*/ 170692 h 677574"/>
              <a:gd name="connsiteX1698" fmla="*/ 2215455 w 3649252"/>
              <a:gd name="connsiteY1698" fmla="*/ 157325 h 677574"/>
              <a:gd name="connsiteX1699" fmla="*/ 2229273 w 3649252"/>
              <a:gd name="connsiteY1699" fmla="*/ 157228 h 677574"/>
              <a:gd name="connsiteX1700" fmla="*/ 2238848 w 3649252"/>
              <a:gd name="connsiteY1700" fmla="*/ 143957 h 677574"/>
              <a:gd name="connsiteX1701" fmla="*/ 2241676 w 3649252"/>
              <a:gd name="connsiteY1701" fmla="*/ 136245 h 677574"/>
              <a:gd name="connsiteX1702" fmla="*/ 2205173 w 3649252"/>
              <a:gd name="connsiteY1702" fmla="*/ 37018 h 677574"/>
              <a:gd name="connsiteX1703" fmla="*/ 1955710 w 3649252"/>
              <a:gd name="connsiteY1703" fmla="*/ 37018 h 677574"/>
              <a:gd name="connsiteX1704" fmla="*/ 1970877 w 3649252"/>
              <a:gd name="connsiteY1704" fmla="*/ 37018 h 677574"/>
              <a:gd name="connsiteX1705" fmla="*/ 1970877 w 3649252"/>
              <a:gd name="connsiteY1705" fmla="*/ 113366 h 677574"/>
              <a:gd name="connsiteX1706" fmla="*/ 2018434 w 3649252"/>
              <a:gd name="connsiteY1706" fmla="*/ 37018 h 677574"/>
              <a:gd name="connsiteX1707" fmla="*/ 2035915 w 3649252"/>
              <a:gd name="connsiteY1707" fmla="*/ 37018 h 677574"/>
              <a:gd name="connsiteX1708" fmla="*/ 2035915 w 3649252"/>
              <a:gd name="connsiteY1708" fmla="*/ 135731 h 677574"/>
              <a:gd name="connsiteX1709" fmla="*/ 2020747 w 3649252"/>
              <a:gd name="connsiteY1709" fmla="*/ 135731 h 677574"/>
              <a:gd name="connsiteX1710" fmla="*/ 2020747 w 3649252"/>
              <a:gd name="connsiteY1710" fmla="*/ 59382 h 677574"/>
              <a:gd name="connsiteX1711" fmla="*/ 1973447 w 3649252"/>
              <a:gd name="connsiteY1711" fmla="*/ 135731 h 677574"/>
              <a:gd name="connsiteX1712" fmla="*/ 1955710 w 3649252"/>
              <a:gd name="connsiteY1712" fmla="*/ 135731 h 677574"/>
              <a:gd name="connsiteX1713" fmla="*/ 1955710 w 3649252"/>
              <a:gd name="connsiteY1713" fmla="*/ 37018 h 677574"/>
              <a:gd name="connsiteX1714" fmla="*/ 1850935 w 3649252"/>
              <a:gd name="connsiteY1714" fmla="*/ 37018 h 677574"/>
              <a:gd name="connsiteX1715" fmla="*/ 1866102 w 3649252"/>
              <a:gd name="connsiteY1715" fmla="*/ 37018 h 677574"/>
              <a:gd name="connsiteX1716" fmla="*/ 1866102 w 3649252"/>
              <a:gd name="connsiteY1716" fmla="*/ 113366 h 677574"/>
              <a:gd name="connsiteX1717" fmla="*/ 1913659 w 3649252"/>
              <a:gd name="connsiteY1717" fmla="*/ 37018 h 677574"/>
              <a:gd name="connsiteX1718" fmla="*/ 1931140 w 3649252"/>
              <a:gd name="connsiteY1718" fmla="*/ 37018 h 677574"/>
              <a:gd name="connsiteX1719" fmla="*/ 1931140 w 3649252"/>
              <a:gd name="connsiteY1719" fmla="*/ 135731 h 677574"/>
              <a:gd name="connsiteX1720" fmla="*/ 1915972 w 3649252"/>
              <a:gd name="connsiteY1720" fmla="*/ 135731 h 677574"/>
              <a:gd name="connsiteX1721" fmla="*/ 1915972 w 3649252"/>
              <a:gd name="connsiteY1721" fmla="*/ 59382 h 677574"/>
              <a:gd name="connsiteX1722" fmla="*/ 1868672 w 3649252"/>
              <a:gd name="connsiteY1722" fmla="*/ 135731 h 677574"/>
              <a:gd name="connsiteX1723" fmla="*/ 1850935 w 3649252"/>
              <a:gd name="connsiteY1723" fmla="*/ 135731 h 677574"/>
              <a:gd name="connsiteX1724" fmla="*/ 1850935 w 3649252"/>
              <a:gd name="connsiteY1724" fmla="*/ 37018 h 677574"/>
              <a:gd name="connsiteX1725" fmla="*/ 1746160 w 3649252"/>
              <a:gd name="connsiteY1725" fmla="*/ 37018 h 677574"/>
              <a:gd name="connsiteX1726" fmla="*/ 1761327 w 3649252"/>
              <a:gd name="connsiteY1726" fmla="*/ 37018 h 677574"/>
              <a:gd name="connsiteX1727" fmla="*/ 1761327 w 3649252"/>
              <a:gd name="connsiteY1727" fmla="*/ 79434 h 677574"/>
              <a:gd name="connsiteX1728" fmla="*/ 1808627 w 3649252"/>
              <a:gd name="connsiteY1728" fmla="*/ 79434 h 677574"/>
              <a:gd name="connsiteX1729" fmla="*/ 1808627 w 3649252"/>
              <a:gd name="connsiteY1729" fmla="*/ 37018 h 677574"/>
              <a:gd name="connsiteX1730" fmla="*/ 1823794 w 3649252"/>
              <a:gd name="connsiteY1730" fmla="*/ 37018 h 677574"/>
              <a:gd name="connsiteX1731" fmla="*/ 1823794 w 3649252"/>
              <a:gd name="connsiteY1731" fmla="*/ 135731 h 677574"/>
              <a:gd name="connsiteX1732" fmla="*/ 1808627 w 3649252"/>
              <a:gd name="connsiteY1732" fmla="*/ 135731 h 677574"/>
              <a:gd name="connsiteX1733" fmla="*/ 1808627 w 3649252"/>
              <a:gd name="connsiteY1733" fmla="*/ 93572 h 677574"/>
              <a:gd name="connsiteX1734" fmla="*/ 1761327 w 3649252"/>
              <a:gd name="connsiteY1734" fmla="*/ 93572 h 677574"/>
              <a:gd name="connsiteX1735" fmla="*/ 1761327 w 3649252"/>
              <a:gd name="connsiteY1735" fmla="*/ 135731 h 677574"/>
              <a:gd name="connsiteX1736" fmla="*/ 1746160 w 3649252"/>
              <a:gd name="connsiteY1736" fmla="*/ 135731 h 677574"/>
              <a:gd name="connsiteX1737" fmla="*/ 1746160 w 3649252"/>
              <a:gd name="connsiteY1737" fmla="*/ 37018 h 677574"/>
              <a:gd name="connsiteX1738" fmla="*/ 1536610 w 3649252"/>
              <a:gd name="connsiteY1738" fmla="*/ 37018 h 677574"/>
              <a:gd name="connsiteX1739" fmla="*/ 1551777 w 3649252"/>
              <a:gd name="connsiteY1739" fmla="*/ 37018 h 677574"/>
              <a:gd name="connsiteX1740" fmla="*/ 1551777 w 3649252"/>
              <a:gd name="connsiteY1740" fmla="*/ 79434 h 677574"/>
              <a:gd name="connsiteX1741" fmla="*/ 1599077 w 3649252"/>
              <a:gd name="connsiteY1741" fmla="*/ 79434 h 677574"/>
              <a:gd name="connsiteX1742" fmla="*/ 1599077 w 3649252"/>
              <a:gd name="connsiteY1742" fmla="*/ 37018 h 677574"/>
              <a:gd name="connsiteX1743" fmla="*/ 1614244 w 3649252"/>
              <a:gd name="connsiteY1743" fmla="*/ 37018 h 677574"/>
              <a:gd name="connsiteX1744" fmla="*/ 1614244 w 3649252"/>
              <a:gd name="connsiteY1744" fmla="*/ 135731 h 677574"/>
              <a:gd name="connsiteX1745" fmla="*/ 1599077 w 3649252"/>
              <a:gd name="connsiteY1745" fmla="*/ 135731 h 677574"/>
              <a:gd name="connsiteX1746" fmla="*/ 1599077 w 3649252"/>
              <a:gd name="connsiteY1746" fmla="*/ 93572 h 677574"/>
              <a:gd name="connsiteX1747" fmla="*/ 1551777 w 3649252"/>
              <a:gd name="connsiteY1747" fmla="*/ 93572 h 677574"/>
              <a:gd name="connsiteX1748" fmla="*/ 1551777 w 3649252"/>
              <a:gd name="connsiteY1748" fmla="*/ 135731 h 677574"/>
              <a:gd name="connsiteX1749" fmla="*/ 1536610 w 3649252"/>
              <a:gd name="connsiteY1749" fmla="*/ 135731 h 677574"/>
              <a:gd name="connsiteX1750" fmla="*/ 1536610 w 3649252"/>
              <a:gd name="connsiteY1750" fmla="*/ 37018 h 677574"/>
              <a:gd name="connsiteX1751" fmla="*/ 893496 w 3649252"/>
              <a:gd name="connsiteY1751" fmla="*/ 37018 h 677574"/>
              <a:gd name="connsiteX1752" fmla="*/ 934113 w 3649252"/>
              <a:gd name="connsiteY1752" fmla="*/ 37018 h 677574"/>
              <a:gd name="connsiteX1753" fmla="*/ 934113 w 3649252"/>
              <a:gd name="connsiteY1753" fmla="*/ 135731 h 677574"/>
              <a:gd name="connsiteX1754" fmla="*/ 919717 w 3649252"/>
              <a:gd name="connsiteY1754" fmla="*/ 135731 h 677574"/>
              <a:gd name="connsiteX1755" fmla="*/ 919717 w 3649252"/>
              <a:gd name="connsiteY1755" fmla="*/ 95629 h 677574"/>
              <a:gd name="connsiteX1756" fmla="*/ 893246 w 3649252"/>
              <a:gd name="connsiteY1756" fmla="*/ 95629 h 677574"/>
              <a:gd name="connsiteX1757" fmla="*/ 870360 w 3649252"/>
              <a:gd name="connsiteY1757" fmla="*/ 135731 h 677574"/>
              <a:gd name="connsiteX1758" fmla="*/ 853908 w 3649252"/>
              <a:gd name="connsiteY1758" fmla="*/ 135731 h 677574"/>
              <a:gd name="connsiteX1759" fmla="*/ 878351 w 3649252"/>
              <a:gd name="connsiteY1759" fmla="*/ 92900 h 677574"/>
              <a:gd name="connsiteX1760" fmla="*/ 874409 w 3649252"/>
              <a:gd name="connsiteY1760" fmla="*/ 92094 h 677574"/>
              <a:gd name="connsiteX1761" fmla="*/ 863227 w 3649252"/>
              <a:gd name="connsiteY1761" fmla="*/ 81972 h 677574"/>
              <a:gd name="connsiteX1762" fmla="*/ 859307 w 3649252"/>
              <a:gd name="connsiteY1762" fmla="*/ 66323 h 677574"/>
              <a:gd name="connsiteX1763" fmla="*/ 863420 w 3649252"/>
              <a:gd name="connsiteY1763" fmla="*/ 50642 h 677574"/>
              <a:gd name="connsiteX1764" fmla="*/ 875213 w 3649252"/>
              <a:gd name="connsiteY1764" fmla="*/ 40552 h 677574"/>
              <a:gd name="connsiteX1765" fmla="*/ 893496 w 3649252"/>
              <a:gd name="connsiteY1765" fmla="*/ 37018 h 677574"/>
              <a:gd name="connsiteX1766" fmla="*/ 650785 w 3649252"/>
              <a:gd name="connsiteY1766" fmla="*/ 37018 h 677574"/>
              <a:gd name="connsiteX1767" fmla="*/ 665952 w 3649252"/>
              <a:gd name="connsiteY1767" fmla="*/ 37018 h 677574"/>
              <a:gd name="connsiteX1768" fmla="*/ 665952 w 3649252"/>
              <a:gd name="connsiteY1768" fmla="*/ 79434 h 677574"/>
              <a:gd name="connsiteX1769" fmla="*/ 713252 w 3649252"/>
              <a:gd name="connsiteY1769" fmla="*/ 79434 h 677574"/>
              <a:gd name="connsiteX1770" fmla="*/ 713252 w 3649252"/>
              <a:gd name="connsiteY1770" fmla="*/ 37018 h 677574"/>
              <a:gd name="connsiteX1771" fmla="*/ 728419 w 3649252"/>
              <a:gd name="connsiteY1771" fmla="*/ 37018 h 677574"/>
              <a:gd name="connsiteX1772" fmla="*/ 728419 w 3649252"/>
              <a:gd name="connsiteY1772" fmla="*/ 135731 h 677574"/>
              <a:gd name="connsiteX1773" fmla="*/ 713252 w 3649252"/>
              <a:gd name="connsiteY1773" fmla="*/ 135731 h 677574"/>
              <a:gd name="connsiteX1774" fmla="*/ 713252 w 3649252"/>
              <a:gd name="connsiteY1774" fmla="*/ 93572 h 677574"/>
              <a:gd name="connsiteX1775" fmla="*/ 665952 w 3649252"/>
              <a:gd name="connsiteY1775" fmla="*/ 93572 h 677574"/>
              <a:gd name="connsiteX1776" fmla="*/ 665952 w 3649252"/>
              <a:gd name="connsiteY1776" fmla="*/ 135731 h 677574"/>
              <a:gd name="connsiteX1777" fmla="*/ 650785 w 3649252"/>
              <a:gd name="connsiteY1777" fmla="*/ 135731 h 677574"/>
              <a:gd name="connsiteX1778" fmla="*/ 650785 w 3649252"/>
              <a:gd name="connsiteY1778" fmla="*/ 37018 h 677574"/>
              <a:gd name="connsiteX1779" fmla="*/ 546010 w 3649252"/>
              <a:gd name="connsiteY1779" fmla="*/ 37018 h 677574"/>
              <a:gd name="connsiteX1780" fmla="*/ 561177 w 3649252"/>
              <a:gd name="connsiteY1780" fmla="*/ 37018 h 677574"/>
              <a:gd name="connsiteX1781" fmla="*/ 561177 w 3649252"/>
              <a:gd name="connsiteY1781" fmla="*/ 79434 h 677574"/>
              <a:gd name="connsiteX1782" fmla="*/ 608477 w 3649252"/>
              <a:gd name="connsiteY1782" fmla="*/ 79434 h 677574"/>
              <a:gd name="connsiteX1783" fmla="*/ 608477 w 3649252"/>
              <a:gd name="connsiteY1783" fmla="*/ 37018 h 677574"/>
              <a:gd name="connsiteX1784" fmla="*/ 623644 w 3649252"/>
              <a:gd name="connsiteY1784" fmla="*/ 37018 h 677574"/>
              <a:gd name="connsiteX1785" fmla="*/ 623644 w 3649252"/>
              <a:gd name="connsiteY1785" fmla="*/ 135731 h 677574"/>
              <a:gd name="connsiteX1786" fmla="*/ 608477 w 3649252"/>
              <a:gd name="connsiteY1786" fmla="*/ 135731 h 677574"/>
              <a:gd name="connsiteX1787" fmla="*/ 608477 w 3649252"/>
              <a:gd name="connsiteY1787" fmla="*/ 93572 h 677574"/>
              <a:gd name="connsiteX1788" fmla="*/ 561177 w 3649252"/>
              <a:gd name="connsiteY1788" fmla="*/ 93572 h 677574"/>
              <a:gd name="connsiteX1789" fmla="*/ 561177 w 3649252"/>
              <a:gd name="connsiteY1789" fmla="*/ 135731 h 677574"/>
              <a:gd name="connsiteX1790" fmla="*/ 546010 w 3649252"/>
              <a:gd name="connsiteY1790" fmla="*/ 135731 h 677574"/>
              <a:gd name="connsiteX1791" fmla="*/ 546010 w 3649252"/>
              <a:gd name="connsiteY1791" fmla="*/ 37018 h 677574"/>
              <a:gd name="connsiteX1792" fmla="*/ 341845 w 3649252"/>
              <a:gd name="connsiteY1792" fmla="*/ 37018 h 677574"/>
              <a:gd name="connsiteX1793" fmla="*/ 404569 w 3649252"/>
              <a:gd name="connsiteY1793" fmla="*/ 37018 h 677574"/>
              <a:gd name="connsiteX1794" fmla="*/ 404569 w 3649252"/>
              <a:gd name="connsiteY1794" fmla="*/ 121593 h 677574"/>
              <a:gd name="connsiteX1795" fmla="*/ 419736 w 3649252"/>
              <a:gd name="connsiteY1795" fmla="*/ 121593 h 677574"/>
              <a:gd name="connsiteX1796" fmla="*/ 419736 w 3649252"/>
              <a:gd name="connsiteY1796" fmla="*/ 164009 h 677574"/>
              <a:gd name="connsiteX1797" fmla="*/ 404569 w 3649252"/>
              <a:gd name="connsiteY1797" fmla="*/ 164009 h 677574"/>
              <a:gd name="connsiteX1798" fmla="*/ 404569 w 3649252"/>
              <a:gd name="connsiteY1798" fmla="*/ 135731 h 677574"/>
              <a:gd name="connsiteX1799" fmla="*/ 331562 w 3649252"/>
              <a:gd name="connsiteY1799" fmla="*/ 135731 h 677574"/>
              <a:gd name="connsiteX1800" fmla="*/ 331562 w 3649252"/>
              <a:gd name="connsiteY1800" fmla="*/ 164009 h 677574"/>
              <a:gd name="connsiteX1801" fmla="*/ 316395 w 3649252"/>
              <a:gd name="connsiteY1801" fmla="*/ 164009 h 677574"/>
              <a:gd name="connsiteX1802" fmla="*/ 316395 w 3649252"/>
              <a:gd name="connsiteY1802" fmla="*/ 121593 h 677574"/>
              <a:gd name="connsiteX1803" fmla="*/ 324621 w 3649252"/>
              <a:gd name="connsiteY1803" fmla="*/ 121593 h 677574"/>
              <a:gd name="connsiteX1804" fmla="*/ 329827 w 3649252"/>
              <a:gd name="connsiteY1804" fmla="*/ 114780 h 677574"/>
              <a:gd name="connsiteX1805" fmla="*/ 333651 w 3649252"/>
              <a:gd name="connsiteY1805" fmla="*/ 106072 h 677574"/>
              <a:gd name="connsiteX1806" fmla="*/ 336446 w 3649252"/>
              <a:gd name="connsiteY1806" fmla="*/ 93733 h 677574"/>
              <a:gd name="connsiteX1807" fmla="*/ 338503 w 3649252"/>
              <a:gd name="connsiteY1807" fmla="*/ 76092 h 677574"/>
              <a:gd name="connsiteX1808" fmla="*/ 341845 w 3649252"/>
              <a:gd name="connsiteY1808" fmla="*/ 37018 h 677574"/>
              <a:gd name="connsiteX1809" fmla="*/ 3612749 w 3649252"/>
              <a:gd name="connsiteY1809" fmla="*/ 35732 h 677574"/>
              <a:gd name="connsiteX1810" fmla="*/ 3623706 w 3649252"/>
              <a:gd name="connsiteY1810" fmla="*/ 36857 h 677574"/>
              <a:gd name="connsiteX1811" fmla="*/ 3635724 w 3649252"/>
              <a:gd name="connsiteY1811" fmla="*/ 41452 h 677574"/>
              <a:gd name="connsiteX1812" fmla="*/ 3645396 w 3649252"/>
              <a:gd name="connsiteY1812" fmla="*/ 51927 h 677574"/>
              <a:gd name="connsiteX1813" fmla="*/ 3649252 w 3649252"/>
              <a:gd name="connsiteY1813" fmla="*/ 70693 h 677574"/>
              <a:gd name="connsiteX1814" fmla="*/ 3649252 w 3649252"/>
              <a:gd name="connsiteY1814" fmla="*/ 135731 h 677574"/>
              <a:gd name="connsiteX1815" fmla="*/ 3634085 w 3649252"/>
              <a:gd name="connsiteY1815" fmla="*/ 135731 h 677574"/>
              <a:gd name="connsiteX1816" fmla="*/ 3634085 w 3649252"/>
              <a:gd name="connsiteY1816" fmla="*/ 122364 h 677574"/>
              <a:gd name="connsiteX1817" fmla="*/ 3633314 w 3649252"/>
              <a:gd name="connsiteY1817" fmla="*/ 122364 h 677574"/>
              <a:gd name="connsiteX1818" fmla="*/ 3628173 w 3649252"/>
              <a:gd name="connsiteY1818" fmla="*/ 129240 h 677574"/>
              <a:gd name="connsiteX1819" fmla="*/ 3618597 w 3649252"/>
              <a:gd name="connsiteY1819" fmla="*/ 135474 h 677574"/>
              <a:gd name="connsiteX1820" fmla="*/ 3604009 w 3649252"/>
              <a:gd name="connsiteY1820" fmla="*/ 138045 h 677574"/>
              <a:gd name="connsiteX1821" fmla="*/ 3586977 w 3649252"/>
              <a:gd name="connsiteY1821" fmla="*/ 134478 h 677574"/>
              <a:gd name="connsiteX1822" fmla="*/ 3574831 w 3649252"/>
              <a:gd name="connsiteY1822" fmla="*/ 124131 h 677574"/>
              <a:gd name="connsiteX1823" fmla="*/ 3570333 w 3649252"/>
              <a:gd name="connsiteY1823" fmla="*/ 107711 h 677574"/>
              <a:gd name="connsiteX1824" fmla="*/ 3573675 w 3649252"/>
              <a:gd name="connsiteY1824" fmla="*/ 93926 h 677574"/>
              <a:gd name="connsiteX1825" fmla="*/ 3582607 w 3649252"/>
              <a:gd name="connsiteY1825" fmla="*/ 85603 h 677574"/>
              <a:gd name="connsiteX1826" fmla="*/ 3594979 w 3649252"/>
              <a:gd name="connsiteY1826" fmla="*/ 81072 h 677574"/>
              <a:gd name="connsiteX1827" fmla="*/ 3608635 w 3649252"/>
              <a:gd name="connsiteY1827" fmla="*/ 78662 h 677574"/>
              <a:gd name="connsiteX1828" fmla="*/ 3623256 w 3649252"/>
              <a:gd name="connsiteY1828" fmla="*/ 76895 h 677574"/>
              <a:gd name="connsiteX1829" fmla="*/ 3631483 w 3649252"/>
              <a:gd name="connsiteY1829" fmla="*/ 74806 h 677574"/>
              <a:gd name="connsiteX1830" fmla="*/ 3634085 w 3649252"/>
              <a:gd name="connsiteY1830" fmla="*/ 69665 h 677574"/>
              <a:gd name="connsiteX1831" fmla="*/ 3634085 w 3649252"/>
              <a:gd name="connsiteY1831" fmla="*/ 69151 h 677574"/>
              <a:gd name="connsiteX1832" fmla="*/ 3628911 w 3649252"/>
              <a:gd name="connsiteY1832" fmla="*/ 54370 h 677574"/>
              <a:gd name="connsiteX1833" fmla="*/ 3613263 w 3649252"/>
              <a:gd name="connsiteY1833" fmla="*/ 49100 h 677574"/>
              <a:gd name="connsiteX1834" fmla="*/ 3596232 w 3649252"/>
              <a:gd name="connsiteY1834" fmla="*/ 53855 h 677574"/>
              <a:gd name="connsiteX1835" fmla="*/ 3587556 w 3649252"/>
              <a:gd name="connsiteY1835" fmla="*/ 64010 h 677574"/>
              <a:gd name="connsiteX1836" fmla="*/ 3573161 w 3649252"/>
              <a:gd name="connsiteY1836" fmla="*/ 58868 h 677574"/>
              <a:gd name="connsiteX1837" fmla="*/ 3583475 w 3649252"/>
              <a:gd name="connsiteY1837" fmla="*/ 44826 h 677574"/>
              <a:gd name="connsiteX1838" fmla="*/ 3597614 w 3649252"/>
              <a:gd name="connsiteY1838" fmla="*/ 37757 h 677574"/>
              <a:gd name="connsiteX1839" fmla="*/ 3612749 w 3649252"/>
              <a:gd name="connsiteY1839" fmla="*/ 35732 h 677574"/>
              <a:gd name="connsiteX1840" fmla="*/ 3405255 w 3649252"/>
              <a:gd name="connsiteY1840" fmla="*/ 35732 h 677574"/>
              <a:gd name="connsiteX1841" fmla="*/ 3420487 w 3649252"/>
              <a:gd name="connsiteY1841" fmla="*/ 38303 h 677574"/>
              <a:gd name="connsiteX1842" fmla="*/ 3434175 w 3649252"/>
              <a:gd name="connsiteY1842" fmla="*/ 46625 h 677574"/>
              <a:gd name="connsiteX1843" fmla="*/ 3444008 w 3649252"/>
              <a:gd name="connsiteY1843" fmla="*/ 61825 h 677574"/>
              <a:gd name="connsiteX1844" fmla="*/ 3447671 w 3649252"/>
              <a:gd name="connsiteY1844" fmla="*/ 85089 h 677574"/>
              <a:gd name="connsiteX1845" fmla="*/ 3447671 w 3649252"/>
              <a:gd name="connsiteY1845" fmla="*/ 91516 h 677574"/>
              <a:gd name="connsiteX1846" fmla="*/ 3376372 w 3649252"/>
              <a:gd name="connsiteY1846" fmla="*/ 91516 h 677574"/>
              <a:gd name="connsiteX1847" fmla="*/ 3379837 w 3649252"/>
              <a:gd name="connsiteY1847" fmla="*/ 108386 h 677574"/>
              <a:gd name="connsiteX1848" fmla="*/ 3390667 w 3649252"/>
              <a:gd name="connsiteY1848" fmla="*/ 120147 h 677574"/>
              <a:gd name="connsiteX1849" fmla="*/ 3406797 w 3649252"/>
              <a:gd name="connsiteY1849" fmla="*/ 124163 h 677574"/>
              <a:gd name="connsiteX1850" fmla="*/ 3417627 w 3649252"/>
              <a:gd name="connsiteY1850" fmla="*/ 122460 h 677574"/>
              <a:gd name="connsiteX1851" fmla="*/ 3426013 w 3649252"/>
              <a:gd name="connsiteY1851" fmla="*/ 117319 h 677574"/>
              <a:gd name="connsiteX1852" fmla="*/ 3431476 w 3649252"/>
              <a:gd name="connsiteY1852" fmla="*/ 108739 h 677574"/>
              <a:gd name="connsiteX1853" fmla="*/ 3446129 w 3649252"/>
              <a:gd name="connsiteY1853" fmla="*/ 112852 h 677574"/>
              <a:gd name="connsiteX1854" fmla="*/ 3438353 w 3649252"/>
              <a:gd name="connsiteY1854" fmla="*/ 125931 h 677574"/>
              <a:gd name="connsiteX1855" fmla="*/ 3424857 w 3649252"/>
              <a:gd name="connsiteY1855" fmla="*/ 134671 h 677574"/>
              <a:gd name="connsiteX1856" fmla="*/ 3406797 w 3649252"/>
              <a:gd name="connsiteY1856" fmla="*/ 137788 h 677574"/>
              <a:gd name="connsiteX1857" fmla="*/ 3382215 w 3649252"/>
              <a:gd name="connsiteY1857" fmla="*/ 131458 h 677574"/>
              <a:gd name="connsiteX1858" fmla="*/ 3366341 w 3649252"/>
              <a:gd name="connsiteY1858" fmla="*/ 113720 h 677574"/>
              <a:gd name="connsiteX1859" fmla="*/ 3360783 w 3649252"/>
              <a:gd name="connsiteY1859" fmla="*/ 87146 h 677574"/>
              <a:gd name="connsiteX1860" fmla="*/ 3366341 w 3649252"/>
              <a:gd name="connsiteY1860" fmla="*/ 60379 h 677574"/>
              <a:gd name="connsiteX1861" fmla="*/ 3381894 w 3649252"/>
              <a:gd name="connsiteY1861" fmla="*/ 42255 h 677574"/>
              <a:gd name="connsiteX1862" fmla="*/ 3405255 w 3649252"/>
              <a:gd name="connsiteY1862" fmla="*/ 35732 h 677574"/>
              <a:gd name="connsiteX1863" fmla="*/ 3148080 w 3649252"/>
              <a:gd name="connsiteY1863" fmla="*/ 35732 h 677574"/>
              <a:gd name="connsiteX1864" fmla="*/ 3163311 w 3649252"/>
              <a:gd name="connsiteY1864" fmla="*/ 38303 h 677574"/>
              <a:gd name="connsiteX1865" fmla="*/ 3177000 w 3649252"/>
              <a:gd name="connsiteY1865" fmla="*/ 46625 h 677574"/>
              <a:gd name="connsiteX1866" fmla="*/ 3186833 w 3649252"/>
              <a:gd name="connsiteY1866" fmla="*/ 61825 h 677574"/>
              <a:gd name="connsiteX1867" fmla="*/ 3190496 w 3649252"/>
              <a:gd name="connsiteY1867" fmla="*/ 85089 h 677574"/>
              <a:gd name="connsiteX1868" fmla="*/ 3190496 w 3649252"/>
              <a:gd name="connsiteY1868" fmla="*/ 91516 h 677574"/>
              <a:gd name="connsiteX1869" fmla="*/ 3119197 w 3649252"/>
              <a:gd name="connsiteY1869" fmla="*/ 91516 h 677574"/>
              <a:gd name="connsiteX1870" fmla="*/ 3122663 w 3649252"/>
              <a:gd name="connsiteY1870" fmla="*/ 108386 h 677574"/>
              <a:gd name="connsiteX1871" fmla="*/ 3133492 w 3649252"/>
              <a:gd name="connsiteY1871" fmla="*/ 120147 h 677574"/>
              <a:gd name="connsiteX1872" fmla="*/ 3149622 w 3649252"/>
              <a:gd name="connsiteY1872" fmla="*/ 124163 h 677574"/>
              <a:gd name="connsiteX1873" fmla="*/ 3160451 w 3649252"/>
              <a:gd name="connsiteY1873" fmla="*/ 122460 h 677574"/>
              <a:gd name="connsiteX1874" fmla="*/ 3168838 w 3649252"/>
              <a:gd name="connsiteY1874" fmla="*/ 117319 h 677574"/>
              <a:gd name="connsiteX1875" fmla="*/ 3174301 w 3649252"/>
              <a:gd name="connsiteY1875" fmla="*/ 108739 h 677574"/>
              <a:gd name="connsiteX1876" fmla="*/ 3188954 w 3649252"/>
              <a:gd name="connsiteY1876" fmla="*/ 112852 h 677574"/>
              <a:gd name="connsiteX1877" fmla="*/ 3181177 w 3649252"/>
              <a:gd name="connsiteY1877" fmla="*/ 125931 h 677574"/>
              <a:gd name="connsiteX1878" fmla="*/ 3167681 w 3649252"/>
              <a:gd name="connsiteY1878" fmla="*/ 134671 h 677574"/>
              <a:gd name="connsiteX1879" fmla="*/ 3149622 w 3649252"/>
              <a:gd name="connsiteY1879" fmla="*/ 137788 h 677574"/>
              <a:gd name="connsiteX1880" fmla="*/ 3125041 w 3649252"/>
              <a:gd name="connsiteY1880" fmla="*/ 131458 h 677574"/>
              <a:gd name="connsiteX1881" fmla="*/ 3109167 w 3649252"/>
              <a:gd name="connsiteY1881" fmla="*/ 113720 h 677574"/>
              <a:gd name="connsiteX1882" fmla="*/ 3103607 w 3649252"/>
              <a:gd name="connsiteY1882" fmla="*/ 87146 h 677574"/>
              <a:gd name="connsiteX1883" fmla="*/ 3109167 w 3649252"/>
              <a:gd name="connsiteY1883" fmla="*/ 60379 h 677574"/>
              <a:gd name="connsiteX1884" fmla="*/ 3124719 w 3649252"/>
              <a:gd name="connsiteY1884" fmla="*/ 42255 h 677574"/>
              <a:gd name="connsiteX1885" fmla="*/ 3148080 w 3649252"/>
              <a:gd name="connsiteY1885" fmla="*/ 35732 h 677574"/>
              <a:gd name="connsiteX1886" fmla="*/ 2921036 w 3649252"/>
              <a:gd name="connsiteY1886" fmla="*/ 35732 h 677574"/>
              <a:gd name="connsiteX1887" fmla="*/ 2939127 w 3649252"/>
              <a:gd name="connsiteY1887" fmla="*/ 39363 h 677574"/>
              <a:gd name="connsiteX1888" fmla="*/ 2951017 w 3649252"/>
              <a:gd name="connsiteY1888" fmla="*/ 49196 h 677574"/>
              <a:gd name="connsiteX1889" fmla="*/ 2955226 w 3649252"/>
              <a:gd name="connsiteY1889" fmla="*/ 63238 h 677574"/>
              <a:gd name="connsiteX1890" fmla="*/ 2950534 w 3649252"/>
              <a:gd name="connsiteY1890" fmla="*/ 76734 h 677574"/>
              <a:gd name="connsiteX1891" fmla="*/ 2938773 w 3649252"/>
              <a:gd name="connsiteY1891" fmla="*/ 84061 h 677574"/>
              <a:gd name="connsiteX1892" fmla="*/ 2938773 w 3649252"/>
              <a:gd name="connsiteY1892" fmla="*/ 85089 h 677574"/>
              <a:gd name="connsiteX1893" fmla="*/ 2948510 w 3649252"/>
              <a:gd name="connsiteY1893" fmla="*/ 88656 h 677574"/>
              <a:gd name="connsiteX1894" fmla="*/ 2954969 w 3649252"/>
              <a:gd name="connsiteY1894" fmla="*/ 96946 h 677574"/>
              <a:gd name="connsiteX1895" fmla="*/ 2957282 w 3649252"/>
              <a:gd name="connsiteY1895" fmla="*/ 108225 h 677574"/>
              <a:gd name="connsiteX1896" fmla="*/ 2952462 w 3649252"/>
              <a:gd name="connsiteY1896" fmla="*/ 123874 h 677574"/>
              <a:gd name="connsiteX1897" fmla="*/ 2939223 w 3649252"/>
              <a:gd name="connsiteY1897" fmla="*/ 134157 h 677574"/>
              <a:gd name="connsiteX1898" fmla="*/ 2920007 w 3649252"/>
              <a:gd name="connsiteY1898" fmla="*/ 137788 h 677574"/>
              <a:gd name="connsiteX1899" fmla="*/ 2901242 w 3649252"/>
              <a:gd name="connsiteY1899" fmla="*/ 134350 h 677574"/>
              <a:gd name="connsiteX1900" fmla="*/ 2888099 w 3649252"/>
              <a:gd name="connsiteY1900" fmla="*/ 124774 h 677574"/>
              <a:gd name="connsiteX1901" fmla="*/ 2882990 w 3649252"/>
              <a:gd name="connsiteY1901" fmla="*/ 110539 h 677574"/>
              <a:gd name="connsiteX1902" fmla="*/ 2899185 w 3649252"/>
              <a:gd name="connsiteY1902" fmla="*/ 110539 h 677574"/>
              <a:gd name="connsiteX1903" fmla="*/ 2905259 w 3649252"/>
              <a:gd name="connsiteY1903" fmla="*/ 120693 h 677574"/>
              <a:gd name="connsiteX1904" fmla="*/ 2919751 w 3649252"/>
              <a:gd name="connsiteY1904" fmla="*/ 124163 h 677574"/>
              <a:gd name="connsiteX1905" fmla="*/ 2935367 w 3649252"/>
              <a:gd name="connsiteY1905" fmla="*/ 120404 h 677574"/>
              <a:gd name="connsiteX1906" fmla="*/ 2941858 w 3649252"/>
              <a:gd name="connsiteY1906" fmla="*/ 108225 h 677574"/>
              <a:gd name="connsiteX1907" fmla="*/ 2939416 w 3649252"/>
              <a:gd name="connsiteY1907" fmla="*/ 99581 h 677574"/>
              <a:gd name="connsiteX1908" fmla="*/ 2932540 w 3649252"/>
              <a:gd name="connsiteY1908" fmla="*/ 93829 h 677574"/>
              <a:gd name="connsiteX1909" fmla="*/ 2922064 w 3649252"/>
              <a:gd name="connsiteY1909" fmla="*/ 91773 h 677574"/>
              <a:gd name="connsiteX1910" fmla="*/ 2905098 w 3649252"/>
              <a:gd name="connsiteY1910" fmla="*/ 91773 h 677574"/>
              <a:gd name="connsiteX1911" fmla="*/ 2905098 w 3649252"/>
              <a:gd name="connsiteY1911" fmla="*/ 78148 h 677574"/>
              <a:gd name="connsiteX1912" fmla="*/ 2922064 w 3649252"/>
              <a:gd name="connsiteY1912" fmla="*/ 78148 h 677574"/>
              <a:gd name="connsiteX1913" fmla="*/ 2935464 w 3649252"/>
              <a:gd name="connsiteY1913" fmla="*/ 74035 h 677574"/>
              <a:gd name="connsiteX1914" fmla="*/ 2939802 w 3649252"/>
              <a:gd name="connsiteY1914" fmla="*/ 63753 h 677574"/>
              <a:gd name="connsiteX1915" fmla="*/ 2935111 w 3649252"/>
              <a:gd name="connsiteY1915" fmla="*/ 53116 h 677574"/>
              <a:gd name="connsiteX1916" fmla="*/ 2921807 w 3649252"/>
              <a:gd name="connsiteY1916" fmla="*/ 49100 h 677574"/>
              <a:gd name="connsiteX1917" fmla="*/ 2907347 w 3649252"/>
              <a:gd name="connsiteY1917" fmla="*/ 52988 h 677574"/>
              <a:gd name="connsiteX1918" fmla="*/ 2901242 w 3649252"/>
              <a:gd name="connsiteY1918" fmla="*/ 62981 h 677574"/>
              <a:gd name="connsiteX1919" fmla="*/ 2885303 w 3649252"/>
              <a:gd name="connsiteY1919" fmla="*/ 62981 h 677574"/>
              <a:gd name="connsiteX1920" fmla="*/ 2890188 w 3649252"/>
              <a:gd name="connsiteY1920" fmla="*/ 48875 h 677574"/>
              <a:gd name="connsiteX1921" fmla="*/ 2902784 w 3649252"/>
              <a:gd name="connsiteY1921" fmla="*/ 39235 h 677574"/>
              <a:gd name="connsiteX1922" fmla="*/ 2921036 w 3649252"/>
              <a:gd name="connsiteY1922" fmla="*/ 35732 h 677574"/>
              <a:gd name="connsiteX1923" fmla="*/ 2822173 w 3649252"/>
              <a:gd name="connsiteY1923" fmla="*/ 35732 h 677574"/>
              <a:gd name="connsiteX1924" fmla="*/ 2833131 w 3649252"/>
              <a:gd name="connsiteY1924" fmla="*/ 36857 h 677574"/>
              <a:gd name="connsiteX1925" fmla="*/ 2845149 w 3649252"/>
              <a:gd name="connsiteY1925" fmla="*/ 41452 h 677574"/>
              <a:gd name="connsiteX1926" fmla="*/ 2854821 w 3649252"/>
              <a:gd name="connsiteY1926" fmla="*/ 51927 h 677574"/>
              <a:gd name="connsiteX1927" fmla="*/ 2858677 w 3649252"/>
              <a:gd name="connsiteY1927" fmla="*/ 70693 h 677574"/>
              <a:gd name="connsiteX1928" fmla="*/ 2858677 w 3649252"/>
              <a:gd name="connsiteY1928" fmla="*/ 135731 h 677574"/>
              <a:gd name="connsiteX1929" fmla="*/ 2843510 w 3649252"/>
              <a:gd name="connsiteY1929" fmla="*/ 135731 h 677574"/>
              <a:gd name="connsiteX1930" fmla="*/ 2843510 w 3649252"/>
              <a:gd name="connsiteY1930" fmla="*/ 122364 h 677574"/>
              <a:gd name="connsiteX1931" fmla="*/ 2842739 w 3649252"/>
              <a:gd name="connsiteY1931" fmla="*/ 122364 h 677574"/>
              <a:gd name="connsiteX1932" fmla="*/ 2837597 w 3649252"/>
              <a:gd name="connsiteY1932" fmla="*/ 129240 h 677574"/>
              <a:gd name="connsiteX1933" fmla="*/ 2828022 w 3649252"/>
              <a:gd name="connsiteY1933" fmla="*/ 135474 h 677574"/>
              <a:gd name="connsiteX1934" fmla="*/ 2813433 w 3649252"/>
              <a:gd name="connsiteY1934" fmla="*/ 138045 h 677574"/>
              <a:gd name="connsiteX1935" fmla="*/ 2796402 w 3649252"/>
              <a:gd name="connsiteY1935" fmla="*/ 134478 h 677574"/>
              <a:gd name="connsiteX1936" fmla="*/ 2784256 w 3649252"/>
              <a:gd name="connsiteY1936" fmla="*/ 124131 h 677574"/>
              <a:gd name="connsiteX1937" fmla="*/ 2779757 w 3649252"/>
              <a:gd name="connsiteY1937" fmla="*/ 107711 h 677574"/>
              <a:gd name="connsiteX1938" fmla="*/ 2783099 w 3649252"/>
              <a:gd name="connsiteY1938" fmla="*/ 93926 h 677574"/>
              <a:gd name="connsiteX1939" fmla="*/ 2792032 w 3649252"/>
              <a:gd name="connsiteY1939" fmla="*/ 85603 h 677574"/>
              <a:gd name="connsiteX1940" fmla="*/ 2804403 w 3649252"/>
              <a:gd name="connsiteY1940" fmla="*/ 81072 h 677574"/>
              <a:gd name="connsiteX1941" fmla="*/ 2818060 w 3649252"/>
              <a:gd name="connsiteY1941" fmla="*/ 78662 h 677574"/>
              <a:gd name="connsiteX1942" fmla="*/ 2832681 w 3649252"/>
              <a:gd name="connsiteY1942" fmla="*/ 76895 h 677574"/>
              <a:gd name="connsiteX1943" fmla="*/ 2840907 w 3649252"/>
              <a:gd name="connsiteY1943" fmla="*/ 74806 h 677574"/>
              <a:gd name="connsiteX1944" fmla="*/ 2843510 w 3649252"/>
              <a:gd name="connsiteY1944" fmla="*/ 69665 h 677574"/>
              <a:gd name="connsiteX1945" fmla="*/ 2843510 w 3649252"/>
              <a:gd name="connsiteY1945" fmla="*/ 69151 h 677574"/>
              <a:gd name="connsiteX1946" fmla="*/ 2838337 w 3649252"/>
              <a:gd name="connsiteY1946" fmla="*/ 54370 h 677574"/>
              <a:gd name="connsiteX1947" fmla="*/ 2822688 w 3649252"/>
              <a:gd name="connsiteY1947" fmla="*/ 49100 h 677574"/>
              <a:gd name="connsiteX1948" fmla="*/ 2805657 w 3649252"/>
              <a:gd name="connsiteY1948" fmla="*/ 53855 h 677574"/>
              <a:gd name="connsiteX1949" fmla="*/ 2796981 w 3649252"/>
              <a:gd name="connsiteY1949" fmla="*/ 64010 h 677574"/>
              <a:gd name="connsiteX1950" fmla="*/ 2782585 w 3649252"/>
              <a:gd name="connsiteY1950" fmla="*/ 58868 h 677574"/>
              <a:gd name="connsiteX1951" fmla="*/ 2792900 w 3649252"/>
              <a:gd name="connsiteY1951" fmla="*/ 44826 h 677574"/>
              <a:gd name="connsiteX1952" fmla="*/ 2807039 w 3649252"/>
              <a:gd name="connsiteY1952" fmla="*/ 37757 h 677574"/>
              <a:gd name="connsiteX1953" fmla="*/ 2822173 w 3649252"/>
              <a:gd name="connsiteY1953" fmla="*/ 35732 h 677574"/>
              <a:gd name="connsiteX1954" fmla="*/ 2715071 w 3649252"/>
              <a:gd name="connsiteY1954" fmla="*/ 35732 h 677574"/>
              <a:gd name="connsiteX1955" fmla="*/ 2737051 w 3649252"/>
              <a:gd name="connsiteY1955" fmla="*/ 41966 h 677574"/>
              <a:gd name="connsiteX1956" fmla="*/ 2751896 w 3649252"/>
              <a:gd name="connsiteY1956" fmla="*/ 59639 h 677574"/>
              <a:gd name="connsiteX1957" fmla="*/ 2757230 w 3649252"/>
              <a:gd name="connsiteY1957" fmla="*/ 86631 h 677574"/>
              <a:gd name="connsiteX1958" fmla="*/ 2751896 w 3649252"/>
              <a:gd name="connsiteY1958" fmla="*/ 113784 h 677574"/>
              <a:gd name="connsiteX1959" fmla="*/ 2737115 w 3649252"/>
              <a:gd name="connsiteY1959" fmla="*/ 131522 h 677574"/>
              <a:gd name="connsiteX1960" fmla="*/ 2715329 w 3649252"/>
              <a:gd name="connsiteY1960" fmla="*/ 137788 h 677574"/>
              <a:gd name="connsiteX1961" fmla="*/ 2700097 w 3649252"/>
              <a:gd name="connsiteY1961" fmla="*/ 134607 h 677574"/>
              <a:gd name="connsiteX1962" fmla="*/ 2691293 w 3649252"/>
              <a:gd name="connsiteY1962" fmla="*/ 127344 h 677574"/>
              <a:gd name="connsiteX1963" fmla="*/ 2686537 w 3649252"/>
              <a:gd name="connsiteY1963" fmla="*/ 120564 h 677574"/>
              <a:gd name="connsiteX1964" fmla="*/ 2685252 w 3649252"/>
              <a:gd name="connsiteY1964" fmla="*/ 120564 h 677574"/>
              <a:gd name="connsiteX1965" fmla="*/ 2685252 w 3649252"/>
              <a:gd name="connsiteY1965" fmla="*/ 172749 h 677574"/>
              <a:gd name="connsiteX1966" fmla="*/ 2670085 w 3649252"/>
              <a:gd name="connsiteY1966" fmla="*/ 172749 h 677574"/>
              <a:gd name="connsiteX1967" fmla="*/ 2670085 w 3649252"/>
              <a:gd name="connsiteY1967" fmla="*/ 37018 h 677574"/>
              <a:gd name="connsiteX1968" fmla="*/ 2684738 w 3649252"/>
              <a:gd name="connsiteY1968" fmla="*/ 37018 h 677574"/>
              <a:gd name="connsiteX1969" fmla="*/ 2684738 w 3649252"/>
              <a:gd name="connsiteY1969" fmla="*/ 52699 h 677574"/>
              <a:gd name="connsiteX1970" fmla="*/ 2686537 w 3649252"/>
              <a:gd name="connsiteY1970" fmla="*/ 52699 h 677574"/>
              <a:gd name="connsiteX1971" fmla="*/ 2691196 w 3649252"/>
              <a:gd name="connsiteY1971" fmla="*/ 46111 h 677574"/>
              <a:gd name="connsiteX1972" fmla="*/ 2699808 w 3649252"/>
              <a:gd name="connsiteY1972" fmla="*/ 38913 h 677574"/>
              <a:gd name="connsiteX1973" fmla="*/ 2715071 w 3649252"/>
              <a:gd name="connsiteY1973" fmla="*/ 35732 h 677574"/>
              <a:gd name="connsiteX1974" fmla="*/ 2471805 w 3649252"/>
              <a:gd name="connsiteY1974" fmla="*/ 35732 h 677574"/>
              <a:gd name="connsiteX1975" fmla="*/ 2487036 w 3649252"/>
              <a:gd name="connsiteY1975" fmla="*/ 38303 h 677574"/>
              <a:gd name="connsiteX1976" fmla="*/ 2500725 w 3649252"/>
              <a:gd name="connsiteY1976" fmla="*/ 46625 h 677574"/>
              <a:gd name="connsiteX1977" fmla="*/ 2510558 w 3649252"/>
              <a:gd name="connsiteY1977" fmla="*/ 61825 h 677574"/>
              <a:gd name="connsiteX1978" fmla="*/ 2514221 w 3649252"/>
              <a:gd name="connsiteY1978" fmla="*/ 85089 h 677574"/>
              <a:gd name="connsiteX1979" fmla="*/ 2514221 w 3649252"/>
              <a:gd name="connsiteY1979" fmla="*/ 91516 h 677574"/>
              <a:gd name="connsiteX1980" fmla="*/ 2442921 w 3649252"/>
              <a:gd name="connsiteY1980" fmla="*/ 91516 h 677574"/>
              <a:gd name="connsiteX1981" fmla="*/ 2446387 w 3649252"/>
              <a:gd name="connsiteY1981" fmla="*/ 108386 h 677574"/>
              <a:gd name="connsiteX1982" fmla="*/ 2457216 w 3649252"/>
              <a:gd name="connsiteY1982" fmla="*/ 120147 h 677574"/>
              <a:gd name="connsiteX1983" fmla="*/ 2473347 w 3649252"/>
              <a:gd name="connsiteY1983" fmla="*/ 124163 h 677574"/>
              <a:gd name="connsiteX1984" fmla="*/ 2484176 w 3649252"/>
              <a:gd name="connsiteY1984" fmla="*/ 122460 h 677574"/>
              <a:gd name="connsiteX1985" fmla="*/ 2492563 w 3649252"/>
              <a:gd name="connsiteY1985" fmla="*/ 117319 h 677574"/>
              <a:gd name="connsiteX1986" fmla="*/ 2498026 w 3649252"/>
              <a:gd name="connsiteY1986" fmla="*/ 108739 h 677574"/>
              <a:gd name="connsiteX1987" fmla="*/ 2512679 w 3649252"/>
              <a:gd name="connsiteY1987" fmla="*/ 112852 h 677574"/>
              <a:gd name="connsiteX1988" fmla="*/ 2504903 w 3649252"/>
              <a:gd name="connsiteY1988" fmla="*/ 125931 h 677574"/>
              <a:gd name="connsiteX1989" fmla="*/ 2491407 w 3649252"/>
              <a:gd name="connsiteY1989" fmla="*/ 134671 h 677574"/>
              <a:gd name="connsiteX1990" fmla="*/ 2473347 w 3649252"/>
              <a:gd name="connsiteY1990" fmla="*/ 137788 h 677574"/>
              <a:gd name="connsiteX1991" fmla="*/ 2448765 w 3649252"/>
              <a:gd name="connsiteY1991" fmla="*/ 131458 h 677574"/>
              <a:gd name="connsiteX1992" fmla="*/ 2432891 w 3649252"/>
              <a:gd name="connsiteY1992" fmla="*/ 113720 h 677574"/>
              <a:gd name="connsiteX1993" fmla="*/ 2427333 w 3649252"/>
              <a:gd name="connsiteY1993" fmla="*/ 87146 h 677574"/>
              <a:gd name="connsiteX1994" fmla="*/ 2432891 w 3649252"/>
              <a:gd name="connsiteY1994" fmla="*/ 60379 h 677574"/>
              <a:gd name="connsiteX1995" fmla="*/ 2448444 w 3649252"/>
              <a:gd name="connsiteY1995" fmla="*/ 42255 h 677574"/>
              <a:gd name="connsiteX1996" fmla="*/ 2471805 w 3649252"/>
              <a:gd name="connsiteY1996" fmla="*/ 35732 h 677574"/>
              <a:gd name="connsiteX1997" fmla="*/ 1679174 w 3649252"/>
              <a:gd name="connsiteY1997" fmla="*/ 35732 h 677574"/>
              <a:gd name="connsiteX1998" fmla="*/ 1690131 w 3649252"/>
              <a:gd name="connsiteY1998" fmla="*/ 36857 h 677574"/>
              <a:gd name="connsiteX1999" fmla="*/ 1702149 w 3649252"/>
              <a:gd name="connsiteY1999" fmla="*/ 41452 h 677574"/>
              <a:gd name="connsiteX2000" fmla="*/ 1711821 w 3649252"/>
              <a:gd name="connsiteY2000" fmla="*/ 51927 h 677574"/>
              <a:gd name="connsiteX2001" fmla="*/ 1715677 w 3649252"/>
              <a:gd name="connsiteY2001" fmla="*/ 70693 h 677574"/>
              <a:gd name="connsiteX2002" fmla="*/ 1715677 w 3649252"/>
              <a:gd name="connsiteY2002" fmla="*/ 135731 h 677574"/>
              <a:gd name="connsiteX2003" fmla="*/ 1700510 w 3649252"/>
              <a:gd name="connsiteY2003" fmla="*/ 135731 h 677574"/>
              <a:gd name="connsiteX2004" fmla="*/ 1700510 w 3649252"/>
              <a:gd name="connsiteY2004" fmla="*/ 122364 h 677574"/>
              <a:gd name="connsiteX2005" fmla="*/ 1699739 w 3649252"/>
              <a:gd name="connsiteY2005" fmla="*/ 122364 h 677574"/>
              <a:gd name="connsiteX2006" fmla="*/ 1694598 w 3649252"/>
              <a:gd name="connsiteY2006" fmla="*/ 129240 h 677574"/>
              <a:gd name="connsiteX2007" fmla="*/ 1685022 w 3649252"/>
              <a:gd name="connsiteY2007" fmla="*/ 135474 h 677574"/>
              <a:gd name="connsiteX2008" fmla="*/ 1670433 w 3649252"/>
              <a:gd name="connsiteY2008" fmla="*/ 138045 h 677574"/>
              <a:gd name="connsiteX2009" fmla="*/ 1653402 w 3649252"/>
              <a:gd name="connsiteY2009" fmla="*/ 134478 h 677574"/>
              <a:gd name="connsiteX2010" fmla="*/ 1641256 w 3649252"/>
              <a:gd name="connsiteY2010" fmla="*/ 124131 h 677574"/>
              <a:gd name="connsiteX2011" fmla="*/ 1636758 w 3649252"/>
              <a:gd name="connsiteY2011" fmla="*/ 107711 h 677574"/>
              <a:gd name="connsiteX2012" fmla="*/ 1640100 w 3649252"/>
              <a:gd name="connsiteY2012" fmla="*/ 93926 h 677574"/>
              <a:gd name="connsiteX2013" fmla="*/ 1649032 w 3649252"/>
              <a:gd name="connsiteY2013" fmla="*/ 85603 h 677574"/>
              <a:gd name="connsiteX2014" fmla="*/ 1661404 w 3649252"/>
              <a:gd name="connsiteY2014" fmla="*/ 81072 h 677574"/>
              <a:gd name="connsiteX2015" fmla="*/ 1675060 w 3649252"/>
              <a:gd name="connsiteY2015" fmla="*/ 78662 h 677574"/>
              <a:gd name="connsiteX2016" fmla="*/ 1689681 w 3649252"/>
              <a:gd name="connsiteY2016" fmla="*/ 76895 h 677574"/>
              <a:gd name="connsiteX2017" fmla="*/ 1697907 w 3649252"/>
              <a:gd name="connsiteY2017" fmla="*/ 74806 h 677574"/>
              <a:gd name="connsiteX2018" fmla="*/ 1700510 w 3649252"/>
              <a:gd name="connsiteY2018" fmla="*/ 69665 h 677574"/>
              <a:gd name="connsiteX2019" fmla="*/ 1700510 w 3649252"/>
              <a:gd name="connsiteY2019" fmla="*/ 69151 h 677574"/>
              <a:gd name="connsiteX2020" fmla="*/ 1695337 w 3649252"/>
              <a:gd name="connsiteY2020" fmla="*/ 54370 h 677574"/>
              <a:gd name="connsiteX2021" fmla="*/ 1679688 w 3649252"/>
              <a:gd name="connsiteY2021" fmla="*/ 49100 h 677574"/>
              <a:gd name="connsiteX2022" fmla="*/ 1662657 w 3649252"/>
              <a:gd name="connsiteY2022" fmla="*/ 53855 h 677574"/>
              <a:gd name="connsiteX2023" fmla="*/ 1653981 w 3649252"/>
              <a:gd name="connsiteY2023" fmla="*/ 64010 h 677574"/>
              <a:gd name="connsiteX2024" fmla="*/ 1639585 w 3649252"/>
              <a:gd name="connsiteY2024" fmla="*/ 58868 h 677574"/>
              <a:gd name="connsiteX2025" fmla="*/ 1649900 w 3649252"/>
              <a:gd name="connsiteY2025" fmla="*/ 44826 h 677574"/>
              <a:gd name="connsiteX2026" fmla="*/ 1664039 w 3649252"/>
              <a:gd name="connsiteY2026" fmla="*/ 37757 h 677574"/>
              <a:gd name="connsiteX2027" fmla="*/ 1679174 w 3649252"/>
              <a:gd name="connsiteY2027" fmla="*/ 35732 h 677574"/>
              <a:gd name="connsiteX2028" fmla="*/ 1482761 w 3649252"/>
              <a:gd name="connsiteY2028" fmla="*/ 35732 h 677574"/>
              <a:gd name="connsiteX2029" fmla="*/ 1500852 w 3649252"/>
              <a:gd name="connsiteY2029" fmla="*/ 39363 h 677574"/>
              <a:gd name="connsiteX2030" fmla="*/ 1512742 w 3649252"/>
              <a:gd name="connsiteY2030" fmla="*/ 49196 h 677574"/>
              <a:gd name="connsiteX2031" fmla="*/ 1516951 w 3649252"/>
              <a:gd name="connsiteY2031" fmla="*/ 63238 h 677574"/>
              <a:gd name="connsiteX2032" fmla="*/ 1512259 w 3649252"/>
              <a:gd name="connsiteY2032" fmla="*/ 76734 h 677574"/>
              <a:gd name="connsiteX2033" fmla="*/ 1500499 w 3649252"/>
              <a:gd name="connsiteY2033" fmla="*/ 84061 h 677574"/>
              <a:gd name="connsiteX2034" fmla="*/ 1500499 w 3649252"/>
              <a:gd name="connsiteY2034" fmla="*/ 85089 h 677574"/>
              <a:gd name="connsiteX2035" fmla="*/ 1510235 w 3649252"/>
              <a:gd name="connsiteY2035" fmla="*/ 88656 h 677574"/>
              <a:gd name="connsiteX2036" fmla="*/ 1516694 w 3649252"/>
              <a:gd name="connsiteY2036" fmla="*/ 96946 h 677574"/>
              <a:gd name="connsiteX2037" fmla="*/ 1519007 w 3649252"/>
              <a:gd name="connsiteY2037" fmla="*/ 108225 h 677574"/>
              <a:gd name="connsiteX2038" fmla="*/ 1514187 w 3649252"/>
              <a:gd name="connsiteY2038" fmla="*/ 123874 h 677574"/>
              <a:gd name="connsiteX2039" fmla="*/ 1500948 w 3649252"/>
              <a:gd name="connsiteY2039" fmla="*/ 134157 h 677574"/>
              <a:gd name="connsiteX2040" fmla="*/ 1481733 w 3649252"/>
              <a:gd name="connsiteY2040" fmla="*/ 137788 h 677574"/>
              <a:gd name="connsiteX2041" fmla="*/ 1462967 w 3649252"/>
              <a:gd name="connsiteY2041" fmla="*/ 134350 h 677574"/>
              <a:gd name="connsiteX2042" fmla="*/ 1449824 w 3649252"/>
              <a:gd name="connsiteY2042" fmla="*/ 124774 h 677574"/>
              <a:gd name="connsiteX2043" fmla="*/ 1444715 w 3649252"/>
              <a:gd name="connsiteY2043" fmla="*/ 110539 h 677574"/>
              <a:gd name="connsiteX2044" fmla="*/ 1460910 w 3649252"/>
              <a:gd name="connsiteY2044" fmla="*/ 110539 h 677574"/>
              <a:gd name="connsiteX2045" fmla="*/ 1466984 w 3649252"/>
              <a:gd name="connsiteY2045" fmla="*/ 120693 h 677574"/>
              <a:gd name="connsiteX2046" fmla="*/ 1481476 w 3649252"/>
              <a:gd name="connsiteY2046" fmla="*/ 124163 h 677574"/>
              <a:gd name="connsiteX2047" fmla="*/ 1497093 w 3649252"/>
              <a:gd name="connsiteY2047" fmla="*/ 120404 h 677574"/>
              <a:gd name="connsiteX2048" fmla="*/ 1503583 w 3649252"/>
              <a:gd name="connsiteY2048" fmla="*/ 108225 h 677574"/>
              <a:gd name="connsiteX2049" fmla="*/ 1501141 w 3649252"/>
              <a:gd name="connsiteY2049" fmla="*/ 99581 h 677574"/>
              <a:gd name="connsiteX2050" fmla="*/ 1494265 w 3649252"/>
              <a:gd name="connsiteY2050" fmla="*/ 93829 h 677574"/>
              <a:gd name="connsiteX2051" fmla="*/ 1483789 w 3649252"/>
              <a:gd name="connsiteY2051" fmla="*/ 91773 h 677574"/>
              <a:gd name="connsiteX2052" fmla="*/ 1466823 w 3649252"/>
              <a:gd name="connsiteY2052" fmla="*/ 91773 h 677574"/>
              <a:gd name="connsiteX2053" fmla="*/ 1466823 w 3649252"/>
              <a:gd name="connsiteY2053" fmla="*/ 78148 h 677574"/>
              <a:gd name="connsiteX2054" fmla="*/ 1483789 w 3649252"/>
              <a:gd name="connsiteY2054" fmla="*/ 78148 h 677574"/>
              <a:gd name="connsiteX2055" fmla="*/ 1497189 w 3649252"/>
              <a:gd name="connsiteY2055" fmla="*/ 74035 h 677574"/>
              <a:gd name="connsiteX2056" fmla="*/ 1501527 w 3649252"/>
              <a:gd name="connsiteY2056" fmla="*/ 63753 h 677574"/>
              <a:gd name="connsiteX2057" fmla="*/ 1496835 w 3649252"/>
              <a:gd name="connsiteY2057" fmla="*/ 53116 h 677574"/>
              <a:gd name="connsiteX2058" fmla="*/ 1483532 w 3649252"/>
              <a:gd name="connsiteY2058" fmla="*/ 49100 h 677574"/>
              <a:gd name="connsiteX2059" fmla="*/ 1469072 w 3649252"/>
              <a:gd name="connsiteY2059" fmla="*/ 52988 h 677574"/>
              <a:gd name="connsiteX2060" fmla="*/ 1462967 w 3649252"/>
              <a:gd name="connsiteY2060" fmla="*/ 62981 h 677574"/>
              <a:gd name="connsiteX2061" fmla="*/ 1447029 w 3649252"/>
              <a:gd name="connsiteY2061" fmla="*/ 62981 h 677574"/>
              <a:gd name="connsiteX2062" fmla="*/ 1451913 w 3649252"/>
              <a:gd name="connsiteY2062" fmla="*/ 48875 h 677574"/>
              <a:gd name="connsiteX2063" fmla="*/ 1464509 w 3649252"/>
              <a:gd name="connsiteY2063" fmla="*/ 39235 h 677574"/>
              <a:gd name="connsiteX2064" fmla="*/ 1482761 w 3649252"/>
              <a:gd name="connsiteY2064" fmla="*/ 35732 h 677574"/>
              <a:gd name="connsiteX2065" fmla="*/ 1345799 w 3649252"/>
              <a:gd name="connsiteY2065" fmla="*/ 35732 h 677574"/>
              <a:gd name="connsiteX2066" fmla="*/ 1356756 w 3649252"/>
              <a:gd name="connsiteY2066" fmla="*/ 36857 h 677574"/>
              <a:gd name="connsiteX2067" fmla="*/ 1368774 w 3649252"/>
              <a:gd name="connsiteY2067" fmla="*/ 41452 h 677574"/>
              <a:gd name="connsiteX2068" fmla="*/ 1378446 w 3649252"/>
              <a:gd name="connsiteY2068" fmla="*/ 51927 h 677574"/>
              <a:gd name="connsiteX2069" fmla="*/ 1382302 w 3649252"/>
              <a:gd name="connsiteY2069" fmla="*/ 70693 h 677574"/>
              <a:gd name="connsiteX2070" fmla="*/ 1382302 w 3649252"/>
              <a:gd name="connsiteY2070" fmla="*/ 135731 h 677574"/>
              <a:gd name="connsiteX2071" fmla="*/ 1367135 w 3649252"/>
              <a:gd name="connsiteY2071" fmla="*/ 135731 h 677574"/>
              <a:gd name="connsiteX2072" fmla="*/ 1367135 w 3649252"/>
              <a:gd name="connsiteY2072" fmla="*/ 122364 h 677574"/>
              <a:gd name="connsiteX2073" fmla="*/ 1366364 w 3649252"/>
              <a:gd name="connsiteY2073" fmla="*/ 122364 h 677574"/>
              <a:gd name="connsiteX2074" fmla="*/ 1361223 w 3649252"/>
              <a:gd name="connsiteY2074" fmla="*/ 129240 h 677574"/>
              <a:gd name="connsiteX2075" fmla="*/ 1351647 w 3649252"/>
              <a:gd name="connsiteY2075" fmla="*/ 135474 h 677574"/>
              <a:gd name="connsiteX2076" fmla="*/ 1337058 w 3649252"/>
              <a:gd name="connsiteY2076" fmla="*/ 138045 h 677574"/>
              <a:gd name="connsiteX2077" fmla="*/ 1320028 w 3649252"/>
              <a:gd name="connsiteY2077" fmla="*/ 134478 h 677574"/>
              <a:gd name="connsiteX2078" fmla="*/ 1307881 w 3649252"/>
              <a:gd name="connsiteY2078" fmla="*/ 124131 h 677574"/>
              <a:gd name="connsiteX2079" fmla="*/ 1303383 w 3649252"/>
              <a:gd name="connsiteY2079" fmla="*/ 107711 h 677574"/>
              <a:gd name="connsiteX2080" fmla="*/ 1306725 w 3649252"/>
              <a:gd name="connsiteY2080" fmla="*/ 93926 h 677574"/>
              <a:gd name="connsiteX2081" fmla="*/ 1315658 w 3649252"/>
              <a:gd name="connsiteY2081" fmla="*/ 85603 h 677574"/>
              <a:gd name="connsiteX2082" fmla="*/ 1328029 w 3649252"/>
              <a:gd name="connsiteY2082" fmla="*/ 81072 h 677574"/>
              <a:gd name="connsiteX2083" fmla="*/ 1341686 w 3649252"/>
              <a:gd name="connsiteY2083" fmla="*/ 78662 h 677574"/>
              <a:gd name="connsiteX2084" fmla="*/ 1356306 w 3649252"/>
              <a:gd name="connsiteY2084" fmla="*/ 76895 h 677574"/>
              <a:gd name="connsiteX2085" fmla="*/ 1364532 w 3649252"/>
              <a:gd name="connsiteY2085" fmla="*/ 74806 h 677574"/>
              <a:gd name="connsiteX2086" fmla="*/ 1367135 w 3649252"/>
              <a:gd name="connsiteY2086" fmla="*/ 69665 h 677574"/>
              <a:gd name="connsiteX2087" fmla="*/ 1367135 w 3649252"/>
              <a:gd name="connsiteY2087" fmla="*/ 69151 h 677574"/>
              <a:gd name="connsiteX2088" fmla="*/ 1361962 w 3649252"/>
              <a:gd name="connsiteY2088" fmla="*/ 54370 h 677574"/>
              <a:gd name="connsiteX2089" fmla="*/ 1346313 w 3649252"/>
              <a:gd name="connsiteY2089" fmla="*/ 49100 h 677574"/>
              <a:gd name="connsiteX2090" fmla="*/ 1329282 w 3649252"/>
              <a:gd name="connsiteY2090" fmla="*/ 53855 h 677574"/>
              <a:gd name="connsiteX2091" fmla="*/ 1320606 w 3649252"/>
              <a:gd name="connsiteY2091" fmla="*/ 64010 h 677574"/>
              <a:gd name="connsiteX2092" fmla="*/ 1306210 w 3649252"/>
              <a:gd name="connsiteY2092" fmla="*/ 58868 h 677574"/>
              <a:gd name="connsiteX2093" fmla="*/ 1316525 w 3649252"/>
              <a:gd name="connsiteY2093" fmla="*/ 44826 h 677574"/>
              <a:gd name="connsiteX2094" fmla="*/ 1330664 w 3649252"/>
              <a:gd name="connsiteY2094" fmla="*/ 37757 h 677574"/>
              <a:gd name="connsiteX2095" fmla="*/ 1345799 w 3649252"/>
              <a:gd name="connsiteY2095" fmla="*/ 35732 h 677574"/>
              <a:gd name="connsiteX2096" fmla="*/ 1254161 w 3649252"/>
              <a:gd name="connsiteY2096" fmla="*/ 35732 h 677574"/>
              <a:gd name="connsiteX2097" fmla="*/ 1272252 w 3649252"/>
              <a:gd name="connsiteY2097" fmla="*/ 39363 h 677574"/>
              <a:gd name="connsiteX2098" fmla="*/ 1284141 w 3649252"/>
              <a:gd name="connsiteY2098" fmla="*/ 49196 h 677574"/>
              <a:gd name="connsiteX2099" fmla="*/ 1288351 w 3649252"/>
              <a:gd name="connsiteY2099" fmla="*/ 63238 h 677574"/>
              <a:gd name="connsiteX2100" fmla="*/ 1283659 w 3649252"/>
              <a:gd name="connsiteY2100" fmla="*/ 76734 h 677574"/>
              <a:gd name="connsiteX2101" fmla="*/ 1271899 w 3649252"/>
              <a:gd name="connsiteY2101" fmla="*/ 84061 h 677574"/>
              <a:gd name="connsiteX2102" fmla="*/ 1271899 w 3649252"/>
              <a:gd name="connsiteY2102" fmla="*/ 85089 h 677574"/>
              <a:gd name="connsiteX2103" fmla="*/ 1281635 w 3649252"/>
              <a:gd name="connsiteY2103" fmla="*/ 88656 h 677574"/>
              <a:gd name="connsiteX2104" fmla="*/ 1288094 w 3649252"/>
              <a:gd name="connsiteY2104" fmla="*/ 96946 h 677574"/>
              <a:gd name="connsiteX2105" fmla="*/ 1290407 w 3649252"/>
              <a:gd name="connsiteY2105" fmla="*/ 108225 h 677574"/>
              <a:gd name="connsiteX2106" fmla="*/ 1285587 w 3649252"/>
              <a:gd name="connsiteY2106" fmla="*/ 123874 h 677574"/>
              <a:gd name="connsiteX2107" fmla="*/ 1272349 w 3649252"/>
              <a:gd name="connsiteY2107" fmla="*/ 134157 h 677574"/>
              <a:gd name="connsiteX2108" fmla="*/ 1253133 w 3649252"/>
              <a:gd name="connsiteY2108" fmla="*/ 137788 h 677574"/>
              <a:gd name="connsiteX2109" fmla="*/ 1234367 w 3649252"/>
              <a:gd name="connsiteY2109" fmla="*/ 134350 h 677574"/>
              <a:gd name="connsiteX2110" fmla="*/ 1221224 w 3649252"/>
              <a:gd name="connsiteY2110" fmla="*/ 124774 h 677574"/>
              <a:gd name="connsiteX2111" fmla="*/ 1216115 w 3649252"/>
              <a:gd name="connsiteY2111" fmla="*/ 110539 h 677574"/>
              <a:gd name="connsiteX2112" fmla="*/ 1232311 w 3649252"/>
              <a:gd name="connsiteY2112" fmla="*/ 110539 h 677574"/>
              <a:gd name="connsiteX2113" fmla="*/ 1238384 w 3649252"/>
              <a:gd name="connsiteY2113" fmla="*/ 120693 h 677574"/>
              <a:gd name="connsiteX2114" fmla="*/ 1252876 w 3649252"/>
              <a:gd name="connsiteY2114" fmla="*/ 124163 h 677574"/>
              <a:gd name="connsiteX2115" fmla="*/ 1268493 w 3649252"/>
              <a:gd name="connsiteY2115" fmla="*/ 120404 h 677574"/>
              <a:gd name="connsiteX2116" fmla="*/ 1274983 w 3649252"/>
              <a:gd name="connsiteY2116" fmla="*/ 108225 h 677574"/>
              <a:gd name="connsiteX2117" fmla="*/ 1272541 w 3649252"/>
              <a:gd name="connsiteY2117" fmla="*/ 99581 h 677574"/>
              <a:gd name="connsiteX2118" fmla="*/ 1265665 w 3649252"/>
              <a:gd name="connsiteY2118" fmla="*/ 93829 h 677574"/>
              <a:gd name="connsiteX2119" fmla="*/ 1255189 w 3649252"/>
              <a:gd name="connsiteY2119" fmla="*/ 91773 h 677574"/>
              <a:gd name="connsiteX2120" fmla="*/ 1238223 w 3649252"/>
              <a:gd name="connsiteY2120" fmla="*/ 91773 h 677574"/>
              <a:gd name="connsiteX2121" fmla="*/ 1238223 w 3649252"/>
              <a:gd name="connsiteY2121" fmla="*/ 78148 h 677574"/>
              <a:gd name="connsiteX2122" fmla="*/ 1255189 w 3649252"/>
              <a:gd name="connsiteY2122" fmla="*/ 78148 h 677574"/>
              <a:gd name="connsiteX2123" fmla="*/ 1268589 w 3649252"/>
              <a:gd name="connsiteY2123" fmla="*/ 74035 h 677574"/>
              <a:gd name="connsiteX2124" fmla="*/ 1272927 w 3649252"/>
              <a:gd name="connsiteY2124" fmla="*/ 63753 h 677574"/>
              <a:gd name="connsiteX2125" fmla="*/ 1268235 w 3649252"/>
              <a:gd name="connsiteY2125" fmla="*/ 53116 h 677574"/>
              <a:gd name="connsiteX2126" fmla="*/ 1254932 w 3649252"/>
              <a:gd name="connsiteY2126" fmla="*/ 49100 h 677574"/>
              <a:gd name="connsiteX2127" fmla="*/ 1240472 w 3649252"/>
              <a:gd name="connsiteY2127" fmla="*/ 52988 h 677574"/>
              <a:gd name="connsiteX2128" fmla="*/ 1234367 w 3649252"/>
              <a:gd name="connsiteY2128" fmla="*/ 62981 h 677574"/>
              <a:gd name="connsiteX2129" fmla="*/ 1218429 w 3649252"/>
              <a:gd name="connsiteY2129" fmla="*/ 62981 h 677574"/>
              <a:gd name="connsiteX2130" fmla="*/ 1223313 w 3649252"/>
              <a:gd name="connsiteY2130" fmla="*/ 48875 h 677574"/>
              <a:gd name="connsiteX2131" fmla="*/ 1235909 w 3649252"/>
              <a:gd name="connsiteY2131" fmla="*/ 39235 h 677574"/>
              <a:gd name="connsiteX2132" fmla="*/ 1254161 w 3649252"/>
              <a:gd name="connsiteY2132" fmla="*/ 35732 h 677574"/>
              <a:gd name="connsiteX2133" fmla="*/ 1155299 w 3649252"/>
              <a:gd name="connsiteY2133" fmla="*/ 35732 h 677574"/>
              <a:gd name="connsiteX2134" fmla="*/ 1166256 w 3649252"/>
              <a:gd name="connsiteY2134" fmla="*/ 36857 h 677574"/>
              <a:gd name="connsiteX2135" fmla="*/ 1178274 w 3649252"/>
              <a:gd name="connsiteY2135" fmla="*/ 41452 h 677574"/>
              <a:gd name="connsiteX2136" fmla="*/ 1187946 w 3649252"/>
              <a:gd name="connsiteY2136" fmla="*/ 51927 h 677574"/>
              <a:gd name="connsiteX2137" fmla="*/ 1191802 w 3649252"/>
              <a:gd name="connsiteY2137" fmla="*/ 70693 h 677574"/>
              <a:gd name="connsiteX2138" fmla="*/ 1191802 w 3649252"/>
              <a:gd name="connsiteY2138" fmla="*/ 135731 h 677574"/>
              <a:gd name="connsiteX2139" fmla="*/ 1176635 w 3649252"/>
              <a:gd name="connsiteY2139" fmla="*/ 135731 h 677574"/>
              <a:gd name="connsiteX2140" fmla="*/ 1176635 w 3649252"/>
              <a:gd name="connsiteY2140" fmla="*/ 122364 h 677574"/>
              <a:gd name="connsiteX2141" fmla="*/ 1175864 w 3649252"/>
              <a:gd name="connsiteY2141" fmla="*/ 122364 h 677574"/>
              <a:gd name="connsiteX2142" fmla="*/ 1170723 w 3649252"/>
              <a:gd name="connsiteY2142" fmla="*/ 129240 h 677574"/>
              <a:gd name="connsiteX2143" fmla="*/ 1161147 w 3649252"/>
              <a:gd name="connsiteY2143" fmla="*/ 135474 h 677574"/>
              <a:gd name="connsiteX2144" fmla="*/ 1146558 w 3649252"/>
              <a:gd name="connsiteY2144" fmla="*/ 138045 h 677574"/>
              <a:gd name="connsiteX2145" fmla="*/ 1129528 w 3649252"/>
              <a:gd name="connsiteY2145" fmla="*/ 134478 h 677574"/>
              <a:gd name="connsiteX2146" fmla="*/ 1117381 w 3649252"/>
              <a:gd name="connsiteY2146" fmla="*/ 124131 h 677574"/>
              <a:gd name="connsiteX2147" fmla="*/ 1112883 w 3649252"/>
              <a:gd name="connsiteY2147" fmla="*/ 107711 h 677574"/>
              <a:gd name="connsiteX2148" fmla="*/ 1116225 w 3649252"/>
              <a:gd name="connsiteY2148" fmla="*/ 93926 h 677574"/>
              <a:gd name="connsiteX2149" fmla="*/ 1125158 w 3649252"/>
              <a:gd name="connsiteY2149" fmla="*/ 85603 h 677574"/>
              <a:gd name="connsiteX2150" fmla="*/ 1137529 w 3649252"/>
              <a:gd name="connsiteY2150" fmla="*/ 81072 h 677574"/>
              <a:gd name="connsiteX2151" fmla="*/ 1151185 w 3649252"/>
              <a:gd name="connsiteY2151" fmla="*/ 78662 h 677574"/>
              <a:gd name="connsiteX2152" fmla="*/ 1165806 w 3649252"/>
              <a:gd name="connsiteY2152" fmla="*/ 76895 h 677574"/>
              <a:gd name="connsiteX2153" fmla="*/ 1174032 w 3649252"/>
              <a:gd name="connsiteY2153" fmla="*/ 74806 h 677574"/>
              <a:gd name="connsiteX2154" fmla="*/ 1176635 w 3649252"/>
              <a:gd name="connsiteY2154" fmla="*/ 69665 h 677574"/>
              <a:gd name="connsiteX2155" fmla="*/ 1176635 w 3649252"/>
              <a:gd name="connsiteY2155" fmla="*/ 69151 h 677574"/>
              <a:gd name="connsiteX2156" fmla="*/ 1171462 w 3649252"/>
              <a:gd name="connsiteY2156" fmla="*/ 54370 h 677574"/>
              <a:gd name="connsiteX2157" fmla="*/ 1155813 w 3649252"/>
              <a:gd name="connsiteY2157" fmla="*/ 49100 h 677574"/>
              <a:gd name="connsiteX2158" fmla="*/ 1138782 w 3649252"/>
              <a:gd name="connsiteY2158" fmla="*/ 53855 h 677574"/>
              <a:gd name="connsiteX2159" fmla="*/ 1130106 w 3649252"/>
              <a:gd name="connsiteY2159" fmla="*/ 64010 h 677574"/>
              <a:gd name="connsiteX2160" fmla="*/ 1115710 w 3649252"/>
              <a:gd name="connsiteY2160" fmla="*/ 58868 h 677574"/>
              <a:gd name="connsiteX2161" fmla="*/ 1126025 w 3649252"/>
              <a:gd name="connsiteY2161" fmla="*/ 44826 h 677574"/>
              <a:gd name="connsiteX2162" fmla="*/ 1140164 w 3649252"/>
              <a:gd name="connsiteY2162" fmla="*/ 37757 h 677574"/>
              <a:gd name="connsiteX2163" fmla="*/ 1155299 w 3649252"/>
              <a:gd name="connsiteY2163" fmla="*/ 35732 h 677574"/>
              <a:gd name="connsiteX2164" fmla="*/ 793349 w 3649252"/>
              <a:gd name="connsiteY2164" fmla="*/ 35732 h 677574"/>
              <a:gd name="connsiteX2165" fmla="*/ 804306 w 3649252"/>
              <a:gd name="connsiteY2165" fmla="*/ 36857 h 677574"/>
              <a:gd name="connsiteX2166" fmla="*/ 816324 w 3649252"/>
              <a:gd name="connsiteY2166" fmla="*/ 41452 h 677574"/>
              <a:gd name="connsiteX2167" fmla="*/ 825996 w 3649252"/>
              <a:gd name="connsiteY2167" fmla="*/ 51927 h 677574"/>
              <a:gd name="connsiteX2168" fmla="*/ 829852 w 3649252"/>
              <a:gd name="connsiteY2168" fmla="*/ 70693 h 677574"/>
              <a:gd name="connsiteX2169" fmla="*/ 829852 w 3649252"/>
              <a:gd name="connsiteY2169" fmla="*/ 135731 h 677574"/>
              <a:gd name="connsiteX2170" fmla="*/ 814685 w 3649252"/>
              <a:gd name="connsiteY2170" fmla="*/ 135731 h 677574"/>
              <a:gd name="connsiteX2171" fmla="*/ 814685 w 3649252"/>
              <a:gd name="connsiteY2171" fmla="*/ 122364 h 677574"/>
              <a:gd name="connsiteX2172" fmla="*/ 813914 w 3649252"/>
              <a:gd name="connsiteY2172" fmla="*/ 122364 h 677574"/>
              <a:gd name="connsiteX2173" fmla="*/ 808773 w 3649252"/>
              <a:gd name="connsiteY2173" fmla="*/ 129240 h 677574"/>
              <a:gd name="connsiteX2174" fmla="*/ 799197 w 3649252"/>
              <a:gd name="connsiteY2174" fmla="*/ 135474 h 677574"/>
              <a:gd name="connsiteX2175" fmla="*/ 784608 w 3649252"/>
              <a:gd name="connsiteY2175" fmla="*/ 138045 h 677574"/>
              <a:gd name="connsiteX2176" fmla="*/ 767578 w 3649252"/>
              <a:gd name="connsiteY2176" fmla="*/ 134478 h 677574"/>
              <a:gd name="connsiteX2177" fmla="*/ 755431 w 3649252"/>
              <a:gd name="connsiteY2177" fmla="*/ 124131 h 677574"/>
              <a:gd name="connsiteX2178" fmla="*/ 750933 w 3649252"/>
              <a:gd name="connsiteY2178" fmla="*/ 107711 h 677574"/>
              <a:gd name="connsiteX2179" fmla="*/ 754275 w 3649252"/>
              <a:gd name="connsiteY2179" fmla="*/ 93926 h 677574"/>
              <a:gd name="connsiteX2180" fmla="*/ 763208 w 3649252"/>
              <a:gd name="connsiteY2180" fmla="*/ 85603 h 677574"/>
              <a:gd name="connsiteX2181" fmla="*/ 775579 w 3649252"/>
              <a:gd name="connsiteY2181" fmla="*/ 81072 h 677574"/>
              <a:gd name="connsiteX2182" fmla="*/ 789236 w 3649252"/>
              <a:gd name="connsiteY2182" fmla="*/ 78662 h 677574"/>
              <a:gd name="connsiteX2183" fmla="*/ 803856 w 3649252"/>
              <a:gd name="connsiteY2183" fmla="*/ 76895 h 677574"/>
              <a:gd name="connsiteX2184" fmla="*/ 812082 w 3649252"/>
              <a:gd name="connsiteY2184" fmla="*/ 74806 h 677574"/>
              <a:gd name="connsiteX2185" fmla="*/ 814685 w 3649252"/>
              <a:gd name="connsiteY2185" fmla="*/ 69665 h 677574"/>
              <a:gd name="connsiteX2186" fmla="*/ 814685 w 3649252"/>
              <a:gd name="connsiteY2186" fmla="*/ 69151 h 677574"/>
              <a:gd name="connsiteX2187" fmla="*/ 809512 w 3649252"/>
              <a:gd name="connsiteY2187" fmla="*/ 54370 h 677574"/>
              <a:gd name="connsiteX2188" fmla="*/ 793863 w 3649252"/>
              <a:gd name="connsiteY2188" fmla="*/ 49100 h 677574"/>
              <a:gd name="connsiteX2189" fmla="*/ 776832 w 3649252"/>
              <a:gd name="connsiteY2189" fmla="*/ 53855 h 677574"/>
              <a:gd name="connsiteX2190" fmla="*/ 768156 w 3649252"/>
              <a:gd name="connsiteY2190" fmla="*/ 64010 h 677574"/>
              <a:gd name="connsiteX2191" fmla="*/ 753761 w 3649252"/>
              <a:gd name="connsiteY2191" fmla="*/ 58868 h 677574"/>
              <a:gd name="connsiteX2192" fmla="*/ 764075 w 3649252"/>
              <a:gd name="connsiteY2192" fmla="*/ 44826 h 677574"/>
              <a:gd name="connsiteX2193" fmla="*/ 778214 w 3649252"/>
              <a:gd name="connsiteY2193" fmla="*/ 37757 h 677574"/>
              <a:gd name="connsiteX2194" fmla="*/ 793349 w 3649252"/>
              <a:gd name="connsiteY2194" fmla="*/ 35732 h 677574"/>
              <a:gd name="connsiteX2195" fmla="*/ 479024 w 3649252"/>
              <a:gd name="connsiteY2195" fmla="*/ 35732 h 677574"/>
              <a:gd name="connsiteX2196" fmla="*/ 489981 w 3649252"/>
              <a:gd name="connsiteY2196" fmla="*/ 36857 h 677574"/>
              <a:gd name="connsiteX2197" fmla="*/ 501999 w 3649252"/>
              <a:gd name="connsiteY2197" fmla="*/ 41452 h 677574"/>
              <a:gd name="connsiteX2198" fmla="*/ 511671 w 3649252"/>
              <a:gd name="connsiteY2198" fmla="*/ 51927 h 677574"/>
              <a:gd name="connsiteX2199" fmla="*/ 515527 w 3649252"/>
              <a:gd name="connsiteY2199" fmla="*/ 70693 h 677574"/>
              <a:gd name="connsiteX2200" fmla="*/ 515527 w 3649252"/>
              <a:gd name="connsiteY2200" fmla="*/ 135731 h 677574"/>
              <a:gd name="connsiteX2201" fmla="*/ 500360 w 3649252"/>
              <a:gd name="connsiteY2201" fmla="*/ 135731 h 677574"/>
              <a:gd name="connsiteX2202" fmla="*/ 500360 w 3649252"/>
              <a:gd name="connsiteY2202" fmla="*/ 122364 h 677574"/>
              <a:gd name="connsiteX2203" fmla="*/ 499589 w 3649252"/>
              <a:gd name="connsiteY2203" fmla="*/ 122364 h 677574"/>
              <a:gd name="connsiteX2204" fmla="*/ 494448 w 3649252"/>
              <a:gd name="connsiteY2204" fmla="*/ 129240 h 677574"/>
              <a:gd name="connsiteX2205" fmla="*/ 484872 w 3649252"/>
              <a:gd name="connsiteY2205" fmla="*/ 135474 h 677574"/>
              <a:gd name="connsiteX2206" fmla="*/ 470283 w 3649252"/>
              <a:gd name="connsiteY2206" fmla="*/ 138045 h 677574"/>
              <a:gd name="connsiteX2207" fmla="*/ 453253 w 3649252"/>
              <a:gd name="connsiteY2207" fmla="*/ 134478 h 677574"/>
              <a:gd name="connsiteX2208" fmla="*/ 441106 w 3649252"/>
              <a:gd name="connsiteY2208" fmla="*/ 124131 h 677574"/>
              <a:gd name="connsiteX2209" fmla="*/ 436608 w 3649252"/>
              <a:gd name="connsiteY2209" fmla="*/ 107711 h 677574"/>
              <a:gd name="connsiteX2210" fmla="*/ 439949 w 3649252"/>
              <a:gd name="connsiteY2210" fmla="*/ 93926 h 677574"/>
              <a:gd name="connsiteX2211" fmla="*/ 448883 w 3649252"/>
              <a:gd name="connsiteY2211" fmla="*/ 85603 h 677574"/>
              <a:gd name="connsiteX2212" fmla="*/ 461254 w 3649252"/>
              <a:gd name="connsiteY2212" fmla="*/ 81072 h 677574"/>
              <a:gd name="connsiteX2213" fmla="*/ 474911 w 3649252"/>
              <a:gd name="connsiteY2213" fmla="*/ 78662 h 677574"/>
              <a:gd name="connsiteX2214" fmla="*/ 489531 w 3649252"/>
              <a:gd name="connsiteY2214" fmla="*/ 76895 h 677574"/>
              <a:gd name="connsiteX2215" fmla="*/ 497757 w 3649252"/>
              <a:gd name="connsiteY2215" fmla="*/ 74806 h 677574"/>
              <a:gd name="connsiteX2216" fmla="*/ 500360 w 3649252"/>
              <a:gd name="connsiteY2216" fmla="*/ 69665 h 677574"/>
              <a:gd name="connsiteX2217" fmla="*/ 500360 w 3649252"/>
              <a:gd name="connsiteY2217" fmla="*/ 69151 h 677574"/>
              <a:gd name="connsiteX2218" fmla="*/ 495187 w 3649252"/>
              <a:gd name="connsiteY2218" fmla="*/ 54370 h 677574"/>
              <a:gd name="connsiteX2219" fmla="*/ 479538 w 3649252"/>
              <a:gd name="connsiteY2219" fmla="*/ 49100 h 677574"/>
              <a:gd name="connsiteX2220" fmla="*/ 462507 w 3649252"/>
              <a:gd name="connsiteY2220" fmla="*/ 53855 h 677574"/>
              <a:gd name="connsiteX2221" fmla="*/ 453831 w 3649252"/>
              <a:gd name="connsiteY2221" fmla="*/ 64010 h 677574"/>
              <a:gd name="connsiteX2222" fmla="*/ 439435 w 3649252"/>
              <a:gd name="connsiteY2222" fmla="*/ 58868 h 677574"/>
              <a:gd name="connsiteX2223" fmla="*/ 449750 w 3649252"/>
              <a:gd name="connsiteY2223" fmla="*/ 44826 h 677574"/>
              <a:gd name="connsiteX2224" fmla="*/ 463889 w 3649252"/>
              <a:gd name="connsiteY2224" fmla="*/ 37757 h 677574"/>
              <a:gd name="connsiteX2225" fmla="*/ 479024 w 3649252"/>
              <a:gd name="connsiteY2225" fmla="*/ 35732 h 677574"/>
              <a:gd name="connsiteX2226" fmla="*/ 273086 w 3649252"/>
              <a:gd name="connsiteY2226" fmla="*/ 35732 h 677574"/>
              <a:gd name="connsiteX2227" fmla="*/ 291177 w 3649252"/>
              <a:gd name="connsiteY2227" fmla="*/ 39363 h 677574"/>
              <a:gd name="connsiteX2228" fmla="*/ 303067 w 3649252"/>
              <a:gd name="connsiteY2228" fmla="*/ 49196 h 677574"/>
              <a:gd name="connsiteX2229" fmla="*/ 307276 w 3649252"/>
              <a:gd name="connsiteY2229" fmla="*/ 63238 h 677574"/>
              <a:gd name="connsiteX2230" fmla="*/ 302585 w 3649252"/>
              <a:gd name="connsiteY2230" fmla="*/ 76734 h 677574"/>
              <a:gd name="connsiteX2231" fmla="*/ 290824 w 3649252"/>
              <a:gd name="connsiteY2231" fmla="*/ 84061 h 677574"/>
              <a:gd name="connsiteX2232" fmla="*/ 290824 w 3649252"/>
              <a:gd name="connsiteY2232" fmla="*/ 85089 h 677574"/>
              <a:gd name="connsiteX2233" fmla="*/ 300560 w 3649252"/>
              <a:gd name="connsiteY2233" fmla="*/ 88656 h 677574"/>
              <a:gd name="connsiteX2234" fmla="*/ 307019 w 3649252"/>
              <a:gd name="connsiteY2234" fmla="*/ 96946 h 677574"/>
              <a:gd name="connsiteX2235" fmla="*/ 309333 w 3649252"/>
              <a:gd name="connsiteY2235" fmla="*/ 108225 h 677574"/>
              <a:gd name="connsiteX2236" fmla="*/ 304513 w 3649252"/>
              <a:gd name="connsiteY2236" fmla="*/ 123874 h 677574"/>
              <a:gd name="connsiteX2237" fmla="*/ 291274 w 3649252"/>
              <a:gd name="connsiteY2237" fmla="*/ 134157 h 677574"/>
              <a:gd name="connsiteX2238" fmla="*/ 272058 w 3649252"/>
              <a:gd name="connsiteY2238" fmla="*/ 137788 h 677574"/>
              <a:gd name="connsiteX2239" fmla="*/ 253292 w 3649252"/>
              <a:gd name="connsiteY2239" fmla="*/ 134350 h 677574"/>
              <a:gd name="connsiteX2240" fmla="*/ 240149 w 3649252"/>
              <a:gd name="connsiteY2240" fmla="*/ 124774 h 677574"/>
              <a:gd name="connsiteX2241" fmla="*/ 235040 w 3649252"/>
              <a:gd name="connsiteY2241" fmla="*/ 110539 h 677574"/>
              <a:gd name="connsiteX2242" fmla="*/ 251236 w 3649252"/>
              <a:gd name="connsiteY2242" fmla="*/ 110539 h 677574"/>
              <a:gd name="connsiteX2243" fmla="*/ 257309 w 3649252"/>
              <a:gd name="connsiteY2243" fmla="*/ 120693 h 677574"/>
              <a:gd name="connsiteX2244" fmla="*/ 271801 w 3649252"/>
              <a:gd name="connsiteY2244" fmla="*/ 124163 h 677574"/>
              <a:gd name="connsiteX2245" fmla="*/ 287418 w 3649252"/>
              <a:gd name="connsiteY2245" fmla="*/ 120404 h 677574"/>
              <a:gd name="connsiteX2246" fmla="*/ 293908 w 3649252"/>
              <a:gd name="connsiteY2246" fmla="*/ 108225 h 677574"/>
              <a:gd name="connsiteX2247" fmla="*/ 291466 w 3649252"/>
              <a:gd name="connsiteY2247" fmla="*/ 99581 h 677574"/>
              <a:gd name="connsiteX2248" fmla="*/ 284590 w 3649252"/>
              <a:gd name="connsiteY2248" fmla="*/ 93829 h 677574"/>
              <a:gd name="connsiteX2249" fmla="*/ 274114 w 3649252"/>
              <a:gd name="connsiteY2249" fmla="*/ 91773 h 677574"/>
              <a:gd name="connsiteX2250" fmla="*/ 257148 w 3649252"/>
              <a:gd name="connsiteY2250" fmla="*/ 91773 h 677574"/>
              <a:gd name="connsiteX2251" fmla="*/ 257148 w 3649252"/>
              <a:gd name="connsiteY2251" fmla="*/ 78148 h 677574"/>
              <a:gd name="connsiteX2252" fmla="*/ 274114 w 3649252"/>
              <a:gd name="connsiteY2252" fmla="*/ 78148 h 677574"/>
              <a:gd name="connsiteX2253" fmla="*/ 287514 w 3649252"/>
              <a:gd name="connsiteY2253" fmla="*/ 74035 h 677574"/>
              <a:gd name="connsiteX2254" fmla="*/ 291852 w 3649252"/>
              <a:gd name="connsiteY2254" fmla="*/ 63753 h 677574"/>
              <a:gd name="connsiteX2255" fmla="*/ 287160 w 3649252"/>
              <a:gd name="connsiteY2255" fmla="*/ 53116 h 677574"/>
              <a:gd name="connsiteX2256" fmla="*/ 273857 w 3649252"/>
              <a:gd name="connsiteY2256" fmla="*/ 49100 h 677574"/>
              <a:gd name="connsiteX2257" fmla="*/ 259397 w 3649252"/>
              <a:gd name="connsiteY2257" fmla="*/ 52988 h 677574"/>
              <a:gd name="connsiteX2258" fmla="*/ 253292 w 3649252"/>
              <a:gd name="connsiteY2258" fmla="*/ 62981 h 677574"/>
              <a:gd name="connsiteX2259" fmla="*/ 237354 w 3649252"/>
              <a:gd name="connsiteY2259" fmla="*/ 62981 h 677574"/>
              <a:gd name="connsiteX2260" fmla="*/ 242238 w 3649252"/>
              <a:gd name="connsiteY2260" fmla="*/ 48875 h 677574"/>
              <a:gd name="connsiteX2261" fmla="*/ 254834 w 3649252"/>
              <a:gd name="connsiteY2261" fmla="*/ 39235 h 677574"/>
              <a:gd name="connsiteX2262" fmla="*/ 273086 w 3649252"/>
              <a:gd name="connsiteY2262" fmla="*/ 35732 h 677574"/>
              <a:gd name="connsiteX2263" fmla="*/ 176537 w 3649252"/>
              <a:gd name="connsiteY2263" fmla="*/ 35732 h 677574"/>
              <a:gd name="connsiteX2264" fmla="*/ 199962 w 3649252"/>
              <a:gd name="connsiteY2264" fmla="*/ 42095 h 677574"/>
              <a:gd name="connsiteX2265" fmla="*/ 215643 w 3649252"/>
              <a:gd name="connsiteY2265" fmla="*/ 59961 h 677574"/>
              <a:gd name="connsiteX2266" fmla="*/ 221267 w 3649252"/>
              <a:gd name="connsiteY2266" fmla="*/ 86889 h 677574"/>
              <a:gd name="connsiteX2267" fmla="*/ 215643 w 3649252"/>
              <a:gd name="connsiteY2267" fmla="*/ 113624 h 677574"/>
              <a:gd name="connsiteX2268" fmla="*/ 199962 w 3649252"/>
              <a:gd name="connsiteY2268" fmla="*/ 131425 h 677574"/>
              <a:gd name="connsiteX2269" fmla="*/ 176537 w 3649252"/>
              <a:gd name="connsiteY2269" fmla="*/ 137788 h 677574"/>
              <a:gd name="connsiteX2270" fmla="*/ 153112 w 3649252"/>
              <a:gd name="connsiteY2270" fmla="*/ 131425 h 677574"/>
              <a:gd name="connsiteX2271" fmla="*/ 137431 w 3649252"/>
              <a:gd name="connsiteY2271" fmla="*/ 113624 h 677574"/>
              <a:gd name="connsiteX2272" fmla="*/ 131808 w 3649252"/>
              <a:gd name="connsiteY2272" fmla="*/ 86889 h 677574"/>
              <a:gd name="connsiteX2273" fmla="*/ 137431 w 3649252"/>
              <a:gd name="connsiteY2273" fmla="*/ 59961 h 677574"/>
              <a:gd name="connsiteX2274" fmla="*/ 153112 w 3649252"/>
              <a:gd name="connsiteY2274" fmla="*/ 42095 h 677574"/>
              <a:gd name="connsiteX2275" fmla="*/ 176537 w 3649252"/>
              <a:gd name="connsiteY2275" fmla="*/ 35732 h 677574"/>
              <a:gd name="connsiteX2276" fmla="*/ 1969334 w 3649252"/>
              <a:gd name="connsiteY2276" fmla="*/ 4113 h 677574"/>
              <a:gd name="connsiteX2277" fmla="*/ 1983473 w 3649252"/>
              <a:gd name="connsiteY2277" fmla="*/ 4113 h 677574"/>
              <a:gd name="connsiteX2278" fmla="*/ 1986268 w 3649252"/>
              <a:gd name="connsiteY2278" fmla="*/ 12918 h 677574"/>
              <a:gd name="connsiteX2279" fmla="*/ 1995812 w 3649252"/>
              <a:gd name="connsiteY2279" fmla="*/ 16709 h 677574"/>
              <a:gd name="connsiteX2280" fmla="*/ 2005484 w 3649252"/>
              <a:gd name="connsiteY2280" fmla="*/ 12918 h 677574"/>
              <a:gd name="connsiteX2281" fmla="*/ 2008408 w 3649252"/>
              <a:gd name="connsiteY2281" fmla="*/ 4113 h 677574"/>
              <a:gd name="connsiteX2282" fmla="*/ 2022547 w 3649252"/>
              <a:gd name="connsiteY2282" fmla="*/ 4113 h 677574"/>
              <a:gd name="connsiteX2283" fmla="*/ 2015349 w 3649252"/>
              <a:gd name="connsiteY2283" fmla="*/ 21144 h 677574"/>
              <a:gd name="connsiteX2284" fmla="*/ 1995812 w 3649252"/>
              <a:gd name="connsiteY2284" fmla="*/ 27763 h 677574"/>
              <a:gd name="connsiteX2285" fmla="*/ 1976500 w 3649252"/>
              <a:gd name="connsiteY2285" fmla="*/ 21144 h 677574"/>
              <a:gd name="connsiteX2286" fmla="*/ 1969334 w 3649252"/>
              <a:gd name="connsiteY2286" fmla="*/ 4113 h 677574"/>
              <a:gd name="connsiteX2287" fmla="*/ 995741 w 3649252"/>
              <a:gd name="connsiteY2287" fmla="*/ 4113 h 677574"/>
              <a:gd name="connsiteX2288" fmla="*/ 1075175 w 3649252"/>
              <a:gd name="connsiteY2288" fmla="*/ 4113 h 677574"/>
              <a:gd name="connsiteX2289" fmla="*/ 1075175 w 3649252"/>
              <a:gd name="connsiteY2289" fmla="*/ 18252 h 677574"/>
              <a:gd name="connsiteX2290" fmla="*/ 1011679 w 3649252"/>
              <a:gd name="connsiteY2290" fmla="*/ 18252 h 677574"/>
              <a:gd name="connsiteX2291" fmla="*/ 1011679 w 3649252"/>
              <a:gd name="connsiteY2291" fmla="*/ 59382 h 677574"/>
              <a:gd name="connsiteX2292" fmla="*/ 1045098 w 3649252"/>
              <a:gd name="connsiteY2292" fmla="*/ 59382 h 677574"/>
              <a:gd name="connsiteX2293" fmla="*/ 1068973 w 3649252"/>
              <a:gd name="connsiteY2293" fmla="*/ 64010 h 677574"/>
              <a:gd name="connsiteX2294" fmla="*/ 1083755 w 3649252"/>
              <a:gd name="connsiteY2294" fmla="*/ 77056 h 677574"/>
              <a:gd name="connsiteX2295" fmla="*/ 1088800 w 3649252"/>
              <a:gd name="connsiteY2295" fmla="*/ 96914 h 677574"/>
              <a:gd name="connsiteX2296" fmla="*/ 1083755 w 3649252"/>
              <a:gd name="connsiteY2296" fmla="*/ 117094 h 677574"/>
              <a:gd name="connsiteX2297" fmla="*/ 1068973 w 3649252"/>
              <a:gd name="connsiteY2297" fmla="*/ 130783 h 677574"/>
              <a:gd name="connsiteX2298" fmla="*/ 1045098 w 3649252"/>
              <a:gd name="connsiteY2298" fmla="*/ 135731 h 677574"/>
              <a:gd name="connsiteX2299" fmla="*/ 995741 w 3649252"/>
              <a:gd name="connsiteY2299" fmla="*/ 135731 h 677574"/>
              <a:gd name="connsiteX2300" fmla="*/ 995741 w 3649252"/>
              <a:gd name="connsiteY2300" fmla="*/ 4113 h 677574"/>
              <a:gd name="connsiteX2301" fmla="*/ 58097 w 3649252"/>
              <a:gd name="connsiteY2301" fmla="*/ 2314 h 677574"/>
              <a:gd name="connsiteX2302" fmla="*/ 76831 w 3649252"/>
              <a:gd name="connsiteY2302" fmla="*/ 5206 h 677574"/>
              <a:gd name="connsiteX2303" fmla="*/ 92673 w 3649252"/>
              <a:gd name="connsiteY2303" fmla="*/ 13657 h 677574"/>
              <a:gd name="connsiteX2304" fmla="*/ 104498 w 3649252"/>
              <a:gd name="connsiteY2304" fmla="*/ 27153 h 677574"/>
              <a:gd name="connsiteX2305" fmla="*/ 111053 w 3649252"/>
              <a:gd name="connsiteY2305" fmla="*/ 45244 h 677574"/>
              <a:gd name="connsiteX2306" fmla="*/ 95115 w 3649252"/>
              <a:gd name="connsiteY2306" fmla="*/ 45244 h 677574"/>
              <a:gd name="connsiteX2307" fmla="*/ 90198 w 3649252"/>
              <a:gd name="connsiteY2307" fmla="*/ 33162 h 677574"/>
              <a:gd name="connsiteX2308" fmla="*/ 81715 w 3649252"/>
              <a:gd name="connsiteY2308" fmla="*/ 24389 h 677574"/>
              <a:gd name="connsiteX2309" fmla="*/ 70693 w 3649252"/>
              <a:gd name="connsiteY2309" fmla="*/ 19023 h 677574"/>
              <a:gd name="connsiteX2310" fmla="*/ 58097 w 3649252"/>
              <a:gd name="connsiteY2310" fmla="*/ 17223 h 677574"/>
              <a:gd name="connsiteX2311" fmla="*/ 36471 w 3649252"/>
              <a:gd name="connsiteY2311" fmla="*/ 23265 h 677574"/>
              <a:gd name="connsiteX2312" fmla="*/ 21112 w 3649252"/>
              <a:gd name="connsiteY2312" fmla="*/ 41066 h 677574"/>
              <a:gd name="connsiteX2313" fmla="*/ 15424 w 3649252"/>
              <a:gd name="connsiteY2313" fmla="*/ 69922 h 677574"/>
              <a:gd name="connsiteX2314" fmla="*/ 21112 w 3649252"/>
              <a:gd name="connsiteY2314" fmla="*/ 98778 h 677574"/>
              <a:gd name="connsiteX2315" fmla="*/ 36471 w 3649252"/>
              <a:gd name="connsiteY2315" fmla="*/ 116580 h 677574"/>
              <a:gd name="connsiteX2316" fmla="*/ 58097 w 3649252"/>
              <a:gd name="connsiteY2316" fmla="*/ 122621 h 677574"/>
              <a:gd name="connsiteX2317" fmla="*/ 70693 w 3649252"/>
              <a:gd name="connsiteY2317" fmla="*/ 120821 h 677574"/>
              <a:gd name="connsiteX2318" fmla="*/ 81715 w 3649252"/>
              <a:gd name="connsiteY2318" fmla="*/ 115455 h 677574"/>
              <a:gd name="connsiteX2319" fmla="*/ 90198 w 3649252"/>
              <a:gd name="connsiteY2319" fmla="*/ 106651 h 677574"/>
              <a:gd name="connsiteX2320" fmla="*/ 95115 w 3649252"/>
              <a:gd name="connsiteY2320" fmla="*/ 94601 h 677574"/>
              <a:gd name="connsiteX2321" fmla="*/ 111053 w 3649252"/>
              <a:gd name="connsiteY2321" fmla="*/ 94601 h 677574"/>
              <a:gd name="connsiteX2322" fmla="*/ 104498 w 3649252"/>
              <a:gd name="connsiteY2322" fmla="*/ 112659 h 677574"/>
              <a:gd name="connsiteX2323" fmla="*/ 92673 w 3649252"/>
              <a:gd name="connsiteY2323" fmla="*/ 126188 h 677574"/>
              <a:gd name="connsiteX2324" fmla="*/ 76831 w 3649252"/>
              <a:gd name="connsiteY2324" fmla="*/ 134639 h 677574"/>
              <a:gd name="connsiteX2325" fmla="*/ 58097 w 3649252"/>
              <a:gd name="connsiteY2325" fmla="*/ 137531 h 677574"/>
              <a:gd name="connsiteX2326" fmla="*/ 28149 w 3649252"/>
              <a:gd name="connsiteY2326" fmla="*/ 129305 h 677574"/>
              <a:gd name="connsiteX2327" fmla="*/ 7519 w 3649252"/>
              <a:gd name="connsiteY2327" fmla="*/ 105912 h 677574"/>
              <a:gd name="connsiteX2328" fmla="*/ 0 w 3649252"/>
              <a:gd name="connsiteY2328" fmla="*/ 69922 h 677574"/>
              <a:gd name="connsiteX2329" fmla="*/ 7519 w 3649252"/>
              <a:gd name="connsiteY2329" fmla="*/ 33933 h 677574"/>
              <a:gd name="connsiteX2330" fmla="*/ 28149 w 3649252"/>
              <a:gd name="connsiteY2330" fmla="*/ 10540 h 677574"/>
              <a:gd name="connsiteX2331" fmla="*/ 58097 w 3649252"/>
              <a:gd name="connsiteY2331" fmla="*/ 2314 h 677574"/>
              <a:gd name="connsiteX2332" fmla="*/ 2181374 w 3649252"/>
              <a:gd name="connsiteY2332" fmla="*/ 0 h 677574"/>
              <a:gd name="connsiteX2333" fmla="*/ 2189086 w 3649252"/>
              <a:gd name="connsiteY2333" fmla="*/ 9254 h 677574"/>
              <a:gd name="connsiteX2334" fmla="*/ 2178674 w 3649252"/>
              <a:gd name="connsiteY2334" fmla="*/ 15360 h 677574"/>
              <a:gd name="connsiteX2335" fmla="*/ 2165307 w 3649252"/>
              <a:gd name="connsiteY2335" fmla="*/ 17481 h 677574"/>
              <a:gd name="connsiteX2336" fmla="*/ 2148726 w 3649252"/>
              <a:gd name="connsiteY2336" fmla="*/ 18252 h 677574"/>
              <a:gd name="connsiteX2337" fmla="*/ 2131696 w 3649252"/>
              <a:gd name="connsiteY2337" fmla="*/ 23265 h 677574"/>
              <a:gd name="connsiteX2338" fmla="*/ 2121284 w 3649252"/>
              <a:gd name="connsiteY2338" fmla="*/ 36632 h 677574"/>
              <a:gd name="connsiteX2339" fmla="*/ 2116593 w 3649252"/>
              <a:gd name="connsiteY2339" fmla="*/ 58097 h 677574"/>
              <a:gd name="connsiteX2340" fmla="*/ 2117878 w 3649252"/>
              <a:gd name="connsiteY2340" fmla="*/ 58097 h 677574"/>
              <a:gd name="connsiteX2341" fmla="*/ 2131760 w 3649252"/>
              <a:gd name="connsiteY2341" fmla="*/ 44473 h 677574"/>
              <a:gd name="connsiteX2342" fmla="*/ 2150783 w 3649252"/>
              <a:gd name="connsiteY2342" fmla="*/ 40102 h 677574"/>
              <a:gd name="connsiteX2343" fmla="*/ 2171605 w 3649252"/>
              <a:gd name="connsiteY2343" fmla="*/ 45501 h 677574"/>
              <a:gd name="connsiteX2344" fmla="*/ 2186258 w 3649252"/>
              <a:gd name="connsiteY2344" fmla="*/ 61503 h 677574"/>
              <a:gd name="connsiteX2345" fmla="*/ 2191657 w 3649252"/>
              <a:gd name="connsiteY2345" fmla="*/ 87660 h 677574"/>
              <a:gd name="connsiteX2346" fmla="*/ 2186162 w 3649252"/>
              <a:gd name="connsiteY2346" fmla="*/ 114395 h 677574"/>
              <a:gd name="connsiteX2347" fmla="*/ 2170802 w 3649252"/>
              <a:gd name="connsiteY2347" fmla="*/ 131715 h 677574"/>
              <a:gd name="connsiteX2348" fmla="*/ 2147698 w 3649252"/>
              <a:gd name="connsiteY2348" fmla="*/ 137788 h 677574"/>
              <a:gd name="connsiteX2349" fmla="*/ 2124498 w 3649252"/>
              <a:gd name="connsiteY2349" fmla="*/ 131522 h 677574"/>
              <a:gd name="connsiteX2350" fmla="*/ 2109010 w 3649252"/>
              <a:gd name="connsiteY2350" fmla="*/ 112884 h 677574"/>
              <a:gd name="connsiteX2351" fmla="*/ 2103483 w 3649252"/>
              <a:gd name="connsiteY2351" fmla="*/ 82261 h 677574"/>
              <a:gd name="connsiteX2352" fmla="*/ 2103483 w 3649252"/>
              <a:gd name="connsiteY2352" fmla="*/ 71722 h 677574"/>
              <a:gd name="connsiteX2353" fmla="*/ 2114697 w 3649252"/>
              <a:gd name="connsiteY2353" fmla="*/ 21722 h 677574"/>
              <a:gd name="connsiteX2354" fmla="*/ 2148469 w 3649252"/>
              <a:gd name="connsiteY2354" fmla="*/ 4113 h 677574"/>
              <a:gd name="connsiteX2355" fmla="*/ 2162672 w 3649252"/>
              <a:gd name="connsiteY2355" fmla="*/ 3985 h 677574"/>
              <a:gd name="connsiteX2356" fmla="*/ 2173533 w 3649252"/>
              <a:gd name="connsiteY2356" fmla="*/ 3406 h 677574"/>
              <a:gd name="connsiteX2357" fmla="*/ 2181374 w 3649252"/>
              <a:gd name="connsiteY2357" fmla="*/ 0 h 6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</a:cxnLst>
            <a:rect l="l" t="t" r="r" b="b"/>
            <a:pathLst>
              <a:path w="3649252" h="677574">
                <a:moveTo>
                  <a:pt x="1159117" y="598526"/>
                </a:moveTo>
                <a:lnTo>
                  <a:pt x="1159117" y="620055"/>
                </a:lnTo>
                <a:lnTo>
                  <a:pt x="1182189" y="620055"/>
                </a:lnTo>
                <a:cubicBezTo>
                  <a:pt x="1186002" y="620055"/>
                  <a:pt x="1188991" y="619145"/>
                  <a:pt x="1191154" y="617324"/>
                </a:cubicBezTo>
                <a:cubicBezTo>
                  <a:pt x="1193318" y="615503"/>
                  <a:pt x="1194400" y="613007"/>
                  <a:pt x="1194400" y="609837"/>
                </a:cubicBezTo>
                <a:cubicBezTo>
                  <a:pt x="1194400" y="606324"/>
                  <a:pt x="1193318" y="603560"/>
                  <a:pt x="1191154" y="601546"/>
                </a:cubicBezTo>
                <a:cubicBezTo>
                  <a:pt x="1188991" y="599533"/>
                  <a:pt x="1186002" y="598526"/>
                  <a:pt x="1182189" y="598526"/>
                </a:cubicBezTo>
                <a:lnTo>
                  <a:pt x="1159117" y="598526"/>
                </a:lnTo>
                <a:close/>
                <a:moveTo>
                  <a:pt x="2676058" y="594798"/>
                </a:moveTo>
                <a:cubicBezTo>
                  <a:pt x="2675201" y="595355"/>
                  <a:pt x="2674034" y="595859"/>
                  <a:pt x="2672555" y="596309"/>
                </a:cubicBezTo>
                <a:cubicBezTo>
                  <a:pt x="2671077" y="596758"/>
                  <a:pt x="2669417" y="597166"/>
                  <a:pt x="2667575" y="597530"/>
                </a:cubicBezTo>
                <a:cubicBezTo>
                  <a:pt x="2665733" y="597894"/>
                  <a:pt x="2663891" y="598215"/>
                  <a:pt x="2662048" y="598494"/>
                </a:cubicBezTo>
                <a:lnTo>
                  <a:pt x="2657035" y="599233"/>
                </a:lnTo>
                <a:cubicBezTo>
                  <a:pt x="2653822" y="599704"/>
                  <a:pt x="2651015" y="600454"/>
                  <a:pt x="2648616" y="601482"/>
                </a:cubicBezTo>
                <a:cubicBezTo>
                  <a:pt x="2646217" y="602510"/>
                  <a:pt x="2644353" y="603892"/>
                  <a:pt x="2643025" y="605627"/>
                </a:cubicBezTo>
                <a:cubicBezTo>
                  <a:pt x="2641697" y="607362"/>
                  <a:pt x="2641033" y="609515"/>
                  <a:pt x="2641033" y="612086"/>
                </a:cubicBezTo>
                <a:cubicBezTo>
                  <a:pt x="2641033" y="615814"/>
                  <a:pt x="2642393" y="618652"/>
                  <a:pt x="2645113" y="620601"/>
                </a:cubicBezTo>
                <a:cubicBezTo>
                  <a:pt x="2647834" y="622551"/>
                  <a:pt x="2651294" y="623526"/>
                  <a:pt x="2655493" y="623526"/>
                </a:cubicBezTo>
                <a:cubicBezTo>
                  <a:pt x="2659520" y="623526"/>
                  <a:pt x="2663076" y="622722"/>
                  <a:pt x="2666161" y="621116"/>
                </a:cubicBezTo>
                <a:cubicBezTo>
                  <a:pt x="2669246" y="619509"/>
                  <a:pt x="2671667" y="617335"/>
                  <a:pt x="2673423" y="614592"/>
                </a:cubicBezTo>
                <a:cubicBezTo>
                  <a:pt x="2675179" y="611850"/>
                  <a:pt x="2676058" y="608744"/>
                  <a:pt x="2676058" y="605274"/>
                </a:cubicBezTo>
                <a:lnTo>
                  <a:pt x="2676058" y="594798"/>
                </a:lnTo>
                <a:close/>
                <a:moveTo>
                  <a:pt x="2075983" y="594798"/>
                </a:moveTo>
                <a:cubicBezTo>
                  <a:pt x="2075126" y="595355"/>
                  <a:pt x="2073959" y="595859"/>
                  <a:pt x="2072481" y="596309"/>
                </a:cubicBezTo>
                <a:cubicBezTo>
                  <a:pt x="2071003" y="596758"/>
                  <a:pt x="2069342" y="597166"/>
                  <a:pt x="2067500" y="597530"/>
                </a:cubicBezTo>
                <a:cubicBezTo>
                  <a:pt x="2065658" y="597894"/>
                  <a:pt x="2063815" y="598215"/>
                  <a:pt x="2061973" y="598494"/>
                </a:cubicBezTo>
                <a:lnTo>
                  <a:pt x="2056960" y="599233"/>
                </a:lnTo>
                <a:cubicBezTo>
                  <a:pt x="2053747" y="599704"/>
                  <a:pt x="2050941" y="600454"/>
                  <a:pt x="2048541" y="601482"/>
                </a:cubicBezTo>
                <a:cubicBezTo>
                  <a:pt x="2046142" y="602510"/>
                  <a:pt x="2044278" y="603892"/>
                  <a:pt x="2042950" y="605627"/>
                </a:cubicBezTo>
                <a:cubicBezTo>
                  <a:pt x="2041622" y="607362"/>
                  <a:pt x="2040958" y="609515"/>
                  <a:pt x="2040958" y="612086"/>
                </a:cubicBezTo>
                <a:cubicBezTo>
                  <a:pt x="2040958" y="615814"/>
                  <a:pt x="2042318" y="618652"/>
                  <a:pt x="2045039" y="620601"/>
                </a:cubicBezTo>
                <a:cubicBezTo>
                  <a:pt x="2047760" y="622551"/>
                  <a:pt x="2051219" y="623526"/>
                  <a:pt x="2055418" y="623526"/>
                </a:cubicBezTo>
                <a:cubicBezTo>
                  <a:pt x="2059445" y="623526"/>
                  <a:pt x="2063001" y="622722"/>
                  <a:pt x="2066086" y="621116"/>
                </a:cubicBezTo>
                <a:cubicBezTo>
                  <a:pt x="2069171" y="619509"/>
                  <a:pt x="2071591" y="617335"/>
                  <a:pt x="2073348" y="614592"/>
                </a:cubicBezTo>
                <a:cubicBezTo>
                  <a:pt x="2075105" y="611850"/>
                  <a:pt x="2075983" y="608744"/>
                  <a:pt x="2075983" y="605274"/>
                </a:cubicBezTo>
                <a:lnTo>
                  <a:pt x="2075983" y="594798"/>
                </a:lnTo>
                <a:close/>
                <a:moveTo>
                  <a:pt x="1085383" y="594798"/>
                </a:moveTo>
                <a:cubicBezTo>
                  <a:pt x="1084527" y="595355"/>
                  <a:pt x="1083359" y="595859"/>
                  <a:pt x="1081881" y="596309"/>
                </a:cubicBezTo>
                <a:cubicBezTo>
                  <a:pt x="1080403" y="596758"/>
                  <a:pt x="1078742" y="597166"/>
                  <a:pt x="1076900" y="597530"/>
                </a:cubicBezTo>
                <a:cubicBezTo>
                  <a:pt x="1075058" y="597894"/>
                  <a:pt x="1073215" y="598215"/>
                  <a:pt x="1071373" y="598494"/>
                </a:cubicBezTo>
                <a:lnTo>
                  <a:pt x="1066360" y="599233"/>
                </a:lnTo>
                <a:cubicBezTo>
                  <a:pt x="1063147" y="599704"/>
                  <a:pt x="1060341" y="600454"/>
                  <a:pt x="1057941" y="601482"/>
                </a:cubicBezTo>
                <a:cubicBezTo>
                  <a:pt x="1055542" y="602510"/>
                  <a:pt x="1053678" y="603892"/>
                  <a:pt x="1052350" y="605627"/>
                </a:cubicBezTo>
                <a:cubicBezTo>
                  <a:pt x="1051022" y="607362"/>
                  <a:pt x="1050358" y="609515"/>
                  <a:pt x="1050358" y="612086"/>
                </a:cubicBezTo>
                <a:cubicBezTo>
                  <a:pt x="1050358" y="615814"/>
                  <a:pt x="1051718" y="618652"/>
                  <a:pt x="1054439" y="620601"/>
                </a:cubicBezTo>
                <a:cubicBezTo>
                  <a:pt x="1057160" y="622551"/>
                  <a:pt x="1060619" y="623526"/>
                  <a:pt x="1064818" y="623526"/>
                </a:cubicBezTo>
                <a:cubicBezTo>
                  <a:pt x="1068845" y="623526"/>
                  <a:pt x="1072401" y="622722"/>
                  <a:pt x="1075486" y="621116"/>
                </a:cubicBezTo>
                <a:cubicBezTo>
                  <a:pt x="1078571" y="619509"/>
                  <a:pt x="1080992" y="617335"/>
                  <a:pt x="1082748" y="614592"/>
                </a:cubicBezTo>
                <a:cubicBezTo>
                  <a:pt x="1084505" y="611850"/>
                  <a:pt x="1085383" y="608744"/>
                  <a:pt x="1085383" y="605274"/>
                </a:cubicBezTo>
                <a:lnTo>
                  <a:pt x="1085383" y="594798"/>
                </a:lnTo>
                <a:close/>
                <a:moveTo>
                  <a:pt x="166985" y="590942"/>
                </a:moveTo>
                <a:cubicBezTo>
                  <a:pt x="166342" y="591714"/>
                  <a:pt x="164939" y="592410"/>
                  <a:pt x="162776" y="593031"/>
                </a:cubicBezTo>
                <a:cubicBezTo>
                  <a:pt x="160612" y="593652"/>
                  <a:pt x="158127" y="594188"/>
                  <a:pt x="155321" y="594638"/>
                </a:cubicBezTo>
                <a:cubicBezTo>
                  <a:pt x="152514" y="595088"/>
                  <a:pt x="149794" y="595473"/>
                  <a:pt x="147159" y="595794"/>
                </a:cubicBezTo>
                <a:lnTo>
                  <a:pt x="140764" y="596598"/>
                </a:lnTo>
                <a:cubicBezTo>
                  <a:pt x="136823" y="597112"/>
                  <a:pt x="133149" y="597937"/>
                  <a:pt x="129743" y="599072"/>
                </a:cubicBezTo>
                <a:cubicBezTo>
                  <a:pt x="126336" y="600207"/>
                  <a:pt x="123594" y="601900"/>
                  <a:pt x="121516" y="604149"/>
                </a:cubicBezTo>
                <a:cubicBezTo>
                  <a:pt x="119439" y="606398"/>
                  <a:pt x="118400" y="609451"/>
                  <a:pt x="118400" y="613307"/>
                </a:cubicBezTo>
                <a:cubicBezTo>
                  <a:pt x="118400" y="618577"/>
                  <a:pt x="120360" y="622551"/>
                  <a:pt x="124280" y="625229"/>
                </a:cubicBezTo>
                <a:cubicBezTo>
                  <a:pt x="128200" y="627906"/>
                  <a:pt x="133181" y="629245"/>
                  <a:pt x="139222" y="629245"/>
                </a:cubicBezTo>
                <a:cubicBezTo>
                  <a:pt x="145220" y="629245"/>
                  <a:pt x="150287" y="628067"/>
                  <a:pt x="154421" y="625711"/>
                </a:cubicBezTo>
                <a:cubicBezTo>
                  <a:pt x="158555" y="623354"/>
                  <a:pt x="161683" y="620312"/>
                  <a:pt x="163804" y="616585"/>
                </a:cubicBezTo>
                <a:cubicBezTo>
                  <a:pt x="165925" y="612857"/>
                  <a:pt x="166985" y="608937"/>
                  <a:pt x="166985" y="604824"/>
                </a:cubicBezTo>
                <a:lnTo>
                  <a:pt x="166985" y="590942"/>
                </a:lnTo>
                <a:close/>
                <a:moveTo>
                  <a:pt x="618878" y="562922"/>
                </a:moveTo>
                <a:cubicBezTo>
                  <a:pt x="618535" y="566649"/>
                  <a:pt x="618193" y="570377"/>
                  <a:pt x="617850" y="574104"/>
                </a:cubicBezTo>
                <a:cubicBezTo>
                  <a:pt x="617121" y="584644"/>
                  <a:pt x="616072" y="593588"/>
                  <a:pt x="614701" y="600936"/>
                </a:cubicBezTo>
                <a:cubicBezTo>
                  <a:pt x="613330" y="608284"/>
                  <a:pt x="611188" y="614250"/>
                  <a:pt x="608274" y="618834"/>
                </a:cubicBezTo>
                <a:lnTo>
                  <a:pt x="645485" y="618834"/>
                </a:lnTo>
                <a:lnTo>
                  <a:pt x="645485" y="562922"/>
                </a:lnTo>
                <a:lnTo>
                  <a:pt x="618878" y="562922"/>
                </a:lnTo>
                <a:close/>
                <a:moveTo>
                  <a:pt x="1159117" y="562794"/>
                </a:moveTo>
                <a:lnTo>
                  <a:pt x="1159117" y="582459"/>
                </a:lnTo>
                <a:lnTo>
                  <a:pt x="1176277" y="582459"/>
                </a:lnTo>
                <a:cubicBezTo>
                  <a:pt x="1179019" y="582459"/>
                  <a:pt x="1181364" y="582063"/>
                  <a:pt x="1183314" y="581270"/>
                </a:cubicBezTo>
                <a:cubicBezTo>
                  <a:pt x="1185263" y="580478"/>
                  <a:pt x="1186763" y="579331"/>
                  <a:pt x="1187812" y="577832"/>
                </a:cubicBezTo>
                <a:cubicBezTo>
                  <a:pt x="1188862" y="576332"/>
                  <a:pt x="1189387" y="574554"/>
                  <a:pt x="1189387" y="572498"/>
                </a:cubicBezTo>
                <a:cubicBezTo>
                  <a:pt x="1189387" y="569456"/>
                  <a:pt x="1188166" y="567078"/>
                  <a:pt x="1185724" y="565364"/>
                </a:cubicBezTo>
                <a:cubicBezTo>
                  <a:pt x="1183282" y="563650"/>
                  <a:pt x="1179940" y="562794"/>
                  <a:pt x="1175698" y="562794"/>
                </a:cubicBezTo>
                <a:lnTo>
                  <a:pt x="1159117" y="562794"/>
                </a:lnTo>
                <a:close/>
                <a:moveTo>
                  <a:pt x="3133786" y="562344"/>
                </a:moveTo>
                <a:cubicBezTo>
                  <a:pt x="3129330" y="562344"/>
                  <a:pt x="3125570" y="563522"/>
                  <a:pt x="3122507" y="565878"/>
                </a:cubicBezTo>
                <a:cubicBezTo>
                  <a:pt x="3119444" y="568235"/>
                  <a:pt x="3117098" y="571577"/>
                  <a:pt x="3115470" y="575904"/>
                </a:cubicBezTo>
                <a:cubicBezTo>
                  <a:pt x="3113841" y="580231"/>
                  <a:pt x="3113028" y="585330"/>
                  <a:pt x="3113028" y="591199"/>
                </a:cubicBezTo>
                <a:cubicBezTo>
                  <a:pt x="3113028" y="597069"/>
                  <a:pt x="3113841" y="602189"/>
                  <a:pt x="3115470" y="606559"/>
                </a:cubicBezTo>
                <a:cubicBezTo>
                  <a:pt x="3117098" y="610929"/>
                  <a:pt x="3119455" y="614325"/>
                  <a:pt x="3122539" y="616745"/>
                </a:cubicBezTo>
                <a:cubicBezTo>
                  <a:pt x="3125624" y="619166"/>
                  <a:pt x="3129373" y="620376"/>
                  <a:pt x="3133786" y="620376"/>
                </a:cubicBezTo>
                <a:cubicBezTo>
                  <a:pt x="3138242" y="620376"/>
                  <a:pt x="3142012" y="619145"/>
                  <a:pt x="3145097" y="616681"/>
                </a:cubicBezTo>
                <a:cubicBezTo>
                  <a:pt x="3148181" y="614218"/>
                  <a:pt x="3150527" y="610790"/>
                  <a:pt x="3152134" y="606398"/>
                </a:cubicBezTo>
                <a:cubicBezTo>
                  <a:pt x="3153741" y="602007"/>
                  <a:pt x="3154544" y="596941"/>
                  <a:pt x="3154544" y="591199"/>
                </a:cubicBezTo>
                <a:cubicBezTo>
                  <a:pt x="3154544" y="585501"/>
                  <a:pt x="3153751" y="580488"/>
                  <a:pt x="3152166" y="576161"/>
                </a:cubicBezTo>
                <a:cubicBezTo>
                  <a:pt x="3150581" y="571834"/>
                  <a:pt x="3148246" y="568449"/>
                  <a:pt x="3145161" y="566007"/>
                </a:cubicBezTo>
                <a:cubicBezTo>
                  <a:pt x="3142076" y="563565"/>
                  <a:pt x="3138285" y="562344"/>
                  <a:pt x="3133786" y="562344"/>
                </a:cubicBezTo>
                <a:close/>
                <a:moveTo>
                  <a:pt x="409636" y="562344"/>
                </a:moveTo>
                <a:cubicBezTo>
                  <a:pt x="405180" y="562344"/>
                  <a:pt x="401421" y="563522"/>
                  <a:pt x="398357" y="565878"/>
                </a:cubicBezTo>
                <a:cubicBezTo>
                  <a:pt x="395294" y="568235"/>
                  <a:pt x="392948" y="571577"/>
                  <a:pt x="391320" y="575904"/>
                </a:cubicBezTo>
                <a:cubicBezTo>
                  <a:pt x="389692" y="580231"/>
                  <a:pt x="388878" y="585330"/>
                  <a:pt x="388878" y="591199"/>
                </a:cubicBezTo>
                <a:cubicBezTo>
                  <a:pt x="388878" y="597069"/>
                  <a:pt x="389692" y="602189"/>
                  <a:pt x="391320" y="606559"/>
                </a:cubicBezTo>
                <a:cubicBezTo>
                  <a:pt x="392948" y="610929"/>
                  <a:pt x="395304" y="614325"/>
                  <a:pt x="398389" y="616745"/>
                </a:cubicBezTo>
                <a:cubicBezTo>
                  <a:pt x="401474" y="619166"/>
                  <a:pt x="405223" y="620376"/>
                  <a:pt x="409636" y="620376"/>
                </a:cubicBezTo>
                <a:cubicBezTo>
                  <a:pt x="414092" y="620376"/>
                  <a:pt x="417862" y="619145"/>
                  <a:pt x="420947" y="616681"/>
                </a:cubicBezTo>
                <a:cubicBezTo>
                  <a:pt x="424032" y="614218"/>
                  <a:pt x="426377" y="610790"/>
                  <a:pt x="427984" y="606398"/>
                </a:cubicBezTo>
                <a:cubicBezTo>
                  <a:pt x="429591" y="602007"/>
                  <a:pt x="430394" y="596941"/>
                  <a:pt x="430394" y="591199"/>
                </a:cubicBezTo>
                <a:cubicBezTo>
                  <a:pt x="430394" y="585501"/>
                  <a:pt x="429601" y="580488"/>
                  <a:pt x="428016" y="576161"/>
                </a:cubicBezTo>
                <a:cubicBezTo>
                  <a:pt x="426431" y="571834"/>
                  <a:pt x="424096" y="568449"/>
                  <a:pt x="421011" y="566007"/>
                </a:cubicBezTo>
                <a:cubicBezTo>
                  <a:pt x="417926" y="563565"/>
                  <a:pt x="414135" y="562344"/>
                  <a:pt x="409636" y="562344"/>
                </a:cubicBezTo>
                <a:close/>
                <a:moveTo>
                  <a:pt x="2903603" y="561894"/>
                </a:moveTo>
                <a:lnTo>
                  <a:pt x="2903603" y="621148"/>
                </a:lnTo>
                <a:cubicBezTo>
                  <a:pt x="2907287" y="621148"/>
                  <a:pt x="2910565" y="620387"/>
                  <a:pt x="2913435" y="618866"/>
                </a:cubicBezTo>
                <a:cubicBezTo>
                  <a:pt x="2916306" y="617345"/>
                  <a:pt x="2918727" y="615235"/>
                  <a:pt x="2920698" y="612536"/>
                </a:cubicBezTo>
                <a:cubicBezTo>
                  <a:pt x="2922669" y="609837"/>
                  <a:pt x="2924168" y="606698"/>
                  <a:pt x="2925197" y="603121"/>
                </a:cubicBezTo>
                <a:cubicBezTo>
                  <a:pt x="2926225" y="599543"/>
                  <a:pt x="2926739" y="595698"/>
                  <a:pt x="2926739" y="591585"/>
                </a:cubicBezTo>
                <a:cubicBezTo>
                  <a:pt x="2926739" y="586058"/>
                  <a:pt x="2925829" y="581056"/>
                  <a:pt x="2924008" y="576579"/>
                </a:cubicBezTo>
                <a:cubicBezTo>
                  <a:pt x="2922187" y="572101"/>
                  <a:pt x="2919562" y="568535"/>
                  <a:pt x="2916135" y="565878"/>
                </a:cubicBezTo>
                <a:cubicBezTo>
                  <a:pt x="2912707" y="563222"/>
                  <a:pt x="2908530" y="561894"/>
                  <a:pt x="2903603" y="561894"/>
                </a:cubicBezTo>
                <a:close/>
                <a:moveTo>
                  <a:pt x="2876289" y="561894"/>
                </a:moveTo>
                <a:cubicBezTo>
                  <a:pt x="2872605" y="561894"/>
                  <a:pt x="2869327" y="562665"/>
                  <a:pt x="2866457" y="564207"/>
                </a:cubicBezTo>
                <a:cubicBezTo>
                  <a:pt x="2863586" y="565750"/>
                  <a:pt x="2861165" y="567860"/>
                  <a:pt x="2859195" y="570538"/>
                </a:cubicBezTo>
                <a:cubicBezTo>
                  <a:pt x="2857224" y="573215"/>
                  <a:pt x="2855735" y="576354"/>
                  <a:pt x="2854728" y="579953"/>
                </a:cubicBezTo>
                <a:cubicBezTo>
                  <a:pt x="2853721" y="583552"/>
                  <a:pt x="2853218" y="587429"/>
                  <a:pt x="2853218" y="591585"/>
                </a:cubicBezTo>
                <a:cubicBezTo>
                  <a:pt x="2853218" y="597069"/>
                  <a:pt x="2854117" y="602050"/>
                  <a:pt x="2855917" y="606527"/>
                </a:cubicBezTo>
                <a:cubicBezTo>
                  <a:pt x="2857716" y="611004"/>
                  <a:pt x="2860351" y="614560"/>
                  <a:pt x="2863822" y="617195"/>
                </a:cubicBezTo>
                <a:cubicBezTo>
                  <a:pt x="2867292" y="619830"/>
                  <a:pt x="2871448" y="621148"/>
                  <a:pt x="2876289" y="621148"/>
                </a:cubicBezTo>
                <a:lnTo>
                  <a:pt x="2876289" y="561894"/>
                </a:lnTo>
                <a:close/>
                <a:moveTo>
                  <a:pt x="3016658" y="561444"/>
                </a:moveTo>
                <a:cubicBezTo>
                  <a:pt x="3012074" y="561444"/>
                  <a:pt x="3008228" y="562751"/>
                  <a:pt x="3005122" y="565364"/>
                </a:cubicBezTo>
                <a:cubicBezTo>
                  <a:pt x="3002016" y="567978"/>
                  <a:pt x="2999681" y="571534"/>
                  <a:pt x="2998117" y="576032"/>
                </a:cubicBezTo>
                <a:cubicBezTo>
                  <a:pt x="2996553" y="580531"/>
                  <a:pt x="2995771" y="585651"/>
                  <a:pt x="2995771" y="591392"/>
                </a:cubicBezTo>
                <a:cubicBezTo>
                  <a:pt x="2995771" y="597133"/>
                  <a:pt x="2996553" y="602253"/>
                  <a:pt x="2998117" y="606752"/>
                </a:cubicBezTo>
                <a:cubicBezTo>
                  <a:pt x="2999681" y="611251"/>
                  <a:pt x="3002016" y="614796"/>
                  <a:pt x="3005122" y="617388"/>
                </a:cubicBezTo>
                <a:cubicBezTo>
                  <a:pt x="3008228" y="619980"/>
                  <a:pt x="3012074" y="621276"/>
                  <a:pt x="3016658" y="621276"/>
                </a:cubicBezTo>
                <a:cubicBezTo>
                  <a:pt x="3021200" y="621276"/>
                  <a:pt x="3024991" y="619980"/>
                  <a:pt x="3028033" y="617388"/>
                </a:cubicBezTo>
                <a:cubicBezTo>
                  <a:pt x="3031075" y="614796"/>
                  <a:pt x="3033378" y="611251"/>
                  <a:pt x="3034942" y="606752"/>
                </a:cubicBezTo>
                <a:cubicBezTo>
                  <a:pt x="3036506" y="602253"/>
                  <a:pt x="3037288" y="597133"/>
                  <a:pt x="3037288" y="591392"/>
                </a:cubicBezTo>
                <a:cubicBezTo>
                  <a:pt x="3037288" y="585651"/>
                  <a:pt x="3036506" y="580531"/>
                  <a:pt x="3034942" y="576032"/>
                </a:cubicBezTo>
                <a:cubicBezTo>
                  <a:pt x="3033378" y="571534"/>
                  <a:pt x="3031075" y="567978"/>
                  <a:pt x="3028033" y="565364"/>
                </a:cubicBezTo>
                <a:cubicBezTo>
                  <a:pt x="3024991" y="562751"/>
                  <a:pt x="3021200" y="561444"/>
                  <a:pt x="3016658" y="561444"/>
                </a:cubicBezTo>
                <a:close/>
                <a:moveTo>
                  <a:pt x="1702208" y="561444"/>
                </a:moveTo>
                <a:cubicBezTo>
                  <a:pt x="1697624" y="561444"/>
                  <a:pt x="1693778" y="562751"/>
                  <a:pt x="1690672" y="565364"/>
                </a:cubicBezTo>
                <a:cubicBezTo>
                  <a:pt x="1687566" y="567978"/>
                  <a:pt x="1685231" y="571534"/>
                  <a:pt x="1683667" y="576032"/>
                </a:cubicBezTo>
                <a:cubicBezTo>
                  <a:pt x="1682103" y="580531"/>
                  <a:pt x="1681321" y="585651"/>
                  <a:pt x="1681321" y="591392"/>
                </a:cubicBezTo>
                <a:cubicBezTo>
                  <a:pt x="1681321" y="597133"/>
                  <a:pt x="1682103" y="602253"/>
                  <a:pt x="1683667" y="606752"/>
                </a:cubicBezTo>
                <a:cubicBezTo>
                  <a:pt x="1685231" y="611251"/>
                  <a:pt x="1687566" y="614796"/>
                  <a:pt x="1690672" y="617388"/>
                </a:cubicBezTo>
                <a:cubicBezTo>
                  <a:pt x="1693778" y="619980"/>
                  <a:pt x="1697624" y="621276"/>
                  <a:pt x="1702208" y="621276"/>
                </a:cubicBezTo>
                <a:cubicBezTo>
                  <a:pt x="1706750" y="621276"/>
                  <a:pt x="1710541" y="619980"/>
                  <a:pt x="1713583" y="617388"/>
                </a:cubicBezTo>
                <a:cubicBezTo>
                  <a:pt x="1716625" y="614796"/>
                  <a:pt x="1718928" y="611251"/>
                  <a:pt x="1720492" y="606752"/>
                </a:cubicBezTo>
                <a:cubicBezTo>
                  <a:pt x="1722056" y="602253"/>
                  <a:pt x="1722838" y="597133"/>
                  <a:pt x="1722838" y="591392"/>
                </a:cubicBezTo>
                <a:cubicBezTo>
                  <a:pt x="1722838" y="585651"/>
                  <a:pt x="1722056" y="580531"/>
                  <a:pt x="1720492" y="576032"/>
                </a:cubicBezTo>
                <a:cubicBezTo>
                  <a:pt x="1718928" y="571534"/>
                  <a:pt x="1716625" y="567978"/>
                  <a:pt x="1713583" y="565364"/>
                </a:cubicBezTo>
                <a:cubicBezTo>
                  <a:pt x="1710541" y="562751"/>
                  <a:pt x="1706750" y="561444"/>
                  <a:pt x="1702208" y="561444"/>
                </a:cubicBezTo>
                <a:close/>
                <a:moveTo>
                  <a:pt x="749708" y="561444"/>
                </a:moveTo>
                <a:cubicBezTo>
                  <a:pt x="745124" y="561444"/>
                  <a:pt x="741279" y="562751"/>
                  <a:pt x="738172" y="565364"/>
                </a:cubicBezTo>
                <a:cubicBezTo>
                  <a:pt x="735066" y="567978"/>
                  <a:pt x="732731" y="571534"/>
                  <a:pt x="731167" y="576032"/>
                </a:cubicBezTo>
                <a:cubicBezTo>
                  <a:pt x="729603" y="580531"/>
                  <a:pt x="728821" y="585651"/>
                  <a:pt x="728821" y="591392"/>
                </a:cubicBezTo>
                <a:cubicBezTo>
                  <a:pt x="728821" y="597133"/>
                  <a:pt x="729603" y="602253"/>
                  <a:pt x="731167" y="606752"/>
                </a:cubicBezTo>
                <a:cubicBezTo>
                  <a:pt x="732731" y="611251"/>
                  <a:pt x="735066" y="614796"/>
                  <a:pt x="738172" y="617388"/>
                </a:cubicBezTo>
                <a:cubicBezTo>
                  <a:pt x="741279" y="619980"/>
                  <a:pt x="745124" y="621276"/>
                  <a:pt x="749708" y="621276"/>
                </a:cubicBezTo>
                <a:cubicBezTo>
                  <a:pt x="754250" y="621276"/>
                  <a:pt x="758041" y="619980"/>
                  <a:pt x="761083" y="617388"/>
                </a:cubicBezTo>
                <a:cubicBezTo>
                  <a:pt x="764125" y="614796"/>
                  <a:pt x="766428" y="611251"/>
                  <a:pt x="767992" y="606752"/>
                </a:cubicBezTo>
                <a:cubicBezTo>
                  <a:pt x="769556" y="602253"/>
                  <a:pt x="770338" y="597133"/>
                  <a:pt x="770338" y="591392"/>
                </a:cubicBezTo>
                <a:cubicBezTo>
                  <a:pt x="770338" y="585651"/>
                  <a:pt x="769556" y="580531"/>
                  <a:pt x="767992" y="576032"/>
                </a:cubicBezTo>
                <a:cubicBezTo>
                  <a:pt x="766428" y="571534"/>
                  <a:pt x="764125" y="567978"/>
                  <a:pt x="761083" y="565364"/>
                </a:cubicBezTo>
                <a:cubicBezTo>
                  <a:pt x="758041" y="562751"/>
                  <a:pt x="754250" y="561444"/>
                  <a:pt x="749708" y="561444"/>
                </a:cubicBezTo>
                <a:close/>
                <a:moveTo>
                  <a:pt x="3378223" y="560994"/>
                </a:moveTo>
                <a:cubicBezTo>
                  <a:pt x="3374067" y="560994"/>
                  <a:pt x="3370393" y="561947"/>
                  <a:pt x="3367201" y="563854"/>
                </a:cubicBezTo>
                <a:cubicBezTo>
                  <a:pt x="3364009" y="565761"/>
                  <a:pt x="3361513" y="568310"/>
                  <a:pt x="3359713" y="571502"/>
                </a:cubicBezTo>
                <a:lnTo>
                  <a:pt x="3357184" y="581238"/>
                </a:lnTo>
                <a:lnTo>
                  <a:pt x="3398402" y="581238"/>
                </a:lnTo>
                <a:cubicBezTo>
                  <a:pt x="3398402" y="577296"/>
                  <a:pt x="3397545" y="573805"/>
                  <a:pt x="3395831" y="570763"/>
                </a:cubicBezTo>
                <a:cubicBezTo>
                  <a:pt x="3394117" y="567721"/>
                  <a:pt x="3391751" y="565332"/>
                  <a:pt x="3388730" y="563597"/>
                </a:cubicBezTo>
                <a:cubicBezTo>
                  <a:pt x="3385709" y="561862"/>
                  <a:pt x="3382207" y="560994"/>
                  <a:pt x="3378223" y="560994"/>
                </a:cubicBezTo>
                <a:close/>
                <a:moveTo>
                  <a:pt x="1387498" y="560994"/>
                </a:moveTo>
                <a:cubicBezTo>
                  <a:pt x="1383342" y="560994"/>
                  <a:pt x="1379668" y="561947"/>
                  <a:pt x="1376476" y="563854"/>
                </a:cubicBezTo>
                <a:cubicBezTo>
                  <a:pt x="1373284" y="565761"/>
                  <a:pt x="1370788" y="568310"/>
                  <a:pt x="1368989" y="571502"/>
                </a:cubicBezTo>
                <a:lnTo>
                  <a:pt x="1366459" y="581238"/>
                </a:lnTo>
                <a:lnTo>
                  <a:pt x="1407677" y="581238"/>
                </a:lnTo>
                <a:cubicBezTo>
                  <a:pt x="1407677" y="577296"/>
                  <a:pt x="1406820" y="573805"/>
                  <a:pt x="1405107" y="570763"/>
                </a:cubicBezTo>
                <a:cubicBezTo>
                  <a:pt x="1403393" y="567721"/>
                  <a:pt x="1401026" y="565332"/>
                  <a:pt x="1398005" y="563597"/>
                </a:cubicBezTo>
                <a:cubicBezTo>
                  <a:pt x="1394985" y="561862"/>
                  <a:pt x="1391482" y="560994"/>
                  <a:pt x="1387498" y="560994"/>
                </a:cubicBezTo>
                <a:close/>
                <a:moveTo>
                  <a:pt x="520723" y="560994"/>
                </a:moveTo>
                <a:cubicBezTo>
                  <a:pt x="516567" y="560994"/>
                  <a:pt x="512893" y="561947"/>
                  <a:pt x="509701" y="563854"/>
                </a:cubicBezTo>
                <a:cubicBezTo>
                  <a:pt x="506509" y="565761"/>
                  <a:pt x="504013" y="568310"/>
                  <a:pt x="502214" y="571502"/>
                </a:cubicBezTo>
                <a:lnTo>
                  <a:pt x="499684" y="581238"/>
                </a:lnTo>
                <a:lnTo>
                  <a:pt x="540902" y="581238"/>
                </a:lnTo>
                <a:cubicBezTo>
                  <a:pt x="540902" y="577296"/>
                  <a:pt x="540045" y="573805"/>
                  <a:pt x="538332" y="570763"/>
                </a:cubicBezTo>
                <a:cubicBezTo>
                  <a:pt x="536618" y="567721"/>
                  <a:pt x="534251" y="565332"/>
                  <a:pt x="531230" y="563597"/>
                </a:cubicBezTo>
                <a:cubicBezTo>
                  <a:pt x="528210" y="561862"/>
                  <a:pt x="524707" y="560994"/>
                  <a:pt x="520723" y="560994"/>
                </a:cubicBezTo>
                <a:close/>
                <a:moveTo>
                  <a:pt x="3200529" y="541843"/>
                </a:moveTo>
                <a:lnTo>
                  <a:pt x="3212161" y="541843"/>
                </a:lnTo>
                <a:lnTo>
                  <a:pt x="3226685" y="541843"/>
                </a:lnTo>
                <a:lnTo>
                  <a:pt x="3232919" y="541843"/>
                </a:lnTo>
                <a:lnTo>
                  <a:pt x="3258883" y="610287"/>
                </a:lnTo>
                <a:lnTo>
                  <a:pt x="3285617" y="541843"/>
                </a:lnTo>
                <a:lnTo>
                  <a:pt x="3292429" y="541843"/>
                </a:lnTo>
                <a:lnTo>
                  <a:pt x="3306440" y="541843"/>
                </a:lnTo>
                <a:lnTo>
                  <a:pt x="3318265" y="541843"/>
                </a:lnTo>
                <a:lnTo>
                  <a:pt x="3318265" y="640556"/>
                </a:lnTo>
                <a:lnTo>
                  <a:pt x="3292429" y="640556"/>
                </a:lnTo>
                <a:lnTo>
                  <a:pt x="3292429" y="577768"/>
                </a:lnTo>
                <a:lnTo>
                  <a:pt x="3267944" y="640556"/>
                </a:lnTo>
                <a:lnTo>
                  <a:pt x="3249757" y="640556"/>
                </a:lnTo>
                <a:lnTo>
                  <a:pt x="3226685" y="579978"/>
                </a:lnTo>
                <a:lnTo>
                  <a:pt x="3226685" y="640556"/>
                </a:lnTo>
                <a:lnTo>
                  <a:pt x="3200529" y="640556"/>
                </a:lnTo>
                <a:lnTo>
                  <a:pt x="3200529" y="541843"/>
                </a:lnTo>
                <a:close/>
                <a:moveTo>
                  <a:pt x="2719137" y="541843"/>
                </a:moveTo>
                <a:lnTo>
                  <a:pt x="2808596" y="541843"/>
                </a:lnTo>
                <a:lnTo>
                  <a:pt x="2808596" y="563372"/>
                </a:lnTo>
                <a:lnTo>
                  <a:pt x="2776784" y="563372"/>
                </a:lnTo>
                <a:lnTo>
                  <a:pt x="2776784" y="640556"/>
                </a:lnTo>
                <a:lnTo>
                  <a:pt x="2750692" y="640556"/>
                </a:lnTo>
                <a:lnTo>
                  <a:pt x="2750692" y="563372"/>
                </a:lnTo>
                <a:lnTo>
                  <a:pt x="2719137" y="563372"/>
                </a:lnTo>
                <a:lnTo>
                  <a:pt x="2719137" y="541843"/>
                </a:lnTo>
                <a:close/>
                <a:moveTo>
                  <a:pt x="2527839" y="541843"/>
                </a:moveTo>
                <a:lnTo>
                  <a:pt x="2602902" y="541843"/>
                </a:lnTo>
                <a:lnTo>
                  <a:pt x="2602902" y="640556"/>
                </a:lnTo>
                <a:lnTo>
                  <a:pt x="2576810" y="640556"/>
                </a:lnTo>
                <a:lnTo>
                  <a:pt x="2576810" y="563372"/>
                </a:lnTo>
                <a:lnTo>
                  <a:pt x="2552453" y="563372"/>
                </a:lnTo>
                <a:cubicBezTo>
                  <a:pt x="2551939" y="573419"/>
                  <a:pt x="2551424" y="583466"/>
                  <a:pt x="2550910" y="593513"/>
                </a:cubicBezTo>
                <a:cubicBezTo>
                  <a:pt x="2550525" y="601782"/>
                  <a:pt x="2549529" y="608894"/>
                  <a:pt x="2547922" y="614850"/>
                </a:cubicBezTo>
                <a:cubicBezTo>
                  <a:pt x="2546315" y="620805"/>
                  <a:pt x="2544098" y="625678"/>
                  <a:pt x="2541271" y="629470"/>
                </a:cubicBezTo>
                <a:cubicBezTo>
                  <a:pt x="2538443" y="633262"/>
                  <a:pt x="2535037" y="636058"/>
                  <a:pt x="2531052" y="637857"/>
                </a:cubicBezTo>
                <a:cubicBezTo>
                  <a:pt x="2527068" y="639657"/>
                  <a:pt x="2522440" y="640556"/>
                  <a:pt x="2517171" y="640556"/>
                </a:cubicBezTo>
                <a:lnTo>
                  <a:pt x="2508944" y="640556"/>
                </a:lnTo>
                <a:cubicBezTo>
                  <a:pt x="2508901" y="633315"/>
                  <a:pt x="2508859" y="626075"/>
                  <a:pt x="2508816" y="618834"/>
                </a:cubicBezTo>
                <a:lnTo>
                  <a:pt x="2512093" y="618834"/>
                </a:lnTo>
                <a:cubicBezTo>
                  <a:pt x="2514407" y="618834"/>
                  <a:pt x="2516410" y="618266"/>
                  <a:pt x="2518102" y="617131"/>
                </a:cubicBezTo>
                <a:cubicBezTo>
                  <a:pt x="2519795" y="615996"/>
                  <a:pt x="2521198" y="614143"/>
                  <a:pt x="2522312" y="611572"/>
                </a:cubicBezTo>
                <a:cubicBezTo>
                  <a:pt x="2523426" y="609001"/>
                  <a:pt x="2524304" y="605584"/>
                  <a:pt x="2524947" y="601321"/>
                </a:cubicBezTo>
                <a:cubicBezTo>
                  <a:pt x="2525589" y="597058"/>
                  <a:pt x="2526018" y="591799"/>
                  <a:pt x="2526232" y="585544"/>
                </a:cubicBezTo>
                <a:cubicBezTo>
                  <a:pt x="2526768" y="570977"/>
                  <a:pt x="2527303" y="556410"/>
                  <a:pt x="2527839" y="541843"/>
                </a:cubicBezTo>
                <a:close/>
                <a:moveTo>
                  <a:pt x="2409953" y="541843"/>
                </a:moveTo>
                <a:lnTo>
                  <a:pt x="2496263" y="541843"/>
                </a:lnTo>
                <a:lnTo>
                  <a:pt x="2496263" y="640556"/>
                </a:lnTo>
                <a:lnTo>
                  <a:pt x="2470107" y="640556"/>
                </a:lnTo>
                <a:lnTo>
                  <a:pt x="2470107" y="563372"/>
                </a:lnTo>
                <a:lnTo>
                  <a:pt x="2435789" y="563372"/>
                </a:lnTo>
                <a:lnTo>
                  <a:pt x="2435789" y="640556"/>
                </a:lnTo>
                <a:lnTo>
                  <a:pt x="2409953" y="640556"/>
                </a:lnTo>
                <a:lnTo>
                  <a:pt x="2409953" y="541843"/>
                </a:lnTo>
                <a:close/>
                <a:moveTo>
                  <a:pt x="2267078" y="541843"/>
                </a:moveTo>
                <a:lnTo>
                  <a:pt x="2293235" y="541843"/>
                </a:lnTo>
                <a:lnTo>
                  <a:pt x="2293235" y="604438"/>
                </a:lnTo>
                <a:lnTo>
                  <a:pt x="2328775" y="541843"/>
                </a:lnTo>
                <a:lnTo>
                  <a:pt x="2355767" y="541843"/>
                </a:lnTo>
                <a:lnTo>
                  <a:pt x="2355767" y="640556"/>
                </a:lnTo>
                <a:lnTo>
                  <a:pt x="2329674" y="640556"/>
                </a:lnTo>
                <a:lnTo>
                  <a:pt x="2329674" y="577768"/>
                </a:lnTo>
                <a:lnTo>
                  <a:pt x="2294263" y="640556"/>
                </a:lnTo>
                <a:lnTo>
                  <a:pt x="2267078" y="640556"/>
                </a:lnTo>
                <a:lnTo>
                  <a:pt x="2267078" y="541843"/>
                </a:lnTo>
                <a:close/>
                <a:moveTo>
                  <a:pt x="2124203" y="541843"/>
                </a:moveTo>
                <a:lnTo>
                  <a:pt x="2135836" y="541843"/>
                </a:lnTo>
                <a:lnTo>
                  <a:pt x="2150360" y="541843"/>
                </a:lnTo>
                <a:lnTo>
                  <a:pt x="2156594" y="541843"/>
                </a:lnTo>
                <a:lnTo>
                  <a:pt x="2182558" y="610287"/>
                </a:lnTo>
                <a:lnTo>
                  <a:pt x="2209293" y="541843"/>
                </a:lnTo>
                <a:lnTo>
                  <a:pt x="2216105" y="541843"/>
                </a:lnTo>
                <a:lnTo>
                  <a:pt x="2230115" y="541843"/>
                </a:lnTo>
                <a:lnTo>
                  <a:pt x="2241940" y="541843"/>
                </a:lnTo>
                <a:lnTo>
                  <a:pt x="2241940" y="640556"/>
                </a:lnTo>
                <a:lnTo>
                  <a:pt x="2216105" y="640556"/>
                </a:lnTo>
                <a:lnTo>
                  <a:pt x="2216105" y="577768"/>
                </a:lnTo>
                <a:lnTo>
                  <a:pt x="2191619" y="640556"/>
                </a:lnTo>
                <a:lnTo>
                  <a:pt x="2173432" y="640556"/>
                </a:lnTo>
                <a:lnTo>
                  <a:pt x="2150360" y="579978"/>
                </a:lnTo>
                <a:lnTo>
                  <a:pt x="2150360" y="640556"/>
                </a:lnTo>
                <a:lnTo>
                  <a:pt x="2124203" y="640556"/>
                </a:lnTo>
                <a:lnTo>
                  <a:pt x="2124203" y="541843"/>
                </a:lnTo>
                <a:close/>
                <a:moveTo>
                  <a:pt x="1914653" y="541843"/>
                </a:moveTo>
                <a:lnTo>
                  <a:pt x="1940810" y="541843"/>
                </a:lnTo>
                <a:lnTo>
                  <a:pt x="1940810" y="580274"/>
                </a:lnTo>
                <a:lnTo>
                  <a:pt x="1974550" y="580274"/>
                </a:lnTo>
                <a:lnTo>
                  <a:pt x="1974550" y="541843"/>
                </a:lnTo>
                <a:lnTo>
                  <a:pt x="2000514" y="541843"/>
                </a:lnTo>
                <a:lnTo>
                  <a:pt x="2000514" y="640556"/>
                </a:lnTo>
                <a:lnTo>
                  <a:pt x="1974550" y="640556"/>
                </a:lnTo>
                <a:lnTo>
                  <a:pt x="1974550" y="601803"/>
                </a:lnTo>
                <a:lnTo>
                  <a:pt x="1940810" y="601803"/>
                </a:lnTo>
                <a:lnTo>
                  <a:pt x="1940810" y="640556"/>
                </a:lnTo>
                <a:lnTo>
                  <a:pt x="1914653" y="640556"/>
                </a:lnTo>
                <a:lnTo>
                  <a:pt x="1914653" y="541843"/>
                </a:lnTo>
                <a:close/>
                <a:moveTo>
                  <a:pt x="1771778" y="541843"/>
                </a:moveTo>
                <a:lnTo>
                  <a:pt x="1797935" y="541843"/>
                </a:lnTo>
                <a:lnTo>
                  <a:pt x="1797935" y="604438"/>
                </a:lnTo>
                <a:lnTo>
                  <a:pt x="1833475" y="541843"/>
                </a:lnTo>
                <a:lnTo>
                  <a:pt x="1860467" y="541843"/>
                </a:lnTo>
                <a:lnTo>
                  <a:pt x="1860467" y="640556"/>
                </a:lnTo>
                <a:lnTo>
                  <a:pt x="1834374" y="640556"/>
                </a:lnTo>
                <a:lnTo>
                  <a:pt x="1834374" y="577768"/>
                </a:lnTo>
                <a:lnTo>
                  <a:pt x="1798963" y="640556"/>
                </a:lnTo>
                <a:lnTo>
                  <a:pt x="1771778" y="640556"/>
                </a:lnTo>
                <a:lnTo>
                  <a:pt x="1771778" y="541843"/>
                </a:lnTo>
                <a:close/>
                <a:moveTo>
                  <a:pt x="1552703" y="541843"/>
                </a:moveTo>
                <a:lnTo>
                  <a:pt x="1578860" y="541843"/>
                </a:lnTo>
                <a:lnTo>
                  <a:pt x="1578860" y="580274"/>
                </a:lnTo>
                <a:lnTo>
                  <a:pt x="1612600" y="580274"/>
                </a:lnTo>
                <a:lnTo>
                  <a:pt x="1612600" y="541843"/>
                </a:lnTo>
                <a:lnTo>
                  <a:pt x="1638564" y="541843"/>
                </a:lnTo>
                <a:lnTo>
                  <a:pt x="1638564" y="640556"/>
                </a:lnTo>
                <a:lnTo>
                  <a:pt x="1612600" y="640556"/>
                </a:lnTo>
                <a:lnTo>
                  <a:pt x="1612600" y="601803"/>
                </a:lnTo>
                <a:lnTo>
                  <a:pt x="1578860" y="601803"/>
                </a:lnTo>
                <a:lnTo>
                  <a:pt x="1578860" y="640556"/>
                </a:lnTo>
                <a:lnTo>
                  <a:pt x="1552703" y="640556"/>
                </a:lnTo>
                <a:lnTo>
                  <a:pt x="1552703" y="541843"/>
                </a:lnTo>
                <a:close/>
                <a:moveTo>
                  <a:pt x="1447929" y="541843"/>
                </a:moveTo>
                <a:lnTo>
                  <a:pt x="1474085" y="541843"/>
                </a:lnTo>
                <a:lnTo>
                  <a:pt x="1474085" y="580274"/>
                </a:lnTo>
                <a:lnTo>
                  <a:pt x="1507825" y="580274"/>
                </a:lnTo>
                <a:lnTo>
                  <a:pt x="1507825" y="541843"/>
                </a:lnTo>
                <a:lnTo>
                  <a:pt x="1533789" y="541843"/>
                </a:lnTo>
                <a:lnTo>
                  <a:pt x="1533789" y="640556"/>
                </a:lnTo>
                <a:lnTo>
                  <a:pt x="1507825" y="640556"/>
                </a:lnTo>
                <a:lnTo>
                  <a:pt x="1507825" y="601803"/>
                </a:lnTo>
                <a:lnTo>
                  <a:pt x="1474085" y="601803"/>
                </a:lnTo>
                <a:lnTo>
                  <a:pt x="1474085" y="640556"/>
                </a:lnTo>
                <a:lnTo>
                  <a:pt x="1447929" y="640556"/>
                </a:lnTo>
                <a:lnTo>
                  <a:pt x="1447929" y="541843"/>
                </a:lnTo>
                <a:close/>
                <a:moveTo>
                  <a:pt x="1251489" y="541843"/>
                </a:moveTo>
                <a:lnTo>
                  <a:pt x="1326552" y="541843"/>
                </a:lnTo>
                <a:lnTo>
                  <a:pt x="1326552" y="640556"/>
                </a:lnTo>
                <a:lnTo>
                  <a:pt x="1300460" y="640556"/>
                </a:lnTo>
                <a:lnTo>
                  <a:pt x="1300460" y="563372"/>
                </a:lnTo>
                <a:lnTo>
                  <a:pt x="1276103" y="563372"/>
                </a:lnTo>
                <a:lnTo>
                  <a:pt x="1274561" y="593513"/>
                </a:lnTo>
                <a:cubicBezTo>
                  <a:pt x="1274175" y="601782"/>
                  <a:pt x="1273179" y="608894"/>
                  <a:pt x="1271572" y="614850"/>
                </a:cubicBezTo>
                <a:cubicBezTo>
                  <a:pt x="1269966" y="620805"/>
                  <a:pt x="1267748" y="625678"/>
                  <a:pt x="1264921" y="629470"/>
                </a:cubicBezTo>
                <a:cubicBezTo>
                  <a:pt x="1262093" y="633262"/>
                  <a:pt x="1258687" y="636058"/>
                  <a:pt x="1254702" y="637857"/>
                </a:cubicBezTo>
                <a:cubicBezTo>
                  <a:pt x="1250718" y="639657"/>
                  <a:pt x="1246091" y="640556"/>
                  <a:pt x="1240821" y="640556"/>
                </a:cubicBezTo>
                <a:lnTo>
                  <a:pt x="1232595" y="640556"/>
                </a:lnTo>
                <a:lnTo>
                  <a:pt x="1232466" y="618834"/>
                </a:lnTo>
                <a:lnTo>
                  <a:pt x="1235744" y="618834"/>
                </a:lnTo>
                <a:cubicBezTo>
                  <a:pt x="1238057" y="618834"/>
                  <a:pt x="1240060" y="618266"/>
                  <a:pt x="1241753" y="617131"/>
                </a:cubicBezTo>
                <a:cubicBezTo>
                  <a:pt x="1243445" y="615996"/>
                  <a:pt x="1244848" y="614143"/>
                  <a:pt x="1245962" y="611572"/>
                </a:cubicBezTo>
                <a:cubicBezTo>
                  <a:pt x="1247076" y="609001"/>
                  <a:pt x="1247954" y="605584"/>
                  <a:pt x="1248597" y="601321"/>
                </a:cubicBezTo>
                <a:cubicBezTo>
                  <a:pt x="1249240" y="597058"/>
                  <a:pt x="1249668" y="591799"/>
                  <a:pt x="1249882" y="585544"/>
                </a:cubicBezTo>
                <a:cubicBezTo>
                  <a:pt x="1250418" y="570977"/>
                  <a:pt x="1250953" y="556410"/>
                  <a:pt x="1251489" y="541843"/>
                </a:cubicBezTo>
                <a:close/>
                <a:moveTo>
                  <a:pt x="1133604" y="541843"/>
                </a:moveTo>
                <a:lnTo>
                  <a:pt x="1175698" y="541843"/>
                </a:lnTo>
                <a:cubicBezTo>
                  <a:pt x="1187866" y="541843"/>
                  <a:pt x="1197485" y="544156"/>
                  <a:pt x="1204554" y="548783"/>
                </a:cubicBezTo>
                <a:cubicBezTo>
                  <a:pt x="1211623" y="553411"/>
                  <a:pt x="1215158" y="559987"/>
                  <a:pt x="1215158" y="568513"/>
                </a:cubicBezTo>
                <a:cubicBezTo>
                  <a:pt x="1215158" y="573869"/>
                  <a:pt x="1213166" y="578325"/>
                  <a:pt x="1209181" y="581881"/>
                </a:cubicBezTo>
                <a:cubicBezTo>
                  <a:pt x="1205197" y="585437"/>
                  <a:pt x="1199670" y="587836"/>
                  <a:pt x="1192600" y="589079"/>
                </a:cubicBezTo>
                <a:cubicBezTo>
                  <a:pt x="1198513" y="589507"/>
                  <a:pt x="1203558" y="590846"/>
                  <a:pt x="1207735" y="593095"/>
                </a:cubicBezTo>
                <a:cubicBezTo>
                  <a:pt x="1211913" y="595345"/>
                  <a:pt x="1215104" y="598247"/>
                  <a:pt x="1217311" y="601803"/>
                </a:cubicBezTo>
                <a:cubicBezTo>
                  <a:pt x="1219517" y="605359"/>
                  <a:pt x="1220621" y="609301"/>
                  <a:pt x="1220621" y="613628"/>
                </a:cubicBezTo>
                <a:cubicBezTo>
                  <a:pt x="1220621" y="619241"/>
                  <a:pt x="1219132" y="624061"/>
                  <a:pt x="1216154" y="628088"/>
                </a:cubicBezTo>
                <a:cubicBezTo>
                  <a:pt x="1213176" y="632116"/>
                  <a:pt x="1208828" y="635201"/>
                  <a:pt x="1203108" y="637343"/>
                </a:cubicBezTo>
                <a:cubicBezTo>
                  <a:pt x="1197388" y="639485"/>
                  <a:pt x="1190415" y="640556"/>
                  <a:pt x="1182189" y="640556"/>
                </a:cubicBezTo>
                <a:lnTo>
                  <a:pt x="1133604" y="640556"/>
                </a:lnTo>
                <a:lnTo>
                  <a:pt x="1133604" y="541843"/>
                </a:lnTo>
                <a:close/>
                <a:moveTo>
                  <a:pt x="918912" y="541843"/>
                </a:moveTo>
                <a:lnTo>
                  <a:pt x="1008372" y="541843"/>
                </a:lnTo>
                <a:lnTo>
                  <a:pt x="1008372" y="563372"/>
                </a:lnTo>
                <a:lnTo>
                  <a:pt x="976560" y="563372"/>
                </a:lnTo>
                <a:lnTo>
                  <a:pt x="976560" y="640556"/>
                </a:lnTo>
                <a:lnTo>
                  <a:pt x="950467" y="640556"/>
                </a:lnTo>
                <a:lnTo>
                  <a:pt x="950467" y="563372"/>
                </a:lnTo>
                <a:lnTo>
                  <a:pt x="918912" y="563372"/>
                </a:lnTo>
                <a:lnTo>
                  <a:pt x="918912" y="541843"/>
                </a:lnTo>
                <a:close/>
                <a:moveTo>
                  <a:pt x="595614" y="541843"/>
                </a:moveTo>
                <a:lnTo>
                  <a:pt x="671320" y="541843"/>
                </a:lnTo>
                <a:lnTo>
                  <a:pt x="671320" y="618834"/>
                </a:lnTo>
                <a:lnTo>
                  <a:pt x="686615" y="618834"/>
                </a:lnTo>
                <a:lnTo>
                  <a:pt x="686615" y="669476"/>
                </a:lnTo>
                <a:lnTo>
                  <a:pt x="660523" y="669476"/>
                </a:lnTo>
                <a:lnTo>
                  <a:pt x="660523" y="640556"/>
                </a:lnTo>
                <a:lnTo>
                  <a:pt x="600177" y="640556"/>
                </a:lnTo>
                <a:lnTo>
                  <a:pt x="600177" y="669476"/>
                </a:lnTo>
                <a:lnTo>
                  <a:pt x="573442" y="669476"/>
                </a:lnTo>
                <a:lnTo>
                  <a:pt x="573442" y="618834"/>
                </a:lnTo>
                <a:lnTo>
                  <a:pt x="581025" y="618834"/>
                </a:lnTo>
                <a:cubicBezTo>
                  <a:pt x="583210" y="617463"/>
                  <a:pt x="584977" y="615278"/>
                  <a:pt x="586327" y="612279"/>
                </a:cubicBezTo>
                <a:cubicBezTo>
                  <a:pt x="587677" y="609280"/>
                  <a:pt x="588791" y="605745"/>
                  <a:pt x="589669" y="601675"/>
                </a:cubicBezTo>
                <a:cubicBezTo>
                  <a:pt x="590547" y="597605"/>
                  <a:pt x="591233" y="593202"/>
                  <a:pt x="591725" y="588468"/>
                </a:cubicBezTo>
                <a:cubicBezTo>
                  <a:pt x="592218" y="583734"/>
                  <a:pt x="592657" y="578946"/>
                  <a:pt x="593043" y="574104"/>
                </a:cubicBezTo>
                <a:lnTo>
                  <a:pt x="595614" y="541843"/>
                </a:lnTo>
                <a:close/>
                <a:moveTo>
                  <a:pt x="257304" y="541843"/>
                </a:moveTo>
                <a:lnTo>
                  <a:pt x="343614" y="541843"/>
                </a:lnTo>
                <a:lnTo>
                  <a:pt x="343614" y="640556"/>
                </a:lnTo>
                <a:lnTo>
                  <a:pt x="317457" y="640556"/>
                </a:lnTo>
                <a:lnTo>
                  <a:pt x="317457" y="563372"/>
                </a:lnTo>
                <a:lnTo>
                  <a:pt x="283139" y="563372"/>
                </a:lnTo>
                <a:lnTo>
                  <a:pt x="283139" y="640556"/>
                </a:lnTo>
                <a:lnTo>
                  <a:pt x="257304" y="640556"/>
                </a:lnTo>
                <a:lnTo>
                  <a:pt x="257304" y="541843"/>
                </a:lnTo>
                <a:close/>
                <a:moveTo>
                  <a:pt x="3085" y="541843"/>
                </a:moveTo>
                <a:lnTo>
                  <a:pt x="18252" y="541843"/>
                </a:lnTo>
                <a:lnTo>
                  <a:pt x="18252" y="584259"/>
                </a:lnTo>
                <a:lnTo>
                  <a:pt x="65552" y="584259"/>
                </a:lnTo>
                <a:lnTo>
                  <a:pt x="65552" y="541843"/>
                </a:lnTo>
                <a:lnTo>
                  <a:pt x="80719" y="541843"/>
                </a:lnTo>
                <a:lnTo>
                  <a:pt x="80719" y="640556"/>
                </a:lnTo>
                <a:lnTo>
                  <a:pt x="65552" y="640556"/>
                </a:lnTo>
                <a:lnTo>
                  <a:pt x="65552" y="598397"/>
                </a:lnTo>
                <a:lnTo>
                  <a:pt x="18252" y="598397"/>
                </a:lnTo>
                <a:lnTo>
                  <a:pt x="18252" y="640556"/>
                </a:lnTo>
                <a:lnTo>
                  <a:pt x="3085" y="640556"/>
                </a:lnTo>
                <a:lnTo>
                  <a:pt x="3085" y="541843"/>
                </a:lnTo>
                <a:close/>
                <a:moveTo>
                  <a:pt x="3377773" y="540557"/>
                </a:moveTo>
                <a:cubicBezTo>
                  <a:pt x="3384285" y="540557"/>
                  <a:pt x="3390358" y="541596"/>
                  <a:pt x="3395992" y="543674"/>
                </a:cubicBezTo>
                <a:cubicBezTo>
                  <a:pt x="3401626" y="545752"/>
                  <a:pt x="3406553" y="548869"/>
                  <a:pt x="3410773" y="553025"/>
                </a:cubicBezTo>
                <a:cubicBezTo>
                  <a:pt x="3414993" y="557181"/>
                  <a:pt x="3418282" y="562397"/>
                  <a:pt x="3420639" y="568674"/>
                </a:cubicBezTo>
                <a:cubicBezTo>
                  <a:pt x="3422995" y="574951"/>
                  <a:pt x="3424173" y="582288"/>
                  <a:pt x="3424173" y="590685"/>
                </a:cubicBezTo>
                <a:lnTo>
                  <a:pt x="3424173" y="598204"/>
                </a:lnTo>
                <a:lnTo>
                  <a:pt x="3356950" y="598204"/>
                </a:lnTo>
                <a:lnTo>
                  <a:pt x="3356950" y="598269"/>
                </a:lnTo>
                <a:cubicBezTo>
                  <a:pt x="3356950" y="603153"/>
                  <a:pt x="3357861" y="607373"/>
                  <a:pt x="3359681" y="610929"/>
                </a:cubicBezTo>
                <a:cubicBezTo>
                  <a:pt x="3361502" y="614485"/>
                  <a:pt x="3364083" y="617227"/>
                  <a:pt x="3367425" y="619155"/>
                </a:cubicBezTo>
                <a:cubicBezTo>
                  <a:pt x="3370767" y="621083"/>
                  <a:pt x="3374731" y="622047"/>
                  <a:pt x="3379315" y="622047"/>
                </a:cubicBezTo>
                <a:cubicBezTo>
                  <a:pt x="3382357" y="622047"/>
                  <a:pt x="3385142" y="621619"/>
                  <a:pt x="3387669" y="620762"/>
                </a:cubicBezTo>
                <a:cubicBezTo>
                  <a:pt x="3390197" y="619905"/>
                  <a:pt x="3392361" y="618620"/>
                  <a:pt x="3394161" y="616906"/>
                </a:cubicBezTo>
                <a:cubicBezTo>
                  <a:pt x="3395960" y="615192"/>
                  <a:pt x="3397331" y="613093"/>
                  <a:pt x="3398274" y="610608"/>
                </a:cubicBezTo>
                <a:lnTo>
                  <a:pt x="3423595" y="612279"/>
                </a:lnTo>
                <a:cubicBezTo>
                  <a:pt x="3422309" y="618363"/>
                  <a:pt x="3419685" y="623665"/>
                  <a:pt x="3415722" y="628185"/>
                </a:cubicBezTo>
                <a:cubicBezTo>
                  <a:pt x="3411759" y="632705"/>
                  <a:pt x="3406661" y="636218"/>
                  <a:pt x="3400427" y="638725"/>
                </a:cubicBezTo>
                <a:cubicBezTo>
                  <a:pt x="3394193" y="641231"/>
                  <a:pt x="3387005" y="642484"/>
                  <a:pt x="3378865" y="642484"/>
                </a:cubicBezTo>
                <a:cubicBezTo>
                  <a:pt x="3368711" y="642484"/>
                  <a:pt x="3359981" y="640417"/>
                  <a:pt x="3352677" y="636282"/>
                </a:cubicBezTo>
                <a:cubicBezTo>
                  <a:pt x="3345371" y="632148"/>
                  <a:pt x="3339748" y="626278"/>
                  <a:pt x="3335807" y="618673"/>
                </a:cubicBezTo>
                <a:cubicBezTo>
                  <a:pt x="3331865" y="611069"/>
                  <a:pt x="3329894" y="602060"/>
                  <a:pt x="3329894" y="591649"/>
                </a:cubicBezTo>
                <a:cubicBezTo>
                  <a:pt x="3329894" y="581495"/>
                  <a:pt x="3331865" y="572584"/>
                  <a:pt x="3335807" y="564914"/>
                </a:cubicBezTo>
                <a:cubicBezTo>
                  <a:pt x="3339748" y="557245"/>
                  <a:pt x="3345307" y="551268"/>
                  <a:pt x="3352483" y="546984"/>
                </a:cubicBezTo>
                <a:cubicBezTo>
                  <a:pt x="3359660" y="542700"/>
                  <a:pt x="3368089" y="540557"/>
                  <a:pt x="3377773" y="540557"/>
                </a:cubicBezTo>
                <a:close/>
                <a:moveTo>
                  <a:pt x="3142526" y="540557"/>
                </a:moveTo>
                <a:cubicBezTo>
                  <a:pt x="3149724" y="540557"/>
                  <a:pt x="3156365" y="542432"/>
                  <a:pt x="3162449" y="546181"/>
                </a:cubicBezTo>
                <a:cubicBezTo>
                  <a:pt x="3168533" y="549929"/>
                  <a:pt x="3173395" y="555564"/>
                  <a:pt x="3177037" y="563083"/>
                </a:cubicBezTo>
                <a:cubicBezTo>
                  <a:pt x="3180679" y="570602"/>
                  <a:pt x="3182500" y="580017"/>
                  <a:pt x="3182500" y="591328"/>
                </a:cubicBezTo>
                <a:cubicBezTo>
                  <a:pt x="3182500" y="602339"/>
                  <a:pt x="3180733" y="611626"/>
                  <a:pt x="3177198" y="619188"/>
                </a:cubicBezTo>
                <a:cubicBezTo>
                  <a:pt x="3173663" y="626750"/>
                  <a:pt x="3168865" y="632469"/>
                  <a:pt x="3162802" y="636347"/>
                </a:cubicBezTo>
                <a:cubicBezTo>
                  <a:pt x="3156740" y="640224"/>
                  <a:pt x="3149959" y="642163"/>
                  <a:pt x="3142462" y="642163"/>
                </a:cubicBezTo>
                <a:cubicBezTo>
                  <a:pt x="3137149" y="642163"/>
                  <a:pt x="3132640" y="641285"/>
                  <a:pt x="3128934" y="639528"/>
                </a:cubicBezTo>
                <a:cubicBezTo>
                  <a:pt x="3125228" y="637771"/>
                  <a:pt x="3122196" y="635554"/>
                  <a:pt x="3119840" y="632876"/>
                </a:cubicBezTo>
                <a:cubicBezTo>
                  <a:pt x="3117483" y="630199"/>
                  <a:pt x="3115684" y="627489"/>
                  <a:pt x="3114442" y="624747"/>
                </a:cubicBezTo>
                <a:lnTo>
                  <a:pt x="3113606" y="624747"/>
                </a:lnTo>
                <a:lnTo>
                  <a:pt x="3113606" y="677574"/>
                </a:lnTo>
                <a:lnTo>
                  <a:pt x="3086229" y="677574"/>
                </a:lnTo>
                <a:lnTo>
                  <a:pt x="3086229" y="541843"/>
                </a:lnTo>
                <a:lnTo>
                  <a:pt x="3113221" y="541843"/>
                </a:lnTo>
                <a:lnTo>
                  <a:pt x="3113221" y="558423"/>
                </a:lnTo>
                <a:lnTo>
                  <a:pt x="3114442" y="558423"/>
                </a:lnTo>
                <a:cubicBezTo>
                  <a:pt x="3115641" y="555767"/>
                  <a:pt x="3117387" y="553057"/>
                  <a:pt x="3119679" y="550294"/>
                </a:cubicBezTo>
                <a:cubicBezTo>
                  <a:pt x="3121971" y="547530"/>
                  <a:pt x="3124971" y="545217"/>
                  <a:pt x="3128677" y="543353"/>
                </a:cubicBezTo>
                <a:cubicBezTo>
                  <a:pt x="3132383" y="541489"/>
                  <a:pt x="3136999" y="540557"/>
                  <a:pt x="3142526" y="540557"/>
                </a:cubicBezTo>
                <a:close/>
                <a:moveTo>
                  <a:pt x="3016529" y="540557"/>
                </a:moveTo>
                <a:cubicBezTo>
                  <a:pt x="3026512" y="540557"/>
                  <a:pt x="3035135" y="542689"/>
                  <a:pt x="3042397" y="546952"/>
                </a:cubicBezTo>
                <a:cubicBezTo>
                  <a:pt x="3049659" y="551215"/>
                  <a:pt x="3055261" y="557170"/>
                  <a:pt x="3059203" y="564818"/>
                </a:cubicBezTo>
                <a:cubicBezTo>
                  <a:pt x="3063144" y="572466"/>
                  <a:pt x="3065115" y="581388"/>
                  <a:pt x="3065115" y="591585"/>
                </a:cubicBezTo>
                <a:cubicBezTo>
                  <a:pt x="3065115" y="601696"/>
                  <a:pt x="3063144" y="610576"/>
                  <a:pt x="3059203" y="618224"/>
                </a:cubicBezTo>
                <a:cubicBezTo>
                  <a:pt x="3055261" y="625871"/>
                  <a:pt x="3049659" y="631827"/>
                  <a:pt x="3042397" y="636090"/>
                </a:cubicBezTo>
                <a:cubicBezTo>
                  <a:pt x="3035135" y="640353"/>
                  <a:pt x="3026512" y="642484"/>
                  <a:pt x="3016529" y="642484"/>
                </a:cubicBezTo>
                <a:cubicBezTo>
                  <a:pt x="3006547" y="642484"/>
                  <a:pt x="2997924" y="640353"/>
                  <a:pt x="2990662" y="636090"/>
                </a:cubicBezTo>
                <a:cubicBezTo>
                  <a:pt x="2983400" y="631827"/>
                  <a:pt x="2977798" y="625871"/>
                  <a:pt x="2973856" y="618224"/>
                </a:cubicBezTo>
                <a:cubicBezTo>
                  <a:pt x="2969915" y="610576"/>
                  <a:pt x="2967944" y="601696"/>
                  <a:pt x="2967944" y="591585"/>
                </a:cubicBezTo>
                <a:cubicBezTo>
                  <a:pt x="2967944" y="581388"/>
                  <a:pt x="2969915" y="572466"/>
                  <a:pt x="2973856" y="564818"/>
                </a:cubicBezTo>
                <a:cubicBezTo>
                  <a:pt x="2977798" y="557170"/>
                  <a:pt x="2983400" y="551215"/>
                  <a:pt x="2990662" y="546952"/>
                </a:cubicBezTo>
                <a:cubicBezTo>
                  <a:pt x="2997924" y="542689"/>
                  <a:pt x="3006547" y="540557"/>
                  <a:pt x="3016529" y="540557"/>
                </a:cubicBezTo>
                <a:close/>
                <a:moveTo>
                  <a:pt x="2661341" y="540557"/>
                </a:moveTo>
                <a:cubicBezTo>
                  <a:pt x="2666825" y="540557"/>
                  <a:pt x="2672084" y="541200"/>
                  <a:pt x="2677118" y="542485"/>
                </a:cubicBezTo>
                <a:cubicBezTo>
                  <a:pt x="2682153" y="543771"/>
                  <a:pt x="2686630" y="545763"/>
                  <a:pt x="2690551" y="548462"/>
                </a:cubicBezTo>
                <a:cubicBezTo>
                  <a:pt x="2694471" y="551161"/>
                  <a:pt x="2697566" y="554621"/>
                  <a:pt x="2699837" y="558841"/>
                </a:cubicBezTo>
                <a:cubicBezTo>
                  <a:pt x="2702107" y="563061"/>
                  <a:pt x="2703243" y="568106"/>
                  <a:pt x="2703243" y="573976"/>
                </a:cubicBezTo>
                <a:lnTo>
                  <a:pt x="2703243" y="640556"/>
                </a:lnTo>
                <a:lnTo>
                  <a:pt x="2677279" y="640556"/>
                </a:lnTo>
                <a:lnTo>
                  <a:pt x="2677279" y="626867"/>
                </a:lnTo>
                <a:lnTo>
                  <a:pt x="2676508" y="626867"/>
                </a:lnTo>
                <a:cubicBezTo>
                  <a:pt x="2674923" y="629952"/>
                  <a:pt x="2672802" y="632662"/>
                  <a:pt x="2670145" y="634997"/>
                </a:cubicBezTo>
                <a:cubicBezTo>
                  <a:pt x="2667489" y="637332"/>
                  <a:pt x="2664297" y="639153"/>
                  <a:pt x="2660570" y="640460"/>
                </a:cubicBezTo>
                <a:cubicBezTo>
                  <a:pt x="2656842" y="641767"/>
                  <a:pt x="2652537" y="642420"/>
                  <a:pt x="2647652" y="642420"/>
                </a:cubicBezTo>
                <a:cubicBezTo>
                  <a:pt x="2641354" y="642420"/>
                  <a:pt x="2635741" y="641317"/>
                  <a:pt x="2630814" y="639110"/>
                </a:cubicBezTo>
                <a:cubicBezTo>
                  <a:pt x="2625887" y="636904"/>
                  <a:pt x="2621999" y="633626"/>
                  <a:pt x="2619150" y="629277"/>
                </a:cubicBezTo>
                <a:cubicBezTo>
                  <a:pt x="2616301" y="624929"/>
                  <a:pt x="2614876" y="619498"/>
                  <a:pt x="2614876" y="612986"/>
                </a:cubicBezTo>
                <a:cubicBezTo>
                  <a:pt x="2614876" y="607502"/>
                  <a:pt x="2615883" y="602896"/>
                  <a:pt x="2617897" y="599168"/>
                </a:cubicBezTo>
                <a:cubicBezTo>
                  <a:pt x="2619910" y="595441"/>
                  <a:pt x="2622653" y="592442"/>
                  <a:pt x="2626123" y="590171"/>
                </a:cubicBezTo>
                <a:cubicBezTo>
                  <a:pt x="2629593" y="587900"/>
                  <a:pt x="2633546" y="586187"/>
                  <a:pt x="2637980" y="585030"/>
                </a:cubicBezTo>
                <a:cubicBezTo>
                  <a:pt x="2642414" y="583873"/>
                  <a:pt x="2647074" y="583059"/>
                  <a:pt x="2651958" y="582588"/>
                </a:cubicBezTo>
                <a:cubicBezTo>
                  <a:pt x="2657699" y="581988"/>
                  <a:pt x="2662326" y="581420"/>
                  <a:pt x="2665840" y="580885"/>
                </a:cubicBezTo>
                <a:cubicBezTo>
                  <a:pt x="2669353" y="580349"/>
                  <a:pt x="2671902" y="579546"/>
                  <a:pt x="2673487" y="578475"/>
                </a:cubicBezTo>
                <a:cubicBezTo>
                  <a:pt x="2675073" y="577403"/>
                  <a:pt x="2675865" y="575818"/>
                  <a:pt x="2675865" y="573719"/>
                </a:cubicBezTo>
                <a:lnTo>
                  <a:pt x="2675865" y="573333"/>
                </a:lnTo>
                <a:cubicBezTo>
                  <a:pt x="2675865" y="569263"/>
                  <a:pt x="2674591" y="566114"/>
                  <a:pt x="2672041" y="563886"/>
                </a:cubicBezTo>
                <a:cubicBezTo>
                  <a:pt x="2669492" y="561658"/>
                  <a:pt x="2665883" y="560544"/>
                  <a:pt x="2661212" y="560544"/>
                </a:cubicBezTo>
                <a:cubicBezTo>
                  <a:pt x="2656285" y="560544"/>
                  <a:pt x="2652365" y="561626"/>
                  <a:pt x="2649452" y="563790"/>
                </a:cubicBezTo>
                <a:cubicBezTo>
                  <a:pt x="2646538" y="565953"/>
                  <a:pt x="2644610" y="568663"/>
                  <a:pt x="2643667" y="571919"/>
                </a:cubicBezTo>
                <a:lnTo>
                  <a:pt x="2618347" y="569863"/>
                </a:lnTo>
                <a:cubicBezTo>
                  <a:pt x="2619632" y="563865"/>
                  <a:pt x="2622159" y="558670"/>
                  <a:pt x="2625930" y="554278"/>
                </a:cubicBezTo>
                <a:cubicBezTo>
                  <a:pt x="2629700" y="549887"/>
                  <a:pt x="2634574" y="546502"/>
                  <a:pt x="2640551" y="544124"/>
                </a:cubicBezTo>
                <a:cubicBezTo>
                  <a:pt x="2646527" y="541746"/>
                  <a:pt x="2653457" y="540557"/>
                  <a:pt x="2661341" y="540557"/>
                </a:cubicBezTo>
                <a:close/>
                <a:moveTo>
                  <a:pt x="2061266" y="540557"/>
                </a:moveTo>
                <a:cubicBezTo>
                  <a:pt x="2066750" y="540557"/>
                  <a:pt x="2072009" y="541200"/>
                  <a:pt x="2077043" y="542485"/>
                </a:cubicBezTo>
                <a:cubicBezTo>
                  <a:pt x="2082078" y="543771"/>
                  <a:pt x="2086555" y="545763"/>
                  <a:pt x="2090475" y="548462"/>
                </a:cubicBezTo>
                <a:cubicBezTo>
                  <a:pt x="2094396" y="551161"/>
                  <a:pt x="2097491" y="554621"/>
                  <a:pt x="2099762" y="558841"/>
                </a:cubicBezTo>
                <a:cubicBezTo>
                  <a:pt x="2102033" y="563061"/>
                  <a:pt x="2103168" y="568106"/>
                  <a:pt x="2103168" y="573976"/>
                </a:cubicBezTo>
                <a:lnTo>
                  <a:pt x="2103168" y="640556"/>
                </a:lnTo>
                <a:lnTo>
                  <a:pt x="2077204" y="640556"/>
                </a:lnTo>
                <a:lnTo>
                  <a:pt x="2077204" y="626867"/>
                </a:lnTo>
                <a:lnTo>
                  <a:pt x="2076433" y="626867"/>
                </a:lnTo>
                <a:cubicBezTo>
                  <a:pt x="2074848" y="629952"/>
                  <a:pt x="2072727" y="632662"/>
                  <a:pt x="2070071" y="634997"/>
                </a:cubicBezTo>
                <a:cubicBezTo>
                  <a:pt x="2067414" y="637332"/>
                  <a:pt x="2064222" y="639153"/>
                  <a:pt x="2060495" y="640460"/>
                </a:cubicBezTo>
                <a:cubicBezTo>
                  <a:pt x="2056767" y="641767"/>
                  <a:pt x="2052462" y="642420"/>
                  <a:pt x="2047577" y="642420"/>
                </a:cubicBezTo>
                <a:cubicBezTo>
                  <a:pt x="2041279" y="642420"/>
                  <a:pt x="2035666" y="641317"/>
                  <a:pt x="2030739" y="639110"/>
                </a:cubicBezTo>
                <a:cubicBezTo>
                  <a:pt x="2025812" y="636904"/>
                  <a:pt x="2021924" y="633626"/>
                  <a:pt x="2019075" y="629277"/>
                </a:cubicBezTo>
                <a:cubicBezTo>
                  <a:pt x="2016226" y="624929"/>
                  <a:pt x="2014801" y="619498"/>
                  <a:pt x="2014801" y="612986"/>
                </a:cubicBezTo>
                <a:cubicBezTo>
                  <a:pt x="2014801" y="607502"/>
                  <a:pt x="2015808" y="602896"/>
                  <a:pt x="2017822" y="599168"/>
                </a:cubicBezTo>
                <a:cubicBezTo>
                  <a:pt x="2019836" y="595441"/>
                  <a:pt x="2022578" y="592442"/>
                  <a:pt x="2026048" y="590171"/>
                </a:cubicBezTo>
                <a:cubicBezTo>
                  <a:pt x="2029518" y="587900"/>
                  <a:pt x="2033471" y="586187"/>
                  <a:pt x="2037905" y="585030"/>
                </a:cubicBezTo>
                <a:cubicBezTo>
                  <a:pt x="2042339" y="583873"/>
                  <a:pt x="2046999" y="583059"/>
                  <a:pt x="2051883" y="582588"/>
                </a:cubicBezTo>
                <a:cubicBezTo>
                  <a:pt x="2057624" y="581988"/>
                  <a:pt x="2062252" y="581420"/>
                  <a:pt x="2065765" y="580885"/>
                </a:cubicBezTo>
                <a:cubicBezTo>
                  <a:pt x="2069278" y="580349"/>
                  <a:pt x="2071827" y="579546"/>
                  <a:pt x="2073413" y="578475"/>
                </a:cubicBezTo>
                <a:cubicBezTo>
                  <a:pt x="2074998" y="577403"/>
                  <a:pt x="2075790" y="575818"/>
                  <a:pt x="2075790" y="573719"/>
                </a:cubicBezTo>
                <a:lnTo>
                  <a:pt x="2075790" y="573333"/>
                </a:lnTo>
                <a:cubicBezTo>
                  <a:pt x="2075790" y="569263"/>
                  <a:pt x="2074516" y="566114"/>
                  <a:pt x="2071966" y="563886"/>
                </a:cubicBezTo>
                <a:cubicBezTo>
                  <a:pt x="2069417" y="561658"/>
                  <a:pt x="2065808" y="560544"/>
                  <a:pt x="2061137" y="560544"/>
                </a:cubicBezTo>
                <a:cubicBezTo>
                  <a:pt x="2056210" y="560544"/>
                  <a:pt x="2052290" y="561626"/>
                  <a:pt x="2049377" y="563790"/>
                </a:cubicBezTo>
                <a:cubicBezTo>
                  <a:pt x="2046463" y="565953"/>
                  <a:pt x="2044535" y="568663"/>
                  <a:pt x="2043593" y="571919"/>
                </a:cubicBezTo>
                <a:lnTo>
                  <a:pt x="2018272" y="569863"/>
                </a:lnTo>
                <a:cubicBezTo>
                  <a:pt x="2019557" y="563865"/>
                  <a:pt x="2022085" y="558670"/>
                  <a:pt x="2025855" y="554278"/>
                </a:cubicBezTo>
                <a:cubicBezTo>
                  <a:pt x="2029625" y="549887"/>
                  <a:pt x="2034499" y="546502"/>
                  <a:pt x="2040476" y="544124"/>
                </a:cubicBezTo>
                <a:cubicBezTo>
                  <a:pt x="2046453" y="541746"/>
                  <a:pt x="2053383" y="540557"/>
                  <a:pt x="2061266" y="540557"/>
                </a:cubicBezTo>
                <a:close/>
                <a:moveTo>
                  <a:pt x="1702079" y="540557"/>
                </a:moveTo>
                <a:cubicBezTo>
                  <a:pt x="1712062" y="540557"/>
                  <a:pt x="1720685" y="542689"/>
                  <a:pt x="1727947" y="546952"/>
                </a:cubicBezTo>
                <a:cubicBezTo>
                  <a:pt x="1735209" y="551215"/>
                  <a:pt x="1740811" y="557170"/>
                  <a:pt x="1744753" y="564818"/>
                </a:cubicBezTo>
                <a:cubicBezTo>
                  <a:pt x="1748694" y="572466"/>
                  <a:pt x="1750665" y="581388"/>
                  <a:pt x="1750665" y="591585"/>
                </a:cubicBezTo>
                <a:cubicBezTo>
                  <a:pt x="1750665" y="601696"/>
                  <a:pt x="1748694" y="610576"/>
                  <a:pt x="1744753" y="618224"/>
                </a:cubicBezTo>
                <a:cubicBezTo>
                  <a:pt x="1740811" y="625871"/>
                  <a:pt x="1735209" y="631827"/>
                  <a:pt x="1727947" y="636090"/>
                </a:cubicBezTo>
                <a:cubicBezTo>
                  <a:pt x="1720685" y="640353"/>
                  <a:pt x="1712062" y="642484"/>
                  <a:pt x="1702079" y="642484"/>
                </a:cubicBezTo>
                <a:cubicBezTo>
                  <a:pt x="1692097" y="642484"/>
                  <a:pt x="1683474" y="640353"/>
                  <a:pt x="1676212" y="636090"/>
                </a:cubicBezTo>
                <a:cubicBezTo>
                  <a:pt x="1668950" y="631827"/>
                  <a:pt x="1663348" y="625871"/>
                  <a:pt x="1659406" y="618224"/>
                </a:cubicBezTo>
                <a:cubicBezTo>
                  <a:pt x="1655465" y="610576"/>
                  <a:pt x="1653494" y="601696"/>
                  <a:pt x="1653494" y="591585"/>
                </a:cubicBezTo>
                <a:cubicBezTo>
                  <a:pt x="1653494" y="581388"/>
                  <a:pt x="1655465" y="572466"/>
                  <a:pt x="1659406" y="564818"/>
                </a:cubicBezTo>
                <a:cubicBezTo>
                  <a:pt x="1663348" y="557170"/>
                  <a:pt x="1668950" y="551215"/>
                  <a:pt x="1676212" y="546952"/>
                </a:cubicBezTo>
                <a:cubicBezTo>
                  <a:pt x="1683474" y="542689"/>
                  <a:pt x="1692097" y="540557"/>
                  <a:pt x="1702079" y="540557"/>
                </a:cubicBezTo>
                <a:close/>
                <a:moveTo>
                  <a:pt x="1387048" y="540557"/>
                </a:moveTo>
                <a:cubicBezTo>
                  <a:pt x="1393560" y="540557"/>
                  <a:pt x="1399633" y="541596"/>
                  <a:pt x="1405267" y="543674"/>
                </a:cubicBezTo>
                <a:cubicBezTo>
                  <a:pt x="1410901" y="545752"/>
                  <a:pt x="1415828" y="548869"/>
                  <a:pt x="1420049" y="553025"/>
                </a:cubicBezTo>
                <a:cubicBezTo>
                  <a:pt x="1424269" y="557181"/>
                  <a:pt x="1427557" y="562397"/>
                  <a:pt x="1429913" y="568674"/>
                </a:cubicBezTo>
                <a:cubicBezTo>
                  <a:pt x="1432270" y="574951"/>
                  <a:pt x="1433448" y="582288"/>
                  <a:pt x="1433448" y="590685"/>
                </a:cubicBezTo>
                <a:lnTo>
                  <a:pt x="1433448" y="598204"/>
                </a:lnTo>
                <a:lnTo>
                  <a:pt x="1366225" y="598204"/>
                </a:lnTo>
                <a:lnTo>
                  <a:pt x="1366225" y="598269"/>
                </a:lnTo>
                <a:cubicBezTo>
                  <a:pt x="1366225" y="603153"/>
                  <a:pt x="1367136" y="607373"/>
                  <a:pt x="1368957" y="610929"/>
                </a:cubicBezTo>
                <a:cubicBezTo>
                  <a:pt x="1370778" y="614485"/>
                  <a:pt x="1373359" y="617227"/>
                  <a:pt x="1376701" y="619155"/>
                </a:cubicBezTo>
                <a:cubicBezTo>
                  <a:pt x="1380043" y="621083"/>
                  <a:pt x="1384006" y="622047"/>
                  <a:pt x="1388590" y="622047"/>
                </a:cubicBezTo>
                <a:cubicBezTo>
                  <a:pt x="1391632" y="622047"/>
                  <a:pt x="1394417" y="621619"/>
                  <a:pt x="1396945" y="620762"/>
                </a:cubicBezTo>
                <a:cubicBezTo>
                  <a:pt x="1399473" y="619905"/>
                  <a:pt x="1401636" y="618620"/>
                  <a:pt x="1403436" y="616906"/>
                </a:cubicBezTo>
                <a:cubicBezTo>
                  <a:pt x="1405235" y="615192"/>
                  <a:pt x="1406606" y="613093"/>
                  <a:pt x="1407549" y="610608"/>
                </a:cubicBezTo>
                <a:lnTo>
                  <a:pt x="1432870" y="612279"/>
                </a:lnTo>
                <a:cubicBezTo>
                  <a:pt x="1431584" y="618363"/>
                  <a:pt x="1428960" y="623665"/>
                  <a:pt x="1424997" y="628185"/>
                </a:cubicBezTo>
                <a:cubicBezTo>
                  <a:pt x="1421034" y="632705"/>
                  <a:pt x="1415936" y="636218"/>
                  <a:pt x="1409702" y="638725"/>
                </a:cubicBezTo>
                <a:cubicBezTo>
                  <a:pt x="1403468" y="641231"/>
                  <a:pt x="1396281" y="642484"/>
                  <a:pt x="1388140" y="642484"/>
                </a:cubicBezTo>
                <a:cubicBezTo>
                  <a:pt x="1377986" y="642484"/>
                  <a:pt x="1369256" y="640417"/>
                  <a:pt x="1361952" y="636282"/>
                </a:cubicBezTo>
                <a:cubicBezTo>
                  <a:pt x="1354647" y="632148"/>
                  <a:pt x="1349023" y="626278"/>
                  <a:pt x="1345082" y="618673"/>
                </a:cubicBezTo>
                <a:cubicBezTo>
                  <a:pt x="1341140" y="611069"/>
                  <a:pt x="1339169" y="602060"/>
                  <a:pt x="1339169" y="591649"/>
                </a:cubicBezTo>
                <a:cubicBezTo>
                  <a:pt x="1339169" y="581495"/>
                  <a:pt x="1341140" y="572584"/>
                  <a:pt x="1345082" y="564914"/>
                </a:cubicBezTo>
                <a:cubicBezTo>
                  <a:pt x="1349023" y="557245"/>
                  <a:pt x="1354582" y="551268"/>
                  <a:pt x="1361759" y="546984"/>
                </a:cubicBezTo>
                <a:cubicBezTo>
                  <a:pt x="1368935" y="542700"/>
                  <a:pt x="1377365" y="540557"/>
                  <a:pt x="1387048" y="540557"/>
                </a:cubicBezTo>
                <a:close/>
                <a:moveTo>
                  <a:pt x="1070666" y="540557"/>
                </a:moveTo>
                <a:cubicBezTo>
                  <a:pt x="1076150" y="540557"/>
                  <a:pt x="1081409" y="541200"/>
                  <a:pt x="1086444" y="542485"/>
                </a:cubicBezTo>
                <a:cubicBezTo>
                  <a:pt x="1091478" y="543771"/>
                  <a:pt x="1095955" y="545763"/>
                  <a:pt x="1099875" y="548462"/>
                </a:cubicBezTo>
                <a:cubicBezTo>
                  <a:pt x="1103796" y="551161"/>
                  <a:pt x="1106891" y="554621"/>
                  <a:pt x="1109162" y="558841"/>
                </a:cubicBezTo>
                <a:cubicBezTo>
                  <a:pt x="1111433" y="563061"/>
                  <a:pt x="1112568" y="568106"/>
                  <a:pt x="1112568" y="573976"/>
                </a:cubicBezTo>
                <a:lnTo>
                  <a:pt x="1112568" y="640556"/>
                </a:lnTo>
                <a:lnTo>
                  <a:pt x="1086604" y="640556"/>
                </a:lnTo>
                <a:lnTo>
                  <a:pt x="1086604" y="626867"/>
                </a:lnTo>
                <a:lnTo>
                  <a:pt x="1085833" y="626867"/>
                </a:lnTo>
                <a:cubicBezTo>
                  <a:pt x="1084248" y="629952"/>
                  <a:pt x="1082127" y="632662"/>
                  <a:pt x="1079471" y="634997"/>
                </a:cubicBezTo>
                <a:cubicBezTo>
                  <a:pt x="1076814" y="637332"/>
                  <a:pt x="1073623" y="639153"/>
                  <a:pt x="1069895" y="640460"/>
                </a:cubicBezTo>
                <a:cubicBezTo>
                  <a:pt x="1066168" y="641767"/>
                  <a:pt x="1061862" y="642420"/>
                  <a:pt x="1056977" y="642420"/>
                </a:cubicBezTo>
                <a:cubicBezTo>
                  <a:pt x="1050679" y="642420"/>
                  <a:pt x="1045067" y="641317"/>
                  <a:pt x="1040140" y="639110"/>
                </a:cubicBezTo>
                <a:cubicBezTo>
                  <a:pt x="1035212" y="636904"/>
                  <a:pt x="1031324" y="633626"/>
                  <a:pt x="1028475" y="629277"/>
                </a:cubicBezTo>
                <a:cubicBezTo>
                  <a:pt x="1025626" y="624929"/>
                  <a:pt x="1024201" y="619498"/>
                  <a:pt x="1024201" y="612986"/>
                </a:cubicBezTo>
                <a:cubicBezTo>
                  <a:pt x="1024201" y="607502"/>
                  <a:pt x="1025208" y="602896"/>
                  <a:pt x="1027222" y="599168"/>
                </a:cubicBezTo>
                <a:cubicBezTo>
                  <a:pt x="1029236" y="595441"/>
                  <a:pt x="1031978" y="592442"/>
                  <a:pt x="1035448" y="590171"/>
                </a:cubicBezTo>
                <a:cubicBezTo>
                  <a:pt x="1038919" y="587900"/>
                  <a:pt x="1042871" y="586187"/>
                  <a:pt x="1047305" y="585030"/>
                </a:cubicBezTo>
                <a:cubicBezTo>
                  <a:pt x="1051740" y="583873"/>
                  <a:pt x="1056399" y="583059"/>
                  <a:pt x="1061283" y="582588"/>
                </a:cubicBezTo>
                <a:cubicBezTo>
                  <a:pt x="1067024" y="581988"/>
                  <a:pt x="1071652" y="581420"/>
                  <a:pt x="1075165" y="580885"/>
                </a:cubicBezTo>
                <a:cubicBezTo>
                  <a:pt x="1078678" y="580349"/>
                  <a:pt x="1081227" y="579546"/>
                  <a:pt x="1082813" y="578475"/>
                </a:cubicBezTo>
                <a:cubicBezTo>
                  <a:pt x="1084398" y="577403"/>
                  <a:pt x="1085191" y="575818"/>
                  <a:pt x="1085191" y="573719"/>
                </a:cubicBezTo>
                <a:lnTo>
                  <a:pt x="1085191" y="573333"/>
                </a:lnTo>
                <a:cubicBezTo>
                  <a:pt x="1085191" y="569263"/>
                  <a:pt x="1083916" y="566114"/>
                  <a:pt x="1081367" y="563886"/>
                </a:cubicBezTo>
                <a:cubicBezTo>
                  <a:pt x="1078817" y="561658"/>
                  <a:pt x="1075208" y="560544"/>
                  <a:pt x="1070538" y="560544"/>
                </a:cubicBezTo>
                <a:cubicBezTo>
                  <a:pt x="1065611" y="560544"/>
                  <a:pt x="1061690" y="561626"/>
                  <a:pt x="1058777" y="563790"/>
                </a:cubicBezTo>
                <a:cubicBezTo>
                  <a:pt x="1055863" y="565953"/>
                  <a:pt x="1053935" y="568663"/>
                  <a:pt x="1052993" y="571919"/>
                </a:cubicBezTo>
                <a:lnTo>
                  <a:pt x="1027672" y="569863"/>
                </a:lnTo>
                <a:cubicBezTo>
                  <a:pt x="1028957" y="563865"/>
                  <a:pt x="1031485" y="558670"/>
                  <a:pt x="1035255" y="554278"/>
                </a:cubicBezTo>
                <a:cubicBezTo>
                  <a:pt x="1039026" y="549887"/>
                  <a:pt x="1043899" y="546502"/>
                  <a:pt x="1049876" y="544124"/>
                </a:cubicBezTo>
                <a:cubicBezTo>
                  <a:pt x="1055853" y="541746"/>
                  <a:pt x="1062783" y="540557"/>
                  <a:pt x="1070666" y="540557"/>
                </a:cubicBezTo>
                <a:close/>
                <a:moveTo>
                  <a:pt x="863751" y="540557"/>
                </a:moveTo>
                <a:cubicBezTo>
                  <a:pt x="872363" y="540557"/>
                  <a:pt x="879904" y="542121"/>
                  <a:pt x="886373" y="545249"/>
                </a:cubicBezTo>
                <a:cubicBezTo>
                  <a:pt x="892843" y="548376"/>
                  <a:pt x="897962" y="552768"/>
                  <a:pt x="901733" y="558423"/>
                </a:cubicBezTo>
                <a:cubicBezTo>
                  <a:pt x="905503" y="564079"/>
                  <a:pt x="907581" y="570720"/>
                  <a:pt x="907967" y="578346"/>
                </a:cubicBezTo>
                <a:lnTo>
                  <a:pt x="882131" y="578346"/>
                </a:lnTo>
                <a:cubicBezTo>
                  <a:pt x="881403" y="573419"/>
                  <a:pt x="879486" y="569445"/>
                  <a:pt x="876380" y="566425"/>
                </a:cubicBezTo>
                <a:cubicBezTo>
                  <a:pt x="873273" y="563404"/>
                  <a:pt x="869214" y="561894"/>
                  <a:pt x="864201" y="561894"/>
                </a:cubicBezTo>
                <a:cubicBezTo>
                  <a:pt x="859959" y="561894"/>
                  <a:pt x="856264" y="563040"/>
                  <a:pt x="853115" y="565332"/>
                </a:cubicBezTo>
                <a:cubicBezTo>
                  <a:pt x="849966" y="567624"/>
                  <a:pt x="847513" y="570955"/>
                  <a:pt x="845756" y="575326"/>
                </a:cubicBezTo>
                <a:cubicBezTo>
                  <a:pt x="844000" y="579696"/>
                  <a:pt x="843121" y="584987"/>
                  <a:pt x="843121" y="591199"/>
                </a:cubicBezTo>
                <a:cubicBezTo>
                  <a:pt x="843121" y="597498"/>
                  <a:pt x="843989" y="602853"/>
                  <a:pt x="845724" y="607266"/>
                </a:cubicBezTo>
                <a:cubicBezTo>
                  <a:pt x="847460" y="611679"/>
                  <a:pt x="849912" y="615042"/>
                  <a:pt x="853083" y="617356"/>
                </a:cubicBezTo>
                <a:cubicBezTo>
                  <a:pt x="856253" y="619670"/>
                  <a:pt x="859959" y="620826"/>
                  <a:pt x="864201" y="620826"/>
                </a:cubicBezTo>
                <a:cubicBezTo>
                  <a:pt x="867329" y="620826"/>
                  <a:pt x="870146" y="620184"/>
                  <a:pt x="872652" y="618898"/>
                </a:cubicBezTo>
                <a:cubicBezTo>
                  <a:pt x="875158" y="617613"/>
                  <a:pt x="877236" y="615739"/>
                  <a:pt x="878886" y="613275"/>
                </a:cubicBezTo>
                <a:cubicBezTo>
                  <a:pt x="880535" y="610811"/>
                  <a:pt x="881617" y="607845"/>
                  <a:pt x="882131" y="604374"/>
                </a:cubicBezTo>
                <a:lnTo>
                  <a:pt x="907967" y="604374"/>
                </a:lnTo>
                <a:cubicBezTo>
                  <a:pt x="907538" y="611915"/>
                  <a:pt x="905492" y="618545"/>
                  <a:pt x="901829" y="624265"/>
                </a:cubicBezTo>
                <a:cubicBezTo>
                  <a:pt x="898166" y="629984"/>
                  <a:pt x="893121" y="634451"/>
                  <a:pt x="886694" y="637664"/>
                </a:cubicBezTo>
                <a:cubicBezTo>
                  <a:pt x="880268" y="640878"/>
                  <a:pt x="872663" y="642484"/>
                  <a:pt x="863880" y="642484"/>
                </a:cubicBezTo>
                <a:cubicBezTo>
                  <a:pt x="853768" y="642484"/>
                  <a:pt x="845082" y="640331"/>
                  <a:pt x="837819" y="636025"/>
                </a:cubicBezTo>
                <a:cubicBezTo>
                  <a:pt x="830557" y="631720"/>
                  <a:pt x="824988" y="625732"/>
                  <a:pt x="821110" y="618063"/>
                </a:cubicBezTo>
                <a:cubicBezTo>
                  <a:pt x="817233" y="610394"/>
                  <a:pt x="815294" y="601568"/>
                  <a:pt x="815294" y="591585"/>
                </a:cubicBezTo>
                <a:cubicBezTo>
                  <a:pt x="815294" y="581474"/>
                  <a:pt x="817254" y="572594"/>
                  <a:pt x="821174" y="564946"/>
                </a:cubicBezTo>
                <a:cubicBezTo>
                  <a:pt x="825095" y="557299"/>
                  <a:pt x="830675" y="551322"/>
                  <a:pt x="837916" y="547016"/>
                </a:cubicBezTo>
                <a:cubicBezTo>
                  <a:pt x="845157" y="542710"/>
                  <a:pt x="853768" y="540557"/>
                  <a:pt x="863751" y="540557"/>
                </a:cubicBezTo>
                <a:close/>
                <a:moveTo>
                  <a:pt x="749580" y="540557"/>
                </a:moveTo>
                <a:cubicBezTo>
                  <a:pt x="759562" y="540557"/>
                  <a:pt x="768185" y="542689"/>
                  <a:pt x="775447" y="546952"/>
                </a:cubicBezTo>
                <a:cubicBezTo>
                  <a:pt x="782709" y="551215"/>
                  <a:pt x="788311" y="557170"/>
                  <a:pt x="792253" y="564818"/>
                </a:cubicBezTo>
                <a:cubicBezTo>
                  <a:pt x="796194" y="572466"/>
                  <a:pt x="798165" y="581388"/>
                  <a:pt x="798165" y="591585"/>
                </a:cubicBezTo>
                <a:cubicBezTo>
                  <a:pt x="798165" y="601696"/>
                  <a:pt x="796195" y="610576"/>
                  <a:pt x="792253" y="618224"/>
                </a:cubicBezTo>
                <a:cubicBezTo>
                  <a:pt x="788311" y="625871"/>
                  <a:pt x="782709" y="631827"/>
                  <a:pt x="775447" y="636090"/>
                </a:cubicBezTo>
                <a:cubicBezTo>
                  <a:pt x="768185" y="640353"/>
                  <a:pt x="759562" y="642484"/>
                  <a:pt x="749580" y="642484"/>
                </a:cubicBezTo>
                <a:cubicBezTo>
                  <a:pt x="739597" y="642484"/>
                  <a:pt x="730974" y="640353"/>
                  <a:pt x="723712" y="636090"/>
                </a:cubicBezTo>
                <a:cubicBezTo>
                  <a:pt x="716450" y="631827"/>
                  <a:pt x="710848" y="625871"/>
                  <a:pt x="706907" y="618224"/>
                </a:cubicBezTo>
                <a:cubicBezTo>
                  <a:pt x="702965" y="610576"/>
                  <a:pt x="700994" y="601696"/>
                  <a:pt x="700994" y="591585"/>
                </a:cubicBezTo>
                <a:cubicBezTo>
                  <a:pt x="700994" y="581388"/>
                  <a:pt x="702965" y="572466"/>
                  <a:pt x="706907" y="564818"/>
                </a:cubicBezTo>
                <a:cubicBezTo>
                  <a:pt x="710848" y="557170"/>
                  <a:pt x="716450" y="551215"/>
                  <a:pt x="723712" y="546952"/>
                </a:cubicBezTo>
                <a:cubicBezTo>
                  <a:pt x="730974" y="542689"/>
                  <a:pt x="739597" y="540557"/>
                  <a:pt x="749580" y="540557"/>
                </a:cubicBezTo>
                <a:close/>
                <a:moveTo>
                  <a:pt x="520273" y="540557"/>
                </a:moveTo>
                <a:cubicBezTo>
                  <a:pt x="526785" y="540557"/>
                  <a:pt x="532858" y="541596"/>
                  <a:pt x="538492" y="543674"/>
                </a:cubicBezTo>
                <a:cubicBezTo>
                  <a:pt x="544126" y="545752"/>
                  <a:pt x="549054" y="548869"/>
                  <a:pt x="553274" y="553025"/>
                </a:cubicBezTo>
                <a:cubicBezTo>
                  <a:pt x="557494" y="557181"/>
                  <a:pt x="560782" y="562397"/>
                  <a:pt x="563139" y="568674"/>
                </a:cubicBezTo>
                <a:cubicBezTo>
                  <a:pt x="565495" y="574951"/>
                  <a:pt x="566673" y="582288"/>
                  <a:pt x="566673" y="590685"/>
                </a:cubicBezTo>
                <a:lnTo>
                  <a:pt x="566673" y="598204"/>
                </a:lnTo>
                <a:lnTo>
                  <a:pt x="499450" y="598204"/>
                </a:lnTo>
                <a:lnTo>
                  <a:pt x="499450" y="598269"/>
                </a:lnTo>
                <a:cubicBezTo>
                  <a:pt x="499450" y="603153"/>
                  <a:pt x="500361" y="607373"/>
                  <a:pt x="502182" y="610929"/>
                </a:cubicBezTo>
                <a:cubicBezTo>
                  <a:pt x="504002" y="614485"/>
                  <a:pt x="506584" y="617227"/>
                  <a:pt x="509926" y="619155"/>
                </a:cubicBezTo>
                <a:cubicBezTo>
                  <a:pt x="513268" y="621083"/>
                  <a:pt x="517231" y="622047"/>
                  <a:pt x="521815" y="622047"/>
                </a:cubicBezTo>
                <a:cubicBezTo>
                  <a:pt x="524857" y="622047"/>
                  <a:pt x="527642" y="621619"/>
                  <a:pt x="530170" y="620762"/>
                </a:cubicBezTo>
                <a:cubicBezTo>
                  <a:pt x="532698" y="619905"/>
                  <a:pt x="534861" y="618620"/>
                  <a:pt x="536661" y="616906"/>
                </a:cubicBezTo>
                <a:cubicBezTo>
                  <a:pt x="538460" y="615192"/>
                  <a:pt x="539831" y="613093"/>
                  <a:pt x="540774" y="610608"/>
                </a:cubicBezTo>
                <a:lnTo>
                  <a:pt x="566095" y="612279"/>
                </a:lnTo>
                <a:cubicBezTo>
                  <a:pt x="564810" y="618363"/>
                  <a:pt x="562185" y="623665"/>
                  <a:pt x="558222" y="628185"/>
                </a:cubicBezTo>
                <a:cubicBezTo>
                  <a:pt x="554259" y="632705"/>
                  <a:pt x="549161" y="636218"/>
                  <a:pt x="542927" y="638725"/>
                </a:cubicBezTo>
                <a:cubicBezTo>
                  <a:pt x="536693" y="641231"/>
                  <a:pt x="529506" y="642484"/>
                  <a:pt x="521365" y="642484"/>
                </a:cubicBezTo>
                <a:cubicBezTo>
                  <a:pt x="511211" y="642484"/>
                  <a:pt x="502482" y="640417"/>
                  <a:pt x="495177" y="636282"/>
                </a:cubicBezTo>
                <a:cubicBezTo>
                  <a:pt x="487872" y="632148"/>
                  <a:pt x="482248" y="626278"/>
                  <a:pt x="478307" y="618673"/>
                </a:cubicBezTo>
                <a:cubicBezTo>
                  <a:pt x="474365" y="611069"/>
                  <a:pt x="472394" y="602060"/>
                  <a:pt x="472394" y="591649"/>
                </a:cubicBezTo>
                <a:cubicBezTo>
                  <a:pt x="472394" y="581495"/>
                  <a:pt x="474365" y="572584"/>
                  <a:pt x="478307" y="564914"/>
                </a:cubicBezTo>
                <a:cubicBezTo>
                  <a:pt x="482248" y="557245"/>
                  <a:pt x="487807" y="551268"/>
                  <a:pt x="494984" y="546984"/>
                </a:cubicBezTo>
                <a:cubicBezTo>
                  <a:pt x="502160" y="542700"/>
                  <a:pt x="510590" y="540557"/>
                  <a:pt x="520273" y="540557"/>
                </a:cubicBezTo>
                <a:close/>
                <a:moveTo>
                  <a:pt x="418376" y="540557"/>
                </a:moveTo>
                <a:cubicBezTo>
                  <a:pt x="425574" y="540557"/>
                  <a:pt x="432215" y="542432"/>
                  <a:pt x="438299" y="546181"/>
                </a:cubicBezTo>
                <a:cubicBezTo>
                  <a:pt x="444383" y="549929"/>
                  <a:pt x="449246" y="555564"/>
                  <a:pt x="452887" y="563083"/>
                </a:cubicBezTo>
                <a:cubicBezTo>
                  <a:pt x="456529" y="570602"/>
                  <a:pt x="458350" y="580017"/>
                  <a:pt x="458350" y="591328"/>
                </a:cubicBezTo>
                <a:cubicBezTo>
                  <a:pt x="458350" y="602339"/>
                  <a:pt x="456583" y="611626"/>
                  <a:pt x="453048" y="619188"/>
                </a:cubicBezTo>
                <a:cubicBezTo>
                  <a:pt x="449513" y="626750"/>
                  <a:pt x="444715" y="632469"/>
                  <a:pt x="438652" y="636347"/>
                </a:cubicBezTo>
                <a:cubicBezTo>
                  <a:pt x="432590" y="640224"/>
                  <a:pt x="425810" y="642163"/>
                  <a:pt x="418312" y="642163"/>
                </a:cubicBezTo>
                <a:cubicBezTo>
                  <a:pt x="412999" y="642163"/>
                  <a:pt x="408490" y="641285"/>
                  <a:pt x="404784" y="639528"/>
                </a:cubicBezTo>
                <a:cubicBezTo>
                  <a:pt x="401078" y="637771"/>
                  <a:pt x="398046" y="635554"/>
                  <a:pt x="395690" y="632876"/>
                </a:cubicBezTo>
                <a:cubicBezTo>
                  <a:pt x="393334" y="630199"/>
                  <a:pt x="391534" y="627489"/>
                  <a:pt x="390292" y="624747"/>
                </a:cubicBezTo>
                <a:lnTo>
                  <a:pt x="389456" y="624747"/>
                </a:lnTo>
                <a:lnTo>
                  <a:pt x="389456" y="677574"/>
                </a:lnTo>
                <a:lnTo>
                  <a:pt x="362079" y="677574"/>
                </a:lnTo>
                <a:lnTo>
                  <a:pt x="362079" y="541843"/>
                </a:lnTo>
                <a:lnTo>
                  <a:pt x="389071" y="541843"/>
                </a:lnTo>
                <a:lnTo>
                  <a:pt x="389071" y="558423"/>
                </a:lnTo>
                <a:lnTo>
                  <a:pt x="390292" y="558423"/>
                </a:lnTo>
                <a:cubicBezTo>
                  <a:pt x="391491" y="555767"/>
                  <a:pt x="393237" y="553057"/>
                  <a:pt x="395529" y="550294"/>
                </a:cubicBezTo>
                <a:cubicBezTo>
                  <a:pt x="397822" y="547530"/>
                  <a:pt x="400821" y="545217"/>
                  <a:pt x="404527" y="543353"/>
                </a:cubicBezTo>
                <a:cubicBezTo>
                  <a:pt x="408233" y="541489"/>
                  <a:pt x="412849" y="540557"/>
                  <a:pt x="418376" y="540557"/>
                </a:cubicBezTo>
                <a:close/>
                <a:moveTo>
                  <a:pt x="145649" y="540557"/>
                </a:moveTo>
                <a:cubicBezTo>
                  <a:pt x="148819" y="540557"/>
                  <a:pt x="152472" y="540932"/>
                  <a:pt x="156606" y="541682"/>
                </a:cubicBezTo>
                <a:cubicBezTo>
                  <a:pt x="160741" y="542432"/>
                  <a:pt x="164747" y="543963"/>
                  <a:pt x="168624" y="546277"/>
                </a:cubicBezTo>
                <a:cubicBezTo>
                  <a:pt x="172501" y="548591"/>
                  <a:pt x="175725" y="552082"/>
                  <a:pt x="178296" y="556752"/>
                </a:cubicBezTo>
                <a:cubicBezTo>
                  <a:pt x="180867" y="561422"/>
                  <a:pt x="182152" y="567678"/>
                  <a:pt x="182152" y="575518"/>
                </a:cubicBezTo>
                <a:lnTo>
                  <a:pt x="182152" y="640556"/>
                </a:lnTo>
                <a:lnTo>
                  <a:pt x="166985" y="640556"/>
                </a:lnTo>
                <a:lnTo>
                  <a:pt x="166985" y="627189"/>
                </a:lnTo>
                <a:lnTo>
                  <a:pt x="166214" y="627189"/>
                </a:lnTo>
                <a:cubicBezTo>
                  <a:pt x="165186" y="629331"/>
                  <a:pt x="163472" y="631623"/>
                  <a:pt x="161073" y="634065"/>
                </a:cubicBezTo>
                <a:cubicBezTo>
                  <a:pt x="158673" y="636507"/>
                  <a:pt x="155481" y="638585"/>
                  <a:pt x="151497" y="640299"/>
                </a:cubicBezTo>
                <a:cubicBezTo>
                  <a:pt x="147512" y="642013"/>
                  <a:pt x="142649" y="642870"/>
                  <a:pt x="136908" y="642870"/>
                </a:cubicBezTo>
                <a:cubicBezTo>
                  <a:pt x="130653" y="642870"/>
                  <a:pt x="124976" y="641681"/>
                  <a:pt x="119878" y="639303"/>
                </a:cubicBezTo>
                <a:cubicBezTo>
                  <a:pt x="114779" y="636925"/>
                  <a:pt x="110730" y="633476"/>
                  <a:pt x="107731" y="628956"/>
                </a:cubicBezTo>
                <a:cubicBezTo>
                  <a:pt x="104732" y="624436"/>
                  <a:pt x="103233" y="618963"/>
                  <a:pt x="103233" y="612536"/>
                </a:cubicBezTo>
                <a:cubicBezTo>
                  <a:pt x="103233" y="606880"/>
                  <a:pt x="104347" y="602285"/>
                  <a:pt x="106574" y="598751"/>
                </a:cubicBezTo>
                <a:cubicBezTo>
                  <a:pt x="108802" y="595216"/>
                  <a:pt x="111780" y="592442"/>
                  <a:pt x="115508" y="590428"/>
                </a:cubicBezTo>
                <a:cubicBezTo>
                  <a:pt x="119235" y="588415"/>
                  <a:pt x="123359" y="586904"/>
                  <a:pt x="127879" y="585897"/>
                </a:cubicBezTo>
                <a:cubicBezTo>
                  <a:pt x="132399" y="584891"/>
                  <a:pt x="136951" y="584087"/>
                  <a:pt x="141536" y="583487"/>
                </a:cubicBezTo>
                <a:lnTo>
                  <a:pt x="156156" y="581720"/>
                </a:lnTo>
                <a:cubicBezTo>
                  <a:pt x="159905" y="581313"/>
                  <a:pt x="162647" y="580617"/>
                  <a:pt x="164382" y="579631"/>
                </a:cubicBezTo>
                <a:cubicBezTo>
                  <a:pt x="166118" y="578646"/>
                  <a:pt x="166985" y="576932"/>
                  <a:pt x="166985" y="574490"/>
                </a:cubicBezTo>
                <a:lnTo>
                  <a:pt x="166985" y="573976"/>
                </a:lnTo>
                <a:cubicBezTo>
                  <a:pt x="166985" y="567635"/>
                  <a:pt x="165261" y="562708"/>
                  <a:pt x="161812" y="559195"/>
                </a:cubicBezTo>
                <a:cubicBezTo>
                  <a:pt x="158363" y="555681"/>
                  <a:pt x="153146" y="553925"/>
                  <a:pt x="146163" y="553925"/>
                </a:cubicBezTo>
                <a:cubicBezTo>
                  <a:pt x="138922" y="553925"/>
                  <a:pt x="133245" y="555510"/>
                  <a:pt x="129132" y="558680"/>
                </a:cubicBezTo>
                <a:cubicBezTo>
                  <a:pt x="125019" y="561851"/>
                  <a:pt x="122127" y="565236"/>
                  <a:pt x="120456" y="568835"/>
                </a:cubicBezTo>
                <a:lnTo>
                  <a:pt x="106060" y="563693"/>
                </a:lnTo>
                <a:cubicBezTo>
                  <a:pt x="108631" y="557695"/>
                  <a:pt x="112069" y="553014"/>
                  <a:pt x="116375" y="549651"/>
                </a:cubicBezTo>
                <a:cubicBezTo>
                  <a:pt x="120681" y="546288"/>
                  <a:pt x="125394" y="543931"/>
                  <a:pt x="130514" y="542582"/>
                </a:cubicBezTo>
                <a:cubicBezTo>
                  <a:pt x="135634" y="541232"/>
                  <a:pt x="140679" y="540557"/>
                  <a:pt x="145649" y="540557"/>
                </a:cubicBezTo>
                <a:close/>
                <a:moveTo>
                  <a:pt x="2876289" y="508938"/>
                </a:moveTo>
                <a:lnTo>
                  <a:pt x="2903603" y="508938"/>
                </a:lnTo>
                <a:lnTo>
                  <a:pt x="2903603" y="540557"/>
                </a:lnTo>
                <a:cubicBezTo>
                  <a:pt x="2911186" y="540557"/>
                  <a:pt x="2918106" y="541789"/>
                  <a:pt x="2924361" y="544253"/>
                </a:cubicBezTo>
                <a:cubicBezTo>
                  <a:pt x="2930616" y="546716"/>
                  <a:pt x="2936015" y="550208"/>
                  <a:pt x="2940556" y="554728"/>
                </a:cubicBezTo>
                <a:cubicBezTo>
                  <a:pt x="2945098" y="559248"/>
                  <a:pt x="2948611" y="564625"/>
                  <a:pt x="2951096" y="570859"/>
                </a:cubicBezTo>
                <a:cubicBezTo>
                  <a:pt x="2953581" y="577093"/>
                  <a:pt x="2954823" y="584002"/>
                  <a:pt x="2954823" y="591585"/>
                </a:cubicBezTo>
                <a:cubicBezTo>
                  <a:pt x="2954823" y="599083"/>
                  <a:pt x="2953581" y="605949"/>
                  <a:pt x="2951096" y="612182"/>
                </a:cubicBezTo>
                <a:cubicBezTo>
                  <a:pt x="2948611" y="618416"/>
                  <a:pt x="2945098" y="623793"/>
                  <a:pt x="2940556" y="628313"/>
                </a:cubicBezTo>
                <a:cubicBezTo>
                  <a:pt x="2936015" y="632834"/>
                  <a:pt x="2930616" y="636325"/>
                  <a:pt x="2924361" y="638789"/>
                </a:cubicBezTo>
                <a:cubicBezTo>
                  <a:pt x="2918106" y="641252"/>
                  <a:pt x="2911186" y="642484"/>
                  <a:pt x="2903603" y="642484"/>
                </a:cubicBezTo>
                <a:lnTo>
                  <a:pt x="2903603" y="674103"/>
                </a:lnTo>
                <a:lnTo>
                  <a:pt x="2876289" y="674103"/>
                </a:lnTo>
                <a:lnTo>
                  <a:pt x="2876289" y="642484"/>
                </a:lnTo>
                <a:cubicBezTo>
                  <a:pt x="2868706" y="642484"/>
                  <a:pt x="2861787" y="641252"/>
                  <a:pt x="2855531" y="638789"/>
                </a:cubicBezTo>
                <a:cubicBezTo>
                  <a:pt x="2849276" y="636325"/>
                  <a:pt x="2843878" y="632834"/>
                  <a:pt x="2839336" y="628313"/>
                </a:cubicBezTo>
                <a:cubicBezTo>
                  <a:pt x="2834795" y="623793"/>
                  <a:pt x="2831281" y="618416"/>
                  <a:pt x="2828796" y="612182"/>
                </a:cubicBezTo>
                <a:cubicBezTo>
                  <a:pt x="2826311" y="605949"/>
                  <a:pt x="2825069" y="599083"/>
                  <a:pt x="2825069" y="591585"/>
                </a:cubicBezTo>
                <a:cubicBezTo>
                  <a:pt x="2825069" y="584002"/>
                  <a:pt x="2826311" y="577093"/>
                  <a:pt x="2828796" y="570859"/>
                </a:cubicBezTo>
                <a:cubicBezTo>
                  <a:pt x="2831281" y="564625"/>
                  <a:pt x="2834795" y="559248"/>
                  <a:pt x="2839336" y="554728"/>
                </a:cubicBezTo>
                <a:cubicBezTo>
                  <a:pt x="2843878" y="550208"/>
                  <a:pt x="2849276" y="546716"/>
                  <a:pt x="2855531" y="544253"/>
                </a:cubicBezTo>
                <a:cubicBezTo>
                  <a:pt x="2861787" y="541789"/>
                  <a:pt x="2868706" y="540557"/>
                  <a:pt x="2876289" y="540557"/>
                </a:cubicBezTo>
                <a:lnTo>
                  <a:pt x="2876289" y="508938"/>
                </a:lnTo>
                <a:close/>
                <a:moveTo>
                  <a:pt x="1784310" y="507396"/>
                </a:moveTo>
                <a:lnTo>
                  <a:pt x="1803269" y="507396"/>
                </a:lnTo>
                <a:cubicBezTo>
                  <a:pt x="1803226" y="510352"/>
                  <a:pt x="1804180" y="513008"/>
                  <a:pt x="1806129" y="515365"/>
                </a:cubicBezTo>
                <a:cubicBezTo>
                  <a:pt x="1808078" y="517721"/>
                  <a:pt x="1811388" y="518899"/>
                  <a:pt x="1816058" y="518899"/>
                </a:cubicBezTo>
                <a:cubicBezTo>
                  <a:pt x="1820600" y="518899"/>
                  <a:pt x="1823856" y="517743"/>
                  <a:pt x="1825827" y="515429"/>
                </a:cubicBezTo>
                <a:cubicBezTo>
                  <a:pt x="1827798" y="513115"/>
                  <a:pt x="1828783" y="510438"/>
                  <a:pt x="1828783" y="507396"/>
                </a:cubicBezTo>
                <a:lnTo>
                  <a:pt x="1847870" y="507396"/>
                </a:lnTo>
                <a:cubicBezTo>
                  <a:pt x="1847827" y="515193"/>
                  <a:pt x="1844946" y="521470"/>
                  <a:pt x="1839226" y="526226"/>
                </a:cubicBezTo>
                <a:cubicBezTo>
                  <a:pt x="1833507" y="530982"/>
                  <a:pt x="1825784" y="533359"/>
                  <a:pt x="1816058" y="533359"/>
                </a:cubicBezTo>
                <a:cubicBezTo>
                  <a:pt x="1806290" y="533359"/>
                  <a:pt x="1798556" y="530982"/>
                  <a:pt x="1792858" y="526226"/>
                </a:cubicBezTo>
                <a:cubicBezTo>
                  <a:pt x="1787160" y="521470"/>
                  <a:pt x="1784310" y="515193"/>
                  <a:pt x="1784310" y="507396"/>
                </a:cubicBezTo>
                <a:close/>
                <a:moveTo>
                  <a:pt x="17481" y="348691"/>
                </a:moveTo>
                <a:lnTo>
                  <a:pt x="17481" y="379025"/>
                </a:lnTo>
                <a:lnTo>
                  <a:pt x="49614" y="379025"/>
                </a:lnTo>
                <a:cubicBezTo>
                  <a:pt x="54841" y="379025"/>
                  <a:pt x="58933" y="377782"/>
                  <a:pt x="61889" y="375297"/>
                </a:cubicBezTo>
                <a:cubicBezTo>
                  <a:pt x="64845" y="372812"/>
                  <a:pt x="66323" y="369427"/>
                  <a:pt x="66323" y="365143"/>
                </a:cubicBezTo>
                <a:cubicBezTo>
                  <a:pt x="66323" y="360045"/>
                  <a:pt x="64845" y="356028"/>
                  <a:pt x="61889" y="353093"/>
                </a:cubicBezTo>
                <a:cubicBezTo>
                  <a:pt x="58933" y="350158"/>
                  <a:pt x="54841" y="348691"/>
                  <a:pt x="49614" y="348691"/>
                </a:cubicBezTo>
                <a:lnTo>
                  <a:pt x="17481" y="348691"/>
                </a:lnTo>
                <a:close/>
                <a:moveTo>
                  <a:pt x="1519535" y="343292"/>
                </a:moveTo>
                <a:cubicBezTo>
                  <a:pt x="1518892" y="344064"/>
                  <a:pt x="1517489" y="344760"/>
                  <a:pt x="1515326" y="345381"/>
                </a:cubicBezTo>
                <a:cubicBezTo>
                  <a:pt x="1513162" y="346002"/>
                  <a:pt x="1510677" y="346538"/>
                  <a:pt x="1507871" y="346988"/>
                </a:cubicBezTo>
                <a:cubicBezTo>
                  <a:pt x="1505064" y="347438"/>
                  <a:pt x="1502344" y="347823"/>
                  <a:pt x="1499709" y="348144"/>
                </a:cubicBezTo>
                <a:lnTo>
                  <a:pt x="1493314" y="348948"/>
                </a:lnTo>
                <a:cubicBezTo>
                  <a:pt x="1489373" y="349462"/>
                  <a:pt x="1485699" y="350287"/>
                  <a:pt x="1482293" y="351422"/>
                </a:cubicBezTo>
                <a:cubicBezTo>
                  <a:pt x="1478886" y="352557"/>
                  <a:pt x="1476144" y="354250"/>
                  <a:pt x="1474067" y="356499"/>
                </a:cubicBezTo>
                <a:cubicBezTo>
                  <a:pt x="1471989" y="358749"/>
                  <a:pt x="1470949" y="361801"/>
                  <a:pt x="1470949" y="365657"/>
                </a:cubicBezTo>
                <a:cubicBezTo>
                  <a:pt x="1470949" y="370927"/>
                  <a:pt x="1472910" y="374901"/>
                  <a:pt x="1476830" y="377579"/>
                </a:cubicBezTo>
                <a:cubicBezTo>
                  <a:pt x="1480750" y="380256"/>
                  <a:pt x="1485731" y="381595"/>
                  <a:pt x="1491772" y="381595"/>
                </a:cubicBezTo>
                <a:cubicBezTo>
                  <a:pt x="1497770" y="381595"/>
                  <a:pt x="1502836" y="380417"/>
                  <a:pt x="1506971" y="378061"/>
                </a:cubicBezTo>
                <a:cubicBezTo>
                  <a:pt x="1511106" y="375704"/>
                  <a:pt x="1514233" y="372662"/>
                  <a:pt x="1516354" y="368935"/>
                </a:cubicBezTo>
                <a:cubicBezTo>
                  <a:pt x="1518475" y="365207"/>
                  <a:pt x="1519535" y="361287"/>
                  <a:pt x="1519535" y="357174"/>
                </a:cubicBezTo>
                <a:lnTo>
                  <a:pt x="1519535" y="343292"/>
                </a:lnTo>
                <a:close/>
                <a:moveTo>
                  <a:pt x="328910" y="343292"/>
                </a:moveTo>
                <a:cubicBezTo>
                  <a:pt x="328268" y="344064"/>
                  <a:pt x="326864" y="344760"/>
                  <a:pt x="324701" y="345381"/>
                </a:cubicBezTo>
                <a:cubicBezTo>
                  <a:pt x="322537" y="346002"/>
                  <a:pt x="320052" y="346538"/>
                  <a:pt x="317246" y="346988"/>
                </a:cubicBezTo>
                <a:cubicBezTo>
                  <a:pt x="314439" y="347438"/>
                  <a:pt x="311719" y="347823"/>
                  <a:pt x="309084" y="348144"/>
                </a:cubicBezTo>
                <a:lnTo>
                  <a:pt x="302689" y="348948"/>
                </a:lnTo>
                <a:cubicBezTo>
                  <a:pt x="298748" y="349462"/>
                  <a:pt x="295074" y="350287"/>
                  <a:pt x="291668" y="351422"/>
                </a:cubicBezTo>
                <a:cubicBezTo>
                  <a:pt x="288262" y="352557"/>
                  <a:pt x="285519" y="354250"/>
                  <a:pt x="283442" y="356499"/>
                </a:cubicBezTo>
                <a:cubicBezTo>
                  <a:pt x="281363" y="358749"/>
                  <a:pt x="280325" y="361801"/>
                  <a:pt x="280325" y="365657"/>
                </a:cubicBezTo>
                <a:cubicBezTo>
                  <a:pt x="280325" y="370927"/>
                  <a:pt x="282285" y="374901"/>
                  <a:pt x="286205" y="377579"/>
                </a:cubicBezTo>
                <a:cubicBezTo>
                  <a:pt x="290125" y="380256"/>
                  <a:pt x="295106" y="381595"/>
                  <a:pt x="301147" y="381595"/>
                </a:cubicBezTo>
                <a:cubicBezTo>
                  <a:pt x="307145" y="381595"/>
                  <a:pt x="312212" y="380417"/>
                  <a:pt x="316346" y="378061"/>
                </a:cubicBezTo>
                <a:cubicBezTo>
                  <a:pt x="320481" y="375704"/>
                  <a:pt x="323608" y="372662"/>
                  <a:pt x="325729" y="368935"/>
                </a:cubicBezTo>
                <a:cubicBezTo>
                  <a:pt x="327850" y="365207"/>
                  <a:pt x="328910" y="361287"/>
                  <a:pt x="328910" y="357174"/>
                </a:cubicBezTo>
                <a:lnTo>
                  <a:pt x="328910" y="343292"/>
                </a:lnTo>
                <a:close/>
                <a:moveTo>
                  <a:pt x="173479" y="333010"/>
                </a:moveTo>
                <a:lnTo>
                  <a:pt x="173479" y="378768"/>
                </a:lnTo>
                <a:lnTo>
                  <a:pt x="205099" y="378768"/>
                </a:lnTo>
                <a:cubicBezTo>
                  <a:pt x="215510" y="378768"/>
                  <a:pt x="222911" y="376743"/>
                  <a:pt x="227303" y="372694"/>
                </a:cubicBezTo>
                <a:cubicBezTo>
                  <a:pt x="231694" y="368646"/>
                  <a:pt x="233890" y="363729"/>
                  <a:pt x="233890" y="357945"/>
                </a:cubicBezTo>
                <a:cubicBezTo>
                  <a:pt x="233890" y="353489"/>
                  <a:pt x="232755" y="349366"/>
                  <a:pt x="230484" y="345574"/>
                </a:cubicBezTo>
                <a:cubicBezTo>
                  <a:pt x="228213" y="341782"/>
                  <a:pt x="224979" y="338740"/>
                  <a:pt x="220780" y="336448"/>
                </a:cubicBezTo>
                <a:cubicBezTo>
                  <a:pt x="216581" y="334156"/>
                  <a:pt x="211611" y="333010"/>
                  <a:pt x="205870" y="333010"/>
                </a:cubicBezTo>
                <a:lnTo>
                  <a:pt x="173479" y="333010"/>
                </a:lnTo>
                <a:close/>
                <a:moveTo>
                  <a:pt x="17481" y="308074"/>
                </a:moveTo>
                <a:lnTo>
                  <a:pt x="17481" y="335580"/>
                </a:lnTo>
                <a:lnTo>
                  <a:pt x="43444" y="335580"/>
                </a:lnTo>
                <a:cubicBezTo>
                  <a:pt x="47515" y="335580"/>
                  <a:pt x="51006" y="335013"/>
                  <a:pt x="53920" y="333877"/>
                </a:cubicBezTo>
                <a:cubicBezTo>
                  <a:pt x="56833" y="332742"/>
                  <a:pt x="59072" y="331114"/>
                  <a:pt x="60636" y="328993"/>
                </a:cubicBezTo>
                <a:cubicBezTo>
                  <a:pt x="62200" y="326872"/>
                  <a:pt x="62981" y="324355"/>
                  <a:pt x="62981" y="321442"/>
                </a:cubicBezTo>
                <a:cubicBezTo>
                  <a:pt x="62981" y="317286"/>
                  <a:pt x="61246" y="314019"/>
                  <a:pt x="57776" y="311641"/>
                </a:cubicBezTo>
                <a:cubicBezTo>
                  <a:pt x="54305" y="309263"/>
                  <a:pt x="49528" y="308074"/>
                  <a:pt x="43444" y="308074"/>
                </a:cubicBezTo>
                <a:lnTo>
                  <a:pt x="17481" y="308074"/>
                </a:lnTo>
                <a:close/>
                <a:moveTo>
                  <a:pt x="3033780" y="306532"/>
                </a:moveTo>
                <a:cubicBezTo>
                  <a:pt x="3027739" y="306532"/>
                  <a:pt x="3022523" y="308021"/>
                  <a:pt x="3018131" y="310998"/>
                </a:cubicBezTo>
                <a:cubicBezTo>
                  <a:pt x="3013740" y="313976"/>
                  <a:pt x="3010366" y="317843"/>
                  <a:pt x="3008009" y="322598"/>
                </a:cubicBezTo>
                <a:lnTo>
                  <a:pt x="3005009" y="335580"/>
                </a:lnTo>
                <a:lnTo>
                  <a:pt x="3060772" y="335580"/>
                </a:lnTo>
                <a:cubicBezTo>
                  <a:pt x="3060772" y="330011"/>
                  <a:pt x="3059669" y="325041"/>
                  <a:pt x="3057462" y="320670"/>
                </a:cubicBezTo>
                <a:cubicBezTo>
                  <a:pt x="3055256" y="316300"/>
                  <a:pt x="3052128" y="312851"/>
                  <a:pt x="3048079" y="310324"/>
                </a:cubicBezTo>
                <a:cubicBezTo>
                  <a:pt x="3044031" y="307796"/>
                  <a:pt x="3039264" y="306532"/>
                  <a:pt x="3033780" y="306532"/>
                </a:cubicBezTo>
                <a:close/>
                <a:moveTo>
                  <a:pt x="2795655" y="306532"/>
                </a:moveTo>
                <a:cubicBezTo>
                  <a:pt x="2789614" y="306532"/>
                  <a:pt x="2784397" y="308021"/>
                  <a:pt x="2780006" y="310998"/>
                </a:cubicBezTo>
                <a:cubicBezTo>
                  <a:pt x="2775614" y="313976"/>
                  <a:pt x="2772241" y="317843"/>
                  <a:pt x="2769884" y="322598"/>
                </a:cubicBezTo>
                <a:lnTo>
                  <a:pt x="2766884" y="335580"/>
                </a:lnTo>
                <a:lnTo>
                  <a:pt x="2822647" y="335580"/>
                </a:lnTo>
                <a:cubicBezTo>
                  <a:pt x="2822647" y="330011"/>
                  <a:pt x="2821544" y="325041"/>
                  <a:pt x="2819337" y="320670"/>
                </a:cubicBezTo>
                <a:cubicBezTo>
                  <a:pt x="2817131" y="316300"/>
                  <a:pt x="2814003" y="312851"/>
                  <a:pt x="2809955" y="310324"/>
                </a:cubicBezTo>
                <a:cubicBezTo>
                  <a:pt x="2805905" y="307796"/>
                  <a:pt x="2801139" y="306532"/>
                  <a:pt x="2795655" y="306532"/>
                </a:cubicBezTo>
                <a:close/>
                <a:moveTo>
                  <a:pt x="2138687" y="306532"/>
                </a:moveTo>
                <a:cubicBezTo>
                  <a:pt x="2131918" y="306532"/>
                  <a:pt x="2126348" y="308288"/>
                  <a:pt x="2121978" y="311802"/>
                </a:cubicBezTo>
                <a:cubicBezTo>
                  <a:pt x="2117608" y="315315"/>
                  <a:pt x="2114373" y="319921"/>
                  <a:pt x="2112274" y="325619"/>
                </a:cubicBezTo>
                <a:cubicBezTo>
                  <a:pt x="2110174" y="331317"/>
                  <a:pt x="2109124" y="337465"/>
                  <a:pt x="2109124" y="344064"/>
                </a:cubicBezTo>
                <a:cubicBezTo>
                  <a:pt x="2109124" y="350662"/>
                  <a:pt x="2110174" y="356788"/>
                  <a:pt x="2112274" y="362444"/>
                </a:cubicBezTo>
                <a:cubicBezTo>
                  <a:pt x="2114373" y="368099"/>
                  <a:pt x="2117608" y="372662"/>
                  <a:pt x="2121978" y="376133"/>
                </a:cubicBezTo>
                <a:cubicBezTo>
                  <a:pt x="2126348" y="379603"/>
                  <a:pt x="2131918" y="381338"/>
                  <a:pt x="2138687" y="381338"/>
                </a:cubicBezTo>
                <a:cubicBezTo>
                  <a:pt x="2145456" y="381338"/>
                  <a:pt x="2151026" y="379603"/>
                  <a:pt x="2155397" y="376133"/>
                </a:cubicBezTo>
                <a:cubicBezTo>
                  <a:pt x="2159767" y="372662"/>
                  <a:pt x="2163001" y="368099"/>
                  <a:pt x="2165101" y="362444"/>
                </a:cubicBezTo>
                <a:cubicBezTo>
                  <a:pt x="2167200" y="356788"/>
                  <a:pt x="2168250" y="350662"/>
                  <a:pt x="2168250" y="344064"/>
                </a:cubicBezTo>
                <a:cubicBezTo>
                  <a:pt x="2168250" y="337465"/>
                  <a:pt x="2167200" y="331317"/>
                  <a:pt x="2165101" y="325619"/>
                </a:cubicBezTo>
                <a:cubicBezTo>
                  <a:pt x="2163001" y="319921"/>
                  <a:pt x="2159767" y="315315"/>
                  <a:pt x="2155397" y="311802"/>
                </a:cubicBezTo>
                <a:cubicBezTo>
                  <a:pt x="2151026" y="308288"/>
                  <a:pt x="2145456" y="306532"/>
                  <a:pt x="2138687" y="306532"/>
                </a:cubicBezTo>
                <a:close/>
                <a:moveTo>
                  <a:pt x="1824362" y="306532"/>
                </a:moveTo>
                <a:cubicBezTo>
                  <a:pt x="1817593" y="306532"/>
                  <a:pt x="1812023" y="308288"/>
                  <a:pt x="1807653" y="311802"/>
                </a:cubicBezTo>
                <a:cubicBezTo>
                  <a:pt x="1803283" y="315315"/>
                  <a:pt x="1800048" y="319921"/>
                  <a:pt x="1797949" y="325619"/>
                </a:cubicBezTo>
                <a:cubicBezTo>
                  <a:pt x="1795849" y="331317"/>
                  <a:pt x="1794799" y="337465"/>
                  <a:pt x="1794799" y="344064"/>
                </a:cubicBezTo>
                <a:cubicBezTo>
                  <a:pt x="1794799" y="350662"/>
                  <a:pt x="1795849" y="356788"/>
                  <a:pt x="1797949" y="362444"/>
                </a:cubicBezTo>
                <a:cubicBezTo>
                  <a:pt x="1800048" y="368099"/>
                  <a:pt x="1803283" y="372662"/>
                  <a:pt x="1807653" y="376133"/>
                </a:cubicBezTo>
                <a:cubicBezTo>
                  <a:pt x="1812023" y="379603"/>
                  <a:pt x="1817593" y="381338"/>
                  <a:pt x="1824362" y="381338"/>
                </a:cubicBezTo>
                <a:cubicBezTo>
                  <a:pt x="1831131" y="381338"/>
                  <a:pt x="1836701" y="379603"/>
                  <a:pt x="1841072" y="376133"/>
                </a:cubicBezTo>
                <a:cubicBezTo>
                  <a:pt x="1845442" y="372662"/>
                  <a:pt x="1848676" y="368099"/>
                  <a:pt x="1850776" y="362444"/>
                </a:cubicBezTo>
                <a:cubicBezTo>
                  <a:pt x="1852875" y="356788"/>
                  <a:pt x="1853925" y="350662"/>
                  <a:pt x="1853925" y="344064"/>
                </a:cubicBezTo>
                <a:cubicBezTo>
                  <a:pt x="1853925" y="337465"/>
                  <a:pt x="1852875" y="331317"/>
                  <a:pt x="1850776" y="325619"/>
                </a:cubicBezTo>
                <a:cubicBezTo>
                  <a:pt x="1848676" y="319921"/>
                  <a:pt x="1845442" y="315315"/>
                  <a:pt x="1841072" y="311802"/>
                </a:cubicBezTo>
                <a:cubicBezTo>
                  <a:pt x="1836701" y="308288"/>
                  <a:pt x="1831131" y="306532"/>
                  <a:pt x="1824362" y="306532"/>
                </a:cubicBezTo>
                <a:close/>
                <a:moveTo>
                  <a:pt x="1255947" y="306532"/>
                </a:moveTo>
                <a:cubicBezTo>
                  <a:pt x="1249777" y="306532"/>
                  <a:pt x="1244593" y="308085"/>
                  <a:pt x="1240394" y="311191"/>
                </a:cubicBezTo>
                <a:cubicBezTo>
                  <a:pt x="1236196" y="314297"/>
                  <a:pt x="1233025" y="318625"/>
                  <a:pt x="1230883" y="324173"/>
                </a:cubicBezTo>
                <a:cubicBezTo>
                  <a:pt x="1228741" y="329721"/>
                  <a:pt x="1227670" y="336180"/>
                  <a:pt x="1227670" y="343549"/>
                </a:cubicBezTo>
                <a:cubicBezTo>
                  <a:pt x="1227670" y="351004"/>
                  <a:pt x="1228762" y="357570"/>
                  <a:pt x="1230947" y="363247"/>
                </a:cubicBezTo>
                <a:cubicBezTo>
                  <a:pt x="1233132" y="368924"/>
                  <a:pt x="1236324" y="373358"/>
                  <a:pt x="1240523" y="376550"/>
                </a:cubicBezTo>
                <a:cubicBezTo>
                  <a:pt x="1244722" y="379742"/>
                  <a:pt x="1249863" y="381338"/>
                  <a:pt x="1255947" y="381338"/>
                </a:cubicBezTo>
                <a:cubicBezTo>
                  <a:pt x="1262288" y="381338"/>
                  <a:pt x="1267590" y="379657"/>
                  <a:pt x="1271853" y="376293"/>
                </a:cubicBezTo>
                <a:cubicBezTo>
                  <a:pt x="1276116" y="372930"/>
                  <a:pt x="1279329" y="368389"/>
                  <a:pt x="1281493" y="362669"/>
                </a:cubicBezTo>
                <a:cubicBezTo>
                  <a:pt x="1283657" y="356949"/>
                  <a:pt x="1284738" y="350576"/>
                  <a:pt x="1284738" y="343549"/>
                </a:cubicBezTo>
                <a:cubicBezTo>
                  <a:pt x="1284738" y="336609"/>
                  <a:pt x="1283678" y="330343"/>
                  <a:pt x="1281557" y="324751"/>
                </a:cubicBezTo>
                <a:cubicBezTo>
                  <a:pt x="1279436" y="319160"/>
                  <a:pt x="1276245" y="314726"/>
                  <a:pt x="1271982" y="311448"/>
                </a:cubicBezTo>
                <a:cubicBezTo>
                  <a:pt x="1267719" y="308171"/>
                  <a:pt x="1262374" y="306532"/>
                  <a:pt x="1255947" y="306532"/>
                </a:cubicBezTo>
                <a:close/>
                <a:moveTo>
                  <a:pt x="1148087" y="306532"/>
                </a:moveTo>
                <a:cubicBezTo>
                  <a:pt x="1141318" y="306532"/>
                  <a:pt x="1135748" y="308288"/>
                  <a:pt x="1131378" y="311802"/>
                </a:cubicBezTo>
                <a:cubicBezTo>
                  <a:pt x="1127008" y="315315"/>
                  <a:pt x="1123773" y="319921"/>
                  <a:pt x="1121674" y="325619"/>
                </a:cubicBezTo>
                <a:cubicBezTo>
                  <a:pt x="1119574" y="331317"/>
                  <a:pt x="1118525" y="337465"/>
                  <a:pt x="1118525" y="344064"/>
                </a:cubicBezTo>
                <a:cubicBezTo>
                  <a:pt x="1118525" y="350662"/>
                  <a:pt x="1119574" y="356788"/>
                  <a:pt x="1121674" y="362444"/>
                </a:cubicBezTo>
                <a:cubicBezTo>
                  <a:pt x="1123773" y="368099"/>
                  <a:pt x="1127008" y="372662"/>
                  <a:pt x="1131378" y="376133"/>
                </a:cubicBezTo>
                <a:cubicBezTo>
                  <a:pt x="1135748" y="379603"/>
                  <a:pt x="1141318" y="381338"/>
                  <a:pt x="1148087" y="381338"/>
                </a:cubicBezTo>
                <a:cubicBezTo>
                  <a:pt x="1154857" y="381338"/>
                  <a:pt x="1160426" y="379603"/>
                  <a:pt x="1164797" y="376133"/>
                </a:cubicBezTo>
                <a:cubicBezTo>
                  <a:pt x="1169167" y="372662"/>
                  <a:pt x="1172401" y="368099"/>
                  <a:pt x="1174501" y="362444"/>
                </a:cubicBezTo>
                <a:cubicBezTo>
                  <a:pt x="1176600" y="356788"/>
                  <a:pt x="1177650" y="350662"/>
                  <a:pt x="1177650" y="344064"/>
                </a:cubicBezTo>
                <a:cubicBezTo>
                  <a:pt x="1177650" y="337465"/>
                  <a:pt x="1176600" y="331317"/>
                  <a:pt x="1174501" y="325619"/>
                </a:cubicBezTo>
                <a:cubicBezTo>
                  <a:pt x="1172401" y="319921"/>
                  <a:pt x="1169167" y="315315"/>
                  <a:pt x="1164797" y="311802"/>
                </a:cubicBezTo>
                <a:cubicBezTo>
                  <a:pt x="1160426" y="308288"/>
                  <a:pt x="1154857" y="306532"/>
                  <a:pt x="1148087" y="306532"/>
                </a:cubicBezTo>
                <a:close/>
                <a:moveTo>
                  <a:pt x="1039429" y="306532"/>
                </a:moveTo>
                <a:lnTo>
                  <a:pt x="1039429" y="381338"/>
                </a:lnTo>
                <a:cubicBezTo>
                  <a:pt x="1044528" y="381338"/>
                  <a:pt x="1048930" y="380342"/>
                  <a:pt x="1052636" y="378350"/>
                </a:cubicBezTo>
                <a:cubicBezTo>
                  <a:pt x="1056342" y="376358"/>
                  <a:pt x="1059406" y="373616"/>
                  <a:pt x="1061826" y="370124"/>
                </a:cubicBezTo>
                <a:cubicBezTo>
                  <a:pt x="1064247" y="366632"/>
                  <a:pt x="1066046" y="362647"/>
                  <a:pt x="1067225" y="358170"/>
                </a:cubicBezTo>
                <a:cubicBezTo>
                  <a:pt x="1068403" y="353693"/>
                  <a:pt x="1068992" y="348991"/>
                  <a:pt x="1068992" y="344064"/>
                </a:cubicBezTo>
                <a:cubicBezTo>
                  <a:pt x="1068992" y="337465"/>
                  <a:pt x="1067942" y="331317"/>
                  <a:pt x="1065843" y="325619"/>
                </a:cubicBezTo>
                <a:cubicBezTo>
                  <a:pt x="1063743" y="319921"/>
                  <a:pt x="1060509" y="315315"/>
                  <a:pt x="1056139" y="311802"/>
                </a:cubicBezTo>
                <a:cubicBezTo>
                  <a:pt x="1051768" y="308288"/>
                  <a:pt x="1046199" y="306532"/>
                  <a:pt x="1039429" y="306532"/>
                </a:cubicBezTo>
                <a:close/>
                <a:moveTo>
                  <a:pt x="1024262" y="306532"/>
                </a:moveTo>
                <a:cubicBezTo>
                  <a:pt x="1019207" y="306532"/>
                  <a:pt x="1014815" y="307549"/>
                  <a:pt x="1011088" y="309584"/>
                </a:cubicBezTo>
                <a:cubicBezTo>
                  <a:pt x="1007360" y="311620"/>
                  <a:pt x="1004286" y="314383"/>
                  <a:pt x="1001865" y="317875"/>
                </a:cubicBezTo>
                <a:cubicBezTo>
                  <a:pt x="999445" y="321367"/>
                  <a:pt x="997645" y="325362"/>
                  <a:pt x="996467" y="329861"/>
                </a:cubicBezTo>
                <a:cubicBezTo>
                  <a:pt x="995289" y="334359"/>
                  <a:pt x="994700" y="339094"/>
                  <a:pt x="994700" y="344064"/>
                </a:cubicBezTo>
                <a:cubicBezTo>
                  <a:pt x="994700" y="350662"/>
                  <a:pt x="995749" y="356788"/>
                  <a:pt x="997849" y="362444"/>
                </a:cubicBezTo>
                <a:cubicBezTo>
                  <a:pt x="999948" y="368099"/>
                  <a:pt x="1003183" y="372662"/>
                  <a:pt x="1007553" y="376133"/>
                </a:cubicBezTo>
                <a:cubicBezTo>
                  <a:pt x="1011923" y="379603"/>
                  <a:pt x="1017493" y="381338"/>
                  <a:pt x="1024262" y="381338"/>
                </a:cubicBezTo>
                <a:lnTo>
                  <a:pt x="1024262" y="306532"/>
                </a:lnTo>
                <a:close/>
                <a:moveTo>
                  <a:pt x="566805" y="306532"/>
                </a:moveTo>
                <a:cubicBezTo>
                  <a:pt x="560764" y="306532"/>
                  <a:pt x="555548" y="308021"/>
                  <a:pt x="551156" y="310998"/>
                </a:cubicBezTo>
                <a:cubicBezTo>
                  <a:pt x="546765" y="313976"/>
                  <a:pt x="543391" y="317843"/>
                  <a:pt x="541034" y="322598"/>
                </a:cubicBezTo>
                <a:lnTo>
                  <a:pt x="538034" y="335580"/>
                </a:lnTo>
                <a:lnTo>
                  <a:pt x="593797" y="335580"/>
                </a:lnTo>
                <a:cubicBezTo>
                  <a:pt x="593797" y="330011"/>
                  <a:pt x="592694" y="325041"/>
                  <a:pt x="590487" y="320670"/>
                </a:cubicBezTo>
                <a:cubicBezTo>
                  <a:pt x="588281" y="316300"/>
                  <a:pt x="585153" y="312851"/>
                  <a:pt x="581105" y="310324"/>
                </a:cubicBezTo>
                <a:cubicBezTo>
                  <a:pt x="577056" y="307796"/>
                  <a:pt x="572289" y="306532"/>
                  <a:pt x="566805" y="306532"/>
                </a:cubicBezTo>
                <a:close/>
                <a:moveTo>
                  <a:pt x="3346360" y="294193"/>
                </a:moveTo>
                <a:lnTo>
                  <a:pt x="3361527" y="294193"/>
                </a:lnTo>
                <a:lnTo>
                  <a:pt x="3361527" y="370541"/>
                </a:lnTo>
                <a:lnTo>
                  <a:pt x="3409084" y="294193"/>
                </a:lnTo>
                <a:lnTo>
                  <a:pt x="3426565" y="294193"/>
                </a:lnTo>
                <a:lnTo>
                  <a:pt x="3426565" y="392906"/>
                </a:lnTo>
                <a:lnTo>
                  <a:pt x="3411397" y="392906"/>
                </a:lnTo>
                <a:lnTo>
                  <a:pt x="3411397" y="316557"/>
                </a:lnTo>
                <a:lnTo>
                  <a:pt x="3364097" y="392906"/>
                </a:lnTo>
                <a:lnTo>
                  <a:pt x="3346360" y="392906"/>
                </a:lnTo>
                <a:lnTo>
                  <a:pt x="3346360" y="294193"/>
                </a:lnTo>
                <a:close/>
                <a:moveTo>
                  <a:pt x="3254695" y="294193"/>
                </a:moveTo>
                <a:lnTo>
                  <a:pt x="3320504" y="294193"/>
                </a:lnTo>
                <a:lnTo>
                  <a:pt x="3320504" y="392906"/>
                </a:lnTo>
                <a:lnTo>
                  <a:pt x="3305337" y="392906"/>
                </a:lnTo>
                <a:lnTo>
                  <a:pt x="3305337" y="308331"/>
                </a:lnTo>
                <a:lnTo>
                  <a:pt x="3269091" y="308331"/>
                </a:lnTo>
                <a:lnTo>
                  <a:pt x="3267549" y="343549"/>
                </a:lnTo>
                <a:cubicBezTo>
                  <a:pt x="3267205" y="351647"/>
                  <a:pt x="3266488" y="358770"/>
                  <a:pt x="3265395" y="364918"/>
                </a:cubicBezTo>
                <a:cubicBezTo>
                  <a:pt x="3264303" y="371066"/>
                  <a:pt x="3262653" y="376218"/>
                  <a:pt x="3260447" y="380374"/>
                </a:cubicBezTo>
                <a:cubicBezTo>
                  <a:pt x="3258241" y="384530"/>
                  <a:pt x="3255317" y="387658"/>
                  <a:pt x="3251675" y="389757"/>
                </a:cubicBezTo>
                <a:cubicBezTo>
                  <a:pt x="3248033" y="391857"/>
                  <a:pt x="3243470" y="392906"/>
                  <a:pt x="3237985" y="392906"/>
                </a:cubicBezTo>
                <a:lnTo>
                  <a:pt x="3232845" y="392906"/>
                </a:lnTo>
                <a:lnTo>
                  <a:pt x="3232845" y="378768"/>
                </a:lnTo>
                <a:lnTo>
                  <a:pt x="3236443" y="378768"/>
                </a:lnTo>
                <a:cubicBezTo>
                  <a:pt x="3239399" y="378768"/>
                  <a:pt x="3241863" y="378178"/>
                  <a:pt x="3243834" y="377000"/>
                </a:cubicBezTo>
                <a:cubicBezTo>
                  <a:pt x="3245805" y="375822"/>
                  <a:pt x="3247401" y="373744"/>
                  <a:pt x="3248622" y="370766"/>
                </a:cubicBezTo>
                <a:cubicBezTo>
                  <a:pt x="3249843" y="367789"/>
                  <a:pt x="3250785" y="363633"/>
                  <a:pt x="3251449" y="358299"/>
                </a:cubicBezTo>
                <a:cubicBezTo>
                  <a:pt x="3252113" y="352964"/>
                  <a:pt x="3252595" y="346163"/>
                  <a:pt x="3252895" y="337894"/>
                </a:cubicBezTo>
                <a:lnTo>
                  <a:pt x="3254695" y="294193"/>
                </a:lnTo>
                <a:close/>
                <a:moveTo>
                  <a:pt x="3136809" y="294193"/>
                </a:moveTo>
                <a:lnTo>
                  <a:pt x="3151977" y="294193"/>
                </a:lnTo>
                <a:lnTo>
                  <a:pt x="3151977" y="370541"/>
                </a:lnTo>
                <a:lnTo>
                  <a:pt x="3199534" y="294193"/>
                </a:lnTo>
                <a:lnTo>
                  <a:pt x="3217015" y="294193"/>
                </a:lnTo>
                <a:lnTo>
                  <a:pt x="3217015" y="392906"/>
                </a:lnTo>
                <a:lnTo>
                  <a:pt x="3201847" y="392906"/>
                </a:lnTo>
                <a:lnTo>
                  <a:pt x="3201847" y="316557"/>
                </a:lnTo>
                <a:lnTo>
                  <a:pt x="3154547" y="392906"/>
                </a:lnTo>
                <a:lnTo>
                  <a:pt x="3136809" y="392906"/>
                </a:lnTo>
                <a:lnTo>
                  <a:pt x="3136809" y="294193"/>
                </a:lnTo>
                <a:close/>
                <a:moveTo>
                  <a:pt x="2860585" y="294193"/>
                </a:moveTo>
                <a:lnTo>
                  <a:pt x="2866497" y="294193"/>
                </a:lnTo>
                <a:lnTo>
                  <a:pt x="2875751" y="294193"/>
                </a:lnTo>
                <a:lnTo>
                  <a:pt x="2880636" y="294193"/>
                </a:lnTo>
                <a:lnTo>
                  <a:pt x="2914569" y="372341"/>
                </a:lnTo>
                <a:lnTo>
                  <a:pt x="2949015" y="294193"/>
                </a:lnTo>
                <a:lnTo>
                  <a:pt x="2953386" y="294193"/>
                </a:lnTo>
                <a:lnTo>
                  <a:pt x="2963411" y="294193"/>
                </a:lnTo>
                <a:lnTo>
                  <a:pt x="2968553" y="294193"/>
                </a:lnTo>
                <a:lnTo>
                  <a:pt x="2968553" y="392906"/>
                </a:lnTo>
                <a:lnTo>
                  <a:pt x="2953386" y="392906"/>
                </a:lnTo>
                <a:lnTo>
                  <a:pt x="2953386" y="317384"/>
                </a:lnTo>
                <a:lnTo>
                  <a:pt x="2920738" y="392906"/>
                </a:lnTo>
                <a:lnTo>
                  <a:pt x="2908399" y="392906"/>
                </a:lnTo>
                <a:lnTo>
                  <a:pt x="2875751" y="315994"/>
                </a:lnTo>
                <a:lnTo>
                  <a:pt x="2875751" y="392906"/>
                </a:lnTo>
                <a:lnTo>
                  <a:pt x="2860585" y="392906"/>
                </a:lnTo>
                <a:lnTo>
                  <a:pt x="2860585" y="294193"/>
                </a:lnTo>
                <a:close/>
                <a:moveTo>
                  <a:pt x="2654904" y="294193"/>
                </a:moveTo>
                <a:lnTo>
                  <a:pt x="2735109" y="294193"/>
                </a:lnTo>
                <a:lnTo>
                  <a:pt x="2735109" y="308331"/>
                </a:lnTo>
                <a:lnTo>
                  <a:pt x="2702719" y="308331"/>
                </a:lnTo>
                <a:lnTo>
                  <a:pt x="2702719" y="392906"/>
                </a:lnTo>
                <a:lnTo>
                  <a:pt x="2687552" y="392906"/>
                </a:lnTo>
                <a:lnTo>
                  <a:pt x="2687552" y="308331"/>
                </a:lnTo>
                <a:lnTo>
                  <a:pt x="2654904" y="308331"/>
                </a:lnTo>
                <a:lnTo>
                  <a:pt x="2654904" y="294193"/>
                </a:lnTo>
                <a:close/>
                <a:moveTo>
                  <a:pt x="2451010" y="294193"/>
                </a:moveTo>
                <a:lnTo>
                  <a:pt x="2466177" y="294193"/>
                </a:lnTo>
                <a:lnTo>
                  <a:pt x="2466177" y="370541"/>
                </a:lnTo>
                <a:lnTo>
                  <a:pt x="2513734" y="294193"/>
                </a:lnTo>
                <a:lnTo>
                  <a:pt x="2531215" y="294193"/>
                </a:lnTo>
                <a:lnTo>
                  <a:pt x="2531215" y="392906"/>
                </a:lnTo>
                <a:lnTo>
                  <a:pt x="2516048" y="392906"/>
                </a:lnTo>
                <a:lnTo>
                  <a:pt x="2516048" y="316557"/>
                </a:lnTo>
                <a:lnTo>
                  <a:pt x="2468747" y="392906"/>
                </a:lnTo>
                <a:lnTo>
                  <a:pt x="2451010" y="392906"/>
                </a:lnTo>
                <a:lnTo>
                  <a:pt x="2451010" y="294193"/>
                </a:lnTo>
                <a:close/>
                <a:moveTo>
                  <a:pt x="2203360" y="294193"/>
                </a:moveTo>
                <a:lnTo>
                  <a:pt x="2218527" y="294193"/>
                </a:lnTo>
                <a:lnTo>
                  <a:pt x="2218527" y="370541"/>
                </a:lnTo>
                <a:lnTo>
                  <a:pt x="2266084" y="294193"/>
                </a:lnTo>
                <a:lnTo>
                  <a:pt x="2283565" y="294193"/>
                </a:lnTo>
                <a:lnTo>
                  <a:pt x="2283565" y="392906"/>
                </a:lnTo>
                <a:lnTo>
                  <a:pt x="2268398" y="392906"/>
                </a:lnTo>
                <a:lnTo>
                  <a:pt x="2268398" y="316557"/>
                </a:lnTo>
                <a:lnTo>
                  <a:pt x="2221097" y="392906"/>
                </a:lnTo>
                <a:lnTo>
                  <a:pt x="2203360" y="392906"/>
                </a:lnTo>
                <a:lnTo>
                  <a:pt x="2203360" y="294193"/>
                </a:lnTo>
                <a:close/>
                <a:moveTo>
                  <a:pt x="1993810" y="294193"/>
                </a:moveTo>
                <a:lnTo>
                  <a:pt x="2008977" y="294193"/>
                </a:lnTo>
                <a:lnTo>
                  <a:pt x="2008977" y="336609"/>
                </a:lnTo>
                <a:lnTo>
                  <a:pt x="2056277" y="336609"/>
                </a:lnTo>
                <a:lnTo>
                  <a:pt x="2056277" y="294193"/>
                </a:lnTo>
                <a:lnTo>
                  <a:pt x="2071444" y="294193"/>
                </a:lnTo>
                <a:lnTo>
                  <a:pt x="2071444" y="392906"/>
                </a:lnTo>
                <a:lnTo>
                  <a:pt x="2056277" y="392906"/>
                </a:lnTo>
                <a:lnTo>
                  <a:pt x="2056277" y="350747"/>
                </a:lnTo>
                <a:lnTo>
                  <a:pt x="2008977" y="350747"/>
                </a:lnTo>
                <a:lnTo>
                  <a:pt x="2008977" y="392906"/>
                </a:lnTo>
                <a:lnTo>
                  <a:pt x="1993810" y="392906"/>
                </a:lnTo>
                <a:lnTo>
                  <a:pt x="1993810" y="294193"/>
                </a:lnTo>
                <a:close/>
                <a:moveTo>
                  <a:pt x="1889035" y="294193"/>
                </a:moveTo>
                <a:lnTo>
                  <a:pt x="1904202" y="294193"/>
                </a:lnTo>
                <a:lnTo>
                  <a:pt x="1904202" y="336609"/>
                </a:lnTo>
                <a:lnTo>
                  <a:pt x="1951502" y="336609"/>
                </a:lnTo>
                <a:lnTo>
                  <a:pt x="1951502" y="294193"/>
                </a:lnTo>
                <a:lnTo>
                  <a:pt x="1966669" y="294193"/>
                </a:lnTo>
                <a:lnTo>
                  <a:pt x="1966669" y="392906"/>
                </a:lnTo>
                <a:lnTo>
                  <a:pt x="1951502" y="392906"/>
                </a:lnTo>
                <a:lnTo>
                  <a:pt x="1951502" y="350747"/>
                </a:lnTo>
                <a:lnTo>
                  <a:pt x="1904202" y="350747"/>
                </a:lnTo>
                <a:lnTo>
                  <a:pt x="1904202" y="392906"/>
                </a:lnTo>
                <a:lnTo>
                  <a:pt x="1889035" y="392906"/>
                </a:lnTo>
                <a:lnTo>
                  <a:pt x="1889035" y="294193"/>
                </a:lnTo>
                <a:close/>
                <a:moveTo>
                  <a:pt x="1679485" y="294193"/>
                </a:moveTo>
                <a:lnTo>
                  <a:pt x="1694652" y="294193"/>
                </a:lnTo>
                <a:lnTo>
                  <a:pt x="1694652" y="370541"/>
                </a:lnTo>
                <a:lnTo>
                  <a:pt x="1742209" y="294193"/>
                </a:lnTo>
                <a:lnTo>
                  <a:pt x="1759690" y="294193"/>
                </a:lnTo>
                <a:lnTo>
                  <a:pt x="1759690" y="392906"/>
                </a:lnTo>
                <a:lnTo>
                  <a:pt x="1744522" y="392906"/>
                </a:lnTo>
                <a:lnTo>
                  <a:pt x="1744522" y="316557"/>
                </a:lnTo>
                <a:lnTo>
                  <a:pt x="1697222" y="392906"/>
                </a:lnTo>
                <a:lnTo>
                  <a:pt x="1679485" y="392906"/>
                </a:lnTo>
                <a:lnTo>
                  <a:pt x="1679485" y="294193"/>
                </a:lnTo>
                <a:close/>
                <a:moveTo>
                  <a:pt x="1565185" y="294193"/>
                </a:moveTo>
                <a:lnTo>
                  <a:pt x="1580352" y="294193"/>
                </a:lnTo>
                <a:lnTo>
                  <a:pt x="1580352" y="378768"/>
                </a:lnTo>
                <a:lnTo>
                  <a:pt x="1627652" y="378768"/>
                </a:lnTo>
                <a:lnTo>
                  <a:pt x="1627652" y="294193"/>
                </a:lnTo>
                <a:lnTo>
                  <a:pt x="1642819" y="294193"/>
                </a:lnTo>
                <a:lnTo>
                  <a:pt x="1642819" y="378768"/>
                </a:lnTo>
                <a:lnTo>
                  <a:pt x="1657986" y="378768"/>
                </a:lnTo>
                <a:lnTo>
                  <a:pt x="1657986" y="424782"/>
                </a:lnTo>
                <a:lnTo>
                  <a:pt x="1642819" y="424782"/>
                </a:lnTo>
                <a:lnTo>
                  <a:pt x="1642819" y="392906"/>
                </a:lnTo>
                <a:lnTo>
                  <a:pt x="1565185" y="392906"/>
                </a:lnTo>
                <a:lnTo>
                  <a:pt x="1565185" y="294193"/>
                </a:lnTo>
                <a:close/>
                <a:moveTo>
                  <a:pt x="1327060" y="294193"/>
                </a:moveTo>
                <a:lnTo>
                  <a:pt x="1332972" y="294193"/>
                </a:lnTo>
                <a:lnTo>
                  <a:pt x="1342227" y="294193"/>
                </a:lnTo>
                <a:lnTo>
                  <a:pt x="1347111" y="294193"/>
                </a:lnTo>
                <a:lnTo>
                  <a:pt x="1381044" y="372341"/>
                </a:lnTo>
                <a:lnTo>
                  <a:pt x="1415491" y="294193"/>
                </a:lnTo>
                <a:lnTo>
                  <a:pt x="1419861" y="294193"/>
                </a:lnTo>
                <a:lnTo>
                  <a:pt x="1429886" y="294193"/>
                </a:lnTo>
                <a:lnTo>
                  <a:pt x="1435028" y="294193"/>
                </a:lnTo>
                <a:lnTo>
                  <a:pt x="1435028" y="392906"/>
                </a:lnTo>
                <a:lnTo>
                  <a:pt x="1419861" y="392906"/>
                </a:lnTo>
                <a:lnTo>
                  <a:pt x="1419861" y="317384"/>
                </a:lnTo>
                <a:lnTo>
                  <a:pt x="1387213" y="392906"/>
                </a:lnTo>
                <a:lnTo>
                  <a:pt x="1374874" y="392906"/>
                </a:lnTo>
                <a:lnTo>
                  <a:pt x="1342227" y="315994"/>
                </a:lnTo>
                <a:lnTo>
                  <a:pt x="1342227" y="392906"/>
                </a:lnTo>
                <a:lnTo>
                  <a:pt x="1327060" y="392906"/>
                </a:lnTo>
                <a:lnTo>
                  <a:pt x="1327060" y="294193"/>
                </a:lnTo>
                <a:close/>
                <a:moveTo>
                  <a:pt x="879385" y="294193"/>
                </a:moveTo>
                <a:lnTo>
                  <a:pt x="894552" y="294193"/>
                </a:lnTo>
                <a:lnTo>
                  <a:pt x="894552" y="336609"/>
                </a:lnTo>
                <a:lnTo>
                  <a:pt x="941852" y="336609"/>
                </a:lnTo>
                <a:lnTo>
                  <a:pt x="941852" y="294193"/>
                </a:lnTo>
                <a:lnTo>
                  <a:pt x="957019" y="294193"/>
                </a:lnTo>
                <a:lnTo>
                  <a:pt x="957019" y="392906"/>
                </a:lnTo>
                <a:lnTo>
                  <a:pt x="941852" y="392906"/>
                </a:lnTo>
                <a:lnTo>
                  <a:pt x="941852" y="350747"/>
                </a:lnTo>
                <a:lnTo>
                  <a:pt x="894552" y="350747"/>
                </a:lnTo>
                <a:lnTo>
                  <a:pt x="894552" y="392906"/>
                </a:lnTo>
                <a:lnTo>
                  <a:pt x="879385" y="392906"/>
                </a:lnTo>
                <a:lnTo>
                  <a:pt x="879385" y="294193"/>
                </a:lnTo>
                <a:close/>
                <a:moveTo>
                  <a:pt x="774610" y="294193"/>
                </a:moveTo>
                <a:lnTo>
                  <a:pt x="789777" y="294193"/>
                </a:lnTo>
                <a:lnTo>
                  <a:pt x="789777" y="370541"/>
                </a:lnTo>
                <a:lnTo>
                  <a:pt x="837334" y="294193"/>
                </a:lnTo>
                <a:lnTo>
                  <a:pt x="854815" y="294193"/>
                </a:lnTo>
                <a:lnTo>
                  <a:pt x="854815" y="392906"/>
                </a:lnTo>
                <a:lnTo>
                  <a:pt x="839648" y="392906"/>
                </a:lnTo>
                <a:lnTo>
                  <a:pt x="839648" y="316557"/>
                </a:lnTo>
                <a:lnTo>
                  <a:pt x="792348" y="392906"/>
                </a:lnTo>
                <a:lnTo>
                  <a:pt x="774610" y="392906"/>
                </a:lnTo>
                <a:lnTo>
                  <a:pt x="774610" y="294193"/>
                </a:lnTo>
                <a:close/>
                <a:moveTo>
                  <a:pt x="631735" y="294193"/>
                </a:moveTo>
                <a:lnTo>
                  <a:pt x="646902" y="294193"/>
                </a:lnTo>
                <a:lnTo>
                  <a:pt x="646902" y="370541"/>
                </a:lnTo>
                <a:lnTo>
                  <a:pt x="694459" y="294193"/>
                </a:lnTo>
                <a:lnTo>
                  <a:pt x="711940" y="294193"/>
                </a:lnTo>
                <a:lnTo>
                  <a:pt x="711940" y="392906"/>
                </a:lnTo>
                <a:lnTo>
                  <a:pt x="696773" y="392906"/>
                </a:lnTo>
                <a:lnTo>
                  <a:pt x="696773" y="316557"/>
                </a:lnTo>
                <a:lnTo>
                  <a:pt x="649473" y="392906"/>
                </a:lnTo>
                <a:lnTo>
                  <a:pt x="631735" y="392906"/>
                </a:lnTo>
                <a:lnTo>
                  <a:pt x="631735" y="294193"/>
                </a:lnTo>
                <a:close/>
                <a:moveTo>
                  <a:pt x="374560" y="294193"/>
                </a:moveTo>
                <a:lnTo>
                  <a:pt x="389727" y="294193"/>
                </a:lnTo>
                <a:lnTo>
                  <a:pt x="389727" y="378768"/>
                </a:lnTo>
                <a:lnTo>
                  <a:pt x="427001" y="378768"/>
                </a:lnTo>
                <a:lnTo>
                  <a:pt x="427001" y="294193"/>
                </a:lnTo>
                <a:lnTo>
                  <a:pt x="442168" y="294193"/>
                </a:lnTo>
                <a:lnTo>
                  <a:pt x="442168" y="378768"/>
                </a:lnTo>
                <a:lnTo>
                  <a:pt x="479443" y="378768"/>
                </a:lnTo>
                <a:lnTo>
                  <a:pt x="479443" y="294193"/>
                </a:lnTo>
                <a:lnTo>
                  <a:pt x="494610" y="294193"/>
                </a:lnTo>
                <a:lnTo>
                  <a:pt x="494610" y="392906"/>
                </a:lnTo>
                <a:lnTo>
                  <a:pt x="374560" y="392906"/>
                </a:lnTo>
                <a:lnTo>
                  <a:pt x="374560" y="294193"/>
                </a:lnTo>
                <a:close/>
                <a:moveTo>
                  <a:pt x="3085" y="294193"/>
                </a:moveTo>
                <a:lnTo>
                  <a:pt x="43444" y="294193"/>
                </a:lnTo>
                <a:cubicBezTo>
                  <a:pt x="54070" y="294193"/>
                  <a:pt x="62510" y="296592"/>
                  <a:pt x="68765" y="301390"/>
                </a:cubicBezTo>
                <a:cubicBezTo>
                  <a:pt x="75021" y="306189"/>
                  <a:pt x="78148" y="312530"/>
                  <a:pt x="78148" y="320413"/>
                </a:cubicBezTo>
                <a:cubicBezTo>
                  <a:pt x="78148" y="326412"/>
                  <a:pt x="76370" y="331050"/>
                  <a:pt x="72814" y="334327"/>
                </a:cubicBezTo>
                <a:cubicBezTo>
                  <a:pt x="69258" y="337605"/>
                  <a:pt x="64695" y="339822"/>
                  <a:pt x="59125" y="340979"/>
                </a:cubicBezTo>
                <a:cubicBezTo>
                  <a:pt x="62767" y="341493"/>
                  <a:pt x="66313" y="342778"/>
                  <a:pt x="69761" y="344835"/>
                </a:cubicBezTo>
                <a:cubicBezTo>
                  <a:pt x="73210" y="346891"/>
                  <a:pt x="76070" y="349708"/>
                  <a:pt x="78341" y="353286"/>
                </a:cubicBezTo>
                <a:cubicBezTo>
                  <a:pt x="80612" y="356863"/>
                  <a:pt x="81747" y="361244"/>
                  <a:pt x="81747" y="366428"/>
                </a:cubicBezTo>
                <a:cubicBezTo>
                  <a:pt x="81747" y="371484"/>
                  <a:pt x="80462" y="376004"/>
                  <a:pt x="77891" y="379989"/>
                </a:cubicBezTo>
                <a:cubicBezTo>
                  <a:pt x="75321" y="383973"/>
                  <a:pt x="71636" y="387122"/>
                  <a:pt x="66837" y="389436"/>
                </a:cubicBezTo>
                <a:cubicBezTo>
                  <a:pt x="62039" y="391749"/>
                  <a:pt x="56298" y="392906"/>
                  <a:pt x="49614" y="392906"/>
                </a:cubicBezTo>
                <a:lnTo>
                  <a:pt x="3085" y="392906"/>
                </a:lnTo>
                <a:lnTo>
                  <a:pt x="3085" y="294193"/>
                </a:lnTo>
                <a:close/>
                <a:moveTo>
                  <a:pt x="3033780" y="292907"/>
                </a:moveTo>
                <a:cubicBezTo>
                  <a:pt x="3038921" y="292907"/>
                  <a:pt x="3043999" y="293764"/>
                  <a:pt x="3049011" y="295478"/>
                </a:cubicBezTo>
                <a:cubicBezTo>
                  <a:pt x="3054024" y="297192"/>
                  <a:pt x="3058587" y="299966"/>
                  <a:pt x="3062700" y="303800"/>
                </a:cubicBezTo>
                <a:cubicBezTo>
                  <a:pt x="3066813" y="307635"/>
                  <a:pt x="3070091" y="312701"/>
                  <a:pt x="3072533" y="319000"/>
                </a:cubicBezTo>
                <a:cubicBezTo>
                  <a:pt x="3074975" y="325298"/>
                  <a:pt x="3076196" y="333053"/>
                  <a:pt x="3076196" y="342264"/>
                </a:cubicBezTo>
                <a:lnTo>
                  <a:pt x="3076196" y="348691"/>
                </a:lnTo>
                <a:lnTo>
                  <a:pt x="3004897" y="348691"/>
                </a:lnTo>
                <a:lnTo>
                  <a:pt x="3008363" y="365561"/>
                </a:lnTo>
                <a:cubicBezTo>
                  <a:pt x="3010955" y="370724"/>
                  <a:pt x="3014564" y="374644"/>
                  <a:pt x="3019191" y="377322"/>
                </a:cubicBezTo>
                <a:cubicBezTo>
                  <a:pt x="3023819" y="379999"/>
                  <a:pt x="3029196" y="381338"/>
                  <a:pt x="3035322" y="381338"/>
                </a:cubicBezTo>
                <a:cubicBezTo>
                  <a:pt x="3039307" y="381338"/>
                  <a:pt x="3042917" y="380771"/>
                  <a:pt x="3046151" y="379635"/>
                </a:cubicBezTo>
                <a:cubicBezTo>
                  <a:pt x="3049386" y="378500"/>
                  <a:pt x="3052181" y="376786"/>
                  <a:pt x="3054538" y="374494"/>
                </a:cubicBezTo>
                <a:cubicBezTo>
                  <a:pt x="3056895" y="372202"/>
                  <a:pt x="3058715" y="369342"/>
                  <a:pt x="3060001" y="365914"/>
                </a:cubicBezTo>
                <a:lnTo>
                  <a:pt x="3074654" y="370027"/>
                </a:lnTo>
                <a:cubicBezTo>
                  <a:pt x="3073111" y="374997"/>
                  <a:pt x="3070519" y="379357"/>
                  <a:pt x="3066877" y="383106"/>
                </a:cubicBezTo>
                <a:cubicBezTo>
                  <a:pt x="3063235" y="386854"/>
                  <a:pt x="3058737" y="389768"/>
                  <a:pt x="3053381" y="391846"/>
                </a:cubicBezTo>
                <a:cubicBezTo>
                  <a:pt x="3048026" y="393924"/>
                  <a:pt x="3042006" y="394963"/>
                  <a:pt x="3035322" y="394963"/>
                </a:cubicBezTo>
                <a:cubicBezTo>
                  <a:pt x="3025811" y="394963"/>
                  <a:pt x="3017617" y="392853"/>
                  <a:pt x="3010741" y="388633"/>
                </a:cubicBezTo>
                <a:cubicBezTo>
                  <a:pt x="3003864" y="384412"/>
                  <a:pt x="2998573" y="378500"/>
                  <a:pt x="2994867" y="370895"/>
                </a:cubicBezTo>
                <a:cubicBezTo>
                  <a:pt x="2991161" y="363290"/>
                  <a:pt x="2989307" y="354432"/>
                  <a:pt x="2989307" y="344321"/>
                </a:cubicBezTo>
                <a:cubicBezTo>
                  <a:pt x="2989307" y="334209"/>
                  <a:pt x="2991161" y="325287"/>
                  <a:pt x="2994867" y="317554"/>
                </a:cubicBezTo>
                <a:cubicBezTo>
                  <a:pt x="2998573" y="309820"/>
                  <a:pt x="3003757" y="303779"/>
                  <a:pt x="3010419" y="299430"/>
                </a:cubicBezTo>
                <a:cubicBezTo>
                  <a:pt x="3017081" y="295082"/>
                  <a:pt x="3024868" y="292907"/>
                  <a:pt x="3033780" y="292907"/>
                </a:cubicBezTo>
                <a:close/>
                <a:moveTo>
                  <a:pt x="2795655" y="292907"/>
                </a:moveTo>
                <a:cubicBezTo>
                  <a:pt x="2800797" y="292907"/>
                  <a:pt x="2805873" y="293764"/>
                  <a:pt x="2810886" y="295478"/>
                </a:cubicBezTo>
                <a:cubicBezTo>
                  <a:pt x="2815899" y="297192"/>
                  <a:pt x="2820462" y="299966"/>
                  <a:pt x="2824575" y="303800"/>
                </a:cubicBezTo>
                <a:cubicBezTo>
                  <a:pt x="2828688" y="307635"/>
                  <a:pt x="2831966" y="312701"/>
                  <a:pt x="2834408" y="319000"/>
                </a:cubicBezTo>
                <a:cubicBezTo>
                  <a:pt x="2836850" y="325298"/>
                  <a:pt x="2838071" y="333053"/>
                  <a:pt x="2838071" y="342264"/>
                </a:cubicBezTo>
                <a:lnTo>
                  <a:pt x="2838071" y="348691"/>
                </a:lnTo>
                <a:lnTo>
                  <a:pt x="2766772" y="348691"/>
                </a:lnTo>
                <a:lnTo>
                  <a:pt x="2770238" y="365561"/>
                </a:lnTo>
                <a:cubicBezTo>
                  <a:pt x="2772830" y="370724"/>
                  <a:pt x="2776439" y="374644"/>
                  <a:pt x="2781067" y="377322"/>
                </a:cubicBezTo>
                <a:cubicBezTo>
                  <a:pt x="2785694" y="379999"/>
                  <a:pt x="2791071" y="381338"/>
                  <a:pt x="2797198" y="381338"/>
                </a:cubicBezTo>
                <a:cubicBezTo>
                  <a:pt x="2801182" y="381338"/>
                  <a:pt x="2804792" y="380771"/>
                  <a:pt x="2808026" y="379635"/>
                </a:cubicBezTo>
                <a:cubicBezTo>
                  <a:pt x="2811261" y="378500"/>
                  <a:pt x="2814057" y="376786"/>
                  <a:pt x="2816413" y="374494"/>
                </a:cubicBezTo>
                <a:cubicBezTo>
                  <a:pt x="2818769" y="372202"/>
                  <a:pt x="2820591" y="369342"/>
                  <a:pt x="2821876" y="365914"/>
                </a:cubicBezTo>
                <a:lnTo>
                  <a:pt x="2836529" y="370027"/>
                </a:lnTo>
                <a:cubicBezTo>
                  <a:pt x="2834986" y="374997"/>
                  <a:pt x="2832394" y="379357"/>
                  <a:pt x="2828753" y="383106"/>
                </a:cubicBezTo>
                <a:cubicBezTo>
                  <a:pt x="2825111" y="386854"/>
                  <a:pt x="2820612" y="389768"/>
                  <a:pt x="2815257" y="391846"/>
                </a:cubicBezTo>
                <a:cubicBezTo>
                  <a:pt x="2809901" y="393924"/>
                  <a:pt x="2803881" y="394963"/>
                  <a:pt x="2797198" y="394963"/>
                </a:cubicBezTo>
                <a:cubicBezTo>
                  <a:pt x="2787686" y="394963"/>
                  <a:pt x="2779492" y="392853"/>
                  <a:pt x="2772615" y="388633"/>
                </a:cubicBezTo>
                <a:cubicBezTo>
                  <a:pt x="2765739" y="384412"/>
                  <a:pt x="2760447" y="378500"/>
                  <a:pt x="2756742" y="370895"/>
                </a:cubicBezTo>
                <a:cubicBezTo>
                  <a:pt x="2753035" y="363290"/>
                  <a:pt x="2751183" y="354432"/>
                  <a:pt x="2751183" y="344321"/>
                </a:cubicBezTo>
                <a:cubicBezTo>
                  <a:pt x="2751183" y="334209"/>
                  <a:pt x="2753035" y="325287"/>
                  <a:pt x="2756742" y="317554"/>
                </a:cubicBezTo>
                <a:cubicBezTo>
                  <a:pt x="2760447" y="309820"/>
                  <a:pt x="2765632" y="303779"/>
                  <a:pt x="2772294" y="299430"/>
                </a:cubicBezTo>
                <a:cubicBezTo>
                  <a:pt x="2778956" y="295082"/>
                  <a:pt x="2786743" y="292907"/>
                  <a:pt x="2795655" y="292907"/>
                </a:cubicBezTo>
                <a:close/>
                <a:moveTo>
                  <a:pt x="2595630" y="292907"/>
                </a:moveTo>
                <a:cubicBezTo>
                  <a:pt x="2602571" y="292907"/>
                  <a:pt x="2608826" y="294193"/>
                  <a:pt x="2614396" y="296763"/>
                </a:cubicBezTo>
                <a:cubicBezTo>
                  <a:pt x="2619966" y="299334"/>
                  <a:pt x="2624529" y="302933"/>
                  <a:pt x="2628085" y="307560"/>
                </a:cubicBezTo>
                <a:cubicBezTo>
                  <a:pt x="2631641" y="312187"/>
                  <a:pt x="2633847" y="317586"/>
                  <a:pt x="2634704" y="323755"/>
                </a:cubicBezTo>
                <a:lnTo>
                  <a:pt x="2619537" y="323755"/>
                </a:lnTo>
                <a:cubicBezTo>
                  <a:pt x="2618380" y="319257"/>
                  <a:pt x="2615820" y="315261"/>
                  <a:pt x="2611857" y="311770"/>
                </a:cubicBezTo>
                <a:cubicBezTo>
                  <a:pt x="2607894" y="308278"/>
                  <a:pt x="2602571" y="306532"/>
                  <a:pt x="2595887" y="306532"/>
                </a:cubicBezTo>
                <a:cubicBezTo>
                  <a:pt x="2589975" y="306532"/>
                  <a:pt x="2584801" y="308063"/>
                  <a:pt x="2580367" y="311127"/>
                </a:cubicBezTo>
                <a:cubicBezTo>
                  <a:pt x="2575933" y="314190"/>
                  <a:pt x="2572483" y="318496"/>
                  <a:pt x="2570020" y="324044"/>
                </a:cubicBezTo>
                <a:cubicBezTo>
                  <a:pt x="2567557" y="329593"/>
                  <a:pt x="2566325" y="336094"/>
                  <a:pt x="2566325" y="343549"/>
                </a:cubicBezTo>
                <a:cubicBezTo>
                  <a:pt x="2566325" y="351176"/>
                  <a:pt x="2567535" y="357817"/>
                  <a:pt x="2569955" y="363472"/>
                </a:cubicBezTo>
                <a:cubicBezTo>
                  <a:pt x="2572376" y="369128"/>
                  <a:pt x="2575804" y="373519"/>
                  <a:pt x="2580238" y="376647"/>
                </a:cubicBezTo>
                <a:cubicBezTo>
                  <a:pt x="2584673" y="379774"/>
                  <a:pt x="2589889" y="381338"/>
                  <a:pt x="2595887" y="381338"/>
                </a:cubicBezTo>
                <a:cubicBezTo>
                  <a:pt x="2599829" y="381338"/>
                  <a:pt x="2603406" y="380653"/>
                  <a:pt x="2606620" y="379282"/>
                </a:cubicBezTo>
                <a:cubicBezTo>
                  <a:pt x="2609833" y="377911"/>
                  <a:pt x="2612553" y="375940"/>
                  <a:pt x="2614781" y="373369"/>
                </a:cubicBezTo>
                <a:cubicBezTo>
                  <a:pt x="2617009" y="370798"/>
                  <a:pt x="2618595" y="367714"/>
                  <a:pt x="2619537" y="364115"/>
                </a:cubicBezTo>
                <a:lnTo>
                  <a:pt x="2634704" y="364115"/>
                </a:lnTo>
                <a:cubicBezTo>
                  <a:pt x="2633847" y="369942"/>
                  <a:pt x="2631737" y="375179"/>
                  <a:pt x="2628374" y="379828"/>
                </a:cubicBezTo>
                <a:cubicBezTo>
                  <a:pt x="2625011" y="384477"/>
                  <a:pt x="2620576" y="388161"/>
                  <a:pt x="2615071" y="390882"/>
                </a:cubicBezTo>
                <a:cubicBezTo>
                  <a:pt x="2609565" y="393602"/>
                  <a:pt x="2603171" y="394963"/>
                  <a:pt x="2595887" y="394963"/>
                </a:cubicBezTo>
                <a:cubicBezTo>
                  <a:pt x="2586633" y="394963"/>
                  <a:pt x="2578663" y="392778"/>
                  <a:pt x="2571980" y="388408"/>
                </a:cubicBezTo>
                <a:cubicBezTo>
                  <a:pt x="2565296" y="384037"/>
                  <a:pt x="2560155" y="378018"/>
                  <a:pt x="2556556" y="370349"/>
                </a:cubicBezTo>
                <a:cubicBezTo>
                  <a:pt x="2552957" y="362679"/>
                  <a:pt x="2551157" y="353918"/>
                  <a:pt x="2551157" y="344064"/>
                </a:cubicBezTo>
                <a:cubicBezTo>
                  <a:pt x="2551157" y="334038"/>
                  <a:pt x="2553011" y="325180"/>
                  <a:pt x="2556717" y="317489"/>
                </a:cubicBezTo>
                <a:cubicBezTo>
                  <a:pt x="2560423" y="309799"/>
                  <a:pt x="2565607" y="303779"/>
                  <a:pt x="2572269" y="299430"/>
                </a:cubicBezTo>
                <a:cubicBezTo>
                  <a:pt x="2578931" y="295082"/>
                  <a:pt x="2586718" y="292907"/>
                  <a:pt x="2595630" y="292907"/>
                </a:cubicBezTo>
                <a:close/>
                <a:moveTo>
                  <a:pt x="2386080" y="292907"/>
                </a:moveTo>
                <a:cubicBezTo>
                  <a:pt x="2393021" y="292907"/>
                  <a:pt x="2399276" y="294193"/>
                  <a:pt x="2404846" y="296763"/>
                </a:cubicBezTo>
                <a:cubicBezTo>
                  <a:pt x="2410416" y="299334"/>
                  <a:pt x="2414979" y="302933"/>
                  <a:pt x="2418535" y="307560"/>
                </a:cubicBezTo>
                <a:cubicBezTo>
                  <a:pt x="2422091" y="312187"/>
                  <a:pt x="2424297" y="317586"/>
                  <a:pt x="2425154" y="323755"/>
                </a:cubicBezTo>
                <a:lnTo>
                  <a:pt x="2409987" y="323755"/>
                </a:lnTo>
                <a:cubicBezTo>
                  <a:pt x="2408830" y="319257"/>
                  <a:pt x="2406270" y="315261"/>
                  <a:pt x="2402307" y="311770"/>
                </a:cubicBezTo>
                <a:cubicBezTo>
                  <a:pt x="2398344" y="308278"/>
                  <a:pt x="2393021" y="306532"/>
                  <a:pt x="2386337" y="306532"/>
                </a:cubicBezTo>
                <a:cubicBezTo>
                  <a:pt x="2380425" y="306532"/>
                  <a:pt x="2375251" y="308063"/>
                  <a:pt x="2370817" y="311127"/>
                </a:cubicBezTo>
                <a:cubicBezTo>
                  <a:pt x="2366382" y="314190"/>
                  <a:pt x="2362933" y="318496"/>
                  <a:pt x="2360470" y="324044"/>
                </a:cubicBezTo>
                <a:cubicBezTo>
                  <a:pt x="2358006" y="329593"/>
                  <a:pt x="2356774" y="336094"/>
                  <a:pt x="2356774" y="343549"/>
                </a:cubicBezTo>
                <a:cubicBezTo>
                  <a:pt x="2356774" y="351176"/>
                  <a:pt x="2357985" y="357817"/>
                  <a:pt x="2360405" y="363472"/>
                </a:cubicBezTo>
                <a:cubicBezTo>
                  <a:pt x="2362826" y="369128"/>
                  <a:pt x="2366253" y="373519"/>
                  <a:pt x="2370688" y="376647"/>
                </a:cubicBezTo>
                <a:cubicBezTo>
                  <a:pt x="2375123" y="379774"/>
                  <a:pt x="2380339" y="381338"/>
                  <a:pt x="2386337" y="381338"/>
                </a:cubicBezTo>
                <a:cubicBezTo>
                  <a:pt x="2390279" y="381338"/>
                  <a:pt x="2393856" y="380653"/>
                  <a:pt x="2397069" y="379282"/>
                </a:cubicBezTo>
                <a:cubicBezTo>
                  <a:pt x="2400283" y="377911"/>
                  <a:pt x="2403003" y="375940"/>
                  <a:pt x="2405231" y="373369"/>
                </a:cubicBezTo>
                <a:cubicBezTo>
                  <a:pt x="2407459" y="370798"/>
                  <a:pt x="2409045" y="367714"/>
                  <a:pt x="2409987" y="364115"/>
                </a:cubicBezTo>
                <a:lnTo>
                  <a:pt x="2425154" y="364115"/>
                </a:lnTo>
                <a:cubicBezTo>
                  <a:pt x="2424297" y="369942"/>
                  <a:pt x="2422187" y="375179"/>
                  <a:pt x="2418824" y="379828"/>
                </a:cubicBezTo>
                <a:cubicBezTo>
                  <a:pt x="2415461" y="384477"/>
                  <a:pt x="2411026" y="388161"/>
                  <a:pt x="2405521" y="390882"/>
                </a:cubicBezTo>
                <a:cubicBezTo>
                  <a:pt x="2400015" y="393602"/>
                  <a:pt x="2393621" y="394963"/>
                  <a:pt x="2386337" y="394963"/>
                </a:cubicBezTo>
                <a:cubicBezTo>
                  <a:pt x="2377083" y="394963"/>
                  <a:pt x="2369113" y="392778"/>
                  <a:pt x="2362430" y="388408"/>
                </a:cubicBezTo>
                <a:cubicBezTo>
                  <a:pt x="2355746" y="384037"/>
                  <a:pt x="2350605" y="378018"/>
                  <a:pt x="2347006" y="370349"/>
                </a:cubicBezTo>
                <a:cubicBezTo>
                  <a:pt x="2343407" y="362679"/>
                  <a:pt x="2341607" y="353918"/>
                  <a:pt x="2341607" y="344064"/>
                </a:cubicBezTo>
                <a:cubicBezTo>
                  <a:pt x="2341607" y="334038"/>
                  <a:pt x="2343460" y="325180"/>
                  <a:pt x="2347167" y="317489"/>
                </a:cubicBezTo>
                <a:cubicBezTo>
                  <a:pt x="2350873" y="309799"/>
                  <a:pt x="2356057" y="303779"/>
                  <a:pt x="2362719" y="299430"/>
                </a:cubicBezTo>
                <a:cubicBezTo>
                  <a:pt x="2369381" y="295082"/>
                  <a:pt x="2377168" y="292907"/>
                  <a:pt x="2386080" y="292907"/>
                </a:cubicBezTo>
                <a:close/>
                <a:moveTo>
                  <a:pt x="2138687" y="292907"/>
                </a:moveTo>
                <a:cubicBezTo>
                  <a:pt x="2147599" y="292907"/>
                  <a:pt x="2155407" y="295028"/>
                  <a:pt x="2162112" y="299270"/>
                </a:cubicBezTo>
                <a:cubicBezTo>
                  <a:pt x="2168818" y="303511"/>
                  <a:pt x="2174045" y="309467"/>
                  <a:pt x="2177793" y="317136"/>
                </a:cubicBezTo>
                <a:cubicBezTo>
                  <a:pt x="2181542" y="324805"/>
                  <a:pt x="2183417" y="333781"/>
                  <a:pt x="2183417" y="344064"/>
                </a:cubicBezTo>
                <a:cubicBezTo>
                  <a:pt x="2183417" y="354261"/>
                  <a:pt x="2181542" y="363172"/>
                  <a:pt x="2177793" y="370798"/>
                </a:cubicBezTo>
                <a:cubicBezTo>
                  <a:pt x="2174045" y="378425"/>
                  <a:pt x="2168818" y="384359"/>
                  <a:pt x="2162112" y="388600"/>
                </a:cubicBezTo>
                <a:cubicBezTo>
                  <a:pt x="2155407" y="392842"/>
                  <a:pt x="2147599" y="394963"/>
                  <a:pt x="2138687" y="394963"/>
                </a:cubicBezTo>
                <a:cubicBezTo>
                  <a:pt x="2129775" y="394963"/>
                  <a:pt x="2121967" y="392842"/>
                  <a:pt x="2115262" y="388600"/>
                </a:cubicBezTo>
                <a:cubicBezTo>
                  <a:pt x="2108557" y="384359"/>
                  <a:pt x="2103330" y="378425"/>
                  <a:pt x="2099581" y="370798"/>
                </a:cubicBezTo>
                <a:cubicBezTo>
                  <a:pt x="2095832" y="363172"/>
                  <a:pt x="2093958" y="354261"/>
                  <a:pt x="2093958" y="344064"/>
                </a:cubicBezTo>
                <a:cubicBezTo>
                  <a:pt x="2093958" y="333781"/>
                  <a:pt x="2095832" y="324805"/>
                  <a:pt x="2099581" y="317136"/>
                </a:cubicBezTo>
                <a:cubicBezTo>
                  <a:pt x="2103330" y="309467"/>
                  <a:pt x="2108557" y="303511"/>
                  <a:pt x="2115262" y="299270"/>
                </a:cubicBezTo>
                <a:cubicBezTo>
                  <a:pt x="2121967" y="295028"/>
                  <a:pt x="2129775" y="292907"/>
                  <a:pt x="2138687" y="292907"/>
                </a:cubicBezTo>
                <a:close/>
                <a:moveTo>
                  <a:pt x="1824362" y="292907"/>
                </a:moveTo>
                <a:cubicBezTo>
                  <a:pt x="1833274" y="292907"/>
                  <a:pt x="1841082" y="295028"/>
                  <a:pt x="1847787" y="299270"/>
                </a:cubicBezTo>
                <a:cubicBezTo>
                  <a:pt x="1854493" y="303511"/>
                  <a:pt x="1859720" y="309467"/>
                  <a:pt x="1863468" y="317136"/>
                </a:cubicBezTo>
                <a:cubicBezTo>
                  <a:pt x="1867217" y="324805"/>
                  <a:pt x="1869092" y="333781"/>
                  <a:pt x="1869092" y="344064"/>
                </a:cubicBezTo>
                <a:cubicBezTo>
                  <a:pt x="1869092" y="354261"/>
                  <a:pt x="1867217" y="363172"/>
                  <a:pt x="1863468" y="370798"/>
                </a:cubicBezTo>
                <a:cubicBezTo>
                  <a:pt x="1859720" y="378425"/>
                  <a:pt x="1854493" y="384359"/>
                  <a:pt x="1847787" y="388600"/>
                </a:cubicBezTo>
                <a:cubicBezTo>
                  <a:pt x="1841082" y="392842"/>
                  <a:pt x="1833274" y="394963"/>
                  <a:pt x="1824362" y="394963"/>
                </a:cubicBezTo>
                <a:cubicBezTo>
                  <a:pt x="1815450" y="394963"/>
                  <a:pt x="1807642" y="392842"/>
                  <a:pt x="1800937" y="388600"/>
                </a:cubicBezTo>
                <a:cubicBezTo>
                  <a:pt x="1794232" y="384359"/>
                  <a:pt x="1789005" y="378425"/>
                  <a:pt x="1785256" y="370798"/>
                </a:cubicBezTo>
                <a:cubicBezTo>
                  <a:pt x="1781507" y="363172"/>
                  <a:pt x="1779633" y="354261"/>
                  <a:pt x="1779633" y="344064"/>
                </a:cubicBezTo>
                <a:cubicBezTo>
                  <a:pt x="1779633" y="333781"/>
                  <a:pt x="1781507" y="324805"/>
                  <a:pt x="1785256" y="317136"/>
                </a:cubicBezTo>
                <a:cubicBezTo>
                  <a:pt x="1789005" y="309467"/>
                  <a:pt x="1794232" y="303511"/>
                  <a:pt x="1800937" y="299270"/>
                </a:cubicBezTo>
                <a:cubicBezTo>
                  <a:pt x="1807642" y="295028"/>
                  <a:pt x="1815450" y="292907"/>
                  <a:pt x="1824362" y="292907"/>
                </a:cubicBezTo>
                <a:close/>
                <a:moveTo>
                  <a:pt x="1498199" y="292907"/>
                </a:moveTo>
                <a:cubicBezTo>
                  <a:pt x="1501369" y="292907"/>
                  <a:pt x="1505022" y="293282"/>
                  <a:pt x="1509156" y="294032"/>
                </a:cubicBezTo>
                <a:cubicBezTo>
                  <a:pt x="1513291" y="294782"/>
                  <a:pt x="1517297" y="296313"/>
                  <a:pt x="1521174" y="298627"/>
                </a:cubicBezTo>
                <a:cubicBezTo>
                  <a:pt x="1525051" y="300941"/>
                  <a:pt x="1528275" y="304432"/>
                  <a:pt x="1530846" y="309102"/>
                </a:cubicBezTo>
                <a:cubicBezTo>
                  <a:pt x="1533417" y="313773"/>
                  <a:pt x="1534702" y="320028"/>
                  <a:pt x="1534702" y="327868"/>
                </a:cubicBezTo>
                <a:lnTo>
                  <a:pt x="1534702" y="392906"/>
                </a:lnTo>
                <a:lnTo>
                  <a:pt x="1519535" y="392906"/>
                </a:lnTo>
                <a:lnTo>
                  <a:pt x="1519535" y="379539"/>
                </a:lnTo>
                <a:lnTo>
                  <a:pt x="1518764" y="379539"/>
                </a:lnTo>
                <a:cubicBezTo>
                  <a:pt x="1517736" y="381681"/>
                  <a:pt x="1516022" y="383973"/>
                  <a:pt x="1513623" y="386415"/>
                </a:cubicBezTo>
                <a:cubicBezTo>
                  <a:pt x="1511223" y="388857"/>
                  <a:pt x="1508031" y="390935"/>
                  <a:pt x="1504047" y="392649"/>
                </a:cubicBezTo>
                <a:cubicBezTo>
                  <a:pt x="1500062" y="394363"/>
                  <a:pt x="1495199" y="395220"/>
                  <a:pt x="1489458" y="395220"/>
                </a:cubicBezTo>
                <a:cubicBezTo>
                  <a:pt x="1483203" y="395220"/>
                  <a:pt x="1477526" y="394031"/>
                  <a:pt x="1472427" y="391653"/>
                </a:cubicBezTo>
                <a:cubicBezTo>
                  <a:pt x="1467329" y="389275"/>
                  <a:pt x="1463280" y="385826"/>
                  <a:pt x="1460281" y="381306"/>
                </a:cubicBezTo>
                <a:cubicBezTo>
                  <a:pt x="1457282" y="376786"/>
                  <a:pt x="1455783" y="371313"/>
                  <a:pt x="1455783" y="364886"/>
                </a:cubicBezTo>
                <a:cubicBezTo>
                  <a:pt x="1455783" y="359230"/>
                  <a:pt x="1456896" y="354635"/>
                  <a:pt x="1459125" y="351101"/>
                </a:cubicBezTo>
                <a:cubicBezTo>
                  <a:pt x="1461352" y="347566"/>
                  <a:pt x="1464330" y="344792"/>
                  <a:pt x="1468057" y="342778"/>
                </a:cubicBezTo>
                <a:cubicBezTo>
                  <a:pt x="1471785" y="340765"/>
                  <a:pt x="1475909" y="339254"/>
                  <a:pt x="1480429" y="338247"/>
                </a:cubicBezTo>
                <a:cubicBezTo>
                  <a:pt x="1484949" y="337241"/>
                  <a:pt x="1489501" y="336437"/>
                  <a:pt x="1494085" y="335837"/>
                </a:cubicBezTo>
                <a:lnTo>
                  <a:pt x="1508706" y="334070"/>
                </a:lnTo>
                <a:cubicBezTo>
                  <a:pt x="1512455" y="333663"/>
                  <a:pt x="1515197" y="332967"/>
                  <a:pt x="1516932" y="331981"/>
                </a:cubicBezTo>
                <a:cubicBezTo>
                  <a:pt x="1518667" y="330996"/>
                  <a:pt x="1519535" y="329282"/>
                  <a:pt x="1519535" y="326840"/>
                </a:cubicBezTo>
                <a:lnTo>
                  <a:pt x="1519535" y="326326"/>
                </a:lnTo>
                <a:cubicBezTo>
                  <a:pt x="1519535" y="319985"/>
                  <a:pt x="1517810" y="315058"/>
                  <a:pt x="1514362" y="311545"/>
                </a:cubicBezTo>
                <a:cubicBezTo>
                  <a:pt x="1510913" y="308031"/>
                  <a:pt x="1505696" y="306275"/>
                  <a:pt x="1498713" y="306275"/>
                </a:cubicBezTo>
                <a:cubicBezTo>
                  <a:pt x="1491472" y="306275"/>
                  <a:pt x="1485795" y="307860"/>
                  <a:pt x="1481682" y="311030"/>
                </a:cubicBezTo>
                <a:cubicBezTo>
                  <a:pt x="1477569" y="314201"/>
                  <a:pt x="1474677" y="317586"/>
                  <a:pt x="1473006" y="321185"/>
                </a:cubicBezTo>
                <a:lnTo>
                  <a:pt x="1458610" y="316043"/>
                </a:lnTo>
                <a:cubicBezTo>
                  <a:pt x="1461181" y="310045"/>
                  <a:pt x="1464619" y="305364"/>
                  <a:pt x="1468925" y="302001"/>
                </a:cubicBezTo>
                <a:cubicBezTo>
                  <a:pt x="1473231" y="298638"/>
                  <a:pt x="1477944" y="296281"/>
                  <a:pt x="1483064" y="294932"/>
                </a:cubicBezTo>
                <a:cubicBezTo>
                  <a:pt x="1488183" y="293582"/>
                  <a:pt x="1493229" y="292907"/>
                  <a:pt x="1498199" y="292907"/>
                </a:cubicBezTo>
                <a:close/>
                <a:moveTo>
                  <a:pt x="1257746" y="292907"/>
                </a:moveTo>
                <a:cubicBezTo>
                  <a:pt x="1266058" y="292907"/>
                  <a:pt x="1273385" y="294985"/>
                  <a:pt x="1279726" y="299141"/>
                </a:cubicBezTo>
                <a:cubicBezTo>
                  <a:pt x="1286067" y="303297"/>
                  <a:pt x="1291015" y="309188"/>
                  <a:pt x="1294571" y="316814"/>
                </a:cubicBezTo>
                <a:cubicBezTo>
                  <a:pt x="1298127" y="324441"/>
                  <a:pt x="1299905" y="333438"/>
                  <a:pt x="1299905" y="343806"/>
                </a:cubicBezTo>
                <a:cubicBezTo>
                  <a:pt x="1299905" y="354261"/>
                  <a:pt x="1298127" y="363311"/>
                  <a:pt x="1294571" y="370959"/>
                </a:cubicBezTo>
                <a:cubicBezTo>
                  <a:pt x="1291015" y="378607"/>
                  <a:pt x="1286088" y="384519"/>
                  <a:pt x="1279790" y="388697"/>
                </a:cubicBezTo>
                <a:cubicBezTo>
                  <a:pt x="1273492" y="392874"/>
                  <a:pt x="1266230" y="394963"/>
                  <a:pt x="1258003" y="394963"/>
                </a:cubicBezTo>
                <a:cubicBezTo>
                  <a:pt x="1251663" y="394963"/>
                  <a:pt x="1246585" y="393902"/>
                  <a:pt x="1242772" y="391782"/>
                </a:cubicBezTo>
                <a:cubicBezTo>
                  <a:pt x="1238959" y="389661"/>
                  <a:pt x="1236024" y="387240"/>
                  <a:pt x="1233968" y="384519"/>
                </a:cubicBezTo>
                <a:cubicBezTo>
                  <a:pt x="1231911" y="381799"/>
                  <a:pt x="1230326" y="379539"/>
                  <a:pt x="1229212" y="377739"/>
                </a:cubicBezTo>
                <a:lnTo>
                  <a:pt x="1227927" y="377739"/>
                </a:lnTo>
                <a:lnTo>
                  <a:pt x="1227927" y="429924"/>
                </a:lnTo>
                <a:lnTo>
                  <a:pt x="1212760" y="429924"/>
                </a:lnTo>
                <a:lnTo>
                  <a:pt x="1212760" y="294193"/>
                </a:lnTo>
                <a:lnTo>
                  <a:pt x="1227412" y="294193"/>
                </a:lnTo>
                <a:lnTo>
                  <a:pt x="1227412" y="309874"/>
                </a:lnTo>
                <a:lnTo>
                  <a:pt x="1229212" y="309874"/>
                </a:lnTo>
                <a:cubicBezTo>
                  <a:pt x="1230326" y="308160"/>
                  <a:pt x="1231879" y="305964"/>
                  <a:pt x="1233871" y="303286"/>
                </a:cubicBezTo>
                <a:cubicBezTo>
                  <a:pt x="1235864" y="300609"/>
                  <a:pt x="1238734" y="298209"/>
                  <a:pt x="1242483" y="296088"/>
                </a:cubicBezTo>
                <a:cubicBezTo>
                  <a:pt x="1246232" y="293968"/>
                  <a:pt x="1251320" y="292907"/>
                  <a:pt x="1257746" y="292907"/>
                </a:cubicBezTo>
                <a:close/>
                <a:moveTo>
                  <a:pt x="1148087" y="292907"/>
                </a:moveTo>
                <a:cubicBezTo>
                  <a:pt x="1156999" y="292907"/>
                  <a:pt x="1164807" y="295028"/>
                  <a:pt x="1171513" y="299270"/>
                </a:cubicBezTo>
                <a:cubicBezTo>
                  <a:pt x="1178218" y="303511"/>
                  <a:pt x="1183445" y="309467"/>
                  <a:pt x="1187194" y="317136"/>
                </a:cubicBezTo>
                <a:cubicBezTo>
                  <a:pt x="1190942" y="324805"/>
                  <a:pt x="1192817" y="333781"/>
                  <a:pt x="1192817" y="344064"/>
                </a:cubicBezTo>
                <a:cubicBezTo>
                  <a:pt x="1192817" y="354261"/>
                  <a:pt x="1190942" y="363172"/>
                  <a:pt x="1187194" y="370798"/>
                </a:cubicBezTo>
                <a:cubicBezTo>
                  <a:pt x="1183445" y="378425"/>
                  <a:pt x="1178218" y="384359"/>
                  <a:pt x="1171513" y="388600"/>
                </a:cubicBezTo>
                <a:cubicBezTo>
                  <a:pt x="1164807" y="392842"/>
                  <a:pt x="1156999" y="394963"/>
                  <a:pt x="1148087" y="394963"/>
                </a:cubicBezTo>
                <a:cubicBezTo>
                  <a:pt x="1139175" y="394963"/>
                  <a:pt x="1131367" y="392842"/>
                  <a:pt x="1124662" y="388600"/>
                </a:cubicBezTo>
                <a:cubicBezTo>
                  <a:pt x="1117957" y="384359"/>
                  <a:pt x="1112730" y="378425"/>
                  <a:pt x="1108981" y="370798"/>
                </a:cubicBezTo>
                <a:cubicBezTo>
                  <a:pt x="1105232" y="363172"/>
                  <a:pt x="1103358" y="354261"/>
                  <a:pt x="1103358" y="344064"/>
                </a:cubicBezTo>
                <a:cubicBezTo>
                  <a:pt x="1103358" y="333781"/>
                  <a:pt x="1105232" y="324805"/>
                  <a:pt x="1108981" y="317136"/>
                </a:cubicBezTo>
                <a:cubicBezTo>
                  <a:pt x="1112730" y="309467"/>
                  <a:pt x="1117957" y="303511"/>
                  <a:pt x="1124662" y="299270"/>
                </a:cubicBezTo>
                <a:cubicBezTo>
                  <a:pt x="1131367" y="295028"/>
                  <a:pt x="1139175" y="292907"/>
                  <a:pt x="1148087" y="292907"/>
                </a:cubicBezTo>
                <a:close/>
                <a:moveTo>
                  <a:pt x="566805" y="292907"/>
                </a:moveTo>
                <a:cubicBezTo>
                  <a:pt x="571946" y="292907"/>
                  <a:pt x="577024" y="293764"/>
                  <a:pt x="582036" y="295478"/>
                </a:cubicBezTo>
                <a:cubicBezTo>
                  <a:pt x="587049" y="297192"/>
                  <a:pt x="591612" y="299966"/>
                  <a:pt x="595725" y="303800"/>
                </a:cubicBezTo>
                <a:cubicBezTo>
                  <a:pt x="599838" y="307635"/>
                  <a:pt x="603116" y="312701"/>
                  <a:pt x="605558" y="319000"/>
                </a:cubicBezTo>
                <a:cubicBezTo>
                  <a:pt x="608000" y="325298"/>
                  <a:pt x="609221" y="333053"/>
                  <a:pt x="609221" y="342264"/>
                </a:cubicBezTo>
                <a:lnTo>
                  <a:pt x="609221" y="348691"/>
                </a:lnTo>
                <a:lnTo>
                  <a:pt x="537922" y="348691"/>
                </a:lnTo>
                <a:lnTo>
                  <a:pt x="541388" y="365561"/>
                </a:lnTo>
                <a:cubicBezTo>
                  <a:pt x="543980" y="370724"/>
                  <a:pt x="547590" y="374644"/>
                  <a:pt x="552217" y="377322"/>
                </a:cubicBezTo>
                <a:cubicBezTo>
                  <a:pt x="556844" y="379999"/>
                  <a:pt x="562221" y="381338"/>
                  <a:pt x="568348" y="381338"/>
                </a:cubicBezTo>
                <a:cubicBezTo>
                  <a:pt x="572332" y="381338"/>
                  <a:pt x="575942" y="380771"/>
                  <a:pt x="579177" y="379635"/>
                </a:cubicBezTo>
                <a:cubicBezTo>
                  <a:pt x="582411" y="378500"/>
                  <a:pt x="585207" y="376786"/>
                  <a:pt x="587563" y="374494"/>
                </a:cubicBezTo>
                <a:cubicBezTo>
                  <a:pt x="589920" y="372202"/>
                  <a:pt x="591741" y="369342"/>
                  <a:pt x="593026" y="365914"/>
                </a:cubicBezTo>
                <a:lnTo>
                  <a:pt x="607679" y="370027"/>
                </a:lnTo>
                <a:cubicBezTo>
                  <a:pt x="606136" y="374997"/>
                  <a:pt x="603544" y="379357"/>
                  <a:pt x="599903" y="383106"/>
                </a:cubicBezTo>
                <a:cubicBezTo>
                  <a:pt x="596261" y="386854"/>
                  <a:pt x="591762" y="389768"/>
                  <a:pt x="586406" y="391846"/>
                </a:cubicBezTo>
                <a:cubicBezTo>
                  <a:pt x="581051" y="393924"/>
                  <a:pt x="575031" y="394963"/>
                  <a:pt x="568348" y="394963"/>
                </a:cubicBezTo>
                <a:cubicBezTo>
                  <a:pt x="558836" y="394963"/>
                  <a:pt x="550642" y="392853"/>
                  <a:pt x="543766" y="388633"/>
                </a:cubicBezTo>
                <a:cubicBezTo>
                  <a:pt x="536889" y="384412"/>
                  <a:pt x="531598" y="378500"/>
                  <a:pt x="527892" y="370895"/>
                </a:cubicBezTo>
                <a:cubicBezTo>
                  <a:pt x="524186" y="363290"/>
                  <a:pt x="522333" y="354432"/>
                  <a:pt x="522333" y="344321"/>
                </a:cubicBezTo>
                <a:cubicBezTo>
                  <a:pt x="522333" y="334209"/>
                  <a:pt x="524186" y="325287"/>
                  <a:pt x="527892" y="317554"/>
                </a:cubicBezTo>
                <a:cubicBezTo>
                  <a:pt x="531598" y="309820"/>
                  <a:pt x="536782" y="303779"/>
                  <a:pt x="543444" y="299430"/>
                </a:cubicBezTo>
                <a:cubicBezTo>
                  <a:pt x="550107" y="295082"/>
                  <a:pt x="557894" y="292907"/>
                  <a:pt x="566805" y="292907"/>
                </a:cubicBezTo>
                <a:close/>
                <a:moveTo>
                  <a:pt x="307574" y="292907"/>
                </a:moveTo>
                <a:cubicBezTo>
                  <a:pt x="310744" y="292907"/>
                  <a:pt x="314397" y="293282"/>
                  <a:pt x="318531" y="294032"/>
                </a:cubicBezTo>
                <a:cubicBezTo>
                  <a:pt x="322666" y="294782"/>
                  <a:pt x="326672" y="296313"/>
                  <a:pt x="330549" y="298627"/>
                </a:cubicBezTo>
                <a:cubicBezTo>
                  <a:pt x="334427" y="300941"/>
                  <a:pt x="337650" y="304432"/>
                  <a:pt x="340221" y="309102"/>
                </a:cubicBezTo>
                <a:cubicBezTo>
                  <a:pt x="342792" y="313773"/>
                  <a:pt x="344077" y="320028"/>
                  <a:pt x="344077" y="327868"/>
                </a:cubicBezTo>
                <a:lnTo>
                  <a:pt x="344077" y="392906"/>
                </a:lnTo>
                <a:lnTo>
                  <a:pt x="328910" y="392906"/>
                </a:lnTo>
                <a:lnTo>
                  <a:pt x="328910" y="379539"/>
                </a:lnTo>
                <a:lnTo>
                  <a:pt x="328139" y="379539"/>
                </a:lnTo>
                <a:cubicBezTo>
                  <a:pt x="327111" y="381681"/>
                  <a:pt x="325397" y="383973"/>
                  <a:pt x="322998" y="386415"/>
                </a:cubicBezTo>
                <a:cubicBezTo>
                  <a:pt x="320598" y="388857"/>
                  <a:pt x="317406" y="390935"/>
                  <a:pt x="313422" y="392649"/>
                </a:cubicBezTo>
                <a:cubicBezTo>
                  <a:pt x="309437" y="394363"/>
                  <a:pt x="304575" y="395220"/>
                  <a:pt x="298833" y="395220"/>
                </a:cubicBezTo>
                <a:cubicBezTo>
                  <a:pt x="292578" y="395220"/>
                  <a:pt x="286901" y="394031"/>
                  <a:pt x="281803" y="391653"/>
                </a:cubicBezTo>
                <a:cubicBezTo>
                  <a:pt x="276704" y="389275"/>
                  <a:pt x="272655" y="385826"/>
                  <a:pt x="269656" y="381306"/>
                </a:cubicBezTo>
                <a:cubicBezTo>
                  <a:pt x="266657" y="376786"/>
                  <a:pt x="265158" y="371313"/>
                  <a:pt x="265158" y="364886"/>
                </a:cubicBezTo>
                <a:cubicBezTo>
                  <a:pt x="265158" y="359230"/>
                  <a:pt x="266272" y="354635"/>
                  <a:pt x="268499" y="351101"/>
                </a:cubicBezTo>
                <a:cubicBezTo>
                  <a:pt x="270727" y="347566"/>
                  <a:pt x="273705" y="344792"/>
                  <a:pt x="277433" y="342778"/>
                </a:cubicBezTo>
                <a:cubicBezTo>
                  <a:pt x="281160" y="340765"/>
                  <a:pt x="285284" y="339254"/>
                  <a:pt x="289804" y="338247"/>
                </a:cubicBezTo>
                <a:cubicBezTo>
                  <a:pt x="294324" y="337241"/>
                  <a:pt x="298876" y="336437"/>
                  <a:pt x="303461" y="335837"/>
                </a:cubicBezTo>
                <a:lnTo>
                  <a:pt x="318081" y="334070"/>
                </a:lnTo>
                <a:cubicBezTo>
                  <a:pt x="321830" y="333663"/>
                  <a:pt x="324572" y="332967"/>
                  <a:pt x="326307" y="331981"/>
                </a:cubicBezTo>
                <a:cubicBezTo>
                  <a:pt x="328043" y="330996"/>
                  <a:pt x="328910" y="329282"/>
                  <a:pt x="328910" y="326840"/>
                </a:cubicBezTo>
                <a:lnTo>
                  <a:pt x="328910" y="326326"/>
                </a:lnTo>
                <a:cubicBezTo>
                  <a:pt x="328910" y="319985"/>
                  <a:pt x="327186" y="315058"/>
                  <a:pt x="323737" y="311545"/>
                </a:cubicBezTo>
                <a:cubicBezTo>
                  <a:pt x="320288" y="308031"/>
                  <a:pt x="315071" y="306275"/>
                  <a:pt x="308088" y="306275"/>
                </a:cubicBezTo>
                <a:cubicBezTo>
                  <a:pt x="300847" y="306275"/>
                  <a:pt x="295170" y="307860"/>
                  <a:pt x="291057" y="311030"/>
                </a:cubicBezTo>
                <a:cubicBezTo>
                  <a:pt x="286944" y="314201"/>
                  <a:pt x="284052" y="317586"/>
                  <a:pt x="282381" y="321185"/>
                </a:cubicBezTo>
                <a:lnTo>
                  <a:pt x="267985" y="316043"/>
                </a:lnTo>
                <a:cubicBezTo>
                  <a:pt x="270556" y="310045"/>
                  <a:pt x="273994" y="305364"/>
                  <a:pt x="278300" y="302001"/>
                </a:cubicBezTo>
                <a:cubicBezTo>
                  <a:pt x="282606" y="298638"/>
                  <a:pt x="287319" y="296281"/>
                  <a:pt x="292439" y="294932"/>
                </a:cubicBezTo>
                <a:cubicBezTo>
                  <a:pt x="297559" y="293582"/>
                  <a:pt x="302604" y="292907"/>
                  <a:pt x="307574" y="292907"/>
                </a:cubicBezTo>
                <a:close/>
                <a:moveTo>
                  <a:pt x="173479" y="275427"/>
                </a:moveTo>
                <a:lnTo>
                  <a:pt x="173479" y="319128"/>
                </a:lnTo>
                <a:lnTo>
                  <a:pt x="203042" y="319128"/>
                </a:lnTo>
                <a:cubicBezTo>
                  <a:pt x="207841" y="319128"/>
                  <a:pt x="212179" y="318185"/>
                  <a:pt x="216056" y="316300"/>
                </a:cubicBezTo>
                <a:cubicBezTo>
                  <a:pt x="219934" y="314415"/>
                  <a:pt x="223018" y="311759"/>
                  <a:pt x="225311" y="308331"/>
                </a:cubicBezTo>
                <a:cubicBezTo>
                  <a:pt x="227603" y="304904"/>
                  <a:pt x="228749" y="300876"/>
                  <a:pt x="228749" y="296249"/>
                </a:cubicBezTo>
                <a:cubicBezTo>
                  <a:pt x="228749" y="290465"/>
                  <a:pt x="226735" y="285549"/>
                  <a:pt x="222708" y="281500"/>
                </a:cubicBezTo>
                <a:cubicBezTo>
                  <a:pt x="218680" y="277451"/>
                  <a:pt x="212297" y="275427"/>
                  <a:pt x="203556" y="275427"/>
                </a:cubicBezTo>
                <a:lnTo>
                  <a:pt x="173479" y="275427"/>
                </a:lnTo>
                <a:close/>
                <a:moveTo>
                  <a:pt x="2216984" y="261288"/>
                </a:moveTo>
                <a:lnTo>
                  <a:pt x="2231123" y="261288"/>
                </a:lnTo>
                <a:cubicBezTo>
                  <a:pt x="2231123" y="264630"/>
                  <a:pt x="2232055" y="267565"/>
                  <a:pt x="2233918" y="270093"/>
                </a:cubicBezTo>
                <a:cubicBezTo>
                  <a:pt x="2235782" y="272620"/>
                  <a:pt x="2238963" y="273884"/>
                  <a:pt x="2243462" y="273884"/>
                </a:cubicBezTo>
                <a:cubicBezTo>
                  <a:pt x="2247961" y="273884"/>
                  <a:pt x="2251185" y="272620"/>
                  <a:pt x="2253134" y="270093"/>
                </a:cubicBezTo>
                <a:cubicBezTo>
                  <a:pt x="2255084" y="267565"/>
                  <a:pt x="2256058" y="264630"/>
                  <a:pt x="2256058" y="261288"/>
                </a:cubicBezTo>
                <a:lnTo>
                  <a:pt x="2270197" y="261288"/>
                </a:lnTo>
                <a:cubicBezTo>
                  <a:pt x="2270197" y="268229"/>
                  <a:pt x="2267798" y="273906"/>
                  <a:pt x="2262999" y="278319"/>
                </a:cubicBezTo>
                <a:cubicBezTo>
                  <a:pt x="2258201" y="282732"/>
                  <a:pt x="2251688" y="284938"/>
                  <a:pt x="2243462" y="284938"/>
                </a:cubicBezTo>
                <a:cubicBezTo>
                  <a:pt x="2235365" y="284938"/>
                  <a:pt x="2228927" y="282732"/>
                  <a:pt x="2224150" y="278319"/>
                </a:cubicBezTo>
                <a:cubicBezTo>
                  <a:pt x="2219373" y="273906"/>
                  <a:pt x="2216984" y="268229"/>
                  <a:pt x="2216984" y="261288"/>
                </a:cubicBezTo>
                <a:close/>
                <a:moveTo>
                  <a:pt x="1024262" y="261288"/>
                </a:moveTo>
                <a:lnTo>
                  <a:pt x="1039429" y="261288"/>
                </a:lnTo>
                <a:lnTo>
                  <a:pt x="1039429" y="292907"/>
                </a:lnTo>
                <a:cubicBezTo>
                  <a:pt x="1046113" y="292907"/>
                  <a:pt x="1052197" y="294118"/>
                  <a:pt x="1057681" y="296538"/>
                </a:cubicBezTo>
                <a:cubicBezTo>
                  <a:pt x="1063165" y="298959"/>
                  <a:pt x="1067878" y="302419"/>
                  <a:pt x="1071820" y="306917"/>
                </a:cubicBezTo>
                <a:cubicBezTo>
                  <a:pt x="1075761" y="311416"/>
                  <a:pt x="1078803" y="316804"/>
                  <a:pt x="1080945" y="323080"/>
                </a:cubicBezTo>
                <a:cubicBezTo>
                  <a:pt x="1083088" y="329357"/>
                  <a:pt x="1084159" y="336352"/>
                  <a:pt x="1084159" y="344064"/>
                </a:cubicBezTo>
                <a:cubicBezTo>
                  <a:pt x="1084159" y="351690"/>
                  <a:pt x="1083088" y="358631"/>
                  <a:pt x="1080945" y="364886"/>
                </a:cubicBezTo>
                <a:cubicBezTo>
                  <a:pt x="1078803" y="371141"/>
                  <a:pt x="1075761" y="376508"/>
                  <a:pt x="1071820" y="380985"/>
                </a:cubicBezTo>
                <a:cubicBezTo>
                  <a:pt x="1067878" y="385462"/>
                  <a:pt x="1063165" y="388911"/>
                  <a:pt x="1057681" y="391332"/>
                </a:cubicBezTo>
                <a:cubicBezTo>
                  <a:pt x="1052197" y="393752"/>
                  <a:pt x="1046113" y="394963"/>
                  <a:pt x="1039429" y="394963"/>
                </a:cubicBezTo>
                <a:lnTo>
                  <a:pt x="1039429" y="426582"/>
                </a:lnTo>
                <a:lnTo>
                  <a:pt x="1024262" y="426582"/>
                </a:lnTo>
                <a:lnTo>
                  <a:pt x="1024262" y="394963"/>
                </a:lnTo>
                <a:cubicBezTo>
                  <a:pt x="1017579" y="394963"/>
                  <a:pt x="1011495" y="393752"/>
                  <a:pt x="1006011" y="391332"/>
                </a:cubicBezTo>
                <a:cubicBezTo>
                  <a:pt x="1000526" y="388911"/>
                  <a:pt x="995814" y="385462"/>
                  <a:pt x="991872" y="380985"/>
                </a:cubicBezTo>
                <a:cubicBezTo>
                  <a:pt x="987930" y="376508"/>
                  <a:pt x="984888" y="371141"/>
                  <a:pt x="982746" y="364886"/>
                </a:cubicBezTo>
                <a:cubicBezTo>
                  <a:pt x="980604" y="358631"/>
                  <a:pt x="979533" y="351690"/>
                  <a:pt x="979533" y="344064"/>
                </a:cubicBezTo>
                <a:cubicBezTo>
                  <a:pt x="979533" y="336352"/>
                  <a:pt x="980604" y="329357"/>
                  <a:pt x="982746" y="323080"/>
                </a:cubicBezTo>
                <a:cubicBezTo>
                  <a:pt x="984888" y="316804"/>
                  <a:pt x="987930" y="311416"/>
                  <a:pt x="991872" y="306917"/>
                </a:cubicBezTo>
                <a:cubicBezTo>
                  <a:pt x="995814" y="302419"/>
                  <a:pt x="1000526" y="298959"/>
                  <a:pt x="1006011" y="296538"/>
                </a:cubicBezTo>
                <a:cubicBezTo>
                  <a:pt x="1011495" y="294118"/>
                  <a:pt x="1017579" y="292907"/>
                  <a:pt x="1024262" y="292907"/>
                </a:cubicBezTo>
                <a:lnTo>
                  <a:pt x="1024262" y="261288"/>
                </a:lnTo>
                <a:close/>
                <a:moveTo>
                  <a:pt x="645359" y="261288"/>
                </a:moveTo>
                <a:lnTo>
                  <a:pt x="659498" y="261288"/>
                </a:lnTo>
                <a:cubicBezTo>
                  <a:pt x="659498" y="264630"/>
                  <a:pt x="660430" y="267565"/>
                  <a:pt x="662294" y="270093"/>
                </a:cubicBezTo>
                <a:cubicBezTo>
                  <a:pt x="664157" y="272620"/>
                  <a:pt x="667339" y="273884"/>
                  <a:pt x="671837" y="273884"/>
                </a:cubicBezTo>
                <a:cubicBezTo>
                  <a:pt x="676336" y="273884"/>
                  <a:pt x="679560" y="272620"/>
                  <a:pt x="681509" y="270093"/>
                </a:cubicBezTo>
                <a:cubicBezTo>
                  <a:pt x="683459" y="267565"/>
                  <a:pt x="684434" y="264630"/>
                  <a:pt x="684434" y="261288"/>
                </a:cubicBezTo>
                <a:lnTo>
                  <a:pt x="698572" y="261288"/>
                </a:lnTo>
                <a:cubicBezTo>
                  <a:pt x="698572" y="268229"/>
                  <a:pt x="696173" y="273906"/>
                  <a:pt x="691374" y="278319"/>
                </a:cubicBezTo>
                <a:cubicBezTo>
                  <a:pt x="686576" y="282732"/>
                  <a:pt x="680063" y="284938"/>
                  <a:pt x="671837" y="284938"/>
                </a:cubicBezTo>
                <a:cubicBezTo>
                  <a:pt x="663740" y="284938"/>
                  <a:pt x="657302" y="282732"/>
                  <a:pt x="652525" y="278319"/>
                </a:cubicBezTo>
                <a:cubicBezTo>
                  <a:pt x="647748" y="273906"/>
                  <a:pt x="645359" y="268229"/>
                  <a:pt x="645359" y="261288"/>
                </a:cubicBezTo>
                <a:close/>
                <a:moveTo>
                  <a:pt x="157541" y="261288"/>
                </a:moveTo>
                <a:lnTo>
                  <a:pt x="203556" y="261288"/>
                </a:lnTo>
                <a:cubicBezTo>
                  <a:pt x="212725" y="261288"/>
                  <a:pt x="220287" y="262863"/>
                  <a:pt x="226243" y="266012"/>
                </a:cubicBezTo>
                <a:cubicBezTo>
                  <a:pt x="232198" y="269161"/>
                  <a:pt x="236632" y="273381"/>
                  <a:pt x="239546" y="278672"/>
                </a:cubicBezTo>
                <a:cubicBezTo>
                  <a:pt x="242459" y="283963"/>
                  <a:pt x="243916" y="289822"/>
                  <a:pt x="243916" y="296249"/>
                </a:cubicBezTo>
                <a:cubicBezTo>
                  <a:pt x="243916" y="301905"/>
                  <a:pt x="242920" y="306575"/>
                  <a:pt x="240927" y="310259"/>
                </a:cubicBezTo>
                <a:cubicBezTo>
                  <a:pt x="238935" y="313944"/>
                  <a:pt x="236322" y="316857"/>
                  <a:pt x="233087" y="319000"/>
                </a:cubicBezTo>
                <a:cubicBezTo>
                  <a:pt x="229852" y="321142"/>
                  <a:pt x="226350" y="322727"/>
                  <a:pt x="222579" y="323755"/>
                </a:cubicBezTo>
                <a:lnTo>
                  <a:pt x="222579" y="325041"/>
                </a:lnTo>
                <a:cubicBezTo>
                  <a:pt x="226607" y="325298"/>
                  <a:pt x="230655" y="326712"/>
                  <a:pt x="234726" y="329282"/>
                </a:cubicBezTo>
                <a:cubicBezTo>
                  <a:pt x="238796" y="331853"/>
                  <a:pt x="242202" y="335537"/>
                  <a:pt x="244944" y="340336"/>
                </a:cubicBezTo>
                <a:cubicBezTo>
                  <a:pt x="247686" y="345135"/>
                  <a:pt x="249057" y="351004"/>
                  <a:pt x="249057" y="357945"/>
                </a:cubicBezTo>
                <a:cubicBezTo>
                  <a:pt x="249057" y="364543"/>
                  <a:pt x="247558" y="370477"/>
                  <a:pt x="244558" y="375747"/>
                </a:cubicBezTo>
                <a:cubicBezTo>
                  <a:pt x="241559" y="381017"/>
                  <a:pt x="236825" y="385194"/>
                  <a:pt x="230356" y="388279"/>
                </a:cubicBezTo>
                <a:cubicBezTo>
                  <a:pt x="223886" y="391364"/>
                  <a:pt x="215467" y="392906"/>
                  <a:pt x="205099" y="392906"/>
                </a:cubicBezTo>
                <a:lnTo>
                  <a:pt x="157541" y="392906"/>
                </a:lnTo>
                <a:lnTo>
                  <a:pt x="157541" y="261288"/>
                </a:lnTo>
                <a:close/>
                <a:moveTo>
                  <a:pt x="3634085" y="86117"/>
                </a:moveTo>
                <a:cubicBezTo>
                  <a:pt x="3633443" y="86889"/>
                  <a:pt x="3632039" y="87585"/>
                  <a:pt x="3629875" y="88206"/>
                </a:cubicBezTo>
                <a:cubicBezTo>
                  <a:pt x="3627712" y="88827"/>
                  <a:pt x="3625227" y="89363"/>
                  <a:pt x="3622421" y="89813"/>
                </a:cubicBezTo>
                <a:cubicBezTo>
                  <a:pt x="3619615" y="90263"/>
                  <a:pt x="3616894" y="90648"/>
                  <a:pt x="3614259" y="90969"/>
                </a:cubicBezTo>
                <a:lnTo>
                  <a:pt x="3607865" y="91773"/>
                </a:lnTo>
                <a:cubicBezTo>
                  <a:pt x="3603923" y="92287"/>
                  <a:pt x="3600249" y="93112"/>
                  <a:pt x="3596843" y="94247"/>
                </a:cubicBezTo>
                <a:cubicBezTo>
                  <a:pt x="3593437" y="95382"/>
                  <a:pt x="3590695" y="97075"/>
                  <a:pt x="3588617" y="99324"/>
                </a:cubicBezTo>
                <a:cubicBezTo>
                  <a:pt x="3586539" y="101573"/>
                  <a:pt x="3585499" y="104626"/>
                  <a:pt x="3585499" y="108482"/>
                </a:cubicBezTo>
                <a:cubicBezTo>
                  <a:pt x="3585499" y="113752"/>
                  <a:pt x="3587459" y="117726"/>
                  <a:pt x="3591380" y="120404"/>
                </a:cubicBezTo>
                <a:cubicBezTo>
                  <a:pt x="3595300" y="123081"/>
                  <a:pt x="3600281" y="124420"/>
                  <a:pt x="3606322" y="124420"/>
                </a:cubicBezTo>
                <a:cubicBezTo>
                  <a:pt x="3612320" y="124420"/>
                  <a:pt x="3617386" y="123242"/>
                  <a:pt x="3621521" y="120886"/>
                </a:cubicBezTo>
                <a:cubicBezTo>
                  <a:pt x="3625655" y="118529"/>
                  <a:pt x="3628783" y="115487"/>
                  <a:pt x="3630904" y="111760"/>
                </a:cubicBezTo>
                <a:cubicBezTo>
                  <a:pt x="3633025" y="108032"/>
                  <a:pt x="3634085" y="104112"/>
                  <a:pt x="3634085" y="99999"/>
                </a:cubicBezTo>
                <a:lnTo>
                  <a:pt x="3634085" y="86117"/>
                </a:lnTo>
                <a:close/>
                <a:moveTo>
                  <a:pt x="2843510" y="86117"/>
                </a:moveTo>
                <a:cubicBezTo>
                  <a:pt x="2842867" y="86889"/>
                  <a:pt x="2841464" y="87585"/>
                  <a:pt x="2839301" y="88206"/>
                </a:cubicBezTo>
                <a:cubicBezTo>
                  <a:pt x="2837137" y="88827"/>
                  <a:pt x="2834652" y="89363"/>
                  <a:pt x="2831845" y="89813"/>
                </a:cubicBezTo>
                <a:cubicBezTo>
                  <a:pt x="2829039" y="90263"/>
                  <a:pt x="2826319" y="90648"/>
                  <a:pt x="2823683" y="90969"/>
                </a:cubicBezTo>
                <a:lnTo>
                  <a:pt x="2817289" y="91773"/>
                </a:lnTo>
                <a:cubicBezTo>
                  <a:pt x="2813347" y="92287"/>
                  <a:pt x="2809674" y="93112"/>
                  <a:pt x="2806267" y="94247"/>
                </a:cubicBezTo>
                <a:cubicBezTo>
                  <a:pt x="2802861" y="95382"/>
                  <a:pt x="2800119" y="97075"/>
                  <a:pt x="2798041" y="99324"/>
                </a:cubicBezTo>
                <a:cubicBezTo>
                  <a:pt x="2795963" y="101573"/>
                  <a:pt x="2794924" y="104626"/>
                  <a:pt x="2794924" y="108482"/>
                </a:cubicBezTo>
                <a:cubicBezTo>
                  <a:pt x="2794924" y="113752"/>
                  <a:pt x="2796885" y="117726"/>
                  <a:pt x="2800805" y="120404"/>
                </a:cubicBezTo>
                <a:cubicBezTo>
                  <a:pt x="2804725" y="123081"/>
                  <a:pt x="2809705" y="124420"/>
                  <a:pt x="2815747" y="124420"/>
                </a:cubicBezTo>
                <a:cubicBezTo>
                  <a:pt x="2821745" y="124420"/>
                  <a:pt x="2826811" y="123242"/>
                  <a:pt x="2830946" y="120886"/>
                </a:cubicBezTo>
                <a:cubicBezTo>
                  <a:pt x="2835081" y="118529"/>
                  <a:pt x="2838208" y="115487"/>
                  <a:pt x="2840329" y="111760"/>
                </a:cubicBezTo>
                <a:cubicBezTo>
                  <a:pt x="2842449" y="108032"/>
                  <a:pt x="2843510" y="104112"/>
                  <a:pt x="2843510" y="99999"/>
                </a:cubicBezTo>
                <a:lnTo>
                  <a:pt x="2843510" y="86117"/>
                </a:lnTo>
                <a:close/>
                <a:moveTo>
                  <a:pt x="1700510" y="86117"/>
                </a:moveTo>
                <a:cubicBezTo>
                  <a:pt x="1699867" y="86889"/>
                  <a:pt x="1698464" y="87585"/>
                  <a:pt x="1696301" y="88206"/>
                </a:cubicBezTo>
                <a:cubicBezTo>
                  <a:pt x="1694137" y="88827"/>
                  <a:pt x="1691652" y="89363"/>
                  <a:pt x="1688846" y="89813"/>
                </a:cubicBezTo>
                <a:cubicBezTo>
                  <a:pt x="1686039" y="90263"/>
                  <a:pt x="1683319" y="90648"/>
                  <a:pt x="1680684" y="90969"/>
                </a:cubicBezTo>
                <a:lnTo>
                  <a:pt x="1674289" y="91773"/>
                </a:lnTo>
                <a:cubicBezTo>
                  <a:pt x="1670348" y="92287"/>
                  <a:pt x="1666674" y="93112"/>
                  <a:pt x="1663268" y="94247"/>
                </a:cubicBezTo>
                <a:cubicBezTo>
                  <a:pt x="1659861" y="95382"/>
                  <a:pt x="1657119" y="97075"/>
                  <a:pt x="1655041" y="99324"/>
                </a:cubicBezTo>
                <a:cubicBezTo>
                  <a:pt x="1652964" y="101573"/>
                  <a:pt x="1651924" y="104626"/>
                  <a:pt x="1651924" y="108482"/>
                </a:cubicBezTo>
                <a:cubicBezTo>
                  <a:pt x="1651924" y="113752"/>
                  <a:pt x="1653885" y="117726"/>
                  <a:pt x="1657805" y="120404"/>
                </a:cubicBezTo>
                <a:cubicBezTo>
                  <a:pt x="1661725" y="123081"/>
                  <a:pt x="1666706" y="124420"/>
                  <a:pt x="1672747" y="124420"/>
                </a:cubicBezTo>
                <a:cubicBezTo>
                  <a:pt x="1678745" y="124420"/>
                  <a:pt x="1683811" y="123242"/>
                  <a:pt x="1687946" y="120886"/>
                </a:cubicBezTo>
                <a:cubicBezTo>
                  <a:pt x="1692081" y="118529"/>
                  <a:pt x="1695208" y="115487"/>
                  <a:pt x="1697329" y="111760"/>
                </a:cubicBezTo>
                <a:cubicBezTo>
                  <a:pt x="1699450" y="108032"/>
                  <a:pt x="1700510" y="104112"/>
                  <a:pt x="1700510" y="99999"/>
                </a:cubicBezTo>
                <a:lnTo>
                  <a:pt x="1700510" y="86117"/>
                </a:lnTo>
                <a:close/>
                <a:moveTo>
                  <a:pt x="1367135" y="86117"/>
                </a:moveTo>
                <a:cubicBezTo>
                  <a:pt x="1366493" y="86889"/>
                  <a:pt x="1365089" y="87585"/>
                  <a:pt x="1362926" y="88206"/>
                </a:cubicBezTo>
                <a:cubicBezTo>
                  <a:pt x="1360762" y="88827"/>
                  <a:pt x="1358277" y="89363"/>
                  <a:pt x="1355471" y="89813"/>
                </a:cubicBezTo>
                <a:cubicBezTo>
                  <a:pt x="1352664" y="90263"/>
                  <a:pt x="1349944" y="90648"/>
                  <a:pt x="1347309" y="90969"/>
                </a:cubicBezTo>
                <a:lnTo>
                  <a:pt x="1340914" y="91773"/>
                </a:lnTo>
                <a:cubicBezTo>
                  <a:pt x="1336973" y="92287"/>
                  <a:pt x="1333299" y="93112"/>
                  <a:pt x="1329893" y="94247"/>
                </a:cubicBezTo>
                <a:cubicBezTo>
                  <a:pt x="1326486" y="95382"/>
                  <a:pt x="1323744" y="97075"/>
                  <a:pt x="1321666" y="99324"/>
                </a:cubicBezTo>
                <a:cubicBezTo>
                  <a:pt x="1319588" y="101573"/>
                  <a:pt x="1318550" y="104626"/>
                  <a:pt x="1318550" y="108482"/>
                </a:cubicBezTo>
                <a:cubicBezTo>
                  <a:pt x="1318550" y="113752"/>
                  <a:pt x="1320510" y="117726"/>
                  <a:pt x="1324430" y="120404"/>
                </a:cubicBezTo>
                <a:cubicBezTo>
                  <a:pt x="1328350" y="123081"/>
                  <a:pt x="1333331" y="124420"/>
                  <a:pt x="1339372" y="124420"/>
                </a:cubicBezTo>
                <a:cubicBezTo>
                  <a:pt x="1345370" y="124420"/>
                  <a:pt x="1350437" y="123242"/>
                  <a:pt x="1354571" y="120886"/>
                </a:cubicBezTo>
                <a:cubicBezTo>
                  <a:pt x="1358705" y="118529"/>
                  <a:pt x="1361833" y="115487"/>
                  <a:pt x="1363954" y="111760"/>
                </a:cubicBezTo>
                <a:cubicBezTo>
                  <a:pt x="1366075" y="108032"/>
                  <a:pt x="1367135" y="104112"/>
                  <a:pt x="1367135" y="99999"/>
                </a:cubicBezTo>
                <a:lnTo>
                  <a:pt x="1367135" y="86117"/>
                </a:lnTo>
                <a:close/>
                <a:moveTo>
                  <a:pt x="1176635" y="86117"/>
                </a:moveTo>
                <a:cubicBezTo>
                  <a:pt x="1175993" y="86889"/>
                  <a:pt x="1174589" y="87585"/>
                  <a:pt x="1172426" y="88206"/>
                </a:cubicBezTo>
                <a:cubicBezTo>
                  <a:pt x="1170262" y="88827"/>
                  <a:pt x="1167777" y="89363"/>
                  <a:pt x="1164971" y="89813"/>
                </a:cubicBezTo>
                <a:cubicBezTo>
                  <a:pt x="1162164" y="90263"/>
                  <a:pt x="1159444" y="90648"/>
                  <a:pt x="1156809" y="90969"/>
                </a:cubicBezTo>
                <a:lnTo>
                  <a:pt x="1150414" y="91773"/>
                </a:lnTo>
                <a:cubicBezTo>
                  <a:pt x="1146473" y="92287"/>
                  <a:pt x="1142799" y="93112"/>
                  <a:pt x="1139393" y="94247"/>
                </a:cubicBezTo>
                <a:cubicBezTo>
                  <a:pt x="1135986" y="95382"/>
                  <a:pt x="1133244" y="97075"/>
                  <a:pt x="1131166" y="99324"/>
                </a:cubicBezTo>
                <a:cubicBezTo>
                  <a:pt x="1129089" y="101573"/>
                  <a:pt x="1128050" y="104626"/>
                  <a:pt x="1128050" y="108482"/>
                </a:cubicBezTo>
                <a:cubicBezTo>
                  <a:pt x="1128050" y="113752"/>
                  <a:pt x="1130010" y="117726"/>
                  <a:pt x="1133930" y="120404"/>
                </a:cubicBezTo>
                <a:cubicBezTo>
                  <a:pt x="1137850" y="123081"/>
                  <a:pt x="1142831" y="124420"/>
                  <a:pt x="1148872" y="124420"/>
                </a:cubicBezTo>
                <a:cubicBezTo>
                  <a:pt x="1154870" y="124420"/>
                  <a:pt x="1159937" y="123242"/>
                  <a:pt x="1164071" y="120886"/>
                </a:cubicBezTo>
                <a:cubicBezTo>
                  <a:pt x="1168205" y="118529"/>
                  <a:pt x="1171333" y="115487"/>
                  <a:pt x="1173454" y="111760"/>
                </a:cubicBezTo>
                <a:cubicBezTo>
                  <a:pt x="1175575" y="108032"/>
                  <a:pt x="1176635" y="104112"/>
                  <a:pt x="1176635" y="99999"/>
                </a:cubicBezTo>
                <a:lnTo>
                  <a:pt x="1176635" y="86117"/>
                </a:lnTo>
                <a:close/>
                <a:moveTo>
                  <a:pt x="814685" y="86117"/>
                </a:moveTo>
                <a:cubicBezTo>
                  <a:pt x="814043" y="86889"/>
                  <a:pt x="812639" y="87585"/>
                  <a:pt x="810476" y="88206"/>
                </a:cubicBezTo>
                <a:cubicBezTo>
                  <a:pt x="808312" y="88827"/>
                  <a:pt x="805827" y="89363"/>
                  <a:pt x="803021" y="89813"/>
                </a:cubicBezTo>
                <a:cubicBezTo>
                  <a:pt x="800214" y="90263"/>
                  <a:pt x="797494" y="90648"/>
                  <a:pt x="794859" y="90969"/>
                </a:cubicBezTo>
                <a:lnTo>
                  <a:pt x="788464" y="91773"/>
                </a:lnTo>
                <a:cubicBezTo>
                  <a:pt x="784523" y="92287"/>
                  <a:pt x="780849" y="93112"/>
                  <a:pt x="777443" y="94247"/>
                </a:cubicBezTo>
                <a:cubicBezTo>
                  <a:pt x="774037" y="95382"/>
                  <a:pt x="771294" y="97075"/>
                  <a:pt x="769217" y="99324"/>
                </a:cubicBezTo>
                <a:cubicBezTo>
                  <a:pt x="767139" y="101573"/>
                  <a:pt x="766100" y="104626"/>
                  <a:pt x="766100" y="108482"/>
                </a:cubicBezTo>
                <a:cubicBezTo>
                  <a:pt x="766100" y="113752"/>
                  <a:pt x="768060" y="117726"/>
                  <a:pt x="771980" y="120404"/>
                </a:cubicBezTo>
                <a:cubicBezTo>
                  <a:pt x="775900" y="123081"/>
                  <a:pt x="780881" y="124420"/>
                  <a:pt x="786922" y="124420"/>
                </a:cubicBezTo>
                <a:cubicBezTo>
                  <a:pt x="792920" y="124420"/>
                  <a:pt x="797987" y="123242"/>
                  <a:pt x="802121" y="120886"/>
                </a:cubicBezTo>
                <a:cubicBezTo>
                  <a:pt x="806256" y="118529"/>
                  <a:pt x="809383" y="115487"/>
                  <a:pt x="811504" y="111760"/>
                </a:cubicBezTo>
                <a:cubicBezTo>
                  <a:pt x="813625" y="108032"/>
                  <a:pt x="814685" y="104112"/>
                  <a:pt x="814685" y="99999"/>
                </a:cubicBezTo>
                <a:lnTo>
                  <a:pt x="814685" y="86117"/>
                </a:lnTo>
                <a:close/>
                <a:moveTo>
                  <a:pt x="500360" y="86117"/>
                </a:moveTo>
                <a:cubicBezTo>
                  <a:pt x="499718" y="86889"/>
                  <a:pt x="498314" y="87585"/>
                  <a:pt x="496151" y="88206"/>
                </a:cubicBezTo>
                <a:cubicBezTo>
                  <a:pt x="493987" y="88827"/>
                  <a:pt x="491502" y="89363"/>
                  <a:pt x="488696" y="89813"/>
                </a:cubicBezTo>
                <a:cubicBezTo>
                  <a:pt x="485889" y="90263"/>
                  <a:pt x="483169" y="90648"/>
                  <a:pt x="480534" y="90969"/>
                </a:cubicBezTo>
                <a:lnTo>
                  <a:pt x="474139" y="91773"/>
                </a:lnTo>
                <a:cubicBezTo>
                  <a:pt x="470198" y="92287"/>
                  <a:pt x="466524" y="93112"/>
                  <a:pt x="463118" y="94247"/>
                </a:cubicBezTo>
                <a:cubicBezTo>
                  <a:pt x="459711" y="95382"/>
                  <a:pt x="456969" y="97075"/>
                  <a:pt x="454892" y="99324"/>
                </a:cubicBezTo>
                <a:cubicBezTo>
                  <a:pt x="452814" y="101573"/>
                  <a:pt x="451775" y="104626"/>
                  <a:pt x="451775" y="108482"/>
                </a:cubicBezTo>
                <a:cubicBezTo>
                  <a:pt x="451775" y="113752"/>
                  <a:pt x="453735" y="117726"/>
                  <a:pt x="457655" y="120404"/>
                </a:cubicBezTo>
                <a:cubicBezTo>
                  <a:pt x="461575" y="123081"/>
                  <a:pt x="466556" y="124420"/>
                  <a:pt x="472597" y="124420"/>
                </a:cubicBezTo>
                <a:cubicBezTo>
                  <a:pt x="478595" y="124420"/>
                  <a:pt x="483662" y="123242"/>
                  <a:pt x="487796" y="120886"/>
                </a:cubicBezTo>
                <a:cubicBezTo>
                  <a:pt x="491931" y="118529"/>
                  <a:pt x="495058" y="115487"/>
                  <a:pt x="497179" y="111760"/>
                </a:cubicBezTo>
                <a:cubicBezTo>
                  <a:pt x="499300" y="108032"/>
                  <a:pt x="500360" y="104112"/>
                  <a:pt x="500360" y="99999"/>
                </a:cubicBezTo>
                <a:lnTo>
                  <a:pt x="500360" y="86117"/>
                </a:lnTo>
                <a:close/>
                <a:moveTo>
                  <a:pt x="1011679" y="73521"/>
                </a:moveTo>
                <a:lnTo>
                  <a:pt x="1011679" y="121850"/>
                </a:lnTo>
                <a:lnTo>
                  <a:pt x="1045098" y="121850"/>
                </a:lnTo>
                <a:cubicBezTo>
                  <a:pt x="1051096" y="121850"/>
                  <a:pt x="1056184" y="120639"/>
                  <a:pt x="1060362" y="118219"/>
                </a:cubicBezTo>
                <a:cubicBezTo>
                  <a:pt x="1064539" y="115798"/>
                  <a:pt x="1067709" y="112670"/>
                  <a:pt x="1069873" y="108836"/>
                </a:cubicBezTo>
                <a:cubicBezTo>
                  <a:pt x="1072037" y="105001"/>
                  <a:pt x="1073118" y="100942"/>
                  <a:pt x="1073118" y="96657"/>
                </a:cubicBezTo>
                <a:cubicBezTo>
                  <a:pt x="1073118" y="90359"/>
                  <a:pt x="1070698" y="84928"/>
                  <a:pt x="1065856" y="80366"/>
                </a:cubicBezTo>
                <a:cubicBezTo>
                  <a:pt x="1061015" y="75803"/>
                  <a:pt x="1054096" y="73521"/>
                  <a:pt x="1045098" y="73521"/>
                </a:cubicBezTo>
                <a:lnTo>
                  <a:pt x="1011679" y="73521"/>
                </a:lnTo>
                <a:close/>
                <a:moveTo>
                  <a:pt x="2147441" y="53727"/>
                </a:moveTo>
                <a:cubicBezTo>
                  <a:pt x="2143028" y="53727"/>
                  <a:pt x="2139065" y="54477"/>
                  <a:pt x="2135552" y="55976"/>
                </a:cubicBezTo>
                <a:cubicBezTo>
                  <a:pt x="2132038" y="57476"/>
                  <a:pt x="2129039" y="59682"/>
                  <a:pt x="2126554" y="62596"/>
                </a:cubicBezTo>
                <a:cubicBezTo>
                  <a:pt x="2124069" y="65509"/>
                  <a:pt x="2122152" y="69065"/>
                  <a:pt x="2120802" y="73264"/>
                </a:cubicBezTo>
                <a:cubicBezTo>
                  <a:pt x="2119453" y="77463"/>
                  <a:pt x="2118735" y="82261"/>
                  <a:pt x="2118650" y="87660"/>
                </a:cubicBezTo>
                <a:cubicBezTo>
                  <a:pt x="2118650" y="98714"/>
                  <a:pt x="2121242" y="107561"/>
                  <a:pt x="2126426" y="114202"/>
                </a:cubicBezTo>
                <a:cubicBezTo>
                  <a:pt x="2131610" y="120843"/>
                  <a:pt x="2138701" y="124163"/>
                  <a:pt x="2147698" y="124163"/>
                </a:cubicBezTo>
                <a:cubicBezTo>
                  <a:pt x="2153653" y="124163"/>
                  <a:pt x="2158784" y="122664"/>
                  <a:pt x="2163090" y="119665"/>
                </a:cubicBezTo>
                <a:cubicBezTo>
                  <a:pt x="2167396" y="116665"/>
                  <a:pt x="2170705" y="112435"/>
                  <a:pt x="2173019" y="106972"/>
                </a:cubicBezTo>
                <a:cubicBezTo>
                  <a:pt x="2175333" y="101509"/>
                  <a:pt x="2176489" y="95072"/>
                  <a:pt x="2176489" y="87660"/>
                </a:cubicBezTo>
                <a:cubicBezTo>
                  <a:pt x="2176489" y="80462"/>
                  <a:pt x="2175322" y="74335"/>
                  <a:pt x="2172987" y="69279"/>
                </a:cubicBezTo>
                <a:cubicBezTo>
                  <a:pt x="2170652" y="64224"/>
                  <a:pt x="2167321" y="60368"/>
                  <a:pt x="2162993" y="57711"/>
                </a:cubicBezTo>
                <a:cubicBezTo>
                  <a:pt x="2158666" y="55055"/>
                  <a:pt x="2153482" y="53727"/>
                  <a:pt x="2147441" y="53727"/>
                </a:cubicBezTo>
                <a:close/>
                <a:moveTo>
                  <a:pt x="2346708" y="51156"/>
                </a:moveTo>
                <a:lnTo>
                  <a:pt x="2344137" y="76092"/>
                </a:lnTo>
                <a:cubicBezTo>
                  <a:pt x="2343066" y="86417"/>
                  <a:pt x="2341738" y="95436"/>
                  <a:pt x="2340153" y="103148"/>
                </a:cubicBezTo>
                <a:cubicBezTo>
                  <a:pt x="2338568" y="110860"/>
                  <a:pt x="2336040" y="117008"/>
                  <a:pt x="2332569" y="121593"/>
                </a:cubicBezTo>
                <a:lnTo>
                  <a:pt x="2380127" y="121593"/>
                </a:lnTo>
                <a:lnTo>
                  <a:pt x="2380127" y="51156"/>
                </a:lnTo>
                <a:lnTo>
                  <a:pt x="2346708" y="51156"/>
                </a:lnTo>
                <a:close/>
                <a:moveTo>
                  <a:pt x="355983" y="51156"/>
                </a:moveTo>
                <a:lnTo>
                  <a:pt x="353413" y="76092"/>
                </a:lnTo>
                <a:cubicBezTo>
                  <a:pt x="352342" y="86417"/>
                  <a:pt x="351013" y="95436"/>
                  <a:pt x="349428" y="103148"/>
                </a:cubicBezTo>
                <a:cubicBezTo>
                  <a:pt x="347843" y="110860"/>
                  <a:pt x="345315" y="117008"/>
                  <a:pt x="341845" y="121593"/>
                </a:cubicBezTo>
                <a:lnTo>
                  <a:pt x="389402" y="121593"/>
                </a:lnTo>
                <a:lnTo>
                  <a:pt x="389402" y="51156"/>
                </a:lnTo>
                <a:lnTo>
                  <a:pt x="355983" y="51156"/>
                </a:lnTo>
                <a:close/>
                <a:moveTo>
                  <a:pt x="893496" y="50899"/>
                </a:moveTo>
                <a:cubicBezTo>
                  <a:pt x="887584" y="50899"/>
                  <a:pt x="882935" y="52270"/>
                  <a:pt x="879551" y="55012"/>
                </a:cubicBezTo>
                <a:cubicBezTo>
                  <a:pt x="876166" y="57754"/>
                  <a:pt x="874473" y="61525"/>
                  <a:pt x="874473" y="66323"/>
                </a:cubicBezTo>
                <a:cubicBezTo>
                  <a:pt x="874473" y="71036"/>
                  <a:pt x="876005" y="74742"/>
                  <a:pt x="879069" y="77441"/>
                </a:cubicBezTo>
                <a:cubicBezTo>
                  <a:pt x="882132" y="80141"/>
                  <a:pt x="886342" y="81490"/>
                  <a:pt x="891697" y="81490"/>
                </a:cubicBezTo>
                <a:lnTo>
                  <a:pt x="919717" y="81490"/>
                </a:lnTo>
                <a:lnTo>
                  <a:pt x="919717" y="50899"/>
                </a:lnTo>
                <a:lnTo>
                  <a:pt x="893496" y="50899"/>
                </a:lnTo>
                <a:close/>
                <a:moveTo>
                  <a:pt x="3405255" y="49357"/>
                </a:moveTo>
                <a:cubicBezTo>
                  <a:pt x="3399214" y="49357"/>
                  <a:pt x="3393997" y="50846"/>
                  <a:pt x="3389606" y="53823"/>
                </a:cubicBezTo>
                <a:cubicBezTo>
                  <a:pt x="3385215" y="56801"/>
                  <a:pt x="3381841" y="60668"/>
                  <a:pt x="3379484" y="65423"/>
                </a:cubicBezTo>
                <a:lnTo>
                  <a:pt x="3376484" y="78405"/>
                </a:lnTo>
                <a:lnTo>
                  <a:pt x="3432247" y="78405"/>
                </a:lnTo>
                <a:cubicBezTo>
                  <a:pt x="3432247" y="72836"/>
                  <a:pt x="3431144" y="67866"/>
                  <a:pt x="3428937" y="63495"/>
                </a:cubicBezTo>
                <a:cubicBezTo>
                  <a:pt x="3426731" y="59125"/>
                  <a:pt x="3423603" y="55676"/>
                  <a:pt x="3419555" y="53149"/>
                </a:cubicBezTo>
                <a:cubicBezTo>
                  <a:pt x="3415505" y="50621"/>
                  <a:pt x="3410739" y="49357"/>
                  <a:pt x="3405255" y="49357"/>
                </a:cubicBezTo>
                <a:close/>
                <a:moveTo>
                  <a:pt x="3148080" y="49357"/>
                </a:moveTo>
                <a:cubicBezTo>
                  <a:pt x="3142039" y="49357"/>
                  <a:pt x="3136823" y="50846"/>
                  <a:pt x="3132431" y="53823"/>
                </a:cubicBezTo>
                <a:cubicBezTo>
                  <a:pt x="3128039" y="56801"/>
                  <a:pt x="3124665" y="60668"/>
                  <a:pt x="3122309" y="65423"/>
                </a:cubicBezTo>
                <a:lnTo>
                  <a:pt x="3119309" y="78405"/>
                </a:lnTo>
                <a:lnTo>
                  <a:pt x="3175072" y="78405"/>
                </a:lnTo>
                <a:cubicBezTo>
                  <a:pt x="3175072" y="72836"/>
                  <a:pt x="3173969" y="67866"/>
                  <a:pt x="3171762" y="63495"/>
                </a:cubicBezTo>
                <a:cubicBezTo>
                  <a:pt x="3169556" y="59125"/>
                  <a:pt x="3166428" y="55676"/>
                  <a:pt x="3162379" y="53149"/>
                </a:cubicBezTo>
                <a:cubicBezTo>
                  <a:pt x="3158331" y="50621"/>
                  <a:pt x="3153564" y="49357"/>
                  <a:pt x="3148080" y="49357"/>
                </a:cubicBezTo>
                <a:close/>
                <a:moveTo>
                  <a:pt x="2713272" y="49357"/>
                </a:moveTo>
                <a:cubicBezTo>
                  <a:pt x="2707102" y="49357"/>
                  <a:pt x="2701918" y="50910"/>
                  <a:pt x="2697719" y="54016"/>
                </a:cubicBezTo>
                <a:cubicBezTo>
                  <a:pt x="2693521" y="57122"/>
                  <a:pt x="2690350" y="61450"/>
                  <a:pt x="2688208" y="66998"/>
                </a:cubicBezTo>
                <a:cubicBezTo>
                  <a:pt x="2686065" y="72546"/>
                  <a:pt x="2684995" y="79005"/>
                  <a:pt x="2684995" y="86374"/>
                </a:cubicBezTo>
                <a:cubicBezTo>
                  <a:pt x="2684995" y="93829"/>
                  <a:pt x="2686087" y="100395"/>
                  <a:pt x="2688272" y="106072"/>
                </a:cubicBezTo>
                <a:cubicBezTo>
                  <a:pt x="2690457" y="111749"/>
                  <a:pt x="2693649" y="116183"/>
                  <a:pt x="2697848" y="119375"/>
                </a:cubicBezTo>
                <a:cubicBezTo>
                  <a:pt x="2702047" y="122567"/>
                  <a:pt x="2707188" y="124163"/>
                  <a:pt x="2713272" y="124163"/>
                </a:cubicBezTo>
                <a:cubicBezTo>
                  <a:pt x="2719613" y="124163"/>
                  <a:pt x="2724915" y="122482"/>
                  <a:pt x="2729178" y="119118"/>
                </a:cubicBezTo>
                <a:cubicBezTo>
                  <a:pt x="2733441" y="115755"/>
                  <a:pt x="2736654" y="111214"/>
                  <a:pt x="2738818" y="105494"/>
                </a:cubicBezTo>
                <a:cubicBezTo>
                  <a:pt x="2740981" y="99774"/>
                  <a:pt x="2742063" y="93401"/>
                  <a:pt x="2742063" y="86374"/>
                </a:cubicBezTo>
                <a:cubicBezTo>
                  <a:pt x="2742063" y="79434"/>
                  <a:pt x="2741003" y="73168"/>
                  <a:pt x="2738882" y="67576"/>
                </a:cubicBezTo>
                <a:cubicBezTo>
                  <a:pt x="2736761" y="61985"/>
                  <a:pt x="2733569" y="57551"/>
                  <a:pt x="2729307" y="54273"/>
                </a:cubicBezTo>
                <a:cubicBezTo>
                  <a:pt x="2725043" y="50996"/>
                  <a:pt x="2719699" y="49357"/>
                  <a:pt x="2713272" y="49357"/>
                </a:cubicBezTo>
                <a:close/>
                <a:moveTo>
                  <a:pt x="2471805" y="49357"/>
                </a:moveTo>
                <a:cubicBezTo>
                  <a:pt x="2465764" y="49357"/>
                  <a:pt x="2460547" y="50846"/>
                  <a:pt x="2456156" y="53823"/>
                </a:cubicBezTo>
                <a:cubicBezTo>
                  <a:pt x="2451765" y="56801"/>
                  <a:pt x="2448391" y="60668"/>
                  <a:pt x="2446034" y="65423"/>
                </a:cubicBezTo>
                <a:lnTo>
                  <a:pt x="2443034" y="78405"/>
                </a:lnTo>
                <a:lnTo>
                  <a:pt x="2498797" y="78405"/>
                </a:lnTo>
                <a:cubicBezTo>
                  <a:pt x="2498797" y="72836"/>
                  <a:pt x="2497693" y="67866"/>
                  <a:pt x="2495487" y="63495"/>
                </a:cubicBezTo>
                <a:cubicBezTo>
                  <a:pt x="2493281" y="59125"/>
                  <a:pt x="2490153" y="55676"/>
                  <a:pt x="2486105" y="53149"/>
                </a:cubicBezTo>
                <a:cubicBezTo>
                  <a:pt x="2482055" y="50621"/>
                  <a:pt x="2477289" y="49357"/>
                  <a:pt x="2471805" y="49357"/>
                </a:cubicBezTo>
                <a:close/>
                <a:moveTo>
                  <a:pt x="176537" y="49357"/>
                </a:moveTo>
                <a:cubicBezTo>
                  <a:pt x="169768" y="49357"/>
                  <a:pt x="164198" y="51113"/>
                  <a:pt x="159828" y="54627"/>
                </a:cubicBezTo>
                <a:cubicBezTo>
                  <a:pt x="155458" y="58140"/>
                  <a:pt x="152223" y="62746"/>
                  <a:pt x="150124" y="68444"/>
                </a:cubicBezTo>
                <a:cubicBezTo>
                  <a:pt x="148024" y="74142"/>
                  <a:pt x="146975" y="80291"/>
                  <a:pt x="146975" y="86889"/>
                </a:cubicBezTo>
                <a:cubicBezTo>
                  <a:pt x="146975" y="93487"/>
                  <a:pt x="148024" y="99613"/>
                  <a:pt x="150124" y="105269"/>
                </a:cubicBezTo>
                <a:cubicBezTo>
                  <a:pt x="152223" y="110924"/>
                  <a:pt x="155458" y="115487"/>
                  <a:pt x="159828" y="118958"/>
                </a:cubicBezTo>
                <a:cubicBezTo>
                  <a:pt x="164198" y="122428"/>
                  <a:pt x="169768" y="124163"/>
                  <a:pt x="176537" y="124163"/>
                </a:cubicBezTo>
                <a:cubicBezTo>
                  <a:pt x="183307" y="124163"/>
                  <a:pt x="188876" y="122428"/>
                  <a:pt x="193247" y="118958"/>
                </a:cubicBezTo>
                <a:cubicBezTo>
                  <a:pt x="197617" y="115487"/>
                  <a:pt x="200851" y="110924"/>
                  <a:pt x="202951" y="105269"/>
                </a:cubicBezTo>
                <a:cubicBezTo>
                  <a:pt x="205050" y="99613"/>
                  <a:pt x="206100" y="93487"/>
                  <a:pt x="206100" y="86889"/>
                </a:cubicBezTo>
                <a:cubicBezTo>
                  <a:pt x="206100" y="80291"/>
                  <a:pt x="205050" y="74142"/>
                  <a:pt x="202951" y="68444"/>
                </a:cubicBezTo>
                <a:cubicBezTo>
                  <a:pt x="200851" y="62746"/>
                  <a:pt x="197617" y="58140"/>
                  <a:pt x="193247" y="54627"/>
                </a:cubicBezTo>
                <a:cubicBezTo>
                  <a:pt x="188876" y="51113"/>
                  <a:pt x="183307" y="49357"/>
                  <a:pt x="176537" y="49357"/>
                </a:cubicBezTo>
                <a:close/>
                <a:moveTo>
                  <a:pt x="3470185" y="37018"/>
                </a:moveTo>
                <a:lnTo>
                  <a:pt x="3485351" y="37018"/>
                </a:lnTo>
                <a:lnTo>
                  <a:pt x="3485351" y="79434"/>
                </a:lnTo>
                <a:lnTo>
                  <a:pt x="3532652" y="79434"/>
                </a:lnTo>
                <a:lnTo>
                  <a:pt x="3532652" y="37018"/>
                </a:lnTo>
                <a:lnTo>
                  <a:pt x="3547819" y="37018"/>
                </a:lnTo>
                <a:lnTo>
                  <a:pt x="3547819" y="135731"/>
                </a:lnTo>
                <a:lnTo>
                  <a:pt x="3532652" y="135731"/>
                </a:lnTo>
                <a:lnTo>
                  <a:pt x="3532652" y="93572"/>
                </a:lnTo>
                <a:lnTo>
                  <a:pt x="3485351" y="93572"/>
                </a:lnTo>
                <a:lnTo>
                  <a:pt x="3485351" y="135731"/>
                </a:lnTo>
                <a:lnTo>
                  <a:pt x="3470185" y="135731"/>
                </a:lnTo>
                <a:lnTo>
                  <a:pt x="3470185" y="37018"/>
                </a:lnTo>
                <a:close/>
                <a:moveTo>
                  <a:pt x="3213010" y="37018"/>
                </a:moveTo>
                <a:lnTo>
                  <a:pt x="3228177" y="37018"/>
                </a:lnTo>
                <a:lnTo>
                  <a:pt x="3228177" y="121593"/>
                </a:lnTo>
                <a:lnTo>
                  <a:pt x="3265451" y="121593"/>
                </a:lnTo>
                <a:lnTo>
                  <a:pt x="3265451" y="37018"/>
                </a:lnTo>
                <a:lnTo>
                  <a:pt x="3280619" y="37018"/>
                </a:lnTo>
                <a:lnTo>
                  <a:pt x="3280619" y="121593"/>
                </a:lnTo>
                <a:lnTo>
                  <a:pt x="3317379" y="121593"/>
                </a:lnTo>
                <a:lnTo>
                  <a:pt x="3317893" y="121593"/>
                </a:lnTo>
                <a:lnTo>
                  <a:pt x="3317893" y="37018"/>
                </a:lnTo>
                <a:lnTo>
                  <a:pt x="3333060" y="37018"/>
                </a:lnTo>
                <a:lnTo>
                  <a:pt x="3333060" y="121593"/>
                </a:lnTo>
                <a:lnTo>
                  <a:pt x="3347713" y="121593"/>
                </a:lnTo>
                <a:lnTo>
                  <a:pt x="3345913" y="164009"/>
                </a:lnTo>
                <a:lnTo>
                  <a:pt x="3330233" y="164009"/>
                </a:lnTo>
                <a:lnTo>
                  <a:pt x="3330233" y="135731"/>
                </a:lnTo>
                <a:lnTo>
                  <a:pt x="3317379" y="135731"/>
                </a:lnTo>
                <a:lnTo>
                  <a:pt x="3213010" y="135731"/>
                </a:lnTo>
                <a:lnTo>
                  <a:pt x="3213010" y="37018"/>
                </a:lnTo>
                <a:close/>
                <a:moveTo>
                  <a:pt x="2974885" y="37018"/>
                </a:moveTo>
                <a:lnTo>
                  <a:pt x="2980797" y="37018"/>
                </a:lnTo>
                <a:lnTo>
                  <a:pt x="2990051" y="37018"/>
                </a:lnTo>
                <a:lnTo>
                  <a:pt x="2994936" y="37018"/>
                </a:lnTo>
                <a:lnTo>
                  <a:pt x="3028869" y="115166"/>
                </a:lnTo>
                <a:lnTo>
                  <a:pt x="3063316" y="37018"/>
                </a:lnTo>
                <a:lnTo>
                  <a:pt x="3067686" y="37018"/>
                </a:lnTo>
                <a:lnTo>
                  <a:pt x="3077711" y="37018"/>
                </a:lnTo>
                <a:lnTo>
                  <a:pt x="3082853" y="37018"/>
                </a:lnTo>
                <a:lnTo>
                  <a:pt x="3082853" y="135731"/>
                </a:lnTo>
                <a:lnTo>
                  <a:pt x="3067686" y="135731"/>
                </a:lnTo>
                <a:lnTo>
                  <a:pt x="3067686" y="60209"/>
                </a:lnTo>
                <a:lnTo>
                  <a:pt x="3035038" y="135731"/>
                </a:lnTo>
                <a:lnTo>
                  <a:pt x="3022699" y="135731"/>
                </a:lnTo>
                <a:lnTo>
                  <a:pt x="2990051" y="58819"/>
                </a:lnTo>
                <a:lnTo>
                  <a:pt x="2990051" y="135731"/>
                </a:lnTo>
                <a:lnTo>
                  <a:pt x="2974885" y="135731"/>
                </a:lnTo>
                <a:lnTo>
                  <a:pt x="2974885" y="37018"/>
                </a:lnTo>
                <a:close/>
                <a:moveTo>
                  <a:pt x="2531079" y="37018"/>
                </a:moveTo>
                <a:lnTo>
                  <a:pt x="2611284" y="37018"/>
                </a:lnTo>
                <a:lnTo>
                  <a:pt x="2611284" y="51156"/>
                </a:lnTo>
                <a:lnTo>
                  <a:pt x="2578893" y="51156"/>
                </a:lnTo>
                <a:lnTo>
                  <a:pt x="2578893" y="135731"/>
                </a:lnTo>
                <a:lnTo>
                  <a:pt x="2563727" y="135731"/>
                </a:lnTo>
                <a:lnTo>
                  <a:pt x="2563727" y="51156"/>
                </a:lnTo>
                <a:lnTo>
                  <a:pt x="2531079" y="51156"/>
                </a:lnTo>
                <a:lnTo>
                  <a:pt x="2531079" y="37018"/>
                </a:lnTo>
                <a:close/>
                <a:moveTo>
                  <a:pt x="2332569" y="37018"/>
                </a:moveTo>
                <a:lnTo>
                  <a:pt x="2395294" y="37018"/>
                </a:lnTo>
                <a:lnTo>
                  <a:pt x="2395294" y="121593"/>
                </a:lnTo>
                <a:lnTo>
                  <a:pt x="2410461" y="121593"/>
                </a:lnTo>
                <a:lnTo>
                  <a:pt x="2410461" y="164009"/>
                </a:lnTo>
                <a:lnTo>
                  <a:pt x="2395294" y="164009"/>
                </a:lnTo>
                <a:lnTo>
                  <a:pt x="2395294" y="135731"/>
                </a:lnTo>
                <a:lnTo>
                  <a:pt x="2322287" y="135731"/>
                </a:lnTo>
                <a:lnTo>
                  <a:pt x="2322287" y="164009"/>
                </a:lnTo>
                <a:lnTo>
                  <a:pt x="2307120" y="164009"/>
                </a:lnTo>
                <a:lnTo>
                  <a:pt x="2307120" y="121593"/>
                </a:lnTo>
                <a:lnTo>
                  <a:pt x="2315346" y="121593"/>
                </a:lnTo>
                <a:cubicBezTo>
                  <a:pt x="2317360" y="119493"/>
                  <a:pt x="2319095" y="117222"/>
                  <a:pt x="2320551" y="114780"/>
                </a:cubicBezTo>
                <a:cubicBezTo>
                  <a:pt x="2322008" y="112338"/>
                  <a:pt x="2323283" y="109435"/>
                  <a:pt x="2324375" y="106072"/>
                </a:cubicBezTo>
                <a:cubicBezTo>
                  <a:pt x="2325468" y="102709"/>
                  <a:pt x="2326400" y="98596"/>
                  <a:pt x="2327171" y="93733"/>
                </a:cubicBezTo>
                <a:cubicBezTo>
                  <a:pt x="2327942" y="88870"/>
                  <a:pt x="2328628" y="82990"/>
                  <a:pt x="2329227" y="76092"/>
                </a:cubicBezTo>
                <a:lnTo>
                  <a:pt x="2332569" y="37018"/>
                </a:lnTo>
                <a:close/>
                <a:moveTo>
                  <a:pt x="2205173" y="37018"/>
                </a:moveTo>
                <a:lnTo>
                  <a:pt x="2221625" y="37018"/>
                </a:lnTo>
                <a:lnTo>
                  <a:pt x="2248874" y="115680"/>
                </a:lnTo>
                <a:lnTo>
                  <a:pt x="2249902" y="115680"/>
                </a:lnTo>
                <a:lnTo>
                  <a:pt x="2277151" y="37018"/>
                </a:lnTo>
                <a:lnTo>
                  <a:pt x="2293732" y="37275"/>
                </a:lnTo>
                <a:lnTo>
                  <a:pt x="2251702" y="150127"/>
                </a:lnTo>
                <a:cubicBezTo>
                  <a:pt x="2249817" y="155140"/>
                  <a:pt x="2247481" y="159306"/>
                  <a:pt x="2244697" y="162627"/>
                </a:cubicBezTo>
                <a:cubicBezTo>
                  <a:pt x="2241912" y="165947"/>
                  <a:pt x="2238688" y="168422"/>
                  <a:pt x="2235025" y="170050"/>
                </a:cubicBezTo>
                <a:cubicBezTo>
                  <a:pt x="2231361" y="171678"/>
                  <a:pt x="2227237" y="172492"/>
                  <a:pt x="2222653" y="172492"/>
                </a:cubicBezTo>
                <a:cubicBezTo>
                  <a:pt x="2220083" y="172492"/>
                  <a:pt x="2217790" y="172288"/>
                  <a:pt x="2215777" y="171881"/>
                </a:cubicBezTo>
                <a:cubicBezTo>
                  <a:pt x="2213763" y="171474"/>
                  <a:pt x="2212371" y="171078"/>
                  <a:pt x="2211599" y="170692"/>
                </a:cubicBezTo>
                <a:lnTo>
                  <a:pt x="2215455" y="157325"/>
                </a:lnTo>
                <a:cubicBezTo>
                  <a:pt x="2220982" y="158739"/>
                  <a:pt x="2225588" y="158707"/>
                  <a:pt x="2229273" y="157228"/>
                </a:cubicBezTo>
                <a:cubicBezTo>
                  <a:pt x="2232957" y="155750"/>
                  <a:pt x="2236149" y="151327"/>
                  <a:pt x="2238848" y="143957"/>
                </a:cubicBezTo>
                <a:lnTo>
                  <a:pt x="2241676" y="136245"/>
                </a:lnTo>
                <a:lnTo>
                  <a:pt x="2205173" y="37018"/>
                </a:lnTo>
                <a:close/>
                <a:moveTo>
                  <a:pt x="1955710" y="37018"/>
                </a:moveTo>
                <a:lnTo>
                  <a:pt x="1970877" y="37018"/>
                </a:lnTo>
                <a:lnTo>
                  <a:pt x="1970877" y="113366"/>
                </a:lnTo>
                <a:lnTo>
                  <a:pt x="2018434" y="37018"/>
                </a:lnTo>
                <a:lnTo>
                  <a:pt x="2035915" y="37018"/>
                </a:lnTo>
                <a:lnTo>
                  <a:pt x="2035915" y="135731"/>
                </a:lnTo>
                <a:lnTo>
                  <a:pt x="2020747" y="135731"/>
                </a:lnTo>
                <a:lnTo>
                  <a:pt x="2020747" y="59382"/>
                </a:lnTo>
                <a:lnTo>
                  <a:pt x="1973447" y="135731"/>
                </a:lnTo>
                <a:lnTo>
                  <a:pt x="1955710" y="135731"/>
                </a:lnTo>
                <a:lnTo>
                  <a:pt x="1955710" y="37018"/>
                </a:lnTo>
                <a:close/>
                <a:moveTo>
                  <a:pt x="1850935" y="37018"/>
                </a:moveTo>
                <a:lnTo>
                  <a:pt x="1866102" y="37018"/>
                </a:lnTo>
                <a:lnTo>
                  <a:pt x="1866102" y="113366"/>
                </a:lnTo>
                <a:lnTo>
                  <a:pt x="1913659" y="37018"/>
                </a:lnTo>
                <a:lnTo>
                  <a:pt x="1931140" y="37018"/>
                </a:lnTo>
                <a:lnTo>
                  <a:pt x="1931140" y="135731"/>
                </a:lnTo>
                <a:lnTo>
                  <a:pt x="1915972" y="135731"/>
                </a:lnTo>
                <a:lnTo>
                  <a:pt x="1915972" y="59382"/>
                </a:lnTo>
                <a:lnTo>
                  <a:pt x="1868672" y="135731"/>
                </a:lnTo>
                <a:lnTo>
                  <a:pt x="1850935" y="135731"/>
                </a:lnTo>
                <a:lnTo>
                  <a:pt x="1850935" y="37018"/>
                </a:lnTo>
                <a:close/>
                <a:moveTo>
                  <a:pt x="1746160" y="37018"/>
                </a:moveTo>
                <a:lnTo>
                  <a:pt x="1761327" y="37018"/>
                </a:lnTo>
                <a:lnTo>
                  <a:pt x="1761327" y="79434"/>
                </a:lnTo>
                <a:lnTo>
                  <a:pt x="1808627" y="79434"/>
                </a:lnTo>
                <a:lnTo>
                  <a:pt x="1808627" y="37018"/>
                </a:lnTo>
                <a:lnTo>
                  <a:pt x="1823794" y="37018"/>
                </a:lnTo>
                <a:lnTo>
                  <a:pt x="1823794" y="135731"/>
                </a:lnTo>
                <a:lnTo>
                  <a:pt x="1808627" y="135731"/>
                </a:lnTo>
                <a:lnTo>
                  <a:pt x="1808627" y="93572"/>
                </a:lnTo>
                <a:lnTo>
                  <a:pt x="1761327" y="93572"/>
                </a:lnTo>
                <a:lnTo>
                  <a:pt x="1761327" y="135731"/>
                </a:lnTo>
                <a:lnTo>
                  <a:pt x="1746160" y="135731"/>
                </a:lnTo>
                <a:lnTo>
                  <a:pt x="1746160" y="37018"/>
                </a:lnTo>
                <a:close/>
                <a:moveTo>
                  <a:pt x="1536610" y="37018"/>
                </a:moveTo>
                <a:lnTo>
                  <a:pt x="1551777" y="37018"/>
                </a:lnTo>
                <a:lnTo>
                  <a:pt x="1551777" y="79434"/>
                </a:lnTo>
                <a:lnTo>
                  <a:pt x="1599077" y="79434"/>
                </a:lnTo>
                <a:lnTo>
                  <a:pt x="1599077" y="37018"/>
                </a:lnTo>
                <a:lnTo>
                  <a:pt x="1614244" y="37018"/>
                </a:lnTo>
                <a:lnTo>
                  <a:pt x="1614244" y="135731"/>
                </a:lnTo>
                <a:lnTo>
                  <a:pt x="1599077" y="135731"/>
                </a:lnTo>
                <a:lnTo>
                  <a:pt x="1599077" y="93572"/>
                </a:lnTo>
                <a:lnTo>
                  <a:pt x="1551777" y="93572"/>
                </a:lnTo>
                <a:lnTo>
                  <a:pt x="1551777" y="135731"/>
                </a:lnTo>
                <a:lnTo>
                  <a:pt x="1536610" y="135731"/>
                </a:lnTo>
                <a:lnTo>
                  <a:pt x="1536610" y="37018"/>
                </a:lnTo>
                <a:close/>
                <a:moveTo>
                  <a:pt x="893496" y="37018"/>
                </a:moveTo>
                <a:lnTo>
                  <a:pt x="934113" y="37018"/>
                </a:lnTo>
                <a:lnTo>
                  <a:pt x="934113" y="135731"/>
                </a:lnTo>
                <a:lnTo>
                  <a:pt x="919717" y="135731"/>
                </a:lnTo>
                <a:lnTo>
                  <a:pt x="919717" y="95629"/>
                </a:lnTo>
                <a:lnTo>
                  <a:pt x="893246" y="95629"/>
                </a:lnTo>
                <a:lnTo>
                  <a:pt x="870360" y="135731"/>
                </a:lnTo>
                <a:lnTo>
                  <a:pt x="853908" y="135731"/>
                </a:lnTo>
                <a:lnTo>
                  <a:pt x="878351" y="92900"/>
                </a:lnTo>
                <a:lnTo>
                  <a:pt x="874409" y="92094"/>
                </a:lnTo>
                <a:cubicBezTo>
                  <a:pt x="869568" y="89738"/>
                  <a:pt x="865840" y="86364"/>
                  <a:pt x="863227" y="81972"/>
                </a:cubicBezTo>
                <a:cubicBezTo>
                  <a:pt x="860613" y="77581"/>
                  <a:pt x="859307" y="72364"/>
                  <a:pt x="859307" y="66323"/>
                </a:cubicBezTo>
                <a:cubicBezTo>
                  <a:pt x="859307" y="60239"/>
                  <a:pt x="860678" y="55012"/>
                  <a:pt x="863420" y="50642"/>
                </a:cubicBezTo>
                <a:cubicBezTo>
                  <a:pt x="866162" y="46272"/>
                  <a:pt x="870093" y="42909"/>
                  <a:pt x="875213" y="40552"/>
                </a:cubicBezTo>
                <a:cubicBezTo>
                  <a:pt x="880333" y="38196"/>
                  <a:pt x="886427" y="37018"/>
                  <a:pt x="893496" y="37018"/>
                </a:cubicBezTo>
                <a:close/>
                <a:moveTo>
                  <a:pt x="650785" y="37018"/>
                </a:moveTo>
                <a:lnTo>
                  <a:pt x="665952" y="37018"/>
                </a:lnTo>
                <a:lnTo>
                  <a:pt x="665952" y="79434"/>
                </a:lnTo>
                <a:lnTo>
                  <a:pt x="713252" y="79434"/>
                </a:lnTo>
                <a:lnTo>
                  <a:pt x="713252" y="37018"/>
                </a:lnTo>
                <a:lnTo>
                  <a:pt x="728419" y="37018"/>
                </a:lnTo>
                <a:lnTo>
                  <a:pt x="728419" y="135731"/>
                </a:lnTo>
                <a:lnTo>
                  <a:pt x="713252" y="135731"/>
                </a:lnTo>
                <a:lnTo>
                  <a:pt x="713252" y="93572"/>
                </a:lnTo>
                <a:lnTo>
                  <a:pt x="665952" y="93572"/>
                </a:lnTo>
                <a:lnTo>
                  <a:pt x="665952" y="135731"/>
                </a:lnTo>
                <a:lnTo>
                  <a:pt x="650785" y="135731"/>
                </a:lnTo>
                <a:lnTo>
                  <a:pt x="650785" y="37018"/>
                </a:lnTo>
                <a:close/>
                <a:moveTo>
                  <a:pt x="546010" y="37018"/>
                </a:moveTo>
                <a:lnTo>
                  <a:pt x="561177" y="37018"/>
                </a:lnTo>
                <a:lnTo>
                  <a:pt x="561177" y="79434"/>
                </a:lnTo>
                <a:lnTo>
                  <a:pt x="608477" y="79434"/>
                </a:lnTo>
                <a:lnTo>
                  <a:pt x="608477" y="37018"/>
                </a:lnTo>
                <a:lnTo>
                  <a:pt x="623644" y="37018"/>
                </a:lnTo>
                <a:lnTo>
                  <a:pt x="623644" y="135731"/>
                </a:lnTo>
                <a:lnTo>
                  <a:pt x="608477" y="135731"/>
                </a:lnTo>
                <a:lnTo>
                  <a:pt x="608477" y="93572"/>
                </a:lnTo>
                <a:lnTo>
                  <a:pt x="561177" y="93572"/>
                </a:lnTo>
                <a:lnTo>
                  <a:pt x="561177" y="135731"/>
                </a:lnTo>
                <a:lnTo>
                  <a:pt x="546010" y="135731"/>
                </a:lnTo>
                <a:lnTo>
                  <a:pt x="546010" y="37018"/>
                </a:lnTo>
                <a:close/>
                <a:moveTo>
                  <a:pt x="341845" y="37018"/>
                </a:moveTo>
                <a:lnTo>
                  <a:pt x="404569" y="37018"/>
                </a:lnTo>
                <a:lnTo>
                  <a:pt x="404569" y="121593"/>
                </a:lnTo>
                <a:lnTo>
                  <a:pt x="419736" y="121593"/>
                </a:lnTo>
                <a:lnTo>
                  <a:pt x="419736" y="164009"/>
                </a:lnTo>
                <a:lnTo>
                  <a:pt x="404569" y="164009"/>
                </a:lnTo>
                <a:lnTo>
                  <a:pt x="404569" y="135731"/>
                </a:lnTo>
                <a:lnTo>
                  <a:pt x="331562" y="135731"/>
                </a:lnTo>
                <a:lnTo>
                  <a:pt x="331562" y="164009"/>
                </a:lnTo>
                <a:lnTo>
                  <a:pt x="316395" y="164009"/>
                </a:lnTo>
                <a:lnTo>
                  <a:pt x="316395" y="121593"/>
                </a:lnTo>
                <a:lnTo>
                  <a:pt x="324621" y="121593"/>
                </a:lnTo>
                <a:cubicBezTo>
                  <a:pt x="326635" y="119493"/>
                  <a:pt x="328370" y="117222"/>
                  <a:pt x="329827" y="114780"/>
                </a:cubicBezTo>
                <a:cubicBezTo>
                  <a:pt x="331284" y="112338"/>
                  <a:pt x="332558" y="109435"/>
                  <a:pt x="333651" y="106072"/>
                </a:cubicBezTo>
                <a:cubicBezTo>
                  <a:pt x="334743" y="102709"/>
                  <a:pt x="335675" y="98596"/>
                  <a:pt x="336446" y="93733"/>
                </a:cubicBezTo>
                <a:cubicBezTo>
                  <a:pt x="337217" y="88870"/>
                  <a:pt x="337903" y="82990"/>
                  <a:pt x="338503" y="76092"/>
                </a:cubicBezTo>
                <a:lnTo>
                  <a:pt x="341845" y="37018"/>
                </a:lnTo>
                <a:close/>
                <a:moveTo>
                  <a:pt x="3612749" y="35732"/>
                </a:moveTo>
                <a:cubicBezTo>
                  <a:pt x="3615919" y="35732"/>
                  <a:pt x="3619571" y="36107"/>
                  <a:pt x="3623706" y="36857"/>
                </a:cubicBezTo>
                <a:cubicBezTo>
                  <a:pt x="3627841" y="37607"/>
                  <a:pt x="3631847" y="39138"/>
                  <a:pt x="3635724" y="41452"/>
                </a:cubicBezTo>
                <a:cubicBezTo>
                  <a:pt x="3639601" y="43766"/>
                  <a:pt x="3642825" y="47257"/>
                  <a:pt x="3645396" y="51927"/>
                </a:cubicBezTo>
                <a:cubicBezTo>
                  <a:pt x="3647967" y="56598"/>
                  <a:pt x="3649252" y="62853"/>
                  <a:pt x="3649252" y="70693"/>
                </a:cubicBezTo>
                <a:lnTo>
                  <a:pt x="3649252" y="135731"/>
                </a:lnTo>
                <a:lnTo>
                  <a:pt x="3634085" y="135731"/>
                </a:lnTo>
                <a:lnTo>
                  <a:pt x="3634085" y="122364"/>
                </a:lnTo>
                <a:lnTo>
                  <a:pt x="3633314" y="122364"/>
                </a:lnTo>
                <a:cubicBezTo>
                  <a:pt x="3632285" y="124506"/>
                  <a:pt x="3630572" y="126798"/>
                  <a:pt x="3628173" y="129240"/>
                </a:cubicBezTo>
                <a:cubicBezTo>
                  <a:pt x="3625773" y="131682"/>
                  <a:pt x="3622581" y="133760"/>
                  <a:pt x="3618597" y="135474"/>
                </a:cubicBezTo>
                <a:cubicBezTo>
                  <a:pt x="3614613" y="137188"/>
                  <a:pt x="3609749" y="138045"/>
                  <a:pt x="3604009" y="138045"/>
                </a:cubicBezTo>
                <a:cubicBezTo>
                  <a:pt x="3597753" y="138045"/>
                  <a:pt x="3592076" y="136856"/>
                  <a:pt x="3586977" y="134478"/>
                </a:cubicBezTo>
                <a:cubicBezTo>
                  <a:pt x="3581879" y="132100"/>
                  <a:pt x="3577830" y="128651"/>
                  <a:pt x="3574831" y="124131"/>
                </a:cubicBezTo>
                <a:cubicBezTo>
                  <a:pt x="3571832" y="119611"/>
                  <a:pt x="3570333" y="114138"/>
                  <a:pt x="3570333" y="107711"/>
                </a:cubicBezTo>
                <a:cubicBezTo>
                  <a:pt x="3570333" y="102055"/>
                  <a:pt x="3571447" y="97460"/>
                  <a:pt x="3573675" y="93926"/>
                </a:cubicBezTo>
                <a:cubicBezTo>
                  <a:pt x="3575902" y="90391"/>
                  <a:pt x="3578880" y="87617"/>
                  <a:pt x="3582607" y="85603"/>
                </a:cubicBezTo>
                <a:cubicBezTo>
                  <a:pt x="3586335" y="83590"/>
                  <a:pt x="3590459" y="82079"/>
                  <a:pt x="3594979" y="81072"/>
                </a:cubicBezTo>
                <a:cubicBezTo>
                  <a:pt x="3599499" y="80066"/>
                  <a:pt x="3604051" y="79262"/>
                  <a:pt x="3608635" y="78662"/>
                </a:cubicBezTo>
                <a:lnTo>
                  <a:pt x="3623256" y="76895"/>
                </a:lnTo>
                <a:cubicBezTo>
                  <a:pt x="3627005" y="76488"/>
                  <a:pt x="3629747" y="75792"/>
                  <a:pt x="3631483" y="74806"/>
                </a:cubicBezTo>
                <a:cubicBezTo>
                  <a:pt x="3633217" y="73821"/>
                  <a:pt x="3634085" y="72107"/>
                  <a:pt x="3634085" y="69665"/>
                </a:cubicBezTo>
                <a:lnTo>
                  <a:pt x="3634085" y="69151"/>
                </a:lnTo>
                <a:cubicBezTo>
                  <a:pt x="3634085" y="62810"/>
                  <a:pt x="3632361" y="57883"/>
                  <a:pt x="3628911" y="54370"/>
                </a:cubicBezTo>
                <a:cubicBezTo>
                  <a:pt x="3625463" y="50856"/>
                  <a:pt x="3620246" y="49100"/>
                  <a:pt x="3613263" y="49100"/>
                </a:cubicBezTo>
                <a:cubicBezTo>
                  <a:pt x="3606022" y="49100"/>
                  <a:pt x="3600345" y="50685"/>
                  <a:pt x="3596232" y="53855"/>
                </a:cubicBezTo>
                <a:cubicBezTo>
                  <a:pt x="3592119" y="57026"/>
                  <a:pt x="3589227" y="60411"/>
                  <a:pt x="3587556" y="64010"/>
                </a:cubicBezTo>
                <a:lnTo>
                  <a:pt x="3573161" y="58868"/>
                </a:lnTo>
                <a:cubicBezTo>
                  <a:pt x="3575731" y="52870"/>
                  <a:pt x="3579169" y="48189"/>
                  <a:pt x="3583475" y="44826"/>
                </a:cubicBezTo>
                <a:cubicBezTo>
                  <a:pt x="3587781" y="41463"/>
                  <a:pt x="3592494" y="39106"/>
                  <a:pt x="3597614" y="37757"/>
                </a:cubicBezTo>
                <a:cubicBezTo>
                  <a:pt x="3602733" y="36407"/>
                  <a:pt x="3607779" y="35732"/>
                  <a:pt x="3612749" y="35732"/>
                </a:cubicBezTo>
                <a:close/>
                <a:moveTo>
                  <a:pt x="3405255" y="35732"/>
                </a:moveTo>
                <a:cubicBezTo>
                  <a:pt x="3410397" y="35732"/>
                  <a:pt x="3415473" y="36589"/>
                  <a:pt x="3420487" y="38303"/>
                </a:cubicBezTo>
                <a:cubicBezTo>
                  <a:pt x="3425499" y="40017"/>
                  <a:pt x="3430062" y="42791"/>
                  <a:pt x="3434175" y="46625"/>
                </a:cubicBezTo>
                <a:cubicBezTo>
                  <a:pt x="3438288" y="50460"/>
                  <a:pt x="3441565" y="55526"/>
                  <a:pt x="3444008" y="61825"/>
                </a:cubicBezTo>
                <a:cubicBezTo>
                  <a:pt x="3446450" y="68123"/>
                  <a:pt x="3447671" y="75878"/>
                  <a:pt x="3447671" y="85089"/>
                </a:cubicBezTo>
                <a:lnTo>
                  <a:pt x="3447671" y="91516"/>
                </a:lnTo>
                <a:lnTo>
                  <a:pt x="3376372" y="91516"/>
                </a:lnTo>
                <a:lnTo>
                  <a:pt x="3379837" y="108386"/>
                </a:lnTo>
                <a:cubicBezTo>
                  <a:pt x="3382429" y="113549"/>
                  <a:pt x="3386039" y="117469"/>
                  <a:pt x="3390667" y="120147"/>
                </a:cubicBezTo>
                <a:cubicBezTo>
                  <a:pt x="3395293" y="122824"/>
                  <a:pt x="3400671" y="124163"/>
                  <a:pt x="3406797" y="124163"/>
                </a:cubicBezTo>
                <a:cubicBezTo>
                  <a:pt x="3410782" y="124163"/>
                  <a:pt x="3414391" y="123596"/>
                  <a:pt x="3417627" y="122460"/>
                </a:cubicBezTo>
                <a:cubicBezTo>
                  <a:pt x="3420861" y="121325"/>
                  <a:pt x="3423657" y="119611"/>
                  <a:pt x="3426013" y="117319"/>
                </a:cubicBezTo>
                <a:cubicBezTo>
                  <a:pt x="3428369" y="115027"/>
                  <a:pt x="3430191" y="112167"/>
                  <a:pt x="3431476" y="108739"/>
                </a:cubicBezTo>
                <a:lnTo>
                  <a:pt x="3446129" y="112852"/>
                </a:lnTo>
                <a:cubicBezTo>
                  <a:pt x="3444587" y="117822"/>
                  <a:pt x="3441995" y="122182"/>
                  <a:pt x="3438353" y="125931"/>
                </a:cubicBezTo>
                <a:cubicBezTo>
                  <a:pt x="3434711" y="129679"/>
                  <a:pt x="3430212" y="132593"/>
                  <a:pt x="3424857" y="134671"/>
                </a:cubicBezTo>
                <a:cubicBezTo>
                  <a:pt x="3419501" y="136749"/>
                  <a:pt x="3413481" y="137788"/>
                  <a:pt x="3406797" y="137788"/>
                </a:cubicBezTo>
                <a:cubicBezTo>
                  <a:pt x="3397286" y="137788"/>
                  <a:pt x="3389092" y="135678"/>
                  <a:pt x="3382215" y="131458"/>
                </a:cubicBezTo>
                <a:cubicBezTo>
                  <a:pt x="3375339" y="127237"/>
                  <a:pt x="3370047" y="121325"/>
                  <a:pt x="3366341" y="113720"/>
                </a:cubicBezTo>
                <a:cubicBezTo>
                  <a:pt x="3362635" y="106115"/>
                  <a:pt x="3360783" y="97257"/>
                  <a:pt x="3360783" y="87146"/>
                </a:cubicBezTo>
                <a:cubicBezTo>
                  <a:pt x="3360783" y="77034"/>
                  <a:pt x="3362635" y="68112"/>
                  <a:pt x="3366341" y="60379"/>
                </a:cubicBezTo>
                <a:cubicBezTo>
                  <a:pt x="3370047" y="52645"/>
                  <a:pt x="3375232" y="46604"/>
                  <a:pt x="3381894" y="42255"/>
                </a:cubicBezTo>
                <a:cubicBezTo>
                  <a:pt x="3388557" y="37907"/>
                  <a:pt x="3396343" y="35732"/>
                  <a:pt x="3405255" y="35732"/>
                </a:cubicBezTo>
                <a:close/>
                <a:moveTo>
                  <a:pt x="3148080" y="35732"/>
                </a:moveTo>
                <a:cubicBezTo>
                  <a:pt x="3153221" y="35732"/>
                  <a:pt x="3158299" y="36589"/>
                  <a:pt x="3163311" y="38303"/>
                </a:cubicBezTo>
                <a:cubicBezTo>
                  <a:pt x="3168324" y="40017"/>
                  <a:pt x="3172887" y="42791"/>
                  <a:pt x="3177000" y="46625"/>
                </a:cubicBezTo>
                <a:cubicBezTo>
                  <a:pt x="3181113" y="50460"/>
                  <a:pt x="3184391" y="55526"/>
                  <a:pt x="3186833" y="61825"/>
                </a:cubicBezTo>
                <a:cubicBezTo>
                  <a:pt x="3189275" y="68123"/>
                  <a:pt x="3190496" y="75878"/>
                  <a:pt x="3190496" y="85089"/>
                </a:cubicBezTo>
                <a:lnTo>
                  <a:pt x="3190496" y="91516"/>
                </a:lnTo>
                <a:lnTo>
                  <a:pt x="3119197" y="91516"/>
                </a:lnTo>
                <a:lnTo>
                  <a:pt x="3122663" y="108386"/>
                </a:lnTo>
                <a:cubicBezTo>
                  <a:pt x="3125255" y="113549"/>
                  <a:pt x="3128864" y="117469"/>
                  <a:pt x="3133492" y="120147"/>
                </a:cubicBezTo>
                <a:cubicBezTo>
                  <a:pt x="3138119" y="122824"/>
                  <a:pt x="3143496" y="124163"/>
                  <a:pt x="3149622" y="124163"/>
                </a:cubicBezTo>
                <a:cubicBezTo>
                  <a:pt x="3153607" y="124163"/>
                  <a:pt x="3157216" y="123596"/>
                  <a:pt x="3160451" y="122460"/>
                </a:cubicBezTo>
                <a:cubicBezTo>
                  <a:pt x="3163686" y="121325"/>
                  <a:pt x="3166482" y="119611"/>
                  <a:pt x="3168838" y="117319"/>
                </a:cubicBezTo>
                <a:cubicBezTo>
                  <a:pt x="3171195" y="115027"/>
                  <a:pt x="3173016" y="112167"/>
                  <a:pt x="3174301" y="108739"/>
                </a:cubicBezTo>
                <a:lnTo>
                  <a:pt x="3188954" y="112852"/>
                </a:lnTo>
                <a:cubicBezTo>
                  <a:pt x="3187411" y="117822"/>
                  <a:pt x="3184819" y="122182"/>
                  <a:pt x="3181177" y="125931"/>
                </a:cubicBezTo>
                <a:cubicBezTo>
                  <a:pt x="3177535" y="129679"/>
                  <a:pt x="3173037" y="132593"/>
                  <a:pt x="3167681" y="134671"/>
                </a:cubicBezTo>
                <a:cubicBezTo>
                  <a:pt x="3162326" y="136749"/>
                  <a:pt x="3156306" y="137788"/>
                  <a:pt x="3149622" y="137788"/>
                </a:cubicBezTo>
                <a:cubicBezTo>
                  <a:pt x="3140111" y="137788"/>
                  <a:pt x="3131917" y="135678"/>
                  <a:pt x="3125041" y="131458"/>
                </a:cubicBezTo>
                <a:cubicBezTo>
                  <a:pt x="3118164" y="127237"/>
                  <a:pt x="3112873" y="121325"/>
                  <a:pt x="3109167" y="113720"/>
                </a:cubicBezTo>
                <a:cubicBezTo>
                  <a:pt x="3105461" y="106115"/>
                  <a:pt x="3103607" y="97257"/>
                  <a:pt x="3103607" y="87146"/>
                </a:cubicBezTo>
                <a:cubicBezTo>
                  <a:pt x="3103607" y="77034"/>
                  <a:pt x="3105461" y="68112"/>
                  <a:pt x="3109167" y="60379"/>
                </a:cubicBezTo>
                <a:cubicBezTo>
                  <a:pt x="3112873" y="52645"/>
                  <a:pt x="3118057" y="46604"/>
                  <a:pt x="3124719" y="42255"/>
                </a:cubicBezTo>
                <a:cubicBezTo>
                  <a:pt x="3131381" y="37907"/>
                  <a:pt x="3139168" y="35732"/>
                  <a:pt x="3148080" y="35732"/>
                </a:cubicBezTo>
                <a:close/>
                <a:moveTo>
                  <a:pt x="2921036" y="35732"/>
                </a:moveTo>
                <a:cubicBezTo>
                  <a:pt x="2927977" y="35732"/>
                  <a:pt x="2934007" y="36943"/>
                  <a:pt x="2939127" y="39363"/>
                </a:cubicBezTo>
                <a:cubicBezTo>
                  <a:pt x="2944247" y="41784"/>
                  <a:pt x="2948210" y="45062"/>
                  <a:pt x="2951017" y="49196"/>
                </a:cubicBezTo>
                <a:cubicBezTo>
                  <a:pt x="2953823" y="53331"/>
                  <a:pt x="2955226" y="58011"/>
                  <a:pt x="2955226" y="63238"/>
                </a:cubicBezTo>
                <a:cubicBezTo>
                  <a:pt x="2955226" y="68808"/>
                  <a:pt x="2953662" y="73307"/>
                  <a:pt x="2950534" y="76734"/>
                </a:cubicBezTo>
                <a:cubicBezTo>
                  <a:pt x="2947407" y="80162"/>
                  <a:pt x="2943487" y="82604"/>
                  <a:pt x="2938773" y="84061"/>
                </a:cubicBezTo>
                <a:lnTo>
                  <a:pt x="2938773" y="85089"/>
                </a:lnTo>
                <a:cubicBezTo>
                  <a:pt x="2942501" y="85346"/>
                  <a:pt x="2945747" y="86535"/>
                  <a:pt x="2948510" y="88656"/>
                </a:cubicBezTo>
                <a:cubicBezTo>
                  <a:pt x="2951273" y="90777"/>
                  <a:pt x="2953426" y="93540"/>
                  <a:pt x="2954969" y="96946"/>
                </a:cubicBezTo>
                <a:cubicBezTo>
                  <a:pt x="2956511" y="100352"/>
                  <a:pt x="2957282" y="104112"/>
                  <a:pt x="2957282" y="108225"/>
                </a:cubicBezTo>
                <a:cubicBezTo>
                  <a:pt x="2957282" y="114223"/>
                  <a:pt x="2955676" y="119440"/>
                  <a:pt x="2952462" y="123874"/>
                </a:cubicBezTo>
                <a:cubicBezTo>
                  <a:pt x="2949249" y="128308"/>
                  <a:pt x="2944836" y="131736"/>
                  <a:pt x="2939223" y="134157"/>
                </a:cubicBezTo>
                <a:cubicBezTo>
                  <a:pt x="2933611" y="136577"/>
                  <a:pt x="2927205" y="137788"/>
                  <a:pt x="2920007" y="137788"/>
                </a:cubicBezTo>
                <a:cubicBezTo>
                  <a:pt x="2913024" y="137788"/>
                  <a:pt x="2906769" y="136642"/>
                  <a:pt x="2901242" y="134350"/>
                </a:cubicBezTo>
                <a:cubicBezTo>
                  <a:pt x="2895715" y="132057"/>
                  <a:pt x="2891334" y="128865"/>
                  <a:pt x="2888099" y="124774"/>
                </a:cubicBezTo>
                <a:cubicBezTo>
                  <a:pt x="2884865" y="120682"/>
                  <a:pt x="2883161" y="115937"/>
                  <a:pt x="2882990" y="110539"/>
                </a:cubicBezTo>
                <a:lnTo>
                  <a:pt x="2899185" y="110539"/>
                </a:lnTo>
                <a:cubicBezTo>
                  <a:pt x="2899528" y="114995"/>
                  <a:pt x="2901552" y="118379"/>
                  <a:pt x="2905259" y="120693"/>
                </a:cubicBezTo>
                <a:cubicBezTo>
                  <a:pt x="2908965" y="123006"/>
                  <a:pt x="2913795" y="124163"/>
                  <a:pt x="2919751" y="124163"/>
                </a:cubicBezTo>
                <a:cubicBezTo>
                  <a:pt x="2925835" y="124163"/>
                  <a:pt x="2931040" y="122910"/>
                  <a:pt x="2935367" y="120404"/>
                </a:cubicBezTo>
                <a:cubicBezTo>
                  <a:pt x="2939695" y="117897"/>
                  <a:pt x="2941858" y="113838"/>
                  <a:pt x="2941858" y="108225"/>
                </a:cubicBezTo>
                <a:cubicBezTo>
                  <a:pt x="2941858" y="104926"/>
                  <a:pt x="2941044" y="102045"/>
                  <a:pt x="2939416" y="99581"/>
                </a:cubicBezTo>
                <a:cubicBezTo>
                  <a:pt x="2937788" y="97118"/>
                  <a:pt x="2935496" y="95200"/>
                  <a:pt x="2932540" y="93829"/>
                </a:cubicBezTo>
                <a:cubicBezTo>
                  <a:pt x="2929583" y="92458"/>
                  <a:pt x="2926091" y="91773"/>
                  <a:pt x="2922064" y="91773"/>
                </a:cubicBezTo>
                <a:lnTo>
                  <a:pt x="2905098" y="91773"/>
                </a:lnTo>
                <a:lnTo>
                  <a:pt x="2905098" y="78148"/>
                </a:lnTo>
                <a:lnTo>
                  <a:pt x="2922064" y="78148"/>
                </a:lnTo>
                <a:cubicBezTo>
                  <a:pt x="2928105" y="78148"/>
                  <a:pt x="2932572" y="76777"/>
                  <a:pt x="2935464" y="74035"/>
                </a:cubicBezTo>
                <a:cubicBezTo>
                  <a:pt x="2938356" y="71293"/>
                  <a:pt x="2939802" y="67866"/>
                  <a:pt x="2939802" y="63753"/>
                </a:cubicBezTo>
                <a:cubicBezTo>
                  <a:pt x="2939802" y="59340"/>
                  <a:pt x="2938238" y="55794"/>
                  <a:pt x="2935111" y="53116"/>
                </a:cubicBezTo>
                <a:cubicBezTo>
                  <a:pt x="2931983" y="50439"/>
                  <a:pt x="2927548" y="49100"/>
                  <a:pt x="2921807" y="49100"/>
                </a:cubicBezTo>
                <a:cubicBezTo>
                  <a:pt x="2916023" y="49100"/>
                  <a:pt x="2911203" y="50396"/>
                  <a:pt x="2907347" y="52988"/>
                </a:cubicBezTo>
                <a:cubicBezTo>
                  <a:pt x="2903491" y="55580"/>
                  <a:pt x="2901456" y="58911"/>
                  <a:pt x="2901242" y="62981"/>
                </a:cubicBezTo>
                <a:lnTo>
                  <a:pt x="2885303" y="62981"/>
                </a:lnTo>
                <a:cubicBezTo>
                  <a:pt x="2885475" y="57669"/>
                  <a:pt x="2887103" y="52966"/>
                  <a:pt x="2890188" y="48875"/>
                </a:cubicBezTo>
                <a:cubicBezTo>
                  <a:pt x="2893273" y="44783"/>
                  <a:pt x="2897471" y="41570"/>
                  <a:pt x="2902784" y="39235"/>
                </a:cubicBezTo>
                <a:cubicBezTo>
                  <a:pt x="2908097" y="36900"/>
                  <a:pt x="2914181" y="35732"/>
                  <a:pt x="2921036" y="35732"/>
                </a:cubicBezTo>
                <a:close/>
                <a:moveTo>
                  <a:pt x="2822173" y="35732"/>
                </a:moveTo>
                <a:cubicBezTo>
                  <a:pt x="2825344" y="35732"/>
                  <a:pt x="2828997" y="36107"/>
                  <a:pt x="2833131" y="36857"/>
                </a:cubicBezTo>
                <a:cubicBezTo>
                  <a:pt x="2837265" y="37607"/>
                  <a:pt x="2841271" y="39138"/>
                  <a:pt x="2845149" y="41452"/>
                </a:cubicBezTo>
                <a:cubicBezTo>
                  <a:pt x="2849027" y="43766"/>
                  <a:pt x="2852250" y="47257"/>
                  <a:pt x="2854821" y="51927"/>
                </a:cubicBezTo>
                <a:cubicBezTo>
                  <a:pt x="2857392" y="56598"/>
                  <a:pt x="2858677" y="62853"/>
                  <a:pt x="2858677" y="70693"/>
                </a:cubicBezTo>
                <a:lnTo>
                  <a:pt x="2858677" y="135731"/>
                </a:lnTo>
                <a:lnTo>
                  <a:pt x="2843510" y="135731"/>
                </a:lnTo>
                <a:lnTo>
                  <a:pt x="2843510" y="122364"/>
                </a:lnTo>
                <a:lnTo>
                  <a:pt x="2842739" y="122364"/>
                </a:lnTo>
                <a:cubicBezTo>
                  <a:pt x="2841710" y="124506"/>
                  <a:pt x="2839997" y="126798"/>
                  <a:pt x="2837597" y="129240"/>
                </a:cubicBezTo>
                <a:cubicBezTo>
                  <a:pt x="2835198" y="131682"/>
                  <a:pt x="2832006" y="133760"/>
                  <a:pt x="2828022" y="135474"/>
                </a:cubicBezTo>
                <a:cubicBezTo>
                  <a:pt x="2824037" y="137188"/>
                  <a:pt x="2819175" y="138045"/>
                  <a:pt x="2813433" y="138045"/>
                </a:cubicBezTo>
                <a:cubicBezTo>
                  <a:pt x="2807178" y="138045"/>
                  <a:pt x="2801501" y="136856"/>
                  <a:pt x="2796402" y="134478"/>
                </a:cubicBezTo>
                <a:cubicBezTo>
                  <a:pt x="2791304" y="132100"/>
                  <a:pt x="2787255" y="128651"/>
                  <a:pt x="2784256" y="124131"/>
                </a:cubicBezTo>
                <a:cubicBezTo>
                  <a:pt x="2781257" y="119611"/>
                  <a:pt x="2779757" y="114138"/>
                  <a:pt x="2779757" y="107711"/>
                </a:cubicBezTo>
                <a:cubicBezTo>
                  <a:pt x="2779757" y="102055"/>
                  <a:pt x="2780871" y="97460"/>
                  <a:pt x="2783099" y="93926"/>
                </a:cubicBezTo>
                <a:cubicBezTo>
                  <a:pt x="2785327" y="90391"/>
                  <a:pt x="2788305" y="87617"/>
                  <a:pt x="2792032" y="85603"/>
                </a:cubicBezTo>
                <a:cubicBezTo>
                  <a:pt x="2795760" y="83590"/>
                  <a:pt x="2799883" y="82079"/>
                  <a:pt x="2804403" y="81072"/>
                </a:cubicBezTo>
                <a:cubicBezTo>
                  <a:pt x="2808924" y="80066"/>
                  <a:pt x="2813476" y="79262"/>
                  <a:pt x="2818060" y="78662"/>
                </a:cubicBezTo>
                <a:lnTo>
                  <a:pt x="2832681" y="76895"/>
                </a:lnTo>
                <a:cubicBezTo>
                  <a:pt x="2836430" y="76488"/>
                  <a:pt x="2839172" y="75792"/>
                  <a:pt x="2840907" y="74806"/>
                </a:cubicBezTo>
                <a:cubicBezTo>
                  <a:pt x="2842642" y="73821"/>
                  <a:pt x="2843510" y="72107"/>
                  <a:pt x="2843510" y="69665"/>
                </a:cubicBezTo>
                <a:lnTo>
                  <a:pt x="2843510" y="69151"/>
                </a:lnTo>
                <a:cubicBezTo>
                  <a:pt x="2843510" y="62810"/>
                  <a:pt x="2841786" y="57883"/>
                  <a:pt x="2838337" y="54370"/>
                </a:cubicBezTo>
                <a:cubicBezTo>
                  <a:pt x="2834888" y="50856"/>
                  <a:pt x="2829671" y="49100"/>
                  <a:pt x="2822688" y="49100"/>
                </a:cubicBezTo>
                <a:cubicBezTo>
                  <a:pt x="2815447" y="49100"/>
                  <a:pt x="2809770" y="50685"/>
                  <a:pt x="2805657" y="53855"/>
                </a:cubicBezTo>
                <a:cubicBezTo>
                  <a:pt x="2801544" y="57026"/>
                  <a:pt x="2798652" y="60411"/>
                  <a:pt x="2796981" y="64010"/>
                </a:cubicBezTo>
                <a:lnTo>
                  <a:pt x="2782585" y="58868"/>
                </a:lnTo>
                <a:cubicBezTo>
                  <a:pt x="2785156" y="52870"/>
                  <a:pt x="2788594" y="48189"/>
                  <a:pt x="2792900" y="44826"/>
                </a:cubicBezTo>
                <a:cubicBezTo>
                  <a:pt x="2797206" y="41463"/>
                  <a:pt x="2801919" y="39106"/>
                  <a:pt x="2807039" y="37757"/>
                </a:cubicBezTo>
                <a:cubicBezTo>
                  <a:pt x="2812159" y="36407"/>
                  <a:pt x="2817203" y="35732"/>
                  <a:pt x="2822173" y="35732"/>
                </a:cubicBezTo>
                <a:close/>
                <a:moveTo>
                  <a:pt x="2715071" y="35732"/>
                </a:moveTo>
                <a:cubicBezTo>
                  <a:pt x="2723383" y="35732"/>
                  <a:pt x="2730709" y="37810"/>
                  <a:pt x="2737051" y="41966"/>
                </a:cubicBezTo>
                <a:cubicBezTo>
                  <a:pt x="2743391" y="46122"/>
                  <a:pt x="2748340" y="52013"/>
                  <a:pt x="2751896" y="59639"/>
                </a:cubicBezTo>
                <a:cubicBezTo>
                  <a:pt x="2755452" y="67266"/>
                  <a:pt x="2757230" y="76263"/>
                  <a:pt x="2757230" y="86631"/>
                </a:cubicBezTo>
                <a:cubicBezTo>
                  <a:pt x="2757230" y="97086"/>
                  <a:pt x="2755452" y="106136"/>
                  <a:pt x="2751896" y="113784"/>
                </a:cubicBezTo>
                <a:cubicBezTo>
                  <a:pt x="2748340" y="121432"/>
                  <a:pt x="2743413" y="127344"/>
                  <a:pt x="2737115" y="131522"/>
                </a:cubicBezTo>
                <a:cubicBezTo>
                  <a:pt x="2730817" y="135699"/>
                  <a:pt x="2723555" y="137788"/>
                  <a:pt x="2715329" y="137788"/>
                </a:cubicBezTo>
                <a:cubicBezTo>
                  <a:pt x="2708987" y="137788"/>
                  <a:pt x="2703910" y="136727"/>
                  <a:pt x="2700097" y="134607"/>
                </a:cubicBezTo>
                <a:cubicBezTo>
                  <a:pt x="2696284" y="132486"/>
                  <a:pt x="2693349" y="130065"/>
                  <a:pt x="2691293" y="127344"/>
                </a:cubicBezTo>
                <a:cubicBezTo>
                  <a:pt x="2689236" y="124624"/>
                  <a:pt x="2687651" y="122364"/>
                  <a:pt x="2686537" y="120564"/>
                </a:cubicBezTo>
                <a:lnTo>
                  <a:pt x="2685252" y="120564"/>
                </a:lnTo>
                <a:lnTo>
                  <a:pt x="2685252" y="172749"/>
                </a:lnTo>
                <a:lnTo>
                  <a:pt x="2670085" y="172749"/>
                </a:lnTo>
                <a:lnTo>
                  <a:pt x="2670085" y="37018"/>
                </a:lnTo>
                <a:lnTo>
                  <a:pt x="2684738" y="37018"/>
                </a:lnTo>
                <a:lnTo>
                  <a:pt x="2684738" y="52699"/>
                </a:lnTo>
                <a:lnTo>
                  <a:pt x="2686537" y="52699"/>
                </a:lnTo>
                <a:cubicBezTo>
                  <a:pt x="2687651" y="50985"/>
                  <a:pt x="2689204" y="48789"/>
                  <a:pt x="2691196" y="46111"/>
                </a:cubicBezTo>
                <a:cubicBezTo>
                  <a:pt x="2693189" y="43434"/>
                  <a:pt x="2696059" y="41034"/>
                  <a:pt x="2699808" y="38913"/>
                </a:cubicBezTo>
                <a:cubicBezTo>
                  <a:pt x="2703557" y="36793"/>
                  <a:pt x="2708645" y="35732"/>
                  <a:pt x="2715071" y="35732"/>
                </a:cubicBezTo>
                <a:close/>
                <a:moveTo>
                  <a:pt x="2471805" y="35732"/>
                </a:moveTo>
                <a:cubicBezTo>
                  <a:pt x="2476946" y="35732"/>
                  <a:pt x="2482023" y="36589"/>
                  <a:pt x="2487036" y="38303"/>
                </a:cubicBezTo>
                <a:cubicBezTo>
                  <a:pt x="2492049" y="40017"/>
                  <a:pt x="2496612" y="42791"/>
                  <a:pt x="2500725" y="46625"/>
                </a:cubicBezTo>
                <a:cubicBezTo>
                  <a:pt x="2504838" y="50460"/>
                  <a:pt x="2508115" y="55526"/>
                  <a:pt x="2510558" y="61825"/>
                </a:cubicBezTo>
                <a:cubicBezTo>
                  <a:pt x="2513000" y="68123"/>
                  <a:pt x="2514221" y="75878"/>
                  <a:pt x="2514221" y="85089"/>
                </a:cubicBezTo>
                <a:lnTo>
                  <a:pt x="2514221" y="91516"/>
                </a:lnTo>
                <a:lnTo>
                  <a:pt x="2442921" y="91516"/>
                </a:lnTo>
                <a:lnTo>
                  <a:pt x="2446387" y="108386"/>
                </a:lnTo>
                <a:cubicBezTo>
                  <a:pt x="2448979" y="113549"/>
                  <a:pt x="2452589" y="117469"/>
                  <a:pt x="2457216" y="120147"/>
                </a:cubicBezTo>
                <a:cubicBezTo>
                  <a:pt x="2461844" y="122824"/>
                  <a:pt x="2467221" y="124163"/>
                  <a:pt x="2473347" y="124163"/>
                </a:cubicBezTo>
                <a:cubicBezTo>
                  <a:pt x="2477332" y="124163"/>
                  <a:pt x="2480942" y="123596"/>
                  <a:pt x="2484176" y="122460"/>
                </a:cubicBezTo>
                <a:cubicBezTo>
                  <a:pt x="2487411" y="121325"/>
                  <a:pt x="2490207" y="119611"/>
                  <a:pt x="2492563" y="117319"/>
                </a:cubicBezTo>
                <a:cubicBezTo>
                  <a:pt x="2494919" y="115027"/>
                  <a:pt x="2496741" y="112167"/>
                  <a:pt x="2498026" y="108739"/>
                </a:cubicBezTo>
                <a:lnTo>
                  <a:pt x="2512679" y="112852"/>
                </a:lnTo>
                <a:cubicBezTo>
                  <a:pt x="2511136" y="117822"/>
                  <a:pt x="2508544" y="122182"/>
                  <a:pt x="2504903" y="125931"/>
                </a:cubicBezTo>
                <a:cubicBezTo>
                  <a:pt x="2501261" y="129679"/>
                  <a:pt x="2496762" y="132593"/>
                  <a:pt x="2491407" y="134671"/>
                </a:cubicBezTo>
                <a:cubicBezTo>
                  <a:pt x="2486051" y="136749"/>
                  <a:pt x="2480031" y="137788"/>
                  <a:pt x="2473347" y="137788"/>
                </a:cubicBezTo>
                <a:cubicBezTo>
                  <a:pt x="2463836" y="137788"/>
                  <a:pt x="2455642" y="135678"/>
                  <a:pt x="2448765" y="131458"/>
                </a:cubicBezTo>
                <a:cubicBezTo>
                  <a:pt x="2441889" y="127237"/>
                  <a:pt x="2436597" y="121325"/>
                  <a:pt x="2432891" y="113720"/>
                </a:cubicBezTo>
                <a:cubicBezTo>
                  <a:pt x="2429185" y="106115"/>
                  <a:pt x="2427333" y="97257"/>
                  <a:pt x="2427333" y="87146"/>
                </a:cubicBezTo>
                <a:cubicBezTo>
                  <a:pt x="2427333" y="77034"/>
                  <a:pt x="2429185" y="68112"/>
                  <a:pt x="2432891" y="60379"/>
                </a:cubicBezTo>
                <a:cubicBezTo>
                  <a:pt x="2436597" y="52645"/>
                  <a:pt x="2441781" y="46604"/>
                  <a:pt x="2448444" y="42255"/>
                </a:cubicBezTo>
                <a:cubicBezTo>
                  <a:pt x="2455106" y="37907"/>
                  <a:pt x="2462893" y="35732"/>
                  <a:pt x="2471805" y="35732"/>
                </a:cubicBezTo>
                <a:close/>
                <a:moveTo>
                  <a:pt x="1679174" y="35732"/>
                </a:moveTo>
                <a:cubicBezTo>
                  <a:pt x="1682344" y="35732"/>
                  <a:pt x="1685996" y="36107"/>
                  <a:pt x="1690131" y="36857"/>
                </a:cubicBezTo>
                <a:cubicBezTo>
                  <a:pt x="1694266" y="37607"/>
                  <a:pt x="1698272" y="39138"/>
                  <a:pt x="1702149" y="41452"/>
                </a:cubicBezTo>
                <a:cubicBezTo>
                  <a:pt x="1706026" y="43766"/>
                  <a:pt x="1709250" y="47257"/>
                  <a:pt x="1711821" y="51927"/>
                </a:cubicBezTo>
                <a:cubicBezTo>
                  <a:pt x="1714392" y="56598"/>
                  <a:pt x="1715677" y="62853"/>
                  <a:pt x="1715677" y="70693"/>
                </a:cubicBezTo>
                <a:lnTo>
                  <a:pt x="1715677" y="135731"/>
                </a:lnTo>
                <a:lnTo>
                  <a:pt x="1700510" y="135731"/>
                </a:lnTo>
                <a:lnTo>
                  <a:pt x="1700510" y="122364"/>
                </a:lnTo>
                <a:lnTo>
                  <a:pt x="1699739" y="122364"/>
                </a:lnTo>
                <a:cubicBezTo>
                  <a:pt x="1698711" y="124506"/>
                  <a:pt x="1696997" y="126798"/>
                  <a:pt x="1694598" y="129240"/>
                </a:cubicBezTo>
                <a:cubicBezTo>
                  <a:pt x="1692198" y="131682"/>
                  <a:pt x="1689006" y="133760"/>
                  <a:pt x="1685022" y="135474"/>
                </a:cubicBezTo>
                <a:cubicBezTo>
                  <a:pt x="1681037" y="137188"/>
                  <a:pt x="1676174" y="138045"/>
                  <a:pt x="1670433" y="138045"/>
                </a:cubicBezTo>
                <a:cubicBezTo>
                  <a:pt x="1664178" y="138045"/>
                  <a:pt x="1658501" y="136856"/>
                  <a:pt x="1653402" y="134478"/>
                </a:cubicBezTo>
                <a:cubicBezTo>
                  <a:pt x="1648304" y="132100"/>
                  <a:pt x="1644255" y="128651"/>
                  <a:pt x="1641256" y="124131"/>
                </a:cubicBezTo>
                <a:cubicBezTo>
                  <a:pt x="1638257" y="119611"/>
                  <a:pt x="1636758" y="114138"/>
                  <a:pt x="1636758" y="107711"/>
                </a:cubicBezTo>
                <a:cubicBezTo>
                  <a:pt x="1636758" y="102055"/>
                  <a:pt x="1637871" y="97460"/>
                  <a:pt x="1640100" y="93926"/>
                </a:cubicBezTo>
                <a:cubicBezTo>
                  <a:pt x="1642327" y="90391"/>
                  <a:pt x="1645305" y="87617"/>
                  <a:pt x="1649032" y="85603"/>
                </a:cubicBezTo>
                <a:cubicBezTo>
                  <a:pt x="1652760" y="83590"/>
                  <a:pt x="1656884" y="82079"/>
                  <a:pt x="1661404" y="81072"/>
                </a:cubicBezTo>
                <a:cubicBezTo>
                  <a:pt x="1665924" y="80066"/>
                  <a:pt x="1670476" y="79262"/>
                  <a:pt x="1675060" y="78662"/>
                </a:cubicBezTo>
                <a:lnTo>
                  <a:pt x="1689681" y="76895"/>
                </a:lnTo>
                <a:cubicBezTo>
                  <a:pt x="1693430" y="76488"/>
                  <a:pt x="1696172" y="75792"/>
                  <a:pt x="1697907" y="74806"/>
                </a:cubicBezTo>
                <a:cubicBezTo>
                  <a:pt x="1699642" y="73821"/>
                  <a:pt x="1700510" y="72107"/>
                  <a:pt x="1700510" y="69665"/>
                </a:cubicBezTo>
                <a:lnTo>
                  <a:pt x="1700510" y="69151"/>
                </a:lnTo>
                <a:cubicBezTo>
                  <a:pt x="1700510" y="62810"/>
                  <a:pt x="1698785" y="57883"/>
                  <a:pt x="1695337" y="54370"/>
                </a:cubicBezTo>
                <a:cubicBezTo>
                  <a:pt x="1691888" y="50856"/>
                  <a:pt x="1686671" y="49100"/>
                  <a:pt x="1679688" y="49100"/>
                </a:cubicBezTo>
                <a:cubicBezTo>
                  <a:pt x="1672447" y="49100"/>
                  <a:pt x="1666770" y="50685"/>
                  <a:pt x="1662657" y="53855"/>
                </a:cubicBezTo>
                <a:cubicBezTo>
                  <a:pt x="1658544" y="57026"/>
                  <a:pt x="1655652" y="60411"/>
                  <a:pt x="1653981" y="64010"/>
                </a:cubicBezTo>
                <a:lnTo>
                  <a:pt x="1639585" y="58868"/>
                </a:lnTo>
                <a:cubicBezTo>
                  <a:pt x="1642156" y="52870"/>
                  <a:pt x="1645594" y="48189"/>
                  <a:pt x="1649900" y="44826"/>
                </a:cubicBezTo>
                <a:cubicBezTo>
                  <a:pt x="1654206" y="41463"/>
                  <a:pt x="1658919" y="39106"/>
                  <a:pt x="1664039" y="37757"/>
                </a:cubicBezTo>
                <a:cubicBezTo>
                  <a:pt x="1669158" y="36407"/>
                  <a:pt x="1674204" y="35732"/>
                  <a:pt x="1679174" y="35732"/>
                </a:cubicBezTo>
                <a:close/>
                <a:moveTo>
                  <a:pt x="1482761" y="35732"/>
                </a:moveTo>
                <a:cubicBezTo>
                  <a:pt x="1489702" y="35732"/>
                  <a:pt x="1495732" y="36943"/>
                  <a:pt x="1500852" y="39363"/>
                </a:cubicBezTo>
                <a:cubicBezTo>
                  <a:pt x="1505972" y="41784"/>
                  <a:pt x="1509935" y="45062"/>
                  <a:pt x="1512742" y="49196"/>
                </a:cubicBezTo>
                <a:cubicBezTo>
                  <a:pt x="1515548" y="53331"/>
                  <a:pt x="1516951" y="58011"/>
                  <a:pt x="1516951" y="63238"/>
                </a:cubicBezTo>
                <a:cubicBezTo>
                  <a:pt x="1516951" y="68808"/>
                  <a:pt x="1515387" y="73307"/>
                  <a:pt x="1512259" y="76734"/>
                </a:cubicBezTo>
                <a:cubicBezTo>
                  <a:pt x="1509132" y="80162"/>
                  <a:pt x="1505212" y="82604"/>
                  <a:pt x="1500499" y="84061"/>
                </a:cubicBezTo>
                <a:lnTo>
                  <a:pt x="1500499" y="85089"/>
                </a:lnTo>
                <a:cubicBezTo>
                  <a:pt x="1504226" y="85346"/>
                  <a:pt x="1507472" y="86535"/>
                  <a:pt x="1510235" y="88656"/>
                </a:cubicBezTo>
                <a:cubicBezTo>
                  <a:pt x="1512999" y="90777"/>
                  <a:pt x="1515151" y="93540"/>
                  <a:pt x="1516694" y="96946"/>
                </a:cubicBezTo>
                <a:cubicBezTo>
                  <a:pt x="1518236" y="100352"/>
                  <a:pt x="1519007" y="104112"/>
                  <a:pt x="1519007" y="108225"/>
                </a:cubicBezTo>
                <a:cubicBezTo>
                  <a:pt x="1519007" y="114223"/>
                  <a:pt x="1517401" y="119440"/>
                  <a:pt x="1514187" y="123874"/>
                </a:cubicBezTo>
                <a:cubicBezTo>
                  <a:pt x="1510974" y="128308"/>
                  <a:pt x="1506561" y="131736"/>
                  <a:pt x="1500948" y="134157"/>
                </a:cubicBezTo>
                <a:cubicBezTo>
                  <a:pt x="1495336" y="136577"/>
                  <a:pt x="1488931" y="137788"/>
                  <a:pt x="1481733" y="137788"/>
                </a:cubicBezTo>
                <a:cubicBezTo>
                  <a:pt x="1474749" y="137788"/>
                  <a:pt x="1468494" y="136642"/>
                  <a:pt x="1462967" y="134350"/>
                </a:cubicBezTo>
                <a:cubicBezTo>
                  <a:pt x="1457440" y="132057"/>
                  <a:pt x="1453059" y="128865"/>
                  <a:pt x="1449824" y="124774"/>
                </a:cubicBezTo>
                <a:cubicBezTo>
                  <a:pt x="1446590" y="120682"/>
                  <a:pt x="1444886" y="115937"/>
                  <a:pt x="1444715" y="110539"/>
                </a:cubicBezTo>
                <a:lnTo>
                  <a:pt x="1460910" y="110539"/>
                </a:lnTo>
                <a:cubicBezTo>
                  <a:pt x="1461253" y="114995"/>
                  <a:pt x="1463278" y="118379"/>
                  <a:pt x="1466984" y="120693"/>
                </a:cubicBezTo>
                <a:cubicBezTo>
                  <a:pt x="1470689" y="123006"/>
                  <a:pt x="1475520" y="124163"/>
                  <a:pt x="1481476" y="124163"/>
                </a:cubicBezTo>
                <a:cubicBezTo>
                  <a:pt x="1487559" y="124163"/>
                  <a:pt x="1492765" y="122910"/>
                  <a:pt x="1497093" y="120404"/>
                </a:cubicBezTo>
                <a:cubicBezTo>
                  <a:pt x="1501420" y="117897"/>
                  <a:pt x="1503583" y="113838"/>
                  <a:pt x="1503583" y="108225"/>
                </a:cubicBezTo>
                <a:cubicBezTo>
                  <a:pt x="1503583" y="104926"/>
                  <a:pt x="1502770" y="102045"/>
                  <a:pt x="1501141" y="99581"/>
                </a:cubicBezTo>
                <a:cubicBezTo>
                  <a:pt x="1499513" y="97118"/>
                  <a:pt x="1497221" y="95200"/>
                  <a:pt x="1494265" y="93829"/>
                </a:cubicBezTo>
                <a:cubicBezTo>
                  <a:pt x="1491309" y="92458"/>
                  <a:pt x="1487817" y="91773"/>
                  <a:pt x="1483789" y="91773"/>
                </a:cubicBezTo>
                <a:lnTo>
                  <a:pt x="1466823" y="91773"/>
                </a:lnTo>
                <a:lnTo>
                  <a:pt x="1466823" y="78148"/>
                </a:lnTo>
                <a:lnTo>
                  <a:pt x="1483789" y="78148"/>
                </a:lnTo>
                <a:cubicBezTo>
                  <a:pt x="1489830" y="78148"/>
                  <a:pt x="1494297" y="76777"/>
                  <a:pt x="1497189" y="74035"/>
                </a:cubicBezTo>
                <a:cubicBezTo>
                  <a:pt x="1500081" y="71293"/>
                  <a:pt x="1501527" y="67866"/>
                  <a:pt x="1501527" y="63753"/>
                </a:cubicBezTo>
                <a:cubicBezTo>
                  <a:pt x="1501527" y="59340"/>
                  <a:pt x="1499963" y="55794"/>
                  <a:pt x="1496835" y="53116"/>
                </a:cubicBezTo>
                <a:cubicBezTo>
                  <a:pt x="1493708" y="50439"/>
                  <a:pt x="1489274" y="49100"/>
                  <a:pt x="1483532" y="49100"/>
                </a:cubicBezTo>
                <a:cubicBezTo>
                  <a:pt x="1477748" y="49100"/>
                  <a:pt x="1472928" y="50396"/>
                  <a:pt x="1469072" y="52988"/>
                </a:cubicBezTo>
                <a:cubicBezTo>
                  <a:pt x="1465216" y="55580"/>
                  <a:pt x="1463181" y="58911"/>
                  <a:pt x="1462967" y="62981"/>
                </a:cubicBezTo>
                <a:lnTo>
                  <a:pt x="1447029" y="62981"/>
                </a:lnTo>
                <a:cubicBezTo>
                  <a:pt x="1447200" y="57669"/>
                  <a:pt x="1448828" y="52966"/>
                  <a:pt x="1451913" y="48875"/>
                </a:cubicBezTo>
                <a:cubicBezTo>
                  <a:pt x="1454998" y="44783"/>
                  <a:pt x="1459197" y="41570"/>
                  <a:pt x="1464509" y="39235"/>
                </a:cubicBezTo>
                <a:cubicBezTo>
                  <a:pt x="1469822" y="36900"/>
                  <a:pt x="1475906" y="35732"/>
                  <a:pt x="1482761" y="35732"/>
                </a:cubicBezTo>
                <a:close/>
                <a:moveTo>
                  <a:pt x="1345799" y="35732"/>
                </a:moveTo>
                <a:cubicBezTo>
                  <a:pt x="1348969" y="35732"/>
                  <a:pt x="1352622" y="36107"/>
                  <a:pt x="1356756" y="36857"/>
                </a:cubicBezTo>
                <a:cubicBezTo>
                  <a:pt x="1360891" y="37607"/>
                  <a:pt x="1364896" y="39138"/>
                  <a:pt x="1368774" y="41452"/>
                </a:cubicBezTo>
                <a:cubicBezTo>
                  <a:pt x="1372652" y="43766"/>
                  <a:pt x="1375875" y="47257"/>
                  <a:pt x="1378446" y="51927"/>
                </a:cubicBezTo>
                <a:cubicBezTo>
                  <a:pt x="1381017" y="56598"/>
                  <a:pt x="1382302" y="62853"/>
                  <a:pt x="1382302" y="70693"/>
                </a:cubicBezTo>
                <a:lnTo>
                  <a:pt x="1382302" y="135731"/>
                </a:lnTo>
                <a:lnTo>
                  <a:pt x="1367135" y="135731"/>
                </a:lnTo>
                <a:lnTo>
                  <a:pt x="1367135" y="122364"/>
                </a:lnTo>
                <a:lnTo>
                  <a:pt x="1366364" y="122364"/>
                </a:lnTo>
                <a:cubicBezTo>
                  <a:pt x="1365336" y="124506"/>
                  <a:pt x="1363622" y="126798"/>
                  <a:pt x="1361223" y="129240"/>
                </a:cubicBezTo>
                <a:cubicBezTo>
                  <a:pt x="1358823" y="131682"/>
                  <a:pt x="1355631" y="133760"/>
                  <a:pt x="1351647" y="135474"/>
                </a:cubicBezTo>
                <a:cubicBezTo>
                  <a:pt x="1347662" y="137188"/>
                  <a:pt x="1342799" y="138045"/>
                  <a:pt x="1337058" y="138045"/>
                </a:cubicBezTo>
                <a:cubicBezTo>
                  <a:pt x="1330803" y="138045"/>
                  <a:pt x="1325126" y="136856"/>
                  <a:pt x="1320028" y="134478"/>
                </a:cubicBezTo>
                <a:cubicBezTo>
                  <a:pt x="1314929" y="132100"/>
                  <a:pt x="1310880" y="128651"/>
                  <a:pt x="1307881" y="124131"/>
                </a:cubicBezTo>
                <a:cubicBezTo>
                  <a:pt x="1304882" y="119611"/>
                  <a:pt x="1303383" y="114138"/>
                  <a:pt x="1303383" y="107711"/>
                </a:cubicBezTo>
                <a:cubicBezTo>
                  <a:pt x="1303383" y="102055"/>
                  <a:pt x="1304497" y="97460"/>
                  <a:pt x="1306725" y="93926"/>
                </a:cubicBezTo>
                <a:cubicBezTo>
                  <a:pt x="1308952" y="90391"/>
                  <a:pt x="1311930" y="87617"/>
                  <a:pt x="1315658" y="85603"/>
                </a:cubicBezTo>
                <a:cubicBezTo>
                  <a:pt x="1319385" y="83590"/>
                  <a:pt x="1323509" y="82079"/>
                  <a:pt x="1328029" y="81072"/>
                </a:cubicBezTo>
                <a:cubicBezTo>
                  <a:pt x="1332549" y="80066"/>
                  <a:pt x="1337101" y="79262"/>
                  <a:pt x="1341686" y="78662"/>
                </a:cubicBezTo>
                <a:lnTo>
                  <a:pt x="1356306" y="76895"/>
                </a:lnTo>
                <a:cubicBezTo>
                  <a:pt x="1360055" y="76488"/>
                  <a:pt x="1362797" y="75792"/>
                  <a:pt x="1364532" y="74806"/>
                </a:cubicBezTo>
                <a:cubicBezTo>
                  <a:pt x="1366268" y="73821"/>
                  <a:pt x="1367135" y="72107"/>
                  <a:pt x="1367135" y="69665"/>
                </a:cubicBezTo>
                <a:lnTo>
                  <a:pt x="1367135" y="69151"/>
                </a:lnTo>
                <a:cubicBezTo>
                  <a:pt x="1367135" y="62810"/>
                  <a:pt x="1365411" y="57883"/>
                  <a:pt x="1361962" y="54370"/>
                </a:cubicBezTo>
                <a:cubicBezTo>
                  <a:pt x="1358513" y="50856"/>
                  <a:pt x="1353297" y="49100"/>
                  <a:pt x="1346313" y="49100"/>
                </a:cubicBezTo>
                <a:cubicBezTo>
                  <a:pt x="1339072" y="49100"/>
                  <a:pt x="1333395" y="50685"/>
                  <a:pt x="1329282" y="53855"/>
                </a:cubicBezTo>
                <a:cubicBezTo>
                  <a:pt x="1325169" y="57026"/>
                  <a:pt x="1322277" y="60411"/>
                  <a:pt x="1320606" y="64010"/>
                </a:cubicBezTo>
                <a:lnTo>
                  <a:pt x="1306210" y="58868"/>
                </a:lnTo>
                <a:cubicBezTo>
                  <a:pt x="1308781" y="52870"/>
                  <a:pt x="1312219" y="48189"/>
                  <a:pt x="1316525" y="44826"/>
                </a:cubicBezTo>
                <a:cubicBezTo>
                  <a:pt x="1320831" y="41463"/>
                  <a:pt x="1325544" y="39106"/>
                  <a:pt x="1330664" y="37757"/>
                </a:cubicBezTo>
                <a:cubicBezTo>
                  <a:pt x="1335784" y="36407"/>
                  <a:pt x="1340829" y="35732"/>
                  <a:pt x="1345799" y="35732"/>
                </a:cubicBezTo>
                <a:close/>
                <a:moveTo>
                  <a:pt x="1254161" y="35732"/>
                </a:moveTo>
                <a:cubicBezTo>
                  <a:pt x="1261102" y="35732"/>
                  <a:pt x="1267132" y="36943"/>
                  <a:pt x="1272252" y="39363"/>
                </a:cubicBezTo>
                <a:cubicBezTo>
                  <a:pt x="1277372" y="41784"/>
                  <a:pt x="1281335" y="45062"/>
                  <a:pt x="1284141" y="49196"/>
                </a:cubicBezTo>
                <a:cubicBezTo>
                  <a:pt x="1286948" y="53331"/>
                  <a:pt x="1288351" y="58011"/>
                  <a:pt x="1288351" y="63238"/>
                </a:cubicBezTo>
                <a:cubicBezTo>
                  <a:pt x="1288351" y="68808"/>
                  <a:pt x="1286787" y="73307"/>
                  <a:pt x="1283659" y="76734"/>
                </a:cubicBezTo>
                <a:cubicBezTo>
                  <a:pt x="1280532" y="80162"/>
                  <a:pt x="1276612" y="82604"/>
                  <a:pt x="1271899" y="84061"/>
                </a:cubicBezTo>
                <a:lnTo>
                  <a:pt x="1271899" y="85089"/>
                </a:lnTo>
                <a:cubicBezTo>
                  <a:pt x="1275626" y="85346"/>
                  <a:pt x="1278872" y="86535"/>
                  <a:pt x="1281635" y="88656"/>
                </a:cubicBezTo>
                <a:cubicBezTo>
                  <a:pt x="1284399" y="90777"/>
                  <a:pt x="1286551" y="93540"/>
                  <a:pt x="1288094" y="96946"/>
                </a:cubicBezTo>
                <a:cubicBezTo>
                  <a:pt x="1289636" y="100352"/>
                  <a:pt x="1290407" y="104112"/>
                  <a:pt x="1290407" y="108225"/>
                </a:cubicBezTo>
                <a:cubicBezTo>
                  <a:pt x="1290407" y="114223"/>
                  <a:pt x="1288801" y="119440"/>
                  <a:pt x="1285587" y="123874"/>
                </a:cubicBezTo>
                <a:cubicBezTo>
                  <a:pt x="1282374" y="128308"/>
                  <a:pt x="1277961" y="131736"/>
                  <a:pt x="1272349" y="134157"/>
                </a:cubicBezTo>
                <a:cubicBezTo>
                  <a:pt x="1266736" y="136577"/>
                  <a:pt x="1260331" y="137788"/>
                  <a:pt x="1253133" y="137788"/>
                </a:cubicBezTo>
                <a:cubicBezTo>
                  <a:pt x="1246149" y="137788"/>
                  <a:pt x="1239894" y="136642"/>
                  <a:pt x="1234367" y="134350"/>
                </a:cubicBezTo>
                <a:cubicBezTo>
                  <a:pt x="1228840" y="132057"/>
                  <a:pt x="1224459" y="128865"/>
                  <a:pt x="1221224" y="124774"/>
                </a:cubicBezTo>
                <a:cubicBezTo>
                  <a:pt x="1217990" y="120682"/>
                  <a:pt x="1216287" y="115937"/>
                  <a:pt x="1216115" y="110539"/>
                </a:cubicBezTo>
                <a:lnTo>
                  <a:pt x="1232311" y="110539"/>
                </a:lnTo>
                <a:cubicBezTo>
                  <a:pt x="1232653" y="114995"/>
                  <a:pt x="1234678" y="118379"/>
                  <a:pt x="1238384" y="120693"/>
                </a:cubicBezTo>
                <a:cubicBezTo>
                  <a:pt x="1242090" y="123006"/>
                  <a:pt x="1246920" y="124163"/>
                  <a:pt x="1252876" y="124163"/>
                </a:cubicBezTo>
                <a:cubicBezTo>
                  <a:pt x="1258960" y="124163"/>
                  <a:pt x="1264165" y="122910"/>
                  <a:pt x="1268493" y="120404"/>
                </a:cubicBezTo>
                <a:cubicBezTo>
                  <a:pt x="1272820" y="117897"/>
                  <a:pt x="1274983" y="113838"/>
                  <a:pt x="1274983" y="108225"/>
                </a:cubicBezTo>
                <a:cubicBezTo>
                  <a:pt x="1274983" y="104926"/>
                  <a:pt x="1274170" y="102045"/>
                  <a:pt x="1272541" y="99581"/>
                </a:cubicBezTo>
                <a:cubicBezTo>
                  <a:pt x="1270913" y="97118"/>
                  <a:pt x="1268621" y="95200"/>
                  <a:pt x="1265665" y="93829"/>
                </a:cubicBezTo>
                <a:cubicBezTo>
                  <a:pt x="1262709" y="92458"/>
                  <a:pt x="1259217" y="91773"/>
                  <a:pt x="1255189" y="91773"/>
                </a:cubicBezTo>
                <a:lnTo>
                  <a:pt x="1238223" y="91773"/>
                </a:lnTo>
                <a:lnTo>
                  <a:pt x="1238223" y="78148"/>
                </a:lnTo>
                <a:lnTo>
                  <a:pt x="1255189" y="78148"/>
                </a:lnTo>
                <a:cubicBezTo>
                  <a:pt x="1261230" y="78148"/>
                  <a:pt x="1265697" y="76777"/>
                  <a:pt x="1268589" y="74035"/>
                </a:cubicBezTo>
                <a:cubicBezTo>
                  <a:pt x="1271481" y="71293"/>
                  <a:pt x="1272927" y="67866"/>
                  <a:pt x="1272927" y="63753"/>
                </a:cubicBezTo>
                <a:cubicBezTo>
                  <a:pt x="1272927" y="59340"/>
                  <a:pt x="1271363" y="55794"/>
                  <a:pt x="1268235" y="53116"/>
                </a:cubicBezTo>
                <a:cubicBezTo>
                  <a:pt x="1265108" y="50439"/>
                  <a:pt x="1260673" y="49100"/>
                  <a:pt x="1254932" y="49100"/>
                </a:cubicBezTo>
                <a:cubicBezTo>
                  <a:pt x="1249148" y="49100"/>
                  <a:pt x="1244328" y="50396"/>
                  <a:pt x="1240472" y="52988"/>
                </a:cubicBezTo>
                <a:cubicBezTo>
                  <a:pt x="1236616" y="55580"/>
                  <a:pt x="1234581" y="58911"/>
                  <a:pt x="1234367" y="62981"/>
                </a:cubicBezTo>
                <a:lnTo>
                  <a:pt x="1218429" y="62981"/>
                </a:lnTo>
                <a:cubicBezTo>
                  <a:pt x="1218600" y="57669"/>
                  <a:pt x="1220228" y="52966"/>
                  <a:pt x="1223313" y="48875"/>
                </a:cubicBezTo>
                <a:cubicBezTo>
                  <a:pt x="1226398" y="44783"/>
                  <a:pt x="1230597" y="41570"/>
                  <a:pt x="1235909" y="39235"/>
                </a:cubicBezTo>
                <a:cubicBezTo>
                  <a:pt x="1241222" y="36900"/>
                  <a:pt x="1247306" y="35732"/>
                  <a:pt x="1254161" y="35732"/>
                </a:cubicBezTo>
                <a:close/>
                <a:moveTo>
                  <a:pt x="1155299" y="35732"/>
                </a:moveTo>
                <a:cubicBezTo>
                  <a:pt x="1158469" y="35732"/>
                  <a:pt x="1162122" y="36107"/>
                  <a:pt x="1166256" y="36857"/>
                </a:cubicBezTo>
                <a:cubicBezTo>
                  <a:pt x="1170391" y="37607"/>
                  <a:pt x="1174397" y="39138"/>
                  <a:pt x="1178274" y="41452"/>
                </a:cubicBezTo>
                <a:cubicBezTo>
                  <a:pt x="1182151" y="43766"/>
                  <a:pt x="1185375" y="47257"/>
                  <a:pt x="1187946" y="51927"/>
                </a:cubicBezTo>
                <a:cubicBezTo>
                  <a:pt x="1190517" y="56598"/>
                  <a:pt x="1191802" y="62853"/>
                  <a:pt x="1191802" y="70693"/>
                </a:cubicBezTo>
                <a:lnTo>
                  <a:pt x="1191802" y="135731"/>
                </a:lnTo>
                <a:lnTo>
                  <a:pt x="1176635" y="135731"/>
                </a:lnTo>
                <a:lnTo>
                  <a:pt x="1176635" y="122364"/>
                </a:lnTo>
                <a:lnTo>
                  <a:pt x="1175864" y="122364"/>
                </a:lnTo>
                <a:cubicBezTo>
                  <a:pt x="1174836" y="124506"/>
                  <a:pt x="1173122" y="126798"/>
                  <a:pt x="1170723" y="129240"/>
                </a:cubicBezTo>
                <a:cubicBezTo>
                  <a:pt x="1168323" y="131682"/>
                  <a:pt x="1165131" y="133760"/>
                  <a:pt x="1161147" y="135474"/>
                </a:cubicBezTo>
                <a:cubicBezTo>
                  <a:pt x="1157162" y="137188"/>
                  <a:pt x="1152299" y="138045"/>
                  <a:pt x="1146558" y="138045"/>
                </a:cubicBezTo>
                <a:cubicBezTo>
                  <a:pt x="1140303" y="138045"/>
                  <a:pt x="1134626" y="136856"/>
                  <a:pt x="1129528" y="134478"/>
                </a:cubicBezTo>
                <a:cubicBezTo>
                  <a:pt x="1124429" y="132100"/>
                  <a:pt x="1120381" y="128651"/>
                  <a:pt x="1117381" y="124131"/>
                </a:cubicBezTo>
                <a:cubicBezTo>
                  <a:pt x="1114382" y="119611"/>
                  <a:pt x="1112883" y="114138"/>
                  <a:pt x="1112883" y="107711"/>
                </a:cubicBezTo>
                <a:cubicBezTo>
                  <a:pt x="1112883" y="102055"/>
                  <a:pt x="1113997" y="97460"/>
                  <a:pt x="1116225" y="93926"/>
                </a:cubicBezTo>
                <a:cubicBezTo>
                  <a:pt x="1118452" y="90391"/>
                  <a:pt x="1121430" y="87617"/>
                  <a:pt x="1125158" y="85603"/>
                </a:cubicBezTo>
                <a:cubicBezTo>
                  <a:pt x="1128885" y="83590"/>
                  <a:pt x="1133009" y="82079"/>
                  <a:pt x="1137529" y="81072"/>
                </a:cubicBezTo>
                <a:cubicBezTo>
                  <a:pt x="1142049" y="80066"/>
                  <a:pt x="1146601" y="79262"/>
                  <a:pt x="1151185" y="78662"/>
                </a:cubicBezTo>
                <a:lnTo>
                  <a:pt x="1165806" y="76895"/>
                </a:lnTo>
                <a:cubicBezTo>
                  <a:pt x="1169555" y="76488"/>
                  <a:pt x="1172297" y="75792"/>
                  <a:pt x="1174032" y="74806"/>
                </a:cubicBezTo>
                <a:cubicBezTo>
                  <a:pt x="1175768" y="73821"/>
                  <a:pt x="1176635" y="72107"/>
                  <a:pt x="1176635" y="69665"/>
                </a:cubicBezTo>
                <a:lnTo>
                  <a:pt x="1176635" y="69151"/>
                </a:lnTo>
                <a:cubicBezTo>
                  <a:pt x="1176635" y="62810"/>
                  <a:pt x="1174911" y="57883"/>
                  <a:pt x="1171462" y="54370"/>
                </a:cubicBezTo>
                <a:cubicBezTo>
                  <a:pt x="1168013" y="50856"/>
                  <a:pt x="1162797" y="49100"/>
                  <a:pt x="1155813" y="49100"/>
                </a:cubicBezTo>
                <a:cubicBezTo>
                  <a:pt x="1148572" y="49100"/>
                  <a:pt x="1142895" y="50685"/>
                  <a:pt x="1138782" y="53855"/>
                </a:cubicBezTo>
                <a:cubicBezTo>
                  <a:pt x="1134669" y="57026"/>
                  <a:pt x="1131777" y="60411"/>
                  <a:pt x="1130106" y="64010"/>
                </a:cubicBezTo>
                <a:lnTo>
                  <a:pt x="1115710" y="58868"/>
                </a:lnTo>
                <a:cubicBezTo>
                  <a:pt x="1118281" y="52870"/>
                  <a:pt x="1121719" y="48189"/>
                  <a:pt x="1126025" y="44826"/>
                </a:cubicBezTo>
                <a:cubicBezTo>
                  <a:pt x="1130331" y="41463"/>
                  <a:pt x="1135044" y="39106"/>
                  <a:pt x="1140164" y="37757"/>
                </a:cubicBezTo>
                <a:cubicBezTo>
                  <a:pt x="1145284" y="36407"/>
                  <a:pt x="1150329" y="35732"/>
                  <a:pt x="1155299" y="35732"/>
                </a:cubicBezTo>
                <a:close/>
                <a:moveTo>
                  <a:pt x="793349" y="35732"/>
                </a:moveTo>
                <a:cubicBezTo>
                  <a:pt x="796519" y="35732"/>
                  <a:pt x="800172" y="36107"/>
                  <a:pt x="804306" y="36857"/>
                </a:cubicBezTo>
                <a:cubicBezTo>
                  <a:pt x="808441" y="37607"/>
                  <a:pt x="812447" y="39138"/>
                  <a:pt x="816324" y="41452"/>
                </a:cubicBezTo>
                <a:cubicBezTo>
                  <a:pt x="820201" y="43766"/>
                  <a:pt x="823425" y="47257"/>
                  <a:pt x="825996" y="51927"/>
                </a:cubicBezTo>
                <a:cubicBezTo>
                  <a:pt x="828567" y="56598"/>
                  <a:pt x="829852" y="62853"/>
                  <a:pt x="829852" y="70693"/>
                </a:cubicBezTo>
                <a:lnTo>
                  <a:pt x="829852" y="135731"/>
                </a:lnTo>
                <a:lnTo>
                  <a:pt x="814685" y="135731"/>
                </a:lnTo>
                <a:lnTo>
                  <a:pt x="814685" y="122364"/>
                </a:lnTo>
                <a:lnTo>
                  <a:pt x="813914" y="122364"/>
                </a:lnTo>
                <a:cubicBezTo>
                  <a:pt x="812886" y="124506"/>
                  <a:pt x="811172" y="126798"/>
                  <a:pt x="808773" y="129240"/>
                </a:cubicBezTo>
                <a:cubicBezTo>
                  <a:pt x="806373" y="131682"/>
                  <a:pt x="803181" y="133760"/>
                  <a:pt x="799197" y="135474"/>
                </a:cubicBezTo>
                <a:cubicBezTo>
                  <a:pt x="795212" y="137188"/>
                  <a:pt x="790350" y="138045"/>
                  <a:pt x="784608" y="138045"/>
                </a:cubicBezTo>
                <a:cubicBezTo>
                  <a:pt x="778353" y="138045"/>
                  <a:pt x="772676" y="136856"/>
                  <a:pt x="767578" y="134478"/>
                </a:cubicBezTo>
                <a:cubicBezTo>
                  <a:pt x="762479" y="132100"/>
                  <a:pt x="758430" y="128651"/>
                  <a:pt x="755431" y="124131"/>
                </a:cubicBezTo>
                <a:cubicBezTo>
                  <a:pt x="752432" y="119611"/>
                  <a:pt x="750933" y="114138"/>
                  <a:pt x="750933" y="107711"/>
                </a:cubicBezTo>
                <a:cubicBezTo>
                  <a:pt x="750933" y="102055"/>
                  <a:pt x="752047" y="97460"/>
                  <a:pt x="754275" y="93926"/>
                </a:cubicBezTo>
                <a:cubicBezTo>
                  <a:pt x="756502" y="90391"/>
                  <a:pt x="759480" y="87617"/>
                  <a:pt x="763208" y="85603"/>
                </a:cubicBezTo>
                <a:cubicBezTo>
                  <a:pt x="766935" y="83590"/>
                  <a:pt x="771059" y="82079"/>
                  <a:pt x="775579" y="81072"/>
                </a:cubicBezTo>
                <a:cubicBezTo>
                  <a:pt x="780099" y="80066"/>
                  <a:pt x="784651" y="79262"/>
                  <a:pt x="789236" y="78662"/>
                </a:cubicBezTo>
                <a:lnTo>
                  <a:pt x="803856" y="76895"/>
                </a:lnTo>
                <a:cubicBezTo>
                  <a:pt x="807605" y="76488"/>
                  <a:pt x="810347" y="75792"/>
                  <a:pt x="812082" y="74806"/>
                </a:cubicBezTo>
                <a:cubicBezTo>
                  <a:pt x="813818" y="73821"/>
                  <a:pt x="814685" y="72107"/>
                  <a:pt x="814685" y="69665"/>
                </a:cubicBezTo>
                <a:lnTo>
                  <a:pt x="814685" y="69151"/>
                </a:lnTo>
                <a:cubicBezTo>
                  <a:pt x="814685" y="62810"/>
                  <a:pt x="812961" y="57883"/>
                  <a:pt x="809512" y="54370"/>
                </a:cubicBezTo>
                <a:cubicBezTo>
                  <a:pt x="806063" y="50856"/>
                  <a:pt x="800846" y="49100"/>
                  <a:pt x="793863" y="49100"/>
                </a:cubicBezTo>
                <a:cubicBezTo>
                  <a:pt x="786622" y="49100"/>
                  <a:pt x="780945" y="50685"/>
                  <a:pt x="776832" y="53855"/>
                </a:cubicBezTo>
                <a:cubicBezTo>
                  <a:pt x="772719" y="57026"/>
                  <a:pt x="769827" y="60411"/>
                  <a:pt x="768156" y="64010"/>
                </a:cubicBezTo>
                <a:lnTo>
                  <a:pt x="753761" y="58868"/>
                </a:lnTo>
                <a:cubicBezTo>
                  <a:pt x="756331" y="52870"/>
                  <a:pt x="759769" y="48189"/>
                  <a:pt x="764075" y="44826"/>
                </a:cubicBezTo>
                <a:cubicBezTo>
                  <a:pt x="768381" y="41463"/>
                  <a:pt x="773094" y="39106"/>
                  <a:pt x="778214" y="37757"/>
                </a:cubicBezTo>
                <a:cubicBezTo>
                  <a:pt x="783334" y="36407"/>
                  <a:pt x="788379" y="35732"/>
                  <a:pt x="793349" y="35732"/>
                </a:cubicBezTo>
                <a:close/>
                <a:moveTo>
                  <a:pt x="479024" y="35732"/>
                </a:moveTo>
                <a:cubicBezTo>
                  <a:pt x="482194" y="35732"/>
                  <a:pt x="485847" y="36107"/>
                  <a:pt x="489981" y="36857"/>
                </a:cubicBezTo>
                <a:cubicBezTo>
                  <a:pt x="494116" y="37607"/>
                  <a:pt x="498122" y="39138"/>
                  <a:pt x="501999" y="41452"/>
                </a:cubicBezTo>
                <a:cubicBezTo>
                  <a:pt x="505877" y="43766"/>
                  <a:pt x="509100" y="47257"/>
                  <a:pt x="511671" y="51927"/>
                </a:cubicBezTo>
                <a:cubicBezTo>
                  <a:pt x="514242" y="56598"/>
                  <a:pt x="515527" y="62853"/>
                  <a:pt x="515527" y="70693"/>
                </a:cubicBezTo>
                <a:lnTo>
                  <a:pt x="515527" y="135731"/>
                </a:lnTo>
                <a:lnTo>
                  <a:pt x="500360" y="135731"/>
                </a:lnTo>
                <a:lnTo>
                  <a:pt x="500360" y="122364"/>
                </a:lnTo>
                <a:lnTo>
                  <a:pt x="499589" y="122364"/>
                </a:lnTo>
                <a:cubicBezTo>
                  <a:pt x="498561" y="124506"/>
                  <a:pt x="496847" y="126798"/>
                  <a:pt x="494448" y="129240"/>
                </a:cubicBezTo>
                <a:cubicBezTo>
                  <a:pt x="492048" y="131682"/>
                  <a:pt x="488856" y="133760"/>
                  <a:pt x="484872" y="135474"/>
                </a:cubicBezTo>
                <a:cubicBezTo>
                  <a:pt x="480887" y="137188"/>
                  <a:pt x="476025" y="138045"/>
                  <a:pt x="470283" y="138045"/>
                </a:cubicBezTo>
                <a:cubicBezTo>
                  <a:pt x="464028" y="138045"/>
                  <a:pt x="458351" y="136856"/>
                  <a:pt x="453253" y="134478"/>
                </a:cubicBezTo>
                <a:cubicBezTo>
                  <a:pt x="448154" y="132100"/>
                  <a:pt x="444105" y="128651"/>
                  <a:pt x="441106" y="124131"/>
                </a:cubicBezTo>
                <a:cubicBezTo>
                  <a:pt x="438107" y="119611"/>
                  <a:pt x="436608" y="114138"/>
                  <a:pt x="436608" y="107711"/>
                </a:cubicBezTo>
                <a:cubicBezTo>
                  <a:pt x="436608" y="102055"/>
                  <a:pt x="437722" y="97460"/>
                  <a:pt x="439949" y="93926"/>
                </a:cubicBezTo>
                <a:cubicBezTo>
                  <a:pt x="442177" y="90391"/>
                  <a:pt x="445155" y="87617"/>
                  <a:pt x="448883" y="85603"/>
                </a:cubicBezTo>
                <a:cubicBezTo>
                  <a:pt x="452610" y="83590"/>
                  <a:pt x="456734" y="82079"/>
                  <a:pt x="461254" y="81072"/>
                </a:cubicBezTo>
                <a:cubicBezTo>
                  <a:pt x="465774" y="80066"/>
                  <a:pt x="470326" y="79262"/>
                  <a:pt x="474911" y="78662"/>
                </a:cubicBezTo>
                <a:lnTo>
                  <a:pt x="489531" y="76895"/>
                </a:lnTo>
                <a:cubicBezTo>
                  <a:pt x="493280" y="76488"/>
                  <a:pt x="496022" y="75792"/>
                  <a:pt x="497757" y="74806"/>
                </a:cubicBezTo>
                <a:cubicBezTo>
                  <a:pt x="499493" y="73821"/>
                  <a:pt x="500360" y="72107"/>
                  <a:pt x="500360" y="69665"/>
                </a:cubicBezTo>
                <a:lnTo>
                  <a:pt x="500360" y="69151"/>
                </a:lnTo>
                <a:cubicBezTo>
                  <a:pt x="500360" y="62810"/>
                  <a:pt x="498636" y="57883"/>
                  <a:pt x="495187" y="54370"/>
                </a:cubicBezTo>
                <a:cubicBezTo>
                  <a:pt x="491738" y="50856"/>
                  <a:pt x="486521" y="49100"/>
                  <a:pt x="479538" y="49100"/>
                </a:cubicBezTo>
                <a:cubicBezTo>
                  <a:pt x="472297" y="49100"/>
                  <a:pt x="466620" y="50685"/>
                  <a:pt x="462507" y="53855"/>
                </a:cubicBezTo>
                <a:cubicBezTo>
                  <a:pt x="458394" y="57026"/>
                  <a:pt x="455502" y="60411"/>
                  <a:pt x="453831" y="64010"/>
                </a:cubicBezTo>
                <a:lnTo>
                  <a:pt x="439435" y="58868"/>
                </a:lnTo>
                <a:cubicBezTo>
                  <a:pt x="442006" y="52870"/>
                  <a:pt x="445444" y="48189"/>
                  <a:pt x="449750" y="44826"/>
                </a:cubicBezTo>
                <a:cubicBezTo>
                  <a:pt x="454056" y="41463"/>
                  <a:pt x="458769" y="39106"/>
                  <a:pt x="463889" y="37757"/>
                </a:cubicBezTo>
                <a:cubicBezTo>
                  <a:pt x="469009" y="36407"/>
                  <a:pt x="474054" y="35732"/>
                  <a:pt x="479024" y="35732"/>
                </a:cubicBezTo>
                <a:close/>
                <a:moveTo>
                  <a:pt x="273086" y="35732"/>
                </a:moveTo>
                <a:cubicBezTo>
                  <a:pt x="280027" y="35732"/>
                  <a:pt x="286057" y="36943"/>
                  <a:pt x="291177" y="39363"/>
                </a:cubicBezTo>
                <a:cubicBezTo>
                  <a:pt x="296297" y="41784"/>
                  <a:pt x="300260" y="45062"/>
                  <a:pt x="303067" y="49196"/>
                </a:cubicBezTo>
                <a:cubicBezTo>
                  <a:pt x="305873" y="53331"/>
                  <a:pt x="307276" y="58011"/>
                  <a:pt x="307276" y="63238"/>
                </a:cubicBezTo>
                <a:cubicBezTo>
                  <a:pt x="307276" y="68808"/>
                  <a:pt x="305712" y="73307"/>
                  <a:pt x="302585" y="76734"/>
                </a:cubicBezTo>
                <a:cubicBezTo>
                  <a:pt x="299457" y="80162"/>
                  <a:pt x="295537" y="82604"/>
                  <a:pt x="290824" y="84061"/>
                </a:cubicBezTo>
                <a:lnTo>
                  <a:pt x="290824" y="85089"/>
                </a:lnTo>
                <a:cubicBezTo>
                  <a:pt x="294551" y="85346"/>
                  <a:pt x="297797" y="86535"/>
                  <a:pt x="300560" y="88656"/>
                </a:cubicBezTo>
                <a:cubicBezTo>
                  <a:pt x="303324" y="90777"/>
                  <a:pt x="305477" y="93540"/>
                  <a:pt x="307019" y="96946"/>
                </a:cubicBezTo>
                <a:cubicBezTo>
                  <a:pt x="308561" y="100352"/>
                  <a:pt x="309333" y="104112"/>
                  <a:pt x="309333" y="108225"/>
                </a:cubicBezTo>
                <a:cubicBezTo>
                  <a:pt x="309333" y="114223"/>
                  <a:pt x="307726" y="119440"/>
                  <a:pt x="304513" y="123874"/>
                </a:cubicBezTo>
                <a:cubicBezTo>
                  <a:pt x="301299" y="128308"/>
                  <a:pt x="296886" y="131736"/>
                  <a:pt x="291274" y="134157"/>
                </a:cubicBezTo>
                <a:cubicBezTo>
                  <a:pt x="285661" y="136577"/>
                  <a:pt x="279256" y="137788"/>
                  <a:pt x="272058" y="137788"/>
                </a:cubicBezTo>
                <a:cubicBezTo>
                  <a:pt x="265074" y="137788"/>
                  <a:pt x="258819" y="136642"/>
                  <a:pt x="253292" y="134350"/>
                </a:cubicBezTo>
                <a:cubicBezTo>
                  <a:pt x="247765" y="132057"/>
                  <a:pt x="243384" y="128865"/>
                  <a:pt x="240149" y="124774"/>
                </a:cubicBezTo>
                <a:cubicBezTo>
                  <a:pt x="236915" y="120682"/>
                  <a:pt x="235212" y="115937"/>
                  <a:pt x="235040" y="110539"/>
                </a:cubicBezTo>
                <a:lnTo>
                  <a:pt x="251236" y="110539"/>
                </a:lnTo>
                <a:cubicBezTo>
                  <a:pt x="251578" y="114995"/>
                  <a:pt x="253603" y="118379"/>
                  <a:pt x="257309" y="120693"/>
                </a:cubicBezTo>
                <a:cubicBezTo>
                  <a:pt x="261015" y="123006"/>
                  <a:pt x="265845" y="124163"/>
                  <a:pt x="271801" y="124163"/>
                </a:cubicBezTo>
                <a:cubicBezTo>
                  <a:pt x="277885" y="124163"/>
                  <a:pt x="283090" y="122910"/>
                  <a:pt x="287418" y="120404"/>
                </a:cubicBezTo>
                <a:cubicBezTo>
                  <a:pt x="291745" y="117897"/>
                  <a:pt x="293908" y="113838"/>
                  <a:pt x="293908" y="108225"/>
                </a:cubicBezTo>
                <a:cubicBezTo>
                  <a:pt x="293908" y="104926"/>
                  <a:pt x="293095" y="102045"/>
                  <a:pt x="291466" y="99581"/>
                </a:cubicBezTo>
                <a:cubicBezTo>
                  <a:pt x="289838" y="97118"/>
                  <a:pt x="287546" y="95200"/>
                  <a:pt x="284590" y="93829"/>
                </a:cubicBezTo>
                <a:cubicBezTo>
                  <a:pt x="281634" y="92458"/>
                  <a:pt x="278142" y="91773"/>
                  <a:pt x="274114" y="91773"/>
                </a:cubicBezTo>
                <a:lnTo>
                  <a:pt x="257148" y="91773"/>
                </a:lnTo>
                <a:lnTo>
                  <a:pt x="257148" y="78148"/>
                </a:lnTo>
                <a:lnTo>
                  <a:pt x="274114" y="78148"/>
                </a:lnTo>
                <a:cubicBezTo>
                  <a:pt x="280155" y="78148"/>
                  <a:pt x="284622" y="76777"/>
                  <a:pt x="287514" y="74035"/>
                </a:cubicBezTo>
                <a:cubicBezTo>
                  <a:pt x="290406" y="71293"/>
                  <a:pt x="291852" y="67866"/>
                  <a:pt x="291852" y="63753"/>
                </a:cubicBezTo>
                <a:cubicBezTo>
                  <a:pt x="291852" y="59340"/>
                  <a:pt x="290288" y="55794"/>
                  <a:pt x="287160" y="53116"/>
                </a:cubicBezTo>
                <a:cubicBezTo>
                  <a:pt x="284033" y="50439"/>
                  <a:pt x="279598" y="49100"/>
                  <a:pt x="273857" y="49100"/>
                </a:cubicBezTo>
                <a:cubicBezTo>
                  <a:pt x="268073" y="49100"/>
                  <a:pt x="263253" y="50396"/>
                  <a:pt x="259397" y="52988"/>
                </a:cubicBezTo>
                <a:cubicBezTo>
                  <a:pt x="255541" y="55580"/>
                  <a:pt x="253506" y="58911"/>
                  <a:pt x="253292" y="62981"/>
                </a:cubicBezTo>
                <a:lnTo>
                  <a:pt x="237354" y="62981"/>
                </a:lnTo>
                <a:cubicBezTo>
                  <a:pt x="237525" y="57669"/>
                  <a:pt x="239153" y="52966"/>
                  <a:pt x="242238" y="48875"/>
                </a:cubicBezTo>
                <a:cubicBezTo>
                  <a:pt x="245323" y="44783"/>
                  <a:pt x="249522" y="41570"/>
                  <a:pt x="254834" y="39235"/>
                </a:cubicBezTo>
                <a:cubicBezTo>
                  <a:pt x="260147" y="36900"/>
                  <a:pt x="266231" y="35732"/>
                  <a:pt x="273086" y="35732"/>
                </a:cubicBezTo>
                <a:close/>
                <a:moveTo>
                  <a:pt x="176537" y="35732"/>
                </a:moveTo>
                <a:cubicBezTo>
                  <a:pt x="185449" y="35732"/>
                  <a:pt x="193257" y="37853"/>
                  <a:pt x="199962" y="42095"/>
                </a:cubicBezTo>
                <a:cubicBezTo>
                  <a:pt x="206668" y="46336"/>
                  <a:pt x="211895" y="52292"/>
                  <a:pt x="215643" y="59961"/>
                </a:cubicBezTo>
                <a:cubicBezTo>
                  <a:pt x="219392" y="67630"/>
                  <a:pt x="221267" y="76606"/>
                  <a:pt x="221267" y="86889"/>
                </a:cubicBezTo>
                <a:cubicBezTo>
                  <a:pt x="221267" y="97086"/>
                  <a:pt x="219392" y="105997"/>
                  <a:pt x="215643" y="113624"/>
                </a:cubicBezTo>
                <a:cubicBezTo>
                  <a:pt x="211895" y="121250"/>
                  <a:pt x="206668" y="127184"/>
                  <a:pt x="199962" y="131425"/>
                </a:cubicBezTo>
                <a:cubicBezTo>
                  <a:pt x="193257" y="135667"/>
                  <a:pt x="185449" y="137788"/>
                  <a:pt x="176537" y="137788"/>
                </a:cubicBezTo>
                <a:cubicBezTo>
                  <a:pt x="167626" y="137788"/>
                  <a:pt x="159817" y="135667"/>
                  <a:pt x="153112" y="131425"/>
                </a:cubicBezTo>
                <a:cubicBezTo>
                  <a:pt x="146407" y="127184"/>
                  <a:pt x="141180" y="121250"/>
                  <a:pt x="137431" y="113624"/>
                </a:cubicBezTo>
                <a:cubicBezTo>
                  <a:pt x="133682" y="105997"/>
                  <a:pt x="131808" y="97086"/>
                  <a:pt x="131808" y="86889"/>
                </a:cubicBezTo>
                <a:cubicBezTo>
                  <a:pt x="131808" y="76606"/>
                  <a:pt x="133682" y="67630"/>
                  <a:pt x="137431" y="59961"/>
                </a:cubicBezTo>
                <a:cubicBezTo>
                  <a:pt x="141180" y="52292"/>
                  <a:pt x="146407" y="46336"/>
                  <a:pt x="153112" y="42095"/>
                </a:cubicBezTo>
                <a:cubicBezTo>
                  <a:pt x="159817" y="37853"/>
                  <a:pt x="167626" y="35732"/>
                  <a:pt x="176537" y="35732"/>
                </a:cubicBezTo>
                <a:close/>
                <a:moveTo>
                  <a:pt x="1969334" y="4113"/>
                </a:moveTo>
                <a:lnTo>
                  <a:pt x="1983473" y="4113"/>
                </a:lnTo>
                <a:cubicBezTo>
                  <a:pt x="1983473" y="7455"/>
                  <a:pt x="1984405" y="10390"/>
                  <a:pt x="1986268" y="12918"/>
                </a:cubicBezTo>
                <a:cubicBezTo>
                  <a:pt x="1988132" y="15445"/>
                  <a:pt x="1991314" y="16709"/>
                  <a:pt x="1995812" y="16709"/>
                </a:cubicBezTo>
                <a:cubicBezTo>
                  <a:pt x="2000311" y="16709"/>
                  <a:pt x="2003535" y="15445"/>
                  <a:pt x="2005484" y="12918"/>
                </a:cubicBezTo>
                <a:cubicBezTo>
                  <a:pt x="2007434" y="10390"/>
                  <a:pt x="2008408" y="7455"/>
                  <a:pt x="2008408" y="4113"/>
                </a:cubicBezTo>
                <a:lnTo>
                  <a:pt x="2022547" y="4113"/>
                </a:lnTo>
                <a:cubicBezTo>
                  <a:pt x="2022547" y="11054"/>
                  <a:pt x="2020148" y="16731"/>
                  <a:pt x="2015349" y="21144"/>
                </a:cubicBezTo>
                <a:cubicBezTo>
                  <a:pt x="2010551" y="25557"/>
                  <a:pt x="2004038" y="27763"/>
                  <a:pt x="1995812" y="27763"/>
                </a:cubicBezTo>
                <a:cubicBezTo>
                  <a:pt x="1987715" y="27763"/>
                  <a:pt x="1981277" y="25557"/>
                  <a:pt x="1976500" y="21144"/>
                </a:cubicBezTo>
                <a:cubicBezTo>
                  <a:pt x="1971723" y="16731"/>
                  <a:pt x="1969334" y="11054"/>
                  <a:pt x="1969334" y="4113"/>
                </a:cubicBezTo>
                <a:close/>
                <a:moveTo>
                  <a:pt x="995741" y="4113"/>
                </a:moveTo>
                <a:lnTo>
                  <a:pt x="1075175" y="4113"/>
                </a:lnTo>
                <a:lnTo>
                  <a:pt x="1075175" y="18252"/>
                </a:lnTo>
                <a:lnTo>
                  <a:pt x="1011679" y="18252"/>
                </a:lnTo>
                <a:lnTo>
                  <a:pt x="1011679" y="59382"/>
                </a:lnTo>
                <a:lnTo>
                  <a:pt x="1045098" y="59382"/>
                </a:lnTo>
                <a:cubicBezTo>
                  <a:pt x="1054524" y="59382"/>
                  <a:pt x="1062482" y="60925"/>
                  <a:pt x="1068973" y="64010"/>
                </a:cubicBezTo>
                <a:cubicBezTo>
                  <a:pt x="1075464" y="67094"/>
                  <a:pt x="1080391" y="71443"/>
                  <a:pt x="1083755" y="77056"/>
                </a:cubicBezTo>
                <a:cubicBezTo>
                  <a:pt x="1087118" y="82668"/>
                  <a:pt x="1088800" y="89288"/>
                  <a:pt x="1088800" y="96914"/>
                </a:cubicBezTo>
                <a:cubicBezTo>
                  <a:pt x="1088800" y="104540"/>
                  <a:pt x="1087118" y="111267"/>
                  <a:pt x="1083755" y="117094"/>
                </a:cubicBezTo>
                <a:cubicBezTo>
                  <a:pt x="1080391" y="122921"/>
                  <a:pt x="1075464" y="127484"/>
                  <a:pt x="1068973" y="130783"/>
                </a:cubicBezTo>
                <a:cubicBezTo>
                  <a:pt x="1062482" y="134082"/>
                  <a:pt x="1054524" y="135731"/>
                  <a:pt x="1045098" y="135731"/>
                </a:cubicBezTo>
                <a:lnTo>
                  <a:pt x="995741" y="135731"/>
                </a:lnTo>
                <a:lnTo>
                  <a:pt x="995741" y="4113"/>
                </a:lnTo>
                <a:close/>
                <a:moveTo>
                  <a:pt x="58097" y="2314"/>
                </a:moveTo>
                <a:cubicBezTo>
                  <a:pt x="64738" y="2314"/>
                  <a:pt x="70983" y="3278"/>
                  <a:pt x="76831" y="5206"/>
                </a:cubicBezTo>
                <a:cubicBezTo>
                  <a:pt x="82679" y="7134"/>
                  <a:pt x="87960" y="9951"/>
                  <a:pt x="92673" y="13657"/>
                </a:cubicBezTo>
                <a:cubicBezTo>
                  <a:pt x="97386" y="17363"/>
                  <a:pt x="101327" y="21861"/>
                  <a:pt x="104498" y="27153"/>
                </a:cubicBezTo>
                <a:cubicBezTo>
                  <a:pt x="107668" y="32444"/>
                  <a:pt x="109853" y="38474"/>
                  <a:pt x="111053" y="45244"/>
                </a:cubicBezTo>
                <a:lnTo>
                  <a:pt x="95115" y="45244"/>
                </a:lnTo>
                <a:cubicBezTo>
                  <a:pt x="94172" y="40659"/>
                  <a:pt x="92533" y="36632"/>
                  <a:pt x="90198" y="33162"/>
                </a:cubicBezTo>
                <a:cubicBezTo>
                  <a:pt x="87863" y="29691"/>
                  <a:pt x="85036" y="26767"/>
                  <a:pt x="81715" y="24389"/>
                </a:cubicBezTo>
                <a:cubicBezTo>
                  <a:pt x="78395" y="22011"/>
                  <a:pt x="74721" y="20223"/>
                  <a:pt x="70693" y="19023"/>
                </a:cubicBezTo>
                <a:cubicBezTo>
                  <a:pt x="66666" y="17823"/>
                  <a:pt x="62467" y="17223"/>
                  <a:pt x="58097" y="17223"/>
                </a:cubicBezTo>
                <a:cubicBezTo>
                  <a:pt x="50128" y="17223"/>
                  <a:pt x="42920" y="19237"/>
                  <a:pt x="36471" y="23265"/>
                </a:cubicBezTo>
                <a:cubicBezTo>
                  <a:pt x="30023" y="27292"/>
                  <a:pt x="24903" y="33226"/>
                  <a:pt x="21112" y="41066"/>
                </a:cubicBezTo>
                <a:cubicBezTo>
                  <a:pt x="17320" y="48907"/>
                  <a:pt x="15424" y="58526"/>
                  <a:pt x="15424" y="69922"/>
                </a:cubicBezTo>
                <a:cubicBezTo>
                  <a:pt x="15424" y="81319"/>
                  <a:pt x="17320" y="90937"/>
                  <a:pt x="21112" y="98778"/>
                </a:cubicBezTo>
                <a:cubicBezTo>
                  <a:pt x="24903" y="106618"/>
                  <a:pt x="30023" y="112552"/>
                  <a:pt x="36471" y="116580"/>
                </a:cubicBezTo>
                <a:cubicBezTo>
                  <a:pt x="42920" y="120607"/>
                  <a:pt x="50128" y="122621"/>
                  <a:pt x="58097" y="122621"/>
                </a:cubicBezTo>
                <a:cubicBezTo>
                  <a:pt x="62467" y="122621"/>
                  <a:pt x="66666" y="122021"/>
                  <a:pt x="70693" y="120821"/>
                </a:cubicBezTo>
                <a:cubicBezTo>
                  <a:pt x="74721" y="119622"/>
                  <a:pt x="78395" y="117833"/>
                  <a:pt x="81715" y="115455"/>
                </a:cubicBezTo>
                <a:cubicBezTo>
                  <a:pt x="85036" y="113077"/>
                  <a:pt x="87863" y="110142"/>
                  <a:pt x="90198" y="106651"/>
                </a:cubicBezTo>
                <a:cubicBezTo>
                  <a:pt x="92533" y="103159"/>
                  <a:pt x="94172" y="99142"/>
                  <a:pt x="95115" y="94601"/>
                </a:cubicBezTo>
                <a:lnTo>
                  <a:pt x="111053" y="94601"/>
                </a:lnTo>
                <a:cubicBezTo>
                  <a:pt x="109853" y="101327"/>
                  <a:pt x="107668" y="107347"/>
                  <a:pt x="104498" y="112659"/>
                </a:cubicBezTo>
                <a:cubicBezTo>
                  <a:pt x="101327" y="117972"/>
                  <a:pt x="97386" y="122482"/>
                  <a:pt x="92673" y="126188"/>
                </a:cubicBezTo>
                <a:cubicBezTo>
                  <a:pt x="87960" y="129894"/>
                  <a:pt x="82679" y="132711"/>
                  <a:pt x="76831" y="134639"/>
                </a:cubicBezTo>
                <a:cubicBezTo>
                  <a:pt x="70983" y="136567"/>
                  <a:pt x="64738" y="137531"/>
                  <a:pt x="58097" y="137531"/>
                </a:cubicBezTo>
                <a:cubicBezTo>
                  <a:pt x="46872" y="137531"/>
                  <a:pt x="36889" y="134789"/>
                  <a:pt x="28149" y="129305"/>
                </a:cubicBezTo>
                <a:cubicBezTo>
                  <a:pt x="19409" y="123820"/>
                  <a:pt x="12532" y="116023"/>
                  <a:pt x="7519" y="105912"/>
                </a:cubicBezTo>
                <a:cubicBezTo>
                  <a:pt x="2506" y="95800"/>
                  <a:pt x="0" y="83804"/>
                  <a:pt x="0" y="69922"/>
                </a:cubicBezTo>
                <a:cubicBezTo>
                  <a:pt x="0" y="56041"/>
                  <a:pt x="2506" y="44044"/>
                  <a:pt x="7519" y="33933"/>
                </a:cubicBezTo>
                <a:cubicBezTo>
                  <a:pt x="12532" y="23822"/>
                  <a:pt x="19409" y="16024"/>
                  <a:pt x="28149" y="10540"/>
                </a:cubicBezTo>
                <a:cubicBezTo>
                  <a:pt x="36889" y="5056"/>
                  <a:pt x="46872" y="2314"/>
                  <a:pt x="58097" y="2314"/>
                </a:cubicBezTo>
                <a:close/>
                <a:moveTo>
                  <a:pt x="2181374" y="0"/>
                </a:moveTo>
                <a:lnTo>
                  <a:pt x="2189086" y="9254"/>
                </a:lnTo>
                <a:cubicBezTo>
                  <a:pt x="2186087" y="12168"/>
                  <a:pt x="2182616" y="14203"/>
                  <a:pt x="2178674" y="15360"/>
                </a:cubicBezTo>
                <a:cubicBezTo>
                  <a:pt x="2174733" y="16517"/>
                  <a:pt x="2170277" y="17223"/>
                  <a:pt x="2165307" y="17481"/>
                </a:cubicBezTo>
                <a:lnTo>
                  <a:pt x="2148726" y="18252"/>
                </a:lnTo>
                <a:cubicBezTo>
                  <a:pt x="2141871" y="18509"/>
                  <a:pt x="2136194" y="20180"/>
                  <a:pt x="2131696" y="23265"/>
                </a:cubicBezTo>
                <a:cubicBezTo>
                  <a:pt x="2127197" y="26349"/>
                  <a:pt x="2123727" y="30805"/>
                  <a:pt x="2121284" y="36632"/>
                </a:cubicBezTo>
                <a:cubicBezTo>
                  <a:pt x="2118842" y="42459"/>
                  <a:pt x="2117278" y="49614"/>
                  <a:pt x="2116593" y="58097"/>
                </a:cubicBezTo>
                <a:lnTo>
                  <a:pt x="2117878" y="58097"/>
                </a:lnTo>
                <a:cubicBezTo>
                  <a:pt x="2121220" y="51927"/>
                  <a:pt x="2125847" y="47386"/>
                  <a:pt x="2131760" y="44473"/>
                </a:cubicBezTo>
                <a:cubicBezTo>
                  <a:pt x="2137672" y="41559"/>
                  <a:pt x="2144013" y="40102"/>
                  <a:pt x="2150783" y="40102"/>
                </a:cubicBezTo>
                <a:cubicBezTo>
                  <a:pt x="2158495" y="40102"/>
                  <a:pt x="2165436" y="41902"/>
                  <a:pt x="2171605" y="45501"/>
                </a:cubicBezTo>
                <a:cubicBezTo>
                  <a:pt x="2177775" y="49100"/>
                  <a:pt x="2182659" y="54434"/>
                  <a:pt x="2186258" y="61503"/>
                </a:cubicBezTo>
                <a:cubicBezTo>
                  <a:pt x="2189857" y="68573"/>
                  <a:pt x="2191657" y="77291"/>
                  <a:pt x="2191657" y="87660"/>
                </a:cubicBezTo>
                <a:cubicBezTo>
                  <a:pt x="2191657" y="97985"/>
                  <a:pt x="2189825" y="106897"/>
                  <a:pt x="2186162" y="114395"/>
                </a:cubicBezTo>
                <a:cubicBezTo>
                  <a:pt x="2182498" y="121892"/>
                  <a:pt x="2177378" y="127666"/>
                  <a:pt x="2170802" y="131715"/>
                </a:cubicBezTo>
                <a:cubicBezTo>
                  <a:pt x="2164225" y="135763"/>
                  <a:pt x="2156524" y="137788"/>
                  <a:pt x="2147698" y="137788"/>
                </a:cubicBezTo>
                <a:cubicBezTo>
                  <a:pt x="2138872" y="137788"/>
                  <a:pt x="2131139" y="135699"/>
                  <a:pt x="2124498" y="131522"/>
                </a:cubicBezTo>
                <a:cubicBezTo>
                  <a:pt x="2117857" y="127344"/>
                  <a:pt x="2112694" y="121132"/>
                  <a:pt x="2109010" y="112884"/>
                </a:cubicBezTo>
                <a:cubicBezTo>
                  <a:pt x="2105325" y="104637"/>
                  <a:pt x="2103483" y="94429"/>
                  <a:pt x="2103483" y="82261"/>
                </a:cubicBezTo>
                <a:lnTo>
                  <a:pt x="2103483" y="71722"/>
                </a:lnTo>
                <a:cubicBezTo>
                  <a:pt x="2103483" y="49742"/>
                  <a:pt x="2107221" y="33076"/>
                  <a:pt x="2114697" y="21722"/>
                </a:cubicBezTo>
                <a:cubicBezTo>
                  <a:pt x="2122173" y="10368"/>
                  <a:pt x="2133431" y="4499"/>
                  <a:pt x="2148469" y="4113"/>
                </a:cubicBezTo>
                <a:cubicBezTo>
                  <a:pt x="2153782" y="3942"/>
                  <a:pt x="2158516" y="3899"/>
                  <a:pt x="2162672" y="3985"/>
                </a:cubicBezTo>
                <a:cubicBezTo>
                  <a:pt x="2166828" y="4070"/>
                  <a:pt x="2170449" y="3877"/>
                  <a:pt x="2173533" y="3406"/>
                </a:cubicBezTo>
                <a:cubicBezTo>
                  <a:pt x="2176618" y="2935"/>
                  <a:pt x="2179231" y="1799"/>
                  <a:pt x="218137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0588">
              <a:lnSpc>
                <a:spcPts val="2000"/>
              </a:lnSpc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94FD370-39CD-4424-B61B-4565E6F9B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717" y="6115502"/>
            <a:ext cx="911639" cy="8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51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0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60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60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animBg="1"/>
          <p:bldP spid="4" grpId="0" animBg="1"/>
          <p:bldP spid="40" grpId="0" animBg="1"/>
          <p:bldP spid="45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animBg="1"/>
          <p:bldP spid="4" grpId="0" animBg="1"/>
          <p:bldP spid="40" grpId="0" animBg="1"/>
          <p:bldP spid="45" grpId="0" animBg="1"/>
          <p:bldP spid="5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6">
            <a:extLst>
              <a:ext uri="{FF2B5EF4-FFF2-40B4-BE49-F238E27FC236}">
                <a16:creationId xmlns:a16="http://schemas.microsoft.com/office/drawing/2014/main" id="{E843E471-660E-81DD-D5E4-055E019BC0C8}"/>
              </a:ext>
            </a:extLst>
          </p:cNvPr>
          <p:cNvSpPr/>
          <p:nvPr/>
        </p:nvSpPr>
        <p:spPr>
          <a:xfrm>
            <a:off x="3298869" y="902825"/>
            <a:ext cx="6613330" cy="4780345"/>
          </a:xfrm>
          <a:prstGeom prst="roundRect">
            <a:avLst>
              <a:gd name="adj" fmla="val 3111"/>
            </a:avLst>
          </a:prstGeom>
          <a:gradFill flip="none" rotWithShape="1">
            <a:gsLst>
              <a:gs pos="16000">
                <a:schemeClr val="accent2">
                  <a:lumMod val="50000"/>
                  <a:alpha val="88000"/>
                </a:schemeClr>
              </a:gs>
              <a:gs pos="100000">
                <a:schemeClr val="tx2">
                  <a:lumMod val="50000"/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  <a:effectLst>
            <a:glow rad="50800">
              <a:schemeClr val="bg2">
                <a:lumMod val="25000"/>
                <a:alpha val="3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sz="2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  <a:cs typeface="+mj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CF6EAA1-D5AD-CFA0-15B0-1F8BF62EBCAC}"/>
              </a:ext>
            </a:extLst>
          </p:cNvPr>
          <p:cNvCxnSpPr>
            <a:cxnSpLocks/>
          </p:cNvCxnSpPr>
          <p:nvPr/>
        </p:nvCxnSpPr>
        <p:spPr>
          <a:xfrm>
            <a:off x="5247078" y="2581431"/>
            <a:ext cx="2681292" cy="0"/>
          </a:xfrm>
          <a:prstGeom prst="line">
            <a:avLst/>
          </a:prstGeom>
          <a:ln w="19050">
            <a:solidFill>
              <a:srgbClr val="FFC000">
                <a:alpha val="97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BAE6E31-52CD-63F1-3CFA-C84947C38F52}"/>
              </a:ext>
            </a:extLst>
          </p:cNvPr>
          <p:cNvSpPr txBox="1"/>
          <p:nvPr/>
        </p:nvSpPr>
        <p:spPr>
          <a:xfrm>
            <a:off x="4205821" y="3142858"/>
            <a:ext cx="528313" cy="224487"/>
          </a:xfrm>
          <a:custGeom>
            <a:avLst/>
            <a:gdLst/>
            <a:ahLst/>
            <a:cxnLst/>
            <a:rect l="l" t="t" r="r" b="b"/>
            <a:pathLst>
              <a:path w="528313" h="224487">
                <a:moveTo>
                  <a:pt x="502336" y="172749"/>
                </a:moveTo>
                <a:cubicBezTo>
                  <a:pt x="509263" y="172749"/>
                  <a:pt x="515324" y="175275"/>
                  <a:pt x="520520" y="180326"/>
                </a:cubicBezTo>
                <a:cubicBezTo>
                  <a:pt x="525715" y="185377"/>
                  <a:pt x="528313" y="191438"/>
                  <a:pt x="528313" y="198510"/>
                </a:cubicBezTo>
                <a:cubicBezTo>
                  <a:pt x="528313" y="203273"/>
                  <a:pt x="527104" y="207620"/>
                  <a:pt x="524687" y="211553"/>
                </a:cubicBezTo>
                <a:cubicBezTo>
                  <a:pt x="522270" y="215486"/>
                  <a:pt x="519113" y="218624"/>
                  <a:pt x="515216" y="220970"/>
                </a:cubicBezTo>
                <a:cubicBezTo>
                  <a:pt x="511320" y="223315"/>
                  <a:pt x="507026" y="224487"/>
                  <a:pt x="502336" y="224487"/>
                </a:cubicBezTo>
                <a:cubicBezTo>
                  <a:pt x="495192" y="224487"/>
                  <a:pt x="489076" y="221944"/>
                  <a:pt x="483989" y="216857"/>
                </a:cubicBezTo>
                <a:cubicBezTo>
                  <a:pt x="478902" y="211769"/>
                  <a:pt x="476358" y="205654"/>
                  <a:pt x="476358" y="198510"/>
                </a:cubicBezTo>
                <a:cubicBezTo>
                  <a:pt x="476358" y="191438"/>
                  <a:pt x="478902" y="185377"/>
                  <a:pt x="483989" y="180326"/>
                </a:cubicBezTo>
                <a:cubicBezTo>
                  <a:pt x="489076" y="175275"/>
                  <a:pt x="495192" y="172749"/>
                  <a:pt x="502336" y="172749"/>
                </a:cubicBezTo>
                <a:close/>
                <a:moveTo>
                  <a:pt x="46867" y="124475"/>
                </a:moveTo>
                <a:lnTo>
                  <a:pt x="46867" y="183357"/>
                </a:lnTo>
                <a:lnTo>
                  <a:pt x="85076" y="183357"/>
                </a:lnTo>
                <a:cubicBezTo>
                  <a:pt x="98136" y="183357"/>
                  <a:pt x="107661" y="180849"/>
                  <a:pt x="113651" y="175834"/>
                </a:cubicBezTo>
                <a:cubicBezTo>
                  <a:pt x="119640" y="170819"/>
                  <a:pt x="122634" y="164126"/>
                  <a:pt x="122634" y="155756"/>
                </a:cubicBezTo>
                <a:cubicBezTo>
                  <a:pt x="122634" y="149622"/>
                  <a:pt x="121155" y="144210"/>
                  <a:pt x="118197" y="139520"/>
                </a:cubicBezTo>
                <a:cubicBezTo>
                  <a:pt x="115238" y="134830"/>
                  <a:pt x="111035" y="131150"/>
                  <a:pt x="105587" y="128480"/>
                </a:cubicBezTo>
                <a:cubicBezTo>
                  <a:pt x="100139" y="125810"/>
                  <a:pt x="93663" y="124475"/>
                  <a:pt x="86158" y="124475"/>
                </a:cubicBezTo>
                <a:close/>
                <a:moveTo>
                  <a:pt x="247650" y="118955"/>
                </a:moveTo>
                <a:lnTo>
                  <a:pt x="247650" y="184006"/>
                </a:lnTo>
                <a:lnTo>
                  <a:pt x="283694" y="184006"/>
                </a:lnTo>
                <a:cubicBezTo>
                  <a:pt x="292136" y="184006"/>
                  <a:pt x="299244" y="182473"/>
                  <a:pt x="305017" y="179406"/>
                </a:cubicBezTo>
                <a:cubicBezTo>
                  <a:pt x="310789" y="176339"/>
                  <a:pt x="315173" y="172262"/>
                  <a:pt x="318168" y="167175"/>
                </a:cubicBezTo>
                <a:cubicBezTo>
                  <a:pt x="321162" y="162088"/>
                  <a:pt x="322623" y="156513"/>
                  <a:pt x="322551" y="150452"/>
                </a:cubicBezTo>
                <a:cubicBezTo>
                  <a:pt x="322623" y="141649"/>
                  <a:pt x="319322" y="134198"/>
                  <a:pt x="312647" y="128101"/>
                </a:cubicBezTo>
                <a:cubicBezTo>
                  <a:pt x="305973" y="122003"/>
                  <a:pt x="296321" y="118955"/>
                  <a:pt x="283694" y="118955"/>
                </a:cubicBezTo>
                <a:close/>
                <a:moveTo>
                  <a:pt x="502336" y="56393"/>
                </a:moveTo>
                <a:cubicBezTo>
                  <a:pt x="509263" y="56393"/>
                  <a:pt x="515324" y="58918"/>
                  <a:pt x="520520" y="63969"/>
                </a:cubicBezTo>
                <a:cubicBezTo>
                  <a:pt x="525715" y="69021"/>
                  <a:pt x="528313" y="75082"/>
                  <a:pt x="528313" y="82154"/>
                </a:cubicBezTo>
                <a:cubicBezTo>
                  <a:pt x="528313" y="86916"/>
                  <a:pt x="527104" y="91264"/>
                  <a:pt x="524687" y="95196"/>
                </a:cubicBezTo>
                <a:cubicBezTo>
                  <a:pt x="522270" y="99129"/>
                  <a:pt x="519113" y="102268"/>
                  <a:pt x="515216" y="104613"/>
                </a:cubicBezTo>
                <a:cubicBezTo>
                  <a:pt x="511320" y="106958"/>
                  <a:pt x="507026" y="108131"/>
                  <a:pt x="502336" y="108131"/>
                </a:cubicBezTo>
                <a:cubicBezTo>
                  <a:pt x="495192" y="108131"/>
                  <a:pt x="489076" y="105587"/>
                  <a:pt x="483989" y="100500"/>
                </a:cubicBezTo>
                <a:cubicBezTo>
                  <a:pt x="478902" y="95413"/>
                  <a:pt x="476358" y="89297"/>
                  <a:pt x="476358" y="82154"/>
                </a:cubicBezTo>
                <a:cubicBezTo>
                  <a:pt x="476358" y="75082"/>
                  <a:pt x="478902" y="69021"/>
                  <a:pt x="483989" y="63969"/>
                </a:cubicBezTo>
                <a:cubicBezTo>
                  <a:pt x="489076" y="58918"/>
                  <a:pt x="495192" y="56393"/>
                  <a:pt x="502336" y="56393"/>
                </a:cubicBezTo>
                <a:close/>
                <a:moveTo>
                  <a:pt x="46867" y="37884"/>
                </a:moveTo>
                <a:lnTo>
                  <a:pt x="46867" y="92761"/>
                </a:lnTo>
                <a:lnTo>
                  <a:pt x="81612" y="92761"/>
                </a:lnTo>
                <a:cubicBezTo>
                  <a:pt x="88034" y="92761"/>
                  <a:pt x="93753" y="91624"/>
                  <a:pt x="98768" y="89351"/>
                </a:cubicBezTo>
                <a:cubicBezTo>
                  <a:pt x="103783" y="87078"/>
                  <a:pt x="107752" y="83849"/>
                  <a:pt x="110674" y="79664"/>
                </a:cubicBezTo>
                <a:cubicBezTo>
                  <a:pt x="113597" y="75479"/>
                  <a:pt x="115058" y="70464"/>
                  <a:pt x="115058" y="64619"/>
                </a:cubicBezTo>
                <a:cubicBezTo>
                  <a:pt x="115058" y="56609"/>
                  <a:pt x="112226" y="50151"/>
                  <a:pt x="106561" y="45244"/>
                </a:cubicBezTo>
                <a:cubicBezTo>
                  <a:pt x="100897" y="40337"/>
                  <a:pt x="92869" y="37884"/>
                  <a:pt x="82478" y="37884"/>
                </a:cubicBezTo>
                <a:close/>
                <a:moveTo>
                  <a:pt x="386953" y="0"/>
                </a:moveTo>
                <a:lnTo>
                  <a:pt x="433821" y="0"/>
                </a:lnTo>
                <a:lnTo>
                  <a:pt x="433821" y="221673"/>
                </a:lnTo>
                <a:lnTo>
                  <a:pt x="386953" y="221673"/>
                </a:lnTo>
                <a:close/>
                <a:moveTo>
                  <a:pt x="200891" y="0"/>
                </a:moveTo>
                <a:lnTo>
                  <a:pt x="247650" y="0"/>
                </a:lnTo>
                <a:lnTo>
                  <a:pt x="247650" y="81937"/>
                </a:lnTo>
                <a:lnTo>
                  <a:pt x="283694" y="81937"/>
                </a:lnTo>
                <a:cubicBezTo>
                  <a:pt x="301300" y="81937"/>
                  <a:pt x="316472" y="84769"/>
                  <a:pt x="329208" y="90434"/>
                </a:cubicBezTo>
                <a:cubicBezTo>
                  <a:pt x="341944" y="96098"/>
                  <a:pt x="351776" y="104090"/>
                  <a:pt x="358703" y="114409"/>
                </a:cubicBezTo>
                <a:cubicBezTo>
                  <a:pt x="365630" y="124727"/>
                  <a:pt x="369058" y="136886"/>
                  <a:pt x="368986" y="150885"/>
                </a:cubicBezTo>
                <a:cubicBezTo>
                  <a:pt x="369058" y="164812"/>
                  <a:pt x="365630" y="177097"/>
                  <a:pt x="358703" y="187740"/>
                </a:cubicBezTo>
                <a:cubicBezTo>
                  <a:pt x="351776" y="198384"/>
                  <a:pt x="341944" y="206700"/>
                  <a:pt x="329208" y="212689"/>
                </a:cubicBezTo>
                <a:cubicBezTo>
                  <a:pt x="316472" y="218679"/>
                  <a:pt x="301300" y="221673"/>
                  <a:pt x="283694" y="221673"/>
                </a:cubicBezTo>
                <a:lnTo>
                  <a:pt x="200891" y="221673"/>
                </a:lnTo>
                <a:close/>
                <a:moveTo>
                  <a:pt x="0" y="0"/>
                </a:moveTo>
                <a:lnTo>
                  <a:pt x="88756" y="0"/>
                </a:lnTo>
                <a:cubicBezTo>
                  <a:pt x="105064" y="0"/>
                  <a:pt x="118666" y="2418"/>
                  <a:pt x="129562" y="7252"/>
                </a:cubicBezTo>
                <a:cubicBezTo>
                  <a:pt x="140458" y="12087"/>
                  <a:pt x="148648" y="18780"/>
                  <a:pt x="154132" y="27331"/>
                </a:cubicBezTo>
                <a:cubicBezTo>
                  <a:pt x="159616" y="35882"/>
                  <a:pt x="162358" y="45713"/>
                  <a:pt x="162358" y="56826"/>
                </a:cubicBezTo>
                <a:cubicBezTo>
                  <a:pt x="162358" y="65485"/>
                  <a:pt x="160626" y="73080"/>
                  <a:pt x="157163" y="79610"/>
                </a:cubicBezTo>
                <a:cubicBezTo>
                  <a:pt x="153699" y="86140"/>
                  <a:pt x="148955" y="91480"/>
                  <a:pt x="142929" y="95629"/>
                </a:cubicBezTo>
                <a:cubicBezTo>
                  <a:pt x="136904" y="99778"/>
                  <a:pt x="130031" y="102719"/>
                  <a:pt x="122310" y="104451"/>
                </a:cubicBezTo>
                <a:lnTo>
                  <a:pt x="122310" y="106615"/>
                </a:lnTo>
                <a:cubicBezTo>
                  <a:pt x="130752" y="106976"/>
                  <a:pt x="138672" y="109358"/>
                  <a:pt x="146068" y="113759"/>
                </a:cubicBezTo>
                <a:cubicBezTo>
                  <a:pt x="153464" y="118161"/>
                  <a:pt x="159472" y="124312"/>
                  <a:pt x="164090" y="132214"/>
                </a:cubicBezTo>
                <a:cubicBezTo>
                  <a:pt x="168708" y="140115"/>
                  <a:pt x="171017" y="149514"/>
                  <a:pt x="171017" y="160410"/>
                </a:cubicBezTo>
                <a:cubicBezTo>
                  <a:pt x="171017" y="172172"/>
                  <a:pt x="168113" y="182653"/>
                  <a:pt x="162304" y="191853"/>
                </a:cubicBezTo>
                <a:cubicBezTo>
                  <a:pt x="156495" y="201054"/>
                  <a:pt x="147926" y="208324"/>
                  <a:pt x="136597" y="213663"/>
                </a:cubicBezTo>
                <a:cubicBezTo>
                  <a:pt x="125268" y="219003"/>
                  <a:pt x="111306" y="221673"/>
                  <a:pt x="94709" y="221673"/>
                </a:cubicBezTo>
                <a:lnTo>
                  <a:pt x="0" y="221673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endParaRPr lang="ru-RU" sz="2000" b="1" dirty="0">
              <a:solidFill>
                <a:schemeClr val="bg1">
                  <a:alpha val="20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2E34AA-7E61-38CA-5A71-8804E6741A19}"/>
              </a:ext>
            </a:extLst>
          </p:cNvPr>
          <p:cNvSpPr txBox="1"/>
          <p:nvPr/>
        </p:nvSpPr>
        <p:spPr>
          <a:xfrm>
            <a:off x="4167754" y="4128985"/>
            <a:ext cx="604513" cy="224486"/>
          </a:xfrm>
          <a:custGeom>
            <a:avLst/>
            <a:gdLst/>
            <a:ahLst/>
            <a:cxnLst/>
            <a:rect l="l" t="t" r="r" b="b"/>
            <a:pathLst>
              <a:path w="604513" h="224486">
                <a:moveTo>
                  <a:pt x="578536" y="172748"/>
                </a:moveTo>
                <a:cubicBezTo>
                  <a:pt x="585463" y="172748"/>
                  <a:pt x="591524" y="175274"/>
                  <a:pt x="596720" y="180325"/>
                </a:cubicBezTo>
                <a:cubicBezTo>
                  <a:pt x="601915" y="185376"/>
                  <a:pt x="604513" y="191438"/>
                  <a:pt x="604513" y="198509"/>
                </a:cubicBezTo>
                <a:cubicBezTo>
                  <a:pt x="604513" y="203272"/>
                  <a:pt x="603304" y="207619"/>
                  <a:pt x="600887" y="211552"/>
                </a:cubicBezTo>
                <a:cubicBezTo>
                  <a:pt x="598470" y="215485"/>
                  <a:pt x="595313" y="218624"/>
                  <a:pt x="591416" y="220969"/>
                </a:cubicBezTo>
                <a:cubicBezTo>
                  <a:pt x="587519" y="223314"/>
                  <a:pt x="583226" y="224486"/>
                  <a:pt x="578536" y="224486"/>
                </a:cubicBezTo>
                <a:cubicBezTo>
                  <a:pt x="571392" y="224486"/>
                  <a:pt x="565276" y="221943"/>
                  <a:pt x="560189" y="216856"/>
                </a:cubicBezTo>
                <a:cubicBezTo>
                  <a:pt x="555102" y="211768"/>
                  <a:pt x="552558" y="205653"/>
                  <a:pt x="552558" y="198509"/>
                </a:cubicBezTo>
                <a:cubicBezTo>
                  <a:pt x="552558" y="191438"/>
                  <a:pt x="555102" y="185376"/>
                  <a:pt x="560189" y="180325"/>
                </a:cubicBezTo>
                <a:cubicBezTo>
                  <a:pt x="565276" y="175274"/>
                  <a:pt x="571392" y="172748"/>
                  <a:pt x="578536" y="172748"/>
                </a:cubicBezTo>
                <a:close/>
                <a:moveTo>
                  <a:pt x="323850" y="118954"/>
                </a:moveTo>
                <a:lnTo>
                  <a:pt x="323850" y="184005"/>
                </a:lnTo>
                <a:lnTo>
                  <a:pt x="359894" y="184005"/>
                </a:lnTo>
                <a:cubicBezTo>
                  <a:pt x="368336" y="184005"/>
                  <a:pt x="375444" y="182472"/>
                  <a:pt x="381217" y="179405"/>
                </a:cubicBezTo>
                <a:cubicBezTo>
                  <a:pt x="386989" y="176338"/>
                  <a:pt x="391373" y="172261"/>
                  <a:pt x="394368" y="167174"/>
                </a:cubicBezTo>
                <a:cubicBezTo>
                  <a:pt x="397362" y="162087"/>
                  <a:pt x="398823" y="156513"/>
                  <a:pt x="398751" y="150451"/>
                </a:cubicBezTo>
                <a:cubicBezTo>
                  <a:pt x="398823" y="141648"/>
                  <a:pt x="395522" y="134197"/>
                  <a:pt x="388847" y="128100"/>
                </a:cubicBezTo>
                <a:cubicBezTo>
                  <a:pt x="382173" y="122003"/>
                  <a:pt x="372521" y="118954"/>
                  <a:pt x="359894" y="118954"/>
                </a:cubicBezTo>
                <a:close/>
                <a:moveTo>
                  <a:pt x="578536" y="56392"/>
                </a:moveTo>
                <a:cubicBezTo>
                  <a:pt x="585463" y="56392"/>
                  <a:pt x="591524" y="58917"/>
                  <a:pt x="596720" y="63969"/>
                </a:cubicBezTo>
                <a:cubicBezTo>
                  <a:pt x="601915" y="69020"/>
                  <a:pt x="604513" y="75081"/>
                  <a:pt x="604513" y="82153"/>
                </a:cubicBezTo>
                <a:cubicBezTo>
                  <a:pt x="604513" y="86915"/>
                  <a:pt x="603304" y="91263"/>
                  <a:pt x="600887" y="95195"/>
                </a:cubicBezTo>
                <a:cubicBezTo>
                  <a:pt x="598470" y="99128"/>
                  <a:pt x="595313" y="102267"/>
                  <a:pt x="591416" y="104612"/>
                </a:cubicBezTo>
                <a:cubicBezTo>
                  <a:pt x="587519" y="106957"/>
                  <a:pt x="583226" y="108130"/>
                  <a:pt x="578536" y="108130"/>
                </a:cubicBezTo>
                <a:cubicBezTo>
                  <a:pt x="571392" y="108130"/>
                  <a:pt x="565276" y="105586"/>
                  <a:pt x="560189" y="100499"/>
                </a:cubicBezTo>
                <a:cubicBezTo>
                  <a:pt x="555102" y="95412"/>
                  <a:pt x="552558" y="89296"/>
                  <a:pt x="552558" y="82153"/>
                </a:cubicBezTo>
                <a:cubicBezTo>
                  <a:pt x="552558" y="75081"/>
                  <a:pt x="555102" y="69020"/>
                  <a:pt x="560189" y="63969"/>
                </a:cubicBezTo>
                <a:cubicBezTo>
                  <a:pt x="565276" y="58917"/>
                  <a:pt x="571392" y="56392"/>
                  <a:pt x="578536" y="56392"/>
                </a:cubicBezTo>
                <a:close/>
                <a:moveTo>
                  <a:pt x="463153" y="0"/>
                </a:moveTo>
                <a:lnTo>
                  <a:pt x="510021" y="0"/>
                </a:lnTo>
                <a:lnTo>
                  <a:pt x="510021" y="221672"/>
                </a:lnTo>
                <a:lnTo>
                  <a:pt x="463153" y="221672"/>
                </a:lnTo>
                <a:close/>
                <a:moveTo>
                  <a:pt x="277091" y="0"/>
                </a:moveTo>
                <a:lnTo>
                  <a:pt x="323850" y="0"/>
                </a:lnTo>
                <a:lnTo>
                  <a:pt x="323850" y="81936"/>
                </a:lnTo>
                <a:lnTo>
                  <a:pt x="359894" y="81936"/>
                </a:lnTo>
                <a:cubicBezTo>
                  <a:pt x="377500" y="81936"/>
                  <a:pt x="392672" y="84768"/>
                  <a:pt x="405408" y="90433"/>
                </a:cubicBezTo>
                <a:cubicBezTo>
                  <a:pt x="418144" y="96097"/>
                  <a:pt x="427976" y="104089"/>
                  <a:pt x="434903" y="114408"/>
                </a:cubicBezTo>
                <a:cubicBezTo>
                  <a:pt x="441830" y="124726"/>
                  <a:pt x="445258" y="136885"/>
                  <a:pt x="445186" y="150884"/>
                </a:cubicBezTo>
                <a:cubicBezTo>
                  <a:pt x="445258" y="164811"/>
                  <a:pt x="441830" y="177096"/>
                  <a:pt x="434903" y="187739"/>
                </a:cubicBezTo>
                <a:cubicBezTo>
                  <a:pt x="427976" y="198383"/>
                  <a:pt x="418144" y="206699"/>
                  <a:pt x="405408" y="212688"/>
                </a:cubicBezTo>
                <a:cubicBezTo>
                  <a:pt x="392672" y="218678"/>
                  <a:pt x="377500" y="221672"/>
                  <a:pt x="359894" y="221672"/>
                </a:cubicBezTo>
                <a:lnTo>
                  <a:pt x="277091" y="221672"/>
                </a:lnTo>
                <a:close/>
                <a:moveTo>
                  <a:pt x="0" y="0"/>
                </a:moveTo>
                <a:lnTo>
                  <a:pt x="57800" y="0"/>
                </a:lnTo>
                <a:lnTo>
                  <a:pt x="118846" y="148936"/>
                </a:lnTo>
                <a:lnTo>
                  <a:pt x="121444" y="148936"/>
                </a:lnTo>
                <a:lnTo>
                  <a:pt x="182490" y="0"/>
                </a:lnTo>
                <a:lnTo>
                  <a:pt x="240290" y="0"/>
                </a:lnTo>
                <a:lnTo>
                  <a:pt x="240290" y="221672"/>
                </a:lnTo>
                <a:lnTo>
                  <a:pt x="194830" y="221672"/>
                </a:lnTo>
                <a:lnTo>
                  <a:pt x="194830" y="77390"/>
                </a:lnTo>
                <a:lnTo>
                  <a:pt x="192990" y="77390"/>
                </a:lnTo>
                <a:lnTo>
                  <a:pt x="135623" y="220590"/>
                </a:lnTo>
                <a:lnTo>
                  <a:pt x="104667" y="220590"/>
                </a:lnTo>
                <a:lnTo>
                  <a:pt x="47300" y="76849"/>
                </a:lnTo>
                <a:lnTo>
                  <a:pt x="45460" y="76849"/>
                </a:lnTo>
                <a:lnTo>
                  <a:pt x="45460" y="221672"/>
                </a:lnTo>
                <a:lnTo>
                  <a:pt x="0" y="22167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endParaRPr lang="ru-RU" sz="2400" b="1" dirty="0">
              <a:solidFill>
                <a:schemeClr val="bg1">
                  <a:alpha val="20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77E5D5-8FCE-3242-21CB-ECABF10F5A3B}"/>
              </a:ext>
            </a:extLst>
          </p:cNvPr>
          <p:cNvSpPr txBox="1"/>
          <p:nvPr/>
        </p:nvSpPr>
        <p:spPr>
          <a:xfrm>
            <a:off x="4910433" y="4151831"/>
            <a:ext cx="3017937" cy="434036"/>
          </a:xfrm>
          <a:custGeom>
            <a:avLst/>
            <a:gdLst/>
            <a:ahLst/>
            <a:cxnLst/>
            <a:rect l="l" t="t" r="r" b="b"/>
            <a:pathLst>
              <a:path w="3017937" h="434036">
                <a:moveTo>
                  <a:pt x="27560" y="344252"/>
                </a:moveTo>
                <a:lnTo>
                  <a:pt x="27560" y="377779"/>
                </a:lnTo>
                <a:lnTo>
                  <a:pt x="63076" y="377779"/>
                </a:lnTo>
                <a:cubicBezTo>
                  <a:pt x="68853" y="377779"/>
                  <a:pt x="73376" y="376406"/>
                  <a:pt x="76643" y="373660"/>
                </a:cubicBezTo>
                <a:cubicBezTo>
                  <a:pt x="79910" y="370913"/>
                  <a:pt x="81544" y="367172"/>
                  <a:pt x="81544" y="362437"/>
                </a:cubicBezTo>
                <a:cubicBezTo>
                  <a:pt x="81544" y="356801"/>
                  <a:pt x="79910" y="352362"/>
                  <a:pt x="76643" y="349118"/>
                </a:cubicBezTo>
                <a:cubicBezTo>
                  <a:pt x="73376" y="345874"/>
                  <a:pt x="68853" y="344252"/>
                  <a:pt x="63076" y="344252"/>
                </a:cubicBezTo>
                <a:close/>
                <a:moveTo>
                  <a:pt x="3001173" y="338286"/>
                </a:moveTo>
                <a:cubicBezTo>
                  <a:pt x="3000463" y="339138"/>
                  <a:pt x="2998912" y="339908"/>
                  <a:pt x="2996520" y="340594"/>
                </a:cubicBezTo>
                <a:cubicBezTo>
                  <a:pt x="2994129" y="341281"/>
                  <a:pt x="2991383" y="341873"/>
                  <a:pt x="2988281" y="342370"/>
                </a:cubicBezTo>
                <a:cubicBezTo>
                  <a:pt x="2985179" y="342867"/>
                  <a:pt x="2982172" y="343294"/>
                  <a:pt x="2979260" y="343649"/>
                </a:cubicBezTo>
                <a:cubicBezTo>
                  <a:pt x="2976348" y="344004"/>
                  <a:pt x="2973992" y="344300"/>
                  <a:pt x="2972192" y="344537"/>
                </a:cubicBezTo>
                <a:cubicBezTo>
                  <a:pt x="2967836" y="345105"/>
                  <a:pt x="2963775" y="346016"/>
                  <a:pt x="2960010" y="347271"/>
                </a:cubicBezTo>
                <a:cubicBezTo>
                  <a:pt x="2956246" y="348526"/>
                  <a:pt x="2953215" y="350397"/>
                  <a:pt x="2950918" y="352883"/>
                </a:cubicBezTo>
                <a:cubicBezTo>
                  <a:pt x="2948622" y="355369"/>
                  <a:pt x="2947473" y="358743"/>
                  <a:pt x="2947473" y="363005"/>
                </a:cubicBezTo>
                <a:cubicBezTo>
                  <a:pt x="2947473" y="368829"/>
                  <a:pt x="2949640" y="373222"/>
                  <a:pt x="2953973" y="376181"/>
                </a:cubicBezTo>
                <a:cubicBezTo>
                  <a:pt x="2958306" y="379141"/>
                  <a:pt x="2963811" y="380621"/>
                  <a:pt x="2970487" y="380621"/>
                </a:cubicBezTo>
                <a:cubicBezTo>
                  <a:pt x="2977117" y="380621"/>
                  <a:pt x="2982717" y="379318"/>
                  <a:pt x="2987286" y="376714"/>
                </a:cubicBezTo>
                <a:cubicBezTo>
                  <a:pt x="2991856" y="374109"/>
                  <a:pt x="2995313" y="370747"/>
                  <a:pt x="2997657" y="366627"/>
                </a:cubicBezTo>
                <a:cubicBezTo>
                  <a:pt x="3000001" y="362508"/>
                  <a:pt x="3001173" y="358175"/>
                  <a:pt x="3001173" y="353629"/>
                </a:cubicBezTo>
                <a:close/>
                <a:moveTo>
                  <a:pt x="886623" y="338286"/>
                </a:moveTo>
                <a:cubicBezTo>
                  <a:pt x="885913" y="339138"/>
                  <a:pt x="884362" y="339908"/>
                  <a:pt x="881971" y="340594"/>
                </a:cubicBezTo>
                <a:cubicBezTo>
                  <a:pt x="879579" y="341281"/>
                  <a:pt x="876833" y="341873"/>
                  <a:pt x="873731" y="342370"/>
                </a:cubicBezTo>
                <a:cubicBezTo>
                  <a:pt x="870629" y="342867"/>
                  <a:pt x="867622" y="343294"/>
                  <a:pt x="864710" y="343649"/>
                </a:cubicBezTo>
                <a:cubicBezTo>
                  <a:pt x="861798" y="344004"/>
                  <a:pt x="859442" y="344300"/>
                  <a:pt x="857642" y="344537"/>
                </a:cubicBezTo>
                <a:cubicBezTo>
                  <a:pt x="853286" y="345105"/>
                  <a:pt x="849225" y="346016"/>
                  <a:pt x="845460" y="347271"/>
                </a:cubicBezTo>
                <a:cubicBezTo>
                  <a:pt x="841696" y="348526"/>
                  <a:pt x="838665" y="350397"/>
                  <a:pt x="836368" y="352883"/>
                </a:cubicBezTo>
                <a:cubicBezTo>
                  <a:pt x="834072" y="355369"/>
                  <a:pt x="832923" y="358743"/>
                  <a:pt x="832923" y="363005"/>
                </a:cubicBezTo>
                <a:cubicBezTo>
                  <a:pt x="832923" y="368829"/>
                  <a:pt x="835090" y="373222"/>
                  <a:pt x="839423" y="376181"/>
                </a:cubicBezTo>
                <a:cubicBezTo>
                  <a:pt x="843756" y="379141"/>
                  <a:pt x="849261" y="380621"/>
                  <a:pt x="855937" y="380621"/>
                </a:cubicBezTo>
                <a:cubicBezTo>
                  <a:pt x="862567" y="380621"/>
                  <a:pt x="868167" y="379318"/>
                  <a:pt x="872737" y="376714"/>
                </a:cubicBezTo>
                <a:cubicBezTo>
                  <a:pt x="877306" y="374109"/>
                  <a:pt x="880763" y="370747"/>
                  <a:pt x="883107" y="366627"/>
                </a:cubicBezTo>
                <a:cubicBezTo>
                  <a:pt x="885451" y="362508"/>
                  <a:pt x="886623" y="358175"/>
                  <a:pt x="886623" y="353629"/>
                </a:cubicBezTo>
                <a:close/>
                <a:moveTo>
                  <a:pt x="553248" y="338286"/>
                </a:moveTo>
                <a:cubicBezTo>
                  <a:pt x="552538" y="339138"/>
                  <a:pt x="550987" y="339908"/>
                  <a:pt x="548596" y="340594"/>
                </a:cubicBezTo>
                <a:cubicBezTo>
                  <a:pt x="546204" y="341281"/>
                  <a:pt x="543458" y="341873"/>
                  <a:pt x="540356" y="342370"/>
                </a:cubicBezTo>
                <a:cubicBezTo>
                  <a:pt x="537254" y="342867"/>
                  <a:pt x="534247" y="343294"/>
                  <a:pt x="531335" y="343649"/>
                </a:cubicBezTo>
                <a:cubicBezTo>
                  <a:pt x="528423" y="344004"/>
                  <a:pt x="526067" y="344300"/>
                  <a:pt x="524267" y="344537"/>
                </a:cubicBezTo>
                <a:cubicBezTo>
                  <a:pt x="519911" y="345105"/>
                  <a:pt x="515850" y="346016"/>
                  <a:pt x="512085" y="347271"/>
                </a:cubicBezTo>
                <a:cubicBezTo>
                  <a:pt x="508321" y="348526"/>
                  <a:pt x="505290" y="350397"/>
                  <a:pt x="502993" y="352883"/>
                </a:cubicBezTo>
                <a:cubicBezTo>
                  <a:pt x="500697" y="355369"/>
                  <a:pt x="499548" y="358743"/>
                  <a:pt x="499548" y="363005"/>
                </a:cubicBezTo>
                <a:cubicBezTo>
                  <a:pt x="499548" y="368829"/>
                  <a:pt x="501715" y="373222"/>
                  <a:pt x="506048" y="376181"/>
                </a:cubicBezTo>
                <a:cubicBezTo>
                  <a:pt x="510381" y="379141"/>
                  <a:pt x="515886" y="380621"/>
                  <a:pt x="522563" y="380621"/>
                </a:cubicBezTo>
                <a:cubicBezTo>
                  <a:pt x="529192" y="380621"/>
                  <a:pt x="534792" y="379318"/>
                  <a:pt x="539362" y="376714"/>
                </a:cubicBezTo>
                <a:cubicBezTo>
                  <a:pt x="543931" y="374109"/>
                  <a:pt x="547388" y="370747"/>
                  <a:pt x="549732" y="366627"/>
                </a:cubicBezTo>
                <a:cubicBezTo>
                  <a:pt x="552076" y="362508"/>
                  <a:pt x="553248" y="358175"/>
                  <a:pt x="553248" y="353629"/>
                </a:cubicBezTo>
                <a:close/>
                <a:moveTo>
                  <a:pt x="191298" y="338286"/>
                </a:moveTo>
                <a:cubicBezTo>
                  <a:pt x="190588" y="339138"/>
                  <a:pt x="189037" y="339908"/>
                  <a:pt x="186646" y="340594"/>
                </a:cubicBezTo>
                <a:cubicBezTo>
                  <a:pt x="184254" y="341281"/>
                  <a:pt x="181508" y="341873"/>
                  <a:pt x="178406" y="342370"/>
                </a:cubicBezTo>
                <a:cubicBezTo>
                  <a:pt x="175304" y="342867"/>
                  <a:pt x="172297" y="343294"/>
                  <a:pt x="169385" y="343649"/>
                </a:cubicBezTo>
                <a:cubicBezTo>
                  <a:pt x="166473" y="344004"/>
                  <a:pt x="164117" y="344300"/>
                  <a:pt x="162317" y="344537"/>
                </a:cubicBezTo>
                <a:cubicBezTo>
                  <a:pt x="157961" y="345105"/>
                  <a:pt x="153900" y="346016"/>
                  <a:pt x="150135" y="347271"/>
                </a:cubicBezTo>
                <a:cubicBezTo>
                  <a:pt x="146371" y="348526"/>
                  <a:pt x="143340" y="350397"/>
                  <a:pt x="141043" y="352883"/>
                </a:cubicBezTo>
                <a:cubicBezTo>
                  <a:pt x="138747" y="355369"/>
                  <a:pt x="137598" y="358743"/>
                  <a:pt x="137598" y="363005"/>
                </a:cubicBezTo>
                <a:cubicBezTo>
                  <a:pt x="137598" y="368829"/>
                  <a:pt x="139765" y="373222"/>
                  <a:pt x="144098" y="376181"/>
                </a:cubicBezTo>
                <a:cubicBezTo>
                  <a:pt x="148431" y="379141"/>
                  <a:pt x="153936" y="380621"/>
                  <a:pt x="160613" y="380621"/>
                </a:cubicBezTo>
                <a:cubicBezTo>
                  <a:pt x="167242" y="380621"/>
                  <a:pt x="172842" y="379318"/>
                  <a:pt x="177411" y="376714"/>
                </a:cubicBezTo>
                <a:cubicBezTo>
                  <a:pt x="181981" y="374109"/>
                  <a:pt x="185438" y="370747"/>
                  <a:pt x="187782" y="366627"/>
                </a:cubicBezTo>
                <a:cubicBezTo>
                  <a:pt x="190126" y="362508"/>
                  <a:pt x="191298" y="358175"/>
                  <a:pt x="191298" y="353629"/>
                </a:cubicBezTo>
                <a:close/>
                <a:moveTo>
                  <a:pt x="27560" y="299361"/>
                </a:moveTo>
                <a:lnTo>
                  <a:pt x="27560" y="329762"/>
                </a:lnTo>
                <a:lnTo>
                  <a:pt x="56257" y="329762"/>
                </a:lnTo>
                <a:cubicBezTo>
                  <a:pt x="60756" y="329762"/>
                  <a:pt x="64615" y="329135"/>
                  <a:pt x="67835" y="327880"/>
                </a:cubicBezTo>
                <a:cubicBezTo>
                  <a:pt x="71055" y="326625"/>
                  <a:pt x="73529" y="324825"/>
                  <a:pt x="75258" y="322481"/>
                </a:cubicBezTo>
                <a:cubicBezTo>
                  <a:pt x="76986" y="320137"/>
                  <a:pt x="77851" y="317355"/>
                  <a:pt x="77851" y="314135"/>
                </a:cubicBezTo>
                <a:cubicBezTo>
                  <a:pt x="77851" y="309542"/>
                  <a:pt x="75933" y="305931"/>
                  <a:pt x="72097" y="303303"/>
                </a:cubicBezTo>
                <a:cubicBezTo>
                  <a:pt x="68261" y="300675"/>
                  <a:pt x="62981" y="299361"/>
                  <a:pt x="56257" y="299361"/>
                </a:cubicBezTo>
                <a:close/>
                <a:moveTo>
                  <a:pt x="2656014" y="297656"/>
                </a:moveTo>
                <a:cubicBezTo>
                  <a:pt x="2649337" y="297656"/>
                  <a:pt x="2643571" y="299301"/>
                  <a:pt x="2638717" y="302592"/>
                </a:cubicBezTo>
                <a:cubicBezTo>
                  <a:pt x="2633864" y="305884"/>
                  <a:pt x="2630134" y="310157"/>
                  <a:pt x="2627530" y="315414"/>
                </a:cubicBezTo>
                <a:lnTo>
                  <a:pt x="2624214" y="329762"/>
                </a:lnTo>
                <a:lnTo>
                  <a:pt x="2685847" y="329762"/>
                </a:lnTo>
                <a:cubicBezTo>
                  <a:pt x="2685847" y="323606"/>
                  <a:pt x="2684628" y="318113"/>
                  <a:pt x="2682189" y="313283"/>
                </a:cubicBezTo>
                <a:cubicBezTo>
                  <a:pt x="2679750" y="308453"/>
                  <a:pt x="2676293" y="304641"/>
                  <a:pt x="2671818" y="301847"/>
                </a:cubicBezTo>
                <a:cubicBezTo>
                  <a:pt x="2667343" y="299053"/>
                  <a:pt x="2662075" y="297656"/>
                  <a:pt x="2656014" y="297656"/>
                </a:cubicBezTo>
                <a:close/>
                <a:moveTo>
                  <a:pt x="2532473" y="297656"/>
                </a:moveTo>
                <a:cubicBezTo>
                  <a:pt x="2524991" y="297656"/>
                  <a:pt x="2518835" y="299597"/>
                  <a:pt x="2514005" y="303480"/>
                </a:cubicBezTo>
                <a:cubicBezTo>
                  <a:pt x="2509174" y="307363"/>
                  <a:pt x="2505599" y="312454"/>
                  <a:pt x="2503279" y="318752"/>
                </a:cubicBezTo>
                <a:cubicBezTo>
                  <a:pt x="2500958" y="325050"/>
                  <a:pt x="2499798" y="331846"/>
                  <a:pt x="2499798" y="339138"/>
                </a:cubicBezTo>
                <a:cubicBezTo>
                  <a:pt x="2499798" y="346431"/>
                  <a:pt x="2500958" y="353202"/>
                  <a:pt x="2503279" y="359453"/>
                </a:cubicBezTo>
                <a:cubicBezTo>
                  <a:pt x="2505599" y="365704"/>
                  <a:pt x="2509174" y="370747"/>
                  <a:pt x="2514005" y="374583"/>
                </a:cubicBezTo>
                <a:cubicBezTo>
                  <a:pt x="2518835" y="378419"/>
                  <a:pt x="2524991" y="380337"/>
                  <a:pt x="2532473" y="380337"/>
                </a:cubicBezTo>
                <a:cubicBezTo>
                  <a:pt x="2539955" y="380337"/>
                  <a:pt x="2546111" y="378419"/>
                  <a:pt x="2550941" y="374583"/>
                </a:cubicBezTo>
                <a:cubicBezTo>
                  <a:pt x="2555771" y="370747"/>
                  <a:pt x="2559346" y="365704"/>
                  <a:pt x="2561667" y="359453"/>
                </a:cubicBezTo>
                <a:cubicBezTo>
                  <a:pt x="2563987" y="353202"/>
                  <a:pt x="2565147" y="346431"/>
                  <a:pt x="2565147" y="339138"/>
                </a:cubicBezTo>
                <a:cubicBezTo>
                  <a:pt x="2565147" y="331846"/>
                  <a:pt x="2563987" y="325050"/>
                  <a:pt x="2561667" y="318752"/>
                </a:cubicBezTo>
                <a:cubicBezTo>
                  <a:pt x="2559346" y="312454"/>
                  <a:pt x="2555771" y="307363"/>
                  <a:pt x="2550941" y="303480"/>
                </a:cubicBezTo>
                <a:cubicBezTo>
                  <a:pt x="2546111" y="299597"/>
                  <a:pt x="2539955" y="297656"/>
                  <a:pt x="2532473" y="297656"/>
                </a:cubicBezTo>
                <a:close/>
                <a:moveTo>
                  <a:pt x="2412057" y="297656"/>
                </a:moveTo>
                <a:cubicBezTo>
                  <a:pt x="2405238" y="297656"/>
                  <a:pt x="2399508" y="299372"/>
                  <a:pt x="2394868" y="302806"/>
                </a:cubicBezTo>
                <a:cubicBezTo>
                  <a:pt x="2390227" y="306239"/>
                  <a:pt x="2386722" y="311022"/>
                  <a:pt x="2384355" y="317154"/>
                </a:cubicBezTo>
                <a:cubicBezTo>
                  <a:pt x="2381987" y="323286"/>
                  <a:pt x="2380803" y="330425"/>
                  <a:pt x="2380803" y="338570"/>
                </a:cubicBezTo>
                <a:cubicBezTo>
                  <a:pt x="2380803" y="346810"/>
                  <a:pt x="2382011" y="354067"/>
                  <a:pt x="2384426" y="360341"/>
                </a:cubicBezTo>
                <a:cubicBezTo>
                  <a:pt x="2386841" y="366616"/>
                  <a:pt x="2390369" y="371517"/>
                  <a:pt x="2395009" y="375045"/>
                </a:cubicBezTo>
                <a:cubicBezTo>
                  <a:pt x="2399650" y="378573"/>
                  <a:pt x="2405333" y="380337"/>
                  <a:pt x="2412057" y="380337"/>
                </a:cubicBezTo>
                <a:cubicBezTo>
                  <a:pt x="2419066" y="380337"/>
                  <a:pt x="2424926" y="378478"/>
                  <a:pt x="2429638" y="374761"/>
                </a:cubicBezTo>
                <a:cubicBezTo>
                  <a:pt x="2434349" y="371043"/>
                  <a:pt x="2437901" y="366024"/>
                  <a:pt x="2440292" y="359702"/>
                </a:cubicBezTo>
                <a:cubicBezTo>
                  <a:pt x="2442684" y="353380"/>
                  <a:pt x="2443879" y="346336"/>
                  <a:pt x="2443879" y="338570"/>
                </a:cubicBezTo>
                <a:cubicBezTo>
                  <a:pt x="2443879" y="330899"/>
                  <a:pt x="2442707" y="323973"/>
                  <a:pt x="2440363" y="317793"/>
                </a:cubicBezTo>
                <a:cubicBezTo>
                  <a:pt x="2438019" y="311613"/>
                  <a:pt x="2434491" y="306712"/>
                  <a:pt x="2429779" y="303090"/>
                </a:cubicBezTo>
                <a:cubicBezTo>
                  <a:pt x="2425068" y="299467"/>
                  <a:pt x="2419160" y="297656"/>
                  <a:pt x="2412057" y="297656"/>
                </a:cubicBezTo>
                <a:close/>
                <a:moveTo>
                  <a:pt x="2103848" y="297656"/>
                </a:moveTo>
                <a:cubicBezTo>
                  <a:pt x="2096366" y="297656"/>
                  <a:pt x="2090210" y="299597"/>
                  <a:pt x="2085380" y="303480"/>
                </a:cubicBezTo>
                <a:cubicBezTo>
                  <a:pt x="2080549" y="307363"/>
                  <a:pt x="2076974" y="312454"/>
                  <a:pt x="2074654" y="318752"/>
                </a:cubicBezTo>
                <a:cubicBezTo>
                  <a:pt x="2072333" y="325050"/>
                  <a:pt x="2071173" y="331846"/>
                  <a:pt x="2071173" y="339138"/>
                </a:cubicBezTo>
                <a:cubicBezTo>
                  <a:pt x="2071173" y="346431"/>
                  <a:pt x="2072333" y="353202"/>
                  <a:pt x="2074654" y="359453"/>
                </a:cubicBezTo>
                <a:cubicBezTo>
                  <a:pt x="2076974" y="365704"/>
                  <a:pt x="2080549" y="370747"/>
                  <a:pt x="2085380" y="374583"/>
                </a:cubicBezTo>
                <a:cubicBezTo>
                  <a:pt x="2090210" y="378419"/>
                  <a:pt x="2096366" y="380337"/>
                  <a:pt x="2103848" y="380337"/>
                </a:cubicBezTo>
                <a:cubicBezTo>
                  <a:pt x="2111330" y="380337"/>
                  <a:pt x="2117486" y="378419"/>
                  <a:pt x="2122316" y="374583"/>
                </a:cubicBezTo>
                <a:cubicBezTo>
                  <a:pt x="2127146" y="370747"/>
                  <a:pt x="2130721" y="365704"/>
                  <a:pt x="2133042" y="359453"/>
                </a:cubicBezTo>
                <a:cubicBezTo>
                  <a:pt x="2135362" y="353202"/>
                  <a:pt x="2136522" y="346431"/>
                  <a:pt x="2136522" y="339138"/>
                </a:cubicBezTo>
                <a:cubicBezTo>
                  <a:pt x="2136522" y="331846"/>
                  <a:pt x="2135362" y="325050"/>
                  <a:pt x="2133042" y="318752"/>
                </a:cubicBezTo>
                <a:cubicBezTo>
                  <a:pt x="2130721" y="312454"/>
                  <a:pt x="2127146" y="307363"/>
                  <a:pt x="2122316" y="303480"/>
                </a:cubicBezTo>
                <a:cubicBezTo>
                  <a:pt x="2117486" y="299597"/>
                  <a:pt x="2111330" y="297656"/>
                  <a:pt x="2103848" y="297656"/>
                </a:cubicBezTo>
                <a:close/>
                <a:moveTo>
                  <a:pt x="1884773" y="297656"/>
                </a:moveTo>
                <a:cubicBezTo>
                  <a:pt x="1877291" y="297656"/>
                  <a:pt x="1871135" y="299597"/>
                  <a:pt x="1866305" y="303480"/>
                </a:cubicBezTo>
                <a:cubicBezTo>
                  <a:pt x="1861474" y="307363"/>
                  <a:pt x="1857899" y="312454"/>
                  <a:pt x="1855579" y="318752"/>
                </a:cubicBezTo>
                <a:cubicBezTo>
                  <a:pt x="1853258" y="325050"/>
                  <a:pt x="1852098" y="331846"/>
                  <a:pt x="1852098" y="339138"/>
                </a:cubicBezTo>
                <a:cubicBezTo>
                  <a:pt x="1852098" y="346431"/>
                  <a:pt x="1853258" y="353202"/>
                  <a:pt x="1855579" y="359453"/>
                </a:cubicBezTo>
                <a:cubicBezTo>
                  <a:pt x="1857899" y="365704"/>
                  <a:pt x="1861474" y="370747"/>
                  <a:pt x="1866305" y="374583"/>
                </a:cubicBezTo>
                <a:cubicBezTo>
                  <a:pt x="1871135" y="378419"/>
                  <a:pt x="1877291" y="380337"/>
                  <a:pt x="1884773" y="380337"/>
                </a:cubicBezTo>
                <a:cubicBezTo>
                  <a:pt x="1892255" y="380337"/>
                  <a:pt x="1898411" y="378419"/>
                  <a:pt x="1903241" y="374583"/>
                </a:cubicBezTo>
                <a:cubicBezTo>
                  <a:pt x="1908071" y="370747"/>
                  <a:pt x="1911646" y="365704"/>
                  <a:pt x="1913967" y="359453"/>
                </a:cubicBezTo>
                <a:cubicBezTo>
                  <a:pt x="1916287" y="353202"/>
                  <a:pt x="1917447" y="346431"/>
                  <a:pt x="1917447" y="339138"/>
                </a:cubicBezTo>
                <a:cubicBezTo>
                  <a:pt x="1917447" y="331846"/>
                  <a:pt x="1916287" y="325050"/>
                  <a:pt x="1913967" y="318752"/>
                </a:cubicBezTo>
                <a:cubicBezTo>
                  <a:pt x="1911646" y="312454"/>
                  <a:pt x="1908071" y="307363"/>
                  <a:pt x="1903241" y="303480"/>
                </a:cubicBezTo>
                <a:cubicBezTo>
                  <a:pt x="1898411" y="299597"/>
                  <a:pt x="1892255" y="297656"/>
                  <a:pt x="1884773" y="297656"/>
                </a:cubicBezTo>
                <a:close/>
                <a:moveTo>
                  <a:pt x="1541873" y="297656"/>
                </a:moveTo>
                <a:cubicBezTo>
                  <a:pt x="1534391" y="297656"/>
                  <a:pt x="1528235" y="299597"/>
                  <a:pt x="1523405" y="303480"/>
                </a:cubicBezTo>
                <a:cubicBezTo>
                  <a:pt x="1518574" y="307363"/>
                  <a:pt x="1514999" y="312454"/>
                  <a:pt x="1512679" y="318752"/>
                </a:cubicBezTo>
                <a:cubicBezTo>
                  <a:pt x="1510358" y="325050"/>
                  <a:pt x="1509198" y="331846"/>
                  <a:pt x="1509198" y="339138"/>
                </a:cubicBezTo>
                <a:cubicBezTo>
                  <a:pt x="1509198" y="346431"/>
                  <a:pt x="1510358" y="353202"/>
                  <a:pt x="1512679" y="359453"/>
                </a:cubicBezTo>
                <a:cubicBezTo>
                  <a:pt x="1514999" y="365704"/>
                  <a:pt x="1518574" y="370747"/>
                  <a:pt x="1523405" y="374583"/>
                </a:cubicBezTo>
                <a:cubicBezTo>
                  <a:pt x="1528235" y="378419"/>
                  <a:pt x="1534391" y="380337"/>
                  <a:pt x="1541873" y="380337"/>
                </a:cubicBezTo>
                <a:cubicBezTo>
                  <a:pt x="1549355" y="380337"/>
                  <a:pt x="1555511" y="378419"/>
                  <a:pt x="1560341" y="374583"/>
                </a:cubicBezTo>
                <a:cubicBezTo>
                  <a:pt x="1565171" y="370747"/>
                  <a:pt x="1568746" y="365704"/>
                  <a:pt x="1571067" y="359453"/>
                </a:cubicBezTo>
                <a:cubicBezTo>
                  <a:pt x="1573387" y="353202"/>
                  <a:pt x="1574547" y="346431"/>
                  <a:pt x="1574547" y="339138"/>
                </a:cubicBezTo>
                <a:cubicBezTo>
                  <a:pt x="1574547" y="331846"/>
                  <a:pt x="1573387" y="325050"/>
                  <a:pt x="1571067" y="318752"/>
                </a:cubicBezTo>
                <a:cubicBezTo>
                  <a:pt x="1568746" y="312454"/>
                  <a:pt x="1565171" y="307363"/>
                  <a:pt x="1560341" y="303480"/>
                </a:cubicBezTo>
                <a:cubicBezTo>
                  <a:pt x="1555511" y="299597"/>
                  <a:pt x="1549355" y="297656"/>
                  <a:pt x="1541873" y="297656"/>
                </a:cubicBezTo>
                <a:close/>
                <a:moveTo>
                  <a:pt x="287982" y="297656"/>
                </a:moveTo>
                <a:cubicBezTo>
                  <a:pt x="281163" y="297656"/>
                  <a:pt x="275433" y="299372"/>
                  <a:pt x="270793" y="302806"/>
                </a:cubicBezTo>
                <a:cubicBezTo>
                  <a:pt x="266152" y="306239"/>
                  <a:pt x="262648" y="311022"/>
                  <a:pt x="260280" y="317154"/>
                </a:cubicBezTo>
                <a:cubicBezTo>
                  <a:pt x="257912" y="323286"/>
                  <a:pt x="256728" y="330425"/>
                  <a:pt x="256728" y="338570"/>
                </a:cubicBezTo>
                <a:cubicBezTo>
                  <a:pt x="256728" y="346810"/>
                  <a:pt x="257936" y="354067"/>
                  <a:pt x="260351" y="360341"/>
                </a:cubicBezTo>
                <a:cubicBezTo>
                  <a:pt x="262766" y="366616"/>
                  <a:pt x="266294" y="371517"/>
                  <a:pt x="270935" y="375045"/>
                </a:cubicBezTo>
                <a:cubicBezTo>
                  <a:pt x="275576" y="378573"/>
                  <a:pt x="281258" y="380337"/>
                  <a:pt x="287982" y="380337"/>
                </a:cubicBezTo>
                <a:cubicBezTo>
                  <a:pt x="294991" y="380337"/>
                  <a:pt x="300851" y="378478"/>
                  <a:pt x="305563" y="374761"/>
                </a:cubicBezTo>
                <a:cubicBezTo>
                  <a:pt x="310274" y="371043"/>
                  <a:pt x="313826" y="366024"/>
                  <a:pt x="316217" y="359702"/>
                </a:cubicBezTo>
                <a:cubicBezTo>
                  <a:pt x="318609" y="353380"/>
                  <a:pt x="319804" y="346336"/>
                  <a:pt x="319804" y="338570"/>
                </a:cubicBezTo>
                <a:cubicBezTo>
                  <a:pt x="319804" y="330899"/>
                  <a:pt x="318632" y="323973"/>
                  <a:pt x="316288" y="317793"/>
                </a:cubicBezTo>
                <a:cubicBezTo>
                  <a:pt x="313944" y="311613"/>
                  <a:pt x="310416" y="306712"/>
                  <a:pt x="305705" y="303090"/>
                </a:cubicBezTo>
                <a:cubicBezTo>
                  <a:pt x="300993" y="299467"/>
                  <a:pt x="295085" y="297656"/>
                  <a:pt x="287982" y="297656"/>
                </a:cubicBezTo>
                <a:close/>
                <a:moveTo>
                  <a:pt x="2824798" y="284018"/>
                </a:moveTo>
                <a:lnTo>
                  <a:pt x="2913446" y="284018"/>
                </a:lnTo>
                <a:lnTo>
                  <a:pt x="2913446" y="299645"/>
                </a:lnTo>
                <a:lnTo>
                  <a:pt x="2877646" y="299645"/>
                </a:lnTo>
                <a:lnTo>
                  <a:pt x="2877646" y="393122"/>
                </a:lnTo>
                <a:lnTo>
                  <a:pt x="2860882" y="393122"/>
                </a:lnTo>
                <a:lnTo>
                  <a:pt x="2860882" y="299645"/>
                </a:lnTo>
                <a:lnTo>
                  <a:pt x="2824798" y="299645"/>
                </a:lnTo>
                <a:close/>
                <a:moveTo>
                  <a:pt x="2726274" y="284018"/>
                </a:moveTo>
                <a:lnTo>
                  <a:pt x="2743038" y="284018"/>
                </a:lnTo>
                <a:lnTo>
                  <a:pt x="2743038" y="331467"/>
                </a:lnTo>
                <a:lnTo>
                  <a:pt x="2754119" y="331467"/>
                </a:lnTo>
                <a:lnTo>
                  <a:pt x="2793328" y="284018"/>
                </a:lnTo>
                <a:lnTo>
                  <a:pt x="2814922" y="284018"/>
                </a:lnTo>
                <a:lnTo>
                  <a:pt x="2770882" y="336581"/>
                </a:lnTo>
                <a:lnTo>
                  <a:pt x="2815490" y="393122"/>
                </a:lnTo>
                <a:lnTo>
                  <a:pt x="2793896" y="393122"/>
                </a:lnTo>
                <a:lnTo>
                  <a:pt x="2758096" y="347094"/>
                </a:lnTo>
                <a:lnTo>
                  <a:pt x="2743038" y="347094"/>
                </a:lnTo>
                <a:lnTo>
                  <a:pt x="2743038" y="393122"/>
                </a:lnTo>
                <a:lnTo>
                  <a:pt x="2726274" y="393122"/>
                </a:lnTo>
                <a:close/>
                <a:moveTo>
                  <a:pt x="2250024" y="284018"/>
                </a:moveTo>
                <a:lnTo>
                  <a:pt x="2335830" y="284018"/>
                </a:lnTo>
                <a:lnTo>
                  <a:pt x="2335830" y="393122"/>
                </a:lnTo>
                <a:lnTo>
                  <a:pt x="2319067" y="393122"/>
                </a:lnTo>
                <a:lnTo>
                  <a:pt x="2319067" y="299645"/>
                </a:lnTo>
                <a:lnTo>
                  <a:pt x="2266788" y="299645"/>
                </a:lnTo>
                <a:lnTo>
                  <a:pt x="2266788" y="393122"/>
                </a:lnTo>
                <a:lnTo>
                  <a:pt x="2250024" y="393122"/>
                </a:lnTo>
                <a:close/>
                <a:moveTo>
                  <a:pt x="1964274" y="284018"/>
                </a:moveTo>
                <a:lnTo>
                  <a:pt x="2031612" y="284018"/>
                </a:lnTo>
                <a:lnTo>
                  <a:pt x="2031612" y="299645"/>
                </a:lnTo>
                <a:lnTo>
                  <a:pt x="1981038" y="299645"/>
                </a:lnTo>
                <a:lnTo>
                  <a:pt x="1981038" y="393122"/>
                </a:lnTo>
                <a:lnTo>
                  <a:pt x="1964274" y="393122"/>
                </a:lnTo>
                <a:close/>
                <a:moveTo>
                  <a:pt x="1726149" y="284018"/>
                </a:moveTo>
                <a:lnTo>
                  <a:pt x="1742913" y="284018"/>
                </a:lnTo>
                <a:lnTo>
                  <a:pt x="1742913" y="330899"/>
                </a:lnTo>
                <a:lnTo>
                  <a:pt x="1795192" y="330899"/>
                </a:lnTo>
                <a:lnTo>
                  <a:pt x="1795192" y="284018"/>
                </a:lnTo>
                <a:lnTo>
                  <a:pt x="1811955" y="284018"/>
                </a:lnTo>
                <a:lnTo>
                  <a:pt x="1811955" y="393122"/>
                </a:lnTo>
                <a:lnTo>
                  <a:pt x="1795192" y="393122"/>
                </a:lnTo>
                <a:lnTo>
                  <a:pt x="1795192" y="346526"/>
                </a:lnTo>
                <a:lnTo>
                  <a:pt x="1742913" y="346526"/>
                </a:lnTo>
                <a:lnTo>
                  <a:pt x="1742913" y="393122"/>
                </a:lnTo>
                <a:lnTo>
                  <a:pt x="1726149" y="393122"/>
                </a:lnTo>
                <a:close/>
                <a:moveTo>
                  <a:pt x="1615123" y="284018"/>
                </a:moveTo>
                <a:lnTo>
                  <a:pt x="1703771" y="284018"/>
                </a:lnTo>
                <a:lnTo>
                  <a:pt x="1703771" y="299645"/>
                </a:lnTo>
                <a:lnTo>
                  <a:pt x="1667971" y="299645"/>
                </a:lnTo>
                <a:lnTo>
                  <a:pt x="1667971" y="393122"/>
                </a:lnTo>
                <a:lnTo>
                  <a:pt x="1651207" y="393122"/>
                </a:lnTo>
                <a:lnTo>
                  <a:pt x="1651207" y="299645"/>
                </a:lnTo>
                <a:lnTo>
                  <a:pt x="1615123" y="299645"/>
                </a:lnTo>
                <a:close/>
                <a:moveTo>
                  <a:pt x="1397740" y="284018"/>
                </a:moveTo>
                <a:lnTo>
                  <a:pt x="1470476" y="284018"/>
                </a:lnTo>
                <a:lnTo>
                  <a:pt x="1470476" y="393122"/>
                </a:lnTo>
                <a:lnTo>
                  <a:pt x="1453712" y="393122"/>
                </a:lnTo>
                <a:lnTo>
                  <a:pt x="1453712" y="299645"/>
                </a:lnTo>
                <a:lnTo>
                  <a:pt x="1413651" y="299645"/>
                </a:lnTo>
                <a:lnTo>
                  <a:pt x="1411946" y="338570"/>
                </a:lnTo>
                <a:cubicBezTo>
                  <a:pt x="1411567" y="347520"/>
                  <a:pt x="1410774" y="355393"/>
                  <a:pt x="1409566" y="362188"/>
                </a:cubicBezTo>
                <a:cubicBezTo>
                  <a:pt x="1408359" y="368983"/>
                  <a:pt x="1406536" y="374678"/>
                  <a:pt x="1404097" y="379271"/>
                </a:cubicBezTo>
                <a:cubicBezTo>
                  <a:pt x="1401658" y="383864"/>
                  <a:pt x="1398426" y="387321"/>
                  <a:pt x="1394401" y="389642"/>
                </a:cubicBezTo>
                <a:cubicBezTo>
                  <a:pt x="1390376" y="391962"/>
                  <a:pt x="1385333" y="393122"/>
                  <a:pt x="1379271" y="393122"/>
                </a:cubicBezTo>
                <a:lnTo>
                  <a:pt x="1373589" y="393122"/>
                </a:lnTo>
                <a:lnTo>
                  <a:pt x="1373589" y="377495"/>
                </a:lnTo>
                <a:lnTo>
                  <a:pt x="1377567" y="377495"/>
                </a:lnTo>
                <a:cubicBezTo>
                  <a:pt x="1380834" y="377495"/>
                  <a:pt x="1383557" y="376844"/>
                  <a:pt x="1385735" y="375542"/>
                </a:cubicBezTo>
                <a:cubicBezTo>
                  <a:pt x="1387913" y="374240"/>
                  <a:pt x="1389677" y="371943"/>
                  <a:pt x="1391027" y="368652"/>
                </a:cubicBezTo>
                <a:cubicBezTo>
                  <a:pt x="1392377" y="365361"/>
                  <a:pt x="1393418" y="360767"/>
                  <a:pt x="1394152" y="354872"/>
                </a:cubicBezTo>
                <a:cubicBezTo>
                  <a:pt x="1394886" y="348976"/>
                  <a:pt x="1395419" y="341459"/>
                  <a:pt x="1395751" y="332319"/>
                </a:cubicBezTo>
                <a:close/>
                <a:moveTo>
                  <a:pt x="1259424" y="284018"/>
                </a:moveTo>
                <a:lnTo>
                  <a:pt x="1276188" y="284018"/>
                </a:lnTo>
                <a:lnTo>
                  <a:pt x="1276188" y="368403"/>
                </a:lnTo>
                <a:lnTo>
                  <a:pt x="1328751" y="284018"/>
                </a:lnTo>
                <a:lnTo>
                  <a:pt x="1348072" y="284018"/>
                </a:lnTo>
                <a:lnTo>
                  <a:pt x="1348072" y="393122"/>
                </a:lnTo>
                <a:lnTo>
                  <a:pt x="1331308" y="393122"/>
                </a:lnTo>
                <a:lnTo>
                  <a:pt x="1331308" y="308737"/>
                </a:lnTo>
                <a:lnTo>
                  <a:pt x="1279029" y="393122"/>
                </a:lnTo>
                <a:lnTo>
                  <a:pt x="1259424" y="393122"/>
                </a:lnTo>
                <a:close/>
                <a:moveTo>
                  <a:pt x="1145124" y="284018"/>
                </a:moveTo>
                <a:lnTo>
                  <a:pt x="1230930" y="284018"/>
                </a:lnTo>
                <a:lnTo>
                  <a:pt x="1230930" y="393122"/>
                </a:lnTo>
                <a:lnTo>
                  <a:pt x="1214167" y="393122"/>
                </a:lnTo>
                <a:lnTo>
                  <a:pt x="1214167" y="299645"/>
                </a:lnTo>
                <a:lnTo>
                  <a:pt x="1161888" y="299645"/>
                </a:lnTo>
                <a:lnTo>
                  <a:pt x="1161888" y="393122"/>
                </a:lnTo>
                <a:lnTo>
                  <a:pt x="1145124" y="393122"/>
                </a:lnTo>
                <a:close/>
                <a:moveTo>
                  <a:pt x="935574" y="284018"/>
                </a:moveTo>
                <a:lnTo>
                  <a:pt x="942109" y="284018"/>
                </a:lnTo>
                <a:lnTo>
                  <a:pt x="952338" y="284018"/>
                </a:lnTo>
                <a:lnTo>
                  <a:pt x="957736" y="284018"/>
                </a:lnTo>
                <a:lnTo>
                  <a:pt x="995241" y="370392"/>
                </a:lnTo>
                <a:lnTo>
                  <a:pt x="1033314" y="284018"/>
                </a:lnTo>
                <a:lnTo>
                  <a:pt x="1038144" y="284018"/>
                </a:lnTo>
                <a:lnTo>
                  <a:pt x="1049225" y="284018"/>
                </a:lnTo>
                <a:lnTo>
                  <a:pt x="1054907" y="284018"/>
                </a:lnTo>
                <a:lnTo>
                  <a:pt x="1054907" y="393122"/>
                </a:lnTo>
                <a:lnTo>
                  <a:pt x="1038144" y="393122"/>
                </a:lnTo>
                <a:lnTo>
                  <a:pt x="1038144" y="309651"/>
                </a:lnTo>
                <a:lnTo>
                  <a:pt x="1002060" y="393122"/>
                </a:lnTo>
                <a:lnTo>
                  <a:pt x="988422" y="393122"/>
                </a:lnTo>
                <a:lnTo>
                  <a:pt x="952338" y="308114"/>
                </a:lnTo>
                <a:lnTo>
                  <a:pt x="952338" y="393122"/>
                </a:lnTo>
                <a:lnTo>
                  <a:pt x="935574" y="393122"/>
                </a:lnTo>
                <a:close/>
                <a:moveTo>
                  <a:pt x="710248" y="284018"/>
                </a:moveTo>
                <a:lnTo>
                  <a:pt x="798896" y="284018"/>
                </a:lnTo>
                <a:lnTo>
                  <a:pt x="798896" y="299645"/>
                </a:lnTo>
                <a:lnTo>
                  <a:pt x="763096" y="299645"/>
                </a:lnTo>
                <a:lnTo>
                  <a:pt x="763096" y="393122"/>
                </a:lnTo>
                <a:lnTo>
                  <a:pt x="746332" y="393122"/>
                </a:lnTo>
                <a:lnTo>
                  <a:pt x="746332" y="299645"/>
                </a:lnTo>
                <a:lnTo>
                  <a:pt x="710248" y="299645"/>
                </a:lnTo>
                <a:close/>
                <a:moveTo>
                  <a:pt x="602199" y="284018"/>
                </a:moveTo>
                <a:lnTo>
                  <a:pt x="618962" y="284018"/>
                </a:lnTo>
                <a:lnTo>
                  <a:pt x="618962" y="330899"/>
                </a:lnTo>
                <a:lnTo>
                  <a:pt x="671242" y="330899"/>
                </a:lnTo>
                <a:lnTo>
                  <a:pt x="671242" y="284018"/>
                </a:lnTo>
                <a:lnTo>
                  <a:pt x="688005" y="284018"/>
                </a:lnTo>
                <a:lnTo>
                  <a:pt x="688005" y="393122"/>
                </a:lnTo>
                <a:lnTo>
                  <a:pt x="671242" y="393122"/>
                </a:lnTo>
                <a:lnTo>
                  <a:pt x="671242" y="346526"/>
                </a:lnTo>
                <a:lnTo>
                  <a:pt x="618962" y="346526"/>
                </a:lnTo>
                <a:lnTo>
                  <a:pt x="618962" y="393122"/>
                </a:lnTo>
                <a:lnTo>
                  <a:pt x="602199" y="393122"/>
                </a:lnTo>
                <a:close/>
                <a:moveTo>
                  <a:pt x="364074" y="284018"/>
                </a:moveTo>
                <a:lnTo>
                  <a:pt x="380838" y="284018"/>
                </a:lnTo>
                <a:lnTo>
                  <a:pt x="380838" y="368403"/>
                </a:lnTo>
                <a:lnTo>
                  <a:pt x="433401" y="284018"/>
                </a:lnTo>
                <a:lnTo>
                  <a:pt x="452722" y="284018"/>
                </a:lnTo>
                <a:lnTo>
                  <a:pt x="452722" y="393122"/>
                </a:lnTo>
                <a:lnTo>
                  <a:pt x="435958" y="393122"/>
                </a:lnTo>
                <a:lnTo>
                  <a:pt x="435958" y="308737"/>
                </a:lnTo>
                <a:lnTo>
                  <a:pt x="383679" y="393122"/>
                </a:lnTo>
                <a:lnTo>
                  <a:pt x="364074" y="393122"/>
                </a:lnTo>
                <a:close/>
                <a:moveTo>
                  <a:pt x="11649" y="284018"/>
                </a:moveTo>
                <a:lnTo>
                  <a:pt x="56257" y="284018"/>
                </a:lnTo>
                <a:cubicBezTo>
                  <a:pt x="68001" y="284018"/>
                  <a:pt x="77330" y="286670"/>
                  <a:pt x="84243" y="291973"/>
                </a:cubicBezTo>
                <a:cubicBezTo>
                  <a:pt x="91157" y="297277"/>
                  <a:pt x="94614" y="304285"/>
                  <a:pt x="94614" y="312999"/>
                </a:cubicBezTo>
                <a:cubicBezTo>
                  <a:pt x="94614" y="319628"/>
                  <a:pt x="92649" y="324754"/>
                  <a:pt x="88718" y="328377"/>
                </a:cubicBezTo>
                <a:cubicBezTo>
                  <a:pt x="84788" y="332000"/>
                  <a:pt x="79745" y="334450"/>
                  <a:pt x="73589" y="335729"/>
                </a:cubicBezTo>
                <a:cubicBezTo>
                  <a:pt x="77614" y="336297"/>
                  <a:pt x="81532" y="337718"/>
                  <a:pt x="85344" y="339991"/>
                </a:cubicBezTo>
                <a:cubicBezTo>
                  <a:pt x="89156" y="342264"/>
                  <a:pt x="92317" y="345377"/>
                  <a:pt x="94827" y="349331"/>
                </a:cubicBezTo>
                <a:cubicBezTo>
                  <a:pt x="97337" y="353285"/>
                  <a:pt x="98592" y="358127"/>
                  <a:pt x="98592" y="363857"/>
                </a:cubicBezTo>
                <a:cubicBezTo>
                  <a:pt x="98592" y="369445"/>
                  <a:pt x="97171" y="374441"/>
                  <a:pt x="94330" y="378845"/>
                </a:cubicBezTo>
                <a:cubicBezTo>
                  <a:pt x="91489" y="383249"/>
                  <a:pt x="87416" y="386729"/>
                  <a:pt x="82112" y="389287"/>
                </a:cubicBezTo>
                <a:cubicBezTo>
                  <a:pt x="76809" y="391844"/>
                  <a:pt x="70463" y="393122"/>
                  <a:pt x="63076" y="393122"/>
                </a:cubicBezTo>
                <a:lnTo>
                  <a:pt x="11649" y="393122"/>
                </a:lnTo>
                <a:close/>
                <a:moveTo>
                  <a:pt x="2977590" y="282597"/>
                </a:moveTo>
                <a:cubicBezTo>
                  <a:pt x="2981095" y="282597"/>
                  <a:pt x="2985132" y="283011"/>
                  <a:pt x="2989701" y="283840"/>
                </a:cubicBezTo>
                <a:cubicBezTo>
                  <a:pt x="2994271" y="284669"/>
                  <a:pt x="2998699" y="286362"/>
                  <a:pt x="3002984" y="288919"/>
                </a:cubicBezTo>
                <a:cubicBezTo>
                  <a:pt x="3007270" y="291476"/>
                  <a:pt x="3010834" y="295335"/>
                  <a:pt x="3013675" y="300497"/>
                </a:cubicBezTo>
                <a:cubicBezTo>
                  <a:pt x="3016516" y="305659"/>
                  <a:pt x="3017937" y="312572"/>
                  <a:pt x="3017937" y="321238"/>
                </a:cubicBezTo>
                <a:lnTo>
                  <a:pt x="3017937" y="393122"/>
                </a:lnTo>
                <a:lnTo>
                  <a:pt x="3001173" y="393122"/>
                </a:lnTo>
                <a:lnTo>
                  <a:pt x="3001173" y="378348"/>
                </a:lnTo>
                <a:lnTo>
                  <a:pt x="3000321" y="378348"/>
                </a:lnTo>
                <a:cubicBezTo>
                  <a:pt x="2999184" y="380715"/>
                  <a:pt x="2997290" y="383249"/>
                  <a:pt x="2994638" y="385948"/>
                </a:cubicBezTo>
                <a:cubicBezTo>
                  <a:pt x="2991986" y="388647"/>
                  <a:pt x="2988458" y="390944"/>
                  <a:pt x="2984055" y="392838"/>
                </a:cubicBezTo>
                <a:cubicBezTo>
                  <a:pt x="2979651" y="394732"/>
                  <a:pt x="2974276" y="395679"/>
                  <a:pt x="2967930" y="395679"/>
                </a:cubicBezTo>
                <a:cubicBezTo>
                  <a:pt x="2961017" y="395679"/>
                  <a:pt x="2954742" y="394365"/>
                  <a:pt x="2949107" y="391737"/>
                </a:cubicBezTo>
                <a:cubicBezTo>
                  <a:pt x="2943472" y="389109"/>
                  <a:pt x="2938997" y="385297"/>
                  <a:pt x="2935682" y="380301"/>
                </a:cubicBezTo>
                <a:cubicBezTo>
                  <a:pt x="2932367" y="375305"/>
                  <a:pt x="2930710" y="369256"/>
                  <a:pt x="2930710" y="362152"/>
                </a:cubicBezTo>
                <a:cubicBezTo>
                  <a:pt x="2930710" y="355902"/>
                  <a:pt x="2931941" y="350823"/>
                  <a:pt x="2934403" y="346916"/>
                </a:cubicBezTo>
                <a:cubicBezTo>
                  <a:pt x="2936866" y="343009"/>
                  <a:pt x="2940157" y="339943"/>
                  <a:pt x="2944277" y="337718"/>
                </a:cubicBezTo>
                <a:cubicBezTo>
                  <a:pt x="2948397" y="335492"/>
                  <a:pt x="2952954" y="333823"/>
                  <a:pt x="2957950" y="332710"/>
                </a:cubicBezTo>
                <a:cubicBezTo>
                  <a:pt x="2962946" y="331597"/>
                  <a:pt x="2967978" y="330709"/>
                  <a:pt x="2973045" y="330046"/>
                </a:cubicBezTo>
                <a:cubicBezTo>
                  <a:pt x="2979674" y="329194"/>
                  <a:pt x="2985061" y="328543"/>
                  <a:pt x="2989204" y="328093"/>
                </a:cubicBezTo>
                <a:cubicBezTo>
                  <a:pt x="2993348" y="327643"/>
                  <a:pt x="2996379" y="326873"/>
                  <a:pt x="2998296" y="325784"/>
                </a:cubicBezTo>
                <a:cubicBezTo>
                  <a:pt x="3000214" y="324695"/>
                  <a:pt x="3001173" y="322801"/>
                  <a:pt x="3001173" y="320102"/>
                </a:cubicBezTo>
                <a:lnTo>
                  <a:pt x="3001173" y="319533"/>
                </a:lnTo>
                <a:cubicBezTo>
                  <a:pt x="3001173" y="312525"/>
                  <a:pt x="2999267" y="307079"/>
                  <a:pt x="2995455" y="303196"/>
                </a:cubicBezTo>
                <a:cubicBezTo>
                  <a:pt x="2991643" y="299313"/>
                  <a:pt x="2985878" y="297372"/>
                  <a:pt x="2978159" y="297372"/>
                </a:cubicBezTo>
                <a:cubicBezTo>
                  <a:pt x="2970156" y="297372"/>
                  <a:pt x="2963881" y="299124"/>
                  <a:pt x="2959335" y="302628"/>
                </a:cubicBezTo>
                <a:cubicBezTo>
                  <a:pt x="2954790" y="306132"/>
                  <a:pt x="2951593" y="309873"/>
                  <a:pt x="2949746" y="313851"/>
                </a:cubicBezTo>
                <a:lnTo>
                  <a:pt x="2933835" y="308168"/>
                </a:lnTo>
                <a:cubicBezTo>
                  <a:pt x="2936676" y="301539"/>
                  <a:pt x="2940476" y="296365"/>
                  <a:pt x="2945236" y="292648"/>
                </a:cubicBezTo>
                <a:cubicBezTo>
                  <a:pt x="2949995" y="288931"/>
                  <a:pt x="2955204" y="286326"/>
                  <a:pt x="2960863" y="284835"/>
                </a:cubicBezTo>
                <a:cubicBezTo>
                  <a:pt x="2966522" y="283343"/>
                  <a:pt x="2972098" y="282597"/>
                  <a:pt x="2977590" y="282597"/>
                </a:cubicBezTo>
                <a:close/>
                <a:moveTo>
                  <a:pt x="2656014" y="282597"/>
                </a:moveTo>
                <a:cubicBezTo>
                  <a:pt x="2661696" y="282597"/>
                  <a:pt x="2667308" y="283544"/>
                  <a:pt x="2672848" y="285438"/>
                </a:cubicBezTo>
                <a:cubicBezTo>
                  <a:pt x="2678389" y="287332"/>
                  <a:pt x="2683432" y="290399"/>
                  <a:pt x="2687978" y="294637"/>
                </a:cubicBezTo>
                <a:cubicBezTo>
                  <a:pt x="2692524" y="298875"/>
                  <a:pt x="2696146" y="304475"/>
                  <a:pt x="2698846" y="311436"/>
                </a:cubicBezTo>
                <a:cubicBezTo>
                  <a:pt x="2701545" y="318397"/>
                  <a:pt x="2702894" y="326968"/>
                  <a:pt x="2702894" y="337149"/>
                </a:cubicBezTo>
                <a:lnTo>
                  <a:pt x="2702894" y="344252"/>
                </a:lnTo>
                <a:lnTo>
                  <a:pt x="2623837" y="344252"/>
                </a:lnTo>
                <a:lnTo>
                  <a:pt x="2624697" y="353389"/>
                </a:lnTo>
                <a:cubicBezTo>
                  <a:pt x="2625414" y="356875"/>
                  <a:pt x="2626488" y="360045"/>
                  <a:pt x="2627921" y="362898"/>
                </a:cubicBezTo>
                <a:cubicBezTo>
                  <a:pt x="2630785" y="368605"/>
                  <a:pt x="2634775" y="372937"/>
                  <a:pt x="2639889" y="375897"/>
                </a:cubicBezTo>
                <a:cubicBezTo>
                  <a:pt x="2645004" y="378857"/>
                  <a:pt x="2650947" y="380337"/>
                  <a:pt x="2657718" y="380337"/>
                </a:cubicBezTo>
                <a:cubicBezTo>
                  <a:pt x="2662122" y="380337"/>
                  <a:pt x="2666112" y="379709"/>
                  <a:pt x="2669687" y="378454"/>
                </a:cubicBezTo>
                <a:cubicBezTo>
                  <a:pt x="2673262" y="377199"/>
                  <a:pt x="2676352" y="375305"/>
                  <a:pt x="2678957" y="372772"/>
                </a:cubicBezTo>
                <a:cubicBezTo>
                  <a:pt x="2681561" y="370238"/>
                  <a:pt x="2683574" y="367077"/>
                  <a:pt x="2684994" y="363289"/>
                </a:cubicBezTo>
                <a:lnTo>
                  <a:pt x="2701190" y="367835"/>
                </a:lnTo>
                <a:cubicBezTo>
                  <a:pt x="2699485" y="373328"/>
                  <a:pt x="2696620" y="378146"/>
                  <a:pt x="2692595" y="382290"/>
                </a:cubicBezTo>
                <a:cubicBezTo>
                  <a:pt x="2688570" y="386433"/>
                  <a:pt x="2683597" y="389654"/>
                  <a:pt x="2677678" y="391950"/>
                </a:cubicBezTo>
                <a:cubicBezTo>
                  <a:pt x="2671759" y="394247"/>
                  <a:pt x="2665106" y="395395"/>
                  <a:pt x="2657718" y="395395"/>
                </a:cubicBezTo>
                <a:cubicBezTo>
                  <a:pt x="2647206" y="395395"/>
                  <a:pt x="2638149" y="393063"/>
                  <a:pt x="2630549" y="388399"/>
                </a:cubicBezTo>
                <a:cubicBezTo>
                  <a:pt x="2622948" y="383734"/>
                  <a:pt x="2617100" y="377199"/>
                  <a:pt x="2613004" y="368794"/>
                </a:cubicBezTo>
                <a:cubicBezTo>
                  <a:pt x="2608908" y="360389"/>
                  <a:pt x="2606860" y="350598"/>
                  <a:pt x="2606860" y="339422"/>
                </a:cubicBezTo>
                <a:cubicBezTo>
                  <a:pt x="2606860" y="328247"/>
                  <a:pt x="2608908" y="318385"/>
                  <a:pt x="2613004" y="309838"/>
                </a:cubicBezTo>
                <a:cubicBezTo>
                  <a:pt x="2617100" y="301290"/>
                  <a:pt x="2622830" y="294613"/>
                  <a:pt x="2630194" y="289807"/>
                </a:cubicBezTo>
                <a:cubicBezTo>
                  <a:pt x="2637557" y="285000"/>
                  <a:pt x="2646164" y="282597"/>
                  <a:pt x="2656014" y="282597"/>
                </a:cubicBezTo>
                <a:close/>
                <a:moveTo>
                  <a:pt x="2532473" y="282597"/>
                </a:moveTo>
                <a:cubicBezTo>
                  <a:pt x="2542323" y="282597"/>
                  <a:pt x="2550953" y="284941"/>
                  <a:pt x="2558364" y="289629"/>
                </a:cubicBezTo>
                <a:cubicBezTo>
                  <a:pt x="2565775" y="294317"/>
                  <a:pt x="2571552" y="300900"/>
                  <a:pt x="2575696" y="309376"/>
                </a:cubicBezTo>
                <a:cubicBezTo>
                  <a:pt x="2579839" y="317852"/>
                  <a:pt x="2581911" y="327773"/>
                  <a:pt x="2581911" y="339138"/>
                </a:cubicBezTo>
                <a:cubicBezTo>
                  <a:pt x="2581911" y="350409"/>
                  <a:pt x="2579839" y="360258"/>
                  <a:pt x="2575696" y="368687"/>
                </a:cubicBezTo>
                <a:cubicBezTo>
                  <a:pt x="2571552" y="377116"/>
                  <a:pt x="2565775" y="383675"/>
                  <a:pt x="2558364" y="388363"/>
                </a:cubicBezTo>
                <a:cubicBezTo>
                  <a:pt x="2550953" y="393051"/>
                  <a:pt x="2542323" y="395395"/>
                  <a:pt x="2532473" y="395395"/>
                </a:cubicBezTo>
                <a:cubicBezTo>
                  <a:pt x="2522623" y="395395"/>
                  <a:pt x="2513993" y="393051"/>
                  <a:pt x="2506582" y="388363"/>
                </a:cubicBezTo>
                <a:cubicBezTo>
                  <a:pt x="2499171" y="383675"/>
                  <a:pt x="2493393" y="377116"/>
                  <a:pt x="2489250" y="368687"/>
                </a:cubicBezTo>
                <a:cubicBezTo>
                  <a:pt x="2485107" y="360258"/>
                  <a:pt x="2483035" y="350409"/>
                  <a:pt x="2483035" y="339138"/>
                </a:cubicBezTo>
                <a:cubicBezTo>
                  <a:pt x="2483035" y="327773"/>
                  <a:pt x="2485107" y="317852"/>
                  <a:pt x="2489250" y="309376"/>
                </a:cubicBezTo>
                <a:cubicBezTo>
                  <a:pt x="2493393" y="300900"/>
                  <a:pt x="2499171" y="294317"/>
                  <a:pt x="2506582" y="289629"/>
                </a:cubicBezTo>
                <a:cubicBezTo>
                  <a:pt x="2513993" y="284941"/>
                  <a:pt x="2522623" y="282597"/>
                  <a:pt x="2532473" y="282597"/>
                </a:cubicBezTo>
                <a:close/>
                <a:moveTo>
                  <a:pt x="2414046" y="282597"/>
                </a:moveTo>
                <a:cubicBezTo>
                  <a:pt x="2423233" y="282597"/>
                  <a:pt x="2431330" y="284894"/>
                  <a:pt x="2438339" y="289487"/>
                </a:cubicBezTo>
                <a:cubicBezTo>
                  <a:pt x="2445347" y="294080"/>
                  <a:pt x="2450817" y="300592"/>
                  <a:pt x="2454747" y="309021"/>
                </a:cubicBezTo>
                <a:cubicBezTo>
                  <a:pt x="2458677" y="317450"/>
                  <a:pt x="2460643" y="327394"/>
                  <a:pt x="2460643" y="338854"/>
                </a:cubicBezTo>
                <a:cubicBezTo>
                  <a:pt x="2460643" y="350409"/>
                  <a:pt x="2458677" y="360412"/>
                  <a:pt x="2454747" y="368865"/>
                </a:cubicBezTo>
                <a:cubicBezTo>
                  <a:pt x="2450817" y="377318"/>
                  <a:pt x="2445371" y="383853"/>
                  <a:pt x="2438410" y="388470"/>
                </a:cubicBezTo>
                <a:cubicBezTo>
                  <a:pt x="2431449" y="393087"/>
                  <a:pt x="2423422" y="395395"/>
                  <a:pt x="2414330" y="395395"/>
                </a:cubicBezTo>
                <a:cubicBezTo>
                  <a:pt x="2407322" y="395395"/>
                  <a:pt x="2401710" y="394223"/>
                  <a:pt x="2397496" y="391879"/>
                </a:cubicBezTo>
                <a:cubicBezTo>
                  <a:pt x="2393281" y="389535"/>
                  <a:pt x="2390037" y="386860"/>
                  <a:pt x="2387764" y="383853"/>
                </a:cubicBezTo>
                <a:cubicBezTo>
                  <a:pt x="2385491" y="380846"/>
                  <a:pt x="2383739" y="378348"/>
                  <a:pt x="2382508" y="376359"/>
                </a:cubicBezTo>
                <a:lnTo>
                  <a:pt x="2381087" y="376359"/>
                </a:lnTo>
                <a:lnTo>
                  <a:pt x="2381087" y="434036"/>
                </a:lnTo>
                <a:lnTo>
                  <a:pt x="2364324" y="434036"/>
                </a:lnTo>
                <a:lnTo>
                  <a:pt x="2364324" y="284018"/>
                </a:lnTo>
                <a:lnTo>
                  <a:pt x="2380519" y="284018"/>
                </a:lnTo>
                <a:lnTo>
                  <a:pt x="2380519" y="301349"/>
                </a:lnTo>
                <a:lnTo>
                  <a:pt x="2382508" y="301349"/>
                </a:lnTo>
                <a:cubicBezTo>
                  <a:pt x="2383739" y="299455"/>
                  <a:pt x="2385456" y="297028"/>
                  <a:pt x="2387658" y="294069"/>
                </a:cubicBezTo>
                <a:cubicBezTo>
                  <a:pt x="2389860" y="291109"/>
                  <a:pt x="2393033" y="288457"/>
                  <a:pt x="2397176" y="286113"/>
                </a:cubicBezTo>
                <a:cubicBezTo>
                  <a:pt x="2401320" y="283769"/>
                  <a:pt x="2406943" y="282597"/>
                  <a:pt x="2414046" y="282597"/>
                </a:cubicBezTo>
                <a:close/>
                <a:moveTo>
                  <a:pt x="2103848" y="282597"/>
                </a:moveTo>
                <a:cubicBezTo>
                  <a:pt x="2113697" y="282597"/>
                  <a:pt x="2122328" y="284941"/>
                  <a:pt x="2129739" y="289629"/>
                </a:cubicBezTo>
                <a:cubicBezTo>
                  <a:pt x="2137150" y="294317"/>
                  <a:pt x="2142927" y="300900"/>
                  <a:pt x="2147071" y="309376"/>
                </a:cubicBezTo>
                <a:cubicBezTo>
                  <a:pt x="2151214" y="317852"/>
                  <a:pt x="2153286" y="327773"/>
                  <a:pt x="2153286" y="339138"/>
                </a:cubicBezTo>
                <a:cubicBezTo>
                  <a:pt x="2153286" y="350409"/>
                  <a:pt x="2151214" y="360258"/>
                  <a:pt x="2147071" y="368687"/>
                </a:cubicBezTo>
                <a:cubicBezTo>
                  <a:pt x="2142927" y="377116"/>
                  <a:pt x="2137150" y="383675"/>
                  <a:pt x="2129739" y="388363"/>
                </a:cubicBezTo>
                <a:cubicBezTo>
                  <a:pt x="2122328" y="393051"/>
                  <a:pt x="2113697" y="395395"/>
                  <a:pt x="2103848" y="395395"/>
                </a:cubicBezTo>
                <a:cubicBezTo>
                  <a:pt x="2093998" y="395395"/>
                  <a:pt x="2085368" y="393051"/>
                  <a:pt x="2077957" y="388363"/>
                </a:cubicBezTo>
                <a:cubicBezTo>
                  <a:pt x="2070546" y="383675"/>
                  <a:pt x="2064768" y="377116"/>
                  <a:pt x="2060625" y="368687"/>
                </a:cubicBezTo>
                <a:cubicBezTo>
                  <a:pt x="2056481" y="360258"/>
                  <a:pt x="2054410" y="350409"/>
                  <a:pt x="2054410" y="339138"/>
                </a:cubicBezTo>
                <a:cubicBezTo>
                  <a:pt x="2054410" y="327773"/>
                  <a:pt x="2056481" y="317852"/>
                  <a:pt x="2060625" y="309376"/>
                </a:cubicBezTo>
                <a:cubicBezTo>
                  <a:pt x="2064769" y="300900"/>
                  <a:pt x="2070546" y="294317"/>
                  <a:pt x="2077957" y="289629"/>
                </a:cubicBezTo>
                <a:cubicBezTo>
                  <a:pt x="2085368" y="284941"/>
                  <a:pt x="2093998" y="282597"/>
                  <a:pt x="2103848" y="282597"/>
                </a:cubicBezTo>
                <a:close/>
                <a:moveTo>
                  <a:pt x="1884773" y="282597"/>
                </a:moveTo>
                <a:cubicBezTo>
                  <a:pt x="1894622" y="282597"/>
                  <a:pt x="1903253" y="284941"/>
                  <a:pt x="1910664" y="289629"/>
                </a:cubicBezTo>
                <a:cubicBezTo>
                  <a:pt x="1918075" y="294317"/>
                  <a:pt x="1923852" y="300900"/>
                  <a:pt x="1927995" y="309376"/>
                </a:cubicBezTo>
                <a:cubicBezTo>
                  <a:pt x="1932139" y="317852"/>
                  <a:pt x="1934211" y="327773"/>
                  <a:pt x="1934211" y="339138"/>
                </a:cubicBezTo>
                <a:cubicBezTo>
                  <a:pt x="1934211" y="350409"/>
                  <a:pt x="1932139" y="360258"/>
                  <a:pt x="1927995" y="368687"/>
                </a:cubicBezTo>
                <a:cubicBezTo>
                  <a:pt x="1923852" y="377116"/>
                  <a:pt x="1918075" y="383675"/>
                  <a:pt x="1910664" y="388363"/>
                </a:cubicBezTo>
                <a:cubicBezTo>
                  <a:pt x="1903253" y="393051"/>
                  <a:pt x="1894622" y="395395"/>
                  <a:pt x="1884773" y="395395"/>
                </a:cubicBezTo>
                <a:cubicBezTo>
                  <a:pt x="1874923" y="395395"/>
                  <a:pt x="1866293" y="393051"/>
                  <a:pt x="1858882" y="388363"/>
                </a:cubicBezTo>
                <a:cubicBezTo>
                  <a:pt x="1851471" y="383675"/>
                  <a:pt x="1845694" y="377116"/>
                  <a:pt x="1841550" y="368687"/>
                </a:cubicBezTo>
                <a:cubicBezTo>
                  <a:pt x="1837407" y="360258"/>
                  <a:pt x="1835335" y="350409"/>
                  <a:pt x="1835335" y="339138"/>
                </a:cubicBezTo>
                <a:cubicBezTo>
                  <a:pt x="1835335" y="327773"/>
                  <a:pt x="1837407" y="317852"/>
                  <a:pt x="1841550" y="309376"/>
                </a:cubicBezTo>
                <a:cubicBezTo>
                  <a:pt x="1845694" y="300900"/>
                  <a:pt x="1851471" y="294317"/>
                  <a:pt x="1858882" y="289629"/>
                </a:cubicBezTo>
                <a:cubicBezTo>
                  <a:pt x="1866293" y="284941"/>
                  <a:pt x="1874923" y="282597"/>
                  <a:pt x="1884773" y="282597"/>
                </a:cubicBezTo>
                <a:close/>
                <a:moveTo>
                  <a:pt x="1541873" y="282597"/>
                </a:moveTo>
                <a:cubicBezTo>
                  <a:pt x="1551722" y="282597"/>
                  <a:pt x="1560353" y="284941"/>
                  <a:pt x="1567764" y="289629"/>
                </a:cubicBezTo>
                <a:cubicBezTo>
                  <a:pt x="1575175" y="294317"/>
                  <a:pt x="1580952" y="300900"/>
                  <a:pt x="1585096" y="309376"/>
                </a:cubicBezTo>
                <a:cubicBezTo>
                  <a:pt x="1589239" y="317852"/>
                  <a:pt x="1591311" y="327773"/>
                  <a:pt x="1591311" y="339138"/>
                </a:cubicBezTo>
                <a:cubicBezTo>
                  <a:pt x="1591311" y="350409"/>
                  <a:pt x="1589239" y="360258"/>
                  <a:pt x="1585096" y="368687"/>
                </a:cubicBezTo>
                <a:cubicBezTo>
                  <a:pt x="1580952" y="377116"/>
                  <a:pt x="1575175" y="383675"/>
                  <a:pt x="1567764" y="388363"/>
                </a:cubicBezTo>
                <a:cubicBezTo>
                  <a:pt x="1560353" y="393051"/>
                  <a:pt x="1551722" y="395395"/>
                  <a:pt x="1541873" y="395395"/>
                </a:cubicBezTo>
                <a:cubicBezTo>
                  <a:pt x="1532023" y="395395"/>
                  <a:pt x="1523393" y="393051"/>
                  <a:pt x="1515982" y="388363"/>
                </a:cubicBezTo>
                <a:cubicBezTo>
                  <a:pt x="1508571" y="383675"/>
                  <a:pt x="1502794" y="377116"/>
                  <a:pt x="1498650" y="368687"/>
                </a:cubicBezTo>
                <a:cubicBezTo>
                  <a:pt x="1494507" y="360258"/>
                  <a:pt x="1492435" y="350409"/>
                  <a:pt x="1492435" y="339138"/>
                </a:cubicBezTo>
                <a:cubicBezTo>
                  <a:pt x="1492435" y="327773"/>
                  <a:pt x="1494507" y="317852"/>
                  <a:pt x="1498650" y="309376"/>
                </a:cubicBezTo>
                <a:cubicBezTo>
                  <a:pt x="1502794" y="300900"/>
                  <a:pt x="1508571" y="294317"/>
                  <a:pt x="1515982" y="289629"/>
                </a:cubicBezTo>
                <a:cubicBezTo>
                  <a:pt x="1523393" y="284941"/>
                  <a:pt x="1532023" y="282597"/>
                  <a:pt x="1541873" y="282597"/>
                </a:cubicBezTo>
                <a:close/>
                <a:moveTo>
                  <a:pt x="863041" y="282597"/>
                </a:moveTo>
                <a:cubicBezTo>
                  <a:pt x="866545" y="282597"/>
                  <a:pt x="870582" y="283011"/>
                  <a:pt x="875152" y="283840"/>
                </a:cubicBezTo>
                <a:cubicBezTo>
                  <a:pt x="879721" y="284669"/>
                  <a:pt x="884149" y="286362"/>
                  <a:pt x="888435" y="288919"/>
                </a:cubicBezTo>
                <a:cubicBezTo>
                  <a:pt x="892720" y="291476"/>
                  <a:pt x="896284" y="295335"/>
                  <a:pt x="899125" y="300497"/>
                </a:cubicBezTo>
                <a:cubicBezTo>
                  <a:pt x="901966" y="305659"/>
                  <a:pt x="903387" y="312572"/>
                  <a:pt x="903387" y="321238"/>
                </a:cubicBezTo>
                <a:lnTo>
                  <a:pt x="903387" y="393122"/>
                </a:lnTo>
                <a:lnTo>
                  <a:pt x="886623" y="393122"/>
                </a:lnTo>
                <a:lnTo>
                  <a:pt x="886623" y="378348"/>
                </a:lnTo>
                <a:lnTo>
                  <a:pt x="885771" y="378348"/>
                </a:lnTo>
                <a:cubicBezTo>
                  <a:pt x="884634" y="380715"/>
                  <a:pt x="882740" y="383249"/>
                  <a:pt x="880088" y="385948"/>
                </a:cubicBezTo>
                <a:cubicBezTo>
                  <a:pt x="877436" y="388647"/>
                  <a:pt x="873909" y="390944"/>
                  <a:pt x="869505" y="392838"/>
                </a:cubicBezTo>
                <a:cubicBezTo>
                  <a:pt x="865101" y="394732"/>
                  <a:pt x="859726" y="395679"/>
                  <a:pt x="853380" y="395679"/>
                </a:cubicBezTo>
                <a:cubicBezTo>
                  <a:pt x="846467" y="395679"/>
                  <a:pt x="840192" y="394365"/>
                  <a:pt x="834557" y="391737"/>
                </a:cubicBezTo>
                <a:cubicBezTo>
                  <a:pt x="828922" y="389109"/>
                  <a:pt x="824447" y="385297"/>
                  <a:pt x="821132" y="380301"/>
                </a:cubicBezTo>
                <a:cubicBezTo>
                  <a:pt x="817817" y="375305"/>
                  <a:pt x="816160" y="369256"/>
                  <a:pt x="816160" y="362152"/>
                </a:cubicBezTo>
                <a:cubicBezTo>
                  <a:pt x="816160" y="355902"/>
                  <a:pt x="817391" y="350823"/>
                  <a:pt x="819853" y="346916"/>
                </a:cubicBezTo>
                <a:cubicBezTo>
                  <a:pt x="822316" y="343009"/>
                  <a:pt x="825607" y="339943"/>
                  <a:pt x="829727" y="337718"/>
                </a:cubicBezTo>
                <a:cubicBezTo>
                  <a:pt x="833847" y="335492"/>
                  <a:pt x="838405" y="333823"/>
                  <a:pt x="843400" y="332710"/>
                </a:cubicBezTo>
                <a:cubicBezTo>
                  <a:pt x="848396" y="331597"/>
                  <a:pt x="853428" y="330709"/>
                  <a:pt x="858495" y="330046"/>
                </a:cubicBezTo>
                <a:cubicBezTo>
                  <a:pt x="865124" y="329194"/>
                  <a:pt x="870511" y="328543"/>
                  <a:pt x="874654" y="328093"/>
                </a:cubicBezTo>
                <a:cubicBezTo>
                  <a:pt x="878798" y="327643"/>
                  <a:pt x="881829" y="326873"/>
                  <a:pt x="883746" y="325784"/>
                </a:cubicBezTo>
                <a:cubicBezTo>
                  <a:pt x="885664" y="324695"/>
                  <a:pt x="886623" y="322801"/>
                  <a:pt x="886623" y="320102"/>
                </a:cubicBezTo>
                <a:lnTo>
                  <a:pt x="886623" y="319533"/>
                </a:lnTo>
                <a:cubicBezTo>
                  <a:pt x="886623" y="312525"/>
                  <a:pt x="884717" y="307079"/>
                  <a:pt x="880905" y="303196"/>
                </a:cubicBezTo>
                <a:cubicBezTo>
                  <a:pt x="877093" y="299313"/>
                  <a:pt x="871328" y="297372"/>
                  <a:pt x="863609" y="297372"/>
                </a:cubicBezTo>
                <a:cubicBezTo>
                  <a:pt x="855606" y="297372"/>
                  <a:pt x="849332" y="299124"/>
                  <a:pt x="844786" y="302628"/>
                </a:cubicBezTo>
                <a:cubicBezTo>
                  <a:pt x="840240" y="306132"/>
                  <a:pt x="837043" y="309873"/>
                  <a:pt x="835196" y="313851"/>
                </a:cubicBezTo>
                <a:lnTo>
                  <a:pt x="819285" y="308168"/>
                </a:lnTo>
                <a:cubicBezTo>
                  <a:pt x="822127" y="301539"/>
                  <a:pt x="825927" y="296365"/>
                  <a:pt x="830686" y="292648"/>
                </a:cubicBezTo>
                <a:cubicBezTo>
                  <a:pt x="835445" y="288931"/>
                  <a:pt x="840654" y="286326"/>
                  <a:pt x="846313" y="284835"/>
                </a:cubicBezTo>
                <a:cubicBezTo>
                  <a:pt x="851972" y="283343"/>
                  <a:pt x="857547" y="282597"/>
                  <a:pt x="863041" y="282597"/>
                </a:cubicBezTo>
                <a:close/>
                <a:moveTo>
                  <a:pt x="529666" y="282597"/>
                </a:moveTo>
                <a:cubicBezTo>
                  <a:pt x="533170" y="282597"/>
                  <a:pt x="537207" y="283011"/>
                  <a:pt x="541777" y="283840"/>
                </a:cubicBezTo>
                <a:cubicBezTo>
                  <a:pt x="546346" y="284669"/>
                  <a:pt x="550774" y="286362"/>
                  <a:pt x="555059" y="288919"/>
                </a:cubicBezTo>
                <a:cubicBezTo>
                  <a:pt x="559345" y="291476"/>
                  <a:pt x="562908" y="295335"/>
                  <a:pt x="565750" y="300497"/>
                </a:cubicBezTo>
                <a:cubicBezTo>
                  <a:pt x="568591" y="305659"/>
                  <a:pt x="570012" y="312572"/>
                  <a:pt x="570012" y="321238"/>
                </a:cubicBezTo>
                <a:lnTo>
                  <a:pt x="570012" y="393122"/>
                </a:lnTo>
                <a:lnTo>
                  <a:pt x="553248" y="393122"/>
                </a:lnTo>
                <a:lnTo>
                  <a:pt x="553248" y="378348"/>
                </a:lnTo>
                <a:lnTo>
                  <a:pt x="552396" y="378348"/>
                </a:lnTo>
                <a:cubicBezTo>
                  <a:pt x="551259" y="380715"/>
                  <a:pt x="549365" y="383249"/>
                  <a:pt x="546713" y="385948"/>
                </a:cubicBezTo>
                <a:cubicBezTo>
                  <a:pt x="544061" y="388647"/>
                  <a:pt x="540534" y="390944"/>
                  <a:pt x="536130" y="392838"/>
                </a:cubicBezTo>
                <a:cubicBezTo>
                  <a:pt x="531726" y="394732"/>
                  <a:pt x="526351" y="395679"/>
                  <a:pt x="520005" y="395679"/>
                </a:cubicBezTo>
                <a:cubicBezTo>
                  <a:pt x="513092" y="395679"/>
                  <a:pt x="506817" y="394365"/>
                  <a:pt x="501182" y="391737"/>
                </a:cubicBezTo>
                <a:cubicBezTo>
                  <a:pt x="495547" y="389109"/>
                  <a:pt x="491072" y="385297"/>
                  <a:pt x="487757" y="380301"/>
                </a:cubicBezTo>
                <a:cubicBezTo>
                  <a:pt x="484442" y="375305"/>
                  <a:pt x="482785" y="369256"/>
                  <a:pt x="482785" y="362152"/>
                </a:cubicBezTo>
                <a:cubicBezTo>
                  <a:pt x="482785" y="355902"/>
                  <a:pt x="484016" y="350823"/>
                  <a:pt x="486478" y="346916"/>
                </a:cubicBezTo>
                <a:cubicBezTo>
                  <a:pt x="488941" y="343009"/>
                  <a:pt x="492232" y="339943"/>
                  <a:pt x="496352" y="337718"/>
                </a:cubicBezTo>
                <a:cubicBezTo>
                  <a:pt x="500472" y="335492"/>
                  <a:pt x="505030" y="333823"/>
                  <a:pt x="510025" y="332710"/>
                </a:cubicBezTo>
                <a:cubicBezTo>
                  <a:pt x="515021" y="331597"/>
                  <a:pt x="520053" y="330709"/>
                  <a:pt x="525120" y="330046"/>
                </a:cubicBezTo>
                <a:cubicBezTo>
                  <a:pt x="531749" y="329194"/>
                  <a:pt x="537136" y="328543"/>
                  <a:pt x="541279" y="328093"/>
                </a:cubicBezTo>
                <a:cubicBezTo>
                  <a:pt x="545423" y="327643"/>
                  <a:pt x="548454" y="326873"/>
                  <a:pt x="550371" y="325784"/>
                </a:cubicBezTo>
                <a:cubicBezTo>
                  <a:pt x="552289" y="324695"/>
                  <a:pt x="553248" y="322801"/>
                  <a:pt x="553248" y="320102"/>
                </a:cubicBezTo>
                <a:lnTo>
                  <a:pt x="553248" y="319533"/>
                </a:lnTo>
                <a:cubicBezTo>
                  <a:pt x="553248" y="312525"/>
                  <a:pt x="551342" y="307079"/>
                  <a:pt x="547530" y="303196"/>
                </a:cubicBezTo>
                <a:cubicBezTo>
                  <a:pt x="543718" y="299313"/>
                  <a:pt x="537953" y="297372"/>
                  <a:pt x="530234" y="297372"/>
                </a:cubicBezTo>
                <a:cubicBezTo>
                  <a:pt x="522231" y="297372"/>
                  <a:pt x="515957" y="299124"/>
                  <a:pt x="511411" y="302628"/>
                </a:cubicBezTo>
                <a:cubicBezTo>
                  <a:pt x="506865" y="306132"/>
                  <a:pt x="503668" y="309873"/>
                  <a:pt x="501821" y="313851"/>
                </a:cubicBezTo>
                <a:lnTo>
                  <a:pt x="485910" y="308168"/>
                </a:lnTo>
                <a:cubicBezTo>
                  <a:pt x="488751" y="301539"/>
                  <a:pt x="492552" y="296365"/>
                  <a:pt x="497311" y="292648"/>
                </a:cubicBezTo>
                <a:cubicBezTo>
                  <a:pt x="502070" y="288931"/>
                  <a:pt x="507279" y="286326"/>
                  <a:pt x="512938" y="284835"/>
                </a:cubicBezTo>
                <a:cubicBezTo>
                  <a:pt x="518597" y="283343"/>
                  <a:pt x="524173" y="282597"/>
                  <a:pt x="529666" y="282597"/>
                </a:cubicBezTo>
                <a:close/>
                <a:moveTo>
                  <a:pt x="289971" y="282597"/>
                </a:moveTo>
                <a:cubicBezTo>
                  <a:pt x="299158" y="282597"/>
                  <a:pt x="307256" y="284894"/>
                  <a:pt x="314264" y="289487"/>
                </a:cubicBezTo>
                <a:cubicBezTo>
                  <a:pt x="321272" y="294080"/>
                  <a:pt x="326742" y="300592"/>
                  <a:pt x="330672" y="309021"/>
                </a:cubicBezTo>
                <a:cubicBezTo>
                  <a:pt x="334603" y="317450"/>
                  <a:pt x="336568" y="327394"/>
                  <a:pt x="336568" y="338854"/>
                </a:cubicBezTo>
                <a:cubicBezTo>
                  <a:pt x="336568" y="350409"/>
                  <a:pt x="334603" y="360412"/>
                  <a:pt x="330672" y="368865"/>
                </a:cubicBezTo>
                <a:cubicBezTo>
                  <a:pt x="326742" y="377318"/>
                  <a:pt x="321296" y="383853"/>
                  <a:pt x="314335" y="388470"/>
                </a:cubicBezTo>
                <a:cubicBezTo>
                  <a:pt x="307374" y="393087"/>
                  <a:pt x="299347" y="395395"/>
                  <a:pt x="290255" y="395395"/>
                </a:cubicBezTo>
                <a:cubicBezTo>
                  <a:pt x="283247" y="395395"/>
                  <a:pt x="277635" y="394223"/>
                  <a:pt x="273421" y="391879"/>
                </a:cubicBezTo>
                <a:cubicBezTo>
                  <a:pt x="269206" y="389535"/>
                  <a:pt x="265963" y="386860"/>
                  <a:pt x="263689" y="383853"/>
                </a:cubicBezTo>
                <a:cubicBezTo>
                  <a:pt x="261416" y="380846"/>
                  <a:pt x="259664" y="378348"/>
                  <a:pt x="258433" y="376359"/>
                </a:cubicBezTo>
                <a:lnTo>
                  <a:pt x="257013" y="376359"/>
                </a:lnTo>
                <a:lnTo>
                  <a:pt x="257013" y="434036"/>
                </a:lnTo>
                <a:lnTo>
                  <a:pt x="240249" y="434036"/>
                </a:lnTo>
                <a:lnTo>
                  <a:pt x="240249" y="284018"/>
                </a:lnTo>
                <a:lnTo>
                  <a:pt x="256444" y="284018"/>
                </a:lnTo>
                <a:lnTo>
                  <a:pt x="256444" y="301349"/>
                </a:lnTo>
                <a:lnTo>
                  <a:pt x="258433" y="301349"/>
                </a:lnTo>
                <a:cubicBezTo>
                  <a:pt x="259664" y="299455"/>
                  <a:pt x="261381" y="297028"/>
                  <a:pt x="263583" y="294069"/>
                </a:cubicBezTo>
                <a:cubicBezTo>
                  <a:pt x="265785" y="291109"/>
                  <a:pt x="268958" y="288457"/>
                  <a:pt x="273101" y="286113"/>
                </a:cubicBezTo>
                <a:cubicBezTo>
                  <a:pt x="277245" y="283769"/>
                  <a:pt x="282868" y="282597"/>
                  <a:pt x="289971" y="282597"/>
                </a:cubicBezTo>
                <a:close/>
                <a:moveTo>
                  <a:pt x="167716" y="282597"/>
                </a:moveTo>
                <a:cubicBezTo>
                  <a:pt x="171220" y="282597"/>
                  <a:pt x="175257" y="283011"/>
                  <a:pt x="179827" y="283840"/>
                </a:cubicBezTo>
                <a:cubicBezTo>
                  <a:pt x="184396" y="284669"/>
                  <a:pt x="188824" y="286362"/>
                  <a:pt x="193110" y="288919"/>
                </a:cubicBezTo>
                <a:cubicBezTo>
                  <a:pt x="197395" y="291476"/>
                  <a:pt x="200958" y="295335"/>
                  <a:pt x="203800" y="300497"/>
                </a:cubicBezTo>
                <a:cubicBezTo>
                  <a:pt x="206641" y="305659"/>
                  <a:pt x="208062" y="312572"/>
                  <a:pt x="208062" y="321238"/>
                </a:cubicBezTo>
                <a:lnTo>
                  <a:pt x="208062" y="393122"/>
                </a:lnTo>
                <a:lnTo>
                  <a:pt x="191298" y="393122"/>
                </a:lnTo>
                <a:lnTo>
                  <a:pt x="191298" y="378348"/>
                </a:lnTo>
                <a:lnTo>
                  <a:pt x="190446" y="378348"/>
                </a:lnTo>
                <a:cubicBezTo>
                  <a:pt x="189309" y="380715"/>
                  <a:pt x="187415" y="383249"/>
                  <a:pt x="184763" y="385948"/>
                </a:cubicBezTo>
                <a:cubicBezTo>
                  <a:pt x="182111" y="388647"/>
                  <a:pt x="178584" y="390944"/>
                  <a:pt x="174180" y="392838"/>
                </a:cubicBezTo>
                <a:cubicBezTo>
                  <a:pt x="169776" y="394732"/>
                  <a:pt x="164401" y="395679"/>
                  <a:pt x="158055" y="395679"/>
                </a:cubicBezTo>
                <a:cubicBezTo>
                  <a:pt x="151142" y="395679"/>
                  <a:pt x="144867" y="394365"/>
                  <a:pt x="139232" y="391737"/>
                </a:cubicBezTo>
                <a:cubicBezTo>
                  <a:pt x="133597" y="389109"/>
                  <a:pt x="129122" y="385297"/>
                  <a:pt x="125807" y="380301"/>
                </a:cubicBezTo>
                <a:cubicBezTo>
                  <a:pt x="122492" y="375305"/>
                  <a:pt x="120835" y="369256"/>
                  <a:pt x="120835" y="362152"/>
                </a:cubicBezTo>
                <a:cubicBezTo>
                  <a:pt x="120835" y="355902"/>
                  <a:pt x="122066" y="350823"/>
                  <a:pt x="124528" y="346916"/>
                </a:cubicBezTo>
                <a:cubicBezTo>
                  <a:pt x="126991" y="343009"/>
                  <a:pt x="130282" y="339943"/>
                  <a:pt x="134402" y="337718"/>
                </a:cubicBezTo>
                <a:cubicBezTo>
                  <a:pt x="138522" y="335492"/>
                  <a:pt x="143080" y="333823"/>
                  <a:pt x="148075" y="332710"/>
                </a:cubicBezTo>
                <a:cubicBezTo>
                  <a:pt x="153071" y="331597"/>
                  <a:pt x="158103" y="330709"/>
                  <a:pt x="163170" y="330046"/>
                </a:cubicBezTo>
                <a:cubicBezTo>
                  <a:pt x="169799" y="329194"/>
                  <a:pt x="175186" y="328543"/>
                  <a:pt x="179329" y="328093"/>
                </a:cubicBezTo>
                <a:cubicBezTo>
                  <a:pt x="183473" y="327643"/>
                  <a:pt x="186504" y="326873"/>
                  <a:pt x="188421" y="325784"/>
                </a:cubicBezTo>
                <a:cubicBezTo>
                  <a:pt x="190339" y="324695"/>
                  <a:pt x="191298" y="322801"/>
                  <a:pt x="191298" y="320102"/>
                </a:cubicBezTo>
                <a:lnTo>
                  <a:pt x="191298" y="319533"/>
                </a:lnTo>
                <a:cubicBezTo>
                  <a:pt x="191298" y="312525"/>
                  <a:pt x="189392" y="307079"/>
                  <a:pt x="185580" y="303196"/>
                </a:cubicBezTo>
                <a:cubicBezTo>
                  <a:pt x="181768" y="299313"/>
                  <a:pt x="176003" y="297372"/>
                  <a:pt x="168284" y="297372"/>
                </a:cubicBezTo>
                <a:cubicBezTo>
                  <a:pt x="160281" y="297372"/>
                  <a:pt x="154007" y="299124"/>
                  <a:pt x="149461" y="302628"/>
                </a:cubicBezTo>
                <a:cubicBezTo>
                  <a:pt x="144915" y="306132"/>
                  <a:pt x="141718" y="309873"/>
                  <a:pt x="139871" y="313851"/>
                </a:cubicBezTo>
                <a:lnTo>
                  <a:pt x="123960" y="308168"/>
                </a:lnTo>
                <a:cubicBezTo>
                  <a:pt x="126801" y="301539"/>
                  <a:pt x="130602" y="296365"/>
                  <a:pt x="135361" y="292648"/>
                </a:cubicBezTo>
                <a:cubicBezTo>
                  <a:pt x="140120" y="288931"/>
                  <a:pt x="145329" y="286326"/>
                  <a:pt x="150988" y="284835"/>
                </a:cubicBezTo>
                <a:cubicBezTo>
                  <a:pt x="156647" y="283343"/>
                  <a:pt x="162223" y="282597"/>
                  <a:pt x="167716" y="282597"/>
                </a:cubicBezTo>
                <a:close/>
                <a:moveTo>
                  <a:pt x="1019973" y="90636"/>
                </a:moveTo>
                <a:cubicBezTo>
                  <a:pt x="1019263" y="91488"/>
                  <a:pt x="1017712" y="92258"/>
                  <a:pt x="1015320" y="92944"/>
                </a:cubicBezTo>
                <a:cubicBezTo>
                  <a:pt x="1012929" y="93631"/>
                  <a:pt x="1010183" y="94223"/>
                  <a:pt x="1007081" y="94720"/>
                </a:cubicBezTo>
                <a:cubicBezTo>
                  <a:pt x="1003979" y="95217"/>
                  <a:pt x="1000972" y="95644"/>
                  <a:pt x="998060" y="95999"/>
                </a:cubicBezTo>
                <a:cubicBezTo>
                  <a:pt x="995148" y="96354"/>
                  <a:pt x="992792" y="96650"/>
                  <a:pt x="990992" y="96887"/>
                </a:cubicBezTo>
                <a:cubicBezTo>
                  <a:pt x="986636" y="97455"/>
                  <a:pt x="982575" y="98366"/>
                  <a:pt x="978810" y="99621"/>
                </a:cubicBezTo>
                <a:cubicBezTo>
                  <a:pt x="975046" y="100876"/>
                  <a:pt x="972015" y="102747"/>
                  <a:pt x="969718" y="105233"/>
                </a:cubicBezTo>
                <a:cubicBezTo>
                  <a:pt x="967422" y="107719"/>
                  <a:pt x="966273" y="111093"/>
                  <a:pt x="966273" y="115355"/>
                </a:cubicBezTo>
                <a:cubicBezTo>
                  <a:pt x="966273" y="121179"/>
                  <a:pt x="968440" y="125572"/>
                  <a:pt x="972773" y="128531"/>
                </a:cubicBezTo>
                <a:cubicBezTo>
                  <a:pt x="977106" y="131491"/>
                  <a:pt x="982611" y="132971"/>
                  <a:pt x="989287" y="132971"/>
                </a:cubicBezTo>
                <a:cubicBezTo>
                  <a:pt x="995917" y="132971"/>
                  <a:pt x="1001517" y="131668"/>
                  <a:pt x="1006086" y="129064"/>
                </a:cubicBezTo>
                <a:cubicBezTo>
                  <a:pt x="1010656" y="126459"/>
                  <a:pt x="1014113" y="123097"/>
                  <a:pt x="1016457" y="118977"/>
                </a:cubicBezTo>
                <a:cubicBezTo>
                  <a:pt x="1018801" y="114858"/>
                  <a:pt x="1019973" y="110525"/>
                  <a:pt x="1019973" y="105979"/>
                </a:cubicBezTo>
                <a:close/>
                <a:moveTo>
                  <a:pt x="429423" y="90636"/>
                </a:moveTo>
                <a:cubicBezTo>
                  <a:pt x="428713" y="91488"/>
                  <a:pt x="427162" y="92258"/>
                  <a:pt x="424771" y="92944"/>
                </a:cubicBezTo>
                <a:cubicBezTo>
                  <a:pt x="422379" y="93631"/>
                  <a:pt x="419633" y="94223"/>
                  <a:pt x="416531" y="94720"/>
                </a:cubicBezTo>
                <a:cubicBezTo>
                  <a:pt x="413429" y="95217"/>
                  <a:pt x="410422" y="95644"/>
                  <a:pt x="407510" y="95999"/>
                </a:cubicBezTo>
                <a:cubicBezTo>
                  <a:pt x="404598" y="96354"/>
                  <a:pt x="402242" y="96650"/>
                  <a:pt x="400442" y="96887"/>
                </a:cubicBezTo>
                <a:cubicBezTo>
                  <a:pt x="396086" y="97455"/>
                  <a:pt x="392025" y="98366"/>
                  <a:pt x="388260" y="99621"/>
                </a:cubicBezTo>
                <a:cubicBezTo>
                  <a:pt x="384496" y="100876"/>
                  <a:pt x="381465" y="102747"/>
                  <a:pt x="379168" y="105233"/>
                </a:cubicBezTo>
                <a:cubicBezTo>
                  <a:pt x="376872" y="107719"/>
                  <a:pt x="375723" y="111093"/>
                  <a:pt x="375723" y="115355"/>
                </a:cubicBezTo>
                <a:cubicBezTo>
                  <a:pt x="375723" y="121179"/>
                  <a:pt x="377890" y="125572"/>
                  <a:pt x="382223" y="128531"/>
                </a:cubicBezTo>
                <a:cubicBezTo>
                  <a:pt x="386556" y="131491"/>
                  <a:pt x="392061" y="132971"/>
                  <a:pt x="398738" y="132971"/>
                </a:cubicBezTo>
                <a:cubicBezTo>
                  <a:pt x="405367" y="132971"/>
                  <a:pt x="410967" y="131668"/>
                  <a:pt x="415536" y="129064"/>
                </a:cubicBezTo>
                <a:cubicBezTo>
                  <a:pt x="420106" y="126459"/>
                  <a:pt x="423563" y="123097"/>
                  <a:pt x="425907" y="118977"/>
                </a:cubicBezTo>
                <a:cubicBezTo>
                  <a:pt x="428251" y="114858"/>
                  <a:pt x="429423" y="110525"/>
                  <a:pt x="429423" y="105979"/>
                </a:cubicBezTo>
                <a:close/>
                <a:moveTo>
                  <a:pt x="841163" y="79271"/>
                </a:moveTo>
                <a:lnTo>
                  <a:pt x="841163" y="129845"/>
                </a:lnTo>
                <a:lnTo>
                  <a:pt x="876111" y="129845"/>
                </a:lnTo>
                <a:cubicBezTo>
                  <a:pt x="887618" y="129845"/>
                  <a:pt x="895798" y="127608"/>
                  <a:pt x="900652" y="123133"/>
                </a:cubicBezTo>
                <a:cubicBezTo>
                  <a:pt x="905506" y="118658"/>
                  <a:pt x="907933" y="113224"/>
                  <a:pt x="907933" y="106831"/>
                </a:cubicBezTo>
                <a:cubicBezTo>
                  <a:pt x="907933" y="101906"/>
                  <a:pt x="906678" y="97348"/>
                  <a:pt x="904168" y="93157"/>
                </a:cubicBezTo>
                <a:cubicBezTo>
                  <a:pt x="901658" y="88967"/>
                  <a:pt x="898083" y="85604"/>
                  <a:pt x="893442" y="83071"/>
                </a:cubicBezTo>
                <a:cubicBezTo>
                  <a:pt x="888801" y="80538"/>
                  <a:pt x="883308" y="79271"/>
                  <a:pt x="876963" y="79271"/>
                </a:cubicBezTo>
                <a:close/>
                <a:moveTo>
                  <a:pt x="1663005" y="51995"/>
                </a:moveTo>
                <a:lnTo>
                  <a:pt x="1660164" y="79555"/>
                </a:lnTo>
                <a:cubicBezTo>
                  <a:pt x="1658980" y="90967"/>
                  <a:pt x="1657512" y="100935"/>
                  <a:pt x="1655760" y="109459"/>
                </a:cubicBezTo>
                <a:cubicBezTo>
                  <a:pt x="1654008" y="117983"/>
                  <a:pt x="1651214" y="124778"/>
                  <a:pt x="1647378" y="129845"/>
                </a:cubicBezTo>
                <a:lnTo>
                  <a:pt x="1699942" y="129845"/>
                </a:lnTo>
                <a:lnTo>
                  <a:pt x="1699942" y="51995"/>
                </a:lnTo>
                <a:close/>
                <a:moveTo>
                  <a:pt x="43755" y="51995"/>
                </a:moveTo>
                <a:lnTo>
                  <a:pt x="40914" y="79555"/>
                </a:lnTo>
                <a:cubicBezTo>
                  <a:pt x="39730" y="90967"/>
                  <a:pt x="38262" y="100935"/>
                  <a:pt x="36510" y="109459"/>
                </a:cubicBezTo>
                <a:cubicBezTo>
                  <a:pt x="34758" y="117983"/>
                  <a:pt x="31964" y="124778"/>
                  <a:pt x="28128" y="129845"/>
                </a:cubicBezTo>
                <a:lnTo>
                  <a:pt x="80692" y="129845"/>
                </a:lnTo>
                <a:lnTo>
                  <a:pt x="80692" y="51995"/>
                </a:lnTo>
                <a:close/>
                <a:moveTo>
                  <a:pt x="2865848" y="50006"/>
                </a:moveTo>
                <a:cubicBezTo>
                  <a:pt x="2858366" y="50006"/>
                  <a:pt x="2852209" y="51947"/>
                  <a:pt x="2847380" y="55830"/>
                </a:cubicBezTo>
                <a:cubicBezTo>
                  <a:pt x="2842549" y="59713"/>
                  <a:pt x="2838974" y="64804"/>
                  <a:pt x="2836654" y="71102"/>
                </a:cubicBezTo>
                <a:cubicBezTo>
                  <a:pt x="2834334" y="77400"/>
                  <a:pt x="2833173" y="84196"/>
                  <a:pt x="2833173" y="91488"/>
                </a:cubicBezTo>
                <a:cubicBezTo>
                  <a:pt x="2833173" y="98781"/>
                  <a:pt x="2834334" y="105552"/>
                  <a:pt x="2836654" y="111803"/>
                </a:cubicBezTo>
                <a:cubicBezTo>
                  <a:pt x="2838974" y="118054"/>
                  <a:pt x="2842549" y="123097"/>
                  <a:pt x="2847380" y="126933"/>
                </a:cubicBezTo>
                <a:cubicBezTo>
                  <a:pt x="2852209" y="130769"/>
                  <a:pt x="2858366" y="132687"/>
                  <a:pt x="2865848" y="132687"/>
                </a:cubicBezTo>
                <a:cubicBezTo>
                  <a:pt x="2873330" y="132687"/>
                  <a:pt x="2879486" y="130769"/>
                  <a:pt x="2884316" y="126933"/>
                </a:cubicBezTo>
                <a:cubicBezTo>
                  <a:pt x="2889146" y="123097"/>
                  <a:pt x="2892722" y="118054"/>
                  <a:pt x="2895042" y="111803"/>
                </a:cubicBezTo>
                <a:cubicBezTo>
                  <a:pt x="2897362" y="105552"/>
                  <a:pt x="2898522" y="98781"/>
                  <a:pt x="2898522" y="91488"/>
                </a:cubicBezTo>
                <a:cubicBezTo>
                  <a:pt x="2898522" y="84196"/>
                  <a:pt x="2897362" y="77400"/>
                  <a:pt x="2895042" y="71102"/>
                </a:cubicBezTo>
                <a:cubicBezTo>
                  <a:pt x="2892722" y="64804"/>
                  <a:pt x="2889146" y="59713"/>
                  <a:pt x="2884316" y="55830"/>
                </a:cubicBezTo>
                <a:cubicBezTo>
                  <a:pt x="2879486" y="51947"/>
                  <a:pt x="2873330" y="50006"/>
                  <a:pt x="2865848" y="50006"/>
                </a:cubicBezTo>
                <a:close/>
                <a:moveTo>
                  <a:pt x="2551239" y="50006"/>
                </a:moveTo>
                <a:cubicBezTo>
                  <a:pt x="2544562" y="50006"/>
                  <a:pt x="2538796" y="51651"/>
                  <a:pt x="2533943" y="54942"/>
                </a:cubicBezTo>
                <a:cubicBezTo>
                  <a:pt x="2529089" y="58234"/>
                  <a:pt x="2525359" y="62507"/>
                  <a:pt x="2522755" y="67764"/>
                </a:cubicBezTo>
                <a:lnTo>
                  <a:pt x="2519439" y="82112"/>
                </a:lnTo>
                <a:lnTo>
                  <a:pt x="2581072" y="82112"/>
                </a:lnTo>
                <a:cubicBezTo>
                  <a:pt x="2581072" y="75956"/>
                  <a:pt x="2579853" y="70463"/>
                  <a:pt x="2577414" y="65633"/>
                </a:cubicBezTo>
                <a:cubicBezTo>
                  <a:pt x="2574975" y="60803"/>
                  <a:pt x="2571518" y="56991"/>
                  <a:pt x="2567043" y="54197"/>
                </a:cubicBezTo>
                <a:cubicBezTo>
                  <a:pt x="2562568" y="51403"/>
                  <a:pt x="2557300" y="50006"/>
                  <a:pt x="2551239" y="50006"/>
                </a:cubicBezTo>
                <a:close/>
                <a:moveTo>
                  <a:pt x="2198814" y="50006"/>
                </a:moveTo>
                <a:cubicBezTo>
                  <a:pt x="2192137" y="50006"/>
                  <a:pt x="2186371" y="51651"/>
                  <a:pt x="2181517" y="54942"/>
                </a:cubicBezTo>
                <a:cubicBezTo>
                  <a:pt x="2176664" y="58234"/>
                  <a:pt x="2172935" y="62507"/>
                  <a:pt x="2170330" y="67764"/>
                </a:cubicBezTo>
                <a:lnTo>
                  <a:pt x="2167014" y="82112"/>
                </a:lnTo>
                <a:lnTo>
                  <a:pt x="2228647" y="82112"/>
                </a:lnTo>
                <a:cubicBezTo>
                  <a:pt x="2228647" y="75956"/>
                  <a:pt x="2227428" y="70463"/>
                  <a:pt x="2224989" y="65633"/>
                </a:cubicBezTo>
                <a:cubicBezTo>
                  <a:pt x="2222550" y="60803"/>
                  <a:pt x="2219093" y="56991"/>
                  <a:pt x="2214618" y="54197"/>
                </a:cubicBezTo>
                <a:cubicBezTo>
                  <a:pt x="2210143" y="51403"/>
                  <a:pt x="2204875" y="50006"/>
                  <a:pt x="2198814" y="50006"/>
                </a:cubicBezTo>
                <a:close/>
                <a:moveTo>
                  <a:pt x="1913348" y="50006"/>
                </a:moveTo>
                <a:cubicBezTo>
                  <a:pt x="1905866" y="50006"/>
                  <a:pt x="1899710" y="51947"/>
                  <a:pt x="1894880" y="55830"/>
                </a:cubicBezTo>
                <a:cubicBezTo>
                  <a:pt x="1890050" y="59713"/>
                  <a:pt x="1886474" y="64804"/>
                  <a:pt x="1884154" y="71102"/>
                </a:cubicBezTo>
                <a:cubicBezTo>
                  <a:pt x="1881833" y="77400"/>
                  <a:pt x="1880673" y="84196"/>
                  <a:pt x="1880673" y="91488"/>
                </a:cubicBezTo>
                <a:cubicBezTo>
                  <a:pt x="1880673" y="98781"/>
                  <a:pt x="1881833" y="105552"/>
                  <a:pt x="1884154" y="111803"/>
                </a:cubicBezTo>
                <a:cubicBezTo>
                  <a:pt x="1886474" y="118054"/>
                  <a:pt x="1890050" y="123097"/>
                  <a:pt x="1894880" y="126933"/>
                </a:cubicBezTo>
                <a:cubicBezTo>
                  <a:pt x="1899710" y="130769"/>
                  <a:pt x="1905866" y="132687"/>
                  <a:pt x="1913348" y="132687"/>
                </a:cubicBezTo>
                <a:cubicBezTo>
                  <a:pt x="1920830" y="132687"/>
                  <a:pt x="1926986" y="130769"/>
                  <a:pt x="1931816" y="126933"/>
                </a:cubicBezTo>
                <a:cubicBezTo>
                  <a:pt x="1936646" y="123097"/>
                  <a:pt x="1940221" y="118054"/>
                  <a:pt x="1942542" y="111803"/>
                </a:cubicBezTo>
                <a:cubicBezTo>
                  <a:pt x="1944862" y="105552"/>
                  <a:pt x="1946022" y="98781"/>
                  <a:pt x="1946022" y="91488"/>
                </a:cubicBezTo>
                <a:cubicBezTo>
                  <a:pt x="1946022" y="84196"/>
                  <a:pt x="1944862" y="77400"/>
                  <a:pt x="1942542" y="71102"/>
                </a:cubicBezTo>
                <a:cubicBezTo>
                  <a:pt x="1940221" y="64804"/>
                  <a:pt x="1936646" y="59713"/>
                  <a:pt x="1931816" y="55830"/>
                </a:cubicBezTo>
                <a:cubicBezTo>
                  <a:pt x="1926986" y="51947"/>
                  <a:pt x="1920830" y="50006"/>
                  <a:pt x="1913348" y="50006"/>
                </a:cubicBezTo>
                <a:close/>
                <a:moveTo>
                  <a:pt x="1560639" y="50006"/>
                </a:moveTo>
                <a:cubicBezTo>
                  <a:pt x="1553962" y="50006"/>
                  <a:pt x="1548196" y="51651"/>
                  <a:pt x="1543342" y="54942"/>
                </a:cubicBezTo>
                <a:cubicBezTo>
                  <a:pt x="1538489" y="58234"/>
                  <a:pt x="1534760" y="62507"/>
                  <a:pt x="1532155" y="67764"/>
                </a:cubicBezTo>
                <a:lnTo>
                  <a:pt x="1528839" y="82112"/>
                </a:lnTo>
                <a:lnTo>
                  <a:pt x="1590472" y="82112"/>
                </a:lnTo>
                <a:cubicBezTo>
                  <a:pt x="1590472" y="75956"/>
                  <a:pt x="1589253" y="70463"/>
                  <a:pt x="1586814" y="65633"/>
                </a:cubicBezTo>
                <a:cubicBezTo>
                  <a:pt x="1584375" y="60803"/>
                  <a:pt x="1580918" y="56991"/>
                  <a:pt x="1576443" y="54197"/>
                </a:cubicBezTo>
                <a:cubicBezTo>
                  <a:pt x="1571968" y="51403"/>
                  <a:pt x="1566700" y="50006"/>
                  <a:pt x="1560639" y="50006"/>
                </a:cubicBezTo>
                <a:close/>
                <a:moveTo>
                  <a:pt x="1440507" y="50006"/>
                </a:moveTo>
                <a:cubicBezTo>
                  <a:pt x="1433688" y="50006"/>
                  <a:pt x="1427958" y="51722"/>
                  <a:pt x="1423318" y="55156"/>
                </a:cubicBezTo>
                <a:cubicBezTo>
                  <a:pt x="1418677" y="58589"/>
                  <a:pt x="1415173" y="63372"/>
                  <a:pt x="1412805" y="69504"/>
                </a:cubicBezTo>
                <a:cubicBezTo>
                  <a:pt x="1410437" y="75636"/>
                  <a:pt x="1409253" y="82775"/>
                  <a:pt x="1409253" y="90920"/>
                </a:cubicBezTo>
                <a:cubicBezTo>
                  <a:pt x="1409253" y="99160"/>
                  <a:pt x="1410461" y="106417"/>
                  <a:pt x="1412876" y="112691"/>
                </a:cubicBezTo>
                <a:cubicBezTo>
                  <a:pt x="1415291" y="118966"/>
                  <a:pt x="1418819" y="123867"/>
                  <a:pt x="1423460" y="127395"/>
                </a:cubicBezTo>
                <a:cubicBezTo>
                  <a:pt x="1428100" y="130923"/>
                  <a:pt x="1433783" y="132687"/>
                  <a:pt x="1440507" y="132687"/>
                </a:cubicBezTo>
                <a:cubicBezTo>
                  <a:pt x="1447516" y="132687"/>
                  <a:pt x="1453376" y="130828"/>
                  <a:pt x="1458088" y="127111"/>
                </a:cubicBezTo>
                <a:cubicBezTo>
                  <a:pt x="1462799" y="123393"/>
                  <a:pt x="1466351" y="118374"/>
                  <a:pt x="1468742" y="112052"/>
                </a:cubicBezTo>
                <a:cubicBezTo>
                  <a:pt x="1471134" y="105730"/>
                  <a:pt x="1472329" y="98686"/>
                  <a:pt x="1472329" y="90920"/>
                </a:cubicBezTo>
                <a:cubicBezTo>
                  <a:pt x="1472329" y="83249"/>
                  <a:pt x="1471157" y="76323"/>
                  <a:pt x="1468813" y="70143"/>
                </a:cubicBezTo>
                <a:cubicBezTo>
                  <a:pt x="1466469" y="63963"/>
                  <a:pt x="1462941" y="59062"/>
                  <a:pt x="1458230" y="55440"/>
                </a:cubicBezTo>
                <a:cubicBezTo>
                  <a:pt x="1453518" y="51817"/>
                  <a:pt x="1447610" y="50006"/>
                  <a:pt x="1440507" y="50006"/>
                </a:cubicBezTo>
                <a:close/>
                <a:moveTo>
                  <a:pt x="522414" y="50006"/>
                </a:moveTo>
                <a:cubicBezTo>
                  <a:pt x="515737" y="50006"/>
                  <a:pt x="509971" y="51651"/>
                  <a:pt x="505117" y="54942"/>
                </a:cubicBezTo>
                <a:cubicBezTo>
                  <a:pt x="500264" y="58234"/>
                  <a:pt x="496535" y="62507"/>
                  <a:pt x="493930" y="67764"/>
                </a:cubicBezTo>
                <a:lnTo>
                  <a:pt x="490614" y="82112"/>
                </a:lnTo>
                <a:lnTo>
                  <a:pt x="552247" y="82112"/>
                </a:lnTo>
                <a:cubicBezTo>
                  <a:pt x="552247" y="75956"/>
                  <a:pt x="551028" y="70463"/>
                  <a:pt x="548589" y="65633"/>
                </a:cubicBezTo>
                <a:cubicBezTo>
                  <a:pt x="546150" y="60803"/>
                  <a:pt x="542693" y="56991"/>
                  <a:pt x="538218" y="54197"/>
                </a:cubicBezTo>
                <a:cubicBezTo>
                  <a:pt x="533743" y="51403"/>
                  <a:pt x="528475" y="50006"/>
                  <a:pt x="522414" y="50006"/>
                </a:cubicBezTo>
                <a:close/>
                <a:moveTo>
                  <a:pt x="179514" y="50006"/>
                </a:moveTo>
                <a:cubicBezTo>
                  <a:pt x="172837" y="50006"/>
                  <a:pt x="167071" y="51651"/>
                  <a:pt x="162218" y="54942"/>
                </a:cubicBezTo>
                <a:cubicBezTo>
                  <a:pt x="157364" y="58234"/>
                  <a:pt x="153635" y="62507"/>
                  <a:pt x="151030" y="67764"/>
                </a:cubicBezTo>
                <a:lnTo>
                  <a:pt x="147714" y="82112"/>
                </a:lnTo>
                <a:lnTo>
                  <a:pt x="209347" y="82112"/>
                </a:lnTo>
                <a:cubicBezTo>
                  <a:pt x="209347" y="75956"/>
                  <a:pt x="208128" y="70463"/>
                  <a:pt x="205689" y="65633"/>
                </a:cubicBezTo>
                <a:cubicBezTo>
                  <a:pt x="203250" y="60803"/>
                  <a:pt x="199793" y="56991"/>
                  <a:pt x="195318" y="54197"/>
                </a:cubicBezTo>
                <a:cubicBezTo>
                  <a:pt x="190843" y="51403"/>
                  <a:pt x="185575" y="50006"/>
                  <a:pt x="179514" y="50006"/>
                </a:cubicBezTo>
                <a:close/>
                <a:moveTo>
                  <a:pt x="2707224" y="36368"/>
                </a:moveTo>
                <a:lnTo>
                  <a:pt x="2793030" y="36368"/>
                </a:lnTo>
                <a:lnTo>
                  <a:pt x="2793030" y="145472"/>
                </a:lnTo>
                <a:lnTo>
                  <a:pt x="2776267" y="145472"/>
                </a:lnTo>
                <a:lnTo>
                  <a:pt x="2776267" y="51995"/>
                </a:lnTo>
                <a:lnTo>
                  <a:pt x="2723988" y="51995"/>
                </a:lnTo>
                <a:lnTo>
                  <a:pt x="2723988" y="145472"/>
                </a:lnTo>
                <a:lnTo>
                  <a:pt x="2707224" y="145472"/>
                </a:lnTo>
                <a:close/>
                <a:moveTo>
                  <a:pt x="2383374" y="36368"/>
                </a:moveTo>
                <a:lnTo>
                  <a:pt x="2400137" y="36368"/>
                </a:lnTo>
                <a:lnTo>
                  <a:pt x="2400137" y="120753"/>
                </a:lnTo>
                <a:lnTo>
                  <a:pt x="2452701" y="36368"/>
                </a:lnTo>
                <a:lnTo>
                  <a:pt x="2472021" y="36368"/>
                </a:lnTo>
                <a:lnTo>
                  <a:pt x="2472021" y="145472"/>
                </a:lnTo>
                <a:lnTo>
                  <a:pt x="2455258" y="145472"/>
                </a:lnTo>
                <a:lnTo>
                  <a:pt x="2455258" y="61087"/>
                </a:lnTo>
                <a:lnTo>
                  <a:pt x="2402979" y="145472"/>
                </a:lnTo>
                <a:lnTo>
                  <a:pt x="2383374" y="145472"/>
                </a:lnTo>
                <a:close/>
                <a:moveTo>
                  <a:pt x="2269074" y="36368"/>
                </a:moveTo>
                <a:lnTo>
                  <a:pt x="2285838" y="36368"/>
                </a:lnTo>
                <a:lnTo>
                  <a:pt x="2285838" y="83249"/>
                </a:lnTo>
                <a:lnTo>
                  <a:pt x="2338117" y="83249"/>
                </a:lnTo>
                <a:lnTo>
                  <a:pt x="2338117" y="36368"/>
                </a:lnTo>
                <a:lnTo>
                  <a:pt x="2354880" y="36368"/>
                </a:lnTo>
                <a:lnTo>
                  <a:pt x="2354880" y="145472"/>
                </a:lnTo>
                <a:lnTo>
                  <a:pt x="2338117" y="145472"/>
                </a:lnTo>
                <a:lnTo>
                  <a:pt x="2338117" y="98876"/>
                </a:lnTo>
                <a:lnTo>
                  <a:pt x="2285838" y="98876"/>
                </a:lnTo>
                <a:lnTo>
                  <a:pt x="2285838" y="145472"/>
                </a:lnTo>
                <a:lnTo>
                  <a:pt x="2269074" y="145472"/>
                </a:lnTo>
                <a:close/>
                <a:moveTo>
                  <a:pt x="1986598" y="36368"/>
                </a:moveTo>
                <a:lnTo>
                  <a:pt x="2006487" y="36368"/>
                </a:lnTo>
                <a:lnTo>
                  <a:pt x="2042855" y="82964"/>
                </a:lnTo>
                <a:lnTo>
                  <a:pt x="2051947" y="82964"/>
                </a:lnTo>
                <a:lnTo>
                  <a:pt x="2051947" y="36368"/>
                </a:lnTo>
                <a:lnTo>
                  <a:pt x="2068711" y="36368"/>
                </a:lnTo>
                <a:lnTo>
                  <a:pt x="2068711" y="82964"/>
                </a:lnTo>
                <a:lnTo>
                  <a:pt x="2077519" y="82964"/>
                </a:lnTo>
                <a:lnTo>
                  <a:pt x="2113887" y="36368"/>
                </a:lnTo>
                <a:lnTo>
                  <a:pt x="2133776" y="36368"/>
                </a:lnTo>
                <a:lnTo>
                  <a:pt x="2090304" y="90068"/>
                </a:lnTo>
                <a:lnTo>
                  <a:pt x="2134344" y="145472"/>
                </a:lnTo>
                <a:lnTo>
                  <a:pt x="2114171" y="145472"/>
                </a:lnTo>
                <a:lnTo>
                  <a:pt x="2077235" y="98591"/>
                </a:lnTo>
                <a:lnTo>
                  <a:pt x="2068711" y="98591"/>
                </a:lnTo>
                <a:lnTo>
                  <a:pt x="2068711" y="145472"/>
                </a:lnTo>
                <a:lnTo>
                  <a:pt x="2051947" y="145472"/>
                </a:lnTo>
                <a:lnTo>
                  <a:pt x="2051947" y="98591"/>
                </a:lnTo>
                <a:lnTo>
                  <a:pt x="2043423" y="98591"/>
                </a:lnTo>
                <a:lnTo>
                  <a:pt x="2006203" y="145472"/>
                </a:lnTo>
                <a:lnTo>
                  <a:pt x="1986030" y="145472"/>
                </a:lnTo>
                <a:lnTo>
                  <a:pt x="2030354" y="90068"/>
                </a:lnTo>
                <a:close/>
                <a:moveTo>
                  <a:pt x="1769214" y="36368"/>
                </a:moveTo>
                <a:lnTo>
                  <a:pt x="1841951" y="36368"/>
                </a:lnTo>
                <a:lnTo>
                  <a:pt x="1841951" y="145472"/>
                </a:lnTo>
                <a:lnTo>
                  <a:pt x="1825187" y="145472"/>
                </a:lnTo>
                <a:lnTo>
                  <a:pt x="1825187" y="51995"/>
                </a:lnTo>
                <a:lnTo>
                  <a:pt x="1785126" y="51995"/>
                </a:lnTo>
                <a:lnTo>
                  <a:pt x="1783421" y="90920"/>
                </a:lnTo>
                <a:cubicBezTo>
                  <a:pt x="1783042" y="99870"/>
                  <a:pt x="1782249" y="107743"/>
                  <a:pt x="1781041" y="114538"/>
                </a:cubicBezTo>
                <a:cubicBezTo>
                  <a:pt x="1779834" y="121333"/>
                  <a:pt x="1778011" y="127028"/>
                  <a:pt x="1775572" y="131621"/>
                </a:cubicBezTo>
                <a:cubicBezTo>
                  <a:pt x="1773133" y="136214"/>
                  <a:pt x="1769901" y="139671"/>
                  <a:pt x="1765876" y="141992"/>
                </a:cubicBezTo>
                <a:cubicBezTo>
                  <a:pt x="1761851" y="144312"/>
                  <a:pt x="1756808" y="145472"/>
                  <a:pt x="1750746" y="145472"/>
                </a:cubicBezTo>
                <a:lnTo>
                  <a:pt x="1745064" y="145472"/>
                </a:lnTo>
                <a:lnTo>
                  <a:pt x="1745064" y="129845"/>
                </a:lnTo>
                <a:lnTo>
                  <a:pt x="1749041" y="129845"/>
                </a:lnTo>
                <a:cubicBezTo>
                  <a:pt x="1752309" y="129845"/>
                  <a:pt x="1755032" y="129194"/>
                  <a:pt x="1757210" y="127892"/>
                </a:cubicBezTo>
                <a:cubicBezTo>
                  <a:pt x="1759388" y="126590"/>
                  <a:pt x="1761152" y="124293"/>
                  <a:pt x="1762502" y="121002"/>
                </a:cubicBezTo>
                <a:cubicBezTo>
                  <a:pt x="1763852" y="117711"/>
                  <a:pt x="1764893" y="113117"/>
                  <a:pt x="1765627" y="107222"/>
                </a:cubicBezTo>
                <a:cubicBezTo>
                  <a:pt x="1766361" y="101326"/>
                  <a:pt x="1766894" y="93809"/>
                  <a:pt x="1767226" y="84669"/>
                </a:cubicBezTo>
                <a:close/>
                <a:moveTo>
                  <a:pt x="1647378" y="36368"/>
                </a:moveTo>
                <a:lnTo>
                  <a:pt x="1716705" y="36368"/>
                </a:lnTo>
                <a:lnTo>
                  <a:pt x="1716705" y="129845"/>
                </a:lnTo>
                <a:lnTo>
                  <a:pt x="1733469" y="129845"/>
                </a:lnTo>
                <a:lnTo>
                  <a:pt x="1733469" y="176726"/>
                </a:lnTo>
                <a:lnTo>
                  <a:pt x="1716705" y="176726"/>
                </a:lnTo>
                <a:lnTo>
                  <a:pt x="1716705" y="145472"/>
                </a:lnTo>
                <a:lnTo>
                  <a:pt x="1636013" y="145472"/>
                </a:lnTo>
                <a:lnTo>
                  <a:pt x="1636013" y="176726"/>
                </a:lnTo>
                <a:lnTo>
                  <a:pt x="1619250" y="176726"/>
                </a:lnTo>
                <a:lnTo>
                  <a:pt x="1619250" y="129845"/>
                </a:lnTo>
                <a:lnTo>
                  <a:pt x="1628342" y="129845"/>
                </a:lnTo>
                <a:cubicBezTo>
                  <a:pt x="1630568" y="127525"/>
                  <a:pt x="1632485" y="125015"/>
                  <a:pt x="1634096" y="122316"/>
                </a:cubicBezTo>
                <a:cubicBezTo>
                  <a:pt x="1635706" y="119617"/>
                  <a:pt x="1637114" y="116408"/>
                  <a:pt x="1638322" y="112691"/>
                </a:cubicBezTo>
                <a:cubicBezTo>
                  <a:pt x="1639529" y="108974"/>
                  <a:pt x="1640559" y="104428"/>
                  <a:pt x="1641412" y="99053"/>
                </a:cubicBezTo>
                <a:cubicBezTo>
                  <a:pt x="1642264" y="93678"/>
                  <a:pt x="1643022" y="87179"/>
                  <a:pt x="1643685" y="79555"/>
                </a:cubicBezTo>
                <a:close/>
                <a:moveTo>
                  <a:pt x="1278474" y="36368"/>
                </a:moveTo>
                <a:lnTo>
                  <a:pt x="1364280" y="36368"/>
                </a:lnTo>
                <a:lnTo>
                  <a:pt x="1364280" y="145472"/>
                </a:lnTo>
                <a:lnTo>
                  <a:pt x="1347517" y="145472"/>
                </a:lnTo>
                <a:lnTo>
                  <a:pt x="1347517" y="51995"/>
                </a:lnTo>
                <a:lnTo>
                  <a:pt x="1295237" y="51995"/>
                </a:lnTo>
                <a:lnTo>
                  <a:pt x="1295237" y="145472"/>
                </a:lnTo>
                <a:lnTo>
                  <a:pt x="1278474" y="145472"/>
                </a:lnTo>
                <a:close/>
                <a:moveTo>
                  <a:pt x="1068924" y="36368"/>
                </a:moveTo>
                <a:lnTo>
                  <a:pt x="1075459" y="36368"/>
                </a:lnTo>
                <a:lnTo>
                  <a:pt x="1085687" y="36368"/>
                </a:lnTo>
                <a:lnTo>
                  <a:pt x="1091086" y="36368"/>
                </a:lnTo>
                <a:lnTo>
                  <a:pt x="1128591" y="122742"/>
                </a:lnTo>
                <a:lnTo>
                  <a:pt x="1166664" y="36368"/>
                </a:lnTo>
                <a:lnTo>
                  <a:pt x="1171494" y="36368"/>
                </a:lnTo>
                <a:lnTo>
                  <a:pt x="1182575" y="36368"/>
                </a:lnTo>
                <a:lnTo>
                  <a:pt x="1188257" y="36368"/>
                </a:lnTo>
                <a:lnTo>
                  <a:pt x="1188257" y="145472"/>
                </a:lnTo>
                <a:lnTo>
                  <a:pt x="1171494" y="145472"/>
                </a:lnTo>
                <a:lnTo>
                  <a:pt x="1171494" y="62001"/>
                </a:lnTo>
                <a:lnTo>
                  <a:pt x="1135410" y="145472"/>
                </a:lnTo>
                <a:lnTo>
                  <a:pt x="1121772" y="145472"/>
                </a:lnTo>
                <a:lnTo>
                  <a:pt x="1085687" y="60464"/>
                </a:lnTo>
                <a:lnTo>
                  <a:pt x="1085687" y="145472"/>
                </a:lnTo>
                <a:lnTo>
                  <a:pt x="1068924" y="145472"/>
                </a:lnTo>
                <a:close/>
                <a:moveTo>
                  <a:pt x="592674" y="36368"/>
                </a:moveTo>
                <a:lnTo>
                  <a:pt x="599209" y="36368"/>
                </a:lnTo>
                <a:lnTo>
                  <a:pt x="609438" y="36368"/>
                </a:lnTo>
                <a:lnTo>
                  <a:pt x="614836" y="36368"/>
                </a:lnTo>
                <a:lnTo>
                  <a:pt x="652341" y="122742"/>
                </a:lnTo>
                <a:lnTo>
                  <a:pt x="690414" y="36368"/>
                </a:lnTo>
                <a:lnTo>
                  <a:pt x="695244" y="36368"/>
                </a:lnTo>
                <a:lnTo>
                  <a:pt x="706325" y="36368"/>
                </a:lnTo>
                <a:lnTo>
                  <a:pt x="712007" y="36368"/>
                </a:lnTo>
                <a:lnTo>
                  <a:pt x="712007" y="145472"/>
                </a:lnTo>
                <a:lnTo>
                  <a:pt x="695244" y="145472"/>
                </a:lnTo>
                <a:lnTo>
                  <a:pt x="695244" y="62001"/>
                </a:lnTo>
                <a:lnTo>
                  <a:pt x="659160" y="145472"/>
                </a:lnTo>
                <a:lnTo>
                  <a:pt x="645522" y="145472"/>
                </a:lnTo>
                <a:lnTo>
                  <a:pt x="609438" y="60465"/>
                </a:lnTo>
                <a:lnTo>
                  <a:pt x="609438" y="145472"/>
                </a:lnTo>
                <a:lnTo>
                  <a:pt x="592674" y="145472"/>
                </a:lnTo>
                <a:close/>
                <a:moveTo>
                  <a:pt x="264265" y="36368"/>
                </a:moveTo>
                <a:lnTo>
                  <a:pt x="337001" y="36368"/>
                </a:lnTo>
                <a:lnTo>
                  <a:pt x="337001" y="145472"/>
                </a:lnTo>
                <a:lnTo>
                  <a:pt x="320237" y="145472"/>
                </a:lnTo>
                <a:lnTo>
                  <a:pt x="320237" y="51995"/>
                </a:lnTo>
                <a:lnTo>
                  <a:pt x="280176" y="51995"/>
                </a:lnTo>
                <a:lnTo>
                  <a:pt x="278471" y="90920"/>
                </a:lnTo>
                <a:cubicBezTo>
                  <a:pt x="278092" y="99870"/>
                  <a:pt x="277299" y="107743"/>
                  <a:pt x="276091" y="114538"/>
                </a:cubicBezTo>
                <a:cubicBezTo>
                  <a:pt x="274884" y="121333"/>
                  <a:pt x="273061" y="127028"/>
                  <a:pt x="270622" y="131621"/>
                </a:cubicBezTo>
                <a:cubicBezTo>
                  <a:pt x="268183" y="136214"/>
                  <a:pt x="264951" y="139671"/>
                  <a:pt x="260926" y="141992"/>
                </a:cubicBezTo>
                <a:cubicBezTo>
                  <a:pt x="256901" y="144312"/>
                  <a:pt x="251858" y="145472"/>
                  <a:pt x="245796" y="145472"/>
                </a:cubicBezTo>
                <a:lnTo>
                  <a:pt x="240114" y="145472"/>
                </a:lnTo>
                <a:lnTo>
                  <a:pt x="240114" y="129845"/>
                </a:lnTo>
                <a:lnTo>
                  <a:pt x="244092" y="129845"/>
                </a:lnTo>
                <a:cubicBezTo>
                  <a:pt x="247359" y="129845"/>
                  <a:pt x="250082" y="129194"/>
                  <a:pt x="252260" y="127892"/>
                </a:cubicBezTo>
                <a:cubicBezTo>
                  <a:pt x="254439" y="126590"/>
                  <a:pt x="256202" y="124293"/>
                  <a:pt x="257552" y="121002"/>
                </a:cubicBezTo>
                <a:cubicBezTo>
                  <a:pt x="258902" y="117711"/>
                  <a:pt x="259943" y="113117"/>
                  <a:pt x="260677" y="107222"/>
                </a:cubicBezTo>
                <a:cubicBezTo>
                  <a:pt x="261411" y="101326"/>
                  <a:pt x="261944" y="93809"/>
                  <a:pt x="262276" y="84669"/>
                </a:cubicBezTo>
                <a:close/>
                <a:moveTo>
                  <a:pt x="28128" y="36368"/>
                </a:moveTo>
                <a:lnTo>
                  <a:pt x="97455" y="36368"/>
                </a:lnTo>
                <a:lnTo>
                  <a:pt x="97455" y="129845"/>
                </a:lnTo>
                <a:lnTo>
                  <a:pt x="114219" y="129845"/>
                </a:lnTo>
                <a:lnTo>
                  <a:pt x="114219" y="176726"/>
                </a:lnTo>
                <a:lnTo>
                  <a:pt x="97455" y="176726"/>
                </a:lnTo>
                <a:lnTo>
                  <a:pt x="97455" y="145472"/>
                </a:lnTo>
                <a:lnTo>
                  <a:pt x="16763" y="145472"/>
                </a:lnTo>
                <a:lnTo>
                  <a:pt x="16763" y="176726"/>
                </a:lnTo>
                <a:lnTo>
                  <a:pt x="0" y="176726"/>
                </a:lnTo>
                <a:lnTo>
                  <a:pt x="0" y="129845"/>
                </a:lnTo>
                <a:lnTo>
                  <a:pt x="9092" y="129845"/>
                </a:lnTo>
                <a:cubicBezTo>
                  <a:pt x="11318" y="127525"/>
                  <a:pt x="13235" y="125015"/>
                  <a:pt x="14846" y="122316"/>
                </a:cubicBezTo>
                <a:cubicBezTo>
                  <a:pt x="16456" y="119617"/>
                  <a:pt x="17864" y="116408"/>
                  <a:pt x="19072" y="112691"/>
                </a:cubicBezTo>
                <a:cubicBezTo>
                  <a:pt x="20279" y="108974"/>
                  <a:pt x="21309" y="104428"/>
                  <a:pt x="22162" y="99053"/>
                </a:cubicBezTo>
                <a:cubicBezTo>
                  <a:pt x="23014" y="93678"/>
                  <a:pt x="23772" y="87179"/>
                  <a:pt x="24435" y="79555"/>
                </a:cubicBezTo>
                <a:close/>
                <a:moveTo>
                  <a:pt x="2865848" y="34947"/>
                </a:moveTo>
                <a:cubicBezTo>
                  <a:pt x="2875697" y="34947"/>
                  <a:pt x="2884328" y="37291"/>
                  <a:pt x="2891739" y="41979"/>
                </a:cubicBezTo>
                <a:cubicBezTo>
                  <a:pt x="2899150" y="46667"/>
                  <a:pt x="2904927" y="53250"/>
                  <a:pt x="2909070" y="61726"/>
                </a:cubicBezTo>
                <a:cubicBezTo>
                  <a:pt x="2913214" y="70202"/>
                  <a:pt x="2915286" y="80123"/>
                  <a:pt x="2915286" y="91488"/>
                </a:cubicBezTo>
                <a:cubicBezTo>
                  <a:pt x="2915286" y="102759"/>
                  <a:pt x="2913214" y="112608"/>
                  <a:pt x="2909070" y="121037"/>
                </a:cubicBezTo>
                <a:cubicBezTo>
                  <a:pt x="2904927" y="129466"/>
                  <a:pt x="2899150" y="136025"/>
                  <a:pt x="2891739" y="140713"/>
                </a:cubicBezTo>
                <a:cubicBezTo>
                  <a:pt x="2884328" y="145401"/>
                  <a:pt x="2875697" y="147745"/>
                  <a:pt x="2865848" y="147745"/>
                </a:cubicBezTo>
                <a:cubicBezTo>
                  <a:pt x="2855998" y="147745"/>
                  <a:pt x="2847368" y="145401"/>
                  <a:pt x="2839957" y="140713"/>
                </a:cubicBezTo>
                <a:cubicBezTo>
                  <a:pt x="2832546" y="136025"/>
                  <a:pt x="2826769" y="129466"/>
                  <a:pt x="2822625" y="121037"/>
                </a:cubicBezTo>
                <a:cubicBezTo>
                  <a:pt x="2818482" y="112608"/>
                  <a:pt x="2816410" y="102759"/>
                  <a:pt x="2816410" y="91488"/>
                </a:cubicBezTo>
                <a:cubicBezTo>
                  <a:pt x="2816410" y="80123"/>
                  <a:pt x="2818482" y="70202"/>
                  <a:pt x="2822625" y="61726"/>
                </a:cubicBezTo>
                <a:cubicBezTo>
                  <a:pt x="2826769" y="53250"/>
                  <a:pt x="2832546" y="46667"/>
                  <a:pt x="2839957" y="41979"/>
                </a:cubicBezTo>
                <a:cubicBezTo>
                  <a:pt x="2847368" y="37291"/>
                  <a:pt x="2855998" y="34947"/>
                  <a:pt x="2865848" y="34947"/>
                </a:cubicBezTo>
                <a:close/>
                <a:moveTo>
                  <a:pt x="2551239" y="34947"/>
                </a:moveTo>
                <a:cubicBezTo>
                  <a:pt x="2556921" y="34947"/>
                  <a:pt x="2562533" y="35894"/>
                  <a:pt x="2568073" y="37788"/>
                </a:cubicBezTo>
                <a:cubicBezTo>
                  <a:pt x="2573614" y="39683"/>
                  <a:pt x="2578657" y="42749"/>
                  <a:pt x="2583203" y="46987"/>
                </a:cubicBezTo>
                <a:cubicBezTo>
                  <a:pt x="2587749" y="51225"/>
                  <a:pt x="2591372" y="56825"/>
                  <a:pt x="2594071" y="63786"/>
                </a:cubicBezTo>
                <a:cubicBezTo>
                  <a:pt x="2596770" y="70747"/>
                  <a:pt x="2598119" y="79318"/>
                  <a:pt x="2598119" y="89499"/>
                </a:cubicBezTo>
                <a:lnTo>
                  <a:pt x="2598119" y="96602"/>
                </a:lnTo>
                <a:lnTo>
                  <a:pt x="2519062" y="96602"/>
                </a:lnTo>
                <a:lnTo>
                  <a:pt x="2519922" y="105739"/>
                </a:lnTo>
                <a:cubicBezTo>
                  <a:pt x="2520639" y="109225"/>
                  <a:pt x="2521713" y="112395"/>
                  <a:pt x="2523146" y="115248"/>
                </a:cubicBezTo>
                <a:cubicBezTo>
                  <a:pt x="2526010" y="120955"/>
                  <a:pt x="2530000" y="125287"/>
                  <a:pt x="2535115" y="128247"/>
                </a:cubicBezTo>
                <a:cubicBezTo>
                  <a:pt x="2540229" y="131207"/>
                  <a:pt x="2546171" y="132687"/>
                  <a:pt x="2552943" y="132687"/>
                </a:cubicBezTo>
                <a:cubicBezTo>
                  <a:pt x="2557347" y="132687"/>
                  <a:pt x="2561337" y="132059"/>
                  <a:pt x="2564912" y="130804"/>
                </a:cubicBezTo>
                <a:cubicBezTo>
                  <a:pt x="2568488" y="129549"/>
                  <a:pt x="2571577" y="127655"/>
                  <a:pt x="2574182" y="125122"/>
                </a:cubicBezTo>
                <a:cubicBezTo>
                  <a:pt x="2576786" y="122588"/>
                  <a:pt x="2578799" y="119427"/>
                  <a:pt x="2580220" y="115639"/>
                </a:cubicBezTo>
                <a:lnTo>
                  <a:pt x="2596415" y="120185"/>
                </a:lnTo>
                <a:cubicBezTo>
                  <a:pt x="2594710" y="125678"/>
                  <a:pt x="2591845" y="130496"/>
                  <a:pt x="2587820" y="134640"/>
                </a:cubicBezTo>
                <a:cubicBezTo>
                  <a:pt x="2583795" y="138783"/>
                  <a:pt x="2578822" y="142004"/>
                  <a:pt x="2572903" y="144300"/>
                </a:cubicBezTo>
                <a:cubicBezTo>
                  <a:pt x="2566984" y="146597"/>
                  <a:pt x="2560331" y="147745"/>
                  <a:pt x="2552943" y="147745"/>
                </a:cubicBezTo>
                <a:cubicBezTo>
                  <a:pt x="2542431" y="147745"/>
                  <a:pt x="2533374" y="145413"/>
                  <a:pt x="2525774" y="140749"/>
                </a:cubicBezTo>
                <a:cubicBezTo>
                  <a:pt x="2518173" y="136084"/>
                  <a:pt x="2512325" y="129549"/>
                  <a:pt x="2508229" y="121144"/>
                </a:cubicBezTo>
                <a:cubicBezTo>
                  <a:pt x="2504133" y="112739"/>
                  <a:pt x="2502085" y="102948"/>
                  <a:pt x="2502085" y="91772"/>
                </a:cubicBezTo>
                <a:cubicBezTo>
                  <a:pt x="2502085" y="80597"/>
                  <a:pt x="2504133" y="70735"/>
                  <a:pt x="2508229" y="62188"/>
                </a:cubicBezTo>
                <a:cubicBezTo>
                  <a:pt x="2512325" y="53640"/>
                  <a:pt x="2518055" y="46963"/>
                  <a:pt x="2525419" y="42157"/>
                </a:cubicBezTo>
                <a:cubicBezTo>
                  <a:pt x="2532782" y="37350"/>
                  <a:pt x="2541389" y="34947"/>
                  <a:pt x="2551239" y="34947"/>
                </a:cubicBezTo>
                <a:close/>
                <a:moveTo>
                  <a:pt x="2198814" y="34947"/>
                </a:moveTo>
                <a:cubicBezTo>
                  <a:pt x="2204496" y="34947"/>
                  <a:pt x="2210108" y="35894"/>
                  <a:pt x="2215648" y="37788"/>
                </a:cubicBezTo>
                <a:cubicBezTo>
                  <a:pt x="2221189" y="39683"/>
                  <a:pt x="2226232" y="42749"/>
                  <a:pt x="2230778" y="46987"/>
                </a:cubicBezTo>
                <a:cubicBezTo>
                  <a:pt x="2235324" y="51225"/>
                  <a:pt x="2238946" y="56825"/>
                  <a:pt x="2241646" y="63786"/>
                </a:cubicBezTo>
                <a:cubicBezTo>
                  <a:pt x="2244345" y="70747"/>
                  <a:pt x="2245694" y="79318"/>
                  <a:pt x="2245694" y="89499"/>
                </a:cubicBezTo>
                <a:lnTo>
                  <a:pt x="2245694" y="96602"/>
                </a:lnTo>
                <a:lnTo>
                  <a:pt x="2166637" y="96602"/>
                </a:lnTo>
                <a:lnTo>
                  <a:pt x="2167497" y="105739"/>
                </a:lnTo>
                <a:cubicBezTo>
                  <a:pt x="2168214" y="109225"/>
                  <a:pt x="2169288" y="112395"/>
                  <a:pt x="2170721" y="115248"/>
                </a:cubicBezTo>
                <a:cubicBezTo>
                  <a:pt x="2173585" y="120955"/>
                  <a:pt x="2177575" y="125287"/>
                  <a:pt x="2182689" y="128247"/>
                </a:cubicBezTo>
                <a:cubicBezTo>
                  <a:pt x="2187804" y="131207"/>
                  <a:pt x="2193747" y="132687"/>
                  <a:pt x="2200518" y="132687"/>
                </a:cubicBezTo>
                <a:cubicBezTo>
                  <a:pt x="2204922" y="132687"/>
                  <a:pt x="2208912" y="132059"/>
                  <a:pt x="2212487" y="130804"/>
                </a:cubicBezTo>
                <a:cubicBezTo>
                  <a:pt x="2216062" y="129549"/>
                  <a:pt x="2219152" y="127655"/>
                  <a:pt x="2221757" y="125122"/>
                </a:cubicBezTo>
                <a:cubicBezTo>
                  <a:pt x="2224361" y="122588"/>
                  <a:pt x="2226374" y="119427"/>
                  <a:pt x="2227794" y="115639"/>
                </a:cubicBezTo>
                <a:lnTo>
                  <a:pt x="2243990" y="120185"/>
                </a:lnTo>
                <a:cubicBezTo>
                  <a:pt x="2242285" y="125678"/>
                  <a:pt x="2239420" y="130496"/>
                  <a:pt x="2235395" y="134640"/>
                </a:cubicBezTo>
                <a:cubicBezTo>
                  <a:pt x="2231370" y="138783"/>
                  <a:pt x="2226398" y="142004"/>
                  <a:pt x="2220478" y="144300"/>
                </a:cubicBezTo>
                <a:cubicBezTo>
                  <a:pt x="2214559" y="146597"/>
                  <a:pt x="2207906" y="147745"/>
                  <a:pt x="2200518" y="147745"/>
                </a:cubicBezTo>
                <a:cubicBezTo>
                  <a:pt x="2190006" y="147745"/>
                  <a:pt x="2180949" y="145413"/>
                  <a:pt x="2173349" y="140749"/>
                </a:cubicBezTo>
                <a:cubicBezTo>
                  <a:pt x="2165748" y="136084"/>
                  <a:pt x="2159900" y="129549"/>
                  <a:pt x="2155804" y="121144"/>
                </a:cubicBezTo>
                <a:cubicBezTo>
                  <a:pt x="2151708" y="112739"/>
                  <a:pt x="2149660" y="102948"/>
                  <a:pt x="2149660" y="91772"/>
                </a:cubicBezTo>
                <a:cubicBezTo>
                  <a:pt x="2149660" y="80597"/>
                  <a:pt x="2151708" y="70735"/>
                  <a:pt x="2155804" y="62188"/>
                </a:cubicBezTo>
                <a:cubicBezTo>
                  <a:pt x="2159900" y="53640"/>
                  <a:pt x="2165630" y="46963"/>
                  <a:pt x="2172994" y="42157"/>
                </a:cubicBezTo>
                <a:cubicBezTo>
                  <a:pt x="2180357" y="37350"/>
                  <a:pt x="2188964" y="34947"/>
                  <a:pt x="2198814" y="34947"/>
                </a:cubicBezTo>
                <a:close/>
                <a:moveTo>
                  <a:pt x="1913348" y="34947"/>
                </a:moveTo>
                <a:cubicBezTo>
                  <a:pt x="1923197" y="34947"/>
                  <a:pt x="1931828" y="37291"/>
                  <a:pt x="1939239" y="41979"/>
                </a:cubicBezTo>
                <a:cubicBezTo>
                  <a:pt x="1946650" y="46667"/>
                  <a:pt x="1952427" y="53250"/>
                  <a:pt x="1956571" y="61726"/>
                </a:cubicBezTo>
                <a:cubicBezTo>
                  <a:pt x="1960714" y="70202"/>
                  <a:pt x="1962786" y="80123"/>
                  <a:pt x="1962786" y="91488"/>
                </a:cubicBezTo>
                <a:cubicBezTo>
                  <a:pt x="1962786" y="102759"/>
                  <a:pt x="1960714" y="112608"/>
                  <a:pt x="1956571" y="121037"/>
                </a:cubicBezTo>
                <a:cubicBezTo>
                  <a:pt x="1952427" y="129466"/>
                  <a:pt x="1946650" y="136025"/>
                  <a:pt x="1939239" y="140713"/>
                </a:cubicBezTo>
                <a:cubicBezTo>
                  <a:pt x="1931828" y="145401"/>
                  <a:pt x="1923197" y="147745"/>
                  <a:pt x="1913348" y="147745"/>
                </a:cubicBezTo>
                <a:cubicBezTo>
                  <a:pt x="1903498" y="147745"/>
                  <a:pt x="1894868" y="145401"/>
                  <a:pt x="1887457" y="140713"/>
                </a:cubicBezTo>
                <a:cubicBezTo>
                  <a:pt x="1880046" y="136025"/>
                  <a:pt x="1874269" y="129466"/>
                  <a:pt x="1870125" y="121037"/>
                </a:cubicBezTo>
                <a:cubicBezTo>
                  <a:pt x="1865982" y="112608"/>
                  <a:pt x="1863910" y="102759"/>
                  <a:pt x="1863910" y="91488"/>
                </a:cubicBezTo>
                <a:cubicBezTo>
                  <a:pt x="1863910" y="80123"/>
                  <a:pt x="1865982" y="70202"/>
                  <a:pt x="1870125" y="61726"/>
                </a:cubicBezTo>
                <a:cubicBezTo>
                  <a:pt x="1874269" y="53250"/>
                  <a:pt x="1880046" y="46667"/>
                  <a:pt x="1887457" y="41979"/>
                </a:cubicBezTo>
                <a:cubicBezTo>
                  <a:pt x="1894868" y="37291"/>
                  <a:pt x="1903498" y="34947"/>
                  <a:pt x="1913348" y="34947"/>
                </a:cubicBezTo>
                <a:close/>
                <a:moveTo>
                  <a:pt x="1560639" y="34947"/>
                </a:moveTo>
                <a:cubicBezTo>
                  <a:pt x="1566321" y="34947"/>
                  <a:pt x="1571933" y="35894"/>
                  <a:pt x="1577473" y="37788"/>
                </a:cubicBezTo>
                <a:cubicBezTo>
                  <a:pt x="1583014" y="39683"/>
                  <a:pt x="1588057" y="42749"/>
                  <a:pt x="1592603" y="46987"/>
                </a:cubicBezTo>
                <a:cubicBezTo>
                  <a:pt x="1597149" y="51225"/>
                  <a:pt x="1600772" y="56825"/>
                  <a:pt x="1603471" y="63786"/>
                </a:cubicBezTo>
                <a:cubicBezTo>
                  <a:pt x="1606170" y="70747"/>
                  <a:pt x="1607520" y="79318"/>
                  <a:pt x="1607520" y="89499"/>
                </a:cubicBezTo>
                <a:lnTo>
                  <a:pt x="1607520" y="96602"/>
                </a:lnTo>
                <a:lnTo>
                  <a:pt x="1528462" y="96602"/>
                </a:lnTo>
                <a:lnTo>
                  <a:pt x="1529323" y="105739"/>
                </a:lnTo>
                <a:cubicBezTo>
                  <a:pt x="1530039" y="109225"/>
                  <a:pt x="1531113" y="112395"/>
                  <a:pt x="1532546" y="115248"/>
                </a:cubicBezTo>
                <a:cubicBezTo>
                  <a:pt x="1535411" y="120955"/>
                  <a:pt x="1539400" y="125287"/>
                  <a:pt x="1544515" y="128247"/>
                </a:cubicBezTo>
                <a:cubicBezTo>
                  <a:pt x="1549629" y="131207"/>
                  <a:pt x="1555572" y="132687"/>
                  <a:pt x="1562343" y="132687"/>
                </a:cubicBezTo>
                <a:cubicBezTo>
                  <a:pt x="1566747" y="132687"/>
                  <a:pt x="1570737" y="132059"/>
                  <a:pt x="1574312" y="130804"/>
                </a:cubicBezTo>
                <a:cubicBezTo>
                  <a:pt x="1577887" y="129549"/>
                  <a:pt x="1580977" y="127655"/>
                  <a:pt x="1583582" y="125122"/>
                </a:cubicBezTo>
                <a:cubicBezTo>
                  <a:pt x="1586186" y="122588"/>
                  <a:pt x="1588199" y="119427"/>
                  <a:pt x="1589619" y="115639"/>
                </a:cubicBezTo>
                <a:lnTo>
                  <a:pt x="1605815" y="120185"/>
                </a:lnTo>
                <a:cubicBezTo>
                  <a:pt x="1604110" y="125678"/>
                  <a:pt x="1601245" y="130496"/>
                  <a:pt x="1597220" y="134640"/>
                </a:cubicBezTo>
                <a:cubicBezTo>
                  <a:pt x="1593195" y="138783"/>
                  <a:pt x="1588223" y="142004"/>
                  <a:pt x="1582303" y="144300"/>
                </a:cubicBezTo>
                <a:cubicBezTo>
                  <a:pt x="1576384" y="146597"/>
                  <a:pt x="1569731" y="147745"/>
                  <a:pt x="1562343" y="147745"/>
                </a:cubicBezTo>
                <a:cubicBezTo>
                  <a:pt x="1551831" y="147745"/>
                  <a:pt x="1542774" y="145413"/>
                  <a:pt x="1535174" y="140749"/>
                </a:cubicBezTo>
                <a:cubicBezTo>
                  <a:pt x="1527573" y="136084"/>
                  <a:pt x="1521725" y="129549"/>
                  <a:pt x="1517629" y="121144"/>
                </a:cubicBezTo>
                <a:cubicBezTo>
                  <a:pt x="1513533" y="112739"/>
                  <a:pt x="1511485" y="102948"/>
                  <a:pt x="1511485" y="91772"/>
                </a:cubicBezTo>
                <a:cubicBezTo>
                  <a:pt x="1511485" y="80597"/>
                  <a:pt x="1513533" y="70735"/>
                  <a:pt x="1517629" y="62188"/>
                </a:cubicBezTo>
                <a:cubicBezTo>
                  <a:pt x="1521725" y="53640"/>
                  <a:pt x="1527455" y="46963"/>
                  <a:pt x="1534819" y="42157"/>
                </a:cubicBezTo>
                <a:cubicBezTo>
                  <a:pt x="1542182" y="37350"/>
                  <a:pt x="1550789" y="34947"/>
                  <a:pt x="1560639" y="34947"/>
                </a:cubicBezTo>
                <a:close/>
                <a:moveTo>
                  <a:pt x="1442496" y="34947"/>
                </a:moveTo>
                <a:cubicBezTo>
                  <a:pt x="1451683" y="34947"/>
                  <a:pt x="1459781" y="37244"/>
                  <a:pt x="1466789" y="41837"/>
                </a:cubicBezTo>
                <a:cubicBezTo>
                  <a:pt x="1473797" y="46431"/>
                  <a:pt x="1479267" y="52942"/>
                  <a:pt x="1483197" y="61371"/>
                </a:cubicBezTo>
                <a:cubicBezTo>
                  <a:pt x="1487128" y="69800"/>
                  <a:pt x="1489093" y="79744"/>
                  <a:pt x="1489093" y="91204"/>
                </a:cubicBezTo>
                <a:cubicBezTo>
                  <a:pt x="1489093" y="102759"/>
                  <a:pt x="1487128" y="112762"/>
                  <a:pt x="1483197" y="121215"/>
                </a:cubicBezTo>
                <a:cubicBezTo>
                  <a:pt x="1479267" y="129668"/>
                  <a:pt x="1473821" y="136203"/>
                  <a:pt x="1466860" y="140820"/>
                </a:cubicBezTo>
                <a:cubicBezTo>
                  <a:pt x="1459899" y="145437"/>
                  <a:pt x="1451872" y="147745"/>
                  <a:pt x="1442780" y="147745"/>
                </a:cubicBezTo>
                <a:cubicBezTo>
                  <a:pt x="1435772" y="147745"/>
                  <a:pt x="1430160" y="146573"/>
                  <a:pt x="1425946" y="144229"/>
                </a:cubicBezTo>
                <a:cubicBezTo>
                  <a:pt x="1421731" y="141885"/>
                  <a:pt x="1418487" y="139210"/>
                  <a:pt x="1416214" y="136203"/>
                </a:cubicBezTo>
                <a:cubicBezTo>
                  <a:pt x="1413941" y="133196"/>
                  <a:pt x="1412189" y="130698"/>
                  <a:pt x="1410958" y="128709"/>
                </a:cubicBezTo>
                <a:lnTo>
                  <a:pt x="1409537" y="128709"/>
                </a:lnTo>
                <a:lnTo>
                  <a:pt x="1409537" y="186386"/>
                </a:lnTo>
                <a:lnTo>
                  <a:pt x="1392774" y="186386"/>
                </a:lnTo>
                <a:lnTo>
                  <a:pt x="1392774" y="36368"/>
                </a:lnTo>
                <a:lnTo>
                  <a:pt x="1408969" y="36368"/>
                </a:lnTo>
                <a:lnTo>
                  <a:pt x="1408969" y="53699"/>
                </a:lnTo>
                <a:lnTo>
                  <a:pt x="1410958" y="53699"/>
                </a:lnTo>
                <a:cubicBezTo>
                  <a:pt x="1412189" y="51805"/>
                  <a:pt x="1413906" y="49378"/>
                  <a:pt x="1416108" y="46419"/>
                </a:cubicBezTo>
                <a:cubicBezTo>
                  <a:pt x="1418310" y="43459"/>
                  <a:pt x="1421483" y="40807"/>
                  <a:pt x="1425626" y="38463"/>
                </a:cubicBezTo>
                <a:cubicBezTo>
                  <a:pt x="1429770" y="36119"/>
                  <a:pt x="1435393" y="34947"/>
                  <a:pt x="1442496" y="34947"/>
                </a:cubicBezTo>
                <a:close/>
                <a:moveTo>
                  <a:pt x="996391" y="34947"/>
                </a:moveTo>
                <a:cubicBezTo>
                  <a:pt x="999895" y="34947"/>
                  <a:pt x="1003932" y="35361"/>
                  <a:pt x="1008502" y="36190"/>
                </a:cubicBezTo>
                <a:cubicBezTo>
                  <a:pt x="1013071" y="37019"/>
                  <a:pt x="1017499" y="38712"/>
                  <a:pt x="1021784" y="41269"/>
                </a:cubicBezTo>
                <a:cubicBezTo>
                  <a:pt x="1026070" y="43826"/>
                  <a:pt x="1029633" y="47685"/>
                  <a:pt x="1032475" y="52847"/>
                </a:cubicBezTo>
                <a:cubicBezTo>
                  <a:pt x="1035316" y="58009"/>
                  <a:pt x="1036737" y="64922"/>
                  <a:pt x="1036737" y="73588"/>
                </a:cubicBezTo>
                <a:lnTo>
                  <a:pt x="1036737" y="145472"/>
                </a:lnTo>
                <a:lnTo>
                  <a:pt x="1019973" y="145472"/>
                </a:lnTo>
                <a:lnTo>
                  <a:pt x="1019973" y="130698"/>
                </a:lnTo>
                <a:lnTo>
                  <a:pt x="1019121" y="130698"/>
                </a:lnTo>
                <a:cubicBezTo>
                  <a:pt x="1017984" y="133065"/>
                  <a:pt x="1016090" y="135599"/>
                  <a:pt x="1013438" y="138298"/>
                </a:cubicBezTo>
                <a:cubicBezTo>
                  <a:pt x="1010786" y="140997"/>
                  <a:pt x="1007258" y="143294"/>
                  <a:pt x="1002855" y="145188"/>
                </a:cubicBezTo>
                <a:cubicBezTo>
                  <a:pt x="998451" y="147082"/>
                  <a:pt x="993076" y="148029"/>
                  <a:pt x="986730" y="148029"/>
                </a:cubicBezTo>
                <a:cubicBezTo>
                  <a:pt x="979817" y="148029"/>
                  <a:pt x="973542" y="146715"/>
                  <a:pt x="967907" y="144087"/>
                </a:cubicBezTo>
                <a:cubicBezTo>
                  <a:pt x="962272" y="141459"/>
                  <a:pt x="957797" y="137647"/>
                  <a:pt x="954482" y="132651"/>
                </a:cubicBezTo>
                <a:cubicBezTo>
                  <a:pt x="951167" y="127655"/>
                  <a:pt x="949510" y="121606"/>
                  <a:pt x="949510" y="114502"/>
                </a:cubicBezTo>
                <a:cubicBezTo>
                  <a:pt x="949510" y="108252"/>
                  <a:pt x="950741" y="103173"/>
                  <a:pt x="953203" y="99266"/>
                </a:cubicBezTo>
                <a:cubicBezTo>
                  <a:pt x="955666" y="95359"/>
                  <a:pt x="958957" y="92293"/>
                  <a:pt x="963077" y="90068"/>
                </a:cubicBezTo>
                <a:cubicBezTo>
                  <a:pt x="967197" y="87842"/>
                  <a:pt x="971755" y="86173"/>
                  <a:pt x="976750" y="85060"/>
                </a:cubicBezTo>
                <a:cubicBezTo>
                  <a:pt x="981746" y="83947"/>
                  <a:pt x="986778" y="83059"/>
                  <a:pt x="991845" y="82396"/>
                </a:cubicBezTo>
                <a:cubicBezTo>
                  <a:pt x="998474" y="81544"/>
                  <a:pt x="1003861" y="80893"/>
                  <a:pt x="1008004" y="80443"/>
                </a:cubicBezTo>
                <a:cubicBezTo>
                  <a:pt x="1012148" y="79993"/>
                  <a:pt x="1015179" y="79223"/>
                  <a:pt x="1017096" y="78134"/>
                </a:cubicBezTo>
                <a:cubicBezTo>
                  <a:pt x="1019014" y="77045"/>
                  <a:pt x="1019973" y="75151"/>
                  <a:pt x="1019973" y="72452"/>
                </a:cubicBezTo>
                <a:lnTo>
                  <a:pt x="1019973" y="71884"/>
                </a:lnTo>
                <a:cubicBezTo>
                  <a:pt x="1019973" y="64875"/>
                  <a:pt x="1018067" y="59429"/>
                  <a:pt x="1014255" y="55546"/>
                </a:cubicBezTo>
                <a:cubicBezTo>
                  <a:pt x="1010443" y="51663"/>
                  <a:pt x="1004678" y="49722"/>
                  <a:pt x="996959" y="49722"/>
                </a:cubicBezTo>
                <a:cubicBezTo>
                  <a:pt x="988956" y="49722"/>
                  <a:pt x="982682" y="51474"/>
                  <a:pt x="978135" y="54978"/>
                </a:cubicBezTo>
                <a:cubicBezTo>
                  <a:pt x="973590" y="58482"/>
                  <a:pt x="970393" y="62223"/>
                  <a:pt x="968546" y="66201"/>
                </a:cubicBezTo>
                <a:lnTo>
                  <a:pt x="952635" y="60518"/>
                </a:lnTo>
                <a:cubicBezTo>
                  <a:pt x="955476" y="53889"/>
                  <a:pt x="959277" y="48715"/>
                  <a:pt x="964036" y="44998"/>
                </a:cubicBezTo>
                <a:cubicBezTo>
                  <a:pt x="968795" y="41281"/>
                  <a:pt x="974004" y="38676"/>
                  <a:pt x="979663" y="37185"/>
                </a:cubicBezTo>
                <a:cubicBezTo>
                  <a:pt x="985322" y="35693"/>
                  <a:pt x="990897" y="34947"/>
                  <a:pt x="996391" y="34947"/>
                </a:cubicBezTo>
                <a:close/>
                <a:moveTo>
                  <a:pt x="522414" y="34947"/>
                </a:moveTo>
                <a:cubicBezTo>
                  <a:pt x="528096" y="34947"/>
                  <a:pt x="533708" y="35894"/>
                  <a:pt x="539248" y="37788"/>
                </a:cubicBezTo>
                <a:cubicBezTo>
                  <a:pt x="544789" y="39683"/>
                  <a:pt x="549832" y="42749"/>
                  <a:pt x="554378" y="46987"/>
                </a:cubicBezTo>
                <a:cubicBezTo>
                  <a:pt x="558924" y="51225"/>
                  <a:pt x="562546" y="56825"/>
                  <a:pt x="565246" y="63786"/>
                </a:cubicBezTo>
                <a:cubicBezTo>
                  <a:pt x="567945" y="70747"/>
                  <a:pt x="569295" y="79318"/>
                  <a:pt x="569295" y="89499"/>
                </a:cubicBezTo>
                <a:lnTo>
                  <a:pt x="569295" y="96602"/>
                </a:lnTo>
                <a:lnTo>
                  <a:pt x="490237" y="96602"/>
                </a:lnTo>
                <a:lnTo>
                  <a:pt x="491098" y="105739"/>
                </a:lnTo>
                <a:cubicBezTo>
                  <a:pt x="491814" y="109225"/>
                  <a:pt x="492888" y="112395"/>
                  <a:pt x="494321" y="115248"/>
                </a:cubicBezTo>
                <a:cubicBezTo>
                  <a:pt x="497186" y="120955"/>
                  <a:pt x="501175" y="125287"/>
                  <a:pt x="506289" y="128247"/>
                </a:cubicBezTo>
                <a:cubicBezTo>
                  <a:pt x="511404" y="131207"/>
                  <a:pt x="517347" y="132687"/>
                  <a:pt x="524118" y="132687"/>
                </a:cubicBezTo>
                <a:cubicBezTo>
                  <a:pt x="528522" y="132687"/>
                  <a:pt x="532512" y="132059"/>
                  <a:pt x="536087" y="130804"/>
                </a:cubicBezTo>
                <a:cubicBezTo>
                  <a:pt x="539663" y="129549"/>
                  <a:pt x="542752" y="127655"/>
                  <a:pt x="545357" y="125122"/>
                </a:cubicBezTo>
                <a:cubicBezTo>
                  <a:pt x="547961" y="122588"/>
                  <a:pt x="549974" y="119427"/>
                  <a:pt x="551395" y="115639"/>
                </a:cubicBezTo>
                <a:lnTo>
                  <a:pt x="567590" y="120185"/>
                </a:lnTo>
                <a:cubicBezTo>
                  <a:pt x="565885" y="125678"/>
                  <a:pt x="563020" y="130496"/>
                  <a:pt x="558995" y="134640"/>
                </a:cubicBezTo>
                <a:cubicBezTo>
                  <a:pt x="554970" y="138783"/>
                  <a:pt x="549998" y="142004"/>
                  <a:pt x="544078" y="144300"/>
                </a:cubicBezTo>
                <a:cubicBezTo>
                  <a:pt x="538159" y="146597"/>
                  <a:pt x="531506" y="147745"/>
                  <a:pt x="524118" y="147745"/>
                </a:cubicBezTo>
                <a:cubicBezTo>
                  <a:pt x="513606" y="147745"/>
                  <a:pt x="504549" y="145413"/>
                  <a:pt x="496949" y="140749"/>
                </a:cubicBezTo>
                <a:cubicBezTo>
                  <a:pt x="489348" y="136084"/>
                  <a:pt x="483500" y="129549"/>
                  <a:pt x="479404" y="121144"/>
                </a:cubicBezTo>
                <a:cubicBezTo>
                  <a:pt x="475308" y="112739"/>
                  <a:pt x="473260" y="102948"/>
                  <a:pt x="473260" y="91772"/>
                </a:cubicBezTo>
                <a:cubicBezTo>
                  <a:pt x="473260" y="80597"/>
                  <a:pt x="475308" y="70735"/>
                  <a:pt x="479404" y="62188"/>
                </a:cubicBezTo>
                <a:cubicBezTo>
                  <a:pt x="483500" y="53640"/>
                  <a:pt x="489230" y="46963"/>
                  <a:pt x="496594" y="42157"/>
                </a:cubicBezTo>
                <a:cubicBezTo>
                  <a:pt x="503957" y="37350"/>
                  <a:pt x="512564" y="34947"/>
                  <a:pt x="522414" y="34947"/>
                </a:cubicBezTo>
                <a:close/>
                <a:moveTo>
                  <a:pt x="405841" y="34947"/>
                </a:moveTo>
                <a:cubicBezTo>
                  <a:pt x="409345" y="34947"/>
                  <a:pt x="413382" y="35361"/>
                  <a:pt x="417952" y="36190"/>
                </a:cubicBezTo>
                <a:cubicBezTo>
                  <a:pt x="422521" y="37019"/>
                  <a:pt x="426949" y="38712"/>
                  <a:pt x="431234" y="41269"/>
                </a:cubicBezTo>
                <a:cubicBezTo>
                  <a:pt x="435520" y="43826"/>
                  <a:pt x="439084" y="47685"/>
                  <a:pt x="441925" y="52847"/>
                </a:cubicBezTo>
                <a:cubicBezTo>
                  <a:pt x="444766" y="58009"/>
                  <a:pt x="446187" y="64922"/>
                  <a:pt x="446187" y="73588"/>
                </a:cubicBezTo>
                <a:lnTo>
                  <a:pt x="446187" y="145472"/>
                </a:lnTo>
                <a:lnTo>
                  <a:pt x="429423" y="145472"/>
                </a:lnTo>
                <a:lnTo>
                  <a:pt x="429423" y="130698"/>
                </a:lnTo>
                <a:lnTo>
                  <a:pt x="428571" y="130698"/>
                </a:lnTo>
                <a:cubicBezTo>
                  <a:pt x="427434" y="133065"/>
                  <a:pt x="425540" y="135599"/>
                  <a:pt x="422888" y="138298"/>
                </a:cubicBezTo>
                <a:cubicBezTo>
                  <a:pt x="420236" y="140997"/>
                  <a:pt x="416709" y="143294"/>
                  <a:pt x="412305" y="145188"/>
                </a:cubicBezTo>
                <a:cubicBezTo>
                  <a:pt x="407901" y="147082"/>
                  <a:pt x="402526" y="148029"/>
                  <a:pt x="396180" y="148029"/>
                </a:cubicBezTo>
                <a:cubicBezTo>
                  <a:pt x="389267" y="148029"/>
                  <a:pt x="382992" y="146715"/>
                  <a:pt x="377357" y="144087"/>
                </a:cubicBezTo>
                <a:cubicBezTo>
                  <a:pt x="371722" y="141459"/>
                  <a:pt x="367247" y="137647"/>
                  <a:pt x="363932" y="132651"/>
                </a:cubicBezTo>
                <a:cubicBezTo>
                  <a:pt x="360617" y="127655"/>
                  <a:pt x="358960" y="121606"/>
                  <a:pt x="358960" y="114502"/>
                </a:cubicBezTo>
                <a:cubicBezTo>
                  <a:pt x="358960" y="108252"/>
                  <a:pt x="360191" y="103173"/>
                  <a:pt x="362653" y="99266"/>
                </a:cubicBezTo>
                <a:cubicBezTo>
                  <a:pt x="365116" y="95359"/>
                  <a:pt x="368407" y="92293"/>
                  <a:pt x="372527" y="90068"/>
                </a:cubicBezTo>
                <a:cubicBezTo>
                  <a:pt x="376647" y="87842"/>
                  <a:pt x="381205" y="86173"/>
                  <a:pt x="386200" y="85060"/>
                </a:cubicBezTo>
                <a:cubicBezTo>
                  <a:pt x="391196" y="83947"/>
                  <a:pt x="396228" y="83059"/>
                  <a:pt x="401295" y="82396"/>
                </a:cubicBezTo>
                <a:cubicBezTo>
                  <a:pt x="407924" y="81544"/>
                  <a:pt x="413311" y="80893"/>
                  <a:pt x="417454" y="80443"/>
                </a:cubicBezTo>
                <a:cubicBezTo>
                  <a:pt x="421598" y="79993"/>
                  <a:pt x="424629" y="79223"/>
                  <a:pt x="426546" y="78134"/>
                </a:cubicBezTo>
                <a:cubicBezTo>
                  <a:pt x="428464" y="77045"/>
                  <a:pt x="429423" y="75151"/>
                  <a:pt x="429423" y="72452"/>
                </a:cubicBezTo>
                <a:lnTo>
                  <a:pt x="429423" y="71884"/>
                </a:lnTo>
                <a:cubicBezTo>
                  <a:pt x="429423" y="64875"/>
                  <a:pt x="427517" y="59429"/>
                  <a:pt x="423705" y="55546"/>
                </a:cubicBezTo>
                <a:cubicBezTo>
                  <a:pt x="419893" y="51663"/>
                  <a:pt x="414128" y="49722"/>
                  <a:pt x="406409" y="49722"/>
                </a:cubicBezTo>
                <a:cubicBezTo>
                  <a:pt x="398406" y="49722"/>
                  <a:pt x="392132" y="51474"/>
                  <a:pt x="387586" y="54978"/>
                </a:cubicBezTo>
                <a:cubicBezTo>
                  <a:pt x="383040" y="58482"/>
                  <a:pt x="379843" y="62223"/>
                  <a:pt x="377996" y="66201"/>
                </a:cubicBezTo>
                <a:lnTo>
                  <a:pt x="362085" y="60518"/>
                </a:lnTo>
                <a:cubicBezTo>
                  <a:pt x="364927" y="53889"/>
                  <a:pt x="368727" y="48715"/>
                  <a:pt x="373486" y="44998"/>
                </a:cubicBezTo>
                <a:cubicBezTo>
                  <a:pt x="378245" y="41281"/>
                  <a:pt x="383454" y="38676"/>
                  <a:pt x="389113" y="37185"/>
                </a:cubicBezTo>
                <a:cubicBezTo>
                  <a:pt x="394772" y="35693"/>
                  <a:pt x="400348" y="34947"/>
                  <a:pt x="405841" y="34947"/>
                </a:cubicBezTo>
                <a:close/>
                <a:moveTo>
                  <a:pt x="179514" y="34947"/>
                </a:moveTo>
                <a:cubicBezTo>
                  <a:pt x="185196" y="34947"/>
                  <a:pt x="190808" y="35894"/>
                  <a:pt x="196348" y="37788"/>
                </a:cubicBezTo>
                <a:cubicBezTo>
                  <a:pt x="201889" y="39683"/>
                  <a:pt x="206932" y="42749"/>
                  <a:pt x="211478" y="46987"/>
                </a:cubicBezTo>
                <a:cubicBezTo>
                  <a:pt x="216024" y="51225"/>
                  <a:pt x="219647" y="56825"/>
                  <a:pt x="222346" y="63786"/>
                </a:cubicBezTo>
                <a:cubicBezTo>
                  <a:pt x="225045" y="70747"/>
                  <a:pt x="226395" y="79318"/>
                  <a:pt x="226395" y="89499"/>
                </a:cubicBezTo>
                <a:lnTo>
                  <a:pt x="226395" y="96602"/>
                </a:lnTo>
                <a:lnTo>
                  <a:pt x="147337" y="96602"/>
                </a:lnTo>
                <a:lnTo>
                  <a:pt x="148198" y="105739"/>
                </a:lnTo>
                <a:cubicBezTo>
                  <a:pt x="148914" y="109225"/>
                  <a:pt x="149988" y="112395"/>
                  <a:pt x="151421" y="115248"/>
                </a:cubicBezTo>
                <a:cubicBezTo>
                  <a:pt x="154286" y="120955"/>
                  <a:pt x="158275" y="125287"/>
                  <a:pt x="163390" y="128247"/>
                </a:cubicBezTo>
                <a:cubicBezTo>
                  <a:pt x="168504" y="131207"/>
                  <a:pt x="174447" y="132687"/>
                  <a:pt x="181218" y="132687"/>
                </a:cubicBezTo>
                <a:cubicBezTo>
                  <a:pt x="185622" y="132687"/>
                  <a:pt x="189612" y="132059"/>
                  <a:pt x="193187" y="130804"/>
                </a:cubicBezTo>
                <a:cubicBezTo>
                  <a:pt x="196763" y="129549"/>
                  <a:pt x="199852" y="127655"/>
                  <a:pt x="202457" y="125122"/>
                </a:cubicBezTo>
                <a:cubicBezTo>
                  <a:pt x="205061" y="122588"/>
                  <a:pt x="207074" y="119427"/>
                  <a:pt x="208495" y="115639"/>
                </a:cubicBezTo>
                <a:lnTo>
                  <a:pt x="224690" y="120185"/>
                </a:lnTo>
                <a:cubicBezTo>
                  <a:pt x="222985" y="125678"/>
                  <a:pt x="220120" y="130496"/>
                  <a:pt x="216095" y="134640"/>
                </a:cubicBezTo>
                <a:cubicBezTo>
                  <a:pt x="212070" y="138783"/>
                  <a:pt x="207098" y="142004"/>
                  <a:pt x="201178" y="144300"/>
                </a:cubicBezTo>
                <a:cubicBezTo>
                  <a:pt x="195259" y="146597"/>
                  <a:pt x="188606" y="147745"/>
                  <a:pt x="181218" y="147745"/>
                </a:cubicBezTo>
                <a:cubicBezTo>
                  <a:pt x="170706" y="147745"/>
                  <a:pt x="161649" y="145413"/>
                  <a:pt x="154049" y="140749"/>
                </a:cubicBezTo>
                <a:cubicBezTo>
                  <a:pt x="146448" y="136084"/>
                  <a:pt x="140600" y="129549"/>
                  <a:pt x="136504" y="121144"/>
                </a:cubicBezTo>
                <a:cubicBezTo>
                  <a:pt x="132408" y="112739"/>
                  <a:pt x="130360" y="102948"/>
                  <a:pt x="130360" y="91772"/>
                </a:cubicBezTo>
                <a:cubicBezTo>
                  <a:pt x="130360" y="80597"/>
                  <a:pt x="132408" y="70735"/>
                  <a:pt x="136504" y="62188"/>
                </a:cubicBezTo>
                <a:cubicBezTo>
                  <a:pt x="140600" y="53640"/>
                  <a:pt x="146330" y="46963"/>
                  <a:pt x="153694" y="42157"/>
                </a:cubicBezTo>
                <a:cubicBezTo>
                  <a:pt x="161057" y="37350"/>
                  <a:pt x="169664" y="34947"/>
                  <a:pt x="179514" y="34947"/>
                </a:cubicBezTo>
                <a:close/>
                <a:moveTo>
                  <a:pt x="841163" y="15626"/>
                </a:moveTo>
                <a:lnTo>
                  <a:pt x="841163" y="63928"/>
                </a:lnTo>
                <a:lnTo>
                  <a:pt x="873838" y="63928"/>
                </a:lnTo>
                <a:cubicBezTo>
                  <a:pt x="879141" y="63928"/>
                  <a:pt x="883936" y="62886"/>
                  <a:pt x="888221" y="60803"/>
                </a:cubicBezTo>
                <a:cubicBezTo>
                  <a:pt x="892507" y="58719"/>
                  <a:pt x="895916" y="55783"/>
                  <a:pt x="898450" y="51995"/>
                </a:cubicBezTo>
                <a:cubicBezTo>
                  <a:pt x="900983" y="48206"/>
                  <a:pt x="902250" y="43755"/>
                  <a:pt x="902250" y="38641"/>
                </a:cubicBezTo>
                <a:cubicBezTo>
                  <a:pt x="902250" y="32248"/>
                  <a:pt x="900024" y="26814"/>
                  <a:pt x="895573" y="22339"/>
                </a:cubicBezTo>
                <a:cubicBezTo>
                  <a:pt x="891122" y="17864"/>
                  <a:pt x="884066" y="15626"/>
                  <a:pt x="874406" y="15626"/>
                </a:cubicBezTo>
                <a:close/>
                <a:moveTo>
                  <a:pt x="823547" y="0"/>
                </a:moveTo>
                <a:lnTo>
                  <a:pt x="874406" y="0"/>
                </a:lnTo>
                <a:cubicBezTo>
                  <a:pt x="884539" y="0"/>
                  <a:pt x="892898" y="1740"/>
                  <a:pt x="899480" y="5220"/>
                </a:cubicBezTo>
                <a:cubicBezTo>
                  <a:pt x="906062" y="8701"/>
                  <a:pt x="910963" y="13365"/>
                  <a:pt x="914183" y="19214"/>
                </a:cubicBezTo>
                <a:cubicBezTo>
                  <a:pt x="917404" y="25062"/>
                  <a:pt x="919014" y="31538"/>
                  <a:pt x="919014" y="38641"/>
                </a:cubicBezTo>
                <a:cubicBezTo>
                  <a:pt x="919014" y="44891"/>
                  <a:pt x="917913" y="50053"/>
                  <a:pt x="915711" y="54126"/>
                </a:cubicBezTo>
                <a:cubicBezTo>
                  <a:pt x="913509" y="58198"/>
                  <a:pt x="910620" y="61418"/>
                  <a:pt x="907045" y="63786"/>
                </a:cubicBezTo>
                <a:cubicBezTo>
                  <a:pt x="903470" y="66154"/>
                  <a:pt x="899598" y="67906"/>
                  <a:pt x="895431" y="69042"/>
                </a:cubicBezTo>
                <a:lnTo>
                  <a:pt x="895431" y="70463"/>
                </a:lnTo>
                <a:cubicBezTo>
                  <a:pt x="899882" y="70747"/>
                  <a:pt x="904357" y="72310"/>
                  <a:pt x="908856" y="75151"/>
                </a:cubicBezTo>
                <a:cubicBezTo>
                  <a:pt x="913355" y="77992"/>
                  <a:pt x="917119" y="82065"/>
                  <a:pt x="920150" y="87368"/>
                </a:cubicBezTo>
                <a:cubicBezTo>
                  <a:pt x="923181" y="92672"/>
                  <a:pt x="924696" y="99160"/>
                  <a:pt x="924696" y="106831"/>
                </a:cubicBezTo>
                <a:cubicBezTo>
                  <a:pt x="924696" y="114124"/>
                  <a:pt x="923039" y="120682"/>
                  <a:pt x="919724" y="126507"/>
                </a:cubicBezTo>
                <a:cubicBezTo>
                  <a:pt x="916409" y="132331"/>
                  <a:pt x="911176" y="136948"/>
                  <a:pt x="904026" y="140358"/>
                </a:cubicBezTo>
                <a:cubicBezTo>
                  <a:pt x="896875" y="143767"/>
                  <a:pt x="887570" y="145472"/>
                  <a:pt x="876111" y="145472"/>
                </a:cubicBezTo>
                <a:lnTo>
                  <a:pt x="823547" y="1454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1D529-E2DA-C652-CC7A-2382077800D0}"/>
              </a:ext>
            </a:extLst>
          </p:cNvPr>
          <p:cNvSpPr txBox="1"/>
          <p:nvPr/>
        </p:nvSpPr>
        <p:spPr>
          <a:xfrm>
            <a:off x="4915263" y="3244124"/>
            <a:ext cx="4251356" cy="151439"/>
          </a:xfrm>
          <a:custGeom>
            <a:avLst/>
            <a:gdLst/>
            <a:ahLst/>
            <a:cxnLst/>
            <a:rect l="l" t="t" r="r" b="b"/>
            <a:pathLst>
              <a:path w="4251356" h="151439">
                <a:moveTo>
                  <a:pt x="4234593" y="55689"/>
                </a:moveTo>
                <a:cubicBezTo>
                  <a:pt x="4233882" y="56541"/>
                  <a:pt x="4232332" y="57311"/>
                  <a:pt x="4229940" y="57997"/>
                </a:cubicBezTo>
                <a:cubicBezTo>
                  <a:pt x="4227549" y="58684"/>
                  <a:pt x="4224802" y="59276"/>
                  <a:pt x="4221700" y="59773"/>
                </a:cubicBezTo>
                <a:cubicBezTo>
                  <a:pt x="4218599" y="60270"/>
                  <a:pt x="4215592" y="60696"/>
                  <a:pt x="4212680" y="61052"/>
                </a:cubicBezTo>
                <a:cubicBezTo>
                  <a:pt x="4209768" y="61407"/>
                  <a:pt x="4207412" y="61703"/>
                  <a:pt x="4205612" y="61940"/>
                </a:cubicBezTo>
                <a:cubicBezTo>
                  <a:pt x="4201256" y="62508"/>
                  <a:pt x="4197194" y="63419"/>
                  <a:pt x="4193430" y="64674"/>
                </a:cubicBezTo>
                <a:cubicBezTo>
                  <a:pt x="4189666" y="65929"/>
                  <a:pt x="4186635" y="67800"/>
                  <a:pt x="4184338" y="70286"/>
                </a:cubicBezTo>
                <a:cubicBezTo>
                  <a:pt x="4182042" y="72772"/>
                  <a:pt x="4180893" y="76146"/>
                  <a:pt x="4180893" y="80408"/>
                </a:cubicBezTo>
                <a:cubicBezTo>
                  <a:pt x="4180893" y="86232"/>
                  <a:pt x="4183060" y="90624"/>
                  <a:pt x="4187392" y="93584"/>
                </a:cubicBezTo>
                <a:cubicBezTo>
                  <a:pt x="4191725" y="96544"/>
                  <a:pt x="4197230" y="98024"/>
                  <a:pt x="4203908" y="98024"/>
                </a:cubicBezTo>
                <a:cubicBezTo>
                  <a:pt x="4210537" y="98024"/>
                  <a:pt x="4216136" y="96721"/>
                  <a:pt x="4220706" y="94117"/>
                </a:cubicBezTo>
                <a:cubicBezTo>
                  <a:pt x="4225276" y="91512"/>
                  <a:pt x="4228733" y="88150"/>
                  <a:pt x="4231077" y="84030"/>
                </a:cubicBezTo>
                <a:cubicBezTo>
                  <a:pt x="4233421" y="79911"/>
                  <a:pt x="4234593" y="75578"/>
                  <a:pt x="4234593" y="71032"/>
                </a:cubicBezTo>
                <a:close/>
                <a:moveTo>
                  <a:pt x="3644043" y="55689"/>
                </a:moveTo>
                <a:cubicBezTo>
                  <a:pt x="3643333" y="56541"/>
                  <a:pt x="3641782" y="57311"/>
                  <a:pt x="3639390" y="57997"/>
                </a:cubicBezTo>
                <a:cubicBezTo>
                  <a:pt x="3636999" y="58684"/>
                  <a:pt x="3634253" y="59276"/>
                  <a:pt x="3631151" y="59773"/>
                </a:cubicBezTo>
                <a:cubicBezTo>
                  <a:pt x="3628049" y="60270"/>
                  <a:pt x="3625042" y="60696"/>
                  <a:pt x="3622130" y="61052"/>
                </a:cubicBezTo>
                <a:cubicBezTo>
                  <a:pt x="3619218" y="61407"/>
                  <a:pt x="3616862" y="61703"/>
                  <a:pt x="3615062" y="61940"/>
                </a:cubicBezTo>
                <a:cubicBezTo>
                  <a:pt x="3610706" y="62508"/>
                  <a:pt x="3606645" y="63419"/>
                  <a:pt x="3602880" y="64674"/>
                </a:cubicBezTo>
                <a:cubicBezTo>
                  <a:pt x="3599116" y="65929"/>
                  <a:pt x="3596085" y="67800"/>
                  <a:pt x="3593788" y="70286"/>
                </a:cubicBezTo>
                <a:cubicBezTo>
                  <a:pt x="3591492" y="72772"/>
                  <a:pt x="3590343" y="76146"/>
                  <a:pt x="3590343" y="80408"/>
                </a:cubicBezTo>
                <a:cubicBezTo>
                  <a:pt x="3590343" y="86232"/>
                  <a:pt x="3592510" y="90624"/>
                  <a:pt x="3596843" y="93584"/>
                </a:cubicBezTo>
                <a:cubicBezTo>
                  <a:pt x="3601176" y="96544"/>
                  <a:pt x="3606681" y="98024"/>
                  <a:pt x="3613357" y="98024"/>
                </a:cubicBezTo>
                <a:cubicBezTo>
                  <a:pt x="3619987" y="98024"/>
                  <a:pt x="3625587" y="96721"/>
                  <a:pt x="3630156" y="94117"/>
                </a:cubicBezTo>
                <a:cubicBezTo>
                  <a:pt x="3634726" y="91512"/>
                  <a:pt x="3638183" y="88150"/>
                  <a:pt x="3640527" y="84030"/>
                </a:cubicBezTo>
                <a:cubicBezTo>
                  <a:pt x="3642871" y="79911"/>
                  <a:pt x="3644043" y="75578"/>
                  <a:pt x="3644043" y="71032"/>
                </a:cubicBezTo>
                <a:close/>
                <a:moveTo>
                  <a:pt x="1281843" y="55689"/>
                </a:moveTo>
                <a:cubicBezTo>
                  <a:pt x="1281133" y="56541"/>
                  <a:pt x="1279582" y="57311"/>
                  <a:pt x="1277191" y="57997"/>
                </a:cubicBezTo>
                <a:cubicBezTo>
                  <a:pt x="1274799" y="58684"/>
                  <a:pt x="1272053" y="59276"/>
                  <a:pt x="1268951" y="59773"/>
                </a:cubicBezTo>
                <a:cubicBezTo>
                  <a:pt x="1265849" y="60270"/>
                  <a:pt x="1262842" y="60696"/>
                  <a:pt x="1259930" y="61052"/>
                </a:cubicBezTo>
                <a:cubicBezTo>
                  <a:pt x="1257018" y="61407"/>
                  <a:pt x="1254662" y="61703"/>
                  <a:pt x="1252862" y="61940"/>
                </a:cubicBezTo>
                <a:cubicBezTo>
                  <a:pt x="1248506" y="62508"/>
                  <a:pt x="1244445" y="63419"/>
                  <a:pt x="1240680" y="64674"/>
                </a:cubicBezTo>
                <a:cubicBezTo>
                  <a:pt x="1236916" y="65929"/>
                  <a:pt x="1233885" y="67800"/>
                  <a:pt x="1231588" y="70286"/>
                </a:cubicBezTo>
                <a:cubicBezTo>
                  <a:pt x="1229292" y="72772"/>
                  <a:pt x="1228143" y="76146"/>
                  <a:pt x="1228143" y="80408"/>
                </a:cubicBezTo>
                <a:cubicBezTo>
                  <a:pt x="1228143" y="86232"/>
                  <a:pt x="1230310" y="90624"/>
                  <a:pt x="1234643" y="93584"/>
                </a:cubicBezTo>
                <a:cubicBezTo>
                  <a:pt x="1238976" y="96544"/>
                  <a:pt x="1244481" y="98024"/>
                  <a:pt x="1251157" y="98024"/>
                </a:cubicBezTo>
                <a:cubicBezTo>
                  <a:pt x="1257787" y="98024"/>
                  <a:pt x="1263387" y="96721"/>
                  <a:pt x="1267956" y="94117"/>
                </a:cubicBezTo>
                <a:cubicBezTo>
                  <a:pt x="1272526" y="91512"/>
                  <a:pt x="1275983" y="88150"/>
                  <a:pt x="1278327" y="84030"/>
                </a:cubicBezTo>
                <a:cubicBezTo>
                  <a:pt x="1280671" y="79911"/>
                  <a:pt x="1281843" y="75578"/>
                  <a:pt x="1281843" y="71032"/>
                </a:cubicBezTo>
                <a:close/>
                <a:moveTo>
                  <a:pt x="167418" y="55689"/>
                </a:moveTo>
                <a:cubicBezTo>
                  <a:pt x="166708" y="56541"/>
                  <a:pt x="165157" y="57311"/>
                  <a:pt x="162766" y="57997"/>
                </a:cubicBezTo>
                <a:cubicBezTo>
                  <a:pt x="160374" y="58684"/>
                  <a:pt x="157628" y="59276"/>
                  <a:pt x="154526" y="59773"/>
                </a:cubicBezTo>
                <a:cubicBezTo>
                  <a:pt x="151424" y="60270"/>
                  <a:pt x="148417" y="60696"/>
                  <a:pt x="145505" y="61052"/>
                </a:cubicBezTo>
                <a:cubicBezTo>
                  <a:pt x="142593" y="61407"/>
                  <a:pt x="140237" y="61703"/>
                  <a:pt x="138437" y="61940"/>
                </a:cubicBezTo>
                <a:cubicBezTo>
                  <a:pt x="134081" y="62508"/>
                  <a:pt x="130020" y="63419"/>
                  <a:pt x="126255" y="64674"/>
                </a:cubicBezTo>
                <a:cubicBezTo>
                  <a:pt x="122491" y="65929"/>
                  <a:pt x="119460" y="67800"/>
                  <a:pt x="117163" y="70286"/>
                </a:cubicBezTo>
                <a:cubicBezTo>
                  <a:pt x="114867" y="72772"/>
                  <a:pt x="113718" y="76146"/>
                  <a:pt x="113718" y="80408"/>
                </a:cubicBezTo>
                <a:cubicBezTo>
                  <a:pt x="113718" y="86232"/>
                  <a:pt x="115885" y="90624"/>
                  <a:pt x="120218" y="93584"/>
                </a:cubicBezTo>
                <a:cubicBezTo>
                  <a:pt x="124551" y="96544"/>
                  <a:pt x="130056" y="98024"/>
                  <a:pt x="136733" y="98024"/>
                </a:cubicBezTo>
                <a:cubicBezTo>
                  <a:pt x="143362" y="98024"/>
                  <a:pt x="148962" y="96721"/>
                  <a:pt x="153532" y="94117"/>
                </a:cubicBezTo>
                <a:cubicBezTo>
                  <a:pt x="158101" y="91512"/>
                  <a:pt x="161558" y="88150"/>
                  <a:pt x="163902" y="84030"/>
                </a:cubicBezTo>
                <a:cubicBezTo>
                  <a:pt x="166246" y="79911"/>
                  <a:pt x="167418" y="75578"/>
                  <a:pt x="167418" y="71032"/>
                </a:cubicBezTo>
                <a:close/>
                <a:moveTo>
                  <a:pt x="1991550" y="17048"/>
                </a:moveTo>
                <a:lnTo>
                  <a:pt x="1988709" y="44608"/>
                </a:lnTo>
                <a:cubicBezTo>
                  <a:pt x="1987525" y="56020"/>
                  <a:pt x="1986057" y="65988"/>
                  <a:pt x="1984305" y="74512"/>
                </a:cubicBezTo>
                <a:cubicBezTo>
                  <a:pt x="1982553" y="83036"/>
                  <a:pt x="1979759" y="89831"/>
                  <a:pt x="1975923" y="94898"/>
                </a:cubicBezTo>
                <a:lnTo>
                  <a:pt x="2028487" y="94898"/>
                </a:lnTo>
                <a:lnTo>
                  <a:pt x="2028487" y="17048"/>
                </a:lnTo>
                <a:close/>
                <a:moveTo>
                  <a:pt x="3329596" y="16763"/>
                </a:moveTo>
                <a:cubicBezTo>
                  <a:pt x="3323061" y="16763"/>
                  <a:pt x="3317923" y="18279"/>
                  <a:pt x="3314182" y="21309"/>
                </a:cubicBezTo>
                <a:cubicBezTo>
                  <a:pt x="3310442" y="24340"/>
                  <a:pt x="3308571" y="28507"/>
                  <a:pt x="3308571" y="33811"/>
                </a:cubicBezTo>
                <a:cubicBezTo>
                  <a:pt x="3308571" y="39020"/>
                  <a:pt x="3310264" y="43116"/>
                  <a:pt x="3313650" y="46099"/>
                </a:cubicBezTo>
                <a:cubicBezTo>
                  <a:pt x="3317035" y="49083"/>
                  <a:pt x="3321688" y="50574"/>
                  <a:pt x="3327607" y="50574"/>
                </a:cubicBezTo>
                <a:lnTo>
                  <a:pt x="3358577" y="50574"/>
                </a:lnTo>
                <a:lnTo>
                  <a:pt x="3358577" y="16763"/>
                </a:lnTo>
                <a:close/>
                <a:moveTo>
                  <a:pt x="2234221" y="16763"/>
                </a:moveTo>
                <a:cubicBezTo>
                  <a:pt x="2227686" y="16763"/>
                  <a:pt x="2222549" y="18279"/>
                  <a:pt x="2218807" y="21309"/>
                </a:cubicBezTo>
                <a:cubicBezTo>
                  <a:pt x="2215066" y="24340"/>
                  <a:pt x="2213196" y="28507"/>
                  <a:pt x="2213196" y="33811"/>
                </a:cubicBezTo>
                <a:cubicBezTo>
                  <a:pt x="2213196" y="39020"/>
                  <a:pt x="2214889" y="43116"/>
                  <a:pt x="2218275" y="46099"/>
                </a:cubicBezTo>
                <a:cubicBezTo>
                  <a:pt x="2221661" y="49083"/>
                  <a:pt x="2226313" y="50574"/>
                  <a:pt x="2232232" y="50574"/>
                </a:cubicBezTo>
                <a:lnTo>
                  <a:pt x="2263202" y="50574"/>
                </a:lnTo>
                <a:lnTo>
                  <a:pt x="2263202" y="16763"/>
                </a:lnTo>
                <a:close/>
                <a:moveTo>
                  <a:pt x="719746" y="16763"/>
                </a:moveTo>
                <a:cubicBezTo>
                  <a:pt x="713212" y="16763"/>
                  <a:pt x="708074" y="18279"/>
                  <a:pt x="704333" y="21309"/>
                </a:cubicBezTo>
                <a:cubicBezTo>
                  <a:pt x="700591" y="24340"/>
                  <a:pt x="698721" y="28507"/>
                  <a:pt x="698721" y="33811"/>
                </a:cubicBezTo>
                <a:cubicBezTo>
                  <a:pt x="698721" y="39020"/>
                  <a:pt x="700414" y="43116"/>
                  <a:pt x="703800" y="46099"/>
                </a:cubicBezTo>
                <a:cubicBezTo>
                  <a:pt x="707186" y="49083"/>
                  <a:pt x="711838" y="50574"/>
                  <a:pt x="717758" y="50574"/>
                </a:cubicBezTo>
                <a:lnTo>
                  <a:pt x="748727" y="50574"/>
                </a:lnTo>
                <a:lnTo>
                  <a:pt x="748727" y="16763"/>
                </a:lnTo>
                <a:close/>
                <a:moveTo>
                  <a:pt x="3975442" y="15059"/>
                </a:moveTo>
                <a:cubicBezTo>
                  <a:pt x="3967961" y="15059"/>
                  <a:pt x="3961805" y="17000"/>
                  <a:pt x="3956975" y="20883"/>
                </a:cubicBezTo>
                <a:cubicBezTo>
                  <a:pt x="3952144" y="24766"/>
                  <a:pt x="3948569" y="29857"/>
                  <a:pt x="3946249" y="36155"/>
                </a:cubicBezTo>
                <a:cubicBezTo>
                  <a:pt x="3943928" y="42453"/>
                  <a:pt x="3942768" y="49249"/>
                  <a:pt x="3942768" y="56541"/>
                </a:cubicBezTo>
                <a:cubicBezTo>
                  <a:pt x="3942768" y="63834"/>
                  <a:pt x="3943928" y="70605"/>
                  <a:pt x="3946249" y="76856"/>
                </a:cubicBezTo>
                <a:cubicBezTo>
                  <a:pt x="3948569" y="83107"/>
                  <a:pt x="3952144" y="88150"/>
                  <a:pt x="3956975" y="91986"/>
                </a:cubicBezTo>
                <a:cubicBezTo>
                  <a:pt x="3961805" y="95822"/>
                  <a:pt x="3967961" y="97739"/>
                  <a:pt x="3975442" y="97739"/>
                </a:cubicBezTo>
                <a:cubicBezTo>
                  <a:pt x="3982924" y="97739"/>
                  <a:pt x="3989080" y="95822"/>
                  <a:pt x="3993911" y="91986"/>
                </a:cubicBezTo>
                <a:cubicBezTo>
                  <a:pt x="3998741" y="88150"/>
                  <a:pt x="4002316" y="83107"/>
                  <a:pt x="4004636" y="76856"/>
                </a:cubicBezTo>
                <a:cubicBezTo>
                  <a:pt x="4006957" y="70605"/>
                  <a:pt x="4008117" y="63834"/>
                  <a:pt x="4008117" y="56541"/>
                </a:cubicBezTo>
                <a:cubicBezTo>
                  <a:pt x="4008117" y="49249"/>
                  <a:pt x="4006957" y="42453"/>
                  <a:pt x="4004636" y="36155"/>
                </a:cubicBezTo>
                <a:cubicBezTo>
                  <a:pt x="4002316" y="29857"/>
                  <a:pt x="3998741" y="24766"/>
                  <a:pt x="3993911" y="20883"/>
                </a:cubicBezTo>
                <a:cubicBezTo>
                  <a:pt x="3989080" y="17000"/>
                  <a:pt x="3982924" y="15059"/>
                  <a:pt x="3975442" y="15059"/>
                </a:cubicBezTo>
                <a:close/>
                <a:moveTo>
                  <a:pt x="3855027" y="15059"/>
                </a:moveTo>
                <a:cubicBezTo>
                  <a:pt x="3848208" y="15059"/>
                  <a:pt x="3842478" y="16775"/>
                  <a:pt x="3837838" y="20208"/>
                </a:cubicBezTo>
                <a:cubicBezTo>
                  <a:pt x="3833197" y="23642"/>
                  <a:pt x="3829692" y="28424"/>
                  <a:pt x="3827325" y="34557"/>
                </a:cubicBezTo>
                <a:cubicBezTo>
                  <a:pt x="3824957" y="40689"/>
                  <a:pt x="3823773" y="47828"/>
                  <a:pt x="3823773" y="55973"/>
                </a:cubicBezTo>
                <a:cubicBezTo>
                  <a:pt x="3823773" y="64213"/>
                  <a:pt x="3824981" y="71470"/>
                  <a:pt x="3827396" y="77744"/>
                </a:cubicBezTo>
                <a:cubicBezTo>
                  <a:pt x="3829811" y="84019"/>
                  <a:pt x="3833339" y="88920"/>
                  <a:pt x="3837980" y="92448"/>
                </a:cubicBezTo>
                <a:cubicBezTo>
                  <a:pt x="3842620" y="95975"/>
                  <a:pt x="3848303" y="97739"/>
                  <a:pt x="3855027" y="97739"/>
                </a:cubicBezTo>
                <a:cubicBezTo>
                  <a:pt x="3862036" y="97739"/>
                  <a:pt x="3867896" y="95881"/>
                  <a:pt x="3872608" y="92163"/>
                </a:cubicBezTo>
                <a:cubicBezTo>
                  <a:pt x="3877319" y="88446"/>
                  <a:pt x="3880871" y="83427"/>
                  <a:pt x="3883262" y="77105"/>
                </a:cubicBezTo>
                <a:cubicBezTo>
                  <a:pt x="3885654" y="70783"/>
                  <a:pt x="3886849" y="63739"/>
                  <a:pt x="3886849" y="55973"/>
                </a:cubicBezTo>
                <a:cubicBezTo>
                  <a:pt x="3886849" y="48301"/>
                  <a:pt x="3885677" y="41376"/>
                  <a:pt x="3883333" y="35196"/>
                </a:cubicBezTo>
                <a:cubicBezTo>
                  <a:pt x="3880989" y="29016"/>
                  <a:pt x="3877461" y="24115"/>
                  <a:pt x="3872750" y="20493"/>
                </a:cubicBezTo>
                <a:cubicBezTo>
                  <a:pt x="3868038" y="16870"/>
                  <a:pt x="3862130" y="15059"/>
                  <a:pt x="3855027" y="15059"/>
                </a:cubicBezTo>
                <a:close/>
                <a:moveTo>
                  <a:pt x="2984559" y="15059"/>
                </a:moveTo>
                <a:cubicBezTo>
                  <a:pt x="2977882" y="15059"/>
                  <a:pt x="2972116" y="16704"/>
                  <a:pt x="2967262" y="19995"/>
                </a:cubicBezTo>
                <a:cubicBezTo>
                  <a:pt x="2962409" y="23286"/>
                  <a:pt x="2958679" y="27560"/>
                  <a:pt x="2956075" y="32817"/>
                </a:cubicBezTo>
                <a:lnTo>
                  <a:pt x="2952759" y="47165"/>
                </a:lnTo>
                <a:lnTo>
                  <a:pt x="3014392" y="47165"/>
                </a:lnTo>
                <a:cubicBezTo>
                  <a:pt x="3014392" y="41009"/>
                  <a:pt x="3013173" y="35516"/>
                  <a:pt x="3010734" y="30686"/>
                </a:cubicBezTo>
                <a:cubicBezTo>
                  <a:pt x="3008295" y="25855"/>
                  <a:pt x="3004838" y="22043"/>
                  <a:pt x="3000363" y="19250"/>
                </a:cubicBezTo>
                <a:cubicBezTo>
                  <a:pt x="2995888" y="16456"/>
                  <a:pt x="2990620" y="15059"/>
                  <a:pt x="2984559" y="15059"/>
                </a:cubicBezTo>
                <a:close/>
                <a:moveTo>
                  <a:pt x="2632418" y="15059"/>
                </a:moveTo>
                <a:cubicBezTo>
                  <a:pt x="2624936" y="15059"/>
                  <a:pt x="2618779" y="17000"/>
                  <a:pt x="2613950" y="20883"/>
                </a:cubicBezTo>
                <a:cubicBezTo>
                  <a:pt x="2609119" y="24766"/>
                  <a:pt x="2605544" y="29857"/>
                  <a:pt x="2603224" y="36155"/>
                </a:cubicBezTo>
                <a:cubicBezTo>
                  <a:pt x="2600903" y="42453"/>
                  <a:pt x="2599743" y="49249"/>
                  <a:pt x="2599743" y="56541"/>
                </a:cubicBezTo>
                <a:cubicBezTo>
                  <a:pt x="2599743" y="63834"/>
                  <a:pt x="2600904" y="70605"/>
                  <a:pt x="2603224" y="76856"/>
                </a:cubicBezTo>
                <a:cubicBezTo>
                  <a:pt x="2605544" y="83107"/>
                  <a:pt x="2609119" y="88150"/>
                  <a:pt x="2613950" y="91986"/>
                </a:cubicBezTo>
                <a:cubicBezTo>
                  <a:pt x="2618779" y="95822"/>
                  <a:pt x="2624936" y="97739"/>
                  <a:pt x="2632418" y="97739"/>
                </a:cubicBezTo>
                <a:cubicBezTo>
                  <a:pt x="2639900" y="97739"/>
                  <a:pt x="2646056" y="95822"/>
                  <a:pt x="2650886" y="91986"/>
                </a:cubicBezTo>
                <a:cubicBezTo>
                  <a:pt x="2655716" y="88150"/>
                  <a:pt x="2659292" y="83107"/>
                  <a:pt x="2661612" y="76856"/>
                </a:cubicBezTo>
                <a:cubicBezTo>
                  <a:pt x="2663932" y="70605"/>
                  <a:pt x="2665092" y="63834"/>
                  <a:pt x="2665092" y="56541"/>
                </a:cubicBezTo>
                <a:cubicBezTo>
                  <a:pt x="2665092" y="49249"/>
                  <a:pt x="2663932" y="42453"/>
                  <a:pt x="2661612" y="36155"/>
                </a:cubicBezTo>
                <a:cubicBezTo>
                  <a:pt x="2659291" y="29857"/>
                  <a:pt x="2655716" y="24766"/>
                  <a:pt x="2650886" y="20883"/>
                </a:cubicBezTo>
                <a:cubicBezTo>
                  <a:pt x="2646056" y="17000"/>
                  <a:pt x="2639900" y="15059"/>
                  <a:pt x="2632418" y="15059"/>
                </a:cubicBezTo>
                <a:close/>
                <a:moveTo>
                  <a:pt x="1593909" y="15059"/>
                </a:moveTo>
                <a:cubicBezTo>
                  <a:pt x="1587232" y="15059"/>
                  <a:pt x="1581466" y="16704"/>
                  <a:pt x="1576612" y="19995"/>
                </a:cubicBezTo>
                <a:cubicBezTo>
                  <a:pt x="1571759" y="23286"/>
                  <a:pt x="1568030" y="27560"/>
                  <a:pt x="1565425" y="32817"/>
                </a:cubicBezTo>
                <a:lnTo>
                  <a:pt x="1562109" y="47165"/>
                </a:lnTo>
                <a:lnTo>
                  <a:pt x="1623742" y="47165"/>
                </a:lnTo>
                <a:cubicBezTo>
                  <a:pt x="1623742" y="41009"/>
                  <a:pt x="1622523" y="35516"/>
                  <a:pt x="1620084" y="30686"/>
                </a:cubicBezTo>
                <a:cubicBezTo>
                  <a:pt x="1617645" y="25855"/>
                  <a:pt x="1614188" y="22043"/>
                  <a:pt x="1609713" y="19250"/>
                </a:cubicBezTo>
                <a:cubicBezTo>
                  <a:pt x="1605238" y="16456"/>
                  <a:pt x="1599970" y="15059"/>
                  <a:pt x="1593909" y="15059"/>
                </a:cubicBezTo>
                <a:close/>
                <a:moveTo>
                  <a:pt x="1060509" y="15059"/>
                </a:moveTo>
                <a:cubicBezTo>
                  <a:pt x="1053832" y="15059"/>
                  <a:pt x="1048066" y="16704"/>
                  <a:pt x="1043212" y="19995"/>
                </a:cubicBezTo>
                <a:cubicBezTo>
                  <a:pt x="1038359" y="23286"/>
                  <a:pt x="1034630" y="27560"/>
                  <a:pt x="1032025" y="32817"/>
                </a:cubicBezTo>
                <a:lnTo>
                  <a:pt x="1028709" y="47165"/>
                </a:lnTo>
                <a:lnTo>
                  <a:pt x="1090342" y="47165"/>
                </a:lnTo>
                <a:cubicBezTo>
                  <a:pt x="1090342" y="41009"/>
                  <a:pt x="1089123" y="35516"/>
                  <a:pt x="1086684" y="30686"/>
                </a:cubicBezTo>
                <a:cubicBezTo>
                  <a:pt x="1084245" y="25855"/>
                  <a:pt x="1080788" y="22043"/>
                  <a:pt x="1076313" y="19250"/>
                </a:cubicBezTo>
                <a:cubicBezTo>
                  <a:pt x="1071838" y="16456"/>
                  <a:pt x="1066570" y="15059"/>
                  <a:pt x="1060509" y="15059"/>
                </a:cubicBezTo>
                <a:close/>
                <a:moveTo>
                  <a:pt x="841434" y="15059"/>
                </a:moveTo>
                <a:cubicBezTo>
                  <a:pt x="834757" y="15059"/>
                  <a:pt x="828991" y="16704"/>
                  <a:pt x="824137" y="19995"/>
                </a:cubicBezTo>
                <a:cubicBezTo>
                  <a:pt x="819284" y="23286"/>
                  <a:pt x="815555" y="27560"/>
                  <a:pt x="812950" y="32817"/>
                </a:cubicBezTo>
                <a:lnTo>
                  <a:pt x="809634" y="47165"/>
                </a:lnTo>
                <a:lnTo>
                  <a:pt x="871267" y="47165"/>
                </a:lnTo>
                <a:cubicBezTo>
                  <a:pt x="871267" y="41009"/>
                  <a:pt x="870048" y="35516"/>
                  <a:pt x="867609" y="30686"/>
                </a:cubicBezTo>
                <a:cubicBezTo>
                  <a:pt x="865170" y="25855"/>
                  <a:pt x="861713" y="22043"/>
                  <a:pt x="857238" y="19250"/>
                </a:cubicBezTo>
                <a:cubicBezTo>
                  <a:pt x="852763" y="16456"/>
                  <a:pt x="847495" y="15059"/>
                  <a:pt x="841434" y="15059"/>
                </a:cubicBezTo>
                <a:close/>
                <a:moveTo>
                  <a:pt x="374993" y="15059"/>
                </a:moveTo>
                <a:cubicBezTo>
                  <a:pt x="367511" y="15059"/>
                  <a:pt x="361355" y="17000"/>
                  <a:pt x="356525" y="20883"/>
                </a:cubicBezTo>
                <a:cubicBezTo>
                  <a:pt x="351694" y="24766"/>
                  <a:pt x="348119" y="29857"/>
                  <a:pt x="345799" y="36155"/>
                </a:cubicBezTo>
                <a:cubicBezTo>
                  <a:pt x="343478" y="42453"/>
                  <a:pt x="342318" y="49249"/>
                  <a:pt x="342318" y="56541"/>
                </a:cubicBezTo>
                <a:cubicBezTo>
                  <a:pt x="342318" y="63834"/>
                  <a:pt x="343478" y="70605"/>
                  <a:pt x="345799" y="76856"/>
                </a:cubicBezTo>
                <a:cubicBezTo>
                  <a:pt x="348119" y="83107"/>
                  <a:pt x="351694" y="88150"/>
                  <a:pt x="356525" y="91986"/>
                </a:cubicBezTo>
                <a:cubicBezTo>
                  <a:pt x="361355" y="95822"/>
                  <a:pt x="367511" y="97739"/>
                  <a:pt x="374993" y="97739"/>
                </a:cubicBezTo>
                <a:cubicBezTo>
                  <a:pt x="382475" y="97739"/>
                  <a:pt x="388631" y="95822"/>
                  <a:pt x="393461" y="91986"/>
                </a:cubicBezTo>
                <a:cubicBezTo>
                  <a:pt x="398291" y="88150"/>
                  <a:pt x="401866" y="83107"/>
                  <a:pt x="404187" y="76856"/>
                </a:cubicBezTo>
                <a:cubicBezTo>
                  <a:pt x="406507" y="70605"/>
                  <a:pt x="407667" y="63834"/>
                  <a:pt x="407667" y="56541"/>
                </a:cubicBezTo>
                <a:cubicBezTo>
                  <a:pt x="407667" y="49249"/>
                  <a:pt x="406507" y="42453"/>
                  <a:pt x="404187" y="36155"/>
                </a:cubicBezTo>
                <a:cubicBezTo>
                  <a:pt x="401866" y="29857"/>
                  <a:pt x="398291" y="24766"/>
                  <a:pt x="393461" y="20883"/>
                </a:cubicBezTo>
                <a:cubicBezTo>
                  <a:pt x="388631" y="17000"/>
                  <a:pt x="382475" y="15059"/>
                  <a:pt x="374993" y="15059"/>
                </a:cubicBezTo>
                <a:close/>
                <a:moveTo>
                  <a:pt x="3692994" y="1421"/>
                </a:moveTo>
                <a:lnTo>
                  <a:pt x="3778800" y="1421"/>
                </a:lnTo>
                <a:lnTo>
                  <a:pt x="3778800" y="110525"/>
                </a:lnTo>
                <a:lnTo>
                  <a:pt x="3762037" y="110525"/>
                </a:lnTo>
                <a:lnTo>
                  <a:pt x="3762037" y="17048"/>
                </a:lnTo>
                <a:lnTo>
                  <a:pt x="3709757" y="17048"/>
                </a:lnTo>
                <a:lnTo>
                  <a:pt x="3709757" y="110525"/>
                </a:lnTo>
                <a:lnTo>
                  <a:pt x="3692994" y="110525"/>
                </a:lnTo>
                <a:close/>
                <a:moveTo>
                  <a:pt x="3329596" y="1421"/>
                </a:moveTo>
                <a:lnTo>
                  <a:pt x="3374488" y="1421"/>
                </a:lnTo>
                <a:lnTo>
                  <a:pt x="3374488" y="110525"/>
                </a:lnTo>
                <a:lnTo>
                  <a:pt x="3358577" y="110525"/>
                </a:lnTo>
                <a:lnTo>
                  <a:pt x="3358577" y="66201"/>
                </a:lnTo>
                <a:lnTo>
                  <a:pt x="3329320" y="66201"/>
                </a:lnTo>
                <a:lnTo>
                  <a:pt x="3304025" y="110525"/>
                </a:lnTo>
                <a:lnTo>
                  <a:pt x="3285841" y="110525"/>
                </a:lnTo>
                <a:lnTo>
                  <a:pt x="3312587" y="63657"/>
                </a:lnTo>
                <a:lnTo>
                  <a:pt x="3308500" y="62295"/>
                </a:lnTo>
                <a:cubicBezTo>
                  <a:pt x="3303149" y="59690"/>
                  <a:pt x="3299029" y="55961"/>
                  <a:pt x="3296140" y="51107"/>
                </a:cubicBezTo>
                <a:cubicBezTo>
                  <a:pt x="3293252" y="46253"/>
                  <a:pt x="3291807" y="40488"/>
                  <a:pt x="3291807" y="33811"/>
                </a:cubicBezTo>
                <a:cubicBezTo>
                  <a:pt x="3291807" y="27087"/>
                  <a:pt x="3293323" y="21309"/>
                  <a:pt x="3296354" y="16479"/>
                </a:cubicBezTo>
                <a:cubicBezTo>
                  <a:pt x="3299384" y="11649"/>
                  <a:pt x="3303729" y="7932"/>
                  <a:pt x="3309388" y="5327"/>
                </a:cubicBezTo>
                <a:cubicBezTo>
                  <a:pt x="3315047" y="2723"/>
                  <a:pt x="3321783" y="1421"/>
                  <a:pt x="3329596" y="1421"/>
                </a:cubicBezTo>
                <a:close/>
                <a:moveTo>
                  <a:pt x="3169119" y="1421"/>
                </a:moveTo>
                <a:lnTo>
                  <a:pt x="3185882" y="1421"/>
                </a:lnTo>
                <a:lnTo>
                  <a:pt x="3185882" y="85806"/>
                </a:lnTo>
                <a:lnTo>
                  <a:pt x="3238446" y="1421"/>
                </a:lnTo>
                <a:lnTo>
                  <a:pt x="3257766" y="1421"/>
                </a:lnTo>
                <a:lnTo>
                  <a:pt x="3257766" y="110525"/>
                </a:lnTo>
                <a:lnTo>
                  <a:pt x="3241003" y="110525"/>
                </a:lnTo>
                <a:lnTo>
                  <a:pt x="3241003" y="26140"/>
                </a:lnTo>
                <a:lnTo>
                  <a:pt x="3188723" y="110525"/>
                </a:lnTo>
                <a:lnTo>
                  <a:pt x="3169119" y="110525"/>
                </a:lnTo>
                <a:close/>
                <a:moveTo>
                  <a:pt x="3054819" y="1421"/>
                </a:moveTo>
                <a:lnTo>
                  <a:pt x="3071582" y="1421"/>
                </a:lnTo>
                <a:lnTo>
                  <a:pt x="3071582" y="48301"/>
                </a:lnTo>
                <a:lnTo>
                  <a:pt x="3123862" y="48301"/>
                </a:lnTo>
                <a:lnTo>
                  <a:pt x="3123862" y="1421"/>
                </a:lnTo>
                <a:lnTo>
                  <a:pt x="3140625" y="1421"/>
                </a:lnTo>
                <a:lnTo>
                  <a:pt x="3140625" y="110525"/>
                </a:lnTo>
                <a:lnTo>
                  <a:pt x="3123862" y="110525"/>
                </a:lnTo>
                <a:lnTo>
                  <a:pt x="3123862" y="63928"/>
                </a:lnTo>
                <a:lnTo>
                  <a:pt x="3071582" y="63928"/>
                </a:lnTo>
                <a:lnTo>
                  <a:pt x="3071582" y="110525"/>
                </a:lnTo>
                <a:lnTo>
                  <a:pt x="3054819" y="110525"/>
                </a:lnTo>
                <a:close/>
                <a:moveTo>
                  <a:pt x="2826219" y="1421"/>
                </a:moveTo>
                <a:lnTo>
                  <a:pt x="2842983" y="1421"/>
                </a:lnTo>
                <a:lnTo>
                  <a:pt x="2842983" y="48301"/>
                </a:lnTo>
                <a:lnTo>
                  <a:pt x="2895262" y="48301"/>
                </a:lnTo>
                <a:lnTo>
                  <a:pt x="2895262" y="1421"/>
                </a:lnTo>
                <a:lnTo>
                  <a:pt x="2912025" y="1421"/>
                </a:lnTo>
                <a:lnTo>
                  <a:pt x="2912025" y="110525"/>
                </a:lnTo>
                <a:lnTo>
                  <a:pt x="2895262" y="110525"/>
                </a:lnTo>
                <a:lnTo>
                  <a:pt x="2895262" y="63928"/>
                </a:lnTo>
                <a:lnTo>
                  <a:pt x="2842983" y="63928"/>
                </a:lnTo>
                <a:lnTo>
                  <a:pt x="2842983" y="110525"/>
                </a:lnTo>
                <a:lnTo>
                  <a:pt x="2826219" y="110525"/>
                </a:lnTo>
                <a:close/>
                <a:moveTo>
                  <a:pt x="2477068" y="1421"/>
                </a:moveTo>
                <a:lnTo>
                  <a:pt x="2565716" y="1421"/>
                </a:lnTo>
                <a:lnTo>
                  <a:pt x="2565716" y="17048"/>
                </a:lnTo>
                <a:lnTo>
                  <a:pt x="2529916" y="17048"/>
                </a:lnTo>
                <a:lnTo>
                  <a:pt x="2529916" y="110525"/>
                </a:lnTo>
                <a:lnTo>
                  <a:pt x="2513152" y="110525"/>
                </a:lnTo>
                <a:lnTo>
                  <a:pt x="2513152" y="17048"/>
                </a:lnTo>
                <a:lnTo>
                  <a:pt x="2477068" y="17048"/>
                </a:lnTo>
                <a:close/>
                <a:moveTo>
                  <a:pt x="2360495" y="1421"/>
                </a:moveTo>
                <a:lnTo>
                  <a:pt x="2378679" y="1421"/>
                </a:lnTo>
                <a:lnTo>
                  <a:pt x="2408796" y="88363"/>
                </a:lnTo>
                <a:lnTo>
                  <a:pt x="2409933" y="88363"/>
                </a:lnTo>
                <a:lnTo>
                  <a:pt x="2440051" y="1421"/>
                </a:lnTo>
                <a:lnTo>
                  <a:pt x="2458377" y="1705"/>
                </a:lnTo>
                <a:lnTo>
                  <a:pt x="2411922" y="126436"/>
                </a:lnTo>
                <a:cubicBezTo>
                  <a:pt x="2409838" y="131977"/>
                  <a:pt x="2407258" y="136582"/>
                  <a:pt x="2404179" y="140252"/>
                </a:cubicBezTo>
                <a:cubicBezTo>
                  <a:pt x="2401101" y="143922"/>
                  <a:pt x="2397538" y="146657"/>
                  <a:pt x="2393489" y="148456"/>
                </a:cubicBezTo>
                <a:cubicBezTo>
                  <a:pt x="2389440" y="150255"/>
                  <a:pt x="2384883" y="151155"/>
                  <a:pt x="2379816" y="151155"/>
                </a:cubicBezTo>
                <a:cubicBezTo>
                  <a:pt x="2376974" y="151155"/>
                  <a:pt x="2374441" y="150930"/>
                  <a:pt x="2372215" y="150480"/>
                </a:cubicBezTo>
                <a:cubicBezTo>
                  <a:pt x="2369990" y="150031"/>
                  <a:pt x="2368451" y="149593"/>
                  <a:pt x="2367598" y="149166"/>
                </a:cubicBezTo>
                <a:lnTo>
                  <a:pt x="2371860" y="134392"/>
                </a:lnTo>
                <a:cubicBezTo>
                  <a:pt x="2377969" y="135954"/>
                  <a:pt x="2383060" y="135919"/>
                  <a:pt x="2387132" y="134285"/>
                </a:cubicBezTo>
                <a:cubicBezTo>
                  <a:pt x="2391204" y="132651"/>
                  <a:pt x="2394732" y="127762"/>
                  <a:pt x="2397716" y="119617"/>
                </a:cubicBezTo>
                <a:lnTo>
                  <a:pt x="2400841" y="111093"/>
                </a:lnTo>
                <a:close/>
                <a:moveTo>
                  <a:pt x="2234221" y="1421"/>
                </a:moveTo>
                <a:lnTo>
                  <a:pt x="2279113" y="1421"/>
                </a:lnTo>
                <a:lnTo>
                  <a:pt x="2279113" y="110525"/>
                </a:lnTo>
                <a:lnTo>
                  <a:pt x="2263202" y="110525"/>
                </a:lnTo>
                <a:lnTo>
                  <a:pt x="2263202" y="66201"/>
                </a:lnTo>
                <a:lnTo>
                  <a:pt x="2233945" y="66201"/>
                </a:lnTo>
                <a:lnTo>
                  <a:pt x="2208650" y="110525"/>
                </a:lnTo>
                <a:lnTo>
                  <a:pt x="2190466" y="110525"/>
                </a:lnTo>
                <a:lnTo>
                  <a:pt x="2217212" y="63657"/>
                </a:lnTo>
                <a:lnTo>
                  <a:pt x="2213125" y="62295"/>
                </a:lnTo>
                <a:cubicBezTo>
                  <a:pt x="2207774" y="59690"/>
                  <a:pt x="2203654" y="55961"/>
                  <a:pt x="2200765" y="51107"/>
                </a:cubicBezTo>
                <a:cubicBezTo>
                  <a:pt x="2197877" y="46253"/>
                  <a:pt x="2196432" y="40488"/>
                  <a:pt x="2196432" y="33811"/>
                </a:cubicBezTo>
                <a:cubicBezTo>
                  <a:pt x="2196432" y="27087"/>
                  <a:pt x="2197948" y="21309"/>
                  <a:pt x="2200979" y="16479"/>
                </a:cubicBezTo>
                <a:cubicBezTo>
                  <a:pt x="2204009" y="11649"/>
                  <a:pt x="2208354" y="7932"/>
                  <a:pt x="2214013" y="5327"/>
                </a:cubicBezTo>
                <a:cubicBezTo>
                  <a:pt x="2219672" y="2723"/>
                  <a:pt x="2226408" y="1421"/>
                  <a:pt x="2234221" y="1421"/>
                </a:cubicBezTo>
                <a:close/>
                <a:moveTo>
                  <a:pt x="2097759" y="1421"/>
                </a:moveTo>
                <a:lnTo>
                  <a:pt x="2170496" y="1421"/>
                </a:lnTo>
                <a:lnTo>
                  <a:pt x="2170496" y="110525"/>
                </a:lnTo>
                <a:lnTo>
                  <a:pt x="2153732" y="110525"/>
                </a:lnTo>
                <a:lnTo>
                  <a:pt x="2153732" y="17048"/>
                </a:lnTo>
                <a:lnTo>
                  <a:pt x="2113670" y="17048"/>
                </a:lnTo>
                <a:lnTo>
                  <a:pt x="2111966" y="55973"/>
                </a:lnTo>
                <a:cubicBezTo>
                  <a:pt x="2111587" y="64923"/>
                  <a:pt x="2110794" y="72796"/>
                  <a:pt x="2109586" y="79591"/>
                </a:cubicBezTo>
                <a:cubicBezTo>
                  <a:pt x="2108379" y="86386"/>
                  <a:pt x="2106556" y="92081"/>
                  <a:pt x="2104117" y="96674"/>
                </a:cubicBezTo>
                <a:cubicBezTo>
                  <a:pt x="2101678" y="101267"/>
                  <a:pt x="2098446" y="104724"/>
                  <a:pt x="2094421" y="107045"/>
                </a:cubicBezTo>
                <a:cubicBezTo>
                  <a:pt x="2090396" y="109365"/>
                  <a:pt x="2085353" y="110525"/>
                  <a:pt x="2079291" y="110525"/>
                </a:cubicBezTo>
                <a:lnTo>
                  <a:pt x="2073609" y="110525"/>
                </a:lnTo>
                <a:lnTo>
                  <a:pt x="2073609" y="94898"/>
                </a:lnTo>
                <a:lnTo>
                  <a:pt x="2077586" y="94898"/>
                </a:lnTo>
                <a:cubicBezTo>
                  <a:pt x="2080854" y="94898"/>
                  <a:pt x="2083577" y="94247"/>
                  <a:pt x="2085755" y="92945"/>
                </a:cubicBezTo>
                <a:cubicBezTo>
                  <a:pt x="2087933" y="91643"/>
                  <a:pt x="2089697" y="89346"/>
                  <a:pt x="2091047" y="86055"/>
                </a:cubicBezTo>
                <a:cubicBezTo>
                  <a:pt x="2092396" y="82764"/>
                  <a:pt x="2093438" y="78170"/>
                  <a:pt x="2094173" y="72275"/>
                </a:cubicBezTo>
                <a:cubicBezTo>
                  <a:pt x="2094907" y="66379"/>
                  <a:pt x="2095439" y="58861"/>
                  <a:pt x="2095771" y="49722"/>
                </a:cubicBezTo>
                <a:close/>
                <a:moveTo>
                  <a:pt x="1975923" y="1421"/>
                </a:moveTo>
                <a:lnTo>
                  <a:pt x="2045250" y="1421"/>
                </a:lnTo>
                <a:lnTo>
                  <a:pt x="2045250" y="94898"/>
                </a:lnTo>
                <a:lnTo>
                  <a:pt x="2062014" y="94898"/>
                </a:lnTo>
                <a:lnTo>
                  <a:pt x="2062014" y="141779"/>
                </a:lnTo>
                <a:lnTo>
                  <a:pt x="2045250" y="141779"/>
                </a:lnTo>
                <a:lnTo>
                  <a:pt x="2045250" y="110525"/>
                </a:lnTo>
                <a:lnTo>
                  <a:pt x="1964558" y="110525"/>
                </a:lnTo>
                <a:lnTo>
                  <a:pt x="1964558" y="141779"/>
                </a:lnTo>
                <a:lnTo>
                  <a:pt x="1947795" y="141779"/>
                </a:lnTo>
                <a:lnTo>
                  <a:pt x="1947795" y="94898"/>
                </a:lnTo>
                <a:lnTo>
                  <a:pt x="1956887" y="94898"/>
                </a:lnTo>
                <a:cubicBezTo>
                  <a:pt x="1959113" y="92578"/>
                  <a:pt x="1961030" y="90068"/>
                  <a:pt x="1962641" y="87369"/>
                </a:cubicBezTo>
                <a:cubicBezTo>
                  <a:pt x="1964250" y="84670"/>
                  <a:pt x="1965659" y="81461"/>
                  <a:pt x="1966867" y="77744"/>
                </a:cubicBezTo>
                <a:cubicBezTo>
                  <a:pt x="1968074" y="74027"/>
                  <a:pt x="1969104" y="69481"/>
                  <a:pt x="1969957" y="64106"/>
                </a:cubicBezTo>
                <a:cubicBezTo>
                  <a:pt x="1970809" y="58731"/>
                  <a:pt x="1971567" y="52232"/>
                  <a:pt x="1972230" y="44608"/>
                </a:cubicBezTo>
                <a:close/>
                <a:moveTo>
                  <a:pt x="1760420" y="1421"/>
                </a:moveTo>
                <a:lnTo>
                  <a:pt x="1778604" y="1421"/>
                </a:lnTo>
                <a:lnTo>
                  <a:pt x="1808722" y="88363"/>
                </a:lnTo>
                <a:lnTo>
                  <a:pt x="1809858" y="88363"/>
                </a:lnTo>
                <a:lnTo>
                  <a:pt x="1839976" y="1421"/>
                </a:lnTo>
                <a:lnTo>
                  <a:pt x="1858302" y="1705"/>
                </a:lnTo>
                <a:lnTo>
                  <a:pt x="1811847" y="126436"/>
                </a:lnTo>
                <a:cubicBezTo>
                  <a:pt x="1809764" y="131977"/>
                  <a:pt x="1807183" y="136582"/>
                  <a:pt x="1804105" y="140252"/>
                </a:cubicBezTo>
                <a:cubicBezTo>
                  <a:pt x="1801027" y="143922"/>
                  <a:pt x="1797463" y="146657"/>
                  <a:pt x="1793415" y="148456"/>
                </a:cubicBezTo>
                <a:cubicBezTo>
                  <a:pt x="1789366" y="150255"/>
                  <a:pt x="1784808" y="151155"/>
                  <a:pt x="1779741" y="151155"/>
                </a:cubicBezTo>
                <a:cubicBezTo>
                  <a:pt x="1776900" y="151155"/>
                  <a:pt x="1774366" y="150930"/>
                  <a:pt x="1772141" y="150480"/>
                </a:cubicBezTo>
                <a:cubicBezTo>
                  <a:pt x="1769915" y="150031"/>
                  <a:pt x="1768376" y="149593"/>
                  <a:pt x="1767524" y="149166"/>
                </a:cubicBezTo>
                <a:lnTo>
                  <a:pt x="1771785" y="134392"/>
                </a:lnTo>
                <a:cubicBezTo>
                  <a:pt x="1777894" y="135954"/>
                  <a:pt x="1782985" y="135919"/>
                  <a:pt x="1787057" y="134285"/>
                </a:cubicBezTo>
                <a:cubicBezTo>
                  <a:pt x="1791130" y="132651"/>
                  <a:pt x="1794657" y="127762"/>
                  <a:pt x="1797641" y="119617"/>
                </a:cubicBezTo>
                <a:lnTo>
                  <a:pt x="1800766" y="111093"/>
                </a:lnTo>
                <a:close/>
                <a:moveTo>
                  <a:pt x="1657918" y="1421"/>
                </a:moveTo>
                <a:lnTo>
                  <a:pt x="1746566" y="1421"/>
                </a:lnTo>
                <a:lnTo>
                  <a:pt x="1746566" y="17048"/>
                </a:lnTo>
                <a:lnTo>
                  <a:pt x="1710766" y="17048"/>
                </a:lnTo>
                <a:lnTo>
                  <a:pt x="1710766" y="110525"/>
                </a:lnTo>
                <a:lnTo>
                  <a:pt x="1694002" y="110525"/>
                </a:lnTo>
                <a:lnTo>
                  <a:pt x="1694002" y="17048"/>
                </a:lnTo>
                <a:lnTo>
                  <a:pt x="1657918" y="17048"/>
                </a:lnTo>
                <a:close/>
                <a:moveTo>
                  <a:pt x="1445094" y="1421"/>
                </a:moveTo>
                <a:lnTo>
                  <a:pt x="1461858" y="1421"/>
                </a:lnTo>
                <a:lnTo>
                  <a:pt x="1461858" y="48870"/>
                </a:lnTo>
                <a:lnTo>
                  <a:pt x="1472938" y="48870"/>
                </a:lnTo>
                <a:lnTo>
                  <a:pt x="1512148" y="1421"/>
                </a:lnTo>
                <a:lnTo>
                  <a:pt x="1533742" y="1421"/>
                </a:lnTo>
                <a:lnTo>
                  <a:pt x="1489702" y="53984"/>
                </a:lnTo>
                <a:lnTo>
                  <a:pt x="1534310" y="110525"/>
                </a:lnTo>
                <a:lnTo>
                  <a:pt x="1512716" y="110525"/>
                </a:lnTo>
                <a:lnTo>
                  <a:pt x="1476916" y="64497"/>
                </a:lnTo>
                <a:lnTo>
                  <a:pt x="1461858" y="64497"/>
                </a:lnTo>
                <a:lnTo>
                  <a:pt x="1461858" y="110525"/>
                </a:lnTo>
                <a:lnTo>
                  <a:pt x="1445094" y="110525"/>
                </a:lnTo>
                <a:close/>
                <a:moveTo>
                  <a:pt x="1330794" y="1421"/>
                </a:moveTo>
                <a:lnTo>
                  <a:pt x="1347558" y="1421"/>
                </a:lnTo>
                <a:lnTo>
                  <a:pt x="1347558" y="48301"/>
                </a:lnTo>
                <a:lnTo>
                  <a:pt x="1399837" y="48301"/>
                </a:lnTo>
                <a:lnTo>
                  <a:pt x="1399837" y="1421"/>
                </a:lnTo>
                <a:lnTo>
                  <a:pt x="1416600" y="1421"/>
                </a:lnTo>
                <a:lnTo>
                  <a:pt x="1416600" y="110525"/>
                </a:lnTo>
                <a:lnTo>
                  <a:pt x="1399837" y="110525"/>
                </a:lnTo>
                <a:lnTo>
                  <a:pt x="1399837" y="63928"/>
                </a:lnTo>
                <a:lnTo>
                  <a:pt x="1347558" y="63928"/>
                </a:lnTo>
                <a:lnTo>
                  <a:pt x="1347558" y="110525"/>
                </a:lnTo>
                <a:lnTo>
                  <a:pt x="1330794" y="110525"/>
                </a:lnTo>
                <a:close/>
                <a:moveTo>
                  <a:pt x="905443" y="1421"/>
                </a:moveTo>
                <a:lnTo>
                  <a:pt x="994091" y="1421"/>
                </a:lnTo>
                <a:lnTo>
                  <a:pt x="994091" y="17048"/>
                </a:lnTo>
                <a:lnTo>
                  <a:pt x="958291" y="17048"/>
                </a:lnTo>
                <a:lnTo>
                  <a:pt x="958291" y="110525"/>
                </a:lnTo>
                <a:lnTo>
                  <a:pt x="941527" y="110525"/>
                </a:lnTo>
                <a:lnTo>
                  <a:pt x="941527" y="17048"/>
                </a:lnTo>
                <a:lnTo>
                  <a:pt x="905443" y="17048"/>
                </a:lnTo>
                <a:close/>
                <a:moveTo>
                  <a:pt x="719746" y="1421"/>
                </a:moveTo>
                <a:lnTo>
                  <a:pt x="764638" y="1421"/>
                </a:lnTo>
                <a:lnTo>
                  <a:pt x="764638" y="110525"/>
                </a:lnTo>
                <a:lnTo>
                  <a:pt x="748727" y="110525"/>
                </a:lnTo>
                <a:lnTo>
                  <a:pt x="748727" y="66201"/>
                </a:lnTo>
                <a:lnTo>
                  <a:pt x="719470" y="66201"/>
                </a:lnTo>
                <a:lnTo>
                  <a:pt x="694175" y="110525"/>
                </a:lnTo>
                <a:lnTo>
                  <a:pt x="675991" y="110525"/>
                </a:lnTo>
                <a:lnTo>
                  <a:pt x="702738" y="63657"/>
                </a:lnTo>
                <a:lnTo>
                  <a:pt x="698650" y="62295"/>
                </a:lnTo>
                <a:cubicBezTo>
                  <a:pt x="693299" y="59690"/>
                  <a:pt x="689179" y="55961"/>
                  <a:pt x="686290" y="51107"/>
                </a:cubicBezTo>
                <a:cubicBezTo>
                  <a:pt x="683402" y="46253"/>
                  <a:pt x="681958" y="40488"/>
                  <a:pt x="681958" y="33811"/>
                </a:cubicBezTo>
                <a:cubicBezTo>
                  <a:pt x="681958" y="27087"/>
                  <a:pt x="683473" y="21309"/>
                  <a:pt x="686504" y="16479"/>
                </a:cubicBezTo>
                <a:cubicBezTo>
                  <a:pt x="689534" y="11649"/>
                  <a:pt x="693879" y="7932"/>
                  <a:pt x="699538" y="5327"/>
                </a:cubicBezTo>
                <a:cubicBezTo>
                  <a:pt x="705197" y="2723"/>
                  <a:pt x="711933" y="1421"/>
                  <a:pt x="719746" y="1421"/>
                </a:cubicBezTo>
                <a:close/>
                <a:moveTo>
                  <a:pt x="568794" y="1421"/>
                </a:moveTo>
                <a:lnTo>
                  <a:pt x="585558" y="1421"/>
                </a:lnTo>
                <a:lnTo>
                  <a:pt x="585558" y="48301"/>
                </a:lnTo>
                <a:lnTo>
                  <a:pt x="637837" y="48301"/>
                </a:lnTo>
                <a:lnTo>
                  <a:pt x="637837" y="1421"/>
                </a:lnTo>
                <a:lnTo>
                  <a:pt x="654600" y="1421"/>
                </a:lnTo>
                <a:lnTo>
                  <a:pt x="654600" y="110525"/>
                </a:lnTo>
                <a:lnTo>
                  <a:pt x="637837" y="110525"/>
                </a:lnTo>
                <a:lnTo>
                  <a:pt x="637837" y="63928"/>
                </a:lnTo>
                <a:lnTo>
                  <a:pt x="585558" y="63928"/>
                </a:lnTo>
                <a:lnTo>
                  <a:pt x="585558" y="110525"/>
                </a:lnTo>
                <a:lnTo>
                  <a:pt x="568794" y="110525"/>
                </a:lnTo>
                <a:close/>
                <a:moveTo>
                  <a:pt x="468985" y="1421"/>
                </a:moveTo>
                <a:lnTo>
                  <a:pt x="541721" y="1421"/>
                </a:lnTo>
                <a:lnTo>
                  <a:pt x="541721" y="110525"/>
                </a:lnTo>
                <a:lnTo>
                  <a:pt x="524957" y="110525"/>
                </a:lnTo>
                <a:lnTo>
                  <a:pt x="524957" y="17048"/>
                </a:lnTo>
                <a:lnTo>
                  <a:pt x="484896" y="17048"/>
                </a:lnTo>
                <a:lnTo>
                  <a:pt x="483191" y="55973"/>
                </a:lnTo>
                <a:cubicBezTo>
                  <a:pt x="482812" y="64923"/>
                  <a:pt x="482019" y="72796"/>
                  <a:pt x="480811" y="79591"/>
                </a:cubicBezTo>
                <a:cubicBezTo>
                  <a:pt x="479604" y="86386"/>
                  <a:pt x="477781" y="92081"/>
                  <a:pt x="475342" y="96674"/>
                </a:cubicBezTo>
                <a:cubicBezTo>
                  <a:pt x="472903" y="101267"/>
                  <a:pt x="469671" y="104724"/>
                  <a:pt x="465646" y="107045"/>
                </a:cubicBezTo>
                <a:cubicBezTo>
                  <a:pt x="461621" y="109365"/>
                  <a:pt x="456578" y="110525"/>
                  <a:pt x="450516" y="110525"/>
                </a:cubicBezTo>
                <a:lnTo>
                  <a:pt x="444834" y="110525"/>
                </a:lnTo>
                <a:lnTo>
                  <a:pt x="444834" y="94898"/>
                </a:lnTo>
                <a:lnTo>
                  <a:pt x="448812" y="94898"/>
                </a:lnTo>
                <a:cubicBezTo>
                  <a:pt x="452079" y="94898"/>
                  <a:pt x="454802" y="94247"/>
                  <a:pt x="456980" y="92945"/>
                </a:cubicBezTo>
                <a:cubicBezTo>
                  <a:pt x="459158" y="91643"/>
                  <a:pt x="460922" y="89346"/>
                  <a:pt x="462272" y="86055"/>
                </a:cubicBezTo>
                <a:cubicBezTo>
                  <a:pt x="463622" y="82764"/>
                  <a:pt x="464663" y="78170"/>
                  <a:pt x="465397" y="72275"/>
                </a:cubicBezTo>
                <a:cubicBezTo>
                  <a:pt x="466131" y="66379"/>
                  <a:pt x="466664" y="58861"/>
                  <a:pt x="466996" y="49722"/>
                </a:cubicBezTo>
                <a:close/>
                <a:moveTo>
                  <a:pt x="216369" y="1421"/>
                </a:moveTo>
                <a:lnTo>
                  <a:pt x="302175" y="1421"/>
                </a:lnTo>
                <a:lnTo>
                  <a:pt x="302175" y="110525"/>
                </a:lnTo>
                <a:lnTo>
                  <a:pt x="285412" y="110525"/>
                </a:lnTo>
                <a:lnTo>
                  <a:pt x="285412" y="17048"/>
                </a:lnTo>
                <a:lnTo>
                  <a:pt x="233133" y="17048"/>
                </a:lnTo>
                <a:lnTo>
                  <a:pt x="233133" y="110525"/>
                </a:lnTo>
                <a:lnTo>
                  <a:pt x="216369" y="110525"/>
                </a:lnTo>
                <a:close/>
                <a:moveTo>
                  <a:pt x="2711919" y="1136"/>
                </a:moveTo>
                <a:lnTo>
                  <a:pt x="2728682" y="1136"/>
                </a:lnTo>
                <a:lnTo>
                  <a:pt x="2728682" y="36084"/>
                </a:lnTo>
                <a:cubicBezTo>
                  <a:pt x="2728682" y="41672"/>
                  <a:pt x="2729748" y="46265"/>
                  <a:pt x="2731879" y="49864"/>
                </a:cubicBezTo>
                <a:cubicBezTo>
                  <a:pt x="2734010" y="53463"/>
                  <a:pt x="2736898" y="56139"/>
                  <a:pt x="2740545" y="57891"/>
                </a:cubicBezTo>
                <a:cubicBezTo>
                  <a:pt x="2744191" y="59643"/>
                  <a:pt x="2748287" y="60519"/>
                  <a:pt x="2752833" y="60519"/>
                </a:cubicBezTo>
                <a:cubicBezTo>
                  <a:pt x="2759936" y="60519"/>
                  <a:pt x="2766365" y="59868"/>
                  <a:pt x="2772118" y="58566"/>
                </a:cubicBezTo>
                <a:lnTo>
                  <a:pt x="2779257" y="56449"/>
                </a:lnTo>
                <a:lnTo>
                  <a:pt x="2779257" y="1421"/>
                </a:lnTo>
                <a:lnTo>
                  <a:pt x="2796020" y="1421"/>
                </a:lnTo>
                <a:lnTo>
                  <a:pt x="2796020" y="110525"/>
                </a:lnTo>
                <a:lnTo>
                  <a:pt x="2779257" y="110525"/>
                </a:lnTo>
                <a:lnTo>
                  <a:pt x="2779257" y="72420"/>
                </a:lnTo>
                <a:lnTo>
                  <a:pt x="2778192" y="72772"/>
                </a:lnTo>
                <a:cubicBezTo>
                  <a:pt x="2774450" y="73837"/>
                  <a:pt x="2770520" y="74666"/>
                  <a:pt x="2766400" y="75258"/>
                </a:cubicBezTo>
                <a:cubicBezTo>
                  <a:pt x="2762280" y="75850"/>
                  <a:pt x="2757758" y="76146"/>
                  <a:pt x="2752833" y="76146"/>
                </a:cubicBezTo>
                <a:cubicBezTo>
                  <a:pt x="2740474" y="76146"/>
                  <a:pt x="2730565" y="72807"/>
                  <a:pt x="2723107" y="66130"/>
                </a:cubicBezTo>
                <a:cubicBezTo>
                  <a:pt x="2715648" y="59453"/>
                  <a:pt x="2711919" y="49438"/>
                  <a:pt x="2711919" y="36084"/>
                </a:cubicBezTo>
                <a:close/>
                <a:moveTo>
                  <a:pt x="4211010" y="0"/>
                </a:moveTo>
                <a:cubicBezTo>
                  <a:pt x="4214515" y="0"/>
                  <a:pt x="4218552" y="414"/>
                  <a:pt x="4223122" y="1243"/>
                </a:cubicBezTo>
                <a:cubicBezTo>
                  <a:pt x="4227691" y="2072"/>
                  <a:pt x="4232118" y="3765"/>
                  <a:pt x="4236404" y="6322"/>
                </a:cubicBezTo>
                <a:cubicBezTo>
                  <a:pt x="4240690" y="8879"/>
                  <a:pt x="4244253" y="12738"/>
                  <a:pt x="4247094" y="17900"/>
                </a:cubicBezTo>
                <a:cubicBezTo>
                  <a:pt x="4249936" y="23062"/>
                  <a:pt x="4251356" y="29975"/>
                  <a:pt x="4251356" y="38641"/>
                </a:cubicBezTo>
                <a:lnTo>
                  <a:pt x="4251356" y="110525"/>
                </a:lnTo>
                <a:lnTo>
                  <a:pt x="4234593" y="110525"/>
                </a:lnTo>
                <a:lnTo>
                  <a:pt x="4234593" y="95751"/>
                </a:lnTo>
                <a:lnTo>
                  <a:pt x="4233740" y="95751"/>
                </a:lnTo>
                <a:cubicBezTo>
                  <a:pt x="4232604" y="98118"/>
                  <a:pt x="4230710" y="100652"/>
                  <a:pt x="4228058" y="103351"/>
                </a:cubicBezTo>
                <a:cubicBezTo>
                  <a:pt x="4225406" y="106050"/>
                  <a:pt x="4221878" y="108347"/>
                  <a:pt x="4217474" y="110241"/>
                </a:cubicBezTo>
                <a:cubicBezTo>
                  <a:pt x="4213070" y="112135"/>
                  <a:pt x="4207696" y="113082"/>
                  <a:pt x="4201350" y="113082"/>
                </a:cubicBezTo>
                <a:cubicBezTo>
                  <a:pt x="4194436" y="113082"/>
                  <a:pt x="4188162" y="111768"/>
                  <a:pt x="4182526" y="109140"/>
                </a:cubicBezTo>
                <a:cubicBezTo>
                  <a:pt x="4176892" y="106512"/>
                  <a:pt x="4172416" y="102700"/>
                  <a:pt x="4169102" y="97704"/>
                </a:cubicBezTo>
                <a:cubicBezTo>
                  <a:pt x="4165787" y="92708"/>
                  <a:pt x="4164130" y="86659"/>
                  <a:pt x="4164130" y="79555"/>
                </a:cubicBezTo>
                <a:cubicBezTo>
                  <a:pt x="4164130" y="73305"/>
                  <a:pt x="4165361" y="68226"/>
                  <a:pt x="4167823" y="64319"/>
                </a:cubicBezTo>
                <a:cubicBezTo>
                  <a:pt x="4170286" y="60412"/>
                  <a:pt x="4173576" y="57346"/>
                  <a:pt x="4177696" y="55120"/>
                </a:cubicBezTo>
                <a:cubicBezTo>
                  <a:pt x="4181816" y="52895"/>
                  <a:pt x="4186374" y="51226"/>
                  <a:pt x="4191370" y="50113"/>
                </a:cubicBezTo>
                <a:cubicBezTo>
                  <a:pt x="4196366" y="49000"/>
                  <a:pt x="4201398" y="48112"/>
                  <a:pt x="4206464" y="47449"/>
                </a:cubicBezTo>
                <a:cubicBezTo>
                  <a:pt x="4213094" y="46597"/>
                  <a:pt x="4218480" y="45946"/>
                  <a:pt x="4222624" y="45496"/>
                </a:cubicBezTo>
                <a:cubicBezTo>
                  <a:pt x="4226768" y="45046"/>
                  <a:pt x="4229798" y="44276"/>
                  <a:pt x="4231716" y="43187"/>
                </a:cubicBezTo>
                <a:cubicBezTo>
                  <a:pt x="4233634" y="42098"/>
                  <a:pt x="4234593" y="40204"/>
                  <a:pt x="4234593" y="37505"/>
                </a:cubicBezTo>
                <a:lnTo>
                  <a:pt x="4234593" y="36936"/>
                </a:lnTo>
                <a:cubicBezTo>
                  <a:pt x="4234593" y="29928"/>
                  <a:pt x="4232687" y="24482"/>
                  <a:pt x="4228874" y="20599"/>
                </a:cubicBezTo>
                <a:cubicBezTo>
                  <a:pt x="4225063" y="16716"/>
                  <a:pt x="4219298" y="14775"/>
                  <a:pt x="4211578" y="14775"/>
                </a:cubicBezTo>
                <a:cubicBezTo>
                  <a:pt x="4203576" y="14775"/>
                  <a:pt x="4197302" y="16527"/>
                  <a:pt x="4192755" y="20031"/>
                </a:cubicBezTo>
                <a:cubicBezTo>
                  <a:pt x="4188209" y="23535"/>
                  <a:pt x="4185013" y="27276"/>
                  <a:pt x="4183166" y="31254"/>
                </a:cubicBezTo>
                <a:lnTo>
                  <a:pt x="4167255" y="25571"/>
                </a:lnTo>
                <a:cubicBezTo>
                  <a:pt x="4170096" y="18942"/>
                  <a:pt x="4173896" y="13768"/>
                  <a:pt x="4178656" y="10051"/>
                </a:cubicBezTo>
                <a:cubicBezTo>
                  <a:pt x="4183414" y="6334"/>
                  <a:pt x="4188624" y="3729"/>
                  <a:pt x="4194282" y="2237"/>
                </a:cubicBezTo>
                <a:cubicBezTo>
                  <a:pt x="4199942" y="746"/>
                  <a:pt x="4205518" y="0"/>
                  <a:pt x="4211010" y="0"/>
                </a:cubicBezTo>
                <a:close/>
                <a:moveTo>
                  <a:pt x="4098984" y="0"/>
                </a:moveTo>
                <a:cubicBezTo>
                  <a:pt x="4106655" y="0"/>
                  <a:pt x="4113568" y="1421"/>
                  <a:pt x="4119724" y="4262"/>
                </a:cubicBezTo>
                <a:cubicBezTo>
                  <a:pt x="4125881" y="7103"/>
                  <a:pt x="4130924" y="11081"/>
                  <a:pt x="4134854" y="16195"/>
                </a:cubicBezTo>
                <a:cubicBezTo>
                  <a:pt x="4138785" y="21309"/>
                  <a:pt x="4141224" y="27276"/>
                  <a:pt x="4142170" y="34095"/>
                </a:cubicBezTo>
                <a:lnTo>
                  <a:pt x="4125407" y="34095"/>
                </a:lnTo>
                <a:cubicBezTo>
                  <a:pt x="4124128" y="29123"/>
                  <a:pt x="4121300" y="24707"/>
                  <a:pt x="4116919" y="20848"/>
                </a:cubicBezTo>
                <a:cubicBezTo>
                  <a:pt x="4112538" y="16988"/>
                  <a:pt x="4106655" y="15059"/>
                  <a:pt x="4099268" y="15059"/>
                </a:cubicBezTo>
                <a:cubicBezTo>
                  <a:pt x="4092733" y="15059"/>
                  <a:pt x="4087015" y="16752"/>
                  <a:pt x="4082114" y="20137"/>
                </a:cubicBezTo>
                <a:cubicBezTo>
                  <a:pt x="4077212" y="23523"/>
                  <a:pt x="4073400" y="28282"/>
                  <a:pt x="4070677" y="34415"/>
                </a:cubicBezTo>
                <a:cubicBezTo>
                  <a:pt x="4067954" y="40547"/>
                  <a:pt x="4066593" y="47733"/>
                  <a:pt x="4066593" y="55973"/>
                </a:cubicBezTo>
                <a:cubicBezTo>
                  <a:pt x="4066593" y="64402"/>
                  <a:pt x="4067931" y="71742"/>
                  <a:pt x="4070606" y="77993"/>
                </a:cubicBezTo>
                <a:cubicBezTo>
                  <a:pt x="4073282" y="84243"/>
                  <a:pt x="4077070" y="89097"/>
                  <a:pt x="4081972" y="92554"/>
                </a:cubicBezTo>
                <a:cubicBezTo>
                  <a:pt x="4086872" y="96011"/>
                  <a:pt x="4092638" y="97739"/>
                  <a:pt x="4099268" y="97739"/>
                </a:cubicBezTo>
                <a:cubicBezTo>
                  <a:pt x="4103624" y="97739"/>
                  <a:pt x="4107578" y="96982"/>
                  <a:pt x="4111130" y="95466"/>
                </a:cubicBezTo>
                <a:cubicBezTo>
                  <a:pt x="4114682" y="93951"/>
                  <a:pt x="4117688" y="91773"/>
                  <a:pt x="4120151" y="88932"/>
                </a:cubicBezTo>
                <a:cubicBezTo>
                  <a:pt x="4122614" y="86090"/>
                  <a:pt x="4124366" y="82681"/>
                  <a:pt x="4125407" y="78703"/>
                </a:cubicBezTo>
                <a:lnTo>
                  <a:pt x="4142170" y="78703"/>
                </a:lnTo>
                <a:cubicBezTo>
                  <a:pt x="4141224" y="85143"/>
                  <a:pt x="4138891" y="90932"/>
                  <a:pt x="4135174" y="96070"/>
                </a:cubicBezTo>
                <a:cubicBezTo>
                  <a:pt x="4131457" y="101208"/>
                  <a:pt x="4126556" y="105281"/>
                  <a:pt x="4120470" y="108288"/>
                </a:cubicBezTo>
                <a:cubicBezTo>
                  <a:pt x="4114386" y="111295"/>
                  <a:pt x="4107318" y="112798"/>
                  <a:pt x="4099268" y="112798"/>
                </a:cubicBezTo>
                <a:cubicBezTo>
                  <a:pt x="4089039" y="112798"/>
                  <a:pt x="4080231" y="110383"/>
                  <a:pt x="4072844" y="105553"/>
                </a:cubicBezTo>
                <a:cubicBezTo>
                  <a:pt x="4065456" y="100723"/>
                  <a:pt x="4059774" y="94069"/>
                  <a:pt x="4055796" y="85593"/>
                </a:cubicBezTo>
                <a:cubicBezTo>
                  <a:pt x="4051819" y="77117"/>
                  <a:pt x="4049830" y="67433"/>
                  <a:pt x="4049830" y="56541"/>
                </a:cubicBezTo>
                <a:cubicBezTo>
                  <a:pt x="4049830" y="45460"/>
                  <a:pt x="4051878" y="35670"/>
                  <a:pt x="4055974" y="27170"/>
                </a:cubicBezTo>
                <a:cubicBezTo>
                  <a:pt x="4060070" y="18669"/>
                  <a:pt x="4065800" y="12016"/>
                  <a:pt x="4073164" y="7210"/>
                </a:cubicBezTo>
                <a:cubicBezTo>
                  <a:pt x="4080527" y="2403"/>
                  <a:pt x="4089134" y="0"/>
                  <a:pt x="4098984" y="0"/>
                </a:cubicBezTo>
                <a:close/>
                <a:moveTo>
                  <a:pt x="3975442" y="0"/>
                </a:moveTo>
                <a:cubicBezTo>
                  <a:pt x="3985292" y="0"/>
                  <a:pt x="3993923" y="2344"/>
                  <a:pt x="4001334" y="7032"/>
                </a:cubicBezTo>
                <a:cubicBezTo>
                  <a:pt x="4008744" y="11720"/>
                  <a:pt x="4014522" y="18302"/>
                  <a:pt x="4018666" y="26779"/>
                </a:cubicBezTo>
                <a:cubicBezTo>
                  <a:pt x="4022809" y="35255"/>
                  <a:pt x="4024881" y="45176"/>
                  <a:pt x="4024881" y="56541"/>
                </a:cubicBezTo>
                <a:cubicBezTo>
                  <a:pt x="4024881" y="67811"/>
                  <a:pt x="4022809" y="77661"/>
                  <a:pt x="4018666" y="86090"/>
                </a:cubicBezTo>
                <a:cubicBezTo>
                  <a:pt x="4014522" y="94519"/>
                  <a:pt x="4008744" y="101078"/>
                  <a:pt x="4001334" y="105766"/>
                </a:cubicBezTo>
                <a:cubicBezTo>
                  <a:pt x="3993923" y="110454"/>
                  <a:pt x="3985292" y="112798"/>
                  <a:pt x="3975442" y="112798"/>
                </a:cubicBezTo>
                <a:cubicBezTo>
                  <a:pt x="3965593" y="112798"/>
                  <a:pt x="3956963" y="110454"/>
                  <a:pt x="3949552" y="105766"/>
                </a:cubicBezTo>
                <a:cubicBezTo>
                  <a:pt x="3942141" y="101078"/>
                  <a:pt x="3936363" y="94519"/>
                  <a:pt x="3932220" y="86090"/>
                </a:cubicBezTo>
                <a:cubicBezTo>
                  <a:pt x="3928077" y="77661"/>
                  <a:pt x="3926005" y="67811"/>
                  <a:pt x="3926005" y="56541"/>
                </a:cubicBezTo>
                <a:cubicBezTo>
                  <a:pt x="3926005" y="45176"/>
                  <a:pt x="3928077" y="35255"/>
                  <a:pt x="3932220" y="26779"/>
                </a:cubicBezTo>
                <a:cubicBezTo>
                  <a:pt x="3936363" y="18302"/>
                  <a:pt x="3942141" y="11720"/>
                  <a:pt x="3949552" y="7032"/>
                </a:cubicBezTo>
                <a:cubicBezTo>
                  <a:pt x="3956963" y="2344"/>
                  <a:pt x="3965593" y="0"/>
                  <a:pt x="3975442" y="0"/>
                </a:cubicBezTo>
                <a:close/>
                <a:moveTo>
                  <a:pt x="3857016" y="0"/>
                </a:moveTo>
                <a:cubicBezTo>
                  <a:pt x="3866203" y="0"/>
                  <a:pt x="3874301" y="2297"/>
                  <a:pt x="3881309" y="6890"/>
                </a:cubicBezTo>
                <a:cubicBezTo>
                  <a:pt x="3888317" y="11483"/>
                  <a:pt x="3893787" y="17995"/>
                  <a:pt x="3897717" y="26424"/>
                </a:cubicBezTo>
                <a:cubicBezTo>
                  <a:pt x="3901648" y="34853"/>
                  <a:pt x="3903613" y="44797"/>
                  <a:pt x="3903613" y="56257"/>
                </a:cubicBezTo>
                <a:cubicBezTo>
                  <a:pt x="3903613" y="67811"/>
                  <a:pt x="3901648" y="77815"/>
                  <a:pt x="3897717" y="86268"/>
                </a:cubicBezTo>
                <a:cubicBezTo>
                  <a:pt x="3893787" y="94721"/>
                  <a:pt x="3888341" y="101256"/>
                  <a:pt x="3881380" y="105873"/>
                </a:cubicBezTo>
                <a:cubicBezTo>
                  <a:pt x="3874419" y="110490"/>
                  <a:pt x="3866392" y="112798"/>
                  <a:pt x="3857300" y="112798"/>
                </a:cubicBezTo>
                <a:cubicBezTo>
                  <a:pt x="3850292" y="112798"/>
                  <a:pt x="3844680" y="111626"/>
                  <a:pt x="3840466" y="109282"/>
                </a:cubicBezTo>
                <a:cubicBezTo>
                  <a:pt x="3836251" y="106938"/>
                  <a:pt x="3833007" y="104263"/>
                  <a:pt x="3830735" y="101256"/>
                </a:cubicBezTo>
                <a:cubicBezTo>
                  <a:pt x="3828461" y="98248"/>
                  <a:pt x="3826709" y="95751"/>
                  <a:pt x="3825478" y="93762"/>
                </a:cubicBezTo>
                <a:lnTo>
                  <a:pt x="3824057" y="93762"/>
                </a:lnTo>
                <a:lnTo>
                  <a:pt x="3824057" y="151439"/>
                </a:lnTo>
                <a:lnTo>
                  <a:pt x="3807294" y="151439"/>
                </a:lnTo>
                <a:lnTo>
                  <a:pt x="3807294" y="1421"/>
                </a:lnTo>
                <a:lnTo>
                  <a:pt x="3823489" y="1421"/>
                </a:lnTo>
                <a:lnTo>
                  <a:pt x="3823489" y="18752"/>
                </a:lnTo>
                <a:lnTo>
                  <a:pt x="3825478" y="18752"/>
                </a:lnTo>
                <a:cubicBezTo>
                  <a:pt x="3826709" y="16858"/>
                  <a:pt x="3828426" y="14431"/>
                  <a:pt x="3830628" y="11472"/>
                </a:cubicBezTo>
                <a:cubicBezTo>
                  <a:pt x="3832830" y="8512"/>
                  <a:pt x="3836003" y="5860"/>
                  <a:pt x="3840146" y="3516"/>
                </a:cubicBezTo>
                <a:cubicBezTo>
                  <a:pt x="3844290" y="1172"/>
                  <a:pt x="3849913" y="0"/>
                  <a:pt x="3857016" y="0"/>
                </a:cubicBezTo>
                <a:close/>
                <a:moveTo>
                  <a:pt x="3620460" y="0"/>
                </a:moveTo>
                <a:cubicBezTo>
                  <a:pt x="3623965" y="0"/>
                  <a:pt x="3628002" y="414"/>
                  <a:pt x="3632571" y="1243"/>
                </a:cubicBezTo>
                <a:cubicBezTo>
                  <a:pt x="3637141" y="2072"/>
                  <a:pt x="3641569" y="3765"/>
                  <a:pt x="3645854" y="6322"/>
                </a:cubicBezTo>
                <a:cubicBezTo>
                  <a:pt x="3650140" y="8879"/>
                  <a:pt x="3653704" y="12738"/>
                  <a:pt x="3656545" y="17900"/>
                </a:cubicBezTo>
                <a:cubicBezTo>
                  <a:pt x="3659386" y="23062"/>
                  <a:pt x="3660807" y="29975"/>
                  <a:pt x="3660807" y="38641"/>
                </a:cubicBezTo>
                <a:lnTo>
                  <a:pt x="3660807" y="110525"/>
                </a:lnTo>
                <a:lnTo>
                  <a:pt x="3644043" y="110525"/>
                </a:lnTo>
                <a:lnTo>
                  <a:pt x="3644043" y="95751"/>
                </a:lnTo>
                <a:lnTo>
                  <a:pt x="3643191" y="95751"/>
                </a:lnTo>
                <a:cubicBezTo>
                  <a:pt x="3642054" y="98118"/>
                  <a:pt x="3640160" y="100652"/>
                  <a:pt x="3637508" y="103351"/>
                </a:cubicBezTo>
                <a:cubicBezTo>
                  <a:pt x="3634856" y="106050"/>
                  <a:pt x="3631328" y="108347"/>
                  <a:pt x="3626925" y="110241"/>
                </a:cubicBezTo>
                <a:cubicBezTo>
                  <a:pt x="3622521" y="112135"/>
                  <a:pt x="3617146" y="113082"/>
                  <a:pt x="3610800" y="113082"/>
                </a:cubicBezTo>
                <a:cubicBezTo>
                  <a:pt x="3603887" y="113082"/>
                  <a:pt x="3597612" y="111768"/>
                  <a:pt x="3591977" y="109140"/>
                </a:cubicBezTo>
                <a:cubicBezTo>
                  <a:pt x="3586342" y="106512"/>
                  <a:pt x="3581867" y="102700"/>
                  <a:pt x="3578552" y="97704"/>
                </a:cubicBezTo>
                <a:cubicBezTo>
                  <a:pt x="3575237" y="92708"/>
                  <a:pt x="3573580" y="86659"/>
                  <a:pt x="3573580" y="79555"/>
                </a:cubicBezTo>
                <a:cubicBezTo>
                  <a:pt x="3573580" y="73305"/>
                  <a:pt x="3574811" y="68226"/>
                  <a:pt x="3577273" y="64319"/>
                </a:cubicBezTo>
                <a:cubicBezTo>
                  <a:pt x="3579736" y="60412"/>
                  <a:pt x="3583027" y="57346"/>
                  <a:pt x="3587147" y="55120"/>
                </a:cubicBezTo>
                <a:cubicBezTo>
                  <a:pt x="3591267" y="52895"/>
                  <a:pt x="3595824" y="51226"/>
                  <a:pt x="3600820" y="50113"/>
                </a:cubicBezTo>
                <a:cubicBezTo>
                  <a:pt x="3605816" y="49000"/>
                  <a:pt x="3610848" y="48112"/>
                  <a:pt x="3615915" y="47449"/>
                </a:cubicBezTo>
                <a:cubicBezTo>
                  <a:pt x="3622544" y="46597"/>
                  <a:pt x="3627931" y="45946"/>
                  <a:pt x="3632074" y="45496"/>
                </a:cubicBezTo>
                <a:cubicBezTo>
                  <a:pt x="3636218" y="45046"/>
                  <a:pt x="3639249" y="44276"/>
                  <a:pt x="3641166" y="43187"/>
                </a:cubicBezTo>
                <a:cubicBezTo>
                  <a:pt x="3643084" y="42098"/>
                  <a:pt x="3644043" y="40204"/>
                  <a:pt x="3644043" y="37505"/>
                </a:cubicBezTo>
                <a:lnTo>
                  <a:pt x="3644043" y="36936"/>
                </a:lnTo>
                <a:cubicBezTo>
                  <a:pt x="3644043" y="29928"/>
                  <a:pt x="3642137" y="24482"/>
                  <a:pt x="3638325" y="20599"/>
                </a:cubicBezTo>
                <a:cubicBezTo>
                  <a:pt x="3634513" y="16716"/>
                  <a:pt x="3628748" y="14775"/>
                  <a:pt x="3621029" y="14775"/>
                </a:cubicBezTo>
                <a:cubicBezTo>
                  <a:pt x="3613026" y="14775"/>
                  <a:pt x="3606751" y="16527"/>
                  <a:pt x="3602205" y="20031"/>
                </a:cubicBezTo>
                <a:cubicBezTo>
                  <a:pt x="3597660" y="23535"/>
                  <a:pt x="3594463" y="27276"/>
                  <a:pt x="3592616" y="31254"/>
                </a:cubicBezTo>
                <a:lnTo>
                  <a:pt x="3576705" y="25571"/>
                </a:lnTo>
                <a:cubicBezTo>
                  <a:pt x="3579546" y="18942"/>
                  <a:pt x="3583346" y="13768"/>
                  <a:pt x="3588106" y="10051"/>
                </a:cubicBezTo>
                <a:cubicBezTo>
                  <a:pt x="3592865" y="6334"/>
                  <a:pt x="3598074" y="3729"/>
                  <a:pt x="3603733" y="2237"/>
                </a:cubicBezTo>
                <a:cubicBezTo>
                  <a:pt x="3609392" y="746"/>
                  <a:pt x="3614968" y="0"/>
                  <a:pt x="3620460" y="0"/>
                </a:cubicBezTo>
                <a:close/>
                <a:moveTo>
                  <a:pt x="3518676" y="0"/>
                </a:moveTo>
                <a:cubicBezTo>
                  <a:pt x="3526347" y="0"/>
                  <a:pt x="3533012" y="1338"/>
                  <a:pt x="3538671" y="4013"/>
                </a:cubicBezTo>
                <a:cubicBezTo>
                  <a:pt x="3544330" y="6689"/>
                  <a:pt x="3548710" y="10311"/>
                  <a:pt x="3551812" y="14881"/>
                </a:cubicBezTo>
                <a:cubicBezTo>
                  <a:pt x="3554914" y="19451"/>
                  <a:pt x="3556464" y="24624"/>
                  <a:pt x="3556464" y="30401"/>
                </a:cubicBezTo>
                <a:cubicBezTo>
                  <a:pt x="3556464" y="36558"/>
                  <a:pt x="3554736" y="41530"/>
                  <a:pt x="3551279" y="45318"/>
                </a:cubicBezTo>
                <a:cubicBezTo>
                  <a:pt x="3547822" y="49106"/>
                  <a:pt x="3543489" y="51806"/>
                  <a:pt x="3538280" y="53416"/>
                </a:cubicBezTo>
                <a:lnTo>
                  <a:pt x="3538280" y="54552"/>
                </a:lnTo>
                <a:cubicBezTo>
                  <a:pt x="3542400" y="54836"/>
                  <a:pt x="3545987" y="56150"/>
                  <a:pt x="3549042" y="58494"/>
                </a:cubicBezTo>
                <a:cubicBezTo>
                  <a:pt x="3552096" y="60839"/>
                  <a:pt x="3554476" y="63893"/>
                  <a:pt x="3556180" y="67658"/>
                </a:cubicBezTo>
                <a:cubicBezTo>
                  <a:pt x="3557885" y="71422"/>
                  <a:pt x="3558738" y="75578"/>
                  <a:pt x="3558738" y="80124"/>
                </a:cubicBezTo>
                <a:cubicBezTo>
                  <a:pt x="3558738" y="86753"/>
                  <a:pt x="3556962" y="92519"/>
                  <a:pt x="3553410" y="97420"/>
                </a:cubicBezTo>
                <a:cubicBezTo>
                  <a:pt x="3549858" y="102321"/>
                  <a:pt x="3544981" y="106109"/>
                  <a:pt x="3538778" y="108785"/>
                </a:cubicBezTo>
                <a:cubicBezTo>
                  <a:pt x="3532574" y="111460"/>
                  <a:pt x="3525495" y="112798"/>
                  <a:pt x="3517539" y="112798"/>
                </a:cubicBezTo>
                <a:cubicBezTo>
                  <a:pt x="3509820" y="112798"/>
                  <a:pt x="3502907" y="111531"/>
                  <a:pt x="3496798" y="108998"/>
                </a:cubicBezTo>
                <a:cubicBezTo>
                  <a:pt x="3490689" y="106464"/>
                  <a:pt x="3485847" y="102937"/>
                  <a:pt x="3482272" y="98414"/>
                </a:cubicBezTo>
                <a:cubicBezTo>
                  <a:pt x="3478697" y="93892"/>
                  <a:pt x="3476815" y="88647"/>
                  <a:pt x="3476625" y="82681"/>
                </a:cubicBezTo>
                <a:lnTo>
                  <a:pt x="3494525" y="82681"/>
                </a:lnTo>
                <a:cubicBezTo>
                  <a:pt x="3494904" y="87606"/>
                  <a:pt x="3497141" y="91347"/>
                  <a:pt x="3501238" y="93904"/>
                </a:cubicBezTo>
                <a:cubicBezTo>
                  <a:pt x="3505334" y="96461"/>
                  <a:pt x="3510673" y="97739"/>
                  <a:pt x="3517255" y="97739"/>
                </a:cubicBezTo>
                <a:cubicBezTo>
                  <a:pt x="3523979" y="97739"/>
                  <a:pt x="3529733" y="96354"/>
                  <a:pt x="3534516" y="93584"/>
                </a:cubicBezTo>
                <a:cubicBezTo>
                  <a:pt x="3539298" y="90814"/>
                  <a:pt x="3541690" y="86327"/>
                  <a:pt x="3541690" y="80124"/>
                </a:cubicBezTo>
                <a:cubicBezTo>
                  <a:pt x="3541690" y="76477"/>
                  <a:pt x="3540790" y="73293"/>
                  <a:pt x="3538991" y="70570"/>
                </a:cubicBezTo>
                <a:cubicBezTo>
                  <a:pt x="3537191" y="67847"/>
                  <a:pt x="3534658" y="65728"/>
                  <a:pt x="3531390" y="64213"/>
                </a:cubicBezTo>
                <a:cubicBezTo>
                  <a:pt x="3528123" y="62697"/>
                  <a:pt x="3524263" y="61940"/>
                  <a:pt x="3519812" y="61940"/>
                </a:cubicBezTo>
                <a:lnTo>
                  <a:pt x="3501060" y="61940"/>
                </a:lnTo>
                <a:lnTo>
                  <a:pt x="3501060" y="46881"/>
                </a:lnTo>
                <a:lnTo>
                  <a:pt x="3519812" y="46881"/>
                </a:lnTo>
                <a:cubicBezTo>
                  <a:pt x="3526489" y="46881"/>
                  <a:pt x="3531426" y="45365"/>
                  <a:pt x="3534622" y="42335"/>
                </a:cubicBezTo>
                <a:cubicBezTo>
                  <a:pt x="3537819" y="39304"/>
                  <a:pt x="3539417" y="35516"/>
                  <a:pt x="3539417" y="30970"/>
                </a:cubicBezTo>
                <a:cubicBezTo>
                  <a:pt x="3539417" y="26092"/>
                  <a:pt x="3537689" y="22174"/>
                  <a:pt x="3534231" y="19214"/>
                </a:cubicBezTo>
                <a:cubicBezTo>
                  <a:pt x="3530775" y="16254"/>
                  <a:pt x="3525874" y="14775"/>
                  <a:pt x="3519528" y="14775"/>
                </a:cubicBezTo>
                <a:cubicBezTo>
                  <a:pt x="3513135" y="14775"/>
                  <a:pt x="3507808" y="16207"/>
                  <a:pt x="3503546" y="19072"/>
                </a:cubicBezTo>
                <a:cubicBezTo>
                  <a:pt x="3499284" y="21937"/>
                  <a:pt x="3497035" y="25619"/>
                  <a:pt x="3496798" y="30117"/>
                </a:cubicBezTo>
                <a:lnTo>
                  <a:pt x="3479182" y="30117"/>
                </a:lnTo>
                <a:cubicBezTo>
                  <a:pt x="3479372" y="24245"/>
                  <a:pt x="3481171" y="19048"/>
                  <a:pt x="3484580" y="14526"/>
                </a:cubicBezTo>
                <a:cubicBezTo>
                  <a:pt x="3487990" y="10004"/>
                  <a:pt x="3492631" y="6452"/>
                  <a:pt x="3498503" y="3871"/>
                </a:cubicBezTo>
                <a:cubicBezTo>
                  <a:pt x="3504375" y="1290"/>
                  <a:pt x="3511099" y="0"/>
                  <a:pt x="3518676" y="0"/>
                </a:cubicBezTo>
                <a:close/>
                <a:moveTo>
                  <a:pt x="2984559" y="0"/>
                </a:moveTo>
                <a:cubicBezTo>
                  <a:pt x="2990241" y="0"/>
                  <a:pt x="2995853" y="947"/>
                  <a:pt x="3001393" y="2841"/>
                </a:cubicBezTo>
                <a:cubicBezTo>
                  <a:pt x="3006933" y="4735"/>
                  <a:pt x="3011977" y="7802"/>
                  <a:pt x="3016523" y="12040"/>
                </a:cubicBezTo>
                <a:cubicBezTo>
                  <a:pt x="3021069" y="16278"/>
                  <a:pt x="3024691" y="21878"/>
                  <a:pt x="3027391" y="28839"/>
                </a:cubicBezTo>
                <a:cubicBezTo>
                  <a:pt x="3030090" y="35800"/>
                  <a:pt x="3031439" y="44371"/>
                  <a:pt x="3031439" y="54552"/>
                </a:cubicBezTo>
                <a:lnTo>
                  <a:pt x="3031439" y="61655"/>
                </a:lnTo>
                <a:lnTo>
                  <a:pt x="2952382" y="61655"/>
                </a:lnTo>
                <a:lnTo>
                  <a:pt x="2953242" y="70792"/>
                </a:lnTo>
                <a:cubicBezTo>
                  <a:pt x="2953959" y="74278"/>
                  <a:pt x="2955033" y="77448"/>
                  <a:pt x="2956466" y="80301"/>
                </a:cubicBezTo>
                <a:cubicBezTo>
                  <a:pt x="2959330" y="86007"/>
                  <a:pt x="2963320" y="90340"/>
                  <a:pt x="2968434" y="93300"/>
                </a:cubicBezTo>
                <a:cubicBezTo>
                  <a:pt x="2973549" y="96260"/>
                  <a:pt x="2979492" y="97739"/>
                  <a:pt x="2986263" y="97739"/>
                </a:cubicBezTo>
                <a:cubicBezTo>
                  <a:pt x="2990667" y="97739"/>
                  <a:pt x="2994657" y="97112"/>
                  <a:pt x="2998232" y="95857"/>
                </a:cubicBezTo>
                <a:cubicBezTo>
                  <a:pt x="3001808" y="94602"/>
                  <a:pt x="3004897" y="92708"/>
                  <a:pt x="3007502" y="90175"/>
                </a:cubicBezTo>
                <a:cubicBezTo>
                  <a:pt x="3010106" y="87641"/>
                  <a:pt x="3012119" y="84480"/>
                  <a:pt x="3013539" y="80692"/>
                </a:cubicBezTo>
                <a:lnTo>
                  <a:pt x="3029735" y="85238"/>
                </a:lnTo>
                <a:cubicBezTo>
                  <a:pt x="3028030" y="90731"/>
                  <a:pt x="3025165" y="95549"/>
                  <a:pt x="3021140" y="99693"/>
                </a:cubicBezTo>
                <a:cubicBezTo>
                  <a:pt x="3017115" y="103836"/>
                  <a:pt x="3012143" y="107056"/>
                  <a:pt x="3006223" y="109353"/>
                </a:cubicBezTo>
                <a:cubicBezTo>
                  <a:pt x="3000304" y="111650"/>
                  <a:pt x="2993650" y="112798"/>
                  <a:pt x="2986263" y="112798"/>
                </a:cubicBezTo>
                <a:cubicBezTo>
                  <a:pt x="2975751" y="112798"/>
                  <a:pt x="2966694" y="110466"/>
                  <a:pt x="2959094" y="105802"/>
                </a:cubicBezTo>
                <a:cubicBezTo>
                  <a:pt x="2951493" y="101137"/>
                  <a:pt x="2945645" y="94602"/>
                  <a:pt x="2941549" y="86197"/>
                </a:cubicBezTo>
                <a:cubicBezTo>
                  <a:pt x="2937453" y="77791"/>
                  <a:pt x="2935405" y="68001"/>
                  <a:pt x="2935405" y="56825"/>
                </a:cubicBezTo>
                <a:cubicBezTo>
                  <a:pt x="2935405" y="45650"/>
                  <a:pt x="2937453" y="35788"/>
                  <a:pt x="2941549" y="27241"/>
                </a:cubicBezTo>
                <a:cubicBezTo>
                  <a:pt x="2945645" y="18693"/>
                  <a:pt x="2951375" y="12016"/>
                  <a:pt x="2958739" y="7210"/>
                </a:cubicBezTo>
                <a:cubicBezTo>
                  <a:pt x="2966102" y="2403"/>
                  <a:pt x="2974709" y="0"/>
                  <a:pt x="2984559" y="0"/>
                </a:cubicBezTo>
                <a:close/>
                <a:moveTo>
                  <a:pt x="2632418" y="0"/>
                </a:moveTo>
                <a:cubicBezTo>
                  <a:pt x="2642268" y="0"/>
                  <a:pt x="2650898" y="2344"/>
                  <a:pt x="2658309" y="7032"/>
                </a:cubicBezTo>
                <a:cubicBezTo>
                  <a:pt x="2665720" y="11720"/>
                  <a:pt x="2671497" y="18302"/>
                  <a:pt x="2675640" y="26779"/>
                </a:cubicBezTo>
                <a:cubicBezTo>
                  <a:pt x="2679784" y="35255"/>
                  <a:pt x="2681856" y="45176"/>
                  <a:pt x="2681856" y="56541"/>
                </a:cubicBezTo>
                <a:cubicBezTo>
                  <a:pt x="2681856" y="67811"/>
                  <a:pt x="2679784" y="77661"/>
                  <a:pt x="2675640" y="86090"/>
                </a:cubicBezTo>
                <a:cubicBezTo>
                  <a:pt x="2671497" y="94519"/>
                  <a:pt x="2665720" y="101078"/>
                  <a:pt x="2658309" y="105766"/>
                </a:cubicBezTo>
                <a:cubicBezTo>
                  <a:pt x="2650898" y="110454"/>
                  <a:pt x="2642268" y="112798"/>
                  <a:pt x="2632418" y="112798"/>
                </a:cubicBezTo>
                <a:cubicBezTo>
                  <a:pt x="2622568" y="112798"/>
                  <a:pt x="2613938" y="110454"/>
                  <a:pt x="2606527" y="105766"/>
                </a:cubicBezTo>
                <a:cubicBezTo>
                  <a:pt x="2599116" y="101078"/>
                  <a:pt x="2593339" y="94519"/>
                  <a:pt x="2589195" y="86090"/>
                </a:cubicBezTo>
                <a:cubicBezTo>
                  <a:pt x="2585052" y="77661"/>
                  <a:pt x="2582980" y="67811"/>
                  <a:pt x="2582980" y="56541"/>
                </a:cubicBezTo>
                <a:cubicBezTo>
                  <a:pt x="2582980" y="45176"/>
                  <a:pt x="2585052" y="35255"/>
                  <a:pt x="2589195" y="26779"/>
                </a:cubicBezTo>
                <a:cubicBezTo>
                  <a:pt x="2593338" y="18302"/>
                  <a:pt x="2599116" y="11720"/>
                  <a:pt x="2606527" y="7032"/>
                </a:cubicBezTo>
                <a:cubicBezTo>
                  <a:pt x="2613938" y="2344"/>
                  <a:pt x="2622568" y="0"/>
                  <a:pt x="2632418" y="0"/>
                </a:cubicBezTo>
                <a:close/>
                <a:moveTo>
                  <a:pt x="1593909" y="0"/>
                </a:moveTo>
                <a:cubicBezTo>
                  <a:pt x="1599591" y="0"/>
                  <a:pt x="1605203" y="947"/>
                  <a:pt x="1610743" y="2841"/>
                </a:cubicBezTo>
                <a:cubicBezTo>
                  <a:pt x="1616284" y="4735"/>
                  <a:pt x="1621327" y="7802"/>
                  <a:pt x="1625873" y="12040"/>
                </a:cubicBezTo>
                <a:cubicBezTo>
                  <a:pt x="1630419" y="16278"/>
                  <a:pt x="1634041" y="21878"/>
                  <a:pt x="1636741" y="28839"/>
                </a:cubicBezTo>
                <a:cubicBezTo>
                  <a:pt x="1639440" y="35800"/>
                  <a:pt x="1640790" y="44371"/>
                  <a:pt x="1640790" y="54552"/>
                </a:cubicBezTo>
                <a:lnTo>
                  <a:pt x="1640790" y="61655"/>
                </a:lnTo>
                <a:lnTo>
                  <a:pt x="1561732" y="61655"/>
                </a:lnTo>
                <a:lnTo>
                  <a:pt x="1562593" y="70792"/>
                </a:lnTo>
                <a:cubicBezTo>
                  <a:pt x="1563309" y="74278"/>
                  <a:pt x="1564383" y="77448"/>
                  <a:pt x="1565816" y="80301"/>
                </a:cubicBezTo>
                <a:cubicBezTo>
                  <a:pt x="1568681" y="86007"/>
                  <a:pt x="1572670" y="90340"/>
                  <a:pt x="1577784" y="93300"/>
                </a:cubicBezTo>
                <a:cubicBezTo>
                  <a:pt x="1582899" y="96260"/>
                  <a:pt x="1588842" y="97739"/>
                  <a:pt x="1595613" y="97739"/>
                </a:cubicBezTo>
                <a:cubicBezTo>
                  <a:pt x="1600017" y="97739"/>
                  <a:pt x="1604007" y="97112"/>
                  <a:pt x="1607582" y="95857"/>
                </a:cubicBezTo>
                <a:cubicBezTo>
                  <a:pt x="1611157" y="94602"/>
                  <a:pt x="1614247" y="92708"/>
                  <a:pt x="1616852" y="90175"/>
                </a:cubicBezTo>
                <a:cubicBezTo>
                  <a:pt x="1619457" y="87641"/>
                  <a:pt x="1621469" y="84480"/>
                  <a:pt x="1622890" y="80692"/>
                </a:cubicBezTo>
                <a:lnTo>
                  <a:pt x="1639085" y="85238"/>
                </a:lnTo>
                <a:cubicBezTo>
                  <a:pt x="1637380" y="90731"/>
                  <a:pt x="1634515" y="95549"/>
                  <a:pt x="1630490" y="99693"/>
                </a:cubicBezTo>
                <a:cubicBezTo>
                  <a:pt x="1626465" y="103836"/>
                  <a:pt x="1621493" y="107056"/>
                  <a:pt x="1615573" y="109353"/>
                </a:cubicBezTo>
                <a:cubicBezTo>
                  <a:pt x="1609654" y="111650"/>
                  <a:pt x="1603001" y="112798"/>
                  <a:pt x="1595613" y="112798"/>
                </a:cubicBezTo>
                <a:cubicBezTo>
                  <a:pt x="1585101" y="112798"/>
                  <a:pt x="1576044" y="110466"/>
                  <a:pt x="1568444" y="105802"/>
                </a:cubicBezTo>
                <a:cubicBezTo>
                  <a:pt x="1560843" y="101137"/>
                  <a:pt x="1554995" y="94602"/>
                  <a:pt x="1550899" y="86197"/>
                </a:cubicBezTo>
                <a:cubicBezTo>
                  <a:pt x="1546803" y="77791"/>
                  <a:pt x="1544755" y="68001"/>
                  <a:pt x="1544755" y="56825"/>
                </a:cubicBezTo>
                <a:cubicBezTo>
                  <a:pt x="1544755" y="45650"/>
                  <a:pt x="1546803" y="35788"/>
                  <a:pt x="1550899" y="27241"/>
                </a:cubicBezTo>
                <a:cubicBezTo>
                  <a:pt x="1554995" y="18693"/>
                  <a:pt x="1560725" y="12016"/>
                  <a:pt x="1568089" y="7210"/>
                </a:cubicBezTo>
                <a:cubicBezTo>
                  <a:pt x="1575452" y="2403"/>
                  <a:pt x="1584059" y="0"/>
                  <a:pt x="1593909" y="0"/>
                </a:cubicBezTo>
                <a:close/>
                <a:moveTo>
                  <a:pt x="1258261" y="0"/>
                </a:moveTo>
                <a:cubicBezTo>
                  <a:pt x="1261765" y="0"/>
                  <a:pt x="1265802" y="414"/>
                  <a:pt x="1270372" y="1243"/>
                </a:cubicBezTo>
                <a:cubicBezTo>
                  <a:pt x="1274942" y="2072"/>
                  <a:pt x="1279369" y="3765"/>
                  <a:pt x="1283655" y="6322"/>
                </a:cubicBezTo>
                <a:cubicBezTo>
                  <a:pt x="1287940" y="8879"/>
                  <a:pt x="1291504" y="12738"/>
                  <a:pt x="1294345" y="17900"/>
                </a:cubicBezTo>
                <a:cubicBezTo>
                  <a:pt x="1297186" y="23062"/>
                  <a:pt x="1298607" y="29975"/>
                  <a:pt x="1298607" y="38641"/>
                </a:cubicBezTo>
                <a:lnTo>
                  <a:pt x="1298607" y="110525"/>
                </a:lnTo>
                <a:lnTo>
                  <a:pt x="1281843" y="110525"/>
                </a:lnTo>
                <a:lnTo>
                  <a:pt x="1281843" y="95751"/>
                </a:lnTo>
                <a:lnTo>
                  <a:pt x="1280991" y="95751"/>
                </a:lnTo>
                <a:cubicBezTo>
                  <a:pt x="1279854" y="98118"/>
                  <a:pt x="1277960" y="100652"/>
                  <a:pt x="1275308" y="103351"/>
                </a:cubicBezTo>
                <a:cubicBezTo>
                  <a:pt x="1272656" y="106050"/>
                  <a:pt x="1269129" y="108347"/>
                  <a:pt x="1264725" y="110241"/>
                </a:cubicBezTo>
                <a:cubicBezTo>
                  <a:pt x="1260321" y="112135"/>
                  <a:pt x="1254946" y="113082"/>
                  <a:pt x="1248601" y="113082"/>
                </a:cubicBezTo>
                <a:cubicBezTo>
                  <a:pt x="1241687" y="113082"/>
                  <a:pt x="1235412" y="111768"/>
                  <a:pt x="1229777" y="109140"/>
                </a:cubicBezTo>
                <a:cubicBezTo>
                  <a:pt x="1224142" y="106512"/>
                  <a:pt x="1219667" y="102700"/>
                  <a:pt x="1216352" y="97704"/>
                </a:cubicBezTo>
                <a:cubicBezTo>
                  <a:pt x="1213037" y="92708"/>
                  <a:pt x="1211380" y="86659"/>
                  <a:pt x="1211380" y="79555"/>
                </a:cubicBezTo>
                <a:cubicBezTo>
                  <a:pt x="1211380" y="73305"/>
                  <a:pt x="1212611" y="68226"/>
                  <a:pt x="1215074" y="64319"/>
                </a:cubicBezTo>
                <a:cubicBezTo>
                  <a:pt x="1217536" y="60412"/>
                  <a:pt x="1220827" y="57346"/>
                  <a:pt x="1224947" y="55120"/>
                </a:cubicBezTo>
                <a:cubicBezTo>
                  <a:pt x="1229067" y="52895"/>
                  <a:pt x="1233625" y="51226"/>
                  <a:pt x="1238620" y="50113"/>
                </a:cubicBezTo>
                <a:cubicBezTo>
                  <a:pt x="1243616" y="49000"/>
                  <a:pt x="1248648" y="48112"/>
                  <a:pt x="1253715" y="47449"/>
                </a:cubicBezTo>
                <a:cubicBezTo>
                  <a:pt x="1260344" y="46597"/>
                  <a:pt x="1265731" y="45946"/>
                  <a:pt x="1269875" y="45496"/>
                </a:cubicBezTo>
                <a:cubicBezTo>
                  <a:pt x="1274018" y="45046"/>
                  <a:pt x="1277049" y="44276"/>
                  <a:pt x="1278966" y="43187"/>
                </a:cubicBezTo>
                <a:cubicBezTo>
                  <a:pt x="1280884" y="42098"/>
                  <a:pt x="1281843" y="40204"/>
                  <a:pt x="1281843" y="37505"/>
                </a:cubicBezTo>
                <a:lnTo>
                  <a:pt x="1281843" y="36936"/>
                </a:lnTo>
                <a:cubicBezTo>
                  <a:pt x="1281843" y="29928"/>
                  <a:pt x="1279937" y="24482"/>
                  <a:pt x="1276125" y="20599"/>
                </a:cubicBezTo>
                <a:cubicBezTo>
                  <a:pt x="1272313" y="16716"/>
                  <a:pt x="1266548" y="14775"/>
                  <a:pt x="1258829" y="14775"/>
                </a:cubicBezTo>
                <a:cubicBezTo>
                  <a:pt x="1250826" y="14775"/>
                  <a:pt x="1244552" y="16527"/>
                  <a:pt x="1240006" y="20031"/>
                </a:cubicBezTo>
                <a:cubicBezTo>
                  <a:pt x="1235460" y="23535"/>
                  <a:pt x="1232263" y="27276"/>
                  <a:pt x="1230416" y="31254"/>
                </a:cubicBezTo>
                <a:lnTo>
                  <a:pt x="1214505" y="25571"/>
                </a:lnTo>
                <a:cubicBezTo>
                  <a:pt x="1217346" y="18942"/>
                  <a:pt x="1221147" y="13768"/>
                  <a:pt x="1225906" y="10051"/>
                </a:cubicBezTo>
                <a:cubicBezTo>
                  <a:pt x="1230665" y="6334"/>
                  <a:pt x="1235874" y="3729"/>
                  <a:pt x="1241533" y="2237"/>
                </a:cubicBezTo>
                <a:cubicBezTo>
                  <a:pt x="1247192" y="746"/>
                  <a:pt x="1252768" y="0"/>
                  <a:pt x="1258261" y="0"/>
                </a:cubicBezTo>
                <a:close/>
                <a:moveTo>
                  <a:pt x="1060509" y="0"/>
                </a:moveTo>
                <a:cubicBezTo>
                  <a:pt x="1066191" y="0"/>
                  <a:pt x="1071803" y="947"/>
                  <a:pt x="1077343" y="2841"/>
                </a:cubicBezTo>
                <a:cubicBezTo>
                  <a:pt x="1082884" y="4735"/>
                  <a:pt x="1087927" y="7802"/>
                  <a:pt x="1092473" y="12040"/>
                </a:cubicBezTo>
                <a:cubicBezTo>
                  <a:pt x="1097019" y="16278"/>
                  <a:pt x="1100641" y="21878"/>
                  <a:pt x="1103341" y="28839"/>
                </a:cubicBezTo>
                <a:cubicBezTo>
                  <a:pt x="1106040" y="35800"/>
                  <a:pt x="1107390" y="44371"/>
                  <a:pt x="1107390" y="54552"/>
                </a:cubicBezTo>
                <a:lnTo>
                  <a:pt x="1107390" y="61655"/>
                </a:lnTo>
                <a:lnTo>
                  <a:pt x="1028332" y="61655"/>
                </a:lnTo>
                <a:lnTo>
                  <a:pt x="1029193" y="70792"/>
                </a:lnTo>
                <a:cubicBezTo>
                  <a:pt x="1029909" y="74278"/>
                  <a:pt x="1030983" y="77448"/>
                  <a:pt x="1032416" y="80301"/>
                </a:cubicBezTo>
                <a:cubicBezTo>
                  <a:pt x="1035281" y="86007"/>
                  <a:pt x="1039270" y="90340"/>
                  <a:pt x="1044385" y="93300"/>
                </a:cubicBezTo>
                <a:cubicBezTo>
                  <a:pt x="1049499" y="96260"/>
                  <a:pt x="1055442" y="97739"/>
                  <a:pt x="1062213" y="97739"/>
                </a:cubicBezTo>
                <a:cubicBezTo>
                  <a:pt x="1066617" y="97739"/>
                  <a:pt x="1070607" y="97112"/>
                  <a:pt x="1074182" y="95857"/>
                </a:cubicBezTo>
                <a:cubicBezTo>
                  <a:pt x="1077758" y="94602"/>
                  <a:pt x="1080847" y="92708"/>
                  <a:pt x="1083452" y="90175"/>
                </a:cubicBezTo>
                <a:cubicBezTo>
                  <a:pt x="1086056" y="87641"/>
                  <a:pt x="1088069" y="84480"/>
                  <a:pt x="1089490" y="80692"/>
                </a:cubicBezTo>
                <a:lnTo>
                  <a:pt x="1105685" y="85238"/>
                </a:lnTo>
                <a:cubicBezTo>
                  <a:pt x="1103980" y="90731"/>
                  <a:pt x="1101115" y="95549"/>
                  <a:pt x="1097090" y="99693"/>
                </a:cubicBezTo>
                <a:cubicBezTo>
                  <a:pt x="1093065" y="103836"/>
                  <a:pt x="1088093" y="107056"/>
                  <a:pt x="1082173" y="109353"/>
                </a:cubicBezTo>
                <a:cubicBezTo>
                  <a:pt x="1076254" y="111650"/>
                  <a:pt x="1069601" y="112798"/>
                  <a:pt x="1062213" y="112798"/>
                </a:cubicBezTo>
                <a:cubicBezTo>
                  <a:pt x="1051701" y="112798"/>
                  <a:pt x="1042644" y="110466"/>
                  <a:pt x="1035044" y="105802"/>
                </a:cubicBezTo>
                <a:cubicBezTo>
                  <a:pt x="1027443" y="101137"/>
                  <a:pt x="1021595" y="94602"/>
                  <a:pt x="1017499" y="86197"/>
                </a:cubicBezTo>
                <a:cubicBezTo>
                  <a:pt x="1013403" y="77791"/>
                  <a:pt x="1011355" y="68001"/>
                  <a:pt x="1011355" y="56825"/>
                </a:cubicBezTo>
                <a:cubicBezTo>
                  <a:pt x="1011355" y="45650"/>
                  <a:pt x="1013403" y="35788"/>
                  <a:pt x="1017499" y="27241"/>
                </a:cubicBezTo>
                <a:cubicBezTo>
                  <a:pt x="1021595" y="18693"/>
                  <a:pt x="1027325" y="12016"/>
                  <a:pt x="1034689" y="7210"/>
                </a:cubicBezTo>
                <a:cubicBezTo>
                  <a:pt x="1042052" y="2403"/>
                  <a:pt x="1050659" y="0"/>
                  <a:pt x="1060509" y="0"/>
                </a:cubicBezTo>
                <a:close/>
                <a:moveTo>
                  <a:pt x="841434" y="0"/>
                </a:moveTo>
                <a:cubicBezTo>
                  <a:pt x="847116" y="0"/>
                  <a:pt x="852728" y="947"/>
                  <a:pt x="858268" y="2841"/>
                </a:cubicBezTo>
                <a:cubicBezTo>
                  <a:pt x="863809" y="4735"/>
                  <a:pt x="868852" y="7802"/>
                  <a:pt x="873398" y="12040"/>
                </a:cubicBezTo>
                <a:cubicBezTo>
                  <a:pt x="877944" y="16278"/>
                  <a:pt x="881566" y="21878"/>
                  <a:pt x="884266" y="28839"/>
                </a:cubicBezTo>
                <a:cubicBezTo>
                  <a:pt x="886965" y="35800"/>
                  <a:pt x="888315" y="44371"/>
                  <a:pt x="888315" y="54552"/>
                </a:cubicBezTo>
                <a:lnTo>
                  <a:pt x="888315" y="61655"/>
                </a:lnTo>
                <a:lnTo>
                  <a:pt x="809257" y="61655"/>
                </a:lnTo>
                <a:lnTo>
                  <a:pt x="810118" y="70792"/>
                </a:lnTo>
                <a:cubicBezTo>
                  <a:pt x="810834" y="74278"/>
                  <a:pt x="811908" y="77448"/>
                  <a:pt x="813341" y="80301"/>
                </a:cubicBezTo>
                <a:cubicBezTo>
                  <a:pt x="816206" y="86007"/>
                  <a:pt x="820195" y="90340"/>
                  <a:pt x="825309" y="93300"/>
                </a:cubicBezTo>
                <a:cubicBezTo>
                  <a:pt x="830424" y="96260"/>
                  <a:pt x="836367" y="97739"/>
                  <a:pt x="843138" y="97739"/>
                </a:cubicBezTo>
                <a:cubicBezTo>
                  <a:pt x="847542" y="97739"/>
                  <a:pt x="851532" y="97112"/>
                  <a:pt x="855107" y="95857"/>
                </a:cubicBezTo>
                <a:cubicBezTo>
                  <a:pt x="858683" y="94602"/>
                  <a:pt x="861772" y="92708"/>
                  <a:pt x="864377" y="90175"/>
                </a:cubicBezTo>
                <a:cubicBezTo>
                  <a:pt x="866981" y="87641"/>
                  <a:pt x="868994" y="84480"/>
                  <a:pt x="870415" y="80692"/>
                </a:cubicBezTo>
                <a:lnTo>
                  <a:pt x="886610" y="85238"/>
                </a:lnTo>
                <a:cubicBezTo>
                  <a:pt x="884905" y="90731"/>
                  <a:pt x="882040" y="95549"/>
                  <a:pt x="878015" y="99693"/>
                </a:cubicBezTo>
                <a:cubicBezTo>
                  <a:pt x="873990" y="103836"/>
                  <a:pt x="869018" y="107056"/>
                  <a:pt x="863098" y="109353"/>
                </a:cubicBezTo>
                <a:cubicBezTo>
                  <a:pt x="857179" y="111650"/>
                  <a:pt x="850526" y="112798"/>
                  <a:pt x="843138" y="112798"/>
                </a:cubicBezTo>
                <a:cubicBezTo>
                  <a:pt x="832626" y="112798"/>
                  <a:pt x="823569" y="110466"/>
                  <a:pt x="815969" y="105802"/>
                </a:cubicBezTo>
                <a:cubicBezTo>
                  <a:pt x="808368" y="101137"/>
                  <a:pt x="802520" y="94602"/>
                  <a:pt x="798424" y="86197"/>
                </a:cubicBezTo>
                <a:cubicBezTo>
                  <a:pt x="794328" y="77791"/>
                  <a:pt x="792280" y="68001"/>
                  <a:pt x="792280" y="56825"/>
                </a:cubicBezTo>
                <a:cubicBezTo>
                  <a:pt x="792280" y="45650"/>
                  <a:pt x="794328" y="35788"/>
                  <a:pt x="798424" y="27241"/>
                </a:cubicBezTo>
                <a:cubicBezTo>
                  <a:pt x="802520" y="18693"/>
                  <a:pt x="808250" y="12016"/>
                  <a:pt x="815614" y="7210"/>
                </a:cubicBezTo>
                <a:cubicBezTo>
                  <a:pt x="822977" y="2403"/>
                  <a:pt x="831584" y="0"/>
                  <a:pt x="841434" y="0"/>
                </a:cubicBezTo>
                <a:close/>
                <a:moveTo>
                  <a:pt x="374993" y="0"/>
                </a:moveTo>
                <a:cubicBezTo>
                  <a:pt x="384843" y="0"/>
                  <a:pt x="393473" y="2344"/>
                  <a:pt x="400884" y="7032"/>
                </a:cubicBezTo>
                <a:cubicBezTo>
                  <a:pt x="408295" y="11720"/>
                  <a:pt x="414072" y="18302"/>
                  <a:pt x="418216" y="26779"/>
                </a:cubicBezTo>
                <a:cubicBezTo>
                  <a:pt x="422359" y="35255"/>
                  <a:pt x="424431" y="45176"/>
                  <a:pt x="424431" y="56541"/>
                </a:cubicBezTo>
                <a:cubicBezTo>
                  <a:pt x="424431" y="67811"/>
                  <a:pt x="422359" y="77661"/>
                  <a:pt x="418216" y="86090"/>
                </a:cubicBezTo>
                <a:cubicBezTo>
                  <a:pt x="414072" y="94519"/>
                  <a:pt x="408295" y="101078"/>
                  <a:pt x="400884" y="105766"/>
                </a:cubicBezTo>
                <a:cubicBezTo>
                  <a:pt x="393473" y="110454"/>
                  <a:pt x="384843" y="112798"/>
                  <a:pt x="374993" y="112798"/>
                </a:cubicBezTo>
                <a:cubicBezTo>
                  <a:pt x="365143" y="112798"/>
                  <a:pt x="356513" y="110454"/>
                  <a:pt x="349102" y="105766"/>
                </a:cubicBezTo>
                <a:cubicBezTo>
                  <a:pt x="341691" y="101078"/>
                  <a:pt x="335914" y="94519"/>
                  <a:pt x="331770" y="86090"/>
                </a:cubicBezTo>
                <a:cubicBezTo>
                  <a:pt x="327627" y="77661"/>
                  <a:pt x="325555" y="67811"/>
                  <a:pt x="325555" y="56541"/>
                </a:cubicBezTo>
                <a:cubicBezTo>
                  <a:pt x="325555" y="45176"/>
                  <a:pt x="327627" y="35255"/>
                  <a:pt x="331770" y="26779"/>
                </a:cubicBezTo>
                <a:cubicBezTo>
                  <a:pt x="335914" y="18302"/>
                  <a:pt x="341691" y="11720"/>
                  <a:pt x="349102" y="7032"/>
                </a:cubicBezTo>
                <a:cubicBezTo>
                  <a:pt x="356513" y="2344"/>
                  <a:pt x="365143" y="0"/>
                  <a:pt x="374993" y="0"/>
                </a:cubicBezTo>
                <a:close/>
                <a:moveTo>
                  <a:pt x="143836" y="0"/>
                </a:moveTo>
                <a:cubicBezTo>
                  <a:pt x="147340" y="0"/>
                  <a:pt x="151377" y="414"/>
                  <a:pt x="155947" y="1243"/>
                </a:cubicBezTo>
                <a:cubicBezTo>
                  <a:pt x="160516" y="2072"/>
                  <a:pt x="164944" y="3765"/>
                  <a:pt x="169230" y="6322"/>
                </a:cubicBezTo>
                <a:cubicBezTo>
                  <a:pt x="173515" y="8879"/>
                  <a:pt x="177078" y="12738"/>
                  <a:pt x="179920" y="17900"/>
                </a:cubicBezTo>
                <a:cubicBezTo>
                  <a:pt x="182761" y="23062"/>
                  <a:pt x="184182" y="29975"/>
                  <a:pt x="184182" y="38641"/>
                </a:cubicBezTo>
                <a:lnTo>
                  <a:pt x="184182" y="110525"/>
                </a:lnTo>
                <a:lnTo>
                  <a:pt x="167418" y="110525"/>
                </a:lnTo>
                <a:lnTo>
                  <a:pt x="167418" y="95751"/>
                </a:lnTo>
                <a:lnTo>
                  <a:pt x="166566" y="95751"/>
                </a:lnTo>
                <a:cubicBezTo>
                  <a:pt x="165429" y="98118"/>
                  <a:pt x="163535" y="100652"/>
                  <a:pt x="160883" y="103351"/>
                </a:cubicBezTo>
                <a:cubicBezTo>
                  <a:pt x="158231" y="106050"/>
                  <a:pt x="154704" y="108347"/>
                  <a:pt x="150300" y="110241"/>
                </a:cubicBezTo>
                <a:cubicBezTo>
                  <a:pt x="145896" y="112135"/>
                  <a:pt x="140521" y="113082"/>
                  <a:pt x="134175" y="113082"/>
                </a:cubicBezTo>
                <a:cubicBezTo>
                  <a:pt x="127262" y="113082"/>
                  <a:pt x="120987" y="111768"/>
                  <a:pt x="115352" y="109140"/>
                </a:cubicBezTo>
                <a:cubicBezTo>
                  <a:pt x="109717" y="106512"/>
                  <a:pt x="105242" y="102700"/>
                  <a:pt x="101927" y="97704"/>
                </a:cubicBezTo>
                <a:cubicBezTo>
                  <a:pt x="98612" y="92708"/>
                  <a:pt x="96955" y="86659"/>
                  <a:pt x="96955" y="79555"/>
                </a:cubicBezTo>
                <a:cubicBezTo>
                  <a:pt x="96955" y="73305"/>
                  <a:pt x="98186" y="68226"/>
                  <a:pt x="100649" y="64319"/>
                </a:cubicBezTo>
                <a:cubicBezTo>
                  <a:pt x="103111" y="60412"/>
                  <a:pt x="106402" y="57346"/>
                  <a:pt x="110522" y="55120"/>
                </a:cubicBezTo>
                <a:cubicBezTo>
                  <a:pt x="114642" y="52895"/>
                  <a:pt x="119200" y="51226"/>
                  <a:pt x="124195" y="50113"/>
                </a:cubicBezTo>
                <a:cubicBezTo>
                  <a:pt x="129191" y="49000"/>
                  <a:pt x="134223" y="48112"/>
                  <a:pt x="139290" y="47449"/>
                </a:cubicBezTo>
                <a:cubicBezTo>
                  <a:pt x="145919" y="46597"/>
                  <a:pt x="151306" y="45946"/>
                  <a:pt x="155449" y="45496"/>
                </a:cubicBezTo>
                <a:cubicBezTo>
                  <a:pt x="159593" y="45046"/>
                  <a:pt x="162624" y="44276"/>
                  <a:pt x="164541" y="43187"/>
                </a:cubicBezTo>
                <a:cubicBezTo>
                  <a:pt x="166459" y="42098"/>
                  <a:pt x="167418" y="40204"/>
                  <a:pt x="167418" y="37505"/>
                </a:cubicBezTo>
                <a:lnTo>
                  <a:pt x="167418" y="36936"/>
                </a:lnTo>
                <a:cubicBezTo>
                  <a:pt x="167418" y="29928"/>
                  <a:pt x="165512" y="24482"/>
                  <a:pt x="161700" y="20599"/>
                </a:cubicBezTo>
                <a:cubicBezTo>
                  <a:pt x="157888" y="16716"/>
                  <a:pt x="152123" y="14775"/>
                  <a:pt x="144404" y="14775"/>
                </a:cubicBezTo>
                <a:cubicBezTo>
                  <a:pt x="136401" y="14775"/>
                  <a:pt x="130127" y="16527"/>
                  <a:pt x="125581" y="20031"/>
                </a:cubicBezTo>
                <a:cubicBezTo>
                  <a:pt x="121035" y="23535"/>
                  <a:pt x="117838" y="27276"/>
                  <a:pt x="115991" y="31254"/>
                </a:cubicBezTo>
                <a:lnTo>
                  <a:pt x="100080" y="25571"/>
                </a:lnTo>
                <a:cubicBezTo>
                  <a:pt x="102921" y="18942"/>
                  <a:pt x="106722" y="13768"/>
                  <a:pt x="111481" y="10051"/>
                </a:cubicBezTo>
                <a:cubicBezTo>
                  <a:pt x="116240" y="6334"/>
                  <a:pt x="121449" y="3729"/>
                  <a:pt x="127108" y="2237"/>
                </a:cubicBezTo>
                <a:cubicBezTo>
                  <a:pt x="132767" y="746"/>
                  <a:pt x="138343" y="0"/>
                  <a:pt x="143836" y="0"/>
                </a:cubicBezTo>
                <a:close/>
                <a:moveTo>
                  <a:pt x="42051" y="0"/>
                </a:moveTo>
                <a:cubicBezTo>
                  <a:pt x="49722" y="0"/>
                  <a:pt x="56387" y="1338"/>
                  <a:pt x="62046" y="4013"/>
                </a:cubicBezTo>
                <a:cubicBezTo>
                  <a:pt x="67705" y="6689"/>
                  <a:pt x="72085" y="10311"/>
                  <a:pt x="75187" y="14881"/>
                </a:cubicBezTo>
                <a:cubicBezTo>
                  <a:pt x="78289" y="19451"/>
                  <a:pt x="79840" y="24624"/>
                  <a:pt x="79840" y="30401"/>
                </a:cubicBezTo>
                <a:cubicBezTo>
                  <a:pt x="79840" y="36558"/>
                  <a:pt x="78111" y="41530"/>
                  <a:pt x="74654" y="45318"/>
                </a:cubicBezTo>
                <a:cubicBezTo>
                  <a:pt x="71197" y="49106"/>
                  <a:pt x="66865" y="51806"/>
                  <a:pt x="61656" y="53416"/>
                </a:cubicBezTo>
                <a:lnTo>
                  <a:pt x="61656" y="54552"/>
                </a:lnTo>
                <a:cubicBezTo>
                  <a:pt x="65775" y="54836"/>
                  <a:pt x="69362" y="56150"/>
                  <a:pt x="72417" y="58494"/>
                </a:cubicBezTo>
                <a:cubicBezTo>
                  <a:pt x="75471" y="60839"/>
                  <a:pt x="77851" y="63893"/>
                  <a:pt x="79555" y="67658"/>
                </a:cubicBezTo>
                <a:cubicBezTo>
                  <a:pt x="81260" y="71422"/>
                  <a:pt x="82113" y="75578"/>
                  <a:pt x="82113" y="80124"/>
                </a:cubicBezTo>
                <a:cubicBezTo>
                  <a:pt x="82113" y="86753"/>
                  <a:pt x="80337" y="92519"/>
                  <a:pt x="76785" y="97420"/>
                </a:cubicBezTo>
                <a:cubicBezTo>
                  <a:pt x="73234" y="102321"/>
                  <a:pt x="68356" y="106109"/>
                  <a:pt x="62153" y="108785"/>
                </a:cubicBezTo>
                <a:cubicBezTo>
                  <a:pt x="55949" y="111460"/>
                  <a:pt x="48870" y="112798"/>
                  <a:pt x="40914" y="112798"/>
                </a:cubicBezTo>
                <a:cubicBezTo>
                  <a:pt x="33196" y="112798"/>
                  <a:pt x="26282" y="111531"/>
                  <a:pt x="20173" y="108998"/>
                </a:cubicBezTo>
                <a:cubicBezTo>
                  <a:pt x="14064" y="106464"/>
                  <a:pt x="9222" y="102937"/>
                  <a:pt x="5647" y="98414"/>
                </a:cubicBezTo>
                <a:cubicBezTo>
                  <a:pt x="2072" y="93892"/>
                  <a:pt x="189" y="88647"/>
                  <a:pt x="0" y="82681"/>
                </a:cubicBezTo>
                <a:lnTo>
                  <a:pt x="17900" y="82681"/>
                </a:lnTo>
                <a:cubicBezTo>
                  <a:pt x="18279" y="87606"/>
                  <a:pt x="20516" y="91347"/>
                  <a:pt x="24613" y="93904"/>
                </a:cubicBezTo>
                <a:cubicBezTo>
                  <a:pt x="28709" y="96461"/>
                  <a:pt x="34048" y="97739"/>
                  <a:pt x="40630" y="97739"/>
                </a:cubicBezTo>
                <a:cubicBezTo>
                  <a:pt x="47354" y="97739"/>
                  <a:pt x="53108" y="96354"/>
                  <a:pt x="57891" y="93584"/>
                </a:cubicBezTo>
                <a:cubicBezTo>
                  <a:pt x="62674" y="90814"/>
                  <a:pt x="65065" y="86327"/>
                  <a:pt x="65065" y="80124"/>
                </a:cubicBezTo>
                <a:cubicBezTo>
                  <a:pt x="65065" y="76477"/>
                  <a:pt x="64165" y="73293"/>
                  <a:pt x="62366" y="70570"/>
                </a:cubicBezTo>
                <a:cubicBezTo>
                  <a:pt x="60566" y="67847"/>
                  <a:pt x="58033" y="65728"/>
                  <a:pt x="54765" y="64213"/>
                </a:cubicBezTo>
                <a:cubicBezTo>
                  <a:pt x="51498" y="62697"/>
                  <a:pt x="47639" y="61940"/>
                  <a:pt x="43187" y="61940"/>
                </a:cubicBezTo>
                <a:lnTo>
                  <a:pt x="24435" y="61940"/>
                </a:lnTo>
                <a:lnTo>
                  <a:pt x="24435" y="46881"/>
                </a:lnTo>
                <a:lnTo>
                  <a:pt x="43187" y="46881"/>
                </a:lnTo>
                <a:cubicBezTo>
                  <a:pt x="49864" y="46881"/>
                  <a:pt x="54801" y="45365"/>
                  <a:pt x="57997" y="42335"/>
                </a:cubicBezTo>
                <a:cubicBezTo>
                  <a:pt x="61194" y="39304"/>
                  <a:pt x="62792" y="35516"/>
                  <a:pt x="62792" y="30970"/>
                </a:cubicBezTo>
                <a:cubicBezTo>
                  <a:pt x="62792" y="26092"/>
                  <a:pt x="61064" y="22174"/>
                  <a:pt x="57607" y="19214"/>
                </a:cubicBezTo>
                <a:cubicBezTo>
                  <a:pt x="54150" y="16254"/>
                  <a:pt x="49249" y="14775"/>
                  <a:pt x="42903" y="14775"/>
                </a:cubicBezTo>
                <a:cubicBezTo>
                  <a:pt x="36510" y="14775"/>
                  <a:pt x="31183" y="16207"/>
                  <a:pt x="26921" y="19072"/>
                </a:cubicBezTo>
                <a:cubicBezTo>
                  <a:pt x="22659" y="21937"/>
                  <a:pt x="20410" y="25619"/>
                  <a:pt x="20173" y="30117"/>
                </a:cubicBezTo>
                <a:lnTo>
                  <a:pt x="2557" y="30117"/>
                </a:lnTo>
                <a:cubicBezTo>
                  <a:pt x="2747" y="24245"/>
                  <a:pt x="4546" y="19048"/>
                  <a:pt x="7956" y="14526"/>
                </a:cubicBezTo>
                <a:cubicBezTo>
                  <a:pt x="11365" y="10004"/>
                  <a:pt x="16006" y="6452"/>
                  <a:pt x="21878" y="3871"/>
                </a:cubicBezTo>
                <a:cubicBezTo>
                  <a:pt x="27750" y="1290"/>
                  <a:pt x="34474" y="0"/>
                  <a:pt x="42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002A4-02C5-CBBE-74FB-EAAC3620EDB5}"/>
              </a:ext>
            </a:extLst>
          </p:cNvPr>
          <p:cNvSpPr txBox="1"/>
          <p:nvPr/>
        </p:nvSpPr>
        <p:spPr>
          <a:xfrm>
            <a:off x="5247078" y="2203837"/>
            <a:ext cx="2691679" cy="284019"/>
          </a:xfrm>
          <a:custGeom>
            <a:avLst/>
            <a:gdLst/>
            <a:ahLst/>
            <a:cxnLst/>
            <a:rect l="l" t="t" r="r" b="b"/>
            <a:pathLst>
              <a:path w="2691679" h="284019">
                <a:moveTo>
                  <a:pt x="2672196" y="184439"/>
                </a:moveTo>
                <a:cubicBezTo>
                  <a:pt x="2677535" y="184439"/>
                  <a:pt x="2682117" y="186351"/>
                  <a:pt x="2685942" y="190176"/>
                </a:cubicBezTo>
                <a:cubicBezTo>
                  <a:pt x="2689766" y="194000"/>
                  <a:pt x="2691679" y="198582"/>
                  <a:pt x="2691679" y="203922"/>
                </a:cubicBezTo>
                <a:cubicBezTo>
                  <a:pt x="2691679" y="207458"/>
                  <a:pt x="2690795" y="210705"/>
                  <a:pt x="2689027" y="213663"/>
                </a:cubicBezTo>
                <a:cubicBezTo>
                  <a:pt x="2687259" y="216622"/>
                  <a:pt x="2684914" y="218985"/>
                  <a:pt x="2681991" y="220753"/>
                </a:cubicBezTo>
                <a:cubicBezTo>
                  <a:pt x="2679069" y="222521"/>
                  <a:pt x="2675804" y="223405"/>
                  <a:pt x="2672196" y="223405"/>
                </a:cubicBezTo>
                <a:cubicBezTo>
                  <a:pt x="2666856" y="223405"/>
                  <a:pt x="2662274" y="221493"/>
                  <a:pt x="2658449" y="217668"/>
                </a:cubicBezTo>
                <a:cubicBezTo>
                  <a:pt x="2654625" y="213844"/>
                  <a:pt x="2652713" y="209262"/>
                  <a:pt x="2652713" y="203922"/>
                </a:cubicBezTo>
                <a:cubicBezTo>
                  <a:pt x="2652713" y="198582"/>
                  <a:pt x="2654625" y="194000"/>
                  <a:pt x="2658449" y="190176"/>
                </a:cubicBezTo>
                <a:cubicBezTo>
                  <a:pt x="2662274" y="186351"/>
                  <a:pt x="2666856" y="184439"/>
                  <a:pt x="2672196" y="184439"/>
                </a:cubicBezTo>
                <a:close/>
                <a:moveTo>
                  <a:pt x="1126548" y="139412"/>
                </a:moveTo>
                <a:lnTo>
                  <a:pt x="1126548" y="197861"/>
                </a:lnTo>
                <a:lnTo>
                  <a:pt x="1170709" y="197861"/>
                </a:lnTo>
                <a:cubicBezTo>
                  <a:pt x="1180812" y="197861"/>
                  <a:pt x="1189110" y="195191"/>
                  <a:pt x="1195604" y="189851"/>
                </a:cubicBezTo>
                <a:cubicBezTo>
                  <a:pt x="1202098" y="184511"/>
                  <a:pt x="1205346" y="177656"/>
                  <a:pt x="1205346" y="169286"/>
                </a:cubicBezTo>
                <a:cubicBezTo>
                  <a:pt x="1205346" y="160482"/>
                  <a:pt x="1202098" y="153302"/>
                  <a:pt x="1195604" y="147746"/>
                </a:cubicBezTo>
                <a:cubicBezTo>
                  <a:pt x="1189110" y="142190"/>
                  <a:pt x="1180812" y="139412"/>
                  <a:pt x="1170709" y="139412"/>
                </a:cubicBezTo>
                <a:close/>
                <a:moveTo>
                  <a:pt x="2215862" y="76200"/>
                </a:moveTo>
                <a:cubicBezTo>
                  <a:pt x="2205687" y="76200"/>
                  <a:pt x="2196902" y="78708"/>
                  <a:pt x="2189506" y="83723"/>
                </a:cubicBezTo>
                <a:cubicBezTo>
                  <a:pt x="2182109" y="88738"/>
                  <a:pt x="2176427" y="95250"/>
                  <a:pt x="2172458" y="103260"/>
                </a:cubicBezTo>
                <a:lnTo>
                  <a:pt x="2167405" y="125124"/>
                </a:lnTo>
                <a:lnTo>
                  <a:pt x="2261322" y="125124"/>
                </a:lnTo>
                <a:cubicBezTo>
                  <a:pt x="2261322" y="115744"/>
                  <a:pt x="2259464" y="107373"/>
                  <a:pt x="2255748" y="100013"/>
                </a:cubicBezTo>
                <a:cubicBezTo>
                  <a:pt x="2252032" y="92653"/>
                  <a:pt x="2246764" y="86844"/>
                  <a:pt x="2239945" y="82586"/>
                </a:cubicBezTo>
                <a:cubicBezTo>
                  <a:pt x="2233126" y="78329"/>
                  <a:pt x="2225098" y="76200"/>
                  <a:pt x="2215862" y="76200"/>
                </a:cubicBezTo>
                <a:close/>
                <a:moveTo>
                  <a:pt x="2035320" y="76200"/>
                </a:moveTo>
                <a:cubicBezTo>
                  <a:pt x="2023918" y="76200"/>
                  <a:pt x="2014538" y="79159"/>
                  <a:pt x="2007177" y="85076"/>
                </a:cubicBezTo>
                <a:cubicBezTo>
                  <a:pt x="1999817" y="90993"/>
                  <a:pt x="1994369" y="98750"/>
                  <a:pt x="1990833" y="108347"/>
                </a:cubicBezTo>
                <a:cubicBezTo>
                  <a:pt x="1987298" y="117944"/>
                  <a:pt x="1985530" y="128299"/>
                  <a:pt x="1985530" y="139412"/>
                </a:cubicBezTo>
                <a:cubicBezTo>
                  <a:pt x="1985530" y="150524"/>
                  <a:pt x="1987298" y="160843"/>
                  <a:pt x="1990833" y="170368"/>
                </a:cubicBezTo>
                <a:cubicBezTo>
                  <a:pt x="1994369" y="179893"/>
                  <a:pt x="1999817" y="187578"/>
                  <a:pt x="2007177" y="193423"/>
                </a:cubicBezTo>
                <a:cubicBezTo>
                  <a:pt x="2014538" y="199268"/>
                  <a:pt x="2023918" y="202190"/>
                  <a:pt x="2035320" y="202190"/>
                </a:cubicBezTo>
                <a:cubicBezTo>
                  <a:pt x="2046721" y="202190"/>
                  <a:pt x="2056101" y="199268"/>
                  <a:pt x="2063462" y="193423"/>
                </a:cubicBezTo>
                <a:cubicBezTo>
                  <a:pt x="2070822" y="187578"/>
                  <a:pt x="2076270" y="179893"/>
                  <a:pt x="2079806" y="170368"/>
                </a:cubicBezTo>
                <a:cubicBezTo>
                  <a:pt x="2083341" y="160843"/>
                  <a:pt x="2085109" y="150524"/>
                  <a:pt x="2085109" y="139412"/>
                </a:cubicBezTo>
                <a:cubicBezTo>
                  <a:pt x="2085109" y="128299"/>
                  <a:pt x="2083341" y="117944"/>
                  <a:pt x="2079806" y="108347"/>
                </a:cubicBezTo>
                <a:cubicBezTo>
                  <a:pt x="2076270" y="98750"/>
                  <a:pt x="2070822" y="90993"/>
                  <a:pt x="2063462" y="85076"/>
                </a:cubicBezTo>
                <a:cubicBezTo>
                  <a:pt x="2056101" y="79159"/>
                  <a:pt x="2046721" y="76200"/>
                  <a:pt x="2035320" y="76200"/>
                </a:cubicBezTo>
                <a:close/>
                <a:moveTo>
                  <a:pt x="1850015" y="76200"/>
                </a:moveTo>
                <a:cubicBezTo>
                  <a:pt x="1839624" y="76200"/>
                  <a:pt x="1830893" y="78816"/>
                  <a:pt x="1823821" y="84048"/>
                </a:cubicBezTo>
                <a:cubicBezTo>
                  <a:pt x="1816750" y="89279"/>
                  <a:pt x="1811410" y="96567"/>
                  <a:pt x="1807802" y="105912"/>
                </a:cubicBezTo>
                <a:cubicBezTo>
                  <a:pt x="1804194" y="115256"/>
                  <a:pt x="1802390" y="126134"/>
                  <a:pt x="1802390" y="138546"/>
                </a:cubicBezTo>
                <a:cubicBezTo>
                  <a:pt x="1802390" y="151101"/>
                  <a:pt x="1804230" y="162160"/>
                  <a:pt x="1807910" y="171721"/>
                </a:cubicBezTo>
                <a:cubicBezTo>
                  <a:pt x="1811590" y="181282"/>
                  <a:pt x="1816966" y="188750"/>
                  <a:pt x="1824038" y="194126"/>
                </a:cubicBezTo>
                <a:cubicBezTo>
                  <a:pt x="1831109" y="199502"/>
                  <a:pt x="1839768" y="202190"/>
                  <a:pt x="1850015" y="202190"/>
                </a:cubicBezTo>
                <a:cubicBezTo>
                  <a:pt x="1860695" y="202190"/>
                  <a:pt x="1869624" y="199358"/>
                  <a:pt x="1876804" y="193693"/>
                </a:cubicBezTo>
                <a:cubicBezTo>
                  <a:pt x="1883984" y="188029"/>
                  <a:pt x="1889396" y="180380"/>
                  <a:pt x="1893040" y="170747"/>
                </a:cubicBezTo>
                <a:cubicBezTo>
                  <a:pt x="1896684" y="161114"/>
                  <a:pt x="1898506" y="150380"/>
                  <a:pt x="1898506" y="138546"/>
                </a:cubicBezTo>
                <a:cubicBezTo>
                  <a:pt x="1898506" y="126856"/>
                  <a:pt x="1896720" y="116303"/>
                  <a:pt x="1893148" y="106886"/>
                </a:cubicBezTo>
                <a:cubicBezTo>
                  <a:pt x="1889576" y="97469"/>
                  <a:pt x="1884200" y="90001"/>
                  <a:pt x="1877021" y="84481"/>
                </a:cubicBezTo>
                <a:cubicBezTo>
                  <a:pt x="1869841" y="78960"/>
                  <a:pt x="1860839" y="76200"/>
                  <a:pt x="1850015" y="76200"/>
                </a:cubicBezTo>
                <a:close/>
                <a:moveTo>
                  <a:pt x="644670" y="76200"/>
                </a:moveTo>
                <a:cubicBezTo>
                  <a:pt x="633269" y="76200"/>
                  <a:pt x="623888" y="79159"/>
                  <a:pt x="616528" y="85076"/>
                </a:cubicBezTo>
                <a:cubicBezTo>
                  <a:pt x="609167" y="90993"/>
                  <a:pt x="603719" y="98750"/>
                  <a:pt x="600184" y="108347"/>
                </a:cubicBezTo>
                <a:cubicBezTo>
                  <a:pt x="596648" y="117944"/>
                  <a:pt x="594880" y="128299"/>
                  <a:pt x="594880" y="139412"/>
                </a:cubicBezTo>
                <a:cubicBezTo>
                  <a:pt x="594880" y="150524"/>
                  <a:pt x="596648" y="160843"/>
                  <a:pt x="600184" y="170368"/>
                </a:cubicBezTo>
                <a:cubicBezTo>
                  <a:pt x="603719" y="179893"/>
                  <a:pt x="609167" y="187578"/>
                  <a:pt x="616528" y="193423"/>
                </a:cubicBezTo>
                <a:cubicBezTo>
                  <a:pt x="623888" y="199268"/>
                  <a:pt x="633269" y="202190"/>
                  <a:pt x="644670" y="202190"/>
                </a:cubicBezTo>
                <a:cubicBezTo>
                  <a:pt x="656071" y="202190"/>
                  <a:pt x="665451" y="199268"/>
                  <a:pt x="672812" y="193423"/>
                </a:cubicBezTo>
                <a:cubicBezTo>
                  <a:pt x="680172" y="187578"/>
                  <a:pt x="685620" y="179893"/>
                  <a:pt x="689156" y="170368"/>
                </a:cubicBezTo>
                <a:cubicBezTo>
                  <a:pt x="692691" y="160843"/>
                  <a:pt x="694459" y="150524"/>
                  <a:pt x="694459" y="139412"/>
                </a:cubicBezTo>
                <a:cubicBezTo>
                  <a:pt x="694459" y="128299"/>
                  <a:pt x="692691" y="117944"/>
                  <a:pt x="689156" y="108347"/>
                </a:cubicBezTo>
                <a:cubicBezTo>
                  <a:pt x="685620" y="98750"/>
                  <a:pt x="680172" y="90993"/>
                  <a:pt x="672812" y="85076"/>
                </a:cubicBezTo>
                <a:cubicBezTo>
                  <a:pt x="665451" y="79159"/>
                  <a:pt x="656071" y="76200"/>
                  <a:pt x="644670" y="76200"/>
                </a:cubicBezTo>
                <a:close/>
                <a:moveTo>
                  <a:pt x="2672196" y="61047"/>
                </a:moveTo>
                <a:cubicBezTo>
                  <a:pt x="2677535" y="61047"/>
                  <a:pt x="2682117" y="62959"/>
                  <a:pt x="2685942" y="66784"/>
                </a:cubicBezTo>
                <a:cubicBezTo>
                  <a:pt x="2689766" y="70608"/>
                  <a:pt x="2691679" y="75190"/>
                  <a:pt x="2691679" y="80530"/>
                </a:cubicBezTo>
                <a:cubicBezTo>
                  <a:pt x="2691679" y="84066"/>
                  <a:pt x="2690795" y="87313"/>
                  <a:pt x="2689027" y="90271"/>
                </a:cubicBezTo>
                <a:cubicBezTo>
                  <a:pt x="2687259" y="93230"/>
                  <a:pt x="2684914" y="95593"/>
                  <a:pt x="2681991" y="97361"/>
                </a:cubicBezTo>
                <a:cubicBezTo>
                  <a:pt x="2679069" y="99129"/>
                  <a:pt x="2675804" y="100013"/>
                  <a:pt x="2672196" y="100013"/>
                </a:cubicBezTo>
                <a:cubicBezTo>
                  <a:pt x="2666856" y="100013"/>
                  <a:pt x="2662274" y="98101"/>
                  <a:pt x="2658449" y="94276"/>
                </a:cubicBezTo>
                <a:cubicBezTo>
                  <a:pt x="2654625" y="90452"/>
                  <a:pt x="2652713" y="85870"/>
                  <a:pt x="2652713" y="80530"/>
                </a:cubicBezTo>
                <a:cubicBezTo>
                  <a:pt x="2652713" y="75190"/>
                  <a:pt x="2654625" y="70608"/>
                  <a:pt x="2658449" y="66784"/>
                </a:cubicBezTo>
                <a:cubicBezTo>
                  <a:pt x="2662274" y="62959"/>
                  <a:pt x="2666856" y="61047"/>
                  <a:pt x="2672196" y="61047"/>
                </a:cubicBezTo>
                <a:close/>
                <a:moveTo>
                  <a:pt x="2482129" y="55419"/>
                </a:moveTo>
                <a:lnTo>
                  <a:pt x="2617210" y="55419"/>
                </a:lnTo>
                <a:lnTo>
                  <a:pt x="2617210" y="79231"/>
                </a:lnTo>
                <a:lnTo>
                  <a:pt x="2562658" y="79231"/>
                </a:lnTo>
                <a:lnTo>
                  <a:pt x="2562658" y="221673"/>
                </a:lnTo>
                <a:lnTo>
                  <a:pt x="2537114" y="221673"/>
                </a:lnTo>
                <a:lnTo>
                  <a:pt x="2537114" y="79231"/>
                </a:lnTo>
                <a:lnTo>
                  <a:pt x="2482129" y="79231"/>
                </a:lnTo>
                <a:close/>
                <a:moveTo>
                  <a:pt x="2329729" y="55419"/>
                </a:moveTo>
                <a:lnTo>
                  <a:pt x="2355273" y="55419"/>
                </a:lnTo>
                <a:lnTo>
                  <a:pt x="2355273" y="127722"/>
                </a:lnTo>
                <a:lnTo>
                  <a:pt x="2372158" y="127722"/>
                </a:lnTo>
                <a:lnTo>
                  <a:pt x="2431906" y="55419"/>
                </a:lnTo>
                <a:lnTo>
                  <a:pt x="2464810" y="55419"/>
                </a:lnTo>
                <a:lnTo>
                  <a:pt x="2397703" y="135515"/>
                </a:lnTo>
                <a:lnTo>
                  <a:pt x="2465676" y="221673"/>
                </a:lnTo>
                <a:lnTo>
                  <a:pt x="2432772" y="221673"/>
                </a:lnTo>
                <a:lnTo>
                  <a:pt x="2378220" y="151534"/>
                </a:lnTo>
                <a:lnTo>
                  <a:pt x="2355273" y="151534"/>
                </a:lnTo>
                <a:lnTo>
                  <a:pt x="2355273" y="221673"/>
                </a:lnTo>
                <a:lnTo>
                  <a:pt x="2329729" y="221673"/>
                </a:lnTo>
                <a:close/>
                <a:moveTo>
                  <a:pt x="1596304" y="55419"/>
                </a:moveTo>
                <a:lnTo>
                  <a:pt x="1727056" y="55419"/>
                </a:lnTo>
                <a:lnTo>
                  <a:pt x="1727056" y="221673"/>
                </a:lnTo>
                <a:lnTo>
                  <a:pt x="1701512" y="221673"/>
                </a:lnTo>
                <a:lnTo>
                  <a:pt x="1701512" y="79231"/>
                </a:lnTo>
                <a:lnTo>
                  <a:pt x="1621848" y="79231"/>
                </a:lnTo>
                <a:lnTo>
                  <a:pt x="1621848" y="221673"/>
                </a:lnTo>
                <a:lnTo>
                  <a:pt x="1596304" y="221673"/>
                </a:lnTo>
                <a:close/>
                <a:moveTo>
                  <a:pt x="1329604" y="55419"/>
                </a:moveTo>
                <a:lnTo>
                  <a:pt x="1355148" y="55419"/>
                </a:lnTo>
                <a:lnTo>
                  <a:pt x="1355148" y="184006"/>
                </a:lnTo>
                <a:lnTo>
                  <a:pt x="1435245" y="55419"/>
                </a:lnTo>
                <a:lnTo>
                  <a:pt x="1464686" y="55419"/>
                </a:lnTo>
                <a:lnTo>
                  <a:pt x="1464686" y="221673"/>
                </a:lnTo>
                <a:lnTo>
                  <a:pt x="1439141" y="221673"/>
                </a:lnTo>
                <a:lnTo>
                  <a:pt x="1439141" y="93086"/>
                </a:lnTo>
                <a:lnTo>
                  <a:pt x="1359477" y="221673"/>
                </a:lnTo>
                <a:lnTo>
                  <a:pt x="1329604" y="221673"/>
                </a:lnTo>
                <a:close/>
                <a:moveTo>
                  <a:pt x="1257300" y="55419"/>
                </a:moveTo>
                <a:lnTo>
                  <a:pt x="1282845" y="55419"/>
                </a:lnTo>
                <a:lnTo>
                  <a:pt x="1282845" y="221673"/>
                </a:lnTo>
                <a:lnTo>
                  <a:pt x="1257300" y="221673"/>
                </a:lnTo>
                <a:close/>
                <a:moveTo>
                  <a:pt x="1101004" y="55419"/>
                </a:moveTo>
                <a:lnTo>
                  <a:pt x="1126548" y="55419"/>
                </a:lnTo>
                <a:lnTo>
                  <a:pt x="1126548" y="115599"/>
                </a:lnTo>
                <a:lnTo>
                  <a:pt x="1170709" y="115599"/>
                </a:lnTo>
                <a:cubicBezTo>
                  <a:pt x="1190192" y="115599"/>
                  <a:pt x="1205093" y="120542"/>
                  <a:pt x="1215412" y="130428"/>
                </a:cubicBezTo>
                <a:cubicBezTo>
                  <a:pt x="1225731" y="140314"/>
                  <a:pt x="1230890" y="152833"/>
                  <a:pt x="1230890" y="167987"/>
                </a:cubicBezTo>
                <a:cubicBezTo>
                  <a:pt x="1230890" y="177945"/>
                  <a:pt x="1228581" y="186983"/>
                  <a:pt x="1223963" y="195100"/>
                </a:cubicBezTo>
                <a:cubicBezTo>
                  <a:pt x="1219344" y="203218"/>
                  <a:pt x="1212562" y="209677"/>
                  <a:pt x="1203614" y="214475"/>
                </a:cubicBezTo>
                <a:cubicBezTo>
                  <a:pt x="1194666" y="219274"/>
                  <a:pt x="1183698" y="221673"/>
                  <a:pt x="1170709" y="221673"/>
                </a:cubicBezTo>
                <a:lnTo>
                  <a:pt x="1101004" y="221673"/>
                </a:lnTo>
                <a:close/>
                <a:moveTo>
                  <a:pt x="920029" y="55419"/>
                </a:moveTo>
                <a:lnTo>
                  <a:pt x="945573" y="55419"/>
                </a:lnTo>
                <a:lnTo>
                  <a:pt x="945573" y="126856"/>
                </a:lnTo>
                <a:lnTo>
                  <a:pt x="1025237" y="126856"/>
                </a:lnTo>
                <a:lnTo>
                  <a:pt x="1025237" y="55419"/>
                </a:lnTo>
                <a:lnTo>
                  <a:pt x="1050781" y="55419"/>
                </a:lnTo>
                <a:lnTo>
                  <a:pt x="1050781" y="221673"/>
                </a:lnTo>
                <a:lnTo>
                  <a:pt x="1025237" y="221673"/>
                </a:lnTo>
                <a:lnTo>
                  <a:pt x="1025237" y="150669"/>
                </a:lnTo>
                <a:lnTo>
                  <a:pt x="945573" y="150669"/>
                </a:lnTo>
                <a:lnTo>
                  <a:pt x="945573" y="221673"/>
                </a:lnTo>
                <a:lnTo>
                  <a:pt x="920029" y="221673"/>
                </a:lnTo>
                <a:close/>
                <a:moveTo>
                  <a:pt x="748579" y="55419"/>
                </a:moveTo>
                <a:lnTo>
                  <a:pt x="883661" y="55419"/>
                </a:lnTo>
                <a:lnTo>
                  <a:pt x="883661" y="79231"/>
                </a:lnTo>
                <a:lnTo>
                  <a:pt x="829108" y="79231"/>
                </a:lnTo>
                <a:lnTo>
                  <a:pt x="829108" y="221673"/>
                </a:lnTo>
                <a:lnTo>
                  <a:pt x="803564" y="221673"/>
                </a:lnTo>
                <a:lnTo>
                  <a:pt x="803564" y="79231"/>
                </a:lnTo>
                <a:lnTo>
                  <a:pt x="748579" y="79231"/>
                </a:lnTo>
                <a:close/>
                <a:moveTo>
                  <a:pt x="418234" y="55419"/>
                </a:moveTo>
                <a:lnTo>
                  <a:pt x="529071" y="55419"/>
                </a:lnTo>
                <a:lnTo>
                  <a:pt x="529071" y="221673"/>
                </a:lnTo>
                <a:lnTo>
                  <a:pt x="503526" y="221673"/>
                </a:lnTo>
                <a:lnTo>
                  <a:pt x="503526" y="79231"/>
                </a:lnTo>
                <a:lnTo>
                  <a:pt x="442480" y="79231"/>
                </a:lnTo>
                <a:lnTo>
                  <a:pt x="439882" y="138546"/>
                </a:lnTo>
                <a:cubicBezTo>
                  <a:pt x="439305" y="152184"/>
                  <a:pt x="438096" y="164180"/>
                  <a:pt x="436256" y="174535"/>
                </a:cubicBezTo>
                <a:cubicBezTo>
                  <a:pt x="434416" y="184890"/>
                  <a:pt x="431638" y="193567"/>
                  <a:pt x="427922" y="200567"/>
                </a:cubicBezTo>
                <a:cubicBezTo>
                  <a:pt x="424206" y="207566"/>
                  <a:pt x="419281" y="212834"/>
                  <a:pt x="413147" y="216369"/>
                </a:cubicBezTo>
                <a:cubicBezTo>
                  <a:pt x="407014" y="219905"/>
                  <a:pt x="399329" y="221673"/>
                  <a:pt x="390092" y="221673"/>
                </a:cubicBezTo>
                <a:lnTo>
                  <a:pt x="381433" y="221673"/>
                </a:lnTo>
                <a:lnTo>
                  <a:pt x="381433" y="197861"/>
                </a:lnTo>
                <a:lnTo>
                  <a:pt x="387495" y="197861"/>
                </a:lnTo>
                <a:cubicBezTo>
                  <a:pt x="392474" y="197861"/>
                  <a:pt x="396623" y="196868"/>
                  <a:pt x="399942" y="194884"/>
                </a:cubicBezTo>
                <a:cubicBezTo>
                  <a:pt x="403261" y="192900"/>
                  <a:pt x="405949" y="189400"/>
                  <a:pt x="408006" y="184385"/>
                </a:cubicBezTo>
                <a:cubicBezTo>
                  <a:pt x="410062" y="179370"/>
                  <a:pt x="411650" y="172370"/>
                  <a:pt x="412768" y="163387"/>
                </a:cubicBezTo>
                <a:cubicBezTo>
                  <a:pt x="413887" y="154403"/>
                  <a:pt x="414699" y="142948"/>
                  <a:pt x="415204" y="129021"/>
                </a:cubicBezTo>
                <a:close/>
                <a:moveTo>
                  <a:pt x="215179" y="55419"/>
                </a:moveTo>
                <a:lnTo>
                  <a:pt x="240723" y="55419"/>
                </a:lnTo>
                <a:lnTo>
                  <a:pt x="240723" y="184006"/>
                </a:lnTo>
                <a:lnTo>
                  <a:pt x="320820" y="55419"/>
                </a:lnTo>
                <a:lnTo>
                  <a:pt x="350261" y="55419"/>
                </a:lnTo>
                <a:lnTo>
                  <a:pt x="350261" y="221673"/>
                </a:lnTo>
                <a:lnTo>
                  <a:pt x="324716" y="221673"/>
                </a:lnTo>
                <a:lnTo>
                  <a:pt x="324716" y="93086"/>
                </a:lnTo>
                <a:lnTo>
                  <a:pt x="245053" y="221673"/>
                </a:lnTo>
                <a:lnTo>
                  <a:pt x="215179" y="221673"/>
                </a:lnTo>
                <a:close/>
                <a:moveTo>
                  <a:pt x="2215862" y="53254"/>
                </a:moveTo>
                <a:cubicBezTo>
                  <a:pt x="2224521" y="53254"/>
                  <a:pt x="2233071" y="54697"/>
                  <a:pt x="2241514" y="57583"/>
                </a:cubicBezTo>
                <a:cubicBezTo>
                  <a:pt x="2249957" y="60470"/>
                  <a:pt x="2257642" y="65142"/>
                  <a:pt x="2264569" y="71600"/>
                </a:cubicBezTo>
                <a:cubicBezTo>
                  <a:pt x="2271496" y="78058"/>
                  <a:pt x="2277017" y="86591"/>
                  <a:pt x="2281130" y="97199"/>
                </a:cubicBezTo>
                <a:cubicBezTo>
                  <a:pt x="2285243" y="107806"/>
                  <a:pt x="2287299" y="120867"/>
                  <a:pt x="2287299" y="136381"/>
                </a:cubicBezTo>
                <a:lnTo>
                  <a:pt x="2287299" y="147205"/>
                </a:lnTo>
                <a:lnTo>
                  <a:pt x="2166831" y="147205"/>
                </a:lnTo>
                <a:lnTo>
                  <a:pt x="2168142" y="161127"/>
                </a:lnTo>
                <a:cubicBezTo>
                  <a:pt x="2169233" y="166440"/>
                  <a:pt x="2170870" y="171270"/>
                  <a:pt x="2173053" y="175618"/>
                </a:cubicBezTo>
                <a:cubicBezTo>
                  <a:pt x="2177419" y="184313"/>
                  <a:pt x="2183498" y="190915"/>
                  <a:pt x="2191291" y="195425"/>
                </a:cubicBezTo>
                <a:cubicBezTo>
                  <a:pt x="2199085" y="199935"/>
                  <a:pt x="2208140" y="202190"/>
                  <a:pt x="2218459" y="202190"/>
                </a:cubicBezTo>
                <a:cubicBezTo>
                  <a:pt x="2225170" y="202190"/>
                  <a:pt x="2231250" y="201234"/>
                  <a:pt x="2236697" y="199322"/>
                </a:cubicBezTo>
                <a:cubicBezTo>
                  <a:pt x="2242146" y="197410"/>
                  <a:pt x="2246854" y="194523"/>
                  <a:pt x="2250823" y="190663"/>
                </a:cubicBezTo>
                <a:cubicBezTo>
                  <a:pt x="2254792" y="186802"/>
                  <a:pt x="2257858" y="181986"/>
                  <a:pt x="2260023" y="176213"/>
                </a:cubicBezTo>
                <a:lnTo>
                  <a:pt x="2284702" y="183140"/>
                </a:lnTo>
                <a:cubicBezTo>
                  <a:pt x="2282104" y="191511"/>
                  <a:pt x="2277738" y="198853"/>
                  <a:pt x="2271605" y="205167"/>
                </a:cubicBezTo>
                <a:cubicBezTo>
                  <a:pt x="2265471" y="211481"/>
                  <a:pt x="2257895" y="216387"/>
                  <a:pt x="2248874" y="219887"/>
                </a:cubicBezTo>
                <a:cubicBezTo>
                  <a:pt x="2239855" y="223387"/>
                  <a:pt x="2229716" y="225137"/>
                  <a:pt x="2218459" y="225137"/>
                </a:cubicBezTo>
                <a:cubicBezTo>
                  <a:pt x="2202440" y="225137"/>
                  <a:pt x="2188640" y="221583"/>
                  <a:pt x="2177058" y="214475"/>
                </a:cubicBezTo>
                <a:cubicBezTo>
                  <a:pt x="2165476" y="207368"/>
                  <a:pt x="2156565" y="197410"/>
                  <a:pt x="2150323" y="184601"/>
                </a:cubicBezTo>
                <a:cubicBezTo>
                  <a:pt x="2144081" y="171793"/>
                  <a:pt x="2140961" y="156874"/>
                  <a:pt x="2140961" y="139845"/>
                </a:cubicBezTo>
                <a:cubicBezTo>
                  <a:pt x="2140961" y="122815"/>
                  <a:pt x="2144081" y="107788"/>
                  <a:pt x="2150323" y="94763"/>
                </a:cubicBezTo>
                <a:cubicBezTo>
                  <a:pt x="2156565" y="81739"/>
                  <a:pt x="2165296" y="71564"/>
                  <a:pt x="2176517" y="64240"/>
                </a:cubicBezTo>
                <a:cubicBezTo>
                  <a:pt x="2187738" y="56916"/>
                  <a:pt x="2200853" y="53254"/>
                  <a:pt x="2215862" y="53254"/>
                </a:cubicBezTo>
                <a:close/>
                <a:moveTo>
                  <a:pt x="2035320" y="53254"/>
                </a:moveTo>
                <a:cubicBezTo>
                  <a:pt x="2050329" y="53254"/>
                  <a:pt x="2063480" y="56826"/>
                  <a:pt x="2074772" y="63969"/>
                </a:cubicBezTo>
                <a:cubicBezTo>
                  <a:pt x="2086065" y="71113"/>
                  <a:pt x="2094869" y="81143"/>
                  <a:pt x="2101183" y="94060"/>
                </a:cubicBezTo>
                <a:cubicBezTo>
                  <a:pt x="2107497" y="106976"/>
                  <a:pt x="2110654" y="122094"/>
                  <a:pt x="2110654" y="139412"/>
                </a:cubicBezTo>
                <a:cubicBezTo>
                  <a:pt x="2110654" y="156586"/>
                  <a:pt x="2107497" y="171595"/>
                  <a:pt x="2101183" y="184439"/>
                </a:cubicBezTo>
                <a:cubicBezTo>
                  <a:pt x="2094869" y="197283"/>
                  <a:pt x="2086065" y="207277"/>
                  <a:pt x="2074772" y="214421"/>
                </a:cubicBezTo>
                <a:cubicBezTo>
                  <a:pt x="2063480" y="221565"/>
                  <a:pt x="2050329" y="225137"/>
                  <a:pt x="2035320" y="225137"/>
                </a:cubicBezTo>
                <a:cubicBezTo>
                  <a:pt x="2020311" y="225137"/>
                  <a:pt x="2007159" y="221565"/>
                  <a:pt x="1995866" y="214421"/>
                </a:cubicBezTo>
                <a:cubicBezTo>
                  <a:pt x="1984574" y="207277"/>
                  <a:pt x="1975770" y="197283"/>
                  <a:pt x="1969456" y="184439"/>
                </a:cubicBezTo>
                <a:cubicBezTo>
                  <a:pt x="1963142" y="171595"/>
                  <a:pt x="1959986" y="156586"/>
                  <a:pt x="1959986" y="139412"/>
                </a:cubicBezTo>
                <a:cubicBezTo>
                  <a:pt x="1959986" y="122094"/>
                  <a:pt x="1963142" y="106976"/>
                  <a:pt x="1969456" y="94060"/>
                </a:cubicBezTo>
                <a:cubicBezTo>
                  <a:pt x="1975770" y="81143"/>
                  <a:pt x="1984574" y="71113"/>
                  <a:pt x="1995866" y="63969"/>
                </a:cubicBezTo>
                <a:cubicBezTo>
                  <a:pt x="2007159" y="56826"/>
                  <a:pt x="2020311" y="53254"/>
                  <a:pt x="2035320" y="53254"/>
                </a:cubicBezTo>
                <a:close/>
                <a:moveTo>
                  <a:pt x="1853046" y="53254"/>
                </a:moveTo>
                <a:cubicBezTo>
                  <a:pt x="1867045" y="53254"/>
                  <a:pt x="1879384" y="56753"/>
                  <a:pt x="1890063" y="63753"/>
                </a:cubicBezTo>
                <a:cubicBezTo>
                  <a:pt x="1900743" y="70752"/>
                  <a:pt x="1909077" y="80674"/>
                  <a:pt x="1915066" y="93519"/>
                </a:cubicBezTo>
                <a:cubicBezTo>
                  <a:pt x="1921056" y="106363"/>
                  <a:pt x="1924050" y="121516"/>
                  <a:pt x="1924050" y="138979"/>
                </a:cubicBezTo>
                <a:cubicBezTo>
                  <a:pt x="1924050" y="156586"/>
                  <a:pt x="1921056" y="171829"/>
                  <a:pt x="1915066" y="184710"/>
                </a:cubicBezTo>
                <a:cubicBezTo>
                  <a:pt x="1909077" y="197590"/>
                  <a:pt x="1900779" y="207548"/>
                  <a:pt x="1890171" y="214583"/>
                </a:cubicBezTo>
                <a:cubicBezTo>
                  <a:pt x="1879564" y="221619"/>
                  <a:pt x="1867333" y="225137"/>
                  <a:pt x="1853479" y="225137"/>
                </a:cubicBezTo>
                <a:cubicBezTo>
                  <a:pt x="1842799" y="225137"/>
                  <a:pt x="1834248" y="223351"/>
                  <a:pt x="1827826" y="219779"/>
                </a:cubicBezTo>
                <a:cubicBezTo>
                  <a:pt x="1821404" y="216207"/>
                  <a:pt x="1816461" y="212130"/>
                  <a:pt x="1812997" y="207548"/>
                </a:cubicBezTo>
                <a:cubicBezTo>
                  <a:pt x="1809534" y="202966"/>
                  <a:pt x="1806864" y="199159"/>
                  <a:pt x="1804988" y="196129"/>
                </a:cubicBezTo>
                <a:lnTo>
                  <a:pt x="1802823" y="196129"/>
                </a:lnTo>
                <a:lnTo>
                  <a:pt x="1802823" y="284019"/>
                </a:lnTo>
                <a:lnTo>
                  <a:pt x="1777279" y="284019"/>
                </a:lnTo>
                <a:lnTo>
                  <a:pt x="1777279" y="55419"/>
                </a:lnTo>
                <a:lnTo>
                  <a:pt x="1801957" y="55419"/>
                </a:lnTo>
                <a:lnTo>
                  <a:pt x="1801957" y="81829"/>
                </a:lnTo>
                <a:lnTo>
                  <a:pt x="1804988" y="81829"/>
                </a:lnTo>
                <a:cubicBezTo>
                  <a:pt x="1806864" y="78942"/>
                  <a:pt x="1809480" y="75244"/>
                  <a:pt x="1812835" y="70734"/>
                </a:cubicBezTo>
                <a:cubicBezTo>
                  <a:pt x="1816191" y="66224"/>
                  <a:pt x="1821025" y="62183"/>
                  <a:pt x="1827339" y="58612"/>
                </a:cubicBezTo>
                <a:cubicBezTo>
                  <a:pt x="1833653" y="55040"/>
                  <a:pt x="1842222" y="53254"/>
                  <a:pt x="1853046" y="53254"/>
                </a:cubicBezTo>
                <a:close/>
                <a:moveTo>
                  <a:pt x="644670" y="53254"/>
                </a:moveTo>
                <a:cubicBezTo>
                  <a:pt x="659679" y="53254"/>
                  <a:pt x="672830" y="56826"/>
                  <a:pt x="684123" y="63969"/>
                </a:cubicBezTo>
                <a:cubicBezTo>
                  <a:pt x="695415" y="71113"/>
                  <a:pt x="704219" y="81143"/>
                  <a:pt x="710533" y="94060"/>
                </a:cubicBezTo>
                <a:cubicBezTo>
                  <a:pt x="716847" y="106976"/>
                  <a:pt x="720004" y="122094"/>
                  <a:pt x="720004" y="139412"/>
                </a:cubicBezTo>
                <a:cubicBezTo>
                  <a:pt x="720004" y="156586"/>
                  <a:pt x="716847" y="171595"/>
                  <a:pt x="710533" y="184439"/>
                </a:cubicBezTo>
                <a:cubicBezTo>
                  <a:pt x="704219" y="197283"/>
                  <a:pt x="695415" y="207277"/>
                  <a:pt x="684123" y="214421"/>
                </a:cubicBezTo>
                <a:cubicBezTo>
                  <a:pt x="672830" y="221565"/>
                  <a:pt x="659679" y="225137"/>
                  <a:pt x="644670" y="225137"/>
                </a:cubicBezTo>
                <a:cubicBezTo>
                  <a:pt x="629660" y="225137"/>
                  <a:pt x="616509" y="221565"/>
                  <a:pt x="605217" y="214421"/>
                </a:cubicBezTo>
                <a:cubicBezTo>
                  <a:pt x="593924" y="207277"/>
                  <a:pt x="585120" y="197283"/>
                  <a:pt x="578806" y="184439"/>
                </a:cubicBezTo>
                <a:cubicBezTo>
                  <a:pt x="572493" y="171595"/>
                  <a:pt x="569336" y="156586"/>
                  <a:pt x="569336" y="139412"/>
                </a:cubicBezTo>
                <a:cubicBezTo>
                  <a:pt x="569336" y="122094"/>
                  <a:pt x="572493" y="106976"/>
                  <a:pt x="578806" y="94060"/>
                </a:cubicBezTo>
                <a:cubicBezTo>
                  <a:pt x="585120" y="81143"/>
                  <a:pt x="593924" y="71113"/>
                  <a:pt x="605217" y="63969"/>
                </a:cubicBezTo>
                <a:cubicBezTo>
                  <a:pt x="616509" y="56826"/>
                  <a:pt x="629660" y="53254"/>
                  <a:pt x="644670" y="53254"/>
                </a:cubicBezTo>
                <a:close/>
                <a:moveTo>
                  <a:pt x="1352550" y="0"/>
                </a:moveTo>
                <a:lnTo>
                  <a:pt x="1376363" y="0"/>
                </a:lnTo>
                <a:cubicBezTo>
                  <a:pt x="1376363" y="5629"/>
                  <a:pt x="1377932" y="10572"/>
                  <a:pt x="1381071" y="14829"/>
                </a:cubicBezTo>
                <a:cubicBezTo>
                  <a:pt x="1384210" y="19086"/>
                  <a:pt x="1389568" y="21215"/>
                  <a:pt x="1397145" y="21215"/>
                </a:cubicBezTo>
                <a:cubicBezTo>
                  <a:pt x="1404721" y="21215"/>
                  <a:pt x="1410151" y="19086"/>
                  <a:pt x="1413434" y="14829"/>
                </a:cubicBezTo>
                <a:cubicBezTo>
                  <a:pt x="1416718" y="10572"/>
                  <a:pt x="1418359" y="5629"/>
                  <a:pt x="1418359" y="0"/>
                </a:cubicBezTo>
                <a:lnTo>
                  <a:pt x="1442172" y="0"/>
                </a:lnTo>
                <a:cubicBezTo>
                  <a:pt x="1442172" y="11690"/>
                  <a:pt x="1438131" y="21251"/>
                  <a:pt x="1430049" y="28684"/>
                </a:cubicBezTo>
                <a:cubicBezTo>
                  <a:pt x="1421967" y="36116"/>
                  <a:pt x="1410999" y="39832"/>
                  <a:pt x="1397145" y="39832"/>
                </a:cubicBezTo>
                <a:cubicBezTo>
                  <a:pt x="1383506" y="39832"/>
                  <a:pt x="1372664" y="36116"/>
                  <a:pt x="1364619" y="28684"/>
                </a:cubicBezTo>
                <a:cubicBezTo>
                  <a:pt x="1356573" y="21251"/>
                  <a:pt x="1352550" y="11690"/>
                  <a:pt x="1352550" y="0"/>
                </a:cubicBezTo>
                <a:close/>
                <a:moveTo>
                  <a:pt x="0" y="0"/>
                </a:moveTo>
                <a:lnTo>
                  <a:pt x="165389" y="0"/>
                </a:lnTo>
                <a:lnTo>
                  <a:pt x="165389" y="221673"/>
                </a:lnTo>
                <a:lnTo>
                  <a:pt x="138546" y="221673"/>
                </a:lnTo>
                <a:lnTo>
                  <a:pt x="138546" y="23813"/>
                </a:lnTo>
                <a:lnTo>
                  <a:pt x="26844" y="23813"/>
                </a:lnTo>
                <a:lnTo>
                  <a:pt x="26844" y="221673"/>
                </a:lnTo>
                <a:lnTo>
                  <a:pt x="0" y="2216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>
              <a:solidFill>
                <a:srgbClr val="FFC000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12DA6-CD85-48FF-9B58-E462BEEF5909}"/>
              </a:ext>
            </a:extLst>
          </p:cNvPr>
          <p:cNvSpPr txBox="1"/>
          <p:nvPr/>
        </p:nvSpPr>
        <p:spPr>
          <a:xfrm>
            <a:off x="4593747" y="1474707"/>
            <a:ext cx="3932932" cy="457782"/>
          </a:xfrm>
          <a:custGeom>
            <a:avLst/>
            <a:gdLst/>
            <a:ahLst/>
            <a:cxnLst/>
            <a:rect l="l" t="t" r="r" b="b"/>
            <a:pathLst>
              <a:path w="3932932" h="457782">
                <a:moveTo>
                  <a:pt x="2533622" y="411253"/>
                </a:moveTo>
                <a:lnTo>
                  <a:pt x="2533622" y="441586"/>
                </a:lnTo>
                <a:lnTo>
                  <a:pt x="2565756" y="441586"/>
                </a:lnTo>
                <a:cubicBezTo>
                  <a:pt x="2570983" y="441586"/>
                  <a:pt x="2575074" y="440344"/>
                  <a:pt x="2578031" y="437859"/>
                </a:cubicBezTo>
                <a:cubicBezTo>
                  <a:pt x="2580987" y="435374"/>
                  <a:pt x="2582465" y="431989"/>
                  <a:pt x="2582465" y="427705"/>
                </a:cubicBezTo>
                <a:cubicBezTo>
                  <a:pt x="2582465" y="422606"/>
                  <a:pt x="2580987" y="418590"/>
                  <a:pt x="2578031" y="415655"/>
                </a:cubicBezTo>
                <a:cubicBezTo>
                  <a:pt x="2575074" y="412720"/>
                  <a:pt x="2570983" y="411253"/>
                  <a:pt x="2565756" y="411253"/>
                </a:cubicBezTo>
                <a:close/>
                <a:moveTo>
                  <a:pt x="1390622" y="411253"/>
                </a:moveTo>
                <a:lnTo>
                  <a:pt x="1390622" y="441586"/>
                </a:lnTo>
                <a:lnTo>
                  <a:pt x="1422756" y="441586"/>
                </a:lnTo>
                <a:cubicBezTo>
                  <a:pt x="1427983" y="441586"/>
                  <a:pt x="1432075" y="440344"/>
                  <a:pt x="1435031" y="437859"/>
                </a:cubicBezTo>
                <a:cubicBezTo>
                  <a:pt x="1437987" y="435374"/>
                  <a:pt x="1439465" y="431989"/>
                  <a:pt x="1439465" y="427705"/>
                </a:cubicBezTo>
                <a:cubicBezTo>
                  <a:pt x="1439465" y="422606"/>
                  <a:pt x="1437987" y="418590"/>
                  <a:pt x="1435031" y="415655"/>
                </a:cubicBezTo>
                <a:cubicBezTo>
                  <a:pt x="1432075" y="412720"/>
                  <a:pt x="1427983" y="411253"/>
                  <a:pt x="1422756" y="411253"/>
                </a:cubicBezTo>
                <a:close/>
                <a:moveTo>
                  <a:pt x="419844" y="406625"/>
                </a:moveTo>
                <a:lnTo>
                  <a:pt x="419844" y="441329"/>
                </a:lnTo>
                <a:lnTo>
                  <a:pt x="446065" y="441329"/>
                </a:lnTo>
                <a:cubicBezTo>
                  <a:pt x="452063" y="441329"/>
                  <a:pt x="456990" y="439744"/>
                  <a:pt x="460846" y="436574"/>
                </a:cubicBezTo>
                <a:cubicBezTo>
                  <a:pt x="464702" y="433403"/>
                  <a:pt x="466630" y="429333"/>
                  <a:pt x="466630" y="424363"/>
                </a:cubicBezTo>
                <a:cubicBezTo>
                  <a:pt x="466630" y="419136"/>
                  <a:pt x="464702" y="414873"/>
                  <a:pt x="460846" y="411574"/>
                </a:cubicBezTo>
                <a:cubicBezTo>
                  <a:pt x="456990" y="408275"/>
                  <a:pt x="452063" y="406625"/>
                  <a:pt x="446065" y="406625"/>
                </a:cubicBezTo>
                <a:close/>
                <a:moveTo>
                  <a:pt x="1940177" y="405854"/>
                </a:moveTo>
                <a:cubicBezTo>
                  <a:pt x="1939535" y="406625"/>
                  <a:pt x="1938131" y="407322"/>
                  <a:pt x="1935968" y="407943"/>
                </a:cubicBezTo>
                <a:cubicBezTo>
                  <a:pt x="1933804" y="408564"/>
                  <a:pt x="1931319" y="409100"/>
                  <a:pt x="1928513" y="409550"/>
                </a:cubicBezTo>
                <a:cubicBezTo>
                  <a:pt x="1925706" y="409999"/>
                  <a:pt x="1922986" y="410385"/>
                  <a:pt x="1920351" y="410706"/>
                </a:cubicBezTo>
                <a:cubicBezTo>
                  <a:pt x="1917716" y="411028"/>
                  <a:pt x="1915585" y="411295"/>
                  <a:pt x="1913956" y="411510"/>
                </a:cubicBezTo>
                <a:cubicBezTo>
                  <a:pt x="1910015" y="412024"/>
                  <a:pt x="1906341" y="412849"/>
                  <a:pt x="1902935" y="413984"/>
                </a:cubicBezTo>
                <a:cubicBezTo>
                  <a:pt x="1899529" y="415119"/>
                  <a:pt x="1896787" y="416812"/>
                  <a:pt x="1894709" y="419061"/>
                </a:cubicBezTo>
                <a:cubicBezTo>
                  <a:pt x="1892630" y="421310"/>
                  <a:pt x="1891592" y="424363"/>
                  <a:pt x="1891592" y="428219"/>
                </a:cubicBezTo>
                <a:cubicBezTo>
                  <a:pt x="1891592" y="433489"/>
                  <a:pt x="1893552" y="437463"/>
                  <a:pt x="1897472" y="440140"/>
                </a:cubicBezTo>
                <a:cubicBezTo>
                  <a:pt x="1901392" y="442818"/>
                  <a:pt x="1906373" y="444157"/>
                  <a:pt x="1912414" y="444157"/>
                </a:cubicBezTo>
                <a:cubicBezTo>
                  <a:pt x="1918412" y="444157"/>
                  <a:pt x="1923479" y="442979"/>
                  <a:pt x="1927613" y="440622"/>
                </a:cubicBezTo>
                <a:cubicBezTo>
                  <a:pt x="1931748" y="438266"/>
                  <a:pt x="1934875" y="435224"/>
                  <a:pt x="1936996" y="431497"/>
                </a:cubicBezTo>
                <a:cubicBezTo>
                  <a:pt x="1939117" y="427769"/>
                  <a:pt x="1940177" y="423849"/>
                  <a:pt x="1940177" y="419736"/>
                </a:cubicBezTo>
                <a:close/>
                <a:moveTo>
                  <a:pt x="797177" y="405854"/>
                </a:moveTo>
                <a:cubicBezTo>
                  <a:pt x="796535" y="406625"/>
                  <a:pt x="795131" y="407322"/>
                  <a:pt x="792968" y="407943"/>
                </a:cubicBezTo>
                <a:cubicBezTo>
                  <a:pt x="790804" y="408564"/>
                  <a:pt x="788319" y="409100"/>
                  <a:pt x="785513" y="409550"/>
                </a:cubicBezTo>
                <a:cubicBezTo>
                  <a:pt x="782706" y="409999"/>
                  <a:pt x="779986" y="410385"/>
                  <a:pt x="777351" y="410706"/>
                </a:cubicBezTo>
                <a:cubicBezTo>
                  <a:pt x="774716" y="411028"/>
                  <a:pt x="772584" y="411295"/>
                  <a:pt x="770956" y="411510"/>
                </a:cubicBezTo>
                <a:cubicBezTo>
                  <a:pt x="767015" y="412024"/>
                  <a:pt x="763341" y="412849"/>
                  <a:pt x="759935" y="413984"/>
                </a:cubicBezTo>
                <a:cubicBezTo>
                  <a:pt x="756529" y="415119"/>
                  <a:pt x="753787" y="416812"/>
                  <a:pt x="751709" y="419061"/>
                </a:cubicBezTo>
                <a:cubicBezTo>
                  <a:pt x="749631" y="421310"/>
                  <a:pt x="748592" y="424363"/>
                  <a:pt x="748592" y="428219"/>
                </a:cubicBezTo>
                <a:cubicBezTo>
                  <a:pt x="748592" y="433489"/>
                  <a:pt x="750552" y="437463"/>
                  <a:pt x="754472" y="440140"/>
                </a:cubicBezTo>
                <a:cubicBezTo>
                  <a:pt x="758392" y="442818"/>
                  <a:pt x="763373" y="444157"/>
                  <a:pt x="769414" y="444157"/>
                </a:cubicBezTo>
                <a:cubicBezTo>
                  <a:pt x="775412" y="444157"/>
                  <a:pt x="780479" y="442979"/>
                  <a:pt x="784613" y="440622"/>
                </a:cubicBezTo>
                <a:cubicBezTo>
                  <a:pt x="788748" y="438266"/>
                  <a:pt x="791875" y="435224"/>
                  <a:pt x="793996" y="431497"/>
                </a:cubicBezTo>
                <a:cubicBezTo>
                  <a:pt x="796117" y="427769"/>
                  <a:pt x="797177" y="423849"/>
                  <a:pt x="797177" y="419736"/>
                </a:cubicBezTo>
                <a:close/>
                <a:moveTo>
                  <a:pt x="263777" y="405854"/>
                </a:moveTo>
                <a:cubicBezTo>
                  <a:pt x="263134" y="406625"/>
                  <a:pt x="261731" y="407322"/>
                  <a:pt x="259568" y="407943"/>
                </a:cubicBezTo>
                <a:cubicBezTo>
                  <a:pt x="257404" y="408564"/>
                  <a:pt x="254919" y="409100"/>
                  <a:pt x="252113" y="409550"/>
                </a:cubicBezTo>
                <a:cubicBezTo>
                  <a:pt x="249307" y="409999"/>
                  <a:pt x="246586" y="410385"/>
                  <a:pt x="243951" y="410706"/>
                </a:cubicBezTo>
                <a:cubicBezTo>
                  <a:pt x="241316" y="411028"/>
                  <a:pt x="239184" y="411295"/>
                  <a:pt x="237556" y="411510"/>
                </a:cubicBezTo>
                <a:cubicBezTo>
                  <a:pt x="233615" y="412024"/>
                  <a:pt x="229941" y="412849"/>
                  <a:pt x="226535" y="413984"/>
                </a:cubicBezTo>
                <a:cubicBezTo>
                  <a:pt x="223129" y="415119"/>
                  <a:pt x="220387" y="416812"/>
                  <a:pt x="218308" y="419061"/>
                </a:cubicBezTo>
                <a:cubicBezTo>
                  <a:pt x="216231" y="421310"/>
                  <a:pt x="215192" y="424363"/>
                  <a:pt x="215192" y="428219"/>
                </a:cubicBezTo>
                <a:cubicBezTo>
                  <a:pt x="215192" y="433489"/>
                  <a:pt x="217152" y="437463"/>
                  <a:pt x="221072" y="440140"/>
                </a:cubicBezTo>
                <a:cubicBezTo>
                  <a:pt x="224992" y="442818"/>
                  <a:pt x="229973" y="444157"/>
                  <a:pt x="236014" y="444157"/>
                </a:cubicBezTo>
                <a:cubicBezTo>
                  <a:pt x="242012" y="444157"/>
                  <a:pt x="247079" y="442979"/>
                  <a:pt x="251213" y="440622"/>
                </a:cubicBezTo>
                <a:cubicBezTo>
                  <a:pt x="255348" y="438266"/>
                  <a:pt x="258475" y="435224"/>
                  <a:pt x="260596" y="431497"/>
                </a:cubicBezTo>
                <a:cubicBezTo>
                  <a:pt x="262717" y="427769"/>
                  <a:pt x="263777" y="423849"/>
                  <a:pt x="263777" y="419736"/>
                </a:cubicBezTo>
                <a:close/>
                <a:moveTo>
                  <a:pt x="3647763" y="370636"/>
                </a:moveTo>
                <a:cubicBezTo>
                  <a:pt x="3641851" y="370636"/>
                  <a:pt x="3637202" y="372007"/>
                  <a:pt x="3633818" y="374749"/>
                </a:cubicBezTo>
                <a:cubicBezTo>
                  <a:pt x="3630433" y="377491"/>
                  <a:pt x="3628741" y="381261"/>
                  <a:pt x="3628741" y="386060"/>
                </a:cubicBezTo>
                <a:cubicBezTo>
                  <a:pt x="3628741" y="390773"/>
                  <a:pt x="3630272" y="394479"/>
                  <a:pt x="3633336" y="397178"/>
                </a:cubicBezTo>
                <a:cubicBezTo>
                  <a:pt x="3636399" y="399877"/>
                  <a:pt x="3640608" y="401227"/>
                  <a:pt x="3645964" y="401227"/>
                </a:cubicBezTo>
                <a:lnTo>
                  <a:pt x="3673984" y="401227"/>
                </a:lnTo>
                <a:lnTo>
                  <a:pt x="3673984" y="370636"/>
                </a:lnTo>
                <a:close/>
                <a:moveTo>
                  <a:pt x="2533622" y="370636"/>
                </a:moveTo>
                <a:lnTo>
                  <a:pt x="2533622" y="398142"/>
                </a:lnTo>
                <a:lnTo>
                  <a:pt x="2559586" y="398142"/>
                </a:lnTo>
                <a:cubicBezTo>
                  <a:pt x="2563656" y="398142"/>
                  <a:pt x="2567148" y="397575"/>
                  <a:pt x="2570061" y="396439"/>
                </a:cubicBezTo>
                <a:cubicBezTo>
                  <a:pt x="2572975" y="395304"/>
                  <a:pt x="2575214" y="393676"/>
                  <a:pt x="2576777" y="391555"/>
                </a:cubicBezTo>
                <a:cubicBezTo>
                  <a:pt x="2578341" y="389434"/>
                  <a:pt x="2579123" y="386917"/>
                  <a:pt x="2579123" y="384004"/>
                </a:cubicBezTo>
                <a:cubicBezTo>
                  <a:pt x="2579123" y="379848"/>
                  <a:pt x="2577388" y="376581"/>
                  <a:pt x="2573918" y="374203"/>
                </a:cubicBezTo>
                <a:cubicBezTo>
                  <a:pt x="2570447" y="371825"/>
                  <a:pt x="2565670" y="370636"/>
                  <a:pt x="2559586" y="370636"/>
                </a:cubicBezTo>
                <a:close/>
                <a:moveTo>
                  <a:pt x="1390622" y="370636"/>
                </a:moveTo>
                <a:lnTo>
                  <a:pt x="1390622" y="398142"/>
                </a:lnTo>
                <a:lnTo>
                  <a:pt x="1416586" y="398142"/>
                </a:lnTo>
                <a:cubicBezTo>
                  <a:pt x="1420657" y="398142"/>
                  <a:pt x="1424149" y="397575"/>
                  <a:pt x="1427062" y="396439"/>
                </a:cubicBezTo>
                <a:cubicBezTo>
                  <a:pt x="1429975" y="395304"/>
                  <a:pt x="1432214" y="393676"/>
                  <a:pt x="1433778" y="391555"/>
                </a:cubicBezTo>
                <a:cubicBezTo>
                  <a:pt x="1435342" y="389434"/>
                  <a:pt x="1436123" y="386917"/>
                  <a:pt x="1436123" y="384004"/>
                </a:cubicBezTo>
                <a:cubicBezTo>
                  <a:pt x="1436123" y="379848"/>
                  <a:pt x="1434388" y="376581"/>
                  <a:pt x="1430918" y="374203"/>
                </a:cubicBezTo>
                <a:cubicBezTo>
                  <a:pt x="1427447" y="371825"/>
                  <a:pt x="1422670" y="370636"/>
                  <a:pt x="1416586" y="370636"/>
                </a:cubicBezTo>
                <a:close/>
                <a:moveTo>
                  <a:pt x="3349904" y="369094"/>
                </a:moveTo>
                <a:cubicBezTo>
                  <a:pt x="3343135" y="369094"/>
                  <a:pt x="3337565" y="370850"/>
                  <a:pt x="3333195" y="374364"/>
                </a:cubicBezTo>
                <a:cubicBezTo>
                  <a:pt x="3328825" y="377877"/>
                  <a:pt x="3325590" y="382483"/>
                  <a:pt x="3323491" y="388181"/>
                </a:cubicBezTo>
                <a:cubicBezTo>
                  <a:pt x="3321391" y="393879"/>
                  <a:pt x="3320341" y="400027"/>
                  <a:pt x="3320341" y="406625"/>
                </a:cubicBezTo>
                <a:cubicBezTo>
                  <a:pt x="3320341" y="413223"/>
                  <a:pt x="3321391" y="419350"/>
                  <a:pt x="3323491" y="425006"/>
                </a:cubicBezTo>
                <a:cubicBezTo>
                  <a:pt x="3325590" y="430661"/>
                  <a:pt x="3328825" y="435224"/>
                  <a:pt x="3333195" y="438694"/>
                </a:cubicBezTo>
                <a:cubicBezTo>
                  <a:pt x="3337565" y="442165"/>
                  <a:pt x="3343135" y="443900"/>
                  <a:pt x="3349904" y="443900"/>
                </a:cubicBezTo>
                <a:cubicBezTo>
                  <a:pt x="3356674" y="443900"/>
                  <a:pt x="3362243" y="442165"/>
                  <a:pt x="3366614" y="438694"/>
                </a:cubicBezTo>
                <a:cubicBezTo>
                  <a:pt x="3370984" y="435224"/>
                  <a:pt x="3374219" y="430661"/>
                  <a:pt x="3376318" y="425006"/>
                </a:cubicBezTo>
                <a:cubicBezTo>
                  <a:pt x="3378417" y="419350"/>
                  <a:pt x="3379467" y="413223"/>
                  <a:pt x="3379467" y="406625"/>
                </a:cubicBezTo>
                <a:cubicBezTo>
                  <a:pt x="3379467" y="400027"/>
                  <a:pt x="3378417" y="393879"/>
                  <a:pt x="3376318" y="388181"/>
                </a:cubicBezTo>
                <a:cubicBezTo>
                  <a:pt x="3374219" y="382483"/>
                  <a:pt x="3370984" y="377877"/>
                  <a:pt x="3366614" y="374364"/>
                </a:cubicBezTo>
                <a:cubicBezTo>
                  <a:pt x="3362243" y="370850"/>
                  <a:pt x="3356674" y="369094"/>
                  <a:pt x="3349904" y="369094"/>
                </a:cubicBezTo>
                <a:close/>
                <a:moveTo>
                  <a:pt x="2987954" y="369094"/>
                </a:moveTo>
                <a:cubicBezTo>
                  <a:pt x="2981185" y="369094"/>
                  <a:pt x="2975615" y="370850"/>
                  <a:pt x="2971245" y="374364"/>
                </a:cubicBezTo>
                <a:cubicBezTo>
                  <a:pt x="2966875" y="377877"/>
                  <a:pt x="2963640" y="382483"/>
                  <a:pt x="2961541" y="388181"/>
                </a:cubicBezTo>
                <a:cubicBezTo>
                  <a:pt x="2959441" y="393879"/>
                  <a:pt x="2958391" y="400027"/>
                  <a:pt x="2958391" y="406625"/>
                </a:cubicBezTo>
                <a:cubicBezTo>
                  <a:pt x="2958391" y="413223"/>
                  <a:pt x="2959441" y="419350"/>
                  <a:pt x="2961541" y="425006"/>
                </a:cubicBezTo>
                <a:cubicBezTo>
                  <a:pt x="2963640" y="430661"/>
                  <a:pt x="2966875" y="435224"/>
                  <a:pt x="2971245" y="438694"/>
                </a:cubicBezTo>
                <a:cubicBezTo>
                  <a:pt x="2975615" y="442165"/>
                  <a:pt x="2981185" y="443900"/>
                  <a:pt x="2987954" y="443900"/>
                </a:cubicBezTo>
                <a:cubicBezTo>
                  <a:pt x="2994724" y="443900"/>
                  <a:pt x="3000293" y="442165"/>
                  <a:pt x="3004664" y="438694"/>
                </a:cubicBezTo>
                <a:cubicBezTo>
                  <a:pt x="3009034" y="435224"/>
                  <a:pt x="3012269" y="430661"/>
                  <a:pt x="3014368" y="425006"/>
                </a:cubicBezTo>
                <a:cubicBezTo>
                  <a:pt x="3016467" y="419350"/>
                  <a:pt x="3017517" y="413223"/>
                  <a:pt x="3017517" y="406625"/>
                </a:cubicBezTo>
                <a:cubicBezTo>
                  <a:pt x="3017517" y="400027"/>
                  <a:pt x="3016467" y="393879"/>
                  <a:pt x="3014368" y="388181"/>
                </a:cubicBezTo>
                <a:cubicBezTo>
                  <a:pt x="3012269" y="382483"/>
                  <a:pt x="3009034" y="377877"/>
                  <a:pt x="3004664" y="374364"/>
                </a:cubicBezTo>
                <a:cubicBezTo>
                  <a:pt x="3000293" y="370850"/>
                  <a:pt x="2994724" y="369094"/>
                  <a:pt x="2987954" y="369094"/>
                </a:cubicBezTo>
                <a:close/>
                <a:moveTo>
                  <a:pt x="2664104" y="369094"/>
                </a:moveTo>
                <a:cubicBezTo>
                  <a:pt x="2657335" y="369094"/>
                  <a:pt x="2651765" y="370850"/>
                  <a:pt x="2647395" y="374364"/>
                </a:cubicBezTo>
                <a:cubicBezTo>
                  <a:pt x="2643024" y="377877"/>
                  <a:pt x="2639790" y="382483"/>
                  <a:pt x="2637691" y="388181"/>
                </a:cubicBezTo>
                <a:cubicBezTo>
                  <a:pt x="2635591" y="393879"/>
                  <a:pt x="2634541" y="400027"/>
                  <a:pt x="2634541" y="406625"/>
                </a:cubicBezTo>
                <a:cubicBezTo>
                  <a:pt x="2634541" y="413223"/>
                  <a:pt x="2635591" y="419350"/>
                  <a:pt x="2637691" y="425006"/>
                </a:cubicBezTo>
                <a:cubicBezTo>
                  <a:pt x="2639790" y="430661"/>
                  <a:pt x="2643024" y="435224"/>
                  <a:pt x="2647395" y="438694"/>
                </a:cubicBezTo>
                <a:cubicBezTo>
                  <a:pt x="2651765" y="442165"/>
                  <a:pt x="2657335" y="443900"/>
                  <a:pt x="2664104" y="443900"/>
                </a:cubicBezTo>
                <a:cubicBezTo>
                  <a:pt x="2670873" y="443900"/>
                  <a:pt x="2676443" y="442165"/>
                  <a:pt x="2680813" y="438694"/>
                </a:cubicBezTo>
                <a:cubicBezTo>
                  <a:pt x="2685184" y="435224"/>
                  <a:pt x="2688418" y="430661"/>
                  <a:pt x="2690518" y="425006"/>
                </a:cubicBezTo>
                <a:cubicBezTo>
                  <a:pt x="2692617" y="419350"/>
                  <a:pt x="2693667" y="413223"/>
                  <a:pt x="2693667" y="406625"/>
                </a:cubicBezTo>
                <a:cubicBezTo>
                  <a:pt x="2693667" y="400027"/>
                  <a:pt x="2692617" y="393879"/>
                  <a:pt x="2690518" y="388181"/>
                </a:cubicBezTo>
                <a:cubicBezTo>
                  <a:pt x="2688418" y="382483"/>
                  <a:pt x="2685184" y="377877"/>
                  <a:pt x="2680813" y="374364"/>
                </a:cubicBezTo>
                <a:cubicBezTo>
                  <a:pt x="2676443" y="370850"/>
                  <a:pt x="2670873" y="369094"/>
                  <a:pt x="2664104" y="369094"/>
                </a:cubicBezTo>
                <a:close/>
                <a:moveTo>
                  <a:pt x="1521104" y="369094"/>
                </a:moveTo>
                <a:cubicBezTo>
                  <a:pt x="1514335" y="369094"/>
                  <a:pt x="1508765" y="370850"/>
                  <a:pt x="1504395" y="374364"/>
                </a:cubicBezTo>
                <a:cubicBezTo>
                  <a:pt x="1500025" y="377877"/>
                  <a:pt x="1496790" y="382483"/>
                  <a:pt x="1494691" y="388181"/>
                </a:cubicBezTo>
                <a:cubicBezTo>
                  <a:pt x="1492591" y="393879"/>
                  <a:pt x="1491542" y="400027"/>
                  <a:pt x="1491542" y="406625"/>
                </a:cubicBezTo>
                <a:cubicBezTo>
                  <a:pt x="1491542" y="413223"/>
                  <a:pt x="1492591" y="419350"/>
                  <a:pt x="1494691" y="425006"/>
                </a:cubicBezTo>
                <a:cubicBezTo>
                  <a:pt x="1496790" y="430661"/>
                  <a:pt x="1500025" y="435224"/>
                  <a:pt x="1504395" y="438694"/>
                </a:cubicBezTo>
                <a:cubicBezTo>
                  <a:pt x="1508765" y="442165"/>
                  <a:pt x="1514335" y="443900"/>
                  <a:pt x="1521104" y="443900"/>
                </a:cubicBezTo>
                <a:cubicBezTo>
                  <a:pt x="1527874" y="443900"/>
                  <a:pt x="1533443" y="442165"/>
                  <a:pt x="1537813" y="438694"/>
                </a:cubicBezTo>
                <a:cubicBezTo>
                  <a:pt x="1542184" y="435224"/>
                  <a:pt x="1545419" y="430661"/>
                  <a:pt x="1547518" y="425006"/>
                </a:cubicBezTo>
                <a:cubicBezTo>
                  <a:pt x="1549617" y="419350"/>
                  <a:pt x="1550667" y="413223"/>
                  <a:pt x="1550667" y="406625"/>
                </a:cubicBezTo>
                <a:cubicBezTo>
                  <a:pt x="1550667" y="400027"/>
                  <a:pt x="1549617" y="393879"/>
                  <a:pt x="1547518" y="388181"/>
                </a:cubicBezTo>
                <a:cubicBezTo>
                  <a:pt x="1545419" y="382483"/>
                  <a:pt x="1542184" y="377877"/>
                  <a:pt x="1537813" y="374364"/>
                </a:cubicBezTo>
                <a:cubicBezTo>
                  <a:pt x="1533443" y="370850"/>
                  <a:pt x="1527874" y="369094"/>
                  <a:pt x="1521104" y="369094"/>
                </a:cubicBezTo>
                <a:close/>
                <a:moveTo>
                  <a:pt x="978179" y="369094"/>
                </a:moveTo>
                <a:cubicBezTo>
                  <a:pt x="971410" y="369094"/>
                  <a:pt x="965840" y="370850"/>
                  <a:pt x="961470" y="374364"/>
                </a:cubicBezTo>
                <a:cubicBezTo>
                  <a:pt x="957100" y="377877"/>
                  <a:pt x="953865" y="382483"/>
                  <a:pt x="951766" y="388181"/>
                </a:cubicBezTo>
                <a:cubicBezTo>
                  <a:pt x="949666" y="393879"/>
                  <a:pt x="948617" y="400027"/>
                  <a:pt x="948617" y="406625"/>
                </a:cubicBezTo>
                <a:cubicBezTo>
                  <a:pt x="948617" y="413223"/>
                  <a:pt x="949666" y="419350"/>
                  <a:pt x="951766" y="425006"/>
                </a:cubicBezTo>
                <a:cubicBezTo>
                  <a:pt x="953865" y="430661"/>
                  <a:pt x="957100" y="435224"/>
                  <a:pt x="961470" y="438694"/>
                </a:cubicBezTo>
                <a:cubicBezTo>
                  <a:pt x="965840" y="442165"/>
                  <a:pt x="971410" y="443900"/>
                  <a:pt x="978179" y="443900"/>
                </a:cubicBezTo>
                <a:cubicBezTo>
                  <a:pt x="984949" y="443900"/>
                  <a:pt x="990519" y="442165"/>
                  <a:pt x="994889" y="438694"/>
                </a:cubicBezTo>
                <a:cubicBezTo>
                  <a:pt x="999259" y="435224"/>
                  <a:pt x="1002494" y="430661"/>
                  <a:pt x="1004593" y="425006"/>
                </a:cubicBezTo>
                <a:cubicBezTo>
                  <a:pt x="1006692" y="419350"/>
                  <a:pt x="1007742" y="413223"/>
                  <a:pt x="1007742" y="406625"/>
                </a:cubicBezTo>
                <a:cubicBezTo>
                  <a:pt x="1007742" y="400027"/>
                  <a:pt x="1006692" y="393879"/>
                  <a:pt x="1004593" y="388181"/>
                </a:cubicBezTo>
                <a:cubicBezTo>
                  <a:pt x="1002494" y="382483"/>
                  <a:pt x="999259" y="377877"/>
                  <a:pt x="994889" y="374364"/>
                </a:cubicBezTo>
                <a:cubicBezTo>
                  <a:pt x="990519" y="370850"/>
                  <a:pt x="984949" y="369094"/>
                  <a:pt x="978179" y="369094"/>
                </a:cubicBezTo>
                <a:close/>
                <a:moveTo>
                  <a:pt x="3852727" y="356754"/>
                </a:moveTo>
                <a:lnTo>
                  <a:pt x="3867894" y="356754"/>
                </a:lnTo>
                <a:lnTo>
                  <a:pt x="3867894" y="433103"/>
                </a:lnTo>
                <a:lnTo>
                  <a:pt x="3915451" y="356754"/>
                </a:lnTo>
                <a:lnTo>
                  <a:pt x="3932932" y="356754"/>
                </a:lnTo>
                <a:lnTo>
                  <a:pt x="3932932" y="455468"/>
                </a:lnTo>
                <a:lnTo>
                  <a:pt x="3917765" y="455468"/>
                </a:lnTo>
                <a:lnTo>
                  <a:pt x="3917765" y="379119"/>
                </a:lnTo>
                <a:lnTo>
                  <a:pt x="3870464" y="455468"/>
                </a:lnTo>
                <a:lnTo>
                  <a:pt x="3852727" y="455468"/>
                </a:lnTo>
                <a:close/>
                <a:moveTo>
                  <a:pt x="3719377" y="356754"/>
                </a:moveTo>
                <a:lnTo>
                  <a:pt x="3725289" y="356754"/>
                </a:lnTo>
                <a:lnTo>
                  <a:pt x="3734544" y="356754"/>
                </a:lnTo>
                <a:lnTo>
                  <a:pt x="3739428" y="356754"/>
                </a:lnTo>
                <a:lnTo>
                  <a:pt x="3773361" y="434903"/>
                </a:lnTo>
                <a:lnTo>
                  <a:pt x="3807808" y="356754"/>
                </a:lnTo>
                <a:lnTo>
                  <a:pt x="3812178" y="356754"/>
                </a:lnTo>
                <a:lnTo>
                  <a:pt x="3822204" y="356754"/>
                </a:lnTo>
                <a:lnTo>
                  <a:pt x="3827345" y="356754"/>
                </a:lnTo>
                <a:lnTo>
                  <a:pt x="3827345" y="455468"/>
                </a:lnTo>
                <a:lnTo>
                  <a:pt x="3812178" y="455468"/>
                </a:lnTo>
                <a:lnTo>
                  <a:pt x="3812178" y="379946"/>
                </a:lnTo>
                <a:lnTo>
                  <a:pt x="3779531" y="455468"/>
                </a:lnTo>
                <a:lnTo>
                  <a:pt x="3767191" y="455468"/>
                </a:lnTo>
                <a:lnTo>
                  <a:pt x="3734544" y="378556"/>
                </a:lnTo>
                <a:lnTo>
                  <a:pt x="3734544" y="455468"/>
                </a:lnTo>
                <a:lnTo>
                  <a:pt x="3719377" y="455468"/>
                </a:lnTo>
                <a:close/>
                <a:moveTo>
                  <a:pt x="3647763" y="356754"/>
                </a:moveTo>
                <a:lnTo>
                  <a:pt x="3688380" y="356754"/>
                </a:lnTo>
                <a:lnTo>
                  <a:pt x="3688380" y="455468"/>
                </a:lnTo>
                <a:lnTo>
                  <a:pt x="3673984" y="455468"/>
                </a:lnTo>
                <a:lnTo>
                  <a:pt x="3673984" y="415366"/>
                </a:lnTo>
                <a:lnTo>
                  <a:pt x="3647513" y="415366"/>
                </a:lnTo>
                <a:lnTo>
                  <a:pt x="3624627" y="455468"/>
                </a:lnTo>
                <a:lnTo>
                  <a:pt x="3608175" y="455468"/>
                </a:lnTo>
                <a:lnTo>
                  <a:pt x="3632618" y="412637"/>
                </a:lnTo>
                <a:lnTo>
                  <a:pt x="3628676" y="411831"/>
                </a:lnTo>
                <a:cubicBezTo>
                  <a:pt x="3623835" y="409475"/>
                  <a:pt x="3620107" y="406101"/>
                  <a:pt x="3617494" y="401709"/>
                </a:cubicBezTo>
                <a:cubicBezTo>
                  <a:pt x="3614880" y="397317"/>
                  <a:pt x="3613574" y="392101"/>
                  <a:pt x="3613574" y="386060"/>
                </a:cubicBezTo>
                <a:cubicBezTo>
                  <a:pt x="3613574" y="379976"/>
                  <a:pt x="3614944" y="374749"/>
                  <a:pt x="3617687" y="370379"/>
                </a:cubicBezTo>
                <a:cubicBezTo>
                  <a:pt x="3620429" y="366009"/>
                  <a:pt x="3624359" y="362646"/>
                  <a:pt x="3629480" y="360289"/>
                </a:cubicBezTo>
                <a:cubicBezTo>
                  <a:pt x="3634600" y="357933"/>
                  <a:pt x="3640694" y="356754"/>
                  <a:pt x="3647763" y="356754"/>
                </a:cubicBezTo>
                <a:close/>
                <a:moveTo>
                  <a:pt x="3513696" y="356754"/>
                </a:moveTo>
                <a:lnTo>
                  <a:pt x="3593901" y="356754"/>
                </a:lnTo>
                <a:lnTo>
                  <a:pt x="3593901" y="370893"/>
                </a:lnTo>
                <a:lnTo>
                  <a:pt x="3561511" y="370893"/>
                </a:lnTo>
                <a:lnTo>
                  <a:pt x="3561511" y="455468"/>
                </a:lnTo>
                <a:lnTo>
                  <a:pt x="3546344" y="455468"/>
                </a:lnTo>
                <a:lnTo>
                  <a:pt x="3546344" y="370893"/>
                </a:lnTo>
                <a:lnTo>
                  <a:pt x="3513696" y="370893"/>
                </a:lnTo>
                <a:close/>
                <a:moveTo>
                  <a:pt x="3205027" y="356754"/>
                </a:moveTo>
                <a:lnTo>
                  <a:pt x="3220194" y="356754"/>
                </a:lnTo>
                <a:lnTo>
                  <a:pt x="3220194" y="399170"/>
                </a:lnTo>
                <a:lnTo>
                  <a:pt x="3267494" y="399170"/>
                </a:lnTo>
                <a:lnTo>
                  <a:pt x="3267494" y="356754"/>
                </a:lnTo>
                <a:lnTo>
                  <a:pt x="3282661" y="356754"/>
                </a:lnTo>
                <a:lnTo>
                  <a:pt x="3282661" y="455468"/>
                </a:lnTo>
                <a:lnTo>
                  <a:pt x="3267494" y="455468"/>
                </a:lnTo>
                <a:lnTo>
                  <a:pt x="3267494" y="413309"/>
                </a:lnTo>
                <a:lnTo>
                  <a:pt x="3220194" y="413309"/>
                </a:lnTo>
                <a:lnTo>
                  <a:pt x="3220194" y="455468"/>
                </a:lnTo>
                <a:lnTo>
                  <a:pt x="3205027" y="455468"/>
                </a:lnTo>
                <a:close/>
                <a:moveTo>
                  <a:pt x="3046971" y="356754"/>
                </a:moveTo>
                <a:lnTo>
                  <a:pt x="3064966" y="356754"/>
                </a:lnTo>
                <a:lnTo>
                  <a:pt x="3097870" y="398913"/>
                </a:lnTo>
                <a:lnTo>
                  <a:pt x="3106097" y="398913"/>
                </a:lnTo>
                <a:lnTo>
                  <a:pt x="3106097" y="356754"/>
                </a:lnTo>
                <a:lnTo>
                  <a:pt x="3121263" y="356754"/>
                </a:lnTo>
                <a:lnTo>
                  <a:pt x="3121263" y="398913"/>
                </a:lnTo>
                <a:lnTo>
                  <a:pt x="3129233" y="398913"/>
                </a:lnTo>
                <a:lnTo>
                  <a:pt x="3162137" y="356754"/>
                </a:lnTo>
                <a:lnTo>
                  <a:pt x="3180132" y="356754"/>
                </a:lnTo>
                <a:lnTo>
                  <a:pt x="3140801" y="405340"/>
                </a:lnTo>
                <a:lnTo>
                  <a:pt x="3180646" y="455468"/>
                </a:lnTo>
                <a:lnTo>
                  <a:pt x="3162394" y="455468"/>
                </a:lnTo>
                <a:lnTo>
                  <a:pt x="3128975" y="413052"/>
                </a:lnTo>
                <a:lnTo>
                  <a:pt x="3121263" y="413052"/>
                </a:lnTo>
                <a:lnTo>
                  <a:pt x="3121263" y="455468"/>
                </a:lnTo>
                <a:lnTo>
                  <a:pt x="3106097" y="455468"/>
                </a:lnTo>
                <a:lnTo>
                  <a:pt x="3106097" y="413052"/>
                </a:lnTo>
                <a:lnTo>
                  <a:pt x="3098385" y="413052"/>
                </a:lnTo>
                <a:lnTo>
                  <a:pt x="3064709" y="455468"/>
                </a:lnTo>
                <a:lnTo>
                  <a:pt x="3046457" y="455468"/>
                </a:lnTo>
                <a:lnTo>
                  <a:pt x="3086559" y="405340"/>
                </a:lnTo>
                <a:close/>
                <a:moveTo>
                  <a:pt x="2814502" y="356754"/>
                </a:moveTo>
                <a:lnTo>
                  <a:pt x="2820414" y="356754"/>
                </a:lnTo>
                <a:lnTo>
                  <a:pt x="2829669" y="356754"/>
                </a:lnTo>
                <a:lnTo>
                  <a:pt x="2834553" y="356754"/>
                </a:lnTo>
                <a:lnTo>
                  <a:pt x="2868486" y="434903"/>
                </a:lnTo>
                <a:lnTo>
                  <a:pt x="2902933" y="356754"/>
                </a:lnTo>
                <a:lnTo>
                  <a:pt x="2907303" y="356754"/>
                </a:lnTo>
                <a:lnTo>
                  <a:pt x="2917329" y="356754"/>
                </a:lnTo>
                <a:lnTo>
                  <a:pt x="2922470" y="356754"/>
                </a:lnTo>
                <a:lnTo>
                  <a:pt x="2922470" y="455468"/>
                </a:lnTo>
                <a:lnTo>
                  <a:pt x="2907303" y="455468"/>
                </a:lnTo>
                <a:lnTo>
                  <a:pt x="2907303" y="379946"/>
                </a:lnTo>
                <a:lnTo>
                  <a:pt x="2874656" y="455468"/>
                </a:lnTo>
                <a:lnTo>
                  <a:pt x="2862316" y="455468"/>
                </a:lnTo>
                <a:lnTo>
                  <a:pt x="2829669" y="378556"/>
                </a:lnTo>
                <a:lnTo>
                  <a:pt x="2829669" y="455468"/>
                </a:lnTo>
                <a:lnTo>
                  <a:pt x="2814502" y="455468"/>
                </a:lnTo>
                <a:close/>
                <a:moveTo>
                  <a:pt x="2519227" y="356754"/>
                </a:moveTo>
                <a:lnTo>
                  <a:pt x="2559586" y="356754"/>
                </a:lnTo>
                <a:cubicBezTo>
                  <a:pt x="2570211" y="356754"/>
                  <a:pt x="2578652" y="359154"/>
                  <a:pt x="2584907" y="363952"/>
                </a:cubicBezTo>
                <a:cubicBezTo>
                  <a:pt x="2591163" y="368751"/>
                  <a:pt x="2594290" y="375092"/>
                  <a:pt x="2594290" y="382975"/>
                </a:cubicBezTo>
                <a:cubicBezTo>
                  <a:pt x="2594290" y="388973"/>
                  <a:pt x="2592512" y="393611"/>
                  <a:pt x="2588956" y="396889"/>
                </a:cubicBezTo>
                <a:cubicBezTo>
                  <a:pt x="2585400" y="400167"/>
                  <a:pt x="2580837" y="402384"/>
                  <a:pt x="2575267" y="403541"/>
                </a:cubicBezTo>
                <a:cubicBezTo>
                  <a:pt x="2578909" y="404055"/>
                  <a:pt x="2582455" y="405340"/>
                  <a:pt x="2585903" y="407397"/>
                </a:cubicBezTo>
                <a:cubicBezTo>
                  <a:pt x="2589352" y="409453"/>
                  <a:pt x="2592212" y="412270"/>
                  <a:pt x="2594483" y="415848"/>
                </a:cubicBezTo>
                <a:cubicBezTo>
                  <a:pt x="2596753" y="419425"/>
                  <a:pt x="2597889" y="423806"/>
                  <a:pt x="2597889" y="428990"/>
                </a:cubicBezTo>
                <a:cubicBezTo>
                  <a:pt x="2597889" y="434046"/>
                  <a:pt x="2596604" y="438566"/>
                  <a:pt x="2594033" y="442550"/>
                </a:cubicBezTo>
                <a:cubicBezTo>
                  <a:pt x="2591463" y="446535"/>
                  <a:pt x="2587778" y="449684"/>
                  <a:pt x="2582979" y="451998"/>
                </a:cubicBezTo>
                <a:cubicBezTo>
                  <a:pt x="2578180" y="454311"/>
                  <a:pt x="2572440" y="455468"/>
                  <a:pt x="2565756" y="455468"/>
                </a:cubicBezTo>
                <a:lnTo>
                  <a:pt x="2519227" y="455468"/>
                </a:lnTo>
                <a:close/>
                <a:moveTo>
                  <a:pt x="2376352" y="356754"/>
                </a:moveTo>
                <a:lnTo>
                  <a:pt x="2391519" y="356754"/>
                </a:lnTo>
                <a:lnTo>
                  <a:pt x="2391519" y="433103"/>
                </a:lnTo>
                <a:lnTo>
                  <a:pt x="2439076" y="356754"/>
                </a:lnTo>
                <a:lnTo>
                  <a:pt x="2456557" y="356754"/>
                </a:lnTo>
                <a:lnTo>
                  <a:pt x="2456557" y="455468"/>
                </a:lnTo>
                <a:lnTo>
                  <a:pt x="2441390" y="455468"/>
                </a:lnTo>
                <a:lnTo>
                  <a:pt x="2441390" y="379119"/>
                </a:lnTo>
                <a:lnTo>
                  <a:pt x="2394089" y="455468"/>
                </a:lnTo>
                <a:lnTo>
                  <a:pt x="2376352" y="455468"/>
                </a:lnTo>
                <a:close/>
                <a:moveTo>
                  <a:pt x="2243002" y="356754"/>
                </a:moveTo>
                <a:lnTo>
                  <a:pt x="2248914" y="356754"/>
                </a:lnTo>
                <a:lnTo>
                  <a:pt x="2258169" y="356754"/>
                </a:lnTo>
                <a:lnTo>
                  <a:pt x="2263053" y="356754"/>
                </a:lnTo>
                <a:lnTo>
                  <a:pt x="2296986" y="434903"/>
                </a:lnTo>
                <a:lnTo>
                  <a:pt x="2331433" y="356754"/>
                </a:lnTo>
                <a:lnTo>
                  <a:pt x="2335803" y="356754"/>
                </a:lnTo>
                <a:lnTo>
                  <a:pt x="2345828" y="356754"/>
                </a:lnTo>
                <a:lnTo>
                  <a:pt x="2350970" y="356754"/>
                </a:lnTo>
                <a:lnTo>
                  <a:pt x="2350970" y="455468"/>
                </a:lnTo>
                <a:lnTo>
                  <a:pt x="2335803" y="455468"/>
                </a:lnTo>
                <a:lnTo>
                  <a:pt x="2335803" y="379946"/>
                </a:lnTo>
                <a:lnTo>
                  <a:pt x="2303155" y="455468"/>
                </a:lnTo>
                <a:lnTo>
                  <a:pt x="2290816" y="455468"/>
                </a:lnTo>
                <a:lnTo>
                  <a:pt x="2258169" y="378556"/>
                </a:lnTo>
                <a:lnTo>
                  <a:pt x="2258169" y="455468"/>
                </a:lnTo>
                <a:lnTo>
                  <a:pt x="2243002" y="455468"/>
                </a:lnTo>
                <a:close/>
                <a:moveTo>
                  <a:pt x="2138227" y="356754"/>
                </a:moveTo>
                <a:lnTo>
                  <a:pt x="2153394" y="356754"/>
                </a:lnTo>
                <a:lnTo>
                  <a:pt x="2153394" y="433103"/>
                </a:lnTo>
                <a:lnTo>
                  <a:pt x="2200951" y="356754"/>
                </a:lnTo>
                <a:lnTo>
                  <a:pt x="2218432" y="356754"/>
                </a:lnTo>
                <a:lnTo>
                  <a:pt x="2218432" y="455468"/>
                </a:lnTo>
                <a:lnTo>
                  <a:pt x="2203265" y="455468"/>
                </a:lnTo>
                <a:lnTo>
                  <a:pt x="2203265" y="379119"/>
                </a:lnTo>
                <a:lnTo>
                  <a:pt x="2155964" y="455468"/>
                </a:lnTo>
                <a:lnTo>
                  <a:pt x="2138227" y="455468"/>
                </a:lnTo>
                <a:close/>
                <a:moveTo>
                  <a:pt x="1985827" y="356754"/>
                </a:moveTo>
                <a:lnTo>
                  <a:pt x="2000994" y="356754"/>
                </a:lnTo>
                <a:lnTo>
                  <a:pt x="2000994" y="441329"/>
                </a:lnTo>
                <a:lnTo>
                  <a:pt x="2038268" y="441329"/>
                </a:lnTo>
                <a:lnTo>
                  <a:pt x="2038268" y="356754"/>
                </a:lnTo>
                <a:lnTo>
                  <a:pt x="2053435" y="356754"/>
                </a:lnTo>
                <a:lnTo>
                  <a:pt x="2053435" y="441329"/>
                </a:lnTo>
                <a:lnTo>
                  <a:pt x="2090710" y="441329"/>
                </a:lnTo>
                <a:lnTo>
                  <a:pt x="2090710" y="356754"/>
                </a:lnTo>
                <a:lnTo>
                  <a:pt x="2105877" y="356754"/>
                </a:lnTo>
                <a:lnTo>
                  <a:pt x="2105877" y="455468"/>
                </a:lnTo>
                <a:lnTo>
                  <a:pt x="1985827" y="455468"/>
                </a:lnTo>
                <a:close/>
                <a:moveTo>
                  <a:pt x="1776277" y="356754"/>
                </a:moveTo>
                <a:lnTo>
                  <a:pt x="1791444" y="356754"/>
                </a:lnTo>
                <a:lnTo>
                  <a:pt x="1791444" y="399170"/>
                </a:lnTo>
                <a:lnTo>
                  <a:pt x="1838744" y="399170"/>
                </a:lnTo>
                <a:lnTo>
                  <a:pt x="1838744" y="356754"/>
                </a:lnTo>
                <a:lnTo>
                  <a:pt x="1853911" y="356754"/>
                </a:lnTo>
                <a:lnTo>
                  <a:pt x="1853911" y="455468"/>
                </a:lnTo>
                <a:lnTo>
                  <a:pt x="1838744" y="455468"/>
                </a:lnTo>
                <a:lnTo>
                  <a:pt x="1838744" y="413309"/>
                </a:lnTo>
                <a:lnTo>
                  <a:pt x="1791444" y="413309"/>
                </a:lnTo>
                <a:lnTo>
                  <a:pt x="1791444" y="455468"/>
                </a:lnTo>
                <a:lnTo>
                  <a:pt x="1776277" y="455468"/>
                </a:lnTo>
                <a:close/>
                <a:moveTo>
                  <a:pt x="1376227" y="356754"/>
                </a:moveTo>
                <a:lnTo>
                  <a:pt x="1416586" y="356754"/>
                </a:lnTo>
                <a:cubicBezTo>
                  <a:pt x="1427212" y="356754"/>
                  <a:pt x="1435652" y="359154"/>
                  <a:pt x="1441907" y="363952"/>
                </a:cubicBezTo>
                <a:cubicBezTo>
                  <a:pt x="1448163" y="368751"/>
                  <a:pt x="1451290" y="375092"/>
                  <a:pt x="1451290" y="382975"/>
                </a:cubicBezTo>
                <a:cubicBezTo>
                  <a:pt x="1451290" y="388973"/>
                  <a:pt x="1449512" y="393611"/>
                  <a:pt x="1445956" y="396889"/>
                </a:cubicBezTo>
                <a:cubicBezTo>
                  <a:pt x="1442400" y="400167"/>
                  <a:pt x="1437837" y="402384"/>
                  <a:pt x="1432267" y="403541"/>
                </a:cubicBezTo>
                <a:cubicBezTo>
                  <a:pt x="1435909" y="404055"/>
                  <a:pt x="1439455" y="405340"/>
                  <a:pt x="1442904" y="407397"/>
                </a:cubicBezTo>
                <a:cubicBezTo>
                  <a:pt x="1446352" y="409453"/>
                  <a:pt x="1449212" y="412270"/>
                  <a:pt x="1451483" y="415848"/>
                </a:cubicBezTo>
                <a:cubicBezTo>
                  <a:pt x="1453754" y="419425"/>
                  <a:pt x="1454889" y="423806"/>
                  <a:pt x="1454889" y="428990"/>
                </a:cubicBezTo>
                <a:cubicBezTo>
                  <a:pt x="1454889" y="434046"/>
                  <a:pt x="1453604" y="438566"/>
                  <a:pt x="1451033" y="442550"/>
                </a:cubicBezTo>
                <a:cubicBezTo>
                  <a:pt x="1448463" y="446535"/>
                  <a:pt x="1444778" y="449684"/>
                  <a:pt x="1439979" y="451998"/>
                </a:cubicBezTo>
                <a:cubicBezTo>
                  <a:pt x="1435181" y="454311"/>
                  <a:pt x="1429440" y="455468"/>
                  <a:pt x="1422756" y="455468"/>
                </a:cubicBezTo>
                <a:lnTo>
                  <a:pt x="1376227" y="455468"/>
                </a:lnTo>
                <a:close/>
                <a:moveTo>
                  <a:pt x="1275321" y="356754"/>
                </a:moveTo>
                <a:lnTo>
                  <a:pt x="1355526" y="356754"/>
                </a:lnTo>
                <a:lnTo>
                  <a:pt x="1355526" y="370893"/>
                </a:lnTo>
                <a:lnTo>
                  <a:pt x="1323136" y="370893"/>
                </a:lnTo>
                <a:lnTo>
                  <a:pt x="1323136" y="455468"/>
                </a:lnTo>
                <a:lnTo>
                  <a:pt x="1307969" y="455468"/>
                </a:lnTo>
                <a:lnTo>
                  <a:pt x="1307969" y="370893"/>
                </a:lnTo>
                <a:lnTo>
                  <a:pt x="1275321" y="370893"/>
                </a:lnTo>
                <a:close/>
                <a:moveTo>
                  <a:pt x="1042852" y="356754"/>
                </a:moveTo>
                <a:lnTo>
                  <a:pt x="1048764" y="356754"/>
                </a:lnTo>
                <a:lnTo>
                  <a:pt x="1058019" y="356754"/>
                </a:lnTo>
                <a:lnTo>
                  <a:pt x="1062903" y="356754"/>
                </a:lnTo>
                <a:lnTo>
                  <a:pt x="1096836" y="434903"/>
                </a:lnTo>
                <a:lnTo>
                  <a:pt x="1131283" y="356754"/>
                </a:lnTo>
                <a:lnTo>
                  <a:pt x="1135653" y="356754"/>
                </a:lnTo>
                <a:lnTo>
                  <a:pt x="1145678" y="356754"/>
                </a:lnTo>
                <a:lnTo>
                  <a:pt x="1150820" y="356754"/>
                </a:lnTo>
                <a:lnTo>
                  <a:pt x="1150820" y="455468"/>
                </a:lnTo>
                <a:lnTo>
                  <a:pt x="1135653" y="455468"/>
                </a:lnTo>
                <a:lnTo>
                  <a:pt x="1135653" y="379946"/>
                </a:lnTo>
                <a:lnTo>
                  <a:pt x="1103005" y="455468"/>
                </a:lnTo>
                <a:lnTo>
                  <a:pt x="1090666" y="455468"/>
                </a:lnTo>
                <a:lnTo>
                  <a:pt x="1058019" y="378556"/>
                </a:lnTo>
                <a:lnTo>
                  <a:pt x="1058019" y="455468"/>
                </a:lnTo>
                <a:lnTo>
                  <a:pt x="1042852" y="455468"/>
                </a:lnTo>
                <a:close/>
                <a:moveTo>
                  <a:pt x="842827" y="356754"/>
                </a:moveTo>
                <a:lnTo>
                  <a:pt x="857994" y="356754"/>
                </a:lnTo>
                <a:lnTo>
                  <a:pt x="857994" y="399685"/>
                </a:lnTo>
                <a:lnTo>
                  <a:pt x="868019" y="399685"/>
                </a:lnTo>
                <a:lnTo>
                  <a:pt x="903495" y="356754"/>
                </a:lnTo>
                <a:lnTo>
                  <a:pt x="923032" y="356754"/>
                </a:lnTo>
                <a:lnTo>
                  <a:pt x="883186" y="404312"/>
                </a:lnTo>
                <a:lnTo>
                  <a:pt x="923546" y="455468"/>
                </a:lnTo>
                <a:lnTo>
                  <a:pt x="904009" y="455468"/>
                </a:lnTo>
                <a:lnTo>
                  <a:pt x="871618" y="413823"/>
                </a:lnTo>
                <a:lnTo>
                  <a:pt x="857994" y="413823"/>
                </a:lnTo>
                <a:lnTo>
                  <a:pt x="857994" y="455468"/>
                </a:lnTo>
                <a:lnTo>
                  <a:pt x="842827" y="455468"/>
                </a:lnTo>
                <a:close/>
                <a:moveTo>
                  <a:pt x="633277" y="356754"/>
                </a:moveTo>
                <a:lnTo>
                  <a:pt x="648444" y="356754"/>
                </a:lnTo>
                <a:lnTo>
                  <a:pt x="648444" y="399170"/>
                </a:lnTo>
                <a:lnTo>
                  <a:pt x="695744" y="399170"/>
                </a:lnTo>
                <a:lnTo>
                  <a:pt x="695744" y="356754"/>
                </a:lnTo>
                <a:lnTo>
                  <a:pt x="710911" y="356754"/>
                </a:lnTo>
                <a:lnTo>
                  <a:pt x="710911" y="455468"/>
                </a:lnTo>
                <a:lnTo>
                  <a:pt x="695744" y="455468"/>
                </a:lnTo>
                <a:lnTo>
                  <a:pt x="695744" y="413309"/>
                </a:lnTo>
                <a:lnTo>
                  <a:pt x="648444" y="413309"/>
                </a:lnTo>
                <a:lnTo>
                  <a:pt x="648444" y="455468"/>
                </a:lnTo>
                <a:lnTo>
                  <a:pt x="633277" y="455468"/>
                </a:lnTo>
                <a:close/>
                <a:moveTo>
                  <a:pt x="404677" y="356754"/>
                </a:moveTo>
                <a:lnTo>
                  <a:pt x="419844" y="356754"/>
                </a:lnTo>
                <a:lnTo>
                  <a:pt x="419844" y="392487"/>
                </a:lnTo>
                <a:lnTo>
                  <a:pt x="446065" y="392487"/>
                </a:lnTo>
                <a:cubicBezTo>
                  <a:pt x="457633" y="392487"/>
                  <a:pt x="466480" y="395422"/>
                  <a:pt x="472607" y="401291"/>
                </a:cubicBezTo>
                <a:cubicBezTo>
                  <a:pt x="478734" y="407161"/>
                  <a:pt x="481797" y="414594"/>
                  <a:pt x="481797" y="423592"/>
                </a:cubicBezTo>
                <a:cubicBezTo>
                  <a:pt x="481797" y="429504"/>
                  <a:pt x="480426" y="434871"/>
                  <a:pt x="477684" y="439691"/>
                </a:cubicBezTo>
                <a:cubicBezTo>
                  <a:pt x="474942" y="444511"/>
                  <a:pt x="470914" y="448345"/>
                  <a:pt x="465602" y="451194"/>
                </a:cubicBezTo>
                <a:cubicBezTo>
                  <a:pt x="460289" y="454044"/>
                  <a:pt x="453777" y="455468"/>
                  <a:pt x="446065" y="455468"/>
                </a:cubicBezTo>
                <a:lnTo>
                  <a:pt x="404677" y="455468"/>
                </a:lnTo>
                <a:close/>
                <a:moveTo>
                  <a:pt x="303771" y="356754"/>
                </a:moveTo>
                <a:lnTo>
                  <a:pt x="383976" y="356754"/>
                </a:lnTo>
                <a:lnTo>
                  <a:pt x="383976" y="370893"/>
                </a:lnTo>
                <a:lnTo>
                  <a:pt x="351586" y="370893"/>
                </a:lnTo>
                <a:lnTo>
                  <a:pt x="351586" y="455468"/>
                </a:lnTo>
                <a:lnTo>
                  <a:pt x="336419" y="455468"/>
                </a:lnTo>
                <a:lnTo>
                  <a:pt x="336419" y="370893"/>
                </a:lnTo>
                <a:lnTo>
                  <a:pt x="303771" y="370893"/>
                </a:lnTo>
                <a:close/>
                <a:moveTo>
                  <a:pt x="103746" y="356754"/>
                </a:moveTo>
                <a:lnTo>
                  <a:pt x="183951" y="356754"/>
                </a:lnTo>
                <a:lnTo>
                  <a:pt x="183951" y="370893"/>
                </a:lnTo>
                <a:lnTo>
                  <a:pt x="151561" y="370893"/>
                </a:lnTo>
                <a:lnTo>
                  <a:pt x="151561" y="455468"/>
                </a:lnTo>
                <a:lnTo>
                  <a:pt x="136394" y="455468"/>
                </a:lnTo>
                <a:lnTo>
                  <a:pt x="136394" y="370893"/>
                </a:lnTo>
                <a:lnTo>
                  <a:pt x="103746" y="370893"/>
                </a:lnTo>
                <a:close/>
                <a:moveTo>
                  <a:pt x="3454422" y="355469"/>
                </a:moveTo>
                <a:cubicBezTo>
                  <a:pt x="3461363" y="355469"/>
                  <a:pt x="3467618" y="356754"/>
                  <a:pt x="3473188" y="359325"/>
                </a:cubicBezTo>
                <a:cubicBezTo>
                  <a:pt x="3478758" y="361896"/>
                  <a:pt x="3483321" y="365495"/>
                  <a:pt x="3486877" y="370122"/>
                </a:cubicBezTo>
                <a:cubicBezTo>
                  <a:pt x="3490433" y="374749"/>
                  <a:pt x="3492639" y="380148"/>
                  <a:pt x="3493496" y="386317"/>
                </a:cubicBezTo>
                <a:lnTo>
                  <a:pt x="3478329" y="386317"/>
                </a:lnTo>
                <a:cubicBezTo>
                  <a:pt x="3477173" y="381818"/>
                  <a:pt x="3474613" y="377823"/>
                  <a:pt x="3470649" y="374331"/>
                </a:cubicBezTo>
                <a:cubicBezTo>
                  <a:pt x="3466687" y="370840"/>
                  <a:pt x="3461363" y="369094"/>
                  <a:pt x="3454679" y="369094"/>
                </a:cubicBezTo>
                <a:cubicBezTo>
                  <a:pt x="3448767" y="369094"/>
                  <a:pt x="3443593" y="370625"/>
                  <a:pt x="3439159" y="373689"/>
                </a:cubicBezTo>
                <a:cubicBezTo>
                  <a:pt x="3434724" y="376752"/>
                  <a:pt x="3431276" y="381058"/>
                  <a:pt x="3428812" y="386606"/>
                </a:cubicBezTo>
                <a:cubicBezTo>
                  <a:pt x="3426348" y="392155"/>
                  <a:pt x="3425116" y="398656"/>
                  <a:pt x="3425116" y="406111"/>
                </a:cubicBezTo>
                <a:cubicBezTo>
                  <a:pt x="3425116" y="413738"/>
                  <a:pt x="3426327" y="420378"/>
                  <a:pt x="3428748" y="426034"/>
                </a:cubicBezTo>
                <a:cubicBezTo>
                  <a:pt x="3431168" y="431689"/>
                  <a:pt x="3434596" y="436081"/>
                  <a:pt x="3439030" y="439209"/>
                </a:cubicBezTo>
                <a:cubicBezTo>
                  <a:pt x="3443465" y="442336"/>
                  <a:pt x="3448681" y="443900"/>
                  <a:pt x="3454679" y="443900"/>
                </a:cubicBezTo>
                <a:cubicBezTo>
                  <a:pt x="3458621" y="443900"/>
                  <a:pt x="3462198" y="443215"/>
                  <a:pt x="3465412" y="441844"/>
                </a:cubicBezTo>
                <a:cubicBezTo>
                  <a:pt x="3468625" y="440473"/>
                  <a:pt x="3471346" y="438502"/>
                  <a:pt x="3473574" y="435931"/>
                </a:cubicBezTo>
                <a:cubicBezTo>
                  <a:pt x="3475802" y="433360"/>
                  <a:pt x="3477387" y="430276"/>
                  <a:pt x="3478329" y="426677"/>
                </a:cubicBezTo>
                <a:lnTo>
                  <a:pt x="3493496" y="426677"/>
                </a:lnTo>
                <a:cubicBezTo>
                  <a:pt x="3492639" y="432503"/>
                  <a:pt x="3490530" y="437741"/>
                  <a:pt x="3487166" y="442390"/>
                </a:cubicBezTo>
                <a:cubicBezTo>
                  <a:pt x="3483803" y="447038"/>
                  <a:pt x="3479368" y="450723"/>
                  <a:pt x="3473863" y="453444"/>
                </a:cubicBezTo>
                <a:cubicBezTo>
                  <a:pt x="3468357" y="456164"/>
                  <a:pt x="3461963" y="457525"/>
                  <a:pt x="3454679" y="457525"/>
                </a:cubicBezTo>
                <a:cubicBezTo>
                  <a:pt x="3445425" y="457525"/>
                  <a:pt x="3437456" y="455340"/>
                  <a:pt x="3430772" y="450969"/>
                </a:cubicBezTo>
                <a:cubicBezTo>
                  <a:pt x="3424088" y="446599"/>
                  <a:pt x="3418947" y="440580"/>
                  <a:pt x="3415348" y="432910"/>
                </a:cubicBezTo>
                <a:cubicBezTo>
                  <a:pt x="3411749" y="425241"/>
                  <a:pt x="3409950" y="416480"/>
                  <a:pt x="3409950" y="406625"/>
                </a:cubicBezTo>
                <a:cubicBezTo>
                  <a:pt x="3409950" y="396600"/>
                  <a:pt x="3411803" y="387742"/>
                  <a:pt x="3415509" y="380051"/>
                </a:cubicBezTo>
                <a:cubicBezTo>
                  <a:pt x="3419215" y="372361"/>
                  <a:pt x="3424399" y="366341"/>
                  <a:pt x="3431061" y="361992"/>
                </a:cubicBezTo>
                <a:cubicBezTo>
                  <a:pt x="3437723" y="357643"/>
                  <a:pt x="3445511" y="355469"/>
                  <a:pt x="3454422" y="355469"/>
                </a:cubicBezTo>
                <a:close/>
                <a:moveTo>
                  <a:pt x="3349904" y="355469"/>
                </a:moveTo>
                <a:cubicBezTo>
                  <a:pt x="3358816" y="355469"/>
                  <a:pt x="3366624" y="357590"/>
                  <a:pt x="3373329" y="361831"/>
                </a:cubicBezTo>
                <a:cubicBezTo>
                  <a:pt x="3380035" y="366073"/>
                  <a:pt x="3385262" y="372028"/>
                  <a:pt x="3389010" y="379698"/>
                </a:cubicBezTo>
                <a:cubicBezTo>
                  <a:pt x="3392759" y="387367"/>
                  <a:pt x="3394634" y="396343"/>
                  <a:pt x="3394634" y="406625"/>
                </a:cubicBezTo>
                <a:cubicBezTo>
                  <a:pt x="3394634" y="416822"/>
                  <a:pt x="3392759" y="425734"/>
                  <a:pt x="3389010" y="433360"/>
                </a:cubicBezTo>
                <a:cubicBezTo>
                  <a:pt x="3385262" y="440987"/>
                  <a:pt x="3380035" y="446921"/>
                  <a:pt x="3373329" y="451162"/>
                </a:cubicBezTo>
                <a:cubicBezTo>
                  <a:pt x="3366624" y="455404"/>
                  <a:pt x="3358816" y="457525"/>
                  <a:pt x="3349904" y="457525"/>
                </a:cubicBezTo>
                <a:cubicBezTo>
                  <a:pt x="3340993" y="457525"/>
                  <a:pt x="3333184" y="455404"/>
                  <a:pt x="3326479" y="451162"/>
                </a:cubicBezTo>
                <a:cubicBezTo>
                  <a:pt x="3319774" y="446921"/>
                  <a:pt x="3314547" y="440987"/>
                  <a:pt x="3310798" y="433360"/>
                </a:cubicBezTo>
                <a:cubicBezTo>
                  <a:pt x="3307049" y="425734"/>
                  <a:pt x="3305175" y="416822"/>
                  <a:pt x="3305175" y="406625"/>
                </a:cubicBezTo>
                <a:cubicBezTo>
                  <a:pt x="3305175" y="396343"/>
                  <a:pt x="3307049" y="387367"/>
                  <a:pt x="3310798" y="379698"/>
                </a:cubicBezTo>
                <a:cubicBezTo>
                  <a:pt x="3314547" y="372028"/>
                  <a:pt x="3319774" y="366073"/>
                  <a:pt x="3326479" y="361831"/>
                </a:cubicBezTo>
                <a:cubicBezTo>
                  <a:pt x="3333184" y="357590"/>
                  <a:pt x="3340993" y="355469"/>
                  <a:pt x="3349904" y="355469"/>
                </a:cubicBezTo>
                <a:close/>
                <a:moveTo>
                  <a:pt x="2987954" y="355469"/>
                </a:moveTo>
                <a:cubicBezTo>
                  <a:pt x="2996866" y="355469"/>
                  <a:pt x="3004674" y="357590"/>
                  <a:pt x="3011379" y="361831"/>
                </a:cubicBezTo>
                <a:cubicBezTo>
                  <a:pt x="3018085" y="366073"/>
                  <a:pt x="3023312" y="372028"/>
                  <a:pt x="3027060" y="379698"/>
                </a:cubicBezTo>
                <a:cubicBezTo>
                  <a:pt x="3030809" y="387367"/>
                  <a:pt x="3032684" y="396343"/>
                  <a:pt x="3032684" y="406625"/>
                </a:cubicBezTo>
                <a:cubicBezTo>
                  <a:pt x="3032684" y="416822"/>
                  <a:pt x="3030809" y="425734"/>
                  <a:pt x="3027060" y="433360"/>
                </a:cubicBezTo>
                <a:cubicBezTo>
                  <a:pt x="3023312" y="440987"/>
                  <a:pt x="3018085" y="446921"/>
                  <a:pt x="3011379" y="451162"/>
                </a:cubicBezTo>
                <a:cubicBezTo>
                  <a:pt x="3004674" y="455404"/>
                  <a:pt x="2996866" y="457525"/>
                  <a:pt x="2987954" y="457525"/>
                </a:cubicBezTo>
                <a:cubicBezTo>
                  <a:pt x="2979043" y="457525"/>
                  <a:pt x="2971234" y="455404"/>
                  <a:pt x="2964529" y="451162"/>
                </a:cubicBezTo>
                <a:cubicBezTo>
                  <a:pt x="2957824" y="446921"/>
                  <a:pt x="2952597" y="440987"/>
                  <a:pt x="2948848" y="433360"/>
                </a:cubicBezTo>
                <a:cubicBezTo>
                  <a:pt x="2945099" y="425734"/>
                  <a:pt x="2943225" y="416822"/>
                  <a:pt x="2943225" y="406625"/>
                </a:cubicBezTo>
                <a:cubicBezTo>
                  <a:pt x="2943225" y="396343"/>
                  <a:pt x="2945099" y="387367"/>
                  <a:pt x="2948848" y="379698"/>
                </a:cubicBezTo>
                <a:cubicBezTo>
                  <a:pt x="2952597" y="372028"/>
                  <a:pt x="2957824" y="366073"/>
                  <a:pt x="2964529" y="361831"/>
                </a:cubicBezTo>
                <a:cubicBezTo>
                  <a:pt x="2971234" y="357590"/>
                  <a:pt x="2979043" y="355469"/>
                  <a:pt x="2987954" y="355469"/>
                </a:cubicBezTo>
                <a:close/>
                <a:moveTo>
                  <a:pt x="2760653" y="355469"/>
                </a:moveTo>
                <a:cubicBezTo>
                  <a:pt x="2767594" y="355469"/>
                  <a:pt x="2773624" y="356679"/>
                  <a:pt x="2778744" y="359100"/>
                </a:cubicBezTo>
                <a:cubicBezTo>
                  <a:pt x="2783864" y="361521"/>
                  <a:pt x="2787827" y="364798"/>
                  <a:pt x="2790633" y="368933"/>
                </a:cubicBezTo>
                <a:cubicBezTo>
                  <a:pt x="2793440" y="373067"/>
                  <a:pt x="2794843" y="377748"/>
                  <a:pt x="2794843" y="382975"/>
                </a:cubicBezTo>
                <a:cubicBezTo>
                  <a:pt x="2794843" y="388545"/>
                  <a:pt x="2793279" y="393044"/>
                  <a:pt x="2790152" y="396471"/>
                </a:cubicBezTo>
                <a:cubicBezTo>
                  <a:pt x="2787024" y="399899"/>
                  <a:pt x="2783103" y="402341"/>
                  <a:pt x="2778391" y="403798"/>
                </a:cubicBezTo>
                <a:lnTo>
                  <a:pt x="2778391" y="404826"/>
                </a:lnTo>
                <a:cubicBezTo>
                  <a:pt x="2782118" y="405083"/>
                  <a:pt x="2785363" y="406272"/>
                  <a:pt x="2788127" y="408393"/>
                </a:cubicBezTo>
                <a:cubicBezTo>
                  <a:pt x="2790890" y="410514"/>
                  <a:pt x="2793044" y="413277"/>
                  <a:pt x="2794586" y="416683"/>
                </a:cubicBezTo>
                <a:cubicBezTo>
                  <a:pt x="2796128" y="420089"/>
                  <a:pt x="2796899" y="423849"/>
                  <a:pt x="2796899" y="427962"/>
                </a:cubicBezTo>
                <a:cubicBezTo>
                  <a:pt x="2796899" y="433960"/>
                  <a:pt x="2795293" y="439176"/>
                  <a:pt x="2792079" y="443611"/>
                </a:cubicBezTo>
                <a:cubicBezTo>
                  <a:pt x="2788866" y="448045"/>
                  <a:pt x="2784453" y="451473"/>
                  <a:pt x="2778841" y="453894"/>
                </a:cubicBezTo>
                <a:cubicBezTo>
                  <a:pt x="2773228" y="456314"/>
                  <a:pt x="2766823" y="457525"/>
                  <a:pt x="2759625" y="457525"/>
                </a:cubicBezTo>
                <a:cubicBezTo>
                  <a:pt x="2752641" y="457525"/>
                  <a:pt x="2746386" y="456379"/>
                  <a:pt x="2740859" y="454086"/>
                </a:cubicBezTo>
                <a:cubicBezTo>
                  <a:pt x="2735332" y="451794"/>
                  <a:pt x="2730951" y="448602"/>
                  <a:pt x="2727716" y="444511"/>
                </a:cubicBezTo>
                <a:cubicBezTo>
                  <a:pt x="2724482" y="440419"/>
                  <a:pt x="2722779" y="435674"/>
                  <a:pt x="2722607" y="430276"/>
                </a:cubicBezTo>
                <a:lnTo>
                  <a:pt x="2738802" y="430276"/>
                </a:lnTo>
                <a:cubicBezTo>
                  <a:pt x="2739145" y="434731"/>
                  <a:pt x="2741169" y="438116"/>
                  <a:pt x="2744876" y="440430"/>
                </a:cubicBezTo>
                <a:cubicBezTo>
                  <a:pt x="2748582" y="442743"/>
                  <a:pt x="2753412" y="443900"/>
                  <a:pt x="2759368" y="443900"/>
                </a:cubicBezTo>
                <a:cubicBezTo>
                  <a:pt x="2765452" y="443900"/>
                  <a:pt x="2770657" y="442647"/>
                  <a:pt x="2774984" y="440140"/>
                </a:cubicBezTo>
                <a:cubicBezTo>
                  <a:pt x="2779312" y="437634"/>
                  <a:pt x="2781475" y="433575"/>
                  <a:pt x="2781475" y="427962"/>
                </a:cubicBezTo>
                <a:cubicBezTo>
                  <a:pt x="2781475" y="424663"/>
                  <a:pt x="2780661" y="421782"/>
                  <a:pt x="2779033" y="419318"/>
                </a:cubicBezTo>
                <a:cubicBezTo>
                  <a:pt x="2777405" y="416855"/>
                  <a:pt x="2775113" y="414937"/>
                  <a:pt x="2772157" y="413566"/>
                </a:cubicBezTo>
                <a:cubicBezTo>
                  <a:pt x="2769200" y="412195"/>
                  <a:pt x="2765709" y="411510"/>
                  <a:pt x="2761681" y="411510"/>
                </a:cubicBezTo>
                <a:lnTo>
                  <a:pt x="2744715" y="411510"/>
                </a:lnTo>
                <a:lnTo>
                  <a:pt x="2744715" y="397885"/>
                </a:lnTo>
                <a:lnTo>
                  <a:pt x="2761681" y="397885"/>
                </a:lnTo>
                <a:cubicBezTo>
                  <a:pt x="2767722" y="397885"/>
                  <a:pt x="2772189" y="396514"/>
                  <a:pt x="2775081" y="393772"/>
                </a:cubicBezTo>
                <a:cubicBezTo>
                  <a:pt x="2777973" y="391030"/>
                  <a:pt x="2779419" y="387602"/>
                  <a:pt x="2779419" y="383489"/>
                </a:cubicBezTo>
                <a:cubicBezTo>
                  <a:pt x="2779419" y="379076"/>
                  <a:pt x="2777855" y="375531"/>
                  <a:pt x="2774727" y="372853"/>
                </a:cubicBezTo>
                <a:cubicBezTo>
                  <a:pt x="2771600" y="370175"/>
                  <a:pt x="2767165" y="368837"/>
                  <a:pt x="2761424" y="368837"/>
                </a:cubicBezTo>
                <a:cubicBezTo>
                  <a:pt x="2755640" y="368837"/>
                  <a:pt x="2750820" y="370133"/>
                  <a:pt x="2746964" y="372725"/>
                </a:cubicBezTo>
                <a:cubicBezTo>
                  <a:pt x="2743108" y="375317"/>
                  <a:pt x="2741073" y="378648"/>
                  <a:pt x="2740859" y="382718"/>
                </a:cubicBezTo>
                <a:lnTo>
                  <a:pt x="2724921" y="382718"/>
                </a:lnTo>
                <a:cubicBezTo>
                  <a:pt x="2725092" y="377405"/>
                  <a:pt x="2726720" y="372703"/>
                  <a:pt x="2729805" y="368612"/>
                </a:cubicBezTo>
                <a:cubicBezTo>
                  <a:pt x="2732890" y="364520"/>
                  <a:pt x="2737089" y="361307"/>
                  <a:pt x="2742401" y="358972"/>
                </a:cubicBezTo>
                <a:cubicBezTo>
                  <a:pt x="2747714" y="356637"/>
                  <a:pt x="2753798" y="355469"/>
                  <a:pt x="2760653" y="355469"/>
                </a:cubicBezTo>
                <a:close/>
                <a:moveTo>
                  <a:pt x="2664104" y="355469"/>
                </a:moveTo>
                <a:cubicBezTo>
                  <a:pt x="2673016" y="355469"/>
                  <a:pt x="2680824" y="357590"/>
                  <a:pt x="2687529" y="361831"/>
                </a:cubicBezTo>
                <a:cubicBezTo>
                  <a:pt x="2694234" y="366073"/>
                  <a:pt x="2699461" y="372028"/>
                  <a:pt x="2703210" y="379698"/>
                </a:cubicBezTo>
                <a:cubicBezTo>
                  <a:pt x="2706959" y="387367"/>
                  <a:pt x="2708834" y="396343"/>
                  <a:pt x="2708834" y="406625"/>
                </a:cubicBezTo>
                <a:cubicBezTo>
                  <a:pt x="2708834" y="416822"/>
                  <a:pt x="2706959" y="425734"/>
                  <a:pt x="2703210" y="433360"/>
                </a:cubicBezTo>
                <a:cubicBezTo>
                  <a:pt x="2699461" y="440987"/>
                  <a:pt x="2694234" y="446921"/>
                  <a:pt x="2687529" y="451162"/>
                </a:cubicBezTo>
                <a:cubicBezTo>
                  <a:pt x="2680824" y="455404"/>
                  <a:pt x="2673016" y="457525"/>
                  <a:pt x="2664104" y="457525"/>
                </a:cubicBezTo>
                <a:cubicBezTo>
                  <a:pt x="2655192" y="457525"/>
                  <a:pt x="2647384" y="455404"/>
                  <a:pt x="2640679" y="451162"/>
                </a:cubicBezTo>
                <a:cubicBezTo>
                  <a:pt x="2633974" y="446921"/>
                  <a:pt x="2628747" y="440987"/>
                  <a:pt x="2624998" y="433360"/>
                </a:cubicBezTo>
                <a:cubicBezTo>
                  <a:pt x="2621249" y="425734"/>
                  <a:pt x="2619374" y="416822"/>
                  <a:pt x="2619374" y="406625"/>
                </a:cubicBezTo>
                <a:cubicBezTo>
                  <a:pt x="2619374" y="396343"/>
                  <a:pt x="2621249" y="387367"/>
                  <a:pt x="2624998" y="379698"/>
                </a:cubicBezTo>
                <a:cubicBezTo>
                  <a:pt x="2628747" y="372028"/>
                  <a:pt x="2633974" y="366073"/>
                  <a:pt x="2640679" y="361831"/>
                </a:cubicBezTo>
                <a:cubicBezTo>
                  <a:pt x="2647384" y="357590"/>
                  <a:pt x="2655192" y="355469"/>
                  <a:pt x="2664104" y="355469"/>
                </a:cubicBezTo>
                <a:close/>
                <a:moveTo>
                  <a:pt x="1918841" y="355469"/>
                </a:moveTo>
                <a:cubicBezTo>
                  <a:pt x="1922011" y="355469"/>
                  <a:pt x="1925664" y="355844"/>
                  <a:pt x="1929798" y="356594"/>
                </a:cubicBezTo>
                <a:cubicBezTo>
                  <a:pt x="1933933" y="357344"/>
                  <a:pt x="1937939" y="358875"/>
                  <a:pt x="1941816" y="361189"/>
                </a:cubicBezTo>
                <a:cubicBezTo>
                  <a:pt x="1945693" y="363502"/>
                  <a:pt x="1948918" y="366994"/>
                  <a:pt x="1951488" y="371664"/>
                </a:cubicBezTo>
                <a:cubicBezTo>
                  <a:pt x="1954059" y="376334"/>
                  <a:pt x="1955344" y="382590"/>
                  <a:pt x="1955344" y="390430"/>
                </a:cubicBezTo>
                <a:lnTo>
                  <a:pt x="1955344" y="455468"/>
                </a:lnTo>
                <a:lnTo>
                  <a:pt x="1940177" y="455468"/>
                </a:lnTo>
                <a:lnTo>
                  <a:pt x="1940177" y="442101"/>
                </a:lnTo>
                <a:lnTo>
                  <a:pt x="1939406" y="442101"/>
                </a:lnTo>
                <a:cubicBezTo>
                  <a:pt x="1938378" y="444243"/>
                  <a:pt x="1936664" y="446535"/>
                  <a:pt x="1934265" y="448977"/>
                </a:cubicBezTo>
                <a:cubicBezTo>
                  <a:pt x="1931865" y="451419"/>
                  <a:pt x="1928673" y="453497"/>
                  <a:pt x="1924689" y="455211"/>
                </a:cubicBezTo>
                <a:cubicBezTo>
                  <a:pt x="1920704" y="456925"/>
                  <a:pt x="1915842" y="457782"/>
                  <a:pt x="1910100" y="457782"/>
                </a:cubicBezTo>
                <a:cubicBezTo>
                  <a:pt x="1903845" y="457782"/>
                  <a:pt x="1898168" y="456593"/>
                  <a:pt x="1893070" y="454215"/>
                </a:cubicBezTo>
                <a:cubicBezTo>
                  <a:pt x="1887971" y="451837"/>
                  <a:pt x="1883923" y="448388"/>
                  <a:pt x="1880923" y="443868"/>
                </a:cubicBezTo>
                <a:cubicBezTo>
                  <a:pt x="1877924" y="439348"/>
                  <a:pt x="1876425" y="433874"/>
                  <a:pt x="1876425" y="427448"/>
                </a:cubicBezTo>
                <a:cubicBezTo>
                  <a:pt x="1876425" y="421792"/>
                  <a:pt x="1877538" y="417197"/>
                  <a:pt x="1879766" y="413663"/>
                </a:cubicBezTo>
                <a:cubicBezTo>
                  <a:pt x="1881994" y="410128"/>
                  <a:pt x="1884972" y="407354"/>
                  <a:pt x="1888700" y="405340"/>
                </a:cubicBezTo>
                <a:cubicBezTo>
                  <a:pt x="1892427" y="403326"/>
                  <a:pt x="1896551" y="401816"/>
                  <a:pt x="1901071" y="400809"/>
                </a:cubicBezTo>
                <a:cubicBezTo>
                  <a:pt x="1905591" y="399802"/>
                  <a:pt x="1910143" y="398999"/>
                  <a:pt x="1914728" y="398399"/>
                </a:cubicBezTo>
                <a:cubicBezTo>
                  <a:pt x="1920726" y="397628"/>
                  <a:pt x="1925599" y="397039"/>
                  <a:pt x="1929348" y="396632"/>
                </a:cubicBezTo>
                <a:cubicBezTo>
                  <a:pt x="1933097" y="396225"/>
                  <a:pt x="1935839" y="395529"/>
                  <a:pt x="1937575" y="394543"/>
                </a:cubicBezTo>
                <a:cubicBezTo>
                  <a:pt x="1939310" y="393558"/>
                  <a:pt x="1940177" y="391844"/>
                  <a:pt x="1940177" y="389402"/>
                </a:cubicBezTo>
                <a:lnTo>
                  <a:pt x="1940177" y="388888"/>
                </a:lnTo>
                <a:cubicBezTo>
                  <a:pt x="1940177" y="382547"/>
                  <a:pt x="1938453" y="377620"/>
                  <a:pt x="1935004" y="374106"/>
                </a:cubicBezTo>
                <a:cubicBezTo>
                  <a:pt x="1931555" y="370593"/>
                  <a:pt x="1926338" y="368837"/>
                  <a:pt x="1919355" y="368837"/>
                </a:cubicBezTo>
                <a:cubicBezTo>
                  <a:pt x="1912114" y="368837"/>
                  <a:pt x="1906437" y="370422"/>
                  <a:pt x="1902324" y="373592"/>
                </a:cubicBezTo>
                <a:cubicBezTo>
                  <a:pt x="1898211" y="376763"/>
                  <a:pt x="1895319" y="380148"/>
                  <a:pt x="1893648" y="383746"/>
                </a:cubicBezTo>
                <a:lnTo>
                  <a:pt x="1879252" y="378605"/>
                </a:lnTo>
                <a:cubicBezTo>
                  <a:pt x="1881823" y="372607"/>
                  <a:pt x="1885261" y="367926"/>
                  <a:pt x="1889567" y="364563"/>
                </a:cubicBezTo>
                <a:cubicBezTo>
                  <a:pt x="1893873" y="361200"/>
                  <a:pt x="1898586" y="358843"/>
                  <a:pt x="1903706" y="357493"/>
                </a:cubicBezTo>
                <a:cubicBezTo>
                  <a:pt x="1908826" y="356144"/>
                  <a:pt x="1913871" y="355469"/>
                  <a:pt x="1918841" y="355469"/>
                </a:cubicBezTo>
                <a:close/>
                <a:moveTo>
                  <a:pt x="1663722" y="355469"/>
                </a:moveTo>
                <a:cubicBezTo>
                  <a:pt x="1670663" y="355469"/>
                  <a:pt x="1676918" y="356754"/>
                  <a:pt x="1682488" y="359325"/>
                </a:cubicBezTo>
                <a:cubicBezTo>
                  <a:pt x="1688058" y="361896"/>
                  <a:pt x="1692621" y="365495"/>
                  <a:pt x="1696177" y="370122"/>
                </a:cubicBezTo>
                <a:cubicBezTo>
                  <a:pt x="1699733" y="374749"/>
                  <a:pt x="1701939" y="380148"/>
                  <a:pt x="1702796" y="386317"/>
                </a:cubicBezTo>
                <a:lnTo>
                  <a:pt x="1687629" y="386317"/>
                </a:lnTo>
                <a:cubicBezTo>
                  <a:pt x="1686472" y="381818"/>
                  <a:pt x="1683913" y="377823"/>
                  <a:pt x="1679950" y="374331"/>
                </a:cubicBezTo>
                <a:cubicBezTo>
                  <a:pt x="1675986" y="370840"/>
                  <a:pt x="1670663" y="369094"/>
                  <a:pt x="1663979" y="369094"/>
                </a:cubicBezTo>
                <a:cubicBezTo>
                  <a:pt x="1658067" y="369094"/>
                  <a:pt x="1652893" y="370625"/>
                  <a:pt x="1648459" y="373689"/>
                </a:cubicBezTo>
                <a:cubicBezTo>
                  <a:pt x="1644024" y="376752"/>
                  <a:pt x="1640575" y="381058"/>
                  <a:pt x="1638112" y="386606"/>
                </a:cubicBezTo>
                <a:cubicBezTo>
                  <a:pt x="1635648" y="392155"/>
                  <a:pt x="1634417" y="398656"/>
                  <a:pt x="1634417" y="406111"/>
                </a:cubicBezTo>
                <a:cubicBezTo>
                  <a:pt x="1634417" y="413738"/>
                  <a:pt x="1635627" y="420378"/>
                  <a:pt x="1638048" y="426034"/>
                </a:cubicBezTo>
                <a:cubicBezTo>
                  <a:pt x="1640468" y="431689"/>
                  <a:pt x="1643896" y="436081"/>
                  <a:pt x="1648330" y="439209"/>
                </a:cubicBezTo>
                <a:cubicBezTo>
                  <a:pt x="1652765" y="442336"/>
                  <a:pt x="1657981" y="443900"/>
                  <a:pt x="1663979" y="443900"/>
                </a:cubicBezTo>
                <a:cubicBezTo>
                  <a:pt x="1667921" y="443900"/>
                  <a:pt x="1671498" y="443215"/>
                  <a:pt x="1674712" y="441844"/>
                </a:cubicBezTo>
                <a:cubicBezTo>
                  <a:pt x="1677925" y="440473"/>
                  <a:pt x="1680646" y="438502"/>
                  <a:pt x="1682874" y="435931"/>
                </a:cubicBezTo>
                <a:cubicBezTo>
                  <a:pt x="1685102" y="433360"/>
                  <a:pt x="1686687" y="430276"/>
                  <a:pt x="1687629" y="426677"/>
                </a:cubicBezTo>
                <a:lnTo>
                  <a:pt x="1702796" y="426677"/>
                </a:lnTo>
                <a:cubicBezTo>
                  <a:pt x="1701939" y="432503"/>
                  <a:pt x="1699829" y="437741"/>
                  <a:pt x="1696466" y="442390"/>
                </a:cubicBezTo>
                <a:cubicBezTo>
                  <a:pt x="1693103" y="447038"/>
                  <a:pt x="1688668" y="450723"/>
                  <a:pt x="1683163" y="453444"/>
                </a:cubicBezTo>
                <a:cubicBezTo>
                  <a:pt x="1677657" y="456164"/>
                  <a:pt x="1671263" y="457525"/>
                  <a:pt x="1663979" y="457525"/>
                </a:cubicBezTo>
                <a:cubicBezTo>
                  <a:pt x="1654725" y="457525"/>
                  <a:pt x="1646756" y="455340"/>
                  <a:pt x="1640072" y="450969"/>
                </a:cubicBezTo>
                <a:cubicBezTo>
                  <a:pt x="1633388" y="446599"/>
                  <a:pt x="1628247" y="440580"/>
                  <a:pt x="1624648" y="432910"/>
                </a:cubicBezTo>
                <a:cubicBezTo>
                  <a:pt x="1621049" y="425241"/>
                  <a:pt x="1619249" y="416480"/>
                  <a:pt x="1619249" y="406625"/>
                </a:cubicBezTo>
                <a:cubicBezTo>
                  <a:pt x="1619249" y="396600"/>
                  <a:pt x="1621103" y="387742"/>
                  <a:pt x="1624809" y="380051"/>
                </a:cubicBezTo>
                <a:cubicBezTo>
                  <a:pt x="1628515" y="372361"/>
                  <a:pt x="1633699" y="366341"/>
                  <a:pt x="1640361" y="361992"/>
                </a:cubicBezTo>
                <a:cubicBezTo>
                  <a:pt x="1647023" y="357643"/>
                  <a:pt x="1654810" y="355469"/>
                  <a:pt x="1663722" y="355469"/>
                </a:cubicBezTo>
                <a:close/>
                <a:moveTo>
                  <a:pt x="1521104" y="355469"/>
                </a:moveTo>
                <a:cubicBezTo>
                  <a:pt x="1530016" y="355469"/>
                  <a:pt x="1537824" y="357590"/>
                  <a:pt x="1544529" y="361831"/>
                </a:cubicBezTo>
                <a:cubicBezTo>
                  <a:pt x="1551235" y="366073"/>
                  <a:pt x="1556462" y="372028"/>
                  <a:pt x="1560210" y="379698"/>
                </a:cubicBezTo>
                <a:cubicBezTo>
                  <a:pt x="1563959" y="387367"/>
                  <a:pt x="1565834" y="396343"/>
                  <a:pt x="1565834" y="406625"/>
                </a:cubicBezTo>
                <a:cubicBezTo>
                  <a:pt x="1565834" y="416822"/>
                  <a:pt x="1563959" y="425734"/>
                  <a:pt x="1560210" y="433360"/>
                </a:cubicBezTo>
                <a:cubicBezTo>
                  <a:pt x="1556462" y="440987"/>
                  <a:pt x="1551235" y="446921"/>
                  <a:pt x="1544529" y="451162"/>
                </a:cubicBezTo>
                <a:cubicBezTo>
                  <a:pt x="1537824" y="455404"/>
                  <a:pt x="1530016" y="457525"/>
                  <a:pt x="1521104" y="457525"/>
                </a:cubicBezTo>
                <a:cubicBezTo>
                  <a:pt x="1512193" y="457525"/>
                  <a:pt x="1504384" y="455404"/>
                  <a:pt x="1497679" y="451162"/>
                </a:cubicBezTo>
                <a:cubicBezTo>
                  <a:pt x="1490974" y="446921"/>
                  <a:pt x="1485747" y="440987"/>
                  <a:pt x="1481998" y="433360"/>
                </a:cubicBezTo>
                <a:cubicBezTo>
                  <a:pt x="1478249" y="425734"/>
                  <a:pt x="1476374" y="416822"/>
                  <a:pt x="1476374" y="406625"/>
                </a:cubicBezTo>
                <a:cubicBezTo>
                  <a:pt x="1476374" y="396343"/>
                  <a:pt x="1478249" y="387367"/>
                  <a:pt x="1481998" y="379698"/>
                </a:cubicBezTo>
                <a:cubicBezTo>
                  <a:pt x="1485747" y="372028"/>
                  <a:pt x="1490974" y="366073"/>
                  <a:pt x="1497679" y="361831"/>
                </a:cubicBezTo>
                <a:cubicBezTo>
                  <a:pt x="1504384" y="357590"/>
                  <a:pt x="1512193" y="355469"/>
                  <a:pt x="1521104" y="355469"/>
                </a:cubicBezTo>
                <a:close/>
                <a:moveTo>
                  <a:pt x="1216047" y="355469"/>
                </a:moveTo>
                <a:cubicBezTo>
                  <a:pt x="1222988" y="355469"/>
                  <a:pt x="1229243" y="356754"/>
                  <a:pt x="1234813" y="359325"/>
                </a:cubicBezTo>
                <a:cubicBezTo>
                  <a:pt x="1240383" y="361896"/>
                  <a:pt x="1244946" y="365495"/>
                  <a:pt x="1248502" y="370122"/>
                </a:cubicBezTo>
                <a:cubicBezTo>
                  <a:pt x="1252058" y="374749"/>
                  <a:pt x="1254264" y="380148"/>
                  <a:pt x="1255121" y="386317"/>
                </a:cubicBezTo>
                <a:lnTo>
                  <a:pt x="1239954" y="386317"/>
                </a:lnTo>
                <a:cubicBezTo>
                  <a:pt x="1238798" y="381818"/>
                  <a:pt x="1236237" y="377823"/>
                  <a:pt x="1232275" y="374331"/>
                </a:cubicBezTo>
                <a:cubicBezTo>
                  <a:pt x="1228311" y="370840"/>
                  <a:pt x="1222988" y="369094"/>
                  <a:pt x="1216304" y="369094"/>
                </a:cubicBezTo>
                <a:cubicBezTo>
                  <a:pt x="1210392" y="369094"/>
                  <a:pt x="1205218" y="370625"/>
                  <a:pt x="1200784" y="373689"/>
                </a:cubicBezTo>
                <a:cubicBezTo>
                  <a:pt x="1196349" y="376752"/>
                  <a:pt x="1192900" y="381058"/>
                  <a:pt x="1190437" y="386606"/>
                </a:cubicBezTo>
                <a:cubicBezTo>
                  <a:pt x="1187973" y="392155"/>
                  <a:pt x="1186742" y="398656"/>
                  <a:pt x="1186742" y="406111"/>
                </a:cubicBezTo>
                <a:cubicBezTo>
                  <a:pt x="1186742" y="413738"/>
                  <a:pt x="1187952" y="420378"/>
                  <a:pt x="1190373" y="426034"/>
                </a:cubicBezTo>
                <a:cubicBezTo>
                  <a:pt x="1192793" y="431689"/>
                  <a:pt x="1196221" y="436081"/>
                  <a:pt x="1200655" y="439209"/>
                </a:cubicBezTo>
                <a:cubicBezTo>
                  <a:pt x="1205090" y="442336"/>
                  <a:pt x="1210306" y="443900"/>
                  <a:pt x="1216304" y="443900"/>
                </a:cubicBezTo>
                <a:cubicBezTo>
                  <a:pt x="1220246" y="443900"/>
                  <a:pt x="1223823" y="443215"/>
                  <a:pt x="1227037" y="441844"/>
                </a:cubicBezTo>
                <a:cubicBezTo>
                  <a:pt x="1230250" y="440473"/>
                  <a:pt x="1232971" y="438502"/>
                  <a:pt x="1235198" y="435931"/>
                </a:cubicBezTo>
                <a:cubicBezTo>
                  <a:pt x="1237427" y="433360"/>
                  <a:pt x="1239012" y="430276"/>
                  <a:pt x="1239954" y="426677"/>
                </a:cubicBezTo>
                <a:lnTo>
                  <a:pt x="1255121" y="426677"/>
                </a:lnTo>
                <a:cubicBezTo>
                  <a:pt x="1254264" y="432503"/>
                  <a:pt x="1252154" y="437741"/>
                  <a:pt x="1248791" y="442390"/>
                </a:cubicBezTo>
                <a:cubicBezTo>
                  <a:pt x="1245428" y="447038"/>
                  <a:pt x="1240993" y="450723"/>
                  <a:pt x="1235488" y="453444"/>
                </a:cubicBezTo>
                <a:cubicBezTo>
                  <a:pt x="1229982" y="456164"/>
                  <a:pt x="1223588" y="457525"/>
                  <a:pt x="1216304" y="457525"/>
                </a:cubicBezTo>
                <a:cubicBezTo>
                  <a:pt x="1207050" y="457525"/>
                  <a:pt x="1199081" y="455340"/>
                  <a:pt x="1192397" y="450969"/>
                </a:cubicBezTo>
                <a:cubicBezTo>
                  <a:pt x="1185713" y="446599"/>
                  <a:pt x="1180572" y="440580"/>
                  <a:pt x="1176973" y="432910"/>
                </a:cubicBezTo>
                <a:cubicBezTo>
                  <a:pt x="1173374" y="425241"/>
                  <a:pt x="1171574" y="416480"/>
                  <a:pt x="1171574" y="406625"/>
                </a:cubicBezTo>
                <a:cubicBezTo>
                  <a:pt x="1171574" y="396600"/>
                  <a:pt x="1173428" y="387742"/>
                  <a:pt x="1177134" y="380051"/>
                </a:cubicBezTo>
                <a:cubicBezTo>
                  <a:pt x="1180840" y="372361"/>
                  <a:pt x="1186024" y="366341"/>
                  <a:pt x="1192686" y="361992"/>
                </a:cubicBezTo>
                <a:cubicBezTo>
                  <a:pt x="1199348" y="357643"/>
                  <a:pt x="1207136" y="355469"/>
                  <a:pt x="1216047" y="355469"/>
                </a:cubicBezTo>
                <a:close/>
                <a:moveTo>
                  <a:pt x="978179" y="355469"/>
                </a:moveTo>
                <a:cubicBezTo>
                  <a:pt x="987091" y="355469"/>
                  <a:pt x="994899" y="357590"/>
                  <a:pt x="1001604" y="361831"/>
                </a:cubicBezTo>
                <a:cubicBezTo>
                  <a:pt x="1008310" y="366073"/>
                  <a:pt x="1013537" y="372028"/>
                  <a:pt x="1017285" y="379698"/>
                </a:cubicBezTo>
                <a:cubicBezTo>
                  <a:pt x="1021034" y="387367"/>
                  <a:pt x="1022909" y="396343"/>
                  <a:pt x="1022909" y="406625"/>
                </a:cubicBezTo>
                <a:cubicBezTo>
                  <a:pt x="1022909" y="416822"/>
                  <a:pt x="1021034" y="425734"/>
                  <a:pt x="1017285" y="433360"/>
                </a:cubicBezTo>
                <a:cubicBezTo>
                  <a:pt x="1013537" y="440987"/>
                  <a:pt x="1008310" y="446921"/>
                  <a:pt x="1001604" y="451162"/>
                </a:cubicBezTo>
                <a:cubicBezTo>
                  <a:pt x="994899" y="455404"/>
                  <a:pt x="987091" y="457525"/>
                  <a:pt x="978179" y="457525"/>
                </a:cubicBezTo>
                <a:cubicBezTo>
                  <a:pt x="969267" y="457525"/>
                  <a:pt x="961459" y="455404"/>
                  <a:pt x="954754" y="451162"/>
                </a:cubicBezTo>
                <a:cubicBezTo>
                  <a:pt x="948049" y="446921"/>
                  <a:pt x="942822" y="440987"/>
                  <a:pt x="939073" y="433360"/>
                </a:cubicBezTo>
                <a:cubicBezTo>
                  <a:pt x="935324" y="425734"/>
                  <a:pt x="933450" y="416822"/>
                  <a:pt x="933450" y="406625"/>
                </a:cubicBezTo>
                <a:cubicBezTo>
                  <a:pt x="933450" y="396343"/>
                  <a:pt x="935324" y="387367"/>
                  <a:pt x="939073" y="379698"/>
                </a:cubicBezTo>
                <a:cubicBezTo>
                  <a:pt x="942822" y="372028"/>
                  <a:pt x="948049" y="366073"/>
                  <a:pt x="954754" y="361831"/>
                </a:cubicBezTo>
                <a:cubicBezTo>
                  <a:pt x="961459" y="357590"/>
                  <a:pt x="969267" y="355469"/>
                  <a:pt x="978179" y="355469"/>
                </a:cubicBezTo>
                <a:close/>
                <a:moveTo>
                  <a:pt x="775841" y="355469"/>
                </a:moveTo>
                <a:cubicBezTo>
                  <a:pt x="779011" y="355469"/>
                  <a:pt x="782664" y="355844"/>
                  <a:pt x="786798" y="356594"/>
                </a:cubicBezTo>
                <a:cubicBezTo>
                  <a:pt x="790933" y="357344"/>
                  <a:pt x="794939" y="358875"/>
                  <a:pt x="798816" y="361189"/>
                </a:cubicBezTo>
                <a:cubicBezTo>
                  <a:pt x="802693" y="363502"/>
                  <a:pt x="805917" y="366994"/>
                  <a:pt x="808488" y="371664"/>
                </a:cubicBezTo>
                <a:cubicBezTo>
                  <a:pt x="811059" y="376334"/>
                  <a:pt x="812344" y="382590"/>
                  <a:pt x="812344" y="390430"/>
                </a:cubicBezTo>
                <a:lnTo>
                  <a:pt x="812344" y="455468"/>
                </a:lnTo>
                <a:lnTo>
                  <a:pt x="797177" y="455468"/>
                </a:lnTo>
                <a:lnTo>
                  <a:pt x="797177" y="442101"/>
                </a:lnTo>
                <a:lnTo>
                  <a:pt x="796406" y="442101"/>
                </a:lnTo>
                <a:cubicBezTo>
                  <a:pt x="795378" y="444243"/>
                  <a:pt x="793664" y="446535"/>
                  <a:pt x="791265" y="448977"/>
                </a:cubicBezTo>
                <a:cubicBezTo>
                  <a:pt x="788865" y="451419"/>
                  <a:pt x="785673" y="453497"/>
                  <a:pt x="781689" y="455211"/>
                </a:cubicBezTo>
                <a:cubicBezTo>
                  <a:pt x="777704" y="456925"/>
                  <a:pt x="772842" y="457782"/>
                  <a:pt x="767100" y="457782"/>
                </a:cubicBezTo>
                <a:cubicBezTo>
                  <a:pt x="760845" y="457782"/>
                  <a:pt x="755168" y="456593"/>
                  <a:pt x="750070" y="454215"/>
                </a:cubicBezTo>
                <a:cubicBezTo>
                  <a:pt x="744971" y="451837"/>
                  <a:pt x="740922" y="448388"/>
                  <a:pt x="737923" y="443868"/>
                </a:cubicBezTo>
                <a:cubicBezTo>
                  <a:pt x="734924" y="439348"/>
                  <a:pt x="733425" y="433874"/>
                  <a:pt x="733425" y="427448"/>
                </a:cubicBezTo>
                <a:cubicBezTo>
                  <a:pt x="733425" y="421792"/>
                  <a:pt x="734539" y="417197"/>
                  <a:pt x="736767" y="413663"/>
                </a:cubicBezTo>
                <a:cubicBezTo>
                  <a:pt x="738994" y="410128"/>
                  <a:pt x="741972" y="407354"/>
                  <a:pt x="745700" y="405340"/>
                </a:cubicBezTo>
                <a:cubicBezTo>
                  <a:pt x="749427" y="403326"/>
                  <a:pt x="753551" y="401816"/>
                  <a:pt x="758071" y="400809"/>
                </a:cubicBezTo>
                <a:cubicBezTo>
                  <a:pt x="762591" y="399802"/>
                  <a:pt x="767143" y="398999"/>
                  <a:pt x="771728" y="398399"/>
                </a:cubicBezTo>
                <a:cubicBezTo>
                  <a:pt x="777726" y="397628"/>
                  <a:pt x="782599" y="397039"/>
                  <a:pt x="786348" y="396632"/>
                </a:cubicBezTo>
                <a:cubicBezTo>
                  <a:pt x="790097" y="396225"/>
                  <a:pt x="792839" y="395529"/>
                  <a:pt x="794574" y="394543"/>
                </a:cubicBezTo>
                <a:cubicBezTo>
                  <a:pt x="796310" y="393558"/>
                  <a:pt x="797177" y="391844"/>
                  <a:pt x="797177" y="389402"/>
                </a:cubicBezTo>
                <a:lnTo>
                  <a:pt x="797177" y="388888"/>
                </a:lnTo>
                <a:cubicBezTo>
                  <a:pt x="797177" y="382547"/>
                  <a:pt x="795453" y="377620"/>
                  <a:pt x="792004" y="374106"/>
                </a:cubicBezTo>
                <a:cubicBezTo>
                  <a:pt x="788555" y="370593"/>
                  <a:pt x="783338" y="368837"/>
                  <a:pt x="776355" y="368837"/>
                </a:cubicBezTo>
                <a:cubicBezTo>
                  <a:pt x="769114" y="368837"/>
                  <a:pt x="763437" y="370422"/>
                  <a:pt x="759324" y="373592"/>
                </a:cubicBezTo>
                <a:cubicBezTo>
                  <a:pt x="755211" y="376763"/>
                  <a:pt x="752319" y="380148"/>
                  <a:pt x="750648" y="383746"/>
                </a:cubicBezTo>
                <a:lnTo>
                  <a:pt x="736252" y="378605"/>
                </a:lnTo>
                <a:cubicBezTo>
                  <a:pt x="738823" y="372607"/>
                  <a:pt x="742261" y="367926"/>
                  <a:pt x="746567" y="364563"/>
                </a:cubicBezTo>
                <a:cubicBezTo>
                  <a:pt x="750873" y="361200"/>
                  <a:pt x="755586" y="358843"/>
                  <a:pt x="760706" y="357493"/>
                </a:cubicBezTo>
                <a:cubicBezTo>
                  <a:pt x="765826" y="356144"/>
                  <a:pt x="770871" y="355469"/>
                  <a:pt x="775841" y="355469"/>
                </a:cubicBezTo>
                <a:close/>
                <a:moveTo>
                  <a:pt x="579428" y="355469"/>
                </a:moveTo>
                <a:cubicBezTo>
                  <a:pt x="586369" y="355469"/>
                  <a:pt x="592399" y="356679"/>
                  <a:pt x="597519" y="359100"/>
                </a:cubicBezTo>
                <a:cubicBezTo>
                  <a:pt x="602639" y="361521"/>
                  <a:pt x="606602" y="364798"/>
                  <a:pt x="609409" y="368933"/>
                </a:cubicBezTo>
                <a:cubicBezTo>
                  <a:pt x="612215" y="373067"/>
                  <a:pt x="613618" y="377748"/>
                  <a:pt x="613618" y="382975"/>
                </a:cubicBezTo>
                <a:cubicBezTo>
                  <a:pt x="613618" y="388545"/>
                  <a:pt x="612054" y="393044"/>
                  <a:pt x="608927" y="396471"/>
                </a:cubicBezTo>
                <a:cubicBezTo>
                  <a:pt x="605799" y="399899"/>
                  <a:pt x="601879" y="402341"/>
                  <a:pt x="597166" y="403798"/>
                </a:cubicBezTo>
                <a:lnTo>
                  <a:pt x="597166" y="404826"/>
                </a:lnTo>
                <a:cubicBezTo>
                  <a:pt x="600893" y="405083"/>
                  <a:pt x="604139" y="406272"/>
                  <a:pt x="606902" y="408393"/>
                </a:cubicBezTo>
                <a:cubicBezTo>
                  <a:pt x="609666" y="410514"/>
                  <a:pt x="611819" y="413277"/>
                  <a:pt x="613361" y="416683"/>
                </a:cubicBezTo>
                <a:cubicBezTo>
                  <a:pt x="614903" y="420089"/>
                  <a:pt x="615674" y="423849"/>
                  <a:pt x="615674" y="427962"/>
                </a:cubicBezTo>
                <a:cubicBezTo>
                  <a:pt x="615674" y="433960"/>
                  <a:pt x="614068" y="439176"/>
                  <a:pt x="610855" y="443611"/>
                </a:cubicBezTo>
                <a:cubicBezTo>
                  <a:pt x="607641" y="448045"/>
                  <a:pt x="603228" y="451473"/>
                  <a:pt x="597616" y="453894"/>
                </a:cubicBezTo>
                <a:cubicBezTo>
                  <a:pt x="592003" y="456314"/>
                  <a:pt x="585598" y="457525"/>
                  <a:pt x="578400" y="457525"/>
                </a:cubicBezTo>
                <a:cubicBezTo>
                  <a:pt x="571416" y="457525"/>
                  <a:pt x="565161" y="456379"/>
                  <a:pt x="559634" y="454086"/>
                </a:cubicBezTo>
                <a:cubicBezTo>
                  <a:pt x="554107" y="451794"/>
                  <a:pt x="549726" y="448602"/>
                  <a:pt x="546491" y="444511"/>
                </a:cubicBezTo>
                <a:cubicBezTo>
                  <a:pt x="543257" y="440419"/>
                  <a:pt x="541554" y="435674"/>
                  <a:pt x="541382" y="430276"/>
                </a:cubicBezTo>
                <a:lnTo>
                  <a:pt x="557577" y="430276"/>
                </a:lnTo>
                <a:cubicBezTo>
                  <a:pt x="557920" y="434731"/>
                  <a:pt x="559945" y="438116"/>
                  <a:pt x="563651" y="440430"/>
                </a:cubicBezTo>
                <a:cubicBezTo>
                  <a:pt x="567357" y="442743"/>
                  <a:pt x="572187" y="443900"/>
                  <a:pt x="578143" y="443900"/>
                </a:cubicBezTo>
                <a:cubicBezTo>
                  <a:pt x="584227" y="443900"/>
                  <a:pt x="589432" y="442647"/>
                  <a:pt x="593760" y="440140"/>
                </a:cubicBezTo>
                <a:cubicBezTo>
                  <a:pt x="598087" y="437634"/>
                  <a:pt x="600251" y="433575"/>
                  <a:pt x="600251" y="427962"/>
                </a:cubicBezTo>
                <a:cubicBezTo>
                  <a:pt x="600251" y="424663"/>
                  <a:pt x="599436" y="421782"/>
                  <a:pt x="597808" y="419318"/>
                </a:cubicBezTo>
                <a:cubicBezTo>
                  <a:pt x="596180" y="416855"/>
                  <a:pt x="593888" y="414937"/>
                  <a:pt x="590932" y="413566"/>
                </a:cubicBezTo>
                <a:cubicBezTo>
                  <a:pt x="587976" y="412195"/>
                  <a:pt x="584484" y="411510"/>
                  <a:pt x="580456" y="411510"/>
                </a:cubicBezTo>
                <a:lnTo>
                  <a:pt x="563490" y="411510"/>
                </a:lnTo>
                <a:lnTo>
                  <a:pt x="563490" y="397885"/>
                </a:lnTo>
                <a:lnTo>
                  <a:pt x="580456" y="397885"/>
                </a:lnTo>
                <a:cubicBezTo>
                  <a:pt x="586497" y="397885"/>
                  <a:pt x="590964" y="396514"/>
                  <a:pt x="593856" y="393772"/>
                </a:cubicBezTo>
                <a:cubicBezTo>
                  <a:pt x="596748" y="391030"/>
                  <a:pt x="598194" y="387602"/>
                  <a:pt x="598194" y="383489"/>
                </a:cubicBezTo>
                <a:cubicBezTo>
                  <a:pt x="598194" y="379076"/>
                  <a:pt x="596630" y="375531"/>
                  <a:pt x="593503" y="372853"/>
                </a:cubicBezTo>
                <a:cubicBezTo>
                  <a:pt x="590375" y="370175"/>
                  <a:pt x="585940" y="368837"/>
                  <a:pt x="580199" y="368837"/>
                </a:cubicBezTo>
                <a:cubicBezTo>
                  <a:pt x="574415" y="368837"/>
                  <a:pt x="569595" y="370133"/>
                  <a:pt x="565739" y="372725"/>
                </a:cubicBezTo>
                <a:cubicBezTo>
                  <a:pt x="561883" y="375317"/>
                  <a:pt x="559848" y="378648"/>
                  <a:pt x="559634" y="382718"/>
                </a:cubicBezTo>
                <a:lnTo>
                  <a:pt x="543696" y="382718"/>
                </a:lnTo>
                <a:cubicBezTo>
                  <a:pt x="543867" y="377405"/>
                  <a:pt x="545495" y="372703"/>
                  <a:pt x="548580" y="368612"/>
                </a:cubicBezTo>
                <a:cubicBezTo>
                  <a:pt x="551665" y="364520"/>
                  <a:pt x="555864" y="361307"/>
                  <a:pt x="561176" y="358972"/>
                </a:cubicBezTo>
                <a:cubicBezTo>
                  <a:pt x="566489" y="356637"/>
                  <a:pt x="572573" y="355469"/>
                  <a:pt x="579428" y="355469"/>
                </a:cubicBezTo>
                <a:close/>
                <a:moveTo>
                  <a:pt x="242441" y="355469"/>
                </a:moveTo>
                <a:cubicBezTo>
                  <a:pt x="245611" y="355469"/>
                  <a:pt x="249264" y="355844"/>
                  <a:pt x="253398" y="356594"/>
                </a:cubicBezTo>
                <a:cubicBezTo>
                  <a:pt x="257533" y="357344"/>
                  <a:pt x="261539" y="358875"/>
                  <a:pt x="265416" y="361189"/>
                </a:cubicBezTo>
                <a:cubicBezTo>
                  <a:pt x="269293" y="363502"/>
                  <a:pt x="272517" y="366994"/>
                  <a:pt x="275088" y="371664"/>
                </a:cubicBezTo>
                <a:cubicBezTo>
                  <a:pt x="277659" y="376334"/>
                  <a:pt x="278944" y="382590"/>
                  <a:pt x="278944" y="390430"/>
                </a:cubicBezTo>
                <a:lnTo>
                  <a:pt x="278944" y="455468"/>
                </a:lnTo>
                <a:lnTo>
                  <a:pt x="263777" y="455468"/>
                </a:lnTo>
                <a:lnTo>
                  <a:pt x="263777" y="442101"/>
                </a:lnTo>
                <a:lnTo>
                  <a:pt x="263006" y="442101"/>
                </a:lnTo>
                <a:cubicBezTo>
                  <a:pt x="261978" y="444243"/>
                  <a:pt x="260264" y="446535"/>
                  <a:pt x="257865" y="448977"/>
                </a:cubicBezTo>
                <a:cubicBezTo>
                  <a:pt x="255465" y="451419"/>
                  <a:pt x="252274" y="453497"/>
                  <a:pt x="248289" y="455211"/>
                </a:cubicBezTo>
                <a:cubicBezTo>
                  <a:pt x="244304" y="456925"/>
                  <a:pt x="239442" y="457782"/>
                  <a:pt x="233700" y="457782"/>
                </a:cubicBezTo>
                <a:cubicBezTo>
                  <a:pt x="227445" y="457782"/>
                  <a:pt x="221768" y="456593"/>
                  <a:pt x="216670" y="454215"/>
                </a:cubicBezTo>
                <a:cubicBezTo>
                  <a:pt x="211571" y="451837"/>
                  <a:pt x="207522" y="448388"/>
                  <a:pt x="204523" y="443868"/>
                </a:cubicBezTo>
                <a:cubicBezTo>
                  <a:pt x="201524" y="439348"/>
                  <a:pt x="200025" y="433874"/>
                  <a:pt x="200025" y="427448"/>
                </a:cubicBezTo>
                <a:cubicBezTo>
                  <a:pt x="200025" y="421792"/>
                  <a:pt x="201139" y="417197"/>
                  <a:pt x="203366" y="413663"/>
                </a:cubicBezTo>
                <a:cubicBezTo>
                  <a:pt x="205594" y="410128"/>
                  <a:pt x="208572" y="407354"/>
                  <a:pt x="212300" y="405340"/>
                </a:cubicBezTo>
                <a:cubicBezTo>
                  <a:pt x="216027" y="403326"/>
                  <a:pt x="220151" y="401816"/>
                  <a:pt x="224671" y="400809"/>
                </a:cubicBezTo>
                <a:cubicBezTo>
                  <a:pt x="229191" y="399802"/>
                  <a:pt x="233743" y="398999"/>
                  <a:pt x="238328" y="398399"/>
                </a:cubicBezTo>
                <a:cubicBezTo>
                  <a:pt x="244326" y="397628"/>
                  <a:pt x="249199" y="397039"/>
                  <a:pt x="252948" y="396632"/>
                </a:cubicBezTo>
                <a:cubicBezTo>
                  <a:pt x="256697" y="396225"/>
                  <a:pt x="259439" y="395529"/>
                  <a:pt x="261174" y="394543"/>
                </a:cubicBezTo>
                <a:cubicBezTo>
                  <a:pt x="262910" y="393558"/>
                  <a:pt x="263777" y="391844"/>
                  <a:pt x="263777" y="389402"/>
                </a:cubicBezTo>
                <a:lnTo>
                  <a:pt x="263777" y="388888"/>
                </a:lnTo>
                <a:cubicBezTo>
                  <a:pt x="263777" y="382547"/>
                  <a:pt x="262053" y="377620"/>
                  <a:pt x="258604" y="374106"/>
                </a:cubicBezTo>
                <a:cubicBezTo>
                  <a:pt x="255155" y="370593"/>
                  <a:pt x="249938" y="368837"/>
                  <a:pt x="242955" y="368837"/>
                </a:cubicBezTo>
                <a:cubicBezTo>
                  <a:pt x="235714" y="368837"/>
                  <a:pt x="230037" y="370422"/>
                  <a:pt x="225924" y="373592"/>
                </a:cubicBezTo>
                <a:cubicBezTo>
                  <a:pt x="221811" y="376763"/>
                  <a:pt x="218919" y="380148"/>
                  <a:pt x="217248" y="383746"/>
                </a:cubicBezTo>
                <a:lnTo>
                  <a:pt x="202852" y="378605"/>
                </a:lnTo>
                <a:cubicBezTo>
                  <a:pt x="205423" y="372607"/>
                  <a:pt x="208861" y="367926"/>
                  <a:pt x="213167" y="364563"/>
                </a:cubicBezTo>
                <a:cubicBezTo>
                  <a:pt x="217473" y="361200"/>
                  <a:pt x="222186" y="358843"/>
                  <a:pt x="227306" y="357493"/>
                </a:cubicBezTo>
                <a:cubicBezTo>
                  <a:pt x="232426" y="356144"/>
                  <a:pt x="237471" y="355469"/>
                  <a:pt x="242441" y="355469"/>
                </a:cubicBezTo>
                <a:close/>
                <a:moveTo>
                  <a:pt x="44472" y="355469"/>
                </a:moveTo>
                <a:cubicBezTo>
                  <a:pt x="51413" y="355469"/>
                  <a:pt x="57668" y="356754"/>
                  <a:pt x="63238" y="359325"/>
                </a:cubicBezTo>
                <a:cubicBezTo>
                  <a:pt x="68808" y="361896"/>
                  <a:pt x="73371" y="365495"/>
                  <a:pt x="76927" y="370122"/>
                </a:cubicBezTo>
                <a:cubicBezTo>
                  <a:pt x="80483" y="374749"/>
                  <a:pt x="82690" y="380148"/>
                  <a:pt x="83546" y="386317"/>
                </a:cubicBezTo>
                <a:lnTo>
                  <a:pt x="68379" y="386317"/>
                </a:lnTo>
                <a:cubicBezTo>
                  <a:pt x="67223" y="381818"/>
                  <a:pt x="64663" y="377823"/>
                  <a:pt x="60699" y="374331"/>
                </a:cubicBezTo>
                <a:cubicBezTo>
                  <a:pt x="56736" y="370840"/>
                  <a:pt x="51413" y="369094"/>
                  <a:pt x="44729" y="369094"/>
                </a:cubicBezTo>
                <a:cubicBezTo>
                  <a:pt x="38817" y="369094"/>
                  <a:pt x="33643" y="370625"/>
                  <a:pt x="29209" y="373689"/>
                </a:cubicBezTo>
                <a:cubicBezTo>
                  <a:pt x="24774" y="376752"/>
                  <a:pt x="21325" y="381058"/>
                  <a:pt x="18862" y="386606"/>
                </a:cubicBezTo>
                <a:cubicBezTo>
                  <a:pt x="16399" y="392155"/>
                  <a:pt x="15167" y="398656"/>
                  <a:pt x="15167" y="406111"/>
                </a:cubicBezTo>
                <a:cubicBezTo>
                  <a:pt x="15167" y="413738"/>
                  <a:pt x="16377" y="420378"/>
                  <a:pt x="18798" y="426034"/>
                </a:cubicBezTo>
                <a:cubicBezTo>
                  <a:pt x="21218" y="431689"/>
                  <a:pt x="24646" y="436081"/>
                  <a:pt x="29080" y="439209"/>
                </a:cubicBezTo>
                <a:cubicBezTo>
                  <a:pt x="33515" y="442336"/>
                  <a:pt x="38731" y="443900"/>
                  <a:pt x="44729" y="443900"/>
                </a:cubicBezTo>
                <a:cubicBezTo>
                  <a:pt x="48671" y="443900"/>
                  <a:pt x="52249" y="443215"/>
                  <a:pt x="55462" y="441844"/>
                </a:cubicBezTo>
                <a:cubicBezTo>
                  <a:pt x="58675" y="440473"/>
                  <a:pt x="61396" y="438502"/>
                  <a:pt x="63624" y="435931"/>
                </a:cubicBezTo>
                <a:cubicBezTo>
                  <a:pt x="65852" y="433360"/>
                  <a:pt x="67437" y="430276"/>
                  <a:pt x="68379" y="426677"/>
                </a:cubicBezTo>
                <a:lnTo>
                  <a:pt x="83546" y="426677"/>
                </a:lnTo>
                <a:cubicBezTo>
                  <a:pt x="82690" y="432503"/>
                  <a:pt x="80579" y="437741"/>
                  <a:pt x="77216" y="442390"/>
                </a:cubicBezTo>
                <a:cubicBezTo>
                  <a:pt x="73853" y="447038"/>
                  <a:pt x="69418" y="450723"/>
                  <a:pt x="63913" y="453444"/>
                </a:cubicBezTo>
                <a:cubicBezTo>
                  <a:pt x="58407" y="456164"/>
                  <a:pt x="52013" y="457525"/>
                  <a:pt x="44729" y="457525"/>
                </a:cubicBezTo>
                <a:cubicBezTo>
                  <a:pt x="35475" y="457525"/>
                  <a:pt x="27506" y="455340"/>
                  <a:pt x="20822" y="450969"/>
                </a:cubicBezTo>
                <a:cubicBezTo>
                  <a:pt x="14138" y="446599"/>
                  <a:pt x="8997" y="440580"/>
                  <a:pt x="5398" y="432910"/>
                </a:cubicBezTo>
                <a:cubicBezTo>
                  <a:pt x="1799" y="425241"/>
                  <a:pt x="0" y="416480"/>
                  <a:pt x="0" y="406625"/>
                </a:cubicBezTo>
                <a:cubicBezTo>
                  <a:pt x="0" y="396600"/>
                  <a:pt x="1853" y="387742"/>
                  <a:pt x="5559" y="380051"/>
                </a:cubicBezTo>
                <a:cubicBezTo>
                  <a:pt x="9265" y="372361"/>
                  <a:pt x="14449" y="366341"/>
                  <a:pt x="21111" y="361992"/>
                </a:cubicBezTo>
                <a:cubicBezTo>
                  <a:pt x="27774" y="357643"/>
                  <a:pt x="35561" y="355469"/>
                  <a:pt x="44472" y="355469"/>
                </a:cubicBezTo>
                <a:close/>
                <a:moveTo>
                  <a:pt x="2962248" y="87403"/>
                </a:moveTo>
                <a:lnTo>
                  <a:pt x="2962248" y="117736"/>
                </a:lnTo>
                <a:lnTo>
                  <a:pt x="2994381" y="117736"/>
                </a:lnTo>
                <a:cubicBezTo>
                  <a:pt x="2999608" y="117736"/>
                  <a:pt x="3003699" y="116494"/>
                  <a:pt x="3006656" y="114009"/>
                </a:cubicBezTo>
                <a:cubicBezTo>
                  <a:pt x="3009612" y="111524"/>
                  <a:pt x="3011090" y="108139"/>
                  <a:pt x="3011090" y="103855"/>
                </a:cubicBezTo>
                <a:cubicBezTo>
                  <a:pt x="3011090" y="98756"/>
                  <a:pt x="3009612" y="94740"/>
                  <a:pt x="3006656" y="91805"/>
                </a:cubicBezTo>
                <a:cubicBezTo>
                  <a:pt x="3003699" y="88870"/>
                  <a:pt x="2999608" y="87403"/>
                  <a:pt x="2994381" y="87403"/>
                </a:cubicBezTo>
                <a:close/>
                <a:moveTo>
                  <a:pt x="542897" y="87403"/>
                </a:moveTo>
                <a:lnTo>
                  <a:pt x="542897" y="117736"/>
                </a:lnTo>
                <a:lnTo>
                  <a:pt x="575031" y="117736"/>
                </a:lnTo>
                <a:cubicBezTo>
                  <a:pt x="580258" y="117736"/>
                  <a:pt x="584350" y="116494"/>
                  <a:pt x="587306" y="114009"/>
                </a:cubicBezTo>
                <a:cubicBezTo>
                  <a:pt x="590262" y="111524"/>
                  <a:pt x="591740" y="108139"/>
                  <a:pt x="591740" y="103855"/>
                </a:cubicBezTo>
                <a:cubicBezTo>
                  <a:pt x="591740" y="98756"/>
                  <a:pt x="590262" y="94740"/>
                  <a:pt x="587306" y="91805"/>
                </a:cubicBezTo>
                <a:cubicBezTo>
                  <a:pt x="584350" y="88870"/>
                  <a:pt x="580258" y="87403"/>
                  <a:pt x="575031" y="87403"/>
                </a:cubicBezTo>
                <a:close/>
                <a:moveTo>
                  <a:pt x="648444" y="82775"/>
                </a:moveTo>
                <a:lnTo>
                  <a:pt x="648444" y="117479"/>
                </a:lnTo>
                <a:lnTo>
                  <a:pt x="674665" y="117479"/>
                </a:lnTo>
                <a:cubicBezTo>
                  <a:pt x="680663" y="117479"/>
                  <a:pt x="685590" y="115894"/>
                  <a:pt x="689446" y="112724"/>
                </a:cubicBezTo>
                <a:cubicBezTo>
                  <a:pt x="693302" y="109553"/>
                  <a:pt x="695230" y="105483"/>
                  <a:pt x="695230" y="100513"/>
                </a:cubicBezTo>
                <a:cubicBezTo>
                  <a:pt x="695230" y="95286"/>
                  <a:pt x="693302" y="91023"/>
                  <a:pt x="689446" y="87724"/>
                </a:cubicBezTo>
                <a:cubicBezTo>
                  <a:pt x="685590" y="84425"/>
                  <a:pt x="680663" y="82775"/>
                  <a:pt x="674665" y="82775"/>
                </a:cubicBezTo>
                <a:close/>
                <a:moveTo>
                  <a:pt x="1140077" y="82004"/>
                </a:moveTo>
                <a:cubicBezTo>
                  <a:pt x="1139435" y="82775"/>
                  <a:pt x="1138031" y="83472"/>
                  <a:pt x="1135868" y="84093"/>
                </a:cubicBezTo>
                <a:cubicBezTo>
                  <a:pt x="1133704" y="84714"/>
                  <a:pt x="1131219" y="85250"/>
                  <a:pt x="1128413" y="85700"/>
                </a:cubicBezTo>
                <a:cubicBezTo>
                  <a:pt x="1125606" y="86149"/>
                  <a:pt x="1122886" y="86535"/>
                  <a:pt x="1120251" y="86856"/>
                </a:cubicBezTo>
                <a:cubicBezTo>
                  <a:pt x="1117616" y="87178"/>
                  <a:pt x="1115484" y="87445"/>
                  <a:pt x="1113856" y="87660"/>
                </a:cubicBezTo>
                <a:cubicBezTo>
                  <a:pt x="1109915" y="88174"/>
                  <a:pt x="1106241" y="88999"/>
                  <a:pt x="1102835" y="90134"/>
                </a:cubicBezTo>
                <a:cubicBezTo>
                  <a:pt x="1099428" y="91269"/>
                  <a:pt x="1096686" y="92962"/>
                  <a:pt x="1094609" y="95211"/>
                </a:cubicBezTo>
                <a:cubicBezTo>
                  <a:pt x="1092531" y="97460"/>
                  <a:pt x="1091492" y="100513"/>
                  <a:pt x="1091492" y="104369"/>
                </a:cubicBezTo>
                <a:cubicBezTo>
                  <a:pt x="1091492" y="109639"/>
                  <a:pt x="1093452" y="113613"/>
                  <a:pt x="1097372" y="116290"/>
                </a:cubicBezTo>
                <a:cubicBezTo>
                  <a:pt x="1101292" y="118968"/>
                  <a:pt x="1106273" y="120307"/>
                  <a:pt x="1112314" y="120307"/>
                </a:cubicBezTo>
                <a:cubicBezTo>
                  <a:pt x="1118312" y="120307"/>
                  <a:pt x="1123379" y="119129"/>
                  <a:pt x="1127513" y="116772"/>
                </a:cubicBezTo>
                <a:cubicBezTo>
                  <a:pt x="1131648" y="114416"/>
                  <a:pt x="1134775" y="111374"/>
                  <a:pt x="1136896" y="107647"/>
                </a:cubicBezTo>
                <a:cubicBezTo>
                  <a:pt x="1139017" y="103919"/>
                  <a:pt x="1140077" y="99999"/>
                  <a:pt x="1140077" y="95886"/>
                </a:cubicBezTo>
                <a:close/>
                <a:moveTo>
                  <a:pt x="2243475" y="47043"/>
                </a:moveTo>
                <a:lnTo>
                  <a:pt x="2240905" y="71979"/>
                </a:lnTo>
                <a:cubicBezTo>
                  <a:pt x="2239834" y="82304"/>
                  <a:pt x="2238505" y="91323"/>
                  <a:pt x="2236920" y="99035"/>
                </a:cubicBezTo>
                <a:cubicBezTo>
                  <a:pt x="2235335" y="106747"/>
                  <a:pt x="2232807" y="112895"/>
                  <a:pt x="2229337" y="117479"/>
                </a:cubicBezTo>
                <a:lnTo>
                  <a:pt x="2276894" y="117479"/>
                </a:lnTo>
                <a:lnTo>
                  <a:pt x="2276894" y="47043"/>
                </a:lnTo>
                <a:close/>
                <a:moveTo>
                  <a:pt x="2962248" y="46786"/>
                </a:moveTo>
                <a:lnTo>
                  <a:pt x="2962248" y="74292"/>
                </a:lnTo>
                <a:lnTo>
                  <a:pt x="2988211" y="74292"/>
                </a:lnTo>
                <a:cubicBezTo>
                  <a:pt x="2992281" y="74292"/>
                  <a:pt x="2995773" y="73725"/>
                  <a:pt x="2998687" y="72589"/>
                </a:cubicBezTo>
                <a:cubicBezTo>
                  <a:pt x="3001600" y="71454"/>
                  <a:pt x="3003839" y="69826"/>
                  <a:pt x="3005402" y="67705"/>
                </a:cubicBezTo>
                <a:cubicBezTo>
                  <a:pt x="3006967" y="65584"/>
                  <a:pt x="3007748" y="63067"/>
                  <a:pt x="3007748" y="60154"/>
                </a:cubicBezTo>
                <a:cubicBezTo>
                  <a:pt x="3007748" y="55998"/>
                  <a:pt x="3006013" y="52731"/>
                  <a:pt x="3002543" y="50353"/>
                </a:cubicBezTo>
                <a:cubicBezTo>
                  <a:pt x="2999072" y="47975"/>
                  <a:pt x="2994295" y="46786"/>
                  <a:pt x="2988211" y="46786"/>
                </a:cubicBezTo>
                <a:close/>
                <a:moveTo>
                  <a:pt x="542897" y="46786"/>
                </a:moveTo>
                <a:lnTo>
                  <a:pt x="542897" y="74292"/>
                </a:lnTo>
                <a:lnTo>
                  <a:pt x="568861" y="74292"/>
                </a:lnTo>
                <a:cubicBezTo>
                  <a:pt x="572932" y="74292"/>
                  <a:pt x="576423" y="73725"/>
                  <a:pt x="579337" y="72589"/>
                </a:cubicBezTo>
                <a:cubicBezTo>
                  <a:pt x="582250" y="71454"/>
                  <a:pt x="584489" y="69826"/>
                  <a:pt x="586053" y="67705"/>
                </a:cubicBezTo>
                <a:cubicBezTo>
                  <a:pt x="587617" y="65584"/>
                  <a:pt x="588398" y="63067"/>
                  <a:pt x="588398" y="60154"/>
                </a:cubicBezTo>
                <a:cubicBezTo>
                  <a:pt x="588398" y="55998"/>
                  <a:pt x="586663" y="52731"/>
                  <a:pt x="583193" y="50353"/>
                </a:cubicBezTo>
                <a:cubicBezTo>
                  <a:pt x="579722" y="47975"/>
                  <a:pt x="574945" y="46786"/>
                  <a:pt x="568861" y="46786"/>
                </a:cubicBezTo>
                <a:close/>
                <a:moveTo>
                  <a:pt x="3625872" y="45244"/>
                </a:moveTo>
                <a:cubicBezTo>
                  <a:pt x="3619831" y="45244"/>
                  <a:pt x="3614615" y="46732"/>
                  <a:pt x="3610223" y="49710"/>
                </a:cubicBezTo>
                <a:cubicBezTo>
                  <a:pt x="3605832" y="52688"/>
                  <a:pt x="3602458" y="56555"/>
                  <a:pt x="3600101" y="61310"/>
                </a:cubicBezTo>
                <a:lnTo>
                  <a:pt x="3597101" y="74292"/>
                </a:lnTo>
                <a:lnTo>
                  <a:pt x="3652864" y="74292"/>
                </a:lnTo>
                <a:cubicBezTo>
                  <a:pt x="3652864" y="68722"/>
                  <a:pt x="3651761" y="63752"/>
                  <a:pt x="3649554" y="59382"/>
                </a:cubicBezTo>
                <a:cubicBezTo>
                  <a:pt x="3647348" y="55012"/>
                  <a:pt x="3644220" y="51563"/>
                  <a:pt x="3640171" y="49035"/>
                </a:cubicBezTo>
                <a:cubicBezTo>
                  <a:pt x="3636123" y="46508"/>
                  <a:pt x="3631357" y="45244"/>
                  <a:pt x="3625872" y="45244"/>
                </a:cubicBezTo>
                <a:close/>
                <a:moveTo>
                  <a:pt x="3368954" y="45244"/>
                </a:moveTo>
                <a:cubicBezTo>
                  <a:pt x="3362185" y="45244"/>
                  <a:pt x="3356615" y="47000"/>
                  <a:pt x="3352245" y="50514"/>
                </a:cubicBezTo>
                <a:cubicBezTo>
                  <a:pt x="3347875" y="54027"/>
                  <a:pt x="3344640" y="58633"/>
                  <a:pt x="3342541" y="64331"/>
                </a:cubicBezTo>
                <a:cubicBezTo>
                  <a:pt x="3340441" y="70029"/>
                  <a:pt x="3339391" y="76177"/>
                  <a:pt x="3339391" y="82775"/>
                </a:cubicBezTo>
                <a:cubicBezTo>
                  <a:pt x="3339391" y="89373"/>
                  <a:pt x="3340441" y="95500"/>
                  <a:pt x="3342541" y="101156"/>
                </a:cubicBezTo>
                <a:cubicBezTo>
                  <a:pt x="3344640" y="106811"/>
                  <a:pt x="3347875" y="111374"/>
                  <a:pt x="3352245" y="114844"/>
                </a:cubicBezTo>
                <a:cubicBezTo>
                  <a:pt x="3356615" y="118315"/>
                  <a:pt x="3362185" y="120050"/>
                  <a:pt x="3368954" y="120050"/>
                </a:cubicBezTo>
                <a:cubicBezTo>
                  <a:pt x="3375723" y="120050"/>
                  <a:pt x="3381293" y="118315"/>
                  <a:pt x="3385664" y="114844"/>
                </a:cubicBezTo>
                <a:cubicBezTo>
                  <a:pt x="3390034" y="111374"/>
                  <a:pt x="3393268" y="106811"/>
                  <a:pt x="3395368" y="101156"/>
                </a:cubicBezTo>
                <a:cubicBezTo>
                  <a:pt x="3397467" y="95500"/>
                  <a:pt x="3398517" y="89373"/>
                  <a:pt x="3398517" y="82775"/>
                </a:cubicBezTo>
                <a:cubicBezTo>
                  <a:pt x="3398517" y="76177"/>
                  <a:pt x="3397467" y="70029"/>
                  <a:pt x="3395368" y="64331"/>
                </a:cubicBezTo>
                <a:cubicBezTo>
                  <a:pt x="3393268" y="58633"/>
                  <a:pt x="3390034" y="54027"/>
                  <a:pt x="3385664" y="50514"/>
                </a:cubicBezTo>
                <a:cubicBezTo>
                  <a:pt x="3381293" y="47000"/>
                  <a:pt x="3375723" y="45244"/>
                  <a:pt x="3368954" y="45244"/>
                </a:cubicBezTo>
                <a:close/>
                <a:moveTo>
                  <a:pt x="2682897" y="45244"/>
                </a:moveTo>
                <a:cubicBezTo>
                  <a:pt x="2676856" y="45244"/>
                  <a:pt x="2671640" y="46732"/>
                  <a:pt x="2667248" y="49710"/>
                </a:cubicBezTo>
                <a:cubicBezTo>
                  <a:pt x="2662856" y="52688"/>
                  <a:pt x="2659482" y="56555"/>
                  <a:pt x="2657126" y="61310"/>
                </a:cubicBezTo>
                <a:lnTo>
                  <a:pt x="2654126" y="74292"/>
                </a:lnTo>
                <a:lnTo>
                  <a:pt x="2709889" y="74292"/>
                </a:lnTo>
                <a:cubicBezTo>
                  <a:pt x="2709889" y="68722"/>
                  <a:pt x="2708786" y="63752"/>
                  <a:pt x="2706579" y="59382"/>
                </a:cubicBezTo>
                <a:cubicBezTo>
                  <a:pt x="2704373" y="55012"/>
                  <a:pt x="2701245" y="51563"/>
                  <a:pt x="2697196" y="49035"/>
                </a:cubicBezTo>
                <a:cubicBezTo>
                  <a:pt x="2693148" y="46508"/>
                  <a:pt x="2688381" y="45244"/>
                  <a:pt x="2682897" y="45244"/>
                </a:cubicBezTo>
                <a:close/>
                <a:moveTo>
                  <a:pt x="2038539" y="45244"/>
                </a:moveTo>
                <a:cubicBezTo>
                  <a:pt x="2032369" y="45244"/>
                  <a:pt x="2027185" y="46797"/>
                  <a:pt x="2022986" y="49903"/>
                </a:cubicBezTo>
                <a:cubicBezTo>
                  <a:pt x="2018788" y="53009"/>
                  <a:pt x="2015617" y="57336"/>
                  <a:pt x="2013475" y="62885"/>
                </a:cubicBezTo>
                <a:cubicBezTo>
                  <a:pt x="2011333" y="68433"/>
                  <a:pt x="2010262" y="74892"/>
                  <a:pt x="2010262" y="82261"/>
                </a:cubicBezTo>
                <a:cubicBezTo>
                  <a:pt x="2010262" y="89716"/>
                  <a:pt x="2011354" y="96282"/>
                  <a:pt x="2013539" y="101959"/>
                </a:cubicBezTo>
                <a:cubicBezTo>
                  <a:pt x="2015724" y="107636"/>
                  <a:pt x="2018916" y="112070"/>
                  <a:pt x="2023115" y="115262"/>
                </a:cubicBezTo>
                <a:cubicBezTo>
                  <a:pt x="2027314" y="118454"/>
                  <a:pt x="2032455" y="120050"/>
                  <a:pt x="2038539" y="120050"/>
                </a:cubicBezTo>
                <a:cubicBezTo>
                  <a:pt x="2044880" y="120050"/>
                  <a:pt x="2050182" y="118368"/>
                  <a:pt x="2054445" y="115005"/>
                </a:cubicBezTo>
                <a:cubicBezTo>
                  <a:pt x="2058708" y="111642"/>
                  <a:pt x="2061921" y="107100"/>
                  <a:pt x="2064085" y="101381"/>
                </a:cubicBezTo>
                <a:cubicBezTo>
                  <a:pt x="2066249" y="95661"/>
                  <a:pt x="2067331" y="89288"/>
                  <a:pt x="2067331" y="82261"/>
                </a:cubicBezTo>
                <a:cubicBezTo>
                  <a:pt x="2067331" y="75320"/>
                  <a:pt x="2066270" y="69054"/>
                  <a:pt x="2064149" y="63463"/>
                </a:cubicBezTo>
                <a:cubicBezTo>
                  <a:pt x="2062029" y="57872"/>
                  <a:pt x="2058837" y="53438"/>
                  <a:pt x="2054573" y="50160"/>
                </a:cubicBezTo>
                <a:cubicBezTo>
                  <a:pt x="2050310" y="46882"/>
                  <a:pt x="2044966" y="45244"/>
                  <a:pt x="2038539" y="45244"/>
                </a:cubicBezTo>
                <a:close/>
                <a:moveTo>
                  <a:pt x="1835429" y="45244"/>
                </a:moveTo>
                <a:cubicBezTo>
                  <a:pt x="1828660" y="45244"/>
                  <a:pt x="1823090" y="47000"/>
                  <a:pt x="1818720" y="50514"/>
                </a:cubicBezTo>
                <a:cubicBezTo>
                  <a:pt x="1814350" y="54027"/>
                  <a:pt x="1811115" y="58633"/>
                  <a:pt x="1809016" y="64331"/>
                </a:cubicBezTo>
                <a:cubicBezTo>
                  <a:pt x="1806916" y="70029"/>
                  <a:pt x="1805867" y="76177"/>
                  <a:pt x="1805867" y="82775"/>
                </a:cubicBezTo>
                <a:cubicBezTo>
                  <a:pt x="1805867" y="89373"/>
                  <a:pt x="1806916" y="95500"/>
                  <a:pt x="1809016" y="101156"/>
                </a:cubicBezTo>
                <a:cubicBezTo>
                  <a:pt x="1811115" y="106811"/>
                  <a:pt x="1814350" y="111374"/>
                  <a:pt x="1818720" y="114844"/>
                </a:cubicBezTo>
                <a:cubicBezTo>
                  <a:pt x="1823090" y="118315"/>
                  <a:pt x="1828660" y="120050"/>
                  <a:pt x="1835429" y="120050"/>
                </a:cubicBezTo>
                <a:cubicBezTo>
                  <a:pt x="1842199" y="120050"/>
                  <a:pt x="1847768" y="118315"/>
                  <a:pt x="1852138" y="114844"/>
                </a:cubicBezTo>
                <a:cubicBezTo>
                  <a:pt x="1856509" y="111374"/>
                  <a:pt x="1859744" y="106811"/>
                  <a:pt x="1861843" y="101156"/>
                </a:cubicBezTo>
                <a:cubicBezTo>
                  <a:pt x="1863942" y="95500"/>
                  <a:pt x="1864992" y="89373"/>
                  <a:pt x="1864992" y="82775"/>
                </a:cubicBezTo>
                <a:cubicBezTo>
                  <a:pt x="1864992" y="76177"/>
                  <a:pt x="1863942" y="70029"/>
                  <a:pt x="1861843" y="64331"/>
                </a:cubicBezTo>
                <a:cubicBezTo>
                  <a:pt x="1859744" y="58633"/>
                  <a:pt x="1856509" y="54027"/>
                  <a:pt x="1852138" y="50514"/>
                </a:cubicBezTo>
                <a:cubicBezTo>
                  <a:pt x="1847768" y="47000"/>
                  <a:pt x="1842199" y="45244"/>
                  <a:pt x="1835429" y="45244"/>
                </a:cubicBezTo>
                <a:close/>
                <a:moveTo>
                  <a:pt x="1311554" y="45244"/>
                </a:moveTo>
                <a:cubicBezTo>
                  <a:pt x="1304785" y="45244"/>
                  <a:pt x="1299215" y="47000"/>
                  <a:pt x="1294845" y="50514"/>
                </a:cubicBezTo>
                <a:cubicBezTo>
                  <a:pt x="1290475" y="54027"/>
                  <a:pt x="1287240" y="58633"/>
                  <a:pt x="1285141" y="64331"/>
                </a:cubicBezTo>
                <a:cubicBezTo>
                  <a:pt x="1283041" y="70029"/>
                  <a:pt x="1281992" y="76177"/>
                  <a:pt x="1281992" y="82775"/>
                </a:cubicBezTo>
                <a:cubicBezTo>
                  <a:pt x="1281992" y="89373"/>
                  <a:pt x="1283041" y="95500"/>
                  <a:pt x="1285141" y="101156"/>
                </a:cubicBezTo>
                <a:cubicBezTo>
                  <a:pt x="1287240" y="106811"/>
                  <a:pt x="1290475" y="111374"/>
                  <a:pt x="1294845" y="114844"/>
                </a:cubicBezTo>
                <a:cubicBezTo>
                  <a:pt x="1299215" y="118315"/>
                  <a:pt x="1304785" y="120050"/>
                  <a:pt x="1311554" y="120050"/>
                </a:cubicBezTo>
                <a:cubicBezTo>
                  <a:pt x="1318324" y="120050"/>
                  <a:pt x="1323893" y="118315"/>
                  <a:pt x="1328263" y="114844"/>
                </a:cubicBezTo>
                <a:cubicBezTo>
                  <a:pt x="1332634" y="111374"/>
                  <a:pt x="1335869" y="106811"/>
                  <a:pt x="1337968" y="101156"/>
                </a:cubicBezTo>
                <a:cubicBezTo>
                  <a:pt x="1340067" y="95500"/>
                  <a:pt x="1341117" y="89373"/>
                  <a:pt x="1341117" y="82775"/>
                </a:cubicBezTo>
                <a:cubicBezTo>
                  <a:pt x="1341117" y="76177"/>
                  <a:pt x="1340067" y="70029"/>
                  <a:pt x="1337968" y="64331"/>
                </a:cubicBezTo>
                <a:cubicBezTo>
                  <a:pt x="1335869" y="58633"/>
                  <a:pt x="1332634" y="54027"/>
                  <a:pt x="1328263" y="50514"/>
                </a:cubicBezTo>
                <a:cubicBezTo>
                  <a:pt x="1323893" y="47000"/>
                  <a:pt x="1318324" y="45244"/>
                  <a:pt x="1311554" y="45244"/>
                </a:cubicBezTo>
                <a:close/>
                <a:moveTo>
                  <a:pt x="457389" y="45244"/>
                </a:moveTo>
                <a:cubicBezTo>
                  <a:pt x="451220" y="45244"/>
                  <a:pt x="446035" y="46797"/>
                  <a:pt x="441837" y="49903"/>
                </a:cubicBezTo>
                <a:cubicBezTo>
                  <a:pt x="437638" y="53009"/>
                  <a:pt x="434467" y="57336"/>
                  <a:pt x="432325" y="62885"/>
                </a:cubicBezTo>
                <a:cubicBezTo>
                  <a:pt x="430183" y="68433"/>
                  <a:pt x="429112" y="74892"/>
                  <a:pt x="429112" y="82261"/>
                </a:cubicBezTo>
                <a:cubicBezTo>
                  <a:pt x="429112" y="89716"/>
                  <a:pt x="430204" y="96282"/>
                  <a:pt x="432389" y="101959"/>
                </a:cubicBezTo>
                <a:cubicBezTo>
                  <a:pt x="434574" y="107636"/>
                  <a:pt x="437766" y="112070"/>
                  <a:pt x="441965" y="115262"/>
                </a:cubicBezTo>
                <a:cubicBezTo>
                  <a:pt x="446164" y="118454"/>
                  <a:pt x="451305" y="120050"/>
                  <a:pt x="457389" y="120050"/>
                </a:cubicBezTo>
                <a:cubicBezTo>
                  <a:pt x="463730" y="120050"/>
                  <a:pt x="469032" y="118368"/>
                  <a:pt x="473295" y="115005"/>
                </a:cubicBezTo>
                <a:cubicBezTo>
                  <a:pt x="477558" y="111642"/>
                  <a:pt x="480771" y="107100"/>
                  <a:pt x="482935" y="101381"/>
                </a:cubicBezTo>
                <a:cubicBezTo>
                  <a:pt x="485099" y="95661"/>
                  <a:pt x="486181" y="89288"/>
                  <a:pt x="486181" y="82261"/>
                </a:cubicBezTo>
                <a:cubicBezTo>
                  <a:pt x="486181" y="75320"/>
                  <a:pt x="485120" y="69054"/>
                  <a:pt x="482999" y="63463"/>
                </a:cubicBezTo>
                <a:cubicBezTo>
                  <a:pt x="480879" y="57872"/>
                  <a:pt x="477687" y="53438"/>
                  <a:pt x="473424" y="50160"/>
                </a:cubicBezTo>
                <a:cubicBezTo>
                  <a:pt x="469161" y="46882"/>
                  <a:pt x="463816" y="45244"/>
                  <a:pt x="457389" y="45244"/>
                </a:cubicBezTo>
                <a:close/>
                <a:moveTo>
                  <a:pt x="349272" y="45244"/>
                </a:moveTo>
                <a:cubicBezTo>
                  <a:pt x="343231" y="45244"/>
                  <a:pt x="338015" y="46732"/>
                  <a:pt x="333623" y="49710"/>
                </a:cubicBezTo>
                <a:cubicBezTo>
                  <a:pt x="329232" y="52688"/>
                  <a:pt x="325858" y="56555"/>
                  <a:pt x="323501" y="61310"/>
                </a:cubicBezTo>
                <a:lnTo>
                  <a:pt x="320501" y="74292"/>
                </a:lnTo>
                <a:lnTo>
                  <a:pt x="376264" y="74292"/>
                </a:lnTo>
                <a:cubicBezTo>
                  <a:pt x="376264" y="68722"/>
                  <a:pt x="375161" y="63752"/>
                  <a:pt x="372955" y="59382"/>
                </a:cubicBezTo>
                <a:cubicBezTo>
                  <a:pt x="370748" y="55012"/>
                  <a:pt x="367620" y="51563"/>
                  <a:pt x="363572" y="49035"/>
                </a:cubicBezTo>
                <a:cubicBezTo>
                  <a:pt x="359523" y="46508"/>
                  <a:pt x="354756" y="45244"/>
                  <a:pt x="349272" y="45244"/>
                </a:cubicBezTo>
                <a:close/>
                <a:moveTo>
                  <a:pt x="3685146" y="32904"/>
                </a:moveTo>
                <a:lnTo>
                  <a:pt x="3765351" y="32904"/>
                </a:lnTo>
                <a:lnTo>
                  <a:pt x="3765351" y="47043"/>
                </a:lnTo>
                <a:lnTo>
                  <a:pt x="3732961" y="47043"/>
                </a:lnTo>
                <a:lnTo>
                  <a:pt x="3732961" y="131618"/>
                </a:lnTo>
                <a:lnTo>
                  <a:pt x="3717794" y="131618"/>
                </a:lnTo>
                <a:lnTo>
                  <a:pt x="3717794" y="47043"/>
                </a:lnTo>
                <a:lnTo>
                  <a:pt x="3685146" y="47043"/>
                </a:lnTo>
                <a:close/>
                <a:moveTo>
                  <a:pt x="3427971" y="32904"/>
                </a:moveTo>
                <a:lnTo>
                  <a:pt x="3445966" y="32904"/>
                </a:lnTo>
                <a:lnTo>
                  <a:pt x="3478871" y="75063"/>
                </a:lnTo>
                <a:lnTo>
                  <a:pt x="3487097" y="75063"/>
                </a:lnTo>
                <a:lnTo>
                  <a:pt x="3487097" y="32904"/>
                </a:lnTo>
                <a:lnTo>
                  <a:pt x="3502264" y="32904"/>
                </a:lnTo>
                <a:lnTo>
                  <a:pt x="3502264" y="75063"/>
                </a:lnTo>
                <a:lnTo>
                  <a:pt x="3510233" y="75063"/>
                </a:lnTo>
                <a:lnTo>
                  <a:pt x="3543137" y="32904"/>
                </a:lnTo>
                <a:lnTo>
                  <a:pt x="3561132" y="32904"/>
                </a:lnTo>
                <a:lnTo>
                  <a:pt x="3521801" y="81490"/>
                </a:lnTo>
                <a:lnTo>
                  <a:pt x="3561646" y="131618"/>
                </a:lnTo>
                <a:lnTo>
                  <a:pt x="3543394" y="131618"/>
                </a:lnTo>
                <a:lnTo>
                  <a:pt x="3509976" y="89202"/>
                </a:lnTo>
                <a:lnTo>
                  <a:pt x="3502264" y="89202"/>
                </a:lnTo>
                <a:lnTo>
                  <a:pt x="3502264" y="131618"/>
                </a:lnTo>
                <a:lnTo>
                  <a:pt x="3487097" y="131618"/>
                </a:lnTo>
                <a:lnTo>
                  <a:pt x="3487097" y="89202"/>
                </a:lnTo>
                <a:lnTo>
                  <a:pt x="3479385" y="89202"/>
                </a:lnTo>
                <a:lnTo>
                  <a:pt x="3445709" y="131618"/>
                </a:lnTo>
                <a:lnTo>
                  <a:pt x="3427457" y="131618"/>
                </a:lnTo>
                <a:lnTo>
                  <a:pt x="3467560" y="81490"/>
                </a:lnTo>
                <a:close/>
                <a:moveTo>
                  <a:pt x="3195502" y="32904"/>
                </a:moveTo>
                <a:lnTo>
                  <a:pt x="3201414" y="32904"/>
                </a:lnTo>
                <a:lnTo>
                  <a:pt x="3210669" y="32904"/>
                </a:lnTo>
                <a:lnTo>
                  <a:pt x="3215553" y="32904"/>
                </a:lnTo>
                <a:lnTo>
                  <a:pt x="3249486" y="111053"/>
                </a:lnTo>
                <a:lnTo>
                  <a:pt x="3283933" y="32904"/>
                </a:lnTo>
                <a:lnTo>
                  <a:pt x="3288303" y="32904"/>
                </a:lnTo>
                <a:lnTo>
                  <a:pt x="3298329" y="32904"/>
                </a:lnTo>
                <a:lnTo>
                  <a:pt x="3303470" y="32904"/>
                </a:lnTo>
                <a:lnTo>
                  <a:pt x="3303470" y="131618"/>
                </a:lnTo>
                <a:lnTo>
                  <a:pt x="3288303" y="131618"/>
                </a:lnTo>
                <a:lnTo>
                  <a:pt x="3288303" y="56096"/>
                </a:lnTo>
                <a:lnTo>
                  <a:pt x="3255656" y="131618"/>
                </a:lnTo>
                <a:lnTo>
                  <a:pt x="3243316" y="131618"/>
                </a:lnTo>
                <a:lnTo>
                  <a:pt x="3210669" y="54706"/>
                </a:lnTo>
                <a:lnTo>
                  <a:pt x="3210669" y="131618"/>
                </a:lnTo>
                <a:lnTo>
                  <a:pt x="3195502" y="131618"/>
                </a:lnTo>
                <a:close/>
                <a:moveTo>
                  <a:pt x="3044915" y="32904"/>
                </a:moveTo>
                <a:lnTo>
                  <a:pt x="3061367" y="32904"/>
                </a:lnTo>
                <a:lnTo>
                  <a:pt x="3088616" y="111567"/>
                </a:lnTo>
                <a:lnTo>
                  <a:pt x="3089644" y="111567"/>
                </a:lnTo>
                <a:lnTo>
                  <a:pt x="3116893" y="32904"/>
                </a:lnTo>
                <a:lnTo>
                  <a:pt x="3133474" y="33162"/>
                </a:lnTo>
                <a:lnTo>
                  <a:pt x="3091444" y="146014"/>
                </a:lnTo>
                <a:cubicBezTo>
                  <a:pt x="3089559" y="151027"/>
                  <a:pt x="3087224" y="155193"/>
                  <a:pt x="3084439" y="158514"/>
                </a:cubicBezTo>
                <a:cubicBezTo>
                  <a:pt x="3081654" y="161834"/>
                  <a:pt x="3078430" y="164308"/>
                  <a:pt x="3074767" y="165937"/>
                </a:cubicBezTo>
                <a:cubicBezTo>
                  <a:pt x="3071103" y="167565"/>
                  <a:pt x="3066980" y="168379"/>
                  <a:pt x="3062395" y="168379"/>
                </a:cubicBezTo>
                <a:cubicBezTo>
                  <a:pt x="3059825" y="168379"/>
                  <a:pt x="3057533" y="168175"/>
                  <a:pt x="3055519" y="167768"/>
                </a:cubicBezTo>
                <a:cubicBezTo>
                  <a:pt x="3053505" y="167361"/>
                  <a:pt x="3052113" y="166965"/>
                  <a:pt x="3051342" y="166579"/>
                </a:cubicBezTo>
                <a:lnTo>
                  <a:pt x="3055197" y="153212"/>
                </a:lnTo>
                <a:cubicBezTo>
                  <a:pt x="3060724" y="154626"/>
                  <a:pt x="3065330" y="154593"/>
                  <a:pt x="3069015" y="153115"/>
                </a:cubicBezTo>
                <a:cubicBezTo>
                  <a:pt x="3072699" y="151637"/>
                  <a:pt x="3075891" y="147213"/>
                  <a:pt x="3078590" y="139844"/>
                </a:cubicBezTo>
                <a:lnTo>
                  <a:pt x="3081418" y="132132"/>
                </a:lnTo>
                <a:close/>
                <a:moveTo>
                  <a:pt x="2947852" y="32904"/>
                </a:moveTo>
                <a:lnTo>
                  <a:pt x="2988211" y="32904"/>
                </a:lnTo>
                <a:cubicBezTo>
                  <a:pt x="2998837" y="32904"/>
                  <a:pt x="3007277" y="35304"/>
                  <a:pt x="3013532" y="40102"/>
                </a:cubicBezTo>
                <a:cubicBezTo>
                  <a:pt x="3019788" y="44901"/>
                  <a:pt x="3022915" y="51242"/>
                  <a:pt x="3022915" y="59125"/>
                </a:cubicBezTo>
                <a:cubicBezTo>
                  <a:pt x="3022915" y="65123"/>
                  <a:pt x="3021137" y="69761"/>
                  <a:pt x="3017581" y="73039"/>
                </a:cubicBezTo>
                <a:cubicBezTo>
                  <a:pt x="3014025" y="76317"/>
                  <a:pt x="3009462" y="78534"/>
                  <a:pt x="3003892" y="79691"/>
                </a:cubicBezTo>
                <a:cubicBezTo>
                  <a:pt x="3007534" y="80205"/>
                  <a:pt x="3011079" y="81490"/>
                  <a:pt x="3014528" y="83547"/>
                </a:cubicBezTo>
                <a:cubicBezTo>
                  <a:pt x="3017978" y="85603"/>
                  <a:pt x="3020837" y="88420"/>
                  <a:pt x="3023108" y="91998"/>
                </a:cubicBezTo>
                <a:cubicBezTo>
                  <a:pt x="3025379" y="95575"/>
                  <a:pt x="3026514" y="99956"/>
                  <a:pt x="3026514" y="105140"/>
                </a:cubicBezTo>
                <a:cubicBezTo>
                  <a:pt x="3026514" y="110196"/>
                  <a:pt x="3025229" y="114716"/>
                  <a:pt x="3022658" y="118700"/>
                </a:cubicBezTo>
                <a:cubicBezTo>
                  <a:pt x="3020088" y="122685"/>
                  <a:pt x="3016403" y="125834"/>
                  <a:pt x="3011604" y="128148"/>
                </a:cubicBezTo>
                <a:cubicBezTo>
                  <a:pt x="3006806" y="130461"/>
                  <a:pt x="3001065" y="131618"/>
                  <a:pt x="2994381" y="131618"/>
                </a:cubicBezTo>
                <a:lnTo>
                  <a:pt x="2947852" y="131618"/>
                </a:lnTo>
                <a:close/>
                <a:moveTo>
                  <a:pt x="2846946" y="32904"/>
                </a:moveTo>
                <a:lnTo>
                  <a:pt x="2927151" y="32904"/>
                </a:lnTo>
                <a:lnTo>
                  <a:pt x="2927151" y="47043"/>
                </a:lnTo>
                <a:lnTo>
                  <a:pt x="2894761" y="47043"/>
                </a:lnTo>
                <a:lnTo>
                  <a:pt x="2894761" y="131618"/>
                </a:lnTo>
                <a:lnTo>
                  <a:pt x="2879594" y="131618"/>
                </a:lnTo>
                <a:lnTo>
                  <a:pt x="2879594" y="47043"/>
                </a:lnTo>
                <a:lnTo>
                  <a:pt x="2846946" y="47043"/>
                </a:lnTo>
                <a:close/>
                <a:moveTo>
                  <a:pt x="2433502" y="32904"/>
                </a:moveTo>
                <a:lnTo>
                  <a:pt x="2448669" y="32904"/>
                </a:lnTo>
                <a:lnTo>
                  <a:pt x="2448669" y="109253"/>
                </a:lnTo>
                <a:lnTo>
                  <a:pt x="2496226" y="32904"/>
                </a:lnTo>
                <a:lnTo>
                  <a:pt x="2513707" y="32904"/>
                </a:lnTo>
                <a:lnTo>
                  <a:pt x="2513707" y="131618"/>
                </a:lnTo>
                <a:lnTo>
                  <a:pt x="2498540" y="131618"/>
                </a:lnTo>
                <a:lnTo>
                  <a:pt x="2498540" y="55269"/>
                </a:lnTo>
                <a:lnTo>
                  <a:pt x="2451239" y="131618"/>
                </a:lnTo>
                <a:lnTo>
                  <a:pt x="2433502" y="131618"/>
                </a:lnTo>
                <a:close/>
                <a:moveTo>
                  <a:pt x="2328727" y="32904"/>
                </a:moveTo>
                <a:lnTo>
                  <a:pt x="2343894" y="32904"/>
                </a:lnTo>
                <a:lnTo>
                  <a:pt x="2343894" y="75320"/>
                </a:lnTo>
                <a:lnTo>
                  <a:pt x="2391194" y="75320"/>
                </a:lnTo>
                <a:lnTo>
                  <a:pt x="2391194" y="32904"/>
                </a:lnTo>
                <a:lnTo>
                  <a:pt x="2406361" y="32904"/>
                </a:lnTo>
                <a:lnTo>
                  <a:pt x="2406361" y="131618"/>
                </a:lnTo>
                <a:lnTo>
                  <a:pt x="2391194" y="131618"/>
                </a:lnTo>
                <a:lnTo>
                  <a:pt x="2391194" y="89459"/>
                </a:lnTo>
                <a:lnTo>
                  <a:pt x="2343894" y="89459"/>
                </a:lnTo>
                <a:lnTo>
                  <a:pt x="2343894" y="131618"/>
                </a:lnTo>
                <a:lnTo>
                  <a:pt x="2328727" y="131618"/>
                </a:lnTo>
                <a:close/>
                <a:moveTo>
                  <a:pt x="2229337" y="32904"/>
                </a:moveTo>
                <a:lnTo>
                  <a:pt x="2292061" y="32904"/>
                </a:lnTo>
                <a:lnTo>
                  <a:pt x="2292061" y="117479"/>
                </a:lnTo>
                <a:lnTo>
                  <a:pt x="2307228" y="117479"/>
                </a:lnTo>
                <a:lnTo>
                  <a:pt x="2307228" y="159895"/>
                </a:lnTo>
                <a:lnTo>
                  <a:pt x="2292061" y="159895"/>
                </a:lnTo>
                <a:lnTo>
                  <a:pt x="2292061" y="131618"/>
                </a:lnTo>
                <a:lnTo>
                  <a:pt x="2219054" y="131618"/>
                </a:lnTo>
                <a:lnTo>
                  <a:pt x="2219054" y="159895"/>
                </a:lnTo>
                <a:lnTo>
                  <a:pt x="2203887" y="159895"/>
                </a:lnTo>
                <a:lnTo>
                  <a:pt x="2203887" y="117479"/>
                </a:lnTo>
                <a:lnTo>
                  <a:pt x="2212113" y="117479"/>
                </a:lnTo>
                <a:cubicBezTo>
                  <a:pt x="2214127" y="115380"/>
                  <a:pt x="2215862" y="113109"/>
                  <a:pt x="2217319" y="110667"/>
                </a:cubicBezTo>
                <a:cubicBezTo>
                  <a:pt x="2218775" y="108225"/>
                  <a:pt x="2220050" y="105322"/>
                  <a:pt x="2221143" y="101959"/>
                </a:cubicBezTo>
                <a:cubicBezTo>
                  <a:pt x="2222235" y="98596"/>
                  <a:pt x="2223167" y="94483"/>
                  <a:pt x="2223938" y="89620"/>
                </a:cubicBezTo>
                <a:cubicBezTo>
                  <a:pt x="2224709" y="84757"/>
                  <a:pt x="2225395" y="78877"/>
                  <a:pt x="2225995" y="71979"/>
                </a:cubicBezTo>
                <a:close/>
                <a:moveTo>
                  <a:pt x="2101940" y="32904"/>
                </a:moveTo>
                <a:lnTo>
                  <a:pt x="2118392" y="32904"/>
                </a:lnTo>
                <a:lnTo>
                  <a:pt x="2145641" y="111567"/>
                </a:lnTo>
                <a:lnTo>
                  <a:pt x="2146669" y="111567"/>
                </a:lnTo>
                <a:lnTo>
                  <a:pt x="2173919" y="32904"/>
                </a:lnTo>
                <a:lnTo>
                  <a:pt x="2190499" y="33162"/>
                </a:lnTo>
                <a:lnTo>
                  <a:pt x="2148469" y="146014"/>
                </a:lnTo>
                <a:cubicBezTo>
                  <a:pt x="2146584" y="151027"/>
                  <a:pt x="2144249" y="155193"/>
                  <a:pt x="2141464" y="158514"/>
                </a:cubicBezTo>
                <a:cubicBezTo>
                  <a:pt x="2138679" y="161834"/>
                  <a:pt x="2135455" y="164308"/>
                  <a:pt x="2131792" y="165937"/>
                </a:cubicBezTo>
                <a:cubicBezTo>
                  <a:pt x="2128128" y="167565"/>
                  <a:pt x="2124005" y="168379"/>
                  <a:pt x="2119420" y="168379"/>
                </a:cubicBezTo>
                <a:cubicBezTo>
                  <a:pt x="2116850" y="168379"/>
                  <a:pt x="2114558" y="168175"/>
                  <a:pt x="2112544" y="167768"/>
                </a:cubicBezTo>
                <a:cubicBezTo>
                  <a:pt x="2110530" y="167361"/>
                  <a:pt x="2109138" y="166965"/>
                  <a:pt x="2108366" y="166579"/>
                </a:cubicBezTo>
                <a:lnTo>
                  <a:pt x="2112222" y="153212"/>
                </a:lnTo>
                <a:cubicBezTo>
                  <a:pt x="2117749" y="154626"/>
                  <a:pt x="2122355" y="154593"/>
                  <a:pt x="2126040" y="153115"/>
                </a:cubicBezTo>
                <a:cubicBezTo>
                  <a:pt x="2129724" y="151637"/>
                  <a:pt x="2132916" y="147213"/>
                  <a:pt x="2135615" y="139844"/>
                </a:cubicBezTo>
                <a:lnTo>
                  <a:pt x="2138443" y="132132"/>
                </a:lnTo>
                <a:close/>
                <a:moveTo>
                  <a:pt x="1894446" y="32904"/>
                </a:moveTo>
                <a:lnTo>
                  <a:pt x="1974651" y="32904"/>
                </a:lnTo>
                <a:lnTo>
                  <a:pt x="1974651" y="47043"/>
                </a:lnTo>
                <a:lnTo>
                  <a:pt x="1942261" y="47043"/>
                </a:lnTo>
                <a:lnTo>
                  <a:pt x="1942261" y="131618"/>
                </a:lnTo>
                <a:lnTo>
                  <a:pt x="1927094" y="131618"/>
                </a:lnTo>
                <a:lnTo>
                  <a:pt x="1927094" y="47043"/>
                </a:lnTo>
                <a:lnTo>
                  <a:pt x="1894446" y="47043"/>
                </a:lnTo>
                <a:close/>
                <a:moveTo>
                  <a:pt x="1547677" y="32904"/>
                </a:moveTo>
                <a:lnTo>
                  <a:pt x="1562844" y="32904"/>
                </a:lnTo>
                <a:lnTo>
                  <a:pt x="1562844" y="75835"/>
                </a:lnTo>
                <a:lnTo>
                  <a:pt x="1572869" y="75835"/>
                </a:lnTo>
                <a:lnTo>
                  <a:pt x="1608345" y="32904"/>
                </a:lnTo>
                <a:lnTo>
                  <a:pt x="1627882" y="32904"/>
                </a:lnTo>
                <a:lnTo>
                  <a:pt x="1588037" y="80462"/>
                </a:lnTo>
                <a:lnTo>
                  <a:pt x="1628396" y="131618"/>
                </a:lnTo>
                <a:lnTo>
                  <a:pt x="1608859" y="131618"/>
                </a:lnTo>
                <a:lnTo>
                  <a:pt x="1576468" y="89973"/>
                </a:lnTo>
                <a:lnTo>
                  <a:pt x="1562844" y="89973"/>
                </a:lnTo>
                <a:lnTo>
                  <a:pt x="1562844" y="131618"/>
                </a:lnTo>
                <a:lnTo>
                  <a:pt x="1547677" y="131618"/>
                </a:lnTo>
                <a:close/>
                <a:moveTo>
                  <a:pt x="1376227" y="32904"/>
                </a:moveTo>
                <a:lnTo>
                  <a:pt x="1382139" y="32904"/>
                </a:lnTo>
                <a:lnTo>
                  <a:pt x="1391394" y="32904"/>
                </a:lnTo>
                <a:lnTo>
                  <a:pt x="1396278" y="32904"/>
                </a:lnTo>
                <a:lnTo>
                  <a:pt x="1430211" y="111053"/>
                </a:lnTo>
                <a:lnTo>
                  <a:pt x="1464658" y="32904"/>
                </a:lnTo>
                <a:lnTo>
                  <a:pt x="1469028" y="32904"/>
                </a:lnTo>
                <a:lnTo>
                  <a:pt x="1479053" y="32904"/>
                </a:lnTo>
                <a:lnTo>
                  <a:pt x="1484195" y="32904"/>
                </a:lnTo>
                <a:lnTo>
                  <a:pt x="1484195" y="131618"/>
                </a:lnTo>
                <a:lnTo>
                  <a:pt x="1469028" y="131618"/>
                </a:lnTo>
                <a:lnTo>
                  <a:pt x="1469028" y="56096"/>
                </a:lnTo>
                <a:lnTo>
                  <a:pt x="1436380" y="131618"/>
                </a:lnTo>
                <a:lnTo>
                  <a:pt x="1424041" y="131618"/>
                </a:lnTo>
                <a:lnTo>
                  <a:pt x="1391394" y="54706"/>
                </a:lnTo>
                <a:lnTo>
                  <a:pt x="1391394" y="131618"/>
                </a:lnTo>
                <a:lnTo>
                  <a:pt x="1376227" y="131618"/>
                </a:lnTo>
                <a:close/>
                <a:moveTo>
                  <a:pt x="1185727" y="32904"/>
                </a:moveTo>
                <a:lnTo>
                  <a:pt x="1246652" y="32904"/>
                </a:lnTo>
                <a:lnTo>
                  <a:pt x="1246652" y="47043"/>
                </a:lnTo>
                <a:lnTo>
                  <a:pt x="1200894" y="47043"/>
                </a:lnTo>
                <a:lnTo>
                  <a:pt x="1200894" y="131618"/>
                </a:lnTo>
                <a:lnTo>
                  <a:pt x="1185727" y="131618"/>
                </a:lnTo>
                <a:close/>
                <a:moveTo>
                  <a:pt x="928552" y="32904"/>
                </a:moveTo>
                <a:lnTo>
                  <a:pt x="943719" y="32904"/>
                </a:lnTo>
                <a:lnTo>
                  <a:pt x="943719" y="117479"/>
                </a:lnTo>
                <a:lnTo>
                  <a:pt x="980994" y="117479"/>
                </a:lnTo>
                <a:lnTo>
                  <a:pt x="980994" y="32904"/>
                </a:lnTo>
                <a:lnTo>
                  <a:pt x="996160" y="32904"/>
                </a:lnTo>
                <a:lnTo>
                  <a:pt x="996160" y="117479"/>
                </a:lnTo>
                <a:lnTo>
                  <a:pt x="1033435" y="117479"/>
                </a:lnTo>
                <a:lnTo>
                  <a:pt x="1033435" y="32904"/>
                </a:lnTo>
                <a:lnTo>
                  <a:pt x="1048602" y="32904"/>
                </a:lnTo>
                <a:lnTo>
                  <a:pt x="1048602" y="131618"/>
                </a:lnTo>
                <a:lnTo>
                  <a:pt x="928552" y="131618"/>
                </a:lnTo>
                <a:close/>
                <a:moveTo>
                  <a:pt x="766627" y="32904"/>
                </a:moveTo>
                <a:lnTo>
                  <a:pt x="772539" y="32904"/>
                </a:lnTo>
                <a:lnTo>
                  <a:pt x="781794" y="32904"/>
                </a:lnTo>
                <a:lnTo>
                  <a:pt x="786678" y="32904"/>
                </a:lnTo>
                <a:lnTo>
                  <a:pt x="820611" y="111053"/>
                </a:lnTo>
                <a:lnTo>
                  <a:pt x="855058" y="32904"/>
                </a:lnTo>
                <a:lnTo>
                  <a:pt x="859428" y="32904"/>
                </a:lnTo>
                <a:lnTo>
                  <a:pt x="869454" y="32904"/>
                </a:lnTo>
                <a:lnTo>
                  <a:pt x="874595" y="32904"/>
                </a:lnTo>
                <a:lnTo>
                  <a:pt x="874595" y="131618"/>
                </a:lnTo>
                <a:lnTo>
                  <a:pt x="859428" y="131618"/>
                </a:lnTo>
                <a:lnTo>
                  <a:pt x="859428" y="56096"/>
                </a:lnTo>
                <a:lnTo>
                  <a:pt x="826780" y="131618"/>
                </a:lnTo>
                <a:lnTo>
                  <a:pt x="814441" y="131618"/>
                </a:lnTo>
                <a:lnTo>
                  <a:pt x="781794" y="54706"/>
                </a:lnTo>
                <a:lnTo>
                  <a:pt x="781794" y="131618"/>
                </a:lnTo>
                <a:lnTo>
                  <a:pt x="766627" y="131618"/>
                </a:lnTo>
                <a:close/>
                <a:moveTo>
                  <a:pt x="726078" y="32904"/>
                </a:moveTo>
                <a:lnTo>
                  <a:pt x="741245" y="32904"/>
                </a:lnTo>
                <a:lnTo>
                  <a:pt x="741245" y="131618"/>
                </a:lnTo>
                <a:lnTo>
                  <a:pt x="726078" y="131618"/>
                </a:lnTo>
                <a:close/>
                <a:moveTo>
                  <a:pt x="633277" y="32904"/>
                </a:moveTo>
                <a:lnTo>
                  <a:pt x="648444" y="32904"/>
                </a:lnTo>
                <a:lnTo>
                  <a:pt x="648444" y="68637"/>
                </a:lnTo>
                <a:lnTo>
                  <a:pt x="674665" y="68637"/>
                </a:lnTo>
                <a:cubicBezTo>
                  <a:pt x="686233" y="68637"/>
                  <a:pt x="695080" y="71572"/>
                  <a:pt x="701207" y="77441"/>
                </a:cubicBezTo>
                <a:cubicBezTo>
                  <a:pt x="707333" y="83311"/>
                  <a:pt x="710397" y="90744"/>
                  <a:pt x="710397" y="99742"/>
                </a:cubicBezTo>
                <a:cubicBezTo>
                  <a:pt x="710397" y="105654"/>
                  <a:pt x="709026" y="111021"/>
                  <a:pt x="706284" y="115841"/>
                </a:cubicBezTo>
                <a:cubicBezTo>
                  <a:pt x="703542" y="120661"/>
                  <a:pt x="699514" y="124495"/>
                  <a:pt x="694202" y="127344"/>
                </a:cubicBezTo>
                <a:cubicBezTo>
                  <a:pt x="688889" y="130194"/>
                  <a:pt x="682377" y="131618"/>
                  <a:pt x="674665" y="131618"/>
                </a:cubicBezTo>
                <a:lnTo>
                  <a:pt x="633277" y="131618"/>
                </a:lnTo>
                <a:close/>
                <a:moveTo>
                  <a:pt x="528502" y="32904"/>
                </a:moveTo>
                <a:lnTo>
                  <a:pt x="568861" y="32904"/>
                </a:lnTo>
                <a:cubicBezTo>
                  <a:pt x="579487" y="32904"/>
                  <a:pt x="587927" y="35304"/>
                  <a:pt x="594182" y="40102"/>
                </a:cubicBezTo>
                <a:cubicBezTo>
                  <a:pt x="600438" y="44901"/>
                  <a:pt x="603565" y="51242"/>
                  <a:pt x="603565" y="59125"/>
                </a:cubicBezTo>
                <a:cubicBezTo>
                  <a:pt x="603565" y="65123"/>
                  <a:pt x="601787" y="69761"/>
                  <a:pt x="598231" y="73039"/>
                </a:cubicBezTo>
                <a:cubicBezTo>
                  <a:pt x="594675" y="76317"/>
                  <a:pt x="590112" y="78534"/>
                  <a:pt x="584542" y="79691"/>
                </a:cubicBezTo>
                <a:cubicBezTo>
                  <a:pt x="588184" y="80205"/>
                  <a:pt x="591730" y="81490"/>
                  <a:pt x="595179" y="83547"/>
                </a:cubicBezTo>
                <a:cubicBezTo>
                  <a:pt x="598628" y="85603"/>
                  <a:pt x="601487" y="88420"/>
                  <a:pt x="603758" y="91998"/>
                </a:cubicBezTo>
                <a:cubicBezTo>
                  <a:pt x="606029" y="95575"/>
                  <a:pt x="607164" y="99956"/>
                  <a:pt x="607164" y="105140"/>
                </a:cubicBezTo>
                <a:cubicBezTo>
                  <a:pt x="607164" y="110196"/>
                  <a:pt x="605879" y="114716"/>
                  <a:pt x="603308" y="118700"/>
                </a:cubicBezTo>
                <a:cubicBezTo>
                  <a:pt x="600738" y="122685"/>
                  <a:pt x="597053" y="125834"/>
                  <a:pt x="592254" y="128148"/>
                </a:cubicBezTo>
                <a:cubicBezTo>
                  <a:pt x="587456" y="130461"/>
                  <a:pt x="581715" y="131618"/>
                  <a:pt x="575031" y="131618"/>
                </a:cubicBezTo>
                <a:lnTo>
                  <a:pt x="528502" y="131618"/>
                </a:lnTo>
                <a:close/>
                <a:moveTo>
                  <a:pt x="2538277" y="32647"/>
                </a:moveTo>
                <a:lnTo>
                  <a:pt x="2553444" y="32647"/>
                </a:lnTo>
                <a:lnTo>
                  <a:pt x="2553444" y="64267"/>
                </a:lnTo>
                <a:cubicBezTo>
                  <a:pt x="2553444" y="69322"/>
                  <a:pt x="2554408" y="73478"/>
                  <a:pt x="2556336" y="76734"/>
                </a:cubicBezTo>
                <a:cubicBezTo>
                  <a:pt x="2558264" y="79991"/>
                  <a:pt x="2560877" y="82411"/>
                  <a:pt x="2564176" y="83996"/>
                </a:cubicBezTo>
                <a:cubicBezTo>
                  <a:pt x="2567475" y="85582"/>
                  <a:pt x="2571181" y="86374"/>
                  <a:pt x="2575294" y="86374"/>
                </a:cubicBezTo>
                <a:cubicBezTo>
                  <a:pt x="2581721" y="86374"/>
                  <a:pt x="2587537" y="85785"/>
                  <a:pt x="2592743" y="84607"/>
                </a:cubicBezTo>
                <a:lnTo>
                  <a:pt x="2599202" y="82692"/>
                </a:lnTo>
                <a:lnTo>
                  <a:pt x="2599202" y="32904"/>
                </a:lnTo>
                <a:lnTo>
                  <a:pt x="2614368" y="32904"/>
                </a:lnTo>
                <a:lnTo>
                  <a:pt x="2614368" y="131618"/>
                </a:lnTo>
                <a:lnTo>
                  <a:pt x="2599202" y="131618"/>
                </a:lnTo>
                <a:lnTo>
                  <a:pt x="2599202" y="97142"/>
                </a:lnTo>
                <a:lnTo>
                  <a:pt x="2598238" y="97460"/>
                </a:lnTo>
                <a:cubicBezTo>
                  <a:pt x="2594853" y="98424"/>
                  <a:pt x="2591297" y="99174"/>
                  <a:pt x="2587569" y="99710"/>
                </a:cubicBezTo>
                <a:cubicBezTo>
                  <a:pt x="2583842" y="100245"/>
                  <a:pt x="2579750" y="100513"/>
                  <a:pt x="2575294" y="100513"/>
                </a:cubicBezTo>
                <a:cubicBezTo>
                  <a:pt x="2564112" y="100513"/>
                  <a:pt x="2555147" y="97492"/>
                  <a:pt x="2548399" y="91451"/>
                </a:cubicBezTo>
                <a:cubicBezTo>
                  <a:pt x="2541651" y="85410"/>
                  <a:pt x="2538277" y="76349"/>
                  <a:pt x="2538277" y="64267"/>
                </a:cubicBezTo>
                <a:close/>
                <a:moveTo>
                  <a:pt x="3625872" y="31619"/>
                </a:moveTo>
                <a:cubicBezTo>
                  <a:pt x="3631014" y="31619"/>
                  <a:pt x="3636091" y="32476"/>
                  <a:pt x="3641103" y="34190"/>
                </a:cubicBezTo>
                <a:cubicBezTo>
                  <a:pt x="3646116" y="35904"/>
                  <a:pt x="3650679" y="38678"/>
                  <a:pt x="3654792" y="42512"/>
                </a:cubicBezTo>
                <a:cubicBezTo>
                  <a:pt x="3658905" y="46347"/>
                  <a:pt x="3662183" y="51413"/>
                  <a:pt x="3664625" y="57711"/>
                </a:cubicBezTo>
                <a:cubicBezTo>
                  <a:pt x="3667067" y="64010"/>
                  <a:pt x="3668288" y="71764"/>
                  <a:pt x="3668288" y="80976"/>
                </a:cubicBezTo>
                <a:lnTo>
                  <a:pt x="3668288" y="87403"/>
                </a:lnTo>
                <a:lnTo>
                  <a:pt x="3596989" y="87403"/>
                </a:lnTo>
                <a:lnTo>
                  <a:pt x="3600455" y="104273"/>
                </a:lnTo>
                <a:cubicBezTo>
                  <a:pt x="3603047" y="109435"/>
                  <a:pt x="3606656" y="113356"/>
                  <a:pt x="3611284" y="116033"/>
                </a:cubicBezTo>
                <a:cubicBezTo>
                  <a:pt x="3615911" y="118711"/>
                  <a:pt x="3621288" y="120050"/>
                  <a:pt x="3627415" y="120050"/>
                </a:cubicBezTo>
                <a:cubicBezTo>
                  <a:pt x="3631399" y="120050"/>
                  <a:pt x="3635009" y="119482"/>
                  <a:pt x="3638244" y="118347"/>
                </a:cubicBezTo>
                <a:cubicBezTo>
                  <a:pt x="3641479" y="117212"/>
                  <a:pt x="3644274" y="115498"/>
                  <a:pt x="3646630" y="113206"/>
                </a:cubicBezTo>
                <a:cubicBezTo>
                  <a:pt x="3648987" y="110914"/>
                  <a:pt x="3650808" y="108054"/>
                  <a:pt x="3652093" y="104626"/>
                </a:cubicBezTo>
                <a:lnTo>
                  <a:pt x="3666746" y="108739"/>
                </a:lnTo>
                <a:cubicBezTo>
                  <a:pt x="3665203" y="113709"/>
                  <a:pt x="3662611" y="118069"/>
                  <a:pt x="3658970" y="121817"/>
                </a:cubicBezTo>
                <a:cubicBezTo>
                  <a:pt x="3655328" y="125566"/>
                  <a:pt x="3650829" y="128480"/>
                  <a:pt x="3645473" y="130558"/>
                </a:cubicBezTo>
                <a:cubicBezTo>
                  <a:pt x="3640118" y="132636"/>
                  <a:pt x="3634098" y="133675"/>
                  <a:pt x="3627415" y="133675"/>
                </a:cubicBezTo>
                <a:cubicBezTo>
                  <a:pt x="3617903" y="133675"/>
                  <a:pt x="3609709" y="131565"/>
                  <a:pt x="3602833" y="127344"/>
                </a:cubicBezTo>
                <a:cubicBezTo>
                  <a:pt x="3595956" y="123124"/>
                  <a:pt x="3590665" y="117212"/>
                  <a:pt x="3586959" y="109607"/>
                </a:cubicBezTo>
                <a:cubicBezTo>
                  <a:pt x="3583253" y="102002"/>
                  <a:pt x="3581400" y="93144"/>
                  <a:pt x="3581400" y="83032"/>
                </a:cubicBezTo>
                <a:cubicBezTo>
                  <a:pt x="3581400" y="72921"/>
                  <a:pt x="3583253" y="63999"/>
                  <a:pt x="3586959" y="56265"/>
                </a:cubicBezTo>
                <a:cubicBezTo>
                  <a:pt x="3590665" y="48532"/>
                  <a:pt x="3595849" y="42491"/>
                  <a:pt x="3602511" y="38142"/>
                </a:cubicBezTo>
                <a:cubicBezTo>
                  <a:pt x="3609174" y="33793"/>
                  <a:pt x="3616961" y="31619"/>
                  <a:pt x="3625872" y="31619"/>
                </a:cubicBezTo>
                <a:close/>
                <a:moveTo>
                  <a:pt x="3368954" y="31619"/>
                </a:moveTo>
                <a:cubicBezTo>
                  <a:pt x="3377866" y="31619"/>
                  <a:pt x="3385674" y="33740"/>
                  <a:pt x="3392379" y="37982"/>
                </a:cubicBezTo>
                <a:cubicBezTo>
                  <a:pt x="3399085" y="42223"/>
                  <a:pt x="3404312" y="48178"/>
                  <a:pt x="3408060" y="55848"/>
                </a:cubicBezTo>
                <a:cubicBezTo>
                  <a:pt x="3411809" y="63517"/>
                  <a:pt x="3413684" y="72493"/>
                  <a:pt x="3413684" y="82775"/>
                </a:cubicBezTo>
                <a:cubicBezTo>
                  <a:pt x="3413684" y="92972"/>
                  <a:pt x="3411809" y="101884"/>
                  <a:pt x="3408060" y="109510"/>
                </a:cubicBezTo>
                <a:cubicBezTo>
                  <a:pt x="3404312" y="117137"/>
                  <a:pt x="3399085" y="123071"/>
                  <a:pt x="3392379" y="127312"/>
                </a:cubicBezTo>
                <a:cubicBezTo>
                  <a:pt x="3385674" y="131554"/>
                  <a:pt x="3377866" y="133675"/>
                  <a:pt x="3368954" y="133675"/>
                </a:cubicBezTo>
                <a:cubicBezTo>
                  <a:pt x="3360042" y="133675"/>
                  <a:pt x="3352234" y="131554"/>
                  <a:pt x="3345529" y="127312"/>
                </a:cubicBezTo>
                <a:cubicBezTo>
                  <a:pt x="3338824" y="123071"/>
                  <a:pt x="3333597" y="117137"/>
                  <a:pt x="3329848" y="109510"/>
                </a:cubicBezTo>
                <a:cubicBezTo>
                  <a:pt x="3326099" y="101884"/>
                  <a:pt x="3324225" y="92972"/>
                  <a:pt x="3324225" y="82775"/>
                </a:cubicBezTo>
                <a:cubicBezTo>
                  <a:pt x="3324225" y="72493"/>
                  <a:pt x="3326099" y="63517"/>
                  <a:pt x="3329848" y="55848"/>
                </a:cubicBezTo>
                <a:cubicBezTo>
                  <a:pt x="3333597" y="48178"/>
                  <a:pt x="3338824" y="42223"/>
                  <a:pt x="3345529" y="37982"/>
                </a:cubicBezTo>
                <a:cubicBezTo>
                  <a:pt x="3352234" y="33740"/>
                  <a:pt x="3360042" y="31619"/>
                  <a:pt x="3368954" y="31619"/>
                </a:cubicBezTo>
                <a:close/>
                <a:moveTo>
                  <a:pt x="2787672" y="31619"/>
                </a:moveTo>
                <a:cubicBezTo>
                  <a:pt x="2794613" y="31619"/>
                  <a:pt x="2800868" y="32904"/>
                  <a:pt x="2806438" y="35475"/>
                </a:cubicBezTo>
                <a:cubicBezTo>
                  <a:pt x="2812008" y="38046"/>
                  <a:pt x="2816571" y="41645"/>
                  <a:pt x="2820127" y="46272"/>
                </a:cubicBezTo>
                <a:cubicBezTo>
                  <a:pt x="2823683" y="50899"/>
                  <a:pt x="2825889" y="56298"/>
                  <a:pt x="2826746" y="62467"/>
                </a:cubicBezTo>
                <a:lnTo>
                  <a:pt x="2811579" y="62467"/>
                </a:lnTo>
                <a:cubicBezTo>
                  <a:pt x="2810423" y="57968"/>
                  <a:pt x="2807862" y="53973"/>
                  <a:pt x="2803900" y="50481"/>
                </a:cubicBezTo>
                <a:cubicBezTo>
                  <a:pt x="2799936" y="46990"/>
                  <a:pt x="2794613" y="45244"/>
                  <a:pt x="2787929" y="45244"/>
                </a:cubicBezTo>
                <a:cubicBezTo>
                  <a:pt x="2782017" y="45244"/>
                  <a:pt x="2776843" y="46775"/>
                  <a:pt x="2772409" y="49839"/>
                </a:cubicBezTo>
                <a:cubicBezTo>
                  <a:pt x="2767974" y="52902"/>
                  <a:pt x="2764525" y="57208"/>
                  <a:pt x="2762062" y="62756"/>
                </a:cubicBezTo>
                <a:cubicBezTo>
                  <a:pt x="2759598" y="68305"/>
                  <a:pt x="2758367" y="74806"/>
                  <a:pt x="2758367" y="82261"/>
                </a:cubicBezTo>
                <a:cubicBezTo>
                  <a:pt x="2758367" y="89888"/>
                  <a:pt x="2759577" y="96528"/>
                  <a:pt x="2761998" y="102184"/>
                </a:cubicBezTo>
                <a:cubicBezTo>
                  <a:pt x="2764418" y="107839"/>
                  <a:pt x="2767846" y="112231"/>
                  <a:pt x="2772280" y="115359"/>
                </a:cubicBezTo>
                <a:cubicBezTo>
                  <a:pt x="2776715" y="118486"/>
                  <a:pt x="2781931" y="120050"/>
                  <a:pt x="2787929" y="120050"/>
                </a:cubicBezTo>
                <a:cubicBezTo>
                  <a:pt x="2791871" y="120050"/>
                  <a:pt x="2795448" y="119365"/>
                  <a:pt x="2798662" y="117994"/>
                </a:cubicBezTo>
                <a:cubicBezTo>
                  <a:pt x="2801875" y="116623"/>
                  <a:pt x="2804596" y="114652"/>
                  <a:pt x="2806823" y="112081"/>
                </a:cubicBezTo>
                <a:cubicBezTo>
                  <a:pt x="2809051" y="109510"/>
                  <a:pt x="2810637" y="106426"/>
                  <a:pt x="2811579" y="102827"/>
                </a:cubicBezTo>
                <a:lnTo>
                  <a:pt x="2826746" y="102827"/>
                </a:lnTo>
                <a:cubicBezTo>
                  <a:pt x="2825889" y="108653"/>
                  <a:pt x="2823779" y="113891"/>
                  <a:pt x="2820416" y="118540"/>
                </a:cubicBezTo>
                <a:cubicBezTo>
                  <a:pt x="2817053" y="123188"/>
                  <a:pt x="2812618" y="126873"/>
                  <a:pt x="2807113" y="129594"/>
                </a:cubicBezTo>
                <a:cubicBezTo>
                  <a:pt x="2801607" y="132314"/>
                  <a:pt x="2795213" y="133675"/>
                  <a:pt x="2787929" y="133675"/>
                </a:cubicBezTo>
                <a:cubicBezTo>
                  <a:pt x="2778675" y="133675"/>
                  <a:pt x="2770706" y="131490"/>
                  <a:pt x="2764022" y="127119"/>
                </a:cubicBezTo>
                <a:cubicBezTo>
                  <a:pt x="2757338" y="122749"/>
                  <a:pt x="2752197" y="116730"/>
                  <a:pt x="2748598" y="109060"/>
                </a:cubicBezTo>
                <a:cubicBezTo>
                  <a:pt x="2744999" y="101391"/>
                  <a:pt x="2743199" y="92630"/>
                  <a:pt x="2743199" y="82775"/>
                </a:cubicBezTo>
                <a:cubicBezTo>
                  <a:pt x="2743199" y="72750"/>
                  <a:pt x="2745053" y="63892"/>
                  <a:pt x="2748759" y="56201"/>
                </a:cubicBezTo>
                <a:cubicBezTo>
                  <a:pt x="2752465" y="48511"/>
                  <a:pt x="2757649" y="42491"/>
                  <a:pt x="2764311" y="38142"/>
                </a:cubicBezTo>
                <a:cubicBezTo>
                  <a:pt x="2770973" y="33793"/>
                  <a:pt x="2778760" y="31619"/>
                  <a:pt x="2787672" y="31619"/>
                </a:cubicBezTo>
                <a:close/>
                <a:moveTo>
                  <a:pt x="2682897" y="31619"/>
                </a:moveTo>
                <a:cubicBezTo>
                  <a:pt x="2688039" y="31619"/>
                  <a:pt x="2693116" y="32476"/>
                  <a:pt x="2698128" y="34190"/>
                </a:cubicBezTo>
                <a:cubicBezTo>
                  <a:pt x="2703141" y="35904"/>
                  <a:pt x="2707704" y="38678"/>
                  <a:pt x="2711817" y="42512"/>
                </a:cubicBezTo>
                <a:cubicBezTo>
                  <a:pt x="2715930" y="46347"/>
                  <a:pt x="2719208" y="51413"/>
                  <a:pt x="2721650" y="57711"/>
                </a:cubicBezTo>
                <a:cubicBezTo>
                  <a:pt x="2724092" y="64010"/>
                  <a:pt x="2725313" y="71764"/>
                  <a:pt x="2725313" y="80976"/>
                </a:cubicBezTo>
                <a:lnTo>
                  <a:pt x="2725313" y="87403"/>
                </a:lnTo>
                <a:lnTo>
                  <a:pt x="2654014" y="87403"/>
                </a:lnTo>
                <a:lnTo>
                  <a:pt x="2657480" y="104273"/>
                </a:lnTo>
                <a:cubicBezTo>
                  <a:pt x="2660072" y="109435"/>
                  <a:pt x="2663681" y="113356"/>
                  <a:pt x="2668309" y="116033"/>
                </a:cubicBezTo>
                <a:cubicBezTo>
                  <a:pt x="2672936" y="118711"/>
                  <a:pt x="2678312" y="120050"/>
                  <a:pt x="2684439" y="120050"/>
                </a:cubicBezTo>
                <a:cubicBezTo>
                  <a:pt x="2688424" y="120050"/>
                  <a:pt x="2692033" y="119482"/>
                  <a:pt x="2695268" y="118347"/>
                </a:cubicBezTo>
                <a:cubicBezTo>
                  <a:pt x="2698503" y="117212"/>
                  <a:pt x="2701299" y="115498"/>
                  <a:pt x="2703655" y="113206"/>
                </a:cubicBezTo>
                <a:cubicBezTo>
                  <a:pt x="2706012" y="110914"/>
                  <a:pt x="2707833" y="108054"/>
                  <a:pt x="2709118" y="104626"/>
                </a:cubicBezTo>
                <a:lnTo>
                  <a:pt x="2723771" y="108739"/>
                </a:lnTo>
                <a:cubicBezTo>
                  <a:pt x="2722228" y="113709"/>
                  <a:pt x="2719636" y="118069"/>
                  <a:pt x="2715994" y="121817"/>
                </a:cubicBezTo>
                <a:cubicBezTo>
                  <a:pt x="2712353" y="125566"/>
                  <a:pt x="2707854" y="128480"/>
                  <a:pt x="2702498" y="130558"/>
                </a:cubicBezTo>
                <a:cubicBezTo>
                  <a:pt x="2697143" y="132636"/>
                  <a:pt x="2691123" y="133675"/>
                  <a:pt x="2684439" y="133675"/>
                </a:cubicBezTo>
                <a:cubicBezTo>
                  <a:pt x="2674928" y="133675"/>
                  <a:pt x="2666734" y="131565"/>
                  <a:pt x="2659857" y="127344"/>
                </a:cubicBezTo>
                <a:cubicBezTo>
                  <a:pt x="2652981" y="123124"/>
                  <a:pt x="2647690" y="117212"/>
                  <a:pt x="2643984" y="109607"/>
                </a:cubicBezTo>
                <a:cubicBezTo>
                  <a:pt x="2640278" y="102002"/>
                  <a:pt x="2638424" y="93144"/>
                  <a:pt x="2638424" y="83032"/>
                </a:cubicBezTo>
                <a:cubicBezTo>
                  <a:pt x="2638424" y="72921"/>
                  <a:pt x="2640278" y="63999"/>
                  <a:pt x="2643984" y="56265"/>
                </a:cubicBezTo>
                <a:cubicBezTo>
                  <a:pt x="2647690" y="48532"/>
                  <a:pt x="2652874" y="42491"/>
                  <a:pt x="2659536" y="38142"/>
                </a:cubicBezTo>
                <a:cubicBezTo>
                  <a:pt x="2666198" y="33793"/>
                  <a:pt x="2673985" y="31619"/>
                  <a:pt x="2682897" y="31619"/>
                </a:cubicBezTo>
                <a:close/>
                <a:moveTo>
                  <a:pt x="2040339" y="31619"/>
                </a:moveTo>
                <a:cubicBezTo>
                  <a:pt x="2048650" y="31619"/>
                  <a:pt x="2055977" y="33697"/>
                  <a:pt x="2062318" y="37853"/>
                </a:cubicBezTo>
                <a:cubicBezTo>
                  <a:pt x="2068659" y="42009"/>
                  <a:pt x="2073607" y="47900"/>
                  <a:pt x="2077163" y="55526"/>
                </a:cubicBezTo>
                <a:cubicBezTo>
                  <a:pt x="2080720" y="63153"/>
                  <a:pt x="2082497" y="72150"/>
                  <a:pt x="2082497" y="82518"/>
                </a:cubicBezTo>
                <a:cubicBezTo>
                  <a:pt x="2082497" y="92972"/>
                  <a:pt x="2080719" y="102023"/>
                  <a:pt x="2077163" y="109671"/>
                </a:cubicBezTo>
                <a:cubicBezTo>
                  <a:pt x="2073607" y="117319"/>
                  <a:pt x="2068680" y="123231"/>
                  <a:pt x="2062382" y="127409"/>
                </a:cubicBezTo>
                <a:cubicBezTo>
                  <a:pt x="2056084" y="131586"/>
                  <a:pt x="2048822" y="133675"/>
                  <a:pt x="2040596" y="133675"/>
                </a:cubicBezTo>
                <a:cubicBezTo>
                  <a:pt x="2034255" y="133675"/>
                  <a:pt x="2029177" y="132614"/>
                  <a:pt x="2025364" y="130493"/>
                </a:cubicBezTo>
                <a:cubicBezTo>
                  <a:pt x="2021551" y="128373"/>
                  <a:pt x="2018616" y="125952"/>
                  <a:pt x="2016560" y="123231"/>
                </a:cubicBezTo>
                <a:cubicBezTo>
                  <a:pt x="2014503" y="120511"/>
                  <a:pt x="2012918" y="118251"/>
                  <a:pt x="2011804" y="116451"/>
                </a:cubicBezTo>
                <a:lnTo>
                  <a:pt x="2010519" y="116451"/>
                </a:lnTo>
                <a:lnTo>
                  <a:pt x="2010519" y="168636"/>
                </a:lnTo>
                <a:lnTo>
                  <a:pt x="1995352" y="168636"/>
                </a:lnTo>
                <a:lnTo>
                  <a:pt x="1995352" y="32904"/>
                </a:lnTo>
                <a:lnTo>
                  <a:pt x="2010005" y="32904"/>
                </a:lnTo>
                <a:lnTo>
                  <a:pt x="2010005" y="48586"/>
                </a:lnTo>
                <a:lnTo>
                  <a:pt x="2011804" y="48586"/>
                </a:lnTo>
                <a:cubicBezTo>
                  <a:pt x="2012918" y="46872"/>
                  <a:pt x="2014471" y="44676"/>
                  <a:pt x="2016463" y="41998"/>
                </a:cubicBezTo>
                <a:cubicBezTo>
                  <a:pt x="2018456" y="39320"/>
                  <a:pt x="2021326" y="36921"/>
                  <a:pt x="2025075" y="34800"/>
                </a:cubicBezTo>
                <a:cubicBezTo>
                  <a:pt x="2028824" y="32679"/>
                  <a:pt x="2033912" y="31619"/>
                  <a:pt x="2040339" y="31619"/>
                </a:cubicBezTo>
                <a:close/>
                <a:moveTo>
                  <a:pt x="1835429" y="31619"/>
                </a:moveTo>
                <a:cubicBezTo>
                  <a:pt x="1844341" y="31619"/>
                  <a:pt x="1852149" y="33740"/>
                  <a:pt x="1858854" y="37982"/>
                </a:cubicBezTo>
                <a:cubicBezTo>
                  <a:pt x="1865559" y="42223"/>
                  <a:pt x="1870787" y="48178"/>
                  <a:pt x="1874535" y="55848"/>
                </a:cubicBezTo>
                <a:cubicBezTo>
                  <a:pt x="1878284" y="63517"/>
                  <a:pt x="1880159" y="72493"/>
                  <a:pt x="1880159" y="82775"/>
                </a:cubicBezTo>
                <a:cubicBezTo>
                  <a:pt x="1880159" y="92972"/>
                  <a:pt x="1878284" y="101884"/>
                  <a:pt x="1874535" y="109510"/>
                </a:cubicBezTo>
                <a:cubicBezTo>
                  <a:pt x="1870787" y="117137"/>
                  <a:pt x="1865559" y="123071"/>
                  <a:pt x="1858854" y="127312"/>
                </a:cubicBezTo>
                <a:cubicBezTo>
                  <a:pt x="1852149" y="131554"/>
                  <a:pt x="1844341" y="133675"/>
                  <a:pt x="1835429" y="133675"/>
                </a:cubicBezTo>
                <a:cubicBezTo>
                  <a:pt x="1826518" y="133675"/>
                  <a:pt x="1818709" y="131554"/>
                  <a:pt x="1812004" y="127312"/>
                </a:cubicBezTo>
                <a:cubicBezTo>
                  <a:pt x="1805299" y="123071"/>
                  <a:pt x="1800072" y="117137"/>
                  <a:pt x="1796323" y="109510"/>
                </a:cubicBezTo>
                <a:cubicBezTo>
                  <a:pt x="1792574" y="101884"/>
                  <a:pt x="1790699" y="92972"/>
                  <a:pt x="1790699" y="82775"/>
                </a:cubicBezTo>
                <a:cubicBezTo>
                  <a:pt x="1790699" y="72493"/>
                  <a:pt x="1792574" y="63517"/>
                  <a:pt x="1796323" y="55848"/>
                </a:cubicBezTo>
                <a:cubicBezTo>
                  <a:pt x="1800072" y="48178"/>
                  <a:pt x="1805299" y="42223"/>
                  <a:pt x="1812004" y="37982"/>
                </a:cubicBezTo>
                <a:cubicBezTo>
                  <a:pt x="1818709" y="33740"/>
                  <a:pt x="1826518" y="31619"/>
                  <a:pt x="1835429" y="31619"/>
                </a:cubicBezTo>
                <a:close/>
                <a:moveTo>
                  <a:pt x="1730397" y="31619"/>
                </a:moveTo>
                <a:cubicBezTo>
                  <a:pt x="1737338" y="31619"/>
                  <a:pt x="1743593" y="32904"/>
                  <a:pt x="1749163" y="35475"/>
                </a:cubicBezTo>
                <a:cubicBezTo>
                  <a:pt x="1754733" y="38046"/>
                  <a:pt x="1759296" y="41645"/>
                  <a:pt x="1762852" y="46272"/>
                </a:cubicBezTo>
                <a:cubicBezTo>
                  <a:pt x="1766408" y="50899"/>
                  <a:pt x="1768614" y="56298"/>
                  <a:pt x="1769471" y="62467"/>
                </a:cubicBezTo>
                <a:lnTo>
                  <a:pt x="1754304" y="62467"/>
                </a:lnTo>
                <a:cubicBezTo>
                  <a:pt x="1753148" y="57968"/>
                  <a:pt x="1750588" y="53973"/>
                  <a:pt x="1746625" y="50481"/>
                </a:cubicBezTo>
                <a:cubicBezTo>
                  <a:pt x="1742661" y="46990"/>
                  <a:pt x="1737338" y="45244"/>
                  <a:pt x="1730654" y="45244"/>
                </a:cubicBezTo>
                <a:cubicBezTo>
                  <a:pt x="1724742" y="45244"/>
                  <a:pt x="1719568" y="46775"/>
                  <a:pt x="1715134" y="49839"/>
                </a:cubicBezTo>
                <a:cubicBezTo>
                  <a:pt x="1710699" y="52902"/>
                  <a:pt x="1707250" y="57208"/>
                  <a:pt x="1704787" y="62756"/>
                </a:cubicBezTo>
                <a:cubicBezTo>
                  <a:pt x="1702323" y="68305"/>
                  <a:pt x="1701092" y="74806"/>
                  <a:pt x="1701092" y="82261"/>
                </a:cubicBezTo>
                <a:cubicBezTo>
                  <a:pt x="1701092" y="89888"/>
                  <a:pt x="1702302" y="96528"/>
                  <a:pt x="1704723" y="102184"/>
                </a:cubicBezTo>
                <a:cubicBezTo>
                  <a:pt x="1707143" y="107839"/>
                  <a:pt x="1710571" y="112231"/>
                  <a:pt x="1715005" y="115359"/>
                </a:cubicBezTo>
                <a:cubicBezTo>
                  <a:pt x="1719440" y="118486"/>
                  <a:pt x="1724656" y="120050"/>
                  <a:pt x="1730654" y="120050"/>
                </a:cubicBezTo>
                <a:cubicBezTo>
                  <a:pt x="1734596" y="120050"/>
                  <a:pt x="1738173" y="119365"/>
                  <a:pt x="1741387" y="117994"/>
                </a:cubicBezTo>
                <a:cubicBezTo>
                  <a:pt x="1744600" y="116623"/>
                  <a:pt x="1747321" y="114652"/>
                  <a:pt x="1749549" y="112081"/>
                </a:cubicBezTo>
                <a:cubicBezTo>
                  <a:pt x="1751777" y="109510"/>
                  <a:pt x="1753362" y="106426"/>
                  <a:pt x="1754304" y="102827"/>
                </a:cubicBezTo>
                <a:lnTo>
                  <a:pt x="1769471" y="102827"/>
                </a:lnTo>
                <a:cubicBezTo>
                  <a:pt x="1768614" y="108653"/>
                  <a:pt x="1766504" y="113891"/>
                  <a:pt x="1763141" y="118540"/>
                </a:cubicBezTo>
                <a:cubicBezTo>
                  <a:pt x="1759778" y="123188"/>
                  <a:pt x="1755343" y="126873"/>
                  <a:pt x="1749838" y="129594"/>
                </a:cubicBezTo>
                <a:cubicBezTo>
                  <a:pt x="1744332" y="132314"/>
                  <a:pt x="1737938" y="133675"/>
                  <a:pt x="1730654" y="133675"/>
                </a:cubicBezTo>
                <a:cubicBezTo>
                  <a:pt x="1721400" y="133675"/>
                  <a:pt x="1713431" y="131490"/>
                  <a:pt x="1706747" y="127119"/>
                </a:cubicBezTo>
                <a:cubicBezTo>
                  <a:pt x="1700063" y="122749"/>
                  <a:pt x="1694922" y="116730"/>
                  <a:pt x="1691323" y="109060"/>
                </a:cubicBezTo>
                <a:cubicBezTo>
                  <a:pt x="1687724" y="101391"/>
                  <a:pt x="1685925" y="92630"/>
                  <a:pt x="1685925" y="82775"/>
                </a:cubicBezTo>
                <a:cubicBezTo>
                  <a:pt x="1685925" y="72750"/>
                  <a:pt x="1687778" y="63892"/>
                  <a:pt x="1691484" y="56201"/>
                </a:cubicBezTo>
                <a:cubicBezTo>
                  <a:pt x="1695190" y="48511"/>
                  <a:pt x="1700374" y="42491"/>
                  <a:pt x="1707036" y="38142"/>
                </a:cubicBezTo>
                <a:cubicBezTo>
                  <a:pt x="1713699" y="33793"/>
                  <a:pt x="1721485" y="31619"/>
                  <a:pt x="1730397" y="31619"/>
                </a:cubicBezTo>
                <a:close/>
                <a:moveTo>
                  <a:pt x="1311554" y="31619"/>
                </a:moveTo>
                <a:cubicBezTo>
                  <a:pt x="1320466" y="31619"/>
                  <a:pt x="1328274" y="33740"/>
                  <a:pt x="1334979" y="37982"/>
                </a:cubicBezTo>
                <a:cubicBezTo>
                  <a:pt x="1341685" y="42223"/>
                  <a:pt x="1346912" y="48178"/>
                  <a:pt x="1350660" y="55848"/>
                </a:cubicBezTo>
                <a:cubicBezTo>
                  <a:pt x="1354410" y="63517"/>
                  <a:pt x="1356284" y="72493"/>
                  <a:pt x="1356284" y="82775"/>
                </a:cubicBezTo>
                <a:cubicBezTo>
                  <a:pt x="1356284" y="92972"/>
                  <a:pt x="1354409" y="101884"/>
                  <a:pt x="1350660" y="109510"/>
                </a:cubicBezTo>
                <a:cubicBezTo>
                  <a:pt x="1346912" y="117137"/>
                  <a:pt x="1341684" y="123071"/>
                  <a:pt x="1334979" y="127312"/>
                </a:cubicBezTo>
                <a:cubicBezTo>
                  <a:pt x="1328274" y="131554"/>
                  <a:pt x="1320466" y="133675"/>
                  <a:pt x="1311554" y="133675"/>
                </a:cubicBezTo>
                <a:cubicBezTo>
                  <a:pt x="1302643" y="133675"/>
                  <a:pt x="1294834" y="131554"/>
                  <a:pt x="1288129" y="127312"/>
                </a:cubicBezTo>
                <a:cubicBezTo>
                  <a:pt x="1281424" y="123071"/>
                  <a:pt x="1276197" y="117137"/>
                  <a:pt x="1272448" y="109510"/>
                </a:cubicBezTo>
                <a:cubicBezTo>
                  <a:pt x="1268699" y="101884"/>
                  <a:pt x="1266824" y="92972"/>
                  <a:pt x="1266824" y="82775"/>
                </a:cubicBezTo>
                <a:cubicBezTo>
                  <a:pt x="1266824" y="72493"/>
                  <a:pt x="1268699" y="63517"/>
                  <a:pt x="1272448" y="55848"/>
                </a:cubicBezTo>
                <a:cubicBezTo>
                  <a:pt x="1276197" y="48178"/>
                  <a:pt x="1281424" y="42223"/>
                  <a:pt x="1288129" y="37982"/>
                </a:cubicBezTo>
                <a:cubicBezTo>
                  <a:pt x="1294834" y="33740"/>
                  <a:pt x="1302643" y="31619"/>
                  <a:pt x="1311554" y="31619"/>
                </a:cubicBezTo>
                <a:close/>
                <a:moveTo>
                  <a:pt x="1118740" y="31619"/>
                </a:moveTo>
                <a:cubicBezTo>
                  <a:pt x="1121911" y="31619"/>
                  <a:pt x="1125564" y="31994"/>
                  <a:pt x="1129698" y="32744"/>
                </a:cubicBezTo>
                <a:cubicBezTo>
                  <a:pt x="1133833" y="33494"/>
                  <a:pt x="1137838" y="35025"/>
                  <a:pt x="1141716" y="37339"/>
                </a:cubicBezTo>
                <a:cubicBezTo>
                  <a:pt x="1145593" y="39652"/>
                  <a:pt x="1148817" y="43144"/>
                  <a:pt x="1151388" y="47814"/>
                </a:cubicBezTo>
                <a:cubicBezTo>
                  <a:pt x="1153959" y="52484"/>
                  <a:pt x="1155244" y="58740"/>
                  <a:pt x="1155244" y="66580"/>
                </a:cubicBezTo>
                <a:lnTo>
                  <a:pt x="1155244" y="131618"/>
                </a:lnTo>
                <a:lnTo>
                  <a:pt x="1140077" y="131618"/>
                </a:lnTo>
                <a:lnTo>
                  <a:pt x="1140077" y="118251"/>
                </a:lnTo>
                <a:lnTo>
                  <a:pt x="1139306" y="118251"/>
                </a:lnTo>
                <a:cubicBezTo>
                  <a:pt x="1138278" y="120393"/>
                  <a:pt x="1136564" y="122685"/>
                  <a:pt x="1134165" y="125127"/>
                </a:cubicBezTo>
                <a:cubicBezTo>
                  <a:pt x="1131765" y="127569"/>
                  <a:pt x="1128573" y="129647"/>
                  <a:pt x="1124589" y="131361"/>
                </a:cubicBezTo>
                <a:cubicBezTo>
                  <a:pt x="1120604" y="133075"/>
                  <a:pt x="1115742" y="133932"/>
                  <a:pt x="1110000" y="133932"/>
                </a:cubicBezTo>
                <a:cubicBezTo>
                  <a:pt x="1103745" y="133932"/>
                  <a:pt x="1098068" y="132743"/>
                  <a:pt x="1092970" y="130365"/>
                </a:cubicBezTo>
                <a:cubicBezTo>
                  <a:pt x="1087871" y="127987"/>
                  <a:pt x="1083822" y="124538"/>
                  <a:pt x="1080823" y="120018"/>
                </a:cubicBezTo>
                <a:cubicBezTo>
                  <a:pt x="1077824" y="115498"/>
                  <a:pt x="1076324" y="110024"/>
                  <a:pt x="1076324" y="103598"/>
                </a:cubicBezTo>
                <a:cubicBezTo>
                  <a:pt x="1076324" y="97942"/>
                  <a:pt x="1077439" y="93347"/>
                  <a:pt x="1079666" y="89813"/>
                </a:cubicBezTo>
                <a:cubicBezTo>
                  <a:pt x="1081894" y="86278"/>
                  <a:pt x="1084872" y="83504"/>
                  <a:pt x="1088599" y="81490"/>
                </a:cubicBezTo>
                <a:cubicBezTo>
                  <a:pt x="1092327" y="79476"/>
                  <a:pt x="1096451" y="77966"/>
                  <a:pt x="1100971" y="76959"/>
                </a:cubicBezTo>
                <a:cubicBezTo>
                  <a:pt x="1105491" y="75952"/>
                  <a:pt x="1110043" y="75149"/>
                  <a:pt x="1114628" y="74549"/>
                </a:cubicBezTo>
                <a:cubicBezTo>
                  <a:pt x="1120626" y="73778"/>
                  <a:pt x="1125499" y="73189"/>
                  <a:pt x="1129248" y="72782"/>
                </a:cubicBezTo>
                <a:cubicBezTo>
                  <a:pt x="1132997" y="72375"/>
                  <a:pt x="1135739" y="71679"/>
                  <a:pt x="1137474" y="70693"/>
                </a:cubicBezTo>
                <a:cubicBezTo>
                  <a:pt x="1139210" y="69708"/>
                  <a:pt x="1140077" y="67994"/>
                  <a:pt x="1140077" y="65552"/>
                </a:cubicBezTo>
                <a:lnTo>
                  <a:pt x="1140077" y="65038"/>
                </a:lnTo>
                <a:cubicBezTo>
                  <a:pt x="1140077" y="58697"/>
                  <a:pt x="1138353" y="53770"/>
                  <a:pt x="1134904" y="50256"/>
                </a:cubicBezTo>
                <a:cubicBezTo>
                  <a:pt x="1131455" y="46743"/>
                  <a:pt x="1126238" y="44987"/>
                  <a:pt x="1119255" y="44987"/>
                </a:cubicBezTo>
                <a:cubicBezTo>
                  <a:pt x="1112014" y="44987"/>
                  <a:pt x="1106337" y="46572"/>
                  <a:pt x="1102224" y="49742"/>
                </a:cubicBezTo>
                <a:cubicBezTo>
                  <a:pt x="1098111" y="52913"/>
                  <a:pt x="1095219" y="56298"/>
                  <a:pt x="1093548" y="59896"/>
                </a:cubicBezTo>
                <a:lnTo>
                  <a:pt x="1079152" y="54755"/>
                </a:lnTo>
                <a:cubicBezTo>
                  <a:pt x="1081723" y="48757"/>
                  <a:pt x="1085161" y="44076"/>
                  <a:pt x="1089467" y="40713"/>
                </a:cubicBezTo>
                <a:cubicBezTo>
                  <a:pt x="1093773" y="37350"/>
                  <a:pt x="1098486" y="34993"/>
                  <a:pt x="1103606" y="33644"/>
                </a:cubicBezTo>
                <a:cubicBezTo>
                  <a:pt x="1108726" y="32294"/>
                  <a:pt x="1113771" y="31619"/>
                  <a:pt x="1118740" y="31619"/>
                </a:cubicBezTo>
                <a:close/>
                <a:moveTo>
                  <a:pt x="459189" y="31619"/>
                </a:moveTo>
                <a:cubicBezTo>
                  <a:pt x="467500" y="31619"/>
                  <a:pt x="474827" y="33697"/>
                  <a:pt x="481168" y="37853"/>
                </a:cubicBezTo>
                <a:cubicBezTo>
                  <a:pt x="487509" y="42009"/>
                  <a:pt x="492457" y="47900"/>
                  <a:pt x="496013" y="55526"/>
                </a:cubicBezTo>
                <a:cubicBezTo>
                  <a:pt x="499569" y="63153"/>
                  <a:pt x="501347" y="72150"/>
                  <a:pt x="501347" y="82518"/>
                </a:cubicBezTo>
                <a:cubicBezTo>
                  <a:pt x="501347" y="92972"/>
                  <a:pt x="499569" y="102023"/>
                  <a:pt x="496013" y="109671"/>
                </a:cubicBezTo>
                <a:cubicBezTo>
                  <a:pt x="492457" y="117319"/>
                  <a:pt x="487530" y="123231"/>
                  <a:pt x="481232" y="127409"/>
                </a:cubicBezTo>
                <a:cubicBezTo>
                  <a:pt x="474934" y="131586"/>
                  <a:pt x="467672" y="133675"/>
                  <a:pt x="459446" y="133675"/>
                </a:cubicBezTo>
                <a:cubicBezTo>
                  <a:pt x="453105" y="133675"/>
                  <a:pt x="448028" y="132614"/>
                  <a:pt x="444214" y="130493"/>
                </a:cubicBezTo>
                <a:cubicBezTo>
                  <a:pt x="440401" y="128373"/>
                  <a:pt x="437466" y="125952"/>
                  <a:pt x="435410" y="123231"/>
                </a:cubicBezTo>
                <a:cubicBezTo>
                  <a:pt x="433353" y="120511"/>
                  <a:pt x="431768" y="118251"/>
                  <a:pt x="430654" y="116451"/>
                </a:cubicBezTo>
                <a:lnTo>
                  <a:pt x="429369" y="116451"/>
                </a:lnTo>
                <a:lnTo>
                  <a:pt x="429369" y="168636"/>
                </a:lnTo>
                <a:lnTo>
                  <a:pt x="414202" y="168636"/>
                </a:lnTo>
                <a:lnTo>
                  <a:pt x="414202" y="32904"/>
                </a:lnTo>
                <a:lnTo>
                  <a:pt x="428855" y="32904"/>
                </a:lnTo>
                <a:lnTo>
                  <a:pt x="428855" y="48586"/>
                </a:lnTo>
                <a:lnTo>
                  <a:pt x="430654" y="48586"/>
                </a:lnTo>
                <a:cubicBezTo>
                  <a:pt x="431768" y="46872"/>
                  <a:pt x="433321" y="44676"/>
                  <a:pt x="435313" y="41998"/>
                </a:cubicBezTo>
                <a:cubicBezTo>
                  <a:pt x="437306" y="39320"/>
                  <a:pt x="440176" y="36921"/>
                  <a:pt x="443925" y="34800"/>
                </a:cubicBezTo>
                <a:cubicBezTo>
                  <a:pt x="447674" y="32679"/>
                  <a:pt x="452762" y="31619"/>
                  <a:pt x="459189" y="31619"/>
                </a:cubicBezTo>
                <a:close/>
                <a:moveTo>
                  <a:pt x="349272" y="31619"/>
                </a:moveTo>
                <a:cubicBezTo>
                  <a:pt x="354414" y="31619"/>
                  <a:pt x="359491" y="32476"/>
                  <a:pt x="364503" y="34190"/>
                </a:cubicBezTo>
                <a:cubicBezTo>
                  <a:pt x="369516" y="35904"/>
                  <a:pt x="374079" y="38678"/>
                  <a:pt x="378192" y="42512"/>
                </a:cubicBezTo>
                <a:cubicBezTo>
                  <a:pt x="382305" y="46347"/>
                  <a:pt x="385583" y="51413"/>
                  <a:pt x="388025" y="57711"/>
                </a:cubicBezTo>
                <a:cubicBezTo>
                  <a:pt x="390467" y="64010"/>
                  <a:pt x="391688" y="71764"/>
                  <a:pt x="391688" y="80976"/>
                </a:cubicBezTo>
                <a:lnTo>
                  <a:pt x="391688" y="87403"/>
                </a:lnTo>
                <a:lnTo>
                  <a:pt x="320389" y="87403"/>
                </a:lnTo>
                <a:lnTo>
                  <a:pt x="323855" y="104273"/>
                </a:lnTo>
                <a:cubicBezTo>
                  <a:pt x="326447" y="109435"/>
                  <a:pt x="330056" y="113356"/>
                  <a:pt x="334684" y="116033"/>
                </a:cubicBezTo>
                <a:cubicBezTo>
                  <a:pt x="339311" y="118711"/>
                  <a:pt x="344688" y="120050"/>
                  <a:pt x="350815" y="120050"/>
                </a:cubicBezTo>
                <a:cubicBezTo>
                  <a:pt x="354799" y="120050"/>
                  <a:pt x="358409" y="119482"/>
                  <a:pt x="361643" y="118347"/>
                </a:cubicBezTo>
                <a:cubicBezTo>
                  <a:pt x="364878" y="117212"/>
                  <a:pt x="367674" y="115498"/>
                  <a:pt x="370030" y="113206"/>
                </a:cubicBezTo>
                <a:cubicBezTo>
                  <a:pt x="372387" y="110914"/>
                  <a:pt x="374208" y="108054"/>
                  <a:pt x="375493" y="104626"/>
                </a:cubicBezTo>
                <a:lnTo>
                  <a:pt x="390146" y="108739"/>
                </a:lnTo>
                <a:cubicBezTo>
                  <a:pt x="388603" y="113709"/>
                  <a:pt x="386011" y="118069"/>
                  <a:pt x="382370" y="121817"/>
                </a:cubicBezTo>
                <a:cubicBezTo>
                  <a:pt x="378728" y="125566"/>
                  <a:pt x="374229" y="128480"/>
                  <a:pt x="368874" y="130558"/>
                </a:cubicBezTo>
                <a:cubicBezTo>
                  <a:pt x="363518" y="132636"/>
                  <a:pt x="357498" y="133675"/>
                  <a:pt x="350815" y="133675"/>
                </a:cubicBezTo>
                <a:cubicBezTo>
                  <a:pt x="341303" y="133675"/>
                  <a:pt x="333109" y="131565"/>
                  <a:pt x="326233" y="127344"/>
                </a:cubicBezTo>
                <a:cubicBezTo>
                  <a:pt x="319356" y="123124"/>
                  <a:pt x="314065" y="117212"/>
                  <a:pt x="310359" y="109607"/>
                </a:cubicBezTo>
                <a:cubicBezTo>
                  <a:pt x="306653" y="102002"/>
                  <a:pt x="304800" y="93144"/>
                  <a:pt x="304800" y="83032"/>
                </a:cubicBezTo>
                <a:cubicBezTo>
                  <a:pt x="304800" y="72921"/>
                  <a:pt x="306653" y="63999"/>
                  <a:pt x="310359" y="56265"/>
                </a:cubicBezTo>
                <a:cubicBezTo>
                  <a:pt x="314065" y="48532"/>
                  <a:pt x="319249" y="42491"/>
                  <a:pt x="325911" y="38142"/>
                </a:cubicBezTo>
                <a:cubicBezTo>
                  <a:pt x="332574" y="33793"/>
                  <a:pt x="340361" y="31619"/>
                  <a:pt x="349272" y="31619"/>
                </a:cubicBezTo>
                <a:close/>
                <a:moveTo>
                  <a:pt x="178390" y="0"/>
                </a:moveTo>
                <a:lnTo>
                  <a:pt x="276590" y="0"/>
                </a:lnTo>
                <a:lnTo>
                  <a:pt x="276590" y="131618"/>
                </a:lnTo>
                <a:lnTo>
                  <a:pt x="260652" y="131618"/>
                </a:lnTo>
                <a:lnTo>
                  <a:pt x="260652" y="14139"/>
                </a:lnTo>
                <a:lnTo>
                  <a:pt x="194329" y="14139"/>
                </a:lnTo>
                <a:lnTo>
                  <a:pt x="194329" y="131618"/>
                </a:lnTo>
                <a:lnTo>
                  <a:pt x="178390" y="1316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ru-RU" sz="1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765377D-84E3-4471-B8F0-D18766F94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17" y="6115502"/>
            <a:ext cx="911639" cy="8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29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: скругленные углы 100">
            <a:extLst>
              <a:ext uri="{FF2B5EF4-FFF2-40B4-BE49-F238E27FC236}">
                <a16:creationId xmlns:a16="http://schemas.microsoft.com/office/drawing/2014/main" id="{723A2E10-C50A-DE1E-FC23-F7B37DA5EB78}"/>
              </a:ext>
            </a:extLst>
          </p:cNvPr>
          <p:cNvSpPr/>
          <p:nvPr/>
        </p:nvSpPr>
        <p:spPr>
          <a:xfrm>
            <a:off x="146036" y="151897"/>
            <a:ext cx="11913998" cy="6462071"/>
          </a:xfrm>
          <a:prstGeom prst="roundRect">
            <a:avLst>
              <a:gd name="adj" fmla="val 2453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9E2EF4FD-E1E2-25AF-D435-14671532C9EE}"/>
              </a:ext>
            </a:extLst>
          </p:cNvPr>
          <p:cNvSpPr/>
          <p:nvPr/>
        </p:nvSpPr>
        <p:spPr>
          <a:xfrm rot="10800000">
            <a:off x="2084759" y="3338894"/>
            <a:ext cx="3924586" cy="515543"/>
          </a:xfrm>
          <a:custGeom>
            <a:avLst/>
            <a:gdLst>
              <a:gd name="connsiteX0" fmla="*/ 0 w 9041258"/>
              <a:gd name="connsiteY0" fmla="*/ 1304818 h 1304818"/>
              <a:gd name="connsiteX1" fmla="*/ 51371 w 9041258"/>
              <a:gd name="connsiteY1" fmla="*/ 1222624 h 1304818"/>
              <a:gd name="connsiteX2" fmla="*/ 6010382 w 9041258"/>
              <a:gd name="connsiteY2" fmla="*/ 10274 h 1304818"/>
              <a:gd name="connsiteX3" fmla="*/ 9041258 w 9041258"/>
              <a:gd name="connsiteY3" fmla="*/ 0 h 1304818"/>
              <a:gd name="connsiteX4" fmla="*/ 1818526 w 9041258"/>
              <a:gd name="connsiteY4" fmla="*/ 1294543 h 1304818"/>
              <a:gd name="connsiteX5" fmla="*/ 51371 w 9041258"/>
              <a:gd name="connsiteY5" fmla="*/ 1294543 h 1304818"/>
              <a:gd name="connsiteX6" fmla="*/ 0 w 9041258"/>
              <a:gd name="connsiteY6" fmla="*/ 1304818 h 1304818"/>
              <a:gd name="connsiteX0" fmla="*/ 0 w 9041258"/>
              <a:gd name="connsiteY0" fmla="*/ 1304818 h 1304818"/>
              <a:gd name="connsiteX1" fmla="*/ 51371 w 9041258"/>
              <a:gd name="connsiteY1" fmla="*/ 1222624 h 1304818"/>
              <a:gd name="connsiteX2" fmla="*/ 6010382 w 9041258"/>
              <a:gd name="connsiteY2" fmla="*/ 10274 h 1304818"/>
              <a:gd name="connsiteX3" fmla="*/ 9041258 w 9041258"/>
              <a:gd name="connsiteY3" fmla="*/ 0 h 1304818"/>
              <a:gd name="connsiteX4" fmla="*/ 1818526 w 9041258"/>
              <a:gd name="connsiteY4" fmla="*/ 1294543 h 1304818"/>
              <a:gd name="connsiteX5" fmla="*/ 51371 w 9041258"/>
              <a:gd name="connsiteY5" fmla="*/ 1294543 h 1304818"/>
              <a:gd name="connsiteX6" fmla="*/ 0 w 9041258"/>
              <a:gd name="connsiteY6" fmla="*/ 1304818 h 1304818"/>
              <a:gd name="connsiteX0" fmla="*/ 0 w 9041258"/>
              <a:gd name="connsiteY0" fmla="*/ 1304818 h 1304818"/>
              <a:gd name="connsiteX1" fmla="*/ 51371 w 9041258"/>
              <a:gd name="connsiteY1" fmla="*/ 1222624 h 1304818"/>
              <a:gd name="connsiteX2" fmla="*/ 6010382 w 9041258"/>
              <a:gd name="connsiteY2" fmla="*/ 10274 h 1304818"/>
              <a:gd name="connsiteX3" fmla="*/ 9041258 w 9041258"/>
              <a:gd name="connsiteY3" fmla="*/ 0 h 1304818"/>
              <a:gd name="connsiteX4" fmla="*/ 1818526 w 9041258"/>
              <a:gd name="connsiteY4" fmla="*/ 1294543 h 1304818"/>
              <a:gd name="connsiteX5" fmla="*/ 51371 w 9041258"/>
              <a:gd name="connsiteY5" fmla="*/ 1294543 h 1304818"/>
              <a:gd name="connsiteX6" fmla="*/ 0 w 9041258"/>
              <a:gd name="connsiteY6" fmla="*/ 1304818 h 1304818"/>
              <a:gd name="connsiteX0" fmla="*/ 0 w 9041258"/>
              <a:gd name="connsiteY0" fmla="*/ 1304818 h 1304818"/>
              <a:gd name="connsiteX1" fmla="*/ 51371 w 9041258"/>
              <a:gd name="connsiteY1" fmla="*/ 1222624 h 1304818"/>
              <a:gd name="connsiteX2" fmla="*/ 6010382 w 9041258"/>
              <a:gd name="connsiteY2" fmla="*/ 10274 h 1304818"/>
              <a:gd name="connsiteX3" fmla="*/ 9041258 w 9041258"/>
              <a:gd name="connsiteY3" fmla="*/ 0 h 1304818"/>
              <a:gd name="connsiteX4" fmla="*/ 1818526 w 9041258"/>
              <a:gd name="connsiteY4" fmla="*/ 1294543 h 1304818"/>
              <a:gd name="connsiteX5" fmla="*/ 51371 w 9041258"/>
              <a:gd name="connsiteY5" fmla="*/ 1294543 h 1304818"/>
              <a:gd name="connsiteX6" fmla="*/ 0 w 9041258"/>
              <a:gd name="connsiteY6" fmla="*/ 1304818 h 1304818"/>
              <a:gd name="connsiteX0" fmla="*/ 0 w 8989887"/>
              <a:gd name="connsiteY0" fmla="*/ 1294543 h 1294543"/>
              <a:gd name="connsiteX1" fmla="*/ 0 w 8989887"/>
              <a:gd name="connsiteY1" fmla="*/ 1222624 h 1294543"/>
              <a:gd name="connsiteX2" fmla="*/ 5959011 w 8989887"/>
              <a:gd name="connsiteY2" fmla="*/ 10274 h 1294543"/>
              <a:gd name="connsiteX3" fmla="*/ 8989887 w 8989887"/>
              <a:gd name="connsiteY3" fmla="*/ 0 h 1294543"/>
              <a:gd name="connsiteX4" fmla="*/ 1767155 w 8989887"/>
              <a:gd name="connsiteY4" fmla="*/ 1294543 h 1294543"/>
              <a:gd name="connsiteX5" fmla="*/ 0 w 8989887"/>
              <a:gd name="connsiteY5" fmla="*/ 1294543 h 1294543"/>
              <a:gd name="connsiteX0" fmla="*/ 113016 w 8989887"/>
              <a:gd name="connsiteY0" fmla="*/ 1232898 h 1294543"/>
              <a:gd name="connsiteX1" fmla="*/ 0 w 8989887"/>
              <a:gd name="connsiteY1" fmla="*/ 1222624 h 1294543"/>
              <a:gd name="connsiteX2" fmla="*/ 5959011 w 8989887"/>
              <a:gd name="connsiteY2" fmla="*/ 10274 h 1294543"/>
              <a:gd name="connsiteX3" fmla="*/ 8989887 w 8989887"/>
              <a:gd name="connsiteY3" fmla="*/ 0 h 1294543"/>
              <a:gd name="connsiteX4" fmla="*/ 1767155 w 8989887"/>
              <a:gd name="connsiteY4" fmla="*/ 1294543 h 1294543"/>
              <a:gd name="connsiteX5" fmla="*/ 113016 w 8989887"/>
              <a:gd name="connsiteY5" fmla="*/ 1232898 h 1294543"/>
              <a:gd name="connsiteX0" fmla="*/ 113016 w 8989887"/>
              <a:gd name="connsiteY0" fmla="*/ 1232898 h 1232898"/>
              <a:gd name="connsiteX1" fmla="*/ 0 w 8989887"/>
              <a:gd name="connsiteY1" fmla="*/ 1222624 h 1232898"/>
              <a:gd name="connsiteX2" fmla="*/ 5959011 w 8989887"/>
              <a:gd name="connsiteY2" fmla="*/ 10274 h 1232898"/>
              <a:gd name="connsiteX3" fmla="*/ 8989887 w 8989887"/>
              <a:gd name="connsiteY3" fmla="*/ 0 h 1232898"/>
              <a:gd name="connsiteX4" fmla="*/ 3041150 w 8989887"/>
              <a:gd name="connsiteY4" fmla="*/ 770561 h 1232898"/>
              <a:gd name="connsiteX5" fmla="*/ 113016 w 8989887"/>
              <a:gd name="connsiteY5" fmla="*/ 1232898 h 1232898"/>
              <a:gd name="connsiteX0" fmla="*/ 3041150 w 8989887"/>
              <a:gd name="connsiteY0" fmla="*/ 770561 h 1222624"/>
              <a:gd name="connsiteX1" fmla="*/ 0 w 8989887"/>
              <a:gd name="connsiteY1" fmla="*/ 1222624 h 1222624"/>
              <a:gd name="connsiteX2" fmla="*/ 5959011 w 8989887"/>
              <a:gd name="connsiteY2" fmla="*/ 10274 h 1222624"/>
              <a:gd name="connsiteX3" fmla="*/ 8989887 w 8989887"/>
              <a:gd name="connsiteY3" fmla="*/ 0 h 1222624"/>
              <a:gd name="connsiteX4" fmla="*/ 3041150 w 8989887"/>
              <a:gd name="connsiteY4" fmla="*/ 770561 h 1222624"/>
              <a:gd name="connsiteX0" fmla="*/ 0 w 5948737"/>
              <a:gd name="connsiteY0" fmla="*/ 770561 h 770561"/>
              <a:gd name="connsiteX1" fmla="*/ 20549 w 5948737"/>
              <a:gd name="connsiteY1" fmla="*/ 760287 h 770561"/>
              <a:gd name="connsiteX2" fmla="*/ 2917861 w 5948737"/>
              <a:gd name="connsiteY2" fmla="*/ 10274 h 770561"/>
              <a:gd name="connsiteX3" fmla="*/ 5948737 w 5948737"/>
              <a:gd name="connsiteY3" fmla="*/ 0 h 770561"/>
              <a:gd name="connsiteX4" fmla="*/ 0 w 5948737"/>
              <a:gd name="connsiteY4" fmla="*/ 770561 h 770561"/>
              <a:gd name="connsiteX0" fmla="*/ 155980 w 5928188"/>
              <a:gd name="connsiteY0" fmla="*/ 379497 h 760287"/>
              <a:gd name="connsiteX1" fmla="*/ 0 w 5928188"/>
              <a:gd name="connsiteY1" fmla="*/ 760287 h 760287"/>
              <a:gd name="connsiteX2" fmla="*/ 2897312 w 5928188"/>
              <a:gd name="connsiteY2" fmla="*/ 10274 h 760287"/>
              <a:gd name="connsiteX3" fmla="*/ 5928188 w 5928188"/>
              <a:gd name="connsiteY3" fmla="*/ 0 h 760287"/>
              <a:gd name="connsiteX4" fmla="*/ 155980 w 5928188"/>
              <a:gd name="connsiteY4" fmla="*/ 379497 h 760287"/>
              <a:gd name="connsiteX0" fmla="*/ -1 w 5772207"/>
              <a:gd name="connsiteY0" fmla="*/ 379497 h 386476"/>
              <a:gd name="connsiteX1" fmla="*/ 20548 w 5772207"/>
              <a:gd name="connsiteY1" fmla="*/ 386476 h 386476"/>
              <a:gd name="connsiteX2" fmla="*/ 2741331 w 5772207"/>
              <a:gd name="connsiteY2" fmla="*/ 10274 h 386476"/>
              <a:gd name="connsiteX3" fmla="*/ 5772207 w 5772207"/>
              <a:gd name="connsiteY3" fmla="*/ 0 h 386476"/>
              <a:gd name="connsiteX4" fmla="*/ -1 w 5772207"/>
              <a:gd name="connsiteY4" fmla="*/ 379497 h 386476"/>
              <a:gd name="connsiteX0" fmla="*/ 0 w 5772208"/>
              <a:gd name="connsiteY0" fmla="*/ 379497 h 408573"/>
              <a:gd name="connsiteX1" fmla="*/ 20549 w 5772208"/>
              <a:gd name="connsiteY1" fmla="*/ 386476 h 408573"/>
              <a:gd name="connsiteX2" fmla="*/ 2741332 w 5772208"/>
              <a:gd name="connsiteY2" fmla="*/ 10274 h 408573"/>
              <a:gd name="connsiteX3" fmla="*/ 5772208 w 5772208"/>
              <a:gd name="connsiteY3" fmla="*/ 0 h 408573"/>
              <a:gd name="connsiteX4" fmla="*/ 0 w 5772208"/>
              <a:gd name="connsiteY4" fmla="*/ 379497 h 408573"/>
              <a:gd name="connsiteX0" fmla="*/ 0 w 5772208"/>
              <a:gd name="connsiteY0" fmla="*/ 379497 h 538513"/>
              <a:gd name="connsiteX1" fmla="*/ 20549 w 5772208"/>
              <a:gd name="connsiteY1" fmla="*/ 386476 h 538513"/>
              <a:gd name="connsiteX2" fmla="*/ 2741332 w 5772208"/>
              <a:gd name="connsiteY2" fmla="*/ 10274 h 538513"/>
              <a:gd name="connsiteX3" fmla="*/ 5772208 w 5772208"/>
              <a:gd name="connsiteY3" fmla="*/ 0 h 538513"/>
              <a:gd name="connsiteX4" fmla="*/ 0 w 5772208"/>
              <a:gd name="connsiteY4" fmla="*/ 379497 h 538513"/>
              <a:gd name="connsiteX0" fmla="*/ 0 w 5772208"/>
              <a:gd name="connsiteY0" fmla="*/ 379497 h 500287"/>
              <a:gd name="connsiteX1" fmla="*/ 20549 w 5772208"/>
              <a:gd name="connsiteY1" fmla="*/ 386476 h 500287"/>
              <a:gd name="connsiteX2" fmla="*/ 2741332 w 5772208"/>
              <a:gd name="connsiteY2" fmla="*/ 10274 h 500287"/>
              <a:gd name="connsiteX3" fmla="*/ 5772208 w 5772208"/>
              <a:gd name="connsiteY3" fmla="*/ 0 h 500287"/>
              <a:gd name="connsiteX4" fmla="*/ 0 w 5772208"/>
              <a:gd name="connsiteY4" fmla="*/ 379497 h 500287"/>
              <a:gd name="connsiteX0" fmla="*/ 761223 w 5751659"/>
              <a:gd name="connsiteY0" fmla="*/ 488765 h 533716"/>
              <a:gd name="connsiteX1" fmla="*/ 0 w 5751659"/>
              <a:gd name="connsiteY1" fmla="*/ 386476 h 533716"/>
              <a:gd name="connsiteX2" fmla="*/ 2720783 w 5751659"/>
              <a:gd name="connsiteY2" fmla="*/ 10274 h 533716"/>
              <a:gd name="connsiteX3" fmla="*/ 5751659 w 5751659"/>
              <a:gd name="connsiteY3" fmla="*/ 0 h 533716"/>
              <a:gd name="connsiteX4" fmla="*/ 761223 w 5751659"/>
              <a:gd name="connsiteY4" fmla="*/ 488765 h 533716"/>
              <a:gd name="connsiteX0" fmla="*/ 21483 w 5011919"/>
              <a:gd name="connsiteY0" fmla="*/ 488765 h 533716"/>
              <a:gd name="connsiteX1" fmla="*/ 0 w 5011919"/>
              <a:gd name="connsiteY1" fmla="*/ 484242 h 533716"/>
              <a:gd name="connsiteX2" fmla="*/ 1981043 w 5011919"/>
              <a:gd name="connsiteY2" fmla="*/ 10274 h 533716"/>
              <a:gd name="connsiteX3" fmla="*/ 5011919 w 5011919"/>
              <a:gd name="connsiteY3" fmla="*/ 0 h 533716"/>
              <a:gd name="connsiteX4" fmla="*/ 21483 w 5011919"/>
              <a:gd name="connsiteY4" fmla="*/ 488765 h 533716"/>
              <a:gd name="connsiteX0" fmla="*/ 21483 w 5011919"/>
              <a:gd name="connsiteY0" fmla="*/ 488765 h 533716"/>
              <a:gd name="connsiteX1" fmla="*/ 0 w 5011919"/>
              <a:gd name="connsiteY1" fmla="*/ 484242 h 533716"/>
              <a:gd name="connsiteX2" fmla="*/ 1981043 w 5011919"/>
              <a:gd name="connsiteY2" fmla="*/ 10274 h 533716"/>
              <a:gd name="connsiteX3" fmla="*/ 5011919 w 5011919"/>
              <a:gd name="connsiteY3" fmla="*/ 0 h 533716"/>
              <a:gd name="connsiteX4" fmla="*/ 21483 w 5011919"/>
              <a:gd name="connsiteY4" fmla="*/ 488765 h 533716"/>
              <a:gd name="connsiteX0" fmla="*/ 21483 w 5011919"/>
              <a:gd name="connsiteY0" fmla="*/ 488765 h 546444"/>
              <a:gd name="connsiteX1" fmla="*/ 0 w 5011919"/>
              <a:gd name="connsiteY1" fmla="*/ 484242 h 546444"/>
              <a:gd name="connsiteX2" fmla="*/ 1981043 w 5011919"/>
              <a:gd name="connsiteY2" fmla="*/ 10274 h 546444"/>
              <a:gd name="connsiteX3" fmla="*/ 5011919 w 5011919"/>
              <a:gd name="connsiteY3" fmla="*/ 0 h 546444"/>
              <a:gd name="connsiteX4" fmla="*/ 21483 w 5011919"/>
              <a:gd name="connsiteY4" fmla="*/ 488765 h 54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1919" h="546444">
                <a:moveTo>
                  <a:pt x="21483" y="488765"/>
                </a:moveTo>
                <a:lnTo>
                  <a:pt x="0" y="484242"/>
                </a:lnTo>
                <a:cubicBezTo>
                  <a:pt x="582513" y="212396"/>
                  <a:pt x="1607748" y="619875"/>
                  <a:pt x="1981043" y="10274"/>
                </a:cubicBezTo>
                <a:lnTo>
                  <a:pt x="5011919" y="0"/>
                </a:lnTo>
                <a:cubicBezTo>
                  <a:pt x="2469842" y="1100434"/>
                  <a:pt x="739426" y="137765"/>
                  <a:pt x="21483" y="488765"/>
                </a:cubicBezTo>
                <a:close/>
              </a:path>
            </a:pathLst>
          </a:custGeom>
          <a:gradFill>
            <a:gsLst>
              <a:gs pos="37000">
                <a:schemeClr val="accent2">
                  <a:lumMod val="40000"/>
                  <a:lumOff val="60000"/>
                  <a:alpha val="41000"/>
                </a:schemeClr>
              </a:gs>
              <a:gs pos="0">
                <a:schemeClr val="accent5">
                  <a:lumMod val="5000"/>
                  <a:lumOff val="95000"/>
                  <a:alpha val="0"/>
                </a:schemeClr>
              </a:gs>
              <a:gs pos="89000">
                <a:schemeClr val="accent2">
                  <a:lumMod val="40000"/>
                  <a:lumOff val="60000"/>
                </a:schemeClr>
              </a:gs>
            </a:gsLst>
            <a:lin ang="4200000" scaled="0"/>
          </a:gradFill>
          <a:ln w="0" cap="rnd">
            <a:noFill/>
            <a:round/>
            <a:headEnd w="lg" len="sm"/>
            <a:tailEnd type="non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76" name="Полилиния: фигура 75">
            <a:extLst>
              <a:ext uri="{FF2B5EF4-FFF2-40B4-BE49-F238E27FC236}">
                <a16:creationId xmlns:a16="http://schemas.microsoft.com/office/drawing/2014/main" id="{12C19A18-2955-1D6B-3856-2C22449BCB2D}"/>
              </a:ext>
            </a:extLst>
          </p:cNvPr>
          <p:cNvSpPr/>
          <p:nvPr/>
        </p:nvSpPr>
        <p:spPr>
          <a:xfrm>
            <a:off x="6009413" y="2599655"/>
            <a:ext cx="5432856" cy="770561"/>
          </a:xfrm>
          <a:custGeom>
            <a:avLst/>
            <a:gdLst>
              <a:gd name="connsiteX0" fmla="*/ 0 w 9041258"/>
              <a:gd name="connsiteY0" fmla="*/ 1304818 h 1304818"/>
              <a:gd name="connsiteX1" fmla="*/ 51371 w 9041258"/>
              <a:gd name="connsiteY1" fmla="*/ 1222624 h 1304818"/>
              <a:gd name="connsiteX2" fmla="*/ 6010382 w 9041258"/>
              <a:gd name="connsiteY2" fmla="*/ 10274 h 1304818"/>
              <a:gd name="connsiteX3" fmla="*/ 9041258 w 9041258"/>
              <a:gd name="connsiteY3" fmla="*/ 0 h 1304818"/>
              <a:gd name="connsiteX4" fmla="*/ 1818526 w 9041258"/>
              <a:gd name="connsiteY4" fmla="*/ 1294543 h 1304818"/>
              <a:gd name="connsiteX5" fmla="*/ 51371 w 9041258"/>
              <a:gd name="connsiteY5" fmla="*/ 1294543 h 1304818"/>
              <a:gd name="connsiteX6" fmla="*/ 0 w 9041258"/>
              <a:gd name="connsiteY6" fmla="*/ 1304818 h 1304818"/>
              <a:gd name="connsiteX0" fmla="*/ 0 w 9041258"/>
              <a:gd name="connsiteY0" fmla="*/ 1304818 h 1304818"/>
              <a:gd name="connsiteX1" fmla="*/ 51371 w 9041258"/>
              <a:gd name="connsiteY1" fmla="*/ 1222624 h 1304818"/>
              <a:gd name="connsiteX2" fmla="*/ 6010382 w 9041258"/>
              <a:gd name="connsiteY2" fmla="*/ 10274 h 1304818"/>
              <a:gd name="connsiteX3" fmla="*/ 9041258 w 9041258"/>
              <a:gd name="connsiteY3" fmla="*/ 0 h 1304818"/>
              <a:gd name="connsiteX4" fmla="*/ 1818526 w 9041258"/>
              <a:gd name="connsiteY4" fmla="*/ 1294543 h 1304818"/>
              <a:gd name="connsiteX5" fmla="*/ 51371 w 9041258"/>
              <a:gd name="connsiteY5" fmla="*/ 1294543 h 1304818"/>
              <a:gd name="connsiteX6" fmla="*/ 0 w 9041258"/>
              <a:gd name="connsiteY6" fmla="*/ 1304818 h 1304818"/>
              <a:gd name="connsiteX0" fmla="*/ 0 w 9041258"/>
              <a:gd name="connsiteY0" fmla="*/ 1304818 h 1304818"/>
              <a:gd name="connsiteX1" fmla="*/ 51371 w 9041258"/>
              <a:gd name="connsiteY1" fmla="*/ 1222624 h 1304818"/>
              <a:gd name="connsiteX2" fmla="*/ 6010382 w 9041258"/>
              <a:gd name="connsiteY2" fmla="*/ 10274 h 1304818"/>
              <a:gd name="connsiteX3" fmla="*/ 9041258 w 9041258"/>
              <a:gd name="connsiteY3" fmla="*/ 0 h 1304818"/>
              <a:gd name="connsiteX4" fmla="*/ 1818526 w 9041258"/>
              <a:gd name="connsiteY4" fmla="*/ 1294543 h 1304818"/>
              <a:gd name="connsiteX5" fmla="*/ 51371 w 9041258"/>
              <a:gd name="connsiteY5" fmla="*/ 1294543 h 1304818"/>
              <a:gd name="connsiteX6" fmla="*/ 0 w 9041258"/>
              <a:gd name="connsiteY6" fmla="*/ 1304818 h 1304818"/>
              <a:gd name="connsiteX0" fmla="*/ 0 w 9041258"/>
              <a:gd name="connsiteY0" fmla="*/ 1304818 h 1304818"/>
              <a:gd name="connsiteX1" fmla="*/ 51371 w 9041258"/>
              <a:gd name="connsiteY1" fmla="*/ 1222624 h 1304818"/>
              <a:gd name="connsiteX2" fmla="*/ 6010382 w 9041258"/>
              <a:gd name="connsiteY2" fmla="*/ 10274 h 1304818"/>
              <a:gd name="connsiteX3" fmla="*/ 9041258 w 9041258"/>
              <a:gd name="connsiteY3" fmla="*/ 0 h 1304818"/>
              <a:gd name="connsiteX4" fmla="*/ 1818526 w 9041258"/>
              <a:gd name="connsiteY4" fmla="*/ 1294543 h 1304818"/>
              <a:gd name="connsiteX5" fmla="*/ 51371 w 9041258"/>
              <a:gd name="connsiteY5" fmla="*/ 1294543 h 1304818"/>
              <a:gd name="connsiteX6" fmla="*/ 0 w 9041258"/>
              <a:gd name="connsiteY6" fmla="*/ 1304818 h 1304818"/>
              <a:gd name="connsiteX0" fmla="*/ 0 w 8989887"/>
              <a:gd name="connsiteY0" fmla="*/ 1294543 h 1294543"/>
              <a:gd name="connsiteX1" fmla="*/ 0 w 8989887"/>
              <a:gd name="connsiteY1" fmla="*/ 1222624 h 1294543"/>
              <a:gd name="connsiteX2" fmla="*/ 5959011 w 8989887"/>
              <a:gd name="connsiteY2" fmla="*/ 10274 h 1294543"/>
              <a:gd name="connsiteX3" fmla="*/ 8989887 w 8989887"/>
              <a:gd name="connsiteY3" fmla="*/ 0 h 1294543"/>
              <a:gd name="connsiteX4" fmla="*/ 1767155 w 8989887"/>
              <a:gd name="connsiteY4" fmla="*/ 1294543 h 1294543"/>
              <a:gd name="connsiteX5" fmla="*/ 0 w 8989887"/>
              <a:gd name="connsiteY5" fmla="*/ 1294543 h 1294543"/>
              <a:gd name="connsiteX0" fmla="*/ 113016 w 8989887"/>
              <a:gd name="connsiteY0" fmla="*/ 1232898 h 1294543"/>
              <a:gd name="connsiteX1" fmla="*/ 0 w 8989887"/>
              <a:gd name="connsiteY1" fmla="*/ 1222624 h 1294543"/>
              <a:gd name="connsiteX2" fmla="*/ 5959011 w 8989887"/>
              <a:gd name="connsiteY2" fmla="*/ 10274 h 1294543"/>
              <a:gd name="connsiteX3" fmla="*/ 8989887 w 8989887"/>
              <a:gd name="connsiteY3" fmla="*/ 0 h 1294543"/>
              <a:gd name="connsiteX4" fmla="*/ 1767155 w 8989887"/>
              <a:gd name="connsiteY4" fmla="*/ 1294543 h 1294543"/>
              <a:gd name="connsiteX5" fmla="*/ 113016 w 8989887"/>
              <a:gd name="connsiteY5" fmla="*/ 1232898 h 1294543"/>
              <a:gd name="connsiteX0" fmla="*/ 113016 w 8989887"/>
              <a:gd name="connsiteY0" fmla="*/ 1232898 h 1232898"/>
              <a:gd name="connsiteX1" fmla="*/ 0 w 8989887"/>
              <a:gd name="connsiteY1" fmla="*/ 1222624 h 1232898"/>
              <a:gd name="connsiteX2" fmla="*/ 5959011 w 8989887"/>
              <a:gd name="connsiteY2" fmla="*/ 10274 h 1232898"/>
              <a:gd name="connsiteX3" fmla="*/ 8989887 w 8989887"/>
              <a:gd name="connsiteY3" fmla="*/ 0 h 1232898"/>
              <a:gd name="connsiteX4" fmla="*/ 3041150 w 8989887"/>
              <a:gd name="connsiteY4" fmla="*/ 770561 h 1232898"/>
              <a:gd name="connsiteX5" fmla="*/ 113016 w 8989887"/>
              <a:gd name="connsiteY5" fmla="*/ 1232898 h 1232898"/>
              <a:gd name="connsiteX0" fmla="*/ 3041150 w 8989887"/>
              <a:gd name="connsiteY0" fmla="*/ 770561 h 1222624"/>
              <a:gd name="connsiteX1" fmla="*/ 0 w 8989887"/>
              <a:gd name="connsiteY1" fmla="*/ 1222624 h 1222624"/>
              <a:gd name="connsiteX2" fmla="*/ 5959011 w 8989887"/>
              <a:gd name="connsiteY2" fmla="*/ 10274 h 1222624"/>
              <a:gd name="connsiteX3" fmla="*/ 8989887 w 8989887"/>
              <a:gd name="connsiteY3" fmla="*/ 0 h 1222624"/>
              <a:gd name="connsiteX4" fmla="*/ 3041150 w 8989887"/>
              <a:gd name="connsiteY4" fmla="*/ 770561 h 1222624"/>
              <a:gd name="connsiteX0" fmla="*/ 0 w 5948737"/>
              <a:gd name="connsiteY0" fmla="*/ 770561 h 770561"/>
              <a:gd name="connsiteX1" fmla="*/ 20549 w 5948737"/>
              <a:gd name="connsiteY1" fmla="*/ 760287 h 770561"/>
              <a:gd name="connsiteX2" fmla="*/ 2917861 w 5948737"/>
              <a:gd name="connsiteY2" fmla="*/ 10274 h 770561"/>
              <a:gd name="connsiteX3" fmla="*/ 5948737 w 5948737"/>
              <a:gd name="connsiteY3" fmla="*/ 0 h 770561"/>
              <a:gd name="connsiteX4" fmla="*/ 0 w 5948737"/>
              <a:gd name="connsiteY4" fmla="*/ 770561 h 770561"/>
              <a:gd name="connsiteX0" fmla="*/ 0 w 5948737"/>
              <a:gd name="connsiteY0" fmla="*/ 770561 h 770561"/>
              <a:gd name="connsiteX1" fmla="*/ 20549 w 5948737"/>
              <a:gd name="connsiteY1" fmla="*/ 760287 h 770561"/>
              <a:gd name="connsiteX2" fmla="*/ 2534412 w 5948737"/>
              <a:gd name="connsiteY2" fmla="*/ 10274 h 770561"/>
              <a:gd name="connsiteX3" fmla="*/ 5948737 w 5948737"/>
              <a:gd name="connsiteY3" fmla="*/ 0 h 770561"/>
              <a:gd name="connsiteX4" fmla="*/ 0 w 5948737"/>
              <a:gd name="connsiteY4" fmla="*/ 770561 h 77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8737" h="770561">
                <a:moveTo>
                  <a:pt x="0" y="770561"/>
                </a:moveTo>
                <a:lnTo>
                  <a:pt x="20549" y="760287"/>
                </a:lnTo>
                <a:cubicBezTo>
                  <a:pt x="2006886" y="356170"/>
                  <a:pt x="2161117" y="619875"/>
                  <a:pt x="2534412" y="10274"/>
                </a:cubicBezTo>
                <a:lnTo>
                  <a:pt x="5948737" y="0"/>
                </a:lnTo>
                <a:cubicBezTo>
                  <a:pt x="4465834" y="801384"/>
                  <a:pt x="2407577" y="339047"/>
                  <a:pt x="0" y="770561"/>
                </a:cubicBezTo>
                <a:close/>
              </a:path>
            </a:pathLst>
          </a:custGeom>
          <a:gradFill>
            <a:gsLst>
              <a:gs pos="37000">
                <a:schemeClr val="accent2">
                  <a:lumMod val="40000"/>
                  <a:lumOff val="60000"/>
                  <a:alpha val="41000"/>
                </a:schemeClr>
              </a:gs>
              <a:gs pos="0">
                <a:schemeClr val="accent5">
                  <a:lumMod val="5000"/>
                  <a:lumOff val="95000"/>
                  <a:alpha val="0"/>
                </a:schemeClr>
              </a:gs>
              <a:gs pos="89000">
                <a:schemeClr val="accent2">
                  <a:lumMod val="40000"/>
                  <a:lumOff val="60000"/>
                </a:schemeClr>
              </a:gs>
            </a:gsLst>
            <a:lin ang="4200000" scaled="0"/>
          </a:gradFill>
          <a:ln w="0" cap="rnd">
            <a:noFill/>
            <a:round/>
            <a:headEnd w="lg" len="sm"/>
            <a:tailEnd type="non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DC9032E-13CE-5CF2-30FB-62D4D433C5CB}"/>
              </a:ext>
            </a:extLst>
          </p:cNvPr>
          <p:cNvCxnSpPr>
            <a:cxnSpLocks/>
            <a:stCxn id="63" idx="3"/>
          </p:cNvCxnSpPr>
          <p:nvPr/>
        </p:nvCxnSpPr>
        <p:spPr>
          <a:xfrm>
            <a:off x="7630878" y="2261912"/>
            <a:ext cx="200025" cy="0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0FEB2ECE-A9CB-04EB-2FC6-FFBEE20B7E97}"/>
              </a:ext>
            </a:extLst>
          </p:cNvPr>
          <p:cNvCxnSpPr>
            <a:cxnSpLocks/>
            <a:stCxn id="48" idx="3"/>
          </p:cNvCxnSpPr>
          <p:nvPr/>
        </p:nvCxnSpPr>
        <p:spPr>
          <a:xfrm flipH="1">
            <a:off x="955441" y="2261912"/>
            <a:ext cx="10810875" cy="1563687"/>
          </a:xfrm>
          <a:prstGeom prst="bentConnector4">
            <a:avLst>
              <a:gd name="adj1" fmla="val -1073"/>
              <a:gd name="adj2" fmla="val 68119"/>
            </a:avLst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44C7AD8-D904-FC7D-60DE-718895D779B2}"/>
              </a:ext>
            </a:extLst>
          </p:cNvPr>
          <p:cNvCxnSpPr>
            <a:cxnSpLocks/>
          </p:cNvCxnSpPr>
          <p:nvPr/>
        </p:nvCxnSpPr>
        <p:spPr>
          <a:xfrm>
            <a:off x="2979503" y="4244699"/>
            <a:ext cx="323850" cy="0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C2793D3-108C-8F68-D6C0-B04901696C9F}"/>
              </a:ext>
            </a:extLst>
          </p:cNvPr>
          <p:cNvCxnSpPr>
            <a:cxnSpLocks/>
          </p:cNvCxnSpPr>
          <p:nvPr/>
        </p:nvCxnSpPr>
        <p:spPr>
          <a:xfrm>
            <a:off x="10288353" y="2244449"/>
            <a:ext cx="323850" cy="0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BA9DD2B-2569-E45D-D2E8-DD0B4D311A25}"/>
              </a:ext>
            </a:extLst>
          </p:cNvPr>
          <p:cNvCxnSpPr>
            <a:cxnSpLocks/>
          </p:cNvCxnSpPr>
          <p:nvPr/>
        </p:nvCxnSpPr>
        <p:spPr>
          <a:xfrm>
            <a:off x="8924691" y="2244449"/>
            <a:ext cx="323850" cy="0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B5FAD24-9D83-B55B-5A2C-F5B9310DC9B5}"/>
              </a:ext>
            </a:extLst>
          </p:cNvPr>
          <p:cNvCxnSpPr>
            <a:cxnSpLocks/>
          </p:cNvCxnSpPr>
          <p:nvPr/>
        </p:nvCxnSpPr>
        <p:spPr>
          <a:xfrm>
            <a:off x="6213241" y="2261912"/>
            <a:ext cx="219075" cy="0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9AD3344-00D2-C821-1258-43A660F2BEC2}"/>
              </a:ext>
            </a:extLst>
          </p:cNvPr>
          <p:cNvCxnSpPr>
            <a:cxnSpLocks/>
          </p:cNvCxnSpPr>
          <p:nvPr/>
        </p:nvCxnSpPr>
        <p:spPr>
          <a:xfrm>
            <a:off x="4735278" y="2244449"/>
            <a:ext cx="323850" cy="0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9FD1251-6255-9DAF-0967-68EDA2283DE3}"/>
              </a:ext>
            </a:extLst>
          </p:cNvPr>
          <p:cNvCxnSpPr>
            <a:cxnSpLocks/>
          </p:cNvCxnSpPr>
          <p:nvPr/>
        </p:nvCxnSpPr>
        <p:spPr>
          <a:xfrm>
            <a:off x="3222391" y="2244449"/>
            <a:ext cx="323850" cy="0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5">
            <a:extLst>
              <a:ext uri="{FF2B5EF4-FFF2-40B4-BE49-F238E27FC236}">
                <a16:creationId xmlns:a16="http://schemas.microsoft.com/office/drawing/2014/main" id="{E12C272A-124A-85E4-741C-A78E5948B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7916" y="3944662"/>
            <a:ext cx="79851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700">
                <a:solidFill>
                  <a:srgbClr val="595959"/>
                </a:solidFill>
                <a:latin typeface="Inter ExtraLight" panose="020B0502030000000004" pitchFamily="34" charset="0"/>
                <a:ea typeface="Inter ExtraLight" panose="020B0502030000000004" pitchFamily="34" charset="0"/>
                <a:cs typeface="Inter ExtraLight" panose="020B0502030000000004" pitchFamily="34" charset="0"/>
              </a:rPr>
              <a:t>Нет замечаний</a:t>
            </a:r>
          </a:p>
        </p:txBody>
      </p:sp>
      <p:grpSp>
        <p:nvGrpSpPr>
          <p:cNvPr id="15" name="Группа 17">
            <a:extLst>
              <a:ext uri="{FF2B5EF4-FFF2-40B4-BE49-F238E27FC236}">
                <a16:creationId xmlns:a16="http://schemas.microsoft.com/office/drawing/2014/main" id="{3354DE1A-9137-3D9C-01DB-4512B4FC33D8}"/>
              </a:ext>
            </a:extLst>
          </p:cNvPr>
          <p:cNvGrpSpPr>
            <a:grpSpLocks/>
          </p:cNvGrpSpPr>
          <p:nvPr/>
        </p:nvGrpSpPr>
        <p:grpSpPr bwMode="auto">
          <a:xfrm>
            <a:off x="4668603" y="2800074"/>
            <a:ext cx="527050" cy="471488"/>
            <a:chOff x="4666702" y="2608206"/>
            <a:chExt cx="527403" cy="472666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ED6C53B0-2FC3-9122-0D3E-096002A704C5}"/>
                </a:ext>
              </a:extLst>
            </p:cNvPr>
            <p:cNvSpPr/>
            <p:nvPr/>
          </p:nvSpPr>
          <p:spPr>
            <a:xfrm>
              <a:off x="4666702" y="2608206"/>
              <a:ext cx="527403" cy="472666"/>
            </a:xfrm>
            <a:prstGeom prst="roundRect">
              <a:avLst>
                <a:gd name="adj" fmla="val 25499"/>
              </a:avLst>
            </a:prstGeom>
            <a:solidFill>
              <a:schemeClr val="bg1"/>
            </a:solidFill>
            <a:ln w="9525">
              <a:solidFill>
                <a:schemeClr val="bg1">
                  <a:alpha val="25000"/>
                </a:schemeClr>
              </a:solidFill>
            </a:ln>
            <a:effectLst>
              <a:glow rad="139700">
                <a:schemeClr val="tx1">
                  <a:lumMod val="65000"/>
                  <a:lumOff val="35000"/>
                  <a:alpha val="1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ru-RU" altLang="ru-RU" sz="80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  <a:p>
              <a:pPr algn="ctr" eaLnBrk="1" hangingPunct="1"/>
              <a:r>
                <a:rPr lang="ru-RU" altLang="ru-RU" sz="800">
                  <a:solidFill>
                    <a:schemeClr val="tx2">
                      <a:lumMod val="75000"/>
                    </a:schemeClr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Урна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E477C70-2637-AEB6-0D65-14D79FE4D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1149" y="2681371"/>
              <a:ext cx="158509" cy="158509"/>
            </a:xfrm>
            <a:prstGeom prst="rect">
              <a:avLst/>
            </a:prstGeom>
          </p:spPr>
        </p:pic>
      </p:grp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AB507952-C4DC-A4AA-2A21-C25025D1D23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76391" y="1915837"/>
            <a:ext cx="358775" cy="1882775"/>
          </a:xfrm>
          <a:prstGeom prst="bentConnector2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0FF2DF68-F194-C2D3-4D4A-5DC3D3F43D0B}"/>
              </a:ext>
            </a:extLst>
          </p:cNvPr>
          <p:cNvCxnSpPr>
            <a:cxnSpLocks/>
          </p:cNvCxnSpPr>
          <p:nvPr/>
        </p:nvCxnSpPr>
        <p:spPr>
          <a:xfrm rot="5400000">
            <a:off x="5292490" y="2638150"/>
            <a:ext cx="358775" cy="438150"/>
          </a:xfrm>
          <a:prstGeom prst="bentConnector2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Полилиния: фигура 22">
            <a:extLst>
              <a:ext uri="{FF2B5EF4-FFF2-40B4-BE49-F238E27FC236}">
                <a16:creationId xmlns:a16="http://schemas.microsoft.com/office/drawing/2014/main" id="{0B44A764-0A71-E901-25ED-2B735EFC0DBE}"/>
              </a:ext>
            </a:extLst>
          </p:cNvPr>
          <p:cNvSpPr>
            <a:spLocks/>
          </p:cNvSpPr>
          <p:nvPr/>
        </p:nvSpPr>
        <p:spPr bwMode="auto">
          <a:xfrm>
            <a:off x="10864616" y="2055537"/>
            <a:ext cx="538162" cy="538162"/>
          </a:xfrm>
          <a:custGeom>
            <a:avLst/>
            <a:gdLst>
              <a:gd name="T0" fmla="*/ 0 w 538808"/>
              <a:gd name="T1" fmla="*/ 0 h 538808"/>
              <a:gd name="T2" fmla="*/ 538808 w 538808"/>
              <a:gd name="T3" fmla="*/ 0 h 538808"/>
              <a:gd name="T4" fmla="*/ 538808 w 538808"/>
              <a:gd name="T5" fmla="*/ 538808 h 538808"/>
              <a:gd name="T6" fmla="*/ 0 w 538808"/>
              <a:gd name="T7" fmla="*/ 538808 h 5388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8808" h="538808">
                <a:moveTo>
                  <a:pt x="0" y="0"/>
                </a:moveTo>
                <a:lnTo>
                  <a:pt x="538808" y="0"/>
                </a:lnTo>
                <a:lnTo>
                  <a:pt x="538808" y="538808"/>
                </a:lnTo>
                <a:lnTo>
                  <a:pt x="0" y="5388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grpSp>
        <p:nvGrpSpPr>
          <p:cNvPr id="21" name="Рисунок 86">
            <a:extLst>
              <a:ext uri="{FF2B5EF4-FFF2-40B4-BE49-F238E27FC236}">
                <a16:creationId xmlns:a16="http://schemas.microsoft.com/office/drawing/2014/main" id="{79386AE2-6E18-FD7E-D9C7-1A18DEF9BA88}"/>
              </a:ext>
            </a:extLst>
          </p:cNvPr>
          <p:cNvGrpSpPr/>
          <p:nvPr/>
        </p:nvGrpSpPr>
        <p:grpSpPr>
          <a:xfrm>
            <a:off x="787621" y="4023218"/>
            <a:ext cx="359210" cy="399122"/>
            <a:chOff x="10180281" y="2187979"/>
            <a:chExt cx="404106" cy="449006"/>
          </a:xfrm>
          <a:solidFill>
            <a:schemeClr val="accent2">
              <a:lumMod val="75000"/>
            </a:schemeClr>
          </a:solidFill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64B3FE87-D8DE-486C-DA25-23EFF1700503}"/>
                </a:ext>
              </a:extLst>
            </p:cNvPr>
            <p:cNvSpPr/>
            <p:nvPr/>
          </p:nvSpPr>
          <p:spPr>
            <a:xfrm>
              <a:off x="10180281" y="2299535"/>
              <a:ext cx="404106" cy="112947"/>
            </a:xfrm>
            <a:custGeom>
              <a:avLst/>
              <a:gdLst>
                <a:gd name="connsiteX0" fmla="*/ 202053 w 404106"/>
                <a:gd name="connsiteY0" fmla="*/ 45597 h 112947"/>
                <a:gd name="connsiteX1" fmla="*/ 0 w 404106"/>
                <a:gd name="connsiteY1" fmla="*/ 0 h 112947"/>
                <a:gd name="connsiteX2" fmla="*/ 0 w 404106"/>
                <a:gd name="connsiteY2" fmla="*/ 45597 h 112947"/>
                <a:gd name="connsiteX3" fmla="*/ 202053 w 404106"/>
                <a:gd name="connsiteY3" fmla="*/ 112948 h 112947"/>
                <a:gd name="connsiteX4" fmla="*/ 404106 w 404106"/>
                <a:gd name="connsiteY4" fmla="*/ 45597 h 112947"/>
                <a:gd name="connsiteX5" fmla="*/ 404106 w 404106"/>
                <a:gd name="connsiteY5" fmla="*/ 0 h 112947"/>
                <a:gd name="connsiteX6" fmla="*/ 202053 w 404106"/>
                <a:gd name="connsiteY6" fmla="*/ 45597 h 11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106" h="112947">
                  <a:moveTo>
                    <a:pt x="202053" y="45597"/>
                  </a:moveTo>
                  <a:cubicBezTo>
                    <a:pt x="108323" y="45597"/>
                    <a:pt x="40613" y="26671"/>
                    <a:pt x="0" y="0"/>
                  </a:cubicBezTo>
                  <a:lnTo>
                    <a:pt x="0" y="45597"/>
                  </a:lnTo>
                  <a:cubicBezTo>
                    <a:pt x="0" y="62861"/>
                    <a:pt x="49750" y="112948"/>
                    <a:pt x="202053" y="112948"/>
                  </a:cubicBezTo>
                  <a:cubicBezTo>
                    <a:pt x="354356" y="112948"/>
                    <a:pt x="404106" y="62861"/>
                    <a:pt x="404106" y="45597"/>
                  </a:cubicBezTo>
                  <a:lnTo>
                    <a:pt x="404106" y="0"/>
                  </a:lnTo>
                  <a:cubicBezTo>
                    <a:pt x="363493" y="26671"/>
                    <a:pt x="295783" y="45597"/>
                    <a:pt x="202053" y="45597"/>
                  </a:cubicBezTo>
                  <a:close/>
                </a:path>
              </a:pathLst>
            </a:custGeom>
            <a:grpFill/>
            <a:ln w="222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70A49612-D1FC-E19D-844D-D522BABB2CE8}"/>
                </a:ext>
              </a:extLst>
            </p:cNvPr>
            <p:cNvSpPr/>
            <p:nvPr/>
          </p:nvSpPr>
          <p:spPr>
            <a:xfrm>
              <a:off x="10180281" y="2187979"/>
              <a:ext cx="404106" cy="336755"/>
            </a:xfrm>
            <a:custGeom>
              <a:avLst/>
              <a:gdLst>
                <a:gd name="connsiteX0" fmla="*/ 202053 w 404106"/>
                <a:gd name="connsiteY0" fmla="*/ 336755 h 336755"/>
                <a:gd name="connsiteX1" fmla="*/ 404106 w 404106"/>
                <a:gd name="connsiteY1" fmla="*/ 269404 h 336755"/>
                <a:gd name="connsiteX2" fmla="*/ 404106 w 404106"/>
                <a:gd name="connsiteY2" fmla="*/ 223807 h 336755"/>
                <a:gd name="connsiteX3" fmla="*/ 202053 w 404106"/>
                <a:gd name="connsiteY3" fmla="*/ 269404 h 336755"/>
                <a:gd name="connsiteX4" fmla="*/ 0 w 404106"/>
                <a:gd name="connsiteY4" fmla="*/ 223807 h 336755"/>
                <a:gd name="connsiteX5" fmla="*/ 0 w 404106"/>
                <a:gd name="connsiteY5" fmla="*/ 269404 h 336755"/>
                <a:gd name="connsiteX6" fmla="*/ 202053 w 404106"/>
                <a:gd name="connsiteY6" fmla="*/ 336755 h 336755"/>
                <a:gd name="connsiteX7" fmla="*/ 202053 w 404106"/>
                <a:gd name="connsiteY7" fmla="*/ 112252 h 336755"/>
                <a:gd name="connsiteX8" fmla="*/ 395103 w 404106"/>
                <a:gd name="connsiteY8" fmla="*/ 61402 h 336755"/>
                <a:gd name="connsiteX9" fmla="*/ 202053 w 404106"/>
                <a:gd name="connsiteY9" fmla="*/ 0 h 336755"/>
                <a:gd name="connsiteX10" fmla="*/ 9003 w 404106"/>
                <a:gd name="connsiteY10" fmla="*/ 61402 h 336755"/>
                <a:gd name="connsiteX11" fmla="*/ 202053 w 404106"/>
                <a:gd name="connsiteY11" fmla="*/ 112252 h 33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4106" h="336755">
                  <a:moveTo>
                    <a:pt x="202053" y="336755"/>
                  </a:moveTo>
                  <a:cubicBezTo>
                    <a:pt x="354356" y="336755"/>
                    <a:pt x="404106" y="286668"/>
                    <a:pt x="404106" y="269404"/>
                  </a:cubicBezTo>
                  <a:lnTo>
                    <a:pt x="404106" y="223807"/>
                  </a:lnTo>
                  <a:cubicBezTo>
                    <a:pt x="363493" y="250478"/>
                    <a:pt x="295783" y="269404"/>
                    <a:pt x="202053" y="269404"/>
                  </a:cubicBezTo>
                  <a:cubicBezTo>
                    <a:pt x="108323" y="269404"/>
                    <a:pt x="40613" y="250478"/>
                    <a:pt x="0" y="223807"/>
                  </a:cubicBezTo>
                  <a:lnTo>
                    <a:pt x="0" y="269404"/>
                  </a:lnTo>
                  <a:cubicBezTo>
                    <a:pt x="0" y="286668"/>
                    <a:pt x="49750" y="336755"/>
                    <a:pt x="202053" y="336755"/>
                  </a:cubicBezTo>
                  <a:close/>
                  <a:moveTo>
                    <a:pt x="202053" y="112252"/>
                  </a:moveTo>
                  <a:cubicBezTo>
                    <a:pt x="318682" y="112252"/>
                    <a:pt x="375033" y="82932"/>
                    <a:pt x="395103" y="61402"/>
                  </a:cubicBezTo>
                  <a:cubicBezTo>
                    <a:pt x="368275" y="21014"/>
                    <a:pt x="284827" y="0"/>
                    <a:pt x="202053" y="0"/>
                  </a:cubicBezTo>
                  <a:cubicBezTo>
                    <a:pt x="119279" y="0"/>
                    <a:pt x="35831" y="21014"/>
                    <a:pt x="9003" y="61402"/>
                  </a:cubicBezTo>
                  <a:cubicBezTo>
                    <a:pt x="29073" y="82932"/>
                    <a:pt x="85424" y="112252"/>
                    <a:pt x="202053" y="112252"/>
                  </a:cubicBezTo>
                  <a:close/>
                </a:path>
              </a:pathLst>
            </a:custGeom>
            <a:grpFill/>
            <a:ln w="222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FCA16499-B5D4-CA45-CDF8-043832785FB5}"/>
                </a:ext>
              </a:extLst>
            </p:cNvPr>
            <p:cNvSpPr/>
            <p:nvPr/>
          </p:nvSpPr>
          <p:spPr>
            <a:xfrm>
              <a:off x="10180281" y="2524038"/>
              <a:ext cx="404106" cy="112947"/>
            </a:xfrm>
            <a:custGeom>
              <a:avLst/>
              <a:gdLst>
                <a:gd name="connsiteX0" fmla="*/ 202053 w 404106"/>
                <a:gd name="connsiteY0" fmla="*/ 45597 h 112947"/>
                <a:gd name="connsiteX1" fmla="*/ 0 w 404106"/>
                <a:gd name="connsiteY1" fmla="*/ 0 h 112947"/>
                <a:gd name="connsiteX2" fmla="*/ 0 w 404106"/>
                <a:gd name="connsiteY2" fmla="*/ 23146 h 112947"/>
                <a:gd name="connsiteX3" fmla="*/ 202053 w 404106"/>
                <a:gd name="connsiteY3" fmla="*/ 112948 h 112947"/>
                <a:gd name="connsiteX4" fmla="*/ 404106 w 404106"/>
                <a:gd name="connsiteY4" fmla="*/ 23146 h 112947"/>
                <a:gd name="connsiteX5" fmla="*/ 404106 w 404106"/>
                <a:gd name="connsiteY5" fmla="*/ 0 h 112947"/>
                <a:gd name="connsiteX6" fmla="*/ 202053 w 404106"/>
                <a:gd name="connsiteY6" fmla="*/ 45597 h 11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106" h="112947">
                  <a:moveTo>
                    <a:pt x="202053" y="45597"/>
                  </a:moveTo>
                  <a:cubicBezTo>
                    <a:pt x="108323" y="45597"/>
                    <a:pt x="40613" y="26671"/>
                    <a:pt x="0" y="0"/>
                  </a:cubicBezTo>
                  <a:lnTo>
                    <a:pt x="0" y="23146"/>
                  </a:lnTo>
                  <a:cubicBezTo>
                    <a:pt x="0" y="82101"/>
                    <a:pt x="101633" y="112948"/>
                    <a:pt x="202053" y="112948"/>
                  </a:cubicBezTo>
                  <a:cubicBezTo>
                    <a:pt x="302473" y="112948"/>
                    <a:pt x="404106" y="82101"/>
                    <a:pt x="404106" y="23146"/>
                  </a:cubicBezTo>
                  <a:lnTo>
                    <a:pt x="404106" y="0"/>
                  </a:lnTo>
                  <a:cubicBezTo>
                    <a:pt x="363493" y="26671"/>
                    <a:pt x="295783" y="45597"/>
                    <a:pt x="202053" y="45597"/>
                  </a:cubicBezTo>
                  <a:close/>
                </a:path>
              </a:pathLst>
            </a:custGeom>
            <a:grpFill/>
            <a:ln w="222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5" name="TextBox 27">
            <a:extLst>
              <a:ext uri="{FF2B5EF4-FFF2-40B4-BE49-F238E27FC236}">
                <a16:creationId xmlns:a16="http://schemas.microsoft.com/office/drawing/2014/main" id="{E3435E69-5006-25C2-E6AA-7E4722E17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03" y="4443137"/>
            <a:ext cx="1658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00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Накопитель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CFC9E78-9A8F-2564-1F5F-93D78A1E571F}"/>
              </a:ext>
            </a:extLst>
          </p:cNvPr>
          <p:cNvSpPr/>
          <p:nvPr/>
        </p:nvSpPr>
        <p:spPr>
          <a:xfrm>
            <a:off x="11372616" y="4074837"/>
            <a:ext cx="296862" cy="296862"/>
          </a:xfrm>
          <a:prstGeom prst="ellipse">
            <a:avLst/>
          </a:prstGeom>
          <a:solidFill>
            <a:schemeClr val="accent2">
              <a:lumMod val="75000"/>
              <a:alpha val="24000"/>
            </a:schemeClr>
          </a:solidFill>
          <a:ln w="825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5D2C11E3-A247-101F-7C59-E4B4354401C2}"/>
              </a:ext>
            </a:extLst>
          </p:cNvPr>
          <p:cNvCxnSpPr>
            <a:cxnSpLocks/>
            <a:stCxn id="49" idx="2"/>
          </p:cNvCxnSpPr>
          <p:nvPr/>
        </p:nvCxnSpPr>
        <p:spPr>
          <a:xfrm rot="5400000">
            <a:off x="6561697" y="3753368"/>
            <a:ext cx="6350" cy="1760538"/>
          </a:xfrm>
          <a:prstGeom prst="bentConnector3">
            <a:avLst>
              <a:gd name="adj1" fmla="val 3700000"/>
            </a:avLst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Box 30">
            <a:extLst>
              <a:ext uri="{FF2B5EF4-FFF2-40B4-BE49-F238E27FC236}">
                <a16:creationId xmlns:a16="http://schemas.microsoft.com/office/drawing/2014/main" id="{7FA134AC-22A7-13EB-24A0-3CFCEF582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03" y="4759049"/>
            <a:ext cx="747713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700">
                <a:solidFill>
                  <a:srgbClr val="595959"/>
                </a:solidFill>
                <a:latin typeface="Inter ExtraLight" panose="020B0502030000000004" pitchFamily="34" charset="0"/>
                <a:ea typeface="Inter ExtraLight" panose="020B0502030000000004" pitchFamily="34" charset="0"/>
                <a:cs typeface="Inter ExtraLight" panose="020B0502030000000004" pitchFamily="34" charset="0"/>
              </a:rPr>
              <a:t>Замечания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75B2CB5-999C-D0AC-A04B-784CF27DB947}"/>
              </a:ext>
            </a:extLst>
          </p:cNvPr>
          <p:cNvCxnSpPr>
            <a:cxnSpLocks/>
          </p:cNvCxnSpPr>
          <p:nvPr/>
        </p:nvCxnSpPr>
        <p:spPr>
          <a:xfrm>
            <a:off x="4197116" y="4244699"/>
            <a:ext cx="792162" cy="0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54545A46-2829-8351-FF17-14EFC90CAA53}"/>
              </a:ext>
            </a:extLst>
          </p:cNvPr>
          <p:cNvCxnSpPr>
            <a:cxnSpLocks/>
          </p:cNvCxnSpPr>
          <p:nvPr/>
        </p:nvCxnSpPr>
        <p:spPr>
          <a:xfrm>
            <a:off x="8065853" y="4244699"/>
            <a:ext cx="796925" cy="1588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E760A505-C6FD-9D07-DD88-243F6D9B85FA}"/>
              </a:ext>
            </a:extLst>
          </p:cNvPr>
          <p:cNvCxnSpPr>
            <a:cxnSpLocks/>
          </p:cNvCxnSpPr>
          <p:nvPr/>
        </p:nvCxnSpPr>
        <p:spPr>
          <a:xfrm flipV="1">
            <a:off x="10205803" y="4220887"/>
            <a:ext cx="1042988" cy="11112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CD9BAD1-3ED8-AF8A-A6A4-80330B803500}"/>
              </a:ext>
            </a:extLst>
          </p:cNvPr>
          <p:cNvCxnSpPr>
            <a:cxnSpLocks/>
          </p:cNvCxnSpPr>
          <p:nvPr/>
        </p:nvCxnSpPr>
        <p:spPr>
          <a:xfrm>
            <a:off x="6273566" y="4244699"/>
            <a:ext cx="465137" cy="7938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9724D5BA-7B49-29A2-6C10-7144A07DD00C}"/>
              </a:ext>
            </a:extLst>
          </p:cNvPr>
          <p:cNvSpPr/>
          <p:nvPr/>
        </p:nvSpPr>
        <p:spPr>
          <a:xfrm>
            <a:off x="3590370" y="1837694"/>
            <a:ext cx="1224197" cy="840928"/>
          </a:xfrm>
          <a:prstGeom prst="roundRect">
            <a:avLst>
              <a:gd name="adj" fmla="val 9421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Классификация по признакам из ТЗ Заказчика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0B2C36F6-CA7F-8AFA-4F50-686E245698BE}"/>
              </a:ext>
            </a:extLst>
          </p:cNvPr>
          <p:cNvSpPr/>
          <p:nvPr/>
        </p:nvSpPr>
        <p:spPr>
          <a:xfrm>
            <a:off x="5093195" y="1845930"/>
            <a:ext cx="1119670" cy="832692"/>
          </a:xfrm>
          <a:prstGeom prst="roundRect">
            <a:avLst>
              <a:gd name="adj" fmla="val 9421"/>
            </a:avLst>
          </a:prstGeom>
          <a:solidFill>
            <a:schemeClr val="accent2">
              <a:lumMod val="40000"/>
              <a:lumOff val="60000"/>
              <a:alpha val="51000"/>
            </a:schemeClr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Верификация ценности и классификации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3B20B90-C87E-94FF-C479-197DF27D964B}"/>
              </a:ext>
            </a:extLst>
          </p:cNvPr>
          <p:cNvSpPr/>
          <p:nvPr/>
        </p:nvSpPr>
        <p:spPr>
          <a:xfrm>
            <a:off x="7889788" y="1837694"/>
            <a:ext cx="1139153" cy="840928"/>
          </a:xfrm>
          <a:prstGeom prst="roundRect">
            <a:avLst>
              <a:gd name="adj" fmla="val 9421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Проверка </a:t>
            </a:r>
          </a:p>
          <a:p>
            <a:pPr algn="ctr" eaLnBrk="1" hangingPunct="1"/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на наличие документа </a:t>
            </a:r>
          </a:p>
          <a:p>
            <a:pPr algn="ctr" eaLnBrk="1" hangingPunct="1"/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в базе знаний Заказчика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859212B5-9FC3-AE2E-5DE1-55DD41D5BEFB}"/>
              </a:ext>
            </a:extLst>
          </p:cNvPr>
          <p:cNvSpPr/>
          <p:nvPr/>
        </p:nvSpPr>
        <p:spPr>
          <a:xfrm>
            <a:off x="10686384" y="1845930"/>
            <a:ext cx="1080000" cy="832691"/>
          </a:xfrm>
          <a:prstGeom prst="roundRect">
            <a:avLst>
              <a:gd name="adj" fmla="val 9421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Расчет стоимости документа на русском языке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CAC9CA53-A2B1-4BE9-E8D3-0D553BC12D2F}"/>
              </a:ext>
            </a:extLst>
          </p:cNvPr>
          <p:cNvSpPr/>
          <p:nvPr/>
        </p:nvSpPr>
        <p:spPr>
          <a:xfrm>
            <a:off x="6833516" y="3838805"/>
            <a:ext cx="1224000" cy="792303"/>
          </a:xfrm>
          <a:prstGeom prst="roundRect">
            <a:avLst>
              <a:gd name="adj" fmla="val 9421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Верстка</a:t>
            </a:r>
          </a:p>
          <a:p>
            <a:pPr algn="ctr" eaLnBrk="1" hangingPunct="1"/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перевода и создание полнотекстового документа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97E08578-31E8-21E3-0D89-B5C76F18C745}"/>
              </a:ext>
            </a:extLst>
          </p:cNvPr>
          <p:cNvSpPr/>
          <p:nvPr/>
        </p:nvSpPr>
        <p:spPr>
          <a:xfrm>
            <a:off x="8957347" y="3838805"/>
            <a:ext cx="1248881" cy="785953"/>
          </a:xfrm>
          <a:prstGeom prst="roundRect">
            <a:avLst>
              <a:gd name="adj" fmla="val 9421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Внесение </a:t>
            </a:r>
          </a:p>
          <a:p>
            <a:pPr algn="ctr" eaLnBrk="1" hangingPunct="1"/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в Базу знаний</a:t>
            </a:r>
          </a:p>
        </p:txBody>
      </p:sp>
      <p:sp>
        <p:nvSpPr>
          <p:cNvPr id="39" name="Прямоугольник: скругленные углы 38">
            <a:hlinkClick r:id="rId4" action="ppaction://hlinksldjump"/>
            <a:extLst>
              <a:ext uri="{FF2B5EF4-FFF2-40B4-BE49-F238E27FC236}">
                <a16:creationId xmlns:a16="http://schemas.microsoft.com/office/drawing/2014/main" id="{29827287-0415-9CF2-3B46-32A35A2BE1FD}"/>
              </a:ext>
            </a:extLst>
          </p:cNvPr>
          <p:cNvSpPr/>
          <p:nvPr/>
        </p:nvSpPr>
        <p:spPr>
          <a:xfrm>
            <a:off x="3345368" y="3838805"/>
            <a:ext cx="1252081" cy="798653"/>
          </a:xfrm>
          <a:prstGeom prst="roundRect">
            <a:avLst>
              <a:gd name="adj" fmla="val 9421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Проведение закупки документа из платного источника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BEA07ADB-7617-D9B3-4D25-A1E173425B0C}"/>
              </a:ext>
            </a:extLst>
          </p:cNvPr>
          <p:cNvSpPr/>
          <p:nvPr/>
        </p:nvSpPr>
        <p:spPr>
          <a:xfrm>
            <a:off x="5073360" y="3837635"/>
            <a:ext cx="1224000" cy="799823"/>
          </a:xfrm>
          <a:prstGeom prst="roundRect">
            <a:avLst>
              <a:gd name="adj" fmla="val 9421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Выполнение перевода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44D98515-0F5E-3193-4096-F2CF75E13397}"/>
              </a:ext>
            </a:extLst>
          </p:cNvPr>
          <p:cNvSpPr/>
          <p:nvPr/>
        </p:nvSpPr>
        <p:spPr>
          <a:xfrm>
            <a:off x="2051905" y="1837696"/>
            <a:ext cx="1324696" cy="840926"/>
          </a:xfrm>
          <a:prstGeom prst="roundRect">
            <a:avLst>
              <a:gd name="adj" fmla="val 9421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Инженерная оценка полезности и создание аннотации на русском языке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304CBB2-AB07-10FE-A665-70B30BF1D9BD}"/>
              </a:ext>
            </a:extLst>
          </p:cNvPr>
          <p:cNvSpPr/>
          <p:nvPr/>
        </p:nvSpPr>
        <p:spPr>
          <a:xfrm>
            <a:off x="9288085" y="1837418"/>
            <a:ext cx="1152751" cy="832690"/>
          </a:xfrm>
          <a:prstGeom prst="roundRect">
            <a:avLst>
              <a:gd name="adj" fmla="val 9421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Поиск документа в открытых и платных источниках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6EF045D8-C062-192C-0B58-A41D0DB9CED4}"/>
              </a:ext>
            </a:extLst>
          </p:cNvPr>
          <p:cNvCxnSpPr>
            <a:cxnSpLocks/>
          </p:cNvCxnSpPr>
          <p:nvPr/>
        </p:nvCxnSpPr>
        <p:spPr>
          <a:xfrm>
            <a:off x="1657116" y="2244449"/>
            <a:ext cx="323850" cy="0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00BDE6CD-55E5-86ED-D7A2-7D7C9EA4302C}"/>
              </a:ext>
            </a:extLst>
          </p:cNvPr>
          <p:cNvCxnSpPr>
            <a:cxnSpLocks/>
          </p:cNvCxnSpPr>
          <p:nvPr/>
        </p:nvCxnSpPr>
        <p:spPr>
          <a:xfrm>
            <a:off x="658578" y="2258737"/>
            <a:ext cx="338138" cy="0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1AB1B4AA-4BAB-ECCB-E670-51A6E7883A7B}"/>
              </a:ext>
            </a:extLst>
          </p:cNvPr>
          <p:cNvSpPr/>
          <p:nvPr/>
        </p:nvSpPr>
        <p:spPr>
          <a:xfrm>
            <a:off x="6491492" y="1845930"/>
            <a:ext cx="1139152" cy="832692"/>
          </a:xfrm>
          <a:prstGeom prst="roundRect">
            <a:avLst>
              <a:gd name="adj" fmla="val 9421"/>
            </a:avLst>
          </a:prstGeom>
          <a:solidFill>
            <a:schemeClr val="accent2">
              <a:lumMod val="40000"/>
              <a:lumOff val="60000"/>
              <a:alpha val="51000"/>
            </a:schemeClr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90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Принятие решения по виду перевода</a:t>
            </a: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618FDEDA-90E9-3625-1ADB-91EE20AA46B2}"/>
              </a:ext>
            </a:extLst>
          </p:cNvPr>
          <p:cNvSpPr/>
          <p:nvPr/>
        </p:nvSpPr>
        <p:spPr>
          <a:xfrm>
            <a:off x="877126" y="1845930"/>
            <a:ext cx="907335" cy="832691"/>
          </a:xfrm>
          <a:custGeom>
            <a:avLst/>
            <a:gdLst>
              <a:gd name="connsiteX0" fmla="*/ 78448 w 907335"/>
              <a:gd name="connsiteY0" fmla="*/ 0 h 832691"/>
              <a:gd name="connsiteX1" fmla="*/ 828887 w 907335"/>
              <a:gd name="connsiteY1" fmla="*/ 0 h 832691"/>
              <a:gd name="connsiteX2" fmla="*/ 907335 w 907335"/>
              <a:gd name="connsiteY2" fmla="*/ 78448 h 832691"/>
              <a:gd name="connsiteX3" fmla="*/ 907335 w 907335"/>
              <a:gd name="connsiteY3" fmla="*/ 754243 h 832691"/>
              <a:gd name="connsiteX4" fmla="*/ 828887 w 907335"/>
              <a:gd name="connsiteY4" fmla="*/ 832691 h 832691"/>
              <a:gd name="connsiteX5" fmla="*/ 78448 w 907335"/>
              <a:gd name="connsiteY5" fmla="*/ 832691 h 832691"/>
              <a:gd name="connsiteX6" fmla="*/ 0 w 907335"/>
              <a:gd name="connsiteY6" fmla="*/ 754243 h 832691"/>
              <a:gd name="connsiteX7" fmla="*/ 0 w 907335"/>
              <a:gd name="connsiteY7" fmla="*/ 78448 h 832691"/>
              <a:gd name="connsiteX8" fmla="*/ 78448 w 907335"/>
              <a:gd name="connsiteY8" fmla="*/ 0 h 83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7335" h="832691">
                <a:moveTo>
                  <a:pt x="78448" y="0"/>
                </a:moveTo>
                <a:lnTo>
                  <a:pt x="828887" y="0"/>
                </a:lnTo>
                <a:cubicBezTo>
                  <a:pt x="872213" y="0"/>
                  <a:pt x="907335" y="35122"/>
                  <a:pt x="907335" y="78448"/>
                </a:cubicBezTo>
                <a:lnTo>
                  <a:pt x="907335" y="754243"/>
                </a:lnTo>
                <a:cubicBezTo>
                  <a:pt x="907335" y="797569"/>
                  <a:pt x="872213" y="832691"/>
                  <a:pt x="828887" y="832691"/>
                </a:cubicBezTo>
                <a:lnTo>
                  <a:pt x="78448" y="832691"/>
                </a:lnTo>
                <a:cubicBezTo>
                  <a:pt x="35122" y="832691"/>
                  <a:pt x="0" y="797569"/>
                  <a:pt x="0" y="754243"/>
                </a:cubicBezTo>
                <a:lnTo>
                  <a:pt x="0" y="78448"/>
                </a:lnTo>
                <a:cubicBezTo>
                  <a:pt x="0" y="35122"/>
                  <a:pt x="35122" y="0"/>
                  <a:pt x="78448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900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Поиск и отбор</a:t>
            </a:r>
          </a:p>
        </p:txBody>
      </p:sp>
      <p:sp>
        <p:nvSpPr>
          <p:cNvPr id="51" name="Овал 50">
            <a:hlinkHover r:id="" action="ppaction://hlinkshowjump?jump=nextslide" highlightClick="1"/>
            <a:extLst>
              <a:ext uri="{FF2B5EF4-FFF2-40B4-BE49-F238E27FC236}">
                <a16:creationId xmlns:a16="http://schemas.microsoft.com/office/drawing/2014/main" id="{A6CECCD8-017B-807C-6E37-B0709C4784D5}"/>
              </a:ext>
            </a:extLst>
          </p:cNvPr>
          <p:cNvSpPr/>
          <p:nvPr/>
        </p:nvSpPr>
        <p:spPr>
          <a:xfrm>
            <a:off x="425216" y="2141262"/>
            <a:ext cx="233362" cy="233362"/>
          </a:xfrm>
          <a:prstGeom prst="ellipse">
            <a:avLst/>
          </a:prstGeom>
          <a:solidFill>
            <a:schemeClr val="accent2">
              <a:lumMod val="75000"/>
              <a:alpha val="2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Action Button: Custom 3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637793C-FD89-AD55-8E56-6DF31516A371}"/>
              </a:ext>
            </a:extLst>
          </p:cNvPr>
          <p:cNvSpPr/>
          <p:nvPr/>
        </p:nvSpPr>
        <p:spPr>
          <a:xfrm>
            <a:off x="10943991" y="3850999"/>
            <a:ext cx="0" cy="78581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819001C6-148C-32E7-01E6-9B986D6A82FE}"/>
              </a:ext>
            </a:extLst>
          </p:cNvPr>
          <p:cNvCxnSpPr>
            <a:cxnSpLocks/>
          </p:cNvCxnSpPr>
          <p:nvPr/>
        </p:nvCxnSpPr>
        <p:spPr>
          <a:xfrm>
            <a:off x="1260241" y="4231999"/>
            <a:ext cx="523875" cy="0"/>
          </a:xfrm>
          <a:prstGeom prst="straightConnector1">
            <a:avLst/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TextBox 61">
            <a:hlinkClick r:id="rId5" action="ppaction://hlinksldjump"/>
            <a:extLst>
              <a:ext uri="{FF2B5EF4-FFF2-40B4-BE49-F238E27FC236}">
                <a16:creationId xmlns:a16="http://schemas.microsoft.com/office/drawing/2014/main" id="{407D2DF8-D7DA-6A7B-04C2-836D4B2D493A}"/>
              </a:ext>
            </a:extLst>
          </p:cNvPr>
          <p:cNvSpPr txBox="1"/>
          <p:nvPr/>
        </p:nvSpPr>
        <p:spPr>
          <a:xfrm>
            <a:off x="314091" y="2452412"/>
            <a:ext cx="495300" cy="80962"/>
          </a:xfrm>
          <a:custGeom>
            <a:avLst/>
            <a:gdLst/>
            <a:ahLst/>
            <a:cxnLst/>
            <a:rect l="l" t="t" r="r" b="b"/>
            <a:pathLst>
              <a:path w="494593" h="80888">
                <a:moveTo>
                  <a:pt x="373149" y="33970"/>
                </a:moveTo>
                <a:cubicBezTo>
                  <a:pt x="370495" y="33970"/>
                  <a:pt x="368269" y="34727"/>
                  <a:pt x="366471" y="36240"/>
                </a:cubicBezTo>
                <a:cubicBezTo>
                  <a:pt x="364672" y="37753"/>
                  <a:pt x="363320" y="39812"/>
                  <a:pt x="362415" y="42416"/>
                </a:cubicBezTo>
                <a:cubicBezTo>
                  <a:pt x="361510" y="45021"/>
                  <a:pt x="361057" y="47985"/>
                  <a:pt x="361057" y="51309"/>
                </a:cubicBezTo>
                <a:cubicBezTo>
                  <a:pt x="361057" y="54633"/>
                  <a:pt x="361510" y="57597"/>
                  <a:pt x="362415" y="60201"/>
                </a:cubicBezTo>
                <a:cubicBezTo>
                  <a:pt x="363320" y="62806"/>
                  <a:pt x="364672" y="64858"/>
                  <a:pt x="366471" y="66359"/>
                </a:cubicBezTo>
                <a:cubicBezTo>
                  <a:pt x="368269" y="67860"/>
                  <a:pt x="370495" y="68610"/>
                  <a:pt x="373149" y="68610"/>
                </a:cubicBezTo>
                <a:cubicBezTo>
                  <a:pt x="375779" y="68610"/>
                  <a:pt x="377974" y="67860"/>
                  <a:pt x="379735" y="66359"/>
                </a:cubicBezTo>
                <a:cubicBezTo>
                  <a:pt x="381496" y="64858"/>
                  <a:pt x="382829" y="62806"/>
                  <a:pt x="383735" y="60201"/>
                </a:cubicBezTo>
                <a:cubicBezTo>
                  <a:pt x="384640" y="57597"/>
                  <a:pt x="385093" y="54633"/>
                  <a:pt x="385093" y="51309"/>
                </a:cubicBezTo>
                <a:cubicBezTo>
                  <a:pt x="385093" y="47985"/>
                  <a:pt x="384640" y="45021"/>
                  <a:pt x="383735" y="42416"/>
                </a:cubicBezTo>
                <a:cubicBezTo>
                  <a:pt x="382829" y="39812"/>
                  <a:pt x="381496" y="37753"/>
                  <a:pt x="379735" y="36240"/>
                </a:cubicBezTo>
                <a:cubicBezTo>
                  <a:pt x="377974" y="34727"/>
                  <a:pt x="375779" y="33970"/>
                  <a:pt x="373149" y="33970"/>
                </a:cubicBezTo>
                <a:close/>
                <a:moveTo>
                  <a:pt x="135024" y="33970"/>
                </a:moveTo>
                <a:cubicBezTo>
                  <a:pt x="132370" y="33970"/>
                  <a:pt x="130144" y="34727"/>
                  <a:pt x="128346" y="36240"/>
                </a:cubicBezTo>
                <a:cubicBezTo>
                  <a:pt x="126547" y="37753"/>
                  <a:pt x="125195" y="39812"/>
                  <a:pt x="124290" y="42416"/>
                </a:cubicBezTo>
                <a:cubicBezTo>
                  <a:pt x="123385" y="45021"/>
                  <a:pt x="122932" y="47985"/>
                  <a:pt x="122932" y="51309"/>
                </a:cubicBezTo>
                <a:cubicBezTo>
                  <a:pt x="122932" y="54633"/>
                  <a:pt x="123385" y="57597"/>
                  <a:pt x="124290" y="60201"/>
                </a:cubicBezTo>
                <a:cubicBezTo>
                  <a:pt x="125195" y="62806"/>
                  <a:pt x="126547" y="64858"/>
                  <a:pt x="128346" y="66359"/>
                </a:cubicBezTo>
                <a:cubicBezTo>
                  <a:pt x="130144" y="67860"/>
                  <a:pt x="132370" y="68610"/>
                  <a:pt x="135024" y="68610"/>
                </a:cubicBezTo>
                <a:cubicBezTo>
                  <a:pt x="137654" y="68610"/>
                  <a:pt x="139849" y="67860"/>
                  <a:pt x="141610" y="66359"/>
                </a:cubicBezTo>
                <a:cubicBezTo>
                  <a:pt x="143371" y="64858"/>
                  <a:pt x="144704" y="62806"/>
                  <a:pt x="145610" y="60201"/>
                </a:cubicBezTo>
                <a:cubicBezTo>
                  <a:pt x="146515" y="57597"/>
                  <a:pt x="146968" y="54633"/>
                  <a:pt x="146968" y="51309"/>
                </a:cubicBezTo>
                <a:cubicBezTo>
                  <a:pt x="146968" y="47985"/>
                  <a:pt x="146515" y="45021"/>
                  <a:pt x="145610" y="42416"/>
                </a:cubicBezTo>
                <a:cubicBezTo>
                  <a:pt x="144704" y="39812"/>
                  <a:pt x="143371" y="37753"/>
                  <a:pt x="141610" y="36240"/>
                </a:cubicBezTo>
                <a:cubicBezTo>
                  <a:pt x="139849" y="34727"/>
                  <a:pt x="137654" y="33970"/>
                  <a:pt x="135024" y="33970"/>
                </a:cubicBezTo>
                <a:close/>
                <a:moveTo>
                  <a:pt x="409649" y="22622"/>
                </a:moveTo>
                <a:lnTo>
                  <a:pt x="425686" y="22622"/>
                </a:lnTo>
                <a:lnTo>
                  <a:pt x="434541" y="61020"/>
                </a:lnTo>
                <a:lnTo>
                  <a:pt x="435062" y="61020"/>
                </a:lnTo>
                <a:lnTo>
                  <a:pt x="444289" y="22622"/>
                </a:lnTo>
                <a:lnTo>
                  <a:pt x="460028" y="22622"/>
                </a:lnTo>
                <a:lnTo>
                  <a:pt x="469404" y="60797"/>
                </a:lnTo>
                <a:lnTo>
                  <a:pt x="469888" y="60797"/>
                </a:lnTo>
                <a:lnTo>
                  <a:pt x="478594" y="22622"/>
                </a:lnTo>
                <a:lnTo>
                  <a:pt x="494593" y="22622"/>
                </a:lnTo>
                <a:lnTo>
                  <a:pt x="479078" y="79772"/>
                </a:lnTo>
                <a:lnTo>
                  <a:pt x="462297" y="79772"/>
                </a:lnTo>
                <a:lnTo>
                  <a:pt x="452475" y="43830"/>
                </a:lnTo>
                <a:lnTo>
                  <a:pt x="451768" y="43830"/>
                </a:lnTo>
                <a:lnTo>
                  <a:pt x="441945" y="79772"/>
                </a:lnTo>
                <a:lnTo>
                  <a:pt x="425202" y="79772"/>
                </a:lnTo>
                <a:close/>
                <a:moveTo>
                  <a:pt x="373075" y="21878"/>
                </a:moveTo>
                <a:cubicBezTo>
                  <a:pt x="378854" y="21878"/>
                  <a:pt x="383846" y="23112"/>
                  <a:pt x="388051" y="25580"/>
                </a:cubicBezTo>
                <a:cubicBezTo>
                  <a:pt x="392255" y="28048"/>
                  <a:pt x="395498" y="31496"/>
                  <a:pt x="397780" y="35924"/>
                </a:cubicBezTo>
                <a:cubicBezTo>
                  <a:pt x="400062" y="40351"/>
                  <a:pt x="401203" y="45517"/>
                  <a:pt x="401203" y="51420"/>
                </a:cubicBezTo>
                <a:cubicBezTo>
                  <a:pt x="401203" y="57274"/>
                  <a:pt x="400062" y="62415"/>
                  <a:pt x="397780" y="66843"/>
                </a:cubicBezTo>
                <a:cubicBezTo>
                  <a:pt x="395498" y="71270"/>
                  <a:pt x="392255" y="74718"/>
                  <a:pt x="388051" y="77186"/>
                </a:cubicBezTo>
                <a:cubicBezTo>
                  <a:pt x="383846" y="79654"/>
                  <a:pt x="378854" y="80888"/>
                  <a:pt x="373075" y="80888"/>
                </a:cubicBezTo>
                <a:cubicBezTo>
                  <a:pt x="367295" y="80888"/>
                  <a:pt x="362303" y="79654"/>
                  <a:pt x="358099" y="77186"/>
                </a:cubicBezTo>
                <a:cubicBezTo>
                  <a:pt x="353895" y="74718"/>
                  <a:pt x="350651" y="71270"/>
                  <a:pt x="348369" y="66843"/>
                </a:cubicBezTo>
                <a:cubicBezTo>
                  <a:pt x="346087" y="62415"/>
                  <a:pt x="344946" y="57274"/>
                  <a:pt x="344946" y="51420"/>
                </a:cubicBezTo>
                <a:cubicBezTo>
                  <a:pt x="344946" y="45517"/>
                  <a:pt x="346087" y="40351"/>
                  <a:pt x="348369" y="35924"/>
                </a:cubicBezTo>
                <a:cubicBezTo>
                  <a:pt x="350651" y="31496"/>
                  <a:pt x="353895" y="28048"/>
                  <a:pt x="358099" y="25580"/>
                </a:cubicBezTo>
                <a:cubicBezTo>
                  <a:pt x="362303" y="23112"/>
                  <a:pt x="367295" y="21878"/>
                  <a:pt x="373075" y="21878"/>
                </a:cubicBezTo>
                <a:close/>
                <a:moveTo>
                  <a:pt x="134950" y="21878"/>
                </a:moveTo>
                <a:cubicBezTo>
                  <a:pt x="140729" y="21878"/>
                  <a:pt x="145721" y="23112"/>
                  <a:pt x="149926" y="25580"/>
                </a:cubicBezTo>
                <a:cubicBezTo>
                  <a:pt x="154130" y="28048"/>
                  <a:pt x="157373" y="31496"/>
                  <a:pt x="159655" y="35924"/>
                </a:cubicBezTo>
                <a:cubicBezTo>
                  <a:pt x="161937" y="40351"/>
                  <a:pt x="163078" y="45517"/>
                  <a:pt x="163078" y="51420"/>
                </a:cubicBezTo>
                <a:cubicBezTo>
                  <a:pt x="163078" y="57274"/>
                  <a:pt x="161937" y="62415"/>
                  <a:pt x="159655" y="66843"/>
                </a:cubicBezTo>
                <a:cubicBezTo>
                  <a:pt x="157373" y="71270"/>
                  <a:pt x="154130" y="74718"/>
                  <a:pt x="149926" y="77186"/>
                </a:cubicBezTo>
                <a:cubicBezTo>
                  <a:pt x="145721" y="79654"/>
                  <a:pt x="140729" y="80888"/>
                  <a:pt x="134950" y="80888"/>
                </a:cubicBezTo>
                <a:cubicBezTo>
                  <a:pt x="129170" y="80888"/>
                  <a:pt x="124178" y="79654"/>
                  <a:pt x="119974" y="77186"/>
                </a:cubicBezTo>
                <a:cubicBezTo>
                  <a:pt x="115770" y="74718"/>
                  <a:pt x="112526" y="71270"/>
                  <a:pt x="110244" y="66843"/>
                </a:cubicBezTo>
                <a:cubicBezTo>
                  <a:pt x="107962" y="62415"/>
                  <a:pt x="106821" y="57274"/>
                  <a:pt x="106821" y="51420"/>
                </a:cubicBezTo>
                <a:cubicBezTo>
                  <a:pt x="106821" y="45517"/>
                  <a:pt x="107962" y="40351"/>
                  <a:pt x="110244" y="35924"/>
                </a:cubicBezTo>
                <a:cubicBezTo>
                  <a:pt x="112526" y="31496"/>
                  <a:pt x="115770" y="28048"/>
                  <a:pt x="119974" y="25580"/>
                </a:cubicBezTo>
                <a:cubicBezTo>
                  <a:pt x="124178" y="23112"/>
                  <a:pt x="129170" y="21878"/>
                  <a:pt x="134950" y="21878"/>
                </a:cubicBezTo>
                <a:close/>
                <a:moveTo>
                  <a:pt x="205494" y="21804"/>
                </a:moveTo>
                <a:cubicBezTo>
                  <a:pt x="206288" y="21804"/>
                  <a:pt x="207144" y="21853"/>
                  <a:pt x="208062" y="21952"/>
                </a:cubicBezTo>
                <a:cubicBezTo>
                  <a:pt x="208980" y="22052"/>
                  <a:pt x="209786" y="22188"/>
                  <a:pt x="210480" y="22362"/>
                </a:cubicBezTo>
                <a:lnTo>
                  <a:pt x="210480" y="36426"/>
                </a:lnTo>
                <a:cubicBezTo>
                  <a:pt x="209736" y="36203"/>
                  <a:pt x="208707" y="36004"/>
                  <a:pt x="207392" y="35831"/>
                </a:cubicBezTo>
                <a:cubicBezTo>
                  <a:pt x="206077" y="35657"/>
                  <a:pt x="204874" y="35570"/>
                  <a:pt x="203783" y="35570"/>
                </a:cubicBezTo>
                <a:cubicBezTo>
                  <a:pt x="201451" y="35570"/>
                  <a:pt x="199374" y="36072"/>
                  <a:pt x="197551" y="37077"/>
                </a:cubicBezTo>
                <a:cubicBezTo>
                  <a:pt x="195728" y="38082"/>
                  <a:pt x="194289" y="39477"/>
                  <a:pt x="193235" y="41263"/>
                </a:cubicBezTo>
                <a:cubicBezTo>
                  <a:pt x="192181" y="43049"/>
                  <a:pt x="191653" y="45108"/>
                  <a:pt x="191653" y="47439"/>
                </a:cubicBezTo>
                <a:lnTo>
                  <a:pt x="191653" y="79772"/>
                </a:lnTo>
                <a:lnTo>
                  <a:pt x="175803" y="79772"/>
                </a:lnTo>
                <a:lnTo>
                  <a:pt x="175803" y="22622"/>
                </a:lnTo>
                <a:lnTo>
                  <a:pt x="191170" y="22622"/>
                </a:lnTo>
                <a:lnTo>
                  <a:pt x="191170" y="32594"/>
                </a:lnTo>
                <a:lnTo>
                  <a:pt x="191765" y="32594"/>
                </a:lnTo>
                <a:cubicBezTo>
                  <a:pt x="192807" y="29047"/>
                  <a:pt x="194556" y="26361"/>
                  <a:pt x="197011" y="24538"/>
                </a:cubicBezTo>
                <a:cubicBezTo>
                  <a:pt x="199467" y="22715"/>
                  <a:pt x="202295" y="21804"/>
                  <a:pt x="205494" y="21804"/>
                </a:cubicBezTo>
                <a:close/>
                <a:moveTo>
                  <a:pt x="318678" y="3572"/>
                </a:moveTo>
                <a:lnTo>
                  <a:pt x="334528" y="3572"/>
                </a:lnTo>
                <a:lnTo>
                  <a:pt x="334528" y="79772"/>
                </a:lnTo>
                <a:lnTo>
                  <a:pt x="318678" y="79772"/>
                </a:lnTo>
                <a:close/>
                <a:moveTo>
                  <a:pt x="0" y="3572"/>
                </a:moveTo>
                <a:lnTo>
                  <a:pt x="17599" y="3572"/>
                </a:lnTo>
                <a:lnTo>
                  <a:pt x="30212" y="56518"/>
                </a:lnTo>
                <a:lnTo>
                  <a:pt x="30845" y="56518"/>
                </a:lnTo>
                <a:lnTo>
                  <a:pt x="44760" y="3572"/>
                </a:lnTo>
                <a:lnTo>
                  <a:pt x="59829" y="3572"/>
                </a:lnTo>
                <a:lnTo>
                  <a:pt x="73707" y="56629"/>
                </a:lnTo>
                <a:lnTo>
                  <a:pt x="74377" y="56629"/>
                </a:lnTo>
                <a:lnTo>
                  <a:pt x="86990" y="3572"/>
                </a:lnTo>
                <a:lnTo>
                  <a:pt x="104589" y="3572"/>
                </a:lnTo>
                <a:lnTo>
                  <a:pt x="82786" y="79772"/>
                </a:lnTo>
                <a:lnTo>
                  <a:pt x="67084" y="79772"/>
                </a:lnTo>
                <a:lnTo>
                  <a:pt x="52574" y="29952"/>
                </a:lnTo>
                <a:lnTo>
                  <a:pt x="51978" y="29952"/>
                </a:lnTo>
                <a:lnTo>
                  <a:pt x="37505" y="79772"/>
                </a:lnTo>
                <a:lnTo>
                  <a:pt x="21803" y="79772"/>
                </a:lnTo>
                <a:close/>
                <a:moveTo>
                  <a:pt x="302865" y="0"/>
                </a:moveTo>
                <a:cubicBezTo>
                  <a:pt x="305296" y="0"/>
                  <a:pt x="307522" y="186"/>
                  <a:pt x="309544" y="558"/>
                </a:cubicBezTo>
                <a:cubicBezTo>
                  <a:pt x="311566" y="930"/>
                  <a:pt x="313072" y="1265"/>
                  <a:pt x="314065" y="1563"/>
                </a:cubicBezTo>
                <a:lnTo>
                  <a:pt x="311237" y="13469"/>
                </a:lnTo>
                <a:cubicBezTo>
                  <a:pt x="310617" y="13271"/>
                  <a:pt x="309854" y="13085"/>
                  <a:pt x="308949" y="12911"/>
                </a:cubicBezTo>
                <a:cubicBezTo>
                  <a:pt x="308043" y="12737"/>
                  <a:pt x="307119" y="12651"/>
                  <a:pt x="306177" y="12651"/>
                </a:cubicBezTo>
                <a:cubicBezTo>
                  <a:pt x="303845" y="12651"/>
                  <a:pt x="302220" y="13190"/>
                  <a:pt x="301303" y="14269"/>
                </a:cubicBezTo>
                <a:cubicBezTo>
                  <a:pt x="300385" y="15348"/>
                  <a:pt x="299926" y="16855"/>
                  <a:pt x="299926" y="18790"/>
                </a:cubicBezTo>
                <a:lnTo>
                  <a:pt x="299926" y="22622"/>
                </a:lnTo>
                <a:lnTo>
                  <a:pt x="311311" y="22622"/>
                </a:lnTo>
                <a:lnTo>
                  <a:pt x="311311" y="34528"/>
                </a:lnTo>
                <a:lnTo>
                  <a:pt x="299926" y="34528"/>
                </a:lnTo>
                <a:lnTo>
                  <a:pt x="299926" y="79772"/>
                </a:lnTo>
                <a:lnTo>
                  <a:pt x="284113" y="79772"/>
                </a:lnTo>
                <a:lnTo>
                  <a:pt x="284113" y="34528"/>
                </a:lnTo>
                <a:lnTo>
                  <a:pt x="276039" y="34528"/>
                </a:lnTo>
                <a:lnTo>
                  <a:pt x="276039" y="23317"/>
                </a:lnTo>
                <a:lnTo>
                  <a:pt x="255438" y="47378"/>
                </a:lnTo>
                <a:lnTo>
                  <a:pt x="277713" y="79772"/>
                </a:lnTo>
                <a:lnTo>
                  <a:pt x="259147" y="79772"/>
                </a:lnTo>
                <a:lnTo>
                  <a:pt x="243574" y="56723"/>
                </a:lnTo>
                <a:lnTo>
                  <a:pt x="239278" y="61627"/>
                </a:lnTo>
                <a:lnTo>
                  <a:pt x="239278" y="79772"/>
                </a:lnTo>
                <a:lnTo>
                  <a:pt x="223428" y="79772"/>
                </a:lnTo>
                <a:lnTo>
                  <a:pt x="223428" y="3572"/>
                </a:lnTo>
                <a:lnTo>
                  <a:pt x="239278" y="3572"/>
                </a:lnTo>
                <a:lnTo>
                  <a:pt x="239278" y="44314"/>
                </a:lnTo>
                <a:lnTo>
                  <a:pt x="240134" y="44314"/>
                </a:lnTo>
                <a:lnTo>
                  <a:pt x="258440" y="22622"/>
                </a:lnTo>
                <a:lnTo>
                  <a:pt x="276039" y="22622"/>
                </a:lnTo>
                <a:lnTo>
                  <a:pt x="276634" y="22622"/>
                </a:lnTo>
                <a:lnTo>
                  <a:pt x="284113" y="22622"/>
                </a:lnTo>
                <a:lnTo>
                  <a:pt x="284113" y="18492"/>
                </a:lnTo>
                <a:cubicBezTo>
                  <a:pt x="284113" y="14350"/>
                  <a:pt x="284925" y="10914"/>
                  <a:pt x="286550" y="8186"/>
                </a:cubicBezTo>
                <a:cubicBezTo>
                  <a:pt x="288175" y="5457"/>
                  <a:pt x="290401" y="3411"/>
                  <a:pt x="293229" y="2047"/>
                </a:cubicBezTo>
                <a:cubicBezTo>
                  <a:pt x="296056" y="682"/>
                  <a:pt x="299269" y="0"/>
                  <a:pt x="30286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accent1">
                  <a:lumMod val="50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63" name="Рисунок 62">
            <a:hlinkClick r:id="rId5" action="ppaction://hlinksldjump"/>
            <a:extLst>
              <a:ext uri="{FF2B5EF4-FFF2-40B4-BE49-F238E27FC236}">
                <a16:creationId xmlns:a16="http://schemas.microsoft.com/office/drawing/2014/main" id="{0E68A117-8B77-99DF-CBCE-4B668AB2438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791" y="2173012"/>
            <a:ext cx="180975" cy="180975"/>
          </a:xfrm>
          <a:prstGeom prst="rect">
            <a:avLst/>
          </a:prstGeom>
        </p:spPr>
      </p:pic>
      <p:cxnSp>
        <p:nvCxnSpPr>
          <p:cNvPr id="64" name="Соединитель: уступ 63">
            <a:extLst>
              <a:ext uri="{FF2B5EF4-FFF2-40B4-BE49-F238E27FC236}">
                <a16:creationId xmlns:a16="http://schemas.microsoft.com/office/drawing/2014/main" id="{F347B4CB-B9BF-ACD2-5778-3F90E403951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894528" y="4463774"/>
            <a:ext cx="46038" cy="688975"/>
          </a:xfrm>
          <a:prstGeom prst="bentConnector3">
            <a:avLst>
              <a:gd name="adj1" fmla="val -503824"/>
            </a:avLst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B16FE9F-5975-CFD3-85F1-AF961DBD5BE0}"/>
              </a:ext>
            </a:extLst>
          </p:cNvPr>
          <p:cNvSpPr/>
          <p:nvPr/>
        </p:nvSpPr>
        <p:spPr>
          <a:xfrm>
            <a:off x="8969789" y="4759627"/>
            <a:ext cx="1248881" cy="785953"/>
          </a:xfrm>
          <a:prstGeom prst="roundRect">
            <a:avLst>
              <a:gd name="adj" fmla="val 9421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Формирование аналитического обзора</a:t>
            </a:r>
          </a:p>
        </p:txBody>
      </p:sp>
      <p:cxnSp>
        <p:nvCxnSpPr>
          <p:cNvPr id="67" name="Соединитель: уступ 66">
            <a:extLst>
              <a:ext uri="{FF2B5EF4-FFF2-40B4-BE49-F238E27FC236}">
                <a16:creationId xmlns:a16="http://schemas.microsoft.com/office/drawing/2014/main" id="{99023857-4735-5F3B-8631-D439CFB9D4A2}"/>
              </a:ext>
            </a:extLst>
          </p:cNvPr>
          <p:cNvCxnSpPr>
            <a:cxnSpLocks/>
          </p:cNvCxnSpPr>
          <p:nvPr/>
        </p:nvCxnSpPr>
        <p:spPr>
          <a:xfrm flipV="1">
            <a:off x="10218503" y="4363762"/>
            <a:ext cx="1030288" cy="788987"/>
          </a:xfrm>
          <a:prstGeom prst="bentConnector3">
            <a:avLst>
              <a:gd name="adj1" fmla="val 50000"/>
            </a:avLst>
          </a:prstGeom>
          <a:solidFill>
            <a:srgbClr val="0D253A">
              <a:alpha val="7000"/>
            </a:srgbClr>
          </a:solidFill>
          <a:ln w="9525" cap="rnd">
            <a:solidFill>
              <a:schemeClr val="accent2">
                <a:lumMod val="75000"/>
              </a:schemeClr>
            </a:solidFill>
            <a:round/>
            <a:headEnd w="lg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TextBox 71">
            <a:extLst>
              <a:ext uri="{FF2B5EF4-FFF2-40B4-BE49-F238E27FC236}">
                <a16:creationId xmlns:a16="http://schemas.microsoft.com/office/drawing/2014/main" id="{299A1E29-C4B0-C543-CBB7-2F67C038F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16" y="4647924"/>
            <a:ext cx="1555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00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Накопление списка документов на решение о закупке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BE8A626-17CB-599A-638C-43844B0F9A7C}"/>
              </a:ext>
            </a:extLst>
          </p:cNvPr>
          <p:cNvSpPr/>
          <p:nvPr/>
        </p:nvSpPr>
        <p:spPr>
          <a:xfrm>
            <a:off x="1857001" y="3832455"/>
            <a:ext cx="1114814" cy="798653"/>
          </a:xfrm>
          <a:prstGeom prst="roundRect">
            <a:avLst>
              <a:gd name="adj" fmla="val 9421"/>
            </a:avLst>
          </a:prstGeom>
          <a:solidFill>
            <a:schemeClr val="accent2">
              <a:lumMod val="40000"/>
              <a:lumOff val="60000"/>
              <a:alpha val="51000"/>
            </a:schemeClr>
          </a:solidFill>
          <a:ln w="12700">
            <a:solidFill>
              <a:schemeClr val="accent2">
                <a:lumMod val="75000"/>
                <a:alpha val="70000"/>
              </a:schemeClr>
            </a:solidFill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90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Принятие решения о закупке</a:t>
            </a:r>
          </a:p>
        </p:txBody>
      </p:sp>
      <p:sp>
        <p:nvSpPr>
          <p:cNvPr id="93" name="TextBox 11">
            <a:extLst>
              <a:ext uri="{FF2B5EF4-FFF2-40B4-BE49-F238E27FC236}">
                <a16:creationId xmlns:a16="http://schemas.microsoft.com/office/drawing/2014/main" id="{D74A84DA-7189-8CA0-5DB0-3D99EC685447}"/>
              </a:ext>
            </a:extLst>
          </p:cNvPr>
          <p:cNvSpPr txBox="1"/>
          <p:nvPr/>
        </p:nvSpPr>
        <p:spPr>
          <a:xfrm>
            <a:off x="1784116" y="574871"/>
            <a:ext cx="8404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ru-RU" sz="1600" i="0" u="none" strike="noStrike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Описание комплексного проекта на коммерческой основе.</a:t>
            </a:r>
          </a:p>
          <a:p>
            <a:pPr algn="ctr" fontAlgn="ctr"/>
            <a:r>
              <a:rPr lang="ru-RU" sz="1600" i="0" u="none" strike="noStrike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БИЗНЕС-ПРОЦЕСС</a:t>
            </a:r>
            <a:endParaRPr lang="ru-RU" sz="1400" i="0" u="none" strike="noStrike" dirty="0">
              <a:solidFill>
                <a:schemeClr val="tx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5" name="Freeform 81">
            <a:extLst>
              <a:ext uri="{FF2B5EF4-FFF2-40B4-BE49-F238E27FC236}">
                <a16:creationId xmlns:a16="http://schemas.microsoft.com/office/drawing/2014/main" id="{54F9A7A7-B0EF-43BD-8831-DBA976EF4241}"/>
              </a:ext>
            </a:extLst>
          </p:cNvPr>
          <p:cNvSpPr/>
          <p:nvPr/>
        </p:nvSpPr>
        <p:spPr>
          <a:xfrm>
            <a:off x="569243" y="6033162"/>
            <a:ext cx="10880203" cy="842617"/>
          </a:xfrm>
          <a:custGeom>
            <a:avLst/>
            <a:gdLst>
              <a:gd name="connsiteX0" fmla="*/ 842539 w 10972800"/>
              <a:gd name="connsiteY0" fmla="*/ 0 h 924208"/>
              <a:gd name="connsiteX1" fmla="*/ 10130261 w 10972800"/>
              <a:gd name="connsiteY1" fmla="*/ 0 h 924208"/>
              <a:gd name="connsiteX2" fmla="*/ 10972800 w 10972800"/>
              <a:gd name="connsiteY2" fmla="*/ 842539 h 924208"/>
              <a:gd name="connsiteX3" fmla="*/ 10964567 w 10972800"/>
              <a:gd name="connsiteY3" fmla="*/ 924208 h 924208"/>
              <a:gd name="connsiteX4" fmla="*/ 8233 w 10972800"/>
              <a:gd name="connsiteY4" fmla="*/ 924208 h 924208"/>
              <a:gd name="connsiteX5" fmla="*/ 0 w 10972800"/>
              <a:gd name="connsiteY5" fmla="*/ 842539 h 924208"/>
              <a:gd name="connsiteX6" fmla="*/ 842539 w 10972800"/>
              <a:gd name="connsiteY6" fmla="*/ 0 h 92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0" h="924208">
                <a:moveTo>
                  <a:pt x="842539" y="0"/>
                </a:moveTo>
                <a:lnTo>
                  <a:pt x="10130261" y="0"/>
                </a:lnTo>
                <a:cubicBezTo>
                  <a:pt x="10595582" y="0"/>
                  <a:pt x="10972800" y="377218"/>
                  <a:pt x="10972800" y="842539"/>
                </a:cubicBezTo>
                <a:lnTo>
                  <a:pt x="10964567" y="924208"/>
                </a:lnTo>
                <a:lnTo>
                  <a:pt x="8233" y="924208"/>
                </a:lnTo>
                <a:lnTo>
                  <a:pt x="0" y="842539"/>
                </a:lnTo>
                <a:cubicBezTo>
                  <a:pt x="0" y="377218"/>
                  <a:pt x="377218" y="0"/>
                  <a:pt x="842539" y="0"/>
                </a:cubicBezTo>
                <a:close/>
              </a:path>
            </a:pathLst>
          </a:custGeom>
          <a:gradFill>
            <a:gsLst>
              <a:gs pos="15000">
                <a:schemeClr val="accent2"/>
              </a:gs>
              <a:gs pos="85000">
                <a:srgbClr val="833C0D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dist="1143000" dir="5400000" sx="87000" sy="87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2A376BE-A8C8-2C37-63DD-B48F38DC5FC3}"/>
              </a:ext>
            </a:extLst>
          </p:cNvPr>
          <p:cNvSpPr txBox="1"/>
          <p:nvPr/>
        </p:nvSpPr>
        <p:spPr>
          <a:xfrm>
            <a:off x="1330793" y="6202855"/>
            <a:ext cx="906562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Заключив договор с нами вы наняли на работу дополнительных ИТР</a:t>
            </a:r>
          </a:p>
        </p:txBody>
      </p:sp>
    </p:spTree>
    <p:extLst>
      <p:ext uri="{BB962C8B-B14F-4D97-AF65-F5344CB8AC3E}">
        <p14:creationId xmlns:p14="http://schemas.microsoft.com/office/powerpoint/2010/main" val="1301902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42a1b1-db0d-407f-9edb-dcec5000d02a">
            <a:extLst>
              <a:ext uri="{FF2B5EF4-FFF2-40B4-BE49-F238E27FC236}">
                <a16:creationId xmlns:a16="http://schemas.microsoft.com/office/drawing/2014/main" id="{E67E7226-FB11-C4BF-0B23-61433B803D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alpha val="63000"/>
                </a:schemeClr>
              </a:gs>
              <a:gs pos="69000">
                <a:schemeClr val="accent2">
                  <a:lumMod val="50000"/>
                  <a:alpha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8400000" scaled="0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9" name="Rounded Rectangle 56">
            <a:extLst>
              <a:ext uri="{FF2B5EF4-FFF2-40B4-BE49-F238E27FC236}">
                <a16:creationId xmlns:a16="http://schemas.microsoft.com/office/drawing/2014/main" id="{B8C15719-BC57-8DC6-2802-ACBB19B7D714}"/>
              </a:ext>
            </a:extLst>
          </p:cNvPr>
          <p:cNvSpPr/>
          <p:nvPr/>
        </p:nvSpPr>
        <p:spPr>
          <a:xfrm>
            <a:off x="3482488" y="2274106"/>
            <a:ext cx="5430982" cy="2817091"/>
          </a:xfrm>
          <a:prstGeom prst="roundRect">
            <a:avLst>
              <a:gd name="adj" fmla="val 303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194558-0196-47AF-AD2F-BC75F9D33EC9}"/>
              </a:ext>
            </a:extLst>
          </p:cNvPr>
          <p:cNvSpPr txBox="1"/>
          <p:nvPr/>
        </p:nvSpPr>
        <p:spPr>
          <a:xfrm>
            <a:off x="3150876" y="3105834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8-800-550-56-57 </a:t>
            </a:r>
          </a:p>
          <a:p>
            <a:pPr algn="ctr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sizam.ru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0">
            <a:extLst>
              <a:ext uri="{FF2B5EF4-FFF2-40B4-BE49-F238E27FC236}">
                <a16:creationId xmlns:a16="http://schemas.microsoft.com/office/drawing/2014/main" id="{6C69FDD0-92AE-1D78-B029-5D8146DC2AC5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5041327" y="3195006"/>
            <a:ext cx="171890" cy="200309"/>
          </a:xfrm>
          <a:custGeom>
            <a:avLst/>
            <a:gdLst>
              <a:gd name="T0" fmla="*/ 114 w 158"/>
              <a:gd name="T1" fmla="*/ 184 h 184"/>
              <a:gd name="T2" fmla="*/ 66 w 158"/>
              <a:gd name="T3" fmla="*/ 162 h 184"/>
              <a:gd name="T4" fmla="*/ 2 w 158"/>
              <a:gd name="T5" fmla="*/ 47 h 184"/>
              <a:gd name="T6" fmla="*/ 15 w 158"/>
              <a:gd name="T7" fmla="*/ 14 h 184"/>
              <a:gd name="T8" fmla="*/ 31 w 158"/>
              <a:gd name="T9" fmla="*/ 3 h 184"/>
              <a:gd name="T10" fmla="*/ 31 w 158"/>
              <a:gd name="T11" fmla="*/ 3 h 184"/>
              <a:gd name="T12" fmla="*/ 42 w 158"/>
              <a:gd name="T13" fmla="*/ 0 h 184"/>
              <a:gd name="T14" fmla="*/ 56 w 158"/>
              <a:gd name="T15" fmla="*/ 8 h 184"/>
              <a:gd name="T16" fmla="*/ 75 w 158"/>
              <a:gd name="T17" fmla="*/ 35 h 184"/>
              <a:gd name="T18" fmla="*/ 71 w 158"/>
              <a:gd name="T19" fmla="*/ 56 h 184"/>
              <a:gd name="T20" fmla="*/ 71 w 158"/>
              <a:gd name="T21" fmla="*/ 56 h 184"/>
              <a:gd name="T22" fmla="*/ 70 w 158"/>
              <a:gd name="T23" fmla="*/ 56 h 184"/>
              <a:gd name="T24" fmla="*/ 49 w 158"/>
              <a:gd name="T25" fmla="*/ 72 h 184"/>
              <a:gd name="T26" fmla="*/ 88 w 158"/>
              <a:gd name="T27" fmla="*/ 128 h 184"/>
              <a:gd name="T28" fmla="*/ 106 w 158"/>
              <a:gd name="T29" fmla="*/ 115 h 184"/>
              <a:gd name="T30" fmla="*/ 119 w 158"/>
              <a:gd name="T31" fmla="*/ 110 h 184"/>
              <a:gd name="T32" fmla="*/ 134 w 158"/>
              <a:gd name="T33" fmla="*/ 119 h 184"/>
              <a:gd name="T34" fmla="*/ 151 w 158"/>
              <a:gd name="T35" fmla="*/ 143 h 184"/>
              <a:gd name="T36" fmla="*/ 148 w 158"/>
              <a:gd name="T37" fmla="*/ 166 h 184"/>
              <a:gd name="T38" fmla="*/ 147 w 158"/>
              <a:gd name="T39" fmla="*/ 166 h 184"/>
              <a:gd name="T40" fmla="*/ 145 w 158"/>
              <a:gd name="T41" fmla="*/ 169 h 184"/>
              <a:gd name="T42" fmla="*/ 129 w 158"/>
              <a:gd name="T43" fmla="*/ 180 h 184"/>
              <a:gd name="T44" fmla="*/ 114 w 158"/>
              <a:gd name="T45" fmla="*/ 184 h 184"/>
              <a:gd name="T46" fmla="*/ 22 w 158"/>
              <a:gd name="T47" fmla="*/ 25 h 184"/>
              <a:gd name="T48" fmla="*/ 14 w 158"/>
              <a:gd name="T49" fmla="*/ 46 h 184"/>
              <a:gd name="T50" fmla="*/ 74 w 158"/>
              <a:gd name="T51" fmla="*/ 152 h 184"/>
              <a:gd name="T52" fmla="*/ 74 w 158"/>
              <a:gd name="T53" fmla="*/ 152 h 184"/>
              <a:gd name="T54" fmla="*/ 114 w 158"/>
              <a:gd name="T55" fmla="*/ 172 h 184"/>
              <a:gd name="T56" fmla="*/ 122 w 158"/>
              <a:gd name="T57" fmla="*/ 170 h 184"/>
              <a:gd name="T58" fmla="*/ 139 w 158"/>
              <a:gd name="T59" fmla="*/ 158 h 184"/>
              <a:gd name="T60" fmla="*/ 139 w 158"/>
              <a:gd name="T61" fmla="*/ 158 h 184"/>
              <a:gd name="T62" fmla="*/ 141 w 158"/>
              <a:gd name="T63" fmla="*/ 150 h 184"/>
              <a:gd name="T64" fmla="*/ 124 w 158"/>
              <a:gd name="T65" fmla="*/ 126 h 184"/>
              <a:gd name="T66" fmla="*/ 124 w 158"/>
              <a:gd name="T67" fmla="*/ 126 h 184"/>
              <a:gd name="T68" fmla="*/ 119 w 158"/>
              <a:gd name="T69" fmla="*/ 123 h 184"/>
              <a:gd name="T70" fmla="*/ 113 w 158"/>
              <a:gd name="T71" fmla="*/ 125 h 184"/>
              <a:gd name="T72" fmla="*/ 113 w 158"/>
              <a:gd name="T73" fmla="*/ 125 h 184"/>
              <a:gd name="T74" fmla="*/ 95 w 158"/>
              <a:gd name="T75" fmla="*/ 139 h 184"/>
              <a:gd name="T76" fmla="*/ 88 w 158"/>
              <a:gd name="T77" fmla="*/ 141 h 184"/>
              <a:gd name="T78" fmla="*/ 84 w 158"/>
              <a:gd name="T79" fmla="*/ 140 h 184"/>
              <a:gd name="T80" fmla="*/ 83 w 158"/>
              <a:gd name="T81" fmla="*/ 140 h 184"/>
              <a:gd name="T82" fmla="*/ 37 w 158"/>
              <a:gd name="T83" fmla="*/ 74 h 184"/>
              <a:gd name="T84" fmla="*/ 41 w 158"/>
              <a:gd name="T85" fmla="*/ 63 h 184"/>
              <a:gd name="T86" fmla="*/ 63 w 158"/>
              <a:gd name="T87" fmla="*/ 46 h 184"/>
              <a:gd name="T88" fmla="*/ 64 w 158"/>
              <a:gd name="T89" fmla="*/ 41 h 184"/>
              <a:gd name="T90" fmla="*/ 46 w 158"/>
              <a:gd name="T91" fmla="*/ 14 h 184"/>
              <a:gd name="T92" fmla="*/ 41 w 158"/>
              <a:gd name="T93" fmla="*/ 12 h 184"/>
              <a:gd name="T94" fmla="*/ 38 w 158"/>
              <a:gd name="T95" fmla="*/ 13 h 184"/>
              <a:gd name="T96" fmla="*/ 22 w 158"/>
              <a:gd name="T97" fmla="*/ 24 h 184"/>
              <a:gd name="T98" fmla="*/ 22 w 158"/>
              <a:gd name="T99" fmla="*/ 2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8" h="184">
                <a:moveTo>
                  <a:pt x="114" y="184"/>
                </a:moveTo>
                <a:cubicBezTo>
                  <a:pt x="93" y="184"/>
                  <a:pt x="67" y="163"/>
                  <a:pt x="66" y="162"/>
                </a:cubicBezTo>
                <a:cubicBezTo>
                  <a:pt x="12" y="117"/>
                  <a:pt x="3" y="63"/>
                  <a:pt x="2" y="47"/>
                </a:cubicBezTo>
                <a:cubicBezTo>
                  <a:pt x="0" y="24"/>
                  <a:pt x="13" y="16"/>
                  <a:pt x="15" y="14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5" y="1"/>
                  <a:pt x="38" y="0"/>
                  <a:pt x="42" y="0"/>
                </a:cubicBezTo>
                <a:cubicBezTo>
                  <a:pt x="51" y="0"/>
                  <a:pt x="56" y="7"/>
                  <a:pt x="56" y="8"/>
                </a:cubicBezTo>
                <a:cubicBezTo>
                  <a:pt x="57" y="8"/>
                  <a:pt x="70" y="28"/>
                  <a:pt x="75" y="35"/>
                </a:cubicBezTo>
                <a:cubicBezTo>
                  <a:pt x="81" y="43"/>
                  <a:pt x="75" y="52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54" y="68"/>
                  <a:pt x="49" y="72"/>
                </a:cubicBezTo>
                <a:cubicBezTo>
                  <a:pt x="58" y="101"/>
                  <a:pt x="81" y="122"/>
                  <a:pt x="88" y="128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10" y="112"/>
                  <a:pt x="114" y="110"/>
                  <a:pt x="119" y="110"/>
                </a:cubicBezTo>
                <a:cubicBezTo>
                  <a:pt x="127" y="110"/>
                  <a:pt x="132" y="116"/>
                  <a:pt x="134" y="119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58" y="153"/>
                  <a:pt x="152" y="162"/>
                  <a:pt x="148" y="166"/>
                </a:cubicBezTo>
                <a:cubicBezTo>
                  <a:pt x="147" y="166"/>
                  <a:pt x="147" y="166"/>
                  <a:pt x="147" y="166"/>
                </a:cubicBezTo>
                <a:cubicBezTo>
                  <a:pt x="147" y="167"/>
                  <a:pt x="146" y="168"/>
                  <a:pt x="145" y="169"/>
                </a:cubicBezTo>
                <a:cubicBezTo>
                  <a:pt x="142" y="171"/>
                  <a:pt x="136" y="175"/>
                  <a:pt x="129" y="180"/>
                </a:cubicBezTo>
                <a:cubicBezTo>
                  <a:pt x="125" y="183"/>
                  <a:pt x="120" y="184"/>
                  <a:pt x="114" y="184"/>
                </a:cubicBezTo>
                <a:close/>
                <a:moveTo>
                  <a:pt x="22" y="25"/>
                </a:moveTo>
                <a:cubicBezTo>
                  <a:pt x="21" y="25"/>
                  <a:pt x="13" y="30"/>
                  <a:pt x="14" y="46"/>
                </a:cubicBezTo>
                <a:cubicBezTo>
                  <a:pt x="15" y="60"/>
                  <a:pt x="23" y="110"/>
                  <a:pt x="74" y="152"/>
                </a:cubicBezTo>
                <a:cubicBezTo>
                  <a:pt x="74" y="152"/>
                  <a:pt x="74" y="152"/>
                  <a:pt x="74" y="152"/>
                </a:cubicBezTo>
                <a:cubicBezTo>
                  <a:pt x="80" y="158"/>
                  <a:pt x="100" y="172"/>
                  <a:pt x="114" y="172"/>
                </a:cubicBezTo>
                <a:cubicBezTo>
                  <a:pt x="117" y="172"/>
                  <a:pt x="120" y="171"/>
                  <a:pt x="122" y="170"/>
                </a:cubicBezTo>
                <a:cubicBezTo>
                  <a:pt x="133" y="162"/>
                  <a:pt x="137" y="159"/>
                  <a:pt x="139" y="158"/>
                </a:cubicBezTo>
                <a:cubicBezTo>
                  <a:pt x="139" y="158"/>
                  <a:pt x="139" y="158"/>
                  <a:pt x="139" y="158"/>
                </a:cubicBezTo>
                <a:cubicBezTo>
                  <a:pt x="140" y="157"/>
                  <a:pt x="143" y="153"/>
                  <a:pt x="141" y="150"/>
                </a:cubicBezTo>
                <a:cubicBezTo>
                  <a:pt x="124" y="126"/>
                  <a:pt x="124" y="126"/>
                  <a:pt x="124" y="126"/>
                </a:cubicBezTo>
                <a:cubicBezTo>
                  <a:pt x="124" y="126"/>
                  <a:pt x="124" y="126"/>
                  <a:pt x="124" y="126"/>
                </a:cubicBezTo>
                <a:cubicBezTo>
                  <a:pt x="124" y="125"/>
                  <a:pt x="122" y="123"/>
                  <a:pt x="119" y="123"/>
                </a:cubicBezTo>
                <a:cubicBezTo>
                  <a:pt x="118" y="123"/>
                  <a:pt x="116" y="123"/>
                  <a:pt x="113" y="125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4" y="139"/>
                  <a:pt x="91" y="141"/>
                  <a:pt x="88" y="141"/>
                </a:cubicBezTo>
                <a:cubicBezTo>
                  <a:pt x="86" y="141"/>
                  <a:pt x="85" y="141"/>
                  <a:pt x="84" y="140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2" y="138"/>
                  <a:pt x="48" y="114"/>
                  <a:pt x="37" y="74"/>
                </a:cubicBezTo>
                <a:cubicBezTo>
                  <a:pt x="35" y="71"/>
                  <a:pt x="36" y="66"/>
                  <a:pt x="41" y="63"/>
                </a:cubicBezTo>
                <a:cubicBezTo>
                  <a:pt x="44" y="60"/>
                  <a:pt x="60" y="48"/>
                  <a:pt x="63" y="46"/>
                </a:cubicBezTo>
                <a:cubicBezTo>
                  <a:pt x="63" y="46"/>
                  <a:pt x="66" y="43"/>
                  <a:pt x="64" y="41"/>
                </a:cubicBezTo>
                <a:cubicBezTo>
                  <a:pt x="60" y="35"/>
                  <a:pt x="47" y="16"/>
                  <a:pt x="46" y="14"/>
                </a:cubicBezTo>
                <a:cubicBezTo>
                  <a:pt x="46" y="14"/>
                  <a:pt x="44" y="12"/>
                  <a:pt x="41" y="12"/>
                </a:cubicBezTo>
                <a:cubicBezTo>
                  <a:pt x="40" y="12"/>
                  <a:pt x="39" y="12"/>
                  <a:pt x="38" y="13"/>
                </a:cubicBezTo>
                <a:cubicBezTo>
                  <a:pt x="22" y="24"/>
                  <a:pt x="22" y="24"/>
                  <a:pt x="22" y="24"/>
                </a:cubicBezTo>
                <a:lnTo>
                  <a:pt x="22" y="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id="{C0F52BE7-7E87-35FD-8E8E-D5A3A3EB479D}"/>
              </a:ext>
            </a:extLst>
          </p:cNvPr>
          <p:cNvSpPr txBox="1">
            <a:spLocks/>
          </p:cNvSpPr>
          <p:nvPr/>
        </p:nvSpPr>
        <p:spPr>
          <a:xfrm>
            <a:off x="3482488" y="2854726"/>
            <a:ext cx="5430982" cy="1031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BE9CEDFF-0A1C-986B-5A90-9184BEDC61CE}"/>
              </a:ext>
            </a:extLst>
          </p:cNvPr>
          <p:cNvSpPr txBox="1">
            <a:spLocks/>
          </p:cNvSpPr>
          <p:nvPr/>
        </p:nvSpPr>
        <p:spPr>
          <a:xfrm>
            <a:off x="5636712" y="3578640"/>
            <a:ext cx="2642992" cy="34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F809F-CFCB-4C1C-2279-C3E3DA4DED5A}"/>
              </a:ext>
            </a:extLst>
          </p:cNvPr>
          <p:cNvSpPr txBox="1"/>
          <p:nvPr/>
        </p:nvSpPr>
        <p:spPr>
          <a:xfrm>
            <a:off x="3254166" y="1163902"/>
            <a:ext cx="5887626" cy="810924"/>
          </a:xfrm>
          <a:custGeom>
            <a:avLst/>
            <a:gdLst/>
            <a:ahLst/>
            <a:cxnLst/>
            <a:rect l="l" t="t" r="r" b="b"/>
            <a:pathLst>
              <a:path w="5887626" h="810924">
                <a:moveTo>
                  <a:pt x="5033814" y="751798"/>
                </a:moveTo>
                <a:cubicBezTo>
                  <a:pt x="5036984" y="751798"/>
                  <a:pt x="5039705" y="752934"/>
                  <a:pt x="5041975" y="755205"/>
                </a:cubicBezTo>
                <a:cubicBezTo>
                  <a:pt x="5044246" y="757475"/>
                  <a:pt x="5045382" y="760196"/>
                  <a:pt x="5045382" y="763366"/>
                </a:cubicBezTo>
                <a:cubicBezTo>
                  <a:pt x="5045382" y="765466"/>
                  <a:pt x="5044857" y="767394"/>
                  <a:pt x="5043807" y="769150"/>
                </a:cubicBezTo>
                <a:cubicBezTo>
                  <a:pt x="5042757" y="770907"/>
                  <a:pt x="5041365" y="772310"/>
                  <a:pt x="5039630" y="773360"/>
                </a:cubicBezTo>
                <a:cubicBezTo>
                  <a:pt x="5037894" y="774410"/>
                  <a:pt x="5035956" y="774934"/>
                  <a:pt x="5033814" y="774934"/>
                </a:cubicBezTo>
                <a:cubicBezTo>
                  <a:pt x="5030643" y="774934"/>
                  <a:pt x="5027923" y="773799"/>
                  <a:pt x="5025651" y="771528"/>
                </a:cubicBezTo>
                <a:cubicBezTo>
                  <a:pt x="5023381" y="769257"/>
                  <a:pt x="5022246" y="766537"/>
                  <a:pt x="5022246" y="763366"/>
                </a:cubicBezTo>
                <a:cubicBezTo>
                  <a:pt x="5022246" y="760196"/>
                  <a:pt x="5023381" y="757475"/>
                  <a:pt x="5025651" y="755205"/>
                </a:cubicBezTo>
                <a:cubicBezTo>
                  <a:pt x="5027923" y="752934"/>
                  <a:pt x="5030643" y="751798"/>
                  <a:pt x="5033814" y="751798"/>
                </a:cubicBezTo>
                <a:close/>
                <a:moveTo>
                  <a:pt x="3856056" y="729691"/>
                </a:moveTo>
                <a:lnTo>
                  <a:pt x="3856056" y="760024"/>
                </a:lnTo>
                <a:lnTo>
                  <a:pt x="3888189" y="760024"/>
                </a:lnTo>
                <a:cubicBezTo>
                  <a:pt x="3893416" y="760024"/>
                  <a:pt x="3897508" y="758782"/>
                  <a:pt x="3900464" y="756297"/>
                </a:cubicBezTo>
                <a:cubicBezTo>
                  <a:pt x="3903420" y="753812"/>
                  <a:pt x="3904898" y="750427"/>
                  <a:pt x="3904898" y="746143"/>
                </a:cubicBezTo>
                <a:cubicBezTo>
                  <a:pt x="3904898" y="741044"/>
                  <a:pt x="3903420" y="737028"/>
                  <a:pt x="3900464" y="734093"/>
                </a:cubicBezTo>
                <a:cubicBezTo>
                  <a:pt x="3897508" y="731158"/>
                  <a:pt x="3893416" y="729691"/>
                  <a:pt x="3888189" y="729691"/>
                </a:cubicBezTo>
                <a:close/>
                <a:moveTo>
                  <a:pt x="2170131" y="729691"/>
                </a:moveTo>
                <a:lnTo>
                  <a:pt x="2170131" y="760024"/>
                </a:lnTo>
                <a:lnTo>
                  <a:pt x="2202264" y="760024"/>
                </a:lnTo>
                <a:cubicBezTo>
                  <a:pt x="2207491" y="760024"/>
                  <a:pt x="2211583" y="758782"/>
                  <a:pt x="2214539" y="756297"/>
                </a:cubicBezTo>
                <a:cubicBezTo>
                  <a:pt x="2217495" y="753812"/>
                  <a:pt x="2218973" y="750427"/>
                  <a:pt x="2218973" y="746143"/>
                </a:cubicBezTo>
                <a:cubicBezTo>
                  <a:pt x="2218973" y="741044"/>
                  <a:pt x="2217495" y="737028"/>
                  <a:pt x="2214539" y="734093"/>
                </a:cubicBezTo>
                <a:cubicBezTo>
                  <a:pt x="2211583" y="731158"/>
                  <a:pt x="2207491" y="729691"/>
                  <a:pt x="2202264" y="729691"/>
                </a:cubicBezTo>
                <a:close/>
                <a:moveTo>
                  <a:pt x="1637833" y="728148"/>
                </a:moveTo>
                <a:cubicBezTo>
                  <a:pt x="1636976" y="728705"/>
                  <a:pt x="1635809" y="729209"/>
                  <a:pt x="1634331" y="729658"/>
                </a:cubicBezTo>
                <a:cubicBezTo>
                  <a:pt x="1632853" y="730108"/>
                  <a:pt x="1631192" y="730515"/>
                  <a:pt x="1629350" y="730880"/>
                </a:cubicBezTo>
                <a:cubicBezTo>
                  <a:pt x="1627508" y="731244"/>
                  <a:pt x="1625665" y="731565"/>
                  <a:pt x="1623823" y="731844"/>
                </a:cubicBezTo>
                <a:cubicBezTo>
                  <a:pt x="1621981" y="732122"/>
                  <a:pt x="1620310" y="732368"/>
                  <a:pt x="1618810" y="732583"/>
                </a:cubicBezTo>
                <a:cubicBezTo>
                  <a:pt x="1615597" y="733054"/>
                  <a:pt x="1612791" y="733804"/>
                  <a:pt x="1610391" y="734832"/>
                </a:cubicBezTo>
                <a:cubicBezTo>
                  <a:pt x="1607992" y="735860"/>
                  <a:pt x="1606128" y="737242"/>
                  <a:pt x="1604800" y="738977"/>
                </a:cubicBezTo>
                <a:cubicBezTo>
                  <a:pt x="1603472" y="740712"/>
                  <a:pt x="1602808" y="742865"/>
                  <a:pt x="1602808" y="745436"/>
                </a:cubicBezTo>
                <a:cubicBezTo>
                  <a:pt x="1602808" y="749163"/>
                  <a:pt x="1604168" y="752002"/>
                  <a:pt x="1606889" y="753951"/>
                </a:cubicBezTo>
                <a:cubicBezTo>
                  <a:pt x="1609609" y="755901"/>
                  <a:pt x="1613069" y="756875"/>
                  <a:pt x="1617268" y="756875"/>
                </a:cubicBezTo>
                <a:cubicBezTo>
                  <a:pt x="1621295" y="756875"/>
                  <a:pt x="1624851" y="756072"/>
                  <a:pt x="1627936" y="754465"/>
                </a:cubicBezTo>
                <a:cubicBezTo>
                  <a:pt x="1631021" y="752859"/>
                  <a:pt x="1633442" y="750684"/>
                  <a:pt x="1635198" y="747942"/>
                </a:cubicBezTo>
                <a:cubicBezTo>
                  <a:pt x="1636955" y="745200"/>
                  <a:pt x="1637833" y="742094"/>
                  <a:pt x="1637833" y="738624"/>
                </a:cubicBezTo>
                <a:close/>
                <a:moveTo>
                  <a:pt x="4933152" y="725063"/>
                </a:moveTo>
                <a:lnTo>
                  <a:pt x="4933152" y="759767"/>
                </a:lnTo>
                <a:lnTo>
                  <a:pt x="4959372" y="759767"/>
                </a:lnTo>
                <a:cubicBezTo>
                  <a:pt x="4965371" y="759767"/>
                  <a:pt x="4970298" y="758182"/>
                  <a:pt x="4974154" y="755012"/>
                </a:cubicBezTo>
                <a:cubicBezTo>
                  <a:pt x="4978010" y="751841"/>
                  <a:pt x="4979938" y="747771"/>
                  <a:pt x="4979938" y="742801"/>
                </a:cubicBezTo>
                <a:cubicBezTo>
                  <a:pt x="4979938" y="737574"/>
                  <a:pt x="4978010" y="733311"/>
                  <a:pt x="4974154" y="730012"/>
                </a:cubicBezTo>
                <a:cubicBezTo>
                  <a:pt x="4970298" y="726713"/>
                  <a:pt x="4965371" y="725063"/>
                  <a:pt x="4959372" y="725063"/>
                </a:cubicBezTo>
                <a:close/>
                <a:moveTo>
                  <a:pt x="2847177" y="725063"/>
                </a:moveTo>
                <a:lnTo>
                  <a:pt x="2847177" y="759767"/>
                </a:lnTo>
                <a:lnTo>
                  <a:pt x="2873397" y="759767"/>
                </a:lnTo>
                <a:cubicBezTo>
                  <a:pt x="2879396" y="759767"/>
                  <a:pt x="2884323" y="758182"/>
                  <a:pt x="2888179" y="755012"/>
                </a:cubicBezTo>
                <a:cubicBezTo>
                  <a:pt x="2892035" y="751841"/>
                  <a:pt x="2893963" y="747771"/>
                  <a:pt x="2893963" y="742801"/>
                </a:cubicBezTo>
                <a:cubicBezTo>
                  <a:pt x="2893963" y="737574"/>
                  <a:pt x="2892035" y="733311"/>
                  <a:pt x="2888179" y="730012"/>
                </a:cubicBezTo>
                <a:cubicBezTo>
                  <a:pt x="2884323" y="726713"/>
                  <a:pt x="2879396" y="725063"/>
                  <a:pt x="2873397" y="725063"/>
                </a:cubicBezTo>
                <a:close/>
                <a:moveTo>
                  <a:pt x="3653135" y="724292"/>
                </a:moveTo>
                <a:cubicBezTo>
                  <a:pt x="3652492" y="725063"/>
                  <a:pt x="3651089" y="725760"/>
                  <a:pt x="3648925" y="726381"/>
                </a:cubicBezTo>
                <a:cubicBezTo>
                  <a:pt x="3646762" y="727002"/>
                  <a:pt x="3644277" y="727538"/>
                  <a:pt x="3641471" y="727988"/>
                </a:cubicBezTo>
                <a:cubicBezTo>
                  <a:pt x="3638664" y="728437"/>
                  <a:pt x="3635944" y="728823"/>
                  <a:pt x="3633309" y="729144"/>
                </a:cubicBezTo>
                <a:cubicBezTo>
                  <a:pt x="3630674" y="729466"/>
                  <a:pt x="3628542" y="729733"/>
                  <a:pt x="3626914" y="729948"/>
                </a:cubicBezTo>
                <a:cubicBezTo>
                  <a:pt x="3622972" y="730462"/>
                  <a:pt x="3619299" y="731287"/>
                  <a:pt x="3615893" y="732422"/>
                </a:cubicBezTo>
                <a:cubicBezTo>
                  <a:pt x="3612486" y="733557"/>
                  <a:pt x="3609744" y="735250"/>
                  <a:pt x="3607666" y="737499"/>
                </a:cubicBezTo>
                <a:cubicBezTo>
                  <a:pt x="3605588" y="739748"/>
                  <a:pt x="3604549" y="742801"/>
                  <a:pt x="3604549" y="746657"/>
                </a:cubicBezTo>
                <a:cubicBezTo>
                  <a:pt x="3604549" y="751927"/>
                  <a:pt x="3606509" y="755901"/>
                  <a:pt x="3610430" y="758578"/>
                </a:cubicBezTo>
                <a:cubicBezTo>
                  <a:pt x="3614350" y="761256"/>
                  <a:pt x="3619331" y="762595"/>
                  <a:pt x="3625372" y="762595"/>
                </a:cubicBezTo>
                <a:cubicBezTo>
                  <a:pt x="3631370" y="762595"/>
                  <a:pt x="3636436" y="761417"/>
                  <a:pt x="3640571" y="759061"/>
                </a:cubicBezTo>
                <a:cubicBezTo>
                  <a:pt x="3644705" y="756704"/>
                  <a:pt x="3647833" y="753662"/>
                  <a:pt x="3649954" y="749935"/>
                </a:cubicBezTo>
                <a:cubicBezTo>
                  <a:pt x="3652075" y="746207"/>
                  <a:pt x="3653135" y="742287"/>
                  <a:pt x="3653135" y="738174"/>
                </a:cubicBezTo>
                <a:close/>
                <a:moveTo>
                  <a:pt x="3497704" y="714010"/>
                </a:moveTo>
                <a:lnTo>
                  <a:pt x="3497704" y="759767"/>
                </a:lnTo>
                <a:lnTo>
                  <a:pt x="3529324" y="759767"/>
                </a:lnTo>
                <a:cubicBezTo>
                  <a:pt x="3539735" y="759767"/>
                  <a:pt x="3547136" y="757743"/>
                  <a:pt x="3551528" y="753694"/>
                </a:cubicBezTo>
                <a:cubicBezTo>
                  <a:pt x="3555919" y="749645"/>
                  <a:pt x="3558115" y="744729"/>
                  <a:pt x="3558115" y="738945"/>
                </a:cubicBezTo>
                <a:cubicBezTo>
                  <a:pt x="3558115" y="734489"/>
                  <a:pt x="3556980" y="730365"/>
                  <a:pt x="3554709" y="726574"/>
                </a:cubicBezTo>
                <a:cubicBezTo>
                  <a:pt x="3552438" y="722782"/>
                  <a:pt x="3549203" y="719740"/>
                  <a:pt x="3545005" y="717448"/>
                </a:cubicBezTo>
                <a:cubicBezTo>
                  <a:pt x="3540806" y="715156"/>
                  <a:pt x="3535836" y="714010"/>
                  <a:pt x="3530095" y="714010"/>
                </a:cubicBezTo>
                <a:close/>
                <a:moveTo>
                  <a:pt x="2017829" y="695694"/>
                </a:moveTo>
                <a:cubicBezTo>
                  <a:pt x="2012773" y="695694"/>
                  <a:pt x="2008660" y="696925"/>
                  <a:pt x="2005489" y="699389"/>
                </a:cubicBezTo>
                <a:cubicBezTo>
                  <a:pt x="2002319" y="701852"/>
                  <a:pt x="1999995" y="705248"/>
                  <a:pt x="1998516" y="709575"/>
                </a:cubicBezTo>
                <a:cubicBezTo>
                  <a:pt x="1997038" y="713902"/>
                  <a:pt x="1996299" y="718915"/>
                  <a:pt x="1996299" y="724614"/>
                </a:cubicBezTo>
                <a:cubicBezTo>
                  <a:pt x="1996299" y="730269"/>
                  <a:pt x="1997038" y="735282"/>
                  <a:pt x="1998516" y="739652"/>
                </a:cubicBezTo>
                <a:cubicBezTo>
                  <a:pt x="1999995" y="744022"/>
                  <a:pt x="2002319" y="747460"/>
                  <a:pt x="2005489" y="749967"/>
                </a:cubicBezTo>
                <a:cubicBezTo>
                  <a:pt x="2008660" y="752473"/>
                  <a:pt x="2012773" y="753726"/>
                  <a:pt x="2017829" y="753726"/>
                </a:cubicBezTo>
                <a:cubicBezTo>
                  <a:pt x="2022927" y="753726"/>
                  <a:pt x="2027040" y="752473"/>
                  <a:pt x="2030168" y="749967"/>
                </a:cubicBezTo>
                <a:cubicBezTo>
                  <a:pt x="2033295" y="747460"/>
                  <a:pt x="2035588" y="744011"/>
                  <a:pt x="2037044" y="739620"/>
                </a:cubicBezTo>
                <a:cubicBezTo>
                  <a:pt x="2038501" y="735228"/>
                  <a:pt x="2039229" y="730226"/>
                  <a:pt x="2039229" y="724614"/>
                </a:cubicBezTo>
                <a:cubicBezTo>
                  <a:pt x="2039229" y="719001"/>
                  <a:pt x="2038501" y="714020"/>
                  <a:pt x="2037044" y="709672"/>
                </a:cubicBezTo>
                <a:cubicBezTo>
                  <a:pt x="2035588" y="705323"/>
                  <a:pt x="2033295" y="701906"/>
                  <a:pt x="2030168" y="699421"/>
                </a:cubicBezTo>
                <a:cubicBezTo>
                  <a:pt x="2027040" y="696936"/>
                  <a:pt x="2022927" y="695694"/>
                  <a:pt x="2017829" y="695694"/>
                </a:cubicBezTo>
                <a:close/>
                <a:moveTo>
                  <a:pt x="1000186" y="695694"/>
                </a:moveTo>
                <a:cubicBezTo>
                  <a:pt x="995731" y="695694"/>
                  <a:pt x="991971" y="696872"/>
                  <a:pt x="988907" y="699228"/>
                </a:cubicBezTo>
                <a:cubicBezTo>
                  <a:pt x="985844" y="701585"/>
                  <a:pt x="983498" y="704927"/>
                  <a:pt x="981870" y="709254"/>
                </a:cubicBezTo>
                <a:cubicBezTo>
                  <a:pt x="980242" y="713581"/>
                  <a:pt x="979428" y="718680"/>
                  <a:pt x="979428" y="724549"/>
                </a:cubicBezTo>
                <a:cubicBezTo>
                  <a:pt x="979428" y="730419"/>
                  <a:pt x="980242" y="735539"/>
                  <a:pt x="981870" y="739909"/>
                </a:cubicBezTo>
                <a:cubicBezTo>
                  <a:pt x="983498" y="744279"/>
                  <a:pt x="985855" y="747675"/>
                  <a:pt x="988939" y="750095"/>
                </a:cubicBezTo>
                <a:cubicBezTo>
                  <a:pt x="992024" y="752516"/>
                  <a:pt x="995773" y="753726"/>
                  <a:pt x="1000186" y="753726"/>
                </a:cubicBezTo>
                <a:cubicBezTo>
                  <a:pt x="1004642" y="753726"/>
                  <a:pt x="1008412" y="752495"/>
                  <a:pt x="1011497" y="750031"/>
                </a:cubicBezTo>
                <a:cubicBezTo>
                  <a:pt x="1014582" y="747567"/>
                  <a:pt x="1016927" y="744140"/>
                  <a:pt x="1018534" y="739748"/>
                </a:cubicBezTo>
                <a:cubicBezTo>
                  <a:pt x="1020141" y="735357"/>
                  <a:pt x="1020944" y="730290"/>
                  <a:pt x="1020944" y="724549"/>
                </a:cubicBezTo>
                <a:cubicBezTo>
                  <a:pt x="1020944" y="718851"/>
                  <a:pt x="1020151" y="713838"/>
                  <a:pt x="1018566" y="709511"/>
                </a:cubicBezTo>
                <a:cubicBezTo>
                  <a:pt x="1016981" y="705184"/>
                  <a:pt x="1014646" y="701799"/>
                  <a:pt x="1011561" y="699357"/>
                </a:cubicBezTo>
                <a:cubicBezTo>
                  <a:pt x="1008476" y="696915"/>
                  <a:pt x="1004685" y="695694"/>
                  <a:pt x="1000186" y="695694"/>
                </a:cubicBezTo>
                <a:close/>
                <a:moveTo>
                  <a:pt x="1311298" y="694344"/>
                </a:moveTo>
                <a:cubicBezTo>
                  <a:pt x="1307142" y="694344"/>
                  <a:pt x="1303468" y="695297"/>
                  <a:pt x="1300276" y="697204"/>
                </a:cubicBezTo>
                <a:cubicBezTo>
                  <a:pt x="1297084" y="699110"/>
                  <a:pt x="1294588" y="701660"/>
                  <a:pt x="1292789" y="704852"/>
                </a:cubicBezTo>
                <a:lnTo>
                  <a:pt x="1290259" y="714588"/>
                </a:lnTo>
                <a:lnTo>
                  <a:pt x="1331477" y="714588"/>
                </a:lnTo>
                <a:cubicBezTo>
                  <a:pt x="1331477" y="710646"/>
                  <a:pt x="1330620" y="707154"/>
                  <a:pt x="1328907" y="704112"/>
                </a:cubicBezTo>
                <a:cubicBezTo>
                  <a:pt x="1327193" y="701071"/>
                  <a:pt x="1324826" y="698682"/>
                  <a:pt x="1321805" y="696947"/>
                </a:cubicBezTo>
                <a:cubicBezTo>
                  <a:pt x="1318785" y="695212"/>
                  <a:pt x="1315282" y="694344"/>
                  <a:pt x="1311298" y="694344"/>
                </a:cubicBezTo>
                <a:close/>
                <a:moveTo>
                  <a:pt x="1111273" y="694344"/>
                </a:moveTo>
                <a:cubicBezTo>
                  <a:pt x="1107117" y="694344"/>
                  <a:pt x="1103443" y="695297"/>
                  <a:pt x="1100251" y="697204"/>
                </a:cubicBezTo>
                <a:cubicBezTo>
                  <a:pt x="1097059" y="699110"/>
                  <a:pt x="1094563" y="701660"/>
                  <a:pt x="1092764" y="704852"/>
                </a:cubicBezTo>
                <a:lnTo>
                  <a:pt x="1090234" y="714588"/>
                </a:lnTo>
                <a:lnTo>
                  <a:pt x="1131452" y="714588"/>
                </a:lnTo>
                <a:cubicBezTo>
                  <a:pt x="1131452" y="710646"/>
                  <a:pt x="1130595" y="707154"/>
                  <a:pt x="1128882" y="704112"/>
                </a:cubicBezTo>
                <a:cubicBezTo>
                  <a:pt x="1127168" y="701071"/>
                  <a:pt x="1124801" y="698682"/>
                  <a:pt x="1121780" y="696947"/>
                </a:cubicBezTo>
                <a:cubicBezTo>
                  <a:pt x="1118760" y="695212"/>
                  <a:pt x="1115257" y="694344"/>
                  <a:pt x="1111273" y="694344"/>
                </a:cubicBezTo>
                <a:close/>
                <a:moveTo>
                  <a:pt x="2661791" y="691902"/>
                </a:moveTo>
                <a:cubicBezTo>
                  <a:pt x="2657378" y="691902"/>
                  <a:pt x="2653415" y="692652"/>
                  <a:pt x="2649902" y="694151"/>
                </a:cubicBezTo>
                <a:cubicBezTo>
                  <a:pt x="2646388" y="695651"/>
                  <a:pt x="2643389" y="697857"/>
                  <a:pt x="2640904" y="700771"/>
                </a:cubicBezTo>
                <a:cubicBezTo>
                  <a:pt x="2638419" y="703684"/>
                  <a:pt x="2636502" y="707240"/>
                  <a:pt x="2635152" y="711439"/>
                </a:cubicBezTo>
                <a:cubicBezTo>
                  <a:pt x="2633803" y="715638"/>
                  <a:pt x="2633085" y="720436"/>
                  <a:pt x="2633000" y="725835"/>
                </a:cubicBezTo>
                <a:cubicBezTo>
                  <a:pt x="2633000" y="736888"/>
                  <a:pt x="2635592" y="745736"/>
                  <a:pt x="2640776" y="752377"/>
                </a:cubicBezTo>
                <a:cubicBezTo>
                  <a:pt x="2645960" y="759018"/>
                  <a:pt x="2653051" y="762338"/>
                  <a:pt x="2662048" y="762338"/>
                </a:cubicBezTo>
                <a:cubicBezTo>
                  <a:pt x="2668003" y="762338"/>
                  <a:pt x="2673134" y="760839"/>
                  <a:pt x="2677440" y="757839"/>
                </a:cubicBezTo>
                <a:cubicBezTo>
                  <a:pt x="2681746" y="754840"/>
                  <a:pt x="2685055" y="750609"/>
                  <a:pt x="2687369" y="745147"/>
                </a:cubicBezTo>
                <a:cubicBezTo>
                  <a:pt x="2689683" y="739684"/>
                  <a:pt x="2690839" y="733247"/>
                  <a:pt x="2690839" y="725835"/>
                </a:cubicBezTo>
                <a:cubicBezTo>
                  <a:pt x="2690839" y="718637"/>
                  <a:pt x="2689672" y="712510"/>
                  <a:pt x="2687337" y="707454"/>
                </a:cubicBezTo>
                <a:cubicBezTo>
                  <a:pt x="2685002" y="702399"/>
                  <a:pt x="2681671" y="698543"/>
                  <a:pt x="2677343" y="695886"/>
                </a:cubicBezTo>
                <a:cubicBezTo>
                  <a:pt x="2673016" y="693230"/>
                  <a:pt x="2667832" y="691902"/>
                  <a:pt x="2661791" y="691902"/>
                </a:cubicBezTo>
                <a:close/>
                <a:moveTo>
                  <a:pt x="4623184" y="689331"/>
                </a:moveTo>
                <a:lnTo>
                  <a:pt x="4620613" y="714267"/>
                </a:lnTo>
                <a:cubicBezTo>
                  <a:pt x="4619542" y="724592"/>
                  <a:pt x="4618213" y="733611"/>
                  <a:pt x="4616628" y="741323"/>
                </a:cubicBezTo>
                <a:cubicBezTo>
                  <a:pt x="4615043" y="749035"/>
                  <a:pt x="4612515" y="755183"/>
                  <a:pt x="4609045" y="759767"/>
                </a:cubicBezTo>
                <a:lnTo>
                  <a:pt x="4656602" y="759767"/>
                </a:lnTo>
                <a:lnTo>
                  <a:pt x="4656602" y="689331"/>
                </a:lnTo>
                <a:close/>
                <a:moveTo>
                  <a:pt x="3137283" y="689331"/>
                </a:moveTo>
                <a:lnTo>
                  <a:pt x="3134713" y="714267"/>
                </a:lnTo>
                <a:cubicBezTo>
                  <a:pt x="3133641" y="724592"/>
                  <a:pt x="3132313" y="733611"/>
                  <a:pt x="3130728" y="741323"/>
                </a:cubicBezTo>
                <a:cubicBezTo>
                  <a:pt x="3129143" y="749035"/>
                  <a:pt x="3126615" y="755183"/>
                  <a:pt x="3123145" y="759767"/>
                </a:cubicBezTo>
                <a:lnTo>
                  <a:pt x="3170702" y="759767"/>
                </a:lnTo>
                <a:lnTo>
                  <a:pt x="3170702" y="689331"/>
                </a:lnTo>
                <a:close/>
                <a:moveTo>
                  <a:pt x="2432433" y="689331"/>
                </a:moveTo>
                <a:lnTo>
                  <a:pt x="2429863" y="714267"/>
                </a:lnTo>
                <a:cubicBezTo>
                  <a:pt x="2428791" y="724592"/>
                  <a:pt x="2427463" y="733611"/>
                  <a:pt x="2425878" y="741323"/>
                </a:cubicBezTo>
                <a:cubicBezTo>
                  <a:pt x="2424293" y="749035"/>
                  <a:pt x="2421765" y="755183"/>
                  <a:pt x="2418295" y="759767"/>
                </a:cubicBezTo>
                <a:lnTo>
                  <a:pt x="2465852" y="759767"/>
                </a:lnTo>
                <a:lnTo>
                  <a:pt x="2465852" y="689331"/>
                </a:lnTo>
                <a:close/>
                <a:moveTo>
                  <a:pt x="4332021" y="689074"/>
                </a:moveTo>
                <a:cubicBezTo>
                  <a:pt x="4326109" y="689074"/>
                  <a:pt x="4321460" y="690445"/>
                  <a:pt x="4318075" y="693187"/>
                </a:cubicBezTo>
                <a:cubicBezTo>
                  <a:pt x="4314691" y="695929"/>
                  <a:pt x="4312998" y="699699"/>
                  <a:pt x="4312998" y="704498"/>
                </a:cubicBezTo>
                <a:cubicBezTo>
                  <a:pt x="4312998" y="709211"/>
                  <a:pt x="4314530" y="712917"/>
                  <a:pt x="4317593" y="715616"/>
                </a:cubicBezTo>
                <a:cubicBezTo>
                  <a:pt x="4320657" y="718315"/>
                  <a:pt x="4324867" y="719665"/>
                  <a:pt x="4330222" y="719665"/>
                </a:cubicBezTo>
                <a:lnTo>
                  <a:pt x="4358242" y="719665"/>
                </a:lnTo>
                <a:lnTo>
                  <a:pt x="4358242" y="689074"/>
                </a:lnTo>
                <a:close/>
                <a:moveTo>
                  <a:pt x="3856056" y="689074"/>
                </a:moveTo>
                <a:lnTo>
                  <a:pt x="3856056" y="716580"/>
                </a:lnTo>
                <a:lnTo>
                  <a:pt x="3882019" y="716580"/>
                </a:lnTo>
                <a:cubicBezTo>
                  <a:pt x="3886089" y="716580"/>
                  <a:pt x="3889581" y="716012"/>
                  <a:pt x="3892495" y="714877"/>
                </a:cubicBezTo>
                <a:cubicBezTo>
                  <a:pt x="3895408" y="713742"/>
                  <a:pt x="3897647" y="712114"/>
                  <a:pt x="3899210" y="709993"/>
                </a:cubicBezTo>
                <a:cubicBezTo>
                  <a:pt x="3900774" y="707872"/>
                  <a:pt x="3901556" y="705355"/>
                  <a:pt x="3901556" y="702442"/>
                </a:cubicBezTo>
                <a:cubicBezTo>
                  <a:pt x="3901556" y="698286"/>
                  <a:pt x="3899821" y="695019"/>
                  <a:pt x="3896351" y="692641"/>
                </a:cubicBezTo>
                <a:cubicBezTo>
                  <a:pt x="3892880" y="690263"/>
                  <a:pt x="3888103" y="689074"/>
                  <a:pt x="3882019" y="689074"/>
                </a:cubicBezTo>
                <a:close/>
                <a:moveTo>
                  <a:pt x="3360472" y="689074"/>
                </a:moveTo>
                <a:cubicBezTo>
                  <a:pt x="3354559" y="689074"/>
                  <a:pt x="3349910" y="690445"/>
                  <a:pt x="3346526" y="693187"/>
                </a:cubicBezTo>
                <a:cubicBezTo>
                  <a:pt x="3343141" y="695929"/>
                  <a:pt x="3341449" y="699699"/>
                  <a:pt x="3341449" y="704498"/>
                </a:cubicBezTo>
                <a:cubicBezTo>
                  <a:pt x="3341449" y="709211"/>
                  <a:pt x="3342980" y="712917"/>
                  <a:pt x="3346044" y="715616"/>
                </a:cubicBezTo>
                <a:cubicBezTo>
                  <a:pt x="3349107" y="718315"/>
                  <a:pt x="3353316" y="719665"/>
                  <a:pt x="3358672" y="719665"/>
                </a:cubicBezTo>
                <a:lnTo>
                  <a:pt x="3386692" y="719665"/>
                </a:lnTo>
                <a:lnTo>
                  <a:pt x="3386692" y="689074"/>
                </a:lnTo>
                <a:close/>
                <a:moveTo>
                  <a:pt x="2170131" y="689074"/>
                </a:moveTo>
                <a:lnTo>
                  <a:pt x="2170131" y="716580"/>
                </a:lnTo>
                <a:lnTo>
                  <a:pt x="2196094" y="716580"/>
                </a:lnTo>
                <a:cubicBezTo>
                  <a:pt x="2200164" y="716580"/>
                  <a:pt x="2203656" y="716012"/>
                  <a:pt x="2206570" y="714877"/>
                </a:cubicBezTo>
                <a:cubicBezTo>
                  <a:pt x="2209483" y="713742"/>
                  <a:pt x="2211722" y="712114"/>
                  <a:pt x="2213286" y="709993"/>
                </a:cubicBezTo>
                <a:cubicBezTo>
                  <a:pt x="2214849" y="707872"/>
                  <a:pt x="2215631" y="705355"/>
                  <a:pt x="2215631" y="702442"/>
                </a:cubicBezTo>
                <a:cubicBezTo>
                  <a:pt x="2215631" y="698286"/>
                  <a:pt x="2213896" y="695019"/>
                  <a:pt x="2210426" y="692641"/>
                </a:cubicBezTo>
                <a:cubicBezTo>
                  <a:pt x="2206955" y="690263"/>
                  <a:pt x="2202178" y="689074"/>
                  <a:pt x="2196094" y="689074"/>
                </a:cubicBezTo>
                <a:close/>
                <a:moveTo>
                  <a:pt x="4748280" y="687532"/>
                </a:moveTo>
                <a:cubicBezTo>
                  <a:pt x="4742239" y="687532"/>
                  <a:pt x="4737023" y="689021"/>
                  <a:pt x="4732632" y="691998"/>
                </a:cubicBezTo>
                <a:cubicBezTo>
                  <a:pt x="4728240" y="694976"/>
                  <a:pt x="4724866" y="698843"/>
                  <a:pt x="4722509" y="703598"/>
                </a:cubicBezTo>
                <a:lnTo>
                  <a:pt x="4719509" y="716580"/>
                </a:lnTo>
                <a:lnTo>
                  <a:pt x="4775272" y="716580"/>
                </a:lnTo>
                <a:cubicBezTo>
                  <a:pt x="4775272" y="711010"/>
                  <a:pt x="4774169" y="706040"/>
                  <a:pt x="4771962" y="701670"/>
                </a:cubicBezTo>
                <a:cubicBezTo>
                  <a:pt x="4769756" y="697300"/>
                  <a:pt x="4766628" y="693851"/>
                  <a:pt x="4762580" y="691323"/>
                </a:cubicBezTo>
                <a:cubicBezTo>
                  <a:pt x="4758531" y="688796"/>
                  <a:pt x="4753764" y="687532"/>
                  <a:pt x="4748280" y="687532"/>
                </a:cubicBezTo>
                <a:close/>
                <a:moveTo>
                  <a:pt x="4100580" y="687532"/>
                </a:moveTo>
                <a:cubicBezTo>
                  <a:pt x="4094539" y="687532"/>
                  <a:pt x="4089323" y="689021"/>
                  <a:pt x="4084931" y="691998"/>
                </a:cubicBezTo>
                <a:cubicBezTo>
                  <a:pt x="4080540" y="694976"/>
                  <a:pt x="4077166" y="698843"/>
                  <a:pt x="4074809" y="703598"/>
                </a:cubicBezTo>
                <a:lnTo>
                  <a:pt x="4071809" y="716580"/>
                </a:lnTo>
                <a:lnTo>
                  <a:pt x="4127572" y="716580"/>
                </a:lnTo>
                <a:cubicBezTo>
                  <a:pt x="4127572" y="711010"/>
                  <a:pt x="4126469" y="706040"/>
                  <a:pt x="4124263" y="701670"/>
                </a:cubicBezTo>
                <a:cubicBezTo>
                  <a:pt x="4122056" y="697300"/>
                  <a:pt x="4118928" y="693851"/>
                  <a:pt x="4114880" y="691323"/>
                </a:cubicBezTo>
                <a:cubicBezTo>
                  <a:pt x="4110831" y="688796"/>
                  <a:pt x="4106064" y="687532"/>
                  <a:pt x="4100580" y="687532"/>
                </a:cubicBezTo>
                <a:close/>
                <a:moveTo>
                  <a:pt x="3989622" y="687532"/>
                </a:moveTo>
                <a:cubicBezTo>
                  <a:pt x="3983452" y="687532"/>
                  <a:pt x="3978268" y="689085"/>
                  <a:pt x="3974069" y="692191"/>
                </a:cubicBezTo>
                <a:cubicBezTo>
                  <a:pt x="3969871" y="695297"/>
                  <a:pt x="3966700" y="699625"/>
                  <a:pt x="3964558" y="705173"/>
                </a:cubicBezTo>
                <a:cubicBezTo>
                  <a:pt x="3962416" y="710721"/>
                  <a:pt x="3961344" y="717180"/>
                  <a:pt x="3961344" y="724549"/>
                </a:cubicBezTo>
                <a:cubicBezTo>
                  <a:pt x="3961344" y="732004"/>
                  <a:pt x="3962437" y="738570"/>
                  <a:pt x="3964622" y="744247"/>
                </a:cubicBezTo>
                <a:cubicBezTo>
                  <a:pt x="3966807" y="749924"/>
                  <a:pt x="3969999" y="754358"/>
                  <a:pt x="3974198" y="757550"/>
                </a:cubicBezTo>
                <a:cubicBezTo>
                  <a:pt x="3978397" y="760742"/>
                  <a:pt x="3983538" y="762338"/>
                  <a:pt x="3989622" y="762338"/>
                </a:cubicBezTo>
                <a:cubicBezTo>
                  <a:pt x="3995963" y="762338"/>
                  <a:pt x="4001265" y="760656"/>
                  <a:pt x="4005528" y="757293"/>
                </a:cubicBezTo>
                <a:cubicBezTo>
                  <a:pt x="4009791" y="753930"/>
                  <a:pt x="4013004" y="749388"/>
                  <a:pt x="4015168" y="743669"/>
                </a:cubicBezTo>
                <a:cubicBezTo>
                  <a:pt x="4017332" y="737949"/>
                  <a:pt x="4018413" y="731576"/>
                  <a:pt x="4018413" y="724549"/>
                </a:cubicBezTo>
                <a:cubicBezTo>
                  <a:pt x="4018413" y="717608"/>
                  <a:pt x="4017353" y="711342"/>
                  <a:pt x="4015232" y="705751"/>
                </a:cubicBezTo>
                <a:cubicBezTo>
                  <a:pt x="4013111" y="700160"/>
                  <a:pt x="4009919" y="695726"/>
                  <a:pt x="4005656" y="692448"/>
                </a:cubicBezTo>
                <a:cubicBezTo>
                  <a:pt x="4001393" y="689170"/>
                  <a:pt x="3996048" y="687532"/>
                  <a:pt x="3989622" y="687532"/>
                </a:cubicBezTo>
                <a:close/>
                <a:moveTo>
                  <a:pt x="3005205" y="687532"/>
                </a:moveTo>
                <a:cubicBezTo>
                  <a:pt x="2999164" y="687532"/>
                  <a:pt x="2993948" y="689021"/>
                  <a:pt x="2989556" y="691998"/>
                </a:cubicBezTo>
                <a:cubicBezTo>
                  <a:pt x="2985165" y="694976"/>
                  <a:pt x="2981791" y="698843"/>
                  <a:pt x="2979434" y="703598"/>
                </a:cubicBezTo>
                <a:lnTo>
                  <a:pt x="2976434" y="716580"/>
                </a:lnTo>
                <a:lnTo>
                  <a:pt x="3032197" y="716580"/>
                </a:lnTo>
                <a:cubicBezTo>
                  <a:pt x="3032197" y="711010"/>
                  <a:pt x="3031094" y="706040"/>
                  <a:pt x="3028887" y="701670"/>
                </a:cubicBezTo>
                <a:cubicBezTo>
                  <a:pt x="3026681" y="697300"/>
                  <a:pt x="3023553" y="693851"/>
                  <a:pt x="3019505" y="691323"/>
                </a:cubicBezTo>
                <a:cubicBezTo>
                  <a:pt x="3015456" y="688796"/>
                  <a:pt x="3010689" y="687532"/>
                  <a:pt x="3005205" y="687532"/>
                </a:cubicBezTo>
                <a:close/>
                <a:moveTo>
                  <a:pt x="2557787" y="687532"/>
                </a:moveTo>
                <a:cubicBezTo>
                  <a:pt x="2551018" y="687532"/>
                  <a:pt x="2545448" y="689288"/>
                  <a:pt x="2541078" y="692802"/>
                </a:cubicBezTo>
                <a:cubicBezTo>
                  <a:pt x="2536708" y="696315"/>
                  <a:pt x="2533473" y="700921"/>
                  <a:pt x="2531374" y="706619"/>
                </a:cubicBezTo>
                <a:cubicBezTo>
                  <a:pt x="2529274" y="712317"/>
                  <a:pt x="2528224" y="718465"/>
                  <a:pt x="2528224" y="725063"/>
                </a:cubicBezTo>
                <a:cubicBezTo>
                  <a:pt x="2528224" y="731661"/>
                  <a:pt x="2529274" y="737788"/>
                  <a:pt x="2531374" y="743444"/>
                </a:cubicBezTo>
                <a:cubicBezTo>
                  <a:pt x="2533473" y="749099"/>
                  <a:pt x="2536708" y="753662"/>
                  <a:pt x="2541078" y="757133"/>
                </a:cubicBezTo>
                <a:cubicBezTo>
                  <a:pt x="2545448" y="760603"/>
                  <a:pt x="2551018" y="762338"/>
                  <a:pt x="2557787" y="762338"/>
                </a:cubicBezTo>
                <a:cubicBezTo>
                  <a:pt x="2564557" y="762338"/>
                  <a:pt x="2570126" y="760603"/>
                  <a:pt x="2574497" y="757133"/>
                </a:cubicBezTo>
                <a:cubicBezTo>
                  <a:pt x="2578867" y="753662"/>
                  <a:pt x="2582102" y="749099"/>
                  <a:pt x="2584201" y="743444"/>
                </a:cubicBezTo>
                <a:cubicBezTo>
                  <a:pt x="2586300" y="737788"/>
                  <a:pt x="2587350" y="731661"/>
                  <a:pt x="2587350" y="725063"/>
                </a:cubicBezTo>
                <a:cubicBezTo>
                  <a:pt x="2587350" y="718465"/>
                  <a:pt x="2586300" y="712317"/>
                  <a:pt x="2584201" y="706619"/>
                </a:cubicBezTo>
                <a:cubicBezTo>
                  <a:pt x="2582102" y="700921"/>
                  <a:pt x="2578867" y="696315"/>
                  <a:pt x="2574497" y="692802"/>
                </a:cubicBezTo>
                <a:cubicBezTo>
                  <a:pt x="2570126" y="689288"/>
                  <a:pt x="2564557" y="687532"/>
                  <a:pt x="2557787" y="687532"/>
                </a:cubicBezTo>
                <a:close/>
                <a:moveTo>
                  <a:pt x="4917985" y="675192"/>
                </a:moveTo>
                <a:lnTo>
                  <a:pt x="4933152" y="675192"/>
                </a:lnTo>
                <a:lnTo>
                  <a:pt x="4933152" y="710925"/>
                </a:lnTo>
                <a:lnTo>
                  <a:pt x="4959372" y="710925"/>
                </a:lnTo>
                <a:cubicBezTo>
                  <a:pt x="4970940" y="710925"/>
                  <a:pt x="4979788" y="713860"/>
                  <a:pt x="4985914" y="719729"/>
                </a:cubicBezTo>
                <a:cubicBezTo>
                  <a:pt x="4992041" y="725599"/>
                  <a:pt x="4995104" y="733032"/>
                  <a:pt x="4995104" y="742030"/>
                </a:cubicBezTo>
                <a:cubicBezTo>
                  <a:pt x="4995104" y="747942"/>
                  <a:pt x="4993734" y="753309"/>
                  <a:pt x="4990991" y="758129"/>
                </a:cubicBezTo>
                <a:cubicBezTo>
                  <a:pt x="4988250" y="762949"/>
                  <a:pt x="4984223" y="766783"/>
                  <a:pt x="4978909" y="769632"/>
                </a:cubicBezTo>
                <a:cubicBezTo>
                  <a:pt x="4973597" y="772482"/>
                  <a:pt x="4967085" y="773906"/>
                  <a:pt x="4959372" y="773906"/>
                </a:cubicBezTo>
                <a:lnTo>
                  <a:pt x="4917985" y="773906"/>
                </a:lnTo>
                <a:close/>
                <a:moveTo>
                  <a:pt x="4813210" y="675192"/>
                </a:moveTo>
                <a:lnTo>
                  <a:pt x="4828377" y="675192"/>
                </a:lnTo>
                <a:lnTo>
                  <a:pt x="4828377" y="717608"/>
                </a:lnTo>
                <a:lnTo>
                  <a:pt x="4875677" y="717608"/>
                </a:lnTo>
                <a:lnTo>
                  <a:pt x="4875677" y="675192"/>
                </a:lnTo>
                <a:lnTo>
                  <a:pt x="4890844" y="675192"/>
                </a:lnTo>
                <a:lnTo>
                  <a:pt x="4890844" y="773906"/>
                </a:lnTo>
                <a:lnTo>
                  <a:pt x="4875677" y="773906"/>
                </a:lnTo>
                <a:lnTo>
                  <a:pt x="4875677" y="731747"/>
                </a:lnTo>
                <a:lnTo>
                  <a:pt x="4828377" y="731747"/>
                </a:lnTo>
                <a:lnTo>
                  <a:pt x="4828377" y="773906"/>
                </a:lnTo>
                <a:lnTo>
                  <a:pt x="4813210" y="773906"/>
                </a:lnTo>
                <a:close/>
                <a:moveTo>
                  <a:pt x="4609045" y="675192"/>
                </a:moveTo>
                <a:lnTo>
                  <a:pt x="4671769" y="675192"/>
                </a:lnTo>
                <a:lnTo>
                  <a:pt x="4671769" y="759767"/>
                </a:lnTo>
                <a:lnTo>
                  <a:pt x="4686936" y="759767"/>
                </a:lnTo>
                <a:lnTo>
                  <a:pt x="4686936" y="802183"/>
                </a:lnTo>
                <a:lnTo>
                  <a:pt x="4671769" y="802183"/>
                </a:lnTo>
                <a:lnTo>
                  <a:pt x="4671769" y="773906"/>
                </a:lnTo>
                <a:lnTo>
                  <a:pt x="4598762" y="773906"/>
                </a:lnTo>
                <a:lnTo>
                  <a:pt x="4598762" y="802183"/>
                </a:lnTo>
                <a:lnTo>
                  <a:pt x="4583595" y="802183"/>
                </a:lnTo>
                <a:lnTo>
                  <a:pt x="4583595" y="759767"/>
                </a:lnTo>
                <a:lnTo>
                  <a:pt x="4591821" y="759767"/>
                </a:lnTo>
                <a:cubicBezTo>
                  <a:pt x="4593835" y="757668"/>
                  <a:pt x="4595570" y="755397"/>
                  <a:pt x="4597027" y="752955"/>
                </a:cubicBezTo>
                <a:cubicBezTo>
                  <a:pt x="4598484" y="750513"/>
                  <a:pt x="4599758" y="747610"/>
                  <a:pt x="4600851" y="744247"/>
                </a:cubicBezTo>
                <a:cubicBezTo>
                  <a:pt x="4601943" y="740884"/>
                  <a:pt x="4602875" y="736771"/>
                  <a:pt x="4603646" y="731908"/>
                </a:cubicBezTo>
                <a:cubicBezTo>
                  <a:pt x="4604418" y="727045"/>
                  <a:pt x="4605103" y="721165"/>
                  <a:pt x="4605703" y="714267"/>
                </a:cubicBezTo>
                <a:close/>
                <a:moveTo>
                  <a:pt x="4441735" y="675192"/>
                </a:moveTo>
                <a:lnTo>
                  <a:pt x="4456902" y="675192"/>
                </a:lnTo>
                <a:lnTo>
                  <a:pt x="4456902" y="751541"/>
                </a:lnTo>
                <a:lnTo>
                  <a:pt x="4504459" y="675192"/>
                </a:lnTo>
                <a:lnTo>
                  <a:pt x="4521940" y="675192"/>
                </a:lnTo>
                <a:lnTo>
                  <a:pt x="4521940" y="773906"/>
                </a:lnTo>
                <a:lnTo>
                  <a:pt x="4506773" y="773906"/>
                </a:lnTo>
                <a:lnTo>
                  <a:pt x="4506773" y="697557"/>
                </a:lnTo>
                <a:lnTo>
                  <a:pt x="4459473" y="773906"/>
                </a:lnTo>
                <a:lnTo>
                  <a:pt x="4441735" y="773906"/>
                </a:lnTo>
                <a:close/>
                <a:moveTo>
                  <a:pt x="4332021" y="675192"/>
                </a:moveTo>
                <a:lnTo>
                  <a:pt x="4372638" y="675192"/>
                </a:lnTo>
                <a:lnTo>
                  <a:pt x="4372638" y="773906"/>
                </a:lnTo>
                <a:lnTo>
                  <a:pt x="4358242" y="773906"/>
                </a:lnTo>
                <a:lnTo>
                  <a:pt x="4358242" y="733804"/>
                </a:lnTo>
                <a:lnTo>
                  <a:pt x="4331771" y="733804"/>
                </a:lnTo>
                <a:lnTo>
                  <a:pt x="4308885" y="773906"/>
                </a:lnTo>
                <a:lnTo>
                  <a:pt x="4292433" y="773906"/>
                </a:lnTo>
                <a:lnTo>
                  <a:pt x="4316876" y="731075"/>
                </a:lnTo>
                <a:lnTo>
                  <a:pt x="4312934" y="730269"/>
                </a:lnTo>
                <a:cubicBezTo>
                  <a:pt x="4308093" y="727913"/>
                  <a:pt x="4304365" y="724539"/>
                  <a:pt x="4301752" y="720147"/>
                </a:cubicBezTo>
                <a:cubicBezTo>
                  <a:pt x="4299138" y="715755"/>
                  <a:pt x="4297832" y="710539"/>
                  <a:pt x="4297832" y="704498"/>
                </a:cubicBezTo>
                <a:cubicBezTo>
                  <a:pt x="4297832" y="698414"/>
                  <a:pt x="4299203" y="693187"/>
                  <a:pt x="4301944" y="688817"/>
                </a:cubicBezTo>
                <a:cubicBezTo>
                  <a:pt x="4304687" y="684447"/>
                  <a:pt x="4308618" y="681084"/>
                  <a:pt x="4313738" y="678727"/>
                </a:cubicBezTo>
                <a:cubicBezTo>
                  <a:pt x="4318858" y="676371"/>
                  <a:pt x="4324952" y="675192"/>
                  <a:pt x="4332021" y="675192"/>
                </a:cubicBezTo>
                <a:close/>
                <a:moveTo>
                  <a:pt x="4165510" y="675192"/>
                </a:moveTo>
                <a:lnTo>
                  <a:pt x="4171422" y="675192"/>
                </a:lnTo>
                <a:lnTo>
                  <a:pt x="4180677" y="675192"/>
                </a:lnTo>
                <a:lnTo>
                  <a:pt x="4185561" y="675192"/>
                </a:lnTo>
                <a:lnTo>
                  <a:pt x="4219494" y="753341"/>
                </a:lnTo>
                <a:lnTo>
                  <a:pt x="4253941" y="675192"/>
                </a:lnTo>
                <a:lnTo>
                  <a:pt x="4258311" y="675192"/>
                </a:lnTo>
                <a:lnTo>
                  <a:pt x="4268337" y="675192"/>
                </a:lnTo>
                <a:lnTo>
                  <a:pt x="4273478" y="675192"/>
                </a:lnTo>
                <a:lnTo>
                  <a:pt x="4273478" y="773906"/>
                </a:lnTo>
                <a:lnTo>
                  <a:pt x="4258311" y="773906"/>
                </a:lnTo>
                <a:lnTo>
                  <a:pt x="4258311" y="698384"/>
                </a:lnTo>
                <a:lnTo>
                  <a:pt x="4225664" y="773906"/>
                </a:lnTo>
                <a:lnTo>
                  <a:pt x="4213324" y="773906"/>
                </a:lnTo>
                <a:lnTo>
                  <a:pt x="4180677" y="696994"/>
                </a:lnTo>
                <a:lnTo>
                  <a:pt x="4180677" y="773906"/>
                </a:lnTo>
                <a:lnTo>
                  <a:pt x="4165510" y="773906"/>
                </a:lnTo>
                <a:close/>
                <a:moveTo>
                  <a:pt x="3841660" y="675192"/>
                </a:moveTo>
                <a:lnTo>
                  <a:pt x="3882019" y="675192"/>
                </a:lnTo>
                <a:cubicBezTo>
                  <a:pt x="3892645" y="675192"/>
                  <a:pt x="3901085" y="677592"/>
                  <a:pt x="3907340" y="682390"/>
                </a:cubicBezTo>
                <a:cubicBezTo>
                  <a:pt x="3913596" y="687189"/>
                  <a:pt x="3916723" y="693530"/>
                  <a:pt x="3916723" y="701413"/>
                </a:cubicBezTo>
                <a:cubicBezTo>
                  <a:pt x="3916723" y="707411"/>
                  <a:pt x="3914945" y="712049"/>
                  <a:pt x="3911389" y="715327"/>
                </a:cubicBezTo>
                <a:cubicBezTo>
                  <a:pt x="3907833" y="718605"/>
                  <a:pt x="3903270" y="720822"/>
                  <a:pt x="3897700" y="721979"/>
                </a:cubicBezTo>
                <a:cubicBezTo>
                  <a:pt x="3901342" y="722493"/>
                  <a:pt x="3904887" y="723778"/>
                  <a:pt x="3908336" y="725835"/>
                </a:cubicBezTo>
                <a:cubicBezTo>
                  <a:pt x="3911785" y="727891"/>
                  <a:pt x="3914645" y="730708"/>
                  <a:pt x="3916916" y="734286"/>
                </a:cubicBezTo>
                <a:cubicBezTo>
                  <a:pt x="3919187" y="737863"/>
                  <a:pt x="3920322" y="742244"/>
                  <a:pt x="3920322" y="747428"/>
                </a:cubicBezTo>
                <a:cubicBezTo>
                  <a:pt x="3920322" y="752484"/>
                  <a:pt x="3919037" y="757004"/>
                  <a:pt x="3916466" y="760989"/>
                </a:cubicBezTo>
                <a:cubicBezTo>
                  <a:pt x="3913896" y="764973"/>
                  <a:pt x="3910211" y="768122"/>
                  <a:pt x="3905412" y="770436"/>
                </a:cubicBezTo>
                <a:cubicBezTo>
                  <a:pt x="3900614" y="772749"/>
                  <a:pt x="3894873" y="773906"/>
                  <a:pt x="3888189" y="773906"/>
                </a:cubicBezTo>
                <a:lnTo>
                  <a:pt x="3841660" y="773906"/>
                </a:lnTo>
                <a:close/>
                <a:moveTo>
                  <a:pt x="3360472" y="675192"/>
                </a:moveTo>
                <a:lnTo>
                  <a:pt x="3401088" y="675192"/>
                </a:lnTo>
                <a:lnTo>
                  <a:pt x="3401088" y="773906"/>
                </a:lnTo>
                <a:lnTo>
                  <a:pt x="3386692" y="773906"/>
                </a:lnTo>
                <a:lnTo>
                  <a:pt x="3386692" y="733804"/>
                </a:lnTo>
                <a:lnTo>
                  <a:pt x="3360221" y="733804"/>
                </a:lnTo>
                <a:lnTo>
                  <a:pt x="3337335" y="773906"/>
                </a:lnTo>
                <a:lnTo>
                  <a:pt x="3320883" y="773906"/>
                </a:lnTo>
                <a:lnTo>
                  <a:pt x="3345326" y="731075"/>
                </a:lnTo>
                <a:lnTo>
                  <a:pt x="3341384" y="730269"/>
                </a:lnTo>
                <a:cubicBezTo>
                  <a:pt x="3336543" y="727913"/>
                  <a:pt x="3332815" y="724539"/>
                  <a:pt x="3330202" y="720147"/>
                </a:cubicBezTo>
                <a:cubicBezTo>
                  <a:pt x="3327588" y="715755"/>
                  <a:pt x="3326281" y="710539"/>
                  <a:pt x="3326281" y="704498"/>
                </a:cubicBezTo>
                <a:cubicBezTo>
                  <a:pt x="3326281" y="698414"/>
                  <a:pt x="3327653" y="693187"/>
                  <a:pt x="3330395" y="688817"/>
                </a:cubicBezTo>
                <a:cubicBezTo>
                  <a:pt x="3333137" y="684447"/>
                  <a:pt x="3337068" y="681084"/>
                  <a:pt x="3342187" y="678727"/>
                </a:cubicBezTo>
                <a:cubicBezTo>
                  <a:pt x="3347308" y="676371"/>
                  <a:pt x="3353402" y="675192"/>
                  <a:pt x="3360472" y="675192"/>
                </a:cubicBezTo>
                <a:close/>
                <a:moveTo>
                  <a:pt x="3235645" y="675192"/>
                </a:moveTo>
                <a:lnTo>
                  <a:pt x="3301454" y="675192"/>
                </a:lnTo>
                <a:lnTo>
                  <a:pt x="3301454" y="773906"/>
                </a:lnTo>
                <a:lnTo>
                  <a:pt x="3286287" y="773906"/>
                </a:lnTo>
                <a:lnTo>
                  <a:pt x="3286287" y="689331"/>
                </a:lnTo>
                <a:lnTo>
                  <a:pt x="3250041" y="689331"/>
                </a:lnTo>
                <a:lnTo>
                  <a:pt x="3248498" y="724549"/>
                </a:lnTo>
                <a:cubicBezTo>
                  <a:pt x="3248156" y="732647"/>
                  <a:pt x="3247438" y="739770"/>
                  <a:pt x="3246346" y="745918"/>
                </a:cubicBezTo>
                <a:cubicBezTo>
                  <a:pt x="3245253" y="752066"/>
                  <a:pt x="3243604" y="757218"/>
                  <a:pt x="3241397" y="761374"/>
                </a:cubicBezTo>
                <a:cubicBezTo>
                  <a:pt x="3239191" y="765530"/>
                  <a:pt x="3236267" y="768658"/>
                  <a:pt x="3232625" y="770757"/>
                </a:cubicBezTo>
                <a:cubicBezTo>
                  <a:pt x="3228983" y="772856"/>
                  <a:pt x="3224420" y="773906"/>
                  <a:pt x="3218936" y="773906"/>
                </a:cubicBezTo>
                <a:lnTo>
                  <a:pt x="3213794" y="773906"/>
                </a:lnTo>
                <a:lnTo>
                  <a:pt x="3213794" y="759767"/>
                </a:lnTo>
                <a:lnTo>
                  <a:pt x="3217393" y="759767"/>
                </a:lnTo>
                <a:cubicBezTo>
                  <a:pt x="3220350" y="759767"/>
                  <a:pt x="3222813" y="759178"/>
                  <a:pt x="3224784" y="758000"/>
                </a:cubicBezTo>
                <a:cubicBezTo>
                  <a:pt x="3226755" y="756822"/>
                  <a:pt x="3228351" y="754744"/>
                  <a:pt x="3229572" y="751766"/>
                </a:cubicBezTo>
                <a:cubicBezTo>
                  <a:pt x="3230793" y="748789"/>
                  <a:pt x="3231736" y="744633"/>
                  <a:pt x="3232400" y="739298"/>
                </a:cubicBezTo>
                <a:cubicBezTo>
                  <a:pt x="3233064" y="733964"/>
                  <a:pt x="3233546" y="727163"/>
                  <a:pt x="3233846" y="718894"/>
                </a:cubicBezTo>
                <a:close/>
                <a:moveTo>
                  <a:pt x="3123145" y="675192"/>
                </a:moveTo>
                <a:lnTo>
                  <a:pt x="3185869" y="675192"/>
                </a:lnTo>
                <a:lnTo>
                  <a:pt x="3185869" y="759767"/>
                </a:lnTo>
                <a:lnTo>
                  <a:pt x="3201036" y="759767"/>
                </a:lnTo>
                <a:lnTo>
                  <a:pt x="3201036" y="802183"/>
                </a:lnTo>
                <a:lnTo>
                  <a:pt x="3185869" y="802183"/>
                </a:lnTo>
                <a:lnTo>
                  <a:pt x="3185869" y="773906"/>
                </a:lnTo>
                <a:lnTo>
                  <a:pt x="3112862" y="773906"/>
                </a:lnTo>
                <a:lnTo>
                  <a:pt x="3112862" y="802183"/>
                </a:lnTo>
                <a:lnTo>
                  <a:pt x="3097695" y="802183"/>
                </a:lnTo>
                <a:lnTo>
                  <a:pt x="3097695" y="759767"/>
                </a:lnTo>
                <a:lnTo>
                  <a:pt x="3105921" y="759767"/>
                </a:lnTo>
                <a:cubicBezTo>
                  <a:pt x="3107935" y="757668"/>
                  <a:pt x="3109670" y="755397"/>
                  <a:pt x="3111127" y="752955"/>
                </a:cubicBezTo>
                <a:cubicBezTo>
                  <a:pt x="3112583" y="750513"/>
                  <a:pt x="3113858" y="747610"/>
                  <a:pt x="3114951" y="744247"/>
                </a:cubicBezTo>
                <a:cubicBezTo>
                  <a:pt x="3116043" y="740884"/>
                  <a:pt x="3116975" y="736771"/>
                  <a:pt x="3117746" y="731908"/>
                </a:cubicBezTo>
                <a:cubicBezTo>
                  <a:pt x="3118517" y="727045"/>
                  <a:pt x="3119203" y="721165"/>
                  <a:pt x="3119803" y="714267"/>
                </a:cubicBezTo>
                <a:close/>
                <a:moveTo>
                  <a:pt x="2924811" y="675192"/>
                </a:moveTo>
                <a:lnTo>
                  <a:pt x="2939978" y="675192"/>
                </a:lnTo>
                <a:lnTo>
                  <a:pt x="2939978" y="773906"/>
                </a:lnTo>
                <a:lnTo>
                  <a:pt x="2924811" y="773906"/>
                </a:lnTo>
                <a:close/>
                <a:moveTo>
                  <a:pt x="2832010" y="675192"/>
                </a:moveTo>
                <a:lnTo>
                  <a:pt x="2847177" y="675192"/>
                </a:lnTo>
                <a:lnTo>
                  <a:pt x="2847177" y="710925"/>
                </a:lnTo>
                <a:lnTo>
                  <a:pt x="2873397" y="710925"/>
                </a:lnTo>
                <a:cubicBezTo>
                  <a:pt x="2884965" y="710925"/>
                  <a:pt x="2893813" y="713860"/>
                  <a:pt x="2899940" y="719729"/>
                </a:cubicBezTo>
                <a:cubicBezTo>
                  <a:pt x="2906066" y="725599"/>
                  <a:pt x="2909130" y="733032"/>
                  <a:pt x="2909130" y="742030"/>
                </a:cubicBezTo>
                <a:cubicBezTo>
                  <a:pt x="2909130" y="747942"/>
                  <a:pt x="2907759" y="753309"/>
                  <a:pt x="2905017" y="758129"/>
                </a:cubicBezTo>
                <a:cubicBezTo>
                  <a:pt x="2902275" y="762949"/>
                  <a:pt x="2898247" y="766783"/>
                  <a:pt x="2892935" y="769632"/>
                </a:cubicBezTo>
                <a:cubicBezTo>
                  <a:pt x="2887622" y="772482"/>
                  <a:pt x="2881110" y="773906"/>
                  <a:pt x="2873397" y="773906"/>
                </a:cubicBezTo>
                <a:lnTo>
                  <a:pt x="2832010" y="773906"/>
                </a:lnTo>
                <a:close/>
                <a:moveTo>
                  <a:pt x="2727235" y="675192"/>
                </a:moveTo>
                <a:lnTo>
                  <a:pt x="2742402" y="675192"/>
                </a:lnTo>
                <a:lnTo>
                  <a:pt x="2742402" y="717608"/>
                </a:lnTo>
                <a:lnTo>
                  <a:pt x="2789702" y="717608"/>
                </a:lnTo>
                <a:lnTo>
                  <a:pt x="2789702" y="675192"/>
                </a:lnTo>
                <a:lnTo>
                  <a:pt x="2804869" y="675192"/>
                </a:lnTo>
                <a:lnTo>
                  <a:pt x="2804869" y="773906"/>
                </a:lnTo>
                <a:lnTo>
                  <a:pt x="2789702" y="773906"/>
                </a:lnTo>
                <a:lnTo>
                  <a:pt x="2789702" y="731747"/>
                </a:lnTo>
                <a:lnTo>
                  <a:pt x="2742402" y="731747"/>
                </a:lnTo>
                <a:lnTo>
                  <a:pt x="2742402" y="773906"/>
                </a:lnTo>
                <a:lnTo>
                  <a:pt x="2727235" y="773906"/>
                </a:lnTo>
                <a:close/>
                <a:moveTo>
                  <a:pt x="2418295" y="675192"/>
                </a:moveTo>
                <a:lnTo>
                  <a:pt x="2481019" y="675192"/>
                </a:lnTo>
                <a:lnTo>
                  <a:pt x="2481019" y="759767"/>
                </a:lnTo>
                <a:lnTo>
                  <a:pt x="2496186" y="759767"/>
                </a:lnTo>
                <a:lnTo>
                  <a:pt x="2496186" y="802183"/>
                </a:lnTo>
                <a:lnTo>
                  <a:pt x="2481019" y="802183"/>
                </a:lnTo>
                <a:lnTo>
                  <a:pt x="2481019" y="773906"/>
                </a:lnTo>
                <a:lnTo>
                  <a:pt x="2408012" y="773906"/>
                </a:lnTo>
                <a:lnTo>
                  <a:pt x="2408012" y="802183"/>
                </a:lnTo>
                <a:lnTo>
                  <a:pt x="2392845" y="802183"/>
                </a:lnTo>
                <a:lnTo>
                  <a:pt x="2392845" y="759767"/>
                </a:lnTo>
                <a:lnTo>
                  <a:pt x="2401071" y="759767"/>
                </a:lnTo>
                <a:cubicBezTo>
                  <a:pt x="2403085" y="757668"/>
                  <a:pt x="2404820" y="755397"/>
                  <a:pt x="2406277" y="752955"/>
                </a:cubicBezTo>
                <a:cubicBezTo>
                  <a:pt x="2407733" y="750513"/>
                  <a:pt x="2409008" y="747610"/>
                  <a:pt x="2410101" y="744247"/>
                </a:cubicBezTo>
                <a:cubicBezTo>
                  <a:pt x="2411193" y="740884"/>
                  <a:pt x="2412125" y="736771"/>
                  <a:pt x="2412896" y="731908"/>
                </a:cubicBezTo>
                <a:cubicBezTo>
                  <a:pt x="2413667" y="727045"/>
                  <a:pt x="2414353" y="721165"/>
                  <a:pt x="2414953" y="714267"/>
                </a:cubicBezTo>
                <a:close/>
                <a:moveTo>
                  <a:pt x="2290898" y="675192"/>
                </a:moveTo>
                <a:lnTo>
                  <a:pt x="2307350" y="675192"/>
                </a:lnTo>
                <a:lnTo>
                  <a:pt x="2334599" y="753855"/>
                </a:lnTo>
                <a:lnTo>
                  <a:pt x="2335627" y="753855"/>
                </a:lnTo>
                <a:lnTo>
                  <a:pt x="2362877" y="675192"/>
                </a:lnTo>
                <a:lnTo>
                  <a:pt x="2379457" y="675449"/>
                </a:lnTo>
                <a:lnTo>
                  <a:pt x="2337427" y="788302"/>
                </a:lnTo>
                <a:cubicBezTo>
                  <a:pt x="2335542" y="793315"/>
                  <a:pt x="2333207" y="797481"/>
                  <a:pt x="2330422" y="800802"/>
                </a:cubicBezTo>
                <a:cubicBezTo>
                  <a:pt x="2327637" y="804122"/>
                  <a:pt x="2324413" y="806596"/>
                  <a:pt x="2320750" y="808225"/>
                </a:cubicBezTo>
                <a:cubicBezTo>
                  <a:pt x="2317086" y="809853"/>
                  <a:pt x="2312963" y="810667"/>
                  <a:pt x="2308378" y="810667"/>
                </a:cubicBezTo>
                <a:cubicBezTo>
                  <a:pt x="2305808" y="810667"/>
                  <a:pt x="2303515" y="810463"/>
                  <a:pt x="2301502" y="810056"/>
                </a:cubicBezTo>
                <a:cubicBezTo>
                  <a:pt x="2299488" y="809649"/>
                  <a:pt x="2298096" y="809253"/>
                  <a:pt x="2297324" y="808867"/>
                </a:cubicBezTo>
                <a:lnTo>
                  <a:pt x="2301181" y="795500"/>
                </a:lnTo>
                <a:cubicBezTo>
                  <a:pt x="2306707" y="796914"/>
                  <a:pt x="2311313" y="796881"/>
                  <a:pt x="2314998" y="795403"/>
                </a:cubicBezTo>
                <a:cubicBezTo>
                  <a:pt x="2318683" y="793925"/>
                  <a:pt x="2321874" y="789501"/>
                  <a:pt x="2324573" y="782132"/>
                </a:cubicBezTo>
                <a:lnTo>
                  <a:pt x="2327401" y="774420"/>
                </a:lnTo>
                <a:close/>
                <a:moveTo>
                  <a:pt x="2155735" y="675192"/>
                </a:moveTo>
                <a:lnTo>
                  <a:pt x="2196094" y="675192"/>
                </a:lnTo>
                <a:cubicBezTo>
                  <a:pt x="2206720" y="675192"/>
                  <a:pt x="2215160" y="677592"/>
                  <a:pt x="2221415" y="682390"/>
                </a:cubicBezTo>
                <a:cubicBezTo>
                  <a:pt x="2227671" y="687189"/>
                  <a:pt x="2230798" y="693530"/>
                  <a:pt x="2230798" y="701413"/>
                </a:cubicBezTo>
                <a:cubicBezTo>
                  <a:pt x="2230798" y="707411"/>
                  <a:pt x="2229020" y="712049"/>
                  <a:pt x="2225464" y="715327"/>
                </a:cubicBezTo>
                <a:cubicBezTo>
                  <a:pt x="2221908" y="718605"/>
                  <a:pt x="2217345" y="720822"/>
                  <a:pt x="2211775" y="721979"/>
                </a:cubicBezTo>
                <a:cubicBezTo>
                  <a:pt x="2215417" y="722493"/>
                  <a:pt x="2218962" y="723778"/>
                  <a:pt x="2222411" y="725835"/>
                </a:cubicBezTo>
                <a:cubicBezTo>
                  <a:pt x="2225860" y="727891"/>
                  <a:pt x="2228720" y="730708"/>
                  <a:pt x="2230991" y="734286"/>
                </a:cubicBezTo>
                <a:cubicBezTo>
                  <a:pt x="2233262" y="737863"/>
                  <a:pt x="2234397" y="742244"/>
                  <a:pt x="2234397" y="747428"/>
                </a:cubicBezTo>
                <a:cubicBezTo>
                  <a:pt x="2234397" y="752484"/>
                  <a:pt x="2233112" y="757004"/>
                  <a:pt x="2230541" y="760989"/>
                </a:cubicBezTo>
                <a:cubicBezTo>
                  <a:pt x="2227971" y="764973"/>
                  <a:pt x="2224286" y="768122"/>
                  <a:pt x="2219487" y="770436"/>
                </a:cubicBezTo>
                <a:cubicBezTo>
                  <a:pt x="2214689" y="772749"/>
                  <a:pt x="2208948" y="773906"/>
                  <a:pt x="2202264" y="773906"/>
                </a:cubicBezTo>
                <a:lnTo>
                  <a:pt x="2155735" y="773906"/>
                </a:lnTo>
                <a:close/>
                <a:moveTo>
                  <a:pt x="1819404" y="675192"/>
                </a:moveTo>
                <a:lnTo>
                  <a:pt x="1845560" y="675192"/>
                </a:lnTo>
                <a:lnTo>
                  <a:pt x="1845560" y="737788"/>
                </a:lnTo>
                <a:lnTo>
                  <a:pt x="1881100" y="675192"/>
                </a:lnTo>
                <a:lnTo>
                  <a:pt x="1908092" y="675192"/>
                </a:lnTo>
                <a:lnTo>
                  <a:pt x="1908092" y="773906"/>
                </a:lnTo>
                <a:lnTo>
                  <a:pt x="1881999" y="773906"/>
                </a:lnTo>
                <a:lnTo>
                  <a:pt x="1881999" y="711118"/>
                </a:lnTo>
                <a:lnTo>
                  <a:pt x="1846588" y="773906"/>
                </a:lnTo>
                <a:lnTo>
                  <a:pt x="1819404" y="773906"/>
                </a:lnTo>
                <a:close/>
                <a:moveTo>
                  <a:pt x="1686054" y="675192"/>
                </a:moveTo>
                <a:lnTo>
                  <a:pt x="1712210" y="675192"/>
                </a:lnTo>
                <a:lnTo>
                  <a:pt x="1712210" y="752377"/>
                </a:lnTo>
                <a:lnTo>
                  <a:pt x="1746529" y="752377"/>
                </a:lnTo>
                <a:lnTo>
                  <a:pt x="1746529" y="675192"/>
                </a:lnTo>
                <a:lnTo>
                  <a:pt x="1772364" y="675192"/>
                </a:lnTo>
                <a:lnTo>
                  <a:pt x="1772364" y="755012"/>
                </a:lnTo>
                <a:lnTo>
                  <a:pt x="1798906" y="755012"/>
                </a:lnTo>
                <a:lnTo>
                  <a:pt x="1798906" y="805654"/>
                </a:lnTo>
                <a:lnTo>
                  <a:pt x="1772364" y="805654"/>
                </a:lnTo>
                <a:lnTo>
                  <a:pt x="1772364" y="773906"/>
                </a:lnTo>
                <a:lnTo>
                  <a:pt x="1686054" y="773906"/>
                </a:lnTo>
                <a:close/>
                <a:moveTo>
                  <a:pt x="1471362" y="675192"/>
                </a:moveTo>
                <a:lnTo>
                  <a:pt x="1560821" y="675192"/>
                </a:lnTo>
                <a:lnTo>
                  <a:pt x="1560821" y="696722"/>
                </a:lnTo>
                <a:lnTo>
                  <a:pt x="1529009" y="696722"/>
                </a:lnTo>
                <a:lnTo>
                  <a:pt x="1529009" y="773906"/>
                </a:lnTo>
                <a:lnTo>
                  <a:pt x="1502917" y="773906"/>
                </a:lnTo>
                <a:lnTo>
                  <a:pt x="1502917" y="696722"/>
                </a:lnTo>
                <a:lnTo>
                  <a:pt x="1471362" y="696722"/>
                </a:lnTo>
                <a:close/>
                <a:moveTo>
                  <a:pt x="1371729" y="675192"/>
                </a:moveTo>
                <a:lnTo>
                  <a:pt x="1397885" y="675192"/>
                </a:lnTo>
                <a:lnTo>
                  <a:pt x="1397885" y="713624"/>
                </a:lnTo>
                <a:lnTo>
                  <a:pt x="1431625" y="713624"/>
                </a:lnTo>
                <a:lnTo>
                  <a:pt x="1431625" y="675192"/>
                </a:lnTo>
                <a:lnTo>
                  <a:pt x="1457589" y="675192"/>
                </a:lnTo>
                <a:lnTo>
                  <a:pt x="1457589" y="773906"/>
                </a:lnTo>
                <a:lnTo>
                  <a:pt x="1431625" y="773906"/>
                </a:lnTo>
                <a:lnTo>
                  <a:pt x="1431625" y="735153"/>
                </a:lnTo>
                <a:lnTo>
                  <a:pt x="1397885" y="735153"/>
                </a:lnTo>
                <a:lnTo>
                  <a:pt x="1397885" y="773906"/>
                </a:lnTo>
                <a:lnTo>
                  <a:pt x="1371729" y="773906"/>
                </a:lnTo>
                <a:close/>
                <a:moveTo>
                  <a:pt x="847854" y="675192"/>
                </a:moveTo>
                <a:lnTo>
                  <a:pt x="934164" y="675192"/>
                </a:lnTo>
                <a:lnTo>
                  <a:pt x="934164" y="773906"/>
                </a:lnTo>
                <a:lnTo>
                  <a:pt x="908007" y="773906"/>
                </a:lnTo>
                <a:lnTo>
                  <a:pt x="908007" y="696722"/>
                </a:lnTo>
                <a:lnTo>
                  <a:pt x="873689" y="696722"/>
                </a:lnTo>
                <a:lnTo>
                  <a:pt x="873689" y="773906"/>
                </a:lnTo>
                <a:lnTo>
                  <a:pt x="847854" y="773906"/>
                </a:lnTo>
                <a:close/>
                <a:moveTo>
                  <a:pt x="4748280" y="673907"/>
                </a:moveTo>
                <a:cubicBezTo>
                  <a:pt x="4753422" y="673907"/>
                  <a:pt x="4758499" y="674764"/>
                  <a:pt x="4763512" y="676478"/>
                </a:cubicBezTo>
                <a:cubicBezTo>
                  <a:pt x="4768524" y="678192"/>
                  <a:pt x="4773087" y="680966"/>
                  <a:pt x="4777200" y="684800"/>
                </a:cubicBezTo>
                <a:cubicBezTo>
                  <a:pt x="4781313" y="688635"/>
                  <a:pt x="4784591" y="693701"/>
                  <a:pt x="4787033" y="699999"/>
                </a:cubicBezTo>
                <a:cubicBezTo>
                  <a:pt x="4789475" y="706298"/>
                  <a:pt x="4790696" y="714052"/>
                  <a:pt x="4790696" y="723264"/>
                </a:cubicBezTo>
                <a:lnTo>
                  <a:pt x="4790696" y="729691"/>
                </a:lnTo>
                <a:lnTo>
                  <a:pt x="4719397" y="729691"/>
                </a:lnTo>
                <a:lnTo>
                  <a:pt x="4722863" y="746561"/>
                </a:lnTo>
                <a:cubicBezTo>
                  <a:pt x="4725455" y="751723"/>
                  <a:pt x="4729065" y="755644"/>
                  <a:pt x="4733692" y="758321"/>
                </a:cubicBezTo>
                <a:cubicBezTo>
                  <a:pt x="4738319" y="760999"/>
                  <a:pt x="4743696" y="762338"/>
                  <a:pt x="4749823" y="762338"/>
                </a:cubicBezTo>
                <a:cubicBezTo>
                  <a:pt x="4753807" y="762338"/>
                  <a:pt x="4757417" y="761770"/>
                  <a:pt x="4760651" y="760635"/>
                </a:cubicBezTo>
                <a:cubicBezTo>
                  <a:pt x="4763886" y="759500"/>
                  <a:pt x="4766682" y="757786"/>
                  <a:pt x="4769039" y="755494"/>
                </a:cubicBezTo>
                <a:cubicBezTo>
                  <a:pt x="4771395" y="753201"/>
                  <a:pt x="4773216" y="750342"/>
                  <a:pt x="4774501" y="746914"/>
                </a:cubicBezTo>
                <a:lnTo>
                  <a:pt x="4789154" y="751027"/>
                </a:lnTo>
                <a:cubicBezTo>
                  <a:pt x="4787611" y="755997"/>
                  <a:pt x="4785019" y="760357"/>
                  <a:pt x="4781377" y="764105"/>
                </a:cubicBezTo>
                <a:cubicBezTo>
                  <a:pt x="4777736" y="767854"/>
                  <a:pt x="4773237" y="770768"/>
                  <a:pt x="4767882" y="772846"/>
                </a:cubicBezTo>
                <a:cubicBezTo>
                  <a:pt x="4762526" y="774924"/>
                  <a:pt x="4756506" y="775963"/>
                  <a:pt x="4749823" y="775963"/>
                </a:cubicBezTo>
                <a:cubicBezTo>
                  <a:pt x="4740311" y="775963"/>
                  <a:pt x="4732117" y="773853"/>
                  <a:pt x="4725241" y="769632"/>
                </a:cubicBezTo>
                <a:cubicBezTo>
                  <a:pt x="4718364" y="765412"/>
                  <a:pt x="4713073" y="759500"/>
                  <a:pt x="4709367" y="751895"/>
                </a:cubicBezTo>
                <a:cubicBezTo>
                  <a:pt x="4705661" y="744290"/>
                  <a:pt x="4703808" y="735432"/>
                  <a:pt x="4703808" y="725320"/>
                </a:cubicBezTo>
                <a:cubicBezTo>
                  <a:pt x="4703808" y="715209"/>
                  <a:pt x="4705661" y="706287"/>
                  <a:pt x="4709367" y="698553"/>
                </a:cubicBezTo>
                <a:cubicBezTo>
                  <a:pt x="4713073" y="690820"/>
                  <a:pt x="4718257" y="684779"/>
                  <a:pt x="4724919" y="680430"/>
                </a:cubicBezTo>
                <a:cubicBezTo>
                  <a:pt x="4731582" y="676081"/>
                  <a:pt x="4739369" y="673907"/>
                  <a:pt x="4748280" y="673907"/>
                </a:cubicBezTo>
                <a:close/>
                <a:moveTo>
                  <a:pt x="4100580" y="673907"/>
                </a:moveTo>
                <a:cubicBezTo>
                  <a:pt x="4105722" y="673907"/>
                  <a:pt x="4110799" y="674764"/>
                  <a:pt x="4115811" y="676478"/>
                </a:cubicBezTo>
                <a:cubicBezTo>
                  <a:pt x="4120824" y="678192"/>
                  <a:pt x="4125387" y="680966"/>
                  <a:pt x="4129500" y="684800"/>
                </a:cubicBezTo>
                <a:cubicBezTo>
                  <a:pt x="4133613" y="688635"/>
                  <a:pt x="4136891" y="693701"/>
                  <a:pt x="4139333" y="699999"/>
                </a:cubicBezTo>
                <a:cubicBezTo>
                  <a:pt x="4141775" y="706298"/>
                  <a:pt x="4142996" y="714052"/>
                  <a:pt x="4142996" y="723264"/>
                </a:cubicBezTo>
                <a:lnTo>
                  <a:pt x="4142996" y="729691"/>
                </a:lnTo>
                <a:lnTo>
                  <a:pt x="4071697" y="729691"/>
                </a:lnTo>
                <a:lnTo>
                  <a:pt x="4075163" y="746561"/>
                </a:lnTo>
                <a:cubicBezTo>
                  <a:pt x="4077755" y="751723"/>
                  <a:pt x="4081365" y="755644"/>
                  <a:pt x="4085992" y="758321"/>
                </a:cubicBezTo>
                <a:cubicBezTo>
                  <a:pt x="4090619" y="760999"/>
                  <a:pt x="4095996" y="762338"/>
                  <a:pt x="4102123" y="762338"/>
                </a:cubicBezTo>
                <a:cubicBezTo>
                  <a:pt x="4106107" y="762338"/>
                  <a:pt x="4109717" y="761770"/>
                  <a:pt x="4112952" y="760635"/>
                </a:cubicBezTo>
                <a:cubicBezTo>
                  <a:pt x="4116186" y="759500"/>
                  <a:pt x="4118982" y="757786"/>
                  <a:pt x="4121338" y="755494"/>
                </a:cubicBezTo>
                <a:cubicBezTo>
                  <a:pt x="4123695" y="753201"/>
                  <a:pt x="4125516" y="750342"/>
                  <a:pt x="4126801" y="746914"/>
                </a:cubicBezTo>
                <a:lnTo>
                  <a:pt x="4141454" y="751027"/>
                </a:lnTo>
                <a:cubicBezTo>
                  <a:pt x="4139911" y="755997"/>
                  <a:pt x="4137319" y="760357"/>
                  <a:pt x="4133678" y="764105"/>
                </a:cubicBezTo>
                <a:cubicBezTo>
                  <a:pt x="4130036" y="767854"/>
                  <a:pt x="4125537" y="770768"/>
                  <a:pt x="4120182" y="772846"/>
                </a:cubicBezTo>
                <a:cubicBezTo>
                  <a:pt x="4114826" y="774924"/>
                  <a:pt x="4108806" y="775963"/>
                  <a:pt x="4102123" y="775963"/>
                </a:cubicBezTo>
                <a:cubicBezTo>
                  <a:pt x="4092611" y="775963"/>
                  <a:pt x="4084417" y="773853"/>
                  <a:pt x="4077541" y="769632"/>
                </a:cubicBezTo>
                <a:cubicBezTo>
                  <a:pt x="4070664" y="765412"/>
                  <a:pt x="4065373" y="759500"/>
                  <a:pt x="4061667" y="751895"/>
                </a:cubicBezTo>
                <a:cubicBezTo>
                  <a:pt x="4057961" y="744290"/>
                  <a:pt x="4056108" y="735432"/>
                  <a:pt x="4056108" y="725320"/>
                </a:cubicBezTo>
                <a:cubicBezTo>
                  <a:pt x="4056108" y="715209"/>
                  <a:pt x="4057961" y="706287"/>
                  <a:pt x="4061667" y="698553"/>
                </a:cubicBezTo>
                <a:cubicBezTo>
                  <a:pt x="4065373" y="690820"/>
                  <a:pt x="4070557" y="684779"/>
                  <a:pt x="4077219" y="680430"/>
                </a:cubicBezTo>
                <a:cubicBezTo>
                  <a:pt x="4083882" y="676081"/>
                  <a:pt x="4091669" y="673907"/>
                  <a:pt x="4100580" y="673907"/>
                </a:cubicBezTo>
                <a:close/>
                <a:moveTo>
                  <a:pt x="3991421" y="673907"/>
                </a:moveTo>
                <a:cubicBezTo>
                  <a:pt x="3999733" y="673907"/>
                  <a:pt x="4007060" y="675985"/>
                  <a:pt x="4013401" y="680141"/>
                </a:cubicBezTo>
                <a:cubicBezTo>
                  <a:pt x="4019742" y="684297"/>
                  <a:pt x="4024690" y="690188"/>
                  <a:pt x="4028246" y="697814"/>
                </a:cubicBezTo>
                <a:cubicBezTo>
                  <a:pt x="4031802" y="705441"/>
                  <a:pt x="4033580" y="714438"/>
                  <a:pt x="4033580" y="724806"/>
                </a:cubicBezTo>
                <a:cubicBezTo>
                  <a:pt x="4033580" y="735260"/>
                  <a:pt x="4031802" y="744311"/>
                  <a:pt x="4028246" y="751959"/>
                </a:cubicBezTo>
                <a:cubicBezTo>
                  <a:pt x="4024690" y="759607"/>
                  <a:pt x="4019763" y="765519"/>
                  <a:pt x="4013465" y="769697"/>
                </a:cubicBezTo>
                <a:cubicBezTo>
                  <a:pt x="4007167" y="773874"/>
                  <a:pt x="3999905" y="775963"/>
                  <a:pt x="3991678" y="775963"/>
                </a:cubicBezTo>
                <a:cubicBezTo>
                  <a:pt x="3985337" y="775963"/>
                  <a:pt x="3980260" y="774902"/>
                  <a:pt x="3976447" y="772781"/>
                </a:cubicBezTo>
                <a:cubicBezTo>
                  <a:pt x="3972634" y="770661"/>
                  <a:pt x="3969699" y="768240"/>
                  <a:pt x="3967643" y="765519"/>
                </a:cubicBezTo>
                <a:cubicBezTo>
                  <a:pt x="3965586" y="762799"/>
                  <a:pt x="3964001" y="760539"/>
                  <a:pt x="3962887" y="758739"/>
                </a:cubicBezTo>
                <a:lnTo>
                  <a:pt x="3961602" y="758739"/>
                </a:lnTo>
                <a:lnTo>
                  <a:pt x="3961602" y="810924"/>
                </a:lnTo>
                <a:lnTo>
                  <a:pt x="3946435" y="810924"/>
                </a:lnTo>
                <a:lnTo>
                  <a:pt x="3946435" y="675192"/>
                </a:lnTo>
                <a:lnTo>
                  <a:pt x="3961087" y="675192"/>
                </a:lnTo>
                <a:lnTo>
                  <a:pt x="3961087" y="690874"/>
                </a:lnTo>
                <a:lnTo>
                  <a:pt x="3962887" y="690874"/>
                </a:lnTo>
                <a:cubicBezTo>
                  <a:pt x="3964001" y="689160"/>
                  <a:pt x="3965554" y="686964"/>
                  <a:pt x="3967546" y="684286"/>
                </a:cubicBezTo>
                <a:cubicBezTo>
                  <a:pt x="3969538" y="681608"/>
                  <a:pt x="3972409" y="679209"/>
                  <a:pt x="3976158" y="677088"/>
                </a:cubicBezTo>
                <a:cubicBezTo>
                  <a:pt x="3979907" y="674968"/>
                  <a:pt x="3984995" y="673907"/>
                  <a:pt x="3991421" y="673907"/>
                </a:cubicBezTo>
                <a:close/>
                <a:moveTo>
                  <a:pt x="3738630" y="673907"/>
                </a:moveTo>
                <a:cubicBezTo>
                  <a:pt x="3745571" y="673907"/>
                  <a:pt x="3751826" y="675192"/>
                  <a:pt x="3757396" y="677763"/>
                </a:cubicBezTo>
                <a:cubicBezTo>
                  <a:pt x="3762966" y="680334"/>
                  <a:pt x="3767529" y="683933"/>
                  <a:pt x="3771085" y="688560"/>
                </a:cubicBezTo>
                <a:cubicBezTo>
                  <a:pt x="3774641" y="693187"/>
                  <a:pt x="3776847" y="698586"/>
                  <a:pt x="3777704" y="704755"/>
                </a:cubicBezTo>
                <a:lnTo>
                  <a:pt x="3762537" y="704755"/>
                </a:lnTo>
                <a:cubicBezTo>
                  <a:pt x="3761380" y="700256"/>
                  <a:pt x="3758820" y="696261"/>
                  <a:pt x="3754857" y="692769"/>
                </a:cubicBezTo>
                <a:cubicBezTo>
                  <a:pt x="3750894" y="689278"/>
                  <a:pt x="3745571" y="687532"/>
                  <a:pt x="3738887" y="687532"/>
                </a:cubicBezTo>
                <a:cubicBezTo>
                  <a:pt x="3732975" y="687532"/>
                  <a:pt x="3727801" y="689063"/>
                  <a:pt x="3723367" y="692127"/>
                </a:cubicBezTo>
                <a:cubicBezTo>
                  <a:pt x="3718932" y="695190"/>
                  <a:pt x="3715483" y="699496"/>
                  <a:pt x="3713020" y="705044"/>
                </a:cubicBezTo>
                <a:cubicBezTo>
                  <a:pt x="3710556" y="710593"/>
                  <a:pt x="3709324" y="717094"/>
                  <a:pt x="3709324" y="724549"/>
                </a:cubicBezTo>
                <a:cubicBezTo>
                  <a:pt x="3709324" y="732176"/>
                  <a:pt x="3710535" y="738816"/>
                  <a:pt x="3712956" y="744472"/>
                </a:cubicBezTo>
                <a:cubicBezTo>
                  <a:pt x="3715376" y="750127"/>
                  <a:pt x="3718804" y="754519"/>
                  <a:pt x="3723238" y="757647"/>
                </a:cubicBezTo>
                <a:cubicBezTo>
                  <a:pt x="3727673" y="760774"/>
                  <a:pt x="3732889" y="762338"/>
                  <a:pt x="3738887" y="762338"/>
                </a:cubicBezTo>
                <a:cubicBezTo>
                  <a:pt x="3742829" y="762338"/>
                  <a:pt x="3746406" y="761653"/>
                  <a:pt x="3749620" y="760282"/>
                </a:cubicBezTo>
                <a:cubicBezTo>
                  <a:pt x="3752833" y="758911"/>
                  <a:pt x="3755554" y="756940"/>
                  <a:pt x="3757782" y="754369"/>
                </a:cubicBezTo>
                <a:cubicBezTo>
                  <a:pt x="3760009" y="751798"/>
                  <a:pt x="3761595" y="748714"/>
                  <a:pt x="3762537" y="745115"/>
                </a:cubicBezTo>
                <a:lnTo>
                  <a:pt x="3777704" y="745115"/>
                </a:lnTo>
                <a:cubicBezTo>
                  <a:pt x="3776847" y="750941"/>
                  <a:pt x="3774737" y="756179"/>
                  <a:pt x="3771374" y="760828"/>
                </a:cubicBezTo>
                <a:cubicBezTo>
                  <a:pt x="3768011" y="765476"/>
                  <a:pt x="3763576" y="769161"/>
                  <a:pt x="3758071" y="771882"/>
                </a:cubicBezTo>
                <a:cubicBezTo>
                  <a:pt x="3752565" y="774602"/>
                  <a:pt x="3746171" y="775963"/>
                  <a:pt x="3738887" y="775963"/>
                </a:cubicBezTo>
                <a:cubicBezTo>
                  <a:pt x="3729633" y="775963"/>
                  <a:pt x="3721664" y="773778"/>
                  <a:pt x="3714980" y="769407"/>
                </a:cubicBezTo>
                <a:cubicBezTo>
                  <a:pt x="3708296" y="765037"/>
                  <a:pt x="3703155" y="759018"/>
                  <a:pt x="3699556" y="751348"/>
                </a:cubicBezTo>
                <a:cubicBezTo>
                  <a:pt x="3695957" y="743679"/>
                  <a:pt x="3694158" y="734918"/>
                  <a:pt x="3694158" y="725063"/>
                </a:cubicBezTo>
                <a:cubicBezTo>
                  <a:pt x="3694158" y="715038"/>
                  <a:pt x="3696011" y="706180"/>
                  <a:pt x="3699717" y="698489"/>
                </a:cubicBezTo>
                <a:cubicBezTo>
                  <a:pt x="3703423" y="690799"/>
                  <a:pt x="3708607" y="684779"/>
                  <a:pt x="3715269" y="680430"/>
                </a:cubicBezTo>
                <a:cubicBezTo>
                  <a:pt x="3721931" y="676081"/>
                  <a:pt x="3729718" y="673907"/>
                  <a:pt x="3738630" y="673907"/>
                </a:cubicBezTo>
                <a:close/>
                <a:moveTo>
                  <a:pt x="3631799" y="673907"/>
                </a:moveTo>
                <a:cubicBezTo>
                  <a:pt x="3634969" y="673907"/>
                  <a:pt x="3638622" y="674282"/>
                  <a:pt x="3642756" y="675032"/>
                </a:cubicBezTo>
                <a:cubicBezTo>
                  <a:pt x="3646890" y="675782"/>
                  <a:pt x="3650897" y="677313"/>
                  <a:pt x="3654774" y="679627"/>
                </a:cubicBezTo>
                <a:cubicBezTo>
                  <a:pt x="3658651" y="681940"/>
                  <a:pt x="3661875" y="685432"/>
                  <a:pt x="3664446" y="690102"/>
                </a:cubicBezTo>
                <a:cubicBezTo>
                  <a:pt x="3667017" y="694772"/>
                  <a:pt x="3668302" y="701028"/>
                  <a:pt x="3668302" y="708868"/>
                </a:cubicBezTo>
                <a:lnTo>
                  <a:pt x="3668302" y="773906"/>
                </a:lnTo>
                <a:lnTo>
                  <a:pt x="3653135" y="773906"/>
                </a:lnTo>
                <a:lnTo>
                  <a:pt x="3653135" y="760539"/>
                </a:lnTo>
                <a:lnTo>
                  <a:pt x="3652364" y="760539"/>
                </a:lnTo>
                <a:cubicBezTo>
                  <a:pt x="3651335" y="762681"/>
                  <a:pt x="3649622" y="764973"/>
                  <a:pt x="3647223" y="767415"/>
                </a:cubicBezTo>
                <a:cubicBezTo>
                  <a:pt x="3644823" y="769857"/>
                  <a:pt x="3641631" y="771935"/>
                  <a:pt x="3637647" y="773649"/>
                </a:cubicBezTo>
                <a:cubicBezTo>
                  <a:pt x="3633662" y="775363"/>
                  <a:pt x="3628799" y="776220"/>
                  <a:pt x="3623058" y="776220"/>
                </a:cubicBezTo>
                <a:cubicBezTo>
                  <a:pt x="3616803" y="776220"/>
                  <a:pt x="3611126" y="775031"/>
                  <a:pt x="3606027" y="772653"/>
                </a:cubicBezTo>
                <a:cubicBezTo>
                  <a:pt x="3600929" y="770275"/>
                  <a:pt x="3596880" y="766826"/>
                  <a:pt x="3593881" y="762306"/>
                </a:cubicBezTo>
                <a:cubicBezTo>
                  <a:pt x="3590882" y="757786"/>
                  <a:pt x="3589383" y="752312"/>
                  <a:pt x="3589383" y="745886"/>
                </a:cubicBezTo>
                <a:cubicBezTo>
                  <a:pt x="3589383" y="740230"/>
                  <a:pt x="3590496" y="735635"/>
                  <a:pt x="3592724" y="732101"/>
                </a:cubicBezTo>
                <a:cubicBezTo>
                  <a:pt x="3594952" y="728566"/>
                  <a:pt x="3597930" y="725792"/>
                  <a:pt x="3601657" y="723778"/>
                </a:cubicBezTo>
                <a:cubicBezTo>
                  <a:pt x="3605385" y="721764"/>
                  <a:pt x="3609509" y="720254"/>
                  <a:pt x="3614029" y="719247"/>
                </a:cubicBezTo>
                <a:cubicBezTo>
                  <a:pt x="3618549" y="718240"/>
                  <a:pt x="3623101" y="717437"/>
                  <a:pt x="3627685" y="716837"/>
                </a:cubicBezTo>
                <a:cubicBezTo>
                  <a:pt x="3633684" y="716066"/>
                  <a:pt x="3638557" y="715477"/>
                  <a:pt x="3642306" y="715070"/>
                </a:cubicBezTo>
                <a:cubicBezTo>
                  <a:pt x="3646055" y="714663"/>
                  <a:pt x="3648797" y="713967"/>
                  <a:pt x="3650532" y="712981"/>
                </a:cubicBezTo>
                <a:cubicBezTo>
                  <a:pt x="3652267" y="711996"/>
                  <a:pt x="3653135" y="710282"/>
                  <a:pt x="3653135" y="707840"/>
                </a:cubicBezTo>
                <a:lnTo>
                  <a:pt x="3653135" y="707326"/>
                </a:lnTo>
                <a:cubicBezTo>
                  <a:pt x="3653135" y="700985"/>
                  <a:pt x="3651411" y="696058"/>
                  <a:pt x="3647962" y="692544"/>
                </a:cubicBezTo>
                <a:cubicBezTo>
                  <a:pt x="3644513" y="689031"/>
                  <a:pt x="3639296" y="687275"/>
                  <a:pt x="3632312" y="687275"/>
                </a:cubicBezTo>
                <a:cubicBezTo>
                  <a:pt x="3625072" y="687275"/>
                  <a:pt x="3619395" y="688860"/>
                  <a:pt x="3615282" y="692030"/>
                </a:cubicBezTo>
                <a:cubicBezTo>
                  <a:pt x="3611169" y="695201"/>
                  <a:pt x="3608277" y="698586"/>
                  <a:pt x="3606606" y="702184"/>
                </a:cubicBezTo>
                <a:lnTo>
                  <a:pt x="3592210" y="697043"/>
                </a:lnTo>
                <a:cubicBezTo>
                  <a:pt x="3594781" y="691045"/>
                  <a:pt x="3598219" y="686364"/>
                  <a:pt x="3602525" y="683001"/>
                </a:cubicBezTo>
                <a:cubicBezTo>
                  <a:pt x="3606831" y="679638"/>
                  <a:pt x="3611544" y="677281"/>
                  <a:pt x="3616664" y="675932"/>
                </a:cubicBezTo>
                <a:cubicBezTo>
                  <a:pt x="3621783" y="674582"/>
                  <a:pt x="3626829" y="673907"/>
                  <a:pt x="3631799" y="673907"/>
                </a:cubicBezTo>
                <a:close/>
                <a:moveTo>
                  <a:pt x="3005205" y="673907"/>
                </a:moveTo>
                <a:cubicBezTo>
                  <a:pt x="3010346" y="673907"/>
                  <a:pt x="3015423" y="674764"/>
                  <a:pt x="3020436" y="676478"/>
                </a:cubicBezTo>
                <a:cubicBezTo>
                  <a:pt x="3025449" y="678192"/>
                  <a:pt x="3030012" y="680966"/>
                  <a:pt x="3034125" y="684800"/>
                </a:cubicBezTo>
                <a:cubicBezTo>
                  <a:pt x="3038238" y="688635"/>
                  <a:pt x="3041516" y="693701"/>
                  <a:pt x="3043958" y="699999"/>
                </a:cubicBezTo>
                <a:cubicBezTo>
                  <a:pt x="3046400" y="706298"/>
                  <a:pt x="3047621" y="714052"/>
                  <a:pt x="3047621" y="723264"/>
                </a:cubicBezTo>
                <a:lnTo>
                  <a:pt x="3047621" y="729691"/>
                </a:lnTo>
                <a:lnTo>
                  <a:pt x="2976322" y="729691"/>
                </a:lnTo>
                <a:lnTo>
                  <a:pt x="2979788" y="746561"/>
                </a:lnTo>
                <a:cubicBezTo>
                  <a:pt x="2982380" y="751723"/>
                  <a:pt x="2985989" y="755644"/>
                  <a:pt x="2990616" y="758321"/>
                </a:cubicBezTo>
                <a:cubicBezTo>
                  <a:pt x="2995244" y="760999"/>
                  <a:pt x="3000621" y="762338"/>
                  <a:pt x="3006747" y="762338"/>
                </a:cubicBezTo>
                <a:cubicBezTo>
                  <a:pt x="3010732" y="762338"/>
                  <a:pt x="3014342" y="761770"/>
                  <a:pt x="3017576" y="760635"/>
                </a:cubicBezTo>
                <a:cubicBezTo>
                  <a:pt x="3020811" y="759500"/>
                  <a:pt x="3023607" y="757786"/>
                  <a:pt x="3025963" y="755494"/>
                </a:cubicBezTo>
                <a:cubicBezTo>
                  <a:pt x="3028320" y="753201"/>
                  <a:pt x="3030141" y="750342"/>
                  <a:pt x="3031426" y="746914"/>
                </a:cubicBezTo>
                <a:lnTo>
                  <a:pt x="3046079" y="751027"/>
                </a:lnTo>
                <a:cubicBezTo>
                  <a:pt x="3044536" y="755997"/>
                  <a:pt x="3041944" y="760357"/>
                  <a:pt x="3038303" y="764105"/>
                </a:cubicBezTo>
                <a:cubicBezTo>
                  <a:pt x="3034661" y="767854"/>
                  <a:pt x="3030162" y="770768"/>
                  <a:pt x="3024807" y="772846"/>
                </a:cubicBezTo>
                <a:cubicBezTo>
                  <a:pt x="3019451" y="774924"/>
                  <a:pt x="3013431" y="775963"/>
                  <a:pt x="3006747" y="775963"/>
                </a:cubicBezTo>
                <a:cubicBezTo>
                  <a:pt x="2997236" y="775963"/>
                  <a:pt x="2989042" y="773853"/>
                  <a:pt x="2982166" y="769632"/>
                </a:cubicBezTo>
                <a:cubicBezTo>
                  <a:pt x="2975289" y="765412"/>
                  <a:pt x="2969998" y="759500"/>
                  <a:pt x="2966292" y="751895"/>
                </a:cubicBezTo>
                <a:cubicBezTo>
                  <a:pt x="2962586" y="744290"/>
                  <a:pt x="2960733" y="735432"/>
                  <a:pt x="2960733" y="725320"/>
                </a:cubicBezTo>
                <a:cubicBezTo>
                  <a:pt x="2960733" y="715209"/>
                  <a:pt x="2962586" y="706287"/>
                  <a:pt x="2966292" y="698553"/>
                </a:cubicBezTo>
                <a:cubicBezTo>
                  <a:pt x="2969998" y="690820"/>
                  <a:pt x="2975182" y="684779"/>
                  <a:pt x="2981844" y="680430"/>
                </a:cubicBezTo>
                <a:cubicBezTo>
                  <a:pt x="2988506" y="676081"/>
                  <a:pt x="2996293" y="673907"/>
                  <a:pt x="3005205" y="673907"/>
                </a:cubicBezTo>
                <a:close/>
                <a:moveTo>
                  <a:pt x="2557787" y="673907"/>
                </a:moveTo>
                <a:cubicBezTo>
                  <a:pt x="2566699" y="673907"/>
                  <a:pt x="2574507" y="676028"/>
                  <a:pt x="2581212" y="680270"/>
                </a:cubicBezTo>
                <a:cubicBezTo>
                  <a:pt x="2587918" y="684511"/>
                  <a:pt x="2593145" y="690467"/>
                  <a:pt x="2596893" y="698136"/>
                </a:cubicBezTo>
                <a:cubicBezTo>
                  <a:pt x="2600642" y="705805"/>
                  <a:pt x="2602517" y="714781"/>
                  <a:pt x="2602517" y="725063"/>
                </a:cubicBezTo>
                <a:cubicBezTo>
                  <a:pt x="2602517" y="735260"/>
                  <a:pt x="2600642" y="744172"/>
                  <a:pt x="2596893" y="751798"/>
                </a:cubicBezTo>
                <a:cubicBezTo>
                  <a:pt x="2593145" y="759425"/>
                  <a:pt x="2587918" y="765359"/>
                  <a:pt x="2581212" y="769600"/>
                </a:cubicBezTo>
                <a:cubicBezTo>
                  <a:pt x="2574507" y="773842"/>
                  <a:pt x="2566699" y="775963"/>
                  <a:pt x="2557787" y="775963"/>
                </a:cubicBezTo>
                <a:cubicBezTo>
                  <a:pt x="2548875" y="775963"/>
                  <a:pt x="2541067" y="773842"/>
                  <a:pt x="2534362" y="769600"/>
                </a:cubicBezTo>
                <a:cubicBezTo>
                  <a:pt x="2527657" y="765359"/>
                  <a:pt x="2522430" y="759425"/>
                  <a:pt x="2518681" y="751798"/>
                </a:cubicBezTo>
                <a:cubicBezTo>
                  <a:pt x="2514932" y="744172"/>
                  <a:pt x="2513058" y="735260"/>
                  <a:pt x="2513058" y="725063"/>
                </a:cubicBezTo>
                <a:cubicBezTo>
                  <a:pt x="2513058" y="714781"/>
                  <a:pt x="2514932" y="705805"/>
                  <a:pt x="2518681" y="698136"/>
                </a:cubicBezTo>
                <a:cubicBezTo>
                  <a:pt x="2522430" y="690467"/>
                  <a:pt x="2527657" y="684511"/>
                  <a:pt x="2534362" y="680270"/>
                </a:cubicBezTo>
                <a:cubicBezTo>
                  <a:pt x="2541067" y="676028"/>
                  <a:pt x="2548875" y="673907"/>
                  <a:pt x="2557787" y="673907"/>
                </a:cubicBezTo>
                <a:close/>
                <a:moveTo>
                  <a:pt x="2017829" y="673907"/>
                </a:moveTo>
                <a:cubicBezTo>
                  <a:pt x="2027640" y="673907"/>
                  <a:pt x="2036091" y="676049"/>
                  <a:pt x="2043182" y="680334"/>
                </a:cubicBezTo>
                <a:cubicBezTo>
                  <a:pt x="2050273" y="684618"/>
                  <a:pt x="2055735" y="690574"/>
                  <a:pt x="2059570" y="698200"/>
                </a:cubicBezTo>
                <a:cubicBezTo>
                  <a:pt x="2063404" y="705826"/>
                  <a:pt x="2065322" y="714631"/>
                  <a:pt x="2065322" y="724614"/>
                </a:cubicBezTo>
                <a:cubicBezTo>
                  <a:pt x="2065322" y="734596"/>
                  <a:pt x="2063404" y="743444"/>
                  <a:pt x="2059570" y="751156"/>
                </a:cubicBezTo>
                <a:cubicBezTo>
                  <a:pt x="2055735" y="758868"/>
                  <a:pt x="2050273" y="764909"/>
                  <a:pt x="2043182" y="769279"/>
                </a:cubicBezTo>
                <a:cubicBezTo>
                  <a:pt x="2036091" y="773649"/>
                  <a:pt x="2027640" y="775834"/>
                  <a:pt x="2017829" y="775834"/>
                </a:cubicBezTo>
                <a:cubicBezTo>
                  <a:pt x="2008060" y="775834"/>
                  <a:pt x="1999620" y="773649"/>
                  <a:pt x="1992508" y="769279"/>
                </a:cubicBezTo>
                <a:cubicBezTo>
                  <a:pt x="1985395" y="764909"/>
                  <a:pt x="1979922" y="758868"/>
                  <a:pt x="1976087" y="751156"/>
                </a:cubicBezTo>
                <a:lnTo>
                  <a:pt x="1972787" y="735925"/>
                </a:lnTo>
                <a:lnTo>
                  <a:pt x="1955875" y="735925"/>
                </a:lnTo>
                <a:lnTo>
                  <a:pt x="1955875" y="773906"/>
                </a:lnTo>
                <a:lnTo>
                  <a:pt x="1928562" y="773906"/>
                </a:lnTo>
                <a:lnTo>
                  <a:pt x="1928562" y="675192"/>
                </a:lnTo>
                <a:lnTo>
                  <a:pt x="1955875" y="675192"/>
                </a:lnTo>
                <a:lnTo>
                  <a:pt x="1955875" y="714202"/>
                </a:lnTo>
                <a:lnTo>
                  <a:pt x="1972603" y="714202"/>
                </a:lnTo>
                <a:lnTo>
                  <a:pt x="1976087" y="698200"/>
                </a:lnTo>
                <a:cubicBezTo>
                  <a:pt x="1979922" y="690574"/>
                  <a:pt x="1985395" y="684618"/>
                  <a:pt x="1992508" y="680334"/>
                </a:cubicBezTo>
                <a:cubicBezTo>
                  <a:pt x="1999620" y="676049"/>
                  <a:pt x="2008060" y="673907"/>
                  <a:pt x="2017829" y="673907"/>
                </a:cubicBezTo>
                <a:close/>
                <a:moveTo>
                  <a:pt x="1623116" y="673907"/>
                </a:moveTo>
                <a:cubicBezTo>
                  <a:pt x="1628600" y="673907"/>
                  <a:pt x="1633859" y="674550"/>
                  <a:pt x="1638894" y="675835"/>
                </a:cubicBezTo>
                <a:cubicBezTo>
                  <a:pt x="1643928" y="677120"/>
                  <a:pt x="1648405" y="679113"/>
                  <a:pt x="1652325" y="681812"/>
                </a:cubicBezTo>
                <a:cubicBezTo>
                  <a:pt x="1656246" y="684511"/>
                  <a:pt x="1659341" y="687971"/>
                  <a:pt x="1661612" y="692191"/>
                </a:cubicBezTo>
                <a:cubicBezTo>
                  <a:pt x="1663883" y="696411"/>
                  <a:pt x="1665018" y="701456"/>
                  <a:pt x="1665018" y="707326"/>
                </a:cubicBezTo>
                <a:lnTo>
                  <a:pt x="1665018" y="773906"/>
                </a:lnTo>
                <a:lnTo>
                  <a:pt x="1639054" y="773906"/>
                </a:lnTo>
                <a:lnTo>
                  <a:pt x="1639054" y="760217"/>
                </a:lnTo>
                <a:lnTo>
                  <a:pt x="1638283" y="760217"/>
                </a:lnTo>
                <a:cubicBezTo>
                  <a:pt x="1636698" y="763302"/>
                  <a:pt x="1634577" y="766012"/>
                  <a:pt x="1631921" y="768347"/>
                </a:cubicBezTo>
                <a:cubicBezTo>
                  <a:pt x="1629264" y="770682"/>
                  <a:pt x="1626073" y="772503"/>
                  <a:pt x="1622345" y="773810"/>
                </a:cubicBezTo>
                <a:cubicBezTo>
                  <a:pt x="1618617" y="775116"/>
                  <a:pt x="1614312" y="775770"/>
                  <a:pt x="1609427" y="775770"/>
                </a:cubicBezTo>
                <a:cubicBezTo>
                  <a:pt x="1603129" y="775770"/>
                  <a:pt x="1597517" y="774667"/>
                  <a:pt x="1592590" y="772460"/>
                </a:cubicBezTo>
                <a:cubicBezTo>
                  <a:pt x="1587662" y="770254"/>
                  <a:pt x="1583774" y="766976"/>
                  <a:pt x="1580925" y="762627"/>
                </a:cubicBezTo>
                <a:cubicBezTo>
                  <a:pt x="1578076" y="758279"/>
                  <a:pt x="1576651" y="752848"/>
                  <a:pt x="1576651" y="746336"/>
                </a:cubicBezTo>
                <a:cubicBezTo>
                  <a:pt x="1576651" y="740852"/>
                  <a:pt x="1577658" y="736246"/>
                  <a:pt x="1579672" y="732518"/>
                </a:cubicBezTo>
                <a:cubicBezTo>
                  <a:pt x="1581686" y="728791"/>
                  <a:pt x="1584428" y="725792"/>
                  <a:pt x="1587898" y="723521"/>
                </a:cubicBezTo>
                <a:cubicBezTo>
                  <a:pt x="1591368" y="721250"/>
                  <a:pt x="1595321" y="719536"/>
                  <a:pt x="1599755" y="718380"/>
                </a:cubicBezTo>
                <a:cubicBezTo>
                  <a:pt x="1604190" y="717223"/>
                  <a:pt x="1608849" y="716409"/>
                  <a:pt x="1613733" y="715938"/>
                </a:cubicBezTo>
                <a:cubicBezTo>
                  <a:pt x="1619474" y="715338"/>
                  <a:pt x="1624102" y="714770"/>
                  <a:pt x="1627615" y="714234"/>
                </a:cubicBezTo>
                <a:cubicBezTo>
                  <a:pt x="1631128" y="713699"/>
                  <a:pt x="1633677" y="712896"/>
                  <a:pt x="1635263" y="711824"/>
                </a:cubicBezTo>
                <a:cubicBezTo>
                  <a:pt x="1636848" y="710753"/>
                  <a:pt x="1637640" y="709168"/>
                  <a:pt x="1637640" y="707069"/>
                </a:cubicBezTo>
                <a:lnTo>
                  <a:pt x="1637640" y="706683"/>
                </a:lnTo>
                <a:cubicBezTo>
                  <a:pt x="1637640" y="702613"/>
                  <a:pt x="1636366" y="699464"/>
                  <a:pt x="1633817" y="697236"/>
                </a:cubicBezTo>
                <a:cubicBezTo>
                  <a:pt x="1631267" y="695008"/>
                  <a:pt x="1627658" y="693894"/>
                  <a:pt x="1622988" y="693894"/>
                </a:cubicBezTo>
                <a:cubicBezTo>
                  <a:pt x="1618061" y="693894"/>
                  <a:pt x="1614140" y="694976"/>
                  <a:pt x="1611227" y="697140"/>
                </a:cubicBezTo>
                <a:cubicBezTo>
                  <a:pt x="1608313" y="699303"/>
                  <a:pt x="1606385" y="702013"/>
                  <a:pt x="1605443" y="705269"/>
                </a:cubicBezTo>
                <a:lnTo>
                  <a:pt x="1580122" y="703213"/>
                </a:lnTo>
                <a:cubicBezTo>
                  <a:pt x="1581407" y="697215"/>
                  <a:pt x="1583935" y="692020"/>
                  <a:pt x="1587705" y="687628"/>
                </a:cubicBezTo>
                <a:cubicBezTo>
                  <a:pt x="1591476" y="683237"/>
                  <a:pt x="1596349" y="679852"/>
                  <a:pt x="1602326" y="677474"/>
                </a:cubicBezTo>
                <a:cubicBezTo>
                  <a:pt x="1608303" y="675096"/>
                  <a:pt x="1615233" y="673907"/>
                  <a:pt x="1623116" y="673907"/>
                </a:cubicBezTo>
                <a:close/>
                <a:moveTo>
                  <a:pt x="1310848" y="673907"/>
                </a:moveTo>
                <a:cubicBezTo>
                  <a:pt x="1317360" y="673907"/>
                  <a:pt x="1323433" y="674946"/>
                  <a:pt x="1329067" y="677024"/>
                </a:cubicBezTo>
                <a:cubicBezTo>
                  <a:pt x="1334701" y="679102"/>
                  <a:pt x="1339629" y="682219"/>
                  <a:pt x="1343849" y="686375"/>
                </a:cubicBezTo>
                <a:cubicBezTo>
                  <a:pt x="1348069" y="690531"/>
                  <a:pt x="1351357" y="695747"/>
                  <a:pt x="1353714" y="702024"/>
                </a:cubicBezTo>
                <a:cubicBezTo>
                  <a:pt x="1356070" y="708301"/>
                  <a:pt x="1357248" y="715638"/>
                  <a:pt x="1357248" y="724035"/>
                </a:cubicBezTo>
                <a:lnTo>
                  <a:pt x="1357248" y="731554"/>
                </a:lnTo>
                <a:lnTo>
                  <a:pt x="1290025" y="731554"/>
                </a:lnTo>
                <a:lnTo>
                  <a:pt x="1290025" y="731619"/>
                </a:lnTo>
                <a:cubicBezTo>
                  <a:pt x="1290025" y="736503"/>
                  <a:pt x="1290936" y="740723"/>
                  <a:pt x="1292757" y="744279"/>
                </a:cubicBezTo>
                <a:cubicBezTo>
                  <a:pt x="1294577" y="747835"/>
                  <a:pt x="1297159" y="750577"/>
                  <a:pt x="1300501" y="752505"/>
                </a:cubicBezTo>
                <a:cubicBezTo>
                  <a:pt x="1303843" y="754433"/>
                  <a:pt x="1307806" y="755397"/>
                  <a:pt x="1312390" y="755397"/>
                </a:cubicBezTo>
                <a:cubicBezTo>
                  <a:pt x="1315432" y="755397"/>
                  <a:pt x="1318217" y="754969"/>
                  <a:pt x="1320745" y="754112"/>
                </a:cubicBezTo>
                <a:cubicBezTo>
                  <a:pt x="1323273" y="753255"/>
                  <a:pt x="1325436" y="751970"/>
                  <a:pt x="1327236" y="750256"/>
                </a:cubicBezTo>
                <a:cubicBezTo>
                  <a:pt x="1329035" y="748542"/>
                  <a:pt x="1330406" y="746443"/>
                  <a:pt x="1331349" y="743958"/>
                </a:cubicBezTo>
                <a:lnTo>
                  <a:pt x="1356670" y="745629"/>
                </a:lnTo>
                <a:cubicBezTo>
                  <a:pt x="1355385" y="751713"/>
                  <a:pt x="1352760" y="757015"/>
                  <a:pt x="1348797" y="761535"/>
                </a:cubicBezTo>
                <a:cubicBezTo>
                  <a:pt x="1344834" y="766055"/>
                  <a:pt x="1339736" y="769568"/>
                  <a:pt x="1333502" y="772074"/>
                </a:cubicBezTo>
                <a:cubicBezTo>
                  <a:pt x="1327268" y="774581"/>
                  <a:pt x="1320081" y="775834"/>
                  <a:pt x="1311940" y="775834"/>
                </a:cubicBezTo>
                <a:cubicBezTo>
                  <a:pt x="1301786" y="775834"/>
                  <a:pt x="1293057" y="773767"/>
                  <a:pt x="1285752" y="769632"/>
                </a:cubicBezTo>
                <a:cubicBezTo>
                  <a:pt x="1278447" y="765498"/>
                  <a:pt x="1272823" y="759628"/>
                  <a:pt x="1268882" y="752023"/>
                </a:cubicBezTo>
                <a:cubicBezTo>
                  <a:pt x="1264940" y="744418"/>
                  <a:pt x="1262969" y="735410"/>
                  <a:pt x="1262969" y="724999"/>
                </a:cubicBezTo>
                <a:cubicBezTo>
                  <a:pt x="1262969" y="714845"/>
                  <a:pt x="1264940" y="705933"/>
                  <a:pt x="1268882" y="698264"/>
                </a:cubicBezTo>
                <a:cubicBezTo>
                  <a:pt x="1272823" y="690595"/>
                  <a:pt x="1278382" y="684618"/>
                  <a:pt x="1285559" y="680334"/>
                </a:cubicBezTo>
                <a:cubicBezTo>
                  <a:pt x="1292735" y="676049"/>
                  <a:pt x="1301165" y="673907"/>
                  <a:pt x="1310848" y="673907"/>
                </a:cubicBezTo>
                <a:close/>
                <a:moveTo>
                  <a:pt x="1208721" y="673907"/>
                </a:moveTo>
                <a:cubicBezTo>
                  <a:pt x="1216776" y="673907"/>
                  <a:pt x="1223727" y="675032"/>
                  <a:pt x="1229576" y="677281"/>
                </a:cubicBezTo>
                <a:cubicBezTo>
                  <a:pt x="1235424" y="679530"/>
                  <a:pt x="1239923" y="682733"/>
                  <a:pt x="1243072" y="686889"/>
                </a:cubicBezTo>
                <a:cubicBezTo>
                  <a:pt x="1246221" y="691045"/>
                  <a:pt x="1247795" y="695993"/>
                  <a:pt x="1247795" y="701735"/>
                </a:cubicBezTo>
                <a:cubicBezTo>
                  <a:pt x="1247795" y="706962"/>
                  <a:pt x="1246082" y="711332"/>
                  <a:pt x="1242654" y="714845"/>
                </a:cubicBezTo>
                <a:cubicBezTo>
                  <a:pt x="1239227" y="718358"/>
                  <a:pt x="1234428" y="720865"/>
                  <a:pt x="1228258" y="722364"/>
                </a:cubicBezTo>
                <a:lnTo>
                  <a:pt x="1228258" y="723392"/>
                </a:lnTo>
                <a:cubicBezTo>
                  <a:pt x="1232329" y="723650"/>
                  <a:pt x="1236013" y="724742"/>
                  <a:pt x="1239312" y="726670"/>
                </a:cubicBezTo>
                <a:cubicBezTo>
                  <a:pt x="1242611" y="728598"/>
                  <a:pt x="1245246" y="731244"/>
                  <a:pt x="1247217" y="734607"/>
                </a:cubicBezTo>
                <a:cubicBezTo>
                  <a:pt x="1249188" y="737970"/>
                  <a:pt x="1250173" y="741944"/>
                  <a:pt x="1250173" y="746529"/>
                </a:cubicBezTo>
                <a:cubicBezTo>
                  <a:pt x="1250173" y="752655"/>
                  <a:pt x="1248384" y="757904"/>
                  <a:pt x="1244807" y="762274"/>
                </a:cubicBezTo>
                <a:cubicBezTo>
                  <a:pt x="1241229" y="766644"/>
                  <a:pt x="1236302" y="769997"/>
                  <a:pt x="1230025" y="772332"/>
                </a:cubicBezTo>
                <a:cubicBezTo>
                  <a:pt x="1223749" y="774667"/>
                  <a:pt x="1216562" y="775834"/>
                  <a:pt x="1208464" y="775834"/>
                </a:cubicBezTo>
                <a:cubicBezTo>
                  <a:pt x="1200581" y="775834"/>
                  <a:pt x="1193522" y="774688"/>
                  <a:pt x="1187288" y="772396"/>
                </a:cubicBezTo>
                <a:cubicBezTo>
                  <a:pt x="1181054" y="770104"/>
                  <a:pt x="1176106" y="766730"/>
                  <a:pt x="1172443" y="762274"/>
                </a:cubicBezTo>
                <a:cubicBezTo>
                  <a:pt x="1168779" y="757818"/>
                  <a:pt x="1166841" y="752377"/>
                  <a:pt x="1166626" y="745950"/>
                </a:cubicBezTo>
                <a:lnTo>
                  <a:pt x="1193169" y="745950"/>
                </a:lnTo>
                <a:cubicBezTo>
                  <a:pt x="1193297" y="749206"/>
                  <a:pt x="1194754" y="751777"/>
                  <a:pt x="1197539" y="753662"/>
                </a:cubicBezTo>
                <a:cubicBezTo>
                  <a:pt x="1200324" y="755547"/>
                  <a:pt x="1203923" y="756490"/>
                  <a:pt x="1208336" y="756490"/>
                </a:cubicBezTo>
                <a:cubicBezTo>
                  <a:pt x="1212791" y="756490"/>
                  <a:pt x="1216540" y="755451"/>
                  <a:pt x="1219582" y="753373"/>
                </a:cubicBezTo>
                <a:cubicBezTo>
                  <a:pt x="1222624" y="751295"/>
                  <a:pt x="1224145" y="748307"/>
                  <a:pt x="1224145" y="744408"/>
                </a:cubicBezTo>
                <a:cubicBezTo>
                  <a:pt x="1224145" y="742008"/>
                  <a:pt x="1223545" y="739920"/>
                  <a:pt x="1222346" y="738142"/>
                </a:cubicBezTo>
                <a:cubicBezTo>
                  <a:pt x="1221146" y="736364"/>
                  <a:pt x="1219475" y="734960"/>
                  <a:pt x="1217333" y="733932"/>
                </a:cubicBezTo>
                <a:cubicBezTo>
                  <a:pt x="1215191" y="732904"/>
                  <a:pt x="1212706" y="732390"/>
                  <a:pt x="1209878" y="732390"/>
                </a:cubicBezTo>
                <a:lnTo>
                  <a:pt x="1195675" y="732390"/>
                </a:lnTo>
                <a:lnTo>
                  <a:pt x="1195675" y="714459"/>
                </a:lnTo>
                <a:lnTo>
                  <a:pt x="1209878" y="714459"/>
                </a:lnTo>
                <a:cubicBezTo>
                  <a:pt x="1214120" y="714459"/>
                  <a:pt x="1217386" y="713474"/>
                  <a:pt x="1219679" y="711503"/>
                </a:cubicBezTo>
                <a:cubicBezTo>
                  <a:pt x="1221971" y="709532"/>
                  <a:pt x="1223117" y="707069"/>
                  <a:pt x="1223117" y="704112"/>
                </a:cubicBezTo>
                <a:cubicBezTo>
                  <a:pt x="1223117" y="700771"/>
                  <a:pt x="1221928" y="698082"/>
                  <a:pt x="1219550" y="696047"/>
                </a:cubicBezTo>
                <a:cubicBezTo>
                  <a:pt x="1217172" y="694012"/>
                  <a:pt x="1213970" y="692994"/>
                  <a:pt x="1209942" y="692994"/>
                </a:cubicBezTo>
                <a:cubicBezTo>
                  <a:pt x="1205872" y="692994"/>
                  <a:pt x="1202498" y="693905"/>
                  <a:pt x="1199820" y="695726"/>
                </a:cubicBezTo>
                <a:cubicBezTo>
                  <a:pt x="1197142" y="697547"/>
                  <a:pt x="1195761" y="699914"/>
                  <a:pt x="1195675" y="702827"/>
                </a:cubicBezTo>
                <a:lnTo>
                  <a:pt x="1169261" y="702827"/>
                </a:lnTo>
                <a:cubicBezTo>
                  <a:pt x="1169347" y="696915"/>
                  <a:pt x="1171136" y="691795"/>
                  <a:pt x="1174628" y="687467"/>
                </a:cubicBezTo>
                <a:cubicBezTo>
                  <a:pt x="1178119" y="683140"/>
                  <a:pt x="1182832" y="679798"/>
                  <a:pt x="1188766" y="677442"/>
                </a:cubicBezTo>
                <a:cubicBezTo>
                  <a:pt x="1194700" y="675085"/>
                  <a:pt x="1201352" y="673907"/>
                  <a:pt x="1208721" y="673907"/>
                </a:cubicBezTo>
                <a:close/>
                <a:moveTo>
                  <a:pt x="1110823" y="673907"/>
                </a:moveTo>
                <a:cubicBezTo>
                  <a:pt x="1117335" y="673907"/>
                  <a:pt x="1123408" y="674946"/>
                  <a:pt x="1129042" y="677024"/>
                </a:cubicBezTo>
                <a:cubicBezTo>
                  <a:pt x="1134676" y="679102"/>
                  <a:pt x="1139603" y="682219"/>
                  <a:pt x="1143824" y="686375"/>
                </a:cubicBezTo>
                <a:cubicBezTo>
                  <a:pt x="1148044" y="690531"/>
                  <a:pt x="1151332" y="695747"/>
                  <a:pt x="1153689" y="702024"/>
                </a:cubicBezTo>
                <a:cubicBezTo>
                  <a:pt x="1156045" y="708301"/>
                  <a:pt x="1157223" y="715638"/>
                  <a:pt x="1157223" y="724035"/>
                </a:cubicBezTo>
                <a:lnTo>
                  <a:pt x="1157223" y="731554"/>
                </a:lnTo>
                <a:lnTo>
                  <a:pt x="1090000" y="731554"/>
                </a:lnTo>
                <a:lnTo>
                  <a:pt x="1090000" y="731619"/>
                </a:lnTo>
                <a:cubicBezTo>
                  <a:pt x="1090000" y="736503"/>
                  <a:pt x="1090911" y="740723"/>
                  <a:pt x="1092732" y="744279"/>
                </a:cubicBezTo>
                <a:cubicBezTo>
                  <a:pt x="1094552" y="747835"/>
                  <a:pt x="1097134" y="750577"/>
                  <a:pt x="1100476" y="752505"/>
                </a:cubicBezTo>
                <a:cubicBezTo>
                  <a:pt x="1103818" y="754433"/>
                  <a:pt x="1107781" y="755397"/>
                  <a:pt x="1112365" y="755397"/>
                </a:cubicBezTo>
                <a:cubicBezTo>
                  <a:pt x="1115407" y="755397"/>
                  <a:pt x="1118192" y="754969"/>
                  <a:pt x="1120720" y="754112"/>
                </a:cubicBezTo>
                <a:cubicBezTo>
                  <a:pt x="1123248" y="753255"/>
                  <a:pt x="1125411" y="751970"/>
                  <a:pt x="1127211" y="750256"/>
                </a:cubicBezTo>
                <a:cubicBezTo>
                  <a:pt x="1129010" y="748542"/>
                  <a:pt x="1130381" y="746443"/>
                  <a:pt x="1131324" y="743958"/>
                </a:cubicBezTo>
                <a:lnTo>
                  <a:pt x="1156645" y="745629"/>
                </a:lnTo>
                <a:cubicBezTo>
                  <a:pt x="1155360" y="751713"/>
                  <a:pt x="1152735" y="757015"/>
                  <a:pt x="1148772" y="761535"/>
                </a:cubicBezTo>
                <a:cubicBezTo>
                  <a:pt x="1144809" y="766055"/>
                  <a:pt x="1139711" y="769568"/>
                  <a:pt x="1133477" y="772074"/>
                </a:cubicBezTo>
                <a:cubicBezTo>
                  <a:pt x="1127243" y="774581"/>
                  <a:pt x="1120056" y="775834"/>
                  <a:pt x="1111915" y="775834"/>
                </a:cubicBezTo>
                <a:cubicBezTo>
                  <a:pt x="1101761" y="775834"/>
                  <a:pt x="1093032" y="773767"/>
                  <a:pt x="1085727" y="769632"/>
                </a:cubicBezTo>
                <a:cubicBezTo>
                  <a:pt x="1078422" y="765498"/>
                  <a:pt x="1072798" y="759628"/>
                  <a:pt x="1068857" y="752023"/>
                </a:cubicBezTo>
                <a:cubicBezTo>
                  <a:pt x="1064915" y="744418"/>
                  <a:pt x="1062944" y="735410"/>
                  <a:pt x="1062944" y="724999"/>
                </a:cubicBezTo>
                <a:cubicBezTo>
                  <a:pt x="1062944" y="714845"/>
                  <a:pt x="1064915" y="705933"/>
                  <a:pt x="1068857" y="698264"/>
                </a:cubicBezTo>
                <a:cubicBezTo>
                  <a:pt x="1072798" y="690595"/>
                  <a:pt x="1078357" y="684618"/>
                  <a:pt x="1085534" y="680334"/>
                </a:cubicBezTo>
                <a:cubicBezTo>
                  <a:pt x="1092710" y="676049"/>
                  <a:pt x="1101140" y="673907"/>
                  <a:pt x="1110823" y="673907"/>
                </a:cubicBezTo>
                <a:close/>
                <a:moveTo>
                  <a:pt x="1008926" y="673907"/>
                </a:moveTo>
                <a:cubicBezTo>
                  <a:pt x="1016124" y="673907"/>
                  <a:pt x="1022765" y="675782"/>
                  <a:pt x="1028849" y="679530"/>
                </a:cubicBezTo>
                <a:cubicBezTo>
                  <a:pt x="1034933" y="683279"/>
                  <a:pt x="1039796" y="688913"/>
                  <a:pt x="1043437" y="696433"/>
                </a:cubicBezTo>
                <a:cubicBezTo>
                  <a:pt x="1047079" y="703952"/>
                  <a:pt x="1048901" y="713367"/>
                  <a:pt x="1048901" y="724678"/>
                </a:cubicBezTo>
                <a:cubicBezTo>
                  <a:pt x="1048901" y="735689"/>
                  <a:pt x="1047133" y="744975"/>
                  <a:pt x="1043598" y="752537"/>
                </a:cubicBezTo>
                <a:cubicBezTo>
                  <a:pt x="1040063" y="760099"/>
                  <a:pt x="1035265" y="765819"/>
                  <a:pt x="1029202" y="769697"/>
                </a:cubicBezTo>
                <a:cubicBezTo>
                  <a:pt x="1023140" y="773574"/>
                  <a:pt x="1016360" y="775513"/>
                  <a:pt x="1008862" y="775513"/>
                </a:cubicBezTo>
                <a:cubicBezTo>
                  <a:pt x="1003549" y="775513"/>
                  <a:pt x="999040" y="774634"/>
                  <a:pt x="995334" y="772878"/>
                </a:cubicBezTo>
                <a:cubicBezTo>
                  <a:pt x="991628" y="771121"/>
                  <a:pt x="988596" y="768904"/>
                  <a:pt x="986240" y="766226"/>
                </a:cubicBezTo>
                <a:cubicBezTo>
                  <a:pt x="983884" y="763548"/>
                  <a:pt x="982084" y="760839"/>
                  <a:pt x="980842" y="758096"/>
                </a:cubicBezTo>
                <a:lnTo>
                  <a:pt x="980006" y="758096"/>
                </a:lnTo>
                <a:lnTo>
                  <a:pt x="980006" y="810924"/>
                </a:lnTo>
                <a:lnTo>
                  <a:pt x="952629" y="810924"/>
                </a:lnTo>
                <a:lnTo>
                  <a:pt x="952629" y="675192"/>
                </a:lnTo>
                <a:lnTo>
                  <a:pt x="979621" y="675192"/>
                </a:lnTo>
                <a:lnTo>
                  <a:pt x="979621" y="691773"/>
                </a:lnTo>
                <a:lnTo>
                  <a:pt x="980842" y="691773"/>
                </a:lnTo>
                <a:cubicBezTo>
                  <a:pt x="982041" y="689117"/>
                  <a:pt x="983787" y="686407"/>
                  <a:pt x="986079" y="683644"/>
                </a:cubicBezTo>
                <a:cubicBezTo>
                  <a:pt x="988372" y="680880"/>
                  <a:pt x="991371" y="678566"/>
                  <a:pt x="995077" y="676703"/>
                </a:cubicBezTo>
                <a:cubicBezTo>
                  <a:pt x="998783" y="674839"/>
                  <a:pt x="1003399" y="673907"/>
                  <a:pt x="1008926" y="673907"/>
                </a:cubicBezTo>
                <a:close/>
                <a:moveTo>
                  <a:pt x="3497704" y="656427"/>
                </a:moveTo>
                <a:lnTo>
                  <a:pt x="3497704" y="700128"/>
                </a:lnTo>
                <a:lnTo>
                  <a:pt x="3527267" y="700128"/>
                </a:lnTo>
                <a:cubicBezTo>
                  <a:pt x="3532066" y="700128"/>
                  <a:pt x="3536404" y="699185"/>
                  <a:pt x="3540281" y="697300"/>
                </a:cubicBezTo>
                <a:cubicBezTo>
                  <a:pt x="3544159" y="695415"/>
                  <a:pt x="3547243" y="692759"/>
                  <a:pt x="3549536" y="689331"/>
                </a:cubicBezTo>
                <a:cubicBezTo>
                  <a:pt x="3551828" y="685904"/>
                  <a:pt x="3552974" y="681876"/>
                  <a:pt x="3552974" y="677249"/>
                </a:cubicBezTo>
                <a:cubicBezTo>
                  <a:pt x="3552974" y="671465"/>
                  <a:pt x="3550960" y="666549"/>
                  <a:pt x="3546933" y="662500"/>
                </a:cubicBezTo>
                <a:cubicBezTo>
                  <a:pt x="3542905" y="658451"/>
                  <a:pt x="3536522" y="656427"/>
                  <a:pt x="3527781" y="656427"/>
                </a:cubicBezTo>
                <a:close/>
                <a:moveTo>
                  <a:pt x="3481766" y="642288"/>
                </a:moveTo>
                <a:lnTo>
                  <a:pt x="3527781" y="642288"/>
                </a:lnTo>
                <a:cubicBezTo>
                  <a:pt x="3536950" y="642288"/>
                  <a:pt x="3544512" y="643862"/>
                  <a:pt x="3550467" y="647012"/>
                </a:cubicBezTo>
                <a:cubicBezTo>
                  <a:pt x="3556423" y="650161"/>
                  <a:pt x="3560857" y="654381"/>
                  <a:pt x="3563770" y="659672"/>
                </a:cubicBezTo>
                <a:cubicBezTo>
                  <a:pt x="3566684" y="664963"/>
                  <a:pt x="3568141" y="670822"/>
                  <a:pt x="3568141" y="677249"/>
                </a:cubicBezTo>
                <a:cubicBezTo>
                  <a:pt x="3568141" y="682904"/>
                  <a:pt x="3567145" y="687574"/>
                  <a:pt x="3565152" y="691259"/>
                </a:cubicBezTo>
                <a:cubicBezTo>
                  <a:pt x="3563160" y="694944"/>
                  <a:pt x="3560547" y="697857"/>
                  <a:pt x="3557312" y="699999"/>
                </a:cubicBezTo>
                <a:cubicBezTo>
                  <a:pt x="3554077" y="702142"/>
                  <a:pt x="3550574" y="703727"/>
                  <a:pt x="3546804" y="704755"/>
                </a:cubicBezTo>
                <a:lnTo>
                  <a:pt x="3546804" y="706040"/>
                </a:lnTo>
                <a:cubicBezTo>
                  <a:pt x="3550831" y="706298"/>
                  <a:pt x="3554880" y="707711"/>
                  <a:pt x="3558951" y="710282"/>
                </a:cubicBezTo>
                <a:cubicBezTo>
                  <a:pt x="3563021" y="712853"/>
                  <a:pt x="3566427" y="716537"/>
                  <a:pt x="3569169" y="721336"/>
                </a:cubicBezTo>
                <a:cubicBezTo>
                  <a:pt x="3571911" y="726135"/>
                  <a:pt x="3573282" y="732004"/>
                  <a:pt x="3573282" y="738945"/>
                </a:cubicBezTo>
                <a:cubicBezTo>
                  <a:pt x="3573282" y="745543"/>
                  <a:pt x="3571782" y="751477"/>
                  <a:pt x="3568784" y="756747"/>
                </a:cubicBezTo>
                <a:cubicBezTo>
                  <a:pt x="3565784" y="762017"/>
                  <a:pt x="3561050" y="766194"/>
                  <a:pt x="3554580" y="769279"/>
                </a:cubicBezTo>
                <a:cubicBezTo>
                  <a:pt x="3548111" y="772364"/>
                  <a:pt x="3539692" y="773906"/>
                  <a:pt x="3529324" y="773906"/>
                </a:cubicBezTo>
                <a:lnTo>
                  <a:pt x="3481766" y="773906"/>
                </a:lnTo>
                <a:close/>
                <a:moveTo>
                  <a:pt x="2695724" y="638175"/>
                </a:moveTo>
                <a:lnTo>
                  <a:pt x="2703436" y="647429"/>
                </a:lnTo>
                <a:cubicBezTo>
                  <a:pt x="2700437" y="650343"/>
                  <a:pt x="2696966" y="652378"/>
                  <a:pt x="2693024" y="653535"/>
                </a:cubicBezTo>
                <a:cubicBezTo>
                  <a:pt x="2689083" y="654691"/>
                  <a:pt x="2684627" y="655398"/>
                  <a:pt x="2679657" y="655655"/>
                </a:cubicBezTo>
                <a:cubicBezTo>
                  <a:pt x="2674687" y="655912"/>
                  <a:pt x="2669160" y="656169"/>
                  <a:pt x="2663076" y="656427"/>
                </a:cubicBezTo>
                <a:cubicBezTo>
                  <a:pt x="2656221" y="656684"/>
                  <a:pt x="2650544" y="658355"/>
                  <a:pt x="2646046" y="661439"/>
                </a:cubicBezTo>
                <a:cubicBezTo>
                  <a:pt x="2641547" y="664524"/>
                  <a:pt x="2638077" y="668980"/>
                  <a:pt x="2635634" y="674807"/>
                </a:cubicBezTo>
                <a:cubicBezTo>
                  <a:pt x="2633192" y="680634"/>
                  <a:pt x="2631629" y="687789"/>
                  <a:pt x="2630943" y="696272"/>
                </a:cubicBezTo>
                <a:lnTo>
                  <a:pt x="2632228" y="696272"/>
                </a:lnTo>
                <a:cubicBezTo>
                  <a:pt x="2635570" y="690102"/>
                  <a:pt x="2640197" y="685561"/>
                  <a:pt x="2646110" y="682647"/>
                </a:cubicBezTo>
                <a:cubicBezTo>
                  <a:pt x="2652022" y="679734"/>
                  <a:pt x="2658364" y="678277"/>
                  <a:pt x="2665133" y="678277"/>
                </a:cubicBezTo>
                <a:cubicBezTo>
                  <a:pt x="2672845" y="678277"/>
                  <a:pt x="2679786" y="680077"/>
                  <a:pt x="2685955" y="683676"/>
                </a:cubicBezTo>
                <a:cubicBezTo>
                  <a:pt x="2692125" y="687275"/>
                  <a:pt x="2697009" y="692609"/>
                  <a:pt x="2700608" y="699678"/>
                </a:cubicBezTo>
                <a:cubicBezTo>
                  <a:pt x="2704207" y="706747"/>
                  <a:pt x="2706007" y="715466"/>
                  <a:pt x="2706007" y="725835"/>
                </a:cubicBezTo>
                <a:cubicBezTo>
                  <a:pt x="2706007" y="736160"/>
                  <a:pt x="2704175" y="745072"/>
                  <a:pt x="2700512" y="752570"/>
                </a:cubicBezTo>
                <a:cubicBezTo>
                  <a:pt x="2696848" y="760067"/>
                  <a:pt x="2691729" y="765841"/>
                  <a:pt x="2685152" y="769889"/>
                </a:cubicBezTo>
                <a:cubicBezTo>
                  <a:pt x="2678575" y="773938"/>
                  <a:pt x="2670874" y="775963"/>
                  <a:pt x="2662048" y="775963"/>
                </a:cubicBezTo>
                <a:cubicBezTo>
                  <a:pt x="2653222" y="775963"/>
                  <a:pt x="2645489" y="773874"/>
                  <a:pt x="2638848" y="769697"/>
                </a:cubicBezTo>
                <a:cubicBezTo>
                  <a:pt x="2632207" y="765519"/>
                  <a:pt x="2627044" y="759307"/>
                  <a:pt x="2623360" y="751059"/>
                </a:cubicBezTo>
                <a:cubicBezTo>
                  <a:pt x="2619675" y="742812"/>
                  <a:pt x="2617833" y="732604"/>
                  <a:pt x="2617833" y="720436"/>
                </a:cubicBezTo>
                <a:lnTo>
                  <a:pt x="2617833" y="709896"/>
                </a:lnTo>
                <a:cubicBezTo>
                  <a:pt x="2617833" y="687917"/>
                  <a:pt x="2621571" y="671251"/>
                  <a:pt x="2629047" y="659897"/>
                </a:cubicBezTo>
                <a:cubicBezTo>
                  <a:pt x="2636524" y="648543"/>
                  <a:pt x="2647781" y="642674"/>
                  <a:pt x="2662819" y="642288"/>
                </a:cubicBezTo>
                <a:cubicBezTo>
                  <a:pt x="2668132" y="642116"/>
                  <a:pt x="2672866" y="642074"/>
                  <a:pt x="2677022" y="642159"/>
                </a:cubicBezTo>
                <a:cubicBezTo>
                  <a:pt x="2681178" y="642245"/>
                  <a:pt x="2684799" y="642052"/>
                  <a:pt x="2687883" y="641581"/>
                </a:cubicBezTo>
                <a:cubicBezTo>
                  <a:pt x="2690968" y="641110"/>
                  <a:pt x="2693582" y="639974"/>
                  <a:pt x="2695724" y="638175"/>
                </a:cubicBezTo>
                <a:close/>
                <a:moveTo>
                  <a:pt x="5245343" y="417551"/>
                </a:moveTo>
                <a:lnTo>
                  <a:pt x="5245343" y="439080"/>
                </a:lnTo>
                <a:lnTo>
                  <a:pt x="5268414" y="439080"/>
                </a:lnTo>
                <a:cubicBezTo>
                  <a:pt x="5272227" y="439080"/>
                  <a:pt x="5275216" y="438170"/>
                  <a:pt x="5277379" y="436349"/>
                </a:cubicBezTo>
                <a:cubicBezTo>
                  <a:pt x="5279543" y="434528"/>
                  <a:pt x="5280625" y="432032"/>
                  <a:pt x="5280625" y="428862"/>
                </a:cubicBezTo>
                <a:cubicBezTo>
                  <a:pt x="5280625" y="425348"/>
                  <a:pt x="5279543" y="422585"/>
                  <a:pt x="5277379" y="420571"/>
                </a:cubicBezTo>
                <a:cubicBezTo>
                  <a:pt x="5275216" y="418558"/>
                  <a:pt x="5272227" y="417551"/>
                  <a:pt x="5268414" y="417551"/>
                </a:cubicBezTo>
                <a:close/>
                <a:moveTo>
                  <a:pt x="3036906" y="415366"/>
                </a:moveTo>
                <a:lnTo>
                  <a:pt x="3036906" y="445699"/>
                </a:lnTo>
                <a:lnTo>
                  <a:pt x="3069039" y="445699"/>
                </a:lnTo>
                <a:cubicBezTo>
                  <a:pt x="3074266" y="445699"/>
                  <a:pt x="3078358" y="444457"/>
                  <a:pt x="3081314" y="441972"/>
                </a:cubicBezTo>
                <a:cubicBezTo>
                  <a:pt x="3084270" y="439487"/>
                  <a:pt x="3085748" y="436102"/>
                  <a:pt x="3085748" y="431818"/>
                </a:cubicBezTo>
                <a:cubicBezTo>
                  <a:pt x="3085748" y="426719"/>
                  <a:pt x="3084270" y="422703"/>
                  <a:pt x="3081314" y="419768"/>
                </a:cubicBezTo>
                <a:cubicBezTo>
                  <a:pt x="3078358" y="416833"/>
                  <a:pt x="3074266" y="415366"/>
                  <a:pt x="3069039" y="415366"/>
                </a:cubicBezTo>
                <a:close/>
                <a:moveTo>
                  <a:pt x="465156" y="415366"/>
                </a:moveTo>
                <a:lnTo>
                  <a:pt x="465156" y="445699"/>
                </a:lnTo>
                <a:lnTo>
                  <a:pt x="497289" y="445699"/>
                </a:lnTo>
                <a:cubicBezTo>
                  <a:pt x="502516" y="445699"/>
                  <a:pt x="506608" y="444457"/>
                  <a:pt x="509564" y="441972"/>
                </a:cubicBezTo>
                <a:cubicBezTo>
                  <a:pt x="512520" y="439487"/>
                  <a:pt x="513998" y="436102"/>
                  <a:pt x="513998" y="431818"/>
                </a:cubicBezTo>
                <a:cubicBezTo>
                  <a:pt x="513998" y="426719"/>
                  <a:pt x="512520" y="422703"/>
                  <a:pt x="509564" y="419768"/>
                </a:cubicBezTo>
                <a:cubicBezTo>
                  <a:pt x="506608" y="416833"/>
                  <a:pt x="502516" y="415366"/>
                  <a:pt x="497289" y="415366"/>
                </a:cubicBezTo>
                <a:close/>
                <a:moveTo>
                  <a:pt x="5381158" y="413823"/>
                </a:moveTo>
                <a:cubicBezTo>
                  <a:pt x="5380301" y="414380"/>
                  <a:pt x="5379134" y="414884"/>
                  <a:pt x="5377656" y="415333"/>
                </a:cubicBezTo>
                <a:cubicBezTo>
                  <a:pt x="5376178" y="415783"/>
                  <a:pt x="5374517" y="416190"/>
                  <a:pt x="5372674" y="416555"/>
                </a:cubicBezTo>
                <a:cubicBezTo>
                  <a:pt x="5370832" y="416919"/>
                  <a:pt x="5368990" y="417240"/>
                  <a:pt x="5367148" y="417519"/>
                </a:cubicBezTo>
                <a:cubicBezTo>
                  <a:pt x="5365306" y="417797"/>
                  <a:pt x="5363634" y="418043"/>
                  <a:pt x="5362136" y="418258"/>
                </a:cubicBezTo>
                <a:cubicBezTo>
                  <a:pt x="5358922" y="418729"/>
                  <a:pt x="5356116" y="419479"/>
                  <a:pt x="5353716" y="420507"/>
                </a:cubicBezTo>
                <a:cubicBezTo>
                  <a:pt x="5351316" y="421535"/>
                  <a:pt x="5349453" y="422917"/>
                  <a:pt x="5348125" y="424652"/>
                </a:cubicBezTo>
                <a:cubicBezTo>
                  <a:pt x="5346796" y="426387"/>
                  <a:pt x="5346133" y="428540"/>
                  <a:pt x="5346133" y="431111"/>
                </a:cubicBezTo>
                <a:cubicBezTo>
                  <a:pt x="5346133" y="434838"/>
                  <a:pt x="5347493" y="437677"/>
                  <a:pt x="5350214" y="439626"/>
                </a:cubicBezTo>
                <a:cubicBezTo>
                  <a:pt x="5352934" y="441576"/>
                  <a:pt x="5356394" y="442550"/>
                  <a:pt x="5360593" y="442550"/>
                </a:cubicBezTo>
                <a:cubicBezTo>
                  <a:pt x="5364620" y="442550"/>
                  <a:pt x="5368176" y="441747"/>
                  <a:pt x="5371261" y="440140"/>
                </a:cubicBezTo>
                <a:cubicBezTo>
                  <a:pt x="5374346" y="438534"/>
                  <a:pt x="5376766" y="436359"/>
                  <a:pt x="5378523" y="433617"/>
                </a:cubicBezTo>
                <a:cubicBezTo>
                  <a:pt x="5380280" y="430875"/>
                  <a:pt x="5381158" y="427769"/>
                  <a:pt x="5381158" y="424299"/>
                </a:cubicBezTo>
                <a:close/>
                <a:moveTo>
                  <a:pt x="4742983" y="413823"/>
                </a:moveTo>
                <a:cubicBezTo>
                  <a:pt x="4742126" y="414380"/>
                  <a:pt x="4740959" y="414884"/>
                  <a:pt x="4739481" y="415333"/>
                </a:cubicBezTo>
                <a:cubicBezTo>
                  <a:pt x="4738003" y="415783"/>
                  <a:pt x="4736342" y="416190"/>
                  <a:pt x="4734500" y="416555"/>
                </a:cubicBezTo>
                <a:cubicBezTo>
                  <a:pt x="4732658" y="416919"/>
                  <a:pt x="4730816" y="417240"/>
                  <a:pt x="4728973" y="417519"/>
                </a:cubicBezTo>
                <a:cubicBezTo>
                  <a:pt x="4727131" y="417797"/>
                  <a:pt x="4725460" y="418043"/>
                  <a:pt x="4723960" y="418258"/>
                </a:cubicBezTo>
                <a:cubicBezTo>
                  <a:pt x="4720747" y="418729"/>
                  <a:pt x="4717941" y="419479"/>
                  <a:pt x="4715541" y="420507"/>
                </a:cubicBezTo>
                <a:cubicBezTo>
                  <a:pt x="4713142" y="421535"/>
                  <a:pt x="4711278" y="422917"/>
                  <a:pt x="4709950" y="424652"/>
                </a:cubicBezTo>
                <a:cubicBezTo>
                  <a:pt x="4708622" y="426387"/>
                  <a:pt x="4707958" y="428540"/>
                  <a:pt x="4707958" y="431111"/>
                </a:cubicBezTo>
                <a:cubicBezTo>
                  <a:pt x="4707958" y="434838"/>
                  <a:pt x="4709318" y="437677"/>
                  <a:pt x="4712039" y="439626"/>
                </a:cubicBezTo>
                <a:cubicBezTo>
                  <a:pt x="4714760" y="441576"/>
                  <a:pt x="4718219" y="442550"/>
                  <a:pt x="4722418" y="442550"/>
                </a:cubicBezTo>
                <a:cubicBezTo>
                  <a:pt x="4726445" y="442550"/>
                  <a:pt x="4730001" y="441747"/>
                  <a:pt x="4733086" y="440140"/>
                </a:cubicBezTo>
                <a:cubicBezTo>
                  <a:pt x="4736171" y="438534"/>
                  <a:pt x="4738592" y="436359"/>
                  <a:pt x="4740348" y="433617"/>
                </a:cubicBezTo>
                <a:cubicBezTo>
                  <a:pt x="4742105" y="430875"/>
                  <a:pt x="4742983" y="427769"/>
                  <a:pt x="4742983" y="424299"/>
                </a:cubicBezTo>
                <a:close/>
                <a:moveTo>
                  <a:pt x="4047658" y="413823"/>
                </a:moveTo>
                <a:cubicBezTo>
                  <a:pt x="4046801" y="414380"/>
                  <a:pt x="4045634" y="414884"/>
                  <a:pt x="4044156" y="415333"/>
                </a:cubicBezTo>
                <a:cubicBezTo>
                  <a:pt x="4042678" y="415783"/>
                  <a:pt x="4041017" y="416190"/>
                  <a:pt x="4039175" y="416555"/>
                </a:cubicBezTo>
                <a:cubicBezTo>
                  <a:pt x="4037333" y="416919"/>
                  <a:pt x="4035491" y="417240"/>
                  <a:pt x="4033648" y="417519"/>
                </a:cubicBezTo>
                <a:cubicBezTo>
                  <a:pt x="4031806" y="417797"/>
                  <a:pt x="4030135" y="418043"/>
                  <a:pt x="4028635" y="418258"/>
                </a:cubicBezTo>
                <a:cubicBezTo>
                  <a:pt x="4025422" y="418729"/>
                  <a:pt x="4022615" y="419479"/>
                  <a:pt x="4020216" y="420507"/>
                </a:cubicBezTo>
                <a:cubicBezTo>
                  <a:pt x="4017817" y="421535"/>
                  <a:pt x="4015953" y="422917"/>
                  <a:pt x="4014625" y="424652"/>
                </a:cubicBezTo>
                <a:cubicBezTo>
                  <a:pt x="4013297" y="426387"/>
                  <a:pt x="4012633" y="428540"/>
                  <a:pt x="4012633" y="431111"/>
                </a:cubicBezTo>
                <a:cubicBezTo>
                  <a:pt x="4012633" y="434838"/>
                  <a:pt x="4013993" y="437677"/>
                  <a:pt x="4016714" y="439626"/>
                </a:cubicBezTo>
                <a:cubicBezTo>
                  <a:pt x="4019435" y="441576"/>
                  <a:pt x="4022894" y="442550"/>
                  <a:pt x="4027093" y="442550"/>
                </a:cubicBezTo>
                <a:cubicBezTo>
                  <a:pt x="4031120" y="442550"/>
                  <a:pt x="4034676" y="441747"/>
                  <a:pt x="4037761" y="440140"/>
                </a:cubicBezTo>
                <a:cubicBezTo>
                  <a:pt x="4040846" y="438534"/>
                  <a:pt x="4043266" y="436359"/>
                  <a:pt x="4045023" y="433617"/>
                </a:cubicBezTo>
                <a:cubicBezTo>
                  <a:pt x="4046780" y="430875"/>
                  <a:pt x="4047658" y="427769"/>
                  <a:pt x="4047658" y="424299"/>
                </a:cubicBezTo>
                <a:close/>
                <a:moveTo>
                  <a:pt x="3857158" y="413823"/>
                </a:moveTo>
                <a:cubicBezTo>
                  <a:pt x="3856301" y="414380"/>
                  <a:pt x="3855134" y="414884"/>
                  <a:pt x="3853656" y="415333"/>
                </a:cubicBezTo>
                <a:cubicBezTo>
                  <a:pt x="3852178" y="415783"/>
                  <a:pt x="3850517" y="416190"/>
                  <a:pt x="3848675" y="416555"/>
                </a:cubicBezTo>
                <a:cubicBezTo>
                  <a:pt x="3846833" y="416919"/>
                  <a:pt x="3844990" y="417240"/>
                  <a:pt x="3843148" y="417519"/>
                </a:cubicBezTo>
                <a:cubicBezTo>
                  <a:pt x="3841306" y="417797"/>
                  <a:pt x="3839635" y="418043"/>
                  <a:pt x="3838135" y="418258"/>
                </a:cubicBezTo>
                <a:cubicBezTo>
                  <a:pt x="3834922" y="418729"/>
                  <a:pt x="3832116" y="419479"/>
                  <a:pt x="3829716" y="420507"/>
                </a:cubicBezTo>
                <a:cubicBezTo>
                  <a:pt x="3827317" y="421535"/>
                  <a:pt x="3825453" y="422917"/>
                  <a:pt x="3824125" y="424652"/>
                </a:cubicBezTo>
                <a:cubicBezTo>
                  <a:pt x="3822797" y="426387"/>
                  <a:pt x="3822133" y="428540"/>
                  <a:pt x="3822133" y="431111"/>
                </a:cubicBezTo>
                <a:cubicBezTo>
                  <a:pt x="3822133" y="434838"/>
                  <a:pt x="3823493" y="437677"/>
                  <a:pt x="3826214" y="439626"/>
                </a:cubicBezTo>
                <a:cubicBezTo>
                  <a:pt x="3828935" y="441576"/>
                  <a:pt x="3832394" y="442550"/>
                  <a:pt x="3836593" y="442550"/>
                </a:cubicBezTo>
                <a:cubicBezTo>
                  <a:pt x="3840620" y="442550"/>
                  <a:pt x="3844176" y="441747"/>
                  <a:pt x="3847261" y="440140"/>
                </a:cubicBezTo>
                <a:cubicBezTo>
                  <a:pt x="3850346" y="438534"/>
                  <a:pt x="3852766" y="436359"/>
                  <a:pt x="3854523" y="433617"/>
                </a:cubicBezTo>
                <a:cubicBezTo>
                  <a:pt x="3856280" y="430875"/>
                  <a:pt x="3857158" y="427769"/>
                  <a:pt x="3857158" y="424299"/>
                </a:cubicBezTo>
                <a:close/>
                <a:moveTo>
                  <a:pt x="5550785" y="412731"/>
                </a:moveTo>
                <a:lnTo>
                  <a:pt x="5550785" y="438052"/>
                </a:lnTo>
                <a:lnTo>
                  <a:pt x="5571286" y="438052"/>
                </a:lnTo>
                <a:cubicBezTo>
                  <a:pt x="5575870" y="438052"/>
                  <a:pt x="5579640" y="436895"/>
                  <a:pt x="5582597" y="434581"/>
                </a:cubicBezTo>
                <a:cubicBezTo>
                  <a:pt x="5585553" y="432268"/>
                  <a:pt x="5587053" y="429311"/>
                  <a:pt x="5587096" y="425713"/>
                </a:cubicBezTo>
                <a:cubicBezTo>
                  <a:pt x="5587053" y="421899"/>
                  <a:pt x="5585553" y="418782"/>
                  <a:pt x="5582597" y="416362"/>
                </a:cubicBezTo>
                <a:cubicBezTo>
                  <a:pt x="5579640" y="413941"/>
                  <a:pt x="5575870" y="412731"/>
                  <a:pt x="5571286" y="412731"/>
                </a:cubicBezTo>
                <a:close/>
                <a:moveTo>
                  <a:pt x="942177" y="410738"/>
                </a:moveTo>
                <a:lnTo>
                  <a:pt x="942177" y="445442"/>
                </a:lnTo>
                <a:lnTo>
                  <a:pt x="968398" y="445442"/>
                </a:lnTo>
                <a:cubicBezTo>
                  <a:pt x="974396" y="445442"/>
                  <a:pt x="979323" y="443857"/>
                  <a:pt x="983179" y="440687"/>
                </a:cubicBezTo>
                <a:cubicBezTo>
                  <a:pt x="987035" y="437516"/>
                  <a:pt x="988963" y="433446"/>
                  <a:pt x="988963" y="428476"/>
                </a:cubicBezTo>
                <a:cubicBezTo>
                  <a:pt x="988963" y="423249"/>
                  <a:pt x="987035" y="418986"/>
                  <a:pt x="983179" y="415687"/>
                </a:cubicBezTo>
                <a:cubicBezTo>
                  <a:pt x="979323" y="412388"/>
                  <a:pt x="974396" y="410738"/>
                  <a:pt x="968398" y="410738"/>
                </a:cubicBezTo>
                <a:close/>
                <a:moveTo>
                  <a:pt x="776585" y="409967"/>
                </a:moveTo>
                <a:cubicBezTo>
                  <a:pt x="775943" y="410738"/>
                  <a:pt x="774539" y="411435"/>
                  <a:pt x="772376" y="412056"/>
                </a:cubicBezTo>
                <a:cubicBezTo>
                  <a:pt x="770212" y="412677"/>
                  <a:pt x="767727" y="413213"/>
                  <a:pt x="764921" y="413663"/>
                </a:cubicBezTo>
                <a:cubicBezTo>
                  <a:pt x="762114" y="414112"/>
                  <a:pt x="759394" y="414498"/>
                  <a:pt x="756759" y="414819"/>
                </a:cubicBezTo>
                <a:cubicBezTo>
                  <a:pt x="754124" y="415141"/>
                  <a:pt x="751993" y="415408"/>
                  <a:pt x="750364" y="415623"/>
                </a:cubicBezTo>
                <a:cubicBezTo>
                  <a:pt x="746423" y="416137"/>
                  <a:pt x="742749" y="416962"/>
                  <a:pt x="739343" y="418097"/>
                </a:cubicBezTo>
                <a:cubicBezTo>
                  <a:pt x="735936" y="419232"/>
                  <a:pt x="733195" y="420925"/>
                  <a:pt x="731117" y="423174"/>
                </a:cubicBezTo>
                <a:cubicBezTo>
                  <a:pt x="729039" y="425423"/>
                  <a:pt x="728000" y="428476"/>
                  <a:pt x="728000" y="432332"/>
                </a:cubicBezTo>
                <a:cubicBezTo>
                  <a:pt x="728000" y="437602"/>
                  <a:pt x="729960" y="441576"/>
                  <a:pt x="733880" y="444253"/>
                </a:cubicBezTo>
                <a:cubicBezTo>
                  <a:pt x="737800" y="446931"/>
                  <a:pt x="742781" y="448270"/>
                  <a:pt x="748822" y="448270"/>
                </a:cubicBezTo>
                <a:cubicBezTo>
                  <a:pt x="754820" y="448270"/>
                  <a:pt x="759887" y="447092"/>
                  <a:pt x="764021" y="444735"/>
                </a:cubicBezTo>
                <a:cubicBezTo>
                  <a:pt x="768156" y="442379"/>
                  <a:pt x="771283" y="439337"/>
                  <a:pt x="773404" y="435610"/>
                </a:cubicBezTo>
                <a:cubicBezTo>
                  <a:pt x="775525" y="431882"/>
                  <a:pt x="776585" y="427962"/>
                  <a:pt x="776585" y="423849"/>
                </a:cubicBezTo>
                <a:close/>
                <a:moveTo>
                  <a:pt x="3609728" y="381947"/>
                </a:moveTo>
                <a:lnTo>
                  <a:pt x="3608700" y="393129"/>
                </a:lnTo>
                <a:cubicBezTo>
                  <a:pt x="3607972" y="403669"/>
                  <a:pt x="3606922" y="412613"/>
                  <a:pt x="3605551" y="419961"/>
                </a:cubicBezTo>
                <a:cubicBezTo>
                  <a:pt x="3604180" y="427308"/>
                  <a:pt x="3602038" y="433275"/>
                  <a:pt x="3599124" y="437859"/>
                </a:cubicBezTo>
                <a:lnTo>
                  <a:pt x="3636334" y="437859"/>
                </a:lnTo>
                <a:lnTo>
                  <a:pt x="3636334" y="381947"/>
                </a:lnTo>
                <a:close/>
                <a:moveTo>
                  <a:pt x="5245343" y="381818"/>
                </a:moveTo>
                <a:lnTo>
                  <a:pt x="5245343" y="401484"/>
                </a:lnTo>
                <a:lnTo>
                  <a:pt x="5262501" y="401484"/>
                </a:lnTo>
                <a:cubicBezTo>
                  <a:pt x="5265244" y="401484"/>
                  <a:pt x="5267590" y="401088"/>
                  <a:pt x="5269539" y="400295"/>
                </a:cubicBezTo>
                <a:cubicBezTo>
                  <a:pt x="5271488" y="399502"/>
                  <a:pt x="5272988" y="398356"/>
                  <a:pt x="5274037" y="396857"/>
                </a:cubicBezTo>
                <a:cubicBezTo>
                  <a:pt x="5275087" y="395357"/>
                  <a:pt x="5275612" y="393579"/>
                  <a:pt x="5275612" y="391523"/>
                </a:cubicBezTo>
                <a:cubicBezTo>
                  <a:pt x="5275612" y="388481"/>
                  <a:pt x="5274391" y="386103"/>
                  <a:pt x="5271949" y="384389"/>
                </a:cubicBezTo>
                <a:cubicBezTo>
                  <a:pt x="5269507" y="382675"/>
                  <a:pt x="5266165" y="381818"/>
                  <a:pt x="5261923" y="381818"/>
                </a:cubicBezTo>
                <a:close/>
                <a:moveTo>
                  <a:pt x="4533961" y="381369"/>
                </a:moveTo>
                <a:cubicBezTo>
                  <a:pt x="4529505" y="381369"/>
                  <a:pt x="4525746" y="382547"/>
                  <a:pt x="4522682" y="384903"/>
                </a:cubicBezTo>
                <a:cubicBezTo>
                  <a:pt x="4519619" y="387260"/>
                  <a:pt x="4517273" y="390602"/>
                  <a:pt x="4515645" y="394929"/>
                </a:cubicBezTo>
                <a:cubicBezTo>
                  <a:pt x="4514017" y="399256"/>
                  <a:pt x="4513203" y="404355"/>
                  <a:pt x="4513203" y="410224"/>
                </a:cubicBezTo>
                <a:cubicBezTo>
                  <a:pt x="4513203" y="416094"/>
                  <a:pt x="4514017" y="421214"/>
                  <a:pt x="4515645" y="425584"/>
                </a:cubicBezTo>
                <a:cubicBezTo>
                  <a:pt x="4517273" y="429954"/>
                  <a:pt x="4519629" y="433350"/>
                  <a:pt x="4522714" y="435770"/>
                </a:cubicBezTo>
                <a:cubicBezTo>
                  <a:pt x="4525799" y="438191"/>
                  <a:pt x="4529548" y="439401"/>
                  <a:pt x="4533961" y="439401"/>
                </a:cubicBezTo>
                <a:cubicBezTo>
                  <a:pt x="4538417" y="439401"/>
                  <a:pt x="4542187" y="438170"/>
                  <a:pt x="4545272" y="435706"/>
                </a:cubicBezTo>
                <a:cubicBezTo>
                  <a:pt x="4548357" y="433242"/>
                  <a:pt x="4550702" y="429815"/>
                  <a:pt x="4552309" y="425423"/>
                </a:cubicBezTo>
                <a:cubicBezTo>
                  <a:pt x="4553916" y="421032"/>
                  <a:pt x="4554719" y="415965"/>
                  <a:pt x="4554719" y="410224"/>
                </a:cubicBezTo>
                <a:cubicBezTo>
                  <a:pt x="4554719" y="404526"/>
                  <a:pt x="4553926" y="399513"/>
                  <a:pt x="4552341" y="395186"/>
                </a:cubicBezTo>
                <a:cubicBezTo>
                  <a:pt x="4550756" y="390859"/>
                  <a:pt x="4548421" y="387474"/>
                  <a:pt x="4545336" y="385032"/>
                </a:cubicBezTo>
                <a:cubicBezTo>
                  <a:pt x="4542251" y="382590"/>
                  <a:pt x="4538460" y="381369"/>
                  <a:pt x="4533961" y="381369"/>
                </a:cubicBezTo>
                <a:close/>
                <a:moveTo>
                  <a:pt x="3400486" y="381369"/>
                </a:moveTo>
                <a:cubicBezTo>
                  <a:pt x="3396030" y="381369"/>
                  <a:pt x="3392270" y="382547"/>
                  <a:pt x="3389207" y="384903"/>
                </a:cubicBezTo>
                <a:cubicBezTo>
                  <a:pt x="3386144" y="387260"/>
                  <a:pt x="3383798" y="390602"/>
                  <a:pt x="3382170" y="394929"/>
                </a:cubicBezTo>
                <a:cubicBezTo>
                  <a:pt x="3380542" y="399256"/>
                  <a:pt x="3379728" y="404355"/>
                  <a:pt x="3379728" y="410224"/>
                </a:cubicBezTo>
                <a:cubicBezTo>
                  <a:pt x="3379728" y="416094"/>
                  <a:pt x="3380542" y="421214"/>
                  <a:pt x="3382170" y="425584"/>
                </a:cubicBezTo>
                <a:cubicBezTo>
                  <a:pt x="3383798" y="429954"/>
                  <a:pt x="3386154" y="433350"/>
                  <a:pt x="3389239" y="435770"/>
                </a:cubicBezTo>
                <a:cubicBezTo>
                  <a:pt x="3392324" y="438191"/>
                  <a:pt x="3396073" y="439401"/>
                  <a:pt x="3400486" y="439401"/>
                </a:cubicBezTo>
                <a:cubicBezTo>
                  <a:pt x="3404942" y="439401"/>
                  <a:pt x="3408712" y="438170"/>
                  <a:pt x="3411797" y="435706"/>
                </a:cubicBezTo>
                <a:cubicBezTo>
                  <a:pt x="3414882" y="433242"/>
                  <a:pt x="3417227" y="429815"/>
                  <a:pt x="3418834" y="425423"/>
                </a:cubicBezTo>
                <a:cubicBezTo>
                  <a:pt x="3420441" y="421032"/>
                  <a:pt x="3421244" y="415965"/>
                  <a:pt x="3421244" y="410224"/>
                </a:cubicBezTo>
                <a:cubicBezTo>
                  <a:pt x="3421244" y="404526"/>
                  <a:pt x="3420451" y="399513"/>
                  <a:pt x="3418866" y="395186"/>
                </a:cubicBezTo>
                <a:cubicBezTo>
                  <a:pt x="3417281" y="390859"/>
                  <a:pt x="3414946" y="387474"/>
                  <a:pt x="3411861" y="385032"/>
                </a:cubicBezTo>
                <a:cubicBezTo>
                  <a:pt x="3408776" y="382590"/>
                  <a:pt x="3404985" y="381369"/>
                  <a:pt x="3400486" y="381369"/>
                </a:cubicBezTo>
                <a:close/>
                <a:moveTo>
                  <a:pt x="5150258" y="380469"/>
                </a:moveTo>
                <a:cubicBezTo>
                  <a:pt x="5145674" y="380469"/>
                  <a:pt x="5141829" y="381776"/>
                  <a:pt x="5138722" y="384389"/>
                </a:cubicBezTo>
                <a:cubicBezTo>
                  <a:pt x="5135616" y="387003"/>
                  <a:pt x="5133281" y="390559"/>
                  <a:pt x="5131717" y="395057"/>
                </a:cubicBezTo>
                <a:cubicBezTo>
                  <a:pt x="5130153" y="399556"/>
                  <a:pt x="5129371" y="404676"/>
                  <a:pt x="5129371" y="410417"/>
                </a:cubicBezTo>
                <a:cubicBezTo>
                  <a:pt x="5129371" y="416158"/>
                  <a:pt x="5130153" y="421278"/>
                  <a:pt x="5131717" y="425777"/>
                </a:cubicBezTo>
                <a:cubicBezTo>
                  <a:pt x="5133281" y="430275"/>
                  <a:pt x="5135616" y="433821"/>
                  <a:pt x="5138722" y="436413"/>
                </a:cubicBezTo>
                <a:cubicBezTo>
                  <a:pt x="5141829" y="439005"/>
                  <a:pt x="5145674" y="440301"/>
                  <a:pt x="5150258" y="440301"/>
                </a:cubicBezTo>
                <a:cubicBezTo>
                  <a:pt x="5154800" y="440301"/>
                  <a:pt x="5158592" y="439005"/>
                  <a:pt x="5161633" y="436413"/>
                </a:cubicBezTo>
                <a:cubicBezTo>
                  <a:pt x="5164675" y="433821"/>
                  <a:pt x="5166978" y="430275"/>
                  <a:pt x="5168542" y="425777"/>
                </a:cubicBezTo>
                <a:cubicBezTo>
                  <a:pt x="5170106" y="421278"/>
                  <a:pt x="5170888" y="416158"/>
                  <a:pt x="5170888" y="410417"/>
                </a:cubicBezTo>
                <a:cubicBezTo>
                  <a:pt x="5170888" y="404676"/>
                  <a:pt x="5170106" y="399556"/>
                  <a:pt x="5168542" y="395057"/>
                </a:cubicBezTo>
                <a:cubicBezTo>
                  <a:pt x="5166978" y="390559"/>
                  <a:pt x="5164675" y="387003"/>
                  <a:pt x="5161633" y="384389"/>
                </a:cubicBezTo>
                <a:cubicBezTo>
                  <a:pt x="5158592" y="381776"/>
                  <a:pt x="5154800" y="380469"/>
                  <a:pt x="5150258" y="380469"/>
                </a:cubicBezTo>
                <a:close/>
                <a:moveTo>
                  <a:pt x="4416833" y="380469"/>
                </a:moveTo>
                <a:cubicBezTo>
                  <a:pt x="4412249" y="380469"/>
                  <a:pt x="4408404" y="381776"/>
                  <a:pt x="4405297" y="384389"/>
                </a:cubicBezTo>
                <a:cubicBezTo>
                  <a:pt x="4402191" y="387003"/>
                  <a:pt x="4399856" y="390559"/>
                  <a:pt x="4398292" y="395057"/>
                </a:cubicBezTo>
                <a:cubicBezTo>
                  <a:pt x="4396728" y="399556"/>
                  <a:pt x="4395947" y="404676"/>
                  <a:pt x="4395947" y="410417"/>
                </a:cubicBezTo>
                <a:cubicBezTo>
                  <a:pt x="4395947" y="416158"/>
                  <a:pt x="4396728" y="421278"/>
                  <a:pt x="4398292" y="425777"/>
                </a:cubicBezTo>
                <a:cubicBezTo>
                  <a:pt x="4399856" y="430275"/>
                  <a:pt x="4402191" y="433821"/>
                  <a:pt x="4405297" y="436413"/>
                </a:cubicBezTo>
                <a:cubicBezTo>
                  <a:pt x="4408404" y="439005"/>
                  <a:pt x="4412249" y="440301"/>
                  <a:pt x="4416833" y="440301"/>
                </a:cubicBezTo>
                <a:cubicBezTo>
                  <a:pt x="4421375" y="440301"/>
                  <a:pt x="4425167" y="439005"/>
                  <a:pt x="4428209" y="436413"/>
                </a:cubicBezTo>
                <a:cubicBezTo>
                  <a:pt x="4431250" y="433821"/>
                  <a:pt x="4433553" y="430275"/>
                  <a:pt x="4435117" y="425777"/>
                </a:cubicBezTo>
                <a:cubicBezTo>
                  <a:pt x="4436681" y="421278"/>
                  <a:pt x="4437463" y="416158"/>
                  <a:pt x="4437463" y="410417"/>
                </a:cubicBezTo>
                <a:cubicBezTo>
                  <a:pt x="4437463" y="404676"/>
                  <a:pt x="4436681" y="399556"/>
                  <a:pt x="4435117" y="395057"/>
                </a:cubicBezTo>
                <a:cubicBezTo>
                  <a:pt x="4433553" y="390559"/>
                  <a:pt x="4431250" y="387003"/>
                  <a:pt x="4428209" y="384389"/>
                </a:cubicBezTo>
                <a:cubicBezTo>
                  <a:pt x="4425167" y="381776"/>
                  <a:pt x="4421375" y="380469"/>
                  <a:pt x="4416833" y="380469"/>
                </a:cubicBezTo>
                <a:close/>
                <a:moveTo>
                  <a:pt x="4140223" y="380019"/>
                </a:moveTo>
                <a:cubicBezTo>
                  <a:pt x="4136067" y="380019"/>
                  <a:pt x="4132393" y="380972"/>
                  <a:pt x="4129201" y="382879"/>
                </a:cubicBezTo>
                <a:cubicBezTo>
                  <a:pt x="4126009" y="384785"/>
                  <a:pt x="4123513" y="387335"/>
                  <a:pt x="4121714" y="390527"/>
                </a:cubicBezTo>
                <a:lnTo>
                  <a:pt x="4119184" y="400263"/>
                </a:lnTo>
                <a:lnTo>
                  <a:pt x="4160402" y="400263"/>
                </a:lnTo>
                <a:cubicBezTo>
                  <a:pt x="4160402" y="396321"/>
                  <a:pt x="4159546" y="392829"/>
                  <a:pt x="4157832" y="389787"/>
                </a:cubicBezTo>
                <a:cubicBezTo>
                  <a:pt x="4156118" y="386746"/>
                  <a:pt x="4153751" y="384357"/>
                  <a:pt x="4150730" y="382622"/>
                </a:cubicBezTo>
                <a:cubicBezTo>
                  <a:pt x="4147710" y="380887"/>
                  <a:pt x="4144207" y="380019"/>
                  <a:pt x="4140223" y="380019"/>
                </a:cubicBezTo>
                <a:close/>
                <a:moveTo>
                  <a:pt x="3511572" y="380019"/>
                </a:moveTo>
                <a:cubicBezTo>
                  <a:pt x="3507417" y="380019"/>
                  <a:pt x="3503743" y="380972"/>
                  <a:pt x="3500551" y="382879"/>
                </a:cubicBezTo>
                <a:cubicBezTo>
                  <a:pt x="3497359" y="384785"/>
                  <a:pt x="3494863" y="387335"/>
                  <a:pt x="3493064" y="390527"/>
                </a:cubicBezTo>
                <a:lnTo>
                  <a:pt x="3490534" y="400263"/>
                </a:lnTo>
                <a:lnTo>
                  <a:pt x="3531752" y="400263"/>
                </a:lnTo>
                <a:cubicBezTo>
                  <a:pt x="3531752" y="396321"/>
                  <a:pt x="3530895" y="392829"/>
                  <a:pt x="3529182" y="389787"/>
                </a:cubicBezTo>
                <a:cubicBezTo>
                  <a:pt x="3527468" y="386746"/>
                  <a:pt x="3525101" y="384357"/>
                  <a:pt x="3522080" y="382622"/>
                </a:cubicBezTo>
                <a:cubicBezTo>
                  <a:pt x="3519060" y="380887"/>
                  <a:pt x="3515557" y="380019"/>
                  <a:pt x="3511572" y="380019"/>
                </a:cubicBezTo>
                <a:close/>
                <a:moveTo>
                  <a:pt x="2318133" y="375006"/>
                </a:moveTo>
                <a:lnTo>
                  <a:pt x="2315563" y="399942"/>
                </a:lnTo>
                <a:cubicBezTo>
                  <a:pt x="2314492" y="410267"/>
                  <a:pt x="2313163" y="419286"/>
                  <a:pt x="2311578" y="426998"/>
                </a:cubicBezTo>
                <a:cubicBezTo>
                  <a:pt x="2309993" y="434710"/>
                  <a:pt x="2307465" y="440858"/>
                  <a:pt x="2303995" y="445442"/>
                </a:cubicBezTo>
                <a:lnTo>
                  <a:pt x="2351552" y="445442"/>
                </a:lnTo>
                <a:lnTo>
                  <a:pt x="2351552" y="375006"/>
                </a:lnTo>
                <a:close/>
                <a:moveTo>
                  <a:pt x="632208" y="375006"/>
                </a:moveTo>
                <a:lnTo>
                  <a:pt x="629638" y="399942"/>
                </a:lnTo>
                <a:cubicBezTo>
                  <a:pt x="628567" y="410267"/>
                  <a:pt x="627239" y="419286"/>
                  <a:pt x="625653" y="426998"/>
                </a:cubicBezTo>
                <a:cubicBezTo>
                  <a:pt x="624068" y="434710"/>
                  <a:pt x="621540" y="440858"/>
                  <a:pt x="618070" y="445442"/>
                </a:cubicBezTo>
                <a:lnTo>
                  <a:pt x="665627" y="445442"/>
                </a:lnTo>
                <a:lnTo>
                  <a:pt x="665627" y="375006"/>
                </a:lnTo>
                <a:close/>
                <a:moveTo>
                  <a:pt x="3036906" y="374749"/>
                </a:moveTo>
                <a:lnTo>
                  <a:pt x="3036906" y="402255"/>
                </a:lnTo>
                <a:lnTo>
                  <a:pt x="3062869" y="402255"/>
                </a:lnTo>
                <a:cubicBezTo>
                  <a:pt x="3066939" y="402255"/>
                  <a:pt x="3070431" y="401688"/>
                  <a:pt x="3073345" y="400552"/>
                </a:cubicBezTo>
                <a:cubicBezTo>
                  <a:pt x="3076258" y="399417"/>
                  <a:pt x="3078497" y="397789"/>
                  <a:pt x="3080061" y="395668"/>
                </a:cubicBezTo>
                <a:cubicBezTo>
                  <a:pt x="3081624" y="393547"/>
                  <a:pt x="3082406" y="391030"/>
                  <a:pt x="3082406" y="388117"/>
                </a:cubicBezTo>
                <a:cubicBezTo>
                  <a:pt x="3082406" y="383961"/>
                  <a:pt x="3080671" y="380694"/>
                  <a:pt x="3077201" y="378316"/>
                </a:cubicBezTo>
                <a:cubicBezTo>
                  <a:pt x="3073730" y="375938"/>
                  <a:pt x="3068953" y="374749"/>
                  <a:pt x="3062869" y="374749"/>
                </a:cubicBezTo>
                <a:close/>
                <a:moveTo>
                  <a:pt x="465156" y="374749"/>
                </a:moveTo>
                <a:lnTo>
                  <a:pt x="465156" y="402255"/>
                </a:lnTo>
                <a:lnTo>
                  <a:pt x="491119" y="402255"/>
                </a:lnTo>
                <a:cubicBezTo>
                  <a:pt x="495189" y="402255"/>
                  <a:pt x="498681" y="401688"/>
                  <a:pt x="501595" y="400552"/>
                </a:cubicBezTo>
                <a:cubicBezTo>
                  <a:pt x="504508" y="399417"/>
                  <a:pt x="506747" y="397789"/>
                  <a:pt x="508311" y="395668"/>
                </a:cubicBezTo>
                <a:cubicBezTo>
                  <a:pt x="509875" y="393547"/>
                  <a:pt x="510656" y="391030"/>
                  <a:pt x="510656" y="388117"/>
                </a:cubicBezTo>
                <a:cubicBezTo>
                  <a:pt x="510656" y="383961"/>
                  <a:pt x="508921" y="380694"/>
                  <a:pt x="505451" y="378316"/>
                </a:cubicBezTo>
                <a:cubicBezTo>
                  <a:pt x="501980" y="375938"/>
                  <a:pt x="497203" y="374749"/>
                  <a:pt x="491119" y="374749"/>
                </a:cubicBezTo>
                <a:close/>
                <a:moveTo>
                  <a:pt x="3157605" y="373207"/>
                </a:moveTo>
                <a:cubicBezTo>
                  <a:pt x="3151564" y="373207"/>
                  <a:pt x="3146348" y="374695"/>
                  <a:pt x="3141956" y="377673"/>
                </a:cubicBezTo>
                <a:cubicBezTo>
                  <a:pt x="3137565" y="380651"/>
                  <a:pt x="3134191" y="384518"/>
                  <a:pt x="3131834" y="389273"/>
                </a:cubicBezTo>
                <a:lnTo>
                  <a:pt x="3128834" y="402255"/>
                </a:lnTo>
                <a:lnTo>
                  <a:pt x="3184597" y="402255"/>
                </a:lnTo>
                <a:cubicBezTo>
                  <a:pt x="3184597" y="396685"/>
                  <a:pt x="3183494" y="391715"/>
                  <a:pt x="3181287" y="387345"/>
                </a:cubicBezTo>
                <a:cubicBezTo>
                  <a:pt x="3179081" y="382975"/>
                  <a:pt x="3175953" y="379526"/>
                  <a:pt x="3171905" y="376998"/>
                </a:cubicBezTo>
                <a:cubicBezTo>
                  <a:pt x="3167856" y="374471"/>
                  <a:pt x="3163089" y="373207"/>
                  <a:pt x="3157605" y="373207"/>
                </a:cubicBezTo>
                <a:close/>
                <a:moveTo>
                  <a:pt x="2757555" y="373207"/>
                </a:moveTo>
                <a:cubicBezTo>
                  <a:pt x="2751514" y="373207"/>
                  <a:pt x="2746298" y="374695"/>
                  <a:pt x="2741906" y="377673"/>
                </a:cubicBezTo>
                <a:cubicBezTo>
                  <a:pt x="2737515" y="380651"/>
                  <a:pt x="2734141" y="384518"/>
                  <a:pt x="2731784" y="389273"/>
                </a:cubicBezTo>
                <a:lnTo>
                  <a:pt x="2728784" y="402255"/>
                </a:lnTo>
                <a:lnTo>
                  <a:pt x="2784547" y="402255"/>
                </a:lnTo>
                <a:cubicBezTo>
                  <a:pt x="2784547" y="396685"/>
                  <a:pt x="2783444" y="391715"/>
                  <a:pt x="2781237" y="387345"/>
                </a:cubicBezTo>
                <a:cubicBezTo>
                  <a:pt x="2779031" y="382975"/>
                  <a:pt x="2775903" y="379526"/>
                  <a:pt x="2771854" y="376998"/>
                </a:cubicBezTo>
                <a:cubicBezTo>
                  <a:pt x="2767806" y="374471"/>
                  <a:pt x="2763039" y="373207"/>
                  <a:pt x="2757555" y="373207"/>
                </a:cubicBezTo>
                <a:close/>
                <a:moveTo>
                  <a:pt x="2113197" y="373207"/>
                </a:moveTo>
                <a:cubicBezTo>
                  <a:pt x="2107027" y="373207"/>
                  <a:pt x="2101843" y="374760"/>
                  <a:pt x="2097645" y="377866"/>
                </a:cubicBezTo>
                <a:cubicBezTo>
                  <a:pt x="2093446" y="380972"/>
                  <a:pt x="2090275" y="385300"/>
                  <a:pt x="2088133" y="390848"/>
                </a:cubicBezTo>
                <a:cubicBezTo>
                  <a:pt x="2085991" y="396396"/>
                  <a:pt x="2084920" y="402855"/>
                  <a:pt x="2084920" y="410224"/>
                </a:cubicBezTo>
                <a:cubicBezTo>
                  <a:pt x="2084920" y="417679"/>
                  <a:pt x="2086012" y="424245"/>
                  <a:pt x="2088197" y="429922"/>
                </a:cubicBezTo>
                <a:cubicBezTo>
                  <a:pt x="2090382" y="435599"/>
                  <a:pt x="2093574" y="440033"/>
                  <a:pt x="2097773" y="443225"/>
                </a:cubicBezTo>
                <a:cubicBezTo>
                  <a:pt x="2101972" y="446417"/>
                  <a:pt x="2107113" y="448013"/>
                  <a:pt x="2113197" y="448013"/>
                </a:cubicBezTo>
                <a:cubicBezTo>
                  <a:pt x="2119538" y="448013"/>
                  <a:pt x="2124840" y="446331"/>
                  <a:pt x="2129103" y="442968"/>
                </a:cubicBezTo>
                <a:cubicBezTo>
                  <a:pt x="2133366" y="439605"/>
                  <a:pt x="2136579" y="435063"/>
                  <a:pt x="2138743" y="429344"/>
                </a:cubicBezTo>
                <a:cubicBezTo>
                  <a:pt x="2140907" y="423624"/>
                  <a:pt x="2141988" y="417251"/>
                  <a:pt x="2141988" y="410224"/>
                </a:cubicBezTo>
                <a:cubicBezTo>
                  <a:pt x="2141988" y="403283"/>
                  <a:pt x="2140928" y="397017"/>
                  <a:pt x="2138807" y="391426"/>
                </a:cubicBezTo>
                <a:cubicBezTo>
                  <a:pt x="2136686" y="385835"/>
                  <a:pt x="2133495" y="381401"/>
                  <a:pt x="2129232" y="378123"/>
                </a:cubicBezTo>
                <a:cubicBezTo>
                  <a:pt x="2124968" y="374845"/>
                  <a:pt x="2119624" y="373207"/>
                  <a:pt x="2113197" y="373207"/>
                </a:cubicBezTo>
                <a:close/>
                <a:moveTo>
                  <a:pt x="1910087" y="373207"/>
                </a:moveTo>
                <a:cubicBezTo>
                  <a:pt x="1903318" y="373207"/>
                  <a:pt x="1897748" y="374963"/>
                  <a:pt x="1893378" y="378477"/>
                </a:cubicBezTo>
                <a:cubicBezTo>
                  <a:pt x="1889008" y="381990"/>
                  <a:pt x="1885773" y="386596"/>
                  <a:pt x="1883674" y="392294"/>
                </a:cubicBezTo>
                <a:cubicBezTo>
                  <a:pt x="1881574" y="397992"/>
                  <a:pt x="1880525" y="404140"/>
                  <a:pt x="1880525" y="410738"/>
                </a:cubicBezTo>
                <a:cubicBezTo>
                  <a:pt x="1880525" y="417336"/>
                  <a:pt x="1881574" y="423463"/>
                  <a:pt x="1883674" y="429119"/>
                </a:cubicBezTo>
                <a:cubicBezTo>
                  <a:pt x="1885773" y="434774"/>
                  <a:pt x="1889008" y="439337"/>
                  <a:pt x="1893378" y="442807"/>
                </a:cubicBezTo>
                <a:cubicBezTo>
                  <a:pt x="1897748" y="446278"/>
                  <a:pt x="1903318" y="448013"/>
                  <a:pt x="1910087" y="448013"/>
                </a:cubicBezTo>
                <a:cubicBezTo>
                  <a:pt x="1916857" y="448013"/>
                  <a:pt x="1922426" y="446278"/>
                  <a:pt x="1926797" y="442807"/>
                </a:cubicBezTo>
                <a:cubicBezTo>
                  <a:pt x="1931167" y="439337"/>
                  <a:pt x="1934402" y="434774"/>
                  <a:pt x="1936501" y="429119"/>
                </a:cubicBezTo>
                <a:cubicBezTo>
                  <a:pt x="1938600" y="423463"/>
                  <a:pt x="1939650" y="417336"/>
                  <a:pt x="1939650" y="410738"/>
                </a:cubicBezTo>
                <a:cubicBezTo>
                  <a:pt x="1939650" y="404140"/>
                  <a:pt x="1938600" y="397992"/>
                  <a:pt x="1936501" y="392294"/>
                </a:cubicBezTo>
                <a:cubicBezTo>
                  <a:pt x="1934402" y="386596"/>
                  <a:pt x="1931167" y="381990"/>
                  <a:pt x="1926797" y="378477"/>
                </a:cubicBezTo>
                <a:cubicBezTo>
                  <a:pt x="1922426" y="374963"/>
                  <a:pt x="1916857" y="373207"/>
                  <a:pt x="1910087" y="373207"/>
                </a:cubicBezTo>
                <a:close/>
                <a:moveTo>
                  <a:pt x="1538355" y="373207"/>
                </a:moveTo>
                <a:cubicBezTo>
                  <a:pt x="1532314" y="373207"/>
                  <a:pt x="1527098" y="374695"/>
                  <a:pt x="1522706" y="377673"/>
                </a:cubicBezTo>
                <a:cubicBezTo>
                  <a:pt x="1518315" y="380651"/>
                  <a:pt x="1514941" y="384518"/>
                  <a:pt x="1512584" y="389273"/>
                </a:cubicBezTo>
                <a:lnTo>
                  <a:pt x="1509584" y="402255"/>
                </a:lnTo>
                <a:lnTo>
                  <a:pt x="1565347" y="402255"/>
                </a:lnTo>
                <a:cubicBezTo>
                  <a:pt x="1565347" y="396685"/>
                  <a:pt x="1564244" y="391715"/>
                  <a:pt x="1562037" y="387345"/>
                </a:cubicBezTo>
                <a:cubicBezTo>
                  <a:pt x="1559831" y="382975"/>
                  <a:pt x="1556703" y="379526"/>
                  <a:pt x="1552654" y="376998"/>
                </a:cubicBezTo>
                <a:cubicBezTo>
                  <a:pt x="1548606" y="374471"/>
                  <a:pt x="1543839" y="373207"/>
                  <a:pt x="1538355" y="373207"/>
                </a:cubicBezTo>
                <a:close/>
                <a:moveTo>
                  <a:pt x="1176405" y="373207"/>
                </a:moveTo>
                <a:cubicBezTo>
                  <a:pt x="1170364" y="373207"/>
                  <a:pt x="1165148" y="374695"/>
                  <a:pt x="1160756" y="377673"/>
                </a:cubicBezTo>
                <a:cubicBezTo>
                  <a:pt x="1156365" y="380651"/>
                  <a:pt x="1152991" y="384518"/>
                  <a:pt x="1150634" y="389273"/>
                </a:cubicBezTo>
                <a:lnTo>
                  <a:pt x="1147634" y="402255"/>
                </a:lnTo>
                <a:lnTo>
                  <a:pt x="1203397" y="402255"/>
                </a:lnTo>
                <a:cubicBezTo>
                  <a:pt x="1203397" y="396685"/>
                  <a:pt x="1202294" y="391715"/>
                  <a:pt x="1200087" y="387345"/>
                </a:cubicBezTo>
                <a:cubicBezTo>
                  <a:pt x="1197881" y="382975"/>
                  <a:pt x="1194753" y="379526"/>
                  <a:pt x="1190704" y="376998"/>
                </a:cubicBezTo>
                <a:cubicBezTo>
                  <a:pt x="1186656" y="374471"/>
                  <a:pt x="1181889" y="373207"/>
                  <a:pt x="1176405" y="373207"/>
                </a:cubicBezTo>
                <a:close/>
                <a:moveTo>
                  <a:pt x="5524628" y="360867"/>
                </a:moveTo>
                <a:lnTo>
                  <a:pt x="5550785" y="360867"/>
                </a:lnTo>
                <a:lnTo>
                  <a:pt x="5550785" y="391201"/>
                </a:lnTo>
                <a:lnTo>
                  <a:pt x="5571286" y="391201"/>
                </a:lnTo>
                <a:cubicBezTo>
                  <a:pt x="5584354" y="391201"/>
                  <a:pt x="5594550" y="394318"/>
                  <a:pt x="5601877" y="400552"/>
                </a:cubicBezTo>
                <a:cubicBezTo>
                  <a:pt x="5609204" y="406786"/>
                  <a:pt x="5612866" y="415109"/>
                  <a:pt x="5612866" y="425520"/>
                </a:cubicBezTo>
                <a:cubicBezTo>
                  <a:pt x="5612866" y="432289"/>
                  <a:pt x="5611217" y="438234"/>
                  <a:pt x="5607918" y="443354"/>
                </a:cubicBezTo>
                <a:cubicBezTo>
                  <a:pt x="5604620" y="448474"/>
                  <a:pt x="5599863" y="452458"/>
                  <a:pt x="5593651" y="455307"/>
                </a:cubicBezTo>
                <a:cubicBezTo>
                  <a:pt x="5587438" y="458157"/>
                  <a:pt x="5579984" y="459581"/>
                  <a:pt x="5571286" y="459581"/>
                </a:cubicBezTo>
                <a:lnTo>
                  <a:pt x="5524628" y="459581"/>
                </a:lnTo>
                <a:close/>
                <a:moveTo>
                  <a:pt x="5424238" y="360867"/>
                </a:moveTo>
                <a:lnTo>
                  <a:pt x="5513696" y="360867"/>
                </a:lnTo>
                <a:lnTo>
                  <a:pt x="5513696" y="382397"/>
                </a:lnTo>
                <a:lnTo>
                  <a:pt x="5481884" y="382397"/>
                </a:lnTo>
                <a:lnTo>
                  <a:pt x="5481884" y="459581"/>
                </a:lnTo>
                <a:lnTo>
                  <a:pt x="5455792" y="459581"/>
                </a:lnTo>
                <a:lnTo>
                  <a:pt x="5455792" y="382397"/>
                </a:lnTo>
                <a:lnTo>
                  <a:pt x="5424238" y="382397"/>
                </a:lnTo>
                <a:close/>
                <a:moveTo>
                  <a:pt x="5219829" y="360867"/>
                </a:moveTo>
                <a:lnTo>
                  <a:pt x="5261923" y="360867"/>
                </a:lnTo>
                <a:cubicBezTo>
                  <a:pt x="5274091" y="360867"/>
                  <a:pt x="5283709" y="363181"/>
                  <a:pt x="5290779" y="367808"/>
                </a:cubicBezTo>
                <a:cubicBezTo>
                  <a:pt x="5297848" y="372435"/>
                  <a:pt x="5301383" y="379012"/>
                  <a:pt x="5301383" y="387538"/>
                </a:cubicBezTo>
                <a:cubicBezTo>
                  <a:pt x="5301383" y="392894"/>
                  <a:pt x="5299391" y="397350"/>
                  <a:pt x="5295406" y="400906"/>
                </a:cubicBezTo>
                <a:cubicBezTo>
                  <a:pt x="5291422" y="404462"/>
                  <a:pt x="5285895" y="406861"/>
                  <a:pt x="5278825" y="408103"/>
                </a:cubicBezTo>
                <a:cubicBezTo>
                  <a:pt x="5284738" y="408532"/>
                  <a:pt x="5289783" y="409871"/>
                  <a:pt x="5293960" y="412120"/>
                </a:cubicBezTo>
                <a:cubicBezTo>
                  <a:pt x="5298138" y="414369"/>
                  <a:pt x="5301329" y="417272"/>
                  <a:pt x="5303536" y="420828"/>
                </a:cubicBezTo>
                <a:cubicBezTo>
                  <a:pt x="5305742" y="424384"/>
                  <a:pt x="5306846" y="428326"/>
                  <a:pt x="5306846" y="432653"/>
                </a:cubicBezTo>
                <a:cubicBezTo>
                  <a:pt x="5306846" y="438266"/>
                  <a:pt x="5305357" y="443086"/>
                  <a:pt x="5302379" y="447113"/>
                </a:cubicBezTo>
                <a:cubicBezTo>
                  <a:pt x="5299402" y="451141"/>
                  <a:pt x="5295052" y="454226"/>
                  <a:pt x="5289333" y="456368"/>
                </a:cubicBezTo>
                <a:cubicBezTo>
                  <a:pt x="5283613" y="458510"/>
                  <a:pt x="5276640" y="459581"/>
                  <a:pt x="5268414" y="459581"/>
                </a:cubicBezTo>
                <a:lnTo>
                  <a:pt x="5219829" y="459581"/>
                </a:lnTo>
                <a:close/>
                <a:moveTo>
                  <a:pt x="4895979" y="360867"/>
                </a:moveTo>
                <a:lnTo>
                  <a:pt x="4922135" y="360867"/>
                </a:lnTo>
                <a:lnTo>
                  <a:pt x="4922135" y="423463"/>
                </a:lnTo>
                <a:lnTo>
                  <a:pt x="4957675" y="360867"/>
                </a:lnTo>
                <a:lnTo>
                  <a:pt x="4984667" y="360867"/>
                </a:lnTo>
                <a:lnTo>
                  <a:pt x="4984667" y="459581"/>
                </a:lnTo>
                <a:lnTo>
                  <a:pt x="4958574" y="459581"/>
                </a:lnTo>
                <a:lnTo>
                  <a:pt x="4958574" y="396793"/>
                </a:lnTo>
                <a:lnTo>
                  <a:pt x="4923163" y="459581"/>
                </a:lnTo>
                <a:lnTo>
                  <a:pt x="4895979" y="459581"/>
                </a:lnTo>
                <a:close/>
                <a:moveTo>
                  <a:pt x="4791204" y="360867"/>
                </a:moveTo>
                <a:lnTo>
                  <a:pt x="4817360" y="360867"/>
                </a:lnTo>
                <a:lnTo>
                  <a:pt x="4817360" y="399299"/>
                </a:lnTo>
                <a:lnTo>
                  <a:pt x="4851100" y="399299"/>
                </a:lnTo>
                <a:lnTo>
                  <a:pt x="4851100" y="360867"/>
                </a:lnTo>
                <a:lnTo>
                  <a:pt x="4877064" y="360867"/>
                </a:lnTo>
                <a:lnTo>
                  <a:pt x="4877064" y="459581"/>
                </a:lnTo>
                <a:lnTo>
                  <a:pt x="4851100" y="459581"/>
                </a:lnTo>
                <a:lnTo>
                  <a:pt x="4851100" y="420828"/>
                </a:lnTo>
                <a:lnTo>
                  <a:pt x="4817360" y="420828"/>
                </a:lnTo>
                <a:lnTo>
                  <a:pt x="4817360" y="459581"/>
                </a:lnTo>
                <a:lnTo>
                  <a:pt x="4791204" y="459581"/>
                </a:lnTo>
                <a:close/>
                <a:moveTo>
                  <a:pt x="4600704" y="360867"/>
                </a:moveTo>
                <a:lnTo>
                  <a:pt x="4668312" y="360867"/>
                </a:lnTo>
                <a:lnTo>
                  <a:pt x="4668312" y="382397"/>
                </a:lnTo>
                <a:lnTo>
                  <a:pt x="4627310" y="382397"/>
                </a:lnTo>
                <a:lnTo>
                  <a:pt x="4627310" y="459581"/>
                </a:lnTo>
                <a:lnTo>
                  <a:pt x="4600704" y="459581"/>
                </a:lnTo>
                <a:close/>
                <a:moveTo>
                  <a:pt x="4200654" y="360867"/>
                </a:moveTo>
                <a:lnTo>
                  <a:pt x="4212286" y="360867"/>
                </a:lnTo>
                <a:lnTo>
                  <a:pt x="4226810" y="360867"/>
                </a:lnTo>
                <a:lnTo>
                  <a:pt x="4233044" y="360867"/>
                </a:lnTo>
                <a:lnTo>
                  <a:pt x="4259008" y="429311"/>
                </a:lnTo>
                <a:lnTo>
                  <a:pt x="4285743" y="360867"/>
                </a:lnTo>
                <a:lnTo>
                  <a:pt x="4292555" y="360867"/>
                </a:lnTo>
                <a:lnTo>
                  <a:pt x="4306565" y="360867"/>
                </a:lnTo>
                <a:lnTo>
                  <a:pt x="4318390" y="360867"/>
                </a:lnTo>
                <a:lnTo>
                  <a:pt x="4318390" y="459581"/>
                </a:lnTo>
                <a:lnTo>
                  <a:pt x="4292555" y="459581"/>
                </a:lnTo>
                <a:lnTo>
                  <a:pt x="4292555" y="396793"/>
                </a:lnTo>
                <a:lnTo>
                  <a:pt x="4268069" y="459581"/>
                </a:lnTo>
                <a:lnTo>
                  <a:pt x="4249882" y="459581"/>
                </a:lnTo>
                <a:lnTo>
                  <a:pt x="4226810" y="399003"/>
                </a:lnTo>
                <a:lnTo>
                  <a:pt x="4226810" y="459581"/>
                </a:lnTo>
                <a:lnTo>
                  <a:pt x="4200654" y="459581"/>
                </a:lnTo>
                <a:close/>
                <a:moveTo>
                  <a:pt x="3905378" y="360867"/>
                </a:moveTo>
                <a:lnTo>
                  <a:pt x="3972987" y="360867"/>
                </a:lnTo>
                <a:lnTo>
                  <a:pt x="3972987" y="382397"/>
                </a:lnTo>
                <a:lnTo>
                  <a:pt x="3931985" y="382397"/>
                </a:lnTo>
                <a:lnTo>
                  <a:pt x="3931985" y="459581"/>
                </a:lnTo>
                <a:lnTo>
                  <a:pt x="3905378" y="459581"/>
                </a:lnTo>
                <a:close/>
                <a:moveTo>
                  <a:pt x="3708939" y="360867"/>
                </a:moveTo>
                <a:lnTo>
                  <a:pt x="3784002" y="360867"/>
                </a:lnTo>
                <a:lnTo>
                  <a:pt x="3784002" y="459581"/>
                </a:lnTo>
                <a:lnTo>
                  <a:pt x="3757910" y="459581"/>
                </a:lnTo>
                <a:lnTo>
                  <a:pt x="3757910" y="382397"/>
                </a:lnTo>
                <a:lnTo>
                  <a:pt x="3733553" y="382397"/>
                </a:lnTo>
                <a:lnTo>
                  <a:pt x="3732011" y="412538"/>
                </a:lnTo>
                <a:cubicBezTo>
                  <a:pt x="3731625" y="420807"/>
                  <a:pt x="3730629" y="427919"/>
                  <a:pt x="3729022" y="433874"/>
                </a:cubicBezTo>
                <a:cubicBezTo>
                  <a:pt x="3727416" y="439830"/>
                  <a:pt x="3725198" y="444703"/>
                  <a:pt x="3722371" y="448495"/>
                </a:cubicBezTo>
                <a:cubicBezTo>
                  <a:pt x="3719543" y="452287"/>
                  <a:pt x="3716137" y="455082"/>
                  <a:pt x="3712152" y="456882"/>
                </a:cubicBezTo>
                <a:cubicBezTo>
                  <a:pt x="3708168" y="458681"/>
                  <a:pt x="3703540" y="459581"/>
                  <a:pt x="3698271" y="459581"/>
                </a:cubicBezTo>
                <a:lnTo>
                  <a:pt x="3690044" y="459581"/>
                </a:lnTo>
                <a:lnTo>
                  <a:pt x="3689916" y="437859"/>
                </a:lnTo>
                <a:lnTo>
                  <a:pt x="3693194" y="437859"/>
                </a:lnTo>
                <a:cubicBezTo>
                  <a:pt x="3695507" y="437859"/>
                  <a:pt x="3697510" y="437291"/>
                  <a:pt x="3699203" y="436156"/>
                </a:cubicBezTo>
                <a:cubicBezTo>
                  <a:pt x="3700895" y="435021"/>
                  <a:pt x="3702298" y="433167"/>
                  <a:pt x="3703412" y="430597"/>
                </a:cubicBezTo>
                <a:cubicBezTo>
                  <a:pt x="3704526" y="428026"/>
                  <a:pt x="3705404" y="424609"/>
                  <a:pt x="3706047" y="420346"/>
                </a:cubicBezTo>
                <a:cubicBezTo>
                  <a:pt x="3706690" y="416083"/>
                  <a:pt x="3707118" y="410824"/>
                  <a:pt x="3707332" y="404569"/>
                </a:cubicBezTo>
                <a:close/>
                <a:moveTo>
                  <a:pt x="3586464" y="360867"/>
                </a:moveTo>
                <a:lnTo>
                  <a:pt x="3662170" y="360867"/>
                </a:lnTo>
                <a:lnTo>
                  <a:pt x="3662170" y="437859"/>
                </a:lnTo>
                <a:lnTo>
                  <a:pt x="3677465" y="437859"/>
                </a:lnTo>
                <a:lnTo>
                  <a:pt x="3677465" y="488501"/>
                </a:lnTo>
                <a:lnTo>
                  <a:pt x="3651373" y="488501"/>
                </a:lnTo>
                <a:lnTo>
                  <a:pt x="3651373" y="459581"/>
                </a:lnTo>
                <a:lnTo>
                  <a:pt x="3591026" y="459581"/>
                </a:lnTo>
                <a:lnTo>
                  <a:pt x="3591026" y="488501"/>
                </a:lnTo>
                <a:lnTo>
                  <a:pt x="3564291" y="488501"/>
                </a:lnTo>
                <a:lnTo>
                  <a:pt x="3564291" y="437859"/>
                </a:lnTo>
                <a:lnTo>
                  <a:pt x="3571875" y="437859"/>
                </a:lnTo>
                <a:cubicBezTo>
                  <a:pt x="3574060" y="436488"/>
                  <a:pt x="3575827" y="434303"/>
                  <a:pt x="3577177" y="431304"/>
                </a:cubicBezTo>
                <a:cubicBezTo>
                  <a:pt x="3578527" y="428305"/>
                  <a:pt x="3579640" y="424770"/>
                  <a:pt x="3580519" y="420700"/>
                </a:cubicBezTo>
                <a:cubicBezTo>
                  <a:pt x="3581397" y="416630"/>
                  <a:pt x="3582083" y="412227"/>
                  <a:pt x="3582575" y="407493"/>
                </a:cubicBezTo>
                <a:cubicBezTo>
                  <a:pt x="3583068" y="402759"/>
                  <a:pt x="3583507" y="397971"/>
                  <a:pt x="3583893" y="393129"/>
                </a:cubicBezTo>
                <a:close/>
                <a:moveTo>
                  <a:pt x="3248153" y="360867"/>
                </a:moveTo>
                <a:lnTo>
                  <a:pt x="3334464" y="360867"/>
                </a:lnTo>
                <a:lnTo>
                  <a:pt x="3334464" y="459581"/>
                </a:lnTo>
                <a:lnTo>
                  <a:pt x="3308307" y="459581"/>
                </a:lnTo>
                <a:lnTo>
                  <a:pt x="3308307" y="382397"/>
                </a:lnTo>
                <a:lnTo>
                  <a:pt x="3273989" y="382397"/>
                </a:lnTo>
                <a:lnTo>
                  <a:pt x="3273989" y="459581"/>
                </a:lnTo>
                <a:lnTo>
                  <a:pt x="3248153" y="459581"/>
                </a:lnTo>
                <a:close/>
                <a:moveTo>
                  <a:pt x="3022510" y="360867"/>
                </a:moveTo>
                <a:lnTo>
                  <a:pt x="3062869" y="360867"/>
                </a:lnTo>
                <a:cubicBezTo>
                  <a:pt x="3073495" y="360867"/>
                  <a:pt x="3081935" y="363267"/>
                  <a:pt x="3088190" y="368065"/>
                </a:cubicBezTo>
                <a:cubicBezTo>
                  <a:pt x="3094446" y="372864"/>
                  <a:pt x="3097573" y="379205"/>
                  <a:pt x="3097573" y="387088"/>
                </a:cubicBezTo>
                <a:cubicBezTo>
                  <a:pt x="3097573" y="393086"/>
                  <a:pt x="3095795" y="397724"/>
                  <a:pt x="3092239" y="401002"/>
                </a:cubicBezTo>
                <a:cubicBezTo>
                  <a:pt x="3088683" y="404280"/>
                  <a:pt x="3084120" y="406497"/>
                  <a:pt x="3078550" y="407654"/>
                </a:cubicBezTo>
                <a:cubicBezTo>
                  <a:pt x="3082192" y="408168"/>
                  <a:pt x="3085737" y="409453"/>
                  <a:pt x="3089187" y="411510"/>
                </a:cubicBezTo>
                <a:cubicBezTo>
                  <a:pt x="3092636" y="413566"/>
                  <a:pt x="3095496" y="416383"/>
                  <a:pt x="3097766" y="419961"/>
                </a:cubicBezTo>
                <a:cubicBezTo>
                  <a:pt x="3100037" y="423538"/>
                  <a:pt x="3101172" y="427919"/>
                  <a:pt x="3101172" y="433103"/>
                </a:cubicBezTo>
                <a:cubicBezTo>
                  <a:pt x="3101172" y="438159"/>
                  <a:pt x="3099887" y="442679"/>
                  <a:pt x="3097316" y="446663"/>
                </a:cubicBezTo>
                <a:cubicBezTo>
                  <a:pt x="3094746" y="450648"/>
                  <a:pt x="3091061" y="453797"/>
                  <a:pt x="3086262" y="456111"/>
                </a:cubicBezTo>
                <a:cubicBezTo>
                  <a:pt x="3081464" y="458424"/>
                  <a:pt x="3075723" y="459581"/>
                  <a:pt x="3069039" y="459581"/>
                </a:cubicBezTo>
                <a:lnTo>
                  <a:pt x="3022510" y="459581"/>
                </a:lnTo>
                <a:close/>
                <a:moveTo>
                  <a:pt x="2921604" y="360867"/>
                </a:moveTo>
                <a:lnTo>
                  <a:pt x="3001809" y="360867"/>
                </a:lnTo>
                <a:lnTo>
                  <a:pt x="3001809" y="375006"/>
                </a:lnTo>
                <a:lnTo>
                  <a:pt x="2969419" y="375006"/>
                </a:lnTo>
                <a:lnTo>
                  <a:pt x="2969419" y="459581"/>
                </a:lnTo>
                <a:lnTo>
                  <a:pt x="2954252" y="459581"/>
                </a:lnTo>
                <a:lnTo>
                  <a:pt x="2954252" y="375006"/>
                </a:lnTo>
                <a:lnTo>
                  <a:pt x="2921604" y="375006"/>
                </a:lnTo>
                <a:close/>
                <a:moveTo>
                  <a:pt x="2508160" y="360867"/>
                </a:moveTo>
                <a:lnTo>
                  <a:pt x="2523327" y="360867"/>
                </a:lnTo>
                <a:lnTo>
                  <a:pt x="2523327" y="437216"/>
                </a:lnTo>
                <a:lnTo>
                  <a:pt x="2570884" y="360867"/>
                </a:lnTo>
                <a:lnTo>
                  <a:pt x="2588365" y="360867"/>
                </a:lnTo>
                <a:lnTo>
                  <a:pt x="2588365" y="459581"/>
                </a:lnTo>
                <a:lnTo>
                  <a:pt x="2573198" y="459581"/>
                </a:lnTo>
                <a:lnTo>
                  <a:pt x="2573198" y="383232"/>
                </a:lnTo>
                <a:lnTo>
                  <a:pt x="2525897" y="459581"/>
                </a:lnTo>
                <a:lnTo>
                  <a:pt x="2508160" y="459581"/>
                </a:lnTo>
                <a:close/>
                <a:moveTo>
                  <a:pt x="2403385" y="360867"/>
                </a:moveTo>
                <a:lnTo>
                  <a:pt x="2418552" y="360867"/>
                </a:lnTo>
                <a:lnTo>
                  <a:pt x="2418552" y="403283"/>
                </a:lnTo>
                <a:lnTo>
                  <a:pt x="2465852" y="403283"/>
                </a:lnTo>
                <a:lnTo>
                  <a:pt x="2465852" y="360867"/>
                </a:lnTo>
                <a:lnTo>
                  <a:pt x="2481019" y="360867"/>
                </a:lnTo>
                <a:lnTo>
                  <a:pt x="2481019" y="459581"/>
                </a:lnTo>
                <a:lnTo>
                  <a:pt x="2465852" y="459581"/>
                </a:lnTo>
                <a:lnTo>
                  <a:pt x="2465852" y="417422"/>
                </a:lnTo>
                <a:lnTo>
                  <a:pt x="2418552" y="417422"/>
                </a:lnTo>
                <a:lnTo>
                  <a:pt x="2418552" y="459581"/>
                </a:lnTo>
                <a:lnTo>
                  <a:pt x="2403385" y="459581"/>
                </a:lnTo>
                <a:close/>
                <a:moveTo>
                  <a:pt x="2303995" y="360867"/>
                </a:moveTo>
                <a:lnTo>
                  <a:pt x="2366719" y="360867"/>
                </a:lnTo>
                <a:lnTo>
                  <a:pt x="2366719" y="445442"/>
                </a:lnTo>
                <a:lnTo>
                  <a:pt x="2381886" y="445442"/>
                </a:lnTo>
                <a:lnTo>
                  <a:pt x="2381886" y="487858"/>
                </a:lnTo>
                <a:lnTo>
                  <a:pt x="2366719" y="487858"/>
                </a:lnTo>
                <a:lnTo>
                  <a:pt x="2366719" y="459581"/>
                </a:lnTo>
                <a:lnTo>
                  <a:pt x="2293712" y="459581"/>
                </a:lnTo>
                <a:lnTo>
                  <a:pt x="2293712" y="487858"/>
                </a:lnTo>
                <a:lnTo>
                  <a:pt x="2278545" y="487858"/>
                </a:lnTo>
                <a:lnTo>
                  <a:pt x="2278545" y="445442"/>
                </a:lnTo>
                <a:lnTo>
                  <a:pt x="2286771" y="445442"/>
                </a:lnTo>
                <a:cubicBezTo>
                  <a:pt x="2288785" y="443343"/>
                  <a:pt x="2290520" y="441072"/>
                  <a:pt x="2291977" y="438630"/>
                </a:cubicBezTo>
                <a:cubicBezTo>
                  <a:pt x="2293433" y="436188"/>
                  <a:pt x="2294708" y="433285"/>
                  <a:pt x="2295801" y="429922"/>
                </a:cubicBezTo>
                <a:cubicBezTo>
                  <a:pt x="2296893" y="426559"/>
                  <a:pt x="2297825" y="422446"/>
                  <a:pt x="2298596" y="417583"/>
                </a:cubicBezTo>
                <a:cubicBezTo>
                  <a:pt x="2299367" y="412720"/>
                  <a:pt x="2300053" y="406840"/>
                  <a:pt x="2300653" y="399942"/>
                </a:cubicBezTo>
                <a:close/>
                <a:moveTo>
                  <a:pt x="2176598" y="360867"/>
                </a:moveTo>
                <a:lnTo>
                  <a:pt x="2193050" y="360867"/>
                </a:lnTo>
                <a:lnTo>
                  <a:pt x="2220299" y="439530"/>
                </a:lnTo>
                <a:lnTo>
                  <a:pt x="2221327" y="439530"/>
                </a:lnTo>
                <a:lnTo>
                  <a:pt x="2248576" y="360867"/>
                </a:lnTo>
                <a:lnTo>
                  <a:pt x="2265157" y="361125"/>
                </a:lnTo>
                <a:lnTo>
                  <a:pt x="2223127" y="473977"/>
                </a:lnTo>
                <a:cubicBezTo>
                  <a:pt x="2221242" y="478990"/>
                  <a:pt x="2218907" y="483156"/>
                  <a:pt x="2216122" y="486477"/>
                </a:cubicBezTo>
                <a:cubicBezTo>
                  <a:pt x="2213337" y="489797"/>
                  <a:pt x="2210113" y="492271"/>
                  <a:pt x="2206450" y="493900"/>
                </a:cubicBezTo>
                <a:cubicBezTo>
                  <a:pt x="2202786" y="495528"/>
                  <a:pt x="2198663" y="496342"/>
                  <a:pt x="2194078" y="496342"/>
                </a:cubicBezTo>
                <a:cubicBezTo>
                  <a:pt x="2191508" y="496342"/>
                  <a:pt x="2189215" y="496138"/>
                  <a:pt x="2187202" y="495731"/>
                </a:cubicBezTo>
                <a:cubicBezTo>
                  <a:pt x="2185188" y="495324"/>
                  <a:pt x="2183796" y="494928"/>
                  <a:pt x="2183024" y="494542"/>
                </a:cubicBezTo>
                <a:lnTo>
                  <a:pt x="2186880" y="481175"/>
                </a:lnTo>
                <a:cubicBezTo>
                  <a:pt x="2192407" y="482589"/>
                  <a:pt x="2197013" y="482556"/>
                  <a:pt x="2200698" y="481078"/>
                </a:cubicBezTo>
                <a:cubicBezTo>
                  <a:pt x="2204382" y="479600"/>
                  <a:pt x="2207574" y="475176"/>
                  <a:pt x="2210273" y="467807"/>
                </a:cubicBezTo>
                <a:lnTo>
                  <a:pt x="2213101" y="460095"/>
                </a:lnTo>
                <a:close/>
                <a:moveTo>
                  <a:pt x="1969104" y="360867"/>
                </a:moveTo>
                <a:lnTo>
                  <a:pt x="2049309" y="360867"/>
                </a:lnTo>
                <a:lnTo>
                  <a:pt x="2049309" y="375006"/>
                </a:lnTo>
                <a:lnTo>
                  <a:pt x="2016919" y="375006"/>
                </a:lnTo>
                <a:lnTo>
                  <a:pt x="2016919" y="459581"/>
                </a:lnTo>
                <a:lnTo>
                  <a:pt x="2001752" y="459581"/>
                </a:lnTo>
                <a:lnTo>
                  <a:pt x="2001752" y="375006"/>
                </a:lnTo>
                <a:lnTo>
                  <a:pt x="1969104" y="375006"/>
                </a:lnTo>
                <a:close/>
                <a:moveTo>
                  <a:pt x="1603285" y="360867"/>
                </a:moveTo>
                <a:lnTo>
                  <a:pt x="1609197" y="360867"/>
                </a:lnTo>
                <a:lnTo>
                  <a:pt x="1618452" y="360867"/>
                </a:lnTo>
                <a:lnTo>
                  <a:pt x="1623336" y="360867"/>
                </a:lnTo>
                <a:lnTo>
                  <a:pt x="1657269" y="439016"/>
                </a:lnTo>
                <a:lnTo>
                  <a:pt x="1691716" y="360867"/>
                </a:lnTo>
                <a:lnTo>
                  <a:pt x="1696086" y="360867"/>
                </a:lnTo>
                <a:lnTo>
                  <a:pt x="1706112" y="360867"/>
                </a:lnTo>
                <a:lnTo>
                  <a:pt x="1711253" y="360867"/>
                </a:lnTo>
                <a:lnTo>
                  <a:pt x="1711253" y="459581"/>
                </a:lnTo>
                <a:lnTo>
                  <a:pt x="1696086" y="459581"/>
                </a:lnTo>
                <a:lnTo>
                  <a:pt x="1696086" y="384059"/>
                </a:lnTo>
                <a:lnTo>
                  <a:pt x="1663438" y="459581"/>
                </a:lnTo>
                <a:lnTo>
                  <a:pt x="1651099" y="459581"/>
                </a:lnTo>
                <a:lnTo>
                  <a:pt x="1618452" y="382669"/>
                </a:lnTo>
                <a:lnTo>
                  <a:pt x="1618452" y="459581"/>
                </a:lnTo>
                <a:lnTo>
                  <a:pt x="1603285" y="459581"/>
                </a:lnTo>
                <a:close/>
                <a:moveTo>
                  <a:pt x="1346110" y="360867"/>
                </a:moveTo>
                <a:lnTo>
                  <a:pt x="1361277" y="360867"/>
                </a:lnTo>
                <a:lnTo>
                  <a:pt x="1361277" y="445442"/>
                </a:lnTo>
                <a:lnTo>
                  <a:pt x="1398552" y="445442"/>
                </a:lnTo>
                <a:lnTo>
                  <a:pt x="1398552" y="360867"/>
                </a:lnTo>
                <a:lnTo>
                  <a:pt x="1413718" y="360867"/>
                </a:lnTo>
                <a:lnTo>
                  <a:pt x="1413718" y="445442"/>
                </a:lnTo>
                <a:lnTo>
                  <a:pt x="1450993" y="445442"/>
                </a:lnTo>
                <a:lnTo>
                  <a:pt x="1450993" y="360867"/>
                </a:lnTo>
                <a:lnTo>
                  <a:pt x="1466160" y="360867"/>
                </a:lnTo>
                <a:lnTo>
                  <a:pt x="1466160" y="459581"/>
                </a:lnTo>
                <a:lnTo>
                  <a:pt x="1346110" y="459581"/>
                </a:lnTo>
                <a:close/>
                <a:moveTo>
                  <a:pt x="1241335" y="360867"/>
                </a:moveTo>
                <a:lnTo>
                  <a:pt x="1256502" y="360867"/>
                </a:lnTo>
                <a:lnTo>
                  <a:pt x="1256502" y="437216"/>
                </a:lnTo>
                <a:lnTo>
                  <a:pt x="1304059" y="360867"/>
                </a:lnTo>
                <a:lnTo>
                  <a:pt x="1321540" y="360867"/>
                </a:lnTo>
                <a:lnTo>
                  <a:pt x="1321540" y="459581"/>
                </a:lnTo>
                <a:lnTo>
                  <a:pt x="1306373" y="459581"/>
                </a:lnTo>
                <a:lnTo>
                  <a:pt x="1306373" y="383232"/>
                </a:lnTo>
                <a:lnTo>
                  <a:pt x="1259073" y="459581"/>
                </a:lnTo>
                <a:lnTo>
                  <a:pt x="1241335" y="459581"/>
                </a:lnTo>
                <a:close/>
                <a:moveTo>
                  <a:pt x="1031785" y="360867"/>
                </a:moveTo>
                <a:lnTo>
                  <a:pt x="1046952" y="360867"/>
                </a:lnTo>
                <a:lnTo>
                  <a:pt x="1046952" y="403283"/>
                </a:lnTo>
                <a:lnTo>
                  <a:pt x="1094252" y="403283"/>
                </a:lnTo>
                <a:lnTo>
                  <a:pt x="1094252" y="360867"/>
                </a:lnTo>
                <a:lnTo>
                  <a:pt x="1109419" y="360867"/>
                </a:lnTo>
                <a:lnTo>
                  <a:pt x="1109419" y="459581"/>
                </a:lnTo>
                <a:lnTo>
                  <a:pt x="1094252" y="459581"/>
                </a:lnTo>
                <a:lnTo>
                  <a:pt x="1094252" y="417422"/>
                </a:lnTo>
                <a:lnTo>
                  <a:pt x="1046952" y="417422"/>
                </a:lnTo>
                <a:lnTo>
                  <a:pt x="1046952" y="459581"/>
                </a:lnTo>
                <a:lnTo>
                  <a:pt x="1031785" y="459581"/>
                </a:lnTo>
                <a:close/>
                <a:moveTo>
                  <a:pt x="927010" y="360867"/>
                </a:moveTo>
                <a:lnTo>
                  <a:pt x="942177" y="360867"/>
                </a:lnTo>
                <a:lnTo>
                  <a:pt x="942177" y="396600"/>
                </a:lnTo>
                <a:lnTo>
                  <a:pt x="968398" y="396600"/>
                </a:lnTo>
                <a:cubicBezTo>
                  <a:pt x="979966" y="396600"/>
                  <a:pt x="988814" y="399535"/>
                  <a:pt x="994940" y="405404"/>
                </a:cubicBezTo>
                <a:cubicBezTo>
                  <a:pt x="1001066" y="411274"/>
                  <a:pt x="1004130" y="418707"/>
                  <a:pt x="1004130" y="427705"/>
                </a:cubicBezTo>
                <a:cubicBezTo>
                  <a:pt x="1004130" y="433617"/>
                  <a:pt x="1002759" y="438984"/>
                  <a:pt x="1000017" y="443804"/>
                </a:cubicBezTo>
                <a:cubicBezTo>
                  <a:pt x="997275" y="448624"/>
                  <a:pt x="993247" y="452458"/>
                  <a:pt x="987935" y="455307"/>
                </a:cubicBezTo>
                <a:cubicBezTo>
                  <a:pt x="982622" y="458157"/>
                  <a:pt x="976110" y="459581"/>
                  <a:pt x="968398" y="459581"/>
                </a:cubicBezTo>
                <a:lnTo>
                  <a:pt x="927010" y="459581"/>
                </a:lnTo>
                <a:close/>
                <a:moveTo>
                  <a:pt x="835345" y="360867"/>
                </a:moveTo>
                <a:lnTo>
                  <a:pt x="901154" y="360867"/>
                </a:lnTo>
                <a:lnTo>
                  <a:pt x="901154" y="459581"/>
                </a:lnTo>
                <a:lnTo>
                  <a:pt x="885988" y="459581"/>
                </a:lnTo>
                <a:lnTo>
                  <a:pt x="885988" y="375006"/>
                </a:lnTo>
                <a:lnTo>
                  <a:pt x="849741" y="375006"/>
                </a:lnTo>
                <a:lnTo>
                  <a:pt x="848199" y="410224"/>
                </a:lnTo>
                <a:cubicBezTo>
                  <a:pt x="847856" y="418322"/>
                  <a:pt x="847138" y="425445"/>
                  <a:pt x="846046" y="431593"/>
                </a:cubicBezTo>
                <a:cubicBezTo>
                  <a:pt x="844953" y="437741"/>
                  <a:pt x="843304" y="442893"/>
                  <a:pt x="841097" y="447049"/>
                </a:cubicBezTo>
                <a:cubicBezTo>
                  <a:pt x="838891" y="451205"/>
                  <a:pt x="835967" y="454333"/>
                  <a:pt x="832325" y="456432"/>
                </a:cubicBezTo>
                <a:cubicBezTo>
                  <a:pt x="828683" y="458531"/>
                  <a:pt x="824120" y="459581"/>
                  <a:pt x="818636" y="459581"/>
                </a:cubicBezTo>
                <a:lnTo>
                  <a:pt x="813495" y="459581"/>
                </a:lnTo>
                <a:lnTo>
                  <a:pt x="813495" y="445442"/>
                </a:lnTo>
                <a:lnTo>
                  <a:pt x="817094" y="445442"/>
                </a:lnTo>
                <a:cubicBezTo>
                  <a:pt x="820050" y="445442"/>
                  <a:pt x="822513" y="444853"/>
                  <a:pt x="824484" y="443675"/>
                </a:cubicBezTo>
                <a:cubicBezTo>
                  <a:pt x="826455" y="442497"/>
                  <a:pt x="828051" y="440419"/>
                  <a:pt x="829272" y="437441"/>
                </a:cubicBezTo>
                <a:cubicBezTo>
                  <a:pt x="830493" y="434464"/>
                  <a:pt x="831436" y="430308"/>
                  <a:pt x="832100" y="424973"/>
                </a:cubicBezTo>
                <a:cubicBezTo>
                  <a:pt x="832764" y="419639"/>
                  <a:pt x="833246" y="412838"/>
                  <a:pt x="833546" y="404569"/>
                </a:cubicBezTo>
                <a:close/>
                <a:moveTo>
                  <a:pt x="618070" y="360867"/>
                </a:moveTo>
                <a:lnTo>
                  <a:pt x="680794" y="360867"/>
                </a:lnTo>
                <a:lnTo>
                  <a:pt x="680794" y="445442"/>
                </a:lnTo>
                <a:lnTo>
                  <a:pt x="695961" y="445442"/>
                </a:lnTo>
                <a:lnTo>
                  <a:pt x="695961" y="487858"/>
                </a:lnTo>
                <a:lnTo>
                  <a:pt x="680794" y="487858"/>
                </a:lnTo>
                <a:lnTo>
                  <a:pt x="680794" y="459581"/>
                </a:lnTo>
                <a:lnTo>
                  <a:pt x="607787" y="459581"/>
                </a:lnTo>
                <a:lnTo>
                  <a:pt x="607787" y="487858"/>
                </a:lnTo>
                <a:lnTo>
                  <a:pt x="592620" y="487858"/>
                </a:lnTo>
                <a:lnTo>
                  <a:pt x="592620" y="445442"/>
                </a:lnTo>
                <a:lnTo>
                  <a:pt x="600846" y="445442"/>
                </a:lnTo>
                <a:cubicBezTo>
                  <a:pt x="602860" y="443343"/>
                  <a:pt x="604595" y="441072"/>
                  <a:pt x="606052" y="438630"/>
                </a:cubicBezTo>
                <a:cubicBezTo>
                  <a:pt x="607509" y="436188"/>
                  <a:pt x="608783" y="433285"/>
                  <a:pt x="609876" y="429922"/>
                </a:cubicBezTo>
                <a:cubicBezTo>
                  <a:pt x="610968" y="426559"/>
                  <a:pt x="611900" y="422446"/>
                  <a:pt x="612672" y="417583"/>
                </a:cubicBezTo>
                <a:cubicBezTo>
                  <a:pt x="613442" y="412720"/>
                  <a:pt x="614128" y="406840"/>
                  <a:pt x="614728" y="399942"/>
                </a:cubicBezTo>
                <a:close/>
                <a:moveTo>
                  <a:pt x="450760" y="360867"/>
                </a:moveTo>
                <a:lnTo>
                  <a:pt x="491119" y="360867"/>
                </a:lnTo>
                <a:cubicBezTo>
                  <a:pt x="501745" y="360867"/>
                  <a:pt x="510185" y="363267"/>
                  <a:pt x="516441" y="368065"/>
                </a:cubicBezTo>
                <a:cubicBezTo>
                  <a:pt x="522696" y="372864"/>
                  <a:pt x="525823" y="379205"/>
                  <a:pt x="525823" y="387088"/>
                </a:cubicBezTo>
                <a:cubicBezTo>
                  <a:pt x="525823" y="393086"/>
                  <a:pt x="524045" y="397724"/>
                  <a:pt x="520489" y="401002"/>
                </a:cubicBezTo>
                <a:cubicBezTo>
                  <a:pt x="516933" y="404280"/>
                  <a:pt x="512370" y="406497"/>
                  <a:pt x="506801" y="407654"/>
                </a:cubicBezTo>
                <a:cubicBezTo>
                  <a:pt x="510442" y="408168"/>
                  <a:pt x="513988" y="409453"/>
                  <a:pt x="517436" y="411510"/>
                </a:cubicBezTo>
                <a:cubicBezTo>
                  <a:pt x="520886" y="413566"/>
                  <a:pt x="523745" y="416383"/>
                  <a:pt x="526016" y="419961"/>
                </a:cubicBezTo>
                <a:cubicBezTo>
                  <a:pt x="528287" y="423538"/>
                  <a:pt x="529422" y="427919"/>
                  <a:pt x="529422" y="433103"/>
                </a:cubicBezTo>
                <a:cubicBezTo>
                  <a:pt x="529422" y="438159"/>
                  <a:pt x="528137" y="442679"/>
                  <a:pt x="525566" y="446663"/>
                </a:cubicBezTo>
                <a:cubicBezTo>
                  <a:pt x="522996" y="450648"/>
                  <a:pt x="519311" y="453797"/>
                  <a:pt x="514513" y="456111"/>
                </a:cubicBezTo>
                <a:cubicBezTo>
                  <a:pt x="509714" y="458424"/>
                  <a:pt x="503973" y="459581"/>
                  <a:pt x="497289" y="459581"/>
                </a:cubicBezTo>
                <a:lnTo>
                  <a:pt x="450760" y="459581"/>
                </a:lnTo>
                <a:close/>
                <a:moveTo>
                  <a:pt x="298360" y="360867"/>
                </a:moveTo>
                <a:lnTo>
                  <a:pt x="313527" y="360867"/>
                </a:lnTo>
                <a:lnTo>
                  <a:pt x="313527" y="437216"/>
                </a:lnTo>
                <a:lnTo>
                  <a:pt x="361084" y="360867"/>
                </a:lnTo>
                <a:lnTo>
                  <a:pt x="378565" y="360867"/>
                </a:lnTo>
                <a:lnTo>
                  <a:pt x="378565" y="459581"/>
                </a:lnTo>
                <a:lnTo>
                  <a:pt x="363398" y="459581"/>
                </a:lnTo>
                <a:lnTo>
                  <a:pt x="363398" y="383232"/>
                </a:lnTo>
                <a:lnTo>
                  <a:pt x="316097" y="459581"/>
                </a:lnTo>
                <a:lnTo>
                  <a:pt x="298360" y="459581"/>
                </a:lnTo>
                <a:close/>
                <a:moveTo>
                  <a:pt x="2612935" y="360610"/>
                </a:moveTo>
                <a:lnTo>
                  <a:pt x="2628101" y="360610"/>
                </a:lnTo>
                <a:lnTo>
                  <a:pt x="2628101" y="392230"/>
                </a:lnTo>
                <a:cubicBezTo>
                  <a:pt x="2628101" y="397285"/>
                  <a:pt x="2629066" y="401441"/>
                  <a:pt x="2630994" y="404697"/>
                </a:cubicBezTo>
                <a:cubicBezTo>
                  <a:pt x="2632921" y="407954"/>
                  <a:pt x="2635535" y="410374"/>
                  <a:pt x="2638834" y="411959"/>
                </a:cubicBezTo>
                <a:cubicBezTo>
                  <a:pt x="2642133" y="413545"/>
                  <a:pt x="2645839" y="414337"/>
                  <a:pt x="2649952" y="414337"/>
                </a:cubicBezTo>
                <a:cubicBezTo>
                  <a:pt x="2656379" y="414337"/>
                  <a:pt x="2662195" y="413748"/>
                  <a:pt x="2667401" y="412570"/>
                </a:cubicBezTo>
                <a:lnTo>
                  <a:pt x="2673859" y="410655"/>
                </a:lnTo>
                <a:lnTo>
                  <a:pt x="2673859" y="360867"/>
                </a:lnTo>
                <a:lnTo>
                  <a:pt x="2689026" y="360867"/>
                </a:lnTo>
                <a:lnTo>
                  <a:pt x="2689026" y="459581"/>
                </a:lnTo>
                <a:lnTo>
                  <a:pt x="2673859" y="459581"/>
                </a:lnTo>
                <a:lnTo>
                  <a:pt x="2673859" y="425105"/>
                </a:lnTo>
                <a:lnTo>
                  <a:pt x="2672895" y="425423"/>
                </a:lnTo>
                <a:cubicBezTo>
                  <a:pt x="2669511" y="426387"/>
                  <a:pt x="2665955" y="427137"/>
                  <a:pt x="2662227" y="427673"/>
                </a:cubicBezTo>
                <a:cubicBezTo>
                  <a:pt x="2658500" y="428208"/>
                  <a:pt x="2654408" y="428476"/>
                  <a:pt x="2649952" y="428476"/>
                </a:cubicBezTo>
                <a:cubicBezTo>
                  <a:pt x="2638770" y="428476"/>
                  <a:pt x="2629805" y="425455"/>
                  <a:pt x="2623057" y="419414"/>
                </a:cubicBezTo>
                <a:cubicBezTo>
                  <a:pt x="2616309" y="413373"/>
                  <a:pt x="2612935" y="404312"/>
                  <a:pt x="2612935" y="392230"/>
                </a:cubicBezTo>
                <a:close/>
                <a:moveTo>
                  <a:pt x="5366441" y="359582"/>
                </a:moveTo>
                <a:cubicBezTo>
                  <a:pt x="5371925" y="359582"/>
                  <a:pt x="5377184" y="360225"/>
                  <a:pt x="5382218" y="361510"/>
                </a:cubicBezTo>
                <a:cubicBezTo>
                  <a:pt x="5387252" y="362795"/>
                  <a:pt x="5391730" y="364788"/>
                  <a:pt x="5395650" y="367487"/>
                </a:cubicBezTo>
                <a:cubicBezTo>
                  <a:pt x="5399570" y="370186"/>
                  <a:pt x="5402666" y="373646"/>
                  <a:pt x="5404936" y="377866"/>
                </a:cubicBezTo>
                <a:cubicBezTo>
                  <a:pt x="5407208" y="382086"/>
                  <a:pt x="5408343" y="387131"/>
                  <a:pt x="5408343" y="393001"/>
                </a:cubicBezTo>
                <a:lnTo>
                  <a:pt x="5408343" y="459581"/>
                </a:lnTo>
                <a:lnTo>
                  <a:pt x="5382379" y="459581"/>
                </a:lnTo>
                <a:lnTo>
                  <a:pt x="5382379" y="445892"/>
                </a:lnTo>
                <a:lnTo>
                  <a:pt x="5381608" y="445892"/>
                </a:lnTo>
                <a:cubicBezTo>
                  <a:pt x="5380022" y="448977"/>
                  <a:pt x="5377902" y="451687"/>
                  <a:pt x="5375246" y="454022"/>
                </a:cubicBezTo>
                <a:cubicBezTo>
                  <a:pt x="5372590" y="456357"/>
                  <a:pt x="5369397" y="458178"/>
                  <a:pt x="5365670" y="459485"/>
                </a:cubicBezTo>
                <a:cubicBezTo>
                  <a:pt x="5361942" y="460791"/>
                  <a:pt x="5357636" y="461445"/>
                  <a:pt x="5352752" y="461445"/>
                </a:cubicBezTo>
                <a:cubicBezTo>
                  <a:pt x="5346454" y="461445"/>
                  <a:pt x="5340841" y="460342"/>
                  <a:pt x="5335914" y="458135"/>
                </a:cubicBezTo>
                <a:cubicBezTo>
                  <a:pt x="5330987" y="455929"/>
                  <a:pt x="5327099" y="452651"/>
                  <a:pt x="5324250" y="448302"/>
                </a:cubicBezTo>
                <a:cubicBezTo>
                  <a:pt x="5321400" y="443954"/>
                  <a:pt x="5319976" y="438523"/>
                  <a:pt x="5319976" y="432011"/>
                </a:cubicBezTo>
                <a:cubicBezTo>
                  <a:pt x="5319976" y="426527"/>
                  <a:pt x="5320983" y="421921"/>
                  <a:pt x="5322996" y="418193"/>
                </a:cubicBezTo>
                <a:cubicBezTo>
                  <a:pt x="5325010" y="414466"/>
                  <a:pt x="5327752" y="411467"/>
                  <a:pt x="5331222" y="409196"/>
                </a:cubicBezTo>
                <a:cubicBezTo>
                  <a:pt x="5334694" y="406925"/>
                  <a:pt x="5338646" y="405211"/>
                  <a:pt x="5343080" y="404055"/>
                </a:cubicBezTo>
                <a:cubicBezTo>
                  <a:pt x="5347514" y="402898"/>
                  <a:pt x="5352174" y="402084"/>
                  <a:pt x="5357058" y="401613"/>
                </a:cubicBezTo>
                <a:cubicBezTo>
                  <a:pt x="5362799" y="401013"/>
                  <a:pt x="5367426" y="400445"/>
                  <a:pt x="5370940" y="399909"/>
                </a:cubicBezTo>
                <a:cubicBezTo>
                  <a:pt x="5374453" y="399374"/>
                  <a:pt x="5377002" y="398571"/>
                  <a:pt x="5378587" y="397499"/>
                </a:cubicBezTo>
                <a:cubicBezTo>
                  <a:pt x="5380172" y="396428"/>
                  <a:pt x="5380965" y="394843"/>
                  <a:pt x="5380965" y="392744"/>
                </a:cubicBezTo>
                <a:lnTo>
                  <a:pt x="5380965" y="392358"/>
                </a:lnTo>
                <a:cubicBezTo>
                  <a:pt x="5380965" y="388288"/>
                  <a:pt x="5379690" y="385139"/>
                  <a:pt x="5377142" y="382911"/>
                </a:cubicBezTo>
                <a:cubicBezTo>
                  <a:pt x="5374592" y="380683"/>
                  <a:pt x="5370982" y="379569"/>
                  <a:pt x="5366312" y="379569"/>
                </a:cubicBezTo>
                <a:cubicBezTo>
                  <a:pt x="5361386" y="379569"/>
                  <a:pt x="5357465" y="380651"/>
                  <a:pt x="5354552" y="382815"/>
                </a:cubicBezTo>
                <a:cubicBezTo>
                  <a:pt x="5351638" y="384978"/>
                  <a:pt x="5349710" y="387688"/>
                  <a:pt x="5348768" y="390944"/>
                </a:cubicBezTo>
                <a:lnTo>
                  <a:pt x="5323446" y="388888"/>
                </a:lnTo>
                <a:cubicBezTo>
                  <a:pt x="5324732" y="382890"/>
                  <a:pt x="5327260" y="377695"/>
                  <a:pt x="5331030" y="373303"/>
                </a:cubicBezTo>
                <a:cubicBezTo>
                  <a:pt x="5334800" y="368911"/>
                  <a:pt x="5339674" y="365527"/>
                  <a:pt x="5345651" y="363149"/>
                </a:cubicBezTo>
                <a:cubicBezTo>
                  <a:pt x="5351627" y="360771"/>
                  <a:pt x="5358558" y="359582"/>
                  <a:pt x="5366441" y="359582"/>
                </a:cubicBezTo>
                <a:close/>
                <a:moveTo>
                  <a:pt x="5150130" y="359582"/>
                </a:moveTo>
                <a:cubicBezTo>
                  <a:pt x="5160112" y="359582"/>
                  <a:pt x="5168735" y="361714"/>
                  <a:pt x="5175997" y="365977"/>
                </a:cubicBezTo>
                <a:cubicBezTo>
                  <a:pt x="5183259" y="370240"/>
                  <a:pt x="5188861" y="376195"/>
                  <a:pt x="5192803" y="383843"/>
                </a:cubicBezTo>
                <a:cubicBezTo>
                  <a:pt x="5196744" y="391491"/>
                  <a:pt x="5198715" y="400413"/>
                  <a:pt x="5198715" y="410610"/>
                </a:cubicBezTo>
                <a:cubicBezTo>
                  <a:pt x="5198715" y="420721"/>
                  <a:pt x="5196744" y="429601"/>
                  <a:pt x="5192803" y="437248"/>
                </a:cubicBezTo>
                <a:cubicBezTo>
                  <a:pt x="5188861" y="444896"/>
                  <a:pt x="5183259" y="450852"/>
                  <a:pt x="5175997" y="455115"/>
                </a:cubicBezTo>
                <a:cubicBezTo>
                  <a:pt x="5168735" y="459378"/>
                  <a:pt x="5160112" y="461509"/>
                  <a:pt x="5150130" y="461509"/>
                </a:cubicBezTo>
                <a:cubicBezTo>
                  <a:pt x="5140147" y="461509"/>
                  <a:pt x="5131525" y="459378"/>
                  <a:pt x="5124262" y="455115"/>
                </a:cubicBezTo>
                <a:cubicBezTo>
                  <a:pt x="5117000" y="450852"/>
                  <a:pt x="5111399" y="444896"/>
                  <a:pt x="5107456" y="437248"/>
                </a:cubicBezTo>
                <a:cubicBezTo>
                  <a:pt x="5103515" y="429601"/>
                  <a:pt x="5101544" y="420721"/>
                  <a:pt x="5101544" y="410610"/>
                </a:cubicBezTo>
                <a:cubicBezTo>
                  <a:pt x="5101544" y="400413"/>
                  <a:pt x="5103515" y="391491"/>
                  <a:pt x="5107456" y="383843"/>
                </a:cubicBezTo>
                <a:cubicBezTo>
                  <a:pt x="5111399" y="376195"/>
                  <a:pt x="5117000" y="370240"/>
                  <a:pt x="5124262" y="365977"/>
                </a:cubicBezTo>
                <a:cubicBezTo>
                  <a:pt x="5131525" y="361714"/>
                  <a:pt x="5140147" y="359582"/>
                  <a:pt x="5150130" y="359582"/>
                </a:cubicBezTo>
                <a:close/>
                <a:moveTo>
                  <a:pt x="5047296" y="359582"/>
                </a:moveTo>
                <a:cubicBezTo>
                  <a:pt x="5055351" y="359582"/>
                  <a:pt x="5062303" y="360707"/>
                  <a:pt x="5068151" y="362956"/>
                </a:cubicBezTo>
                <a:cubicBezTo>
                  <a:pt x="5073999" y="365205"/>
                  <a:pt x="5078498" y="368408"/>
                  <a:pt x="5081647" y="372564"/>
                </a:cubicBezTo>
                <a:cubicBezTo>
                  <a:pt x="5084796" y="376720"/>
                  <a:pt x="5086370" y="381668"/>
                  <a:pt x="5086370" y="387410"/>
                </a:cubicBezTo>
                <a:cubicBezTo>
                  <a:pt x="5086370" y="392637"/>
                  <a:pt x="5084657" y="397007"/>
                  <a:pt x="5081229" y="400520"/>
                </a:cubicBezTo>
                <a:cubicBezTo>
                  <a:pt x="5077801" y="404033"/>
                  <a:pt x="5073003" y="406540"/>
                  <a:pt x="5066833" y="408039"/>
                </a:cubicBezTo>
                <a:lnTo>
                  <a:pt x="5066833" y="409067"/>
                </a:lnTo>
                <a:cubicBezTo>
                  <a:pt x="5070903" y="409325"/>
                  <a:pt x="5074588" y="410417"/>
                  <a:pt x="5077887" y="412345"/>
                </a:cubicBezTo>
                <a:cubicBezTo>
                  <a:pt x="5081186" y="414273"/>
                  <a:pt x="5083821" y="416919"/>
                  <a:pt x="5085792" y="420282"/>
                </a:cubicBezTo>
                <a:cubicBezTo>
                  <a:pt x="5087763" y="423645"/>
                  <a:pt x="5088748" y="427619"/>
                  <a:pt x="5088748" y="432203"/>
                </a:cubicBezTo>
                <a:cubicBezTo>
                  <a:pt x="5088748" y="438330"/>
                  <a:pt x="5086959" y="443579"/>
                  <a:pt x="5083382" y="447949"/>
                </a:cubicBezTo>
                <a:cubicBezTo>
                  <a:pt x="5079805" y="452319"/>
                  <a:pt x="5074877" y="455672"/>
                  <a:pt x="5068601" y="458007"/>
                </a:cubicBezTo>
                <a:cubicBezTo>
                  <a:pt x="5062324" y="460342"/>
                  <a:pt x="5055137" y="461509"/>
                  <a:pt x="5047039" y="461509"/>
                </a:cubicBezTo>
                <a:cubicBezTo>
                  <a:pt x="5039156" y="461509"/>
                  <a:pt x="5032097" y="460363"/>
                  <a:pt x="5025863" y="458071"/>
                </a:cubicBezTo>
                <a:cubicBezTo>
                  <a:pt x="5019629" y="455779"/>
                  <a:pt x="5014681" y="452405"/>
                  <a:pt x="5011017" y="447949"/>
                </a:cubicBezTo>
                <a:cubicBezTo>
                  <a:pt x="5007354" y="443493"/>
                  <a:pt x="5005416" y="438052"/>
                  <a:pt x="5005201" y="431625"/>
                </a:cubicBezTo>
                <a:lnTo>
                  <a:pt x="5031743" y="431625"/>
                </a:lnTo>
                <a:cubicBezTo>
                  <a:pt x="5031872" y="434881"/>
                  <a:pt x="5033329" y="437452"/>
                  <a:pt x="5036114" y="439337"/>
                </a:cubicBezTo>
                <a:cubicBezTo>
                  <a:pt x="5038899" y="441222"/>
                  <a:pt x="5042497" y="442165"/>
                  <a:pt x="5046911" y="442165"/>
                </a:cubicBezTo>
                <a:cubicBezTo>
                  <a:pt x="5051367" y="442165"/>
                  <a:pt x="5055115" y="441126"/>
                  <a:pt x="5058157" y="439048"/>
                </a:cubicBezTo>
                <a:cubicBezTo>
                  <a:pt x="5061199" y="436970"/>
                  <a:pt x="5062720" y="433982"/>
                  <a:pt x="5062720" y="430083"/>
                </a:cubicBezTo>
                <a:cubicBezTo>
                  <a:pt x="5062720" y="427683"/>
                  <a:pt x="5062120" y="425595"/>
                  <a:pt x="5060921" y="423817"/>
                </a:cubicBezTo>
                <a:cubicBezTo>
                  <a:pt x="5059721" y="422039"/>
                  <a:pt x="5058050" y="420635"/>
                  <a:pt x="5055908" y="419607"/>
                </a:cubicBezTo>
                <a:cubicBezTo>
                  <a:pt x="5053765" y="418579"/>
                  <a:pt x="5051281" y="418065"/>
                  <a:pt x="5048453" y="418065"/>
                </a:cubicBezTo>
                <a:lnTo>
                  <a:pt x="5034250" y="418065"/>
                </a:lnTo>
                <a:lnTo>
                  <a:pt x="5034250" y="400134"/>
                </a:lnTo>
                <a:lnTo>
                  <a:pt x="5048453" y="400134"/>
                </a:lnTo>
                <a:cubicBezTo>
                  <a:pt x="5052695" y="400134"/>
                  <a:pt x="5055962" y="399149"/>
                  <a:pt x="5058253" y="397178"/>
                </a:cubicBezTo>
                <a:cubicBezTo>
                  <a:pt x="5060546" y="395207"/>
                  <a:pt x="5061692" y="392744"/>
                  <a:pt x="5061692" y="389787"/>
                </a:cubicBezTo>
                <a:cubicBezTo>
                  <a:pt x="5061692" y="386446"/>
                  <a:pt x="5060503" y="383757"/>
                  <a:pt x="5058125" y="381722"/>
                </a:cubicBezTo>
                <a:cubicBezTo>
                  <a:pt x="5055747" y="379687"/>
                  <a:pt x="5052545" y="378669"/>
                  <a:pt x="5048517" y="378669"/>
                </a:cubicBezTo>
                <a:cubicBezTo>
                  <a:pt x="5044447" y="378669"/>
                  <a:pt x="5041073" y="379580"/>
                  <a:pt x="5038395" y="381401"/>
                </a:cubicBezTo>
                <a:cubicBezTo>
                  <a:pt x="5035718" y="383222"/>
                  <a:pt x="5034336" y="385589"/>
                  <a:pt x="5034250" y="388502"/>
                </a:cubicBezTo>
                <a:lnTo>
                  <a:pt x="5007836" y="388502"/>
                </a:lnTo>
                <a:cubicBezTo>
                  <a:pt x="5007922" y="382590"/>
                  <a:pt x="5009711" y="377470"/>
                  <a:pt x="5013203" y="373142"/>
                </a:cubicBezTo>
                <a:cubicBezTo>
                  <a:pt x="5016694" y="368815"/>
                  <a:pt x="5021407" y="365473"/>
                  <a:pt x="5027341" y="363117"/>
                </a:cubicBezTo>
                <a:cubicBezTo>
                  <a:pt x="5033275" y="360760"/>
                  <a:pt x="5039927" y="359582"/>
                  <a:pt x="5047296" y="359582"/>
                </a:cubicBezTo>
                <a:close/>
                <a:moveTo>
                  <a:pt x="4728266" y="359582"/>
                </a:moveTo>
                <a:cubicBezTo>
                  <a:pt x="4733750" y="359582"/>
                  <a:pt x="4739010" y="360225"/>
                  <a:pt x="4744044" y="361510"/>
                </a:cubicBezTo>
                <a:cubicBezTo>
                  <a:pt x="4749078" y="362795"/>
                  <a:pt x="4753555" y="364788"/>
                  <a:pt x="4757475" y="367487"/>
                </a:cubicBezTo>
                <a:cubicBezTo>
                  <a:pt x="4761395" y="370186"/>
                  <a:pt x="4764491" y="373646"/>
                  <a:pt x="4766762" y="377866"/>
                </a:cubicBezTo>
                <a:cubicBezTo>
                  <a:pt x="4769033" y="382086"/>
                  <a:pt x="4770168" y="387131"/>
                  <a:pt x="4770168" y="393001"/>
                </a:cubicBezTo>
                <a:lnTo>
                  <a:pt x="4770168" y="459581"/>
                </a:lnTo>
                <a:lnTo>
                  <a:pt x="4744204" y="459581"/>
                </a:lnTo>
                <a:lnTo>
                  <a:pt x="4744204" y="445892"/>
                </a:lnTo>
                <a:lnTo>
                  <a:pt x="4743433" y="445892"/>
                </a:lnTo>
                <a:cubicBezTo>
                  <a:pt x="4741848" y="448977"/>
                  <a:pt x="4739727" y="451687"/>
                  <a:pt x="4737071" y="454022"/>
                </a:cubicBezTo>
                <a:cubicBezTo>
                  <a:pt x="4734414" y="456357"/>
                  <a:pt x="4731222" y="458178"/>
                  <a:pt x="4727495" y="459485"/>
                </a:cubicBezTo>
                <a:cubicBezTo>
                  <a:pt x="4723768" y="460791"/>
                  <a:pt x="4719462" y="461445"/>
                  <a:pt x="4714577" y="461445"/>
                </a:cubicBezTo>
                <a:cubicBezTo>
                  <a:pt x="4708279" y="461445"/>
                  <a:pt x="4702667" y="460342"/>
                  <a:pt x="4697739" y="458135"/>
                </a:cubicBezTo>
                <a:cubicBezTo>
                  <a:pt x="4692812" y="455929"/>
                  <a:pt x="4688924" y="452651"/>
                  <a:pt x="4686075" y="448302"/>
                </a:cubicBezTo>
                <a:cubicBezTo>
                  <a:pt x="4683226" y="443954"/>
                  <a:pt x="4681801" y="438523"/>
                  <a:pt x="4681801" y="432011"/>
                </a:cubicBezTo>
                <a:cubicBezTo>
                  <a:pt x="4681801" y="426527"/>
                  <a:pt x="4682808" y="421921"/>
                  <a:pt x="4684822" y="418193"/>
                </a:cubicBezTo>
                <a:cubicBezTo>
                  <a:pt x="4686836" y="414466"/>
                  <a:pt x="4689578" y="411467"/>
                  <a:pt x="4693048" y="409196"/>
                </a:cubicBezTo>
                <a:cubicBezTo>
                  <a:pt x="4696518" y="406925"/>
                  <a:pt x="4700471" y="405211"/>
                  <a:pt x="4704905" y="404055"/>
                </a:cubicBezTo>
                <a:cubicBezTo>
                  <a:pt x="4709340" y="402898"/>
                  <a:pt x="4713999" y="402084"/>
                  <a:pt x="4718883" y="401613"/>
                </a:cubicBezTo>
                <a:cubicBezTo>
                  <a:pt x="4724624" y="401013"/>
                  <a:pt x="4729252" y="400445"/>
                  <a:pt x="4732765" y="399909"/>
                </a:cubicBezTo>
                <a:cubicBezTo>
                  <a:pt x="4736278" y="399374"/>
                  <a:pt x="4738827" y="398571"/>
                  <a:pt x="4740412" y="397499"/>
                </a:cubicBezTo>
                <a:cubicBezTo>
                  <a:pt x="4741998" y="396428"/>
                  <a:pt x="4742790" y="394843"/>
                  <a:pt x="4742790" y="392744"/>
                </a:cubicBezTo>
                <a:lnTo>
                  <a:pt x="4742790" y="392358"/>
                </a:lnTo>
                <a:cubicBezTo>
                  <a:pt x="4742790" y="388288"/>
                  <a:pt x="4741516" y="385139"/>
                  <a:pt x="4738967" y="382911"/>
                </a:cubicBezTo>
                <a:cubicBezTo>
                  <a:pt x="4736417" y="380683"/>
                  <a:pt x="4732808" y="379569"/>
                  <a:pt x="4728138" y="379569"/>
                </a:cubicBezTo>
                <a:cubicBezTo>
                  <a:pt x="4723211" y="379569"/>
                  <a:pt x="4719290" y="380651"/>
                  <a:pt x="4716377" y="382815"/>
                </a:cubicBezTo>
                <a:cubicBezTo>
                  <a:pt x="4713463" y="384978"/>
                  <a:pt x="4711535" y="387688"/>
                  <a:pt x="4710593" y="390944"/>
                </a:cubicBezTo>
                <a:lnTo>
                  <a:pt x="4685272" y="388888"/>
                </a:lnTo>
                <a:cubicBezTo>
                  <a:pt x="4686557" y="382890"/>
                  <a:pt x="4689085" y="377695"/>
                  <a:pt x="4692855" y="373303"/>
                </a:cubicBezTo>
                <a:cubicBezTo>
                  <a:pt x="4696626" y="368911"/>
                  <a:pt x="4701499" y="365527"/>
                  <a:pt x="4707476" y="363149"/>
                </a:cubicBezTo>
                <a:cubicBezTo>
                  <a:pt x="4713453" y="360771"/>
                  <a:pt x="4720383" y="359582"/>
                  <a:pt x="4728266" y="359582"/>
                </a:cubicBezTo>
                <a:close/>
                <a:moveTo>
                  <a:pt x="4542701" y="359582"/>
                </a:moveTo>
                <a:cubicBezTo>
                  <a:pt x="4549899" y="359582"/>
                  <a:pt x="4556540" y="361457"/>
                  <a:pt x="4562624" y="365205"/>
                </a:cubicBezTo>
                <a:cubicBezTo>
                  <a:pt x="4568708" y="368954"/>
                  <a:pt x="4573571" y="374588"/>
                  <a:pt x="4577213" y="382108"/>
                </a:cubicBezTo>
                <a:cubicBezTo>
                  <a:pt x="4580854" y="389627"/>
                  <a:pt x="4582675" y="399042"/>
                  <a:pt x="4582675" y="410353"/>
                </a:cubicBezTo>
                <a:cubicBezTo>
                  <a:pt x="4582675" y="421364"/>
                  <a:pt x="4580908" y="430650"/>
                  <a:pt x="4577373" y="438212"/>
                </a:cubicBezTo>
                <a:cubicBezTo>
                  <a:pt x="4573839" y="445774"/>
                  <a:pt x="4569040" y="451494"/>
                  <a:pt x="4562977" y="455372"/>
                </a:cubicBezTo>
                <a:cubicBezTo>
                  <a:pt x="4556915" y="459249"/>
                  <a:pt x="4550135" y="461188"/>
                  <a:pt x="4542637" y="461188"/>
                </a:cubicBezTo>
                <a:cubicBezTo>
                  <a:pt x="4537324" y="461188"/>
                  <a:pt x="4532815" y="460309"/>
                  <a:pt x="4529109" y="458553"/>
                </a:cubicBezTo>
                <a:cubicBezTo>
                  <a:pt x="4525403" y="456796"/>
                  <a:pt x="4522371" y="454579"/>
                  <a:pt x="4520015" y="451901"/>
                </a:cubicBezTo>
                <a:cubicBezTo>
                  <a:pt x="4517659" y="449223"/>
                  <a:pt x="4515859" y="446514"/>
                  <a:pt x="4514617" y="443771"/>
                </a:cubicBezTo>
                <a:lnTo>
                  <a:pt x="4513781" y="443771"/>
                </a:lnTo>
                <a:lnTo>
                  <a:pt x="4513781" y="496599"/>
                </a:lnTo>
                <a:lnTo>
                  <a:pt x="4486404" y="496599"/>
                </a:lnTo>
                <a:lnTo>
                  <a:pt x="4486404" y="360867"/>
                </a:lnTo>
                <a:lnTo>
                  <a:pt x="4513396" y="360867"/>
                </a:lnTo>
                <a:lnTo>
                  <a:pt x="4513396" y="377448"/>
                </a:lnTo>
                <a:lnTo>
                  <a:pt x="4514617" y="377448"/>
                </a:lnTo>
                <a:cubicBezTo>
                  <a:pt x="4515816" y="374792"/>
                  <a:pt x="4517562" y="372082"/>
                  <a:pt x="4519854" y="369319"/>
                </a:cubicBezTo>
                <a:cubicBezTo>
                  <a:pt x="4522147" y="366555"/>
                  <a:pt x="4525146" y="364241"/>
                  <a:pt x="4528852" y="362378"/>
                </a:cubicBezTo>
                <a:cubicBezTo>
                  <a:pt x="4532558" y="360514"/>
                  <a:pt x="4537174" y="359582"/>
                  <a:pt x="4542701" y="359582"/>
                </a:cubicBezTo>
                <a:close/>
                <a:moveTo>
                  <a:pt x="4416705" y="359582"/>
                </a:moveTo>
                <a:cubicBezTo>
                  <a:pt x="4426687" y="359582"/>
                  <a:pt x="4435310" y="361714"/>
                  <a:pt x="4442572" y="365977"/>
                </a:cubicBezTo>
                <a:cubicBezTo>
                  <a:pt x="4449834" y="370240"/>
                  <a:pt x="4455436" y="376195"/>
                  <a:pt x="4459378" y="383843"/>
                </a:cubicBezTo>
                <a:cubicBezTo>
                  <a:pt x="4463319" y="391491"/>
                  <a:pt x="4465290" y="400413"/>
                  <a:pt x="4465290" y="410610"/>
                </a:cubicBezTo>
                <a:cubicBezTo>
                  <a:pt x="4465290" y="420721"/>
                  <a:pt x="4463319" y="429601"/>
                  <a:pt x="4459378" y="437248"/>
                </a:cubicBezTo>
                <a:cubicBezTo>
                  <a:pt x="4455436" y="444896"/>
                  <a:pt x="4449834" y="450852"/>
                  <a:pt x="4442572" y="455115"/>
                </a:cubicBezTo>
                <a:cubicBezTo>
                  <a:pt x="4435310" y="459378"/>
                  <a:pt x="4426687" y="461509"/>
                  <a:pt x="4416705" y="461509"/>
                </a:cubicBezTo>
                <a:cubicBezTo>
                  <a:pt x="4406722" y="461509"/>
                  <a:pt x="4398100" y="459378"/>
                  <a:pt x="4390838" y="455115"/>
                </a:cubicBezTo>
                <a:cubicBezTo>
                  <a:pt x="4383575" y="450852"/>
                  <a:pt x="4377974" y="444896"/>
                  <a:pt x="4374032" y="437248"/>
                </a:cubicBezTo>
                <a:cubicBezTo>
                  <a:pt x="4370090" y="429601"/>
                  <a:pt x="4368119" y="420721"/>
                  <a:pt x="4368119" y="410610"/>
                </a:cubicBezTo>
                <a:cubicBezTo>
                  <a:pt x="4368119" y="400413"/>
                  <a:pt x="4370090" y="391491"/>
                  <a:pt x="4374032" y="383843"/>
                </a:cubicBezTo>
                <a:cubicBezTo>
                  <a:pt x="4377974" y="376195"/>
                  <a:pt x="4383575" y="370240"/>
                  <a:pt x="4390838" y="365977"/>
                </a:cubicBezTo>
                <a:cubicBezTo>
                  <a:pt x="4398100" y="361714"/>
                  <a:pt x="4406722" y="359582"/>
                  <a:pt x="4416705" y="359582"/>
                </a:cubicBezTo>
                <a:close/>
                <a:moveTo>
                  <a:pt x="4139773" y="359582"/>
                </a:moveTo>
                <a:cubicBezTo>
                  <a:pt x="4146285" y="359582"/>
                  <a:pt x="4152358" y="360621"/>
                  <a:pt x="4157992" y="362699"/>
                </a:cubicBezTo>
                <a:cubicBezTo>
                  <a:pt x="4163626" y="364777"/>
                  <a:pt x="4168554" y="367894"/>
                  <a:pt x="4172774" y="372050"/>
                </a:cubicBezTo>
                <a:cubicBezTo>
                  <a:pt x="4176994" y="376206"/>
                  <a:pt x="4180282" y="381422"/>
                  <a:pt x="4182639" y="387699"/>
                </a:cubicBezTo>
                <a:cubicBezTo>
                  <a:pt x="4184995" y="393975"/>
                  <a:pt x="4186173" y="401313"/>
                  <a:pt x="4186173" y="409710"/>
                </a:cubicBezTo>
                <a:lnTo>
                  <a:pt x="4186173" y="417229"/>
                </a:lnTo>
                <a:lnTo>
                  <a:pt x="4118950" y="417229"/>
                </a:lnTo>
                <a:lnTo>
                  <a:pt x="4118950" y="417294"/>
                </a:lnTo>
                <a:cubicBezTo>
                  <a:pt x="4118950" y="422178"/>
                  <a:pt x="4119861" y="426398"/>
                  <a:pt x="4121682" y="429954"/>
                </a:cubicBezTo>
                <a:cubicBezTo>
                  <a:pt x="4123503" y="433510"/>
                  <a:pt x="4126084" y="436252"/>
                  <a:pt x="4129426" y="438180"/>
                </a:cubicBezTo>
                <a:cubicBezTo>
                  <a:pt x="4132768" y="440108"/>
                  <a:pt x="4136731" y="441072"/>
                  <a:pt x="4141315" y="441072"/>
                </a:cubicBezTo>
                <a:cubicBezTo>
                  <a:pt x="4144357" y="441072"/>
                  <a:pt x="4147142" y="440644"/>
                  <a:pt x="4149670" y="439787"/>
                </a:cubicBezTo>
                <a:cubicBezTo>
                  <a:pt x="4152198" y="438930"/>
                  <a:pt x="4154361" y="437645"/>
                  <a:pt x="4156161" y="435931"/>
                </a:cubicBezTo>
                <a:cubicBezTo>
                  <a:pt x="4157960" y="434217"/>
                  <a:pt x="4159331" y="432118"/>
                  <a:pt x="4160274" y="429633"/>
                </a:cubicBezTo>
                <a:lnTo>
                  <a:pt x="4185595" y="431304"/>
                </a:lnTo>
                <a:cubicBezTo>
                  <a:pt x="4184310" y="437388"/>
                  <a:pt x="4181685" y="442690"/>
                  <a:pt x="4177722" y="447210"/>
                </a:cubicBezTo>
                <a:cubicBezTo>
                  <a:pt x="4173759" y="451730"/>
                  <a:pt x="4168661" y="455243"/>
                  <a:pt x="4162427" y="457749"/>
                </a:cubicBezTo>
                <a:cubicBezTo>
                  <a:pt x="4156193" y="460256"/>
                  <a:pt x="4149006" y="461509"/>
                  <a:pt x="4140865" y="461509"/>
                </a:cubicBezTo>
                <a:cubicBezTo>
                  <a:pt x="4130711" y="461509"/>
                  <a:pt x="4121982" y="459442"/>
                  <a:pt x="4114677" y="455307"/>
                </a:cubicBezTo>
                <a:cubicBezTo>
                  <a:pt x="4107372" y="451173"/>
                  <a:pt x="4101748" y="445303"/>
                  <a:pt x="4097807" y="437698"/>
                </a:cubicBezTo>
                <a:cubicBezTo>
                  <a:pt x="4093865" y="430093"/>
                  <a:pt x="4091894" y="421085"/>
                  <a:pt x="4091894" y="410674"/>
                </a:cubicBezTo>
                <a:cubicBezTo>
                  <a:pt x="4091894" y="400520"/>
                  <a:pt x="4093865" y="391608"/>
                  <a:pt x="4097807" y="383939"/>
                </a:cubicBezTo>
                <a:cubicBezTo>
                  <a:pt x="4101748" y="376270"/>
                  <a:pt x="4107307" y="370293"/>
                  <a:pt x="4114484" y="366009"/>
                </a:cubicBezTo>
                <a:cubicBezTo>
                  <a:pt x="4121660" y="361724"/>
                  <a:pt x="4130090" y="359582"/>
                  <a:pt x="4139773" y="359582"/>
                </a:cubicBezTo>
                <a:close/>
                <a:moveTo>
                  <a:pt x="4032941" y="359582"/>
                </a:moveTo>
                <a:cubicBezTo>
                  <a:pt x="4038425" y="359582"/>
                  <a:pt x="4043684" y="360225"/>
                  <a:pt x="4048718" y="361510"/>
                </a:cubicBezTo>
                <a:cubicBezTo>
                  <a:pt x="4053753" y="362795"/>
                  <a:pt x="4058230" y="364788"/>
                  <a:pt x="4062150" y="367487"/>
                </a:cubicBezTo>
                <a:cubicBezTo>
                  <a:pt x="4066071" y="370186"/>
                  <a:pt x="4069166" y="373646"/>
                  <a:pt x="4071437" y="377866"/>
                </a:cubicBezTo>
                <a:cubicBezTo>
                  <a:pt x="4073708" y="382086"/>
                  <a:pt x="4074843" y="387131"/>
                  <a:pt x="4074843" y="393001"/>
                </a:cubicBezTo>
                <a:lnTo>
                  <a:pt x="4074843" y="459581"/>
                </a:lnTo>
                <a:lnTo>
                  <a:pt x="4048879" y="459581"/>
                </a:lnTo>
                <a:lnTo>
                  <a:pt x="4048879" y="445892"/>
                </a:lnTo>
                <a:lnTo>
                  <a:pt x="4048108" y="445892"/>
                </a:lnTo>
                <a:cubicBezTo>
                  <a:pt x="4046523" y="448977"/>
                  <a:pt x="4044402" y="451687"/>
                  <a:pt x="4041746" y="454022"/>
                </a:cubicBezTo>
                <a:cubicBezTo>
                  <a:pt x="4039089" y="456357"/>
                  <a:pt x="4035897" y="458178"/>
                  <a:pt x="4032170" y="459485"/>
                </a:cubicBezTo>
                <a:cubicBezTo>
                  <a:pt x="4028442" y="460791"/>
                  <a:pt x="4024137" y="461445"/>
                  <a:pt x="4019252" y="461445"/>
                </a:cubicBezTo>
                <a:cubicBezTo>
                  <a:pt x="4012954" y="461445"/>
                  <a:pt x="4007342" y="460342"/>
                  <a:pt x="4002415" y="458135"/>
                </a:cubicBezTo>
                <a:cubicBezTo>
                  <a:pt x="3997487" y="455929"/>
                  <a:pt x="3993599" y="452651"/>
                  <a:pt x="3990750" y="448302"/>
                </a:cubicBezTo>
                <a:cubicBezTo>
                  <a:pt x="3987901" y="443954"/>
                  <a:pt x="3986476" y="438523"/>
                  <a:pt x="3986476" y="432011"/>
                </a:cubicBezTo>
                <a:cubicBezTo>
                  <a:pt x="3986476" y="426527"/>
                  <a:pt x="3987483" y="421921"/>
                  <a:pt x="3989497" y="418193"/>
                </a:cubicBezTo>
                <a:cubicBezTo>
                  <a:pt x="3991510" y="414466"/>
                  <a:pt x="3994253" y="411467"/>
                  <a:pt x="3997723" y="409196"/>
                </a:cubicBezTo>
                <a:cubicBezTo>
                  <a:pt x="4001193" y="406925"/>
                  <a:pt x="4005146" y="405211"/>
                  <a:pt x="4009580" y="404055"/>
                </a:cubicBezTo>
                <a:cubicBezTo>
                  <a:pt x="4014014" y="402898"/>
                  <a:pt x="4018674" y="402084"/>
                  <a:pt x="4023558" y="401613"/>
                </a:cubicBezTo>
                <a:cubicBezTo>
                  <a:pt x="4029299" y="401013"/>
                  <a:pt x="4033926" y="400445"/>
                  <a:pt x="4037440" y="399909"/>
                </a:cubicBezTo>
                <a:cubicBezTo>
                  <a:pt x="4040953" y="399374"/>
                  <a:pt x="4043502" y="398571"/>
                  <a:pt x="4045088" y="397499"/>
                </a:cubicBezTo>
                <a:cubicBezTo>
                  <a:pt x="4046673" y="396428"/>
                  <a:pt x="4047465" y="394843"/>
                  <a:pt x="4047465" y="392744"/>
                </a:cubicBezTo>
                <a:lnTo>
                  <a:pt x="4047465" y="392358"/>
                </a:lnTo>
                <a:cubicBezTo>
                  <a:pt x="4047465" y="388288"/>
                  <a:pt x="4046191" y="385139"/>
                  <a:pt x="4043641" y="382911"/>
                </a:cubicBezTo>
                <a:cubicBezTo>
                  <a:pt x="4041092" y="380683"/>
                  <a:pt x="4037483" y="379569"/>
                  <a:pt x="4032812" y="379569"/>
                </a:cubicBezTo>
                <a:cubicBezTo>
                  <a:pt x="4027885" y="379569"/>
                  <a:pt x="4023965" y="380651"/>
                  <a:pt x="4021052" y="382815"/>
                </a:cubicBezTo>
                <a:cubicBezTo>
                  <a:pt x="4018138" y="384978"/>
                  <a:pt x="4016210" y="387688"/>
                  <a:pt x="4015268" y="390944"/>
                </a:cubicBezTo>
                <a:lnTo>
                  <a:pt x="3989947" y="388888"/>
                </a:lnTo>
                <a:cubicBezTo>
                  <a:pt x="3991232" y="382890"/>
                  <a:pt x="3993760" y="377695"/>
                  <a:pt x="3997530" y="373303"/>
                </a:cubicBezTo>
                <a:cubicBezTo>
                  <a:pt x="4001300" y="368911"/>
                  <a:pt x="4006174" y="365527"/>
                  <a:pt x="4012151" y="363149"/>
                </a:cubicBezTo>
                <a:cubicBezTo>
                  <a:pt x="4018128" y="360771"/>
                  <a:pt x="4025058" y="359582"/>
                  <a:pt x="4032941" y="359582"/>
                </a:cubicBezTo>
                <a:close/>
                <a:moveTo>
                  <a:pt x="3842441" y="359582"/>
                </a:moveTo>
                <a:cubicBezTo>
                  <a:pt x="3847925" y="359582"/>
                  <a:pt x="3853184" y="360225"/>
                  <a:pt x="3858219" y="361510"/>
                </a:cubicBezTo>
                <a:cubicBezTo>
                  <a:pt x="3863253" y="362795"/>
                  <a:pt x="3867730" y="364788"/>
                  <a:pt x="3871651" y="367487"/>
                </a:cubicBezTo>
                <a:cubicBezTo>
                  <a:pt x="3875571" y="370186"/>
                  <a:pt x="3878666" y="373646"/>
                  <a:pt x="3880937" y="377866"/>
                </a:cubicBezTo>
                <a:cubicBezTo>
                  <a:pt x="3883208" y="382086"/>
                  <a:pt x="3884343" y="387131"/>
                  <a:pt x="3884343" y="393001"/>
                </a:cubicBezTo>
                <a:lnTo>
                  <a:pt x="3884343" y="459581"/>
                </a:lnTo>
                <a:lnTo>
                  <a:pt x="3858379" y="459581"/>
                </a:lnTo>
                <a:lnTo>
                  <a:pt x="3858379" y="445892"/>
                </a:lnTo>
                <a:lnTo>
                  <a:pt x="3857608" y="445892"/>
                </a:lnTo>
                <a:cubicBezTo>
                  <a:pt x="3856023" y="448977"/>
                  <a:pt x="3853902" y="451687"/>
                  <a:pt x="3851246" y="454022"/>
                </a:cubicBezTo>
                <a:cubicBezTo>
                  <a:pt x="3848589" y="456357"/>
                  <a:pt x="3845397" y="458178"/>
                  <a:pt x="3841670" y="459485"/>
                </a:cubicBezTo>
                <a:cubicBezTo>
                  <a:pt x="3837942" y="460791"/>
                  <a:pt x="3833637" y="461445"/>
                  <a:pt x="3828752" y="461445"/>
                </a:cubicBezTo>
                <a:cubicBezTo>
                  <a:pt x="3822454" y="461445"/>
                  <a:pt x="3816842" y="460342"/>
                  <a:pt x="3811914" y="458135"/>
                </a:cubicBezTo>
                <a:cubicBezTo>
                  <a:pt x="3806987" y="455929"/>
                  <a:pt x="3803099" y="452651"/>
                  <a:pt x="3800250" y="448302"/>
                </a:cubicBezTo>
                <a:cubicBezTo>
                  <a:pt x="3797401" y="443954"/>
                  <a:pt x="3795976" y="438523"/>
                  <a:pt x="3795976" y="432011"/>
                </a:cubicBezTo>
                <a:cubicBezTo>
                  <a:pt x="3795976" y="426527"/>
                  <a:pt x="3796983" y="421921"/>
                  <a:pt x="3798997" y="418193"/>
                </a:cubicBezTo>
                <a:cubicBezTo>
                  <a:pt x="3801011" y="414466"/>
                  <a:pt x="3803753" y="411467"/>
                  <a:pt x="3807223" y="409196"/>
                </a:cubicBezTo>
                <a:cubicBezTo>
                  <a:pt x="3810693" y="406925"/>
                  <a:pt x="3814646" y="405211"/>
                  <a:pt x="3819080" y="404055"/>
                </a:cubicBezTo>
                <a:cubicBezTo>
                  <a:pt x="3823514" y="402898"/>
                  <a:pt x="3828174" y="402084"/>
                  <a:pt x="3833058" y="401613"/>
                </a:cubicBezTo>
                <a:cubicBezTo>
                  <a:pt x="3838799" y="401013"/>
                  <a:pt x="3843427" y="400445"/>
                  <a:pt x="3846940" y="399909"/>
                </a:cubicBezTo>
                <a:cubicBezTo>
                  <a:pt x="3850453" y="399374"/>
                  <a:pt x="3853002" y="398571"/>
                  <a:pt x="3854588" y="397499"/>
                </a:cubicBezTo>
                <a:cubicBezTo>
                  <a:pt x="3856173" y="396428"/>
                  <a:pt x="3856965" y="394843"/>
                  <a:pt x="3856965" y="392744"/>
                </a:cubicBezTo>
                <a:lnTo>
                  <a:pt x="3856965" y="392358"/>
                </a:lnTo>
                <a:cubicBezTo>
                  <a:pt x="3856965" y="388288"/>
                  <a:pt x="3855691" y="385139"/>
                  <a:pt x="3853141" y="382911"/>
                </a:cubicBezTo>
                <a:cubicBezTo>
                  <a:pt x="3850592" y="380683"/>
                  <a:pt x="3846983" y="379569"/>
                  <a:pt x="3842312" y="379569"/>
                </a:cubicBezTo>
                <a:cubicBezTo>
                  <a:pt x="3837385" y="379569"/>
                  <a:pt x="3833465" y="380651"/>
                  <a:pt x="3830552" y="382815"/>
                </a:cubicBezTo>
                <a:cubicBezTo>
                  <a:pt x="3827638" y="384978"/>
                  <a:pt x="3825710" y="387688"/>
                  <a:pt x="3824768" y="390944"/>
                </a:cubicBezTo>
                <a:lnTo>
                  <a:pt x="3799447" y="388888"/>
                </a:lnTo>
                <a:cubicBezTo>
                  <a:pt x="3800732" y="382890"/>
                  <a:pt x="3803260" y="377695"/>
                  <a:pt x="3807030" y="373303"/>
                </a:cubicBezTo>
                <a:cubicBezTo>
                  <a:pt x="3810800" y="368911"/>
                  <a:pt x="3815674" y="365527"/>
                  <a:pt x="3821651" y="363149"/>
                </a:cubicBezTo>
                <a:cubicBezTo>
                  <a:pt x="3827628" y="360771"/>
                  <a:pt x="3834558" y="359582"/>
                  <a:pt x="3842441" y="359582"/>
                </a:cubicBezTo>
                <a:close/>
                <a:moveTo>
                  <a:pt x="3511123" y="359582"/>
                </a:moveTo>
                <a:cubicBezTo>
                  <a:pt x="3517635" y="359582"/>
                  <a:pt x="3523708" y="360621"/>
                  <a:pt x="3529342" y="362699"/>
                </a:cubicBezTo>
                <a:cubicBezTo>
                  <a:pt x="3534976" y="364777"/>
                  <a:pt x="3539903" y="367894"/>
                  <a:pt x="3544124" y="372050"/>
                </a:cubicBezTo>
                <a:cubicBezTo>
                  <a:pt x="3548344" y="376206"/>
                  <a:pt x="3551632" y="381422"/>
                  <a:pt x="3553988" y="387699"/>
                </a:cubicBezTo>
                <a:cubicBezTo>
                  <a:pt x="3556345" y="393975"/>
                  <a:pt x="3557523" y="401313"/>
                  <a:pt x="3557523" y="409710"/>
                </a:cubicBezTo>
                <a:lnTo>
                  <a:pt x="3557523" y="417229"/>
                </a:lnTo>
                <a:lnTo>
                  <a:pt x="3490300" y="417229"/>
                </a:lnTo>
                <a:lnTo>
                  <a:pt x="3490300" y="417294"/>
                </a:lnTo>
                <a:cubicBezTo>
                  <a:pt x="3490300" y="422178"/>
                  <a:pt x="3491211" y="426398"/>
                  <a:pt x="3493031" y="429954"/>
                </a:cubicBezTo>
                <a:cubicBezTo>
                  <a:pt x="3494853" y="433510"/>
                  <a:pt x="3497434" y="436252"/>
                  <a:pt x="3500776" y="438180"/>
                </a:cubicBezTo>
                <a:cubicBezTo>
                  <a:pt x="3504118" y="440108"/>
                  <a:pt x="3508081" y="441072"/>
                  <a:pt x="3512665" y="441072"/>
                </a:cubicBezTo>
                <a:cubicBezTo>
                  <a:pt x="3515707" y="441072"/>
                  <a:pt x="3518492" y="440644"/>
                  <a:pt x="3521020" y="439787"/>
                </a:cubicBezTo>
                <a:cubicBezTo>
                  <a:pt x="3523548" y="438930"/>
                  <a:pt x="3525711" y="437645"/>
                  <a:pt x="3527511" y="435931"/>
                </a:cubicBezTo>
                <a:cubicBezTo>
                  <a:pt x="3529310" y="434217"/>
                  <a:pt x="3530681" y="432118"/>
                  <a:pt x="3531624" y="429633"/>
                </a:cubicBezTo>
                <a:lnTo>
                  <a:pt x="3556945" y="431304"/>
                </a:lnTo>
                <a:cubicBezTo>
                  <a:pt x="3555660" y="437388"/>
                  <a:pt x="3553035" y="442690"/>
                  <a:pt x="3549072" y="447210"/>
                </a:cubicBezTo>
                <a:cubicBezTo>
                  <a:pt x="3545109" y="451730"/>
                  <a:pt x="3540011" y="455243"/>
                  <a:pt x="3533777" y="457749"/>
                </a:cubicBezTo>
                <a:cubicBezTo>
                  <a:pt x="3527543" y="460256"/>
                  <a:pt x="3520356" y="461509"/>
                  <a:pt x="3512215" y="461509"/>
                </a:cubicBezTo>
                <a:cubicBezTo>
                  <a:pt x="3502061" y="461509"/>
                  <a:pt x="3493331" y="459442"/>
                  <a:pt x="3486026" y="455307"/>
                </a:cubicBezTo>
                <a:cubicBezTo>
                  <a:pt x="3478722" y="451173"/>
                  <a:pt x="3473098" y="445303"/>
                  <a:pt x="3469156" y="437698"/>
                </a:cubicBezTo>
                <a:cubicBezTo>
                  <a:pt x="3465215" y="430093"/>
                  <a:pt x="3463244" y="421085"/>
                  <a:pt x="3463244" y="410674"/>
                </a:cubicBezTo>
                <a:cubicBezTo>
                  <a:pt x="3463244" y="400520"/>
                  <a:pt x="3465215" y="391608"/>
                  <a:pt x="3469156" y="383939"/>
                </a:cubicBezTo>
                <a:cubicBezTo>
                  <a:pt x="3473098" y="376270"/>
                  <a:pt x="3478657" y="370293"/>
                  <a:pt x="3485834" y="366009"/>
                </a:cubicBezTo>
                <a:cubicBezTo>
                  <a:pt x="3493010" y="361724"/>
                  <a:pt x="3501440" y="359582"/>
                  <a:pt x="3511123" y="359582"/>
                </a:cubicBezTo>
                <a:close/>
                <a:moveTo>
                  <a:pt x="3409226" y="359582"/>
                </a:moveTo>
                <a:cubicBezTo>
                  <a:pt x="3416424" y="359582"/>
                  <a:pt x="3423065" y="361457"/>
                  <a:pt x="3429149" y="365205"/>
                </a:cubicBezTo>
                <a:cubicBezTo>
                  <a:pt x="3435233" y="368954"/>
                  <a:pt x="3440095" y="374588"/>
                  <a:pt x="3443737" y="382108"/>
                </a:cubicBezTo>
                <a:cubicBezTo>
                  <a:pt x="3447379" y="389627"/>
                  <a:pt x="3449200" y="399042"/>
                  <a:pt x="3449200" y="410353"/>
                </a:cubicBezTo>
                <a:cubicBezTo>
                  <a:pt x="3449200" y="421364"/>
                  <a:pt x="3447433" y="430650"/>
                  <a:pt x="3443898" y="438212"/>
                </a:cubicBezTo>
                <a:cubicBezTo>
                  <a:pt x="3440363" y="445774"/>
                  <a:pt x="3435565" y="451494"/>
                  <a:pt x="3429502" y="455372"/>
                </a:cubicBezTo>
                <a:cubicBezTo>
                  <a:pt x="3423440" y="459249"/>
                  <a:pt x="3416660" y="461188"/>
                  <a:pt x="3409162" y="461188"/>
                </a:cubicBezTo>
                <a:cubicBezTo>
                  <a:pt x="3403849" y="461188"/>
                  <a:pt x="3399340" y="460309"/>
                  <a:pt x="3395634" y="458553"/>
                </a:cubicBezTo>
                <a:cubicBezTo>
                  <a:pt x="3391928" y="456796"/>
                  <a:pt x="3388897" y="454579"/>
                  <a:pt x="3386540" y="451901"/>
                </a:cubicBezTo>
                <a:cubicBezTo>
                  <a:pt x="3384183" y="449223"/>
                  <a:pt x="3382384" y="446514"/>
                  <a:pt x="3381141" y="443771"/>
                </a:cubicBezTo>
                <a:lnTo>
                  <a:pt x="3380306" y="443771"/>
                </a:lnTo>
                <a:lnTo>
                  <a:pt x="3380306" y="496599"/>
                </a:lnTo>
                <a:lnTo>
                  <a:pt x="3352928" y="496599"/>
                </a:lnTo>
                <a:lnTo>
                  <a:pt x="3352928" y="360867"/>
                </a:lnTo>
                <a:lnTo>
                  <a:pt x="3379921" y="360867"/>
                </a:lnTo>
                <a:lnTo>
                  <a:pt x="3379921" y="377448"/>
                </a:lnTo>
                <a:lnTo>
                  <a:pt x="3381141" y="377448"/>
                </a:lnTo>
                <a:cubicBezTo>
                  <a:pt x="3382341" y="374792"/>
                  <a:pt x="3384087" y="372082"/>
                  <a:pt x="3386379" y="369319"/>
                </a:cubicBezTo>
                <a:cubicBezTo>
                  <a:pt x="3388672" y="366555"/>
                  <a:pt x="3391670" y="364241"/>
                  <a:pt x="3395377" y="362378"/>
                </a:cubicBezTo>
                <a:cubicBezTo>
                  <a:pt x="3399083" y="360514"/>
                  <a:pt x="3403699" y="359582"/>
                  <a:pt x="3409226" y="359582"/>
                </a:cubicBezTo>
                <a:close/>
                <a:moveTo>
                  <a:pt x="3157605" y="359582"/>
                </a:moveTo>
                <a:cubicBezTo>
                  <a:pt x="3162746" y="359582"/>
                  <a:pt x="3167824" y="360439"/>
                  <a:pt x="3172836" y="362153"/>
                </a:cubicBezTo>
                <a:cubicBezTo>
                  <a:pt x="3177849" y="363867"/>
                  <a:pt x="3182412" y="366641"/>
                  <a:pt x="3186525" y="370475"/>
                </a:cubicBezTo>
                <a:cubicBezTo>
                  <a:pt x="3190638" y="374310"/>
                  <a:pt x="3193916" y="379376"/>
                  <a:pt x="3196358" y="385674"/>
                </a:cubicBezTo>
                <a:cubicBezTo>
                  <a:pt x="3198800" y="391973"/>
                  <a:pt x="3200021" y="399727"/>
                  <a:pt x="3200021" y="408939"/>
                </a:cubicBezTo>
                <a:lnTo>
                  <a:pt x="3200021" y="415366"/>
                </a:lnTo>
                <a:lnTo>
                  <a:pt x="3128722" y="415366"/>
                </a:lnTo>
                <a:lnTo>
                  <a:pt x="3132188" y="432236"/>
                </a:lnTo>
                <a:cubicBezTo>
                  <a:pt x="3134780" y="437398"/>
                  <a:pt x="3138389" y="441319"/>
                  <a:pt x="3143016" y="443996"/>
                </a:cubicBezTo>
                <a:cubicBezTo>
                  <a:pt x="3147644" y="446674"/>
                  <a:pt x="3153021" y="448013"/>
                  <a:pt x="3159147" y="448013"/>
                </a:cubicBezTo>
                <a:cubicBezTo>
                  <a:pt x="3163132" y="448013"/>
                  <a:pt x="3166742" y="447445"/>
                  <a:pt x="3169976" y="446310"/>
                </a:cubicBezTo>
                <a:cubicBezTo>
                  <a:pt x="3173211" y="445175"/>
                  <a:pt x="3176007" y="443461"/>
                  <a:pt x="3178363" y="441169"/>
                </a:cubicBezTo>
                <a:cubicBezTo>
                  <a:pt x="3180720" y="438876"/>
                  <a:pt x="3182541" y="436017"/>
                  <a:pt x="3183826" y="432589"/>
                </a:cubicBezTo>
                <a:lnTo>
                  <a:pt x="3198479" y="436702"/>
                </a:lnTo>
                <a:cubicBezTo>
                  <a:pt x="3196936" y="441672"/>
                  <a:pt x="3194344" y="446032"/>
                  <a:pt x="3190703" y="449780"/>
                </a:cubicBezTo>
                <a:cubicBezTo>
                  <a:pt x="3187061" y="453529"/>
                  <a:pt x="3182562" y="456443"/>
                  <a:pt x="3177207" y="458521"/>
                </a:cubicBezTo>
                <a:cubicBezTo>
                  <a:pt x="3171851" y="460599"/>
                  <a:pt x="3165831" y="461638"/>
                  <a:pt x="3159147" y="461638"/>
                </a:cubicBezTo>
                <a:cubicBezTo>
                  <a:pt x="3149636" y="461638"/>
                  <a:pt x="3141442" y="459528"/>
                  <a:pt x="3134566" y="455307"/>
                </a:cubicBezTo>
                <a:cubicBezTo>
                  <a:pt x="3127689" y="451087"/>
                  <a:pt x="3122398" y="445175"/>
                  <a:pt x="3118692" y="437570"/>
                </a:cubicBezTo>
                <a:cubicBezTo>
                  <a:pt x="3114986" y="429965"/>
                  <a:pt x="3113133" y="421107"/>
                  <a:pt x="3113133" y="410995"/>
                </a:cubicBezTo>
                <a:cubicBezTo>
                  <a:pt x="3113133" y="400884"/>
                  <a:pt x="3114986" y="391962"/>
                  <a:pt x="3118692" y="384228"/>
                </a:cubicBezTo>
                <a:cubicBezTo>
                  <a:pt x="3122398" y="376495"/>
                  <a:pt x="3127582" y="370454"/>
                  <a:pt x="3134244" y="366105"/>
                </a:cubicBezTo>
                <a:cubicBezTo>
                  <a:pt x="3140907" y="361756"/>
                  <a:pt x="3148693" y="359582"/>
                  <a:pt x="3157605" y="359582"/>
                </a:cubicBezTo>
                <a:close/>
                <a:moveTo>
                  <a:pt x="2862330" y="359582"/>
                </a:moveTo>
                <a:cubicBezTo>
                  <a:pt x="2869271" y="359582"/>
                  <a:pt x="2875526" y="360867"/>
                  <a:pt x="2881096" y="363438"/>
                </a:cubicBezTo>
                <a:cubicBezTo>
                  <a:pt x="2886666" y="366009"/>
                  <a:pt x="2891229" y="369608"/>
                  <a:pt x="2894785" y="374235"/>
                </a:cubicBezTo>
                <a:cubicBezTo>
                  <a:pt x="2898341" y="378862"/>
                  <a:pt x="2900548" y="384261"/>
                  <a:pt x="2901404" y="390430"/>
                </a:cubicBezTo>
                <a:lnTo>
                  <a:pt x="2886237" y="390430"/>
                </a:lnTo>
                <a:cubicBezTo>
                  <a:pt x="2885080" y="385931"/>
                  <a:pt x="2882521" y="381936"/>
                  <a:pt x="2878557" y="378444"/>
                </a:cubicBezTo>
                <a:cubicBezTo>
                  <a:pt x="2874594" y="374953"/>
                  <a:pt x="2869271" y="373207"/>
                  <a:pt x="2862587" y="373207"/>
                </a:cubicBezTo>
                <a:cubicBezTo>
                  <a:pt x="2856675" y="373207"/>
                  <a:pt x="2851501" y="374738"/>
                  <a:pt x="2847067" y="377802"/>
                </a:cubicBezTo>
                <a:cubicBezTo>
                  <a:pt x="2842632" y="380865"/>
                  <a:pt x="2839183" y="385171"/>
                  <a:pt x="2836720" y="390719"/>
                </a:cubicBezTo>
                <a:cubicBezTo>
                  <a:pt x="2834256" y="396268"/>
                  <a:pt x="2833024" y="402769"/>
                  <a:pt x="2833024" y="410224"/>
                </a:cubicBezTo>
                <a:cubicBezTo>
                  <a:pt x="2833024" y="417851"/>
                  <a:pt x="2834235" y="424491"/>
                  <a:pt x="2836656" y="430147"/>
                </a:cubicBezTo>
                <a:cubicBezTo>
                  <a:pt x="2839076" y="435802"/>
                  <a:pt x="2842504" y="440194"/>
                  <a:pt x="2846938" y="443322"/>
                </a:cubicBezTo>
                <a:cubicBezTo>
                  <a:pt x="2851373" y="446449"/>
                  <a:pt x="2856589" y="448013"/>
                  <a:pt x="2862587" y="448013"/>
                </a:cubicBezTo>
                <a:cubicBezTo>
                  <a:pt x="2866529" y="448013"/>
                  <a:pt x="2870106" y="447328"/>
                  <a:pt x="2873320" y="445957"/>
                </a:cubicBezTo>
                <a:cubicBezTo>
                  <a:pt x="2876533" y="444586"/>
                  <a:pt x="2879254" y="442615"/>
                  <a:pt x="2881482" y="440044"/>
                </a:cubicBezTo>
                <a:cubicBezTo>
                  <a:pt x="2883710" y="437473"/>
                  <a:pt x="2885295" y="434389"/>
                  <a:pt x="2886237" y="430790"/>
                </a:cubicBezTo>
                <a:lnTo>
                  <a:pt x="2901404" y="430790"/>
                </a:lnTo>
                <a:cubicBezTo>
                  <a:pt x="2900548" y="436616"/>
                  <a:pt x="2898437" y="441854"/>
                  <a:pt x="2895074" y="446503"/>
                </a:cubicBezTo>
                <a:cubicBezTo>
                  <a:pt x="2891711" y="451151"/>
                  <a:pt x="2887276" y="454836"/>
                  <a:pt x="2881771" y="457557"/>
                </a:cubicBezTo>
                <a:cubicBezTo>
                  <a:pt x="2876265" y="460277"/>
                  <a:pt x="2869871" y="461638"/>
                  <a:pt x="2862587" y="461638"/>
                </a:cubicBezTo>
                <a:cubicBezTo>
                  <a:pt x="2853333" y="461638"/>
                  <a:pt x="2845364" y="459453"/>
                  <a:pt x="2838680" y="455082"/>
                </a:cubicBezTo>
                <a:cubicBezTo>
                  <a:pt x="2831996" y="450712"/>
                  <a:pt x="2826855" y="444693"/>
                  <a:pt x="2823256" y="437023"/>
                </a:cubicBezTo>
                <a:cubicBezTo>
                  <a:pt x="2819657" y="429354"/>
                  <a:pt x="2817858" y="420593"/>
                  <a:pt x="2817858" y="410738"/>
                </a:cubicBezTo>
                <a:cubicBezTo>
                  <a:pt x="2817858" y="400713"/>
                  <a:pt x="2819711" y="391855"/>
                  <a:pt x="2823417" y="384164"/>
                </a:cubicBezTo>
                <a:cubicBezTo>
                  <a:pt x="2827123" y="376474"/>
                  <a:pt x="2832307" y="370454"/>
                  <a:pt x="2838969" y="366105"/>
                </a:cubicBezTo>
                <a:cubicBezTo>
                  <a:pt x="2845631" y="361756"/>
                  <a:pt x="2853418" y="359582"/>
                  <a:pt x="2862330" y="359582"/>
                </a:cubicBezTo>
                <a:close/>
                <a:moveTo>
                  <a:pt x="2757555" y="359582"/>
                </a:moveTo>
                <a:cubicBezTo>
                  <a:pt x="2762696" y="359582"/>
                  <a:pt x="2767773" y="360439"/>
                  <a:pt x="2772786" y="362153"/>
                </a:cubicBezTo>
                <a:cubicBezTo>
                  <a:pt x="2777799" y="363867"/>
                  <a:pt x="2782362" y="366641"/>
                  <a:pt x="2786475" y="370475"/>
                </a:cubicBezTo>
                <a:cubicBezTo>
                  <a:pt x="2790588" y="374310"/>
                  <a:pt x="2793866" y="379376"/>
                  <a:pt x="2796308" y="385674"/>
                </a:cubicBezTo>
                <a:cubicBezTo>
                  <a:pt x="2798750" y="391973"/>
                  <a:pt x="2799971" y="399727"/>
                  <a:pt x="2799971" y="408939"/>
                </a:cubicBezTo>
                <a:lnTo>
                  <a:pt x="2799971" y="415366"/>
                </a:lnTo>
                <a:lnTo>
                  <a:pt x="2728672" y="415366"/>
                </a:lnTo>
                <a:lnTo>
                  <a:pt x="2732138" y="432236"/>
                </a:lnTo>
                <a:cubicBezTo>
                  <a:pt x="2734730" y="437398"/>
                  <a:pt x="2738339" y="441319"/>
                  <a:pt x="2742966" y="443996"/>
                </a:cubicBezTo>
                <a:cubicBezTo>
                  <a:pt x="2747594" y="446674"/>
                  <a:pt x="2752971" y="448013"/>
                  <a:pt x="2759097" y="448013"/>
                </a:cubicBezTo>
                <a:cubicBezTo>
                  <a:pt x="2763082" y="448013"/>
                  <a:pt x="2766692" y="447445"/>
                  <a:pt x="2769926" y="446310"/>
                </a:cubicBezTo>
                <a:cubicBezTo>
                  <a:pt x="2773161" y="445175"/>
                  <a:pt x="2775957" y="443461"/>
                  <a:pt x="2778313" y="441169"/>
                </a:cubicBezTo>
                <a:cubicBezTo>
                  <a:pt x="2780670" y="438876"/>
                  <a:pt x="2782491" y="436017"/>
                  <a:pt x="2783776" y="432589"/>
                </a:cubicBezTo>
                <a:lnTo>
                  <a:pt x="2798429" y="436702"/>
                </a:lnTo>
                <a:cubicBezTo>
                  <a:pt x="2796886" y="441672"/>
                  <a:pt x="2794294" y="446032"/>
                  <a:pt x="2790653" y="449780"/>
                </a:cubicBezTo>
                <a:cubicBezTo>
                  <a:pt x="2787011" y="453529"/>
                  <a:pt x="2782512" y="456443"/>
                  <a:pt x="2777156" y="458521"/>
                </a:cubicBezTo>
                <a:cubicBezTo>
                  <a:pt x="2771801" y="460599"/>
                  <a:pt x="2765781" y="461638"/>
                  <a:pt x="2759097" y="461638"/>
                </a:cubicBezTo>
                <a:cubicBezTo>
                  <a:pt x="2749586" y="461638"/>
                  <a:pt x="2741392" y="459528"/>
                  <a:pt x="2734516" y="455307"/>
                </a:cubicBezTo>
                <a:cubicBezTo>
                  <a:pt x="2727639" y="451087"/>
                  <a:pt x="2722348" y="445175"/>
                  <a:pt x="2718642" y="437570"/>
                </a:cubicBezTo>
                <a:cubicBezTo>
                  <a:pt x="2714936" y="429965"/>
                  <a:pt x="2713083" y="421107"/>
                  <a:pt x="2713083" y="410995"/>
                </a:cubicBezTo>
                <a:cubicBezTo>
                  <a:pt x="2713083" y="400884"/>
                  <a:pt x="2714936" y="391962"/>
                  <a:pt x="2718642" y="384228"/>
                </a:cubicBezTo>
                <a:cubicBezTo>
                  <a:pt x="2722348" y="376495"/>
                  <a:pt x="2727532" y="370454"/>
                  <a:pt x="2734194" y="366105"/>
                </a:cubicBezTo>
                <a:cubicBezTo>
                  <a:pt x="2740856" y="361756"/>
                  <a:pt x="2748643" y="359582"/>
                  <a:pt x="2757555" y="359582"/>
                </a:cubicBezTo>
                <a:close/>
                <a:moveTo>
                  <a:pt x="2114997" y="359582"/>
                </a:moveTo>
                <a:cubicBezTo>
                  <a:pt x="2123308" y="359582"/>
                  <a:pt x="2130635" y="361660"/>
                  <a:pt x="2136976" y="365816"/>
                </a:cubicBezTo>
                <a:cubicBezTo>
                  <a:pt x="2143317" y="369972"/>
                  <a:pt x="2148265" y="375863"/>
                  <a:pt x="2151821" y="383489"/>
                </a:cubicBezTo>
                <a:cubicBezTo>
                  <a:pt x="2155378" y="391116"/>
                  <a:pt x="2157155" y="400113"/>
                  <a:pt x="2157155" y="410481"/>
                </a:cubicBezTo>
                <a:cubicBezTo>
                  <a:pt x="2157155" y="420935"/>
                  <a:pt x="2155378" y="429986"/>
                  <a:pt x="2151821" y="437634"/>
                </a:cubicBezTo>
                <a:cubicBezTo>
                  <a:pt x="2148265" y="445282"/>
                  <a:pt x="2143338" y="451194"/>
                  <a:pt x="2137040" y="455372"/>
                </a:cubicBezTo>
                <a:cubicBezTo>
                  <a:pt x="2130742" y="459549"/>
                  <a:pt x="2123480" y="461638"/>
                  <a:pt x="2115253" y="461638"/>
                </a:cubicBezTo>
                <a:cubicBezTo>
                  <a:pt x="2108913" y="461638"/>
                  <a:pt x="2103836" y="460577"/>
                  <a:pt x="2100022" y="458456"/>
                </a:cubicBezTo>
                <a:cubicBezTo>
                  <a:pt x="2096209" y="456336"/>
                  <a:pt x="2093274" y="453915"/>
                  <a:pt x="2091218" y="451194"/>
                </a:cubicBezTo>
                <a:cubicBezTo>
                  <a:pt x="2089161" y="448474"/>
                  <a:pt x="2087576" y="446214"/>
                  <a:pt x="2086462" y="444414"/>
                </a:cubicBezTo>
                <a:lnTo>
                  <a:pt x="2085177" y="444414"/>
                </a:lnTo>
                <a:lnTo>
                  <a:pt x="2085177" y="496599"/>
                </a:lnTo>
                <a:lnTo>
                  <a:pt x="2070010" y="496599"/>
                </a:lnTo>
                <a:lnTo>
                  <a:pt x="2070010" y="360867"/>
                </a:lnTo>
                <a:lnTo>
                  <a:pt x="2084663" y="360867"/>
                </a:lnTo>
                <a:lnTo>
                  <a:pt x="2084663" y="376549"/>
                </a:lnTo>
                <a:lnTo>
                  <a:pt x="2086462" y="376549"/>
                </a:lnTo>
                <a:cubicBezTo>
                  <a:pt x="2087576" y="374835"/>
                  <a:pt x="2089129" y="372639"/>
                  <a:pt x="2091121" y="369961"/>
                </a:cubicBezTo>
                <a:cubicBezTo>
                  <a:pt x="2093114" y="367283"/>
                  <a:pt x="2095984" y="364884"/>
                  <a:pt x="2099733" y="362763"/>
                </a:cubicBezTo>
                <a:cubicBezTo>
                  <a:pt x="2103482" y="360642"/>
                  <a:pt x="2108570" y="359582"/>
                  <a:pt x="2114997" y="359582"/>
                </a:cubicBezTo>
                <a:close/>
                <a:moveTo>
                  <a:pt x="1910087" y="359582"/>
                </a:moveTo>
                <a:cubicBezTo>
                  <a:pt x="1918999" y="359582"/>
                  <a:pt x="1926807" y="361703"/>
                  <a:pt x="1933512" y="365944"/>
                </a:cubicBezTo>
                <a:cubicBezTo>
                  <a:pt x="1940218" y="370186"/>
                  <a:pt x="1945445" y="376141"/>
                  <a:pt x="1949193" y="383811"/>
                </a:cubicBezTo>
                <a:cubicBezTo>
                  <a:pt x="1952942" y="391480"/>
                  <a:pt x="1954817" y="400456"/>
                  <a:pt x="1954817" y="410738"/>
                </a:cubicBezTo>
                <a:cubicBezTo>
                  <a:pt x="1954817" y="420935"/>
                  <a:pt x="1952942" y="429847"/>
                  <a:pt x="1949193" y="437473"/>
                </a:cubicBezTo>
                <a:cubicBezTo>
                  <a:pt x="1945445" y="445100"/>
                  <a:pt x="1940218" y="451034"/>
                  <a:pt x="1933512" y="455275"/>
                </a:cubicBezTo>
                <a:cubicBezTo>
                  <a:pt x="1926807" y="459517"/>
                  <a:pt x="1918999" y="461638"/>
                  <a:pt x="1910087" y="461638"/>
                </a:cubicBezTo>
                <a:cubicBezTo>
                  <a:pt x="1901176" y="461638"/>
                  <a:pt x="1893367" y="459517"/>
                  <a:pt x="1886662" y="455275"/>
                </a:cubicBezTo>
                <a:cubicBezTo>
                  <a:pt x="1879957" y="451034"/>
                  <a:pt x="1874730" y="445100"/>
                  <a:pt x="1870981" y="437473"/>
                </a:cubicBezTo>
                <a:cubicBezTo>
                  <a:pt x="1867232" y="429847"/>
                  <a:pt x="1865358" y="420935"/>
                  <a:pt x="1865358" y="410738"/>
                </a:cubicBezTo>
                <a:cubicBezTo>
                  <a:pt x="1865358" y="400456"/>
                  <a:pt x="1867232" y="391480"/>
                  <a:pt x="1870981" y="383811"/>
                </a:cubicBezTo>
                <a:cubicBezTo>
                  <a:pt x="1874730" y="376141"/>
                  <a:pt x="1879957" y="370186"/>
                  <a:pt x="1886662" y="365944"/>
                </a:cubicBezTo>
                <a:cubicBezTo>
                  <a:pt x="1893367" y="361703"/>
                  <a:pt x="1901176" y="359582"/>
                  <a:pt x="1910087" y="359582"/>
                </a:cubicBezTo>
                <a:close/>
                <a:moveTo>
                  <a:pt x="1805055" y="359582"/>
                </a:moveTo>
                <a:cubicBezTo>
                  <a:pt x="1811996" y="359582"/>
                  <a:pt x="1818251" y="360867"/>
                  <a:pt x="1823821" y="363438"/>
                </a:cubicBezTo>
                <a:cubicBezTo>
                  <a:pt x="1829391" y="366009"/>
                  <a:pt x="1833954" y="369608"/>
                  <a:pt x="1837510" y="374235"/>
                </a:cubicBezTo>
                <a:cubicBezTo>
                  <a:pt x="1841066" y="378862"/>
                  <a:pt x="1843272" y="384261"/>
                  <a:pt x="1844129" y="390430"/>
                </a:cubicBezTo>
                <a:lnTo>
                  <a:pt x="1828962" y="390430"/>
                </a:lnTo>
                <a:cubicBezTo>
                  <a:pt x="1827806" y="385931"/>
                  <a:pt x="1825246" y="381936"/>
                  <a:pt x="1821283" y="378444"/>
                </a:cubicBezTo>
                <a:cubicBezTo>
                  <a:pt x="1817319" y="374953"/>
                  <a:pt x="1811996" y="373207"/>
                  <a:pt x="1805312" y="373207"/>
                </a:cubicBezTo>
                <a:cubicBezTo>
                  <a:pt x="1799400" y="373207"/>
                  <a:pt x="1794226" y="374738"/>
                  <a:pt x="1789792" y="377802"/>
                </a:cubicBezTo>
                <a:cubicBezTo>
                  <a:pt x="1785358" y="380865"/>
                  <a:pt x="1781908" y="385171"/>
                  <a:pt x="1779445" y="390719"/>
                </a:cubicBezTo>
                <a:cubicBezTo>
                  <a:pt x="1776981" y="396268"/>
                  <a:pt x="1775750" y="402769"/>
                  <a:pt x="1775750" y="410224"/>
                </a:cubicBezTo>
                <a:cubicBezTo>
                  <a:pt x="1775750" y="417851"/>
                  <a:pt x="1776960" y="424491"/>
                  <a:pt x="1779381" y="430147"/>
                </a:cubicBezTo>
                <a:cubicBezTo>
                  <a:pt x="1781801" y="435802"/>
                  <a:pt x="1785229" y="440194"/>
                  <a:pt x="1789663" y="443322"/>
                </a:cubicBezTo>
                <a:cubicBezTo>
                  <a:pt x="1794098" y="446449"/>
                  <a:pt x="1799314" y="448013"/>
                  <a:pt x="1805312" y="448013"/>
                </a:cubicBezTo>
                <a:cubicBezTo>
                  <a:pt x="1809254" y="448013"/>
                  <a:pt x="1812831" y="447328"/>
                  <a:pt x="1816045" y="445957"/>
                </a:cubicBezTo>
                <a:cubicBezTo>
                  <a:pt x="1819258" y="444586"/>
                  <a:pt x="1821979" y="442615"/>
                  <a:pt x="1824207" y="440044"/>
                </a:cubicBezTo>
                <a:cubicBezTo>
                  <a:pt x="1826435" y="437473"/>
                  <a:pt x="1828020" y="434389"/>
                  <a:pt x="1828962" y="430790"/>
                </a:cubicBezTo>
                <a:lnTo>
                  <a:pt x="1844129" y="430790"/>
                </a:lnTo>
                <a:cubicBezTo>
                  <a:pt x="1843272" y="436616"/>
                  <a:pt x="1841162" y="441854"/>
                  <a:pt x="1837799" y="446503"/>
                </a:cubicBezTo>
                <a:cubicBezTo>
                  <a:pt x="1834436" y="451151"/>
                  <a:pt x="1830001" y="454836"/>
                  <a:pt x="1824496" y="457557"/>
                </a:cubicBezTo>
                <a:cubicBezTo>
                  <a:pt x="1818990" y="460277"/>
                  <a:pt x="1812596" y="461638"/>
                  <a:pt x="1805312" y="461638"/>
                </a:cubicBezTo>
                <a:cubicBezTo>
                  <a:pt x="1796058" y="461638"/>
                  <a:pt x="1788089" y="459453"/>
                  <a:pt x="1781405" y="455082"/>
                </a:cubicBezTo>
                <a:cubicBezTo>
                  <a:pt x="1774721" y="450712"/>
                  <a:pt x="1769580" y="444693"/>
                  <a:pt x="1765981" y="437023"/>
                </a:cubicBezTo>
                <a:cubicBezTo>
                  <a:pt x="1762382" y="429354"/>
                  <a:pt x="1760583" y="420593"/>
                  <a:pt x="1760583" y="410738"/>
                </a:cubicBezTo>
                <a:cubicBezTo>
                  <a:pt x="1760583" y="400713"/>
                  <a:pt x="1762436" y="391855"/>
                  <a:pt x="1766142" y="384164"/>
                </a:cubicBezTo>
                <a:cubicBezTo>
                  <a:pt x="1769848" y="376474"/>
                  <a:pt x="1775032" y="370454"/>
                  <a:pt x="1781694" y="366105"/>
                </a:cubicBezTo>
                <a:cubicBezTo>
                  <a:pt x="1788357" y="361756"/>
                  <a:pt x="1796144" y="359582"/>
                  <a:pt x="1805055" y="359582"/>
                </a:cubicBezTo>
                <a:close/>
                <a:moveTo>
                  <a:pt x="1538355" y="359582"/>
                </a:moveTo>
                <a:cubicBezTo>
                  <a:pt x="1543496" y="359582"/>
                  <a:pt x="1548573" y="360439"/>
                  <a:pt x="1553586" y="362153"/>
                </a:cubicBezTo>
                <a:cubicBezTo>
                  <a:pt x="1558599" y="363867"/>
                  <a:pt x="1563162" y="366641"/>
                  <a:pt x="1567275" y="370475"/>
                </a:cubicBezTo>
                <a:cubicBezTo>
                  <a:pt x="1571388" y="374310"/>
                  <a:pt x="1574666" y="379376"/>
                  <a:pt x="1577108" y="385674"/>
                </a:cubicBezTo>
                <a:cubicBezTo>
                  <a:pt x="1579550" y="391973"/>
                  <a:pt x="1580771" y="399727"/>
                  <a:pt x="1580771" y="408939"/>
                </a:cubicBezTo>
                <a:lnTo>
                  <a:pt x="1580771" y="415366"/>
                </a:lnTo>
                <a:lnTo>
                  <a:pt x="1509472" y="415366"/>
                </a:lnTo>
                <a:lnTo>
                  <a:pt x="1512938" y="432236"/>
                </a:lnTo>
                <a:cubicBezTo>
                  <a:pt x="1515530" y="437398"/>
                  <a:pt x="1519139" y="441319"/>
                  <a:pt x="1523767" y="443996"/>
                </a:cubicBezTo>
                <a:cubicBezTo>
                  <a:pt x="1528394" y="446674"/>
                  <a:pt x="1533771" y="448013"/>
                  <a:pt x="1539898" y="448013"/>
                </a:cubicBezTo>
                <a:cubicBezTo>
                  <a:pt x="1543882" y="448013"/>
                  <a:pt x="1547492" y="447445"/>
                  <a:pt x="1550727" y="446310"/>
                </a:cubicBezTo>
                <a:cubicBezTo>
                  <a:pt x="1553961" y="445175"/>
                  <a:pt x="1556757" y="443461"/>
                  <a:pt x="1559113" y="441169"/>
                </a:cubicBezTo>
                <a:cubicBezTo>
                  <a:pt x="1561470" y="438876"/>
                  <a:pt x="1563291" y="436017"/>
                  <a:pt x="1564576" y="432589"/>
                </a:cubicBezTo>
                <a:lnTo>
                  <a:pt x="1579229" y="436702"/>
                </a:lnTo>
                <a:cubicBezTo>
                  <a:pt x="1577686" y="441672"/>
                  <a:pt x="1575094" y="446032"/>
                  <a:pt x="1571452" y="449780"/>
                </a:cubicBezTo>
                <a:cubicBezTo>
                  <a:pt x="1567811" y="453529"/>
                  <a:pt x="1563312" y="456443"/>
                  <a:pt x="1557956" y="458521"/>
                </a:cubicBezTo>
                <a:cubicBezTo>
                  <a:pt x="1552601" y="460599"/>
                  <a:pt x="1546581" y="461638"/>
                  <a:pt x="1539898" y="461638"/>
                </a:cubicBezTo>
                <a:cubicBezTo>
                  <a:pt x="1530386" y="461638"/>
                  <a:pt x="1522192" y="459528"/>
                  <a:pt x="1515315" y="455307"/>
                </a:cubicBezTo>
                <a:cubicBezTo>
                  <a:pt x="1508439" y="451087"/>
                  <a:pt x="1503148" y="445175"/>
                  <a:pt x="1499442" y="437570"/>
                </a:cubicBezTo>
                <a:cubicBezTo>
                  <a:pt x="1495736" y="429965"/>
                  <a:pt x="1493883" y="421107"/>
                  <a:pt x="1493883" y="410995"/>
                </a:cubicBezTo>
                <a:cubicBezTo>
                  <a:pt x="1493883" y="400884"/>
                  <a:pt x="1495736" y="391962"/>
                  <a:pt x="1499442" y="384228"/>
                </a:cubicBezTo>
                <a:cubicBezTo>
                  <a:pt x="1503148" y="376495"/>
                  <a:pt x="1508332" y="370454"/>
                  <a:pt x="1514994" y="366105"/>
                </a:cubicBezTo>
                <a:cubicBezTo>
                  <a:pt x="1521657" y="361756"/>
                  <a:pt x="1529444" y="359582"/>
                  <a:pt x="1538355" y="359582"/>
                </a:cubicBezTo>
                <a:close/>
                <a:moveTo>
                  <a:pt x="1176405" y="359582"/>
                </a:moveTo>
                <a:cubicBezTo>
                  <a:pt x="1181546" y="359582"/>
                  <a:pt x="1186624" y="360439"/>
                  <a:pt x="1191636" y="362153"/>
                </a:cubicBezTo>
                <a:cubicBezTo>
                  <a:pt x="1196649" y="363867"/>
                  <a:pt x="1201212" y="366641"/>
                  <a:pt x="1205325" y="370475"/>
                </a:cubicBezTo>
                <a:cubicBezTo>
                  <a:pt x="1209438" y="374310"/>
                  <a:pt x="1212716" y="379376"/>
                  <a:pt x="1215158" y="385674"/>
                </a:cubicBezTo>
                <a:cubicBezTo>
                  <a:pt x="1217600" y="391973"/>
                  <a:pt x="1218821" y="399727"/>
                  <a:pt x="1218821" y="408939"/>
                </a:cubicBezTo>
                <a:lnTo>
                  <a:pt x="1218821" y="415366"/>
                </a:lnTo>
                <a:lnTo>
                  <a:pt x="1147522" y="415366"/>
                </a:lnTo>
                <a:lnTo>
                  <a:pt x="1150988" y="432236"/>
                </a:lnTo>
                <a:cubicBezTo>
                  <a:pt x="1153580" y="437398"/>
                  <a:pt x="1157190" y="441319"/>
                  <a:pt x="1161817" y="443996"/>
                </a:cubicBezTo>
                <a:cubicBezTo>
                  <a:pt x="1166444" y="446674"/>
                  <a:pt x="1171821" y="448013"/>
                  <a:pt x="1177948" y="448013"/>
                </a:cubicBezTo>
                <a:cubicBezTo>
                  <a:pt x="1181932" y="448013"/>
                  <a:pt x="1185542" y="447445"/>
                  <a:pt x="1188777" y="446310"/>
                </a:cubicBezTo>
                <a:cubicBezTo>
                  <a:pt x="1192011" y="445175"/>
                  <a:pt x="1194807" y="443461"/>
                  <a:pt x="1197163" y="441169"/>
                </a:cubicBezTo>
                <a:cubicBezTo>
                  <a:pt x="1199520" y="438876"/>
                  <a:pt x="1201341" y="436017"/>
                  <a:pt x="1202626" y="432589"/>
                </a:cubicBezTo>
                <a:lnTo>
                  <a:pt x="1217279" y="436702"/>
                </a:lnTo>
                <a:cubicBezTo>
                  <a:pt x="1215737" y="441672"/>
                  <a:pt x="1213144" y="446032"/>
                  <a:pt x="1209502" y="449780"/>
                </a:cubicBezTo>
                <a:cubicBezTo>
                  <a:pt x="1205861" y="453529"/>
                  <a:pt x="1201362" y="456443"/>
                  <a:pt x="1196007" y="458521"/>
                </a:cubicBezTo>
                <a:cubicBezTo>
                  <a:pt x="1190651" y="460599"/>
                  <a:pt x="1184631" y="461638"/>
                  <a:pt x="1177948" y="461638"/>
                </a:cubicBezTo>
                <a:cubicBezTo>
                  <a:pt x="1168436" y="461638"/>
                  <a:pt x="1160242" y="459528"/>
                  <a:pt x="1153366" y="455307"/>
                </a:cubicBezTo>
                <a:cubicBezTo>
                  <a:pt x="1146489" y="451087"/>
                  <a:pt x="1141198" y="445175"/>
                  <a:pt x="1137492" y="437570"/>
                </a:cubicBezTo>
                <a:cubicBezTo>
                  <a:pt x="1133786" y="429965"/>
                  <a:pt x="1131933" y="421107"/>
                  <a:pt x="1131933" y="410995"/>
                </a:cubicBezTo>
                <a:cubicBezTo>
                  <a:pt x="1131933" y="400884"/>
                  <a:pt x="1133786" y="391962"/>
                  <a:pt x="1137492" y="384228"/>
                </a:cubicBezTo>
                <a:cubicBezTo>
                  <a:pt x="1141198" y="376495"/>
                  <a:pt x="1146382" y="370454"/>
                  <a:pt x="1153044" y="366105"/>
                </a:cubicBezTo>
                <a:cubicBezTo>
                  <a:pt x="1159707" y="361756"/>
                  <a:pt x="1167494" y="359582"/>
                  <a:pt x="1176405" y="359582"/>
                </a:cubicBezTo>
                <a:close/>
                <a:moveTo>
                  <a:pt x="755249" y="359582"/>
                </a:moveTo>
                <a:cubicBezTo>
                  <a:pt x="758419" y="359582"/>
                  <a:pt x="762072" y="359957"/>
                  <a:pt x="766207" y="360707"/>
                </a:cubicBezTo>
                <a:cubicBezTo>
                  <a:pt x="770341" y="361457"/>
                  <a:pt x="774346" y="362988"/>
                  <a:pt x="778224" y="365302"/>
                </a:cubicBezTo>
                <a:cubicBezTo>
                  <a:pt x="782102" y="367615"/>
                  <a:pt x="785326" y="371107"/>
                  <a:pt x="787896" y="375777"/>
                </a:cubicBezTo>
                <a:cubicBezTo>
                  <a:pt x="790467" y="380447"/>
                  <a:pt x="791752" y="386703"/>
                  <a:pt x="791752" y="394543"/>
                </a:cubicBezTo>
                <a:lnTo>
                  <a:pt x="791752" y="459581"/>
                </a:lnTo>
                <a:lnTo>
                  <a:pt x="776585" y="459581"/>
                </a:lnTo>
                <a:lnTo>
                  <a:pt x="776585" y="446214"/>
                </a:lnTo>
                <a:lnTo>
                  <a:pt x="775814" y="446214"/>
                </a:lnTo>
                <a:cubicBezTo>
                  <a:pt x="774786" y="448356"/>
                  <a:pt x="773072" y="450648"/>
                  <a:pt x="770673" y="453090"/>
                </a:cubicBezTo>
                <a:cubicBezTo>
                  <a:pt x="768273" y="455532"/>
                  <a:pt x="765082" y="457610"/>
                  <a:pt x="761097" y="459324"/>
                </a:cubicBezTo>
                <a:cubicBezTo>
                  <a:pt x="757112" y="461038"/>
                  <a:pt x="752250" y="461895"/>
                  <a:pt x="746509" y="461895"/>
                </a:cubicBezTo>
                <a:cubicBezTo>
                  <a:pt x="740253" y="461895"/>
                  <a:pt x="734576" y="460706"/>
                  <a:pt x="729478" y="458328"/>
                </a:cubicBezTo>
                <a:cubicBezTo>
                  <a:pt x="724379" y="455950"/>
                  <a:pt x="720331" y="452501"/>
                  <a:pt x="717331" y="447981"/>
                </a:cubicBezTo>
                <a:cubicBezTo>
                  <a:pt x="714332" y="443461"/>
                  <a:pt x="712833" y="437987"/>
                  <a:pt x="712833" y="431561"/>
                </a:cubicBezTo>
                <a:cubicBezTo>
                  <a:pt x="712833" y="425905"/>
                  <a:pt x="713947" y="421310"/>
                  <a:pt x="716175" y="417776"/>
                </a:cubicBezTo>
                <a:cubicBezTo>
                  <a:pt x="718403" y="414241"/>
                  <a:pt x="721380" y="411467"/>
                  <a:pt x="725108" y="409453"/>
                </a:cubicBezTo>
                <a:cubicBezTo>
                  <a:pt x="728835" y="407439"/>
                  <a:pt x="732959" y="405929"/>
                  <a:pt x="737479" y="404922"/>
                </a:cubicBezTo>
                <a:cubicBezTo>
                  <a:pt x="741999" y="403915"/>
                  <a:pt x="746551" y="403112"/>
                  <a:pt x="751136" y="402512"/>
                </a:cubicBezTo>
                <a:cubicBezTo>
                  <a:pt x="757134" y="401741"/>
                  <a:pt x="762008" y="401152"/>
                  <a:pt x="765756" y="400745"/>
                </a:cubicBezTo>
                <a:cubicBezTo>
                  <a:pt x="769505" y="400338"/>
                  <a:pt x="772247" y="399642"/>
                  <a:pt x="773983" y="398656"/>
                </a:cubicBezTo>
                <a:cubicBezTo>
                  <a:pt x="775718" y="397671"/>
                  <a:pt x="776585" y="395957"/>
                  <a:pt x="776585" y="393515"/>
                </a:cubicBezTo>
                <a:lnTo>
                  <a:pt x="776585" y="393001"/>
                </a:lnTo>
                <a:cubicBezTo>
                  <a:pt x="776585" y="386660"/>
                  <a:pt x="774861" y="381733"/>
                  <a:pt x="771412" y="378219"/>
                </a:cubicBezTo>
                <a:cubicBezTo>
                  <a:pt x="767963" y="374706"/>
                  <a:pt x="762746" y="372950"/>
                  <a:pt x="755763" y="372950"/>
                </a:cubicBezTo>
                <a:cubicBezTo>
                  <a:pt x="748522" y="372950"/>
                  <a:pt x="742845" y="374535"/>
                  <a:pt x="738732" y="377705"/>
                </a:cubicBezTo>
                <a:cubicBezTo>
                  <a:pt x="734619" y="380876"/>
                  <a:pt x="731727" y="384261"/>
                  <a:pt x="730056" y="387859"/>
                </a:cubicBezTo>
                <a:lnTo>
                  <a:pt x="715660" y="382718"/>
                </a:lnTo>
                <a:cubicBezTo>
                  <a:pt x="718231" y="376720"/>
                  <a:pt x="721669" y="372039"/>
                  <a:pt x="725975" y="368676"/>
                </a:cubicBezTo>
                <a:cubicBezTo>
                  <a:pt x="730281" y="365313"/>
                  <a:pt x="734994" y="362956"/>
                  <a:pt x="740114" y="361606"/>
                </a:cubicBezTo>
                <a:cubicBezTo>
                  <a:pt x="745234" y="360257"/>
                  <a:pt x="750279" y="359582"/>
                  <a:pt x="755249" y="359582"/>
                </a:cubicBezTo>
                <a:close/>
                <a:moveTo>
                  <a:pt x="1254959" y="327963"/>
                </a:moveTo>
                <a:lnTo>
                  <a:pt x="1269098" y="327963"/>
                </a:lnTo>
                <a:cubicBezTo>
                  <a:pt x="1269098" y="331305"/>
                  <a:pt x="1270030" y="334240"/>
                  <a:pt x="1271894" y="336767"/>
                </a:cubicBezTo>
                <a:cubicBezTo>
                  <a:pt x="1273757" y="339295"/>
                  <a:pt x="1276939" y="340559"/>
                  <a:pt x="1281437" y="340559"/>
                </a:cubicBezTo>
                <a:cubicBezTo>
                  <a:pt x="1285936" y="340559"/>
                  <a:pt x="1289160" y="339295"/>
                  <a:pt x="1291109" y="336767"/>
                </a:cubicBezTo>
                <a:cubicBezTo>
                  <a:pt x="1293059" y="334240"/>
                  <a:pt x="1294033" y="331305"/>
                  <a:pt x="1294033" y="327963"/>
                </a:cubicBezTo>
                <a:lnTo>
                  <a:pt x="1308172" y="327963"/>
                </a:lnTo>
                <a:cubicBezTo>
                  <a:pt x="1308172" y="334904"/>
                  <a:pt x="1305773" y="340581"/>
                  <a:pt x="1300974" y="344994"/>
                </a:cubicBezTo>
                <a:cubicBezTo>
                  <a:pt x="1296176" y="349407"/>
                  <a:pt x="1289663" y="351613"/>
                  <a:pt x="1281437" y="351613"/>
                </a:cubicBezTo>
                <a:cubicBezTo>
                  <a:pt x="1273340" y="351613"/>
                  <a:pt x="1266902" y="349407"/>
                  <a:pt x="1262125" y="344994"/>
                </a:cubicBezTo>
                <a:cubicBezTo>
                  <a:pt x="1257348" y="340581"/>
                  <a:pt x="1254959" y="334904"/>
                  <a:pt x="1254959" y="327963"/>
                </a:cubicBezTo>
                <a:close/>
                <a:moveTo>
                  <a:pt x="3465531" y="91516"/>
                </a:moveTo>
                <a:lnTo>
                  <a:pt x="3465531" y="121849"/>
                </a:lnTo>
                <a:lnTo>
                  <a:pt x="3497664" y="121849"/>
                </a:lnTo>
                <a:cubicBezTo>
                  <a:pt x="3502891" y="121849"/>
                  <a:pt x="3506983" y="120607"/>
                  <a:pt x="3509939" y="118122"/>
                </a:cubicBezTo>
                <a:cubicBezTo>
                  <a:pt x="3512895" y="115637"/>
                  <a:pt x="3514373" y="112252"/>
                  <a:pt x="3514373" y="107968"/>
                </a:cubicBezTo>
                <a:cubicBezTo>
                  <a:pt x="3514373" y="102869"/>
                  <a:pt x="3512895" y="98853"/>
                  <a:pt x="3509939" y="95918"/>
                </a:cubicBezTo>
                <a:cubicBezTo>
                  <a:pt x="3506983" y="92983"/>
                  <a:pt x="3502891" y="91516"/>
                  <a:pt x="3497664" y="91516"/>
                </a:cubicBezTo>
                <a:close/>
                <a:moveTo>
                  <a:pt x="2998806" y="91516"/>
                </a:moveTo>
                <a:lnTo>
                  <a:pt x="2998806" y="121849"/>
                </a:lnTo>
                <a:lnTo>
                  <a:pt x="3030939" y="121849"/>
                </a:lnTo>
                <a:cubicBezTo>
                  <a:pt x="3036166" y="121849"/>
                  <a:pt x="3040258" y="120607"/>
                  <a:pt x="3043214" y="118122"/>
                </a:cubicBezTo>
                <a:cubicBezTo>
                  <a:pt x="3046170" y="115637"/>
                  <a:pt x="3047648" y="112252"/>
                  <a:pt x="3047648" y="107968"/>
                </a:cubicBezTo>
                <a:cubicBezTo>
                  <a:pt x="3047648" y="102869"/>
                  <a:pt x="3046170" y="98853"/>
                  <a:pt x="3043214" y="95918"/>
                </a:cubicBezTo>
                <a:cubicBezTo>
                  <a:pt x="3040258" y="92983"/>
                  <a:pt x="3036166" y="91516"/>
                  <a:pt x="3030939" y="91516"/>
                </a:cubicBezTo>
                <a:close/>
                <a:moveTo>
                  <a:pt x="1150956" y="91516"/>
                </a:moveTo>
                <a:lnTo>
                  <a:pt x="1150956" y="121849"/>
                </a:lnTo>
                <a:lnTo>
                  <a:pt x="1183089" y="121849"/>
                </a:lnTo>
                <a:cubicBezTo>
                  <a:pt x="1188316" y="121849"/>
                  <a:pt x="1192408" y="120607"/>
                  <a:pt x="1195364" y="118122"/>
                </a:cubicBezTo>
                <a:cubicBezTo>
                  <a:pt x="1198320" y="115637"/>
                  <a:pt x="1199798" y="112252"/>
                  <a:pt x="1199798" y="107968"/>
                </a:cubicBezTo>
                <a:cubicBezTo>
                  <a:pt x="1199798" y="102869"/>
                  <a:pt x="1198320" y="98853"/>
                  <a:pt x="1195364" y="95918"/>
                </a:cubicBezTo>
                <a:cubicBezTo>
                  <a:pt x="1192408" y="92983"/>
                  <a:pt x="1188316" y="91516"/>
                  <a:pt x="1183089" y="91516"/>
                </a:cubicBezTo>
                <a:close/>
                <a:moveTo>
                  <a:pt x="808056" y="91516"/>
                </a:moveTo>
                <a:lnTo>
                  <a:pt x="808056" y="121849"/>
                </a:lnTo>
                <a:lnTo>
                  <a:pt x="840189" y="121849"/>
                </a:lnTo>
                <a:cubicBezTo>
                  <a:pt x="845416" y="121849"/>
                  <a:pt x="849508" y="120607"/>
                  <a:pt x="852464" y="118122"/>
                </a:cubicBezTo>
                <a:cubicBezTo>
                  <a:pt x="855420" y="115637"/>
                  <a:pt x="856898" y="112252"/>
                  <a:pt x="856898" y="107968"/>
                </a:cubicBezTo>
                <a:cubicBezTo>
                  <a:pt x="856898" y="102869"/>
                  <a:pt x="855420" y="98853"/>
                  <a:pt x="852464" y="95918"/>
                </a:cubicBezTo>
                <a:cubicBezTo>
                  <a:pt x="849508" y="92983"/>
                  <a:pt x="845416" y="91516"/>
                  <a:pt x="840189" y="91516"/>
                </a:cubicBezTo>
                <a:close/>
                <a:moveTo>
                  <a:pt x="913602" y="86888"/>
                </a:moveTo>
                <a:lnTo>
                  <a:pt x="913602" y="121592"/>
                </a:lnTo>
                <a:lnTo>
                  <a:pt x="939823" y="121592"/>
                </a:lnTo>
                <a:cubicBezTo>
                  <a:pt x="945821" y="121592"/>
                  <a:pt x="950748" y="120007"/>
                  <a:pt x="954604" y="116837"/>
                </a:cubicBezTo>
                <a:cubicBezTo>
                  <a:pt x="958460" y="113666"/>
                  <a:pt x="960388" y="109596"/>
                  <a:pt x="960388" y="104626"/>
                </a:cubicBezTo>
                <a:cubicBezTo>
                  <a:pt x="960388" y="99399"/>
                  <a:pt x="958460" y="95136"/>
                  <a:pt x="954604" y="91837"/>
                </a:cubicBezTo>
                <a:cubicBezTo>
                  <a:pt x="950748" y="88538"/>
                  <a:pt x="945821" y="86888"/>
                  <a:pt x="939823" y="86888"/>
                </a:cubicBezTo>
                <a:close/>
                <a:moveTo>
                  <a:pt x="523077" y="86888"/>
                </a:moveTo>
                <a:lnTo>
                  <a:pt x="523077" y="121592"/>
                </a:lnTo>
                <a:lnTo>
                  <a:pt x="549298" y="121592"/>
                </a:lnTo>
                <a:cubicBezTo>
                  <a:pt x="555296" y="121592"/>
                  <a:pt x="560223" y="120007"/>
                  <a:pt x="564079" y="116837"/>
                </a:cubicBezTo>
                <a:cubicBezTo>
                  <a:pt x="567935" y="113666"/>
                  <a:pt x="569863" y="109596"/>
                  <a:pt x="569863" y="104626"/>
                </a:cubicBezTo>
                <a:cubicBezTo>
                  <a:pt x="569863" y="99399"/>
                  <a:pt x="567935" y="95136"/>
                  <a:pt x="564079" y="91837"/>
                </a:cubicBezTo>
                <a:cubicBezTo>
                  <a:pt x="560223" y="88538"/>
                  <a:pt x="555296" y="86888"/>
                  <a:pt x="549298" y="86888"/>
                </a:cubicBezTo>
                <a:close/>
                <a:moveTo>
                  <a:pt x="5872460" y="86117"/>
                </a:moveTo>
                <a:cubicBezTo>
                  <a:pt x="5871817" y="86888"/>
                  <a:pt x="5870414" y="87585"/>
                  <a:pt x="5868250" y="88206"/>
                </a:cubicBezTo>
                <a:cubicBezTo>
                  <a:pt x="5866087" y="88827"/>
                  <a:pt x="5863602" y="89363"/>
                  <a:pt x="5860796" y="89812"/>
                </a:cubicBezTo>
                <a:cubicBezTo>
                  <a:pt x="5857990" y="90262"/>
                  <a:pt x="5855268" y="90648"/>
                  <a:pt x="5852633" y="90969"/>
                </a:cubicBezTo>
                <a:cubicBezTo>
                  <a:pt x="5849998" y="91291"/>
                  <a:pt x="5847868" y="91558"/>
                  <a:pt x="5846239" y="91773"/>
                </a:cubicBezTo>
                <a:cubicBezTo>
                  <a:pt x="5842297" y="92287"/>
                  <a:pt x="5838624" y="93112"/>
                  <a:pt x="5835218" y="94247"/>
                </a:cubicBezTo>
                <a:cubicBezTo>
                  <a:pt x="5831812" y="95382"/>
                  <a:pt x="5829069" y="97075"/>
                  <a:pt x="5826991" y="99324"/>
                </a:cubicBezTo>
                <a:cubicBezTo>
                  <a:pt x="5824913" y="101573"/>
                  <a:pt x="5823874" y="104626"/>
                  <a:pt x="5823874" y="108482"/>
                </a:cubicBezTo>
                <a:cubicBezTo>
                  <a:pt x="5823874" y="113752"/>
                  <a:pt x="5825834" y="117726"/>
                  <a:pt x="5829754" y="120403"/>
                </a:cubicBezTo>
                <a:cubicBezTo>
                  <a:pt x="5833675" y="123081"/>
                  <a:pt x="5838656" y="124420"/>
                  <a:pt x="5844696" y="124420"/>
                </a:cubicBezTo>
                <a:cubicBezTo>
                  <a:pt x="5850695" y="124420"/>
                  <a:pt x="5855761" y="123242"/>
                  <a:pt x="5859896" y="120885"/>
                </a:cubicBezTo>
                <a:cubicBezTo>
                  <a:pt x="5864030" y="118529"/>
                  <a:pt x="5867158" y="115487"/>
                  <a:pt x="5869278" y="111760"/>
                </a:cubicBezTo>
                <a:cubicBezTo>
                  <a:pt x="5871400" y="108032"/>
                  <a:pt x="5872460" y="104112"/>
                  <a:pt x="5872460" y="99999"/>
                </a:cubicBezTo>
                <a:close/>
                <a:moveTo>
                  <a:pt x="2356991" y="53727"/>
                </a:moveTo>
                <a:cubicBezTo>
                  <a:pt x="2352578" y="53727"/>
                  <a:pt x="2348615" y="54477"/>
                  <a:pt x="2345102" y="55976"/>
                </a:cubicBezTo>
                <a:cubicBezTo>
                  <a:pt x="2341588" y="57476"/>
                  <a:pt x="2338589" y="59682"/>
                  <a:pt x="2336104" y="62596"/>
                </a:cubicBezTo>
                <a:cubicBezTo>
                  <a:pt x="2333619" y="65509"/>
                  <a:pt x="2331702" y="69065"/>
                  <a:pt x="2330352" y="73264"/>
                </a:cubicBezTo>
                <a:cubicBezTo>
                  <a:pt x="2329003" y="77463"/>
                  <a:pt x="2328285" y="82261"/>
                  <a:pt x="2328199" y="87660"/>
                </a:cubicBezTo>
                <a:cubicBezTo>
                  <a:pt x="2328199" y="98713"/>
                  <a:pt x="2330792" y="107561"/>
                  <a:pt x="2335976" y="114202"/>
                </a:cubicBezTo>
                <a:cubicBezTo>
                  <a:pt x="2341160" y="120843"/>
                  <a:pt x="2348251" y="124163"/>
                  <a:pt x="2357248" y="124163"/>
                </a:cubicBezTo>
                <a:cubicBezTo>
                  <a:pt x="2363204" y="124163"/>
                  <a:pt x="2368334" y="122664"/>
                  <a:pt x="2372640" y="119664"/>
                </a:cubicBezTo>
                <a:cubicBezTo>
                  <a:pt x="2376946" y="116665"/>
                  <a:pt x="2380255" y="112434"/>
                  <a:pt x="2382569" y="106972"/>
                </a:cubicBezTo>
                <a:cubicBezTo>
                  <a:pt x="2384883" y="101509"/>
                  <a:pt x="2386039" y="95072"/>
                  <a:pt x="2386039" y="87660"/>
                </a:cubicBezTo>
                <a:cubicBezTo>
                  <a:pt x="2386039" y="80462"/>
                  <a:pt x="2384872" y="74335"/>
                  <a:pt x="2382537" y="69279"/>
                </a:cubicBezTo>
                <a:cubicBezTo>
                  <a:pt x="2380202" y="64224"/>
                  <a:pt x="2376871" y="60368"/>
                  <a:pt x="2372543" y="57711"/>
                </a:cubicBezTo>
                <a:cubicBezTo>
                  <a:pt x="2368216" y="55055"/>
                  <a:pt x="2363032" y="53727"/>
                  <a:pt x="2356991" y="53727"/>
                </a:cubicBezTo>
                <a:close/>
                <a:moveTo>
                  <a:pt x="3689733" y="51156"/>
                </a:moveTo>
                <a:lnTo>
                  <a:pt x="3687163" y="76092"/>
                </a:lnTo>
                <a:cubicBezTo>
                  <a:pt x="3686091" y="86417"/>
                  <a:pt x="3684763" y="95436"/>
                  <a:pt x="3683178" y="103148"/>
                </a:cubicBezTo>
                <a:cubicBezTo>
                  <a:pt x="3681593" y="110860"/>
                  <a:pt x="3679065" y="117008"/>
                  <a:pt x="3675595" y="121592"/>
                </a:cubicBezTo>
                <a:lnTo>
                  <a:pt x="3723152" y="121592"/>
                </a:lnTo>
                <a:lnTo>
                  <a:pt x="3723152" y="51156"/>
                </a:lnTo>
                <a:close/>
                <a:moveTo>
                  <a:pt x="3465531" y="50899"/>
                </a:moveTo>
                <a:lnTo>
                  <a:pt x="3465531" y="78405"/>
                </a:lnTo>
                <a:lnTo>
                  <a:pt x="3491494" y="78405"/>
                </a:lnTo>
                <a:cubicBezTo>
                  <a:pt x="3495564" y="78405"/>
                  <a:pt x="3499056" y="77837"/>
                  <a:pt x="3501970" y="76702"/>
                </a:cubicBezTo>
                <a:cubicBezTo>
                  <a:pt x="3504883" y="75567"/>
                  <a:pt x="3507122" y="73939"/>
                  <a:pt x="3508686" y="71818"/>
                </a:cubicBezTo>
                <a:cubicBezTo>
                  <a:pt x="3510249" y="69697"/>
                  <a:pt x="3511031" y="67180"/>
                  <a:pt x="3511031" y="64266"/>
                </a:cubicBezTo>
                <a:cubicBezTo>
                  <a:pt x="3511031" y="60111"/>
                  <a:pt x="3509296" y="56844"/>
                  <a:pt x="3505826" y="54466"/>
                </a:cubicBezTo>
                <a:cubicBezTo>
                  <a:pt x="3502355" y="52088"/>
                  <a:pt x="3497578" y="50899"/>
                  <a:pt x="3491494" y="50899"/>
                </a:cubicBezTo>
                <a:close/>
                <a:moveTo>
                  <a:pt x="2998806" y="50899"/>
                </a:moveTo>
                <a:lnTo>
                  <a:pt x="2998806" y="78405"/>
                </a:lnTo>
                <a:lnTo>
                  <a:pt x="3024769" y="78405"/>
                </a:lnTo>
                <a:cubicBezTo>
                  <a:pt x="3028839" y="78405"/>
                  <a:pt x="3032331" y="77837"/>
                  <a:pt x="3035245" y="76702"/>
                </a:cubicBezTo>
                <a:cubicBezTo>
                  <a:pt x="3038158" y="75567"/>
                  <a:pt x="3040397" y="73939"/>
                  <a:pt x="3041960" y="71818"/>
                </a:cubicBezTo>
                <a:cubicBezTo>
                  <a:pt x="3043524" y="69697"/>
                  <a:pt x="3044306" y="67180"/>
                  <a:pt x="3044306" y="64266"/>
                </a:cubicBezTo>
                <a:cubicBezTo>
                  <a:pt x="3044306" y="60111"/>
                  <a:pt x="3042571" y="56844"/>
                  <a:pt x="3039101" y="54466"/>
                </a:cubicBezTo>
                <a:cubicBezTo>
                  <a:pt x="3035630" y="52088"/>
                  <a:pt x="3030853" y="50899"/>
                  <a:pt x="3024769" y="50899"/>
                </a:cubicBezTo>
                <a:close/>
                <a:moveTo>
                  <a:pt x="1693597" y="50899"/>
                </a:moveTo>
                <a:cubicBezTo>
                  <a:pt x="1687684" y="50899"/>
                  <a:pt x="1683035" y="52270"/>
                  <a:pt x="1679651" y="55012"/>
                </a:cubicBezTo>
                <a:cubicBezTo>
                  <a:pt x="1676266" y="57754"/>
                  <a:pt x="1674574" y="61524"/>
                  <a:pt x="1674574" y="66323"/>
                </a:cubicBezTo>
                <a:cubicBezTo>
                  <a:pt x="1674574" y="71036"/>
                  <a:pt x="1676105" y="74742"/>
                  <a:pt x="1679169" y="77441"/>
                </a:cubicBezTo>
                <a:cubicBezTo>
                  <a:pt x="1682232" y="80140"/>
                  <a:pt x="1686442" y="81490"/>
                  <a:pt x="1691797" y="81490"/>
                </a:cubicBezTo>
                <a:lnTo>
                  <a:pt x="1719817" y="81490"/>
                </a:lnTo>
                <a:lnTo>
                  <a:pt x="1719817" y="50899"/>
                </a:lnTo>
                <a:close/>
                <a:moveTo>
                  <a:pt x="1150956" y="50899"/>
                </a:moveTo>
                <a:lnTo>
                  <a:pt x="1150956" y="78405"/>
                </a:lnTo>
                <a:lnTo>
                  <a:pt x="1176919" y="78405"/>
                </a:lnTo>
                <a:cubicBezTo>
                  <a:pt x="1180990" y="78405"/>
                  <a:pt x="1184481" y="77837"/>
                  <a:pt x="1187395" y="76702"/>
                </a:cubicBezTo>
                <a:cubicBezTo>
                  <a:pt x="1190308" y="75567"/>
                  <a:pt x="1192547" y="73939"/>
                  <a:pt x="1194111" y="71818"/>
                </a:cubicBezTo>
                <a:cubicBezTo>
                  <a:pt x="1195675" y="69697"/>
                  <a:pt x="1196456" y="67180"/>
                  <a:pt x="1196456" y="64266"/>
                </a:cubicBezTo>
                <a:cubicBezTo>
                  <a:pt x="1196456" y="60111"/>
                  <a:pt x="1194721" y="56844"/>
                  <a:pt x="1191251" y="54466"/>
                </a:cubicBezTo>
                <a:cubicBezTo>
                  <a:pt x="1187781" y="52088"/>
                  <a:pt x="1183003" y="50899"/>
                  <a:pt x="1176919" y="50899"/>
                </a:cubicBezTo>
                <a:close/>
                <a:moveTo>
                  <a:pt x="1064947" y="50899"/>
                </a:moveTo>
                <a:cubicBezTo>
                  <a:pt x="1059034" y="50899"/>
                  <a:pt x="1054385" y="52270"/>
                  <a:pt x="1051001" y="55012"/>
                </a:cubicBezTo>
                <a:cubicBezTo>
                  <a:pt x="1047616" y="57754"/>
                  <a:pt x="1045924" y="61524"/>
                  <a:pt x="1045924" y="66323"/>
                </a:cubicBezTo>
                <a:cubicBezTo>
                  <a:pt x="1045924" y="71036"/>
                  <a:pt x="1047455" y="74742"/>
                  <a:pt x="1050519" y="77441"/>
                </a:cubicBezTo>
                <a:cubicBezTo>
                  <a:pt x="1053582" y="80140"/>
                  <a:pt x="1057792" y="81490"/>
                  <a:pt x="1063147" y="81490"/>
                </a:cubicBezTo>
                <a:lnTo>
                  <a:pt x="1091167" y="81490"/>
                </a:lnTo>
                <a:lnTo>
                  <a:pt x="1091167" y="50899"/>
                </a:lnTo>
                <a:close/>
                <a:moveTo>
                  <a:pt x="808056" y="50899"/>
                </a:moveTo>
                <a:lnTo>
                  <a:pt x="808056" y="78405"/>
                </a:lnTo>
                <a:lnTo>
                  <a:pt x="834019" y="78405"/>
                </a:lnTo>
                <a:cubicBezTo>
                  <a:pt x="838090" y="78405"/>
                  <a:pt x="841581" y="77837"/>
                  <a:pt x="844495" y="76702"/>
                </a:cubicBezTo>
                <a:cubicBezTo>
                  <a:pt x="847408" y="75567"/>
                  <a:pt x="849647" y="73939"/>
                  <a:pt x="851211" y="71818"/>
                </a:cubicBezTo>
                <a:cubicBezTo>
                  <a:pt x="852775" y="69697"/>
                  <a:pt x="853557" y="67180"/>
                  <a:pt x="853557" y="64266"/>
                </a:cubicBezTo>
                <a:cubicBezTo>
                  <a:pt x="853557" y="60111"/>
                  <a:pt x="851821" y="56844"/>
                  <a:pt x="848351" y="54466"/>
                </a:cubicBezTo>
                <a:cubicBezTo>
                  <a:pt x="844880" y="52088"/>
                  <a:pt x="840103" y="50899"/>
                  <a:pt x="834019" y="50899"/>
                </a:cubicBezTo>
                <a:close/>
                <a:moveTo>
                  <a:pt x="5557904" y="49357"/>
                </a:moveTo>
                <a:cubicBezTo>
                  <a:pt x="5551864" y="49357"/>
                  <a:pt x="5546648" y="50845"/>
                  <a:pt x="5542256" y="53823"/>
                </a:cubicBezTo>
                <a:cubicBezTo>
                  <a:pt x="5537864" y="56801"/>
                  <a:pt x="5534490" y="60668"/>
                  <a:pt x="5532134" y="65423"/>
                </a:cubicBezTo>
                <a:lnTo>
                  <a:pt x="5529134" y="78405"/>
                </a:lnTo>
                <a:lnTo>
                  <a:pt x="5584898" y="78405"/>
                </a:lnTo>
                <a:cubicBezTo>
                  <a:pt x="5584898" y="72835"/>
                  <a:pt x="5583794" y="67865"/>
                  <a:pt x="5581587" y="63495"/>
                </a:cubicBezTo>
                <a:cubicBezTo>
                  <a:pt x="5579380" y="59125"/>
                  <a:pt x="5576253" y="55676"/>
                  <a:pt x="5572204" y="53148"/>
                </a:cubicBezTo>
                <a:cubicBezTo>
                  <a:pt x="5568156" y="50621"/>
                  <a:pt x="5563388" y="49357"/>
                  <a:pt x="5557904" y="49357"/>
                </a:cubicBezTo>
                <a:close/>
                <a:moveTo>
                  <a:pt x="5453386" y="49357"/>
                </a:moveTo>
                <a:cubicBezTo>
                  <a:pt x="5446618" y="49357"/>
                  <a:pt x="5441048" y="51113"/>
                  <a:pt x="5436677" y="54626"/>
                </a:cubicBezTo>
                <a:cubicBezTo>
                  <a:pt x="5432307" y="58140"/>
                  <a:pt x="5429072" y="62746"/>
                  <a:pt x="5426973" y="68444"/>
                </a:cubicBezTo>
                <a:cubicBezTo>
                  <a:pt x="5424874" y="74142"/>
                  <a:pt x="5423824" y="80290"/>
                  <a:pt x="5423824" y="86888"/>
                </a:cubicBezTo>
                <a:cubicBezTo>
                  <a:pt x="5423824" y="93486"/>
                  <a:pt x="5424874" y="99613"/>
                  <a:pt x="5426973" y="105269"/>
                </a:cubicBezTo>
                <a:cubicBezTo>
                  <a:pt x="5429072" y="110924"/>
                  <a:pt x="5432307" y="115487"/>
                  <a:pt x="5436677" y="118957"/>
                </a:cubicBezTo>
                <a:cubicBezTo>
                  <a:pt x="5441048" y="122428"/>
                  <a:pt x="5446618" y="124163"/>
                  <a:pt x="5453386" y="124163"/>
                </a:cubicBezTo>
                <a:cubicBezTo>
                  <a:pt x="5460156" y="124163"/>
                  <a:pt x="5465726" y="122428"/>
                  <a:pt x="5470096" y="118957"/>
                </a:cubicBezTo>
                <a:cubicBezTo>
                  <a:pt x="5474466" y="115487"/>
                  <a:pt x="5477701" y="110924"/>
                  <a:pt x="5479800" y="105269"/>
                </a:cubicBezTo>
                <a:cubicBezTo>
                  <a:pt x="5481900" y="99613"/>
                  <a:pt x="5482950" y="93486"/>
                  <a:pt x="5482950" y="86888"/>
                </a:cubicBezTo>
                <a:cubicBezTo>
                  <a:pt x="5482950" y="80290"/>
                  <a:pt x="5481900" y="74142"/>
                  <a:pt x="5479800" y="68444"/>
                </a:cubicBezTo>
                <a:cubicBezTo>
                  <a:pt x="5477701" y="62746"/>
                  <a:pt x="5474466" y="58140"/>
                  <a:pt x="5470096" y="54626"/>
                </a:cubicBezTo>
                <a:cubicBezTo>
                  <a:pt x="5465726" y="51113"/>
                  <a:pt x="5460156" y="49357"/>
                  <a:pt x="5453386" y="49357"/>
                </a:cubicBezTo>
                <a:close/>
                <a:moveTo>
                  <a:pt x="5342172" y="49357"/>
                </a:moveTo>
                <a:cubicBezTo>
                  <a:pt x="5336002" y="49357"/>
                  <a:pt x="5330818" y="50910"/>
                  <a:pt x="5326620" y="54016"/>
                </a:cubicBezTo>
                <a:cubicBezTo>
                  <a:pt x="5322420" y="57122"/>
                  <a:pt x="5319250" y="61449"/>
                  <a:pt x="5317108" y="66998"/>
                </a:cubicBezTo>
                <a:cubicBezTo>
                  <a:pt x="5314966" y="72546"/>
                  <a:pt x="5313894" y="79005"/>
                  <a:pt x="5313894" y="86374"/>
                </a:cubicBezTo>
                <a:cubicBezTo>
                  <a:pt x="5313894" y="93829"/>
                  <a:pt x="5314987" y="100395"/>
                  <a:pt x="5317172" y="106072"/>
                </a:cubicBezTo>
                <a:cubicBezTo>
                  <a:pt x="5319357" y="111749"/>
                  <a:pt x="5322548" y="116183"/>
                  <a:pt x="5326748" y="119375"/>
                </a:cubicBezTo>
                <a:cubicBezTo>
                  <a:pt x="5330946" y="122567"/>
                  <a:pt x="5336088" y="124163"/>
                  <a:pt x="5342172" y="124163"/>
                </a:cubicBezTo>
                <a:cubicBezTo>
                  <a:pt x="5348512" y="124163"/>
                  <a:pt x="5353814" y="122481"/>
                  <a:pt x="5358078" y="119118"/>
                </a:cubicBezTo>
                <a:cubicBezTo>
                  <a:pt x="5362340" y="115755"/>
                  <a:pt x="5365554" y="111213"/>
                  <a:pt x="5367718" y="105494"/>
                </a:cubicBezTo>
                <a:cubicBezTo>
                  <a:pt x="5369882" y="99774"/>
                  <a:pt x="5370963" y="93401"/>
                  <a:pt x="5370963" y="86374"/>
                </a:cubicBezTo>
                <a:cubicBezTo>
                  <a:pt x="5370963" y="79433"/>
                  <a:pt x="5369903" y="73167"/>
                  <a:pt x="5367782" y="67576"/>
                </a:cubicBezTo>
                <a:cubicBezTo>
                  <a:pt x="5365661" y="61985"/>
                  <a:pt x="5362469" y="57551"/>
                  <a:pt x="5358206" y="54273"/>
                </a:cubicBezTo>
                <a:cubicBezTo>
                  <a:pt x="5353944" y="50995"/>
                  <a:pt x="5348598" y="49357"/>
                  <a:pt x="5342172" y="49357"/>
                </a:cubicBezTo>
                <a:close/>
                <a:moveTo>
                  <a:pt x="5081912" y="49357"/>
                </a:moveTo>
                <a:cubicBezTo>
                  <a:pt x="5075143" y="49357"/>
                  <a:pt x="5069573" y="51113"/>
                  <a:pt x="5065202" y="54626"/>
                </a:cubicBezTo>
                <a:cubicBezTo>
                  <a:pt x="5060832" y="58140"/>
                  <a:pt x="5057598" y="62746"/>
                  <a:pt x="5055498" y="68444"/>
                </a:cubicBezTo>
                <a:cubicBezTo>
                  <a:pt x="5053399" y="74142"/>
                  <a:pt x="5052349" y="80290"/>
                  <a:pt x="5052349" y="86888"/>
                </a:cubicBezTo>
                <a:cubicBezTo>
                  <a:pt x="5052349" y="93486"/>
                  <a:pt x="5053399" y="99613"/>
                  <a:pt x="5055498" y="105269"/>
                </a:cubicBezTo>
                <a:cubicBezTo>
                  <a:pt x="5057598" y="110924"/>
                  <a:pt x="5060832" y="115487"/>
                  <a:pt x="5065202" y="118957"/>
                </a:cubicBezTo>
                <a:cubicBezTo>
                  <a:pt x="5069573" y="122428"/>
                  <a:pt x="5075143" y="124163"/>
                  <a:pt x="5081912" y="124163"/>
                </a:cubicBezTo>
                <a:cubicBezTo>
                  <a:pt x="5088681" y="124163"/>
                  <a:pt x="5094251" y="122428"/>
                  <a:pt x="5098621" y="118957"/>
                </a:cubicBezTo>
                <a:cubicBezTo>
                  <a:pt x="5102991" y="115487"/>
                  <a:pt x="5106226" y="110924"/>
                  <a:pt x="5108325" y="105269"/>
                </a:cubicBezTo>
                <a:cubicBezTo>
                  <a:pt x="5110425" y="99613"/>
                  <a:pt x="5111475" y="93486"/>
                  <a:pt x="5111475" y="86888"/>
                </a:cubicBezTo>
                <a:cubicBezTo>
                  <a:pt x="5111475" y="80290"/>
                  <a:pt x="5110425" y="74142"/>
                  <a:pt x="5108325" y="68444"/>
                </a:cubicBezTo>
                <a:cubicBezTo>
                  <a:pt x="5106226" y="62746"/>
                  <a:pt x="5102991" y="58140"/>
                  <a:pt x="5098621" y="54626"/>
                </a:cubicBezTo>
                <a:cubicBezTo>
                  <a:pt x="5094251" y="51113"/>
                  <a:pt x="5088681" y="49357"/>
                  <a:pt x="5081912" y="49357"/>
                </a:cubicBezTo>
                <a:close/>
                <a:moveTo>
                  <a:pt x="4891412" y="49357"/>
                </a:moveTo>
                <a:cubicBezTo>
                  <a:pt x="4884643" y="49357"/>
                  <a:pt x="4879073" y="51113"/>
                  <a:pt x="4874702" y="54626"/>
                </a:cubicBezTo>
                <a:cubicBezTo>
                  <a:pt x="4870332" y="58140"/>
                  <a:pt x="4867098" y="62746"/>
                  <a:pt x="4864998" y="68444"/>
                </a:cubicBezTo>
                <a:cubicBezTo>
                  <a:pt x="4862899" y="74142"/>
                  <a:pt x="4861849" y="80290"/>
                  <a:pt x="4861849" y="86888"/>
                </a:cubicBezTo>
                <a:cubicBezTo>
                  <a:pt x="4861849" y="93486"/>
                  <a:pt x="4862899" y="99613"/>
                  <a:pt x="4864998" y="105269"/>
                </a:cubicBezTo>
                <a:cubicBezTo>
                  <a:pt x="4867098" y="110924"/>
                  <a:pt x="4870332" y="115487"/>
                  <a:pt x="4874702" y="118957"/>
                </a:cubicBezTo>
                <a:cubicBezTo>
                  <a:pt x="4879073" y="122428"/>
                  <a:pt x="4884643" y="124163"/>
                  <a:pt x="4891412" y="124163"/>
                </a:cubicBezTo>
                <a:cubicBezTo>
                  <a:pt x="4898181" y="124163"/>
                  <a:pt x="4903751" y="122428"/>
                  <a:pt x="4908121" y="118957"/>
                </a:cubicBezTo>
                <a:cubicBezTo>
                  <a:pt x="4912491" y="115487"/>
                  <a:pt x="4915726" y="110924"/>
                  <a:pt x="4917825" y="105269"/>
                </a:cubicBezTo>
                <a:cubicBezTo>
                  <a:pt x="4919925" y="99613"/>
                  <a:pt x="4920975" y="93486"/>
                  <a:pt x="4920975" y="86888"/>
                </a:cubicBezTo>
                <a:cubicBezTo>
                  <a:pt x="4920975" y="80290"/>
                  <a:pt x="4919925" y="74142"/>
                  <a:pt x="4917825" y="68444"/>
                </a:cubicBezTo>
                <a:cubicBezTo>
                  <a:pt x="4915726" y="62746"/>
                  <a:pt x="4912491" y="58140"/>
                  <a:pt x="4908121" y="54626"/>
                </a:cubicBezTo>
                <a:cubicBezTo>
                  <a:pt x="4903751" y="51113"/>
                  <a:pt x="4898181" y="49357"/>
                  <a:pt x="4891412" y="49357"/>
                </a:cubicBezTo>
                <a:close/>
                <a:moveTo>
                  <a:pt x="4586613" y="49357"/>
                </a:moveTo>
                <a:cubicBezTo>
                  <a:pt x="4579843" y="49357"/>
                  <a:pt x="4574273" y="51113"/>
                  <a:pt x="4569903" y="54626"/>
                </a:cubicBezTo>
                <a:cubicBezTo>
                  <a:pt x="4565533" y="58140"/>
                  <a:pt x="4562298" y="62746"/>
                  <a:pt x="4560199" y="68444"/>
                </a:cubicBezTo>
                <a:cubicBezTo>
                  <a:pt x="4558099" y="74142"/>
                  <a:pt x="4557050" y="80290"/>
                  <a:pt x="4557050" y="86888"/>
                </a:cubicBezTo>
                <a:cubicBezTo>
                  <a:pt x="4557050" y="93486"/>
                  <a:pt x="4558099" y="99613"/>
                  <a:pt x="4560199" y="105269"/>
                </a:cubicBezTo>
                <a:cubicBezTo>
                  <a:pt x="4562298" y="110924"/>
                  <a:pt x="4565533" y="115487"/>
                  <a:pt x="4569903" y="118957"/>
                </a:cubicBezTo>
                <a:cubicBezTo>
                  <a:pt x="4574273" y="122428"/>
                  <a:pt x="4579843" y="124163"/>
                  <a:pt x="4586613" y="124163"/>
                </a:cubicBezTo>
                <a:cubicBezTo>
                  <a:pt x="4593382" y="124163"/>
                  <a:pt x="4598952" y="122428"/>
                  <a:pt x="4603322" y="118957"/>
                </a:cubicBezTo>
                <a:cubicBezTo>
                  <a:pt x="4607692" y="115487"/>
                  <a:pt x="4610927" y="110924"/>
                  <a:pt x="4613026" y="105269"/>
                </a:cubicBezTo>
                <a:cubicBezTo>
                  <a:pt x="4615125" y="99613"/>
                  <a:pt x="4616175" y="93486"/>
                  <a:pt x="4616175" y="86888"/>
                </a:cubicBezTo>
                <a:cubicBezTo>
                  <a:pt x="4616175" y="80290"/>
                  <a:pt x="4615125" y="74142"/>
                  <a:pt x="4613026" y="68444"/>
                </a:cubicBezTo>
                <a:cubicBezTo>
                  <a:pt x="4610927" y="62746"/>
                  <a:pt x="4607692" y="58140"/>
                  <a:pt x="4603322" y="54626"/>
                </a:cubicBezTo>
                <a:cubicBezTo>
                  <a:pt x="4598952" y="51113"/>
                  <a:pt x="4593382" y="49357"/>
                  <a:pt x="4586613" y="49357"/>
                </a:cubicBezTo>
                <a:close/>
                <a:moveTo>
                  <a:pt x="3814830" y="49357"/>
                </a:moveTo>
                <a:cubicBezTo>
                  <a:pt x="3808789" y="49357"/>
                  <a:pt x="3803573" y="50845"/>
                  <a:pt x="3799181" y="53823"/>
                </a:cubicBezTo>
                <a:cubicBezTo>
                  <a:pt x="3794789" y="56801"/>
                  <a:pt x="3791416" y="60668"/>
                  <a:pt x="3789059" y="65423"/>
                </a:cubicBezTo>
                <a:lnTo>
                  <a:pt x="3786059" y="78405"/>
                </a:lnTo>
                <a:lnTo>
                  <a:pt x="3841822" y="78405"/>
                </a:lnTo>
                <a:cubicBezTo>
                  <a:pt x="3841822" y="72835"/>
                  <a:pt x="3840719" y="67865"/>
                  <a:pt x="3838512" y="63495"/>
                </a:cubicBezTo>
                <a:cubicBezTo>
                  <a:pt x="3836306" y="59125"/>
                  <a:pt x="3833178" y="55676"/>
                  <a:pt x="3829129" y="53148"/>
                </a:cubicBezTo>
                <a:cubicBezTo>
                  <a:pt x="3825081" y="50621"/>
                  <a:pt x="3820314" y="49357"/>
                  <a:pt x="3814830" y="49357"/>
                </a:cubicBezTo>
                <a:close/>
                <a:moveTo>
                  <a:pt x="3595755" y="49357"/>
                </a:moveTo>
                <a:cubicBezTo>
                  <a:pt x="3589714" y="49357"/>
                  <a:pt x="3584498" y="50845"/>
                  <a:pt x="3580106" y="53823"/>
                </a:cubicBezTo>
                <a:cubicBezTo>
                  <a:pt x="3575714" y="56801"/>
                  <a:pt x="3572341" y="60668"/>
                  <a:pt x="3569984" y="65423"/>
                </a:cubicBezTo>
                <a:lnTo>
                  <a:pt x="3566984" y="78405"/>
                </a:lnTo>
                <a:lnTo>
                  <a:pt x="3622747" y="78405"/>
                </a:lnTo>
                <a:cubicBezTo>
                  <a:pt x="3622747" y="72835"/>
                  <a:pt x="3621644" y="67865"/>
                  <a:pt x="3619437" y="63495"/>
                </a:cubicBezTo>
                <a:cubicBezTo>
                  <a:pt x="3617231" y="59125"/>
                  <a:pt x="3614103" y="55676"/>
                  <a:pt x="3610055" y="53148"/>
                </a:cubicBezTo>
                <a:cubicBezTo>
                  <a:pt x="3606006" y="50621"/>
                  <a:pt x="3601239" y="49357"/>
                  <a:pt x="3595755" y="49357"/>
                </a:cubicBezTo>
                <a:close/>
                <a:moveTo>
                  <a:pt x="3386462" y="49357"/>
                </a:moveTo>
                <a:cubicBezTo>
                  <a:pt x="3379693" y="49357"/>
                  <a:pt x="3374123" y="51113"/>
                  <a:pt x="3369753" y="54626"/>
                </a:cubicBezTo>
                <a:cubicBezTo>
                  <a:pt x="3365383" y="58140"/>
                  <a:pt x="3362148" y="62746"/>
                  <a:pt x="3360049" y="68444"/>
                </a:cubicBezTo>
                <a:cubicBezTo>
                  <a:pt x="3357949" y="74142"/>
                  <a:pt x="3356899" y="80290"/>
                  <a:pt x="3356899" y="86888"/>
                </a:cubicBezTo>
                <a:cubicBezTo>
                  <a:pt x="3356899" y="93486"/>
                  <a:pt x="3357949" y="99613"/>
                  <a:pt x="3360049" y="105269"/>
                </a:cubicBezTo>
                <a:cubicBezTo>
                  <a:pt x="3362148" y="110924"/>
                  <a:pt x="3365383" y="115487"/>
                  <a:pt x="3369753" y="118957"/>
                </a:cubicBezTo>
                <a:cubicBezTo>
                  <a:pt x="3374123" y="122428"/>
                  <a:pt x="3379693" y="124163"/>
                  <a:pt x="3386462" y="124163"/>
                </a:cubicBezTo>
                <a:cubicBezTo>
                  <a:pt x="3393231" y="124163"/>
                  <a:pt x="3398801" y="122428"/>
                  <a:pt x="3403172" y="118957"/>
                </a:cubicBezTo>
                <a:cubicBezTo>
                  <a:pt x="3407542" y="115487"/>
                  <a:pt x="3410776" y="110924"/>
                  <a:pt x="3412876" y="105269"/>
                </a:cubicBezTo>
                <a:cubicBezTo>
                  <a:pt x="3414975" y="99613"/>
                  <a:pt x="3416025" y="93486"/>
                  <a:pt x="3416025" y="86888"/>
                </a:cubicBezTo>
                <a:cubicBezTo>
                  <a:pt x="3416025" y="80290"/>
                  <a:pt x="3414975" y="74142"/>
                  <a:pt x="3412876" y="68444"/>
                </a:cubicBezTo>
                <a:cubicBezTo>
                  <a:pt x="3410776" y="62746"/>
                  <a:pt x="3407542" y="58140"/>
                  <a:pt x="3403172" y="54626"/>
                </a:cubicBezTo>
                <a:cubicBezTo>
                  <a:pt x="3398801" y="51113"/>
                  <a:pt x="3393231" y="49357"/>
                  <a:pt x="3386462" y="49357"/>
                </a:cubicBezTo>
                <a:close/>
                <a:moveTo>
                  <a:pt x="3275247" y="49357"/>
                </a:moveTo>
                <a:cubicBezTo>
                  <a:pt x="3269077" y="49357"/>
                  <a:pt x="3263893" y="50910"/>
                  <a:pt x="3259694" y="54016"/>
                </a:cubicBezTo>
                <a:cubicBezTo>
                  <a:pt x="3255496" y="57122"/>
                  <a:pt x="3252325" y="61449"/>
                  <a:pt x="3250183" y="66998"/>
                </a:cubicBezTo>
                <a:cubicBezTo>
                  <a:pt x="3248041" y="72546"/>
                  <a:pt x="3246969" y="79005"/>
                  <a:pt x="3246969" y="86374"/>
                </a:cubicBezTo>
                <a:cubicBezTo>
                  <a:pt x="3246969" y="93829"/>
                  <a:pt x="3248062" y="100395"/>
                  <a:pt x="3250247" y="106072"/>
                </a:cubicBezTo>
                <a:cubicBezTo>
                  <a:pt x="3252432" y="111749"/>
                  <a:pt x="3255624" y="116183"/>
                  <a:pt x="3259823" y="119375"/>
                </a:cubicBezTo>
                <a:cubicBezTo>
                  <a:pt x="3264022" y="122567"/>
                  <a:pt x="3269163" y="124163"/>
                  <a:pt x="3275247" y="124163"/>
                </a:cubicBezTo>
                <a:cubicBezTo>
                  <a:pt x="3281588" y="124163"/>
                  <a:pt x="3286890" y="122481"/>
                  <a:pt x="3291153" y="119118"/>
                </a:cubicBezTo>
                <a:cubicBezTo>
                  <a:pt x="3295416" y="115755"/>
                  <a:pt x="3298629" y="111213"/>
                  <a:pt x="3300793" y="105494"/>
                </a:cubicBezTo>
                <a:cubicBezTo>
                  <a:pt x="3302957" y="99774"/>
                  <a:pt x="3304038" y="93401"/>
                  <a:pt x="3304038" y="86374"/>
                </a:cubicBezTo>
                <a:cubicBezTo>
                  <a:pt x="3304038" y="79433"/>
                  <a:pt x="3302978" y="73167"/>
                  <a:pt x="3300857" y="67576"/>
                </a:cubicBezTo>
                <a:cubicBezTo>
                  <a:pt x="3298736" y="61985"/>
                  <a:pt x="3295545" y="57551"/>
                  <a:pt x="3291282" y="54273"/>
                </a:cubicBezTo>
                <a:cubicBezTo>
                  <a:pt x="3287018" y="50995"/>
                  <a:pt x="3281674" y="49357"/>
                  <a:pt x="3275247" y="49357"/>
                </a:cubicBezTo>
                <a:close/>
                <a:moveTo>
                  <a:pt x="2567312" y="49357"/>
                </a:moveTo>
                <a:cubicBezTo>
                  <a:pt x="2560543" y="49357"/>
                  <a:pt x="2554973" y="51113"/>
                  <a:pt x="2550603" y="54626"/>
                </a:cubicBezTo>
                <a:cubicBezTo>
                  <a:pt x="2546233" y="58140"/>
                  <a:pt x="2542998" y="62746"/>
                  <a:pt x="2540899" y="68444"/>
                </a:cubicBezTo>
                <a:cubicBezTo>
                  <a:pt x="2538799" y="74142"/>
                  <a:pt x="2537749" y="80290"/>
                  <a:pt x="2537749" y="86888"/>
                </a:cubicBezTo>
                <a:cubicBezTo>
                  <a:pt x="2537749" y="93486"/>
                  <a:pt x="2538799" y="99613"/>
                  <a:pt x="2540899" y="105269"/>
                </a:cubicBezTo>
                <a:cubicBezTo>
                  <a:pt x="2542998" y="110924"/>
                  <a:pt x="2546233" y="115487"/>
                  <a:pt x="2550603" y="118957"/>
                </a:cubicBezTo>
                <a:cubicBezTo>
                  <a:pt x="2554973" y="122428"/>
                  <a:pt x="2560543" y="124163"/>
                  <a:pt x="2567312" y="124163"/>
                </a:cubicBezTo>
                <a:cubicBezTo>
                  <a:pt x="2574081" y="124163"/>
                  <a:pt x="2579651" y="122428"/>
                  <a:pt x="2584022" y="118957"/>
                </a:cubicBezTo>
                <a:cubicBezTo>
                  <a:pt x="2588392" y="115487"/>
                  <a:pt x="2591626" y="110924"/>
                  <a:pt x="2593726" y="105269"/>
                </a:cubicBezTo>
                <a:cubicBezTo>
                  <a:pt x="2595825" y="99613"/>
                  <a:pt x="2596875" y="93486"/>
                  <a:pt x="2596875" y="86888"/>
                </a:cubicBezTo>
                <a:cubicBezTo>
                  <a:pt x="2596875" y="80290"/>
                  <a:pt x="2595825" y="74142"/>
                  <a:pt x="2593726" y="68444"/>
                </a:cubicBezTo>
                <a:cubicBezTo>
                  <a:pt x="2591626" y="62746"/>
                  <a:pt x="2588392" y="58140"/>
                  <a:pt x="2584022" y="54626"/>
                </a:cubicBezTo>
                <a:cubicBezTo>
                  <a:pt x="2579651" y="51113"/>
                  <a:pt x="2574081" y="49357"/>
                  <a:pt x="2567312" y="49357"/>
                </a:cubicBezTo>
                <a:close/>
                <a:moveTo>
                  <a:pt x="2252730" y="49357"/>
                </a:moveTo>
                <a:cubicBezTo>
                  <a:pt x="2246689" y="49357"/>
                  <a:pt x="2241473" y="50845"/>
                  <a:pt x="2237081" y="53823"/>
                </a:cubicBezTo>
                <a:cubicBezTo>
                  <a:pt x="2232690" y="56801"/>
                  <a:pt x="2229316" y="60668"/>
                  <a:pt x="2226959" y="65423"/>
                </a:cubicBezTo>
                <a:lnTo>
                  <a:pt x="2223959" y="78405"/>
                </a:lnTo>
                <a:lnTo>
                  <a:pt x="2279722" y="78405"/>
                </a:lnTo>
                <a:cubicBezTo>
                  <a:pt x="2279722" y="72835"/>
                  <a:pt x="2278619" y="67865"/>
                  <a:pt x="2276413" y="63495"/>
                </a:cubicBezTo>
                <a:cubicBezTo>
                  <a:pt x="2274206" y="59125"/>
                  <a:pt x="2271078" y="55676"/>
                  <a:pt x="2267030" y="53148"/>
                </a:cubicBezTo>
                <a:cubicBezTo>
                  <a:pt x="2262981" y="50621"/>
                  <a:pt x="2258214" y="49357"/>
                  <a:pt x="2252730" y="49357"/>
                </a:cubicBezTo>
                <a:close/>
                <a:moveTo>
                  <a:pt x="2141772" y="49357"/>
                </a:moveTo>
                <a:cubicBezTo>
                  <a:pt x="2135602" y="49357"/>
                  <a:pt x="2130418" y="50910"/>
                  <a:pt x="2126220" y="54016"/>
                </a:cubicBezTo>
                <a:cubicBezTo>
                  <a:pt x="2122021" y="57122"/>
                  <a:pt x="2118850" y="61449"/>
                  <a:pt x="2116708" y="66998"/>
                </a:cubicBezTo>
                <a:cubicBezTo>
                  <a:pt x="2114566" y="72546"/>
                  <a:pt x="2113495" y="79005"/>
                  <a:pt x="2113495" y="86374"/>
                </a:cubicBezTo>
                <a:cubicBezTo>
                  <a:pt x="2113495" y="93829"/>
                  <a:pt x="2114587" y="100395"/>
                  <a:pt x="2116772" y="106072"/>
                </a:cubicBezTo>
                <a:cubicBezTo>
                  <a:pt x="2118957" y="111749"/>
                  <a:pt x="2122149" y="116183"/>
                  <a:pt x="2126348" y="119375"/>
                </a:cubicBezTo>
                <a:cubicBezTo>
                  <a:pt x="2130547" y="122567"/>
                  <a:pt x="2135688" y="124163"/>
                  <a:pt x="2141772" y="124163"/>
                </a:cubicBezTo>
                <a:cubicBezTo>
                  <a:pt x="2148113" y="124163"/>
                  <a:pt x="2153415" y="122481"/>
                  <a:pt x="2157678" y="119118"/>
                </a:cubicBezTo>
                <a:cubicBezTo>
                  <a:pt x="2161941" y="115755"/>
                  <a:pt x="2165154" y="111213"/>
                  <a:pt x="2167318" y="105494"/>
                </a:cubicBezTo>
                <a:cubicBezTo>
                  <a:pt x="2169482" y="99774"/>
                  <a:pt x="2170564" y="93401"/>
                  <a:pt x="2170564" y="86374"/>
                </a:cubicBezTo>
                <a:cubicBezTo>
                  <a:pt x="2170564" y="79433"/>
                  <a:pt x="2169503" y="73167"/>
                  <a:pt x="2167382" y="67576"/>
                </a:cubicBezTo>
                <a:cubicBezTo>
                  <a:pt x="2165261" y="61985"/>
                  <a:pt x="2162070" y="57551"/>
                  <a:pt x="2157807" y="54273"/>
                </a:cubicBezTo>
                <a:cubicBezTo>
                  <a:pt x="2153544" y="50995"/>
                  <a:pt x="2148199" y="49357"/>
                  <a:pt x="2141772" y="49357"/>
                </a:cubicBezTo>
                <a:close/>
                <a:moveTo>
                  <a:pt x="1938662" y="49357"/>
                </a:moveTo>
                <a:cubicBezTo>
                  <a:pt x="1931893" y="49357"/>
                  <a:pt x="1926323" y="51113"/>
                  <a:pt x="1921953" y="54626"/>
                </a:cubicBezTo>
                <a:cubicBezTo>
                  <a:pt x="1917583" y="58140"/>
                  <a:pt x="1914348" y="62746"/>
                  <a:pt x="1912249" y="68444"/>
                </a:cubicBezTo>
                <a:cubicBezTo>
                  <a:pt x="1910149" y="74142"/>
                  <a:pt x="1909100" y="80290"/>
                  <a:pt x="1909100" y="86888"/>
                </a:cubicBezTo>
                <a:cubicBezTo>
                  <a:pt x="1909100" y="93486"/>
                  <a:pt x="1910149" y="99613"/>
                  <a:pt x="1912249" y="105269"/>
                </a:cubicBezTo>
                <a:cubicBezTo>
                  <a:pt x="1914348" y="110924"/>
                  <a:pt x="1917583" y="115487"/>
                  <a:pt x="1921953" y="118957"/>
                </a:cubicBezTo>
                <a:cubicBezTo>
                  <a:pt x="1926323" y="122428"/>
                  <a:pt x="1931893" y="124163"/>
                  <a:pt x="1938662" y="124163"/>
                </a:cubicBezTo>
                <a:cubicBezTo>
                  <a:pt x="1945432" y="124163"/>
                  <a:pt x="1951002" y="122428"/>
                  <a:pt x="1955372" y="118957"/>
                </a:cubicBezTo>
                <a:cubicBezTo>
                  <a:pt x="1959742" y="115487"/>
                  <a:pt x="1962977" y="110924"/>
                  <a:pt x="1965076" y="105269"/>
                </a:cubicBezTo>
                <a:cubicBezTo>
                  <a:pt x="1967175" y="99613"/>
                  <a:pt x="1968225" y="93486"/>
                  <a:pt x="1968225" y="86888"/>
                </a:cubicBezTo>
                <a:cubicBezTo>
                  <a:pt x="1968225" y="80290"/>
                  <a:pt x="1967175" y="74142"/>
                  <a:pt x="1965076" y="68444"/>
                </a:cubicBezTo>
                <a:cubicBezTo>
                  <a:pt x="1962977" y="62746"/>
                  <a:pt x="1959742" y="58140"/>
                  <a:pt x="1955372" y="54626"/>
                </a:cubicBezTo>
                <a:cubicBezTo>
                  <a:pt x="1951002" y="51113"/>
                  <a:pt x="1945432" y="49357"/>
                  <a:pt x="1938662" y="49357"/>
                </a:cubicBezTo>
                <a:close/>
                <a:moveTo>
                  <a:pt x="1385955" y="49357"/>
                </a:moveTo>
                <a:cubicBezTo>
                  <a:pt x="1379914" y="49357"/>
                  <a:pt x="1374698" y="50845"/>
                  <a:pt x="1370306" y="53823"/>
                </a:cubicBezTo>
                <a:cubicBezTo>
                  <a:pt x="1365915" y="56801"/>
                  <a:pt x="1362541" y="60668"/>
                  <a:pt x="1360184" y="65423"/>
                </a:cubicBezTo>
                <a:lnTo>
                  <a:pt x="1357184" y="78405"/>
                </a:lnTo>
                <a:lnTo>
                  <a:pt x="1412947" y="78405"/>
                </a:lnTo>
                <a:cubicBezTo>
                  <a:pt x="1412947" y="72835"/>
                  <a:pt x="1411844" y="67865"/>
                  <a:pt x="1409638" y="63495"/>
                </a:cubicBezTo>
                <a:cubicBezTo>
                  <a:pt x="1407431" y="59125"/>
                  <a:pt x="1404303" y="55676"/>
                  <a:pt x="1400255" y="53148"/>
                </a:cubicBezTo>
                <a:cubicBezTo>
                  <a:pt x="1396206" y="50621"/>
                  <a:pt x="1391439" y="49357"/>
                  <a:pt x="1385955" y="49357"/>
                </a:cubicBezTo>
                <a:close/>
                <a:moveTo>
                  <a:pt x="690319" y="49357"/>
                </a:moveTo>
                <a:cubicBezTo>
                  <a:pt x="683550" y="49357"/>
                  <a:pt x="677980" y="51113"/>
                  <a:pt x="673610" y="54626"/>
                </a:cubicBezTo>
                <a:cubicBezTo>
                  <a:pt x="669240" y="58140"/>
                  <a:pt x="666005" y="62746"/>
                  <a:pt x="663905" y="68444"/>
                </a:cubicBezTo>
                <a:cubicBezTo>
                  <a:pt x="661806" y="74142"/>
                  <a:pt x="660757" y="80290"/>
                  <a:pt x="660757" y="86888"/>
                </a:cubicBezTo>
                <a:cubicBezTo>
                  <a:pt x="660757" y="93486"/>
                  <a:pt x="661806" y="99613"/>
                  <a:pt x="663905" y="105269"/>
                </a:cubicBezTo>
                <a:cubicBezTo>
                  <a:pt x="666005" y="110924"/>
                  <a:pt x="669240" y="115487"/>
                  <a:pt x="673610" y="118957"/>
                </a:cubicBezTo>
                <a:cubicBezTo>
                  <a:pt x="677980" y="122428"/>
                  <a:pt x="683550" y="124163"/>
                  <a:pt x="690319" y="124163"/>
                </a:cubicBezTo>
                <a:cubicBezTo>
                  <a:pt x="697088" y="124163"/>
                  <a:pt x="702658" y="122428"/>
                  <a:pt x="707029" y="118957"/>
                </a:cubicBezTo>
                <a:cubicBezTo>
                  <a:pt x="711398" y="115487"/>
                  <a:pt x="714633" y="110924"/>
                  <a:pt x="716733" y="105269"/>
                </a:cubicBezTo>
                <a:cubicBezTo>
                  <a:pt x="718832" y="99613"/>
                  <a:pt x="719882" y="93486"/>
                  <a:pt x="719882" y="86888"/>
                </a:cubicBezTo>
                <a:cubicBezTo>
                  <a:pt x="719882" y="80290"/>
                  <a:pt x="718832" y="74142"/>
                  <a:pt x="716733" y="68444"/>
                </a:cubicBezTo>
                <a:cubicBezTo>
                  <a:pt x="714633" y="62746"/>
                  <a:pt x="711398" y="58140"/>
                  <a:pt x="707029" y="54626"/>
                </a:cubicBezTo>
                <a:cubicBezTo>
                  <a:pt x="702658" y="51113"/>
                  <a:pt x="697088" y="49357"/>
                  <a:pt x="690319" y="49357"/>
                </a:cubicBezTo>
                <a:close/>
                <a:moveTo>
                  <a:pt x="338205" y="49357"/>
                </a:moveTo>
                <a:cubicBezTo>
                  <a:pt x="332164" y="49357"/>
                  <a:pt x="326948" y="50845"/>
                  <a:pt x="322557" y="53823"/>
                </a:cubicBezTo>
                <a:cubicBezTo>
                  <a:pt x="318165" y="56801"/>
                  <a:pt x="314791" y="60668"/>
                  <a:pt x="312434" y="65423"/>
                </a:cubicBezTo>
                <a:lnTo>
                  <a:pt x="309434" y="78405"/>
                </a:lnTo>
                <a:lnTo>
                  <a:pt x="365197" y="78405"/>
                </a:lnTo>
                <a:cubicBezTo>
                  <a:pt x="365197" y="72835"/>
                  <a:pt x="364094" y="67865"/>
                  <a:pt x="361888" y="63495"/>
                </a:cubicBezTo>
                <a:cubicBezTo>
                  <a:pt x="359681" y="59125"/>
                  <a:pt x="356554" y="55676"/>
                  <a:pt x="352505" y="53148"/>
                </a:cubicBezTo>
                <a:cubicBezTo>
                  <a:pt x="348456" y="50621"/>
                  <a:pt x="343689" y="49357"/>
                  <a:pt x="338205" y="49357"/>
                </a:cubicBezTo>
                <a:close/>
                <a:moveTo>
                  <a:pt x="5712428" y="37017"/>
                </a:moveTo>
                <a:lnTo>
                  <a:pt x="5792634" y="37017"/>
                </a:lnTo>
                <a:lnTo>
                  <a:pt x="5792634" y="51156"/>
                </a:lnTo>
                <a:lnTo>
                  <a:pt x="5760243" y="51156"/>
                </a:lnTo>
                <a:lnTo>
                  <a:pt x="5760243" y="135731"/>
                </a:lnTo>
                <a:lnTo>
                  <a:pt x="5745076" y="135731"/>
                </a:lnTo>
                <a:lnTo>
                  <a:pt x="5745076" y="51156"/>
                </a:lnTo>
                <a:lnTo>
                  <a:pt x="5712428" y="51156"/>
                </a:lnTo>
                <a:close/>
                <a:moveTo>
                  <a:pt x="5622834" y="37017"/>
                </a:moveTo>
                <a:lnTo>
                  <a:pt x="5638002" y="37017"/>
                </a:lnTo>
                <a:lnTo>
                  <a:pt x="5638002" y="79948"/>
                </a:lnTo>
                <a:lnTo>
                  <a:pt x="5648027" y="79948"/>
                </a:lnTo>
                <a:lnTo>
                  <a:pt x="5683502" y="37017"/>
                </a:lnTo>
                <a:lnTo>
                  <a:pt x="5703040" y="37017"/>
                </a:lnTo>
                <a:lnTo>
                  <a:pt x="5663194" y="84575"/>
                </a:lnTo>
                <a:lnTo>
                  <a:pt x="5703554" y="135731"/>
                </a:lnTo>
                <a:lnTo>
                  <a:pt x="5684016" y="135731"/>
                </a:lnTo>
                <a:lnTo>
                  <a:pt x="5651626" y="94086"/>
                </a:lnTo>
                <a:lnTo>
                  <a:pt x="5638002" y="94086"/>
                </a:lnTo>
                <a:lnTo>
                  <a:pt x="5638002" y="135731"/>
                </a:lnTo>
                <a:lnTo>
                  <a:pt x="5622834" y="135731"/>
                </a:lnTo>
                <a:close/>
                <a:moveTo>
                  <a:pt x="5194210" y="37017"/>
                </a:moveTo>
                <a:lnTo>
                  <a:pt x="5271843" y="37017"/>
                </a:lnTo>
                <a:lnTo>
                  <a:pt x="5271843" y="135731"/>
                </a:lnTo>
                <a:lnTo>
                  <a:pt x="5256677" y="135731"/>
                </a:lnTo>
                <a:lnTo>
                  <a:pt x="5256677" y="51156"/>
                </a:lnTo>
                <a:lnTo>
                  <a:pt x="5209376" y="51156"/>
                </a:lnTo>
                <a:lnTo>
                  <a:pt x="5209376" y="135731"/>
                </a:lnTo>
                <a:lnTo>
                  <a:pt x="5194210" y="135731"/>
                </a:lnTo>
                <a:close/>
                <a:moveTo>
                  <a:pt x="4956085" y="37017"/>
                </a:moveTo>
                <a:lnTo>
                  <a:pt x="5017009" y="37017"/>
                </a:lnTo>
                <a:lnTo>
                  <a:pt x="5017009" y="51156"/>
                </a:lnTo>
                <a:lnTo>
                  <a:pt x="4971252" y="51156"/>
                </a:lnTo>
                <a:lnTo>
                  <a:pt x="4971252" y="135731"/>
                </a:lnTo>
                <a:lnTo>
                  <a:pt x="4956085" y="135731"/>
                </a:lnTo>
                <a:close/>
                <a:moveTo>
                  <a:pt x="4746535" y="37017"/>
                </a:moveTo>
                <a:lnTo>
                  <a:pt x="4761702" y="37017"/>
                </a:lnTo>
                <a:lnTo>
                  <a:pt x="4761702" y="79433"/>
                </a:lnTo>
                <a:lnTo>
                  <a:pt x="4809002" y="79433"/>
                </a:lnTo>
                <a:lnTo>
                  <a:pt x="4809002" y="37017"/>
                </a:lnTo>
                <a:lnTo>
                  <a:pt x="4824169" y="37017"/>
                </a:lnTo>
                <a:lnTo>
                  <a:pt x="4824169" y="135731"/>
                </a:lnTo>
                <a:lnTo>
                  <a:pt x="4809002" y="135731"/>
                </a:lnTo>
                <a:lnTo>
                  <a:pt x="4809002" y="93572"/>
                </a:lnTo>
                <a:lnTo>
                  <a:pt x="4761702" y="93572"/>
                </a:lnTo>
                <a:lnTo>
                  <a:pt x="4761702" y="135731"/>
                </a:lnTo>
                <a:lnTo>
                  <a:pt x="4746535" y="135731"/>
                </a:lnTo>
                <a:close/>
                <a:moveTo>
                  <a:pt x="4645629" y="37017"/>
                </a:moveTo>
                <a:lnTo>
                  <a:pt x="4725834" y="37017"/>
                </a:lnTo>
                <a:lnTo>
                  <a:pt x="4725834" y="51156"/>
                </a:lnTo>
                <a:lnTo>
                  <a:pt x="4693444" y="51156"/>
                </a:lnTo>
                <a:lnTo>
                  <a:pt x="4693444" y="135731"/>
                </a:lnTo>
                <a:lnTo>
                  <a:pt x="4678277" y="135731"/>
                </a:lnTo>
                <a:lnTo>
                  <a:pt x="4678277" y="51156"/>
                </a:lnTo>
                <a:lnTo>
                  <a:pt x="4645629" y="51156"/>
                </a:lnTo>
                <a:close/>
                <a:moveTo>
                  <a:pt x="4454845" y="37017"/>
                </a:moveTo>
                <a:lnTo>
                  <a:pt x="4520654" y="37017"/>
                </a:lnTo>
                <a:lnTo>
                  <a:pt x="4520654" y="135731"/>
                </a:lnTo>
                <a:lnTo>
                  <a:pt x="4505487" y="135731"/>
                </a:lnTo>
                <a:lnTo>
                  <a:pt x="4505487" y="51156"/>
                </a:lnTo>
                <a:lnTo>
                  <a:pt x="4469241" y="51156"/>
                </a:lnTo>
                <a:lnTo>
                  <a:pt x="4467699" y="86374"/>
                </a:lnTo>
                <a:cubicBezTo>
                  <a:pt x="4467356" y="94472"/>
                  <a:pt x="4466638" y="101595"/>
                  <a:pt x="4465545" y="107743"/>
                </a:cubicBezTo>
                <a:cubicBezTo>
                  <a:pt x="4464453" y="113891"/>
                  <a:pt x="4462803" y="119043"/>
                  <a:pt x="4460597" y="123199"/>
                </a:cubicBezTo>
                <a:cubicBezTo>
                  <a:pt x="4458391" y="127355"/>
                  <a:pt x="4455467" y="130483"/>
                  <a:pt x="4451825" y="132582"/>
                </a:cubicBezTo>
                <a:cubicBezTo>
                  <a:pt x="4448183" y="134681"/>
                  <a:pt x="4443620" y="135731"/>
                  <a:pt x="4438136" y="135731"/>
                </a:cubicBezTo>
                <a:lnTo>
                  <a:pt x="4432994" y="135731"/>
                </a:lnTo>
                <a:lnTo>
                  <a:pt x="4432994" y="121592"/>
                </a:lnTo>
                <a:lnTo>
                  <a:pt x="4436593" y="121592"/>
                </a:lnTo>
                <a:cubicBezTo>
                  <a:pt x="4439550" y="121592"/>
                  <a:pt x="4442013" y="121003"/>
                  <a:pt x="4443984" y="119825"/>
                </a:cubicBezTo>
                <a:cubicBezTo>
                  <a:pt x="4445955" y="118647"/>
                  <a:pt x="4447551" y="116569"/>
                  <a:pt x="4448772" y="113591"/>
                </a:cubicBezTo>
                <a:cubicBezTo>
                  <a:pt x="4449993" y="110614"/>
                  <a:pt x="4450936" y="106458"/>
                  <a:pt x="4451600" y="101123"/>
                </a:cubicBezTo>
                <a:cubicBezTo>
                  <a:pt x="4452264" y="95789"/>
                  <a:pt x="4452746" y="88988"/>
                  <a:pt x="4453046" y="80719"/>
                </a:cubicBezTo>
                <a:close/>
                <a:moveTo>
                  <a:pt x="4336960" y="37017"/>
                </a:moveTo>
                <a:lnTo>
                  <a:pt x="4352127" y="37017"/>
                </a:lnTo>
                <a:lnTo>
                  <a:pt x="4352127" y="113366"/>
                </a:lnTo>
                <a:lnTo>
                  <a:pt x="4399684" y="37017"/>
                </a:lnTo>
                <a:lnTo>
                  <a:pt x="4417165" y="37017"/>
                </a:lnTo>
                <a:lnTo>
                  <a:pt x="4417165" y="135731"/>
                </a:lnTo>
                <a:lnTo>
                  <a:pt x="4401998" y="135731"/>
                </a:lnTo>
                <a:lnTo>
                  <a:pt x="4401998" y="59382"/>
                </a:lnTo>
                <a:lnTo>
                  <a:pt x="4354698" y="135731"/>
                </a:lnTo>
                <a:lnTo>
                  <a:pt x="4336960" y="135731"/>
                </a:lnTo>
                <a:close/>
                <a:moveTo>
                  <a:pt x="4232185" y="37017"/>
                </a:moveTo>
                <a:lnTo>
                  <a:pt x="4309819" y="37017"/>
                </a:lnTo>
                <a:lnTo>
                  <a:pt x="4309819" y="135731"/>
                </a:lnTo>
                <a:lnTo>
                  <a:pt x="4294652" y="135731"/>
                </a:lnTo>
                <a:lnTo>
                  <a:pt x="4294652" y="51156"/>
                </a:lnTo>
                <a:lnTo>
                  <a:pt x="4247352" y="51156"/>
                </a:lnTo>
                <a:lnTo>
                  <a:pt x="4247352" y="135731"/>
                </a:lnTo>
                <a:lnTo>
                  <a:pt x="4232185" y="135731"/>
                </a:lnTo>
                <a:close/>
                <a:moveTo>
                  <a:pt x="4089310" y="37017"/>
                </a:moveTo>
                <a:lnTo>
                  <a:pt x="4104477" y="37017"/>
                </a:lnTo>
                <a:lnTo>
                  <a:pt x="4104477" y="113366"/>
                </a:lnTo>
                <a:lnTo>
                  <a:pt x="4152034" y="37017"/>
                </a:lnTo>
                <a:lnTo>
                  <a:pt x="4169515" y="37017"/>
                </a:lnTo>
                <a:lnTo>
                  <a:pt x="4169515" y="135731"/>
                </a:lnTo>
                <a:lnTo>
                  <a:pt x="4154348" y="135731"/>
                </a:lnTo>
                <a:lnTo>
                  <a:pt x="4154348" y="59382"/>
                </a:lnTo>
                <a:lnTo>
                  <a:pt x="4107048" y="135731"/>
                </a:lnTo>
                <a:lnTo>
                  <a:pt x="4089310" y="135731"/>
                </a:lnTo>
                <a:close/>
                <a:moveTo>
                  <a:pt x="3984535" y="37017"/>
                </a:moveTo>
                <a:lnTo>
                  <a:pt x="3999702" y="37017"/>
                </a:lnTo>
                <a:lnTo>
                  <a:pt x="3999702" y="113366"/>
                </a:lnTo>
                <a:lnTo>
                  <a:pt x="4047259" y="37017"/>
                </a:lnTo>
                <a:lnTo>
                  <a:pt x="4064740" y="37017"/>
                </a:lnTo>
                <a:lnTo>
                  <a:pt x="4064740" y="135731"/>
                </a:lnTo>
                <a:lnTo>
                  <a:pt x="4049573" y="135731"/>
                </a:lnTo>
                <a:lnTo>
                  <a:pt x="4049573" y="59382"/>
                </a:lnTo>
                <a:lnTo>
                  <a:pt x="4002272" y="135731"/>
                </a:lnTo>
                <a:lnTo>
                  <a:pt x="3984535" y="135731"/>
                </a:lnTo>
                <a:close/>
                <a:moveTo>
                  <a:pt x="3879760" y="37017"/>
                </a:moveTo>
                <a:lnTo>
                  <a:pt x="3894927" y="37017"/>
                </a:lnTo>
                <a:lnTo>
                  <a:pt x="3894927" y="79433"/>
                </a:lnTo>
                <a:lnTo>
                  <a:pt x="3942227" y="79433"/>
                </a:lnTo>
                <a:lnTo>
                  <a:pt x="3942227" y="37017"/>
                </a:lnTo>
                <a:lnTo>
                  <a:pt x="3957394" y="37017"/>
                </a:lnTo>
                <a:lnTo>
                  <a:pt x="3957394" y="135731"/>
                </a:lnTo>
                <a:lnTo>
                  <a:pt x="3942227" y="135731"/>
                </a:lnTo>
                <a:lnTo>
                  <a:pt x="3942227" y="93572"/>
                </a:lnTo>
                <a:lnTo>
                  <a:pt x="3894927" y="93572"/>
                </a:lnTo>
                <a:lnTo>
                  <a:pt x="3894927" y="135731"/>
                </a:lnTo>
                <a:lnTo>
                  <a:pt x="3879760" y="135731"/>
                </a:lnTo>
                <a:close/>
                <a:moveTo>
                  <a:pt x="3675595" y="37017"/>
                </a:moveTo>
                <a:lnTo>
                  <a:pt x="3738319" y="37017"/>
                </a:lnTo>
                <a:lnTo>
                  <a:pt x="3738319" y="121592"/>
                </a:lnTo>
                <a:lnTo>
                  <a:pt x="3753486" y="121592"/>
                </a:lnTo>
                <a:lnTo>
                  <a:pt x="3753486" y="164008"/>
                </a:lnTo>
                <a:lnTo>
                  <a:pt x="3738319" y="164008"/>
                </a:lnTo>
                <a:lnTo>
                  <a:pt x="3738319" y="135731"/>
                </a:lnTo>
                <a:lnTo>
                  <a:pt x="3665312" y="135731"/>
                </a:lnTo>
                <a:lnTo>
                  <a:pt x="3665312" y="164008"/>
                </a:lnTo>
                <a:lnTo>
                  <a:pt x="3650145" y="164008"/>
                </a:lnTo>
                <a:lnTo>
                  <a:pt x="3650145" y="121592"/>
                </a:lnTo>
                <a:lnTo>
                  <a:pt x="3658371" y="121592"/>
                </a:lnTo>
                <a:cubicBezTo>
                  <a:pt x="3660385" y="119493"/>
                  <a:pt x="3662120" y="117222"/>
                  <a:pt x="3663577" y="114780"/>
                </a:cubicBezTo>
                <a:cubicBezTo>
                  <a:pt x="3665033" y="112338"/>
                  <a:pt x="3666308" y="109435"/>
                  <a:pt x="3667401" y="106072"/>
                </a:cubicBezTo>
                <a:cubicBezTo>
                  <a:pt x="3668493" y="102709"/>
                  <a:pt x="3669425" y="98596"/>
                  <a:pt x="3670196" y="93733"/>
                </a:cubicBezTo>
                <a:cubicBezTo>
                  <a:pt x="3670968" y="88870"/>
                  <a:pt x="3671653" y="82990"/>
                  <a:pt x="3672253" y="76092"/>
                </a:cubicBezTo>
                <a:close/>
                <a:moveTo>
                  <a:pt x="3451135" y="37017"/>
                </a:moveTo>
                <a:lnTo>
                  <a:pt x="3491494" y="37017"/>
                </a:lnTo>
                <a:cubicBezTo>
                  <a:pt x="3502120" y="37017"/>
                  <a:pt x="3510560" y="39417"/>
                  <a:pt x="3516815" y="44215"/>
                </a:cubicBezTo>
                <a:cubicBezTo>
                  <a:pt x="3523071" y="49014"/>
                  <a:pt x="3526198" y="55355"/>
                  <a:pt x="3526198" y="63238"/>
                </a:cubicBezTo>
                <a:cubicBezTo>
                  <a:pt x="3526198" y="69236"/>
                  <a:pt x="3524420" y="73874"/>
                  <a:pt x="3520864" y="77152"/>
                </a:cubicBezTo>
                <a:cubicBezTo>
                  <a:pt x="3517308" y="80430"/>
                  <a:pt x="3512745" y="82647"/>
                  <a:pt x="3507175" y="83804"/>
                </a:cubicBezTo>
                <a:cubicBezTo>
                  <a:pt x="3510817" y="84318"/>
                  <a:pt x="3514362" y="85603"/>
                  <a:pt x="3517812" y="87660"/>
                </a:cubicBezTo>
                <a:cubicBezTo>
                  <a:pt x="3521261" y="89716"/>
                  <a:pt x="3524121" y="92533"/>
                  <a:pt x="3526391" y="96111"/>
                </a:cubicBezTo>
                <a:cubicBezTo>
                  <a:pt x="3528662" y="99688"/>
                  <a:pt x="3529797" y="104069"/>
                  <a:pt x="3529797" y="109253"/>
                </a:cubicBezTo>
                <a:cubicBezTo>
                  <a:pt x="3529797" y="114309"/>
                  <a:pt x="3528512" y="118829"/>
                  <a:pt x="3525941" y="122813"/>
                </a:cubicBezTo>
                <a:cubicBezTo>
                  <a:pt x="3523371" y="126798"/>
                  <a:pt x="3519686" y="129947"/>
                  <a:pt x="3514887" y="132261"/>
                </a:cubicBezTo>
                <a:cubicBezTo>
                  <a:pt x="3510089" y="134574"/>
                  <a:pt x="3504348" y="135731"/>
                  <a:pt x="3497664" y="135731"/>
                </a:cubicBezTo>
                <a:lnTo>
                  <a:pt x="3451135" y="135731"/>
                </a:lnTo>
                <a:close/>
                <a:moveTo>
                  <a:pt x="3127285" y="37017"/>
                </a:moveTo>
                <a:lnTo>
                  <a:pt x="3204919" y="37017"/>
                </a:lnTo>
                <a:lnTo>
                  <a:pt x="3204919" y="135731"/>
                </a:lnTo>
                <a:lnTo>
                  <a:pt x="3189752" y="135731"/>
                </a:lnTo>
                <a:lnTo>
                  <a:pt x="3189752" y="51156"/>
                </a:lnTo>
                <a:lnTo>
                  <a:pt x="3142452" y="51156"/>
                </a:lnTo>
                <a:lnTo>
                  <a:pt x="3142452" y="135731"/>
                </a:lnTo>
                <a:lnTo>
                  <a:pt x="3127285" y="135731"/>
                </a:lnTo>
                <a:close/>
                <a:moveTo>
                  <a:pt x="2984410" y="37017"/>
                </a:moveTo>
                <a:lnTo>
                  <a:pt x="3024769" y="37017"/>
                </a:lnTo>
                <a:cubicBezTo>
                  <a:pt x="3035395" y="37017"/>
                  <a:pt x="3043835" y="39417"/>
                  <a:pt x="3050090" y="44215"/>
                </a:cubicBezTo>
                <a:cubicBezTo>
                  <a:pt x="3056346" y="49014"/>
                  <a:pt x="3059473" y="55355"/>
                  <a:pt x="3059473" y="63238"/>
                </a:cubicBezTo>
                <a:cubicBezTo>
                  <a:pt x="3059473" y="69236"/>
                  <a:pt x="3057695" y="73874"/>
                  <a:pt x="3054139" y="77152"/>
                </a:cubicBezTo>
                <a:cubicBezTo>
                  <a:pt x="3050583" y="80430"/>
                  <a:pt x="3046020" y="82647"/>
                  <a:pt x="3040450" y="83804"/>
                </a:cubicBezTo>
                <a:cubicBezTo>
                  <a:pt x="3044092" y="84318"/>
                  <a:pt x="3047637" y="85603"/>
                  <a:pt x="3051086" y="87660"/>
                </a:cubicBezTo>
                <a:cubicBezTo>
                  <a:pt x="3054536" y="89716"/>
                  <a:pt x="3057395" y="92533"/>
                  <a:pt x="3059666" y="96111"/>
                </a:cubicBezTo>
                <a:cubicBezTo>
                  <a:pt x="3061937" y="99688"/>
                  <a:pt x="3063072" y="104069"/>
                  <a:pt x="3063072" y="109253"/>
                </a:cubicBezTo>
                <a:cubicBezTo>
                  <a:pt x="3063072" y="114309"/>
                  <a:pt x="3061787" y="118829"/>
                  <a:pt x="3059216" y="122813"/>
                </a:cubicBezTo>
                <a:cubicBezTo>
                  <a:pt x="3056646" y="126798"/>
                  <a:pt x="3052961" y="129947"/>
                  <a:pt x="3048162" y="132261"/>
                </a:cubicBezTo>
                <a:cubicBezTo>
                  <a:pt x="3043364" y="134574"/>
                  <a:pt x="3037623" y="135731"/>
                  <a:pt x="3030939" y="135731"/>
                </a:cubicBezTo>
                <a:lnTo>
                  <a:pt x="2984410" y="135731"/>
                </a:lnTo>
                <a:close/>
                <a:moveTo>
                  <a:pt x="2832010" y="37017"/>
                </a:moveTo>
                <a:lnTo>
                  <a:pt x="2847177" y="37017"/>
                </a:lnTo>
                <a:lnTo>
                  <a:pt x="2847177" y="113366"/>
                </a:lnTo>
                <a:lnTo>
                  <a:pt x="2894734" y="37017"/>
                </a:lnTo>
                <a:lnTo>
                  <a:pt x="2912215" y="37017"/>
                </a:lnTo>
                <a:lnTo>
                  <a:pt x="2912215" y="135731"/>
                </a:lnTo>
                <a:lnTo>
                  <a:pt x="2897048" y="135731"/>
                </a:lnTo>
                <a:lnTo>
                  <a:pt x="2897048" y="59382"/>
                </a:lnTo>
                <a:lnTo>
                  <a:pt x="2849747" y="135731"/>
                </a:lnTo>
                <a:lnTo>
                  <a:pt x="2832010" y="135731"/>
                </a:lnTo>
                <a:close/>
                <a:moveTo>
                  <a:pt x="2731104" y="37017"/>
                </a:moveTo>
                <a:lnTo>
                  <a:pt x="2811309" y="37017"/>
                </a:lnTo>
                <a:lnTo>
                  <a:pt x="2811309" y="51156"/>
                </a:lnTo>
                <a:lnTo>
                  <a:pt x="2778919" y="51156"/>
                </a:lnTo>
                <a:lnTo>
                  <a:pt x="2778919" y="135731"/>
                </a:lnTo>
                <a:lnTo>
                  <a:pt x="2763752" y="135731"/>
                </a:lnTo>
                <a:lnTo>
                  <a:pt x="2763752" y="51156"/>
                </a:lnTo>
                <a:lnTo>
                  <a:pt x="2731104" y="51156"/>
                </a:lnTo>
                <a:close/>
                <a:moveTo>
                  <a:pt x="2422435" y="37017"/>
                </a:moveTo>
                <a:lnTo>
                  <a:pt x="2437602" y="37017"/>
                </a:lnTo>
                <a:lnTo>
                  <a:pt x="2437602" y="79433"/>
                </a:lnTo>
                <a:lnTo>
                  <a:pt x="2484902" y="79433"/>
                </a:lnTo>
                <a:lnTo>
                  <a:pt x="2484902" y="37017"/>
                </a:lnTo>
                <a:lnTo>
                  <a:pt x="2500069" y="37017"/>
                </a:lnTo>
                <a:lnTo>
                  <a:pt x="2500069" y="135731"/>
                </a:lnTo>
                <a:lnTo>
                  <a:pt x="2484902" y="135731"/>
                </a:lnTo>
                <a:lnTo>
                  <a:pt x="2484902" y="93572"/>
                </a:lnTo>
                <a:lnTo>
                  <a:pt x="2437602" y="93572"/>
                </a:lnTo>
                <a:lnTo>
                  <a:pt x="2437602" y="135731"/>
                </a:lnTo>
                <a:lnTo>
                  <a:pt x="2422435" y="135731"/>
                </a:lnTo>
                <a:close/>
                <a:moveTo>
                  <a:pt x="1997679" y="37017"/>
                </a:moveTo>
                <a:lnTo>
                  <a:pt x="2077884" y="37017"/>
                </a:lnTo>
                <a:lnTo>
                  <a:pt x="2077884" y="51156"/>
                </a:lnTo>
                <a:lnTo>
                  <a:pt x="2045494" y="51156"/>
                </a:lnTo>
                <a:lnTo>
                  <a:pt x="2045494" y="135731"/>
                </a:lnTo>
                <a:lnTo>
                  <a:pt x="2030327" y="135731"/>
                </a:lnTo>
                <a:lnTo>
                  <a:pt x="2030327" y="51156"/>
                </a:lnTo>
                <a:lnTo>
                  <a:pt x="1997679" y="51156"/>
                </a:lnTo>
                <a:close/>
                <a:moveTo>
                  <a:pt x="1793785" y="37017"/>
                </a:moveTo>
                <a:lnTo>
                  <a:pt x="1871419" y="37017"/>
                </a:lnTo>
                <a:lnTo>
                  <a:pt x="1871419" y="135731"/>
                </a:lnTo>
                <a:lnTo>
                  <a:pt x="1856252" y="135731"/>
                </a:lnTo>
                <a:lnTo>
                  <a:pt x="1856252" y="51156"/>
                </a:lnTo>
                <a:lnTo>
                  <a:pt x="1808952" y="51156"/>
                </a:lnTo>
                <a:lnTo>
                  <a:pt x="1808952" y="135731"/>
                </a:lnTo>
                <a:lnTo>
                  <a:pt x="1793785" y="135731"/>
                </a:lnTo>
                <a:close/>
                <a:moveTo>
                  <a:pt x="1693597" y="37017"/>
                </a:moveTo>
                <a:lnTo>
                  <a:pt x="1734213" y="37017"/>
                </a:lnTo>
                <a:lnTo>
                  <a:pt x="1734213" y="135731"/>
                </a:lnTo>
                <a:lnTo>
                  <a:pt x="1719817" y="135731"/>
                </a:lnTo>
                <a:lnTo>
                  <a:pt x="1719817" y="95629"/>
                </a:lnTo>
                <a:lnTo>
                  <a:pt x="1693346" y="95629"/>
                </a:lnTo>
                <a:lnTo>
                  <a:pt x="1670461" y="135731"/>
                </a:lnTo>
                <a:lnTo>
                  <a:pt x="1654008" y="135731"/>
                </a:lnTo>
                <a:lnTo>
                  <a:pt x="1678451" y="92900"/>
                </a:lnTo>
                <a:lnTo>
                  <a:pt x="1674509" y="92094"/>
                </a:lnTo>
                <a:cubicBezTo>
                  <a:pt x="1669668" y="89738"/>
                  <a:pt x="1665941" y="86364"/>
                  <a:pt x="1663327" y="81972"/>
                </a:cubicBezTo>
                <a:cubicBezTo>
                  <a:pt x="1660713" y="77580"/>
                  <a:pt x="1659407" y="72364"/>
                  <a:pt x="1659407" y="66323"/>
                </a:cubicBezTo>
                <a:cubicBezTo>
                  <a:pt x="1659407" y="60239"/>
                  <a:pt x="1660778" y="55012"/>
                  <a:pt x="1663520" y="50642"/>
                </a:cubicBezTo>
                <a:cubicBezTo>
                  <a:pt x="1666262" y="46272"/>
                  <a:pt x="1670193" y="42909"/>
                  <a:pt x="1675313" y="40552"/>
                </a:cubicBezTo>
                <a:cubicBezTo>
                  <a:pt x="1680433" y="38196"/>
                  <a:pt x="1686527" y="37017"/>
                  <a:pt x="1693597" y="37017"/>
                </a:cubicBezTo>
                <a:close/>
                <a:moveTo>
                  <a:pt x="1555660" y="37017"/>
                </a:moveTo>
                <a:lnTo>
                  <a:pt x="1570827" y="37017"/>
                </a:lnTo>
                <a:lnTo>
                  <a:pt x="1570827" y="113366"/>
                </a:lnTo>
                <a:lnTo>
                  <a:pt x="1618384" y="37017"/>
                </a:lnTo>
                <a:lnTo>
                  <a:pt x="1635865" y="37017"/>
                </a:lnTo>
                <a:lnTo>
                  <a:pt x="1635865" y="135731"/>
                </a:lnTo>
                <a:lnTo>
                  <a:pt x="1620698" y="135731"/>
                </a:lnTo>
                <a:lnTo>
                  <a:pt x="1620698" y="59382"/>
                </a:lnTo>
                <a:lnTo>
                  <a:pt x="1573398" y="135731"/>
                </a:lnTo>
                <a:lnTo>
                  <a:pt x="1555660" y="135731"/>
                </a:lnTo>
                <a:close/>
                <a:moveTo>
                  <a:pt x="1450885" y="37017"/>
                </a:moveTo>
                <a:lnTo>
                  <a:pt x="1466052" y="37017"/>
                </a:lnTo>
                <a:lnTo>
                  <a:pt x="1466052" y="79433"/>
                </a:lnTo>
                <a:lnTo>
                  <a:pt x="1513352" y="79433"/>
                </a:lnTo>
                <a:lnTo>
                  <a:pt x="1513352" y="37017"/>
                </a:lnTo>
                <a:lnTo>
                  <a:pt x="1528519" y="37017"/>
                </a:lnTo>
                <a:lnTo>
                  <a:pt x="1528519" y="135731"/>
                </a:lnTo>
                <a:lnTo>
                  <a:pt x="1513352" y="135731"/>
                </a:lnTo>
                <a:lnTo>
                  <a:pt x="1513352" y="93572"/>
                </a:lnTo>
                <a:lnTo>
                  <a:pt x="1466052" y="93572"/>
                </a:lnTo>
                <a:lnTo>
                  <a:pt x="1466052" y="135731"/>
                </a:lnTo>
                <a:lnTo>
                  <a:pt x="1450885" y="135731"/>
                </a:lnTo>
                <a:close/>
                <a:moveTo>
                  <a:pt x="1254445" y="37017"/>
                </a:moveTo>
                <a:lnTo>
                  <a:pt x="1320255" y="37017"/>
                </a:lnTo>
                <a:lnTo>
                  <a:pt x="1320255" y="135731"/>
                </a:lnTo>
                <a:lnTo>
                  <a:pt x="1305088" y="135731"/>
                </a:lnTo>
                <a:lnTo>
                  <a:pt x="1305088" y="51156"/>
                </a:lnTo>
                <a:lnTo>
                  <a:pt x="1268841" y="51156"/>
                </a:lnTo>
                <a:lnTo>
                  <a:pt x="1267299" y="86374"/>
                </a:lnTo>
                <a:cubicBezTo>
                  <a:pt x="1266956" y="94472"/>
                  <a:pt x="1266238" y="101595"/>
                  <a:pt x="1265146" y="107743"/>
                </a:cubicBezTo>
                <a:cubicBezTo>
                  <a:pt x="1264053" y="113891"/>
                  <a:pt x="1262404" y="119043"/>
                  <a:pt x="1260197" y="123199"/>
                </a:cubicBezTo>
                <a:cubicBezTo>
                  <a:pt x="1257991" y="127355"/>
                  <a:pt x="1255067" y="130483"/>
                  <a:pt x="1251425" y="132582"/>
                </a:cubicBezTo>
                <a:cubicBezTo>
                  <a:pt x="1247783" y="134681"/>
                  <a:pt x="1243220" y="135731"/>
                  <a:pt x="1237736" y="135731"/>
                </a:cubicBezTo>
                <a:lnTo>
                  <a:pt x="1232595" y="135731"/>
                </a:lnTo>
                <a:lnTo>
                  <a:pt x="1232595" y="121592"/>
                </a:lnTo>
                <a:lnTo>
                  <a:pt x="1236194" y="121592"/>
                </a:lnTo>
                <a:cubicBezTo>
                  <a:pt x="1239150" y="121592"/>
                  <a:pt x="1241613" y="121003"/>
                  <a:pt x="1243584" y="119825"/>
                </a:cubicBezTo>
                <a:cubicBezTo>
                  <a:pt x="1245555" y="118647"/>
                  <a:pt x="1247151" y="116569"/>
                  <a:pt x="1248372" y="113591"/>
                </a:cubicBezTo>
                <a:cubicBezTo>
                  <a:pt x="1249593" y="110614"/>
                  <a:pt x="1250536" y="106458"/>
                  <a:pt x="1251200" y="101123"/>
                </a:cubicBezTo>
                <a:cubicBezTo>
                  <a:pt x="1251864" y="95789"/>
                  <a:pt x="1252346" y="88988"/>
                  <a:pt x="1252646" y="80719"/>
                </a:cubicBezTo>
                <a:close/>
                <a:moveTo>
                  <a:pt x="1136560" y="37017"/>
                </a:moveTo>
                <a:lnTo>
                  <a:pt x="1176919" y="37017"/>
                </a:lnTo>
                <a:cubicBezTo>
                  <a:pt x="1187545" y="37017"/>
                  <a:pt x="1195985" y="39417"/>
                  <a:pt x="1202240" y="44215"/>
                </a:cubicBezTo>
                <a:cubicBezTo>
                  <a:pt x="1208496" y="49014"/>
                  <a:pt x="1211623" y="55355"/>
                  <a:pt x="1211623" y="63238"/>
                </a:cubicBezTo>
                <a:cubicBezTo>
                  <a:pt x="1211623" y="69236"/>
                  <a:pt x="1209845" y="73874"/>
                  <a:pt x="1206289" y="77152"/>
                </a:cubicBezTo>
                <a:cubicBezTo>
                  <a:pt x="1202733" y="80430"/>
                  <a:pt x="1198170" y="82647"/>
                  <a:pt x="1192600" y="83804"/>
                </a:cubicBezTo>
                <a:cubicBezTo>
                  <a:pt x="1196242" y="84318"/>
                  <a:pt x="1199788" y="85603"/>
                  <a:pt x="1203237" y="87660"/>
                </a:cubicBezTo>
                <a:cubicBezTo>
                  <a:pt x="1206685" y="89716"/>
                  <a:pt x="1209545" y="92533"/>
                  <a:pt x="1211816" y="96111"/>
                </a:cubicBezTo>
                <a:cubicBezTo>
                  <a:pt x="1214087" y="99688"/>
                  <a:pt x="1215222" y="104069"/>
                  <a:pt x="1215222" y="109253"/>
                </a:cubicBezTo>
                <a:cubicBezTo>
                  <a:pt x="1215222" y="114309"/>
                  <a:pt x="1213937" y="118829"/>
                  <a:pt x="1211366" y="122813"/>
                </a:cubicBezTo>
                <a:cubicBezTo>
                  <a:pt x="1208796" y="126798"/>
                  <a:pt x="1205111" y="129947"/>
                  <a:pt x="1200312" y="132261"/>
                </a:cubicBezTo>
                <a:cubicBezTo>
                  <a:pt x="1195514" y="134574"/>
                  <a:pt x="1189773" y="135731"/>
                  <a:pt x="1183089" y="135731"/>
                </a:cubicBezTo>
                <a:lnTo>
                  <a:pt x="1136560" y="135731"/>
                </a:lnTo>
                <a:close/>
                <a:moveTo>
                  <a:pt x="1064947" y="37017"/>
                </a:moveTo>
                <a:lnTo>
                  <a:pt x="1105563" y="37017"/>
                </a:lnTo>
                <a:lnTo>
                  <a:pt x="1105563" y="135731"/>
                </a:lnTo>
                <a:lnTo>
                  <a:pt x="1091167" y="135731"/>
                </a:lnTo>
                <a:lnTo>
                  <a:pt x="1091167" y="95629"/>
                </a:lnTo>
                <a:lnTo>
                  <a:pt x="1064696" y="95629"/>
                </a:lnTo>
                <a:lnTo>
                  <a:pt x="1041811" y="135731"/>
                </a:lnTo>
                <a:lnTo>
                  <a:pt x="1025358" y="135731"/>
                </a:lnTo>
                <a:lnTo>
                  <a:pt x="1049801" y="92900"/>
                </a:lnTo>
                <a:lnTo>
                  <a:pt x="1045859" y="92094"/>
                </a:lnTo>
                <a:cubicBezTo>
                  <a:pt x="1041018" y="89738"/>
                  <a:pt x="1037290" y="86364"/>
                  <a:pt x="1034677" y="81972"/>
                </a:cubicBezTo>
                <a:cubicBezTo>
                  <a:pt x="1032063" y="77580"/>
                  <a:pt x="1030757" y="72364"/>
                  <a:pt x="1030757" y="66323"/>
                </a:cubicBezTo>
                <a:cubicBezTo>
                  <a:pt x="1030757" y="60239"/>
                  <a:pt x="1032128" y="55012"/>
                  <a:pt x="1034870" y="50642"/>
                </a:cubicBezTo>
                <a:cubicBezTo>
                  <a:pt x="1037612" y="46272"/>
                  <a:pt x="1041543" y="42909"/>
                  <a:pt x="1046663" y="40552"/>
                </a:cubicBezTo>
                <a:cubicBezTo>
                  <a:pt x="1051783" y="38196"/>
                  <a:pt x="1057877" y="37017"/>
                  <a:pt x="1064947" y="37017"/>
                </a:cubicBezTo>
                <a:close/>
                <a:moveTo>
                  <a:pt x="991236" y="37017"/>
                </a:moveTo>
                <a:lnTo>
                  <a:pt x="1006403" y="37017"/>
                </a:lnTo>
                <a:lnTo>
                  <a:pt x="1006403" y="135731"/>
                </a:lnTo>
                <a:lnTo>
                  <a:pt x="991236" y="135731"/>
                </a:lnTo>
                <a:close/>
                <a:moveTo>
                  <a:pt x="898435" y="37017"/>
                </a:moveTo>
                <a:lnTo>
                  <a:pt x="913602" y="37017"/>
                </a:lnTo>
                <a:lnTo>
                  <a:pt x="913602" y="72750"/>
                </a:lnTo>
                <a:lnTo>
                  <a:pt x="939823" y="72750"/>
                </a:lnTo>
                <a:cubicBezTo>
                  <a:pt x="951391" y="72750"/>
                  <a:pt x="960238" y="75685"/>
                  <a:pt x="966365" y="81554"/>
                </a:cubicBezTo>
                <a:cubicBezTo>
                  <a:pt x="972492" y="87424"/>
                  <a:pt x="975555" y="94857"/>
                  <a:pt x="975555" y="103855"/>
                </a:cubicBezTo>
                <a:cubicBezTo>
                  <a:pt x="975555" y="109767"/>
                  <a:pt x="974184" y="115134"/>
                  <a:pt x="971442" y="119954"/>
                </a:cubicBezTo>
                <a:cubicBezTo>
                  <a:pt x="968700" y="124774"/>
                  <a:pt x="964672" y="128608"/>
                  <a:pt x="959360" y="131457"/>
                </a:cubicBezTo>
                <a:cubicBezTo>
                  <a:pt x="954047" y="134307"/>
                  <a:pt x="947535" y="135731"/>
                  <a:pt x="939823" y="135731"/>
                </a:cubicBezTo>
                <a:lnTo>
                  <a:pt x="898435" y="135731"/>
                </a:lnTo>
                <a:close/>
                <a:moveTo>
                  <a:pt x="793660" y="37017"/>
                </a:moveTo>
                <a:lnTo>
                  <a:pt x="834019" y="37017"/>
                </a:lnTo>
                <a:cubicBezTo>
                  <a:pt x="844645" y="37017"/>
                  <a:pt x="853086" y="39417"/>
                  <a:pt x="859340" y="44215"/>
                </a:cubicBezTo>
                <a:cubicBezTo>
                  <a:pt x="865596" y="49014"/>
                  <a:pt x="868723" y="55355"/>
                  <a:pt x="868723" y="63238"/>
                </a:cubicBezTo>
                <a:cubicBezTo>
                  <a:pt x="868723" y="69236"/>
                  <a:pt x="866945" y="73874"/>
                  <a:pt x="863390" y="77152"/>
                </a:cubicBezTo>
                <a:cubicBezTo>
                  <a:pt x="859833" y="80430"/>
                  <a:pt x="855270" y="82647"/>
                  <a:pt x="849700" y="83804"/>
                </a:cubicBezTo>
                <a:cubicBezTo>
                  <a:pt x="853342" y="84318"/>
                  <a:pt x="856888" y="85603"/>
                  <a:pt x="860337" y="87660"/>
                </a:cubicBezTo>
                <a:cubicBezTo>
                  <a:pt x="863786" y="89716"/>
                  <a:pt x="866645" y="92533"/>
                  <a:pt x="868916" y="96111"/>
                </a:cubicBezTo>
                <a:cubicBezTo>
                  <a:pt x="871187" y="99688"/>
                  <a:pt x="872322" y="104069"/>
                  <a:pt x="872322" y="109253"/>
                </a:cubicBezTo>
                <a:cubicBezTo>
                  <a:pt x="872322" y="114309"/>
                  <a:pt x="871037" y="118829"/>
                  <a:pt x="868466" y="122813"/>
                </a:cubicBezTo>
                <a:cubicBezTo>
                  <a:pt x="865896" y="126798"/>
                  <a:pt x="862211" y="129947"/>
                  <a:pt x="857413" y="132261"/>
                </a:cubicBezTo>
                <a:cubicBezTo>
                  <a:pt x="852614" y="134574"/>
                  <a:pt x="846873" y="135731"/>
                  <a:pt x="840189" y="135731"/>
                </a:cubicBezTo>
                <a:lnTo>
                  <a:pt x="793660" y="135731"/>
                </a:lnTo>
                <a:close/>
                <a:moveTo>
                  <a:pt x="507910" y="37017"/>
                </a:moveTo>
                <a:lnTo>
                  <a:pt x="523077" y="37017"/>
                </a:lnTo>
                <a:lnTo>
                  <a:pt x="523077" y="72750"/>
                </a:lnTo>
                <a:lnTo>
                  <a:pt x="549298" y="72750"/>
                </a:lnTo>
                <a:cubicBezTo>
                  <a:pt x="560866" y="72750"/>
                  <a:pt x="569713" y="75685"/>
                  <a:pt x="575840" y="81554"/>
                </a:cubicBezTo>
                <a:cubicBezTo>
                  <a:pt x="581967" y="87424"/>
                  <a:pt x="585030" y="94857"/>
                  <a:pt x="585030" y="103855"/>
                </a:cubicBezTo>
                <a:cubicBezTo>
                  <a:pt x="585030" y="109767"/>
                  <a:pt x="583659" y="115134"/>
                  <a:pt x="580917" y="119954"/>
                </a:cubicBezTo>
                <a:cubicBezTo>
                  <a:pt x="578175" y="124774"/>
                  <a:pt x="574148" y="128608"/>
                  <a:pt x="568835" y="131457"/>
                </a:cubicBezTo>
                <a:cubicBezTo>
                  <a:pt x="563522" y="134307"/>
                  <a:pt x="557010" y="135731"/>
                  <a:pt x="549298" y="135731"/>
                </a:cubicBezTo>
                <a:lnTo>
                  <a:pt x="507910" y="135731"/>
                </a:lnTo>
                <a:close/>
                <a:moveTo>
                  <a:pt x="416245" y="37017"/>
                </a:moveTo>
                <a:lnTo>
                  <a:pt x="482054" y="37017"/>
                </a:lnTo>
                <a:lnTo>
                  <a:pt x="482054" y="135731"/>
                </a:lnTo>
                <a:lnTo>
                  <a:pt x="466887" y="135731"/>
                </a:lnTo>
                <a:lnTo>
                  <a:pt x="466887" y="51156"/>
                </a:lnTo>
                <a:lnTo>
                  <a:pt x="430641" y="51156"/>
                </a:lnTo>
                <a:lnTo>
                  <a:pt x="429099" y="86374"/>
                </a:lnTo>
                <a:cubicBezTo>
                  <a:pt x="428756" y="94472"/>
                  <a:pt x="428038" y="101595"/>
                  <a:pt x="426946" y="107743"/>
                </a:cubicBezTo>
                <a:cubicBezTo>
                  <a:pt x="425853" y="113891"/>
                  <a:pt x="424204" y="119043"/>
                  <a:pt x="421997" y="123199"/>
                </a:cubicBezTo>
                <a:cubicBezTo>
                  <a:pt x="419791" y="127355"/>
                  <a:pt x="416866" y="130483"/>
                  <a:pt x="413225" y="132582"/>
                </a:cubicBezTo>
                <a:cubicBezTo>
                  <a:pt x="409583" y="134681"/>
                  <a:pt x="405020" y="135731"/>
                  <a:pt x="399536" y="135731"/>
                </a:cubicBezTo>
                <a:lnTo>
                  <a:pt x="394395" y="135731"/>
                </a:lnTo>
                <a:lnTo>
                  <a:pt x="394395" y="121592"/>
                </a:lnTo>
                <a:lnTo>
                  <a:pt x="397993" y="121592"/>
                </a:lnTo>
                <a:cubicBezTo>
                  <a:pt x="400950" y="121592"/>
                  <a:pt x="403413" y="121003"/>
                  <a:pt x="405384" y="119825"/>
                </a:cubicBezTo>
                <a:cubicBezTo>
                  <a:pt x="407355" y="118647"/>
                  <a:pt x="408951" y="116569"/>
                  <a:pt x="410172" y="113591"/>
                </a:cubicBezTo>
                <a:cubicBezTo>
                  <a:pt x="411393" y="110614"/>
                  <a:pt x="412336" y="106458"/>
                  <a:pt x="413000" y="101123"/>
                </a:cubicBezTo>
                <a:cubicBezTo>
                  <a:pt x="413664" y="95789"/>
                  <a:pt x="414146" y="88988"/>
                  <a:pt x="414446" y="80719"/>
                </a:cubicBezTo>
                <a:close/>
                <a:moveTo>
                  <a:pt x="184060" y="37017"/>
                </a:moveTo>
                <a:lnTo>
                  <a:pt x="199227" y="37017"/>
                </a:lnTo>
                <a:lnTo>
                  <a:pt x="199227" y="121592"/>
                </a:lnTo>
                <a:lnTo>
                  <a:pt x="246527" y="121592"/>
                </a:lnTo>
                <a:lnTo>
                  <a:pt x="246527" y="37017"/>
                </a:lnTo>
                <a:lnTo>
                  <a:pt x="261694" y="37017"/>
                </a:lnTo>
                <a:lnTo>
                  <a:pt x="261694" y="121592"/>
                </a:lnTo>
                <a:lnTo>
                  <a:pt x="276861" y="121592"/>
                </a:lnTo>
                <a:lnTo>
                  <a:pt x="276861" y="167607"/>
                </a:lnTo>
                <a:lnTo>
                  <a:pt x="261694" y="167607"/>
                </a:lnTo>
                <a:lnTo>
                  <a:pt x="261694" y="135731"/>
                </a:lnTo>
                <a:lnTo>
                  <a:pt x="184060" y="135731"/>
                </a:lnTo>
                <a:close/>
                <a:moveTo>
                  <a:pt x="5851124" y="35732"/>
                </a:moveTo>
                <a:cubicBezTo>
                  <a:pt x="5854294" y="35732"/>
                  <a:pt x="5857946" y="36107"/>
                  <a:pt x="5862081" y="36857"/>
                </a:cubicBezTo>
                <a:cubicBezTo>
                  <a:pt x="5866216" y="37607"/>
                  <a:pt x="5870221" y="39138"/>
                  <a:pt x="5874099" y="41452"/>
                </a:cubicBezTo>
                <a:cubicBezTo>
                  <a:pt x="5877976" y="43765"/>
                  <a:pt x="5881200" y="47257"/>
                  <a:pt x="5883771" y="51927"/>
                </a:cubicBezTo>
                <a:cubicBezTo>
                  <a:pt x="5886342" y="56597"/>
                  <a:pt x="5887626" y="62853"/>
                  <a:pt x="5887626" y="70693"/>
                </a:cubicBezTo>
                <a:lnTo>
                  <a:pt x="5887626" y="135731"/>
                </a:lnTo>
                <a:lnTo>
                  <a:pt x="5872460" y="135731"/>
                </a:lnTo>
                <a:lnTo>
                  <a:pt x="5872460" y="122364"/>
                </a:lnTo>
                <a:lnTo>
                  <a:pt x="5871688" y="122364"/>
                </a:lnTo>
                <a:cubicBezTo>
                  <a:pt x="5870660" y="124506"/>
                  <a:pt x="5868947" y="126798"/>
                  <a:pt x="5866548" y="129240"/>
                </a:cubicBezTo>
                <a:cubicBezTo>
                  <a:pt x="5864148" y="131682"/>
                  <a:pt x="5860956" y="133760"/>
                  <a:pt x="5856972" y="135474"/>
                </a:cubicBezTo>
                <a:cubicBezTo>
                  <a:pt x="5852986" y="137188"/>
                  <a:pt x="5848124" y="138045"/>
                  <a:pt x="5842382" y="138045"/>
                </a:cubicBezTo>
                <a:cubicBezTo>
                  <a:pt x="5836128" y="138045"/>
                  <a:pt x="5830451" y="136856"/>
                  <a:pt x="5825352" y="134478"/>
                </a:cubicBezTo>
                <a:cubicBezTo>
                  <a:pt x="5820254" y="132100"/>
                  <a:pt x="5816204" y="128651"/>
                  <a:pt x="5813206" y="124131"/>
                </a:cubicBezTo>
                <a:cubicBezTo>
                  <a:pt x="5810207" y="119611"/>
                  <a:pt x="5808708" y="114137"/>
                  <a:pt x="5808708" y="107711"/>
                </a:cubicBezTo>
                <a:cubicBezTo>
                  <a:pt x="5808708" y="102055"/>
                  <a:pt x="5809822" y="97460"/>
                  <a:pt x="5812049" y="93926"/>
                </a:cubicBezTo>
                <a:cubicBezTo>
                  <a:pt x="5814277" y="90391"/>
                  <a:pt x="5817254" y="87617"/>
                  <a:pt x="5820982" y="85603"/>
                </a:cubicBezTo>
                <a:cubicBezTo>
                  <a:pt x="5824710" y="83589"/>
                  <a:pt x="5828834" y="82079"/>
                  <a:pt x="5833354" y="81072"/>
                </a:cubicBezTo>
                <a:cubicBezTo>
                  <a:pt x="5837874" y="80065"/>
                  <a:pt x="5842426" y="79262"/>
                  <a:pt x="5847010" y="78662"/>
                </a:cubicBezTo>
                <a:cubicBezTo>
                  <a:pt x="5853009" y="77891"/>
                  <a:pt x="5857882" y="77302"/>
                  <a:pt x="5861631" y="76895"/>
                </a:cubicBezTo>
                <a:cubicBezTo>
                  <a:pt x="5865380" y="76488"/>
                  <a:pt x="5868122" y="75792"/>
                  <a:pt x="5869857" y="74806"/>
                </a:cubicBezTo>
                <a:cubicBezTo>
                  <a:pt x="5871592" y="73821"/>
                  <a:pt x="5872460" y="72107"/>
                  <a:pt x="5872460" y="69665"/>
                </a:cubicBezTo>
                <a:lnTo>
                  <a:pt x="5872460" y="69151"/>
                </a:lnTo>
                <a:cubicBezTo>
                  <a:pt x="5872460" y="62810"/>
                  <a:pt x="5870735" y="57883"/>
                  <a:pt x="5867286" y="54369"/>
                </a:cubicBezTo>
                <a:cubicBezTo>
                  <a:pt x="5863837" y="50856"/>
                  <a:pt x="5858620" y="49100"/>
                  <a:pt x="5851638" y="49100"/>
                </a:cubicBezTo>
                <a:cubicBezTo>
                  <a:pt x="5844396" y="49100"/>
                  <a:pt x="5838720" y="50685"/>
                  <a:pt x="5834606" y="53855"/>
                </a:cubicBezTo>
                <a:cubicBezTo>
                  <a:pt x="5830494" y="57026"/>
                  <a:pt x="5827602" y="60410"/>
                  <a:pt x="5825931" y="64009"/>
                </a:cubicBezTo>
                <a:lnTo>
                  <a:pt x="5811535" y="58868"/>
                </a:lnTo>
                <a:cubicBezTo>
                  <a:pt x="5814106" y="52870"/>
                  <a:pt x="5817544" y="48189"/>
                  <a:pt x="5821850" y="44826"/>
                </a:cubicBezTo>
                <a:cubicBezTo>
                  <a:pt x="5826156" y="41463"/>
                  <a:pt x="5830869" y="39106"/>
                  <a:pt x="5835988" y="37756"/>
                </a:cubicBezTo>
                <a:cubicBezTo>
                  <a:pt x="5841108" y="36407"/>
                  <a:pt x="5846154" y="35732"/>
                  <a:pt x="5851124" y="35732"/>
                </a:cubicBezTo>
                <a:close/>
                <a:moveTo>
                  <a:pt x="5557904" y="35732"/>
                </a:moveTo>
                <a:cubicBezTo>
                  <a:pt x="5563046" y="35732"/>
                  <a:pt x="5568124" y="36589"/>
                  <a:pt x="5573136" y="38303"/>
                </a:cubicBezTo>
                <a:cubicBezTo>
                  <a:pt x="5578149" y="40017"/>
                  <a:pt x="5582712" y="42791"/>
                  <a:pt x="5586825" y="46625"/>
                </a:cubicBezTo>
                <a:cubicBezTo>
                  <a:pt x="5590938" y="50460"/>
                  <a:pt x="5594216" y="55526"/>
                  <a:pt x="5596658" y="61824"/>
                </a:cubicBezTo>
                <a:cubicBezTo>
                  <a:pt x="5599100" y="68122"/>
                  <a:pt x="5600320" y="75877"/>
                  <a:pt x="5600320" y="85089"/>
                </a:cubicBezTo>
                <a:lnTo>
                  <a:pt x="5600320" y="91516"/>
                </a:lnTo>
                <a:lnTo>
                  <a:pt x="5529022" y="91516"/>
                </a:lnTo>
                <a:lnTo>
                  <a:pt x="5532488" y="108386"/>
                </a:lnTo>
                <a:cubicBezTo>
                  <a:pt x="5535080" y="113548"/>
                  <a:pt x="5538689" y="117469"/>
                  <a:pt x="5543316" y="120146"/>
                </a:cubicBezTo>
                <a:cubicBezTo>
                  <a:pt x="5547944" y="122824"/>
                  <a:pt x="5553320" y="124163"/>
                  <a:pt x="5559448" y="124163"/>
                </a:cubicBezTo>
                <a:cubicBezTo>
                  <a:pt x="5563432" y="124163"/>
                  <a:pt x="5567042" y="123595"/>
                  <a:pt x="5570276" y="122460"/>
                </a:cubicBezTo>
                <a:cubicBezTo>
                  <a:pt x="5573510" y="121325"/>
                  <a:pt x="5576306" y="119611"/>
                  <a:pt x="5578664" y="117319"/>
                </a:cubicBezTo>
                <a:cubicBezTo>
                  <a:pt x="5581020" y="115027"/>
                  <a:pt x="5582840" y="112167"/>
                  <a:pt x="5584126" y="108739"/>
                </a:cubicBezTo>
                <a:lnTo>
                  <a:pt x="5598778" y="112852"/>
                </a:lnTo>
                <a:cubicBezTo>
                  <a:pt x="5597236" y="117822"/>
                  <a:pt x="5594644" y="122182"/>
                  <a:pt x="5591002" y="125930"/>
                </a:cubicBezTo>
                <a:cubicBezTo>
                  <a:pt x="5587360" y="129679"/>
                  <a:pt x="5582862" y="132593"/>
                  <a:pt x="5577506" y="134671"/>
                </a:cubicBezTo>
                <a:cubicBezTo>
                  <a:pt x="5572150" y="136749"/>
                  <a:pt x="5566131" y="137788"/>
                  <a:pt x="5559448" y="137788"/>
                </a:cubicBezTo>
                <a:cubicBezTo>
                  <a:pt x="5549936" y="137788"/>
                  <a:pt x="5541742" y="135678"/>
                  <a:pt x="5534866" y="131457"/>
                </a:cubicBezTo>
                <a:cubicBezTo>
                  <a:pt x="5527989" y="127237"/>
                  <a:pt x="5522698" y="121325"/>
                  <a:pt x="5518992" y="113720"/>
                </a:cubicBezTo>
                <a:cubicBezTo>
                  <a:pt x="5515285" y="106115"/>
                  <a:pt x="5513432" y="97257"/>
                  <a:pt x="5513432" y="87145"/>
                </a:cubicBezTo>
                <a:cubicBezTo>
                  <a:pt x="5513432" y="77034"/>
                  <a:pt x="5515285" y="68112"/>
                  <a:pt x="5518992" y="60378"/>
                </a:cubicBezTo>
                <a:cubicBezTo>
                  <a:pt x="5522698" y="52645"/>
                  <a:pt x="5527882" y="46604"/>
                  <a:pt x="5534544" y="42255"/>
                </a:cubicBezTo>
                <a:cubicBezTo>
                  <a:pt x="5541206" y="37906"/>
                  <a:pt x="5548993" y="35732"/>
                  <a:pt x="5557904" y="35732"/>
                </a:cubicBezTo>
                <a:close/>
                <a:moveTo>
                  <a:pt x="5453386" y="35732"/>
                </a:moveTo>
                <a:cubicBezTo>
                  <a:pt x="5462298" y="35732"/>
                  <a:pt x="5470106" y="37853"/>
                  <a:pt x="5476812" y="42094"/>
                </a:cubicBezTo>
                <a:cubicBezTo>
                  <a:pt x="5483518" y="46336"/>
                  <a:pt x="5488744" y="52291"/>
                  <a:pt x="5492493" y="59961"/>
                </a:cubicBezTo>
                <a:cubicBezTo>
                  <a:pt x="5496242" y="67630"/>
                  <a:pt x="5498116" y="76606"/>
                  <a:pt x="5498116" y="86888"/>
                </a:cubicBezTo>
                <a:cubicBezTo>
                  <a:pt x="5498116" y="97085"/>
                  <a:pt x="5496242" y="105997"/>
                  <a:pt x="5492493" y="113623"/>
                </a:cubicBezTo>
                <a:cubicBezTo>
                  <a:pt x="5488744" y="121250"/>
                  <a:pt x="5483518" y="127184"/>
                  <a:pt x="5476812" y="131425"/>
                </a:cubicBezTo>
                <a:cubicBezTo>
                  <a:pt x="5470106" y="135667"/>
                  <a:pt x="5462298" y="137788"/>
                  <a:pt x="5453386" y="137788"/>
                </a:cubicBezTo>
                <a:cubicBezTo>
                  <a:pt x="5444475" y="137788"/>
                  <a:pt x="5436667" y="135667"/>
                  <a:pt x="5429962" y="131425"/>
                </a:cubicBezTo>
                <a:cubicBezTo>
                  <a:pt x="5423256" y="127184"/>
                  <a:pt x="5418030" y="121250"/>
                  <a:pt x="5414280" y="113623"/>
                </a:cubicBezTo>
                <a:cubicBezTo>
                  <a:pt x="5410531" y="105997"/>
                  <a:pt x="5408657" y="97085"/>
                  <a:pt x="5408657" y="86888"/>
                </a:cubicBezTo>
                <a:cubicBezTo>
                  <a:pt x="5408657" y="76606"/>
                  <a:pt x="5410531" y="67630"/>
                  <a:pt x="5414280" y="59961"/>
                </a:cubicBezTo>
                <a:cubicBezTo>
                  <a:pt x="5418030" y="52291"/>
                  <a:pt x="5423256" y="46336"/>
                  <a:pt x="5429962" y="42094"/>
                </a:cubicBezTo>
                <a:cubicBezTo>
                  <a:pt x="5436667" y="37853"/>
                  <a:pt x="5444475" y="35732"/>
                  <a:pt x="5453386" y="35732"/>
                </a:cubicBezTo>
                <a:close/>
                <a:moveTo>
                  <a:pt x="5343972" y="35732"/>
                </a:moveTo>
                <a:cubicBezTo>
                  <a:pt x="5352282" y="35732"/>
                  <a:pt x="5359610" y="37810"/>
                  <a:pt x="5365950" y="41966"/>
                </a:cubicBezTo>
                <a:cubicBezTo>
                  <a:pt x="5372291" y="46122"/>
                  <a:pt x="5377240" y="52013"/>
                  <a:pt x="5380796" y="59639"/>
                </a:cubicBezTo>
                <a:cubicBezTo>
                  <a:pt x="5384352" y="67266"/>
                  <a:pt x="5386130" y="76263"/>
                  <a:pt x="5386130" y="86631"/>
                </a:cubicBezTo>
                <a:cubicBezTo>
                  <a:pt x="5386130" y="97085"/>
                  <a:pt x="5384352" y="106136"/>
                  <a:pt x="5380796" y="113784"/>
                </a:cubicBezTo>
                <a:cubicBezTo>
                  <a:pt x="5377240" y="121432"/>
                  <a:pt x="5372312" y="127344"/>
                  <a:pt x="5366014" y="131522"/>
                </a:cubicBezTo>
                <a:cubicBezTo>
                  <a:pt x="5359717" y="135699"/>
                  <a:pt x="5352454" y="137788"/>
                  <a:pt x="5344228" y="137788"/>
                </a:cubicBezTo>
                <a:cubicBezTo>
                  <a:pt x="5337887" y="137788"/>
                  <a:pt x="5332810" y="136727"/>
                  <a:pt x="5328997" y="134606"/>
                </a:cubicBezTo>
                <a:cubicBezTo>
                  <a:pt x="5325184" y="132486"/>
                  <a:pt x="5322250" y="130065"/>
                  <a:pt x="5320192" y="127344"/>
                </a:cubicBezTo>
                <a:cubicBezTo>
                  <a:pt x="5318136" y="124624"/>
                  <a:pt x="5316550" y="122364"/>
                  <a:pt x="5315437" y="120564"/>
                </a:cubicBezTo>
                <a:lnTo>
                  <a:pt x="5314152" y="120564"/>
                </a:lnTo>
                <a:lnTo>
                  <a:pt x="5314152" y="172749"/>
                </a:lnTo>
                <a:lnTo>
                  <a:pt x="5298985" y="172749"/>
                </a:lnTo>
                <a:lnTo>
                  <a:pt x="5298985" y="37017"/>
                </a:lnTo>
                <a:lnTo>
                  <a:pt x="5313637" y="37017"/>
                </a:lnTo>
                <a:lnTo>
                  <a:pt x="5313637" y="52698"/>
                </a:lnTo>
                <a:lnTo>
                  <a:pt x="5315437" y="52698"/>
                </a:lnTo>
                <a:cubicBezTo>
                  <a:pt x="5316550" y="50985"/>
                  <a:pt x="5318104" y="48789"/>
                  <a:pt x="5320096" y="46111"/>
                </a:cubicBezTo>
                <a:cubicBezTo>
                  <a:pt x="5322088" y="43433"/>
                  <a:pt x="5324959" y="41034"/>
                  <a:pt x="5328708" y="38913"/>
                </a:cubicBezTo>
                <a:cubicBezTo>
                  <a:pt x="5332456" y="36792"/>
                  <a:pt x="5337544" y="35732"/>
                  <a:pt x="5343972" y="35732"/>
                </a:cubicBezTo>
                <a:close/>
                <a:moveTo>
                  <a:pt x="5081912" y="35732"/>
                </a:moveTo>
                <a:cubicBezTo>
                  <a:pt x="5090824" y="35732"/>
                  <a:pt x="5098632" y="37853"/>
                  <a:pt x="5105337" y="42094"/>
                </a:cubicBezTo>
                <a:cubicBezTo>
                  <a:pt x="5112043" y="46336"/>
                  <a:pt x="5117269" y="52291"/>
                  <a:pt x="5121018" y="59961"/>
                </a:cubicBezTo>
                <a:cubicBezTo>
                  <a:pt x="5124767" y="67630"/>
                  <a:pt x="5126642" y="76606"/>
                  <a:pt x="5126642" y="86888"/>
                </a:cubicBezTo>
                <a:cubicBezTo>
                  <a:pt x="5126642" y="97085"/>
                  <a:pt x="5124767" y="105997"/>
                  <a:pt x="5121018" y="113623"/>
                </a:cubicBezTo>
                <a:cubicBezTo>
                  <a:pt x="5117269" y="121250"/>
                  <a:pt x="5112043" y="127184"/>
                  <a:pt x="5105337" y="131425"/>
                </a:cubicBezTo>
                <a:cubicBezTo>
                  <a:pt x="5098632" y="135667"/>
                  <a:pt x="5090824" y="137788"/>
                  <a:pt x="5081912" y="137788"/>
                </a:cubicBezTo>
                <a:cubicBezTo>
                  <a:pt x="5073000" y="137788"/>
                  <a:pt x="5065192" y="135667"/>
                  <a:pt x="5058487" y="131425"/>
                </a:cubicBezTo>
                <a:cubicBezTo>
                  <a:pt x="5051781" y="127184"/>
                  <a:pt x="5046555" y="121250"/>
                  <a:pt x="5042806" y="113623"/>
                </a:cubicBezTo>
                <a:cubicBezTo>
                  <a:pt x="5039056" y="105997"/>
                  <a:pt x="5037182" y="97085"/>
                  <a:pt x="5037182" y="86888"/>
                </a:cubicBezTo>
                <a:cubicBezTo>
                  <a:pt x="5037182" y="76606"/>
                  <a:pt x="5039056" y="67630"/>
                  <a:pt x="5042806" y="59961"/>
                </a:cubicBezTo>
                <a:cubicBezTo>
                  <a:pt x="5046555" y="52291"/>
                  <a:pt x="5051781" y="46336"/>
                  <a:pt x="5058487" y="42094"/>
                </a:cubicBezTo>
                <a:cubicBezTo>
                  <a:pt x="5065192" y="37853"/>
                  <a:pt x="5073000" y="35732"/>
                  <a:pt x="5081912" y="35732"/>
                </a:cubicBezTo>
                <a:close/>
                <a:moveTo>
                  <a:pt x="4891412" y="35732"/>
                </a:moveTo>
                <a:cubicBezTo>
                  <a:pt x="4900324" y="35732"/>
                  <a:pt x="4908132" y="37853"/>
                  <a:pt x="4914837" y="42094"/>
                </a:cubicBezTo>
                <a:cubicBezTo>
                  <a:pt x="4921543" y="46336"/>
                  <a:pt x="4926770" y="52291"/>
                  <a:pt x="4930518" y="59961"/>
                </a:cubicBezTo>
                <a:cubicBezTo>
                  <a:pt x="4934267" y="67630"/>
                  <a:pt x="4936142" y="76606"/>
                  <a:pt x="4936142" y="86888"/>
                </a:cubicBezTo>
                <a:cubicBezTo>
                  <a:pt x="4936142" y="97085"/>
                  <a:pt x="4934267" y="105997"/>
                  <a:pt x="4930518" y="113623"/>
                </a:cubicBezTo>
                <a:cubicBezTo>
                  <a:pt x="4926769" y="121250"/>
                  <a:pt x="4921543" y="127184"/>
                  <a:pt x="4914837" y="131425"/>
                </a:cubicBezTo>
                <a:cubicBezTo>
                  <a:pt x="4908132" y="135667"/>
                  <a:pt x="4900324" y="137788"/>
                  <a:pt x="4891412" y="137788"/>
                </a:cubicBezTo>
                <a:cubicBezTo>
                  <a:pt x="4882500" y="137788"/>
                  <a:pt x="4874692" y="135667"/>
                  <a:pt x="4867987" y="131425"/>
                </a:cubicBezTo>
                <a:cubicBezTo>
                  <a:pt x="4861282" y="127184"/>
                  <a:pt x="4856055" y="121250"/>
                  <a:pt x="4852306" y="113623"/>
                </a:cubicBezTo>
                <a:cubicBezTo>
                  <a:pt x="4848557" y="105997"/>
                  <a:pt x="4846683" y="97085"/>
                  <a:pt x="4846683" y="86888"/>
                </a:cubicBezTo>
                <a:cubicBezTo>
                  <a:pt x="4846683" y="76606"/>
                  <a:pt x="4848557" y="67630"/>
                  <a:pt x="4852306" y="59961"/>
                </a:cubicBezTo>
                <a:cubicBezTo>
                  <a:pt x="4856055" y="52291"/>
                  <a:pt x="4861282" y="46336"/>
                  <a:pt x="4867987" y="42094"/>
                </a:cubicBezTo>
                <a:cubicBezTo>
                  <a:pt x="4874692" y="37853"/>
                  <a:pt x="4882500" y="35732"/>
                  <a:pt x="4891412" y="35732"/>
                </a:cubicBezTo>
                <a:close/>
                <a:moveTo>
                  <a:pt x="4586613" y="35732"/>
                </a:moveTo>
                <a:cubicBezTo>
                  <a:pt x="4595524" y="35732"/>
                  <a:pt x="4603332" y="37853"/>
                  <a:pt x="4610038" y="42094"/>
                </a:cubicBezTo>
                <a:cubicBezTo>
                  <a:pt x="4616743" y="46336"/>
                  <a:pt x="4621970" y="52291"/>
                  <a:pt x="4625719" y="59961"/>
                </a:cubicBezTo>
                <a:cubicBezTo>
                  <a:pt x="4629468" y="67630"/>
                  <a:pt x="4631342" y="76606"/>
                  <a:pt x="4631342" y="86888"/>
                </a:cubicBezTo>
                <a:cubicBezTo>
                  <a:pt x="4631342" y="97085"/>
                  <a:pt x="4629468" y="105997"/>
                  <a:pt x="4625719" y="113623"/>
                </a:cubicBezTo>
                <a:cubicBezTo>
                  <a:pt x="4621970" y="121250"/>
                  <a:pt x="4616743" y="127184"/>
                  <a:pt x="4610038" y="131425"/>
                </a:cubicBezTo>
                <a:cubicBezTo>
                  <a:pt x="4603332" y="135667"/>
                  <a:pt x="4595524" y="137788"/>
                  <a:pt x="4586613" y="137788"/>
                </a:cubicBezTo>
                <a:cubicBezTo>
                  <a:pt x="4577701" y="137788"/>
                  <a:pt x="4569893" y="135667"/>
                  <a:pt x="4563187" y="131425"/>
                </a:cubicBezTo>
                <a:cubicBezTo>
                  <a:pt x="4556482" y="127184"/>
                  <a:pt x="4551255" y="121250"/>
                  <a:pt x="4547506" y="113623"/>
                </a:cubicBezTo>
                <a:cubicBezTo>
                  <a:pt x="4543757" y="105997"/>
                  <a:pt x="4541883" y="97085"/>
                  <a:pt x="4541883" y="86888"/>
                </a:cubicBezTo>
                <a:cubicBezTo>
                  <a:pt x="4541883" y="76606"/>
                  <a:pt x="4543757" y="67630"/>
                  <a:pt x="4547506" y="59961"/>
                </a:cubicBezTo>
                <a:cubicBezTo>
                  <a:pt x="4551255" y="52291"/>
                  <a:pt x="4556482" y="46336"/>
                  <a:pt x="4563187" y="42094"/>
                </a:cubicBezTo>
                <a:cubicBezTo>
                  <a:pt x="4569893" y="37853"/>
                  <a:pt x="4577701" y="35732"/>
                  <a:pt x="4586613" y="35732"/>
                </a:cubicBezTo>
                <a:close/>
                <a:moveTo>
                  <a:pt x="3814830" y="35732"/>
                </a:moveTo>
                <a:cubicBezTo>
                  <a:pt x="3819971" y="35732"/>
                  <a:pt x="3825048" y="36589"/>
                  <a:pt x="3830061" y="38303"/>
                </a:cubicBezTo>
                <a:cubicBezTo>
                  <a:pt x="3835074" y="40017"/>
                  <a:pt x="3839637" y="42791"/>
                  <a:pt x="3843750" y="46625"/>
                </a:cubicBezTo>
                <a:cubicBezTo>
                  <a:pt x="3847863" y="50460"/>
                  <a:pt x="3851141" y="55526"/>
                  <a:pt x="3853583" y="61824"/>
                </a:cubicBezTo>
                <a:cubicBezTo>
                  <a:pt x="3856025" y="68122"/>
                  <a:pt x="3857246" y="75877"/>
                  <a:pt x="3857246" y="85089"/>
                </a:cubicBezTo>
                <a:lnTo>
                  <a:pt x="3857246" y="91516"/>
                </a:lnTo>
                <a:lnTo>
                  <a:pt x="3785947" y="91516"/>
                </a:lnTo>
                <a:lnTo>
                  <a:pt x="3789413" y="108386"/>
                </a:lnTo>
                <a:cubicBezTo>
                  <a:pt x="3792005" y="113548"/>
                  <a:pt x="3795614" y="117469"/>
                  <a:pt x="3800241" y="120146"/>
                </a:cubicBezTo>
                <a:cubicBezTo>
                  <a:pt x="3804869" y="122824"/>
                  <a:pt x="3810246" y="124163"/>
                  <a:pt x="3816372" y="124163"/>
                </a:cubicBezTo>
                <a:cubicBezTo>
                  <a:pt x="3820357" y="124163"/>
                  <a:pt x="3823967" y="123595"/>
                  <a:pt x="3827201" y="122460"/>
                </a:cubicBezTo>
                <a:cubicBezTo>
                  <a:pt x="3830436" y="121325"/>
                  <a:pt x="3833232" y="119611"/>
                  <a:pt x="3835588" y="117319"/>
                </a:cubicBezTo>
                <a:cubicBezTo>
                  <a:pt x="3837945" y="115027"/>
                  <a:pt x="3839766" y="112167"/>
                  <a:pt x="3841051" y="108739"/>
                </a:cubicBezTo>
                <a:lnTo>
                  <a:pt x="3855704" y="112852"/>
                </a:lnTo>
                <a:cubicBezTo>
                  <a:pt x="3854161" y="117822"/>
                  <a:pt x="3851569" y="122182"/>
                  <a:pt x="3847928" y="125930"/>
                </a:cubicBezTo>
                <a:cubicBezTo>
                  <a:pt x="3844286" y="129679"/>
                  <a:pt x="3839787" y="132593"/>
                  <a:pt x="3834431" y="134671"/>
                </a:cubicBezTo>
                <a:cubicBezTo>
                  <a:pt x="3829076" y="136749"/>
                  <a:pt x="3823056" y="137788"/>
                  <a:pt x="3816372" y="137788"/>
                </a:cubicBezTo>
                <a:cubicBezTo>
                  <a:pt x="3806861" y="137788"/>
                  <a:pt x="3798667" y="135678"/>
                  <a:pt x="3791791" y="131457"/>
                </a:cubicBezTo>
                <a:cubicBezTo>
                  <a:pt x="3784914" y="127237"/>
                  <a:pt x="3779623" y="121325"/>
                  <a:pt x="3775917" y="113720"/>
                </a:cubicBezTo>
                <a:cubicBezTo>
                  <a:pt x="3772211" y="106115"/>
                  <a:pt x="3770358" y="97257"/>
                  <a:pt x="3770358" y="87145"/>
                </a:cubicBezTo>
                <a:cubicBezTo>
                  <a:pt x="3770358" y="77034"/>
                  <a:pt x="3772211" y="68112"/>
                  <a:pt x="3775917" y="60378"/>
                </a:cubicBezTo>
                <a:cubicBezTo>
                  <a:pt x="3779623" y="52645"/>
                  <a:pt x="3784807" y="46604"/>
                  <a:pt x="3791469" y="42255"/>
                </a:cubicBezTo>
                <a:cubicBezTo>
                  <a:pt x="3798131" y="37906"/>
                  <a:pt x="3805918" y="35732"/>
                  <a:pt x="3814830" y="35732"/>
                </a:cubicBezTo>
                <a:close/>
                <a:moveTo>
                  <a:pt x="3595755" y="35732"/>
                </a:moveTo>
                <a:cubicBezTo>
                  <a:pt x="3600897" y="35732"/>
                  <a:pt x="3605974" y="36589"/>
                  <a:pt x="3610986" y="38303"/>
                </a:cubicBezTo>
                <a:cubicBezTo>
                  <a:pt x="3615999" y="40017"/>
                  <a:pt x="3620562" y="42791"/>
                  <a:pt x="3624675" y="46625"/>
                </a:cubicBezTo>
                <a:cubicBezTo>
                  <a:pt x="3628788" y="50460"/>
                  <a:pt x="3632066" y="55526"/>
                  <a:pt x="3634508" y="61824"/>
                </a:cubicBezTo>
                <a:cubicBezTo>
                  <a:pt x="3636950" y="68122"/>
                  <a:pt x="3638171" y="75877"/>
                  <a:pt x="3638171" y="85089"/>
                </a:cubicBezTo>
                <a:lnTo>
                  <a:pt x="3638171" y="91516"/>
                </a:lnTo>
                <a:lnTo>
                  <a:pt x="3566872" y="91516"/>
                </a:lnTo>
                <a:lnTo>
                  <a:pt x="3570338" y="108386"/>
                </a:lnTo>
                <a:cubicBezTo>
                  <a:pt x="3572930" y="113548"/>
                  <a:pt x="3576539" y="117469"/>
                  <a:pt x="3581167" y="120146"/>
                </a:cubicBezTo>
                <a:cubicBezTo>
                  <a:pt x="3585794" y="122824"/>
                  <a:pt x="3591171" y="124163"/>
                  <a:pt x="3597297" y="124163"/>
                </a:cubicBezTo>
                <a:cubicBezTo>
                  <a:pt x="3601282" y="124163"/>
                  <a:pt x="3604891" y="123595"/>
                  <a:pt x="3608126" y="122460"/>
                </a:cubicBezTo>
                <a:cubicBezTo>
                  <a:pt x="3611361" y="121325"/>
                  <a:pt x="3614157" y="119611"/>
                  <a:pt x="3616513" y="117319"/>
                </a:cubicBezTo>
                <a:cubicBezTo>
                  <a:pt x="3618870" y="115027"/>
                  <a:pt x="3620691" y="112167"/>
                  <a:pt x="3621976" y="108739"/>
                </a:cubicBezTo>
                <a:lnTo>
                  <a:pt x="3636629" y="112852"/>
                </a:lnTo>
                <a:cubicBezTo>
                  <a:pt x="3635086" y="117822"/>
                  <a:pt x="3632494" y="122182"/>
                  <a:pt x="3628853" y="125930"/>
                </a:cubicBezTo>
                <a:cubicBezTo>
                  <a:pt x="3625211" y="129679"/>
                  <a:pt x="3620712" y="132593"/>
                  <a:pt x="3615357" y="134671"/>
                </a:cubicBezTo>
                <a:cubicBezTo>
                  <a:pt x="3610001" y="136749"/>
                  <a:pt x="3603981" y="137788"/>
                  <a:pt x="3597297" y="137788"/>
                </a:cubicBezTo>
                <a:cubicBezTo>
                  <a:pt x="3587786" y="137788"/>
                  <a:pt x="3579592" y="135678"/>
                  <a:pt x="3572716" y="131457"/>
                </a:cubicBezTo>
                <a:cubicBezTo>
                  <a:pt x="3565839" y="127237"/>
                  <a:pt x="3560548" y="121325"/>
                  <a:pt x="3556842" y="113720"/>
                </a:cubicBezTo>
                <a:cubicBezTo>
                  <a:pt x="3553136" y="106115"/>
                  <a:pt x="3551283" y="97257"/>
                  <a:pt x="3551283" y="87145"/>
                </a:cubicBezTo>
                <a:cubicBezTo>
                  <a:pt x="3551283" y="77034"/>
                  <a:pt x="3553136" y="68112"/>
                  <a:pt x="3556842" y="60378"/>
                </a:cubicBezTo>
                <a:cubicBezTo>
                  <a:pt x="3560548" y="52645"/>
                  <a:pt x="3565732" y="46604"/>
                  <a:pt x="3572394" y="42255"/>
                </a:cubicBezTo>
                <a:cubicBezTo>
                  <a:pt x="3579056" y="37906"/>
                  <a:pt x="3586843" y="35732"/>
                  <a:pt x="3595755" y="35732"/>
                </a:cubicBezTo>
                <a:close/>
                <a:moveTo>
                  <a:pt x="3386462" y="35732"/>
                </a:moveTo>
                <a:cubicBezTo>
                  <a:pt x="3395374" y="35732"/>
                  <a:pt x="3403182" y="37853"/>
                  <a:pt x="3409887" y="42094"/>
                </a:cubicBezTo>
                <a:cubicBezTo>
                  <a:pt x="3416593" y="46336"/>
                  <a:pt x="3421820" y="52291"/>
                  <a:pt x="3425568" y="59961"/>
                </a:cubicBezTo>
                <a:cubicBezTo>
                  <a:pt x="3429317" y="67630"/>
                  <a:pt x="3431192" y="76606"/>
                  <a:pt x="3431192" y="86888"/>
                </a:cubicBezTo>
                <a:cubicBezTo>
                  <a:pt x="3431192" y="97085"/>
                  <a:pt x="3429317" y="105997"/>
                  <a:pt x="3425568" y="113623"/>
                </a:cubicBezTo>
                <a:cubicBezTo>
                  <a:pt x="3421820" y="121250"/>
                  <a:pt x="3416593" y="127184"/>
                  <a:pt x="3409887" y="131425"/>
                </a:cubicBezTo>
                <a:cubicBezTo>
                  <a:pt x="3403182" y="135667"/>
                  <a:pt x="3395374" y="137788"/>
                  <a:pt x="3386462" y="137788"/>
                </a:cubicBezTo>
                <a:cubicBezTo>
                  <a:pt x="3377550" y="137788"/>
                  <a:pt x="3369742" y="135667"/>
                  <a:pt x="3363037" y="131425"/>
                </a:cubicBezTo>
                <a:cubicBezTo>
                  <a:pt x="3356332" y="127184"/>
                  <a:pt x="3351105" y="121250"/>
                  <a:pt x="3347356" y="113623"/>
                </a:cubicBezTo>
                <a:cubicBezTo>
                  <a:pt x="3343607" y="105997"/>
                  <a:pt x="3341733" y="97085"/>
                  <a:pt x="3341733" y="86888"/>
                </a:cubicBezTo>
                <a:cubicBezTo>
                  <a:pt x="3341733" y="76606"/>
                  <a:pt x="3343607" y="67630"/>
                  <a:pt x="3347356" y="59961"/>
                </a:cubicBezTo>
                <a:cubicBezTo>
                  <a:pt x="3351105" y="52291"/>
                  <a:pt x="3356332" y="46336"/>
                  <a:pt x="3363037" y="42094"/>
                </a:cubicBezTo>
                <a:cubicBezTo>
                  <a:pt x="3369742" y="37853"/>
                  <a:pt x="3377550" y="35732"/>
                  <a:pt x="3386462" y="35732"/>
                </a:cubicBezTo>
                <a:close/>
                <a:moveTo>
                  <a:pt x="3277046" y="35732"/>
                </a:moveTo>
                <a:cubicBezTo>
                  <a:pt x="3285358" y="35732"/>
                  <a:pt x="3292685" y="37810"/>
                  <a:pt x="3299026" y="41966"/>
                </a:cubicBezTo>
                <a:cubicBezTo>
                  <a:pt x="3305367" y="46122"/>
                  <a:pt x="3310315" y="52013"/>
                  <a:pt x="3313871" y="59639"/>
                </a:cubicBezTo>
                <a:cubicBezTo>
                  <a:pt x="3317427" y="67266"/>
                  <a:pt x="3319205" y="76263"/>
                  <a:pt x="3319205" y="86631"/>
                </a:cubicBezTo>
                <a:cubicBezTo>
                  <a:pt x="3319205" y="97085"/>
                  <a:pt x="3317427" y="106136"/>
                  <a:pt x="3313871" y="113784"/>
                </a:cubicBezTo>
                <a:cubicBezTo>
                  <a:pt x="3310315" y="121432"/>
                  <a:pt x="3305388" y="127344"/>
                  <a:pt x="3299090" y="131522"/>
                </a:cubicBezTo>
                <a:cubicBezTo>
                  <a:pt x="3292792" y="135699"/>
                  <a:pt x="3285530" y="137788"/>
                  <a:pt x="3277303" y="137788"/>
                </a:cubicBezTo>
                <a:cubicBezTo>
                  <a:pt x="3270963" y="137788"/>
                  <a:pt x="3265885" y="136727"/>
                  <a:pt x="3262072" y="134606"/>
                </a:cubicBezTo>
                <a:cubicBezTo>
                  <a:pt x="3258259" y="132486"/>
                  <a:pt x="3255324" y="130065"/>
                  <a:pt x="3253268" y="127344"/>
                </a:cubicBezTo>
                <a:cubicBezTo>
                  <a:pt x="3251211" y="124624"/>
                  <a:pt x="3249626" y="122364"/>
                  <a:pt x="3248512" y="120564"/>
                </a:cubicBezTo>
                <a:lnTo>
                  <a:pt x="3247227" y="120564"/>
                </a:lnTo>
                <a:lnTo>
                  <a:pt x="3247227" y="172749"/>
                </a:lnTo>
                <a:lnTo>
                  <a:pt x="3232060" y="172749"/>
                </a:lnTo>
                <a:lnTo>
                  <a:pt x="3232060" y="37017"/>
                </a:lnTo>
                <a:lnTo>
                  <a:pt x="3246712" y="37017"/>
                </a:lnTo>
                <a:lnTo>
                  <a:pt x="3246712" y="52698"/>
                </a:lnTo>
                <a:lnTo>
                  <a:pt x="3248512" y="52698"/>
                </a:lnTo>
                <a:cubicBezTo>
                  <a:pt x="3249626" y="50985"/>
                  <a:pt x="3251179" y="48789"/>
                  <a:pt x="3253171" y="46111"/>
                </a:cubicBezTo>
                <a:cubicBezTo>
                  <a:pt x="3255164" y="43433"/>
                  <a:pt x="3258034" y="41034"/>
                  <a:pt x="3261783" y="38913"/>
                </a:cubicBezTo>
                <a:cubicBezTo>
                  <a:pt x="3265532" y="36792"/>
                  <a:pt x="3270620" y="35732"/>
                  <a:pt x="3277046" y="35732"/>
                </a:cubicBezTo>
                <a:close/>
                <a:moveTo>
                  <a:pt x="2671830" y="35732"/>
                </a:moveTo>
                <a:cubicBezTo>
                  <a:pt x="2678771" y="35732"/>
                  <a:pt x="2685026" y="37017"/>
                  <a:pt x="2690596" y="39588"/>
                </a:cubicBezTo>
                <a:cubicBezTo>
                  <a:pt x="2696166" y="42159"/>
                  <a:pt x="2700729" y="45758"/>
                  <a:pt x="2704285" y="50385"/>
                </a:cubicBezTo>
                <a:cubicBezTo>
                  <a:pt x="2707841" y="55012"/>
                  <a:pt x="2710048" y="60410"/>
                  <a:pt x="2710904" y="66580"/>
                </a:cubicBezTo>
                <a:lnTo>
                  <a:pt x="2695737" y="66580"/>
                </a:lnTo>
                <a:cubicBezTo>
                  <a:pt x="2694580" y="62081"/>
                  <a:pt x="2692021" y="58086"/>
                  <a:pt x="2688058" y="54594"/>
                </a:cubicBezTo>
                <a:cubicBezTo>
                  <a:pt x="2684094" y="51103"/>
                  <a:pt x="2678771" y="49357"/>
                  <a:pt x="2672087" y="49357"/>
                </a:cubicBezTo>
                <a:cubicBezTo>
                  <a:pt x="2666175" y="49357"/>
                  <a:pt x="2661001" y="50888"/>
                  <a:pt x="2656567" y="53952"/>
                </a:cubicBezTo>
                <a:cubicBezTo>
                  <a:pt x="2652132" y="57015"/>
                  <a:pt x="2648683" y="61321"/>
                  <a:pt x="2646220" y="66869"/>
                </a:cubicBezTo>
                <a:cubicBezTo>
                  <a:pt x="2643756" y="72418"/>
                  <a:pt x="2642525" y="78919"/>
                  <a:pt x="2642525" y="86374"/>
                </a:cubicBezTo>
                <a:cubicBezTo>
                  <a:pt x="2642525" y="94001"/>
                  <a:pt x="2643735" y="100641"/>
                  <a:pt x="2646156" y="106297"/>
                </a:cubicBezTo>
                <a:cubicBezTo>
                  <a:pt x="2648576" y="111952"/>
                  <a:pt x="2652004" y="116344"/>
                  <a:pt x="2656438" y="119472"/>
                </a:cubicBezTo>
                <a:cubicBezTo>
                  <a:pt x="2660873" y="122599"/>
                  <a:pt x="2666089" y="124163"/>
                  <a:pt x="2672087" y="124163"/>
                </a:cubicBezTo>
                <a:cubicBezTo>
                  <a:pt x="2676029" y="124163"/>
                  <a:pt x="2679606" y="123478"/>
                  <a:pt x="2682820" y="122107"/>
                </a:cubicBezTo>
                <a:cubicBezTo>
                  <a:pt x="2686033" y="120736"/>
                  <a:pt x="2688754" y="118765"/>
                  <a:pt x="2690982" y="116194"/>
                </a:cubicBezTo>
                <a:cubicBezTo>
                  <a:pt x="2693210" y="113623"/>
                  <a:pt x="2694795" y="110539"/>
                  <a:pt x="2695737" y="106940"/>
                </a:cubicBezTo>
                <a:lnTo>
                  <a:pt x="2710904" y="106940"/>
                </a:lnTo>
                <a:cubicBezTo>
                  <a:pt x="2710048" y="112766"/>
                  <a:pt x="2707937" y="118004"/>
                  <a:pt x="2704574" y="122653"/>
                </a:cubicBezTo>
                <a:cubicBezTo>
                  <a:pt x="2701211" y="127301"/>
                  <a:pt x="2696776" y="130986"/>
                  <a:pt x="2691271" y="133707"/>
                </a:cubicBezTo>
                <a:cubicBezTo>
                  <a:pt x="2685765" y="136427"/>
                  <a:pt x="2679371" y="137788"/>
                  <a:pt x="2672087" y="137788"/>
                </a:cubicBezTo>
                <a:cubicBezTo>
                  <a:pt x="2662833" y="137788"/>
                  <a:pt x="2654864" y="135603"/>
                  <a:pt x="2648180" y="131232"/>
                </a:cubicBezTo>
                <a:cubicBezTo>
                  <a:pt x="2641496" y="126862"/>
                  <a:pt x="2636355" y="120843"/>
                  <a:pt x="2632756" y="113173"/>
                </a:cubicBezTo>
                <a:cubicBezTo>
                  <a:pt x="2629157" y="105504"/>
                  <a:pt x="2627358" y="96743"/>
                  <a:pt x="2627358" y="86888"/>
                </a:cubicBezTo>
                <a:cubicBezTo>
                  <a:pt x="2627358" y="76863"/>
                  <a:pt x="2629211" y="68005"/>
                  <a:pt x="2632917" y="60314"/>
                </a:cubicBezTo>
                <a:cubicBezTo>
                  <a:pt x="2636623" y="52623"/>
                  <a:pt x="2641807" y="46604"/>
                  <a:pt x="2648469" y="42255"/>
                </a:cubicBezTo>
                <a:cubicBezTo>
                  <a:pt x="2655132" y="37906"/>
                  <a:pt x="2662918" y="35732"/>
                  <a:pt x="2671830" y="35732"/>
                </a:cubicBezTo>
                <a:close/>
                <a:moveTo>
                  <a:pt x="2567312" y="35732"/>
                </a:moveTo>
                <a:cubicBezTo>
                  <a:pt x="2576224" y="35732"/>
                  <a:pt x="2584032" y="37853"/>
                  <a:pt x="2590737" y="42094"/>
                </a:cubicBezTo>
                <a:cubicBezTo>
                  <a:pt x="2597443" y="46336"/>
                  <a:pt x="2602670" y="52291"/>
                  <a:pt x="2606418" y="59961"/>
                </a:cubicBezTo>
                <a:cubicBezTo>
                  <a:pt x="2610167" y="67630"/>
                  <a:pt x="2612042" y="76606"/>
                  <a:pt x="2612042" y="86888"/>
                </a:cubicBezTo>
                <a:cubicBezTo>
                  <a:pt x="2612042" y="97085"/>
                  <a:pt x="2610167" y="105997"/>
                  <a:pt x="2606418" y="113623"/>
                </a:cubicBezTo>
                <a:cubicBezTo>
                  <a:pt x="2602670" y="121250"/>
                  <a:pt x="2597443" y="127184"/>
                  <a:pt x="2590737" y="131425"/>
                </a:cubicBezTo>
                <a:cubicBezTo>
                  <a:pt x="2584032" y="135667"/>
                  <a:pt x="2576224" y="137788"/>
                  <a:pt x="2567312" y="137788"/>
                </a:cubicBezTo>
                <a:cubicBezTo>
                  <a:pt x="2558400" y="137788"/>
                  <a:pt x="2550592" y="135667"/>
                  <a:pt x="2543887" y="131425"/>
                </a:cubicBezTo>
                <a:cubicBezTo>
                  <a:pt x="2537182" y="127184"/>
                  <a:pt x="2531955" y="121250"/>
                  <a:pt x="2528206" y="113623"/>
                </a:cubicBezTo>
                <a:cubicBezTo>
                  <a:pt x="2524457" y="105997"/>
                  <a:pt x="2522583" y="97085"/>
                  <a:pt x="2522583" y="86888"/>
                </a:cubicBezTo>
                <a:cubicBezTo>
                  <a:pt x="2522583" y="76606"/>
                  <a:pt x="2524457" y="67630"/>
                  <a:pt x="2528206" y="59961"/>
                </a:cubicBezTo>
                <a:cubicBezTo>
                  <a:pt x="2531955" y="52291"/>
                  <a:pt x="2537182" y="46336"/>
                  <a:pt x="2543887" y="42094"/>
                </a:cubicBezTo>
                <a:cubicBezTo>
                  <a:pt x="2550592" y="37853"/>
                  <a:pt x="2558400" y="35732"/>
                  <a:pt x="2567312" y="35732"/>
                </a:cubicBezTo>
                <a:close/>
                <a:moveTo>
                  <a:pt x="2252730" y="35732"/>
                </a:moveTo>
                <a:cubicBezTo>
                  <a:pt x="2257872" y="35732"/>
                  <a:pt x="2262949" y="36589"/>
                  <a:pt x="2267961" y="38303"/>
                </a:cubicBezTo>
                <a:cubicBezTo>
                  <a:pt x="2272974" y="40017"/>
                  <a:pt x="2277537" y="42791"/>
                  <a:pt x="2281650" y="46625"/>
                </a:cubicBezTo>
                <a:cubicBezTo>
                  <a:pt x="2285763" y="50460"/>
                  <a:pt x="2289041" y="55526"/>
                  <a:pt x="2291483" y="61824"/>
                </a:cubicBezTo>
                <a:cubicBezTo>
                  <a:pt x="2293925" y="68122"/>
                  <a:pt x="2295146" y="75877"/>
                  <a:pt x="2295146" y="85089"/>
                </a:cubicBezTo>
                <a:lnTo>
                  <a:pt x="2295146" y="91516"/>
                </a:lnTo>
                <a:lnTo>
                  <a:pt x="2223847" y="91516"/>
                </a:lnTo>
                <a:lnTo>
                  <a:pt x="2227313" y="108386"/>
                </a:lnTo>
                <a:cubicBezTo>
                  <a:pt x="2229905" y="113548"/>
                  <a:pt x="2233515" y="117469"/>
                  <a:pt x="2238142" y="120146"/>
                </a:cubicBezTo>
                <a:cubicBezTo>
                  <a:pt x="2242769" y="122824"/>
                  <a:pt x="2248146" y="124163"/>
                  <a:pt x="2254273" y="124163"/>
                </a:cubicBezTo>
                <a:cubicBezTo>
                  <a:pt x="2258257" y="124163"/>
                  <a:pt x="2261867" y="123595"/>
                  <a:pt x="2265102" y="122460"/>
                </a:cubicBezTo>
                <a:cubicBezTo>
                  <a:pt x="2268336" y="121325"/>
                  <a:pt x="2271132" y="119611"/>
                  <a:pt x="2273488" y="117319"/>
                </a:cubicBezTo>
                <a:cubicBezTo>
                  <a:pt x="2275845" y="115027"/>
                  <a:pt x="2277666" y="112167"/>
                  <a:pt x="2278951" y="108739"/>
                </a:cubicBezTo>
                <a:lnTo>
                  <a:pt x="2293604" y="112852"/>
                </a:lnTo>
                <a:cubicBezTo>
                  <a:pt x="2292062" y="117822"/>
                  <a:pt x="2289469" y="122182"/>
                  <a:pt x="2285828" y="125930"/>
                </a:cubicBezTo>
                <a:cubicBezTo>
                  <a:pt x="2282186" y="129679"/>
                  <a:pt x="2277687" y="132593"/>
                  <a:pt x="2272332" y="134671"/>
                </a:cubicBezTo>
                <a:cubicBezTo>
                  <a:pt x="2266976" y="136749"/>
                  <a:pt x="2260957" y="137788"/>
                  <a:pt x="2254273" y="137788"/>
                </a:cubicBezTo>
                <a:cubicBezTo>
                  <a:pt x="2244761" y="137788"/>
                  <a:pt x="2236567" y="135678"/>
                  <a:pt x="2229691" y="131457"/>
                </a:cubicBezTo>
                <a:cubicBezTo>
                  <a:pt x="2222814" y="127237"/>
                  <a:pt x="2217523" y="121325"/>
                  <a:pt x="2213817" y="113720"/>
                </a:cubicBezTo>
                <a:cubicBezTo>
                  <a:pt x="2210111" y="106115"/>
                  <a:pt x="2208258" y="97257"/>
                  <a:pt x="2208258" y="87145"/>
                </a:cubicBezTo>
                <a:cubicBezTo>
                  <a:pt x="2208258" y="77034"/>
                  <a:pt x="2210111" y="68112"/>
                  <a:pt x="2213817" y="60378"/>
                </a:cubicBezTo>
                <a:cubicBezTo>
                  <a:pt x="2217523" y="52645"/>
                  <a:pt x="2222707" y="46604"/>
                  <a:pt x="2229369" y="42255"/>
                </a:cubicBezTo>
                <a:cubicBezTo>
                  <a:pt x="2236032" y="37906"/>
                  <a:pt x="2243818" y="35732"/>
                  <a:pt x="2252730" y="35732"/>
                </a:cubicBezTo>
                <a:close/>
                <a:moveTo>
                  <a:pt x="2143572" y="35732"/>
                </a:moveTo>
                <a:cubicBezTo>
                  <a:pt x="2151883" y="35732"/>
                  <a:pt x="2159210" y="37810"/>
                  <a:pt x="2165551" y="41966"/>
                </a:cubicBezTo>
                <a:cubicBezTo>
                  <a:pt x="2171892" y="46122"/>
                  <a:pt x="2176840" y="52013"/>
                  <a:pt x="2180396" y="59639"/>
                </a:cubicBezTo>
                <a:cubicBezTo>
                  <a:pt x="2183953" y="67266"/>
                  <a:pt x="2185730" y="76263"/>
                  <a:pt x="2185730" y="86631"/>
                </a:cubicBezTo>
                <a:cubicBezTo>
                  <a:pt x="2185730" y="97085"/>
                  <a:pt x="2183953" y="106136"/>
                  <a:pt x="2180396" y="113784"/>
                </a:cubicBezTo>
                <a:cubicBezTo>
                  <a:pt x="2176840" y="121432"/>
                  <a:pt x="2171913" y="127344"/>
                  <a:pt x="2165615" y="131522"/>
                </a:cubicBezTo>
                <a:cubicBezTo>
                  <a:pt x="2159317" y="135699"/>
                  <a:pt x="2152055" y="137788"/>
                  <a:pt x="2143829" y="137788"/>
                </a:cubicBezTo>
                <a:cubicBezTo>
                  <a:pt x="2137488" y="137788"/>
                  <a:pt x="2132411" y="136727"/>
                  <a:pt x="2128597" y="134606"/>
                </a:cubicBezTo>
                <a:cubicBezTo>
                  <a:pt x="2124784" y="132486"/>
                  <a:pt x="2121849" y="130065"/>
                  <a:pt x="2119793" y="127344"/>
                </a:cubicBezTo>
                <a:cubicBezTo>
                  <a:pt x="2117736" y="124624"/>
                  <a:pt x="2116151" y="122364"/>
                  <a:pt x="2115037" y="120564"/>
                </a:cubicBezTo>
                <a:lnTo>
                  <a:pt x="2113752" y="120564"/>
                </a:lnTo>
                <a:lnTo>
                  <a:pt x="2113752" y="172749"/>
                </a:lnTo>
                <a:lnTo>
                  <a:pt x="2098585" y="172749"/>
                </a:lnTo>
                <a:lnTo>
                  <a:pt x="2098585" y="37017"/>
                </a:lnTo>
                <a:lnTo>
                  <a:pt x="2113238" y="37017"/>
                </a:lnTo>
                <a:lnTo>
                  <a:pt x="2113238" y="52698"/>
                </a:lnTo>
                <a:lnTo>
                  <a:pt x="2115037" y="52698"/>
                </a:lnTo>
                <a:cubicBezTo>
                  <a:pt x="2116151" y="50985"/>
                  <a:pt x="2117704" y="48789"/>
                  <a:pt x="2119696" y="46111"/>
                </a:cubicBezTo>
                <a:cubicBezTo>
                  <a:pt x="2121689" y="43433"/>
                  <a:pt x="2124559" y="41034"/>
                  <a:pt x="2128308" y="38913"/>
                </a:cubicBezTo>
                <a:cubicBezTo>
                  <a:pt x="2132057" y="36792"/>
                  <a:pt x="2137145" y="35732"/>
                  <a:pt x="2143572" y="35732"/>
                </a:cubicBezTo>
                <a:close/>
                <a:moveTo>
                  <a:pt x="1938662" y="35732"/>
                </a:moveTo>
                <a:cubicBezTo>
                  <a:pt x="1947574" y="35732"/>
                  <a:pt x="1955382" y="37853"/>
                  <a:pt x="1962088" y="42094"/>
                </a:cubicBezTo>
                <a:cubicBezTo>
                  <a:pt x="1968793" y="46336"/>
                  <a:pt x="1974020" y="52291"/>
                  <a:pt x="1977768" y="59961"/>
                </a:cubicBezTo>
                <a:cubicBezTo>
                  <a:pt x="1981517" y="67630"/>
                  <a:pt x="1983392" y="76606"/>
                  <a:pt x="1983392" y="86888"/>
                </a:cubicBezTo>
                <a:cubicBezTo>
                  <a:pt x="1983392" y="97085"/>
                  <a:pt x="1981517" y="105997"/>
                  <a:pt x="1977768" y="113623"/>
                </a:cubicBezTo>
                <a:cubicBezTo>
                  <a:pt x="1974020" y="121250"/>
                  <a:pt x="1968793" y="127184"/>
                  <a:pt x="1962088" y="131425"/>
                </a:cubicBezTo>
                <a:cubicBezTo>
                  <a:pt x="1955382" y="135667"/>
                  <a:pt x="1947574" y="137788"/>
                  <a:pt x="1938662" y="137788"/>
                </a:cubicBezTo>
                <a:cubicBezTo>
                  <a:pt x="1929751" y="137788"/>
                  <a:pt x="1921942" y="135667"/>
                  <a:pt x="1915237" y="131425"/>
                </a:cubicBezTo>
                <a:cubicBezTo>
                  <a:pt x="1908532" y="127184"/>
                  <a:pt x="1903305" y="121250"/>
                  <a:pt x="1899556" y="113623"/>
                </a:cubicBezTo>
                <a:cubicBezTo>
                  <a:pt x="1895807" y="105997"/>
                  <a:pt x="1893933" y="97085"/>
                  <a:pt x="1893933" y="86888"/>
                </a:cubicBezTo>
                <a:cubicBezTo>
                  <a:pt x="1893933" y="76606"/>
                  <a:pt x="1895807" y="67630"/>
                  <a:pt x="1899556" y="59961"/>
                </a:cubicBezTo>
                <a:cubicBezTo>
                  <a:pt x="1903305" y="52291"/>
                  <a:pt x="1908532" y="46336"/>
                  <a:pt x="1915237" y="42094"/>
                </a:cubicBezTo>
                <a:cubicBezTo>
                  <a:pt x="1921942" y="37853"/>
                  <a:pt x="1929751" y="35732"/>
                  <a:pt x="1938662" y="35732"/>
                </a:cubicBezTo>
                <a:close/>
                <a:moveTo>
                  <a:pt x="1385955" y="35732"/>
                </a:moveTo>
                <a:cubicBezTo>
                  <a:pt x="1391097" y="35732"/>
                  <a:pt x="1396174" y="36589"/>
                  <a:pt x="1401187" y="38303"/>
                </a:cubicBezTo>
                <a:cubicBezTo>
                  <a:pt x="1406199" y="40017"/>
                  <a:pt x="1410762" y="42791"/>
                  <a:pt x="1414875" y="46625"/>
                </a:cubicBezTo>
                <a:cubicBezTo>
                  <a:pt x="1418988" y="50460"/>
                  <a:pt x="1422266" y="55526"/>
                  <a:pt x="1424708" y="61824"/>
                </a:cubicBezTo>
                <a:cubicBezTo>
                  <a:pt x="1427150" y="68122"/>
                  <a:pt x="1428371" y="75877"/>
                  <a:pt x="1428371" y="85089"/>
                </a:cubicBezTo>
                <a:lnTo>
                  <a:pt x="1428371" y="91516"/>
                </a:lnTo>
                <a:lnTo>
                  <a:pt x="1357072" y="91516"/>
                </a:lnTo>
                <a:lnTo>
                  <a:pt x="1360538" y="108386"/>
                </a:lnTo>
                <a:cubicBezTo>
                  <a:pt x="1363130" y="113548"/>
                  <a:pt x="1366740" y="117469"/>
                  <a:pt x="1371367" y="120146"/>
                </a:cubicBezTo>
                <a:cubicBezTo>
                  <a:pt x="1375994" y="122824"/>
                  <a:pt x="1381371" y="124163"/>
                  <a:pt x="1387498" y="124163"/>
                </a:cubicBezTo>
                <a:cubicBezTo>
                  <a:pt x="1391482" y="124163"/>
                  <a:pt x="1395092" y="123595"/>
                  <a:pt x="1398327" y="122460"/>
                </a:cubicBezTo>
                <a:cubicBezTo>
                  <a:pt x="1401561" y="121325"/>
                  <a:pt x="1404357" y="119611"/>
                  <a:pt x="1406713" y="117319"/>
                </a:cubicBezTo>
                <a:cubicBezTo>
                  <a:pt x="1409070" y="115027"/>
                  <a:pt x="1410891" y="112167"/>
                  <a:pt x="1412176" y="108739"/>
                </a:cubicBezTo>
                <a:lnTo>
                  <a:pt x="1426829" y="112852"/>
                </a:lnTo>
                <a:cubicBezTo>
                  <a:pt x="1425286" y="117822"/>
                  <a:pt x="1422695" y="122182"/>
                  <a:pt x="1419052" y="125930"/>
                </a:cubicBezTo>
                <a:cubicBezTo>
                  <a:pt x="1415411" y="129679"/>
                  <a:pt x="1410912" y="132593"/>
                  <a:pt x="1405556" y="134671"/>
                </a:cubicBezTo>
                <a:cubicBezTo>
                  <a:pt x="1400201" y="136749"/>
                  <a:pt x="1394181" y="137788"/>
                  <a:pt x="1387498" y="137788"/>
                </a:cubicBezTo>
                <a:cubicBezTo>
                  <a:pt x="1377986" y="137788"/>
                  <a:pt x="1369792" y="135678"/>
                  <a:pt x="1362916" y="131457"/>
                </a:cubicBezTo>
                <a:cubicBezTo>
                  <a:pt x="1356039" y="127237"/>
                  <a:pt x="1350748" y="121325"/>
                  <a:pt x="1347042" y="113720"/>
                </a:cubicBezTo>
                <a:cubicBezTo>
                  <a:pt x="1343336" y="106115"/>
                  <a:pt x="1341483" y="97257"/>
                  <a:pt x="1341483" y="87145"/>
                </a:cubicBezTo>
                <a:cubicBezTo>
                  <a:pt x="1341483" y="77034"/>
                  <a:pt x="1343336" y="68112"/>
                  <a:pt x="1347042" y="60378"/>
                </a:cubicBezTo>
                <a:cubicBezTo>
                  <a:pt x="1350748" y="52645"/>
                  <a:pt x="1355932" y="46604"/>
                  <a:pt x="1362594" y="42255"/>
                </a:cubicBezTo>
                <a:cubicBezTo>
                  <a:pt x="1369257" y="37906"/>
                  <a:pt x="1377044" y="35732"/>
                  <a:pt x="1385955" y="35732"/>
                </a:cubicBezTo>
                <a:close/>
                <a:moveTo>
                  <a:pt x="690319" y="35732"/>
                </a:moveTo>
                <a:cubicBezTo>
                  <a:pt x="699231" y="35732"/>
                  <a:pt x="707039" y="37853"/>
                  <a:pt x="713745" y="42094"/>
                </a:cubicBezTo>
                <a:cubicBezTo>
                  <a:pt x="720449" y="46336"/>
                  <a:pt x="725676" y="52291"/>
                  <a:pt x="729426" y="59961"/>
                </a:cubicBezTo>
                <a:cubicBezTo>
                  <a:pt x="733174" y="67630"/>
                  <a:pt x="735049" y="76606"/>
                  <a:pt x="735049" y="86888"/>
                </a:cubicBezTo>
                <a:cubicBezTo>
                  <a:pt x="735049" y="97085"/>
                  <a:pt x="733174" y="105997"/>
                  <a:pt x="729426" y="113623"/>
                </a:cubicBezTo>
                <a:cubicBezTo>
                  <a:pt x="725676" y="121250"/>
                  <a:pt x="720449" y="127184"/>
                  <a:pt x="713745" y="131425"/>
                </a:cubicBezTo>
                <a:cubicBezTo>
                  <a:pt x="707039" y="135667"/>
                  <a:pt x="699231" y="137788"/>
                  <a:pt x="690319" y="137788"/>
                </a:cubicBezTo>
                <a:cubicBezTo>
                  <a:pt x="681407" y="137788"/>
                  <a:pt x="673599" y="135667"/>
                  <a:pt x="666894" y="131425"/>
                </a:cubicBezTo>
                <a:cubicBezTo>
                  <a:pt x="660189" y="127184"/>
                  <a:pt x="654962" y="121250"/>
                  <a:pt x="651213" y="113623"/>
                </a:cubicBezTo>
                <a:cubicBezTo>
                  <a:pt x="649338" y="109810"/>
                  <a:pt x="647932" y="105676"/>
                  <a:pt x="646995" y="101220"/>
                </a:cubicBezTo>
                <a:lnTo>
                  <a:pt x="646321" y="94343"/>
                </a:lnTo>
                <a:lnTo>
                  <a:pt x="620654" y="94343"/>
                </a:lnTo>
                <a:lnTo>
                  <a:pt x="620654" y="135731"/>
                </a:lnTo>
                <a:lnTo>
                  <a:pt x="605487" y="135731"/>
                </a:lnTo>
                <a:lnTo>
                  <a:pt x="605487" y="37017"/>
                </a:lnTo>
                <a:lnTo>
                  <a:pt x="620654" y="37017"/>
                </a:lnTo>
                <a:lnTo>
                  <a:pt x="620654" y="80205"/>
                </a:lnTo>
                <a:lnTo>
                  <a:pt x="646240" y="80205"/>
                </a:lnTo>
                <a:lnTo>
                  <a:pt x="646995" y="72444"/>
                </a:lnTo>
                <a:cubicBezTo>
                  <a:pt x="647932" y="67957"/>
                  <a:pt x="649338" y="63795"/>
                  <a:pt x="651213" y="59961"/>
                </a:cubicBezTo>
                <a:cubicBezTo>
                  <a:pt x="654962" y="52291"/>
                  <a:pt x="660189" y="46336"/>
                  <a:pt x="666894" y="42094"/>
                </a:cubicBezTo>
                <a:cubicBezTo>
                  <a:pt x="673599" y="37853"/>
                  <a:pt x="681407" y="35732"/>
                  <a:pt x="690319" y="35732"/>
                </a:cubicBezTo>
                <a:close/>
                <a:moveTo>
                  <a:pt x="338205" y="35732"/>
                </a:moveTo>
                <a:cubicBezTo>
                  <a:pt x="343347" y="35732"/>
                  <a:pt x="348424" y="36589"/>
                  <a:pt x="353437" y="38303"/>
                </a:cubicBezTo>
                <a:cubicBezTo>
                  <a:pt x="358449" y="40017"/>
                  <a:pt x="363012" y="42791"/>
                  <a:pt x="367125" y="46625"/>
                </a:cubicBezTo>
                <a:cubicBezTo>
                  <a:pt x="371238" y="50460"/>
                  <a:pt x="374516" y="55526"/>
                  <a:pt x="376958" y="61824"/>
                </a:cubicBezTo>
                <a:cubicBezTo>
                  <a:pt x="379400" y="68122"/>
                  <a:pt x="380621" y="75877"/>
                  <a:pt x="380621" y="85089"/>
                </a:cubicBezTo>
                <a:lnTo>
                  <a:pt x="380621" y="91516"/>
                </a:lnTo>
                <a:lnTo>
                  <a:pt x="309322" y="91516"/>
                </a:lnTo>
                <a:lnTo>
                  <a:pt x="312788" y="108386"/>
                </a:lnTo>
                <a:cubicBezTo>
                  <a:pt x="315380" y="113548"/>
                  <a:pt x="318990" y="117469"/>
                  <a:pt x="323617" y="120146"/>
                </a:cubicBezTo>
                <a:cubicBezTo>
                  <a:pt x="328244" y="122824"/>
                  <a:pt x="333621" y="124163"/>
                  <a:pt x="339748" y="124163"/>
                </a:cubicBezTo>
                <a:cubicBezTo>
                  <a:pt x="343732" y="124163"/>
                  <a:pt x="347342" y="123595"/>
                  <a:pt x="350577" y="122460"/>
                </a:cubicBezTo>
                <a:cubicBezTo>
                  <a:pt x="353811" y="121325"/>
                  <a:pt x="356607" y="119611"/>
                  <a:pt x="358964" y="117319"/>
                </a:cubicBezTo>
                <a:cubicBezTo>
                  <a:pt x="361320" y="115027"/>
                  <a:pt x="363141" y="112167"/>
                  <a:pt x="364426" y="108739"/>
                </a:cubicBezTo>
                <a:lnTo>
                  <a:pt x="379079" y="112852"/>
                </a:lnTo>
                <a:cubicBezTo>
                  <a:pt x="377536" y="117822"/>
                  <a:pt x="374944" y="122182"/>
                  <a:pt x="371303" y="125930"/>
                </a:cubicBezTo>
                <a:cubicBezTo>
                  <a:pt x="367661" y="129679"/>
                  <a:pt x="363162" y="132593"/>
                  <a:pt x="357807" y="134671"/>
                </a:cubicBezTo>
                <a:cubicBezTo>
                  <a:pt x="352451" y="136749"/>
                  <a:pt x="346431" y="137788"/>
                  <a:pt x="339748" y="137788"/>
                </a:cubicBezTo>
                <a:cubicBezTo>
                  <a:pt x="330236" y="137788"/>
                  <a:pt x="322042" y="135678"/>
                  <a:pt x="315165" y="131457"/>
                </a:cubicBezTo>
                <a:cubicBezTo>
                  <a:pt x="308289" y="127237"/>
                  <a:pt x="302998" y="121325"/>
                  <a:pt x="299292" y="113720"/>
                </a:cubicBezTo>
                <a:cubicBezTo>
                  <a:pt x="295586" y="106115"/>
                  <a:pt x="293733" y="97257"/>
                  <a:pt x="293733" y="87145"/>
                </a:cubicBezTo>
                <a:cubicBezTo>
                  <a:pt x="293733" y="77034"/>
                  <a:pt x="295586" y="68112"/>
                  <a:pt x="299292" y="60378"/>
                </a:cubicBezTo>
                <a:cubicBezTo>
                  <a:pt x="302998" y="52645"/>
                  <a:pt x="308182" y="46604"/>
                  <a:pt x="314844" y="42255"/>
                </a:cubicBezTo>
                <a:cubicBezTo>
                  <a:pt x="321507" y="37906"/>
                  <a:pt x="329294" y="35732"/>
                  <a:pt x="338205" y="35732"/>
                </a:cubicBezTo>
                <a:close/>
                <a:moveTo>
                  <a:pt x="58097" y="2313"/>
                </a:moveTo>
                <a:cubicBezTo>
                  <a:pt x="64738" y="2313"/>
                  <a:pt x="70983" y="3277"/>
                  <a:pt x="76831" y="5205"/>
                </a:cubicBezTo>
                <a:cubicBezTo>
                  <a:pt x="82679" y="7133"/>
                  <a:pt x="87960" y="9950"/>
                  <a:pt x="92673" y="13656"/>
                </a:cubicBezTo>
                <a:cubicBezTo>
                  <a:pt x="97386" y="17362"/>
                  <a:pt x="101327" y="21861"/>
                  <a:pt x="104498" y="27152"/>
                </a:cubicBezTo>
                <a:cubicBezTo>
                  <a:pt x="107668" y="32444"/>
                  <a:pt x="109853" y="38474"/>
                  <a:pt x="111053" y="45244"/>
                </a:cubicBezTo>
                <a:lnTo>
                  <a:pt x="95115" y="45244"/>
                </a:lnTo>
                <a:cubicBezTo>
                  <a:pt x="94172" y="40659"/>
                  <a:pt x="92534" y="36632"/>
                  <a:pt x="90198" y="33161"/>
                </a:cubicBezTo>
                <a:cubicBezTo>
                  <a:pt x="87863" y="29691"/>
                  <a:pt x="85036" y="26767"/>
                  <a:pt x="81715" y="24389"/>
                </a:cubicBezTo>
                <a:cubicBezTo>
                  <a:pt x="78395" y="22011"/>
                  <a:pt x="74721" y="20222"/>
                  <a:pt x="70694" y="19023"/>
                </a:cubicBezTo>
                <a:cubicBezTo>
                  <a:pt x="66666" y="17823"/>
                  <a:pt x="62467" y="17223"/>
                  <a:pt x="58097" y="17223"/>
                </a:cubicBezTo>
                <a:cubicBezTo>
                  <a:pt x="50128" y="17223"/>
                  <a:pt x="42919" y="19237"/>
                  <a:pt x="36472" y="23264"/>
                </a:cubicBezTo>
                <a:cubicBezTo>
                  <a:pt x="30023" y="27292"/>
                  <a:pt x="24904" y="33226"/>
                  <a:pt x="21112" y="41066"/>
                </a:cubicBezTo>
                <a:cubicBezTo>
                  <a:pt x="17320" y="48907"/>
                  <a:pt x="15424" y="58525"/>
                  <a:pt x="15424" y="69922"/>
                </a:cubicBezTo>
                <a:cubicBezTo>
                  <a:pt x="15424" y="81319"/>
                  <a:pt x="17320" y="90937"/>
                  <a:pt x="21112" y="98778"/>
                </a:cubicBezTo>
                <a:cubicBezTo>
                  <a:pt x="24904" y="106618"/>
                  <a:pt x="30023" y="112552"/>
                  <a:pt x="36472" y="116580"/>
                </a:cubicBezTo>
                <a:cubicBezTo>
                  <a:pt x="42919" y="120607"/>
                  <a:pt x="50128" y="122621"/>
                  <a:pt x="58097" y="122621"/>
                </a:cubicBezTo>
                <a:cubicBezTo>
                  <a:pt x="62467" y="122621"/>
                  <a:pt x="66666" y="122021"/>
                  <a:pt x="70694" y="120821"/>
                </a:cubicBezTo>
                <a:cubicBezTo>
                  <a:pt x="74721" y="119622"/>
                  <a:pt x="78395" y="117833"/>
                  <a:pt x="81715" y="115455"/>
                </a:cubicBezTo>
                <a:cubicBezTo>
                  <a:pt x="85036" y="113077"/>
                  <a:pt x="87863" y="110142"/>
                  <a:pt x="90198" y="106650"/>
                </a:cubicBezTo>
                <a:cubicBezTo>
                  <a:pt x="92534" y="103159"/>
                  <a:pt x="94172" y="99142"/>
                  <a:pt x="95115" y="94600"/>
                </a:cubicBezTo>
                <a:lnTo>
                  <a:pt x="111053" y="94600"/>
                </a:lnTo>
                <a:cubicBezTo>
                  <a:pt x="109853" y="101327"/>
                  <a:pt x="107668" y="107347"/>
                  <a:pt x="104498" y="112659"/>
                </a:cubicBezTo>
                <a:cubicBezTo>
                  <a:pt x="101327" y="117972"/>
                  <a:pt x="97386" y="122481"/>
                  <a:pt x="92673" y="126187"/>
                </a:cubicBezTo>
                <a:cubicBezTo>
                  <a:pt x="87960" y="129894"/>
                  <a:pt x="82679" y="132711"/>
                  <a:pt x="76831" y="134639"/>
                </a:cubicBezTo>
                <a:cubicBezTo>
                  <a:pt x="70983" y="136567"/>
                  <a:pt x="64738" y="137531"/>
                  <a:pt x="58097" y="137531"/>
                </a:cubicBezTo>
                <a:cubicBezTo>
                  <a:pt x="46872" y="137531"/>
                  <a:pt x="36889" y="134789"/>
                  <a:pt x="28149" y="129304"/>
                </a:cubicBezTo>
                <a:cubicBezTo>
                  <a:pt x="19409" y="123820"/>
                  <a:pt x="12532" y="116023"/>
                  <a:pt x="7519" y="105911"/>
                </a:cubicBezTo>
                <a:cubicBezTo>
                  <a:pt x="2506" y="95800"/>
                  <a:pt x="0" y="83804"/>
                  <a:pt x="0" y="69922"/>
                </a:cubicBezTo>
                <a:cubicBezTo>
                  <a:pt x="0" y="56040"/>
                  <a:pt x="2506" y="44044"/>
                  <a:pt x="7519" y="33933"/>
                </a:cubicBezTo>
                <a:cubicBezTo>
                  <a:pt x="12532" y="23821"/>
                  <a:pt x="19409" y="16024"/>
                  <a:pt x="28149" y="10540"/>
                </a:cubicBezTo>
                <a:cubicBezTo>
                  <a:pt x="36889" y="5055"/>
                  <a:pt x="46872" y="2313"/>
                  <a:pt x="58097" y="2313"/>
                </a:cubicBezTo>
                <a:close/>
                <a:moveTo>
                  <a:pt x="2390924" y="0"/>
                </a:moveTo>
                <a:lnTo>
                  <a:pt x="2398636" y="9254"/>
                </a:lnTo>
                <a:cubicBezTo>
                  <a:pt x="2395637" y="12168"/>
                  <a:pt x="2392166" y="14203"/>
                  <a:pt x="2388224" y="15360"/>
                </a:cubicBezTo>
                <a:cubicBezTo>
                  <a:pt x="2384283" y="16516"/>
                  <a:pt x="2379827" y="17223"/>
                  <a:pt x="2374857" y="17480"/>
                </a:cubicBezTo>
                <a:cubicBezTo>
                  <a:pt x="2369887" y="17737"/>
                  <a:pt x="2364360" y="17994"/>
                  <a:pt x="2358276" y="18252"/>
                </a:cubicBezTo>
                <a:cubicBezTo>
                  <a:pt x="2351421" y="18509"/>
                  <a:pt x="2345744" y="20180"/>
                  <a:pt x="2341246" y="23264"/>
                </a:cubicBezTo>
                <a:cubicBezTo>
                  <a:pt x="2336747" y="26349"/>
                  <a:pt x="2333277" y="30805"/>
                  <a:pt x="2330834" y="36632"/>
                </a:cubicBezTo>
                <a:cubicBezTo>
                  <a:pt x="2328392" y="42459"/>
                  <a:pt x="2326829" y="49614"/>
                  <a:pt x="2326143" y="58097"/>
                </a:cubicBezTo>
                <a:lnTo>
                  <a:pt x="2327428" y="58097"/>
                </a:lnTo>
                <a:cubicBezTo>
                  <a:pt x="2330770" y="51927"/>
                  <a:pt x="2335397" y="47386"/>
                  <a:pt x="2341310" y="44472"/>
                </a:cubicBezTo>
                <a:cubicBezTo>
                  <a:pt x="2347222" y="41559"/>
                  <a:pt x="2353563" y="40102"/>
                  <a:pt x="2360333" y="40102"/>
                </a:cubicBezTo>
                <a:cubicBezTo>
                  <a:pt x="2368045" y="40102"/>
                  <a:pt x="2374986" y="41902"/>
                  <a:pt x="2381155" y="45501"/>
                </a:cubicBezTo>
                <a:cubicBezTo>
                  <a:pt x="2387325" y="49100"/>
                  <a:pt x="2392209" y="54434"/>
                  <a:pt x="2395808" y="61503"/>
                </a:cubicBezTo>
                <a:cubicBezTo>
                  <a:pt x="2399407" y="68572"/>
                  <a:pt x="2401207" y="77291"/>
                  <a:pt x="2401207" y="87660"/>
                </a:cubicBezTo>
                <a:cubicBezTo>
                  <a:pt x="2401207" y="97985"/>
                  <a:pt x="2399375" y="106897"/>
                  <a:pt x="2395712" y="114395"/>
                </a:cubicBezTo>
                <a:cubicBezTo>
                  <a:pt x="2392048" y="121892"/>
                  <a:pt x="2386929" y="127666"/>
                  <a:pt x="2380352" y="131714"/>
                </a:cubicBezTo>
                <a:cubicBezTo>
                  <a:pt x="2373775" y="135763"/>
                  <a:pt x="2366074" y="137788"/>
                  <a:pt x="2357248" y="137788"/>
                </a:cubicBezTo>
                <a:cubicBezTo>
                  <a:pt x="2348422" y="137788"/>
                  <a:pt x="2340689" y="135699"/>
                  <a:pt x="2334048" y="131522"/>
                </a:cubicBezTo>
                <a:cubicBezTo>
                  <a:pt x="2327407" y="127344"/>
                  <a:pt x="2322244" y="121132"/>
                  <a:pt x="2318560" y="112884"/>
                </a:cubicBezTo>
                <a:cubicBezTo>
                  <a:pt x="2314875" y="104637"/>
                  <a:pt x="2313033" y="94429"/>
                  <a:pt x="2313033" y="82261"/>
                </a:cubicBezTo>
                <a:lnTo>
                  <a:pt x="2313033" y="71721"/>
                </a:lnTo>
                <a:cubicBezTo>
                  <a:pt x="2313033" y="49742"/>
                  <a:pt x="2316771" y="33076"/>
                  <a:pt x="2324247" y="21722"/>
                </a:cubicBezTo>
                <a:cubicBezTo>
                  <a:pt x="2331724" y="10368"/>
                  <a:pt x="2342981" y="4499"/>
                  <a:pt x="2358019" y="4113"/>
                </a:cubicBezTo>
                <a:cubicBezTo>
                  <a:pt x="2363332" y="3941"/>
                  <a:pt x="2368066" y="3899"/>
                  <a:pt x="2372222" y="3984"/>
                </a:cubicBezTo>
                <a:cubicBezTo>
                  <a:pt x="2376378" y="4070"/>
                  <a:pt x="2379999" y="3877"/>
                  <a:pt x="2383083" y="3406"/>
                </a:cubicBezTo>
                <a:cubicBezTo>
                  <a:pt x="2386168" y="2935"/>
                  <a:pt x="2388781" y="1799"/>
                  <a:pt x="2390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8023E80-8B62-4B48-9353-B3A0A43B9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17" y="6115502"/>
            <a:ext cx="911639" cy="8848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FFECBDF-6386-4C45-8E44-093CD4B01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33243" y="3818176"/>
            <a:ext cx="929472" cy="9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1342a1b1-db0d-407f-9edb-dcec5000d02a">
            <a:extLst>
              <a:ext uri="{FF2B5EF4-FFF2-40B4-BE49-F238E27FC236}">
                <a16:creationId xmlns:a16="http://schemas.microsoft.com/office/drawing/2014/main" id="{34E463EB-5269-3264-4EF1-EDDBC83D78C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69000">
                <a:schemeClr val="accent2">
                  <a:lumMod val="50000"/>
                  <a:alpha val="80000"/>
                </a:schemeClr>
              </a:gs>
              <a:gs pos="100000">
                <a:schemeClr val="tx1">
                  <a:lumMod val="85000"/>
                  <a:lumOff val="15000"/>
                  <a:alpha val="80000"/>
                </a:schemeClr>
              </a:gs>
            </a:gsLst>
            <a:lin ang="8400000" scaled="0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E5CC35-F330-B1C7-89A3-DC65BE888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33319" r="37331"/>
          <a:stretch>
            <a:fillRect/>
          </a:stretch>
        </p:blipFill>
        <p:spPr>
          <a:xfrm>
            <a:off x="5366479" y="-110257"/>
            <a:ext cx="6825521" cy="4947392"/>
          </a:xfrm>
          <a:custGeom>
            <a:avLst/>
            <a:gdLst>
              <a:gd name="connsiteX0" fmla="*/ 0 w 6825521"/>
              <a:gd name="connsiteY0" fmla="*/ 0 h 4947392"/>
              <a:gd name="connsiteX1" fmla="*/ 6825521 w 6825521"/>
              <a:gd name="connsiteY1" fmla="*/ 0 h 4947392"/>
              <a:gd name="connsiteX2" fmla="*/ 6825521 w 6825521"/>
              <a:gd name="connsiteY2" fmla="*/ 4947392 h 4947392"/>
              <a:gd name="connsiteX3" fmla="*/ 0 w 6825521"/>
              <a:gd name="connsiteY3" fmla="*/ 4947392 h 49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5521" h="4947392">
                <a:moveTo>
                  <a:pt x="0" y="0"/>
                </a:moveTo>
                <a:lnTo>
                  <a:pt x="6825521" y="0"/>
                </a:lnTo>
                <a:lnTo>
                  <a:pt x="6825521" y="4947392"/>
                </a:lnTo>
                <a:lnTo>
                  <a:pt x="0" y="4947392"/>
                </a:lnTo>
                <a:close/>
              </a:path>
            </a:pathLst>
          </a:custGeom>
        </p:spPr>
      </p:pic>
      <p:sp>
        <p:nvSpPr>
          <p:cNvPr id="251" name="TextBox 250">
            <a:extLst>
              <a:ext uri="{FF2B5EF4-FFF2-40B4-BE49-F238E27FC236}">
                <a16:creationId xmlns:a16="http://schemas.microsoft.com/office/drawing/2014/main" id="{8587978E-788F-E1BF-6D2F-EA206BEE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195" y="3127691"/>
            <a:ext cx="523171" cy="84588"/>
          </a:xfrm>
          <a:custGeom>
            <a:avLst/>
            <a:gdLst/>
            <a:ahLst/>
            <a:cxnLst/>
            <a:rect l="l" t="t" r="r" b="b"/>
            <a:pathLst>
              <a:path w="523171" h="84588">
                <a:moveTo>
                  <a:pt x="64131" y="69164"/>
                </a:moveTo>
                <a:cubicBezTo>
                  <a:pt x="66133" y="69164"/>
                  <a:pt x="67852" y="69881"/>
                  <a:pt x="69286" y="71316"/>
                </a:cubicBezTo>
                <a:cubicBezTo>
                  <a:pt x="70720" y="72750"/>
                  <a:pt x="71437" y="74468"/>
                  <a:pt x="71437" y="76470"/>
                </a:cubicBezTo>
                <a:cubicBezTo>
                  <a:pt x="71437" y="77796"/>
                  <a:pt x="71106" y="79014"/>
                  <a:pt x="70443" y="80124"/>
                </a:cubicBezTo>
                <a:cubicBezTo>
                  <a:pt x="69780" y="81233"/>
                  <a:pt x="68900" y="82119"/>
                  <a:pt x="67804" y="82782"/>
                </a:cubicBezTo>
                <a:cubicBezTo>
                  <a:pt x="66708" y="83445"/>
                  <a:pt x="65484" y="83777"/>
                  <a:pt x="64131" y="83777"/>
                </a:cubicBezTo>
                <a:cubicBezTo>
                  <a:pt x="62129" y="83777"/>
                  <a:pt x="60410" y="83059"/>
                  <a:pt x="58976" y="81625"/>
                </a:cubicBezTo>
                <a:cubicBezTo>
                  <a:pt x="57542" y="80191"/>
                  <a:pt x="56825" y="78473"/>
                  <a:pt x="56825" y="76470"/>
                </a:cubicBezTo>
                <a:cubicBezTo>
                  <a:pt x="56825" y="74468"/>
                  <a:pt x="57542" y="72750"/>
                  <a:pt x="58976" y="71316"/>
                </a:cubicBezTo>
                <a:cubicBezTo>
                  <a:pt x="60410" y="69881"/>
                  <a:pt x="62129" y="69164"/>
                  <a:pt x="64131" y="69164"/>
                </a:cubicBezTo>
                <a:close/>
                <a:moveTo>
                  <a:pt x="418667" y="55202"/>
                </a:moveTo>
                <a:lnTo>
                  <a:pt x="418667" y="74360"/>
                </a:lnTo>
                <a:lnTo>
                  <a:pt x="438961" y="74360"/>
                </a:lnTo>
                <a:cubicBezTo>
                  <a:pt x="442263" y="74360"/>
                  <a:pt x="444847" y="73575"/>
                  <a:pt x="446714" y="72006"/>
                </a:cubicBezTo>
                <a:cubicBezTo>
                  <a:pt x="448581" y="70436"/>
                  <a:pt x="449515" y="68298"/>
                  <a:pt x="449515" y="65592"/>
                </a:cubicBezTo>
                <a:cubicBezTo>
                  <a:pt x="449515" y="62372"/>
                  <a:pt x="448581" y="59836"/>
                  <a:pt x="446714" y="57982"/>
                </a:cubicBezTo>
                <a:cubicBezTo>
                  <a:pt x="444847" y="56128"/>
                  <a:pt x="442263" y="55202"/>
                  <a:pt x="438961" y="55202"/>
                </a:cubicBezTo>
                <a:close/>
                <a:moveTo>
                  <a:pt x="513592" y="51792"/>
                </a:moveTo>
                <a:cubicBezTo>
                  <a:pt x="513186" y="52279"/>
                  <a:pt x="512300" y="52719"/>
                  <a:pt x="510933" y="53111"/>
                </a:cubicBezTo>
                <a:cubicBezTo>
                  <a:pt x="509567" y="53504"/>
                  <a:pt x="507997" y="53842"/>
                  <a:pt x="506225" y="54126"/>
                </a:cubicBezTo>
                <a:cubicBezTo>
                  <a:pt x="504452" y="54410"/>
                  <a:pt x="502734" y="54654"/>
                  <a:pt x="501070" y="54857"/>
                </a:cubicBezTo>
                <a:cubicBezTo>
                  <a:pt x="499406" y="55059"/>
                  <a:pt x="498060" y="55229"/>
                  <a:pt x="497031" y="55364"/>
                </a:cubicBezTo>
                <a:cubicBezTo>
                  <a:pt x="494542" y="55689"/>
                  <a:pt x="492221" y="56210"/>
                  <a:pt x="490070" y="56927"/>
                </a:cubicBezTo>
                <a:cubicBezTo>
                  <a:pt x="487919" y="57644"/>
                  <a:pt x="486187" y="58713"/>
                  <a:pt x="484875" y="60133"/>
                </a:cubicBezTo>
                <a:cubicBezTo>
                  <a:pt x="483562" y="61554"/>
                  <a:pt x="482906" y="63482"/>
                  <a:pt x="482906" y="65917"/>
                </a:cubicBezTo>
                <a:cubicBezTo>
                  <a:pt x="482906" y="69246"/>
                  <a:pt x="484144" y="71755"/>
                  <a:pt x="486620" y="73447"/>
                </a:cubicBezTo>
                <a:cubicBezTo>
                  <a:pt x="489096" y="75138"/>
                  <a:pt x="492242" y="75983"/>
                  <a:pt x="496057" y="75983"/>
                </a:cubicBezTo>
                <a:cubicBezTo>
                  <a:pt x="499846" y="75983"/>
                  <a:pt x="503045" y="75239"/>
                  <a:pt x="505657" y="73751"/>
                </a:cubicBezTo>
                <a:cubicBezTo>
                  <a:pt x="508268" y="72263"/>
                  <a:pt x="510243" y="70341"/>
                  <a:pt x="511583" y="67987"/>
                </a:cubicBezTo>
                <a:cubicBezTo>
                  <a:pt x="512922" y="65633"/>
                  <a:pt x="513592" y="63157"/>
                  <a:pt x="513592" y="60559"/>
                </a:cubicBezTo>
                <a:close/>
                <a:moveTo>
                  <a:pt x="418667" y="29549"/>
                </a:moveTo>
                <a:lnTo>
                  <a:pt x="418667" y="46921"/>
                </a:lnTo>
                <a:lnTo>
                  <a:pt x="435065" y="46921"/>
                </a:lnTo>
                <a:cubicBezTo>
                  <a:pt x="437635" y="46921"/>
                  <a:pt x="439841" y="46563"/>
                  <a:pt x="441681" y="45846"/>
                </a:cubicBezTo>
                <a:cubicBezTo>
                  <a:pt x="443521" y="45129"/>
                  <a:pt x="444935" y="44100"/>
                  <a:pt x="445922" y="42761"/>
                </a:cubicBezTo>
                <a:cubicBezTo>
                  <a:pt x="446910" y="41421"/>
                  <a:pt x="447404" y="39832"/>
                  <a:pt x="447404" y="37992"/>
                </a:cubicBezTo>
                <a:cubicBezTo>
                  <a:pt x="447404" y="35367"/>
                  <a:pt x="446308" y="33304"/>
                  <a:pt x="444116" y="31802"/>
                </a:cubicBezTo>
                <a:cubicBezTo>
                  <a:pt x="441924" y="30300"/>
                  <a:pt x="438907" y="29549"/>
                  <a:pt x="435065" y="29549"/>
                </a:cubicBezTo>
                <a:close/>
                <a:moveTo>
                  <a:pt x="244402" y="28575"/>
                </a:moveTo>
                <a:cubicBezTo>
                  <a:pt x="240127" y="28575"/>
                  <a:pt x="236609" y="29684"/>
                  <a:pt x="233849" y="31903"/>
                </a:cubicBezTo>
                <a:cubicBezTo>
                  <a:pt x="231089" y="34122"/>
                  <a:pt x="229046" y="37031"/>
                  <a:pt x="227720" y="40630"/>
                </a:cubicBezTo>
                <a:cubicBezTo>
                  <a:pt x="226394" y="44229"/>
                  <a:pt x="225731" y="48112"/>
                  <a:pt x="225731" y="52279"/>
                </a:cubicBezTo>
                <a:cubicBezTo>
                  <a:pt x="225731" y="56446"/>
                  <a:pt x="226394" y="60316"/>
                  <a:pt x="227720" y="63888"/>
                </a:cubicBezTo>
                <a:cubicBezTo>
                  <a:pt x="229046" y="67460"/>
                  <a:pt x="231089" y="70341"/>
                  <a:pt x="233849" y="72533"/>
                </a:cubicBezTo>
                <a:cubicBezTo>
                  <a:pt x="236609" y="74725"/>
                  <a:pt x="240127" y="75821"/>
                  <a:pt x="244402" y="75821"/>
                </a:cubicBezTo>
                <a:cubicBezTo>
                  <a:pt x="248678" y="75821"/>
                  <a:pt x="252196" y="74725"/>
                  <a:pt x="254956" y="72533"/>
                </a:cubicBezTo>
                <a:cubicBezTo>
                  <a:pt x="257716" y="70341"/>
                  <a:pt x="259759" y="67460"/>
                  <a:pt x="261085" y="63888"/>
                </a:cubicBezTo>
                <a:cubicBezTo>
                  <a:pt x="262411" y="60316"/>
                  <a:pt x="263074" y="56446"/>
                  <a:pt x="263074" y="52279"/>
                </a:cubicBezTo>
                <a:cubicBezTo>
                  <a:pt x="263074" y="48112"/>
                  <a:pt x="262411" y="44229"/>
                  <a:pt x="261085" y="40630"/>
                </a:cubicBezTo>
                <a:cubicBezTo>
                  <a:pt x="259759" y="37031"/>
                  <a:pt x="257716" y="34122"/>
                  <a:pt x="254956" y="31903"/>
                </a:cubicBezTo>
                <a:cubicBezTo>
                  <a:pt x="252196" y="29684"/>
                  <a:pt x="248678" y="28575"/>
                  <a:pt x="244402" y="28575"/>
                </a:cubicBezTo>
                <a:close/>
                <a:moveTo>
                  <a:pt x="409575" y="20782"/>
                </a:moveTo>
                <a:lnTo>
                  <a:pt x="435065" y="20782"/>
                </a:lnTo>
                <a:cubicBezTo>
                  <a:pt x="441776" y="20782"/>
                  <a:pt x="447106" y="22297"/>
                  <a:pt x="451057" y="25328"/>
                </a:cubicBezTo>
                <a:cubicBezTo>
                  <a:pt x="455008" y="28358"/>
                  <a:pt x="456983" y="32363"/>
                  <a:pt x="456983" y="37342"/>
                </a:cubicBezTo>
                <a:cubicBezTo>
                  <a:pt x="456983" y="41131"/>
                  <a:pt x="455860" y="44060"/>
                  <a:pt x="453614" y="46130"/>
                </a:cubicBezTo>
                <a:cubicBezTo>
                  <a:pt x="451368" y="48200"/>
                  <a:pt x="448486" y="49600"/>
                  <a:pt x="444969" y="50331"/>
                </a:cubicBezTo>
                <a:cubicBezTo>
                  <a:pt x="447269" y="50656"/>
                  <a:pt x="449508" y="51467"/>
                  <a:pt x="451686" y="52766"/>
                </a:cubicBezTo>
                <a:cubicBezTo>
                  <a:pt x="453864" y="54065"/>
                  <a:pt x="455671" y="55844"/>
                  <a:pt x="457105" y="58104"/>
                </a:cubicBezTo>
                <a:cubicBezTo>
                  <a:pt x="458539" y="60363"/>
                  <a:pt x="459256" y="63130"/>
                  <a:pt x="459256" y="66404"/>
                </a:cubicBezTo>
                <a:cubicBezTo>
                  <a:pt x="459256" y="69597"/>
                  <a:pt x="458444" y="72452"/>
                  <a:pt x="456821" y="74969"/>
                </a:cubicBezTo>
                <a:cubicBezTo>
                  <a:pt x="455197" y="77485"/>
                  <a:pt x="452870" y="79474"/>
                  <a:pt x="449839" y="80935"/>
                </a:cubicBezTo>
                <a:cubicBezTo>
                  <a:pt x="446809" y="82397"/>
                  <a:pt x="443183" y="83127"/>
                  <a:pt x="438961" y="83127"/>
                </a:cubicBezTo>
                <a:lnTo>
                  <a:pt x="409575" y="83127"/>
                </a:lnTo>
                <a:close/>
                <a:moveTo>
                  <a:pt x="352425" y="20782"/>
                </a:moveTo>
                <a:lnTo>
                  <a:pt x="362004" y="20782"/>
                </a:lnTo>
                <a:lnTo>
                  <a:pt x="362004" y="47895"/>
                </a:lnTo>
                <a:lnTo>
                  <a:pt x="368336" y="47895"/>
                </a:lnTo>
                <a:lnTo>
                  <a:pt x="390741" y="20782"/>
                </a:lnTo>
                <a:lnTo>
                  <a:pt x="403080" y="20782"/>
                </a:lnTo>
                <a:lnTo>
                  <a:pt x="377915" y="50818"/>
                </a:lnTo>
                <a:lnTo>
                  <a:pt x="403405" y="83127"/>
                </a:lnTo>
                <a:lnTo>
                  <a:pt x="391066" y="83127"/>
                </a:lnTo>
                <a:lnTo>
                  <a:pt x="370609" y="56825"/>
                </a:lnTo>
                <a:lnTo>
                  <a:pt x="362004" y="56825"/>
                </a:lnTo>
                <a:lnTo>
                  <a:pt x="362004" y="83127"/>
                </a:lnTo>
                <a:lnTo>
                  <a:pt x="352425" y="83127"/>
                </a:lnTo>
                <a:close/>
                <a:moveTo>
                  <a:pt x="0" y="20782"/>
                </a:moveTo>
                <a:lnTo>
                  <a:pt x="38478" y="20782"/>
                </a:lnTo>
                <a:lnTo>
                  <a:pt x="38478" y="29711"/>
                </a:lnTo>
                <a:lnTo>
                  <a:pt x="9579" y="29711"/>
                </a:lnTo>
                <a:lnTo>
                  <a:pt x="9579" y="83127"/>
                </a:lnTo>
                <a:lnTo>
                  <a:pt x="0" y="83127"/>
                </a:lnTo>
                <a:close/>
                <a:moveTo>
                  <a:pt x="500116" y="19970"/>
                </a:moveTo>
                <a:cubicBezTo>
                  <a:pt x="502119" y="19970"/>
                  <a:pt x="504425" y="20207"/>
                  <a:pt x="507037" y="20680"/>
                </a:cubicBezTo>
                <a:cubicBezTo>
                  <a:pt x="509648" y="21154"/>
                  <a:pt x="512178" y="22121"/>
                  <a:pt x="514627" y="23582"/>
                </a:cubicBezTo>
                <a:cubicBezTo>
                  <a:pt x="517076" y="25044"/>
                  <a:pt x="519112" y="27249"/>
                  <a:pt x="520736" y="30198"/>
                </a:cubicBezTo>
                <a:cubicBezTo>
                  <a:pt x="522359" y="33148"/>
                  <a:pt x="523171" y="37099"/>
                  <a:pt x="523171" y="42051"/>
                </a:cubicBezTo>
                <a:lnTo>
                  <a:pt x="523171" y="83127"/>
                </a:lnTo>
                <a:lnTo>
                  <a:pt x="513592" y="83127"/>
                </a:lnTo>
                <a:lnTo>
                  <a:pt x="513592" y="74685"/>
                </a:lnTo>
                <a:lnTo>
                  <a:pt x="513105" y="74685"/>
                </a:lnTo>
                <a:cubicBezTo>
                  <a:pt x="512455" y="76038"/>
                  <a:pt x="511373" y="77485"/>
                  <a:pt x="509858" y="79028"/>
                </a:cubicBezTo>
                <a:cubicBezTo>
                  <a:pt x="508342" y="80570"/>
                  <a:pt x="506326" y="81882"/>
                  <a:pt x="503810" y="82965"/>
                </a:cubicBezTo>
                <a:cubicBezTo>
                  <a:pt x="501293" y="84047"/>
                  <a:pt x="498222" y="84588"/>
                  <a:pt x="494596" y="84588"/>
                </a:cubicBezTo>
                <a:cubicBezTo>
                  <a:pt x="490645" y="84588"/>
                  <a:pt x="487060" y="83837"/>
                  <a:pt x="483840" y="82336"/>
                </a:cubicBezTo>
                <a:cubicBezTo>
                  <a:pt x="480620" y="80834"/>
                  <a:pt x="478063" y="78656"/>
                  <a:pt x="476168" y="75801"/>
                </a:cubicBezTo>
                <a:cubicBezTo>
                  <a:pt x="474274" y="72946"/>
                  <a:pt x="473327" y="69489"/>
                  <a:pt x="473327" y="65430"/>
                </a:cubicBezTo>
                <a:cubicBezTo>
                  <a:pt x="473327" y="61858"/>
                  <a:pt x="474031" y="58956"/>
                  <a:pt x="475438" y="56724"/>
                </a:cubicBezTo>
                <a:cubicBezTo>
                  <a:pt x="476845" y="54491"/>
                  <a:pt x="478725" y="52739"/>
                  <a:pt x="481080" y="51467"/>
                </a:cubicBezTo>
                <a:cubicBezTo>
                  <a:pt x="483434" y="50196"/>
                  <a:pt x="486038" y="49242"/>
                  <a:pt x="488893" y="48606"/>
                </a:cubicBezTo>
                <a:cubicBezTo>
                  <a:pt x="491748" y="47970"/>
                  <a:pt x="494623" y="47463"/>
                  <a:pt x="497518" y="47084"/>
                </a:cubicBezTo>
                <a:cubicBezTo>
                  <a:pt x="501307" y="46597"/>
                  <a:pt x="504385" y="46225"/>
                  <a:pt x="506753" y="45967"/>
                </a:cubicBezTo>
                <a:cubicBezTo>
                  <a:pt x="509120" y="45710"/>
                  <a:pt x="510852" y="45271"/>
                  <a:pt x="511948" y="44648"/>
                </a:cubicBezTo>
                <a:cubicBezTo>
                  <a:pt x="513044" y="44026"/>
                  <a:pt x="513592" y="42944"/>
                  <a:pt x="513592" y="41401"/>
                </a:cubicBezTo>
                <a:lnTo>
                  <a:pt x="513592" y="41076"/>
                </a:lnTo>
                <a:cubicBezTo>
                  <a:pt x="513592" y="37072"/>
                  <a:pt x="512503" y="33960"/>
                  <a:pt x="510324" y="31741"/>
                </a:cubicBezTo>
                <a:cubicBezTo>
                  <a:pt x="508146" y="29522"/>
                  <a:pt x="504852" y="28413"/>
                  <a:pt x="500441" y="28413"/>
                </a:cubicBezTo>
                <a:cubicBezTo>
                  <a:pt x="495868" y="28413"/>
                  <a:pt x="492282" y="29414"/>
                  <a:pt x="489685" y="31416"/>
                </a:cubicBezTo>
                <a:cubicBezTo>
                  <a:pt x="487087" y="33419"/>
                  <a:pt x="485260" y="35556"/>
                  <a:pt x="484205" y="37829"/>
                </a:cubicBezTo>
                <a:lnTo>
                  <a:pt x="475113" y="34582"/>
                </a:lnTo>
                <a:cubicBezTo>
                  <a:pt x="476737" y="30794"/>
                  <a:pt x="478908" y="27837"/>
                  <a:pt x="481628" y="25713"/>
                </a:cubicBezTo>
                <a:cubicBezTo>
                  <a:pt x="484347" y="23589"/>
                  <a:pt x="487324" y="22101"/>
                  <a:pt x="490557" y="21248"/>
                </a:cubicBezTo>
                <a:cubicBezTo>
                  <a:pt x="493791" y="20396"/>
                  <a:pt x="496977" y="19970"/>
                  <a:pt x="500116" y="19970"/>
                </a:cubicBezTo>
                <a:close/>
                <a:moveTo>
                  <a:pt x="310915" y="19970"/>
                </a:moveTo>
                <a:cubicBezTo>
                  <a:pt x="315299" y="19970"/>
                  <a:pt x="319249" y="20782"/>
                  <a:pt x="322767" y="22405"/>
                </a:cubicBezTo>
                <a:cubicBezTo>
                  <a:pt x="326285" y="24029"/>
                  <a:pt x="329167" y="26302"/>
                  <a:pt x="331413" y="29224"/>
                </a:cubicBezTo>
                <a:cubicBezTo>
                  <a:pt x="333659" y="32147"/>
                  <a:pt x="335052" y="35556"/>
                  <a:pt x="335593" y="39453"/>
                </a:cubicBezTo>
                <a:lnTo>
                  <a:pt x="326014" y="39453"/>
                </a:lnTo>
                <a:cubicBezTo>
                  <a:pt x="325284" y="36612"/>
                  <a:pt x="323667" y="34088"/>
                  <a:pt x="321164" y="31883"/>
                </a:cubicBezTo>
                <a:cubicBezTo>
                  <a:pt x="318661" y="29678"/>
                  <a:pt x="315299" y="28575"/>
                  <a:pt x="311077" y="28575"/>
                </a:cubicBezTo>
                <a:cubicBezTo>
                  <a:pt x="307343" y="28575"/>
                  <a:pt x="304076" y="29542"/>
                  <a:pt x="301275" y="31477"/>
                </a:cubicBezTo>
                <a:cubicBezTo>
                  <a:pt x="298474" y="33412"/>
                  <a:pt x="296296" y="36131"/>
                  <a:pt x="294740" y="39635"/>
                </a:cubicBezTo>
                <a:cubicBezTo>
                  <a:pt x="293184" y="43140"/>
                  <a:pt x="292406" y="47246"/>
                  <a:pt x="292406" y="51954"/>
                </a:cubicBezTo>
                <a:cubicBezTo>
                  <a:pt x="292406" y="56771"/>
                  <a:pt x="293171" y="60965"/>
                  <a:pt x="294700" y="64537"/>
                </a:cubicBezTo>
                <a:cubicBezTo>
                  <a:pt x="296228" y="68109"/>
                  <a:pt x="298393" y="70883"/>
                  <a:pt x="301194" y="72858"/>
                </a:cubicBezTo>
                <a:cubicBezTo>
                  <a:pt x="303995" y="74833"/>
                  <a:pt x="307289" y="75821"/>
                  <a:pt x="311077" y="75821"/>
                </a:cubicBezTo>
                <a:cubicBezTo>
                  <a:pt x="313567" y="75821"/>
                  <a:pt x="315826" y="75388"/>
                  <a:pt x="317856" y="74522"/>
                </a:cubicBezTo>
                <a:cubicBezTo>
                  <a:pt x="319885" y="73656"/>
                  <a:pt x="321604" y="72412"/>
                  <a:pt x="323011" y="70788"/>
                </a:cubicBezTo>
                <a:cubicBezTo>
                  <a:pt x="324418" y="69164"/>
                  <a:pt x="325419" y="67216"/>
                  <a:pt x="326014" y="64943"/>
                </a:cubicBezTo>
                <a:lnTo>
                  <a:pt x="335593" y="64943"/>
                </a:lnTo>
                <a:cubicBezTo>
                  <a:pt x="335052" y="68623"/>
                  <a:pt x="333720" y="71931"/>
                  <a:pt x="331595" y="74867"/>
                </a:cubicBezTo>
                <a:cubicBezTo>
                  <a:pt x="329471" y="77803"/>
                  <a:pt x="326671" y="80130"/>
                  <a:pt x="323193" y="81849"/>
                </a:cubicBezTo>
                <a:cubicBezTo>
                  <a:pt x="319716" y="83567"/>
                  <a:pt x="315678" y="84426"/>
                  <a:pt x="311077" y="84426"/>
                </a:cubicBezTo>
                <a:cubicBezTo>
                  <a:pt x="305232" y="84426"/>
                  <a:pt x="300199" y="83046"/>
                  <a:pt x="295978" y="80286"/>
                </a:cubicBezTo>
                <a:cubicBezTo>
                  <a:pt x="291757" y="77526"/>
                  <a:pt x="288510" y="73724"/>
                  <a:pt x="286237" y="68880"/>
                </a:cubicBezTo>
                <a:cubicBezTo>
                  <a:pt x="283964" y="64037"/>
                  <a:pt x="282827" y="58503"/>
                  <a:pt x="282827" y="52279"/>
                </a:cubicBezTo>
                <a:cubicBezTo>
                  <a:pt x="282827" y="45947"/>
                  <a:pt x="283997" y="40353"/>
                  <a:pt x="286338" y="35495"/>
                </a:cubicBezTo>
                <a:cubicBezTo>
                  <a:pt x="288679" y="30638"/>
                  <a:pt x="291953" y="26836"/>
                  <a:pt x="296161" y="24090"/>
                </a:cubicBezTo>
                <a:cubicBezTo>
                  <a:pt x="300369" y="21343"/>
                  <a:pt x="305287" y="19970"/>
                  <a:pt x="310915" y="19970"/>
                </a:cubicBezTo>
                <a:close/>
                <a:moveTo>
                  <a:pt x="244402" y="19970"/>
                </a:moveTo>
                <a:cubicBezTo>
                  <a:pt x="250031" y="19970"/>
                  <a:pt x="254962" y="21309"/>
                  <a:pt x="259197" y="23988"/>
                </a:cubicBezTo>
                <a:cubicBezTo>
                  <a:pt x="263432" y="26667"/>
                  <a:pt x="266733" y="30428"/>
                  <a:pt x="269101" y="35272"/>
                </a:cubicBezTo>
                <a:cubicBezTo>
                  <a:pt x="271469" y="40116"/>
                  <a:pt x="272653" y="45785"/>
                  <a:pt x="272653" y="52279"/>
                </a:cubicBezTo>
                <a:cubicBezTo>
                  <a:pt x="272653" y="58719"/>
                  <a:pt x="271469" y="64348"/>
                  <a:pt x="269101" y="69164"/>
                </a:cubicBezTo>
                <a:cubicBezTo>
                  <a:pt x="266733" y="73981"/>
                  <a:pt x="263432" y="77729"/>
                  <a:pt x="259197" y="80408"/>
                </a:cubicBezTo>
                <a:cubicBezTo>
                  <a:pt x="254962" y="83087"/>
                  <a:pt x="250031" y="84426"/>
                  <a:pt x="244402" y="84426"/>
                </a:cubicBezTo>
                <a:cubicBezTo>
                  <a:pt x="238774" y="84426"/>
                  <a:pt x="233842" y="83087"/>
                  <a:pt x="229608" y="80408"/>
                </a:cubicBezTo>
                <a:cubicBezTo>
                  <a:pt x="225373" y="77729"/>
                  <a:pt x="222071" y="73981"/>
                  <a:pt x="219704" y="69164"/>
                </a:cubicBezTo>
                <a:cubicBezTo>
                  <a:pt x="217336" y="64348"/>
                  <a:pt x="216152" y="58719"/>
                  <a:pt x="216152" y="52279"/>
                </a:cubicBezTo>
                <a:cubicBezTo>
                  <a:pt x="216152" y="45785"/>
                  <a:pt x="217336" y="40116"/>
                  <a:pt x="219704" y="35272"/>
                </a:cubicBezTo>
                <a:cubicBezTo>
                  <a:pt x="222071" y="30428"/>
                  <a:pt x="225373" y="26667"/>
                  <a:pt x="229608" y="23988"/>
                </a:cubicBezTo>
                <a:cubicBezTo>
                  <a:pt x="233842" y="21309"/>
                  <a:pt x="238774" y="19970"/>
                  <a:pt x="244402" y="19970"/>
                </a:cubicBezTo>
                <a:close/>
                <a:moveTo>
                  <a:pt x="115598" y="0"/>
                </a:moveTo>
                <a:lnTo>
                  <a:pt x="127613" y="0"/>
                </a:lnTo>
                <a:lnTo>
                  <a:pt x="155863" y="69002"/>
                </a:lnTo>
                <a:lnTo>
                  <a:pt x="156837" y="69002"/>
                </a:lnTo>
                <a:lnTo>
                  <a:pt x="185088" y="0"/>
                </a:lnTo>
                <a:lnTo>
                  <a:pt x="197102" y="0"/>
                </a:lnTo>
                <a:lnTo>
                  <a:pt x="197102" y="83127"/>
                </a:lnTo>
                <a:lnTo>
                  <a:pt x="187685" y="83127"/>
                </a:lnTo>
                <a:lnTo>
                  <a:pt x="187685" y="19970"/>
                </a:lnTo>
                <a:lnTo>
                  <a:pt x="186874" y="19970"/>
                </a:lnTo>
                <a:lnTo>
                  <a:pt x="160896" y="83127"/>
                </a:lnTo>
                <a:lnTo>
                  <a:pt x="151804" y="83127"/>
                </a:lnTo>
                <a:lnTo>
                  <a:pt x="125827" y="19970"/>
                </a:lnTo>
                <a:lnTo>
                  <a:pt x="125015" y="19970"/>
                </a:lnTo>
                <a:lnTo>
                  <a:pt x="125015" y="83127"/>
                </a:lnTo>
                <a:lnTo>
                  <a:pt x="115598" y="831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defRPr/>
            </a:pPr>
            <a:endParaRPr lang="ru-RU" sz="9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  <a:cs typeface="Times New Roman" pitchFamily="18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5329402E-9928-727B-FFC5-270821DDC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45" y="2802338"/>
            <a:ext cx="467807" cy="106507"/>
          </a:xfrm>
          <a:custGeom>
            <a:avLst/>
            <a:gdLst/>
            <a:ahLst/>
            <a:cxnLst/>
            <a:rect l="l" t="t" r="r" b="b"/>
            <a:pathLst>
              <a:path w="467807" h="106507">
                <a:moveTo>
                  <a:pt x="64131" y="69164"/>
                </a:moveTo>
                <a:cubicBezTo>
                  <a:pt x="66133" y="69164"/>
                  <a:pt x="67852" y="69881"/>
                  <a:pt x="69286" y="71316"/>
                </a:cubicBezTo>
                <a:cubicBezTo>
                  <a:pt x="70720" y="72750"/>
                  <a:pt x="71437" y="74468"/>
                  <a:pt x="71437" y="76470"/>
                </a:cubicBezTo>
                <a:cubicBezTo>
                  <a:pt x="71437" y="77796"/>
                  <a:pt x="71106" y="79014"/>
                  <a:pt x="70443" y="80124"/>
                </a:cubicBezTo>
                <a:cubicBezTo>
                  <a:pt x="69780" y="81233"/>
                  <a:pt x="68900" y="82119"/>
                  <a:pt x="67804" y="82782"/>
                </a:cubicBezTo>
                <a:cubicBezTo>
                  <a:pt x="66708" y="83445"/>
                  <a:pt x="65484" y="83777"/>
                  <a:pt x="64131" y="83777"/>
                </a:cubicBezTo>
                <a:cubicBezTo>
                  <a:pt x="62129" y="83777"/>
                  <a:pt x="60410" y="83059"/>
                  <a:pt x="58976" y="81625"/>
                </a:cubicBezTo>
                <a:cubicBezTo>
                  <a:pt x="57542" y="80191"/>
                  <a:pt x="56825" y="78473"/>
                  <a:pt x="56825" y="76470"/>
                </a:cubicBezTo>
                <a:cubicBezTo>
                  <a:pt x="56825" y="74468"/>
                  <a:pt x="57542" y="72750"/>
                  <a:pt x="58976" y="71316"/>
                </a:cubicBezTo>
                <a:cubicBezTo>
                  <a:pt x="60410" y="69881"/>
                  <a:pt x="62129" y="69164"/>
                  <a:pt x="64131" y="69164"/>
                </a:cubicBezTo>
                <a:close/>
                <a:moveTo>
                  <a:pt x="428678" y="52279"/>
                </a:moveTo>
                <a:lnTo>
                  <a:pt x="428678" y="74197"/>
                </a:lnTo>
                <a:lnTo>
                  <a:pt x="445239" y="74197"/>
                </a:lnTo>
                <a:cubicBezTo>
                  <a:pt x="449027" y="74197"/>
                  <a:pt x="452139" y="73196"/>
                  <a:pt x="454575" y="71194"/>
                </a:cubicBezTo>
                <a:cubicBezTo>
                  <a:pt x="457010" y="69191"/>
                  <a:pt x="458228" y="66621"/>
                  <a:pt x="458228" y="63482"/>
                </a:cubicBezTo>
                <a:cubicBezTo>
                  <a:pt x="458228" y="60181"/>
                  <a:pt x="457010" y="57488"/>
                  <a:pt x="454575" y="55405"/>
                </a:cubicBezTo>
                <a:cubicBezTo>
                  <a:pt x="452139" y="53321"/>
                  <a:pt x="449027" y="52279"/>
                  <a:pt x="445239" y="52279"/>
                </a:cubicBezTo>
                <a:close/>
                <a:moveTo>
                  <a:pt x="293976" y="28575"/>
                </a:moveTo>
                <a:cubicBezTo>
                  <a:pt x="290079" y="28575"/>
                  <a:pt x="286805" y="29556"/>
                  <a:pt x="284153" y="31518"/>
                </a:cubicBezTo>
                <a:cubicBezTo>
                  <a:pt x="281501" y="33479"/>
                  <a:pt x="279499" y="36212"/>
                  <a:pt x="278146" y="39717"/>
                </a:cubicBezTo>
                <a:cubicBezTo>
                  <a:pt x="276793" y="43221"/>
                  <a:pt x="276116" y="47300"/>
                  <a:pt x="276116" y="51954"/>
                </a:cubicBezTo>
                <a:cubicBezTo>
                  <a:pt x="276116" y="56663"/>
                  <a:pt x="276806" y="60810"/>
                  <a:pt x="278186" y="64395"/>
                </a:cubicBezTo>
                <a:cubicBezTo>
                  <a:pt x="279566" y="67980"/>
                  <a:pt x="281582" y="70781"/>
                  <a:pt x="284234" y="72797"/>
                </a:cubicBezTo>
                <a:cubicBezTo>
                  <a:pt x="286886" y="74813"/>
                  <a:pt x="290133" y="75821"/>
                  <a:pt x="293976" y="75821"/>
                </a:cubicBezTo>
                <a:cubicBezTo>
                  <a:pt x="297981" y="75821"/>
                  <a:pt x="301329" y="74759"/>
                  <a:pt x="304022" y="72635"/>
                </a:cubicBezTo>
                <a:cubicBezTo>
                  <a:pt x="306714" y="70511"/>
                  <a:pt x="308744" y="67642"/>
                  <a:pt x="310110" y="64030"/>
                </a:cubicBezTo>
                <a:cubicBezTo>
                  <a:pt x="311477" y="60417"/>
                  <a:pt x="312160" y="56392"/>
                  <a:pt x="312160" y="51954"/>
                </a:cubicBezTo>
                <a:cubicBezTo>
                  <a:pt x="312160" y="47571"/>
                  <a:pt x="311490" y="43613"/>
                  <a:pt x="310151" y="40082"/>
                </a:cubicBezTo>
                <a:cubicBezTo>
                  <a:pt x="308811" y="36551"/>
                  <a:pt x="306795" y="33750"/>
                  <a:pt x="304103" y="31680"/>
                </a:cubicBezTo>
                <a:cubicBezTo>
                  <a:pt x="301410" y="29610"/>
                  <a:pt x="298035" y="28575"/>
                  <a:pt x="293976" y="28575"/>
                </a:cubicBezTo>
                <a:close/>
                <a:moveTo>
                  <a:pt x="225190" y="28575"/>
                </a:moveTo>
                <a:cubicBezTo>
                  <a:pt x="221375" y="28575"/>
                  <a:pt x="218080" y="29515"/>
                  <a:pt x="215307" y="31396"/>
                </a:cubicBezTo>
                <a:cubicBezTo>
                  <a:pt x="212533" y="33276"/>
                  <a:pt x="210402" y="35719"/>
                  <a:pt x="208914" y="38722"/>
                </a:cubicBezTo>
                <a:lnTo>
                  <a:pt x="207019" y="46921"/>
                </a:lnTo>
                <a:lnTo>
                  <a:pt x="242238" y="46921"/>
                </a:lnTo>
                <a:cubicBezTo>
                  <a:pt x="242238" y="43404"/>
                  <a:pt x="241541" y="40265"/>
                  <a:pt x="240147" y="37505"/>
                </a:cubicBezTo>
                <a:cubicBezTo>
                  <a:pt x="238754" y="34744"/>
                  <a:pt x="236778" y="32566"/>
                  <a:pt x="234221" y="30970"/>
                </a:cubicBezTo>
                <a:cubicBezTo>
                  <a:pt x="231664" y="29373"/>
                  <a:pt x="228654" y="28575"/>
                  <a:pt x="225190" y="28575"/>
                </a:cubicBezTo>
                <a:close/>
                <a:moveTo>
                  <a:pt x="419099" y="20782"/>
                </a:moveTo>
                <a:lnTo>
                  <a:pt x="428678" y="20782"/>
                </a:lnTo>
                <a:lnTo>
                  <a:pt x="428678" y="43349"/>
                </a:lnTo>
                <a:lnTo>
                  <a:pt x="445239" y="43349"/>
                </a:lnTo>
                <a:cubicBezTo>
                  <a:pt x="452545" y="43349"/>
                  <a:pt x="458133" y="45203"/>
                  <a:pt x="462002" y="48910"/>
                </a:cubicBezTo>
                <a:cubicBezTo>
                  <a:pt x="465872" y="52617"/>
                  <a:pt x="467807" y="57312"/>
                  <a:pt x="467807" y="62995"/>
                </a:cubicBezTo>
                <a:cubicBezTo>
                  <a:pt x="467807" y="66729"/>
                  <a:pt x="466941" y="70118"/>
                  <a:pt x="465209" y="73162"/>
                </a:cubicBezTo>
                <a:cubicBezTo>
                  <a:pt x="463477" y="76207"/>
                  <a:pt x="460934" y="78628"/>
                  <a:pt x="457578" y="80428"/>
                </a:cubicBezTo>
                <a:cubicBezTo>
                  <a:pt x="454223" y="82227"/>
                  <a:pt x="450110" y="83127"/>
                  <a:pt x="445239" y="83127"/>
                </a:cubicBezTo>
                <a:lnTo>
                  <a:pt x="419099" y="83127"/>
                </a:lnTo>
                <a:close/>
                <a:moveTo>
                  <a:pt x="333375" y="20782"/>
                </a:moveTo>
                <a:lnTo>
                  <a:pt x="337109" y="20782"/>
                </a:lnTo>
                <a:lnTo>
                  <a:pt x="342954" y="20782"/>
                </a:lnTo>
                <a:lnTo>
                  <a:pt x="346038" y="20782"/>
                </a:lnTo>
                <a:lnTo>
                  <a:pt x="367470" y="70138"/>
                </a:lnTo>
                <a:lnTo>
                  <a:pt x="389225" y="20782"/>
                </a:lnTo>
                <a:lnTo>
                  <a:pt x="391986" y="20782"/>
                </a:lnTo>
                <a:lnTo>
                  <a:pt x="398317" y="20782"/>
                </a:lnTo>
                <a:lnTo>
                  <a:pt x="401565" y="20782"/>
                </a:lnTo>
                <a:lnTo>
                  <a:pt x="401565" y="83127"/>
                </a:lnTo>
                <a:lnTo>
                  <a:pt x="391986" y="83127"/>
                </a:lnTo>
                <a:lnTo>
                  <a:pt x="391986" y="35429"/>
                </a:lnTo>
                <a:lnTo>
                  <a:pt x="371366" y="83127"/>
                </a:lnTo>
                <a:lnTo>
                  <a:pt x="363573" y="83127"/>
                </a:lnTo>
                <a:lnTo>
                  <a:pt x="342954" y="34551"/>
                </a:lnTo>
                <a:lnTo>
                  <a:pt x="342954" y="83127"/>
                </a:lnTo>
                <a:lnTo>
                  <a:pt x="333375" y="83127"/>
                </a:lnTo>
                <a:close/>
                <a:moveTo>
                  <a:pt x="0" y="20782"/>
                </a:moveTo>
                <a:lnTo>
                  <a:pt x="38478" y="20782"/>
                </a:lnTo>
                <a:lnTo>
                  <a:pt x="38478" y="29711"/>
                </a:lnTo>
                <a:lnTo>
                  <a:pt x="9579" y="29711"/>
                </a:lnTo>
                <a:lnTo>
                  <a:pt x="9579" y="83127"/>
                </a:lnTo>
                <a:lnTo>
                  <a:pt x="0" y="83127"/>
                </a:lnTo>
                <a:close/>
                <a:moveTo>
                  <a:pt x="295112" y="19970"/>
                </a:moveTo>
                <a:cubicBezTo>
                  <a:pt x="300362" y="19970"/>
                  <a:pt x="304989" y="21282"/>
                  <a:pt x="308994" y="23907"/>
                </a:cubicBezTo>
                <a:cubicBezTo>
                  <a:pt x="312999" y="26532"/>
                  <a:pt x="316124" y="30253"/>
                  <a:pt x="318370" y="35069"/>
                </a:cubicBezTo>
                <a:cubicBezTo>
                  <a:pt x="320616" y="39886"/>
                  <a:pt x="321739" y="45568"/>
                  <a:pt x="321739" y="52117"/>
                </a:cubicBezTo>
                <a:cubicBezTo>
                  <a:pt x="321739" y="58719"/>
                  <a:pt x="320616" y="64436"/>
                  <a:pt x="318370" y="69266"/>
                </a:cubicBezTo>
                <a:cubicBezTo>
                  <a:pt x="316124" y="74096"/>
                  <a:pt x="313012" y="77830"/>
                  <a:pt x="309034" y="80469"/>
                </a:cubicBezTo>
                <a:cubicBezTo>
                  <a:pt x="305057" y="83107"/>
                  <a:pt x="300470" y="84426"/>
                  <a:pt x="295275" y="84426"/>
                </a:cubicBezTo>
                <a:cubicBezTo>
                  <a:pt x="291270" y="84426"/>
                  <a:pt x="288063" y="83756"/>
                  <a:pt x="285655" y="82417"/>
                </a:cubicBezTo>
                <a:cubicBezTo>
                  <a:pt x="283247" y="81077"/>
                  <a:pt x="281393" y="79549"/>
                  <a:pt x="280094" y="77830"/>
                </a:cubicBezTo>
                <a:cubicBezTo>
                  <a:pt x="278795" y="76112"/>
                  <a:pt x="277794" y="74685"/>
                  <a:pt x="277090" y="73548"/>
                </a:cubicBezTo>
                <a:lnTo>
                  <a:pt x="276279" y="73548"/>
                </a:lnTo>
                <a:lnTo>
                  <a:pt x="276279" y="106507"/>
                </a:lnTo>
                <a:lnTo>
                  <a:pt x="266700" y="106507"/>
                </a:lnTo>
                <a:lnTo>
                  <a:pt x="266700" y="20782"/>
                </a:lnTo>
                <a:lnTo>
                  <a:pt x="275954" y="20782"/>
                </a:lnTo>
                <a:lnTo>
                  <a:pt x="275954" y="30686"/>
                </a:lnTo>
                <a:lnTo>
                  <a:pt x="277090" y="30686"/>
                </a:lnTo>
                <a:cubicBezTo>
                  <a:pt x="277794" y="29603"/>
                  <a:pt x="278775" y="28216"/>
                  <a:pt x="280033" y="26525"/>
                </a:cubicBezTo>
                <a:cubicBezTo>
                  <a:pt x="281291" y="24834"/>
                  <a:pt x="283104" y="23319"/>
                  <a:pt x="285472" y="21979"/>
                </a:cubicBezTo>
                <a:cubicBezTo>
                  <a:pt x="287840" y="20640"/>
                  <a:pt x="291053" y="19970"/>
                  <a:pt x="295112" y="19970"/>
                </a:cubicBezTo>
                <a:close/>
                <a:moveTo>
                  <a:pt x="225190" y="19970"/>
                </a:moveTo>
                <a:cubicBezTo>
                  <a:pt x="228437" y="19970"/>
                  <a:pt x="231644" y="20511"/>
                  <a:pt x="234810" y="21593"/>
                </a:cubicBezTo>
                <a:cubicBezTo>
                  <a:pt x="237976" y="22676"/>
                  <a:pt x="240858" y="24428"/>
                  <a:pt x="243455" y="26850"/>
                </a:cubicBezTo>
                <a:cubicBezTo>
                  <a:pt x="246053" y="29272"/>
                  <a:pt x="248123" y="32471"/>
                  <a:pt x="249665" y="36449"/>
                </a:cubicBezTo>
                <a:cubicBezTo>
                  <a:pt x="251208" y="40427"/>
                  <a:pt x="251979" y="45325"/>
                  <a:pt x="251979" y="51143"/>
                </a:cubicBezTo>
                <a:lnTo>
                  <a:pt x="251979" y="55202"/>
                </a:lnTo>
                <a:lnTo>
                  <a:pt x="206948" y="55202"/>
                </a:lnTo>
                <a:lnTo>
                  <a:pt x="209137" y="65856"/>
                </a:lnTo>
                <a:cubicBezTo>
                  <a:pt x="210774" y="69117"/>
                  <a:pt x="213054" y="71593"/>
                  <a:pt x="215976" y="73284"/>
                </a:cubicBezTo>
                <a:cubicBezTo>
                  <a:pt x="218899" y="74975"/>
                  <a:pt x="222295" y="75821"/>
                  <a:pt x="226164" y="75821"/>
                </a:cubicBezTo>
                <a:cubicBezTo>
                  <a:pt x="228681" y="75821"/>
                  <a:pt x="230960" y="75462"/>
                  <a:pt x="233004" y="74745"/>
                </a:cubicBezTo>
                <a:cubicBezTo>
                  <a:pt x="235047" y="74028"/>
                  <a:pt x="236812" y="72946"/>
                  <a:pt x="238300" y="71498"/>
                </a:cubicBezTo>
                <a:cubicBezTo>
                  <a:pt x="239789" y="70051"/>
                  <a:pt x="240939" y="68244"/>
                  <a:pt x="241751" y="66080"/>
                </a:cubicBezTo>
                <a:lnTo>
                  <a:pt x="251005" y="68677"/>
                </a:lnTo>
                <a:cubicBezTo>
                  <a:pt x="250031" y="71816"/>
                  <a:pt x="248394" y="74570"/>
                  <a:pt x="246094" y="76937"/>
                </a:cubicBezTo>
                <a:cubicBezTo>
                  <a:pt x="243794" y="79305"/>
                  <a:pt x="240952" y="81145"/>
                  <a:pt x="237570" y="82457"/>
                </a:cubicBezTo>
                <a:cubicBezTo>
                  <a:pt x="234187" y="83770"/>
                  <a:pt x="230385" y="84426"/>
                  <a:pt x="226164" y="84426"/>
                </a:cubicBezTo>
                <a:cubicBezTo>
                  <a:pt x="220157" y="84426"/>
                  <a:pt x="214982" y="83093"/>
                  <a:pt x="210639" y="80428"/>
                </a:cubicBezTo>
                <a:cubicBezTo>
                  <a:pt x="206296" y="77763"/>
                  <a:pt x="202954" y="74028"/>
                  <a:pt x="200613" y="69225"/>
                </a:cubicBezTo>
                <a:cubicBezTo>
                  <a:pt x="198272" y="64422"/>
                  <a:pt x="197102" y="58828"/>
                  <a:pt x="197102" y="52441"/>
                </a:cubicBezTo>
                <a:cubicBezTo>
                  <a:pt x="197102" y="46055"/>
                  <a:pt x="198272" y="40420"/>
                  <a:pt x="200613" y="35536"/>
                </a:cubicBezTo>
                <a:cubicBezTo>
                  <a:pt x="202954" y="30652"/>
                  <a:pt x="206228" y="26836"/>
                  <a:pt x="210436" y="24090"/>
                </a:cubicBezTo>
                <a:cubicBezTo>
                  <a:pt x="214644" y="21343"/>
                  <a:pt x="219562" y="19970"/>
                  <a:pt x="225190" y="19970"/>
                </a:cubicBezTo>
                <a:close/>
                <a:moveTo>
                  <a:pt x="115761" y="0"/>
                </a:moveTo>
                <a:lnTo>
                  <a:pt x="177782" y="0"/>
                </a:lnTo>
                <a:lnTo>
                  <a:pt x="177782" y="83127"/>
                </a:lnTo>
                <a:lnTo>
                  <a:pt x="167715" y="83127"/>
                </a:lnTo>
                <a:lnTo>
                  <a:pt x="167715" y="8930"/>
                </a:lnTo>
                <a:lnTo>
                  <a:pt x="125827" y="8930"/>
                </a:lnTo>
                <a:lnTo>
                  <a:pt x="125827" y="83127"/>
                </a:lnTo>
                <a:lnTo>
                  <a:pt x="115761" y="8312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defRPr/>
            </a:pPr>
            <a:endParaRPr lang="ru-RU" sz="900" dirty="0">
              <a:solidFill>
                <a:schemeClr val="bg1">
                  <a:alpha val="90000"/>
                </a:schemeClr>
              </a:solidFill>
              <a:latin typeface="Inter" panose="020B0502030000000004" pitchFamily="34" charset="0"/>
              <a:ea typeface="Inter" panose="020B0502030000000004" pitchFamily="34" charset="0"/>
              <a:cs typeface="Times New Roman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D5D1F680-3D50-86FF-BE42-0D1A09EF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678" y="2621400"/>
            <a:ext cx="440206" cy="106507"/>
          </a:xfrm>
          <a:custGeom>
            <a:avLst/>
            <a:gdLst/>
            <a:ahLst/>
            <a:cxnLst/>
            <a:rect l="l" t="t" r="r" b="b"/>
            <a:pathLst>
              <a:path w="440206" h="106507">
                <a:moveTo>
                  <a:pt x="64131" y="69164"/>
                </a:moveTo>
                <a:cubicBezTo>
                  <a:pt x="66133" y="69164"/>
                  <a:pt x="67852" y="69881"/>
                  <a:pt x="69286" y="71316"/>
                </a:cubicBezTo>
                <a:cubicBezTo>
                  <a:pt x="70720" y="72750"/>
                  <a:pt x="71437" y="74468"/>
                  <a:pt x="71437" y="76470"/>
                </a:cubicBezTo>
                <a:cubicBezTo>
                  <a:pt x="71437" y="77796"/>
                  <a:pt x="71106" y="79014"/>
                  <a:pt x="70443" y="80124"/>
                </a:cubicBezTo>
                <a:cubicBezTo>
                  <a:pt x="69780" y="81233"/>
                  <a:pt x="68900" y="82119"/>
                  <a:pt x="67804" y="82782"/>
                </a:cubicBezTo>
                <a:cubicBezTo>
                  <a:pt x="66708" y="83445"/>
                  <a:pt x="65484" y="83777"/>
                  <a:pt x="64131" y="83777"/>
                </a:cubicBezTo>
                <a:cubicBezTo>
                  <a:pt x="62129" y="83777"/>
                  <a:pt x="60410" y="83059"/>
                  <a:pt x="58976" y="81625"/>
                </a:cubicBezTo>
                <a:cubicBezTo>
                  <a:pt x="57542" y="80191"/>
                  <a:pt x="56825" y="78473"/>
                  <a:pt x="56825" y="76470"/>
                </a:cubicBezTo>
                <a:cubicBezTo>
                  <a:pt x="56825" y="74468"/>
                  <a:pt x="57542" y="72750"/>
                  <a:pt x="58976" y="71316"/>
                </a:cubicBezTo>
                <a:cubicBezTo>
                  <a:pt x="60410" y="69881"/>
                  <a:pt x="62129" y="69164"/>
                  <a:pt x="64131" y="69164"/>
                </a:cubicBezTo>
                <a:close/>
                <a:moveTo>
                  <a:pt x="399617" y="55202"/>
                </a:moveTo>
                <a:lnTo>
                  <a:pt x="399617" y="74360"/>
                </a:lnTo>
                <a:lnTo>
                  <a:pt x="419911" y="74360"/>
                </a:lnTo>
                <a:cubicBezTo>
                  <a:pt x="423213" y="74360"/>
                  <a:pt x="425797" y="73575"/>
                  <a:pt x="427664" y="72006"/>
                </a:cubicBezTo>
                <a:cubicBezTo>
                  <a:pt x="429531" y="70436"/>
                  <a:pt x="430465" y="68298"/>
                  <a:pt x="430465" y="65592"/>
                </a:cubicBezTo>
                <a:cubicBezTo>
                  <a:pt x="430465" y="62372"/>
                  <a:pt x="429531" y="59836"/>
                  <a:pt x="427664" y="57982"/>
                </a:cubicBezTo>
                <a:cubicBezTo>
                  <a:pt x="425797" y="56128"/>
                  <a:pt x="423213" y="55202"/>
                  <a:pt x="419911" y="55202"/>
                </a:cubicBezTo>
                <a:close/>
                <a:moveTo>
                  <a:pt x="399617" y="29549"/>
                </a:moveTo>
                <a:lnTo>
                  <a:pt x="399617" y="46921"/>
                </a:lnTo>
                <a:lnTo>
                  <a:pt x="416015" y="46921"/>
                </a:lnTo>
                <a:cubicBezTo>
                  <a:pt x="418585" y="46921"/>
                  <a:pt x="420791" y="46563"/>
                  <a:pt x="422631" y="45846"/>
                </a:cubicBezTo>
                <a:cubicBezTo>
                  <a:pt x="424471" y="45129"/>
                  <a:pt x="425885" y="44100"/>
                  <a:pt x="426872" y="42761"/>
                </a:cubicBezTo>
                <a:cubicBezTo>
                  <a:pt x="427860" y="41421"/>
                  <a:pt x="428354" y="39832"/>
                  <a:pt x="428354" y="37992"/>
                </a:cubicBezTo>
                <a:cubicBezTo>
                  <a:pt x="428354" y="35367"/>
                  <a:pt x="427258" y="33304"/>
                  <a:pt x="425066" y="31802"/>
                </a:cubicBezTo>
                <a:cubicBezTo>
                  <a:pt x="422874" y="30300"/>
                  <a:pt x="419857" y="29549"/>
                  <a:pt x="416015" y="29549"/>
                </a:cubicBezTo>
                <a:close/>
                <a:moveTo>
                  <a:pt x="349177" y="28575"/>
                </a:moveTo>
                <a:cubicBezTo>
                  <a:pt x="344902" y="28575"/>
                  <a:pt x="341384" y="29684"/>
                  <a:pt x="338624" y="31903"/>
                </a:cubicBezTo>
                <a:cubicBezTo>
                  <a:pt x="335864" y="34122"/>
                  <a:pt x="333821" y="37031"/>
                  <a:pt x="332495" y="40630"/>
                </a:cubicBezTo>
                <a:cubicBezTo>
                  <a:pt x="331169" y="44229"/>
                  <a:pt x="330506" y="48112"/>
                  <a:pt x="330506" y="52279"/>
                </a:cubicBezTo>
                <a:cubicBezTo>
                  <a:pt x="330506" y="56446"/>
                  <a:pt x="331169" y="60316"/>
                  <a:pt x="332495" y="63888"/>
                </a:cubicBezTo>
                <a:cubicBezTo>
                  <a:pt x="333821" y="67460"/>
                  <a:pt x="335864" y="70341"/>
                  <a:pt x="338624" y="72533"/>
                </a:cubicBezTo>
                <a:cubicBezTo>
                  <a:pt x="341384" y="74725"/>
                  <a:pt x="344902" y="75821"/>
                  <a:pt x="349177" y="75821"/>
                </a:cubicBezTo>
                <a:cubicBezTo>
                  <a:pt x="353453" y="75821"/>
                  <a:pt x="356971" y="74725"/>
                  <a:pt x="359731" y="72533"/>
                </a:cubicBezTo>
                <a:cubicBezTo>
                  <a:pt x="362491" y="70341"/>
                  <a:pt x="364534" y="67460"/>
                  <a:pt x="365860" y="63888"/>
                </a:cubicBezTo>
                <a:cubicBezTo>
                  <a:pt x="367186" y="60316"/>
                  <a:pt x="367849" y="56446"/>
                  <a:pt x="367849" y="52279"/>
                </a:cubicBezTo>
                <a:cubicBezTo>
                  <a:pt x="367849" y="48112"/>
                  <a:pt x="367186" y="44229"/>
                  <a:pt x="365860" y="40630"/>
                </a:cubicBezTo>
                <a:cubicBezTo>
                  <a:pt x="364534" y="37031"/>
                  <a:pt x="362491" y="34122"/>
                  <a:pt x="359731" y="31903"/>
                </a:cubicBezTo>
                <a:cubicBezTo>
                  <a:pt x="356971" y="29684"/>
                  <a:pt x="353453" y="28575"/>
                  <a:pt x="349177" y="28575"/>
                </a:cubicBezTo>
                <a:close/>
                <a:moveTo>
                  <a:pt x="284451" y="28575"/>
                </a:moveTo>
                <a:cubicBezTo>
                  <a:pt x="280554" y="28575"/>
                  <a:pt x="277280" y="29556"/>
                  <a:pt x="274628" y="31518"/>
                </a:cubicBezTo>
                <a:cubicBezTo>
                  <a:pt x="271976" y="33479"/>
                  <a:pt x="269974" y="36212"/>
                  <a:pt x="268621" y="39717"/>
                </a:cubicBezTo>
                <a:cubicBezTo>
                  <a:pt x="267268" y="43221"/>
                  <a:pt x="266591" y="47300"/>
                  <a:pt x="266591" y="51954"/>
                </a:cubicBezTo>
                <a:cubicBezTo>
                  <a:pt x="266591" y="56663"/>
                  <a:pt x="267281" y="60810"/>
                  <a:pt x="268661" y="64395"/>
                </a:cubicBezTo>
                <a:cubicBezTo>
                  <a:pt x="270041" y="67980"/>
                  <a:pt x="272057" y="70781"/>
                  <a:pt x="274709" y="72797"/>
                </a:cubicBezTo>
                <a:cubicBezTo>
                  <a:pt x="277361" y="74813"/>
                  <a:pt x="280608" y="75821"/>
                  <a:pt x="284451" y="75821"/>
                </a:cubicBezTo>
                <a:cubicBezTo>
                  <a:pt x="288456" y="75821"/>
                  <a:pt x="291804" y="74759"/>
                  <a:pt x="294497" y="72635"/>
                </a:cubicBezTo>
                <a:cubicBezTo>
                  <a:pt x="297189" y="70511"/>
                  <a:pt x="299219" y="67642"/>
                  <a:pt x="300585" y="64030"/>
                </a:cubicBezTo>
                <a:cubicBezTo>
                  <a:pt x="301952" y="60417"/>
                  <a:pt x="302635" y="56392"/>
                  <a:pt x="302635" y="51954"/>
                </a:cubicBezTo>
                <a:cubicBezTo>
                  <a:pt x="302635" y="47571"/>
                  <a:pt x="301965" y="43613"/>
                  <a:pt x="300626" y="40082"/>
                </a:cubicBezTo>
                <a:cubicBezTo>
                  <a:pt x="299286" y="36551"/>
                  <a:pt x="297270" y="33750"/>
                  <a:pt x="294578" y="31680"/>
                </a:cubicBezTo>
                <a:cubicBezTo>
                  <a:pt x="291885" y="29610"/>
                  <a:pt x="288510" y="28575"/>
                  <a:pt x="284451" y="28575"/>
                </a:cubicBezTo>
                <a:close/>
                <a:moveTo>
                  <a:pt x="390525" y="20782"/>
                </a:moveTo>
                <a:lnTo>
                  <a:pt x="416015" y="20782"/>
                </a:lnTo>
                <a:cubicBezTo>
                  <a:pt x="422726" y="20782"/>
                  <a:pt x="428056" y="22297"/>
                  <a:pt x="432007" y="25328"/>
                </a:cubicBezTo>
                <a:cubicBezTo>
                  <a:pt x="435958" y="28358"/>
                  <a:pt x="437933" y="32363"/>
                  <a:pt x="437933" y="37342"/>
                </a:cubicBezTo>
                <a:cubicBezTo>
                  <a:pt x="437933" y="41131"/>
                  <a:pt x="436810" y="44060"/>
                  <a:pt x="434564" y="46130"/>
                </a:cubicBezTo>
                <a:cubicBezTo>
                  <a:pt x="432318" y="48200"/>
                  <a:pt x="429436" y="49600"/>
                  <a:pt x="425919" y="50331"/>
                </a:cubicBezTo>
                <a:cubicBezTo>
                  <a:pt x="428219" y="50656"/>
                  <a:pt x="430458" y="51467"/>
                  <a:pt x="432636" y="52766"/>
                </a:cubicBezTo>
                <a:cubicBezTo>
                  <a:pt x="434814" y="54065"/>
                  <a:pt x="436621" y="55844"/>
                  <a:pt x="438055" y="58104"/>
                </a:cubicBezTo>
                <a:cubicBezTo>
                  <a:pt x="439489" y="60363"/>
                  <a:pt x="440206" y="63130"/>
                  <a:pt x="440206" y="66404"/>
                </a:cubicBezTo>
                <a:cubicBezTo>
                  <a:pt x="440206" y="69597"/>
                  <a:pt x="439394" y="72452"/>
                  <a:pt x="437771" y="74969"/>
                </a:cubicBezTo>
                <a:cubicBezTo>
                  <a:pt x="436147" y="77485"/>
                  <a:pt x="433820" y="79474"/>
                  <a:pt x="430789" y="80935"/>
                </a:cubicBezTo>
                <a:cubicBezTo>
                  <a:pt x="427759" y="82397"/>
                  <a:pt x="424133" y="83127"/>
                  <a:pt x="419911" y="83127"/>
                </a:cubicBezTo>
                <a:lnTo>
                  <a:pt x="390525" y="83127"/>
                </a:lnTo>
                <a:close/>
                <a:moveTo>
                  <a:pt x="190500" y="20782"/>
                </a:moveTo>
                <a:lnTo>
                  <a:pt x="200079" y="20782"/>
                </a:lnTo>
                <a:lnTo>
                  <a:pt x="200079" y="69002"/>
                </a:lnTo>
                <a:lnTo>
                  <a:pt x="230115" y="20782"/>
                </a:lnTo>
                <a:lnTo>
                  <a:pt x="241155" y="20782"/>
                </a:lnTo>
                <a:lnTo>
                  <a:pt x="241155" y="83127"/>
                </a:lnTo>
                <a:lnTo>
                  <a:pt x="231576" y="83127"/>
                </a:lnTo>
                <a:lnTo>
                  <a:pt x="231576" y="34907"/>
                </a:lnTo>
                <a:lnTo>
                  <a:pt x="201702" y="83127"/>
                </a:lnTo>
                <a:lnTo>
                  <a:pt x="190500" y="83127"/>
                </a:lnTo>
                <a:close/>
                <a:moveTo>
                  <a:pt x="0" y="20782"/>
                </a:moveTo>
                <a:lnTo>
                  <a:pt x="38478" y="20782"/>
                </a:lnTo>
                <a:lnTo>
                  <a:pt x="38478" y="29711"/>
                </a:lnTo>
                <a:lnTo>
                  <a:pt x="9579" y="29711"/>
                </a:lnTo>
                <a:lnTo>
                  <a:pt x="9579" y="83127"/>
                </a:lnTo>
                <a:lnTo>
                  <a:pt x="0" y="83127"/>
                </a:lnTo>
                <a:close/>
                <a:moveTo>
                  <a:pt x="349177" y="19970"/>
                </a:moveTo>
                <a:cubicBezTo>
                  <a:pt x="354806" y="19970"/>
                  <a:pt x="359737" y="21309"/>
                  <a:pt x="363972" y="23988"/>
                </a:cubicBezTo>
                <a:cubicBezTo>
                  <a:pt x="368207" y="26667"/>
                  <a:pt x="371508" y="30428"/>
                  <a:pt x="373876" y="35272"/>
                </a:cubicBezTo>
                <a:cubicBezTo>
                  <a:pt x="376244" y="40116"/>
                  <a:pt x="377428" y="45785"/>
                  <a:pt x="377428" y="52279"/>
                </a:cubicBezTo>
                <a:cubicBezTo>
                  <a:pt x="377428" y="58719"/>
                  <a:pt x="376244" y="64348"/>
                  <a:pt x="373876" y="69164"/>
                </a:cubicBezTo>
                <a:cubicBezTo>
                  <a:pt x="371508" y="73981"/>
                  <a:pt x="368207" y="77729"/>
                  <a:pt x="363972" y="80408"/>
                </a:cubicBezTo>
                <a:cubicBezTo>
                  <a:pt x="359737" y="83087"/>
                  <a:pt x="354806" y="84426"/>
                  <a:pt x="349177" y="84426"/>
                </a:cubicBezTo>
                <a:cubicBezTo>
                  <a:pt x="343549" y="84426"/>
                  <a:pt x="338617" y="83087"/>
                  <a:pt x="334383" y="80408"/>
                </a:cubicBezTo>
                <a:cubicBezTo>
                  <a:pt x="330148" y="77729"/>
                  <a:pt x="326846" y="73981"/>
                  <a:pt x="324479" y="69164"/>
                </a:cubicBezTo>
                <a:cubicBezTo>
                  <a:pt x="322111" y="64348"/>
                  <a:pt x="320927" y="58719"/>
                  <a:pt x="320927" y="52279"/>
                </a:cubicBezTo>
                <a:cubicBezTo>
                  <a:pt x="320927" y="45785"/>
                  <a:pt x="322111" y="40116"/>
                  <a:pt x="324479" y="35272"/>
                </a:cubicBezTo>
                <a:cubicBezTo>
                  <a:pt x="326846" y="30428"/>
                  <a:pt x="330148" y="26667"/>
                  <a:pt x="334383" y="23988"/>
                </a:cubicBezTo>
                <a:cubicBezTo>
                  <a:pt x="338617" y="21309"/>
                  <a:pt x="343549" y="19970"/>
                  <a:pt x="349177" y="19970"/>
                </a:cubicBezTo>
                <a:close/>
                <a:moveTo>
                  <a:pt x="285587" y="19970"/>
                </a:moveTo>
                <a:cubicBezTo>
                  <a:pt x="290837" y="19970"/>
                  <a:pt x="295464" y="21282"/>
                  <a:pt x="299469" y="23907"/>
                </a:cubicBezTo>
                <a:cubicBezTo>
                  <a:pt x="303474" y="26532"/>
                  <a:pt x="306599" y="30253"/>
                  <a:pt x="308845" y="35069"/>
                </a:cubicBezTo>
                <a:cubicBezTo>
                  <a:pt x="311091" y="39886"/>
                  <a:pt x="312214" y="45568"/>
                  <a:pt x="312214" y="52117"/>
                </a:cubicBezTo>
                <a:cubicBezTo>
                  <a:pt x="312214" y="58719"/>
                  <a:pt x="311091" y="64436"/>
                  <a:pt x="308845" y="69266"/>
                </a:cubicBezTo>
                <a:cubicBezTo>
                  <a:pt x="306599" y="74096"/>
                  <a:pt x="303487" y="77830"/>
                  <a:pt x="299509" y="80469"/>
                </a:cubicBezTo>
                <a:cubicBezTo>
                  <a:pt x="295532" y="83107"/>
                  <a:pt x="290945" y="84426"/>
                  <a:pt x="285750" y="84426"/>
                </a:cubicBezTo>
                <a:cubicBezTo>
                  <a:pt x="281745" y="84426"/>
                  <a:pt x="278538" y="83756"/>
                  <a:pt x="276130" y="82417"/>
                </a:cubicBezTo>
                <a:cubicBezTo>
                  <a:pt x="273722" y="81077"/>
                  <a:pt x="271868" y="79549"/>
                  <a:pt x="270569" y="77830"/>
                </a:cubicBezTo>
                <a:cubicBezTo>
                  <a:pt x="269270" y="76112"/>
                  <a:pt x="268269" y="74685"/>
                  <a:pt x="267565" y="73548"/>
                </a:cubicBezTo>
                <a:lnTo>
                  <a:pt x="266754" y="73548"/>
                </a:lnTo>
                <a:lnTo>
                  <a:pt x="266754" y="106507"/>
                </a:lnTo>
                <a:lnTo>
                  <a:pt x="257175" y="106507"/>
                </a:lnTo>
                <a:lnTo>
                  <a:pt x="257175" y="20782"/>
                </a:lnTo>
                <a:lnTo>
                  <a:pt x="266429" y="20782"/>
                </a:lnTo>
                <a:lnTo>
                  <a:pt x="266429" y="30686"/>
                </a:lnTo>
                <a:lnTo>
                  <a:pt x="267565" y="30686"/>
                </a:lnTo>
                <a:cubicBezTo>
                  <a:pt x="268269" y="29603"/>
                  <a:pt x="269250" y="28216"/>
                  <a:pt x="270508" y="26525"/>
                </a:cubicBezTo>
                <a:cubicBezTo>
                  <a:pt x="271766" y="24834"/>
                  <a:pt x="273579" y="23319"/>
                  <a:pt x="275947" y="21979"/>
                </a:cubicBezTo>
                <a:cubicBezTo>
                  <a:pt x="278315" y="20640"/>
                  <a:pt x="281528" y="19970"/>
                  <a:pt x="285587" y="19970"/>
                </a:cubicBezTo>
                <a:close/>
                <a:moveTo>
                  <a:pt x="115598" y="0"/>
                </a:moveTo>
                <a:lnTo>
                  <a:pt x="125665" y="0"/>
                </a:lnTo>
                <a:lnTo>
                  <a:pt x="125665" y="36043"/>
                </a:lnTo>
                <a:lnTo>
                  <a:pt x="130048" y="36043"/>
                </a:lnTo>
                <a:lnTo>
                  <a:pt x="163332" y="0"/>
                </a:lnTo>
                <a:lnTo>
                  <a:pt x="175346" y="0"/>
                </a:lnTo>
                <a:lnTo>
                  <a:pt x="141738" y="36530"/>
                </a:lnTo>
                <a:lnTo>
                  <a:pt x="176483" y="83127"/>
                </a:lnTo>
                <a:lnTo>
                  <a:pt x="164468" y="83127"/>
                </a:lnTo>
                <a:lnTo>
                  <a:pt x="135893" y="44973"/>
                </a:lnTo>
                <a:lnTo>
                  <a:pt x="125665" y="44973"/>
                </a:lnTo>
                <a:lnTo>
                  <a:pt x="125665" y="83127"/>
                </a:lnTo>
                <a:lnTo>
                  <a:pt x="115598" y="8312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defRPr/>
            </a:pPr>
            <a:endParaRPr lang="ru-RU" sz="900" dirty="0">
              <a:solidFill>
                <a:schemeClr val="bg1">
                  <a:alpha val="90000"/>
                </a:schemeClr>
              </a:solidFill>
              <a:latin typeface="Inter" panose="020B0502030000000004" pitchFamily="34" charset="0"/>
              <a:ea typeface="Inter" panose="020B0502030000000004" pitchFamily="34" charset="0"/>
              <a:cs typeface="Times New Roman" pitchFamily="18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A6A58922-9646-0DC3-D15C-E2015CB8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818" y="1764992"/>
            <a:ext cx="1086228" cy="109105"/>
          </a:xfrm>
          <a:custGeom>
            <a:avLst/>
            <a:gdLst/>
            <a:ahLst/>
            <a:cxnLst/>
            <a:rect l="l" t="t" r="r" b="b"/>
            <a:pathLst>
              <a:path w="1086228" h="109105">
                <a:moveTo>
                  <a:pt x="64131" y="71762"/>
                </a:moveTo>
                <a:cubicBezTo>
                  <a:pt x="66133" y="71762"/>
                  <a:pt x="67852" y="72479"/>
                  <a:pt x="69286" y="73914"/>
                </a:cubicBezTo>
                <a:cubicBezTo>
                  <a:pt x="70720" y="75348"/>
                  <a:pt x="71437" y="77066"/>
                  <a:pt x="71437" y="79068"/>
                </a:cubicBezTo>
                <a:cubicBezTo>
                  <a:pt x="71437" y="80394"/>
                  <a:pt x="71106" y="81612"/>
                  <a:pt x="70443" y="82721"/>
                </a:cubicBezTo>
                <a:cubicBezTo>
                  <a:pt x="69780" y="83831"/>
                  <a:pt x="68900" y="84717"/>
                  <a:pt x="67804" y="85380"/>
                </a:cubicBezTo>
                <a:cubicBezTo>
                  <a:pt x="66708" y="86043"/>
                  <a:pt x="65484" y="86375"/>
                  <a:pt x="64131" y="86375"/>
                </a:cubicBezTo>
                <a:cubicBezTo>
                  <a:pt x="62129" y="86375"/>
                  <a:pt x="60410" y="85657"/>
                  <a:pt x="58976" y="84223"/>
                </a:cubicBezTo>
                <a:cubicBezTo>
                  <a:pt x="57542" y="82789"/>
                  <a:pt x="56825" y="81071"/>
                  <a:pt x="56825" y="79068"/>
                </a:cubicBezTo>
                <a:cubicBezTo>
                  <a:pt x="56825" y="77066"/>
                  <a:pt x="57542" y="75348"/>
                  <a:pt x="58976" y="73914"/>
                </a:cubicBezTo>
                <a:cubicBezTo>
                  <a:pt x="60410" y="72479"/>
                  <a:pt x="62129" y="71762"/>
                  <a:pt x="64131" y="71762"/>
                </a:cubicBezTo>
                <a:close/>
                <a:moveTo>
                  <a:pt x="237367" y="54390"/>
                </a:moveTo>
                <a:cubicBezTo>
                  <a:pt x="236961" y="54877"/>
                  <a:pt x="236075" y="55317"/>
                  <a:pt x="234708" y="55709"/>
                </a:cubicBezTo>
                <a:cubicBezTo>
                  <a:pt x="233342" y="56102"/>
                  <a:pt x="231772" y="56440"/>
                  <a:pt x="230000" y="56724"/>
                </a:cubicBezTo>
                <a:cubicBezTo>
                  <a:pt x="228227" y="57008"/>
                  <a:pt x="226509" y="57252"/>
                  <a:pt x="224845" y="57454"/>
                </a:cubicBezTo>
                <a:cubicBezTo>
                  <a:pt x="223181" y="57657"/>
                  <a:pt x="221835" y="57827"/>
                  <a:pt x="220806" y="57962"/>
                </a:cubicBezTo>
                <a:cubicBezTo>
                  <a:pt x="218317" y="58287"/>
                  <a:pt x="215997" y="58807"/>
                  <a:pt x="213845" y="59525"/>
                </a:cubicBezTo>
                <a:cubicBezTo>
                  <a:pt x="211694" y="60242"/>
                  <a:pt x="209962" y="61310"/>
                  <a:pt x="208650" y="62731"/>
                </a:cubicBezTo>
                <a:cubicBezTo>
                  <a:pt x="207337" y="64152"/>
                  <a:pt x="206681" y="66080"/>
                  <a:pt x="206681" y="68515"/>
                </a:cubicBezTo>
                <a:cubicBezTo>
                  <a:pt x="206681" y="71843"/>
                  <a:pt x="207919" y="74353"/>
                  <a:pt x="210395" y="76044"/>
                </a:cubicBezTo>
                <a:cubicBezTo>
                  <a:pt x="212871" y="77736"/>
                  <a:pt x="216017" y="78581"/>
                  <a:pt x="219832" y="78581"/>
                </a:cubicBezTo>
                <a:cubicBezTo>
                  <a:pt x="223621" y="78581"/>
                  <a:pt x="226820" y="77837"/>
                  <a:pt x="229432" y="76349"/>
                </a:cubicBezTo>
                <a:cubicBezTo>
                  <a:pt x="232043" y="74861"/>
                  <a:pt x="234018" y="72939"/>
                  <a:pt x="235358" y="70585"/>
                </a:cubicBezTo>
                <a:cubicBezTo>
                  <a:pt x="236697" y="68231"/>
                  <a:pt x="237367" y="65755"/>
                  <a:pt x="237367" y="63157"/>
                </a:cubicBezTo>
                <a:close/>
                <a:moveTo>
                  <a:pt x="447025" y="45623"/>
                </a:moveTo>
                <a:lnTo>
                  <a:pt x="483393" y="45623"/>
                </a:lnTo>
                <a:lnTo>
                  <a:pt x="483393" y="54552"/>
                </a:lnTo>
                <a:lnTo>
                  <a:pt x="447025" y="54552"/>
                </a:lnTo>
                <a:close/>
                <a:moveTo>
                  <a:pt x="872565" y="33933"/>
                </a:moveTo>
                <a:cubicBezTo>
                  <a:pt x="869778" y="33933"/>
                  <a:pt x="867275" y="34406"/>
                  <a:pt x="865056" y="35354"/>
                </a:cubicBezTo>
                <a:cubicBezTo>
                  <a:pt x="862837" y="36301"/>
                  <a:pt x="860943" y="37694"/>
                  <a:pt x="859374" y="39534"/>
                </a:cubicBezTo>
                <a:cubicBezTo>
                  <a:pt x="857804" y="41374"/>
                  <a:pt x="856593" y="43620"/>
                  <a:pt x="855741" y="46272"/>
                </a:cubicBezTo>
                <a:cubicBezTo>
                  <a:pt x="854889" y="48924"/>
                  <a:pt x="854435" y="51955"/>
                  <a:pt x="854381" y="55364"/>
                </a:cubicBezTo>
                <a:cubicBezTo>
                  <a:pt x="854381" y="62346"/>
                  <a:pt x="856018" y="67933"/>
                  <a:pt x="859293" y="72128"/>
                </a:cubicBezTo>
                <a:cubicBezTo>
                  <a:pt x="862567" y="76322"/>
                  <a:pt x="867045" y="78419"/>
                  <a:pt x="872728" y="78419"/>
                </a:cubicBezTo>
                <a:cubicBezTo>
                  <a:pt x="876489" y="78419"/>
                  <a:pt x="879729" y="77472"/>
                  <a:pt x="882449" y="75578"/>
                </a:cubicBezTo>
                <a:cubicBezTo>
                  <a:pt x="885168" y="73684"/>
                  <a:pt x="887259" y="71011"/>
                  <a:pt x="888720" y="67561"/>
                </a:cubicBezTo>
                <a:cubicBezTo>
                  <a:pt x="890181" y="64111"/>
                  <a:pt x="890912" y="60045"/>
                  <a:pt x="890912" y="55364"/>
                </a:cubicBezTo>
                <a:cubicBezTo>
                  <a:pt x="890912" y="50818"/>
                  <a:pt x="890174" y="46949"/>
                  <a:pt x="888700" y="43756"/>
                </a:cubicBezTo>
                <a:cubicBezTo>
                  <a:pt x="887225" y="40562"/>
                  <a:pt x="885121" y="38127"/>
                  <a:pt x="882388" y="36449"/>
                </a:cubicBezTo>
                <a:cubicBezTo>
                  <a:pt x="879655" y="34772"/>
                  <a:pt x="876381" y="33933"/>
                  <a:pt x="872565" y="33933"/>
                </a:cubicBezTo>
                <a:close/>
                <a:moveTo>
                  <a:pt x="1008351" y="31173"/>
                </a:moveTo>
                <a:cubicBezTo>
                  <a:pt x="1004454" y="31173"/>
                  <a:pt x="1001180" y="32154"/>
                  <a:pt x="998528" y="34116"/>
                </a:cubicBezTo>
                <a:cubicBezTo>
                  <a:pt x="995876" y="36077"/>
                  <a:pt x="993874" y="38810"/>
                  <a:pt x="992521" y="42315"/>
                </a:cubicBezTo>
                <a:cubicBezTo>
                  <a:pt x="991168" y="45819"/>
                  <a:pt x="990491" y="49898"/>
                  <a:pt x="990491" y="54552"/>
                </a:cubicBezTo>
                <a:cubicBezTo>
                  <a:pt x="990491" y="59261"/>
                  <a:pt x="991181" y="63408"/>
                  <a:pt x="992561" y="66993"/>
                </a:cubicBezTo>
                <a:cubicBezTo>
                  <a:pt x="993941" y="70578"/>
                  <a:pt x="995957" y="73379"/>
                  <a:pt x="998609" y="75395"/>
                </a:cubicBezTo>
                <a:cubicBezTo>
                  <a:pt x="1001261" y="77411"/>
                  <a:pt x="1004508" y="78419"/>
                  <a:pt x="1008351" y="78419"/>
                </a:cubicBezTo>
                <a:cubicBezTo>
                  <a:pt x="1012355" y="78419"/>
                  <a:pt x="1015704" y="77357"/>
                  <a:pt x="1018397" y="75233"/>
                </a:cubicBezTo>
                <a:cubicBezTo>
                  <a:pt x="1021089" y="73108"/>
                  <a:pt x="1023118" y="70240"/>
                  <a:pt x="1024485" y="66628"/>
                </a:cubicBezTo>
                <a:cubicBezTo>
                  <a:pt x="1025852" y="63015"/>
                  <a:pt x="1026535" y="58990"/>
                  <a:pt x="1026535" y="54552"/>
                </a:cubicBezTo>
                <a:cubicBezTo>
                  <a:pt x="1026535" y="50169"/>
                  <a:pt x="1025865" y="46211"/>
                  <a:pt x="1024526" y="42680"/>
                </a:cubicBezTo>
                <a:cubicBezTo>
                  <a:pt x="1023186" y="39149"/>
                  <a:pt x="1021170" y="36348"/>
                  <a:pt x="1018478" y="34278"/>
                </a:cubicBezTo>
                <a:cubicBezTo>
                  <a:pt x="1015785" y="32208"/>
                  <a:pt x="1012410" y="31173"/>
                  <a:pt x="1008351" y="31173"/>
                </a:cubicBezTo>
                <a:close/>
                <a:moveTo>
                  <a:pt x="808326" y="31173"/>
                </a:moveTo>
                <a:cubicBezTo>
                  <a:pt x="804429" y="31173"/>
                  <a:pt x="801155" y="32154"/>
                  <a:pt x="798503" y="34116"/>
                </a:cubicBezTo>
                <a:cubicBezTo>
                  <a:pt x="795851" y="36077"/>
                  <a:pt x="793849" y="38810"/>
                  <a:pt x="792496" y="42315"/>
                </a:cubicBezTo>
                <a:cubicBezTo>
                  <a:pt x="791143" y="45819"/>
                  <a:pt x="790466" y="49898"/>
                  <a:pt x="790466" y="54552"/>
                </a:cubicBezTo>
                <a:cubicBezTo>
                  <a:pt x="790466" y="59261"/>
                  <a:pt x="791156" y="63408"/>
                  <a:pt x="792536" y="66993"/>
                </a:cubicBezTo>
                <a:cubicBezTo>
                  <a:pt x="793916" y="70578"/>
                  <a:pt x="795932" y="73379"/>
                  <a:pt x="798584" y="75395"/>
                </a:cubicBezTo>
                <a:cubicBezTo>
                  <a:pt x="801236" y="77411"/>
                  <a:pt x="804483" y="78419"/>
                  <a:pt x="808326" y="78419"/>
                </a:cubicBezTo>
                <a:cubicBezTo>
                  <a:pt x="812330" y="78419"/>
                  <a:pt x="815679" y="77357"/>
                  <a:pt x="818372" y="75233"/>
                </a:cubicBezTo>
                <a:cubicBezTo>
                  <a:pt x="821064" y="73108"/>
                  <a:pt x="823093" y="70240"/>
                  <a:pt x="824460" y="66628"/>
                </a:cubicBezTo>
                <a:cubicBezTo>
                  <a:pt x="825827" y="63015"/>
                  <a:pt x="826510" y="58990"/>
                  <a:pt x="826510" y="54552"/>
                </a:cubicBezTo>
                <a:cubicBezTo>
                  <a:pt x="826510" y="50169"/>
                  <a:pt x="825840" y="46211"/>
                  <a:pt x="824501" y="42680"/>
                </a:cubicBezTo>
                <a:cubicBezTo>
                  <a:pt x="823161" y="39149"/>
                  <a:pt x="821145" y="36348"/>
                  <a:pt x="818453" y="34278"/>
                </a:cubicBezTo>
                <a:cubicBezTo>
                  <a:pt x="815760" y="32208"/>
                  <a:pt x="812385" y="31173"/>
                  <a:pt x="808326" y="31173"/>
                </a:cubicBezTo>
                <a:close/>
                <a:moveTo>
                  <a:pt x="739540" y="31173"/>
                </a:moveTo>
                <a:cubicBezTo>
                  <a:pt x="735725" y="31173"/>
                  <a:pt x="732430" y="32113"/>
                  <a:pt x="729656" y="33994"/>
                </a:cubicBezTo>
                <a:cubicBezTo>
                  <a:pt x="726883" y="35874"/>
                  <a:pt x="724752" y="38317"/>
                  <a:pt x="723264" y="41320"/>
                </a:cubicBezTo>
                <a:lnTo>
                  <a:pt x="721369" y="49519"/>
                </a:lnTo>
                <a:lnTo>
                  <a:pt x="756588" y="49519"/>
                </a:lnTo>
                <a:cubicBezTo>
                  <a:pt x="756588" y="46001"/>
                  <a:pt x="755891" y="42863"/>
                  <a:pt x="754497" y="40102"/>
                </a:cubicBezTo>
                <a:cubicBezTo>
                  <a:pt x="753104" y="37342"/>
                  <a:pt x="751128" y="35164"/>
                  <a:pt x="748571" y="33568"/>
                </a:cubicBezTo>
                <a:cubicBezTo>
                  <a:pt x="746014" y="31971"/>
                  <a:pt x="743004" y="31173"/>
                  <a:pt x="739540" y="31173"/>
                </a:cubicBezTo>
                <a:close/>
                <a:moveTo>
                  <a:pt x="615715" y="31173"/>
                </a:moveTo>
                <a:cubicBezTo>
                  <a:pt x="611900" y="31173"/>
                  <a:pt x="608605" y="32113"/>
                  <a:pt x="605831" y="33994"/>
                </a:cubicBezTo>
                <a:cubicBezTo>
                  <a:pt x="603058" y="35874"/>
                  <a:pt x="600927" y="38317"/>
                  <a:pt x="599439" y="41320"/>
                </a:cubicBezTo>
                <a:lnTo>
                  <a:pt x="597544" y="49519"/>
                </a:lnTo>
                <a:lnTo>
                  <a:pt x="632763" y="49519"/>
                </a:lnTo>
                <a:cubicBezTo>
                  <a:pt x="632763" y="46001"/>
                  <a:pt x="632066" y="42863"/>
                  <a:pt x="630672" y="40102"/>
                </a:cubicBezTo>
                <a:cubicBezTo>
                  <a:pt x="629279" y="37342"/>
                  <a:pt x="627303" y="35164"/>
                  <a:pt x="624746" y="33568"/>
                </a:cubicBezTo>
                <a:cubicBezTo>
                  <a:pt x="622189" y="31971"/>
                  <a:pt x="619179" y="31173"/>
                  <a:pt x="615715" y="31173"/>
                </a:cubicBezTo>
                <a:close/>
                <a:moveTo>
                  <a:pt x="1047750" y="23380"/>
                </a:moveTo>
                <a:lnTo>
                  <a:pt x="1086228" y="23380"/>
                </a:lnTo>
                <a:lnTo>
                  <a:pt x="1086228" y="32309"/>
                </a:lnTo>
                <a:lnTo>
                  <a:pt x="1057329" y="32309"/>
                </a:lnTo>
                <a:lnTo>
                  <a:pt x="1057329" y="85725"/>
                </a:lnTo>
                <a:lnTo>
                  <a:pt x="1047750" y="85725"/>
                </a:lnTo>
                <a:close/>
                <a:moveTo>
                  <a:pt x="909529" y="23380"/>
                </a:moveTo>
                <a:lnTo>
                  <a:pt x="919920" y="23380"/>
                </a:lnTo>
                <a:lnTo>
                  <a:pt x="937130" y="73061"/>
                </a:lnTo>
                <a:lnTo>
                  <a:pt x="937779" y="73061"/>
                </a:lnTo>
                <a:lnTo>
                  <a:pt x="954989" y="23380"/>
                </a:lnTo>
                <a:lnTo>
                  <a:pt x="965461" y="23542"/>
                </a:lnTo>
                <a:lnTo>
                  <a:pt x="938916" y="94817"/>
                </a:lnTo>
                <a:cubicBezTo>
                  <a:pt x="937725" y="97983"/>
                  <a:pt x="936250" y="100615"/>
                  <a:pt x="934491" y="102712"/>
                </a:cubicBezTo>
                <a:cubicBezTo>
                  <a:pt x="932732" y="104809"/>
                  <a:pt x="930696" y="106372"/>
                  <a:pt x="928383" y="107400"/>
                </a:cubicBezTo>
                <a:cubicBezTo>
                  <a:pt x="926069" y="108428"/>
                  <a:pt x="923465" y="108942"/>
                  <a:pt x="920569" y="108942"/>
                </a:cubicBezTo>
                <a:cubicBezTo>
                  <a:pt x="918946" y="108942"/>
                  <a:pt x="917498" y="108814"/>
                  <a:pt x="916226" y="108557"/>
                </a:cubicBezTo>
                <a:cubicBezTo>
                  <a:pt x="914954" y="108300"/>
                  <a:pt x="914075" y="108049"/>
                  <a:pt x="913588" y="107806"/>
                </a:cubicBezTo>
                <a:lnTo>
                  <a:pt x="916023" y="99363"/>
                </a:lnTo>
                <a:cubicBezTo>
                  <a:pt x="919514" y="100256"/>
                  <a:pt x="922423" y="100236"/>
                  <a:pt x="924750" y="99302"/>
                </a:cubicBezTo>
                <a:cubicBezTo>
                  <a:pt x="927077" y="98369"/>
                  <a:pt x="929093" y="95575"/>
                  <a:pt x="930798" y="90921"/>
                </a:cubicBezTo>
                <a:lnTo>
                  <a:pt x="932584" y="86050"/>
                </a:lnTo>
                <a:close/>
                <a:moveTo>
                  <a:pt x="653653" y="23380"/>
                </a:moveTo>
                <a:lnTo>
                  <a:pt x="704308" y="23380"/>
                </a:lnTo>
                <a:lnTo>
                  <a:pt x="704308" y="32309"/>
                </a:lnTo>
                <a:lnTo>
                  <a:pt x="683851" y="32309"/>
                </a:lnTo>
                <a:lnTo>
                  <a:pt x="683851" y="85725"/>
                </a:lnTo>
                <a:lnTo>
                  <a:pt x="674272" y="85725"/>
                </a:lnTo>
                <a:lnTo>
                  <a:pt x="674272" y="32309"/>
                </a:lnTo>
                <a:lnTo>
                  <a:pt x="653653" y="32309"/>
                </a:lnTo>
                <a:close/>
                <a:moveTo>
                  <a:pt x="386953" y="23380"/>
                </a:moveTo>
                <a:lnTo>
                  <a:pt x="437608" y="23380"/>
                </a:lnTo>
                <a:lnTo>
                  <a:pt x="437608" y="32309"/>
                </a:lnTo>
                <a:lnTo>
                  <a:pt x="417151" y="32309"/>
                </a:lnTo>
                <a:lnTo>
                  <a:pt x="417151" y="85725"/>
                </a:lnTo>
                <a:lnTo>
                  <a:pt x="407572" y="85725"/>
                </a:lnTo>
                <a:lnTo>
                  <a:pt x="407572" y="32309"/>
                </a:lnTo>
                <a:lnTo>
                  <a:pt x="386953" y="32309"/>
                </a:lnTo>
                <a:close/>
                <a:moveTo>
                  <a:pt x="333375" y="23380"/>
                </a:moveTo>
                <a:lnTo>
                  <a:pt x="342954" y="23380"/>
                </a:lnTo>
                <a:lnTo>
                  <a:pt x="342954" y="50493"/>
                </a:lnTo>
                <a:lnTo>
                  <a:pt x="349286" y="50493"/>
                </a:lnTo>
                <a:lnTo>
                  <a:pt x="371691" y="23380"/>
                </a:lnTo>
                <a:lnTo>
                  <a:pt x="384030" y="23380"/>
                </a:lnTo>
                <a:lnTo>
                  <a:pt x="358865" y="53416"/>
                </a:lnTo>
                <a:lnTo>
                  <a:pt x="384355" y="85725"/>
                </a:lnTo>
                <a:lnTo>
                  <a:pt x="372016" y="85725"/>
                </a:lnTo>
                <a:lnTo>
                  <a:pt x="351559" y="59423"/>
                </a:lnTo>
                <a:lnTo>
                  <a:pt x="342954" y="59423"/>
                </a:lnTo>
                <a:lnTo>
                  <a:pt x="342954" y="85725"/>
                </a:lnTo>
                <a:lnTo>
                  <a:pt x="333375" y="85725"/>
                </a:lnTo>
                <a:close/>
                <a:moveTo>
                  <a:pt x="266700" y="23380"/>
                </a:moveTo>
                <a:lnTo>
                  <a:pt x="276279" y="23380"/>
                </a:lnTo>
                <a:lnTo>
                  <a:pt x="276279" y="50169"/>
                </a:lnTo>
                <a:lnTo>
                  <a:pt x="306153" y="50169"/>
                </a:lnTo>
                <a:lnTo>
                  <a:pt x="306153" y="23380"/>
                </a:lnTo>
                <a:lnTo>
                  <a:pt x="315732" y="23380"/>
                </a:lnTo>
                <a:lnTo>
                  <a:pt x="315732" y="85725"/>
                </a:lnTo>
                <a:lnTo>
                  <a:pt x="306153" y="85725"/>
                </a:lnTo>
                <a:lnTo>
                  <a:pt x="306153" y="59098"/>
                </a:lnTo>
                <a:lnTo>
                  <a:pt x="276279" y="59098"/>
                </a:lnTo>
                <a:lnTo>
                  <a:pt x="276279" y="85725"/>
                </a:lnTo>
                <a:lnTo>
                  <a:pt x="266700" y="85725"/>
                </a:lnTo>
                <a:close/>
                <a:moveTo>
                  <a:pt x="0" y="23380"/>
                </a:moveTo>
                <a:lnTo>
                  <a:pt x="38478" y="23380"/>
                </a:lnTo>
                <a:lnTo>
                  <a:pt x="38478" y="32309"/>
                </a:lnTo>
                <a:lnTo>
                  <a:pt x="9579" y="32309"/>
                </a:lnTo>
                <a:lnTo>
                  <a:pt x="9579" y="85725"/>
                </a:lnTo>
                <a:lnTo>
                  <a:pt x="0" y="85725"/>
                </a:lnTo>
                <a:close/>
                <a:moveTo>
                  <a:pt x="1009487" y="22568"/>
                </a:moveTo>
                <a:cubicBezTo>
                  <a:pt x="1014737" y="22568"/>
                  <a:pt x="1019364" y="23880"/>
                  <a:pt x="1023369" y="26505"/>
                </a:cubicBezTo>
                <a:cubicBezTo>
                  <a:pt x="1027374" y="29130"/>
                  <a:pt x="1030499" y="32850"/>
                  <a:pt x="1032745" y="37667"/>
                </a:cubicBezTo>
                <a:cubicBezTo>
                  <a:pt x="1034991" y="42484"/>
                  <a:pt x="1036114" y="48166"/>
                  <a:pt x="1036114" y="54715"/>
                </a:cubicBezTo>
                <a:cubicBezTo>
                  <a:pt x="1036114" y="61317"/>
                  <a:pt x="1034991" y="67034"/>
                  <a:pt x="1032745" y="71864"/>
                </a:cubicBezTo>
                <a:cubicBezTo>
                  <a:pt x="1030499" y="76694"/>
                  <a:pt x="1027387" y="80428"/>
                  <a:pt x="1023409" y="83066"/>
                </a:cubicBezTo>
                <a:cubicBezTo>
                  <a:pt x="1019432" y="85705"/>
                  <a:pt x="1014845" y="87024"/>
                  <a:pt x="1009650" y="87024"/>
                </a:cubicBezTo>
                <a:cubicBezTo>
                  <a:pt x="1005645" y="87024"/>
                  <a:pt x="1002438" y="86354"/>
                  <a:pt x="1000030" y="85015"/>
                </a:cubicBezTo>
                <a:cubicBezTo>
                  <a:pt x="997621" y="83675"/>
                  <a:pt x="995768" y="82146"/>
                  <a:pt x="994469" y="80428"/>
                </a:cubicBezTo>
                <a:cubicBezTo>
                  <a:pt x="993170" y="78710"/>
                  <a:pt x="992169" y="77282"/>
                  <a:pt x="991465" y="76146"/>
                </a:cubicBezTo>
                <a:lnTo>
                  <a:pt x="990654" y="76146"/>
                </a:lnTo>
                <a:lnTo>
                  <a:pt x="990654" y="109105"/>
                </a:lnTo>
                <a:lnTo>
                  <a:pt x="981075" y="109105"/>
                </a:lnTo>
                <a:lnTo>
                  <a:pt x="981075" y="23380"/>
                </a:lnTo>
                <a:lnTo>
                  <a:pt x="990329" y="23380"/>
                </a:lnTo>
                <a:lnTo>
                  <a:pt x="990329" y="33283"/>
                </a:lnTo>
                <a:lnTo>
                  <a:pt x="991465" y="33283"/>
                </a:lnTo>
                <a:cubicBezTo>
                  <a:pt x="992169" y="32201"/>
                  <a:pt x="993150" y="30814"/>
                  <a:pt x="994408" y="29123"/>
                </a:cubicBezTo>
                <a:cubicBezTo>
                  <a:pt x="995666" y="27432"/>
                  <a:pt x="997479" y="25916"/>
                  <a:pt x="999847" y="24577"/>
                </a:cubicBezTo>
                <a:cubicBezTo>
                  <a:pt x="1002215" y="23238"/>
                  <a:pt x="1005428" y="22568"/>
                  <a:pt x="1009487" y="22568"/>
                </a:cubicBezTo>
                <a:close/>
                <a:moveTo>
                  <a:pt x="809462" y="22568"/>
                </a:moveTo>
                <a:cubicBezTo>
                  <a:pt x="814712" y="22568"/>
                  <a:pt x="819339" y="23880"/>
                  <a:pt x="823344" y="26505"/>
                </a:cubicBezTo>
                <a:cubicBezTo>
                  <a:pt x="827349" y="29130"/>
                  <a:pt x="830474" y="32850"/>
                  <a:pt x="832720" y="37667"/>
                </a:cubicBezTo>
                <a:cubicBezTo>
                  <a:pt x="834966" y="42484"/>
                  <a:pt x="836089" y="48166"/>
                  <a:pt x="836089" y="54715"/>
                </a:cubicBezTo>
                <a:cubicBezTo>
                  <a:pt x="836089" y="61317"/>
                  <a:pt x="834966" y="67034"/>
                  <a:pt x="832720" y="71864"/>
                </a:cubicBezTo>
                <a:cubicBezTo>
                  <a:pt x="830474" y="76694"/>
                  <a:pt x="827362" y="80428"/>
                  <a:pt x="823384" y="83066"/>
                </a:cubicBezTo>
                <a:cubicBezTo>
                  <a:pt x="819407" y="85705"/>
                  <a:pt x="814820" y="87024"/>
                  <a:pt x="809625" y="87024"/>
                </a:cubicBezTo>
                <a:cubicBezTo>
                  <a:pt x="805620" y="87024"/>
                  <a:pt x="802413" y="86354"/>
                  <a:pt x="800005" y="85015"/>
                </a:cubicBezTo>
                <a:cubicBezTo>
                  <a:pt x="797597" y="83675"/>
                  <a:pt x="795743" y="82146"/>
                  <a:pt x="794444" y="80428"/>
                </a:cubicBezTo>
                <a:cubicBezTo>
                  <a:pt x="793145" y="78710"/>
                  <a:pt x="792144" y="77282"/>
                  <a:pt x="791440" y="76146"/>
                </a:cubicBezTo>
                <a:lnTo>
                  <a:pt x="790629" y="76146"/>
                </a:lnTo>
                <a:lnTo>
                  <a:pt x="790629" y="109105"/>
                </a:lnTo>
                <a:lnTo>
                  <a:pt x="781050" y="109105"/>
                </a:lnTo>
                <a:lnTo>
                  <a:pt x="781050" y="23380"/>
                </a:lnTo>
                <a:lnTo>
                  <a:pt x="790304" y="23380"/>
                </a:lnTo>
                <a:lnTo>
                  <a:pt x="790304" y="33283"/>
                </a:lnTo>
                <a:lnTo>
                  <a:pt x="791440" y="33283"/>
                </a:lnTo>
                <a:cubicBezTo>
                  <a:pt x="792144" y="32201"/>
                  <a:pt x="793125" y="30814"/>
                  <a:pt x="794383" y="29123"/>
                </a:cubicBezTo>
                <a:cubicBezTo>
                  <a:pt x="795641" y="27432"/>
                  <a:pt x="797454" y="25916"/>
                  <a:pt x="799822" y="24577"/>
                </a:cubicBezTo>
                <a:cubicBezTo>
                  <a:pt x="802190" y="23238"/>
                  <a:pt x="805403" y="22568"/>
                  <a:pt x="809462" y="22568"/>
                </a:cubicBezTo>
                <a:close/>
                <a:moveTo>
                  <a:pt x="739540" y="22568"/>
                </a:moveTo>
                <a:cubicBezTo>
                  <a:pt x="742787" y="22568"/>
                  <a:pt x="745994" y="23109"/>
                  <a:pt x="749160" y="24191"/>
                </a:cubicBezTo>
                <a:cubicBezTo>
                  <a:pt x="752326" y="25274"/>
                  <a:pt x="755208" y="27026"/>
                  <a:pt x="757805" y="29448"/>
                </a:cubicBezTo>
                <a:cubicBezTo>
                  <a:pt x="760403" y="31870"/>
                  <a:pt x="762473" y="35069"/>
                  <a:pt x="764015" y="39047"/>
                </a:cubicBezTo>
                <a:cubicBezTo>
                  <a:pt x="765558" y="43025"/>
                  <a:pt x="766329" y="47923"/>
                  <a:pt x="766329" y="53741"/>
                </a:cubicBezTo>
                <a:lnTo>
                  <a:pt x="766329" y="57800"/>
                </a:lnTo>
                <a:lnTo>
                  <a:pt x="721298" y="57800"/>
                </a:lnTo>
                <a:lnTo>
                  <a:pt x="723487" y="68454"/>
                </a:lnTo>
                <a:cubicBezTo>
                  <a:pt x="725124" y="71715"/>
                  <a:pt x="727404" y="74191"/>
                  <a:pt x="730326" y="75882"/>
                </a:cubicBezTo>
                <a:cubicBezTo>
                  <a:pt x="733249" y="77573"/>
                  <a:pt x="736645" y="78419"/>
                  <a:pt x="740514" y="78419"/>
                </a:cubicBezTo>
                <a:cubicBezTo>
                  <a:pt x="743031" y="78419"/>
                  <a:pt x="745311" y="78060"/>
                  <a:pt x="747353" y="77343"/>
                </a:cubicBezTo>
                <a:cubicBezTo>
                  <a:pt x="749397" y="76626"/>
                  <a:pt x="751162" y="75544"/>
                  <a:pt x="752650" y="74096"/>
                </a:cubicBezTo>
                <a:cubicBezTo>
                  <a:pt x="754139" y="72648"/>
                  <a:pt x="755289" y="70842"/>
                  <a:pt x="756101" y="68677"/>
                </a:cubicBezTo>
                <a:lnTo>
                  <a:pt x="765355" y="71275"/>
                </a:lnTo>
                <a:cubicBezTo>
                  <a:pt x="764381" y="74414"/>
                  <a:pt x="762744" y="77167"/>
                  <a:pt x="760444" y="79535"/>
                </a:cubicBezTo>
                <a:cubicBezTo>
                  <a:pt x="758144" y="81903"/>
                  <a:pt x="755302" y="83743"/>
                  <a:pt x="751920" y="85055"/>
                </a:cubicBezTo>
                <a:cubicBezTo>
                  <a:pt x="748537" y="86368"/>
                  <a:pt x="744735" y="87024"/>
                  <a:pt x="740514" y="87024"/>
                </a:cubicBezTo>
                <a:cubicBezTo>
                  <a:pt x="734507" y="87024"/>
                  <a:pt x="729332" y="85691"/>
                  <a:pt x="724989" y="83026"/>
                </a:cubicBezTo>
                <a:cubicBezTo>
                  <a:pt x="720646" y="80361"/>
                  <a:pt x="717304" y="76626"/>
                  <a:pt x="714963" y="71823"/>
                </a:cubicBezTo>
                <a:cubicBezTo>
                  <a:pt x="712622" y="67020"/>
                  <a:pt x="711452" y="61425"/>
                  <a:pt x="711452" y="55039"/>
                </a:cubicBezTo>
                <a:cubicBezTo>
                  <a:pt x="711452" y="48653"/>
                  <a:pt x="712622" y="43018"/>
                  <a:pt x="714963" y="38134"/>
                </a:cubicBezTo>
                <a:cubicBezTo>
                  <a:pt x="717304" y="33250"/>
                  <a:pt x="720578" y="29434"/>
                  <a:pt x="724786" y="26688"/>
                </a:cubicBezTo>
                <a:cubicBezTo>
                  <a:pt x="728994" y="23941"/>
                  <a:pt x="733912" y="22568"/>
                  <a:pt x="739540" y="22568"/>
                </a:cubicBezTo>
                <a:close/>
                <a:moveTo>
                  <a:pt x="615715" y="22568"/>
                </a:moveTo>
                <a:cubicBezTo>
                  <a:pt x="618962" y="22568"/>
                  <a:pt x="622169" y="23109"/>
                  <a:pt x="625335" y="24191"/>
                </a:cubicBezTo>
                <a:cubicBezTo>
                  <a:pt x="628501" y="25274"/>
                  <a:pt x="631383" y="27026"/>
                  <a:pt x="633980" y="29448"/>
                </a:cubicBezTo>
                <a:cubicBezTo>
                  <a:pt x="636578" y="31870"/>
                  <a:pt x="638648" y="35069"/>
                  <a:pt x="640190" y="39047"/>
                </a:cubicBezTo>
                <a:cubicBezTo>
                  <a:pt x="641733" y="43025"/>
                  <a:pt x="642504" y="47923"/>
                  <a:pt x="642504" y="53741"/>
                </a:cubicBezTo>
                <a:lnTo>
                  <a:pt x="642504" y="57800"/>
                </a:lnTo>
                <a:lnTo>
                  <a:pt x="597473" y="57800"/>
                </a:lnTo>
                <a:lnTo>
                  <a:pt x="599662" y="68454"/>
                </a:lnTo>
                <a:cubicBezTo>
                  <a:pt x="601299" y="71715"/>
                  <a:pt x="603579" y="74191"/>
                  <a:pt x="606501" y="75882"/>
                </a:cubicBezTo>
                <a:cubicBezTo>
                  <a:pt x="609424" y="77573"/>
                  <a:pt x="612820" y="78419"/>
                  <a:pt x="616689" y="78419"/>
                </a:cubicBezTo>
                <a:cubicBezTo>
                  <a:pt x="619206" y="78419"/>
                  <a:pt x="621486" y="78060"/>
                  <a:pt x="623528" y="77343"/>
                </a:cubicBezTo>
                <a:cubicBezTo>
                  <a:pt x="625572" y="76626"/>
                  <a:pt x="627337" y="75544"/>
                  <a:pt x="628825" y="74096"/>
                </a:cubicBezTo>
                <a:cubicBezTo>
                  <a:pt x="630314" y="72648"/>
                  <a:pt x="631464" y="70842"/>
                  <a:pt x="632276" y="68677"/>
                </a:cubicBezTo>
                <a:lnTo>
                  <a:pt x="641530" y="71275"/>
                </a:lnTo>
                <a:cubicBezTo>
                  <a:pt x="640556" y="74414"/>
                  <a:pt x="638919" y="77167"/>
                  <a:pt x="636619" y="79535"/>
                </a:cubicBezTo>
                <a:cubicBezTo>
                  <a:pt x="634319" y="81903"/>
                  <a:pt x="631477" y="83743"/>
                  <a:pt x="628095" y="85055"/>
                </a:cubicBezTo>
                <a:cubicBezTo>
                  <a:pt x="624712" y="86368"/>
                  <a:pt x="620910" y="87024"/>
                  <a:pt x="616689" y="87024"/>
                </a:cubicBezTo>
                <a:cubicBezTo>
                  <a:pt x="610682" y="87024"/>
                  <a:pt x="605507" y="85691"/>
                  <a:pt x="601164" y="83026"/>
                </a:cubicBezTo>
                <a:cubicBezTo>
                  <a:pt x="596821" y="80361"/>
                  <a:pt x="593479" y="76626"/>
                  <a:pt x="591138" y="71823"/>
                </a:cubicBezTo>
                <a:cubicBezTo>
                  <a:pt x="588797" y="67020"/>
                  <a:pt x="587627" y="61425"/>
                  <a:pt x="587627" y="55039"/>
                </a:cubicBezTo>
                <a:cubicBezTo>
                  <a:pt x="587627" y="48653"/>
                  <a:pt x="588797" y="43018"/>
                  <a:pt x="591138" y="38134"/>
                </a:cubicBezTo>
                <a:cubicBezTo>
                  <a:pt x="593479" y="33250"/>
                  <a:pt x="596753" y="29434"/>
                  <a:pt x="600961" y="26688"/>
                </a:cubicBezTo>
                <a:cubicBezTo>
                  <a:pt x="605169" y="23941"/>
                  <a:pt x="610087" y="22568"/>
                  <a:pt x="615715" y="22568"/>
                </a:cubicBezTo>
                <a:close/>
                <a:moveTo>
                  <a:pt x="223891" y="22568"/>
                </a:moveTo>
                <a:cubicBezTo>
                  <a:pt x="225894" y="22568"/>
                  <a:pt x="228200" y="22805"/>
                  <a:pt x="230812" y="23278"/>
                </a:cubicBezTo>
                <a:cubicBezTo>
                  <a:pt x="233423" y="23752"/>
                  <a:pt x="235953" y="24719"/>
                  <a:pt x="238402" y="26180"/>
                </a:cubicBezTo>
                <a:cubicBezTo>
                  <a:pt x="240851" y="27642"/>
                  <a:pt x="242887" y="29847"/>
                  <a:pt x="244511" y="32796"/>
                </a:cubicBezTo>
                <a:cubicBezTo>
                  <a:pt x="246134" y="35746"/>
                  <a:pt x="246946" y="39697"/>
                  <a:pt x="246946" y="44649"/>
                </a:cubicBezTo>
                <a:lnTo>
                  <a:pt x="246946" y="85725"/>
                </a:lnTo>
                <a:lnTo>
                  <a:pt x="237367" y="85725"/>
                </a:lnTo>
                <a:lnTo>
                  <a:pt x="237367" y="77282"/>
                </a:lnTo>
                <a:lnTo>
                  <a:pt x="236880" y="77282"/>
                </a:lnTo>
                <a:cubicBezTo>
                  <a:pt x="236230" y="78635"/>
                  <a:pt x="235148" y="80083"/>
                  <a:pt x="233633" y="81626"/>
                </a:cubicBezTo>
                <a:cubicBezTo>
                  <a:pt x="232117" y="83168"/>
                  <a:pt x="230101" y="84480"/>
                  <a:pt x="227585" y="85563"/>
                </a:cubicBezTo>
                <a:cubicBezTo>
                  <a:pt x="225068" y="86645"/>
                  <a:pt x="221997" y="87186"/>
                  <a:pt x="218371" y="87186"/>
                </a:cubicBezTo>
                <a:cubicBezTo>
                  <a:pt x="214420" y="87186"/>
                  <a:pt x="210835" y="86435"/>
                  <a:pt x="207615" y="84934"/>
                </a:cubicBezTo>
                <a:cubicBezTo>
                  <a:pt x="204395" y="83432"/>
                  <a:pt x="201838" y="81253"/>
                  <a:pt x="199943" y="78399"/>
                </a:cubicBezTo>
                <a:cubicBezTo>
                  <a:pt x="198049" y="75544"/>
                  <a:pt x="197102" y="72087"/>
                  <a:pt x="197102" y="68028"/>
                </a:cubicBezTo>
                <a:cubicBezTo>
                  <a:pt x="197102" y="64456"/>
                  <a:pt x="197806" y="61554"/>
                  <a:pt x="199213" y="59322"/>
                </a:cubicBezTo>
                <a:cubicBezTo>
                  <a:pt x="200620" y="57089"/>
                  <a:pt x="202501" y="55337"/>
                  <a:pt x="204855" y="54065"/>
                </a:cubicBezTo>
                <a:cubicBezTo>
                  <a:pt x="207209" y="52793"/>
                  <a:pt x="209813" y="51840"/>
                  <a:pt x="212668" y="51204"/>
                </a:cubicBezTo>
                <a:cubicBezTo>
                  <a:pt x="215523" y="50568"/>
                  <a:pt x="218398" y="50060"/>
                  <a:pt x="221293" y="49682"/>
                </a:cubicBezTo>
                <a:cubicBezTo>
                  <a:pt x="225082" y="49195"/>
                  <a:pt x="228160" y="48822"/>
                  <a:pt x="230528" y="48565"/>
                </a:cubicBezTo>
                <a:cubicBezTo>
                  <a:pt x="232895" y="48308"/>
                  <a:pt x="234627" y="47869"/>
                  <a:pt x="235723" y="47246"/>
                </a:cubicBezTo>
                <a:cubicBezTo>
                  <a:pt x="236819" y="46624"/>
                  <a:pt x="237367" y="45541"/>
                  <a:pt x="237367" y="43999"/>
                </a:cubicBezTo>
                <a:lnTo>
                  <a:pt x="237367" y="43674"/>
                </a:lnTo>
                <a:cubicBezTo>
                  <a:pt x="237367" y="39670"/>
                  <a:pt x="236278" y="36558"/>
                  <a:pt x="234099" y="34339"/>
                </a:cubicBezTo>
                <a:cubicBezTo>
                  <a:pt x="231921" y="32120"/>
                  <a:pt x="228627" y="31010"/>
                  <a:pt x="224216" y="31010"/>
                </a:cubicBezTo>
                <a:cubicBezTo>
                  <a:pt x="219643" y="31010"/>
                  <a:pt x="216057" y="32012"/>
                  <a:pt x="213460" y="34014"/>
                </a:cubicBezTo>
                <a:cubicBezTo>
                  <a:pt x="210862" y="36016"/>
                  <a:pt x="209035" y="38154"/>
                  <a:pt x="207980" y="40427"/>
                </a:cubicBezTo>
                <a:lnTo>
                  <a:pt x="198888" y="37180"/>
                </a:lnTo>
                <a:cubicBezTo>
                  <a:pt x="200512" y="33392"/>
                  <a:pt x="202683" y="30435"/>
                  <a:pt x="205403" y="28311"/>
                </a:cubicBezTo>
                <a:cubicBezTo>
                  <a:pt x="208122" y="26187"/>
                  <a:pt x="211099" y="24699"/>
                  <a:pt x="214332" y="23846"/>
                </a:cubicBezTo>
                <a:cubicBezTo>
                  <a:pt x="217566" y="22994"/>
                  <a:pt x="220752" y="22568"/>
                  <a:pt x="223891" y="22568"/>
                </a:cubicBezTo>
                <a:close/>
                <a:moveTo>
                  <a:pt x="506286" y="2598"/>
                </a:moveTo>
                <a:lnTo>
                  <a:pt x="568306" y="2598"/>
                </a:lnTo>
                <a:lnTo>
                  <a:pt x="568306" y="85725"/>
                </a:lnTo>
                <a:lnTo>
                  <a:pt x="558240" y="85725"/>
                </a:lnTo>
                <a:lnTo>
                  <a:pt x="558240" y="11527"/>
                </a:lnTo>
                <a:lnTo>
                  <a:pt x="516352" y="11527"/>
                </a:lnTo>
                <a:lnTo>
                  <a:pt x="516352" y="85725"/>
                </a:lnTo>
                <a:lnTo>
                  <a:pt x="506286" y="85725"/>
                </a:lnTo>
                <a:close/>
                <a:moveTo>
                  <a:pt x="149044" y="1461"/>
                </a:moveTo>
                <a:cubicBezTo>
                  <a:pt x="153238" y="1461"/>
                  <a:pt x="157182" y="2070"/>
                  <a:pt x="160876" y="3288"/>
                </a:cubicBezTo>
                <a:cubicBezTo>
                  <a:pt x="164570" y="4505"/>
                  <a:pt x="167905" y="6285"/>
                  <a:pt x="170881" y="8625"/>
                </a:cubicBezTo>
                <a:cubicBezTo>
                  <a:pt x="173858" y="10966"/>
                  <a:pt x="176347" y="13807"/>
                  <a:pt x="178350" y="17149"/>
                </a:cubicBezTo>
                <a:cubicBezTo>
                  <a:pt x="180352" y="20491"/>
                  <a:pt x="181732" y="24300"/>
                  <a:pt x="182490" y="28575"/>
                </a:cubicBezTo>
                <a:lnTo>
                  <a:pt x="172424" y="28575"/>
                </a:lnTo>
                <a:cubicBezTo>
                  <a:pt x="171828" y="25680"/>
                  <a:pt x="170793" y="23136"/>
                  <a:pt x="169319" y="20944"/>
                </a:cubicBezTo>
                <a:cubicBezTo>
                  <a:pt x="167844" y="18752"/>
                  <a:pt x="166058" y="16906"/>
                  <a:pt x="163961" y="15404"/>
                </a:cubicBezTo>
                <a:cubicBezTo>
                  <a:pt x="161864" y="13902"/>
                  <a:pt x="159543" y="12772"/>
                  <a:pt x="157000" y="12015"/>
                </a:cubicBezTo>
                <a:cubicBezTo>
                  <a:pt x="154456" y="11257"/>
                  <a:pt x="151804" y="10878"/>
                  <a:pt x="149044" y="10878"/>
                </a:cubicBezTo>
                <a:cubicBezTo>
                  <a:pt x="144011" y="10878"/>
                  <a:pt x="139458" y="12150"/>
                  <a:pt x="135386" y="14693"/>
                </a:cubicBezTo>
                <a:cubicBezTo>
                  <a:pt x="131313" y="17237"/>
                  <a:pt x="128080" y="20985"/>
                  <a:pt x="125685" y="25937"/>
                </a:cubicBezTo>
                <a:cubicBezTo>
                  <a:pt x="123290" y="30889"/>
                  <a:pt x="122093" y="36964"/>
                  <a:pt x="122093" y="44161"/>
                </a:cubicBezTo>
                <a:cubicBezTo>
                  <a:pt x="122093" y="51359"/>
                  <a:pt x="123290" y="57434"/>
                  <a:pt x="125685" y="62386"/>
                </a:cubicBezTo>
                <a:cubicBezTo>
                  <a:pt x="128080" y="67338"/>
                  <a:pt x="131313" y="71086"/>
                  <a:pt x="135386" y="73629"/>
                </a:cubicBezTo>
                <a:cubicBezTo>
                  <a:pt x="139458" y="76173"/>
                  <a:pt x="144011" y="77445"/>
                  <a:pt x="149044" y="77445"/>
                </a:cubicBezTo>
                <a:cubicBezTo>
                  <a:pt x="151804" y="77445"/>
                  <a:pt x="154456" y="77066"/>
                  <a:pt x="157000" y="76308"/>
                </a:cubicBezTo>
                <a:cubicBezTo>
                  <a:pt x="159543" y="75551"/>
                  <a:pt x="161864" y="74421"/>
                  <a:pt x="163961" y="72919"/>
                </a:cubicBezTo>
                <a:cubicBezTo>
                  <a:pt x="166058" y="71417"/>
                  <a:pt x="167844" y="69564"/>
                  <a:pt x="169319" y="67358"/>
                </a:cubicBezTo>
                <a:cubicBezTo>
                  <a:pt x="170793" y="65153"/>
                  <a:pt x="171828" y="62616"/>
                  <a:pt x="172424" y="59748"/>
                </a:cubicBezTo>
                <a:lnTo>
                  <a:pt x="182490" y="59748"/>
                </a:lnTo>
                <a:cubicBezTo>
                  <a:pt x="181732" y="63996"/>
                  <a:pt x="180352" y="67798"/>
                  <a:pt x="178350" y="71153"/>
                </a:cubicBezTo>
                <a:cubicBezTo>
                  <a:pt x="176347" y="74509"/>
                  <a:pt x="173858" y="77357"/>
                  <a:pt x="170881" y="79698"/>
                </a:cubicBezTo>
                <a:cubicBezTo>
                  <a:pt x="167905" y="82038"/>
                  <a:pt x="164570" y="83817"/>
                  <a:pt x="160876" y="85035"/>
                </a:cubicBezTo>
                <a:cubicBezTo>
                  <a:pt x="157182" y="86253"/>
                  <a:pt x="153238" y="86862"/>
                  <a:pt x="149044" y="86862"/>
                </a:cubicBezTo>
                <a:cubicBezTo>
                  <a:pt x="141955" y="86862"/>
                  <a:pt x="135650" y="85130"/>
                  <a:pt x="130129" y="81666"/>
                </a:cubicBezTo>
                <a:cubicBezTo>
                  <a:pt x="124609" y="78202"/>
                  <a:pt x="120266" y="73278"/>
                  <a:pt x="117100" y="66892"/>
                </a:cubicBezTo>
                <a:cubicBezTo>
                  <a:pt x="113934" y="60505"/>
                  <a:pt x="112351" y="52929"/>
                  <a:pt x="112351" y="44161"/>
                </a:cubicBezTo>
                <a:cubicBezTo>
                  <a:pt x="112351" y="35394"/>
                  <a:pt x="113934" y="27817"/>
                  <a:pt x="117100" y="21431"/>
                </a:cubicBezTo>
                <a:cubicBezTo>
                  <a:pt x="120266" y="15045"/>
                  <a:pt x="124609" y="10120"/>
                  <a:pt x="130129" y="6657"/>
                </a:cubicBezTo>
                <a:cubicBezTo>
                  <a:pt x="135650" y="3193"/>
                  <a:pt x="141955" y="1461"/>
                  <a:pt x="149044" y="1461"/>
                </a:cubicBezTo>
                <a:close/>
                <a:moveTo>
                  <a:pt x="893997" y="0"/>
                </a:moveTo>
                <a:lnTo>
                  <a:pt x="898867" y="5845"/>
                </a:lnTo>
                <a:cubicBezTo>
                  <a:pt x="896973" y="7685"/>
                  <a:pt x="894781" y="8970"/>
                  <a:pt x="892292" y="9701"/>
                </a:cubicBezTo>
                <a:cubicBezTo>
                  <a:pt x="889802" y="10432"/>
                  <a:pt x="886988" y="10878"/>
                  <a:pt x="883849" y="11040"/>
                </a:cubicBezTo>
                <a:cubicBezTo>
                  <a:pt x="880710" y="11203"/>
                  <a:pt x="877220" y="11365"/>
                  <a:pt x="873377" y="11527"/>
                </a:cubicBezTo>
                <a:cubicBezTo>
                  <a:pt x="869048" y="11690"/>
                  <a:pt x="865462" y="12745"/>
                  <a:pt x="862621" y="14693"/>
                </a:cubicBezTo>
                <a:cubicBezTo>
                  <a:pt x="859780" y="16642"/>
                  <a:pt x="857588" y="19456"/>
                  <a:pt x="856045" y="23136"/>
                </a:cubicBezTo>
                <a:cubicBezTo>
                  <a:pt x="854503" y="26816"/>
                  <a:pt x="853515" y="31335"/>
                  <a:pt x="853082" y="36693"/>
                </a:cubicBezTo>
                <a:lnTo>
                  <a:pt x="853894" y="36693"/>
                </a:lnTo>
                <a:cubicBezTo>
                  <a:pt x="856005" y="32796"/>
                  <a:pt x="858927" y="29928"/>
                  <a:pt x="862661" y="28088"/>
                </a:cubicBezTo>
                <a:cubicBezTo>
                  <a:pt x="866396" y="26248"/>
                  <a:pt x="870401" y="25328"/>
                  <a:pt x="874676" y="25328"/>
                </a:cubicBezTo>
                <a:cubicBezTo>
                  <a:pt x="879547" y="25328"/>
                  <a:pt x="883930" y="26464"/>
                  <a:pt x="887827" y="28737"/>
                </a:cubicBezTo>
                <a:cubicBezTo>
                  <a:pt x="891724" y="31010"/>
                  <a:pt x="894808" y="34379"/>
                  <a:pt x="897081" y="38844"/>
                </a:cubicBezTo>
                <a:cubicBezTo>
                  <a:pt x="899354" y="43309"/>
                  <a:pt x="900491" y="48816"/>
                  <a:pt x="900491" y="55364"/>
                </a:cubicBezTo>
                <a:cubicBezTo>
                  <a:pt x="900491" y="61886"/>
                  <a:pt x="899334" y="67514"/>
                  <a:pt x="897021" y="72249"/>
                </a:cubicBezTo>
                <a:cubicBezTo>
                  <a:pt x="894707" y="76985"/>
                  <a:pt x="891473" y="80631"/>
                  <a:pt x="887320" y="83188"/>
                </a:cubicBezTo>
                <a:cubicBezTo>
                  <a:pt x="883166" y="85745"/>
                  <a:pt x="878302" y="87024"/>
                  <a:pt x="872728" y="87024"/>
                </a:cubicBezTo>
                <a:cubicBezTo>
                  <a:pt x="867153" y="87024"/>
                  <a:pt x="862269" y="85705"/>
                  <a:pt x="858075" y="83066"/>
                </a:cubicBezTo>
                <a:cubicBezTo>
                  <a:pt x="853881" y="80428"/>
                  <a:pt x="850620" y="76504"/>
                  <a:pt x="848293" y="71296"/>
                </a:cubicBezTo>
                <a:cubicBezTo>
                  <a:pt x="845966" y="66087"/>
                  <a:pt x="844802" y="59640"/>
                  <a:pt x="844802" y="51955"/>
                </a:cubicBezTo>
                <a:lnTo>
                  <a:pt x="844802" y="45298"/>
                </a:lnTo>
                <a:cubicBezTo>
                  <a:pt x="844802" y="31416"/>
                  <a:pt x="847163" y="20890"/>
                  <a:pt x="851885" y="13719"/>
                </a:cubicBezTo>
                <a:cubicBezTo>
                  <a:pt x="856607" y="6549"/>
                  <a:pt x="863717" y="2841"/>
                  <a:pt x="873215" y="2598"/>
                </a:cubicBezTo>
                <a:cubicBezTo>
                  <a:pt x="876570" y="2490"/>
                  <a:pt x="879560" y="2462"/>
                  <a:pt x="882185" y="2517"/>
                </a:cubicBezTo>
                <a:cubicBezTo>
                  <a:pt x="884810" y="2571"/>
                  <a:pt x="887096" y="2449"/>
                  <a:pt x="889045" y="2151"/>
                </a:cubicBezTo>
                <a:cubicBezTo>
                  <a:pt x="890993" y="1854"/>
                  <a:pt x="892644" y="1137"/>
                  <a:pt x="89399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defRPr/>
            </a:pPr>
            <a:endParaRPr lang="ru-RU" sz="900" dirty="0">
              <a:solidFill>
                <a:schemeClr val="bg1">
                  <a:alpha val="90000"/>
                </a:schemeClr>
              </a:solidFill>
              <a:latin typeface="Inter" panose="020B0502030000000004" pitchFamily="34" charset="0"/>
              <a:ea typeface="Inter" panose="020B0502030000000004" pitchFamily="34" charset="0"/>
              <a:cs typeface="Times New Roman" pitchFamily="18" charset="0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BE287492-4FE4-FC73-E691-ED8F465CF860}"/>
              </a:ext>
            </a:extLst>
          </p:cNvPr>
          <p:cNvSpPr/>
          <p:nvPr/>
        </p:nvSpPr>
        <p:spPr>
          <a:xfrm>
            <a:off x="6485388" y="1343233"/>
            <a:ext cx="206298" cy="1238165"/>
          </a:xfrm>
          <a:custGeom>
            <a:avLst/>
            <a:gdLst>
              <a:gd name="connsiteX0" fmla="*/ 0 w 833378"/>
              <a:gd name="connsiteY0" fmla="*/ 690514 h 690514"/>
              <a:gd name="connsiteX1" fmla="*/ 520861 w 833378"/>
              <a:gd name="connsiteY1" fmla="*/ 42332 h 690514"/>
              <a:gd name="connsiteX2" fmla="*/ 833378 w 833378"/>
              <a:gd name="connsiteY2" fmla="*/ 77056 h 690514"/>
              <a:gd name="connsiteX0" fmla="*/ 121191 w 954569"/>
              <a:gd name="connsiteY0" fmla="*/ 699677 h 699677"/>
              <a:gd name="connsiteX1" fmla="*/ 28594 w 954569"/>
              <a:gd name="connsiteY1" fmla="*/ 39921 h 699677"/>
              <a:gd name="connsiteX2" fmla="*/ 954569 w 954569"/>
              <a:gd name="connsiteY2" fmla="*/ 86219 h 699677"/>
              <a:gd name="connsiteX0" fmla="*/ 121191 w 630477"/>
              <a:gd name="connsiteY0" fmla="*/ 695570 h 695570"/>
              <a:gd name="connsiteX1" fmla="*/ 28594 w 630477"/>
              <a:gd name="connsiteY1" fmla="*/ 35814 h 695570"/>
              <a:gd name="connsiteX2" fmla="*/ 630477 w 630477"/>
              <a:gd name="connsiteY2" fmla="*/ 105261 h 695570"/>
              <a:gd name="connsiteX0" fmla="*/ 121191 w 634120"/>
              <a:gd name="connsiteY0" fmla="*/ 703299 h 703299"/>
              <a:gd name="connsiteX1" fmla="*/ 28594 w 634120"/>
              <a:gd name="connsiteY1" fmla="*/ 43543 h 703299"/>
              <a:gd name="connsiteX2" fmla="*/ 634120 w 634120"/>
              <a:gd name="connsiteY2" fmla="*/ 72917 h 703299"/>
              <a:gd name="connsiteX0" fmla="*/ 158316 w 671245"/>
              <a:gd name="connsiteY0" fmla="*/ 703299 h 703299"/>
              <a:gd name="connsiteX1" fmla="*/ 65719 w 671245"/>
              <a:gd name="connsiteY1" fmla="*/ 43543 h 703299"/>
              <a:gd name="connsiteX2" fmla="*/ 671245 w 671245"/>
              <a:gd name="connsiteY2" fmla="*/ 72917 h 703299"/>
              <a:gd name="connsiteX0" fmla="*/ 73154 w 586083"/>
              <a:gd name="connsiteY0" fmla="*/ 670296 h 670296"/>
              <a:gd name="connsiteX1" fmla="*/ 133564 w 586083"/>
              <a:gd name="connsiteY1" fmla="*/ 57900 h 670296"/>
              <a:gd name="connsiteX2" fmla="*/ 586083 w 586083"/>
              <a:gd name="connsiteY2" fmla="*/ 39914 h 670296"/>
              <a:gd name="connsiteX0" fmla="*/ 73154 w 586083"/>
              <a:gd name="connsiteY0" fmla="*/ 671830 h 671830"/>
              <a:gd name="connsiteX1" fmla="*/ 133564 w 586083"/>
              <a:gd name="connsiteY1" fmla="*/ 59434 h 671830"/>
              <a:gd name="connsiteX2" fmla="*/ 586083 w 586083"/>
              <a:gd name="connsiteY2" fmla="*/ 41448 h 671830"/>
              <a:gd name="connsiteX0" fmla="*/ 65685 w 601474"/>
              <a:gd name="connsiteY0" fmla="*/ 951865 h 951865"/>
              <a:gd name="connsiteX1" fmla="*/ 148955 w 601474"/>
              <a:gd name="connsiteY1" fmla="*/ 59434 h 951865"/>
              <a:gd name="connsiteX2" fmla="*/ 601474 w 601474"/>
              <a:gd name="connsiteY2" fmla="*/ 41448 h 951865"/>
              <a:gd name="connsiteX0" fmla="*/ 0 w 535789"/>
              <a:gd name="connsiteY0" fmla="*/ 910417 h 910417"/>
              <a:gd name="connsiteX1" fmla="*/ 535789 w 535789"/>
              <a:gd name="connsiteY1" fmla="*/ 0 h 910417"/>
              <a:gd name="connsiteX0" fmla="*/ 180711 w 716500"/>
              <a:gd name="connsiteY0" fmla="*/ 910417 h 910417"/>
              <a:gd name="connsiteX1" fmla="*/ 716500 w 716500"/>
              <a:gd name="connsiteY1" fmla="*/ 0 h 910417"/>
              <a:gd name="connsiteX0" fmla="*/ 249839 w 785628"/>
              <a:gd name="connsiteY0" fmla="*/ 970493 h 970493"/>
              <a:gd name="connsiteX1" fmla="*/ 785628 w 785628"/>
              <a:gd name="connsiteY1" fmla="*/ 60076 h 970493"/>
              <a:gd name="connsiteX0" fmla="*/ 244799 w 802822"/>
              <a:gd name="connsiteY0" fmla="*/ 1072902 h 1072902"/>
              <a:gd name="connsiteX1" fmla="*/ 802823 w 802822"/>
              <a:gd name="connsiteY1" fmla="*/ 51535 h 1072902"/>
              <a:gd name="connsiteX0" fmla="*/ 230308 w 788332"/>
              <a:gd name="connsiteY0" fmla="*/ 1187896 h 1187896"/>
              <a:gd name="connsiteX1" fmla="*/ 788332 w 788332"/>
              <a:gd name="connsiteY1" fmla="*/ 166529 h 1187896"/>
              <a:gd name="connsiteX0" fmla="*/ 315770 w 551743"/>
              <a:gd name="connsiteY0" fmla="*/ 1320991 h 1320991"/>
              <a:gd name="connsiteX1" fmla="*/ 551743 w 551743"/>
              <a:gd name="connsiteY1" fmla="*/ 149635 h 1320991"/>
              <a:gd name="connsiteX0" fmla="*/ 143446 w 502787"/>
              <a:gd name="connsiteY0" fmla="*/ 1171356 h 1171356"/>
              <a:gd name="connsiteX1" fmla="*/ 379419 w 502787"/>
              <a:gd name="connsiteY1" fmla="*/ 0 h 1171356"/>
              <a:gd name="connsiteX0" fmla="*/ 227781 w 227781"/>
              <a:gd name="connsiteY0" fmla="*/ 1064221 h 1064221"/>
              <a:gd name="connsiteX1" fmla="*/ 0 w 227781"/>
              <a:gd name="connsiteY1" fmla="*/ 0 h 1064221"/>
              <a:gd name="connsiteX0" fmla="*/ 227781 w 443101"/>
              <a:gd name="connsiteY0" fmla="*/ 1064221 h 1064221"/>
              <a:gd name="connsiteX1" fmla="*/ 0 w 443101"/>
              <a:gd name="connsiteY1" fmla="*/ 0 h 1064221"/>
              <a:gd name="connsiteX0" fmla="*/ 343719 w 520414"/>
              <a:gd name="connsiteY0" fmla="*/ 989227 h 989227"/>
              <a:gd name="connsiteX1" fmla="*/ 0 w 520414"/>
              <a:gd name="connsiteY1" fmla="*/ 0 h 989227"/>
              <a:gd name="connsiteX0" fmla="*/ 343719 w 384231"/>
              <a:gd name="connsiteY0" fmla="*/ 989227 h 989227"/>
              <a:gd name="connsiteX1" fmla="*/ 0 w 384231"/>
              <a:gd name="connsiteY1" fmla="*/ 0 h 989227"/>
              <a:gd name="connsiteX0" fmla="*/ 375380 w 405959"/>
              <a:gd name="connsiteY0" fmla="*/ 959134 h 959134"/>
              <a:gd name="connsiteX1" fmla="*/ 0 w 405959"/>
              <a:gd name="connsiteY1" fmla="*/ 0 h 959134"/>
              <a:gd name="connsiteX0" fmla="*/ 375380 w 454137"/>
              <a:gd name="connsiteY0" fmla="*/ 959134 h 959134"/>
              <a:gd name="connsiteX1" fmla="*/ 0 w 454137"/>
              <a:gd name="connsiteY1" fmla="*/ 0 h 959134"/>
              <a:gd name="connsiteX0" fmla="*/ 375380 w 375380"/>
              <a:gd name="connsiteY0" fmla="*/ 959134 h 959134"/>
              <a:gd name="connsiteX1" fmla="*/ 0 w 375380"/>
              <a:gd name="connsiteY1" fmla="*/ 0 h 959134"/>
              <a:gd name="connsiteX0" fmla="*/ 512412 w 512412"/>
              <a:gd name="connsiteY0" fmla="*/ 959134 h 959134"/>
              <a:gd name="connsiteX1" fmla="*/ 137032 w 512412"/>
              <a:gd name="connsiteY1" fmla="*/ 0 h 959134"/>
              <a:gd name="connsiteX0" fmla="*/ 303151 w 303151"/>
              <a:gd name="connsiteY0" fmla="*/ 768739 h 768739"/>
              <a:gd name="connsiteX1" fmla="*/ 287524 w 303151"/>
              <a:gd name="connsiteY1" fmla="*/ 0 h 768739"/>
              <a:gd name="connsiteX0" fmla="*/ 341308 w 341308"/>
              <a:gd name="connsiteY0" fmla="*/ 834569 h 834569"/>
              <a:gd name="connsiteX1" fmla="*/ 325681 w 341308"/>
              <a:gd name="connsiteY1" fmla="*/ 65830 h 834569"/>
              <a:gd name="connsiteX0" fmla="*/ 547782 w 547782"/>
              <a:gd name="connsiteY0" fmla="*/ 855619 h 855619"/>
              <a:gd name="connsiteX1" fmla="*/ 532155 w 547782"/>
              <a:gd name="connsiteY1" fmla="*/ 86880 h 855619"/>
              <a:gd name="connsiteX0" fmla="*/ 522720 w 579044"/>
              <a:gd name="connsiteY0" fmla="*/ 984334 h 984334"/>
              <a:gd name="connsiteX1" fmla="*/ 579044 w 579044"/>
              <a:gd name="connsiteY1" fmla="*/ 74159 h 984334"/>
              <a:gd name="connsiteX0" fmla="*/ 603793 w 603793"/>
              <a:gd name="connsiteY0" fmla="*/ 849238 h 849238"/>
              <a:gd name="connsiteX1" fmla="*/ 445749 w 603793"/>
              <a:gd name="connsiteY1" fmla="*/ 87630 h 849238"/>
              <a:gd name="connsiteX0" fmla="*/ 603793 w 603793"/>
              <a:gd name="connsiteY0" fmla="*/ 909546 h 909546"/>
              <a:gd name="connsiteX1" fmla="*/ 445749 w 603793"/>
              <a:gd name="connsiteY1" fmla="*/ 81042 h 909546"/>
              <a:gd name="connsiteX0" fmla="*/ 280125 w 297130"/>
              <a:gd name="connsiteY0" fmla="*/ 1028749 h 1028749"/>
              <a:gd name="connsiteX1" fmla="*/ 122081 w 297130"/>
              <a:gd name="connsiteY1" fmla="*/ 200245 h 1028749"/>
              <a:gd name="connsiteX0" fmla="*/ 160452 w 191843"/>
              <a:gd name="connsiteY0" fmla="*/ 957575 h 957575"/>
              <a:gd name="connsiteX1" fmla="*/ 2408 w 191843"/>
              <a:gd name="connsiteY1" fmla="*/ 129071 h 9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1843" h="957575">
                <a:moveTo>
                  <a:pt x="160452" y="957575"/>
                </a:moveTo>
                <a:cubicBezTo>
                  <a:pt x="291164" y="-295439"/>
                  <a:pt x="-30721" y="-8850"/>
                  <a:pt x="2408" y="129071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1">
                    <a:lumMod val="0"/>
                    <a:lumOff val="100000"/>
                    <a:alpha val="48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86CC6493-D88A-014D-D7E9-48B43AA5986C}"/>
              </a:ext>
            </a:extLst>
          </p:cNvPr>
          <p:cNvSpPr/>
          <p:nvPr/>
        </p:nvSpPr>
        <p:spPr>
          <a:xfrm>
            <a:off x="6670264" y="1913658"/>
            <a:ext cx="1012856" cy="602063"/>
          </a:xfrm>
          <a:custGeom>
            <a:avLst/>
            <a:gdLst>
              <a:gd name="connsiteX0" fmla="*/ 0 w 833378"/>
              <a:gd name="connsiteY0" fmla="*/ 690514 h 690514"/>
              <a:gd name="connsiteX1" fmla="*/ 520861 w 833378"/>
              <a:gd name="connsiteY1" fmla="*/ 42332 h 690514"/>
              <a:gd name="connsiteX2" fmla="*/ 833378 w 833378"/>
              <a:gd name="connsiteY2" fmla="*/ 77056 h 690514"/>
              <a:gd name="connsiteX0" fmla="*/ 121191 w 954569"/>
              <a:gd name="connsiteY0" fmla="*/ 699677 h 699677"/>
              <a:gd name="connsiteX1" fmla="*/ 28594 w 954569"/>
              <a:gd name="connsiteY1" fmla="*/ 39921 h 699677"/>
              <a:gd name="connsiteX2" fmla="*/ 954569 w 954569"/>
              <a:gd name="connsiteY2" fmla="*/ 86219 h 699677"/>
              <a:gd name="connsiteX0" fmla="*/ 121191 w 630477"/>
              <a:gd name="connsiteY0" fmla="*/ 695570 h 695570"/>
              <a:gd name="connsiteX1" fmla="*/ 28594 w 630477"/>
              <a:gd name="connsiteY1" fmla="*/ 35814 h 695570"/>
              <a:gd name="connsiteX2" fmla="*/ 630477 w 630477"/>
              <a:gd name="connsiteY2" fmla="*/ 105261 h 695570"/>
              <a:gd name="connsiteX0" fmla="*/ 121191 w 634120"/>
              <a:gd name="connsiteY0" fmla="*/ 703299 h 703299"/>
              <a:gd name="connsiteX1" fmla="*/ 28594 w 634120"/>
              <a:gd name="connsiteY1" fmla="*/ 43543 h 703299"/>
              <a:gd name="connsiteX2" fmla="*/ 634120 w 634120"/>
              <a:gd name="connsiteY2" fmla="*/ 72917 h 703299"/>
              <a:gd name="connsiteX0" fmla="*/ 158316 w 671245"/>
              <a:gd name="connsiteY0" fmla="*/ 703299 h 703299"/>
              <a:gd name="connsiteX1" fmla="*/ 65719 w 671245"/>
              <a:gd name="connsiteY1" fmla="*/ 43543 h 703299"/>
              <a:gd name="connsiteX2" fmla="*/ 671245 w 671245"/>
              <a:gd name="connsiteY2" fmla="*/ 72917 h 703299"/>
              <a:gd name="connsiteX0" fmla="*/ 73154 w 586083"/>
              <a:gd name="connsiteY0" fmla="*/ 670296 h 670296"/>
              <a:gd name="connsiteX1" fmla="*/ 133564 w 586083"/>
              <a:gd name="connsiteY1" fmla="*/ 57900 h 670296"/>
              <a:gd name="connsiteX2" fmla="*/ 586083 w 586083"/>
              <a:gd name="connsiteY2" fmla="*/ 39914 h 670296"/>
              <a:gd name="connsiteX0" fmla="*/ 73154 w 586083"/>
              <a:gd name="connsiteY0" fmla="*/ 671830 h 671830"/>
              <a:gd name="connsiteX1" fmla="*/ 133564 w 586083"/>
              <a:gd name="connsiteY1" fmla="*/ 59434 h 671830"/>
              <a:gd name="connsiteX2" fmla="*/ 586083 w 586083"/>
              <a:gd name="connsiteY2" fmla="*/ 41448 h 671830"/>
              <a:gd name="connsiteX0" fmla="*/ 56262 w 627480"/>
              <a:gd name="connsiteY0" fmla="*/ 580754 h 580754"/>
              <a:gd name="connsiteX1" fmla="*/ 174961 w 627480"/>
              <a:gd name="connsiteY1" fmla="*/ 59434 h 580754"/>
              <a:gd name="connsiteX2" fmla="*/ 627480 w 627480"/>
              <a:gd name="connsiteY2" fmla="*/ 41448 h 580754"/>
              <a:gd name="connsiteX0" fmla="*/ 56262 w 1851537"/>
              <a:gd name="connsiteY0" fmla="*/ 532317 h 623255"/>
              <a:gd name="connsiteX1" fmla="*/ 174961 w 1851537"/>
              <a:gd name="connsiteY1" fmla="*/ 10997 h 623255"/>
              <a:gd name="connsiteX2" fmla="*/ 1851537 w 1851537"/>
              <a:gd name="connsiteY2" fmla="*/ 623255 h 623255"/>
              <a:gd name="connsiteX0" fmla="*/ 13432 w 1808707"/>
              <a:gd name="connsiteY0" fmla="*/ 339391 h 430329"/>
              <a:gd name="connsiteX1" fmla="*/ 824307 w 1808707"/>
              <a:gd name="connsiteY1" fmla="*/ 14795 h 430329"/>
              <a:gd name="connsiteX2" fmla="*/ 1808707 w 1808707"/>
              <a:gd name="connsiteY2" fmla="*/ 430329 h 430329"/>
              <a:gd name="connsiteX0" fmla="*/ 13432 w 1808707"/>
              <a:gd name="connsiteY0" fmla="*/ 324596 h 415534"/>
              <a:gd name="connsiteX1" fmla="*/ 824307 w 1808707"/>
              <a:gd name="connsiteY1" fmla="*/ 0 h 415534"/>
              <a:gd name="connsiteX2" fmla="*/ 1808707 w 1808707"/>
              <a:gd name="connsiteY2" fmla="*/ 415534 h 415534"/>
              <a:gd name="connsiteX0" fmla="*/ 13816 w 1809091"/>
              <a:gd name="connsiteY0" fmla="*/ 324596 h 415534"/>
              <a:gd name="connsiteX1" fmla="*/ 824691 w 1809091"/>
              <a:gd name="connsiteY1" fmla="*/ 0 h 415534"/>
              <a:gd name="connsiteX2" fmla="*/ 1809091 w 1809091"/>
              <a:gd name="connsiteY2" fmla="*/ 415534 h 415534"/>
              <a:gd name="connsiteX0" fmla="*/ 0 w 1795275"/>
              <a:gd name="connsiteY0" fmla="*/ 0 h 90938"/>
              <a:gd name="connsiteX1" fmla="*/ 1795275 w 1795275"/>
              <a:gd name="connsiteY1" fmla="*/ 90938 h 90938"/>
              <a:gd name="connsiteX0" fmla="*/ 0 w 1795275"/>
              <a:gd name="connsiteY0" fmla="*/ 354204 h 445142"/>
              <a:gd name="connsiteX1" fmla="*/ 1795275 w 1795275"/>
              <a:gd name="connsiteY1" fmla="*/ 445142 h 445142"/>
              <a:gd name="connsiteX0" fmla="*/ 0 w 1795275"/>
              <a:gd name="connsiteY0" fmla="*/ 424087 h 515025"/>
              <a:gd name="connsiteX1" fmla="*/ 1795275 w 1795275"/>
              <a:gd name="connsiteY1" fmla="*/ 515025 h 515025"/>
              <a:gd name="connsiteX0" fmla="*/ 0 w 1820992"/>
              <a:gd name="connsiteY0" fmla="*/ 531602 h 531602"/>
              <a:gd name="connsiteX1" fmla="*/ 1820992 w 1820992"/>
              <a:gd name="connsiteY1" fmla="*/ 342505 h 531602"/>
              <a:gd name="connsiteX0" fmla="*/ 0 w 1820992"/>
              <a:gd name="connsiteY0" fmla="*/ 596515 h 596515"/>
              <a:gd name="connsiteX1" fmla="*/ 1820992 w 1820992"/>
              <a:gd name="connsiteY1" fmla="*/ 277976 h 596515"/>
              <a:gd name="connsiteX0" fmla="*/ 0 w 1801129"/>
              <a:gd name="connsiteY0" fmla="*/ 631156 h 631156"/>
              <a:gd name="connsiteX1" fmla="*/ 1801129 w 1801129"/>
              <a:gd name="connsiteY1" fmla="*/ 251258 h 631156"/>
              <a:gd name="connsiteX0" fmla="*/ 0 w 1801129"/>
              <a:gd name="connsiteY0" fmla="*/ 683118 h 683118"/>
              <a:gd name="connsiteX1" fmla="*/ 1801129 w 1801129"/>
              <a:gd name="connsiteY1" fmla="*/ 303220 h 683118"/>
              <a:gd name="connsiteX0" fmla="*/ 0 w 950803"/>
              <a:gd name="connsiteY0" fmla="*/ 601652 h 601652"/>
              <a:gd name="connsiteX1" fmla="*/ 950803 w 950803"/>
              <a:gd name="connsiteY1" fmla="*/ 390586 h 601652"/>
              <a:gd name="connsiteX0" fmla="*/ 0 w 957622"/>
              <a:gd name="connsiteY0" fmla="*/ 564751 h 564751"/>
              <a:gd name="connsiteX1" fmla="*/ 950803 w 957622"/>
              <a:gd name="connsiteY1" fmla="*/ 353685 h 564751"/>
              <a:gd name="connsiteX0" fmla="*/ 0 w 950803"/>
              <a:gd name="connsiteY0" fmla="*/ 568852 h 568852"/>
              <a:gd name="connsiteX1" fmla="*/ 950803 w 950803"/>
              <a:gd name="connsiteY1" fmla="*/ 357786 h 568852"/>
              <a:gd name="connsiteX0" fmla="*/ 0 w 966124"/>
              <a:gd name="connsiteY0" fmla="*/ 547536 h 547536"/>
              <a:gd name="connsiteX1" fmla="*/ 966124 w 966124"/>
              <a:gd name="connsiteY1" fmla="*/ 390624 h 547536"/>
              <a:gd name="connsiteX0" fmla="*/ 0 w 969414"/>
              <a:gd name="connsiteY0" fmla="*/ 567457 h 567457"/>
              <a:gd name="connsiteX1" fmla="*/ 966124 w 969414"/>
              <a:gd name="connsiteY1" fmla="*/ 410545 h 567457"/>
              <a:gd name="connsiteX0" fmla="*/ 0 w 946159"/>
              <a:gd name="connsiteY0" fmla="*/ 564366 h 564366"/>
              <a:gd name="connsiteX1" fmla="*/ 942763 w 946159"/>
              <a:gd name="connsiteY1" fmla="*/ 415225 h 564366"/>
              <a:gd name="connsiteX0" fmla="*/ 0 w 945582"/>
              <a:gd name="connsiteY0" fmla="*/ 496837 h 496837"/>
              <a:gd name="connsiteX1" fmla="*/ 942763 w 945582"/>
              <a:gd name="connsiteY1" fmla="*/ 347696 h 496837"/>
              <a:gd name="connsiteX0" fmla="*/ 0 w 936269"/>
              <a:gd name="connsiteY0" fmla="*/ 500177 h 500177"/>
              <a:gd name="connsiteX1" fmla="*/ 933419 w 936269"/>
              <a:gd name="connsiteY1" fmla="*/ 343265 h 500177"/>
              <a:gd name="connsiteX0" fmla="*/ 0 w 941755"/>
              <a:gd name="connsiteY0" fmla="*/ 495271 h 495271"/>
              <a:gd name="connsiteX1" fmla="*/ 938922 w 941755"/>
              <a:gd name="connsiteY1" fmla="*/ 349802 h 495271"/>
              <a:gd name="connsiteX0" fmla="*/ 0 w 941884"/>
              <a:gd name="connsiteY0" fmla="*/ 465626 h 465626"/>
              <a:gd name="connsiteX1" fmla="*/ 938922 w 941884"/>
              <a:gd name="connsiteY1" fmla="*/ 320157 h 46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1884" h="465626">
                <a:moveTo>
                  <a:pt x="0" y="465626"/>
                </a:moveTo>
                <a:cubicBezTo>
                  <a:pt x="212325" y="-281898"/>
                  <a:pt x="995988" y="26157"/>
                  <a:pt x="938922" y="320157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1">
                    <a:lumMod val="0"/>
                    <a:lumOff val="100000"/>
                    <a:alpha val="48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36DF9CF-9B8B-0B5A-795B-B9240A4F533A}"/>
              </a:ext>
            </a:extLst>
          </p:cNvPr>
          <p:cNvSpPr/>
          <p:nvPr/>
        </p:nvSpPr>
        <p:spPr>
          <a:xfrm>
            <a:off x="6665319" y="1730180"/>
            <a:ext cx="1540454" cy="787750"/>
          </a:xfrm>
          <a:custGeom>
            <a:avLst/>
            <a:gdLst>
              <a:gd name="connsiteX0" fmla="*/ 0 w 833378"/>
              <a:gd name="connsiteY0" fmla="*/ 690514 h 690514"/>
              <a:gd name="connsiteX1" fmla="*/ 520861 w 833378"/>
              <a:gd name="connsiteY1" fmla="*/ 42332 h 690514"/>
              <a:gd name="connsiteX2" fmla="*/ 833378 w 833378"/>
              <a:gd name="connsiteY2" fmla="*/ 77056 h 690514"/>
              <a:gd name="connsiteX0" fmla="*/ 121191 w 954569"/>
              <a:gd name="connsiteY0" fmla="*/ 699677 h 699677"/>
              <a:gd name="connsiteX1" fmla="*/ 28594 w 954569"/>
              <a:gd name="connsiteY1" fmla="*/ 39921 h 699677"/>
              <a:gd name="connsiteX2" fmla="*/ 954569 w 954569"/>
              <a:gd name="connsiteY2" fmla="*/ 86219 h 699677"/>
              <a:gd name="connsiteX0" fmla="*/ 121191 w 630477"/>
              <a:gd name="connsiteY0" fmla="*/ 695570 h 695570"/>
              <a:gd name="connsiteX1" fmla="*/ 28594 w 630477"/>
              <a:gd name="connsiteY1" fmla="*/ 35814 h 695570"/>
              <a:gd name="connsiteX2" fmla="*/ 630477 w 630477"/>
              <a:gd name="connsiteY2" fmla="*/ 105261 h 695570"/>
              <a:gd name="connsiteX0" fmla="*/ 121191 w 634120"/>
              <a:gd name="connsiteY0" fmla="*/ 703299 h 703299"/>
              <a:gd name="connsiteX1" fmla="*/ 28594 w 634120"/>
              <a:gd name="connsiteY1" fmla="*/ 43543 h 703299"/>
              <a:gd name="connsiteX2" fmla="*/ 634120 w 634120"/>
              <a:gd name="connsiteY2" fmla="*/ 72917 h 703299"/>
              <a:gd name="connsiteX0" fmla="*/ 158316 w 671245"/>
              <a:gd name="connsiteY0" fmla="*/ 703299 h 703299"/>
              <a:gd name="connsiteX1" fmla="*/ 65719 w 671245"/>
              <a:gd name="connsiteY1" fmla="*/ 43543 h 703299"/>
              <a:gd name="connsiteX2" fmla="*/ 671245 w 671245"/>
              <a:gd name="connsiteY2" fmla="*/ 72917 h 703299"/>
              <a:gd name="connsiteX0" fmla="*/ 73154 w 586083"/>
              <a:gd name="connsiteY0" fmla="*/ 670296 h 670296"/>
              <a:gd name="connsiteX1" fmla="*/ 133564 w 586083"/>
              <a:gd name="connsiteY1" fmla="*/ 57900 h 670296"/>
              <a:gd name="connsiteX2" fmla="*/ 586083 w 586083"/>
              <a:gd name="connsiteY2" fmla="*/ 39914 h 670296"/>
              <a:gd name="connsiteX0" fmla="*/ 73154 w 586083"/>
              <a:gd name="connsiteY0" fmla="*/ 671830 h 671830"/>
              <a:gd name="connsiteX1" fmla="*/ 133564 w 586083"/>
              <a:gd name="connsiteY1" fmla="*/ 59434 h 671830"/>
              <a:gd name="connsiteX2" fmla="*/ 586083 w 586083"/>
              <a:gd name="connsiteY2" fmla="*/ 41448 h 671830"/>
              <a:gd name="connsiteX0" fmla="*/ 56262 w 627480"/>
              <a:gd name="connsiteY0" fmla="*/ 580754 h 580754"/>
              <a:gd name="connsiteX1" fmla="*/ 174961 w 627480"/>
              <a:gd name="connsiteY1" fmla="*/ 59434 h 580754"/>
              <a:gd name="connsiteX2" fmla="*/ 627480 w 627480"/>
              <a:gd name="connsiteY2" fmla="*/ 41448 h 580754"/>
              <a:gd name="connsiteX0" fmla="*/ 56262 w 1851537"/>
              <a:gd name="connsiteY0" fmla="*/ 532317 h 623255"/>
              <a:gd name="connsiteX1" fmla="*/ 174961 w 1851537"/>
              <a:gd name="connsiteY1" fmla="*/ 10997 h 623255"/>
              <a:gd name="connsiteX2" fmla="*/ 1851537 w 1851537"/>
              <a:gd name="connsiteY2" fmla="*/ 623255 h 623255"/>
              <a:gd name="connsiteX0" fmla="*/ 13432 w 1808707"/>
              <a:gd name="connsiteY0" fmla="*/ 339391 h 430329"/>
              <a:gd name="connsiteX1" fmla="*/ 824307 w 1808707"/>
              <a:gd name="connsiteY1" fmla="*/ 14795 h 430329"/>
              <a:gd name="connsiteX2" fmla="*/ 1808707 w 1808707"/>
              <a:gd name="connsiteY2" fmla="*/ 430329 h 430329"/>
              <a:gd name="connsiteX0" fmla="*/ 13432 w 1808707"/>
              <a:gd name="connsiteY0" fmla="*/ 324596 h 415534"/>
              <a:gd name="connsiteX1" fmla="*/ 824307 w 1808707"/>
              <a:gd name="connsiteY1" fmla="*/ 0 h 415534"/>
              <a:gd name="connsiteX2" fmla="*/ 1808707 w 1808707"/>
              <a:gd name="connsiteY2" fmla="*/ 415534 h 415534"/>
              <a:gd name="connsiteX0" fmla="*/ 13816 w 1809091"/>
              <a:gd name="connsiteY0" fmla="*/ 324596 h 415534"/>
              <a:gd name="connsiteX1" fmla="*/ 824691 w 1809091"/>
              <a:gd name="connsiteY1" fmla="*/ 0 h 415534"/>
              <a:gd name="connsiteX2" fmla="*/ 1809091 w 1809091"/>
              <a:gd name="connsiteY2" fmla="*/ 415534 h 415534"/>
              <a:gd name="connsiteX0" fmla="*/ 0 w 1795275"/>
              <a:gd name="connsiteY0" fmla="*/ 0 h 90938"/>
              <a:gd name="connsiteX1" fmla="*/ 1795275 w 1795275"/>
              <a:gd name="connsiteY1" fmla="*/ 90938 h 90938"/>
              <a:gd name="connsiteX0" fmla="*/ 0 w 1795275"/>
              <a:gd name="connsiteY0" fmla="*/ 354204 h 445142"/>
              <a:gd name="connsiteX1" fmla="*/ 1795275 w 1795275"/>
              <a:gd name="connsiteY1" fmla="*/ 445142 h 445142"/>
              <a:gd name="connsiteX0" fmla="*/ 0 w 1795275"/>
              <a:gd name="connsiteY0" fmla="*/ 424087 h 515025"/>
              <a:gd name="connsiteX1" fmla="*/ 1795275 w 1795275"/>
              <a:gd name="connsiteY1" fmla="*/ 515025 h 515025"/>
              <a:gd name="connsiteX0" fmla="*/ 0 w 2609314"/>
              <a:gd name="connsiteY0" fmla="*/ 706361 h 706361"/>
              <a:gd name="connsiteX1" fmla="*/ 2609314 w 2609314"/>
              <a:gd name="connsiteY1" fmla="*/ 206284 h 706361"/>
              <a:gd name="connsiteX0" fmla="*/ 0 w 2609314"/>
              <a:gd name="connsiteY0" fmla="*/ 1040670 h 1040670"/>
              <a:gd name="connsiteX1" fmla="*/ 2609314 w 2609314"/>
              <a:gd name="connsiteY1" fmla="*/ 540593 h 1040670"/>
              <a:gd name="connsiteX0" fmla="*/ 0 w 2609314"/>
              <a:gd name="connsiteY0" fmla="*/ 1169876 h 1169876"/>
              <a:gd name="connsiteX1" fmla="*/ 2609314 w 2609314"/>
              <a:gd name="connsiteY1" fmla="*/ 669799 h 1169876"/>
              <a:gd name="connsiteX0" fmla="*/ 0 w 2637889"/>
              <a:gd name="connsiteY0" fmla="*/ 1348619 h 1348619"/>
              <a:gd name="connsiteX1" fmla="*/ 2637889 w 2637889"/>
              <a:gd name="connsiteY1" fmla="*/ 577080 h 1348619"/>
              <a:gd name="connsiteX0" fmla="*/ 0 w 2637889"/>
              <a:gd name="connsiteY0" fmla="*/ 1446156 h 1446156"/>
              <a:gd name="connsiteX1" fmla="*/ 2637889 w 2637889"/>
              <a:gd name="connsiteY1" fmla="*/ 674617 h 1446156"/>
              <a:gd name="connsiteX0" fmla="*/ 0 w 2637889"/>
              <a:gd name="connsiteY0" fmla="*/ 1754880 h 1754880"/>
              <a:gd name="connsiteX1" fmla="*/ 2637889 w 2637889"/>
              <a:gd name="connsiteY1" fmla="*/ 983341 h 1754880"/>
              <a:gd name="connsiteX0" fmla="*/ 44959 w 2682848"/>
              <a:gd name="connsiteY0" fmla="*/ 1811713 h 1811713"/>
              <a:gd name="connsiteX1" fmla="*/ 2682848 w 2682848"/>
              <a:gd name="connsiteY1" fmla="*/ 1040174 h 1811713"/>
              <a:gd name="connsiteX0" fmla="*/ 44819 w 2690018"/>
              <a:gd name="connsiteY0" fmla="*/ 1969571 h 1969571"/>
              <a:gd name="connsiteX1" fmla="*/ 2690019 w 2690018"/>
              <a:gd name="connsiteY1" fmla="*/ 960888 h 1969571"/>
              <a:gd name="connsiteX0" fmla="*/ 37517 w 2682717"/>
              <a:gd name="connsiteY0" fmla="*/ 1489093 h 1489093"/>
              <a:gd name="connsiteX1" fmla="*/ 2682717 w 2682717"/>
              <a:gd name="connsiteY1" fmla="*/ 480410 h 1489093"/>
              <a:gd name="connsiteX0" fmla="*/ 0 w 2645200"/>
              <a:gd name="connsiteY0" fmla="*/ 1428219 h 1428219"/>
              <a:gd name="connsiteX1" fmla="*/ 2645200 w 2645200"/>
              <a:gd name="connsiteY1" fmla="*/ 419536 h 1428219"/>
              <a:gd name="connsiteX0" fmla="*/ 0 w 2645200"/>
              <a:gd name="connsiteY0" fmla="*/ 1428219 h 1428219"/>
              <a:gd name="connsiteX1" fmla="*/ 2645200 w 2645200"/>
              <a:gd name="connsiteY1" fmla="*/ 419536 h 1428219"/>
              <a:gd name="connsiteX0" fmla="*/ 0 w 2623673"/>
              <a:gd name="connsiteY0" fmla="*/ 1380590 h 1380590"/>
              <a:gd name="connsiteX1" fmla="*/ 2623673 w 2623673"/>
              <a:gd name="connsiteY1" fmla="*/ 443520 h 1380590"/>
              <a:gd name="connsiteX0" fmla="*/ 0 w 1451602"/>
              <a:gd name="connsiteY0" fmla="*/ 925113 h 925113"/>
              <a:gd name="connsiteX1" fmla="*/ 1451602 w 1451602"/>
              <a:gd name="connsiteY1" fmla="*/ 883169 h 925113"/>
              <a:gd name="connsiteX0" fmla="*/ 0 w 1453812"/>
              <a:gd name="connsiteY0" fmla="*/ 860111 h 860111"/>
              <a:gd name="connsiteX1" fmla="*/ 1451602 w 1453812"/>
              <a:gd name="connsiteY1" fmla="*/ 818167 h 860111"/>
              <a:gd name="connsiteX0" fmla="*/ 0 w 1454528"/>
              <a:gd name="connsiteY0" fmla="*/ 692205 h 692205"/>
              <a:gd name="connsiteX1" fmla="*/ 1451602 w 1454528"/>
              <a:gd name="connsiteY1" fmla="*/ 650261 h 692205"/>
              <a:gd name="connsiteX0" fmla="*/ 0 w 1435896"/>
              <a:gd name="connsiteY0" fmla="*/ 672750 h 685205"/>
              <a:gd name="connsiteX1" fmla="*/ 1432913 w 1435896"/>
              <a:gd name="connsiteY1" fmla="*/ 685205 h 685205"/>
              <a:gd name="connsiteX0" fmla="*/ 0 w 1435255"/>
              <a:gd name="connsiteY0" fmla="*/ 592415 h 604870"/>
              <a:gd name="connsiteX1" fmla="*/ 1432913 w 1435255"/>
              <a:gd name="connsiteY1" fmla="*/ 604870 h 604870"/>
              <a:gd name="connsiteX0" fmla="*/ 0 w 1443496"/>
              <a:gd name="connsiteY0" fmla="*/ 589912 h 609233"/>
              <a:gd name="connsiteX1" fmla="*/ 1441169 w 1443496"/>
              <a:gd name="connsiteY1" fmla="*/ 609233 h 609233"/>
              <a:gd name="connsiteX0" fmla="*/ 0 w 1432510"/>
              <a:gd name="connsiteY0" fmla="*/ 589912 h 609233"/>
              <a:gd name="connsiteX1" fmla="*/ 1430161 w 1432510"/>
              <a:gd name="connsiteY1" fmla="*/ 609233 h 60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2510" h="609233">
                <a:moveTo>
                  <a:pt x="0" y="589912"/>
                </a:moveTo>
                <a:cubicBezTo>
                  <a:pt x="315569" y="-475292"/>
                  <a:pt x="1491975" y="135690"/>
                  <a:pt x="1430161" y="609233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1">
                    <a:lumMod val="0"/>
                    <a:lumOff val="100000"/>
                    <a:alpha val="48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812E79C4-B170-F316-8108-4F80F47B0EB1}"/>
              </a:ext>
            </a:extLst>
          </p:cNvPr>
          <p:cNvSpPr/>
          <p:nvPr/>
        </p:nvSpPr>
        <p:spPr>
          <a:xfrm>
            <a:off x="6658098" y="1525290"/>
            <a:ext cx="1916062" cy="1932228"/>
          </a:xfrm>
          <a:custGeom>
            <a:avLst/>
            <a:gdLst>
              <a:gd name="connsiteX0" fmla="*/ 0 w 833378"/>
              <a:gd name="connsiteY0" fmla="*/ 690514 h 690514"/>
              <a:gd name="connsiteX1" fmla="*/ 520861 w 833378"/>
              <a:gd name="connsiteY1" fmla="*/ 42332 h 690514"/>
              <a:gd name="connsiteX2" fmla="*/ 833378 w 833378"/>
              <a:gd name="connsiteY2" fmla="*/ 77056 h 690514"/>
              <a:gd name="connsiteX0" fmla="*/ 121191 w 954569"/>
              <a:gd name="connsiteY0" fmla="*/ 699677 h 699677"/>
              <a:gd name="connsiteX1" fmla="*/ 28594 w 954569"/>
              <a:gd name="connsiteY1" fmla="*/ 39921 h 699677"/>
              <a:gd name="connsiteX2" fmla="*/ 954569 w 954569"/>
              <a:gd name="connsiteY2" fmla="*/ 86219 h 699677"/>
              <a:gd name="connsiteX0" fmla="*/ 121191 w 630477"/>
              <a:gd name="connsiteY0" fmla="*/ 695570 h 695570"/>
              <a:gd name="connsiteX1" fmla="*/ 28594 w 630477"/>
              <a:gd name="connsiteY1" fmla="*/ 35814 h 695570"/>
              <a:gd name="connsiteX2" fmla="*/ 630477 w 630477"/>
              <a:gd name="connsiteY2" fmla="*/ 105261 h 695570"/>
              <a:gd name="connsiteX0" fmla="*/ 121191 w 634120"/>
              <a:gd name="connsiteY0" fmla="*/ 703299 h 703299"/>
              <a:gd name="connsiteX1" fmla="*/ 28594 w 634120"/>
              <a:gd name="connsiteY1" fmla="*/ 43543 h 703299"/>
              <a:gd name="connsiteX2" fmla="*/ 634120 w 634120"/>
              <a:gd name="connsiteY2" fmla="*/ 72917 h 703299"/>
              <a:gd name="connsiteX0" fmla="*/ 158316 w 671245"/>
              <a:gd name="connsiteY0" fmla="*/ 703299 h 703299"/>
              <a:gd name="connsiteX1" fmla="*/ 65719 w 671245"/>
              <a:gd name="connsiteY1" fmla="*/ 43543 h 703299"/>
              <a:gd name="connsiteX2" fmla="*/ 671245 w 671245"/>
              <a:gd name="connsiteY2" fmla="*/ 72917 h 703299"/>
              <a:gd name="connsiteX0" fmla="*/ 73154 w 586083"/>
              <a:gd name="connsiteY0" fmla="*/ 670296 h 670296"/>
              <a:gd name="connsiteX1" fmla="*/ 133564 w 586083"/>
              <a:gd name="connsiteY1" fmla="*/ 57900 h 670296"/>
              <a:gd name="connsiteX2" fmla="*/ 586083 w 586083"/>
              <a:gd name="connsiteY2" fmla="*/ 39914 h 670296"/>
              <a:gd name="connsiteX0" fmla="*/ 73154 w 586083"/>
              <a:gd name="connsiteY0" fmla="*/ 671830 h 671830"/>
              <a:gd name="connsiteX1" fmla="*/ 133564 w 586083"/>
              <a:gd name="connsiteY1" fmla="*/ 59434 h 671830"/>
              <a:gd name="connsiteX2" fmla="*/ 586083 w 586083"/>
              <a:gd name="connsiteY2" fmla="*/ 41448 h 671830"/>
              <a:gd name="connsiteX0" fmla="*/ 56262 w 627480"/>
              <a:gd name="connsiteY0" fmla="*/ 580754 h 580754"/>
              <a:gd name="connsiteX1" fmla="*/ 174961 w 627480"/>
              <a:gd name="connsiteY1" fmla="*/ 59434 h 580754"/>
              <a:gd name="connsiteX2" fmla="*/ 627480 w 627480"/>
              <a:gd name="connsiteY2" fmla="*/ 41448 h 580754"/>
              <a:gd name="connsiteX0" fmla="*/ 56262 w 1851537"/>
              <a:gd name="connsiteY0" fmla="*/ 532317 h 623255"/>
              <a:gd name="connsiteX1" fmla="*/ 174961 w 1851537"/>
              <a:gd name="connsiteY1" fmla="*/ 10997 h 623255"/>
              <a:gd name="connsiteX2" fmla="*/ 1851537 w 1851537"/>
              <a:gd name="connsiteY2" fmla="*/ 623255 h 623255"/>
              <a:gd name="connsiteX0" fmla="*/ 13432 w 1808707"/>
              <a:gd name="connsiteY0" fmla="*/ 339391 h 430329"/>
              <a:gd name="connsiteX1" fmla="*/ 824307 w 1808707"/>
              <a:gd name="connsiteY1" fmla="*/ 14795 h 430329"/>
              <a:gd name="connsiteX2" fmla="*/ 1808707 w 1808707"/>
              <a:gd name="connsiteY2" fmla="*/ 430329 h 430329"/>
              <a:gd name="connsiteX0" fmla="*/ 13432 w 1808707"/>
              <a:gd name="connsiteY0" fmla="*/ 324596 h 415534"/>
              <a:gd name="connsiteX1" fmla="*/ 824307 w 1808707"/>
              <a:gd name="connsiteY1" fmla="*/ 0 h 415534"/>
              <a:gd name="connsiteX2" fmla="*/ 1808707 w 1808707"/>
              <a:gd name="connsiteY2" fmla="*/ 415534 h 415534"/>
              <a:gd name="connsiteX0" fmla="*/ 13816 w 1809091"/>
              <a:gd name="connsiteY0" fmla="*/ 324596 h 415534"/>
              <a:gd name="connsiteX1" fmla="*/ 824691 w 1809091"/>
              <a:gd name="connsiteY1" fmla="*/ 0 h 415534"/>
              <a:gd name="connsiteX2" fmla="*/ 1809091 w 1809091"/>
              <a:gd name="connsiteY2" fmla="*/ 415534 h 415534"/>
              <a:gd name="connsiteX0" fmla="*/ 0 w 1795275"/>
              <a:gd name="connsiteY0" fmla="*/ 0 h 90938"/>
              <a:gd name="connsiteX1" fmla="*/ 1795275 w 1795275"/>
              <a:gd name="connsiteY1" fmla="*/ 90938 h 90938"/>
              <a:gd name="connsiteX0" fmla="*/ 0 w 1795275"/>
              <a:gd name="connsiteY0" fmla="*/ 354204 h 445142"/>
              <a:gd name="connsiteX1" fmla="*/ 1795275 w 1795275"/>
              <a:gd name="connsiteY1" fmla="*/ 445142 h 445142"/>
              <a:gd name="connsiteX0" fmla="*/ 0 w 1795275"/>
              <a:gd name="connsiteY0" fmla="*/ 424087 h 515025"/>
              <a:gd name="connsiteX1" fmla="*/ 1795275 w 1795275"/>
              <a:gd name="connsiteY1" fmla="*/ 515025 h 515025"/>
              <a:gd name="connsiteX0" fmla="*/ 0 w 3479109"/>
              <a:gd name="connsiteY0" fmla="*/ 413724 h 538116"/>
              <a:gd name="connsiteX1" fmla="*/ 3479109 w 3479109"/>
              <a:gd name="connsiteY1" fmla="*/ 538116 h 538116"/>
              <a:gd name="connsiteX0" fmla="*/ 0 w 3479109"/>
              <a:gd name="connsiteY0" fmla="*/ 1221926 h 1346318"/>
              <a:gd name="connsiteX1" fmla="*/ 3479109 w 3479109"/>
              <a:gd name="connsiteY1" fmla="*/ 1346318 h 1346318"/>
              <a:gd name="connsiteX0" fmla="*/ 0 w 3925157"/>
              <a:gd name="connsiteY0" fmla="*/ 1451682 h 1451682"/>
              <a:gd name="connsiteX1" fmla="*/ 3925157 w 3925157"/>
              <a:gd name="connsiteY1" fmla="*/ 1230386 h 1451682"/>
              <a:gd name="connsiteX0" fmla="*/ 0 w 3925157"/>
              <a:gd name="connsiteY0" fmla="*/ 1778658 h 1778658"/>
              <a:gd name="connsiteX1" fmla="*/ 3925157 w 3925157"/>
              <a:gd name="connsiteY1" fmla="*/ 1557362 h 1778658"/>
              <a:gd name="connsiteX0" fmla="*/ 0 w 3925157"/>
              <a:gd name="connsiteY0" fmla="*/ 1463016 h 1463016"/>
              <a:gd name="connsiteX1" fmla="*/ 3925157 w 3925157"/>
              <a:gd name="connsiteY1" fmla="*/ 1241720 h 1463016"/>
              <a:gd name="connsiteX0" fmla="*/ 0 w 3939445"/>
              <a:gd name="connsiteY0" fmla="*/ 1634398 h 1634398"/>
              <a:gd name="connsiteX1" fmla="*/ 3939445 w 3939445"/>
              <a:gd name="connsiteY1" fmla="*/ 1101634 h 1634398"/>
              <a:gd name="connsiteX0" fmla="*/ 0 w 3943101"/>
              <a:gd name="connsiteY0" fmla="*/ 1808807 h 1808807"/>
              <a:gd name="connsiteX1" fmla="*/ 3943101 w 3943101"/>
              <a:gd name="connsiteY1" fmla="*/ 990254 h 1808807"/>
              <a:gd name="connsiteX0" fmla="*/ 672 w 3943773"/>
              <a:gd name="connsiteY0" fmla="*/ 1877117 h 1877117"/>
              <a:gd name="connsiteX1" fmla="*/ 3943773 w 3943773"/>
              <a:gd name="connsiteY1" fmla="*/ 1058564 h 1877117"/>
              <a:gd name="connsiteX0" fmla="*/ 621 w 3943722"/>
              <a:gd name="connsiteY0" fmla="*/ 1547527 h 1547527"/>
              <a:gd name="connsiteX1" fmla="*/ 3943722 w 3943722"/>
              <a:gd name="connsiteY1" fmla="*/ 728974 h 1547527"/>
              <a:gd name="connsiteX0" fmla="*/ 624 w 3924997"/>
              <a:gd name="connsiteY0" fmla="*/ 1516941 h 1516941"/>
              <a:gd name="connsiteX1" fmla="*/ 3924997 w 3924997"/>
              <a:gd name="connsiteY1" fmla="*/ 755499 h 1516941"/>
              <a:gd name="connsiteX0" fmla="*/ 0 w 3924373"/>
              <a:gd name="connsiteY0" fmla="*/ 1589370 h 1589370"/>
              <a:gd name="connsiteX1" fmla="*/ 3924373 w 3924373"/>
              <a:gd name="connsiteY1" fmla="*/ 827928 h 1589370"/>
              <a:gd name="connsiteX0" fmla="*/ 0 w 3924373"/>
              <a:gd name="connsiteY0" fmla="*/ 1609510 h 1609510"/>
              <a:gd name="connsiteX1" fmla="*/ 3924373 w 3924373"/>
              <a:gd name="connsiteY1" fmla="*/ 848068 h 1609510"/>
              <a:gd name="connsiteX0" fmla="*/ 0 w 2166266"/>
              <a:gd name="connsiteY0" fmla="*/ 1130758 h 1649888"/>
              <a:gd name="connsiteX1" fmla="*/ 2166266 w 2166266"/>
              <a:gd name="connsiteY1" fmla="*/ 1649887 h 1649888"/>
              <a:gd name="connsiteX0" fmla="*/ 0 w 2335425"/>
              <a:gd name="connsiteY0" fmla="*/ 1244840 h 1763969"/>
              <a:gd name="connsiteX1" fmla="*/ 2166266 w 2335425"/>
              <a:gd name="connsiteY1" fmla="*/ 1763969 h 1763969"/>
              <a:gd name="connsiteX0" fmla="*/ 316 w 2332760"/>
              <a:gd name="connsiteY0" fmla="*/ 952088 h 1471217"/>
              <a:gd name="connsiteX1" fmla="*/ 2166582 w 2332760"/>
              <a:gd name="connsiteY1" fmla="*/ 1471217 h 1471217"/>
              <a:gd name="connsiteX0" fmla="*/ 360 w 1972427"/>
              <a:gd name="connsiteY0" fmla="*/ 917615 h 1541865"/>
              <a:gd name="connsiteX1" fmla="*/ 1787427 w 1972427"/>
              <a:gd name="connsiteY1" fmla="*/ 1541865 h 1541865"/>
              <a:gd name="connsiteX0" fmla="*/ 413 w 1870665"/>
              <a:gd name="connsiteY0" fmla="*/ 961815 h 1586065"/>
              <a:gd name="connsiteX1" fmla="*/ 1787480 w 1870665"/>
              <a:gd name="connsiteY1" fmla="*/ 1586065 h 1586065"/>
              <a:gd name="connsiteX0" fmla="*/ 420 w 1837257"/>
              <a:gd name="connsiteY0" fmla="*/ 955374 h 1598737"/>
              <a:gd name="connsiteX1" fmla="*/ 1753015 w 1837257"/>
              <a:gd name="connsiteY1" fmla="*/ 1598737 h 1598737"/>
              <a:gd name="connsiteX0" fmla="*/ 452 w 1672859"/>
              <a:gd name="connsiteY0" fmla="*/ 947524 h 1614460"/>
              <a:gd name="connsiteX1" fmla="*/ 1582982 w 1672859"/>
              <a:gd name="connsiteY1" fmla="*/ 1614460 h 1614460"/>
              <a:gd name="connsiteX0" fmla="*/ 395 w 1767779"/>
              <a:gd name="connsiteY0" fmla="*/ 945108 h 1612044"/>
              <a:gd name="connsiteX1" fmla="*/ 1582925 w 1767779"/>
              <a:gd name="connsiteY1" fmla="*/ 1612044 h 1612044"/>
              <a:gd name="connsiteX0" fmla="*/ 0 w 1782270"/>
              <a:gd name="connsiteY0" fmla="*/ 806470 h 1473406"/>
              <a:gd name="connsiteX1" fmla="*/ 1582530 w 1782270"/>
              <a:gd name="connsiteY1" fmla="*/ 1473406 h 1473406"/>
              <a:gd name="connsiteX0" fmla="*/ 0 w 1771250"/>
              <a:gd name="connsiteY0" fmla="*/ 826721 h 1493657"/>
              <a:gd name="connsiteX1" fmla="*/ 1582530 w 1771250"/>
              <a:gd name="connsiteY1" fmla="*/ 1493657 h 1493657"/>
              <a:gd name="connsiteX0" fmla="*/ 0 w 1788779"/>
              <a:gd name="connsiteY0" fmla="*/ 813626 h 1519418"/>
              <a:gd name="connsiteX1" fmla="*/ 1601218 w 1788779"/>
              <a:gd name="connsiteY1" fmla="*/ 1519418 h 1519418"/>
              <a:gd name="connsiteX0" fmla="*/ 0 w 1798466"/>
              <a:gd name="connsiteY0" fmla="*/ 774667 h 1480459"/>
              <a:gd name="connsiteX1" fmla="*/ 1601218 w 1798466"/>
              <a:gd name="connsiteY1" fmla="*/ 1480459 h 1480459"/>
              <a:gd name="connsiteX0" fmla="*/ 0 w 1794111"/>
              <a:gd name="connsiteY0" fmla="*/ 781256 h 1467620"/>
              <a:gd name="connsiteX1" fmla="*/ 1596545 w 1794111"/>
              <a:gd name="connsiteY1" fmla="*/ 1467620 h 1467620"/>
              <a:gd name="connsiteX0" fmla="*/ 0 w 1781797"/>
              <a:gd name="connsiteY0" fmla="*/ 767679 h 1494350"/>
              <a:gd name="connsiteX1" fmla="*/ 1583327 w 1781797"/>
              <a:gd name="connsiteY1" fmla="*/ 1494349 h 14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1797" h="1494350">
                <a:moveTo>
                  <a:pt x="0" y="767679"/>
                </a:moveTo>
                <a:cubicBezTo>
                  <a:pt x="189422" y="-615434"/>
                  <a:pt x="2453979" y="18339"/>
                  <a:pt x="1583327" y="1494349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1">
                    <a:lumMod val="0"/>
                    <a:lumOff val="100000"/>
                    <a:alpha val="48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123A08C-756E-4E56-D4A7-559B452CA1B2}"/>
              </a:ext>
            </a:extLst>
          </p:cNvPr>
          <p:cNvGrpSpPr/>
          <p:nvPr/>
        </p:nvGrpSpPr>
        <p:grpSpPr>
          <a:xfrm>
            <a:off x="7624664" y="2346885"/>
            <a:ext cx="108000" cy="194049"/>
            <a:chOff x="8026224" y="2805106"/>
            <a:chExt cx="100432" cy="172461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471D4C0-2ED8-0CB4-33A2-61FA7CADC962}"/>
                </a:ext>
              </a:extLst>
            </p:cNvPr>
            <p:cNvSpPr/>
            <p:nvPr/>
          </p:nvSpPr>
          <p:spPr>
            <a:xfrm>
              <a:off x="8027410" y="2931848"/>
              <a:ext cx="93519" cy="4571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апля 22">
              <a:extLst>
                <a:ext uri="{FF2B5EF4-FFF2-40B4-BE49-F238E27FC236}">
                  <a16:creationId xmlns:a16="http://schemas.microsoft.com/office/drawing/2014/main" id="{9C9A9BFE-8841-A0CF-E3D7-D23DCCD766D1}"/>
                </a:ext>
              </a:extLst>
            </p:cNvPr>
            <p:cNvSpPr/>
            <p:nvPr/>
          </p:nvSpPr>
          <p:spPr>
            <a:xfrm rot="8100000">
              <a:off x="8026224" y="2805106"/>
              <a:ext cx="100432" cy="95985"/>
            </a:xfrm>
            <a:prstGeom prst="teardrop">
              <a:avLst>
                <a:gd name="adj" fmla="val 126728"/>
              </a:avLst>
            </a:prstGeom>
            <a:solidFill>
              <a:srgbClr val="BF3F17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37A7E14-6C8F-9D2E-F064-79A5BB57555C}"/>
              </a:ext>
            </a:extLst>
          </p:cNvPr>
          <p:cNvGrpSpPr/>
          <p:nvPr/>
        </p:nvGrpSpPr>
        <p:grpSpPr>
          <a:xfrm>
            <a:off x="6430638" y="1497775"/>
            <a:ext cx="1828861" cy="1230658"/>
            <a:chOff x="6099474" y="2654210"/>
            <a:chExt cx="1700709" cy="1093747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8A40627-4E82-D9E7-CB2C-3EA65927665B}"/>
                </a:ext>
              </a:extLst>
            </p:cNvPr>
            <p:cNvSpPr/>
            <p:nvPr/>
          </p:nvSpPr>
          <p:spPr>
            <a:xfrm>
              <a:off x="7703005" y="3702238"/>
              <a:ext cx="93519" cy="4571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A84232CD-9267-996A-1197-0634C0B2334F}"/>
                </a:ext>
              </a:extLst>
            </p:cNvPr>
            <p:cNvSpPr/>
            <p:nvPr/>
          </p:nvSpPr>
          <p:spPr>
            <a:xfrm>
              <a:off x="6099474" y="2774805"/>
              <a:ext cx="93519" cy="4571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Капля 26">
              <a:extLst>
                <a:ext uri="{FF2B5EF4-FFF2-40B4-BE49-F238E27FC236}">
                  <a16:creationId xmlns:a16="http://schemas.microsoft.com/office/drawing/2014/main" id="{B55A52F4-6C81-A739-A407-531422DDE2C3}"/>
                </a:ext>
              </a:extLst>
            </p:cNvPr>
            <p:cNvSpPr/>
            <p:nvPr/>
          </p:nvSpPr>
          <p:spPr>
            <a:xfrm rot="8100000">
              <a:off x="7699751" y="3577133"/>
              <a:ext cx="100432" cy="95985"/>
            </a:xfrm>
            <a:prstGeom prst="teardrop">
              <a:avLst>
                <a:gd name="adj" fmla="val 126728"/>
              </a:avLst>
            </a:prstGeom>
            <a:solidFill>
              <a:srgbClr val="BF3F17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  <p:sp>
          <p:nvSpPr>
            <p:cNvPr id="65" name="Капля 64">
              <a:extLst>
                <a:ext uri="{FF2B5EF4-FFF2-40B4-BE49-F238E27FC236}">
                  <a16:creationId xmlns:a16="http://schemas.microsoft.com/office/drawing/2014/main" id="{6C2CB955-808D-D5EE-E4E3-3490F3597AB3}"/>
                </a:ext>
              </a:extLst>
            </p:cNvPr>
            <p:cNvSpPr/>
            <p:nvPr/>
          </p:nvSpPr>
          <p:spPr>
            <a:xfrm rot="8100000">
              <a:off x="6101039" y="2654210"/>
              <a:ext cx="100432" cy="95985"/>
            </a:xfrm>
            <a:prstGeom prst="teardrop">
              <a:avLst>
                <a:gd name="adj" fmla="val 126728"/>
              </a:avLst>
            </a:prstGeom>
            <a:solidFill>
              <a:srgbClr val="BF3F17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1F6FB6A-FBA0-54CE-B615-2D8147D7879B}"/>
              </a:ext>
            </a:extLst>
          </p:cNvPr>
          <p:cNvGrpSpPr/>
          <p:nvPr/>
        </p:nvGrpSpPr>
        <p:grpSpPr>
          <a:xfrm>
            <a:off x="6596772" y="2475572"/>
            <a:ext cx="142784" cy="238362"/>
            <a:chOff x="8352772" y="3639788"/>
            <a:chExt cx="132779" cy="21184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E7C2DCC-6735-7405-EC75-E1D8457FC5F4}"/>
                </a:ext>
              </a:extLst>
            </p:cNvPr>
            <p:cNvSpPr/>
            <p:nvPr/>
          </p:nvSpPr>
          <p:spPr>
            <a:xfrm>
              <a:off x="8368945" y="3805913"/>
              <a:ext cx="93519" cy="4571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Капля 29">
              <a:extLst>
                <a:ext uri="{FF2B5EF4-FFF2-40B4-BE49-F238E27FC236}">
                  <a16:creationId xmlns:a16="http://schemas.microsoft.com/office/drawing/2014/main" id="{C21A8422-C679-EF8D-70AC-A1E639889587}"/>
                </a:ext>
              </a:extLst>
            </p:cNvPr>
            <p:cNvSpPr/>
            <p:nvPr/>
          </p:nvSpPr>
          <p:spPr>
            <a:xfrm rot="8100000">
              <a:off x="8352772" y="3639788"/>
              <a:ext cx="132779" cy="132779"/>
            </a:xfrm>
            <a:prstGeom prst="teardrop">
              <a:avLst>
                <a:gd name="adj" fmla="val 126728"/>
              </a:avLst>
            </a:prstGeom>
            <a:solidFill>
              <a:srgbClr val="BF3F17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6FECB37-F12E-F02E-BE2F-86A14C1F0272}"/>
              </a:ext>
            </a:extLst>
          </p:cNvPr>
          <p:cNvGrpSpPr/>
          <p:nvPr/>
        </p:nvGrpSpPr>
        <p:grpSpPr>
          <a:xfrm>
            <a:off x="8315321" y="3449318"/>
            <a:ext cx="108000" cy="194700"/>
            <a:chOff x="6549791" y="4131113"/>
            <a:chExt cx="100432" cy="173040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E868372-8EC5-4FEA-A16A-38F495EA14FF}"/>
                </a:ext>
              </a:extLst>
            </p:cNvPr>
            <p:cNvSpPr/>
            <p:nvPr/>
          </p:nvSpPr>
          <p:spPr>
            <a:xfrm>
              <a:off x="6552455" y="4258434"/>
              <a:ext cx="93519" cy="4571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Капля 32">
              <a:extLst>
                <a:ext uri="{FF2B5EF4-FFF2-40B4-BE49-F238E27FC236}">
                  <a16:creationId xmlns:a16="http://schemas.microsoft.com/office/drawing/2014/main" id="{E525B21B-A268-961A-F7E9-5B9328E9B0EF}"/>
                </a:ext>
              </a:extLst>
            </p:cNvPr>
            <p:cNvSpPr/>
            <p:nvPr/>
          </p:nvSpPr>
          <p:spPr>
            <a:xfrm rot="8100000">
              <a:off x="6549791" y="4131113"/>
              <a:ext cx="100432" cy="95985"/>
            </a:xfrm>
            <a:prstGeom prst="teardrop">
              <a:avLst>
                <a:gd name="adj" fmla="val 126728"/>
              </a:avLst>
            </a:prstGeom>
            <a:solidFill>
              <a:srgbClr val="BF3F17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2778C0D-6D34-FD5A-8BC9-7EC403675A7E}"/>
              </a:ext>
            </a:extLst>
          </p:cNvPr>
          <p:cNvGrpSpPr/>
          <p:nvPr/>
        </p:nvGrpSpPr>
        <p:grpSpPr>
          <a:xfrm>
            <a:off x="9260450" y="1471093"/>
            <a:ext cx="304799" cy="304800"/>
            <a:chOff x="4081140" y="1124342"/>
            <a:chExt cx="304799" cy="304800"/>
          </a:xfrm>
          <a:solidFill>
            <a:schemeClr val="bg1"/>
          </a:solidFill>
        </p:grpSpPr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E3B960BC-D406-2366-E914-B116450E765E}"/>
                </a:ext>
              </a:extLst>
            </p:cNvPr>
            <p:cNvSpPr/>
            <p:nvPr/>
          </p:nvSpPr>
          <p:spPr>
            <a:xfrm>
              <a:off x="4081140" y="1124342"/>
              <a:ext cx="304799" cy="304800"/>
            </a:xfrm>
            <a:custGeom>
              <a:avLst/>
              <a:gdLst>
                <a:gd name="connsiteX0" fmla="*/ 152400 w 304799"/>
                <a:gd name="connsiteY0" fmla="*/ 0 h 304800"/>
                <a:gd name="connsiteX1" fmla="*/ 0 w 304799"/>
                <a:gd name="connsiteY1" fmla="*/ 152400 h 304800"/>
                <a:gd name="connsiteX2" fmla="*/ 152400 w 304799"/>
                <a:gd name="connsiteY2" fmla="*/ 304800 h 304800"/>
                <a:gd name="connsiteX3" fmla="*/ 304800 w 304799"/>
                <a:gd name="connsiteY3" fmla="*/ 152400 h 304800"/>
                <a:gd name="connsiteX4" fmla="*/ 152400 w 304799"/>
                <a:gd name="connsiteY4" fmla="*/ 0 h 304800"/>
                <a:gd name="connsiteX5" fmla="*/ 161925 w 304799"/>
                <a:gd name="connsiteY5" fmla="*/ 285264 h 304800"/>
                <a:gd name="connsiteX6" fmla="*/ 161925 w 304799"/>
                <a:gd name="connsiteY6" fmla="*/ 266700 h 304800"/>
                <a:gd name="connsiteX7" fmla="*/ 152400 w 304799"/>
                <a:gd name="connsiteY7" fmla="*/ 257175 h 304800"/>
                <a:gd name="connsiteX8" fmla="*/ 142875 w 304799"/>
                <a:gd name="connsiteY8" fmla="*/ 266700 h 304800"/>
                <a:gd name="connsiteX9" fmla="*/ 142875 w 304799"/>
                <a:gd name="connsiteY9" fmla="*/ 285264 h 304800"/>
                <a:gd name="connsiteX10" fmla="*/ 19536 w 304799"/>
                <a:gd name="connsiteY10" fmla="*/ 161925 h 304800"/>
                <a:gd name="connsiteX11" fmla="*/ 38100 w 304799"/>
                <a:gd name="connsiteY11" fmla="*/ 161925 h 304800"/>
                <a:gd name="connsiteX12" fmla="*/ 47625 w 304799"/>
                <a:gd name="connsiteY12" fmla="*/ 152400 h 304800"/>
                <a:gd name="connsiteX13" fmla="*/ 38100 w 304799"/>
                <a:gd name="connsiteY13" fmla="*/ 142875 h 304800"/>
                <a:gd name="connsiteX14" fmla="*/ 19536 w 304799"/>
                <a:gd name="connsiteY14" fmla="*/ 142875 h 304800"/>
                <a:gd name="connsiteX15" fmla="*/ 142875 w 304799"/>
                <a:gd name="connsiteY15" fmla="*/ 19536 h 304800"/>
                <a:gd name="connsiteX16" fmla="*/ 142875 w 304799"/>
                <a:gd name="connsiteY16" fmla="*/ 38100 h 304800"/>
                <a:gd name="connsiteX17" fmla="*/ 152400 w 304799"/>
                <a:gd name="connsiteY17" fmla="*/ 47625 h 304800"/>
                <a:gd name="connsiteX18" fmla="*/ 161925 w 304799"/>
                <a:gd name="connsiteY18" fmla="*/ 38100 h 304800"/>
                <a:gd name="connsiteX19" fmla="*/ 161925 w 304799"/>
                <a:gd name="connsiteY19" fmla="*/ 19536 h 304800"/>
                <a:gd name="connsiteX20" fmla="*/ 285264 w 304799"/>
                <a:gd name="connsiteY20" fmla="*/ 142875 h 304800"/>
                <a:gd name="connsiteX21" fmla="*/ 266700 w 304799"/>
                <a:gd name="connsiteY21" fmla="*/ 142875 h 304800"/>
                <a:gd name="connsiteX22" fmla="*/ 257175 w 304799"/>
                <a:gd name="connsiteY22" fmla="*/ 152400 h 304800"/>
                <a:gd name="connsiteX23" fmla="*/ 266700 w 304799"/>
                <a:gd name="connsiteY23" fmla="*/ 161925 h 304800"/>
                <a:gd name="connsiteX24" fmla="*/ 285264 w 304799"/>
                <a:gd name="connsiteY24" fmla="*/ 161925 h 304800"/>
                <a:gd name="connsiteX25" fmla="*/ 161925 w 304799"/>
                <a:gd name="connsiteY25" fmla="*/ 28526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799" h="304800">
                  <a:moveTo>
                    <a:pt x="152400" y="0"/>
                  </a:moveTo>
                  <a:cubicBezTo>
                    <a:pt x="68232" y="0"/>
                    <a:pt x="0" y="68232"/>
                    <a:pt x="0" y="152400"/>
                  </a:cubicBezTo>
                  <a:cubicBezTo>
                    <a:pt x="0" y="236569"/>
                    <a:pt x="68232" y="304800"/>
                    <a:pt x="152400" y="304800"/>
                  </a:cubicBezTo>
                  <a:cubicBezTo>
                    <a:pt x="236569" y="304800"/>
                    <a:pt x="304800" y="236569"/>
                    <a:pt x="304800" y="152400"/>
                  </a:cubicBezTo>
                  <a:cubicBezTo>
                    <a:pt x="304700" y="68273"/>
                    <a:pt x="236527" y="100"/>
                    <a:pt x="152400" y="0"/>
                  </a:cubicBezTo>
                  <a:close/>
                  <a:moveTo>
                    <a:pt x="161925" y="285264"/>
                  </a:moveTo>
                  <a:lnTo>
                    <a:pt x="161925" y="266700"/>
                  </a:lnTo>
                  <a:cubicBezTo>
                    <a:pt x="161925" y="261439"/>
                    <a:pt x="157661" y="257175"/>
                    <a:pt x="152400" y="257175"/>
                  </a:cubicBezTo>
                  <a:cubicBezTo>
                    <a:pt x="147139" y="257175"/>
                    <a:pt x="142875" y="261439"/>
                    <a:pt x="142875" y="266700"/>
                  </a:cubicBezTo>
                  <a:lnTo>
                    <a:pt x="142875" y="285264"/>
                  </a:lnTo>
                  <a:cubicBezTo>
                    <a:pt x="76845" y="280468"/>
                    <a:pt x="24332" y="227955"/>
                    <a:pt x="19536" y="161925"/>
                  </a:cubicBezTo>
                  <a:lnTo>
                    <a:pt x="38100" y="161925"/>
                  </a:lnTo>
                  <a:cubicBezTo>
                    <a:pt x="43360" y="161925"/>
                    <a:pt x="47625" y="157661"/>
                    <a:pt x="47625" y="152400"/>
                  </a:cubicBezTo>
                  <a:cubicBezTo>
                    <a:pt x="47625" y="147139"/>
                    <a:pt x="43360" y="142875"/>
                    <a:pt x="38100" y="142875"/>
                  </a:cubicBezTo>
                  <a:lnTo>
                    <a:pt x="19536" y="142875"/>
                  </a:lnTo>
                  <a:cubicBezTo>
                    <a:pt x="24332" y="76845"/>
                    <a:pt x="76845" y="24332"/>
                    <a:pt x="142875" y="19536"/>
                  </a:cubicBezTo>
                  <a:lnTo>
                    <a:pt x="142875" y="38100"/>
                  </a:lnTo>
                  <a:cubicBezTo>
                    <a:pt x="142875" y="43360"/>
                    <a:pt x="147139" y="47625"/>
                    <a:pt x="152400" y="47625"/>
                  </a:cubicBezTo>
                  <a:cubicBezTo>
                    <a:pt x="157661" y="47625"/>
                    <a:pt x="161925" y="43360"/>
                    <a:pt x="161925" y="38100"/>
                  </a:cubicBezTo>
                  <a:lnTo>
                    <a:pt x="161925" y="19536"/>
                  </a:lnTo>
                  <a:cubicBezTo>
                    <a:pt x="227955" y="24332"/>
                    <a:pt x="280468" y="76845"/>
                    <a:pt x="285264" y="142875"/>
                  </a:cubicBezTo>
                  <a:lnTo>
                    <a:pt x="266700" y="142875"/>
                  </a:lnTo>
                  <a:cubicBezTo>
                    <a:pt x="261439" y="142875"/>
                    <a:pt x="257175" y="147139"/>
                    <a:pt x="257175" y="152400"/>
                  </a:cubicBezTo>
                  <a:cubicBezTo>
                    <a:pt x="257175" y="157661"/>
                    <a:pt x="261439" y="161925"/>
                    <a:pt x="266700" y="161925"/>
                  </a:cubicBezTo>
                  <a:lnTo>
                    <a:pt x="285264" y="161925"/>
                  </a:lnTo>
                  <a:cubicBezTo>
                    <a:pt x="280468" y="227955"/>
                    <a:pt x="227955" y="280468"/>
                    <a:pt x="161925" y="28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AE13026C-BEFC-4E72-354E-760501296103}"/>
                </a:ext>
              </a:extLst>
            </p:cNvPr>
            <p:cNvSpPr/>
            <p:nvPr/>
          </p:nvSpPr>
          <p:spPr>
            <a:xfrm>
              <a:off x="4224015" y="1200542"/>
              <a:ext cx="76200" cy="85725"/>
            </a:xfrm>
            <a:custGeom>
              <a:avLst/>
              <a:gdLst>
                <a:gd name="connsiteX0" fmla="*/ 66675 w 76200"/>
                <a:gd name="connsiteY0" fmla="*/ 66675 h 85725"/>
                <a:gd name="connsiteX1" fmla="*/ 19050 w 76200"/>
                <a:gd name="connsiteY1" fmla="*/ 66675 h 85725"/>
                <a:gd name="connsiteX2" fmla="*/ 19050 w 76200"/>
                <a:gd name="connsiteY2" fmla="*/ 9525 h 85725"/>
                <a:gd name="connsiteX3" fmla="*/ 9525 w 76200"/>
                <a:gd name="connsiteY3" fmla="*/ 0 h 85725"/>
                <a:gd name="connsiteX4" fmla="*/ 0 w 76200"/>
                <a:gd name="connsiteY4" fmla="*/ 9525 h 85725"/>
                <a:gd name="connsiteX5" fmla="*/ 0 w 76200"/>
                <a:gd name="connsiteY5" fmla="*/ 76200 h 85725"/>
                <a:gd name="connsiteX6" fmla="*/ 9525 w 76200"/>
                <a:gd name="connsiteY6" fmla="*/ 85725 h 85725"/>
                <a:gd name="connsiteX7" fmla="*/ 66675 w 76200"/>
                <a:gd name="connsiteY7" fmla="*/ 85725 h 85725"/>
                <a:gd name="connsiteX8" fmla="*/ 76200 w 76200"/>
                <a:gd name="connsiteY8" fmla="*/ 76200 h 85725"/>
                <a:gd name="connsiteX9" fmla="*/ 66675 w 76200"/>
                <a:gd name="connsiteY9" fmla="*/ 6667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66675" y="66675"/>
                  </a:moveTo>
                  <a:lnTo>
                    <a:pt x="19050" y="66675"/>
                  </a:ln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76200"/>
                  </a:lnTo>
                  <a:cubicBezTo>
                    <a:pt x="0" y="81461"/>
                    <a:pt x="4264" y="85725"/>
                    <a:pt x="9525" y="85725"/>
                  </a:cubicBezTo>
                  <a:lnTo>
                    <a:pt x="66675" y="85725"/>
                  </a:lnTo>
                  <a:cubicBezTo>
                    <a:pt x="71936" y="85725"/>
                    <a:pt x="76200" y="81461"/>
                    <a:pt x="76200" y="76200"/>
                  </a:cubicBezTo>
                  <a:cubicBezTo>
                    <a:pt x="76200" y="70939"/>
                    <a:pt x="71936" y="66675"/>
                    <a:pt x="66675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1D521E66-502E-3AB8-232F-1DB59D154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9117" y="2742992"/>
            <a:ext cx="325219" cy="325219"/>
          </a:xfrm>
          <a:prstGeom prst="rect">
            <a:avLst/>
          </a:prstGeom>
        </p:spPr>
      </p:pic>
      <p:sp>
        <p:nvSpPr>
          <p:cNvPr id="243" name="TextBox 242">
            <a:extLst>
              <a:ext uri="{FF2B5EF4-FFF2-40B4-BE49-F238E27FC236}">
                <a16:creationId xmlns:a16="http://schemas.microsoft.com/office/drawing/2014/main" id="{72F1D0E3-6BA0-0A38-AADC-B4DFAA86DB50}"/>
              </a:ext>
            </a:extLst>
          </p:cNvPr>
          <p:cNvSpPr txBox="1"/>
          <p:nvPr/>
        </p:nvSpPr>
        <p:spPr>
          <a:xfrm>
            <a:off x="9762165" y="3463514"/>
            <a:ext cx="793037" cy="102056"/>
          </a:xfrm>
          <a:custGeom>
            <a:avLst/>
            <a:gdLst/>
            <a:ahLst/>
            <a:cxnLst/>
            <a:rect l="l" t="t" r="r" b="b"/>
            <a:pathLst>
              <a:path w="793037" h="102056">
                <a:moveTo>
                  <a:pt x="728770" y="55784"/>
                </a:moveTo>
                <a:lnTo>
                  <a:pt x="728770" y="86118"/>
                </a:lnTo>
                <a:lnTo>
                  <a:pt x="760904" y="86118"/>
                </a:lnTo>
                <a:cubicBezTo>
                  <a:pt x="766131" y="86118"/>
                  <a:pt x="770222" y="84875"/>
                  <a:pt x="773179" y="82390"/>
                </a:cubicBezTo>
                <a:cubicBezTo>
                  <a:pt x="776135" y="79905"/>
                  <a:pt x="777613" y="76520"/>
                  <a:pt x="777613" y="72236"/>
                </a:cubicBezTo>
                <a:cubicBezTo>
                  <a:pt x="777613" y="67137"/>
                  <a:pt x="776135" y="63121"/>
                  <a:pt x="773179" y="60186"/>
                </a:cubicBezTo>
                <a:cubicBezTo>
                  <a:pt x="770222" y="57251"/>
                  <a:pt x="766131" y="55784"/>
                  <a:pt x="760904" y="55784"/>
                </a:cubicBezTo>
                <a:close/>
                <a:moveTo>
                  <a:pt x="728770" y="15167"/>
                </a:moveTo>
                <a:lnTo>
                  <a:pt x="728770" y="42673"/>
                </a:lnTo>
                <a:lnTo>
                  <a:pt x="754734" y="42673"/>
                </a:lnTo>
                <a:cubicBezTo>
                  <a:pt x="758804" y="42673"/>
                  <a:pt x="762296" y="42106"/>
                  <a:pt x="765210" y="40970"/>
                </a:cubicBezTo>
                <a:cubicBezTo>
                  <a:pt x="768123" y="39835"/>
                  <a:pt x="770362" y="38207"/>
                  <a:pt x="771925" y="36086"/>
                </a:cubicBezTo>
                <a:cubicBezTo>
                  <a:pt x="773489" y="33965"/>
                  <a:pt x="774271" y="31448"/>
                  <a:pt x="774271" y="28535"/>
                </a:cubicBezTo>
                <a:cubicBezTo>
                  <a:pt x="774271" y="24379"/>
                  <a:pt x="772536" y="21112"/>
                  <a:pt x="769066" y="18734"/>
                </a:cubicBezTo>
                <a:cubicBezTo>
                  <a:pt x="765595" y="16356"/>
                  <a:pt x="760818" y="15167"/>
                  <a:pt x="754734" y="15167"/>
                </a:cubicBezTo>
                <a:close/>
                <a:moveTo>
                  <a:pt x="649702" y="13625"/>
                </a:moveTo>
                <a:cubicBezTo>
                  <a:pt x="642933" y="13625"/>
                  <a:pt x="637363" y="15381"/>
                  <a:pt x="632993" y="18895"/>
                </a:cubicBezTo>
                <a:cubicBezTo>
                  <a:pt x="628622" y="22408"/>
                  <a:pt x="625388" y="27014"/>
                  <a:pt x="623288" y="32712"/>
                </a:cubicBezTo>
                <a:cubicBezTo>
                  <a:pt x="621189" y="38410"/>
                  <a:pt x="620139" y="44558"/>
                  <a:pt x="620139" y="51156"/>
                </a:cubicBezTo>
                <a:cubicBezTo>
                  <a:pt x="620139" y="57755"/>
                  <a:pt x="621189" y="63881"/>
                  <a:pt x="623288" y="69537"/>
                </a:cubicBezTo>
                <a:cubicBezTo>
                  <a:pt x="625388" y="75192"/>
                  <a:pt x="628622" y="79755"/>
                  <a:pt x="632993" y="83226"/>
                </a:cubicBezTo>
                <a:cubicBezTo>
                  <a:pt x="637363" y="86696"/>
                  <a:pt x="642933" y="88431"/>
                  <a:pt x="649702" y="88431"/>
                </a:cubicBezTo>
                <a:cubicBezTo>
                  <a:pt x="656471" y="88431"/>
                  <a:pt x="662041" y="86696"/>
                  <a:pt x="666411" y="83226"/>
                </a:cubicBezTo>
                <a:cubicBezTo>
                  <a:pt x="670782" y="79755"/>
                  <a:pt x="674016" y="75192"/>
                  <a:pt x="676116" y="69537"/>
                </a:cubicBezTo>
                <a:cubicBezTo>
                  <a:pt x="678215" y="63881"/>
                  <a:pt x="679265" y="57755"/>
                  <a:pt x="679265" y="51156"/>
                </a:cubicBezTo>
                <a:cubicBezTo>
                  <a:pt x="679265" y="44558"/>
                  <a:pt x="678215" y="38410"/>
                  <a:pt x="676116" y="32712"/>
                </a:cubicBezTo>
                <a:cubicBezTo>
                  <a:pt x="674016" y="27014"/>
                  <a:pt x="670782" y="22408"/>
                  <a:pt x="666411" y="18895"/>
                </a:cubicBezTo>
                <a:cubicBezTo>
                  <a:pt x="662041" y="15381"/>
                  <a:pt x="656471" y="13625"/>
                  <a:pt x="649702" y="13625"/>
                </a:cubicBezTo>
                <a:close/>
                <a:moveTo>
                  <a:pt x="344645" y="13625"/>
                </a:moveTo>
                <a:cubicBezTo>
                  <a:pt x="338604" y="13625"/>
                  <a:pt x="333388" y="15114"/>
                  <a:pt x="328996" y="18091"/>
                </a:cubicBezTo>
                <a:cubicBezTo>
                  <a:pt x="324604" y="21069"/>
                  <a:pt x="321230" y="24936"/>
                  <a:pt x="318874" y="29691"/>
                </a:cubicBezTo>
                <a:lnTo>
                  <a:pt x="315874" y="42673"/>
                </a:lnTo>
                <a:lnTo>
                  <a:pt x="371637" y="42673"/>
                </a:lnTo>
                <a:cubicBezTo>
                  <a:pt x="371637" y="37103"/>
                  <a:pt x="370534" y="32134"/>
                  <a:pt x="368327" y="27763"/>
                </a:cubicBezTo>
                <a:cubicBezTo>
                  <a:pt x="366121" y="23393"/>
                  <a:pt x="362993" y="19944"/>
                  <a:pt x="358944" y="17416"/>
                </a:cubicBezTo>
                <a:cubicBezTo>
                  <a:pt x="354895" y="14889"/>
                  <a:pt x="350129" y="13625"/>
                  <a:pt x="344645" y="13625"/>
                </a:cubicBezTo>
                <a:close/>
                <a:moveTo>
                  <a:pt x="714375" y="1285"/>
                </a:moveTo>
                <a:lnTo>
                  <a:pt x="754734" y="1285"/>
                </a:lnTo>
                <a:cubicBezTo>
                  <a:pt x="765360" y="1285"/>
                  <a:pt x="773800" y="3685"/>
                  <a:pt x="780055" y="8483"/>
                </a:cubicBezTo>
                <a:cubicBezTo>
                  <a:pt x="786310" y="13282"/>
                  <a:pt x="789438" y="19623"/>
                  <a:pt x="789438" y="27506"/>
                </a:cubicBezTo>
                <a:cubicBezTo>
                  <a:pt x="789438" y="33505"/>
                  <a:pt x="787660" y="38142"/>
                  <a:pt x="784104" y="41420"/>
                </a:cubicBezTo>
                <a:cubicBezTo>
                  <a:pt x="780548" y="44698"/>
                  <a:pt x="775985" y="46915"/>
                  <a:pt x="770415" y="48072"/>
                </a:cubicBezTo>
                <a:cubicBezTo>
                  <a:pt x="774057" y="48586"/>
                  <a:pt x="777602" y="49871"/>
                  <a:pt x="781051" y="51928"/>
                </a:cubicBezTo>
                <a:cubicBezTo>
                  <a:pt x="784500" y="53984"/>
                  <a:pt x="787360" y="56801"/>
                  <a:pt x="789631" y="60379"/>
                </a:cubicBezTo>
                <a:cubicBezTo>
                  <a:pt x="791902" y="63956"/>
                  <a:pt x="793037" y="68337"/>
                  <a:pt x="793037" y="73521"/>
                </a:cubicBezTo>
                <a:cubicBezTo>
                  <a:pt x="793037" y="78577"/>
                  <a:pt x="791752" y="83097"/>
                  <a:pt x="789181" y="87082"/>
                </a:cubicBezTo>
                <a:cubicBezTo>
                  <a:pt x="786610" y="91066"/>
                  <a:pt x="782926" y="94215"/>
                  <a:pt x="778127" y="96529"/>
                </a:cubicBezTo>
                <a:cubicBezTo>
                  <a:pt x="773329" y="98842"/>
                  <a:pt x="767587" y="99999"/>
                  <a:pt x="760904" y="99999"/>
                </a:cubicBezTo>
                <a:lnTo>
                  <a:pt x="714375" y="99999"/>
                </a:lnTo>
                <a:close/>
                <a:moveTo>
                  <a:pt x="508694" y="1285"/>
                </a:moveTo>
                <a:lnTo>
                  <a:pt x="588899" y="1285"/>
                </a:lnTo>
                <a:lnTo>
                  <a:pt x="588899" y="15424"/>
                </a:lnTo>
                <a:lnTo>
                  <a:pt x="556509" y="15424"/>
                </a:lnTo>
                <a:lnTo>
                  <a:pt x="556509" y="99999"/>
                </a:lnTo>
                <a:lnTo>
                  <a:pt x="541342" y="99999"/>
                </a:lnTo>
                <a:lnTo>
                  <a:pt x="541342" y="15424"/>
                </a:lnTo>
                <a:lnTo>
                  <a:pt x="508694" y="15424"/>
                </a:lnTo>
                <a:close/>
                <a:moveTo>
                  <a:pt x="409575" y="1285"/>
                </a:moveTo>
                <a:lnTo>
                  <a:pt x="424742" y="1285"/>
                </a:lnTo>
                <a:lnTo>
                  <a:pt x="424742" y="43702"/>
                </a:lnTo>
                <a:lnTo>
                  <a:pt x="472042" y="43702"/>
                </a:lnTo>
                <a:lnTo>
                  <a:pt x="472042" y="1285"/>
                </a:lnTo>
                <a:lnTo>
                  <a:pt x="487209" y="1285"/>
                </a:lnTo>
                <a:lnTo>
                  <a:pt x="487209" y="99999"/>
                </a:lnTo>
                <a:lnTo>
                  <a:pt x="472042" y="99999"/>
                </a:lnTo>
                <a:lnTo>
                  <a:pt x="472042" y="57840"/>
                </a:lnTo>
                <a:lnTo>
                  <a:pt x="424742" y="57840"/>
                </a:lnTo>
                <a:lnTo>
                  <a:pt x="424742" y="99999"/>
                </a:lnTo>
                <a:lnTo>
                  <a:pt x="409575" y="99999"/>
                </a:lnTo>
                <a:close/>
                <a:moveTo>
                  <a:pt x="200025" y="1285"/>
                </a:moveTo>
                <a:lnTo>
                  <a:pt x="215192" y="1285"/>
                </a:lnTo>
                <a:lnTo>
                  <a:pt x="215192" y="77634"/>
                </a:lnTo>
                <a:lnTo>
                  <a:pt x="262749" y="1285"/>
                </a:lnTo>
                <a:lnTo>
                  <a:pt x="280229" y="1285"/>
                </a:lnTo>
                <a:lnTo>
                  <a:pt x="280229" y="99999"/>
                </a:lnTo>
                <a:lnTo>
                  <a:pt x="265062" y="99999"/>
                </a:lnTo>
                <a:lnTo>
                  <a:pt x="265062" y="23650"/>
                </a:lnTo>
                <a:lnTo>
                  <a:pt x="217762" y="99999"/>
                </a:lnTo>
                <a:lnTo>
                  <a:pt x="200025" y="99999"/>
                </a:lnTo>
                <a:close/>
                <a:moveTo>
                  <a:pt x="108360" y="1285"/>
                </a:moveTo>
                <a:lnTo>
                  <a:pt x="174169" y="1285"/>
                </a:lnTo>
                <a:lnTo>
                  <a:pt x="174169" y="99999"/>
                </a:lnTo>
                <a:lnTo>
                  <a:pt x="159002" y="99999"/>
                </a:lnTo>
                <a:lnTo>
                  <a:pt x="159002" y="15424"/>
                </a:lnTo>
                <a:lnTo>
                  <a:pt x="122756" y="15424"/>
                </a:lnTo>
                <a:lnTo>
                  <a:pt x="121213" y="50642"/>
                </a:lnTo>
                <a:cubicBezTo>
                  <a:pt x="120871" y="58740"/>
                  <a:pt x="120153" y="65863"/>
                  <a:pt x="119060" y="72011"/>
                </a:cubicBezTo>
                <a:cubicBezTo>
                  <a:pt x="117968" y="78159"/>
                  <a:pt x="116318" y="83311"/>
                  <a:pt x="114112" y="87467"/>
                </a:cubicBezTo>
                <a:cubicBezTo>
                  <a:pt x="111905" y="91623"/>
                  <a:pt x="108981" y="94751"/>
                  <a:pt x="105339" y="96850"/>
                </a:cubicBezTo>
                <a:cubicBezTo>
                  <a:pt x="101698" y="98949"/>
                  <a:pt x="97135" y="99999"/>
                  <a:pt x="91651" y="99999"/>
                </a:cubicBezTo>
                <a:lnTo>
                  <a:pt x="86509" y="99999"/>
                </a:lnTo>
                <a:lnTo>
                  <a:pt x="86509" y="85860"/>
                </a:lnTo>
                <a:lnTo>
                  <a:pt x="90108" y="85860"/>
                </a:lnTo>
                <a:cubicBezTo>
                  <a:pt x="93065" y="85860"/>
                  <a:pt x="95528" y="85271"/>
                  <a:pt x="97499" y="84093"/>
                </a:cubicBezTo>
                <a:cubicBezTo>
                  <a:pt x="99470" y="82915"/>
                  <a:pt x="101066" y="80837"/>
                  <a:pt x="102287" y="77859"/>
                </a:cubicBezTo>
                <a:cubicBezTo>
                  <a:pt x="103508" y="74882"/>
                  <a:pt x="104450" y="70726"/>
                  <a:pt x="105115" y="65392"/>
                </a:cubicBezTo>
                <a:cubicBezTo>
                  <a:pt x="105779" y="60057"/>
                  <a:pt x="106261" y="53256"/>
                  <a:pt x="106561" y="44987"/>
                </a:cubicBezTo>
                <a:close/>
                <a:moveTo>
                  <a:pt x="0" y="1285"/>
                </a:moveTo>
                <a:lnTo>
                  <a:pt x="15167" y="1285"/>
                </a:lnTo>
                <a:lnTo>
                  <a:pt x="15167" y="44216"/>
                </a:lnTo>
                <a:lnTo>
                  <a:pt x="25192" y="44216"/>
                </a:lnTo>
                <a:lnTo>
                  <a:pt x="60667" y="1285"/>
                </a:lnTo>
                <a:lnTo>
                  <a:pt x="80204" y="1285"/>
                </a:lnTo>
                <a:lnTo>
                  <a:pt x="40359" y="48843"/>
                </a:lnTo>
                <a:lnTo>
                  <a:pt x="80719" y="99999"/>
                </a:lnTo>
                <a:lnTo>
                  <a:pt x="61182" y="99999"/>
                </a:lnTo>
                <a:lnTo>
                  <a:pt x="28791" y="58354"/>
                </a:lnTo>
                <a:lnTo>
                  <a:pt x="15167" y="58354"/>
                </a:lnTo>
                <a:lnTo>
                  <a:pt x="15167" y="99999"/>
                </a:lnTo>
                <a:lnTo>
                  <a:pt x="0" y="99999"/>
                </a:lnTo>
                <a:close/>
                <a:moveTo>
                  <a:pt x="649702" y="0"/>
                </a:moveTo>
                <a:cubicBezTo>
                  <a:pt x="658614" y="0"/>
                  <a:pt x="666422" y="2121"/>
                  <a:pt x="673127" y="6363"/>
                </a:cubicBezTo>
                <a:cubicBezTo>
                  <a:pt x="679832" y="10604"/>
                  <a:pt x="685059" y="16560"/>
                  <a:pt x="688808" y="24229"/>
                </a:cubicBezTo>
                <a:cubicBezTo>
                  <a:pt x="692557" y="31898"/>
                  <a:pt x="694432" y="40874"/>
                  <a:pt x="694432" y="51156"/>
                </a:cubicBezTo>
                <a:cubicBezTo>
                  <a:pt x="694432" y="61353"/>
                  <a:pt x="692557" y="70265"/>
                  <a:pt x="688808" y="77891"/>
                </a:cubicBezTo>
                <a:cubicBezTo>
                  <a:pt x="685059" y="85518"/>
                  <a:pt x="679832" y="91452"/>
                  <a:pt x="673127" y="95693"/>
                </a:cubicBezTo>
                <a:cubicBezTo>
                  <a:pt x="666422" y="99935"/>
                  <a:pt x="658614" y="102056"/>
                  <a:pt x="649702" y="102056"/>
                </a:cubicBezTo>
                <a:cubicBezTo>
                  <a:pt x="640790" y="102056"/>
                  <a:pt x="632982" y="99935"/>
                  <a:pt x="626277" y="95693"/>
                </a:cubicBezTo>
                <a:cubicBezTo>
                  <a:pt x="619572" y="91452"/>
                  <a:pt x="614345" y="85518"/>
                  <a:pt x="610596" y="77891"/>
                </a:cubicBezTo>
                <a:cubicBezTo>
                  <a:pt x="606847" y="70265"/>
                  <a:pt x="604972" y="61353"/>
                  <a:pt x="604972" y="51156"/>
                </a:cubicBezTo>
                <a:cubicBezTo>
                  <a:pt x="604972" y="40874"/>
                  <a:pt x="606847" y="31898"/>
                  <a:pt x="610596" y="24229"/>
                </a:cubicBezTo>
                <a:cubicBezTo>
                  <a:pt x="614345" y="16560"/>
                  <a:pt x="619572" y="10604"/>
                  <a:pt x="626277" y="6363"/>
                </a:cubicBezTo>
                <a:cubicBezTo>
                  <a:pt x="632982" y="2121"/>
                  <a:pt x="640790" y="0"/>
                  <a:pt x="649702" y="0"/>
                </a:cubicBezTo>
                <a:close/>
                <a:moveTo>
                  <a:pt x="344645" y="0"/>
                </a:moveTo>
                <a:cubicBezTo>
                  <a:pt x="349786" y="0"/>
                  <a:pt x="354863" y="857"/>
                  <a:pt x="359876" y="2571"/>
                </a:cubicBezTo>
                <a:cubicBezTo>
                  <a:pt x="364889" y="4285"/>
                  <a:pt x="369452" y="7059"/>
                  <a:pt x="373565" y="10893"/>
                </a:cubicBezTo>
                <a:cubicBezTo>
                  <a:pt x="377678" y="14728"/>
                  <a:pt x="380956" y="19794"/>
                  <a:pt x="383398" y="26092"/>
                </a:cubicBezTo>
                <a:cubicBezTo>
                  <a:pt x="385840" y="32391"/>
                  <a:pt x="387061" y="40145"/>
                  <a:pt x="387061" y="49357"/>
                </a:cubicBezTo>
                <a:lnTo>
                  <a:pt x="387061" y="55784"/>
                </a:lnTo>
                <a:lnTo>
                  <a:pt x="315762" y="55784"/>
                </a:lnTo>
                <a:lnTo>
                  <a:pt x="319227" y="72654"/>
                </a:lnTo>
                <a:cubicBezTo>
                  <a:pt x="321820" y="77816"/>
                  <a:pt x="325429" y="81737"/>
                  <a:pt x="330056" y="84414"/>
                </a:cubicBezTo>
                <a:cubicBezTo>
                  <a:pt x="334684" y="87092"/>
                  <a:pt x="340061" y="88431"/>
                  <a:pt x="346187" y="88431"/>
                </a:cubicBezTo>
                <a:cubicBezTo>
                  <a:pt x="350172" y="88431"/>
                  <a:pt x="353782" y="87863"/>
                  <a:pt x="357016" y="86728"/>
                </a:cubicBezTo>
                <a:cubicBezTo>
                  <a:pt x="360251" y="85593"/>
                  <a:pt x="363047" y="83879"/>
                  <a:pt x="365403" y="81587"/>
                </a:cubicBezTo>
                <a:cubicBezTo>
                  <a:pt x="367760" y="79295"/>
                  <a:pt x="369580" y="76435"/>
                  <a:pt x="370866" y="73007"/>
                </a:cubicBezTo>
                <a:lnTo>
                  <a:pt x="385519" y="77120"/>
                </a:lnTo>
                <a:cubicBezTo>
                  <a:pt x="383976" y="82090"/>
                  <a:pt x="381384" y="86450"/>
                  <a:pt x="377742" y="90198"/>
                </a:cubicBezTo>
                <a:cubicBezTo>
                  <a:pt x="374101" y="93947"/>
                  <a:pt x="369602" y="96861"/>
                  <a:pt x="364246" y="98939"/>
                </a:cubicBezTo>
                <a:cubicBezTo>
                  <a:pt x="358891" y="101017"/>
                  <a:pt x="352871" y="102056"/>
                  <a:pt x="346187" y="102056"/>
                </a:cubicBezTo>
                <a:cubicBezTo>
                  <a:pt x="336676" y="102056"/>
                  <a:pt x="328482" y="99946"/>
                  <a:pt x="321605" y="95725"/>
                </a:cubicBezTo>
                <a:cubicBezTo>
                  <a:pt x="314729" y="91505"/>
                  <a:pt x="309438" y="85593"/>
                  <a:pt x="305731" y="77988"/>
                </a:cubicBezTo>
                <a:cubicBezTo>
                  <a:pt x="302025" y="70383"/>
                  <a:pt x="300172" y="61525"/>
                  <a:pt x="300172" y="51414"/>
                </a:cubicBezTo>
                <a:cubicBezTo>
                  <a:pt x="300172" y="41302"/>
                  <a:pt x="302025" y="32380"/>
                  <a:pt x="305731" y="24646"/>
                </a:cubicBezTo>
                <a:cubicBezTo>
                  <a:pt x="309438" y="16913"/>
                  <a:pt x="314622" y="10872"/>
                  <a:pt x="321284" y="6523"/>
                </a:cubicBezTo>
                <a:cubicBezTo>
                  <a:pt x="327946" y="2175"/>
                  <a:pt x="335733" y="0"/>
                  <a:pt x="344645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dirty="0"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7F2E73C6-690C-5D08-2876-4C36BDC4FFDB}"/>
              </a:ext>
            </a:extLst>
          </p:cNvPr>
          <p:cNvSpPr txBox="1"/>
          <p:nvPr/>
        </p:nvSpPr>
        <p:spPr>
          <a:xfrm>
            <a:off x="9232671" y="3133026"/>
            <a:ext cx="368823" cy="101527"/>
          </a:xfrm>
          <a:custGeom>
            <a:avLst/>
            <a:gdLst/>
            <a:ahLst/>
            <a:cxnLst/>
            <a:rect l="l" t="t" r="r" b="b"/>
            <a:pathLst>
              <a:path w="368823" h="101527">
                <a:moveTo>
                  <a:pt x="32390" y="39588"/>
                </a:moveTo>
                <a:cubicBezTo>
                  <a:pt x="29139" y="39588"/>
                  <a:pt x="26219" y="40140"/>
                  <a:pt x="23630" y="41245"/>
                </a:cubicBezTo>
                <a:cubicBezTo>
                  <a:pt x="21041" y="42350"/>
                  <a:pt x="18831" y="43976"/>
                  <a:pt x="17000" y="46123"/>
                </a:cubicBezTo>
                <a:cubicBezTo>
                  <a:pt x="15169" y="48270"/>
                  <a:pt x="13756" y="50890"/>
                  <a:pt x="12762" y="53984"/>
                </a:cubicBezTo>
                <a:cubicBezTo>
                  <a:pt x="11768" y="57077"/>
                  <a:pt x="11239" y="60613"/>
                  <a:pt x="11176" y="64591"/>
                </a:cubicBezTo>
                <a:cubicBezTo>
                  <a:pt x="11176" y="72736"/>
                  <a:pt x="13086" y="79255"/>
                  <a:pt x="16906" y="84148"/>
                </a:cubicBezTo>
                <a:cubicBezTo>
                  <a:pt x="20725" y="89042"/>
                  <a:pt x="25950" y="91488"/>
                  <a:pt x="32580" y="91488"/>
                </a:cubicBezTo>
                <a:cubicBezTo>
                  <a:pt x="36968" y="91488"/>
                  <a:pt x="40748" y="90383"/>
                  <a:pt x="43921" y="88174"/>
                </a:cubicBezTo>
                <a:cubicBezTo>
                  <a:pt x="47094" y="85964"/>
                  <a:pt x="49533" y="82846"/>
                  <a:pt x="51238" y="78821"/>
                </a:cubicBezTo>
                <a:cubicBezTo>
                  <a:pt x="52942" y="74796"/>
                  <a:pt x="53795" y="70053"/>
                  <a:pt x="53795" y="64591"/>
                </a:cubicBezTo>
                <a:cubicBezTo>
                  <a:pt x="53795" y="59287"/>
                  <a:pt x="52934" y="54773"/>
                  <a:pt x="51214" y="51048"/>
                </a:cubicBezTo>
                <a:cubicBezTo>
                  <a:pt x="49493" y="47322"/>
                  <a:pt x="47039" y="44481"/>
                  <a:pt x="43850" y="42524"/>
                </a:cubicBezTo>
                <a:cubicBezTo>
                  <a:pt x="40662" y="40567"/>
                  <a:pt x="36842" y="39588"/>
                  <a:pt x="32390" y="39588"/>
                </a:cubicBezTo>
                <a:close/>
                <a:moveTo>
                  <a:pt x="337569" y="36368"/>
                </a:moveTo>
                <a:cubicBezTo>
                  <a:pt x="333118" y="36368"/>
                  <a:pt x="329274" y="37465"/>
                  <a:pt x="326038" y="39659"/>
                </a:cubicBezTo>
                <a:cubicBezTo>
                  <a:pt x="322803" y="41853"/>
                  <a:pt x="320316" y="44702"/>
                  <a:pt x="318580" y="48206"/>
                </a:cubicBezTo>
                <a:lnTo>
                  <a:pt x="316370" y="57772"/>
                </a:lnTo>
                <a:lnTo>
                  <a:pt x="357458" y="57772"/>
                </a:lnTo>
                <a:cubicBezTo>
                  <a:pt x="357458" y="53668"/>
                  <a:pt x="356645" y="50006"/>
                  <a:pt x="355019" y="46786"/>
                </a:cubicBezTo>
                <a:cubicBezTo>
                  <a:pt x="353394" y="43566"/>
                  <a:pt x="351089" y="41024"/>
                  <a:pt x="348106" y="39162"/>
                </a:cubicBezTo>
                <a:cubicBezTo>
                  <a:pt x="345122" y="37299"/>
                  <a:pt x="341610" y="36368"/>
                  <a:pt x="337569" y="36368"/>
                </a:cubicBezTo>
                <a:close/>
                <a:moveTo>
                  <a:pt x="261369" y="36368"/>
                </a:moveTo>
                <a:cubicBezTo>
                  <a:pt x="256918" y="36368"/>
                  <a:pt x="253074" y="37465"/>
                  <a:pt x="249838" y="39659"/>
                </a:cubicBezTo>
                <a:cubicBezTo>
                  <a:pt x="246603" y="41853"/>
                  <a:pt x="244116" y="44702"/>
                  <a:pt x="242380" y="48206"/>
                </a:cubicBezTo>
                <a:lnTo>
                  <a:pt x="240170" y="57772"/>
                </a:lnTo>
                <a:lnTo>
                  <a:pt x="281258" y="57772"/>
                </a:lnTo>
                <a:cubicBezTo>
                  <a:pt x="281258" y="53668"/>
                  <a:pt x="280445" y="50006"/>
                  <a:pt x="278819" y="46786"/>
                </a:cubicBezTo>
                <a:cubicBezTo>
                  <a:pt x="277194" y="43566"/>
                  <a:pt x="274889" y="41024"/>
                  <a:pt x="271906" y="39162"/>
                </a:cubicBezTo>
                <a:cubicBezTo>
                  <a:pt x="268922" y="37299"/>
                  <a:pt x="265410" y="36368"/>
                  <a:pt x="261369" y="36368"/>
                </a:cubicBezTo>
                <a:close/>
                <a:moveTo>
                  <a:pt x="109159" y="36368"/>
                </a:moveTo>
                <a:cubicBezTo>
                  <a:pt x="104171" y="36368"/>
                  <a:pt x="100067" y="37662"/>
                  <a:pt x="96847" y="40251"/>
                </a:cubicBezTo>
                <a:cubicBezTo>
                  <a:pt x="93626" y="42840"/>
                  <a:pt x="91243" y="46233"/>
                  <a:pt x="89696" y="50432"/>
                </a:cubicBezTo>
                <a:cubicBezTo>
                  <a:pt x="88149" y="54631"/>
                  <a:pt x="87376" y="59161"/>
                  <a:pt x="87376" y="64023"/>
                </a:cubicBezTo>
                <a:cubicBezTo>
                  <a:pt x="87376" y="68885"/>
                  <a:pt x="88149" y="73399"/>
                  <a:pt x="89696" y="77566"/>
                </a:cubicBezTo>
                <a:cubicBezTo>
                  <a:pt x="91243" y="81733"/>
                  <a:pt x="93626" y="85096"/>
                  <a:pt x="96847" y="87653"/>
                </a:cubicBezTo>
                <a:cubicBezTo>
                  <a:pt x="100067" y="90210"/>
                  <a:pt x="104171" y="91488"/>
                  <a:pt x="109159" y="91488"/>
                </a:cubicBezTo>
                <a:cubicBezTo>
                  <a:pt x="114147" y="91488"/>
                  <a:pt x="118251" y="90210"/>
                  <a:pt x="121471" y="87653"/>
                </a:cubicBezTo>
                <a:cubicBezTo>
                  <a:pt x="124691" y="85096"/>
                  <a:pt x="127074" y="81733"/>
                  <a:pt x="128621" y="77566"/>
                </a:cubicBezTo>
                <a:cubicBezTo>
                  <a:pt x="130168" y="73399"/>
                  <a:pt x="130942" y="68885"/>
                  <a:pt x="130942" y="64023"/>
                </a:cubicBezTo>
                <a:cubicBezTo>
                  <a:pt x="130942" y="59161"/>
                  <a:pt x="130168" y="54631"/>
                  <a:pt x="128621" y="50432"/>
                </a:cubicBezTo>
                <a:cubicBezTo>
                  <a:pt x="127074" y="46233"/>
                  <a:pt x="124691" y="42840"/>
                  <a:pt x="121471" y="40251"/>
                </a:cubicBezTo>
                <a:cubicBezTo>
                  <a:pt x="118251" y="37662"/>
                  <a:pt x="114147" y="36368"/>
                  <a:pt x="109159" y="36368"/>
                </a:cubicBezTo>
                <a:close/>
                <a:moveTo>
                  <a:pt x="165470" y="27276"/>
                </a:moveTo>
                <a:lnTo>
                  <a:pt x="213961" y="27276"/>
                </a:lnTo>
                <a:lnTo>
                  <a:pt x="213961" y="100012"/>
                </a:lnTo>
                <a:lnTo>
                  <a:pt x="202785" y="100012"/>
                </a:lnTo>
                <a:lnTo>
                  <a:pt x="202785" y="37694"/>
                </a:lnTo>
                <a:lnTo>
                  <a:pt x="176077" y="37694"/>
                </a:lnTo>
                <a:lnTo>
                  <a:pt x="174941" y="63644"/>
                </a:lnTo>
                <a:cubicBezTo>
                  <a:pt x="174688" y="69611"/>
                  <a:pt x="174159" y="74859"/>
                  <a:pt x="173354" y="79389"/>
                </a:cubicBezTo>
                <a:cubicBezTo>
                  <a:pt x="172549" y="83920"/>
                  <a:pt x="171334" y="87716"/>
                  <a:pt x="169708" y="90778"/>
                </a:cubicBezTo>
                <a:cubicBezTo>
                  <a:pt x="168082" y="93840"/>
                  <a:pt x="165928" y="96145"/>
                  <a:pt x="163244" y="97692"/>
                </a:cubicBezTo>
                <a:cubicBezTo>
                  <a:pt x="160561" y="99239"/>
                  <a:pt x="157199" y="100012"/>
                  <a:pt x="153158" y="100012"/>
                </a:cubicBezTo>
                <a:lnTo>
                  <a:pt x="149369" y="100012"/>
                </a:lnTo>
                <a:lnTo>
                  <a:pt x="149369" y="89594"/>
                </a:lnTo>
                <a:lnTo>
                  <a:pt x="152021" y="89594"/>
                </a:lnTo>
                <a:cubicBezTo>
                  <a:pt x="154200" y="89594"/>
                  <a:pt x="156015" y="89160"/>
                  <a:pt x="157467" y="88292"/>
                </a:cubicBezTo>
                <a:cubicBezTo>
                  <a:pt x="158919" y="87424"/>
                  <a:pt x="160095" y="85893"/>
                  <a:pt x="160995" y="83699"/>
                </a:cubicBezTo>
                <a:cubicBezTo>
                  <a:pt x="161895" y="81504"/>
                  <a:pt x="162589" y="78442"/>
                  <a:pt x="163078" y="74512"/>
                </a:cubicBezTo>
                <a:cubicBezTo>
                  <a:pt x="163568" y="70581"/>
                  <a:pt x="163923" y="65570"/>
                  <a:pt x="164144" y="59477"/>
                </a:cubicBezTo>
                <a:close/>
                <a:moveTo>
                  <a:pt x="337569" y="26329"/>
                </a:moveTo>
                <a:cubicBezTo>
                  <a:pt x="341358" y="26329"/>
                  <a:pt x="345099" y="26960"/>
                  <a:pt x="348792" y="28223"/>
                </a:cubicBezTo>
                <a:cubicBezTo>
                  <a:pt x="352486" y="29486"/>
                  <a:pt x="355848" y="31530"/>
                  <a:pt x="358879" y="34355"/>
                </a:cubicBezTo>
                <a:cubicBezTo>
                  <a:pt x="361909" y="37181"/>
                  <a:pt x="364324" y="40914"/>
                  <a:pt x="366124" y="45555"/>
                </a:cubicBezTo>
                <a:cubicBezTo>
                  <a:pt x="367923" y="50195"/>
                  <a:pt x="368823" y="55909"/>
                  <a:pt x="368823" y="62697"/>
                </a:cubicBezTo>
                <a:lnTo>
                  <a:pt x="368823" y="67432"/>
                </a:lnTo>
                <a:lnTo>
                  <a:pt x="316287" y="67432"/>
                </a:lnTo>
                <a:lnTo>
                  <a:pt x="318841" y="79863"/>
                </a:lnTo>
                <a:cubicBezTo>
                  <a:pt x="320751" y="83667"/>
                  <a:pt x="323410" y="86556"/>
                  <a:pt x="326820" y="88529"/>
                </a:cubicBezTo>
                <a:cubicBezTo>
                  <a:pt x="330229" y="90502"/>
                  <a:pt x="334191" y="91488"/>
                  <a:pt x="338706" y="91488"/>
                </a:cubicBezTo>
                <a:cubicBezTo>
                  <a:pt x="341642" y="91488"/>
                  <a:pt x="344302" y="91070"/>
                  <a:pt x="346685" y="90233"/>
                </a:cubicBezTo>
                <a:cubicBezTo>
                  <a:pt x="349068" y="89397"/>
                  <a:pt x="351128" y="88134"/>
                  <a:pt x="352865" y="86445"/>
                </a:cubicBezTo>
                <a:cubicBezTo>
                  <a:pt x="354601" y="84756"/>
                  <a:pt x="355943" y="82649"/>
                  <a:pt x="356890" y="80123"/>
                </a:cubicBezTo>
                <a:lnTo>
                  <a:pt x="367687" y="83154"/>
                </a:lnTo>
                <a:cubicBezTo>
                  <a:pt x="366550" y="86816"/>
                  <a:pt x="364640" y="90028"/>
                  <a:pt x="361957" y="92791"/>
                </a:cubicBezTo>
                <a:cubicBezTo>
                  <a:pt x="359273" y="95553"/>
                  <a:pt x="355959" y="97700"/>
                  <a:pt x="352012" y="99231"/>
                </a:cubicBezTo>
                <a:cubicBezTo>
                  <a:pt x="348066" y="100762"/>
                  <a:pt x="343631" y="101527"/>
                  <a:pt x="338706" y="101527"/>
                </a:cubicBezTo>
                <a:cubicBezTo>
                  <a:pt x="331697" y="101527"/>
                  <a:pt x="325660" y="99973"/>
                  <a:pt x="320593" y="96863"/>
                </a:cubicBezTo>
                <a:cubicBezTo>
                  <a:pt x="315526" y="93753"/>
                  <a:pt x="311627" y="89397"/>
                  <a:pt x="308896" y="83793"/>
                </a:cubicBezTo>
                <a:cubicBezTo>
                  <a:pt x="306165" y="78190"/>
                  <a:pt x="304800" y="71663"/>
                  <a:pt x="304800" y="64212"/>
                </a:cubicBezTo>
                <a:cubicBezTo>
                  <a:pt x="304800" y="56762"/>
                  <a:pt x="306165" y="50187"/>
                  <a:pt x="308896" y="44489"/>
                </a:cubicBezTo>
                <a:cubicBezTo>
                  <a:pt x="311627" y="38791"/>
                  <a:pt x="315447" y="34339"/>
                  <a:pt x="320356" y="31135"/>
                </a:cubicBezTo>
                <a:cubicBezTo>
                  <a:pt x="325265" y="27931"/>
                  <a:pt x="331003" y="26329"/>
                  <a:pt x="337569" y="26329"/>
                </a:cubicBezTo>
                <a:close/>
                <a:moveTo>
                  <a:pt x="261369" y="26329"/>
                </a:moveTo>
                <a:cubicBezTo>
                  <a:pt x="265158" y="26329"/>
                  <a:pt x="268899" y="26960"/>
                  <a:pt x="272592" y="28223"/>
                </a:cubicBezTo>
                <a:cubicBezTo>
                  <a:pt x="276286" y="29486"/>
                  <a:pt x="279648" y="31530"/>
                  <a:pt x="282679" y="34355"/>
                </a:cubicBezTo>
                <a:cubicBezTo>
                  <a:pt x="285709" y="37181"/>
                  <a:pt x="288125" y="40914"/>
                  <a:pt x="289924" y="45555"/>
                </a:cubicBezTo>
                <a:cubicBezTo>
                  <a:pt x="291723" y="50195"/>
                  <a:pt x="292623" y="55909"/>
                  <a:pt x="292623" y="62697"/>
                </a:cubicBezTo>
                <a:lnTo>
                  <a:pt x="292623" y="67432"/>
                </a:lnTo>
                <a:lnTo>
                  <a:pt x="240087" y="67432"/>
                </a:lnTo>
                <a:lnTo>
                  <a:pt x="242641" y="79863"/>
                </a:lnTo>
                <a:cubicBezTo>
                  <a:pt x="244551" y="83667"/>
                  <a:pt x="247210" y="86556"/>
                  <a:pt x="250620" y="88529"/>
                </a:cubicBezTo>
                <a:cubicBezTo>
                  <a:pt x="254029" y="90502"/>
                  <a:pt x="257991" y="91488"/>
                  <a:pt x="262506" y="91488"/>
                </a:cubicBezTo>
                <a:cubicBezTo>
                  <a:pt x="265442" y="91488"/>
                  <a:pt x="268102" y="91070"/>
                  <a:pt x="270485" y="90233"/>
                </a:cubicBezTo>
                <a:cubicBezTo>
                  <a:pt x="272868" y="89397"/>
                  <a:pt x="274928" y="88134"/>
                  <a:pt x="276665" y="86445"/>
                </a:cubicBezTo>
                <a:cubicBezTo>
                  <a:pt x="278401" y="84756"/>
                  <a:pt x="279743" y="82649"/>
                  <a:pt x="280690" y="80123"/>
                </a:cubicBezTo>
                <a:lnTo>
                  <a:pt x="291487" y="83154"/>
                </a:lnTo>
                <a:cubicBezTo>
                  <a:pt x="290350" y="86816"/>
                  <a:pt x="288440" y="90028"/>
                  <a:pt x="285757" y="92791"/>
                </a:cubicBezTo>
                <a:cubicBezTo>
                  <a:pt x="283073" y="95553"/>
                  <a:pt x="279759" y="97700"/>
                  <a:pt x="275812" y="99231"/>
                </a:cubicBezTo>
                <a:cubicBezTo>
                  <a:pt x="271866" y="100762"/>
                  <a:pt x="267431" y="101527"/>
                  <a:pt x="262506" y="101527"/>
                </a:cubicBezTo>
                <a:cubicBezTo>
                  <a:pt x="255497" y="101527"/>
                  <a:pt x="249460" y="99973"/>
                  <a:pt x="244393" y="96863"/>
                </a:cubicBezTo>
                <a:cubicBezTo>
                  <a:pt x="239326" y="93753"/>
                  <a:pt x="235427" y="89397"/>
                  <a:pt x="232696" y="83793"/>
                </a:cubicBezTo>
                <a:cubicBezTo>
                  <a:pt x="229965" y="78190"/>
                  <a:pt x="228600" y="71663"/>
                  <a:pt x="228600" y="64212"/>
                </a:cubicBezTo>
                <a:cubicBezTo>
                  <a:pt x="228600" y="56762"/>
                  <a:pt x="229965" y="50187"/>
                  <a:pt x="232696" y="44489"/>
                </a:cubicBezTo>
                <a:cubicBezTo>
                  <a:pt x="235427" y="38791"/>
                  <a:pt x="239247" y="34339"/>
                  <a:pt x="244156" y="31135"/>
                </a:cubicBezTo>
                <a:cubicBezTo>
                  <a:pt x="249065" y="27931"/>
                  <a:pt x="254803" y="26329"/>
                  <a:pt x="261369" y="26329"/>
                </a:cubicBezTo>
                <a:close/>
                <a:moveTo>
                  <a:pt x="109159" y="26329"/>
                </a:moveTo>
                <a:cubicBezTo>
                  <a:pt x="115725" y="26329"/>
                  <a:pt x="121479" y="27891"/>
                  <a:pt x="126419" y="31017"/>
                </a:cubicBezTo>
                <a:cubicBezTo>
                  <a:pt x="131360" y="34142"/>
                  <a:pt x="135212" y="38530"/>
                  <a:pt x="137974" y="44181"/>
                </a:cubicBezTo>
                <a:cubicBezTo>
                  <a:pt x="140736" y="49832"/>
                  <a:pt x="142117" y="56446"/>
                  <a:pt x="142117" y="64023"/>
                </a:cubicBezTo>
                <a:cubicBezTo>
                  <a:pt x="142117" y="71536"/>
                  <a:pt x="140736" y="78103"/>
                  <a:pt x="137974" y="83722"/>
                </a:cubicBezTo>
                <a:cubicBezTo>
                  <a:pt x="135212" y="89342"/>
                  <a:pt x="131360" y="93714"/>
                  <a:pt x="126419" y="96839"/>
                </a:cubicBezTo>
                <a:cubicBezTo>
                  <a:pt x="121479" y="99965"/>
                  <a:pt x="115725" y="101527"/>
                  <a:pt x="109159" y="101527"/>
                </a:cubicBezTo>
                <a:cubicBezTo>
                  <a:pt x="102592" y="101527"/>
                  <a:pt x="96839" y="99965"/>
                  <a:pt x="91898" y="96839"/>
                </a:cubicBezTo>
                <a:cubicBezTo>
                  <a:pt x="86957" y="93714"/>
                  <a:pt x="83106" y="89342"/>
                  <a:pt x="80344" y="83722"/>
                </a:cubicBezTo>
                <a:cubicBezTo>
                  <a:pt x="77581" y="78103"/>
                  <a:pt x="76200" y="71536"/>
                  <a:pt x="76200" y="64023"/>
                </a:cubicBezTo>
                <a:cubicBezTo>
                  <a:pt x="76200" y="56446"/>
                  <a:pt x="77581" y="49832"/>
                  <a:pt x="80344" y="44181"/>
                </a:cubicBezTo>
                <a:cubicBezTo>
                  <a:pt x="83106" y="38530"/>
                  <a:pt x="86957" y="34142"/>
                  <a:pt x="91898" y="31017"/>
                </a:cubicBezTo>
                <a:cubicBezTo>
                  <a:pt x="96839" y="27891"/>
                  <a:pt x="102592" y="26329"/>
                  <a:pt x="109159" y="26329"/>
                </a:cubicBezTo>
                <a:close/>
                <a:moveTo>
                  <a:pt x="57394" y="0"/>
                </a:moveTo>
                <a:lnTo>
                  <a:pt x="63076" y="6819"/>
                </a:lnTo>
                <a:cubicBezTo>
                  <a:pt x="60866" y="8965"/>
                  <a:pt x="58309" y="10465"/>
                  <a:pt x="55405" y="11317"/>
                </a:cubicBezTo>
                <a:cubicBezTo>
                  <a:pt x="52500" y="12170"/>
                  <a:pt x="49217" y="12691"/>
                  <a:pt x="45555" y="12880"/>
                </a:cubicBezTo>
                <a:cubicBezTo>
                  <a:pt x="41893" y="13069"/>
                  <a:pt x="37820" y="13259"/>
                  <a:pt x="33338" y="13448"/>
                </a:cubicBezTo>
                <a:cubicBezTo>
                  <a:pt x="28286" y="13638"/>
                  <a:pt x="24103" y="14869"/>
                  <a:pt x="20789" y="17142"/>
                </a:cubicBezTo>
                <a:cubicBezTo>
                  <a:pt x="17474" y="19415"/>
                  <a:pt x="14917" y="22698"/>
                  <a:pt x="13117" y="26992"/>
                </a:cubicBezTo>
                <a:cubicBezTo>
                  <a:pt x="11318" y="31285"/>
                  <a:pt x="10165" y="36557"/>
                  <a:pt x="9660" y="42808"/>
                </a:cubicBezTo>
                <a:lnTo>
                  <a:pt x="10607" y="42808"/>
                </a:lnTo>
                <a:cubicBezTo>
                  <a:pt x="13070" y="38262"/>
                  <a:pt x="16479" y="34916"/>
                  <a:pt x="20836" y="32769"/>
                </a:cubicBezTo>
                <a:cubicBezTo>
                  <a:pt x="25193" y="30622"/>
                  <a:pt x="29865" y="29549"/>
                  <a:pt x="34853" y="29549"/>
                </a:cubicBezTo>
                <a:cubicBezTo>
                  <a:pt x="40535" y="29549"/>
                  <a:pt x="45650" y="30875"/>
                  <a:pt x="50196" y="33527"/>
                </a:cubicBezTo>
                <a:cubicBezTo>
                  <a:pt x="54742" y="36178"/>
                  <a:pt x="58341" y="40109"/>
                  <a:pt x="60992" y="45318"/>
                </a:cubicBezTo>
                <a:cubicBezTo>
                  <a:pt x="63644" y="50527"/>
                  <a:pt x="64970" y="56951"/>
                  <a:pt x="64970" y="64591"/>
                </a:cubicBezTo>
                <a:cubicBezTo>
                  <a:pt x="64970" y="72199"/>
                  <a:pt x="63621" y="78766"/>
                  <a:pt x="60921" y="84290"/>
                </a:cubicBezTo>
                <a:cubicBezTo>
                  <a:pt x="58222" y="89815"/>
                  <a:pt x="54450" y="94069"/>
                  <a:pt x="49604" y="97052"/>
                </a:cubicBezTo>
                <a:cubicBezTo>
                  <a:pt x="44758" y="100036"/>
                  <a:pt x="39083" y="101527"/>
                  <a:pt x="32580" y="101527"/>
                </a:cubicBezTo>
                <a:cubicBezTo>
                  <a:pt x="26077" y="101527"/>
                  <a:pt x="20378" y="99988"/>
                  <a:pt x="15485" y="96910"/>
                </a:cubicBezTo>
                <a:cubicBezTo>
                  <a:pt x="10592" y="93832"/>
                  <a:pt x="6788" y="89255"/>
                  <a:pt x="4073" y="83178"/>
                </a:cubicBezTo>
                <a:cubicBezTo>
                  <a:pt x="1358" y="77100"/>
                  <a:pt x="0" y="69579"/>
                  <a:pt x="0" y="60613"/>
                </a:cubicBezTo>
                <a:lnTo>
                  <a:pt x="0" y="52847"/>
                </a:lnTo>
                <a:cubicBezTo>
                  <a:pt x="0" y="36652"/>
                  <a:pt x="2754" y="24371"/>
                  <a:pt x="8263" y="16005"/>
                </a:cubicBezTo>
                <a:cubicBezTo>
                  <a:pt x="13772" y="7639"/>
                  <a:pt x="22067" y="3314"/>
                  <a:pt x="33148" y="3030"/>
                </a:cubicBezTo>
                <a:cubicBezTo>
                  <a:pt x="37063" y="2904"/>
                  <a:pt x="40551" y="2872"/>
                  <a:pt x="43613" y="2936"/>
                </a:cubicBezTo>
                <a:cubicBezTo>
                  <a:pt x="46676" y="2999"/>
                  <a:pt x="49343" y="2857"/>
                  <a:pt x="51616" y="2509"/>
                </a:cubicBezTo>
                <a:cubicBezTo>
                  <a:pt x="53889" y="2162"/>
                  <a:pt x="55815" y="1326"/>
                  <a:pt x="57394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050" dirty="0"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231" name="Рисунок 229">
            <a:extLst>
              <a:ext uri="{FF2B5EF4-FFF2-40B4-BE49-F238E27FC236}">
                <a16:creationId xmlns:a16="http://schemas.microsoft.com/office/drawing/2014/main" id="{1F3C0039-06CF-4A76-81DD-94E4DBFF9ADD}"/>
              </a:ext>
            </a:extLst>
          </p:cNvPr>
          <p:cNvSpPr/>
          <p:nvPr/>
        </p:nvSpPr>
        <p:spPr>
          <a:xfrm>
            <a:off x="9253612" y="2741764"/>
            <a:ext cx="300613" cy="343158"/>
          </a:xfrm>
          <a:custGeom>
            <a:avLst/>
            <a:gdLst>
              <a:gd name="connsiteX0" fmla="*/ 159936 w 336256"/>
              <a:gd name="connsiteY0" fmla="*/ 131850 h 383846"/>
              <a:gd name="connsiteX1" fmla="*/ 171639 w 336256"/>
              <a:gd name="connsiteY1" fmla="*/ 131850 h 383846"/>
              <a:gd name="connsiteX2" fmla="*/ 171639 w 336256"/>
              <a:gd name="connsiteY2" fmla="*/ 143552 h 383846"/>
              <a:gd name="connsiteX3" fmla="*/ 159936 w 336256"/>
              <a:gd name="connsiteY3" fmla="*/ 143552 h 383846"/>
              <a:gd name="connsiteX4" fmla="*/ 159936 w 336256"/>
              <a:gd name="connsiteY4" fmla="*/ 131850 h 383846"/>
              <a:gd name="connsiteX5" fmla="*/ 171639 w 336256"/>
              <a:gd name="connsiteY5" fmla="*/ 107664 h 383846"/>
              <a:gd name="connsiteX6" fmla="*/ 159936 w 336256"/>
              <a:gd name="connsiteY6" fmla="*/ 107664 h 383846"/>
              <a:gd name="connsiteX7" fmla="*/ 159936 w 336256"/>
              <a:gd name="connsiteY7" fmla="*/ 119367 h 383846"/>
              <a:gd name="connsiteX8" fmla="*/ 171639 w 336256"/>
              <a:gd name="connsiteY8" fmla="*/ 119367 h 383846"/>
              <a:gd name="connsiteX9" fmla="*/ 171639 w 336256"/>
              <a:gd name="connsiteY9" fmla="*/ 107664 h 383846"/>
              <a:gd name="connsiteX10" fmla="*/ 58513 w 336256"/>
              <a:gd name="connsiteY10" fmla="*/ 149794 h 383846"/>
              <a:gd name="connsiteX11" fmla="*/ 70216 w 336256"/>
              <a:gd name="connsiteY11" fmla="*/ 149794 h 383846"/>
              <a:gd name="connsiteX12" fmla="*/ 70216 w 336256"/>
              <a:gd name="connsiteY12" fmla="*/ 161497 h 383846"/>
              <a:gd name="connsiteX13" fmla="*/ 58513 w 336256"/>
              <a:gd name="connsiteY13" fmla="*/ 161497 h 383846"/>
              <a:gd name="connsiteX14" fmla="*/ 58513 w 336256"/>
              <a:gd name="connsiteY14" fmla="*/ 149794 h 383846"/>
              <a:gd name="connsiteX15" fmla="*/ 262139 w 336256"/>
              <a:gd name="connsiteY15" fmla="*/ 149794 h 383846"/>
              <a:gd name="connsiteX16" fmla="*/ 262139 w 336256"/>
              <a:gd name="connsiteY16" fmla="*/ 161497 h 383846"/>
              <a:gd name="connsiteX17" fmla="*/ 273842 w 336256"/>
              <a:gd name="connsiteY17" fmla="*/ 161497 h 383846"/>
              <a:gd name="connsiteX18" fmla="*/ 273842 w 336256"/>
              <a:gd name="connsiteY18" fmla="*/ 149794 h 383846"/>
              <a:gd name="connsiteX19" fmla="*/ 262139 w 336256"/>
              <a:gd name="connsiteY19" fmla="*/ 149794 h 383846"/>
              <a:gd name="connsiteX20" fmla="*/ 267601 w 336256"/>
              <a:gd name="connsiteY20" fmla="*/ 66315 h 383846"/>
              <a:gd name="connsiteX21" fmla="*/ 249656 w 336256"/>
              <a:gd name="connsiteY21" fmla="*/ 84259 h 383846"/>
              <a:gd name="connsiteX22" fmla="*/ 267601 w 336256"/>
              <a:gd name="connsiteY22" fmla="*/ 102203 h 383846"/>
              <a:gd name="connsiteX23" fmla="*/ 285545 w 336256"/>
              <a:gd name="connsiteY23" fmla="*/ 84259 h 383846"/>
              <a:gd name="connsiteX24" fmla="*/ 267601 w 336256"/>
              <a:gd name="connsiteY24" fmla="*/ 66315 h 383846"/>
              <a:gd name="connsiteX25" fmla="*/ 267601 w 336256"/>
              <a:gd name="connsiteY25" fmla="*/ 113906 h 383846"/>
              <a:gd name="connsiteX26" fmla="*/ 237954 w 336256"/>
              <a:gd name="connsiteY26" fmla="*/ 84259 h 383846"/>
              <a:gd name="connsiteX27" fmla="*/ 267601 w 336256"/>
              <a:gd name="connsiteY27" fmla="*/ 54612 h 383846"/>
              <a:gd name="connsiteX28" fmla="*/ 297247 w 336256"/>
              <a:gd name="connsiteY28" fmla="*/ 84259 h 383846"/>
              <a:gd name="connsiteX29" fmla="*/ 267601 w 336256"/>
              <a:gd name="connsiteY29" fmla="*/ 113906 h 383846"/>
              <a:gd name="connsiteX30" fmla="*/ 273842 w 336256"/>
              <a:gd name="connsiteY30" fmla="*/ 281644 h 383846"/>
              <a:gd name="connsiteX31" fmla="*/ 273842 w 336256"/>
              <a:gd name="connsiteY31" fmla="*/ 383847 h 383846"/>
              <a:gd name="connsiteX32" fmla="*/ 262139 w 336256"/>
              <a:gd name="connsiteY32" fmla="*/ 383847 h 383846"/>
              <a:gd name="connsiteX33" fmla="*/ 262139 w 336256"/>
              <a:gd name="connsiteY33" fmla="*/ 281644 h 383846"/>
              <a:gd name="connsiteX34" fmla="*/ 273842 w 336256"/>
              <a:gd name="connsiteY34" fmla="*/ 281644 h 383846"/>
              <a:gd name="connsiteX35" fmla="*/ 46030 w 336256"/>
              <a:gd name="connsiteY35" fmla="*/ 84259 h 383846"/>
              <a:gd name="connsiteX36" fmla="*/ 63974 w 336256"/>
              <a:gd name="connsiteY36" fmla="*/ 66315 h 383846"/>
              <a:gd name="connsiteX37" fmla="*/ 81919 w 336256"/>
              <a:gd name="connsiteY37" fmla="*/ 84259 h 383846"/>
              <a:gd name="connsiteX38" fmla="*/ 63974 w 336256"/>
              <a:gd name="connsiteY38" fmla="*/ 102203 h 383846"/>
              <a:gd name="connsiteX39" fmla="*/ 46030 w 336256"/>
              <a:gd name="connsiteY39" fmla="*/ 84259 h 383846"/>
              <a:gd name="connsiteX40" fmla="*/ 34328 w 336256"/>
              <a:gd name="connsiteY40" fmla="*/ 84259 h 383846"/>
              <a:gd name="connsiteX41" fmla="*/ 63974 w 336256"/>
              <a:gd name="connsiteY41" fmla="*/ 113906 h 383846"/>
              <a:gd name="connsiteX42" fmla="*/ 93621 w 336256"/>
              <a:gd name="connsiteY42" fmla="*/ 84259 h 383846"/>
              <a:gd name="connsiteX43" fmla="*/ 63974 w 336256"/>
              <a:gd name="connsiteY43" fmla="*/ 54612 h 383846"/>
              <a:gd name="connsiteX44" fmla="*/ 34328 w 336256"/>
              <a:gd name="connsiteY44" fmla="*/ 84259 h 383846"/>
              <a:gd name="connsiteX45" fmla="*/ 70216 w 336256"/>
              <a:gd name="connsiteY45" fmla="*/ 281644 h 383846"/>
              <a:gd name="connsiteX46" fmla="*/ 58513 w 336256"/>
              <a:gd name="connsiteY46" fmla="*/ 281644 h 383846"/>
              <a:gd name="connsiteX47" fmla="*/ 58513 w 336256"/>
              <a:gd name="connsiteY47" fmla="*/ 383847 h 383846"/>
              <a:gd name="connsiteX48" fmla="*/ 70216 w 336256"/>
              <a:gd name="connsiteY48" fmla="*/ 383847 h 383846"/>
              <a:gd name="connsiteX49" fmla="*/ 70216 w 336256"/>
              <a:gd name="connsiteY49" fmla="*/ 281644 h 383846"/>
              <a:gd name="connsiteX50" fmla="*/ 226251 w 336256"/>
              <a:gd name="connsiteY50" fmla="*/ 127949 h 383846"/>
              <a:gd name="connsiteX51" fmla="*/ 226251 w 336256"/>
              <a:gd name="connsiteY51" fmla="*/ 125608 h 383846"/>
              <a:gd name="connsiteX52" fmla="*/ 196604 w 336256"/>
              <a:gd name="connsiteY52" fmla="*/ 95962 h 383846"/>
              <a:gd name="connsiteX53" fmla="*/ 136531 w 336256"/>
              <a:gd name="connsiteY53" fmla="*/ 95962 h 383846"/>
              <a:gd name="connsiteX54" fmla="*/ 106884 w 336256"/>
              <a:gd name="connsiteY54" fmla="*/ 125608 h 383846"/>
              <a:gd name="connsiteX55" fmla="*/ 106884 w 336256"/>
              <a:gd name="connsiteY55" fmla="*/ 127949 h 383846"/>
              <a:gd name="connsiteX56" fmla="*/ 131070 w 336256"/>
              <a:gd name="connsiteY56" fmla="*/ 161497 h 383846"/>
              <a:gd name="connsiteX57" fmla="*/ 131070 w 336256"/>
              <a:gd name="connsiteY57" fmla="*/ 383067 h 383846"/>
              <a:gd name="connsiteX58" fmla="*/ 119367 w 336256"/>
              <a:gd name="connsiteY58" fmla="*/ 383067 h 383846"/>
              <a:gd name="connsiteX59" fmla="*/ 119367 w 336256"/>
              <a:gd name="connsiteY59" fmla="*/ 269941 h 383846"/>
              <a:gd name="connsiteX60" fmla="*/ 107664 w 336256"/>
              <a:gd name="connsiteY60" fmla="*/ 269941 h 383846"/>
              <a:gd name="connsiteX61" fmla="*/ 107664 w 336256"/>
              <a:gd name="connsiteY61" fmla="*/ 383847 h 383846"/>
              <a:gd name="connsiteX62" fmla="*/ 95962 w 336256"/>
              <a:gd name="connsiteY62" fmla="*/ 383847 h 383846"/>
              <a:gd name="connsiteX63" fmla="*/ 95962 w 336256"/>
              <a:gd name="connsiteY63" fmla="*/ 257458 h 383846"/>
              <a:gd name="connsiteX64" fmla="*/ 120147 w 336256"/>
              <a:gd name="connsiteY64" fmla="*/ 257458 h 383846"/>
              <a:gd name="connsiteX65" fmla="*/ 120147 w 336256"/>
              <a:gd name="connsiteY65" fmla="*/ 161497 h 383846"/>
              <a:gd name="connsiteX66" fmla="*/ 95962 w 336256"/>
              <a:gd name="connsiteY66" fmla="*/ 137311 h 383846"/>
              <a:gd name="connsiteX67" fmla="*/ 35888 w 336256"/>
              <a:gd name="connsiteY67" fmla="*/ 137311 h 383846"/>
              <a:gd name="connsiteX68" fmla="*/ 11703 w 336256"/>
              <a:gd name="connsiteY68" fmla="*/ 161497 h 383846"/>
              <a:gd name="connsiteX69" fmla="*/ 11703 w 336256"/>
              <a:gd name="connsiteY69" fmla="*/ 257458 h 383846"/>
              <a:gd name="connsiteX70" fmla="*/ 35888 w 336256"/>
              <a:gd name="connsiteY70" fmla="*/ 257458 h 383846"/>
              <a:gd name="connsiteX71" fmla="*/ 35888 w 336256"/>
              <a:gd name="connsiteY71" fmla="*/ 383067 h 383846"/>
              <a:gd name="connsiteX72" fmla="*/ 24185 w 336256"/>
              <a:gd name="connsiteY72" fmla="*/ 383067 h 383846"/>
              <a:gd name="connsiteX73" fmla="*/ 24185 w 336256"/>
              <a:gd name="connsiteY73" fmla="*/ 269941 h 383846"/>
              <a:gd name="connsiteX74" fmla="*/ 0 w 336256"/>
              <a:gd name="connsiteY74" fmla="*/ 269941 h 383846"/>
              <a:gd name="connsiteX75" fmla="*/ 0 w 336256"/>
              <a:gd name="connsiteY75" fmla="*/ 161497 h 383846"/>
              <a:gd name="connsiteX76" fmla="*/ 35888 w 336256"/>
              <a:gd name="connsiteY76" fmla="*/ 125608 h 383846"/>
              <a:gd name="connsiteX77" fmla="*/ 95962 w 336256"/>
              <a:gd name="connsiteY77" fmla="*/ 125608 h 383846"/>
              <a:gd name="connsiteX78" fmla="*/ 138091 w 336256"/>
              <a:gd name="connsiteY78" fmla="*/ 83479 h 383846"/>
              <a:gd name="connsiteX79" fmla="*/ 198165 w 336256"/>
              <a:gd name="connsiteY79" fmla="*/ 83479 h 383846"/>
              <a:gd name="connsiteX80" fmla="*/ 240294 w 336256"/>
              <a:gd name="connsiteY80" fmla="*/ 125608 h 383846"/>
              <a:gd name="connsiteX81" fmla="*/ 300368 w 336256"/>
              <a:gd name="connsiteY81" fmla="*/ 125608 h 383846"/>
              <a:gd name="connsiteX82" fmla="*/ 336256 w 336256"/>
              <a:gd name="connsiteY82" fmla="*/ 161497 h 383846"/>
              <a:gd name="connsiteX83" fmla="*/ 336256 w 336256"/>
              <a:gd name="connsiteY83" fmla="*/ 269161 h 383846"/>
              <a:gd name="connsiteX84" fmla="*/ 312071 w 336256"/>
              <a:gd name="connsiteY84" fmla="*/ 269161 h 383846"/>
              <a:gd name="connsiteX85" fmla="*/ 312071 w 336256"/>
              <a:gd name="connsiteY85" fmla="*/ 383067 h 383846"/>
              <a:gd name="connsiteX86" fmla="*/ 300368 w 336256"/>
              <a:gd name="connsiteY86" fmla="*/ 383067 h 383846"/>
              <a:gd name="connsiteX87" fmla="*/ 300368 w 336256"/>
              <a:gd name="connsiteY87" fmla="*/ 257458 h 383846"/>
              <a:gd name="connsiteX88" fmla="*/ 324553 w 336256"/>
              <a:gd name="connsiteY88" fmla="*/ 257458 h 383846"/>
              <a:gd name="connsiteX89" fmla="*/ 324553 w 336256"/>
              <a:gd name="connsiteY89" fmla="*/ 161497 h 383846"/>
              <a:gd name="connsiteX90" fmla="*/ 300368 w 336256"/>
              <a:gd name="connsiteY90" fmla="*/ 137311 h 383846"/>
              <a:gd name="connsiteX91" fmla="*/ 237954 w 336256"/>
              <a:gd name="connsiteY91" fmla="*/ 137311 h 383846"/>
              <a:gd name="connsiteX92" fmla="*/ 213768 w 336256"/>
              <a:gd name="connsiteY92" fmla="*/ 161497 h 383846"/>
              <a:gd name="connsiteX93" fmla="*/ 213768 w 336256"/>
              <a:gd name="connsiteY93" fmla="*/ 257458 h 383846"/>
              <a:gd name="connsiteX94" fmla="*/ 237954 w 336256"/>
              <a:gd name="connsiteY94" fmla="*/ 257458 h 383846"/>
              <a:gd name="connsiteX95" fmla="*/ 237954 w 336256"/>
              <a:gd name="connsiteY95" fmla="*/ 383067 h 383846"/>
              <a:gd name="connsiteX96" fmla="*/ 226251 w 336256"/>
              <a:gd name="connsiteY96" fmla="*/ 383067 h 383846"/>
              <a:gd name="connsiteX97" fmla="*/ 226251 w 336256"/>
              <a:gd name="connsiteY97" fmla="*/ 269941 h 383846"/>
              <a:gd name="connsiteX98" fmla="*/ 214549 w 336256"/>
              <a:gd name="connsiteY98" fmla="*/ 269941 h 383846"/>
              <a:gd name="connsiteX99" fmla="*/ 214549 w 336256"/>
              <a:gd name="connsiteY99" fmla="*/ 383847 h 383846"/>
              <a:gd name="connsiteX100" fmla="*/ 202846 w 336256"/>
              <a:gd name="connsiteY100" fmla="*/ 383847 h 383846"/>
              <a:gd name="connsiteX101" fmla="*/ 202846 w 336256"/>
              <a:gd name="connsiteY101" fmla="*/ 161497 h 383846"/>
              <a:gd name="connsiteX102" fmla="*/ 226251 w 336256"/>
              <a:gd name="connsiteY102" fmla="*/ 127949 h 383846"/>
              <a:gd name="connsiteX103" fmla="*/ 159936 w 336256"/>
              <a:gd name="connsiteY103" fmla="*/ 257458 h 383846"/>
              <a:gd name="connsiteX104" fmla="*/ 159936 w 336256"/>
              <a:gd name="connsiteY104" fmla="*/ 383067 h 383846"/>
              <a:gd name="connsiteX105" fmla="*/ 171639 w 336256"/>
              <a:gd name="connsiteY105" fmla="*/ 383067 h 383846"/>
              <a:gd name="connsiteX106" fmla="*/ 171639 w 336256"/>
              <a:gd name="connsiteY106" fmla="*/ 257458 h 383846"/>
              <a:gd name="connsiteX107" fmla="*/ 159936 w 336256"/>
              <a:gd name="connsiteY107" fmla="*/ 257458 h 383846"/>
              <a:gd name="connsiteX108" fmla="*/ 166178 w 336256"/>
              <a:gd name="connsiteY108" fmla="*/ 11703 h 383846"/>
              <a:gd name="connsiteX109" fmla="*/ 141992 w 336256"/>
              <a:gd name="connsiteY109" fmla="*/ 35888 h 383846"/>
              <a:gd name="connsiteX110" fmla="*/ 166178 w 336256"/>
              <a:gd name="connsiteY110" fmla="*/ 60074 h 383846"/>
              <a:gd name="connsiteX111" fmla="*/ 190363 w 336256"/>
              <a:gd name="connsiteY111" fmla="*/ 35888 h 383846"/>
              <a:gd name="connsiteX112" fmla="*/ 166178 w 336256"/>
              <a:gd name="connsiteY112" fmla="*/ 11703 h 383846"/>
              <a:gd name="connsiteX113" fmla="*/ 166178 w 336256"/>
              <a:gd name="connsiteY113" fmla="*/ 71776 h 383846"/>
              <a:gd name="connsiteX114" fmla="*/ 130289 w 336256"/>
              <a:gd name="connsiteY114" fmla="*/ 35888 h 383846"/>
              <a:gd name="connsiteX115" fmla="*/ 166178 w 336256"/>
              <a:gd name="connsiteY115" fmla="*/ 0 h 383846"/>
              <a:gd name="connsiteX116" fmla="*/ 202066 w 336256"/>
              <a:gd name="connsiteY116" fmla="*/ 35888 h 383846"/>
              <a:gd name="connsiteX117" fmla="*/ 166178 w 336256"/>
              <a:gd name="connsiteY117" fmla="*/ 71776 h 38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36256" h="383846">
                <a:moveTo>
                  <a:pt x="159936" y="131850"/>
                </a:moveTo>
                <a:lnTo>
                  <a:pt x="171639" y="131850"/>
                </a:lnTo>
                <a:lnTo>
                  <a:pt x="171639" y="143552"/>
                </a:lnTo>
                <a:lnTo>
                  <a:pt x="159936" y="143552"/>
                </a:lnTo>
                <a:lnTo>
                  <a:pt x="159936" y="131850"/>
                </a:lnTo>
                <a:close/>
                <a:moveTo>
                  <a:pt x="171639" y="107664"/>
                </a:moveTo>
                <a:lnTo>
                  <a:pt x="159936" y="107664"/>
                </a:lnTo>
                <a:lnTo>
                  <a:pt x="159936" y="119367"/>
                </a:lnTo>
                <a:lnTo>
                  <a:pt x="171639" y="119367"/>
                </a:lnTo>
                <a:lnTo>
                  <a:pt x="171639" y="107664"/>
                </a:lnTo>
                <a:close/>
                <a:moveTo>
                  <a:pt x="58513" y="149794"/>
                </a:moveTo>
                <a:lnTo>
                  <a:pt x="70216" y="149794"/>
                </a:lnTo>
                <a:lnTo>
                  <a:pt x="70216" y="161497"/>
                </a:lnTo>
                <a:lnTo>
                  <a:pt x="58513" y="161497"/>
                </a:lnTo>
                <a:lnTo>
                  <a:pt x="58513" y="149794"/>
                </a:lnTo>
                <a:close/>
                <a:moveTo>
                  <a:pt x="262139" y="149794"/>
                </a:moveTo>
                <a:lnTo>
                  <a:pt x="262139" y="161497"/>
                </a:lnTo>
                <a:lnTo>
                  <a:pt x="273842" y="161497"/>
                </a:lnTo>
                <a:lnTo>
                  <a:pt x="273842" y="149794"/>
                </a:lnTo>
                <a:lnTo>
                  <a:pt x="262139" y="149794"/>
                </a:lnTo>
                <a:close/>
                <a:moveTo>
                  <a:pt x="267601" y="66315"/>
                </a:moveTo>
                <a:cubicBezTo>
                  <a:pt x="257458" y="66315"/>
                  <a:pt x="249656" y="74117"/>
                  <a:pt x="249656" y="84259"/>
                </a:cubicBezTo>
                <a:cubicBezTo>
                  <a:pt x="249656" y="94401"/>
                  <a:pt x="257458" y="102203"/>
                  <a:pt x="267601" y="102203"/>
                </a:cubicBezTo>
                <a:cubicBezTo>
                  <a:pt x="277743" y="102203"/>
                  <a:pt x="285545" y="94401"/>
                  <a:pt x="285545" y="84259"/>
                </a:cubicBezTo>
                <a:cubicBezTo>
                  <a:pt x="285545" y="74117"/>
                  <a:pt x="277743" y="66315"/>
                  <a:pt x="267601" y="66315"/>
                </a:cubicBezTo>
                <a:close/>
                <a:moveTo>
                  <a:pt x="267601" y="113906"/>
                </a:moveTo>
                <a:cubicBezTo>
                  <a:pt x="251217" y="113906"/>
                  <a:pt x="237954" y="100643"/>
                  <a:pt x="237954" y="84259"/>
                </a:cubicBezTo>
                <a:cubicBezTo>
                  <a:pt x="237954" y="67875"/>
                  <a:pt x="251217" y="54612"/>
                  <a:pt x="267601" y="54612"/>
                </a:cubicBezTo>
                <a:cubicBezTo>
                  <a:pt x="283984" y="54612"/>
                  <a:pt x="297247" y="67875"/>
                  <a:pt x="297247" y="84259"/>
                </a:cubicBezTo>
                <a:cubicBezTo>
                  <a:pt x="298027" y="100643"/>
                  <a:pt x="284764" y="113906"/>
                  <a:pt x="267601" y="113906"/>
                </a:cubicBezTo>
                <a:close/>
                <a:moveTo>
                  <a:pt x="273842" y="281644"/>
                </a:moveTo>
                <a:lnTo>
                  <a:pt x="273842" y="383847"/>
                </a:lnTo>
                <a:lnTo>
                  <a:pt x="262139" y="383847"/>
                </a:lnTo>
                <a:lnTo>
                  <a:pt x="262139" y="281644"/>
                </a:lnTo>
                <a:lnTo>
                  <a:pt x="273842" y="281644"/>
                </a:lnTo>
                <a:close/>
                <a:moveTo>
                  <a:pt x="46030" y="84259"/>
                </a:moveTo>
                <a:cubicBezTo>
                  <a:pt x="46030" y="74117"/>
                  <a:pt x="53832" y="66315"/>
                  <a:pt x="63974" y="66315"/>
                </a:cubicBezTo>
                <a:cubicBezTo>
                  <a:pt x="74117" y="66315"/>
                  <a:pt x="81919" y="74117"/>
                  <a:pt x="81919" y="84259"/>
                </a:cubicBezTo>
                <a:cubicBezTo>
                  <a:pt x="81919" y="94401"/>
                  <a:pt x="74117" y="102203"/>
                  <a:pt x="63974" y="102203"/>
                </a:cubicBezTo>
                <a:cubicBezTo>
                  <a:pt x="53832" y="102203"/>
                  <a:pt x="46030" y="94401"/>
                  <a:pt x="46030" y="84259"/>
                </a:cubicBezTo>
                <a:close/>
                <a:moveTo>
                  <a:pt x="34328" y="84259"/>
                </a:moveTo>
                <a:cubicBezTo>
                  <a:pt x="34328" y="100643"/>
                  <a:pt x="47591" y="113906"/>
                  <a:pt x="63974" y="113906"/>
                </a:cubicBezTo>
                <a:cubicBezTo>
                  <a:pt x="80358" y="113906"/>
                  <a:pt x="93621" y="100643"/>
                  <a:pt x="93621" y="84259"/>
                </a:cubicBezTo>
                <a:cubicBezTo>
                  <a:pt x="93621" y="67875"/>
                  <a:pt x="80358" y="54612"/>
                  <a:pt x="63974" y="54612"/>
                </a:cubicBezTo>
                <a:cubicBezTo>
                  <a:pt x="47591" y="54612"/>
                  <a:pt x="34328" y="67095"/>
                  <a:pt x="34328" y="84259"/>
                </a:cubicBezTo>
                <a:close/>
                <a:moveTo>
                  <a:pt x="70216" y="281644"/>
                </a:moveTo>
                <a:lnTo>
                  <a:pt x="58513" y="281644"/>
                </a:lnTo>
                <a:lnTo>
                  <a:pt x="58513" y="383847"/>
                </a:lnTo>
                <a:lnTo>
                  <a:pt x="70216" y="383847"/>
                </a:lnTo>
                <a:lnTo>
                  <a:pt x="70216" y="281644"/>
                </a:lnTo>
                <a:close/>
                <a:moveTo>
                  <a:pt x="226251" y="127949"/>
                </a:moveTo>
                <a:lnTo>
                  <a:pt x="226251" y="125608"/>
                </a:lnTo>
                <a:cubicBezTo>
                  <a:pt x="226251" y="109225"/>
                  <a:pt x="212988" y="95962"/>
                  <a:pt x="196604" y="95962"/>
                </a:cubicBezTo>
                <a:lnTo>
                  <a:pt x="136531" y="95962"/>
                </a:lnTo>
                <a:cubicBezTo>
                  <a:pt x="120147" y="95962"/>
                  <a:pt x="106884" y="109225"/>
                  <a:pt x="106884" y="125608"/>
                </a:cubicBezTo>
                <a:lnTo>
                  <a:pt x="106884" y="127949"/>
                </a:lnTo>
                <a:cubicBezTo>
                  <a:pt x="120927" y="132630"/>
                  <a:pt x="131070" y="145893"/>
                  <a:pt x="131070" y="161497"/>
                </a:cubicBezTo>
                <a:lnTo>
                  <a:pt x="131070" y="383067"/>
                </a:lnTo>
                <a:lnTo>
                  <a:pt x="119367" y="383067"/>
                </a:lnTo>
                <a:lnTo>
                  <a:pt x="119367" y="269941"/>
                </a:lnTo>
                <a:lnTo>
                  <a:pt x="107664" y="269941"/>
                </a:lnTo>
                <a:lnTo>
                  <a:pt x="107664" y="383847"/>
                </a:lnTo>
                <a:lnTo>
                  <a:pt x="95962" y="383847"/>
                </a:lnTo>
                <a:lnTo>
                  <a:pt x="95962" y="257458"/>
                </a:lnTo>
                <a:lnTo>
                  <a:pt x="120147" y="257458"/>
                </a:lnTo>
                <a:lnTo>
                  <a:pt x="120147" y="161497"/>
                </a:lnTo>
                <a:cubicBezTo>
                  <a:pt x="120147" y="148234"/>
                  <a:pt x="109225" y="137311"/>
                  <a:pt x="95962" y="137311"/>
                </a:cubicBezTo>
                <a:lnTo>
                  <a:pt x="35888" y="137311"/>
                </a:lnTo>
                <a:cubicBezTo>
                  <a:pt x="22625" y="137311"/>
                  <a:pt x="11703" y="148234"/>
                  <a:pt x="11703" y="161497"/>
                </a:cubicBezTo>
                <a:lnTo>
                  <a:pt x="11703" y="257458"/>
                </a:lnTo>
                <a:lnTo>
                  <a:pt x="35888" y="257458"/>
                </a:lnTo>
                <a:lnTo>
                  <a:pt x="35888" y="383067"/>
                </a:lnTo>
                <a:lnTo>
                  <a:pt x="24185" y="383067"/>
                </a:lnTo>
                <a:lnTo>
                  <a:pt x="24185" y="269941"/>
                </a:lnTo>
                <a:lnTo>
                  <a:pt x="0" y="269941"/>
                </a:lnTo>
                <a:lnTo>
                  <a:pt x="0" y="161497"/>
                </a:lnTo>
                <a:cubicBezTo>
                  <a:pt x="0" y="141992"/>
                  <a:pt x="16384" y="125608"/>
                  <a:pt x="35888" y="125608"/>
                </a:cubicBezTo>
                <a:lnTo>
                  <a:pt x="95962" y="125608"/>
                </a:lnTo>
                <a:cubicBezTo>
                  <a:pt x="95962" y="102203"/>
                  <a:pt x="114686" y="83479"/>
                  <a:pt x="138091" y="83479"/>
                </a:cubicBezTo>
                <a:lnTo>
                  <a:pt x="198165" y="83479"/>
                </a:lnTo>
                <a:cubicBezTo>
                  <a:pt x="221570" y="83479"/>
                  <a:pt x="240294" y="102203"/>
                  <a:pt x="240294" y="125608"/>
                </a:cubicBezTo>
                <a:lnTo>
                  <a:pt x="300368" y="125608"/>
                </a:lnTo>
                <a:cubicBezTo>
                  <a:pt x="319872" y="125608"/>
                  <a:pt x="336256" y="141992"/>
                  <a:pt x="336256" y="161497"/>
                </a:cubicBezTo>
                <a:lnTo>
                  <a:pt x="336256" y="269161"/>
                </a:lnTo>
                <a:lnTo>
                  <a:pt x="312071" y="269161"/>
                </a:lnTo>
                <a:lnTo>
                  <a:pt x="312071" y="383067"/>
                </a:lnTo>
                <a:lnTo>
                  <a:pt x="300368" y="383067"/>
                </a:lnTo>
                <a:lnTo>
                  <a:pt x="300368" y="257458"/>
                </a:lnTo>
                <a:lnTo>
                  <a:pt x="324553" y="257458"/>
                </a:lnTo>
                <a:lnTo>
                  <a:pt x="324553" y="161497"/>
                </a:lnTo>
                <a:cubicBezTo>
                  <a:pt x="324553" y="148234"/>
                  <a:pt x="313631" y="137311"/>
                  <a:pt x="300368" y="137311"/>
                </a:cubicBezTo>
                <a:lnTo>
                  <a:pt x="237954" y="137311"/>
                </a:lnTo>
                <a:cubicBezTo>
                  <a:pt x="224691" y="137311"/>
                  <a:pt x="213768" y="148234"/>
                  <a:pt x="213768" y="161497"/>
                </a:cubicBezTo>
                <a:lnTo>
                  <a:pt x="213768" y="257458"/>
                </a:lnTo>
                <a:lnTo>
                  <a:pt x="237954" y="257458"/>
                </a:lnTo>
                <a:lnTo>
                  <a:pt x="237954" y="383067"/>
                </a:lnTo>
                <a:lnTo>
                  <a:pt x="226251" y="383067"/>
                </a:lnTo>
                <a:lnTo>
                  <a:pt x="226251" y="269941"/>
                </a:lnTo>
                <a:lnTo>
                  <a:pt x="214549" y="269941"/>
                </a:lnTo>
                <a:lnTo>
                  <a:pt x="214549" y="383847"/>
                </a:lnTo>
                <a:lnTo>
                  <a:pt x="202846" y="383847"/>
                </a:lnTo>
                <a:lnTo>
                  <a:pt x="202846" y="161497"/>
                </a:lnTo>
                <a:cubicBezTo>
                  <a:pt x="202066" y="145893"/>
                  <a:pt x="212208" y="132630"/>
                  <a:pt x="226251" y="127949"/>
                </a:cubicBezTo>
                <a:close/>
                <a:moveTo>
                  <a:pt x="159936" y="257458"/>
                </a:moveTo>
                <a:lnTo>
                  <a:pt x="159936" y="383067"/>
                </a:lnTo>
                <a:lnTo>
                  <a:pt x="171639" y="383067"/>
                </a:lnTo>
                <a:lnTo>
                  <a:pt x="171639" y="257458"/>
                </a:lnTo>
                <a:lnTo>
                  <a:pt x="159936" y="257458"/>
                </a:lnTo>
                <a:close/>
                <a:moveTo>
                  <a:pt x="166178" y="11703"/>
                </a:moveTo>
                <a:cubicBezTo>
                  <a:pt x="152915" y="11703"/>
                  <a:pt x="141992" y="22625"/>
                  <a:pt x="141992" y="35888"/>
                </a:cubicBezTo>
                <a:cubicBezTo>
                  <a:pt x="141992" y="49151"/>
                  <a:pt x="152915" y="60074"/>
                  <a:pt x="166178" y="60074"/>
                </a:cubicBezTo>
                <a:cubicBezTo>
                  <a:pt x="179441" y="60074"/>
                  <a:pt x="190363" y="49151"/>
                  <a:pt x="190363" y="35888"/>
                </a:cubicBezTo>
                <a:cubicBezTo>
                  <a:pt x="190363" y="22625"/>
                  <a:pt x="179441" y="11703"/>
                  <a:pt x="166178" y="11703"/>
                </a:cubicBezTo>
                <a:close/>
                <a:moveTo>
                  <a:pt x="166178" y="71776"/>
                </a:moveTo>
                <a:cubicBezTo>
                  <a:pt x="146673" y="71776"/>
                  <a:pt x="130289" y="55393"/>
                  <a:pt x="130289" y="35888"/>
                </a:cubicBezTo>
                <a:cubicBezTo>
                  <a:pt x="130289" y="16384"/>
                  <a:pt x="146673" y="0"/>
                  <a:pt x="166178" y="0"/>
                </a:cubicBezTo>
                <a:cubicBezTo>
                  <a:pt x="185682" y="0"/>
                  <a:pt x="202066" y="16384"/>
                  <a:pt x="202066" y="35888"/>
                </a:cubicBezTo>
                <a:cubicBezTo>
                  <a:pt x="202066" y="56173"/>
                  <a:pt x="185682" y="71776"/>
                  <a:pt x="166178" y="7177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3" name="Прямоугольник: скругленные углы 100">
            <a:extLst>
              <a:ext uri="{FF2B5EF4-FFF2-40B4-BE49-F238E27FC236}">
                <a16:creationId xmlns:a16="http://schemas.microsoft.com/office/drawing/2014/main" id="{0F95EBE4-707F-258A-1B8B-7E0AE21591F9}"/>
              </a:ext>
            </a:extLst>
          </p:cNvPr>
          <p:cNvSpPr/>
          <p:nvPr/>
        </p:nvSpPr>
        <p:spPr>
          <a:xfrm>
            <a:off x="1040620" y="794008"/>
            <a:ext cx="4922035" cy="5463821"/>
          </a:xfrm>
          <a:prstGeom prst="roundRect">
            <a:avLst>
              <a:gd name="adj" fmla="val 297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B5279-92EB-7A78-7395-B713AF816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680" y="2377064"/>
            <a:ext cx="4109443" cy="2343339"/>
          </a:xfrm>
          <a:custGeom>
            <a:avLst/>
            <a:gdLst/>
            <a:ahLst/>
            <a:cxnLst/>
            <a:rect l="l" t="t" r="r" b="b"/>
            <a:pathLst>
              <a:path w="4109443" h="2343339">
                <a:moveTo>
                  <a:pt x="2229148" y="2287758"/>
                </a:moveTo>
                <a:lnTo>
                  <a:pt x="2229148" y="2308513"/>
                </a:lnTo>
                <a:lnTo>
                  <a:pt x="2251134" y="2308513"/>
                </a:lnTo>
                <a:cubicBezTo>
                  <a:pt x="2254710" y="2308513"/>
                  <a:pt x="2257510" y="2307663"/>
                  <a:pt x="2259532" y="2305963"/>
                </a:cubicBezTo>
                <a:cubicBezTo>
                  <a:pt x="2261555" y="2304263"/>
                  <a:pt x="2262566" y="2301947"/>
                  <a:pt x="2262566" y="2299015"/>
                </a:cubicBezTo>
                <a:cubicBezTo>
                  <a:pt x="2262566" y="2295527"/>
                  <a:pt x="2261555" y="2292778"/>
                  <a:pt x="2259532" y="2290770"/>
                </a:cubicBezTo>
                <a:cubicBezTo>
                  <a:pt x="2257510" y="2288762"/>
                  <a:pt x="2254710" y="2287758"/>
                  <a:pt x="2251134" y="2287758"/>
                </a:cubicBezTo>
                <a:close/>
                <a:moveTo>
                  <a:pt x="2515425" y="2284593"/>
                </a:moveTo>
                <a:lnTo>
                  <a:pt x="2515425" y="2308337"/>
                </a:lnTo>
                <a:lnTo>
                  <a:pt x="2533366" y="2308337"/>
                </a:lnTo>
                <a:cubicBezTo>
                  <a:pt x="2537470" y="2308337"/>
                  <a:pt x="2540841" y="2307253"/>
                  <a:pt x="2543480" y="2305083"/>
                </a:cubicBezTo>
                <a:cubicBezTo>
                  <a:pt x="2546118" y="2302914"/>
                  <a:pt x="2547437" y="2300129"/>
                  <a:pt x="2547437" y="2296729"/>
                </a:cubicBezTo>
                <a:cubicBezTo>
                  <a:pt x="2547437" y="2293152"/>
                  <a:pt x="2546118" y="2290235"/>
                  <a:pt x="2543480" y="2287978"/>
                </a:cubicBezTo>
                <a:cubicBezTo>
                  <a:pt x="2540841" y="2285721"/>
                  <a:pt x="2537470" y="2284593"/>
                  <a:pt x="2533366" y="2284593"/>
                </a:cubicBezTo>
                <a:close/>
                <a:moveTo>
                  <a:pt x="1048576" y="2284593"/>
                </a:moveTo>
                <a:lnTo>
                  <a:pt x="1048576" y="2308337"/>
                </a:lnTo>
                <a:lnTo>
                  <a:pt x="1066516" y="2308337"/>
                </a:lnTo>
                <a:cubicBezTo>
                  <a:pt x="1070620" y="2308337"/>
                  <a:pt x="1073991" y="2307253"/>
                  <a:pt x="1076630" y="2305083"/>
                </a:cubicBezTo>
                <a:cubicBezTo>
                  <a:pt x="1079268" y="2302914"/>
                  <a:pt x="1080587" y="2300129"/>
                  <a:pt x="1080587" y="2296729"/>
                </a:cubicBezTo>
                <a:cubicBezTo>
                  <a:pt x="1080587" y="2293152"/>
                  <a:pt x="1079268" y="2290235"/>
                  <a:pt x="1076630" y="2287978"/>
                </a:cubicBezTo>
                <a:cubicBezTo>
                  <a:pt x="1073991" y="2285721"/>
                  <a:pt x="1070620" y="2284593"/>
                  <a:pt x="1066516" y="2284593"/>
                </a:cubicBezTo>
                <a:close/>
                <a:moveTo>
                  <a:pt x="1926377" y="2284065"/>
                </a:moveTo>
                <a:cubicBezTo>
                  <a:pt x="1925938" y="2284593"/>
                  <a:pt x="1924978" y="2285069"/>
                  <a:pt x="1923497" y="2285494"/>
                </a:cubicBezTo>
                <a:cubicBezTo>
                  <a:pt x="1922017" y="2285919"/>
                  <a:pt x="1920317" y="2286285"/>
                  <a:pt x="1918396" y="2286593"/>
                </a:cubicBezTo>
                <a:cubicBezTo>
                  <a:pt x="1916476" y="2286901"/>
                  <a:pt x="1914615" y="2287165"/>
                  <a:pt x="1912812" y="2287385"/>
                </a:cubicBezTo>
                <a:cubicBezTo>
                  <a:pt x="1911009" y="2287605"/>
                  <a:pt x="1909551" y="2287788"/>
                  <a:pt x="1908437" y="2287934"/>
                </a:cubicBezTo>
                <a:cubicBezTo>
                  <a:pt x="1905740" y="2288286"/>
                  <a:pt x="1903226" y="2288850"/>
                  <a:pt x="1900895" y="2289627"/>
                </a:cubicBezTo>
                <a:cubicBezTo>
                  <a:pt x="1898565" y="2290404"/>
                  <a:pt x="1896689" y="2291562"/>
                  <a:pt x="1895267" y="2293101"/>
                </a:cubicBezTo>
                <a:cubicBezTo>
                  <a:pt x="1893845" y="2294640"/>
                  <a:pt x="1893134" y="2296729"/>
                  <a:pt x="1893134" y="2299367"/>
                </a:cubicBezTo>
                <a:cubicBezTo>
                  <a:pt x="1893134" y="2302973"/>
                  <a:pt x="1894476" y="2305692"/>
                  <a:pt x="1897158" y="2307524"/>
                </a:cubicBezTo>
                <a:cubicBezTo>
                  <a:pt x="1899840" y="2309356"/>
                  <a:pt x="1903248" y="2310272"/>
                  <a:pt x="1907381" y="2310272"/>
                </a:cubicBezTo>
                <a:cubicBezTo>
                  <a:pt x="1911486" y="2310272"/>
                  <a:pt x="1914952" y="2309466"/>
                  <a:pt x="1917781" y="2307854"/>
                </a:cubicBezTo>
                <a:cubicBezTo>
                  <a:pt x="1920610" y="2306241"/>
                  <a:pt x="1922750" y="2304160"/>
                  <a:pt x="1924201" y="2301610"/>
                </a:cubicBezTo>
                <a:cubicBezTo>
                  <a:pt x="1925652" y="2299059"/>
                  <a:pt x="1926377" y="2296377"/>
                  <a:pt x="1926377" y="2293563"/>
                </a:cubicBezTo>
                <a:close/>
                <a:moveTo>
                  <a:pt x="507152" y="2284065"/>
                </a:moveTo>
                <a:cubicBezTo>
                  <a:pt x="506713" y="2284593"/>
                  <a:pt x="505752" y="2285069"/>
                  <a:pt x="504272" y="2285494"/>
                </a:cubicBezTo>
                <a:cubicBezTo>
                  <a:pt x="502792" y="2285919"/>
                  <a:pt x="501091" y="2286285"/>
                  <a:pt x="499172" y="2286593"/>
                </a:cubicBezTo>
                <a:cubicBezTo>
                  <a:pt x="497251" y="2286901"/>
                  <a:pt x="495390" y="2287165"/>
                  <a:pt x="493587" y="2287385"/>
                </a:cubicBezTo>
                <a:cubicBezTo>
                  <a:pt x="491784" y="2287605"/>
                  <a:pt x="490326" y="2287788"/>
                  <a:pt x="489212" y="2287934"/>
                </a:cubicBezTo>
                <a:cubicBezTo>
                  <a:pt x="486515" y="2288286"/>
                  <a:pt x="484001" y="2288850"/>
                  <a:pt x="481670" y="2289627"/>
                </a:cubicBezTo>
                <a:cubicBezTo>
                  <a:pt x="479340" y="2290404"/>
                  <a:pt x="477464" y="2291562"/>
                  <a:pt x="476042" y="2293101"/>
                </a:cubicBezTo>
                <a:cubicBezTo>
                  <a:pt x="474621" y="2294640"/>
                  <a:pt x="473910" y="2296729"/>
                  <a:pt x="473910" y="2299367"/>
                </a:cubicBezTo>
                <a:cubicBezTo>
                  <a:pt x="473910" y="2302973"/>
                  <a:pt x="475251" y="2305692"/>
                  <a:pt x="477933" y="2307524"/>
                </a:cubicBezTo>
                <a:cubicBezTo>
                  <a:pt x="480615" y="2309356"/>
                  <a:pt x="484023" y="2310272"/>
                  <a:pt x="488156" y="2310272"/>
                </a:cubicBezTo>
                <a:cubicBezTo>
                  <a:pt x="492260" y="2310272"/>
                  <a:pt x="495727" y="2309466"/>
                  <a:pt x="498556" y="2307854"/>
                </a:cubicBezTo>
                <a:cubicBezTo>
                  <a:pt x="501385" y="2306241"/>
                  <a:pt x="503525" y="2304160"/>
                  <a:pt x="504976" y="2301610"/>
                </a:cubicBezTo>
                <a:cubicBezTo>
                  <a:pt x="506427" y="2299059"/>
                  <a:pt x="507152" y="2296377"/>
                  <a:pt x="507152" y="2293563"/>
                </a:cubicBezTo>
                <a:close/>
                <a:moveTo>
                  <a:pt x="383327" y="2284065"/>
                </a:moveTo>
                <a:cubicBezTo>
                  <a:pt x="382888" y="2284593"/>
                  <a:pt x="381928" y="2285069"/>
                  <a:pt x="380447" y="2285494"/>
                </a:cubicBezTo>
                <a:cubicBezTo>
                  <a:pt x="378967" y="2285919"/>
                  <a:pt x="377266" y="2286285"/>
                  <a:pt x="375346" y="2286593"/>
                </a:cubicBezTo>
                <a:cubicBezTo>
                  <a:pt x="373426" y="2286901"/>
                  <a:pt x="371565" y="2287165"/>
                  <a:pt x="369762" y="2287385"/>
                </a:cubicBezTo>
                <a:cubicBezTo>
                  <a:pt x="367959" y="2287605"/>
                  <a:pt x="366501" y="2287788"/>
                  <a:pt x="365387" y="2287934"/>
                </a:cubicBezTo>
                <a:cubicBezTo>
                  <a:pt x="362690" y="2288286"/>
                  <a:pt x="360176" y="2288850"/>
                  <a:pt x="357846" y="2289627"/>
                </a:cubicBezTo>
                <a:cubicBezTo>
                  <a:pt x="355515" y="2290404"/>
                  <a:pt x="353639" y="2291562"/>
                  <a:pt x="352217" y="2293101"/>
                </a:cubicBezTo>
                <a:cubicBezTo>
                  <a:pt x="350795" y="2294640"/>
                  <a:pt x="350084" y="2296729"/>
                  <a:pt x="350084" y="2299367"/>
                </a:cubicBezTo>
                <a:cubicBezTo>
                  <a:pt x="350084" y="2302973"/>
                  <a:pt x="351426" y="2305692"/>
                  <a:pt x="354108" y="2307524"/>
                </a:cubicBezTo>
                <a:cubicBezTo>
                  <a:pt x="356790" y="2309356"/>
                  <a:pt x="360198" y="2310272"/>
                  <a:pt x="364332" y="2310272"/>
                </a:cubicBezTo>
                <a:cubicBezTo>
                  <a:pt x="368436" y="2310272"/>
                  <a:pt x="371902" y="2309466"/>
                  <a:pt x="374731" y="2307854"/>
                </a:cubicBezTo>
                <a:cubicBezTo>
                  <a:pt x="377560" y="2306241"/>
                  <a:pt x="379700" y="2304160"/>
                  <a:pt x="381151" y="2301610"/>
                </a:cubicBezTo>
                <a:cubicBezTo>
                  <a:pt x="382602" y="2299059"/>
                  <a:pt x="383327" y="2296377"/>
                  <a:pt x="383327" y="2293563"/>
                </a:cubicBezTo>
                <a:close/>
                <a:moveTo>
                  <a:pt x="836509" y="2261903"/>
                </a:moveTo>
                <a:cubicBezTo>
                  <a:pt x="833490" y="2261903"/>
                  <a:pt x="830778" y="2262416"/>
                  <a:pt x="828374" y="2263442"/>
                </a:cubicBezTo>
                <a:cubicBezTo>
                  <a:pt x="825970" y="2264468"/>
                  <a:pt x="823918" y="2265978"/>
                  <a:pt x="822218" y="2267971"/>
                </a:cubicBezTo>
                <a:cubicBezTo>
                  <a:pt x="820518" y="2269964"/>
                  <a:pt x="819206" y="2272398"/>
                  <a:pt x="818283" y="2275270"/>
                </a:cubicBezTo>
                <a:cubicBezTo>
                  <a:pt x="817359" y="2278143"/>
                  <a:pt x="816868" y="2281426"/>
                  <a:pt x="816809" y="2285120"/>
                </a:cubicBezTo>
                <a:cubicBezTo>
                  <a:pt x="816809" y="2292683"/>
                  <a:pt x="818583" y="2298737"/>
                  <a:pt x="822130" y="2303280"/>
                </a:cubicBezTo>
                <a:cubicBezTo>
                  <a:pt x="825677" y="2307824"/>
                  <a:pt x="830529" y="2310096"/>
                  <a:pt x="836685" y="2310096"/>
                </a:cubicBezTo>
                <a:cubicBezTo>
                  <a:pt x="840760" y="2310096"/>
                  <a:pt x="844270" y="2309070"/>
                  <a:pt x="847216" y="2307018"/>
                </a:cubicBezTo>
                <a:cubicBezTo>
                  <a:pt x="850162" y="2304966"/>
                  <a:pt x="852427" y="2302071"/>
                  <a:pt x="854010" y="2298334"/>
                </a:cubicBezTo>
                <a:cubicBezTo>
                  <a:pt x="855593" y="2294596"/>
                  <a:pt x="856384" y="2290192"/>
                  <a:pt x="856384" y="2285120"/>
                </a:cubicBezTo>
                <a:cubicBezTo>
                  <a:pt x="856384" y="2280195"/>
                  <a:pt x="855585" y="2276003"/>
                  <a:pt x="853988" y="2272544"/>
                </a:cubicBezTo>
                <a:cubicBezTo>
                  <a:pt x="852390" y="2269085"/>
                  <a:pt x="850111" y="2266447"/>
                  <a:pt x="847150" y="2264629"/>
                </a:cubicBezTo>
                <a:cubicBezTo>
                  <a:pt x="844189" y="2262812"/>
                  <a:pt x="840642" y="2261903"/>
                  <a:pt x="836509" y="2261903"/>
                </a:cubicBezTo>
                <a:close/>
                <a:moveTo>
                  <a:pt x="2229148" y="2259968"/>
                </a:moveTo>
                <a:lnTo>
                  <a:pt x="2229148" y="2278788"/>
                </a:lnTo>
                <a:lnTo>
                  <a:pt x="2246912" y="2278788"/>
                </a:lnTo>
                <a:cubicBezTo>
                  <a:pt x="2249697" y="2278788"/>
                  <a:pt x="2252086" y="2278400"/>
                  <a:pt x="2254080" y="2277623"/>
                </a:cubicBezTo>
                <a:cubicBezTo>
                  <a:pt x="2256073" y="2276846"/>
                  <a:pt x="2257605" y="2275732"/>
                  <a:pt x="2258675" y="2274281"/>
                </a:cubicBezTo>
                <a:cubicBezTo>
                  <a:pt x="2259745" y="2272830"/>
                  <a:pt x="2260280" y="2271108"/>
                  <a:pt x="2260280" y="2269114"/>
                </a:cubicBezTo>
                <a:cubicBezTo>
                  <a:pt x="2260280" y="2266271"/>
                  <a:pt x="2259093" y="2264036"/>
                  <a:pt x="2256718" y="2262409"/>
                </a:cubicBezTo>
                <a:cubicBezTo>
                  <a:pt x="2254344" y="2260782"/>
                  <a:pt x="2251075" y="2259968"/>
                  <a:pt x="2246912" y="2259968"/>
                </a:cubicBezTo>
                <a:close/>
                <a:moveTo>
                  <a:pt x="21887" y="2259303"/>
                </a:moveTo>
                <a:cubicBezTo>
                  <a:pt x="26119" y="2259303"/>
                  <a:pt x="29737" y="2260794"/>
                  <a:pt x="32740" y="2263777"/>
                </a:cubicBezTo>
                <a:cubicBezTo>
                  <a:pt x="35743" y="2266760"/>
                  <a:pt x="37244" y="2270368"/>
                  <a:pt x="37244" y="2274600"/>
                </a:cubicBezTo>
                <a:cubicBezTo>
                  <a:pt x="37244" y="2278832"/>
                  <a:pt x="35743" y="2282450"/>
                  <a:pt x="32740" y="2285453"/>
                </a:cubicBezTo>
                <a:cubicBezTo>
                  <a:pt x="29737" y="2288455"/>
                  <a:pt x="26119" y="2289957"/>
                  <a:pt x="21887" y="2289957"/>
                </a:cubicBezTo>
                <a:cubicBezTo>
                  <a:pt x="17695" y="2289957"/>
                  <a:pt x="14098" y="2288455"/>
                  <a:pt x="11095" y="2285453"/>
                </a:cubicBezTo>
                <a:cubicBezTo>
                  <a:pt x="8092" y="2282450"/>
                  <a:pt x="6591" y="2278832"/>
                  <a:pt x="6591" y="2274600"/>
                </a:cubicBezTo>
                <a:cubicBezTo>
                  <a:pt x="6591" y="2270368"/>
                  <a:pt x="8092" y="2266760"/>
                  <a:pt x="11095" y="2263777"/>
                </a:cubicBezTo>
                <a:cubicBezTo>
                  <a:pt x="14098" y="2260794"/>
                  <a:pt x="17695" y="2259303"/>
                  <a:pt x="21887" y="2259303"/>
                </a:cubicBezTo>
                <a:close/>
                <a:moveTo>
                  <a:pt x="2172647" y="2258913"/>
                </a:moveTo>
                <a:cubicBezTo>
                  <a:pt x="2168426" y="2258913"/>
                  <a:pt x="2164879" y="2259976"/>
                  <a:pt x="2162006" y="2262101"/>
                </a:cubicBezTo>
                <a:cubicBezTo>
                  <a:pt x="2159133" y="2264226"/>
                  <a:pt x="2156964" y="2267187"/>
                  <a:pt x="2155498" y="2270983"/>
                </a:cubicBezTo>
                <a:cubicBezTo>
                  <a:pt x="2154032" y="2274779"/>
                  <a:pt x="2153299" y="2279199"/>
                  <a:pt x="2153299" y="2284241"/>
                </a:cubicBezTo>
                <a:cubicBezTo>
                  <a:pt x="2153299" y="2289341"/>
                  <a:pt x="2154047" y="2293834"/>
                  <a:pt x="2155542" y="2297718"/>
                </a:cubicBezTo>
                <a:cubicBezTo>
                  <a:pt x="2157037" y="2301602"/>
                  <a:pt x="2159221" y="2304636"/>
                  <a:pt x="2162094" y="2306820"/>
                </a:cubicBezTo>
                <a:cubicBezTo>
                  <a:pt x="2164967" y="2309004"/>
                  <a:pt x="2168484" y="2310096"/>
                  <a:pt x="2172647" y="2310096"/>
                </a:cubicBezTo>
                <a:cubicBezTo>
                  <a:pt x="2176986" y="2310096"/>
                  <a:pt x="2180614" y="2308946"/>
                  <a:pt x="2183530" y="2306644"/>
                </a:cubicBezTo>
                <a:cubicBezTo>
                  <a:pt x="2186447" y="2304343"/>
                  <a:pt x="2188646" y="2301236"/>
                  <a:pt x="2190126" y="2297322"/>
                </a:cubicBezTo>
                <a:cubicBezTo>
                  <a:pt x="2191606" y="2293409"/>
                  <a:pt x="2192347" y="2289048"/>
                  <a:pt x="2192347" y="2284241"/>
                </a:cubicBezTo>
                <a:cubicBezTo>
                  <a:pt x="2192347" y="2279492"/>
                  <a:pt x="2191621" y="2275204"/>
                  <a:pt x="2190170" y="2271379"/>
                </a:cubicBezTo>
                <a:cubicBezTo>
                  <a:pt x="2188719" y="2267553"/>
                  <a:pt x="2186535" y="2264519"/>
                  <a:pt x="2183618" y="2262277"/>
                </a:cubicBezTo>
                <a:cubicBezTo>
                  <a:pt x="2180701" y="2260034"/>
                  <a:pt x="2177044" y="2258913"/>
                  <a:pt x="2172647" y="2258913"/>
                </a:cubicBezTo>
                <a:close/>
                <a:moveTo>
                  <a:pt x="2094161" y="2258913"/>
                </a:moveTo>
                <a:cubicBezTo>
                  <a:pt x="2090027" y="2258913"/>
                  <a:pt x="2086458" y="2259932"/>
                  <a:pt x="2083454" y="2261969"/>
                </a:cubicBezTo>
                <a:cubicBezTo>
                  <a:pt x="2080449" y="2264006"/>
                  <a:pt x="2078140" y="2266652"/>
                  <a:pt x="2076528" y="2269906"/>
                </a:cubicBezTo>
                <a:lnTo>
                  <a:pt x="2074475" y="2278788"/>
                </a:lnTo>
                <a:lnTo>
                  <a:pt x="2112629" y="2278788"/>
                </a:lnTo>
                <a:cubicBezTo>
                  <a:pt x="2112629" y="2274977"/>
                  <a:pt x="2111874" y="2271577"/>
                  <a:pt x="2110364" y="2268587"/>
                </a:cubicBezTo>
                <a:cubicBezTo>
                  <a:pt x="2108855" y="2265597"/>
                  <a:pt x="2106715" y="2263237"/>
                  <a:pt x="2103945" y="2261507"/>
                </a:cubicBezTo>
                <a:cubicBezTo>
                  <a:pt x="2101174" y="2259778"/>
                  <a:pt x="2097913" y="2258913"/>
                  <a:pt x="2094161" y="2258913"/>
                </a:cubicBezTo>
                <a:close/>
                <a:moveTo>
                  <a:pt x="1839272" y="2258913"/>
                </a:moveTo>
                <a:cubicBezTo>
                  <a:pt x="1835051" y="2258913"/>
                  <a:pt x="1831504" y="2259976"/>
                  <a:pt x="1828631" y="2262101"/>
                </a:cubicBezTo>
                <a:cubicBezTo>
                  <a:pt x="1825758" y="2264226"/>
                  <a:pt x="1823589" y="2267187"/>
                  <a:pt x="1822123" y="2270983"/>
                </a:cubicBezTo>
                <a:cubicBezTo>
                  <a:pt x="1820657" y="2274779"/>
                  <a:pt x="1819925" y="2279199"/>
                  <a:pt x="1819925" y="2284241"/>
                </a:cubicBezTo>
                <a:cubicBezTo>
                  <a:pt x="1819925" y="2289341"/>
                  <a:pt x="1820672" y="2293834"/>
                  <a:pt x="1822167" y="2297718"/>
                </a:cubicBezTo>
                <a:cubicBezTo>
                  <a:pt x="1823662" y="2301602"/>
                  <a:pt x="1825846" y="2304636"/>
                  <a:pt x="1828719" y="2306820"/>
                </a:cubicBezTo>
                <a:cubicBezTo>
                  <a:pt x="1831592" y="2309004"/>
                  <a:pt x="1835110" y="2310096"/>
                  <a:pt x="1839272" y="2310096"/>
                </a:cubicBezTo>
                <a:cubicBezTo>
                  <a:pt x="1843611" y="2310096"/>
                  <a:pt x="1847239" y="2308946"/>
                  <a:pt x="1850155" y="2306644"/>
                </a:cubicBezTo>
                <a:cubicBezTo>
                  <a:pt x="1853072" y="2304343"/>
                  <a:pt x="1855271" y="2301236"/>
                  <a:pt x="1856751" y="2297322"/>
                </a:cubicBezTo>
                <a:cubicBezTo>
                  <a:pt x="1858232" y="2293409"/>
                  <a:pt x="1858972" y="2289048"/>
                  <a:pt x="1858972" y="2284241"/>
                </a:cubicBezTo>
                <a:cubicBezTo>
                  <a:pt x="1858972" y="2279492"/>
                  <a:pt x="1858246" y="2275204"/>
                  <a:pt x="1856795" y="2271379"/>
                </a:cubicBezTo>
                <a:cubicBezTo>
                  <a:pt x="1855344" y="2267553"/>
                  <a:pt x="1853160" y="2264519"/>
                  <a:pt x="1850243" y="2262277"/>
                </a:cubicBezTo>
                <a:cubicBezTo>
                  <a:pt x="1847327" y="2260034"/>
                  <a:pt x="1843669" y="2258913"/>
                  <a:pt x="1839272" y="2258913"/>
                </a:cubicBezTo>
                <a:close/>
                <a:moveTo>
                  <a:pt x="1627436" y="2258913"/>
                </a:moveTo>
                <a:cubicBezTo>
                  <a:pt x="1623302" y="2258913"/>
                  <a:pt x="1619733" y="2259932"/>
                  <a:pt x="1616729" y="2261969"/>
                </a:cubicBezTo>
                <a:cubicBezTo>
                  <a:pt x="1613724" y="2264006"/>
                  <a:pt x="1611415" y="2266652"/>
                  <a:pt x="1609803" y="2269906"/>
                </a:cubicBezTo>
                <a:lnTo>
                  <a:pt x="1607750" y="2278788"/>
                </a:lnTo>
                <a:lnTo>
                  <a:pt x="1645904" y="2278788"/>
                </a:lnTo>
                <a:cubicBezTo>
                  <a:pt x="1645904" y="2274977"/>
                  <a:pt x="1645149" y="2271577"/>
                  <a:pt x="1643639" y="2268587"/>
                </a:cubicBezTo>
                <a:cubicBezTo>
                  <a:pt x="1642130" y="2265597"/>
                  <a:pt x="1639990" y="2263237"/>
                  <a:pt x="1637219" y="2261507"/>
                </a:cubicBezTo>
                <a:cubicBezTo>
                  <a:pt x="1634449" y="2259778"/>
                  <a:pt x="1631188" y="2258913"/>
                  <a:pt x="1627436" y="2258913"/>
                </a:cubicBezTo>
                <a:close/>
                <a:moveTo>
                  <a:pt x="1370437" y="2258913"/>
                </a:moveTo>
                <a:cubicBezTo>
                  <a:pt x="1365805" y="2258913"/>
                  <a:pt x="1361994" y="2260115"/>
                  <a:pt x="1359004" y="2262519"/>
                </a:cubicBezTo>
                <a:cubicBezTo>
                  <a:pt x="1356014" y="2264922"/>
                  <a:pt x="1353801" y="2268074"/>
                  <a:pt x="1352364" y="2271972"/>
                </a:cubicBezTo>
                <a:cubicBezTo>
                  <a:pt x="1350928" y="2275871"/>
                  <a:pt x="1350210" y="2280078"/>
                  <a:pt x="1350210" y="2284593"/>
                </a:cubicBezTo>
                <a:cubicBezTo>
                  <a:pt x="1350210" y="2289107"/>
                  <a:pt x="1350928" y="2293299"/>
                  <a:pt x="1352364" y="2297168"/>
                </a:cubicBezTo>
                <a:cubicBezTo>
                  <a:pt x="1353801" y="2301038"/>
                  <a:pt x="1356014" y="2304160"/>
                  <a:pt x="1359004" y="2306534"/>
                </a:cubicBezTo>
                <a:cubicBezTo>
                  <a:pt x="1361994" y="2308909"/>
                  <a:pt x="1365805" y="2310096"/>
                  <a:pt x="1370437" y="2310096"/>
                </a:cubicBezTo>
                <a:cubicBezTo>
                  <a:pt x="1375068" y="2310096"/>
                  <a:pt x="1378879" y="2308909"/>
                  <a:pt x="1381869" y="2306534"/>
                </a:cubicBezTo>
                <a:cubicBezTo>
                  <a:pt x="1384860" y="2304160"/>
                  <a:pt x="1387073" y="2301038"/>
                  <a:pt x="1388509" y="2297168"/>
                </a:cubicBezTo>
                <a:cubicBezTo>
                  <a:pt x="1389946" y="2293299"/>
                  <a:pt x="1390664" y="2289107"/>
                  <a:pt x="1390664" y="2284593"/>
                </a:cubicBezTo>
                <a:cubicBezTo>
                  <a:pt x="1390664" y="2280078"/>
                  <a:pt x="1389946" y="2275871"/>
                  <a:pt x="1388509" y="2271972"/>
                </a:cubicBezTo>
                <a:cubicBezTo>
                  <a:pt x="1387073" y="2268074"/>
                  <a:pt x="1384860" y="2264922"/>
                  <a:pt x="1381869" y="2262519"/>
                </a:cubicBezTo>
                <a:cubicBezTo>
                  <a:pt x="1378879" y="2260115"/>
                  <a:pt x="1375068" y="2258913"/>
                  <a:pt x="1370437" y="2258913"/>
                </a:cubicBezTo>
                <a:close/>
                <a:moveTo>
                  <a:pt x="1237087" y="2258913"/>
                </a:moveTo>
                <a:cubicBezTo>
                  <a:pt x="1232455" y="2258913"/>
                  <a:pt x="1228644" y="2260115"/>
                  <a:pt x="1225654" y="2262519"/>
                </a:cubicBezTo>
                <a:cubicBezTo>
                  <a:pt x="1222664" y="2264922"/>
                  <a:pt x="1220451" y="2268074"/>
                  <a:pt x="1219014" y="2271972"/>
                </a:cubicBezTo>
                <a:cubicBezTo>
                  <a:pt x="1217578" y="2275871"/>
                  <a:pt x="1216860" y="2280078"/>
                  <a:pt x="1216860" y="2284593"/>
                </a:cubicBezTo>
                <a:cubicBezTo>
                  <a:pt x="1216860" y="2289107"/>
                  <a:pt x="1217578" y="2293299"/>
                  <a:pt x="1219014" y="2297168"/>
                </a:cubicBezTo>
                <a:cubicBezTo>
                  <a:pt x="1220451" y="2301038"/>
                  <a:pt x="1222664" y="2304160"/>
                  <a:pt x="1225654" y="2306534"/>
                </a:cubicBezTo>
                <a:cubicBezTo>
                  <a:pt x="1228644" y="2308909"/>
                  <a:pt x="1232455" y="2310096"/>
                  <a:pt x="1237087" y="2310096"/>
                </a:cubicBezTo>
                <a:cubicBezTo>
                  <a:pt x="1241718" y="2310096"/>
                  <a:pt x="1245529" y="2308909"/>
                  <a:pt x="1248519" y="2306534"/>
                </a:cubicBezTo>
                <a:cubicBezTo>
                  <a:pt x="1251510" y="2304160"/>
                  <a:pt x="1253723" y="2301038"/>
                  <a:pt x="1255159" y="2297168"/>
                </a:cubicBezTo>
                <a:cubicBezTo>
                  <a:pt x="1256596" y="2293299"/>
                  <a:pt x="1257314" y="2289107"/>
                  <a:pt x="1257314" y="2284593"/>
                </a:cubicBezTo>
                <a:cubicBezTo>
                  <a:pt x="1257314" y="2280078"/>
                  <a:pt x="1256596" y="2275871"/>
                  <a:pt x="1255159" y="2271972"/>
                </a:cubicBezTo>
                <a:cubicBezTo>
                  <a:pt x="1253723" y="2268074"/>
                  <a:pt x="1251510" y="2264922"/>
                  <a:pt x="1248519" y="2262519"/>
                </a:cubicBezTo>
                <a:cubicBezTo>
                  <a:pt x="1245529" y="2260115"/>
                  <a:pt x="1241718" y="2258913"/>
                  <a:pt x="1237087" y="2258913"/>
                </a:cubicBezTo>
                <a:close/>
                <a:moveTo>
                  <a:pt x="913237" y="2258913"/>
                </a:moveTo>
                <a:cubicBezTo>
                  <a:pt x="908605" y="2258913"/>
                  <a:pt x="904794" y="2260115"/>
                  <a:pt x="901804" y="2262519"/>
                </a:cubicBezTo>
                <a:cubicBezTo>
                  <a:pt x="898814" y="2264922"/>
                  <a:pt x="896601" y="2268074"/>
                  <a:pt x="895164" y="2271972"/>
                </a:cubicBezTo>
                <a:cubicBezTo>
                  <a:pt x="893728" y="2275871"/>
                  <a:pt x="893010" y="2280078"/>
                  <a:pt x="893010" y="2284593"/>
                </a:cubicBezTo>
                <a:cubicBezTo>
                  <a:pt x="893010" y="2289107"/>
                  <a:pt x="893728" y="2293299"/>
                  <a:pt x="895164" y="2297168"/>
                </a:cubicBezTo>
                <a:cubicBezTo>
                  <a:pt x="896601" y="2301038"/>
                  <a:pt x="898814" y="2304160"/>
                  <a:pt x="901804" y="2306534"/>
                </a:cubicBezTo>
                <a:cubicBezTo>
                  <a:pt x="904794" y="2308909"/>
                  <a:pt x="908605" y="2310096"/>
                  <a:pt x="913237" y="2310096"/>
                </a:cubicBezTo>
                <a:cubicBezTo>
                  <a:pt x="917868" y="2310096"/>
                  <a:pt x="921679" y="2308909"/>
                  <a:pt x="924669" y="2306534"/>
                </a:cubicBezTo>
                <a:cubicBezTo>
                  <a:pt x="927660" y="2304160"/>
                  <a:pt x="929873" y="2301038"/>
                  <a:pt x="931309" y="2297168"/>
                </a:cubicBezTo>
                <a:cubicBezTo>
                  <a:pt x="932745" y="2293299"/>
                  <a:pt x="933464" y="2289107"/>
                  <a:pt x="933464" y="2284593"/>
                </a:cubicBezTo>
                <a:cubicBezTo>
                  <a:pt x="933464" y="2280078"/>
                  <a:pt x="932745" y="2275871"/>
                  <a:pt x="931309" y="2271972"/>
                </a:cubicBezTo>
                <a:cubicBezTo>
                  <a:pt x="929873" y="2268074"/>
                  <a:pt x="927660" y="2264922"/>
                  <a:pt x="924669" y="2262519"/>
                </a:cubicBezTo>
                <a:cubicBezTo>
                  <a:pt x="921679" y="2260115"/>
                  <a:pt x="917868" y="2258913"/>
                  <a:pt x="913237" y="2258913"/>
                </a:cubicBezTo>
                <a:close/>
                <a:moveTo>
                  <a:pt x="713036" y="2258913"/>
                </a:moveTo>
                <a:cubicBezTo>
                  <a:pt x="708902" y="2258913"/>
                  <a:pt x="705333" y="2259932"/>
                  <a:pt x="702329" y="2261969"/>
                </a:cubicBezTo>
                <a:cubicBezTo>
                  <a:pt x="699324" y="2264006"/>
                  <a:pt x="697015" y="2266652"/>
                  <a:pt x="695403" y="2269906"/>
                </a:cubicBezTo>
                <a:lnTo>
                  <a:pt x="693350" y="2278788"/>
                </a:lnTo>
                <a:lnTo>
                  <a:pt x="731504" y="2278788"/>
                </a:lnTo>
                <a:cubicBezTo>
                  <a:pt x="731504" y="2274977"/>
                  <a:pt x="730749" y="2271577"/>
                  <a:pt x="729239" y="2268587"/>
                </a:cubicBezTo>
                <a:cubicBezTo>
                  <a:pt x="727730" y="2265597"/>
                  <a:pt x="725590" y="2263237"/>
                  <a:pt x="722819" y="2261507"/>
                </a:cubicBezTo>
                <a:cubicBezTo>
                  <a:pt x="720049" y="2259778"/>
                  <a:pt x="716788" y="2258913"/>
                  <a:pt x="713036" y="2258913"/>
                </a:cubicBezTo>
                <a:close/>
                <a:moveTo>
                  <a:pt x="3000348" y="2250470"/>
                </a:moveTo>
                <a:lnTo>
                  <a:pt x="3042033" y="2250470"/>
                </a:lnTo>
                <a:lnTo>
                  <a:pt x="3042033" y="2260144"/>
                </a:lnTo>
                <a:lnTo>
                  <a:pt x="3010725" y="2260144"/>
                </a:lnTo>
                <a:lnTo>
                  <a:pt x="3010725" y="2318011"/>
                </a:lnTo>
                <a:lnTo>
                  <a:pt x="3000348" y="2318011"/>
                </a:lnTo>
                <a:close/>
                <a:moveTo>
                  <a:pt x="2928397" y="2250470"/>
                </a:moveTo>
                <a:lnTo>
                  <a:pt x="2939653" y="2250470"/>
                </a:lnTo>
                <a:lnTo>
                  <a:pt x="2958298" y="2304292"/>
                </a:lnTo>
                <a:lnTo>
                  <a:pt x="2959001" y="2304292"/>
                </a:lnTo>
                <a:lnTo>
                  <a:pt x="2977645" y="2250470"/>
                </a:lnTo>
                <a:lnTo>
                  <a:pt x="2988990" y="2250646"/>
                </a:lnTo>
                <a:lnTo>
                  <a:pt x="2960232" y="2327861"/>
                </a:lnTo>
                <a:cubicBezTo>
                  <a:pt x="2958942" y="2331291"/>
                  <a:pt x="2957345" y="2334142"/>
                  <a:pt x="2955439" y="2336413"/>
                </a:cubicBezTo>
                <a:cubicBezTo>
                  <a:pt x="2953534" y="2338685"/>
                  <a:pt x="2951328" y="2340378"/>
                  <a:pt x="2948822" y="2341492"/>
                </a:cubicBezTo>
                <a:cubicBezTo>
                  <a:pt x="2946315" y="2342606"/>
                  <a:pt x="2943494" y="2343163"/>
                  <a:pt x="2940357" y="2343163"/>
                </a:cubicBezTo>
                <a:cubicBezTo>
                  <a:pt x="2938598" y="2343163"/>
                  <a:pt x="2937030" y="2343024"/>
                  <a:pt x="2935652" y="2342745"/>
                </a:cubicBezTo>
                <a:cubicBezTo>
                  <a:pt x="2934274" y="2342467"/>
                  <a:pt x="2933321" y="2342196"/>
                  <a:pt x="2932794" y="2341932"/>
                </a:cubicBezTo>
                <a:lnTo>
                  <a:pt x="2935432" y="2332786"/>
                </a:lnTo>
                <a:cubicBezTo>
                  <a:pt x="2939214" y="2333753"/>
                  <a:pt x="2942365" y="2333731"/>
                  <a:pt x="2944886" y="2332720"/>
                </a:cubicBezTo>
                <a:cubicBezTo>
                  <a:pt x="2947407" y="2331708"/>
                  <a:pt x="2949591" y="2328682"/>
                  <a:pt x="2951438" y="2323640"/>
                </a:cubicBezTo>
                <a:lnTo>
                  <a:pt x="2953373" y="2318363"/>
                </a:lnTo>
                <a:close/>
                <a:moveTo>
                  <a:pt x="2866443" y="2250470"/>
                </a:moveTo>
                <a:lnTo>
                  <a:pt x="2911471" y="2250470"/>
                </a:lnTo>
                <a:lnTo>
                  <a:pt x="2911471" y="2318011"/>
                </a:lnTo>
                <a:lnTo>
                  <a:pt x="2901093" y="2318011"/>
                </a:lnTo>
                <a:lnTo>
                  <a:pt x="2901093" y="2260144"/>
                </a:lnTo>
                <a:lnTo>
                  <a:pt x="2876293" y="2260144"/>
                </a:lnTo>
                <a:lnTo>
                  <a:pt x="2875238" y="2284241"/>
                </a:lnTo>
                <a:cubicBezTo>
                  <a:pt x="2875003" y="2289781"/>
                  <a:pt x="2874512" y="2294655"/>
                  <a:pt x="2873765" y="2298861"/>
                </a:cubicBezTo>
                <a:cubicBezTo>
                  <a:pt x="2873017" y="2303068"/>
                  <a:pt x="2871889" y="2306593"/>
                  <a:pt x="2870379" y="2309437"/>
                </a:cubicBezTo>
                <a:cubicBezTo>
                  <a:pt x="2868869" y="2312280"/>
                  <a:pt x="2866869" y="2314420"/>
                  <a:pt x="2864377" y="2315856"/>
                </a:cubicBezTo>
                <a:cubicBezTo>
                  <a:pt x="2861885" y="2317293"/>
                  <a:pt x="2858763" y="2318011"/>
                  <a:pt x="2855011" y="2318011"/>
                </a:cubicBezTo>
                <a:lnTo>
                  <a:pt x="2851493" y="2318011"/>
                </a:lnTo>
                <a:lnTo>
                  <a:pt x="2851493" y="2308337"/>
                </a:lnTo>
                <a:lnTo>
                  <a:pt x="2853955" y="2308337"/>
                </a:lnTo>
                <a:cubicBezTo>
                  <a:pt x="2855978" y="2308337"/>
                  <a:pt x="2857664" y="2307934"/>
                  <a:pt x="2859012" y="2307128"/>
                </a:cubicBezTo>
                <a:cubicBezTo>
                  <a:pt x="2860361" y="2306322"/>
                  <a:pt x="2861453" y="2304900"/>
                  <a:pt x="2862288" y="2302863"/>
                </a:cubicBezTo>
                <a:cubicBezTo>
                  <a:pt x="2863123" y="2300825"/>
                  <a:pt x="2863768" y="2297982"/>
                  <a:pt x="2864223" y="2294332"/>
                </a:cubicBezTo>
                <a:cubicBezTo>
                  <a:pt x="2864677" y="2290683"/>
                  <a:pt x="2865007" y="2286029"/>
                  <a:pt x="2865212" y="2280371"/>
                </a:cubicBezTo>
                <a:close/>
                <a:moveTo>
                  <a:pt x="2718847" y="2250470"/>
                </a:moveTo>
                <a:lnTo>
                  <a:pt x="2730103" y="2250470"/>
                </a:lnTo>
                <a:lnTo>
                  <a:pt x="2748748" y="2304292"/>
                </a:lnTo>
                <a:lnTo>
                  <a:pt x="2749451" y="2304292"/>
                </a:lnTo>
                <a:lnTo>
                  <a:pt x="2768095" y="2250470"/>
                </a:lnTo>
                <a:lnTo>
                  <a:pt x="2779440" y="2250646"/>
                </a:lnTo>
                <a:lnTo>
                  <a:pt x="2750682" y="2327861"/>
                </a:lnTo>
                <a:cubicBezTo>
                  <a:pt x="2749393" y="2331291"/>
                  <a:pt x="2747795" y="2334142"/>
                  <a:pt x="2745889" y="2336413"/>
                </a:cubicBezTo>
                <a:cubicBezTo>
                  <a:pt x="2743984" y="2338685"/>
                  <a:pt x="2741778" y="2340378"/>
                  <a:pt x="2739271" y="2341492"/>
                </a:cubicBezTo>
                <a:cubicBezTo>
                  <a:pt x="2736765" y="2342606"/>
                  <a:pt x="2733944" y="2343163"/>
                  <a:pt x="2730807" y="2343163"/>
                </a:cubicBezTo>
                <a:cubicBezTo>
                  <a:pt x="2729048" y="2343163"/>
                  <a:pt x="2727480" y="2343024"/>
                  <a:pt x="2726102" y="2342745"/>
                </a:cubicBezTo>
                <a:cubicBezTo>
                  <a:pt x="2724724" y="2342467"/>
                  <a:pt x="2723771" y="2342196"/>
                  <a:pt x="2723244" y="2341932"/>
                </a:cubicBezTo>
                <a:lnTo>
                  <a:pt x="2725882" y="2332786"/>
                </a:lnTo>
                <a:cubicBezTo>
                  <a:pt x="2729664" y="2333753"/>
                  <a:pt x="2732815" y="2333731"/>
                  <a:pt x="2735336" y="2332720"/>
                </a:cubicBezTo>
                <a:cubicBezTo>
                  <a:pt x="2737857" y="2331708"/>
                  <a:pt x="2740041" y="2328682"/>
                  <a:pt x="2741888" y="2323640"/>
                </a:cubicBezTo>
                <a:lnTo>
                  <a:pt x="2743823" y="2318363"/>
                </a:lnTo>
                <a:close/>
                <a:moveTo>
                  <a:pt x="2596077" y="2250470"/>
                </a:moveTo>
                <a:lnTo>
                  <a:pt x="2608037" y="2250470"/>
                </a:lnTo>
                <a:lnTo>
                  <a:pt x="2624219" y="2278085"/>
                </a:lnTo>
                <a:lnTo>
                  <a:pt x="2640401" y="2250470"/>
                </a:lnTo>
                <a:lnTo>
                  <a:pt x="2652361" y="2250470"/>
                </a:lnTo>
                <a:lnTo>
                  <a:pt x="2630551" y="2284241"/>
                </a:lnTo>
                <a:lnTo>
                  <a:pt x="2652361" y="2318011"/>
                </a:lnTo>
                <a:lnTo>
                  <a:pt x="2640401" y="2318011"/>
                </a:lnTo>
                <a:lnTo>
                  <a:pt x="2624219" y="2291804"/>
                </a:lnTo>
                <a:lnTo>
                  <a:pt x="2608037" y="2318011"/>
                </a:lnTo>
                <a:lnTo>
                  <a:pt x="2596077" y="2318011"/>
                </a:lnTo>
                <a:lnTo>
                  <a:pt x="2617535" y="2284241"/>
                </a:lnTo>
                <a:close/>
                <a:moveTo>
                  <a:pt x="2568543" y="2250470"/>
                </a:moveTo>
                <a:lnTo>
                  <a:pt x="2578921" y="2250470"/>
                </a:lnTo>
                <a:lnTo>
                  <a:pt x="2578921" y="2318011"/>
                </a:lnTo>
                <a:lnTo>
                  <a:pt x="2568543" y="2318011"/>
                </a:lnTo>
                <a:close/>
                <a:moveTo>
                  <a:pt x="2505048" y="2250470"/>
                </a:moveTo>
                <a:lnTo>
                  <a:pt x="2515425" y="2250470"/>
                </a:lnTo>
                <a:lnTo>
                  <a:pt x="2515425" y="2274919"/>
                </a:lnTo>
                <a:lnTo>
                  <a:pt x="2533366" y="2274919"/>
                </a:lnTo>
                <a:cubicBezTo>
                  <a:pt x="2541281" y="2274919"/>
                  <a:pt x="2547335" y="2276927"/>
                  <a:pt x="2551526" y="2280943"/>
                </a:cubicBezTo>
                <a:cubicBezTo>
                  <a:pt x="2555718" y="2284959"/>
                  <a:pt x="2557814" y="2290045"/>
                  <a:pt x="2557814" y="2296201"/>
                </a:cubicBezTo>
                <a:cubicBezTo>
                  <a:pt x="2557814" y="2300246"/>
                  <a:pt x="2556876" y="2303918"/>
                  <a:pt x="2555000" y="2307216"/>
                </a:cubicBezTo>
                <a:cubicBezTo>
                  <a:pt x="2553124" y="2310514"/>
                  <a:pt x="2550368" y="2313138"/>
                  <a:pt x="2546733" y="2315087"/>
                </a:cubicBezTo>
                <a:cubicBezTo>
                  <a:pt x="2543099" y="2317036"/>
                  <a:pt x="2538643" y="2318011"/>
                  <a:pt x="2533366" y="2318011"/>
                </a:cubicBezTo>
                <a:lnTo>
                  <a:pt x="2505048" y="2318011"/>
                </a:lnTo>
                <a:close/>
                <a:moveTo>
                  <a:pt x="2428848" y="2250470"/>
                </a:moveTo>
                <a:lnTo>
                  <a:pt x="2439225" y="2250470"/>
                </a:lnTo>
                <a:lnTo>
                  <a:pt x="2439225" y="2279492"/>
                </a:lnTo>
                <a:lnTo>
                  <a:pt x="2471589" y="2279492"/>
                </a:lnTo>
                <a:lnTo>
                  <a:pt x="2471589" y="2250470"/>
                </a:lnTo>
                <a:lnTo>
                  <a:pt x="2481966" y="2250470"/>
                </a:lnTo>
                <a:lnTo>
                  <a:pt x="2481966" y="2318011"/>
                </a:lnTo>
                <a:lnTo>
                  <a:pt x="2471589" y="2318011"/>
                </a:lnTo>
                <a:lnTo>
                  <a:pt x="2471589" y="2289165"/>
                </a:lnTo>
                <a:lnTo>
                  <a:pt x="2439225" y="2289165"/>
                </a:lnTo>
                <a:lnTo>
                  <a:pt x="2439225" y="2318011"/>
                </a:lnTo>
                <a:lnTo>
                  <a:pt x="2428848" y="2318011"/>
                </a:lnTo>
                <a:close/>
                <a:moveTo>
                  <a:pt x="2285973" y="2250470"/>
                </a:moveTo>
                <a:lnTo>
                  <a:pt x="2296350" y="2250470"/>
                </a:lnTo>
                <a:lnTo>
                  <a:pt x="2296350" y="2302709"/>
                </a:lnTo>
                <a:lnTo>
                  <a:pt x="2328890" y="2250470"/>
                </a:lnTo>
                <a:lnTo>
                  <a:pt x="2340850" y="2250470"/>
                </a:lnTo>
                <a:lnTo>
                  <a:pt x="2340850" y="2318011"/>
                </a:lnTo>
                <a:lnTo>
                  <a:pt x="2330473" y="2318011"/>
                </a:lnTo>
                <a:lnTo>
                  <a:pt x="2330473" y="2265772"/>
                </a:lnTo>
                <a:lnTo>
                  <a:pt x="2298109" y="2318011"/>
                </a:lnTo>
                <a:lnTo>
                  <a:pt x="2285973" y="2318011"/>
                </a:lnTo>
                <a:close/>
                <a:moveTo>
                  <a:pt x="2219298" y="2250470"/>
                </a:moveTo>
                <a:lnTo>
                  <a:pt x="2246912" y="2250470"/>
                </a:lnTo>
                <a:cubicBezTo>
                  <a:pt x="2254182" y="2250470"/>
                  <a:pt x="2259958" y="2252112"/>
                  <a:pt x="2264237" y="2255395"/>
                </a:cubicBezTo>
                <a:cubicBezTo>
                  <a:pt x="2268517" y="2258678"/>
                  <a:pt x="2270657" y="2263017"/>
                  <a:pt x="2270657" y="2268411"/>
                </a:cubicBezTo>
                <a:cubicBezTo>
                  <a:pt x="2270657" y="2272515"/>
                  <a:pt x="2269441" y="2275688"/>
                  <a:pt x="2267008" y="2277931"/>
                </a:cubicBezTo>
                <a:cubicBezTo>
                  <a:pt x="2264575" y="2280173"/>
                  <a:pt x="2261452" y="2281690"/>
                  <a:pt x="2257642" y="2282482"/>
                </a:cubicBezTo>
                <a:cubicBezTo>
                  <a:pt x="2260133" y="2282834"/>
                  <a:pt x="2262559" y="2283713"/>
                  <a:pt x="2264919" y="2285120"/>
                </a:cubicBezTo>
                <a:cubicBezTo>
                  <a:pt x="2267279" y="2286527"/>
                  <a:pt x="2269236" y="2288455"/>
                  <a:pt x="2270789" y="2290902"/>
                </a:cubicBezTo>
                <a:cubicBezTo>
                  <a:pt x="2272343" y="2293350"/>
                  <a:pt x="2273120" y="2296348"/>
                  <a:pt x="2273120" y="2299895"/>
                </a:cubicBezTo>
                <a:cubicBezTo>
                  <a:pt x="2273120" y="2303354"/>
                  <a:pt x="2272240" y="2306447"/>
                  <a:pt x="2270481" y="2309173"/>
                </a:cubicBezTo>
                <a:cubicBezTo>
                  <a:pt x="2268723" y="2311899"/>
                  <a:pt x="2266201" y="2314054"/>
                  <a:pt x="2262918" y="2315637"/>
                </a:cubicBezTo>
                <a:cubicBezTo>
                  <a:pt x="2259635" y="2317220"/>
                  <a:pt x="2255707" y="2318011"/>
                  <a:pt x="2251134" y="2318011"/>
                </a:cubicBezTo>
                <a:lnTo>
                  <a:pt x="2219298" y="2318011"/>
                </a:lnTo>
                <a:close/>
                <a:moveTo>
                  <a:pt x="1739178" y="2250470"/>
                </a:moveTo>
                <a:lnTo>
                  <a:pt x="1794055" y="2250470"/>
                </a:lnTo>
                <a:lnTo>
                  <a:pt x="1794055" y="2260144"/>
                </a:lnTo>
                <a:lnTo>
                  <a:pt x="1771894" y="2260144"/>
                </a:lnTo>
                <a:lnTo>
                  <a:pt x="1771894" y="2318011"/>
                </a:lnTo>
                <a:lnTo>
                  <a:pt x="1761516" y="2318011"/>
                </a:lnTo>
                <a:lnTo>
                  <a:pt x="1761516" y="2260144"/>
                </a:lnTo>
                <a:lnTo>
                  <a:pt x="1739178" y="2260144"/>
                </a:lnTo>
                <a:close/>
                <a:moveTo>
                  <a:pt x="1676373" y="2250470"/>
                </a:moveTo>
                <a:lnTo>
                  <a:pt x="1686751" y="2250470"/>
                </a:lnTo>
                <a:lnTo>
                  <a:pt x="1686751" y="2279844"/>
                </a:lnTo>
                <a:lnTo>
                  <a:pt x="1693610" y="2279844"/>
                </a:lnTo>
                <a:lnTo>
                  <a:pt x="1717883" y="2250470"/>
                </a:lnTo>
                <a:lnTo>
                  <a:pt x="1731250" y="2250470"/>
                </a:lnTo>
                <a:lnTo>
                  <a:pt x="1703988" y="2283009"/>
                </a:lnTo>
                <a:lnTo>
                  <a:pt x="1731602" y="2318011"/>
                </a:lnTo>
                <a:lnTo>
                  <a:pt x="1718235" y="2318011"/>
                </a:lnTo>
                <a:lnTo>
                  <a:pt x="1696073" y="2289517"/>
                </a:lnTo>
                <a:lnTo>
                  <a:pt x="1686751" y="2289517"/>
                </a:lnTo>
                <a:lnTo>
                  <a:pt x="1686751" y="2318011"/>
                </a:lnTo>
                <a:lnTo>
                  <a:pt x="1676373" y="2318011"/>
                </a:lnTo>
                <a:close/>
                <a:moveTo>
                  <a:pt x="1523973" y="2250470"/>
                </a:moveTo>
                <a:lnTo>
                  <a:pt x="1577091" y="2250470"/>
                </a:lnTo>
                <a:lnTo>
                  <a:pt x="1577091" y="2318011"/>
                </a:lnTo>
                <a:lnTo>
                  <a:pt x="1566714" y="2318011"/>
                </a:lnTo>
                <a:lnTo>
                  <a:pt x="1566714" y="2260144"/>
                </a:lnTo>
                <a:lnTo>
                  <a:pt x="1534351" y="2260144"/>
                </a:lnTo>
                <a:lnTo>
                  <a:pt x="1534351" y="2318011"/>
                </a:lnTo>
                <a:lnTo>
                  <a:pt x="1523973" y="2318011"/>
                </a:lnTo>
                <a:close/>
                <a:moveTo>
                  <a:pt x="1285848" y="2250470"/>
                </a:moveTo>
                <a:lnTo>
                  <a:pt x="1327534" y="2250470"/>
                </a:lnTo>
                <a:lnTo>
                  <a:pt x="1327534" y="2260144"/>
                </a:lnTo>
                <a:lnTo>
                  <a:pt x="1296226" y="2260144"/>
                </a:lnTo>
                <a:lnTo>
                  <a:pt x="1296226" y="2318011"/>
                </a:lnTo>
                <a:lnTo>
                  <a:pt x="1285848" y="2318011"/>
                </a:lnTo>
                <a:close/>
                <a:moveTo>
                  <a:pt x="1104873" y="2250470"/>
                </a:moveTo>
                <a:lnTo>
                  <a:pt x="1115251" y="2250470"/>
                </a:lnTo>
                <a:lnTo>
                  <a:pt x="1115251" y="2308337"/>
                </a:lnTo>
                <a:lnTo>
                  <a:pt x="1140754" y="2308337"/>
                </a:lnTo>
                <a:lnTo>
                  <a:pt x="1140754" y="2250470"/>
                </a:lnTo>
                <a:lnTo>
                  <a:pt x="1151132" y="2250470"/>
                </a:lnTo>
                <a:lnTo>
                  <a:pt x="1151132" y="2308337"/>
                </a:lnTo>
                <a:lnTo>
                  <a:pt x="1176635" y="2308337"/>
                </a:lnTo>
                <a:lnTo>
                  <a:pt x="1176635" y="2250470"/>
                </a:lnTo>
                <a:lnTo>
                  <a:pt x="1187013" y="2250470"/>
                </a:lnTo>
                <a:lnTo>
                  <a:pt x="1187013" y="2318011"/>
                </a:lnTo>
                <a:lnTo>
                  <a:pt x="1104873" y="2318011"/>
                </a:lnTo>
                <a:close/>
                <a:moveTo>
                  <a:pt x="1038198" y="2250470"/>
                </a:moveTo>
                <a:lnTo>
                  <a:pt x="1048576" y="2250470"/>
                </a:lnTo>
                <a:lnTo>
                  <a:pt x="1048576" y="2274919"/>
                </a:lnTo>
                <a:lnTo>
                  <a:pt x="1066516" y="2274919"/>
                </a:lnTo>
                <a:cubicBezTo>
                  <a:pt x="1074431" y="2274919"/>
                  <a:pt x="1080485" y="2276927"/>
                  <a:pt x="1084677" y="2280943"/>
                </a:cubicBezTo>
                <a:cubicBezTo>
                  <a:pt x="1088869" y="2284959"/>
                  <a:pt x="1090964" y="2290045"/>
                  <a:pt x="1090964" y="2296201"/>
                </a:cubicBezTo>
                <a:cubicBezTo>
                  <a:pt x="1090964" y="2300246"/>
                  <a:pt x="1090026" y="2303918"/>
                  <a:pt x="1088150" y="2307216"/>
                </a:cubicBezTo>
                <a:cubicBezTo>
                  <a:pt x="1086274" y="2310514"/>
                  <a:pt x="1083519" y="2313138"/>
                  <a:pt x="1079884" y="2315087"/>
                </a:cubicBezTo>
                <a:cubicBezTo>
                  <a:pt x="1076249" y="2317036"/>
                  <a:pt x="1071793" y="2318011"/>
                  <a:pt x="1066516" y="2318011"/>
                </a:cubicBezTo>
                <a:lnTo>
                  <a:pt x="1038198" y="2318011"/>
                </a:lnTo>
                <a:close/>
                <a:moveTo>
                  <a:pt x="970968" y="2250470"/>
                </a:moveTo>
                <a:lnTo>
                  <a:pt x="1015996" y="2250470"/>
                </a:lnTo>
                <a:lnTo>
                  <a:pt x="1015996" y="2318011"/>
                </a:lnTo>
                <a:lnTo>
                  <a:pt x="1005618" y="2318011"/>
                </a:lnTo>
                <a:lnTo>
                  <a:pt x="1005618" y="2260144"/>
                </a:lnTo>
                <a:lnTo>
                  <a:pt x="980818" y="2260144"/>
                </a:lnTo>
                <a:lnTo>
                  <a:pt x="979763" y="2284241"/>
                </a:lnTo>
                <a:cubicBezTo>
                  <a:pt x="979528" y="2289781"/>
                  <a:pt x="979037" y="2294655"/>
                  <a:pt x="978290" y="2298861"/>
                </a:cubicBezTo>
                <a:cubicBezTo>
                  <a:pt x="977542" y="2303068"/>
                  <a:pt x="976414" y="2306593"/>
                  <a:pt x="974904" y="2309437"/>
                </a:cubicBezTo>
                <a:cubicBezTo>
                  <a:pt x="973394" y="2312280"/>
                  <a:pt x="971394" y="2314420"/>
                  <a:pt x="968902" y="2315856"/>
                </a:cubicBezTo>
                <a:cubicBezTo>
                  <a:pt x="966410" y="2317293"/>
                  <a:pt x="963288" y="2318011"/>
                  <a:pt x="959536" y="2318011"/>
                </a:cubicBezTo>
                <a:lnTo>
                  <a:pt x="956018" y="2318011"/>
                </a:lnTo>
                <a:lnTo>
                  <a:pt x="956018" y="2308337"/>
                </a:lnTo>
                <a:lnTo>
                  <a:pt x="958480" y="2308337"/>
                </a:lnTo>
                <a:cubicBezTo>
                  <a:pt x="960503" y="2308337"/>
                  <a:pt x="962189" y="2307934"/>
                  <a:pt x="963537" y="2307128"/>
                </a:cubicBezTo>
                <a:cubicBezTo>
                  <a:pt x="964886" y="2306322"/>
                  <a:pt x="965978" y="2304900"/>
                  <a:pt x="966813" y="2302863"/>
                </a:cubicBezTo>
                <a:cubicBezTo>
                  <a:pt x="967649" y="2300825"/>
                  <a:pt x="968294" y="2297982"/>
                  <a:pt x="968748" y="2294332"/>
                </a:cubicBezTo>
                <a:cubicBezTo>
                  <a:pt x="969202" y="2290683"/>
                  <a:pt x="969532" y="2286029"/>
                  <a:pt x="969737" y="2280371"/>
                </a:cubicBezTo>
                <a:close/>
                <a:moveTo>
                  <a:pt x="609573" y="2250470"/>
                </a:moveTo>
                <a:lnTo>
                  <a:pt x="619951" y="2250470"/>
                </a:lnTo>
                <a:lnTo>
                  <a:pt x="619951" y="2302709"/>
                </a:lnTo>
                <a:lnTo>
                  <a:pt x="652490" y="2250470"/>
                </a:lnTo>
                <a:lnTo>
                  <a:pt x="664450" y="2250470"/>
                </a:lnTo>
                <a:lnTo>
                  <a:pt x="664450" y="2318011"/>
                </a:lnTo>
                <a:lnTo>
                  <a:pt x="654073" y="2318011"/>
                </a:lnTo>
                <a:lnTo>
                  <a:pt x="654073" y="2265772"/>
                </a:lnTo>
                <a:lnTo>
                  <a:pt x="621709" y="2318011"/>
                </a:lnTo>
                <a:lnTo>
                  <a:pt x="609573" y="2318011"/>
                </a:lnTo>
                <a:close/>
                <a:moveTo>
                  <a:pt x="533373" y="2250470"/>
                </a:moveTo>
                <a:lnTo>
                  <a:pt x="543751" y="2250470"/>
                </a:lnTo>
                <a:lnTo>
                  <a:pt x="543751" y="2279492"/>
                </a:lnTo>
                <a:lnTo>
                  <a:pt x="576114" y="2279492"/>
                </a:lnTo>
                <a:lnTo>
                  <a:pt x="576114" y="2250470"/>
                </a:lnTo>
                <a:lnTo>
                  <a:pt x="586491" y="2250470"/>
                </a:lnTo>
                <a:lnTo>
                  <a:pt x="586491" y="2318011"/>
                </a:lnTo>
                <a:lnTo>
                  <a:pt x="576114" y="2318011"/>
                </a:lnTo>
                <a:lnTo>
                  <a:pt x="576114" y="2289165"/>
                </a:lnTo>
                <a:lnTo>
                  <a:pt x="543751" y="2289165"/>
                </a:lnTo>
                <a:lnTo>
                  <a:pt x="543751" y="2318011"/>
                </a:lnTo>
                <a:lnTo>
                  <a:pt x="533373" y="2318011"/>
                </a:lnTo>
                <a:close/>
                <a:moveTo>
                  <a:pt x="276198" y="2250470"/>
                </a:moveTo>
                <a:lnTo>
                  <a:pt x="286576" y="2250470"/>
                </a:lnTo>
                <a:lnTo>
                  <a:pt x="286576" y="2279844"/>
                </a:lnTo>
                <a:lnTo>
                  <a:pt x="293435" y="2279844"/>
                </a:lnTo>
                <a:lnTo>
                  <a:pt x="317708" y="2250470"/>
                </a:lnTo>
                <a:lnTo>
                  <a:pt x="331075" y="2250470"/>
                </a:lnTo>
                <a:lnTo>
                  <a:pt x="303813" y="2283009"/>
                </a:lnTo>
                <a:lnTo>
                  <a:pt x="331427" y="2318011"/>
                </a:lnTo>
                <a:lnTo>
                  <a:pt x="318059" y="2318011"/>
                </a:lnTo>
                <a:lnTo>
                  <a:pt x="295898" y="2289517"/>
                </a:lnTo>
                <a:lnTo>
                  <a:pt x="286576" y="2289517"/>
                </a:lnTo>
                <a:lnTo>
                  <a:pt x="286576" y="2318011"/>
                </a:lnTo>
                <a:lnTo>
                  <a:pt x="276198" y="2318011"/>
                </a:lnTo>
                <a:close/>
                <a:moveTo>
                  <a:pt x="2818061" y="2249591"/>
                </a:moveTo>
                <a:cubicBezTo>
                  <a:pt x="2822810" y="2249591"/>
                  <a:pt x="2827090" y="2250470"/>
                  <a:pt x="2830901" y="2252229"/>
                </a:cubicBezTo>
                <a:cubicBezTo>
                  <a:pt x="2834712" y="2253988"/>
                  <a:pt x="2837833" y="2256450"/>
                  <a:pt x="2840267" y="2259616"/>
                </a:cubicBezTo>
                <a:cubicBezTo>
                  <a:pt x="2842700" y="2262782"/>
                  <a:pt x="2844209" y="2266476"/>
                  <a:pt x="2844796" y="2270697"/>
                </a:cubicBezTo>
                <a:lnTo>
                  <a:pt x="2834419" y="2270697"/>
                </a:lnTo>
                <a:cubicBezTo>
                  <a:pt x="2833627" y="2267619"/>
                  <a:pt x="2831875" y="2264886"/>
                  <a:pt x="2829164" y="2262496"/>
                </a:cubicBezTo>
                <a:cubicBezTo>
                  <a:pt x="2826452" y="2260107"/>
                  <a:pt x="2822810" y="2258913"/>
                  <a:pt x="2818237" y="2258913"/>
                </a:cubicBezTo>
                <a:cubicBezTo>
                  <a:pt x="2814191" y="2258913"/>
                  <a:pt x="2810652" y="2259961"/>
                  <a:pt x="2807618" y="2262057"/>
                </a:cubicBezTo>
                <a:cubicBezTo>
                  <a:pt x="2804583" y="2264153"/>
                  <a:pt x="2802224" y="2267099"/>
                  <a:pt x="2800538" y="2270895"/>
                </a:cubicBezTo>
                <a:cubicBezTo>
                  <a:pt x="2798852" y="2274691"/>
                  <a:pt x="2798010" y="2279140"/>
                  <a:pt x="2798010" y="2284241"/>
                </a:cubicBezTo>
                <a:cubicBezTo>
                  <a:pt x="2798010" y="2289459"/>
                  <a:pt x="2798838" y="2294002"/>
                  <a:pt x="2800494" y="2297872"/>
                </a:cubicBezTo>
                <a:cubicBezTo>
                  <a:pt x="2802150" y="2301741"/>
                  <a:pt x="2804496" y="2304746"/>
                  <a:pt x="2807529" y="2306886"/>
                </a:cubicBezTo>
                <a:cubicBezTo>
                  <a:pt x="2810564" y="2309026"/>
                  <a:pt x="2814133" y="2310096"/>
                  <a:pt x="2818237" y="2310096"/>
                </a:cubicBezTo>
                <a:cubicBezTo>
                  <a:pt x="2820934" y="2310096"/>
                  <a:pt x="2823381" y="2309627"/>
                  <a:pt x="2825580" y="2308689"/>
                </a:cubicBezTo>
                <a:cubicBezTo>
                  <a:pt x="2827779" y="2307751"/>
                  <a:pt x="2829640" y="2306403"/>
                  <a:pt x="2831165" y="2304644"/>
                </a:cubicBezTo>
                <a:cubicBezTo>
                  <a:pt x="2832689" y="2302885"/>
                  <a:pt x="2833774" y="2300774"/>
                  <a:pt x="2834419" y="2298312"/>
                </a:cubicBezTo>
                <a:lnTo>
                  <a:pt x="2844796" y="2298312"/>
                </a:lnTo>
                <a:cubicBezTo>
                  <a:pt x="2844209" y="2302299"/>
                  <a:pt x="2842766" y="2305882"/>
                  <a:pt x="2840465" y="2309063"/>
                </a:cubicBezTo>
                <a:cubicBezTo>
                  <a:pt x="2838163" y="2312243"/>
                  <a:pt x="2835129" y="2314765"/>
                  <a:pt x="2831362" y="2316626"/>
                </a:cubicBezTo>
                <a:cubicBezTo>
                  <a:pt x="2827595" y="2318488"/>
                  <a:pt x="2823220" y="2319418"/>
                  <a:pt x="2818237" y="2319418"/>
                </a:cubicBezTo>
                <a:cubicBezTo>
                  <a:pt x="2811905" y="2319418"/>
                  <a:pt x="2806452" y="2317923"/>
                  <a:pt x="2801879" y="2314933"/>
                </a:cubicBezTo>
                <a:cubicBezTo>
                  <a:pt x="2797306" y="2311943"/>
                  <a:pt x="2793788" y="2307824"/>
                  <a:pt x="2791326" y="2302577"/>
                </a:cubicBezTo>
                <a:cubicBezTo>
                  <a:pt x="2788863" y="2297330"/>
                  <a:pt x="2787632" y="2291335"/>
                  <a:pt x="2787632" y="2284593"/>
                </a:cubicBezTo>
                <a:cubicBezTo>
                  <a:pt x="2787632" y="2277733"/>
                  <a:pt x="2788900" y="2271672"/>
                  <a:pt x="2791436" y="2266410"/>
                </a:cubicBezTo>
                <a:cubicBezTo>
                  <a:pt x="2793972" y="2261148"/>
                  <a:pt x="2797518" y="2257029"/>
                  <a:pt x="2802077" y="2254054"/>
                </a:cubicBezTo>
                <a:cubicBezTo>
                  <a:pt x="2806635" y="2251079"/>
                  <a:pt x="2811963" y="2249591"/>
                  <a:pt x="2818061" y="2249591"/>
                </a:cubicBezTo>
                <a:close/>
                <a:moveTo>
                  <a:pt x="2389436" y="2249591"/>
                </a:moveTo>
                <a:cubicBezTo>
                  <a:pt x="2394185" y="2249591"/>
                  <a:pt x="2398465" y="2250470"/>
                  <a:pt x="2402275" y="2252229"/>
                </a:cubicBezTo>
                <a:cubicBezTo>
                  <a:pt x="2406087" y="2253988"/>
                  <a:pt x="2409208" y="2256450"/>
                  <a:pt x="2411641" y="2259616"/>
                </a:cubicBezTo>
                <a:cubicBezTo>
                  <a:pt x="2414075" y="2262782"/>
                  <a:pt x="2415584" y="2266476"/>
                  <a:pt x="2416171" y="2270697"/>
                </a:cubicBezTo>
                <a:lnTo>
                  <a:pt x="2405793" y="2270697"/>
                </a:lnTo>
                <a:cubicBezTo>
                  <a:pt x="2405002" y="2267619"/>
                  <a:pt x="2403250" y="2264886"/>
                  <a:pt x="2400539" y="2262496"/>
                </a:cubicBezTo>
                <a:cubicBezTo>
                  <a:pt x="2397827" y="2260107"/>
                  <a:pt x="2394185" y="2258913"/>
                  <a:pt x="2389612" y="2258913"/>
                </a:cubicBezTo>
                <a:cubicBezTo>
                  <a:pt x="2385566" y="2258913"/>
                  <a:pt x="2382026" y="2259961"/>
                  <a:pt x="2378992" y="2262057"/>
                </a:cubicBezTo>
                <a:cubicBezTo>
                  <a:pt x="2375958" y="2264153"/>
                  <a:pt x="2373599" y="2267099"/>
                  <a:pt x="2371913" y="2270895"/>
                </a:cubicBezTo>
                <a:cubicBezTo>
                  <a:pt x="2370227" y="2274691"/>
                  <a:pt x="2369384" y="2279140"/>
                  <a:pt x="2369384" y="2284241"/>
                </a:cubicBezTo>
                <a:cubicBezTo>
                  <a:pt x="2369384" y="2289459"/>
                  <a:pt x="2370213" y="2294002"/>
                  <a:pt x="2371869" y="2297872"/>
                </a:cubicBezTo>
                <a:cubicBezTo>
                  <a:pt x="2373525" y="2301741"/>
                  <a:pt x="2375870" y="2304746"/>
                  <a:pt x="2378904" y="2306886"/>
                </a:cubicBezTo>
                <a:cubicBezTo>
                  <a:pt x="2381939" y="2309026"/>
                  <a:pt x="2385508" y="2310096"/>
                  <a:pt x="2389612" y="2310096"/>
                </a:cubicBezTo>
                <a:cubicBezTo>
                  <a:pt x="2392309" y="2310096"/>
                  <a:pt x="2394756" y="2309627"/>
                  <a:pt x="2396955" y="2308689"/>
                </a:cubicBezTo>
                <a:cubicBezTo>
                  <a:pt x="2399154" y="2307751"/>
                  <a:pt x="2401015" y="2306403"/>
                  <a:pt x="2402539" y="2304644"/>
                </a:cubicBezTo>
                <a:cubicBezTo>
                  <a:pt x="2404064" y="2302885"/>
                  <a:pt x="2405149" y="2300774"/>
                  <a:pt x="2405793" y="2298312"/>
                </a:cubicBezTo>
                <a:lnTo>
                  <a:pt x="2416171" y="2298312"/>
                </a:lnTo>
                <a:cubicBezTo>
                  <a:pt x="2415584" y="2302299"/>
                  <a:pt x="2414141" y="2305882"/>
                  <a:pt x="2411839" y="2309063"/>
                </a:cubicBezTo>
                <a:cubicBezTo>
                  <a:pt x="2409538" y="2312243"/>
                  <a:pt x="2406504" y="2314765"/>
                  <a:pt x="2402737" y="2316626"/>
                </a:cubicBezTo>
                <a:cubicBezTo>
                  <a:pt x="2398970" y="2318488"/>
                  <a:pt x="2394595" y="2319418"/>
                  <a:pt x="2389612" y="2319418"/>
                </a:cubicBezTo>
                <a:cubicBezTo>
                  <a:pt x="2383279" y="2319418"/>
                  <a:pt x="2377827" y="2317923"/>
                  <a:pt x="2373254" y="2314933"/>
                </a:cubicBezTo>
                <a:cubicBezTo>
                  <a:pt x="2368681" y="2311943"/>
                  <a:pt x="2365163" y="2307824"/>
                  <a:pt x="2362701" y="2302577"/>
                </a:cubicBezTo>
                <a:cubicBezTo>
                  <a:pt x="2360238" y="2297330"/>
                  <a:pt x="2359007" y="2291335"/>
                  <a:pt x="2359007" y="2284593"/>
                </a:cubicBezTo>
                <a:cubicBezTo>
                  <a:pt x="2359007" y="2277733"/>
                  <a:pt x="2360275" y="2271672"/>
                  <a:pt x="2362811" y="2266410"/>
                </a:cubicBezTo>
                <a:cubicBezTo>
                  <a:pt x="2365347" y="2261148"/>
                  <a:pt x="2368893" y="2257029"/>
                  <a:pt x="2373452" y="2254054"/>
                </a:cubicBezTo>
                <a:cubicBezTo>
                  <a:pt x="2378010" y="2251079"/>
                  <a:pt x="2383338" y="2249591"/>
                  <a:pt x="2389436" y="2249591"/>
                </a:cubicBezTo>
                <a:close/>
                <a:moveTo>
                  <a:pt x="2173878" y="2249591"/>
                </a:moveTo>
                <a:cubicBezTo>
                  <a:pt x="2179565" y="2249591"/>
                  <a:pt x="2184578" y="2251013"/>
                  <a:pt x="2188917" y="2253856"/>
                </a:cubicBezTo>
                <a:cubicBezTo>
                  <a:pt x="2193255" y="2256700"/>
                  <a:pt x="2196641" y="2260730"/>
                  <a:pt x="2199074" y="2265948"/>
                </a:cubicBezTo>
                <a:cubicBezTo>
                  <a:pt x="2201507" y="2271166"/>
                  <a:pt x="2202724" y="2277322"/>
                  <a:pt x="2202724" y="2284417"/>
                </a:cubicBezTo>
                <a:cubicBezTo>
                  <a:pt x="2202724" y="2291569"/>
                  <a:pt x="2201507" y="2297762"/>
                  <a:pt x="2199074" y="2302995"/>
                </a:cubicBezTo>
                <a:cubicBezTo>
                  <a:pt x="2196641" y="2308227"/>
                  <a:pt x="2193270" y="2312273"/>
                  <a:pt x="2188961" y="2315131"/>
                </a:cubicBezTo>
                <a:cubicBezTo>
                  <a:pt x="2184651" y="2317989"/>
                  <a:pt x="2179683" y="2319418"/>
                  <a:pt x="2174054" y="2319418"/>
                </a:cubicBezTo>
                <a:cubicBezTo>
                  <a:pt x="2169716" y="2319418"/>
                  <a:pt x="2166242" y="2318693"/>
                  <a:pt x="2163633" y="2317242"/>
                </a:cubicBezTo>
                <a:cubicBezTo>
                  <a:pt x="2161024" y="2315791"/>
                  <a:pt x="2159016" y="2314134"/>
                  <a:pt x="2157609" y="2312273"/>
                </a:cubicBezTo>
                <a:cubicBezTo>
                  <a:pt x="2156202" y="2310411"/>
                  <a:pt x="2155117" y="2308865"/>
                  <a:pt x="2154355" y="2307634"/>
                </a:cubicBezTo>
                <a:lnTo>
                  <a:pt x="2153475" y="2307634"/>
                </a:lnTo>
                <a:lnTo>
                  <a:pt x="2153475" y="2343339"/>
                </a:lnTo>
                <a:lnTo>
                  <a:pt x="2143098" y="2343339"/>
                </a:lnTo>
                <a:lnTo>
                  <a:pt x="2143098" y="2250470"/>
                </a:lnTo>
                <a:lnTo>
                  <a:pt x="2153124" y="2250470"/>
                </a:lnTo>
                <a:lnTo>
                  <a:pt x="2153124" y="2261199"/>
                </a:lnTo>
                <a:lnTo>
                  <a:pt x="2154355" y="2261199"/>
                </a:lnTo>
                <a:cubicBezTo>
                  <a:pt x="2155117" y="2260027"/>
                  <a:pt x="2156180" y="2258524"/>
                  <a:pt x="2157543" y="2256692"/>
                </a:cubicBezTo>
                <a:cubicBezTo>
                  <a:pt x="2158906" y="2254860"/>
                  <a:pt x="2160870" y="2253218"/>
                  <a:pt x="2163435" y="2251767"/>
                </a:cubicBezTo>
                <a:cubicBezTo>
                  <a:pt x="2166000" y="2250316"/>
                  <a:pt x="2169481" y="2249591"/>
                  <a:pt x="2173878" y="2249591"/>
                </a:cubicBezTo>
                <a:close/>
                <a:moveTo>
                  <a:pt x="2094161" y="2249591"/>
                </a:moveTo>
                <a:cubicBezTo>
                  <a:pt x="2097678" y="2249591"/>
                  <a:pt x="2101152" y="2250177"/>
                  <a:pt x="2104582" y="2251350"/>
                </a:cubicBezTo>
                <a:cubicBezTo>
                  <a:pt x="2108012" y="2252522"/>
                  <a:pt x="2111134" y="2254420"/>
                  <a:pt x="2113948" y="2257044"/>
                </a:cubicBezTo>
                <a:cubicBezTo>
                  <a:pt x="2116762" y="2259668"/>
                  <a:pt x="2119005" y="2263134"/>
                  <a:pt x="2120676" y="2267443"/>
                </a:cubicBezTo>
                <a:cubicBezTo>
                  <a:pt x="2122347" y="2271753"/>
                  <a:pt x="2123182" y="2277059"/>
                  <a:pt x="2123182" y="2283361"/>
                </a:cubicBezTo>
                <a:lnTo>
                  <a:pt x="2123182" y="2287758"/>
                </a:lnTo>
                <a:lnTo>
                  <a:pt x="2074399" y="2287758"/>
                </a:lnTo>
                <a:lnTo>
                  <a:pt x="2076770" y="2299301"/>
                </a:lnTo>
                <a:cubicBezTo>
                  <a:pt x="2078543" y="2302834"/>
                  <a:pt x="2081013" y="2305516"/>
                  <a:pt x="2084179" y="2307348"/>
                </a:cubicBezTo>
                <a:cubicBezTo>
                  <a:pt x="2087345" y="2309180"/>
                  <a:pt x="2091024" y="2310096"/>
                  <a:pt x="2095216" y="2310096"/>
                </a:cubicBezTo>
                <a:cubicBezTo>
                  <a:pt x="2097942" y="2310096"/>
                  <a:pt x="2100412" y="2309708"/>
                  <a:pt x="2102625" y="2308931"/>
                </a:cubicBezTo>
                <a:cubicBezTo>
                  <a:pt x="2104838" y="2308154"/>
                  <a:pt x="2106751" y="2306982"/>
                  <a:pt x="2108364" y="2305413"/>
                </a:cubicBezTo>
                <a:cubicBezTo>
                  <a:pt x="2109976" y="2303845"/>
                  <a:pt x="2111222" y="2301888"/>
                  <a:pt x="2112101" y="2299543"/>
                </a:cubicBezTo>
                <a:lnTo>
                  <a:pt x="2122127" y="2302357"/>
                </a:lnTo>
                <a:cubicBezTo>
                  <a:pt x="2121072" y="2305758"/>
                  <a:pt x="2119298" y="2308740"/>
                  <a:pt x="2116806" y="2311305"/>
                </a:cubicBezTo>
                <a:cubicBezTo>
                  <a:pt x="2114315" y="2313870"/>
                  <a:pt x="2111237" y="2315864"/>
                  <a:pt x="2107572" y="2317286"/>
                </a:cubicBezTo>
                <a:cubicBezTo>
                  <a:pt x="2103908" y="2318707"/>
                  <a:pt x="2099789" y="2319418"/>
                  <a:pt x="2095216" y="2319418"/>
                </a:cubicBezTo>
                <a:cubicBezTo>
                  <a:pt x="2088708" y="2319418"/>
                  <a:pt x="2083102" y="2317974"/>
                  <a:pt x="2078397" y="2315087"/>
                </a:cubicBezTo>
                <a:cubicBezTo>
                  <a:pt x="2073692" y="2312200"/>
                  <a:pt x="2070071" y="2308154"/>
                  <a:pt x="2067536" y="2302951"/>
                </a:cubicBezTo>
                <a:cubicBezTo>
                  <a:pt x="2065000" y="2297747"/>
                  <a:pt x="2063732" y="2291687"/>
                  <a:pt x="2063732" y="2284768"/>
                </a:cubicBezTo>
                <a:cubicBezTo>
                  <a:pt x="2063732" y="2277850"/>
                  <a:pt x="2065000" y="2271745"/>
                  <a:pt x="2067536" y="2266454"/>
                </a:cubicBezTo>
                <a:cubicBezTo>
                  <a:pt x="2070071" y="2261163"/>
                  <a:pt x="2073618" y="2257029"/>
                  <a:pt x="2078177" y="2254054"/>
                </a:cubicBezTo>
                <a:cubicBezTo>
                  <a:pt x="2082735" y="2251079"/>
                  <a:pt x="2088063" y="2249591"/>
                  <a:pt x="2094161" y="2249591"/>
                </a:cubicBezTo>
                <a:close/>
                <a:moveTo>
                  <a:pt x="2027486" y="2249591"/>
                </a:moveTo>
                <a:cubicBezTo>
                  <a:pt x="2032235" y="2249591"/>
                  <a:pt x="2036514" y="2250470"/>
                  <a:pt x="2040325" y="2252229"/>
                </a:cubicBezTo>
                <a:cubicBezTo>
                  <a:pt x="2044136" y="2253988"/>
                  <a:pt x="2047258" y="2256450"/>
                  <a:pt x="2049692" y="2259616"/>
                </a:cubicBezTo>
                <a:cubicBezTo>
                  <a:pt x="2052125" y="2262782"/>
                  <a:pt x="2053634" y="2266476"/>
                  <a:pt x="2054221" y="2270697"/>
                </a:cubicBezTo>
                <a:lnTo>
                  <a:pt x="2043843" y="2270697"/>
                </a:lnTo>
                <a:cubicBezTo>
                  <a:pt x="2043052" y="2267619"/>
                  <a:pt x="2041300" y="2264886"/>
                  <a:pt x="2038589" y="2262496"/>
                </a:cubicBezTo>
                <a:cubicBezTo>
                  <a:pt x="2035877" y="2260107"/>
                  <a:pt x="2032235" y="2258913"/>
                  <a:pt x="2027662" y="2258913"/>
                </a:cubicBezTo>
                <a:cubicBezTo>
                  <a:pt x="2023616" y="2258913"/>
                  <a:pt x="2020076" y="2259961"/>
                  <a:pt x="2017042" y="2262057"/>
                </a:cubicBezTo>
                <a:cubicBezTo>
                  <a:pt x="2014008" y="2264153"/>
                  <a:pt x="2011648" y="2267099"/>
                  <a:pt x="2009963" y="2270895"/>
                </a:cubicBezTo>
                <a:cubicBezTo>
                  <a:pt x="2008277" y="2274691"/>
                  <a:pt x="2007434" y="2279140"/>
                  <a:pt x="2007434" y="2284241"/>
                </a:cubicBezTo>
                <a:cubicBezTo>
                  <a:pt x="2007434" y="2289459"/>
                  <a:pt x="2008263" y="2294002"/>
                  <a:pt x="2009919" y="2297872"/>
                </a:cubicBezTo>
                <a:cubicBezTo>
                  <a:pt x="2011575" y="2301741"/>
                  <a:pt x="2013920" y="2304746"/>
                  <a:pt x="2016954" y="2306886"/>
                </a:cubicBezTo>
                <a:cubicBezTo>
                  <a:pt x="2019988" y="2309026"/>
                  <a:pt x="2023558" y="2310096"/>
                  <a:pt x="2027662" y="2310096"/>
                </a:cubicBezTo>
                <a:cubicBezTo>
                  <a:pt x="2030358" y="2310096"/>
                  <a:pt x="2032806" y="2309627"/>
                  <a:pt x="2035005" y="2308689"/>
                </a:cubicBezTo>
                <a:cubicBezTo>
                  <a:pt x="2037204" y="2307751"/>
                  <a:pt x="2039065" y="2306403"/>
                  <a:pt x="2040589" y="2304644"/>
                </a:cubicBezTo>
                <a:cubicBezTo>
                  <a:pt x="2042114" y="2302885"/>
                  <a:pt x="2043198" y="2300774"/>
                  <a:pt x="2043843" y="2298312"/>
                </a:cubicBezTo>
                <a:lnTo>
                  <a:pt x="2054221" y="2298312"/>
                </a:lnTo>
                <a:cubicBezTo>
                  <a:pt x="2053634" y="2302299"/>
                  <a:pt x="2052191" y="2305882"/>
                  <a:pt x="2049889" y="2309063"/>
                </a:cubicBezTo>
                <a:cubicBezTo>
                  <a:pt x="2047588" y="2312243"/>
                  <a:pt x="2044554" y="2314765"/>
                  <a:pt x="2040787" y="2316626"/>
                </a:cubicBezTo>
                <a:cubicBezTo>
                  <a:pt x="2037020" y="2318488"/>
                  <a:pt x="2032645" y="2319418"/>
                  <a:pt x="2027662" y="2319418"/>
                </a:cubicBezTo>
                <a:cubicBezTo>
                  <a:pt x="2021330" y="2319418"/>
                  <a:pt x="2015877" y="2317923"/>
                  <a:pt x="2011304" y="2314933"/>
                </a:cubicBezTo>
                <a:cubicBezTo>
                  <a:pt x="2006731" y="2311943"/>
                  <a:pt x="2003213" y="2307824"/>
                  <a:pt x="2000751" y="2302577"/>
                </a:cubicBezTo>
                <a:cubicBezTo>
                  <a:pt x="1998288" y="2297330"/>
                  <a:pt x="1997057" y="2291335"/>
                  <a:pt x="1997057" y="2284593"/>
                </a:cubicBezTo>
                <a:cubicBezTo>
                  <a:pt x="1997057" y="2277733"/>
                  <a:pt x="1998325" y="2271672"/>
                  <a:pt x="2000861" y="2266410"/>
                </a:cubicBezTo>
                <a:cubicBezTo>
                  <a:pt x="2003396" y="2261148"/>
                  <a:pt x="2006943" y="2257029"/>
                  <a:pt x="2011502" y="2254054"/>
                </a:cubicBezTo>
                <a:cubicBezTo>
                  <a:pt x="2016060" y="2251079"/>
                  <a:pt x="2021388" y="2249591"/>
                  <a:pt x="2027486" y="2249591"/>
                </a:cubicBezTo>
                <a:close/>
                <a:moveTo>
                  <a:pt x="1911779" y="2249591"/>
                </a:moveTo>
                <a:cubicBezTo>
                  <a:pt x="1913948" y="2249591"/>
                  <a:pt x="1916447" y="2249847"/>
                  <a:pt x="1919276" y="2250360"/>
                </a:cubicBezTo>
                <a:cubicBezTo>
                  <a:pt x="1922105" y="2250873"/>
                  <a:pt x="1924846" y="2251921"/>
                  <a:pt x="1927499" y="2253504"/>
                </a:cubicBezTo>
                <a:cubicBezTo>
                  <a:pt x="1930152" y="2255087"/>
                  <a:pt x="1932357" y="2257476"/>
                  <a:pt x="1934116" y="2260672"/>
                </a:cubicBezTo>
                <a:cubicBezTo>
                  <a:pt x="1935875" y="2263867"/>
                  <a:pt x="1936755" y="2268147"/>
                  <a:pt x="1936755" y="2273511"/>
                </a:cubicBezTo>
                <a:lnTo>
                  <a:pt x="1936755" y="2318011"/>
                </a:lnTo>
                <a:lnTo>
                  <a:pt x="1926377" y="2318011"/>
                </a:lnTo>
                <a:lnTo>
                  <a:pt x="1926377" y="2308865"/>
                </a:lnTo>
                <a:lnTo>
                  <a:pt x="1925850" y="2308865"/>
                </a:lnTo>
                <a:cubicBezTo>
                  <a:pt x="1925146" y="2310331"/>
                  <a:pt x="1923974" y="2311899"/>
                  <a:pt x="1922332" y="2313570"/>
                </a:cubicBezTo>
                <a:cubicBezTo>
                  <a:pt x="1920690" y="2315241"/>
                  <a:pt x="1918506" y="2316663"/>
                  <a:pt x="1915780" y="2317835"/>
                </a:cubicBezTo>
                <a:cubicBezTo>
                  <a:pt x="1913054" y="2319008"/>
                  <a:pt x="1909727" y="2319594"/>
                  <a:pt x="1905798" y="2319594"/>
                </a:cubicBezTo>
                <a:cubicBezTo>
                  <a:pt x="1901519" y="2319594"/>
                  <a:pt x="1897634" y="2318781"/>
                  <a:pt x="1894146" y="2317154"/>
                </a:cubicBezTo>
                <a:cubicBezTo>
                  <a:pt x="1890657" y="2315527"/>
                  <a:pt x="1887887" y="2313167"/>
                  <a:pt x="1885835" y="2310074"/>
                </a:cubicBezTo>
                <a:cubicBezTo>
                  <a:pt x="1883783" y="2306982"/>
                  <a:pt x="1882757" y="2303237"/>
                  <a:pt x="1882757" y="2298839"/>
                </a:cubicBezTo>
                <a:cubicBezTo>
                  <a:pt x="1882757" y="2294970"/>
                  <a:pt x="1883519" y="2291826"/>
                  <a:pt x="1885044" y="2289407"/>
                </a:cubicBezTo>
                <a:cubicBezTo>
                  <a:pt x="1886568" y="2286989"/>
                  <a:pt x="1888605" y="2285091"/>
                  <a:pt x="1891156" y="2283713"/>
                </a:cubicBezTo>
                <a:cubicBezTo>
                  <a:pt x="1893706" y="2282335"/>
                  <a:pt x="1896528" y="2281302"/>
                  <a:pt x="1899620" y="2280613"/>
                </a:cubicBezTo>
                <a:cubicBezTo>
                  <a:pt x="1902713" y="2279924"/>
                  <a:pt x="1905828" y="2279374"/>
                  <a:pt x="1908964" y="2278964"/>
                </a:cubicBezTo>
                <a:cubicBezTo>
                  <a:pt x="1913069" y="2278436"/>
                  <a:pt x="1916403" y="2278033"/>
                  <a:pt x="1918968" y="2277755"/>
                </a:cubicBezTo>
                <a:cubicBezTo>
                  <a:pt x="1921533" y="2277476"/>
                  <a:pt x="1923409" y="2277000"/>
                  <a:pt x="1924596" y="2276326"/>
                </a:cubicBezTo>
                <a:cubicBezTo>
                  <a:pt x="1925784" y="2275651"/>
                  <a:pt x="1926377" y="2274479"/>
                  <a:pt x="1926377" y="2272808"/>
                </a:cubicBezTo>
                <a:lnTo>
                  <a:pt x="1926377" y="2272456"/>
                </a:lnTo>
                <a:cubicBezTo>
                  <a:pt x="1926377" y="2268118"/>
                  <a:pt x="1925197" y="2264746"/>
                  <a:pt x="1922837" y="2262343"/>
                </a:cubicBezTo>
                <a:cubicBezTo>
                  <a:pt x="1920478" y="2259939"/>
                  <a:pt x="1916909" y="2258737"/>
                  <a:pt x="1912130" y="2258737"/>
                </a:cubicBezTo>
                <a:cubicBezTo>
                  <a:pt x="1907176" y="2258737"/>
                  <a:pt x="1903292" y="2259822"/>
                  <a:pt x="1900478" y="2261991"/>
                </a:cubicBezTo>
                <a:cubicBezTo>
                  <a:pt x="1897664" y="2264160"/>
                  <a:pt x="1895685" y="2266476"/>
                  <a:pt x="1894542" y="2268938"/>
                </a:cubicBezTo>
                <a:lnTo>
                  <a:pt x="1884692" y="2265421"/>
                </a:lnTo>
                <a:cubicBezTo>
                  <a:pt x="1886451" y="2261317"/>
                  <a:pt x="1888803" y="2258114"/>
                  <a:pt x="1891749" y="2255813"/>
                </a:cubicBezTo>
                <a:cubicBezTo>
                  <a:pt x="1894695" y="2253512"/>
                  <a:pt x="1897920" y="2251899"/>
                  <a:pt x="1901423" y="2250976"/>
                </a:cubicBezTo>
                <a:cubicBezTo>
                  <a:pt x="1904926" y="2250052"/>
                  <a:pt x="1908378" y="2249591"/>
                  <a:pt x="1911779" y="2249591"/>
                </a:cubicBezTo>
                <a:close/>
                <a:moveTo>
                  <a:pt x="1840504" y="2249591"/>
                </a:moveTo>
                <a:cubicBezTo>
                  <a:pt x="1846190" y="2249591"/>
                  <a:pt x="1851203" y="2251013"/>
                  <a:pt x="1855542" y="2253856"/>
                </a:cubicBezTo>
                <a:cubicBezTo>
                  <a:pt x="1859881" y="2256700"/>
                  <a:pt x="1863266" y="2260730"/>
                  <a:pt x="1865699" y="2265948"/>
                </a:cubicBezTo>
                <a:cubicBezTo>
                  <a:pt x="1868133" y="2271166"/>
                  <a:pt x="1869349" y="2277322"/>
                  <a:pt x="1869349" y="2284417"/>
                </a:cubicBezTo>
                <a:cubicBezTo>
                  <a:pt x="1869349" y="2291569"/>
                  <a:pt x="1868133" y="2297762"/>
                  <a:pt x="1865699" y="2302995"/>
                </a:cubicBezTo>
                <a:cubicBezTo>
                  <a:pt x="1863266" y="2308227"/>
                  <a:pt x="1859895" y="2312273"/>
                  <a:pt x="1855586" y="2315131"/>
                </a:cubicBezTo>
                <a:cubicBezTo>
                  <a:pt x="1851277" y="2317989"/>
                  <a:pt x="1846308" y="2319418"/>
                  <a:pt x="1840679" y="2319418"/>
                </a:cubicBezTo>
                <a:cubicBezTo>
                  <a:pt x="1836341" y="2319418"/>
                  <a:pt x="1832867" y="2318693"/>
                  <a:pt x="1830258" y="2317242"/>
                </a:cubicBezTo>
                <a:cubicBezTo>
                  <a:pt x="1827649" y="2315791"/>
                  <a:pt x="1825641" y="2314134"/>
                  <a:pt x="1824234" y="2312273"/>
                </a:cubicBezTo>
                <a:cubicBezTo>
                  <a:pt x="1822827" y="2310411"/>
                  <a:pt x="1821742" y="2308865"/>
                  <a:pt x="1820980" y="2307634"/>
                </a:cubicBezTo>
                <a:lnTo>
                  <a:pt x="1820100" y="2307634"/>
                </a:lnTo>
                <a:lnTo>
                  <a:pt x="1820100" y="2343339"/>
                </a:lnTo>
                <a:lnTo>
                  <a:pt x="1809723" y="2343339"/>
                </a:lnTo>
                <a:lnTo>
                  <a:pt x="1809723" y="2250470"/>
                </a:lnTo>
                <a:lnTo>
                  <a:pt x="1819749" y="2250470"/>
                </a:lnTo>
                <a:lnTo>
                  <a:pt x="1819749" y="2261199"/>
                </a:lnTo>
                <a:lnTo>
                  <a:pt x="1820980" y="2261199"/>
                </a:lnTo>
                <a:cubicBezTo>
                  <a:pt x="1821742" y="2260027"/>
                  <a:pt x="1822805" y="2258524"/>
                  <a:pt x="1824168" y="2256692"/>
                </a:cubicBezTo>
                <a:cubicBezTo>
                  <a:pt x="1825531" y="2254860"/>
                  <a:pt x="1827495" y="2253218"/>
                  <a:pt x="1830060" y="2251767"/>
                </a:cubicBezTo>
                <a:cubicBezTo>
                  <a:pt x="1832625" y="2250316"/>
                  <a:pt x="1836106" y="2249591"/>
                  <a:pt x="1840504" y="2249591"/>
                </a:cubicBezTo>
                <a:close/>
                <a:moveTo>
                  <a:pt x="1627436" y="2249591"/>
                </a:moveTo>
                <a:cubicBezTo>
                  <a:pt x="1630953" y="2249591"/>
                  <a:pt x="1634427" y="2250177"/>
                  <a:pt x="1637857" y="2251350"/>
                </a:cubicBezTo>
                <a:cubicBezTo>
                  <a:pt x="1641287" y="2252522"/>
                  <a:pt x="1644409" y="2254420"/>
                  <a:pt x="1647223" y="2257044"/>
                </a:cubicBezTo>
                <a:cubicBezTo>
                  <a:pt x="1650037" y="2259668"/>
                  <a:pt x="1652280" y="2263134"/>
                  <a:pt x="1653951" y="2267443"/>
                </a:cubicBezTo>
                <a:cubicBezTo>
                  <a:pt x="1655622" y="2271753"/>
                  <a:pt x="1656457" y="2277059"/>
                  <a:pt x="1656457" y="2283361"/>
                </a:cubicBezTo>
                <a:lnTo>
                  <a:pt x="1656457" y="2287758"/>
                </a:lnTo>
                <a:lnTo>
                  <a:pt x="1607674" y="2287758"/>
                </a:lnTo>
                <a:lnTo>
                  <a:pt x="1610045" y="2299301"/>
                </a:lnTo>
                <a:cubicBezTo>
                  <a:pt x="1611818" y="2302834"/>
                  <a:pt x="1614288" y="2305516"/>
                  <a:pt x="1617454" y="2307348"/>
                </a:cubicBezTo>
                <a:cubicBezTo>
                  <a:pt x="1620620" y="2309180"/>
                  <a:pt x="1624299" y="2310096"/>
                  <a:pt x="1628491" y="2310096"/>
                </a:cubicBezTo>
                <a:cubicBezTo>
                  <a:pt x="1631217" y="2310096"/>
                  <a:pt x="1633687" y="2309708"/>
                  <a:pt x="1635900" y="2308931"/>
                </a:cubicBezTo>
                <a:cubicBezTo>
                  <a:pt x="1638113" y="2308154"/>
                  <a:pt x="1640026" y="2306982"/>
                  <a:pt x="1641639" y="2305413"/>
                </a:cubicBezTo>
                <a:cubicBezTo>
                  <a:pt x="1643251" y="2303845"/>
                  <a:pt x="1644497" y="2301888"/>
                  <a:pt x="1645376" y="2299543"/>
                </a:cubicBezTo>
                <a:lnTo>
                  <a:pt x="1655402" y="2302357"/>
                </a:lnTo>
                <a:cubicBezTo>
                  <a:pt x="1654347" y="2305758"/>
                  <a:pt x="1652573" y="2308740"/>
                  <a:pt x="1650081" y="2311305"/>
                </a:cubicBezTo>
                <a:cubicBezTo>
                  <a:pt x="1647589" y="2313870"/>
                  <a:pt x="1644512" y="2315864"/>
                  <a:pt x="1640847" y="2317286"/>
                </a:cubicBezTo>
                <a:cubicBezTo>
                  <a:pt x="1637183" y="2318707"/>
                  <a:pt x="1633064" y="2319418"/>
                  <a:pt x="1628491" y="2319418"/>
                </a:cubicBezTo>
                <a:cubicBezTo>
                  <a:pt x="1621983" y="2319418"/>
                  <a:pt x="1616377" y="2317974"/>
                  <a:pt x="1611672" y="2315087"/>
                </a:cubicBezTo>
                <a:cubicBezTo>
                  <a:pt x="1606967" y="2312200"/>
                  <a:pt x="1603346" y="2308154"/>
                  <a:pt x="1600811" y="2302951"/>
                </a:cubicBezTo>
                <a:cubicBezTo>
                  <a:pt x="1598275" y="2297747"/>
                  <a:pt x="1597007" y="2291687"/>
                  <a:pt x="1597007" y="2284768"/>
                </a:cubicBezTo>
                <a:cubicBezTo>
                  <a:pt x="1597007" y="2277850"/>
                  <a:pt x="1598275" y="2271745"/>
                  <a:pt x="1600811" y="2266454"/>
                </a:cubicBezTo>
                <a:cubicBezTo>
                  <a:pt x="1603346" y="2261163"/>
                  <a:pt x="1606894" y="2257029"/>
                  <a:pt x="1611452" y="2254054"/>
                </a:cubicBezTo>
                <a:cubicBezTo>
                  <a:pt x="1616010" y="2251079"/>
                  <a:pt x="1621338" y="2249591"/>
                  <a:pt x="1627436" y="2249591"/>
                </a:cubicBezTo>
                <a:close/>
                <a:moveTo>
                  <a:pt x="1484561" y="2249591"/>
                </a:moveTo>
                <a:cubicBezTo>
                  <a:pt x="1489310" y="2249591"/>
                  <a:pt x="1493590" y="2250470"/>
                  <a:pt x="1497400" y="2252229"/>
                </a:cubicBezTo>
                <a:cubicBezTo>
                  <a:pt x="1501211" y="2253988"/>
                  <a:pt x="1504333" y="2256450"/>
                  <a:pt x="1506766" y="2259616"/>
                </a:cubicBezTo>
                <a:cubicBezTo>
                  <a:pt x="1509200" y="2262782"/>
                  <a:pt x="1510709" y="2266476"/>
                  <a:pt x="1511296" y="2270697"/>
                </a:cubicBezTo>
                <a:lnTo>
                  <a:pt x="1500918" y="2270697"/>
                </a:lnTo>
                <a:cubicBezTo>
                  <a:pt x="1500127" y="2267619"/>
                  <a:pt x="1498375" y="2264886"/>
                  <a:pt x="1495664" y="2262496"/>
                </a:cubicBezTo>
                <a:cubicBezTo>
                  <a:pt x="1492952" y="2260107"/>
                  <a:pt x="1489310" y="2258913"/>
                  <a:pt x="1484737" y="2258913"/>
                </a:cubicBezTo>
                <a:cubicBezTo>
                  <a:pt x="1480691" y="2258913"/>
                  <a:pt x="1477151" y="2259961"/>
                  <a:pt x="1474117" y="2262057"/>
                </a:cubicBezTo>
                <a:cubicBezTo>
                  <a:pt x="1471083" y="2264153"/>
                  <a:pt x="1468723" y="2267099"/>
                  <a:pt x="1467038" y="2270895"/>
                </a:cubicBezTo>
                <a:cubicBezTo>
                  <a:pt x="1465352" y="2274691"/>
                  <a:pt x="1464509" y="2279140"/>
                  <a:pt x="1464509" y="2284241"/>
                </a:cubicBezTo>
                <a:cubicBezTo>
                  <a:pt x="1464509" y="2289459"/>
                  <a:pt x="1465338" y="2294002"/>
                  <a:pt x="1466994" y="2297872"/>
                </a:cubicBezTo>
                <a:cubicBezTo>
                  <a:pt x="1468650" y="2301741"/>
                  <a:pt x="1470995" y="2304746"/>
                  <a:pt x="1474029" y="2306886"/>
                </a:cubicBezTo>
                <a:cubicBezTo>
                  <a:pt x="1477064" y="2309026"/>
                  <a:pt x="1480633" y="2310096"/>
                  <a:pt x="1484737" y="2310096"/>
                </a:cubicBezTo>
                <a:cubicBezTo>
                  <a:pt x="1487434" y="2310096"/>
                  <a:pt x="1489881" y="2309627"/>
                  <a:pt x="1492080" y="2308689"/>
                </a:cubicBezTo>
                <a:cubicBezTo>
                  <a:pt x="1494278" y="2307751"/>
                  <a:pt x="1496140" y="2306403"/>
                  <a:pt x="1497664" y="2304644"/>
                </a:cubicBezTo>
                <a:cubicBezTo>
                  <a:pt x="1499189" y="2302885"/>
                  <a:pt x="1500273" y="2300774"/>
                  <a:pt x="1500918" y="2298312"/>
                </a:cubicBezTo>
                <a:lnTo>
                  <a:pt x="1511296" y="2298312"/>
                </a:lnTo>
                <a:cubicBezTo>
                  <a:pt x="1510709" y="2302299"/>
                  <a:pt x="1509266" y="2305882"/>
                  <a:pt x="1506964" y="2309063"/>
                </a:cubicBezTo>
                <a:cubicBezTo>
                  <a:pt x="1504663" y="2312243"/>
                  <a:pt x="1501629" y="2314765"/>
                  <a:pt x="1497862" y="2316626"/>
                </a:cubicBezTo>
                <a:cubicBezTo>
                  <a:pt x="1494095" y="2318488"/>
                  <a:pt x="1489720" y="2319418"/>
                  <a:pt x="1484737" y="2319418"/>
                </a:cubicBezTo>
                <a:cubicBezTo>
                  <a:pt x="1478405" y="2319418"/>
                  <a:pt x="1472952" y="2317923"/>
                  <a:pt x="1468379" y="2314933"/>
                </a:cubicBezTo>
                <a:cubicBezTo>
                  <a:pt x="1463806" y="2311943"/>
                  <a:pt x="1460288" y="2307824"/>
                  <a:pt x="1457826" y="2302577"/>
                </a:cubicBezTo>
                <a:cubicBezTo>
                  <a:pt x="1455363" y="2297330"/>
                  <a:pt x="1454132" y="2291335"/>
                  <a:pt x="1454132" y="2284593"/>
                </a:cubicBezTo>
                <a:cubicBezTo>
                  <a:pt x="1454132" y="2277733"/>
                  <a:pt x="1455400" y="2271672"/>
                  <a:pt x="1457936" y="2266410"/>
                </a:cubicBezTo>
                <a:cubicBezTo>
                  <a:pt x="1460471" y="2261148"/>
                  <a:pt x="1464019" y="2257029"/>
                  <a:pt x="1468577" y="2254054"/>
                </a:cubicBezTo>
                <a:cubicBezTo>
                  <a:pt x="1473135" y="2251079"/>
                  <a:pt x="1478463" y="2249591"/>
                  <a:pt x="1484561" y="2249591"/>
                </a:cubicBezTo>
                <a:close/>
                <a:moveTo>
                  <a:pt x="1370437" y="2249591"/>
                </a:moveTo>
                <a:cubicBezTo>
                  <a:pt x="1376534" y="2249591"/>
                  <a:pt x="1381877" y="2251042"/>
                  <a:pt x="1386464" y="2253944"/>
                </a:cubicBezTo>
                <a:cubicBezTo>
                  <a:pt x="1391052" y="2256846"/>
                  <a:pt x="1394629" y="2260921"/>
                  <a:pt x="1397194" y="2266168"/>
                </a:cubicBezTo>
                <a:cubicBezTo>
                  <a:pt x="1399759" y="2271416"/>
                  <a:pt x="1401041" y="2277557"/>
                  <a:pt x="1401041" y="2284593"/>
                </a:cubicBezTo>
                <a:cubicBezTo>
                  <a:pt x="1401041" y="2291569"/>
                  <a:pt x="1399759" y="2297667"/>
                  <a:pt x="1397194" y="2302885"/>
                </a:cubicBezTo>
                <a:cubicBezTo>
                  <a:pt x="1394629" y="2308103"/>
                  <a:pt x="1391052" y="2312163"/>
                  <a:pt x="1386464" y="2315065"/>
                </a:cubicBezTo>
                <a:cubicBezTo>
                  <a:pt x="1381877" y="2317967"/>
                  <a:pt x="1376534" y="2319418"/>
                  <a:pt x="1370437" y="2319418"/>
                </a:cubicBezTo>
                <a:cubicBezTo>
                  <a:pt x="1364339" y="2319418"/>
                  <a:pt x="1358997" y="2317967"/>
                  <a:pt x="1354409" y="2315065"/>
                </a:cubicBezTo>
                <a:cubicBezTo>
                  <a:pt x="1349821" y="2312163"/>
                  <a:pt x="1346245" y="2308103"/>
                  <a:pt x="1343680" y="2302885"/>
                </a:cubicBezTo>
                <a:cubicBezTo>
                  <a:pt x="1341115" y="2297667"/>
                  <a:pt x="1339832" y="2291569"/>
                  <a:pt x="1339832" y="2284593"/>
                </a:cubicBezTo>
                <a:cubicBezTo>
                  <a:pt x="1339832" y="2277557"/>
                  <a:pt x="1341115" y="2271416"/>
                  <a:pt x="1343680" y="2266168"/>
                </a:cubicBezTo>
                <a:cubicBezTo>
                  <a:pt x="1346245" y="2260921"/>
                  <a:pt x="1349821" y="2256846"/>
                  <a:pt x="1354409" y="2253944"/>
                </a:cubicBezTo>
                <a:cubicBezTo>
                  <a:pt x="1358997" y="2251042"/>
                  <a:pt x="1364339" y="2249591"/>
                  <a:pt x="1370437" y="2249591"/>
                </a:cubicBezTo>
                <a:close/>
                <a:moveTo>
                  <a:pt x="1237087" y="2249591"/>
                </a:moveTo>
                <a:cubicBezTo>
                  <a:pt x="1243184" y="2249591"/>
                  <a:pt x="1248527" y="2251042"/>
                  <a:pt x="1253114" y="2253944"/>
                </a:cubicBezTo>
                <a:cubicBezTo>
                  <a:pt x="1257702" y="2256846"/>
                  <a:pt x="1261279" y="2260921"/>
                  <a:pt x="1263844" y="2266168"/>
                </a:cubicBezTo>
                <a:cubicBezTo>
                  <a:pt x="1266409" y="2271416"/>
                  <a:pt x="1267691" y="2277557"/>
                  <a:pt x="1267691" y="2284593"/>
                </a:cubicBezTo>
                <a:cubicBezTo>
                  <a:pt x="1267691" y="2291569"/>
                  <a:pt x="1266409" y="2297667"/>
                  <a:pt x="1263844" y="2302885"/>
                </a:cubicBezTo>
                <a:cubicBezTo>
                  <a:pt x="1261279" y="2308103"/>
                  <a:pt x="1257702" y="2312163"/>
                  <a:pt x="1253114" y="2315065"/>
                </a:cubicBezTo>
                <a:cubicBezTo>
                  <a:pt x="1248527" y="2317967"/>
                  <a:pt x="1243184" y="2319418"/>
                  <a:pt x="1237087" y="2319418"/>
                </a:cubicBezTo>
                <a:cubicBezTo>
                  <a:pt x="1230989" y="2319418"/>
                  <a:pt x="1225647" y="2317967"/>
                  <a:pt x="1221059" y="2315065"/>
                </a:cubicBezTo>
                <a:cubicBezTo>
                  <a:pt x="1216471" y="2312163"/>
                  <a:pt x="1212895" y="2308103"/>
                  <a:pt x="1210330" y="2302885"/>
                </a:cubicBezTo>
                <a:cubicBezTo>
                  <a:pt x="1207765" y="2297667"/>
                  <a:pt x="1206482" y="2291569"/>
                  <a:pt x="1206482" y="2284593"/>
                </a:cubicBezTo>
                <a:cubicBezTo>
                  <a:pt x="1206482" y="2277557"/>
                  <a:pt x="1207765" y="2271416"/>
                  <a:pt x="1210330" y="2266168"/>
                </a:cubicBezTo>
                <a:cubicBezTo>
                  <a:pt x="1212895" y="2260921"/>
                  <a:pt x="1216471" y="2256846"/>
                  <a:pt x="1221059" y="2253944"/>
                </a:cubicBezTo>
                <a:cubicBezTo>
                  <a:pt x="1225647" y="2251042"/>
                  <a:pt x="1230989" y="2249591"/>
                  <a:pt x="1237087" y="2249591"/>
                </a:cubicBezTo>
                <a:close/>
                <a:moveTo>
                  <a:pt x="913237" y="2249591"/>
                </a:moveTo>
                <a:cubicBezTo>
                  <a:pt x="919334" y="2249591"/>
                  <a:pt x="924677" y="2251042"/>
                  <a:pt x="929264" y="2253944"/>
                </a:cubicBezTo>
                <a:cubicBezTo>
                  <a:pt x="933852" y="2256846"/>
                  <a:pt x="937429" y="2260921"/>
                  <a:pt x="939994" y="2266168"/>
                </a:cubicBezTo>
                <a:cubicBezTo>
                  <a:pt x="942559" y="2271416"/>
                  <a:pt x="943841" y="2277557"/>
                  <a:pt x="943841" y="2284593"/>
                </a:cubicBezTo>
                <a:cubicBezTo>
                  <a:pt x="943841" y="2291569"/>
                  <a:pt x="942559" y="2297667"/>
                  <a:pt x="939994" y="2302885"/>
                </a:cubicBezTo>
                <a:cubicBezTo>
                  <a:pt x="937429" y="2308103"/>
                  <a:pt x="933852" y="2312163"/>
                  <a:pt x="929264" y="2315065"/>
                </a:cubicBezTo>
                <a:cubicBezTo>
                  <a:pt x="924677" y="2317967"/>
                  <a:pt x="919334" y="2319418"/>
                  <a:pt x="913237" y="2319418"/>
                </a:cubicBezTo>
                <a:cubicBezTo>
                  <a:pt x="907139" y="2319418"/>
                  <a:pt x="901796" y="2317967"/>
                  <a:pt x="897209" y="2315065"/>
                </a:cubicBezTo>
                <a:cubicBezTo>
                  <a:pt x="892621" y="2312163"/>
                  <a:pt x="889045" y="2308103"/>
                  <a:pt x="886480" y="2302885"/>
                </a:cubicBezTo>
                <a:cubicBezTo>
                  <a:pt x="883915" y="2297667"/>
                  <a:pt x="882632" y="2291569"/>
                  <a:pt x="882632" y="2284593"/>
                </a:cubicBezTo>
                <a:cubicBezTo>
                  <a:pt x="882632" y="2277557"/>
                  <a:pt x="883915" y="2271416"/>
                  <a:pt x="886480" y="2266168"/>
                </a:cubicBezTo>
                <a:cubicBezTo>
                  <a:pt x="889045" y="2260921"/>
                  <a:pt x="892621" y="2256846"/>
                  <a:pt x="897209" y="2253944"/>
                </a:cubicBezTo>
                <a:cubicBezTo>
                  <a:pt x="901796" y="2251042"/>
                  <a:pt x="907139" y="2249591"/>
                  <a:pt x="913237" y="2249591"/>
                </a:cubicBezTo>
                <a:close/>
                <a:moveTo>
                  <a:pt x="713036" y="2249591"/>
                </a:moveTo>
                <a:cubicBezTo>
                  <a:pt x="716553" y="2249591"/>
                  <a:pt x="720027" y="2250177"/>
                  <a:pt x="723457" y="2251350"/>
                </a:cubicBezTo>
                <a:cubicBezTo>
                  <a:pt x="726887" y="2252522"/>
                  <a:pt x="730009" y="2254420"/>
                  <a:pt x="732823" y="2257044"/>
                </a:cubicBezTo>
                <a:cubicBezTo>
                  <a:pt x="735637" y="2259668"/>
                  <a:pt x="737880" y="2263134"/>
                  <a:pt x="739551" y="2267443"/>
                </a:cubicBezTo>
                <a:cubicBezTo>
                  <a:pt x="741222" y="2271753"/>
                  <a:pt x="742057" y="2277059"/>
                  <a:pt x="742057" y="2283361"/>
                </a:cubicBezTo>
                <a:lnTo>
                  <a:pt x="742057" y="2287758"/>
                </a:lnTo>
                <a:lnTo>
                  <a:pt x="693274" y="2287758"/>
                </a:lnTo>
                <a:lnTo>
                  <a:pt x="695645" y="2299301"/>
                </a:lnTo>
                <a:cubicBezTo>
                  <a:pt x="697418" y="2302834"/>
                  <a:pt x="699888" y="2305516"/>
                  <a:pt x="703054" y="2307348"/>
                </a:cubicBezTo>
                <a:cubicBezTo>
                  <a:pt x="706220" y="2309180"/>
                  <a:pt x="709899" y="2310096"/>
                  <a:pt x="714091" y="2310096"/>
                </a:cubicBezTo>
                <a:cubicBezTo>
                  <a:pt x="716817" y="2310096"/>
                  <a:pt x="719287" y="2309708"/>
                  <a:pt x="721500" y="2308931"/>
                </a:cubicBezTo>
                <a:cubicBezTo>
                  <a:pt x="723714" y="2308154"/>
                  <a:pt x="725626" y="2306982"/>
                  <a:pt x="727239" y="2305413"/>
                </a:cubicBezTo>
                <a:cubicBezTo>
                  <a:pt x="728851" y="2303845"/>
                  <a:pt x="730097" y="2301888"/>
                  <a:pt x="730976" y="2299543"/>
                </a:cubicBezTo>
                <a:lnTo>
                  <a:pt x="741002" y="2302357"/>
                </a:lnTo>
                <a:cubicBezTo>
                  <a:pt x="739947" y="2305758"/>
                  <a:pt x="738173" y="2308740"/>
                  <a:pt x="735681" y="2311305"/>
                </a:cubicBezTo>
                <a:cubicBezTo>
                  <a:pt x="733190" y="2313870"/>
                  <a:pt x="730112" y="2315864"/>
                  <a:pt x="726447" y="2317286"/>
                </a:cubicBezTo>
                <a:cubicBezTo>
                  <a:pt x="722783" y="2318707"/>
                  <a:pt x="718664" y="2319418"/>
                  <a:pt x="714091" y="2319418"/>
                </a:cubicBezTo>
                <a:cubicBezTo>
                  <a:pt x="707583" y="2319418"/>
                  <a:pt x="701977" y="2317974"/>
                  <a:pt x="697272" y="2315087"/>
                </a:cubicBezTo>
                <a:cubicBezTo>
                  <a:pt x="692567" y="2312200"/>
                  <a:pt x="688946" y="2308154"/>
                  <a:pt x="686411" y="2302951"/>
                </a:cubicBezTo>
                <a:cubicBezTo>
                  <a:pt x="683875" y="2297747"/>
                  <a:pt x="682607" y="2291687"/>
                  <a:pt x="682607" y="2284768"/>
                </a:cubicBezTo>
                <a:cubicBezTo>
                  <a:pt x="682607" y="2277850"/>
                  <a:pt x="683875" y="2271745"/>
                  <a:pt x="686411" y="2266454"/>
                </a:cubicBezTo>
                <a:cubicBezTo>
                  <a:pt x="688946" y="2261163"/>
                  <a:pt x="692494" y="2257029"/>
                  <a:pt x="697052" y="2254054"/>
                </a:cubicBezTo>
                <a:cubicBezTo>
                  <a:pt x="701610" y="2251079"/>
                  <a:pt x="706938" y="2249591"/>
                  <a:pt x="713036" y="2249591"/>
                </a:cubicBezTo>
                <a:close/>
                <a:moveTo>
                  <a:pt x="492554" y="2249591"/>
                </a:moveTo>
                <a:cubicBezTo>
                  <a:pt x="494723" y="2249591"/>
                  <a:pt x="497222" y="2249847"/>
                  <a:pt x="500051" y="2250360"/>
                </a:cubicBezTo>
                <a:cubicBezTo>
                  <a:pt x="502880" y="2250873"/>
                  <a:pt x="505621" y="2251921"/>
                  <a:pt x="508274" y="2253504"/>
                </a:cubicBezTo>
                <a:cubicBezTo>
                  <a:pt x="510927" y="2255087"/>
                  <a:pt x="513132" y="2257476"/>
                  <a:pt x="514892" y="2260672"/>
                </a:cubicBezTo>
                <a:cubicBezTo>
                  <a:pt x="516650" y="2263867"/>
                  <a:pt x="517530" y="2268147"/>
                  <a:pt x="517530" y="2273511"/>
                </a:cubicBezTo>
                <a:lnTo>
                  <a:pt x="517530" y="2318011"/>
                </a:lnTo>
                <a:lnTo>
                  <a:pt x="507152" y="2318011"/>
                </a:lnTo>
                <a:lnTo>
                  <a:pt x="507152" y="2308865"/>
                </a:lnTo>
                <a:lnTo>
                  <a:pt x="506625" y="2308865"/>
                </a:lnTo>
                <a:cubicBezTo>
                  <a:pt x="505921" y="2310331"/>
                  <a:pt x="504748" y="2311899"/>
                  <a:pt x="503107" y="2313570"/>
                </a:cubicBezTo>
                <a:cubicBezTo>
                  <a:pt x="501465" y="2315241"/>
                  <a:pt x="499281" y="2316663"/>
                  <a:pt x="496555" y="2317835"/>
                </a:cubicBezTo>
                <a:cubicBezTo>
                  <a:pt x="493829" y="2319008"/>
                  <a:pt x="490502" y="2319594"/>
                  <a:pt x="486573" y="2319594"/>
                </a:cubicBezTo>
                <a:cubicBezTo>
                  <a:pt x="482293" y="2319594"/>
                  <a:pt x="478409" y="2318781"/>
                  <a:pt x="474921" y="2317154"/>
                </a:cubicBezTo>
                <a:cubicBezTo>
                  <a:pt x="471432" y="2315527"/>
                  <a:pt x="468662" y="2313167"/>
                  <a:pt x="466610" y="2310074"/>
                </a:cubicBezTo>
                <a:cubicBezTo>
                  <a:pt x="464558" y="2306982"/>
                  <a:pt x="463532" y="2303237"/>
                  <a:pt x="463532" y="2298839"/>
                </a:cubicBezTo>
                <a:cubicBezTo>
                  <a:pt x="463532" y="2294970"/>
                  <a:pt x="464294" y="2291826"/>
                  <a:pt x="465819" y="2289407"/>
                </a:cubicBezTo>
                <a:cubicBezTo>
                  <a:pt x="467343" y="2286989"/>
                  <a:pt x="469380" y="2285091"/>
                  <a:pt x="471931" y="2283713"/>
                </a:cubicBezTo>
                <a:cubicBezTo>
                  <a:pt x="474481" y="2282335"/>
                  <a:pt x="477303" y="2281302"/>
                  <a:pt x="480396" y="2280613"/>
                </a:cubicBezTo>
                <a:cubicBezTo>
                  <a:pt x="483488" y="2279924"/>
                  <a:pt x="486603" y="2279374"/>
                  <a:pt x="489739" y="2278964"/>
                </a:cubicBezTo>
                <a:cubicBezTo>
                  <a:pt x="493843" y="2278436"/>
                  <a:pt x="497178" y="2278033"/>
                  <a:pt x="499743" y="2277755"/>
                </a:cubicBezTo>
                <a:cubicBezTo>
                  <a:pt x="502308" y="2277476"/>
                  <a:pt x="504184" y="2277000"/>
                  <a:pt x="505371" y="2276326"/>
                </a:cubicBezTo>
                <a:cubicBezTo>
                  <a:pt x="506559" y="2275651"/>
                  <a:pt x="507152" y="2274479"/>
                  <a:pt x="507152" y="2272808"/>
                </a:cubicBezTo>
                <a:lnTo>
                  <a:pt x="507152" y="2272456"/>
                </a:lnTo>
                <a:cubicBezTo>
                  <a:pt x="507152" y="2268118"/>
                  <a:pt x="505973" y="2264746"/>
                  <a:pt x="503613" y="2262343"/>
                </a:cubicBezTo>
                <a:cubicBezTo>
                  <a:pt x="501253" y="2259939"/>
                  <a:pt x="497684" y="2258737"/>
                  <a:pt x="492905" y="2258737"/>
                </a:cubicBezTo>
                <a:cubicBezTo>
                  <a:pt x="487951" y="2258737"/>
                  <a:pt x="484067" y="2259822"/>
                  <a:pt x="481253" y="2261991"/>
                </a:cubicBezTo>
                <a:cubicBezTo>
                  <a:pt x="478439" y="2264160"/>
                  <a:pt x="476460" y="2266476"/>
                  <a:pt x="475317" y="2268938"/>
                </a:cubicBezTo>
                <a:lnTo>
                  <a:pt x="465467" y="2265421"/>
                </a:lnTo>
                <a:cubicBezTo>
                  <a:pt x="467226" y="2261317"/>
                  <a:pt x="469578" y="2258114"/>
                  <a:pt x="472524" y="2255813"/>
                </a:cubicBezTo>
                <a:cubicBezTo>
                  <a:pt x="475471" y="2253512"/>
                  <a:pt x="478695" y="2251899"/>
                  <a:pt x="482198" y="2250976"/>
                </a:cubicBezTo>
                <a:cubicBezTo>
                  <a:pt x="485701" y="2250052"/>
                  <a:pt x="489153" y="2249591"/>
                  <a:pt x="492554" y="2249591"/>
                </a:cubicBezTo>
                <a:close/>
                <a:moveTo>
                  <a:pt x="431358" y="2249591"/>
                </a:moveTo>
                <a:cubicBezTo>
                  <a:pt x="436107" y="2249591"/>
                  <a:pt x="440233" y="2250419"/>
                  <a:pt x="443737" y="2252075"/>
                </a:cubicBezTo>
                <a:cubicBezTo>
                  <a:pt x="447239" y="2253731"/>
                  <a:pt x="449951" y="2255974"/>
                  <a:pt x="451871" y="2258803"/>
                </a:cubicBezTo>
                <a:cubicBezTo>
                  <a:pt x="453791" y="2261632"/>
                  <a:pt x="454751" y="2264834"/>
                  <a:pt x="454751" y="2268411"/>
                </a:cubicBezTo>
                <a:cubicBezTo>
                  <a:pt x="454751" y="2272222"/>
                  <a:pt x="453681" y="2275300"/>
                  <a:pt x="451541" y="2277645"/>
                </a:cubicBezTo>
                <a:cubicBezTo>
                  <a:pt x="449401" y="2279990"/>
                  <a:pt x="446719" y="2281661"/>
                  <a:pt x="443495" y="2282658"/>
                </a:cubicBezTo>
                <a:lnTo>
                  <a:pt x="443495" y="2283361"/>
                </a:lnTo>
                <a:cubicBezTo>
                  <a:pt x="446045" y="2283537"/>
                  <a:pt x="448265" y="2284351"/>
                  <a:pt x="450156" y="2285802"/>
                </a:cubicBezTo>
                <a:cubicBezTo>
                  <a:pt x="452047" y="2287253"/>
                  <a:pt x="453520" y="2289144"/>
                  <a:pt x="454576" y="2291474"/>
                </a:cubicBezTo>
                <a:cubicBezTo>
                  <a:pt x="455631" y="2293805"/>
                  <a:pt x="456159" y="2296377"/>
                  <a:pt x="456159" y="2299191"/>
                </a:cubicBezTo>
                <a:cubicBezTo>
                  <a:pt x="456159" y="2303295"/>
                  <a:pt x="455059" y="2306864"/>
                  <a:pt x="452860" y="2309898"/>
                </a:cubicBezTo>
                <a:cubicBezTo>
                  <a:pt x="450662" y="2312932"/>
                  <a:pt x="447642" y="2315278"/>
                  <a:pt x="443802" y="2316934"/>
                </a:cubicBezTo>
                <a:cubicBezTo>
                  <a:pt x="439962" y="2318590"/>
                  <a:pt x="435579" y="2319418"/>
                  <a:pt x="430655" y="2319418"/>
                </a:cubicBezTo>
                <a:cubicBezTo>
                  <a:pt x="425876" y="2319418"/>
                  <a:pt x="421596" y="2318634"/>
                  <a:pt x="417815" y="2317066"/>
                </a:cubicBezTo>
                <a:cubicBezTo>
                  <a:pt x="414033" y="2315497"/>
                  <a:pt x="411036" y="2313313"/>
                  <a:pt x="408823" y="2310514"/>
                </a:cubicBezTo>
                <a:cubicBezTo>
                  <a:pt x="406610" y="2307714"/>
                  <a:pt x="405444" y="2304468"/>
                  <a:pt x="405327" y="2300774"/>
                </a:cubicBezTo>
                <a:lnTo>
                  <a:pt x="416408" y="2300774"/>
                </a:lnTo>
                <a:cubicBezTo>
                  <a:pt x="416642" y="2303823"/>
                  <a:pt x="418027" y="2306139"/>
                  <a:pt x="420563" y="2307722"/>
                </a:cubicBezTo>
                <a:cubicBezTo>
                  <a:pt x="423099" y="2309305"/>
                  <a:pt x="426404" y="2310096"/>
                  <a:pt x="430479" y="2310096"/>
                </a:cubicBezTo>
                <a:cubicBezTo>
                  <a:pt x="434642" y="2310096"/>
                  <a:pt x="438203" y="2309239"/>
                  <a:pt x="441164" y="2307524"/>
                </a:cubicBezTo>
                <a:cubicBezTo>
                  <a:pt x="444125" y="2305809"/>
                  <a:pt x="445605" y="2303031"/>
                  <a:pt x="445605" y="2299191"/>
                </a:cubicBezTo>
                <a:cubicBezTo>
                  <a:pt x="445605" y="2296934"/>
                  <a:pt x="445048" y="2294963"/>
                  <a:pt x="443934" y="2293277"/>
                </a:cubicBezTo>
                <a:cubicBezTo>
                  <a:pt x="442820" y="2291591"/>
                  <a:pt x="441252" y="2290280"/>
                  <a:pt x="439229" y="2289341"/>
                </a:cubicBezTo>
                <a:cubicBezTo>
                  <a:pt x="437206" y="2288403"/>
                  <a:pt x="434818" y="2287934"/>
                  <a:pt x="432062" y="2287934"/>
                </a:cubicBezTo>
                <a:lnTo>
                  <a:pt x="420453" y="2287934"/>
                </a:lnTo>
                <a:lnTo>
                  <a:pt x="420453" y="2278612"/>
                </a:lnTo>
                <a:lnTo>
                  <a:pt x="432062" y="2278612"/>
                </a:lnTo>
                <a:cubicBezTo>
                  <a:pt x="436195" y="2278612"/>
                  <a:pt x="439251" y="2277674"/>
                  <a:pt x="441230" y="2275798"/>
                </a:cubicBezTo>
                <a:cubicBezTo>
                  <a:pt x="443209" y="2273922"/>
                  <a:pt x="444198" y="2271577"/>
                  <a:pt x="444198" y="2268763"/>
                </a:cubicBezTo>
                <a:cubicBezTo>
                  <a:pt x="444198" y="2265743"/>
                  <a:pt x="443128" y="2263317"/>
                  <a:pt x="440988" y="2261485"/>
                </a:cubicBezTo>
                <a:cubicBezTo>
                  <a:pt x="438848" y="2259653"/>
                  <a:pt x="435814" y="2258737"/>
                  <a:pt x="431886" y="2258737"/>
                </a:cubicBezTo>
                <a:cubicBezTo>
                  <a:pt x="427928" y="2258737"/>
                  <a:pt x="424631" y="2259624"/>
                  <a:pt x="421992" y="2261397"/>
                </a:cubicBezTo>
                <a:cubicBezTo>
                  <a:pt x="419354" y="2263171"/>
                  <a:pt x="417961" y="2265450"/>
                  <a:pt x="417815" y="2268235"/>
                </a:cubicBezTo>
                <a:lnTo>
                  <a:pt x="406910" y="2268235"/>
                </a:lnTo>
                <a:cubicBezTo>
                  <a:pt x="407027" y="2264600"/>
                  <a:pt x="408141" y="2261383"/>
                  <a:pt x="410252" y="2258583"/>
                </a:cubicBezTo>
                <a:cubicBezTo>
                  <a:pt x="412362" y="2255784"/>
                  <a:pt x="415235" y="2253585"/>
                  <a:pt x="418870" y="2251987"/>
                </a:cubicBezTo>
                <a:cubicBezTo>
                  <a:pt x="422505" y="2250390"/>
                  <a:pt x="426668" y="2249591"/>
                  <a:pt x="431358" y="2249591"/>
                </a:cubicBezTo>
                <a:close/>
                <a:moveTo>
                  <a:pt x="368729" y="2249591"/>
                </a:moveTo>
                <a:cubicBezTo>
                  <a:pt x="370898" y="2249591"/>
                  <a:pt x="373397" y="2249847"/>
                  <a:pt x="376226" y="2250360"/>
                </a:cubicBezTo>
                <a:cubicBezTo>
                  <a:pt x="379055" y="2250873"/>
                  <a:pt x="381796" y="2251921"/>
                  <a:pt x="384449" y="2253504"/>
                </a:cubicBezTo>
                <a:cubicBezTo>
                  <a:pt x="387102" y="2255087"/>
                  <a:pt x="389308" y="2257476"/>
                  <a:pt x="391066" y="2260672"/>
                </a:cubicBezTo>
                <a:cubicBezTo>
                  <a:pt x="392825" y="2263867"/>
                  <a:pt x="393705" y="2268147"/>
                  <a:pt x="393705" y="2273511"/>
                </a:cubicBezTo>
                <a:lnTo>
                  <a:pt x="393705" y="2318011"/>
                </a:lnTo>
                <a:lnTo>
                  <a:pt x="383327" y="2318011"/>
                </a:lnTo>
                <a:lnTo>
                  <a:pt x="383327" y="2308865"/>
                </a:lnTo>
                <a:lnTo>
                  <a:pt x="382800" y="2308865"/>
                </a:lnTo>
                <a:cubicBezTo>
                  <a:pt x="382096" y="2310331"/>
                  <a:pt x="380924" y="2311899"/>
                  <a:pt x="379282" y="2313570"/>
                </a:cubicBezTo>
                <a:cubicBezTo>
                  <a:pt x="377640" y="2315241"/>
                  <a:pt x="375456" y="2316663"/>
                  <a:pt x="372730" y="2317835"/>
                </a:cubicBezTo>
                <a:cubicBezTo>
                  <a:pt x="370004" y="2319008"/>
                  <a:pt x="366677" y="2319594"/>
                  <a:pt x="362749" y="2319594"/>
                </a:cubicBezTo>
                <a:cubicBezTo>
                  <a:pt x="358468" y="2319594"/>
                  <a:pt x="354584" y="2318781"/>
                  <a:pt x="351096" y="2317154"/>
                </a:cubicBezTo>
                <a:cubicBezTo>
                  <a:pt x="347608" y="2315527"/>
                  <a:pt x="344837" y="2313167"/>
                  <a:pt x="342785" y="2310074"/>
                </a:cubicBezTo>
                <a:cubicBezTo>
                  <a:pt x="340733" y="2306982"/>
                  <a:pt x="339707" y="2303237"/>
                  <a:pt x="339707" y="2298839"/>
                </a:cubicBezTo>
                <a:cubicBezTo>
                  <a:pt x="339707" y="2294970"/>
                  <a:pt x="340469" y="2291826"/>
                  <a:pt x="341994" y="2289407"/>
                </a:cubicBezTo>
                <a:cubicBezTo>
                  <a:pt x="343518" y="2286989"/>
                  <a:pt x="345556" y="2285091"/>
                  <a:pt x="348106" y="2283713"/>
                </a:cubicBezTo>
                <a:cubicBezTo>
                  <a:pt x="350656" y="2282335"/>
                  <a:pt x="353478" y="2281302"/>
                  <a:pt x="356570" y="2280613"/>
                </a:cubicBezTo>
                <a:cubicBezTo>
                  <a:pt x="359663" y="2279924"/>
                  <a:pt x="362778" y="2279374"/>
                  <a:pt x="365915" y="2278964"/>
                </a:cubicBezTo>
                <a:cubicBezTo>
                  <a:pt x="370019" y="2278436"/>
                  <a:pt x="373353" y="2278033"/>
                  <a:pt x="375918" y="2277755"/>
                </a:cubicBezTo>
                <a:cubicBezTo>
                  <a:pt x="378483" y="2277476"/>
                  <a:pt x="380359" y="2277000"/>
                  <a:pt x="381547" y="2276326"/>
                </a:cubicBezTo>
                <a:cubicBezTo>
                  <a:pt x="382734" y="2275651"/>
                  <a:pt x="383327" y="2274479"/>
                  <a:pt x="383327" y="2272808"/>
                </a:cubicBezTo>
                <a:lnTo>
                  <a:pt x="383327" y="2272456"/>
                </a:lnTo>
                <a:cubicBezTo>
                  <a:pt x="383327" y="2268118"/>
                  <a:pt x="382147" y="2264746"/>
                  <a:pt x="379788" y="2262343"/>
                </a:cubicBezTo>
                <a:cubicBezTo>
                  <a:pt x="377428" y="2259939"/>
                  <a:pt x="373859" y="2258737"/>
                  <a:pt x="369081" y="2258737"/>
                </a:cubicBezTo>
                <a:cubicBezTo>
                  <a:pt x="364126" y="2258737"/>
                  <a:pt x="360242" y="2259822"/>
                  <a:pt x="357428" y="2261991"/>
                </a:cubicBezTo>
                <a:cubicBezTo>
                  <a:pt x="354614" y="2264160"/>
                  <a:pt x="352635" y="2266476"/>
                  <a:pt x="351492" y="2268938"/>
                </a:cubicBezTo>
                <a:lnTo>
                  <a:pt x="341642" y="2265421"/>
                </a:lnTo>
                <a:cubicBezTo>
                  <a:pt x="343401" y="2261317"/>
                  <a:pt x="345753" y="2258114"/>
                  <a:pt x="348700" y="2255813"/>
                </a:cubicBezTo>
                <a:cubicBezTo>
                  <a:pt x="351645" y="2253512"/>
                  <a:pt x="354870" y="2251899"/>
                  <a:pt x="358373" y="2250976"/>
                </a:cubicBezTo>
                <a:cubicBezTo>
                  <a:pt x="361876" y="2250052"/>
                  <a:pt x="365328" y="2249591"/>
                  <a:pt x="368729" y="2249591"/>
                </a:cubicBezTo>
                <a:close/>
                <a:moveTo>
                  <a:pt x="218588" y="2236927"/>
                </a:moveTo>
                <a:cubicBezTo>
                  <a:pt x="213136" y="2236927"/>
                  <a:pt x="208203" y="2238305"/>
                  <a:pt x="203791" y="2241060"/>
                </a:cubicBezTo>
                <a:cubicBezTo>
                  <a:pt x="199380" y="2243816"/>
                  <a:pt x="195877" y="2247876"/>
                  <a:pt x="193282" y="2253240"/>
                </a:cubicBezTo>
                <a:cubicBezTo>
                  <a:pt x="190688" y="2258605"/>
                  <a:pt x="189391" y="2265186"/>
                  <a:pt x="189391" y="2272984"/>
                </a:cubicBezTo>
                <a:cubicBezTo>
                  <a:pt x="189391" y="2280782"/>
                  <a:pt x="190688" y="2287363"/>
                  <a:pt x="193282" y="2292727"/>
                </a:cubicBezTo>
                <a:cubicBezTo>
                  <a:pt x="195877" y="2298092"/>
                  <a:pt x="199380" y="2302152"/>
                  <a:pt x="203791" y="2304908"/>
                </a:cubicBezTo>
                <a:cubicBezTo>
                  <a:pt x="208203" y="2307663"/>
                  <a:pt x="213136" y="2309041"/>
                  <a:pt x="218588" y="2309041"/>
                </a:cubicBezTo>
                <a:cubicBezTo>
                  <a:pt x="224041" y="2309041"/>
                  <a:pt x="228973" y="2307663"/>
                  <a:pt x="233385" y="2304908"/>
                </a:cubicBezTo>
                <a:cubicBezTo>
                  <a:pt x="237797" y="2302152"/>
                  <a:pt x="241300" y="2298092"/>
                  <a:pt x="243894" y="2292727"/>
                </a:cubicBezTo>
                <a:cubicBezTo>
                  <a:pt x="246489" y="2287363"/>
                  <a:pt x="247785" y="2280782"/>
                  <a:pt x="247785" y="2272984"/>
                </a:cubicBezTo>
                <a:cubicBezTo>
                  <a:pt x="247785" y="2265186"/>
                  <a:pt x="246489" y="2258605"/>
                  <a:pt x="243894" y="2253240"/>
                </a:cubicBezTo>
                <a:cubicBezTo>
                  <a:pt x="241300" y="2247876"/>
                  <a:pt x="237797" y="2243816"/>
                  <a:pt x="233385" y="2241060"/>
                </a:cubicBezTo>
                <a:cubicBezTo>
                  <a:pt x="228973" y="2238305"/>
                  <a:pt x="224041" y="2236927"/>
                  <a:pt x="218588" y="2236927"/>
                </a:cubicBezTo>
                <a:close/>
                <a:moveTo>
                  <a:pt x="218588" y="2226725"/>
                </a:moveTo>
                <a:cubicBezTo>
                  <a:pt x="226269" y="2226725"/>
                  <a:pt x="233099" y="2228601"/>
                  <a:pt x="239079" y="2232354"/>
                </a:cubicBezTo>
                <a:cubicBezTo>
                  <a:pt x="245059" y="2236106"/>
                  <a:pt x="249764" y="2241441"/>
                  <a:pt x="253194" y="2248360"/>
                </a:cubicBezTo>
                <a:cubicBezTo>
                  <a:pt x="256624" y="2255278"/>
                  <a:pt x="258339" y="2263486"/>
                  <a:pt x="258339" y="2272984"/>
                </a:cubicBezTo>
                <a:cubicBezTo>
                  <a:pt x="258339" y="2282482"/>
                  <a:pt x="256624" y="2290690"/>
                  <a:pt x="253194" y="2297608"/>
                </a:cubicBezTo>
                <a:cubicBezTo>
                  <a:pt x="249764" y="2304526"/>
                  <a:pt x="245059" y="2309862"/>
                  <a:pt x="239079" y="2313614"/>
                </a:cubicBezTo>
                <a:cubicBezTo>
                  <a:pt x="233099" y="2317366"/>
                  <a:pt x="226269" y="2319242"/>
                  <a:pt x="218588" y="2319242"/>
                </a:cubicBezTo>
                <a:cubicBezTo>
                  <a:pt x="210908" y="2319242"/>
                  <a:pt x="204078" y="2317366"/>
                  <a:pt x="198097" y="2313614"/>
                </a:cubicBezTo>
                <a:cubicBezTo>
                  <a:pt x="192117" y="2309862"/>
                  <a:pt x="187412" y="2304526"/>
                  <a:pt x="183982" y="2297608"/>
                </a:cubicBezTo>
                <a:cubicBezTo>
                  <a:pt x="180553" y="2290690"/>
                  <a:pt x="178837" y="2282482"/>
                  <a:pt x="178837" y="2272984"/>
                </a:cubicBezTo>
                <a:cubicBezTo>
                  <a:pt x="178837" y="2263486"/>
                  <a:pt x="180553" y="2255278"/>
                  <a:pt x="183982" y="2248360"/>
                </a:cubicBezTo>
                <a:cubicBezTo>
                  <a:pt x="187412" y="2241441"/>
                  <a:pt x="192117" y="2236106"/>
                  <a:pt x="198097" y="2232354"/>
                </a:cubicBezTo>
                <a:cubicBezTo>
                  <a:pt x="204078" y="2228601"/>
                  <a:pt x="210908" y="2226725"/>
                  <a:pt x="218588" y="2226725"/>
                </a:cubicBezTo>
                <a:close/>
                <a:moveTo>
                  <a:pt x="859726" y="2225142"/>
                </a:moveTo>
                <a:lnTo>
                  <a:pt x="865003" y="2231474"/>
                </a:lnTo>
                <a:cubicBezTo>
                  <a:pt x="862951" y="2233468"/>
                  <a:pt x="860576" y="2234860"/>
                  <a:pt x="857879" y="2235652"/>
                </a:cubicBezTo>
                <a:cubicBezTo>
                  <a:pt x="855182" y="2236443"/>
                  <a:pt x="852134" y="2236927"/>
                  <a:pt x="848733" y="2237103"/>
                </a:cubicBezTo>
                <a:cubicBezTo>
                  <a:pt x="845333" y="2237279"/>
                  <a:pt x="841551" y="2237455"/>
                  <a:pt x="837388" y="2237630"/>
                </a:cubicBezTo>
                <a:cubicBezTo>
                  <a:pt x="832698" y="2237806"/>
                  <a:pt x="828814" y="2238950"/>
                  <a:pt x="825736" y="2241060"/>
                </a:cubicBezTo>
                <a:cubicBezTo>
                  <a:pt x="822658" y="2243171"/>
                  <a:pt x="820283" y="2246220"/>
                  <a:pt x="818612" y="2250206"/>
                </a:cubicBezTo>
                <a:cubicBezTo>
                  <a:pt x="816941" y="2254193"/>
                  <a:pt x="815871" y="2259089"/>
                  <a:pt x="815402" y="2264893"/>
                </a:cubicBezTo>
                <a:lnTo>
                  <a:pt x="816282" y="2264893"/>
                </a:lnTo>
                <a:cubicBezTo>
                  <a:pt x="818568" y="2260672"/>
                  <a:pt x="821734" y="2257564"/>
                  <a:pt x="825780" y="2255571"/>
                </a:cubicBezTo>
                <a:cubicBezTo>
                  <a:pt x="829825" y="2253578"/>
                  <a:pt x="834164" y="2252581"/>
                  <a:pt x="838795" y="2252581"/>
                </a:cubicBezTo>
                <a:cubicBezTo>
                  <a:pt x="844072" y="2252581"/>
                  <a:pt x="848821" y="2253812"/>
                  <a:pt x="853042" y="2256274"/>
                </a:cubicBezTo>
                <a:cubicBezTo>
                  <a:pt x="857264" y="2258737"/>
                  <a:pt x="860606" y="2262387"/>
                  <a:pt x="863068" y="2267224"/>
                </a:cubicBezTo>
                <a:cubicBezTo>
                  <a:pt x="865530" y="2272060"/>
                  <a:pt x="866762" y="2278026"/>
                  <a:pt x="866762" y="2285120"/>
                </a:cubicBezTo>
                <a:cubicBezTo>
                  <a:pt x="866762" y="2292185"/>
                  <a:pt x="865509" y="2298282"/>
                  <a:pt x="863002" y="2303412"/>
                </a:cubicBezTo>
                <a:cubicBezTo>
                  <a:pt x="860496" y="2308543"/>
                  <a:pt x="856993" y="2312493"/>
                  <a:pt x="852493" y="2315263"/>
                </a:cubicBezTo>
                <a:cubicBezTo>
                  <a:pt x="847993" y="2318033"/>
                  <a:pt x="842724" y="2319418"/>
                  <a:pt x="836685" y="2319418"/>
                </a:cubicBezTo>
                <a:cubicBezTo>
                  <a:pt x="830646" y="2319418"/>
                  <a:pt x="825355" y="2317989"/>
                  <a:pt x="820811" y="2315131"/>
                </a:cubicBezTo>
                <a:cubicBezTo>
                  <a:pt x="816267" y="2312273"/>
                  <a:pt x="812735" y="2308022"/>
                  <a:pt x="810214" y="2302379"/>
                </a:cubicBezTo>
                <a:cubicBezTo>
                  <a:pt x="807693" y="2296736"/>
                  <a:pt x="806432" y="2289752"/>
                  <a:pt x="806432" y="2281426"/>
                </a:cubicBezTo>
                <a:lnTo>
                  <a:pt x="806432" y="2274215"/>
                </a:lnTo>
                <a:cubicBezTo>
                  <a:pt x="806432" y="2259177"/>
                  <a:pt x="808990" y="2247773"/>
                  <a:pt x="814105" y="2240005"/>
                </a:cubicBezTo>
                <a:cubicBezTo>
                  <a:pt x="819221" y="2232237"/>
                  <a:pt x="826923" y="2228220"/>
                  <a:pt x="837213" y="2227957"/>
                </a:cubicBezTo>
                <a:cubicBezTo>
                  <a:pt x="840848" y="2227839"/>
                  <a:pt x="844087" y="2227810"/>
                  <a:pt x="846930" y="2227869"/>
                </a:cubicBezTo>
                <a:cubicBezTo>
                  <a:pt x="849774" y="2227927"/>
                  <a:pt x="852251" y="2227795"/>
                  <a:pt x="854362" y="2227473"/>
                </a:cubicBezTo>
                <a:cubicBezTo>
                  <a:pt x="856472" y="2227150"/>
                  <a:pt x="858260" y="2226374"/>
                  <a:pt x="859726" y="2225142"/>
                </a:cubicBezTo>
                <a:close/>
                <a:moveTo>
                  <a:pt x="1743373" y="2059158"/>
                </a:moveTo>
                <a:lnTo>
                  <a:pt x="1743373" y="2079913"/>
                </a:lnTo>
                <a:lnTo>
                  <a:pt x="1765359" y="2079913"/>
                </a:lnTo>
                <a:cubicBezTo>
                  <a:pt x="1768935" y="2079913"/>
                  <a:pt x="1771735" y="2079063"/>
                  <a:pt x="1773757" y="2077363"/>
                </a:cubicBezTo>
                <a:cubicBezTo>
                  <a:pt x="1775780" y="2075663"/>
                  <a:pt x="1776792" y="2073347"/>
                  <a:pt x="1776792" y="2070415"/>
                </a:cubicBezTo>
                <a:cubicBezTo>
                  <a:pt x="1776792" y="2066927"/>
                  <a:pt x="1775780" y="2064178"/>
                  <a:pt x="1773757" y="2062170"/>
                </a:cubicBezTo>
                <a:cubicBezTo>
                  <a:pt x="1771735" y="2060162"/>
                  <a:pt x="1768935" y="2059158"/>
                  <a:pt x="1765359" y="2059158"/>
                </a:cubicBezTo>
                <a:close/>
                <a:moveTo>
                  <a:pt x="552748" y="2059158"/>
                </a:moveTo>
                <a:lnTo>
                  <a:pt x="552748" y="2079913"/>
                </a:lnTo>
                <a:lnTo>
                  <a:pt x="574734" y="2079913"/>
                </a:lnTo>
                <a:cubicBezTo>
                  <a:pt x="578311" y="2079913"/>
                  <a:pt x="581110" y="2079063"/>
                  <a:pt x="583133" y="2077363"/>
                </a:cubicBezTo>
                <a:cubicBezTo>
                  <a:pt x="585155" y="2075663"/>
                  <a:pt x="586166" y="2073347"/>
                  <a:pt x="586166" y="2070415"/>
                </a:cubicBezTo>
                <a:cubicBezTo>
                  <a:pt x="586166" y="2066927"/>
                  <a:pt x="585155" y="2064178"/>
                  <a:pt x="583133" y="2062170"/>
                </a:cubicBezTo>
                <a:cubicBezTo>
                  <a:pt x="581110" y="2060162"/>
                  <a:pt x="578311" y="2059158"/>
                  <a:pt x="574734" y="2059158"/>
                </a:cubicBezTo>
                <a:close/>
                <a:moveTo>
                  <a:pt x="2964602" y="2055465"/>
                </a:moveTo>
                <a:cubicBezTo>
                  <a:pt x="2964163" y="2055993"/>
                  <a:pt x="2963203" y="2056469"/>
                  <a:pt x="2961722" y="2056894"/>
                </a:cubicBezTo>
                <a:cubicBezTo>
                  <a:pt x="2960242" y="2057319"/>
                  <a:pt x="2958542" y="2057685"/>
                  <a:pt x="2956622" y="2057993"/>
                </a:cubicBezTo>
                <a:cubicBezTo>
                  <a:pt x="2954701" y="2058301"/>
                  <a:pt x="2952840" y="2058565"/>
                  <a:pt x="2951037" y="2058785"/>
                </a:cubicBezTo>
                <a:cubicBezTo>
                  <a:pt x="2949234" y="2059005"/>
                  <a:pt x="2947776" y="2059188"/>
                  <a:pt x="2946662" y="2059334"/>
                </a:cubicBezTo>
                <a:cubicBezTo>
                  <a:pt x="2943965" y="2059686"/>
                  <a:pt x="2941451" y="2060250"/>
                  <a:pt x="2939121" y="2061027"/>
                </a:cubicBezTo>
                <a:cubicBezTo>
                  <a:pt x="2936790" y="2061804"/>
                  <a:pt x="2934914" y="2062962"/>
                  <a:pt x="2933492" y="2064501"/>
                </a:cubicBezTo>
                <a:cubicBezTo>
                  <a:pt x="2932070" y="2066040"/>
                  <a:pt x="2931360" y="2068129"/>
                  <a:pt x="2931360" y="2070767"/>
                </a:cubicBezTo>
                <a:cubicBezTo>
                  <a:pt x="2931360" y="2074373"/>
                  <a:pt x="2932701" y="2077092"/>
                  <a:pt x="2935383" y="2078924"/>
                </a:cubicBezTo>
                <a:cubicBezTo>
                  <a:pt x="2938065" y="2080756"/>
                  <a:pt x="2941473" y="2081672"/>
                  <a:pt x="2945607" y="2081672"/>
                </a:cubicBezTo>
                <a:cubicBezTo>
                  <a:pt x="2949711" y="2081672"/>
                  <a:pt x="2953177" y="2080866"/>
                  <a:pt x="2956006" y="2079254"/>
                </a:cubicBezTo>
                <a:cubicBezTo>
                  <a:pt x="2958835" y="2077641"/>
                  <a:pt x="2960975" y="2075560"/>
                  <a:pt x="2962426" y="2073010"/>
                </a:cubicBezTo>
                <a:cubicBezTo>
                  <a:pt x="2963877" y="2070459"/>
                  <a:pt x="2964602" y="2067777"/>
                  <a:pt x="2964602" y="2064963"/>
                </a:cubicBezTo>
                <a:close/>
                <a:moveTo>
                  <a:pt x="926252" y="2055465"/>
                </a:moveTo>
                <a:cubicBezTo>
                  <a:pt x="925813" y="2055993"/>
                  <a:pt x="924853" y="2056469"/>
                  <a:pt x="923372" y="2056894"/>
                </a:cubicBezTo>
                <a:cubicBezTo>
                  <a:pt x="921892" y="2057319"/>
                  <a:pt x="920192" y="2057685"/>
                  <a:pt x="918271" y="2057993"/>
                </a:cubicBezTo>
                <a:cubicBezTo>
                  <a:pt x="916351" y="2058301"/>
                  <a:pt x="914490" y="2058565"/>
                  <a:pt x="912687" y="2058785"/>
                </a:cubicBezTo>
                <a:cubicBezTo>
                  <a:pt x="910884" y="2059005"/>
                  <a:pt x="909426" y="2059188"/>
                  <a:pt x="908312" y="2059334"/>
                </a:cubicBezTo>
                <a:cubicBezTo>
                  <a:pt x="905615" y="2059686"/>
                  <a:pt x="903101" y="2060250"/>
                  <a:pt x="900771" y="2061027"/>
                </a:cubicBezTo>
                <a:cubicBezTo>
                  <a:pt x="898440" y="2061804"/>
                  <a:pt x="896564" y="2062962"/>
                  <a:pt x="895142" y="2064501"/>
                </a:cubicBezTo>
                <a:cubicBezTo>
                  <a:pt x="893720" y="2066040"/>
                  <a:pt x="893010" y="2068129"/>
                  <a:pt x="893010" y="2070767"/>
                </a:cubicBezTo>
                <a:cubicBezTo>
                  <a:pt x="893010" y="2074373"/>
                  <a:pt x="894351" y="2077092"/>
                  <a:pt x="897033" y="2078924"/>
                </a:cubicBezTo>
                <a:cubicBezTo>
                  <a:pt x="899715" y="2080756"/>
                  <a:pt x="903123" y="2081672"/>
                  <a:pt x="907256" y="2081672"/>
                </a:cubicBezTo>
                <a:cubicBezTo>
                  <a:pt x="911361" y="2081672"/>
                  <a:pt x="914827" y="2080866"/>
                  <a:pt x="917656" y="2079254"/>
                </a:cubicBezTo>
                <a:cubicBezTo>
                  <a:pt x="920485" y="2077641"/>
                  <a:pt x="922625" y="2075560"/>
                  <a:pt x="924076" y="2073010"/>
                </a:cubicBezTo>
                <a:cubicBezTo>
                  <a:pt x="925527" y="2070459"/>
                  <a:pt x="926252" y="2067777"/>
                  <a:pt x="926252" y="2064963"/>
                </a:cubicBezTo>
                <a:close/>
                <a:moveTo>
                  <a:pt x="716702" y="2055465"/>
                </a:moveTo>
                <a:cubicBezTo>
                  <a:pt x="716263" y="2055993"/>
                  <a:pt x="715303" y="2056469"/>
                  <a:pt x="713822" y="2056894"/>
                </a:cubicBezTo>
                <a:cubicBezTo>
                  <a:pt x="712342" y="2057319"/>
                  <a:pt x="710642" y="2057685"/>
                  <a:pt x="708721" y="2057993"/>
                </a:cubicBezTo>
                <a:cubicBezTo>
                  <a:pt x="706801" y="2058301"/>
                  <a:pt x="704940" y="2058565"/>
                  <a:pt x="703137" y="2058785"/>
                </a:cubicBezTo>
                <a:cubicBezTo>
                  <a:pt x="701334" y="2059005"/>
                  <a:pt x="699876" y="2059188"/>
                  <a:pt x="698762" y="2059334"/>
                </a:cubicBezTo>
                <a:cubicBezTo>
                  <a:pt x="696065" y="2059686"/>
                  <a:pt x="693551" y="2060250"/>
                  <a:pt x="691221" y="2061027"/>
                </a:cubicBezTo>
                <a:cubicBezTo>
                  <a:pt x="688890" y="2061804"/>
                  <a:pt x="687014" y="2062962"/>
                  <a:pt x="685592" y="2064501"/>
                </a:cubicBezTo>
                <a:cubicBezTo>
                  <a:pt x="684170" y="2066040"/>
                  <a:pt x="683460" y="2068129"/>
                  <a:pt x="683460" y="2070767"/>
                </a:cubicBezTo>
                <a:cubicBezTo>
                  <a:pt x="683460" y="2074373"/>
                  <a:pt x="684801" y="2077092"/>
                  <a:pt x="687483" y="2078924"/>
                </a:cubicBezTo>
                <a:cubicBezTo>
                  <a:pt x="690165" y="2080756"/>
                  <a:pt x="693573" y="2081672"/>
                  <a:pt x="697706" y="2081672"/>
                </a:cubicBezTo>
                <a:cubicBezTo>
                  <a:pt x="701811" y="2081672"/>
                  <a:pt x="705277" y="2080866"/>
                  <a:pt x="708106" y="2079254"/>
                </a:cubicBezTo>
                <a:cubicBezTo>
                  <a:pt x="710935" y="2077641"/>
                  <a:pt x="713075" y="2075560"/>
                  <a:pt x="714526" y="2073010"/>
                </a:cubicBezTo>
                <a:cubicBezTo>
                  <a:pt x="715977" y="2070459"/>
                  <a:pt x="716702" y="2067777"/>
                  <a:pt x="716702" y="2064963"/>
                </a:cubicBezTo>
                <a:close/>
                <a:moveTo>
                  <a:pt x="516678" y="2055465"/>
                </a:moveTo>
                <a:cubicBezTo>
                  <a:pt x="516238" y="2055993"/>
                  <a:pt x="515277" y="2056469"/>
                  <a:pt x="513797" y="2056894"/>
                </a:cubicBezTo>
                <a:cubicBezTo>
                  <a:pt x="512317" y="2057319"/>
                  <a:pt x="510616" y="2057685"/>
                  <a:pt x="508697" y="2057993"/>
                </a:cubicBezTo>
                <a:cubicBezTo>
                  <a:pt x="506776" y="2058301"/>
                  <a:pt x="504915" y="2058565"/>
                  <a:pt x="503112" y="2058785"/>
                </a:cubicBezTo>
                <a:cubicBezTo>
                  <a:pt x="501309" y="2059005"/>
                  <a:pt x="499851" y="2059188"/>
                  <a:pt x="498737" y="2059334"/>
                </a:cubicBezTo>
                <a:cubicBezTo>
                  <a:pt x="496040" y="2059686"/>
                  <a:pt x="493526" y="2060250"/>
                  <a:pt x="491195" y="2061027"/>
                </a:cubicBezTo>
                <a:cubicBezTo>
                  <a:pt x="488865" y="2061804"/>
                  <a:pt x="486989" y="2062962"/>
                  <a:pt x="485568" y="2064501"/>
                </a:cubicBezTo>
                <a:cubicBezTo>
                  <a:pt x="484145" y="2066040"/>
                  <a:pt x="483434" y="2068129"/>
                  <a:pt x="483434" y="2070767"/>
                </a:cubicBezTo>
                <a:cubicBezTo>
                  <a:pt x="483434" y="2074373"/>
                  <a:pt x="484776" y="2077092"/>
                  <a:pt x="487458" y="2078924"/>
                </a:cubicBezTo>
                <a:cubicBezTo>
                  <a:pt x="490141" y="2080756"/>
                  <a:pt x="493549" y="2081672"/>
                  <a:pt x="497681" y="2081672"/>
                </a:cubicBezTo>
                <a:cubicBezTo>
                  <a:pt x="501785" y="2081672"/>
                  <a:pt x="505252" y="2080866"/>
                  <a:pt x="508081" y="2079254"/>
                </a:cubicBezTo>
                <a:cubicBezTo>
                  <a:pt x="510910" y="2077641"/>
                  <a:pt x="513050" y="2075560"/>
                  <a:pt x="514501" y="2073010"/>
                </a:cubicBezTo>
                <a:cubicBezTo>
                  <a:pt x="515952" y="2070459"/>
                  <a:pt x="516678" y="2067777"/>
                  <a:pt x="516678" y="2064963"/>
                </a:cubicBezTo>
                <a:close/>
                <a:moveTo>
                  <a:pt x="836509" y="2033303"/>
                </a:moveTo>
                <a:cubicBezTo>
                  <a:pt x="833489" y="2033303"/>
                  <a:pt x="830778" y="2033816"/>
                  <a:pt x="828374" y="2034842"/>
                </a:cubicBezTo>
                <a:cubicBezTo>
                  <a:pt x="825970" y="2035868"/>
                  <a:pt x="823918" y="2037378"/>
                  <a:pt x="822218" y="2039371"/>
                </a:cubicBezTo>
                <a:cubicBezTo>
                  <a:pt x="820518" y="2041364"/>
                  <a:pt x="819206" y="2043798"/>
                  <a:pt x="818283" y="2046670"/>
                </a:cubicBezTo>
                <a:cubicBezTo>
                  <a:pt x="817359" y="2049543"/>
                  <a:pt x="816868" y="2052826"/>
                  <a:pt x="816810" y="2056520"/>
                </a:cubicBezTo>
                <a:cubicBezTo>
                  <a:pt x="816810" y="2064083"/>
                  <a:pt x="818583" y="2070137"/>
                  <a:pt x="822130" y="2074680"/>
                </a:cubicBezTo>
                <a:cubicBezTo>
                  <a:pt x="825677" y="2079224"/>
                  <a:pt x="830529" y="2081496"/>
                  <a:pt x="836685" y="2081496"/>
                </a:cubicBezTo>
                <a:cubicBezTo>
                  <a:pt x="840760" y="2081496"/>
                  <a:pt x="844270" y="2080470"/>
                  <a:pt x="847216" y="2078418"/>
                </a:cubicBezTo>
                <a:cubicBezTo>
                  <a:pt x="850162" y="2076366"/>
                  <a:pt x="852427" y="2073471"/>
                  <a:pt x="854010" y="2069734"/>
                </a:cubicBezTo>
                <a:cubicBezTo>
                  <a:pt x="855593" y="2065996"/>
                  <a:pt x="856384" y="2061592"/>
                  <a:pt x="856384" y="2056520"/>
                </a:cubicBezTo>
                <a:cubicBezTo>
                  <a:pt x="856384" y="2051595"/>
                  <a:pt x="855585" y="2047403"/>
                  <a:pt x="853988" y="2043944"/>
                </a:cubicBezTo>
                <a:cubicBezTo>
                  <a:pt x="852390" y="2040485"/>
                  <a:pt x="850111" y="2037847"/>
                  <a:pt x="847150" y="2036029"/>
                </a:cubicBezTo>
                <a:cubicBezTo>
                  <a:pt x="844189" y="2034212"/>
                  <a:pt x="840642" y="2033303"/>
                  <a:pt x="836509" y="2033303"/>
                </a:cubicBezTo>
                <a:close/>
                <a:moveTo>
                  <a:pt x="1981999" y="2031544"/>
                </a:moveTo>
                <a:lnTo>
                  <a:pt x="1980240" y="2048605"/>
                </a:lnTo>
                <a:cubicBezTo>
                  <a:pt x="1979507" y="2055670"/>
                  <a:pt x="1978598" y="2061841"/>
                  <a:pt x="1977513" y="2067117"/>
                </a:cubicBezTo>
                <a:cubicBezTo>
                  <a:pt x="1976429" y="2072394"/>
                  <a:pt x="1974699" y="2076601"/>
                  <a:pt x="1972325" y="2079737"/>
                </a:cubicBezTo>
                <a:lnTo>
                  <a:pt x="2004864" y="2079737"/>
                </a:lnTo>
                <a:lnTo>
                  <a:pt x="2004864" y="2031544"/>
                </a:lnTo>
                <a:close/>
                <a:moveTo>
                  <a:pt x="1077123" y="2031544"/>
                </a:moveTo>
                <a:lnTo>
                  <a:pt x="1075365" y="2048605"/>
                </a:lnTo>
                <a:cubicBezTo>
                  <a:pt x="1074632" y="2055670"/>
                  <a:pt x="1073723" y="2061841"/>
                  <a:pt x="1072638" y="2067117"/>
                </a:cubicBezTo>
                <a:cubicBezTo>
                  <a:pt x="1071554" y="2072394"/>
                  <a:pt x="1069824" y="2076601"/>
                  <a:pt x="1067450" y="2079737"/>
                </a:cubicBezTo>
                <a:lnTo>
                  <a:pt x="1099989" y="2079737"/>
                </a:lnTo>
                <a:lnTo>
                  <a:pt x="1099989" y="2031544"/>
                </a:lnTo>
                <a:close/>
                <a:moveTo>
                  <a:pt x="1743373" y="2031368"/>
                </a:moveTo>
                <a:lnTo>
                  <a:pt x="1743373" y="2050188"/>
                </a:lnTo>
                <a:lnTo>
                  <a:pt x="1761138" y="2050188"/>
                </a:lnTo>
                <a:cubicBezTo>
                  <a:pt x="1763922" y="2050188"/>
                  <a:pt x="1766311" y="2049800"/>
                  <a:pt x="1768305" y="2049023"/>
                </a:cubicBezTo>
                <a:cubicBezTo>
                  <a:pt x="1770298" y="2048246"/>
                  <a:pt x="1771830" y="2047132"/>
                  <a:pt x="1772900" y="2045681"/>
                </a:cubicBezTo>
                <a:cubicBezTo>
                  <a:pt x="1773970" y="2044230"/>
                  <a:pt x="1774505" y="2042508"/>
                  <a:pt x="1774505" y="2040514"/>
                </a:cubicBezTo>
                <a:cubicBezTo>
                  <a:pt x="1774505" y="2037671"/>
                  <a:pt x="1773318" y="2035436"/>
                  <a:pt x="1770943" y="2033809"/>
                </a:cubicBezTo>
                <a:cubicBezTo>
                  <a:pt x="1768569" y="2032182"/>
                  <a:pt x="1765300" y="2031368"/>
                  <a:pt x="1761138" y="2031368"/>
                </a:cubicBezTo>
                <a:close/>
                <a:moveTo>
                  <a:pt x="552748" y="2031368"/>
                </a:moveTo>
                <a:lnTo>
                  <a:pt x="552748" y="2050188"/>
                </a:lnTo>
                <a:lnTo>
                  <a:pt x="570512" y="2050188"/>
                </a:lnTo>
                <a:cubicBezTo>
                  <a:pt x="573297" y="2050188"/>
                  <a:pt x="575687" y="2049800"/>
                  <a:pt x="577680" y="2049023"/>
                </a:cubicBezTo>
                <a:cubicBezTo>
                  <a:pt x="579673" y="2048246"/>
                  <a:pt x="581205" y="2047132"/>
                  <a:pt x="582275" y="2045681"/>
                </a:cubicBezTo>
                <a:cubicBezTo>
                  <a:pt x="583345" y="2044230"/>
                  <a:pt x="583880" y="2042508"/>
                  <a:pt x="583880" y="2040514"/>
                </a:cubicBezTo>
                <a:cubicBezTo>
                  <a:pt x="583880" y="2037671"/>
                  <a:pt x="582693" y="2035436"/>
                  <a:pt x="580318" y="2033809"/>
                </a:cubicBezTo>
                <a:cubicBezTo>
                  <a:pt x="577944" y="2032182"/>
                  <a:pt x="574676" y="2031368"/>
                  <a:pt x="570512" y="2031368"/>
                </a:cubicBezTo>
                <a:close/>
                <a:moveTo>
                  <a:pt x="21887" y="2030703"/>
                </a:moveTo>
                <a:cubicBezTo>
                  <a:pt x="26119" y="2030703"/>
                  <a:pt x="29738" y="2032194"/>
                  <a:pt x="32741" y="2035177"/>
                </a:cubicBezTo>
                <a:cubicBezTo>
                  <a:pt x="35743" y="2038160"/>
                  <a:pt x="37244" y="2041768"/>
                  <a:pt x="37244" y="2046000"/>
                </a:cubicBezTo>
                <a:cubicBezTo>
                  <a:pt x="37244" y="2050232"/>
                  <a:pt x="35743" y="2053850"/>
                  <a:pt x="32741" y="2056853"/>
                </a:cubicBezTo>
                <a:cubicBezTo>
                  <a:pt x="29738" y="2059855"/>
                  <a:pt x="26119" y="2061357"/>
                  <a:pt x="21887" y="2061357"/>
                </a:cubicBezTo>
                <a:cubicBezTo>
                  <a:pt x="17696" y="2061357"/>
                  <a:pt x="14098" y="2059855"/>
                  <a:pt x="11095" y="2056853"/>
                </a:cubicBezTo>
                <a:cubicBezTo>
                  <a:pt x="8092" y="2053850"/>
                  <a:pt x="6591" y="2050232"/>
                  <a:pt x="6591" y="2046000"/>
                </a:cubicBezTo>
                <a:cubicBezTo>
                  <a:pt x="6591" y="2041768"/>
                  <a:pt x="8092" y="2038160"/>
                  <a:pt x="11095" y="2035177"/>
                </a:cubicBezTo>
                <a:cubicBezTo>
                  <a:pt x="14098" y="2032194"/>
                  <a:pt x="17696" y="2030703"/>
                  <a:pt x="21887" y="2030703"/>
                </a:cubicBezTo>
                <a:close/>
                <a:moveTo>
                  <a:pt x="2782247" y="2030313"/>
                </a:moveTo>
                <a:cubicBezTo>
                  <a:pt x="2778026" y="2030313"/>
                  <a:pt x="2774479" y="2031376"/>
                  <a:pt x="2771606" y="2033501"/>
                </a:cubicBezTo>
                <a:cubicBezTo>
                  <a:pt x="2768733" y="2035626"/>
                  <a:pt x="2766564" y="2038587"/>
                  <a:pt x="2765098" y="2042383"/>
                </a:cubicBezTo>
                <a:cubicBezTo>
                  <a:pt x="2763632" y="2046179"/>
                  <a:pt x="2762900" y="2050599"/>
                  <a:pt x="2762900" y="2055641"/>
                </a:cubicBezTo>
                <a:cubicBezTo>
                  <a:pt x="2762900" y="2060741"/>
                  <a:pt x="2763647" y="2065234"/>
                  <a:pt x="2765142" y="2069118"/>
                </a:cubicBezTo>
                <a:cubicBezTo>
                  <a:pt x="2766637" y="2073002"/>
                  <a:pt x="2768821" y="2076036"/>
                  <a:pt x="2771694" y="2078220"/>
                </a:cubicBezTo>
                <a:cubicBezTo>
                  <a:pt x="2774567" y="2080404"/>
                  <a:pt x="2778085" y="2081496"/>
                  <a:pt x="2782247" y="2081496"/>
                </a:cubicBezTo>
                <a:cubicBezTo>
                  <a:pt x="2786586" y="2081496"/>
                  <a:pt x="2790214" y="2080346"/>
                  <a:pt x="2793130" y="2078044"/>
                </a:cubicBezTo>
                <a:cubicBezTo>
                  <a:pt x="2796047" y="2075743"/>
                  <a:pt x="2798246" y="2072636"/>
                  <a:pt x="2799726" y="2068722"/>
                </a:cubicBezTo>
                <a:cubicBezTo>
                  <a:pt x="2801207" y="2064809"/>
                  <a:pt x="2801947" y="2060448"/>
                  <a:pt x="2801947" y="2055641"/>
                </a:cubicBezTo>
                <a:cubicBezTo>
                  <a:pt x="2801947" y="2050892"/>
                  <a:pt x="2801221" y="2046604"/>
                  <a:pt x="2799770" y="2042779"/>
                </a:cubicBezTo>
                <a:cubicBezTo>
                  <a:pt x="2798319" y="2038953"/>
                  <a:pt x="2796135" y="2035919"/>
                  <a:pt x="2793218" y="2033677"/>
                </a:cubicBezTo>
                <a:cubicBezTo>
                  <a:pt x="2790301" y="2031434"/>
                  <a:pt x="2786644" y="2030313"/>
                  <a:pt x="2782247" y="2030313"/>
                </a:cubicBezTo>
                <a:close/>
                <a:moveTo>
                  <a:pt x="2703937" y="2030313"/>
                </a:moveTo>
                <a:cubicBezTo>
                  <a:pt x="2699305" y="2030313"/>
                  <a:pt x="2695494" y="2031515"/>
                  <a:pt x="2692504" y="2033919"/>
                </a:cubicBezTo>
                <a:cubicBezTo>
                  <a:pt x="2689514" y="2036322"/>
                  <a:pt x="2687301" y="2039474"/>
                  <a:pt x="2685864" y="2043372"/>
                </a:cubicBezTo>
                <a:cubicBezTo>
                  <a:pt x="2684428" y="2047271"/>
                  <a:pt x="2683710" y="2051478"/>
                  <a:pt x="2683710" y="2055993"/>
                </a:cubicBezTo>
                <a:cubicBezTo>
                  <a:pt x="2683710" y="2060507"/>
                  <a:pt x="2684428" y="2064699"/>
                  <a:pt x="2685864" y="2068568"/>
                </a:cubicBezTo>
                <a:cubicBezTo>
                  <a:pt x="2687301" y="2072438"/>
                  <a:pt x="2689514" y="2075560"/>
                  <a:pt x="2692504" y="2077934"/>
                </a:cubicBezTo>
                <a:cubicBezTo>
                  <a:pt x="2695494" y="2080309"/>
                  <a:pt x="2699305" y="2081496"/>
                  <a:pt x="2703937" y="2081496"/>
                </a:cubicBezTo>
                <a:cubicBezTo>
                  <a:pt x="2708568" y="2081496"/>
                  <a:pt x="2712379" y="2080309"/>
                  <a:pt x="2715369" y="2077934"/>
                </a:cubicBezTo>
                <a:cubicBezTo>
                  <a:pt x="2718359" y="2075560"/>
                  <a:pt x="2720573" y="2072438"/>
                  <a:pt x="2722009" y="2068568"/>
                </a:cubicBezTo>
                <a:cubicBezTo>
                  <a:pt x="2723446" y="2064699"/>
                  <a:pt x="2724164" y="2060507"/>
                  <a:pt x="2724164" y="2055993"/>
                </a:cubicBezTo>
                <a:cubicBezTo>
                  <a:pt x="2724164" y="2051478"/>
                  <a:pt x="2723446" y="2047271"/>
                  <a:pt x="2722009" y="2043372"/>
                </a:cubicBezTo>
                <a:cubicBezTo>
                  <a:pt x="2720573" y="2039474"/>
                  <a:pt x="2718359" y="2036322"/>
                  <a:pt x="2715369" y="2033919"/>
                </a:cubicBezTo>
                <a:cubicBezTo>
                  <a:pt x="2712379" y="2031515"/>
                  <a:pt x="2708568" y="2030313"/>
                  <a:pt x="2703937" y="2030313"/>
                </a:cubicBezTo>
                <a:close/>
                <a:moveTo>
                  <a:pt x="2628589" y="2030313"/>
                </a:moveTo>
                <a:lnTo>
                  <a:pt x="2628589" y="2081496"/>
                </a:lnTo>
                <a:cubicBezTo>
                  <a:pt x="2632077" y="2081496"/>
                  <a:pt x="2635090" y="2080815"/>
                  <a:pt x="2637625" y="2079452"/>
                </a:cubicBezTo>
                <a:cubicBezTo>
                  <a:pt x="2640161" y="2078088"/>
                  <a:pt x="2642257" y="2076212"/>
                  <a:pt x="2643913" y="2073823"/>
                </a:cubicBezTo>
                <a:cubicBezTo>
                  <a:pt x="2645570" y="2071434"/>
                  <a:pt x="2646801" y="2068708"/>
                  <a:pt x="2647607" y="2065644"/>
                </a:cubicBezTo>
                <a:cubicBezTo>
                  <a:pt x="2648413" y="2062581"/>
                  <a:pt x="2648816" y="2059364"/>
                  <a:pt x="2648816" y="2055993"/>
                </a:cubicBezTo>
                <a:cubicBezTo>
                  <a:pt x="2648816" y="2051478"/>
                  <a:pt x="2648098" y="2047271"/>
                  <a:pt x="2646661" y="2043372"/>
                </a:cubicBezTo>
                <a:cubicBezTo>
                  <a:pt x="2645225" y="2039474"/>
                  <a:pt x="2643012" y="2036322"/>
                  <a:pt x="2640022" y="2033919"/>
                </a:cubicBezTo>
                <a:cubicBezTo>
                  <a:pt x="2637032" y="2031515"/>
                  <a:pt x="2633221" y="2030313"/>
                  <a:pt x="2628589" y="2030313"/>
                </a:cubicBezTo>
                <a:close/>
                <a:moveTo>
                  <a:pt x="2618212" y="2030313"/>
                </a:moveTo>
                <a:cubicBezTo>
                  <a:pt x="2614753" y="2030313"/>
                  <a:pt x="2611748" y="2031009"/>
                  <a:pt x="2609197" y="2032402"/>
                </a:cubicBezTo>
                <a:cubicBezTo>
                  <a:pt x="2606647" y="2033794"/>
                  <a:pt x="2604544" y="2035685"/>
                  <a:pt x="2602887" y="2038074"/>
                </a:cubicBezTo>
                <a:cubicBezTo>
                  <a:pt x="2601231" y="2040463"/>
                  <a:pt x="2600000" y="2043197"/>
                  <a:pt x="2599194" y="2046275"/>
                </a:cubicBezTo>
                <a:cubicBezTo>
                  <a:pt x="2598388" y="2049353"/>
                  <a:pt x="2597984" y="2052592"/>
                  <a:pt x="2597984" y="2055993"/>
                </a:cubicBezTo>
                <a:cubicBezTo>
                  <a:pt x="2597984" y="2060507"/>
                  <a:pt x="2598703" y="2064699"/>
                  <a:pt x="2600139" y="2068568"/>
                </a:cubicBezTo>
                <a:cubicBezTo>
                  <a:pt x="2601575" y="2072438"/>
                  <a:pt x="2603789" y="2075560"/>
                  <a:pt x="2606779" y="2077934"/>
                </a:cubicBezTo>
                <a:cubicBezTo>
                  <a:pt x="2609769" y="2080309"/>
                  <a:pt x="2613580" y="2081496"/>
                  <a:pt x="2618212" y="2081496"/>
                </a:cubicBezTo>
                <a:close/>
                <a:moveTo>
                  <a:pt x="2265787" y="2030313"/>
                </a:moveTo>
                <a:cubicBezTo>
                  <a:pt x="2261155" y="2030313"/>
                  <a:pt x="2257344" y="2031515"/>
                  <a:pt x="2254354" y="2033919"/>
                </a:cubicBezTo>
                <a:cubicBezTo>
                  <a:pt x="2251364" y="2036322"/>
                  <a:pt x="2249150" y="2039474"/>
                  <a:pt x="2247714" y="2043372"/>
                </a:cubicBezTo>
                <a:cubicBezTo>
                  <a:pt x="2246278" y="2047271"/>
                  <a:pt x="2245559" y="2051478"/>
                  <a:pt x="2245559" y="2055993"/>
                </a:cubicBezTo>
                <a:cubicBezTo>
                  <a:pt x="2245559" y="2060507"/>
                  <a:pt x="2246278" y="2064699"/>
                  <a:pt x="2247714" y="2068568"/>
                </a:cubicBezTo>
                <a:cubicBezTo>
                  <a:pt x="2249150" y="2072438"/>
                  <a:pt x="2251364" y="2075560"/>
                  <a:pt x="2254354" y="2077934"/>
                </a:cubicBezTo>
                <a:cubicBezTo>
                  <a:pt x="2257344" y="2080309"/>
                  <a:pt x="2261155" y="2081496"/>
                  <a:pt x="2265787" y="2081496"/>
                </a:cubicBezTo>
                <a:cubicBezTo>
                  <a:pt x="2270418" y="2081496"/>
                  <a:pt x="2274229" y="2080309"/>
                  <a:pt x="2277219" y="2077934"/>
                </a:cubicBezTo>
                <a:cubicBezTo>
                  <a:pt x="2280209" y="2075560"/>
                  <a:pt x="2282423" y="2072438"/>
                  <a:pt x="2283859" y="2068568"/>
                </a:cubicBezTo>
                <a:cubicBezTo>
                  <a:pt x="2285296" y="2064699"/>
                  <a:pt x="2286014" y="2060507"/>
                  <a:pt x="2286014" y="2055993"/>
                </a:cubicBezTo>
                <a:cubicBezTo>
                  <a:pt x="2286014" y="2051478"/>
                  <a:pt x="2285296" y="2047271"/>
                  <a:pt x="2283859" y="2043372"/>
                </a:cubicBezTo>
                <a:cubicBezTo>
                  <a:pt x="2282423" y="2039474"/>
                  <a:pt x="2280209" y="2036322"/>
                  <a:pt x="2277219" y="2033919"/>
                </a:cubicBezTo>
                <a:cubicBezTo>
                  <a:pt x="2274229" y="2031515"/>
                  <a:pt x="2270418" y="2030313"/>
                  <a:pt x="2265787" y="2030313"/>
                </a:cubicBezTo>
                <a:close/>
                <a:moveTo>
                  <a:pt x="2067872" y="2030313"/>
                </a:moveTo>
                <a:cubicBezTo>
                  <a:pt x="2063651" y="2030313"/>
                  <a:pt x="2060104" y="2031376"/>
                  <a:pt x="2057231" y="2033501"/>
                </a:cubicBezTo>
                <a:cubicBezTo>
                  <a:pt x="2054358" y="2035626"/>
                  <a:pt x="2052189" y="2038587"/>
                  <a:pt x="2050723" y="2042383"/>
                </a:cubicBezTo>
                <a:cubicBezTo>
                  <a:pt x="2049257" y="2046179"/>
                  <a:pt x="2048524" y="2050599"/>
                  <a:pt x="2048524" y="2055641"/>
                </a:cubicBezTo>
                <a:cubicBezTo>
                  <a:pt x="2048524" y="2060741"/>
                  <a:pt x="2049272" y="2065234"/>
                  <a:pt x="2050767" y="2069118"/>
                </a:cubicBezTo>
                <a:cubicBezTo>
                  <a:pt x="2052262" y="2073002"/>
                  <a:pt x="2054446" y="2076036"/>
                  <a:pt x="2057319" y="2078220"/>
                </a:cubicBezTo>
                <a:cubicBezTo>
                  <a:pt x="2060192" y="2080404"/>
                  <a:pt x="2063709" y="2081496"/>
                  <a:pt x="2067872" y="2081496"/>
                </a:cubicBezTo>
                <a:cubicBezTo>
                  <a:pt x="2072211" y="2081496"/>
                  <a:pt x="2075839" y="2080346"/>
                  <a:pt x="2078755" y="2078044"/>
                </a:cubicBezTo>
                <a:cubicBezTo>
                  <a:pt x="2081672" y="2075743"/>
                  <a:pt x="2083871" y="2072636"/>
                  <a:pt x="2085351" y="2068722"/>
                </a:cubicBezTo>
                <a:cubicBezTo>
                  <a:pt x="2086831" y="2064809"/>
                  <a:pt x="2087572" y="2060448"/>
                  <a:pt x="2087572" y="2055641"/>
                </a:cubicBezTo>
                <a:cubicBezTo>
                  <a:pt x="2087572" y="2050892"/>
                  <a:pt x="2086846" y="2046604"/>
                  <a:pt x="2085395" y="2042779"/>
                </a:cubicBezTo>
                <a:cubicBezTo>
                  <a:pt x="2083944" y="2038953"/>
                  <a:pt x="2081760" y="2035919"/>
                  <a:pt x="2078843" y="2033677"/>
                </a:cubicBezTo>
                <a:cubicBezTo>
                  <a:pt x="2075926" y="2031434"/>
                  <a:pt x="2072269" y="2030313"/>
                  <a:pt x="2067872" y="2030313"/>
                </a:cubicBezTo>
                <a:close/>
                <a:moveTo>
                  <a:pt x="1684762" y="2030313"/>
                </a:moveTo>
                <a:cubicBezTo>
                  <a:pt x="1680130" y="2030313"/>
                  <a:pt x="1676319" y="2031515"/>
                  <a:pt x="1673329" y="2033919"/>
                </a:cubicBezTo>
                <a:cubicBezTo>
                  <a:pt x="1670339" y="2036322"/>
                  <a:pt x="1668126" y="2039474"/>
                  <a:pt x="1666689" y="2043372"/>
                </a:cubicBezTo>
                <a:cubicBezTo>
                  <a:pt x="1665253" y="2047271"/>
                  <a:pt x="1664534" y="2051478"/>
                  <a:pt x="1664534" y="2055993"/>
                </a:cubicBezTo>
                <a:cubicBezTo>
                  <a:pt x="1664534" y="2060507"/>
                  <a:pt x="1665253" y="2064699"/>
                  <a:pt x="1666689" y="2068568"/>
                </a:cubicBezTo>
                <a:cubicBezTo>
                  <a:pt x="1668126" y="2072438"/>
                  <a:pt x="1670339" y="2075560"/>
                  <a:pt x="1673329" y="2077934"/>
                </a:cubicBezTo>
                <a:cubicBezTo>
                  <a:pt x="1676319" y="2080309"/>
                  <a:pt x="1680130" y="2081496"/>
                  <a:pt x="1684762" y="2081496"/>
                </a:cubicBezTo>
                <a:cubicBezTo>
                  <a:pt x="1689393" y="2081496"/>
                  <a:pt x="1693204" y="2080309"/>
                  <a:pt x="1696194" y="2077934"/>
                </a:cubicBezTo>
                <a:cubicBezTo>
                  <a:pt x="1699184" y="2075560"/>
                  <a:pt x="1701398" y="2072438"/>
                  <a:pt x="1702834" y="2068568"/>
                </a:cubicBezTo>
                <a:cubicBezTo>
                  <a:pt x="1704270" y="2064699"/>
                  <a:pt x="1704989" y="2060507"/>
                  <a:pt x="1704989" y="2055993"/>
                </a:cubicBezTo>
                <a:cubicBezTo>
                  <a:pt x="1704989" y="2051478"/>
                  <a:pt x="1704270" y="2047271"/>
                  <a:pt x="1702834" y="2043372"/>
                </a:cubicBezTo>
                <a:cubicBezTo>
                  <a:pt x="1701398" y="2039474"/>
                  <a:pt x="1699184" y="2036322"/>
                  <a:pt x="1696194" y="2033919"/>
                </a:cubicBezTo>
                <a:cubicBezTo>
                  <a:pt x="1693204" y="2031515"/>
                  <a:pt x="1689393" y="2030313"/>
                  <a:pt x="1684762" y="2030313"/>
                </a:cubicBezTo>
                <a:close/>
                <a:moveTo>
                  <a:pt x="1465511" y="2030313"/>
                </a:moveTo>
                <a:cubicBezTo>
                  <a:pt x="1461377" y="2030313"/>
                  <a:pt x="1457808" y="2031332"/>
                  <a:pt x="1454804" y="2033369"/>
                </a:cubicBezTo>
                <a:cubicBezTo>
                  <a:pt x="1451799" y="2035406"/>
                  <a:pt x="1449490" y="2038052"/>
                  <a:pt x="1447878" y="2041306"/>
                </a:cubicBezTo>
                <a:lnTo>
                  <a:pt x="1445825" y="2050188"/>
                </a:lnTo>
                <a:lnTo>
                  <a:pt x="1483979" y="2050188"/>
                </a:lnTo>
                <a:cubicBezTo>
                  <a:pt x="1483979" y="2046377"/>
                  <a:pt x="1483224" y="2042977"/>
                  <a:pt x="1481714" y="2039987"/>
                </a:cubicBezTo>
                <a:cubicBezTo>
                  <a:pt x="1480205" y="2036997"/>
                  <a:pt x="1478065" y="2034637"/>
                  <a:pt x="1475294" y="2032907"/>
                </a:cubicBezTo>
                <a:cubicBezTo>
                  <a:pt x="1472524" y="2031178"/>
                  <a:pt x="1469263" y="2030313"/>
                  <a:pt x="1465511" y="2030313"/>
                </a:cubicBezTo>
                <a:close/>
                <a:moveTo>
                  <a:pt x="1160887" y="2030313"/>
                </a:moveTo>
                <a:cubicBezTo>
                  <a:pt x="1156255" y="2030313"/>
                  <a:pt x="1152444" y="2031515"/>
                  <a:pt x="1149454" y="2033919"/>
                </a:cubicBezTo>
                <a:cubicBezTo>
                  <a:pt x="1146464" y="2036322"/>
                  <a:pt x="1144251" y="2039474"/>
                  <a:pt x="1142814" y="2043372"/>
                </a:cubicBezTo>
                <a:cubicBezTo>
                  <a:pt x="1141378" y="2047271"/>
                  <a:pt x="1140660" y="2051478"/>
                  <a:pt x="1140660" y="2055993"/>
                </a:cubicBezTo>
                <a:cubicBezTo>
                  <a:pt x="1140660" y="2060507"/>
                  <a:pt x="1141378" y="2064699"/>
                  <a:pt x="1142814" y="2068568"/>
                </a:cubicBezTo>
                <a:cubicBezTo>
                  <a:pt x="1144251" y="2072438"/>
                  <a:pt x="1146464" y="2075560"/>
                  <a:pt x="1149454" y="2077934"/>
                </a:cubicBezTo>
                <a:cubicBezTo>
                  <a:pt x="1152444" y="2080309"/>
                  <a:pt x="1156255" y="2081496"/>
                  <a:pt x="1160887" y="2081496"/>
                </a:cubicBezTo>
                <a:cubicBezTo>
                  <a:pt x="1165518" y="2081496"/>
                  <a:pt x="1169329" y="2080309"/>
                  <a:pt x="1172319" y="2077934"/>
                </a:cubicBezTo>
                <a:cubicBezTo>
                  <a:pt x="1175310" y="2075560"/>
                  <a:pt x="1177523" y="2072438"/>
                  <a:pt x="1178959" y="2068568"/>
                </a:cubicBezTo>
                <a:cubicBezTo>
                  <a:pt x="1180396" y="2064699"/>
                  <a:pt x="1181114" y="2060507"/>
                  <a:pt x="1181114" y="2055993"/>
                </a:cubicBezTo>
                <a:cubicBezTo>
                  <a:pt x="1181114" y="2051478"/>
                  <a:pt x="1180396" y="2047271"/>
                  <a:pt x="1178959" y="2043372"/>
                </a:cubicBezTo>
                <a:cubicBezTo>
                  <a:pt x="1177523" y="2039474"/>
                  <a:pt x="1175310" y="2036322"/>
                  <a:pt x="1172319" y="2033919"/>
                </a:cubicBezTo>
                <a:cubicBezTo>
                  <a:pt x="1169329" y="2031515"/>
                  <a:pt x="1165518" y="2030313"/>
                  <a:pt x="1160887" y="2030313"/>
                </a:cubicBezTo>
                <a:close/>
                <a:moveTo>
                  <a:pt x="294112" y="2030313"/>
                </a:moveTo>
                <a:cubicBezTo>
                  <a:pt x="289480" y="2030313"/>
                  <a:pt x="285669" y="2031515"/>
                  <a:pt x="282679" y="2033919"/>
                </a:cubicBezTo>
                <a:cubicBezTo>
                  <a:pt x="279689" y="2036322"/>
                  <a:pt x="277476" y="2039474"/>
                  <a:pt x="276039" y="2043372"/>
                </a:cubicBezTo>
                <a:cubicBezTo>
                  <a:pt x="274603" y="2047271"/>
                  <a:pt x="273884" y="2051478"/>
                  <a:pt x="273884" y="2055993"/>
                </a:cubicBezTo>
                <a:cubicBezTo>
                  <a:pt x="273884" y="2060507"/>
                  <a:pt x="274603" y="2064699"/>
                  <a:pt x="276039" y="2068568"/>
                </a:cubicBezTo>
                <a:cubicBezTo>
                  <a:pt x="277476" y="2072438"/>
                  <a:pt x="279689" y="2075560"/>
                  <a:pt x="282679" y="2077934"/>
                </a:cubicBezTo>
                <a:cubicBezTo>
                  <a:pt x="285669" y="2080309"/>
                  <a:pt x="289480" y="2081496"/>
                  <a:pt x="294112" y="2081496"/>
                </a:cubicBezTo>
                <a:cubicBezTo>
                  <a:pt x="298744" y="2081496"/>
                  <a:pt x="302554" y="2080309"/>
                  <a:pt x="305544" y="2077934"/>
                </a:cubicBezTo>
                <a:cubicBezTo>
                  <a:pt x="308534" y="2075560"/>
                  <a:pt x="310748" y="2072438"/>
                  <a:pt x="312185" y="2068568"/>
                </a:cubicBezTo>
                <a:cubicBezTo>
                  <a:pt x="313620" y="2064699"/>
                  <a:pt x="314339" y="2060507"/>
                  <a:pt x="314339" y="2055993"/>
                </a:cubicBezTo>
                <a:cubicBezTo>
                  <a:pt x="314339" y="2051478"/>
                  <a:pt x="313620" y="2047271"/>
                  <a:pt x="312185" y="2043372"/>
                </a:cubicBezTo>
                <a:cubicBezTo>
                  <a:pt x="310748" y="2039474"/>
                  <a:pt x="308534" y="2036322"/>
                  <a:pt x="305544" y="2033919"/>
                </a:cubicBezTo>
                <a:cubicBezTo>
                  <a:pt x="302554" y="2031515"/>
                  <a:pt x="298744" y="2030313"/>
                  <a:pt x="294112" y="2030313"/>
                </a:cubicBezTo>
                <a:close/>
                <a:moveTo>
                  <a:pt x="3143223" y="2021870"/>
                </a:moveTo>
                <a:lnTo>
                  <a:pt x="3153600" y="2021870"/>
                </a:lnTo>
                <a:lnTo>
                  <a:pt x="3153600" y="2074109"/>
                </a:lnTo>
                <a:lnTo>
                  <a:pt x="3186140" y="2021870"/>
                </a:lnTo>
                <a:lnTo>
                  <a:pt x="3198100" y="2021870"/>
                </a:lnTo>
                <a:lnTo>
                  <a:pt x="3198100" y="2089411"/>
                </a:lnTo>
                <a:lnTo>
                  <a:pt x="3187723" y="2089411"/>
                </a:lnTo>
                <a:lnTo>
                  <a:pt x="3187723" y="2037172"/>
                </a:lnTo>
                <a:lnTo>
                  <a:pt x="3155359" y="2089411"/>
                </a:lnTo>
                <a:lnTo>
                  <a:pt x="3143223" y="2089411"/>
                </a:lnTo>
                <a:close/>
                <a:moveTo>
                  <a:pt x="3067023" y="2021870"/>
                </a:moveTo>
                <a:lnTo>
                  <a:pt x="3077400" y="2021870"/>
                </a:lnTo>
                <a:lnTo>
                  <a:pt x="3077400" y="2074109"/>
                </a:lnTo>
                <a:lnTo>
                  <a:pt x="3109940" y="2021870"/>
                </a:lnTo>
                <a:lnTo>
                  <a:pt x="3121900" y="2021870"/>
                </a:lnTo>
                <a:lnTo>
                  <a:pt x="3121900" y="2089411"/>
                </a:lnTo>
                <a:lnTo>
                  <a:pt x="3111523" y="2089411"/>
                </a:lnTo>
                <a:lnTo>
                  <a:pt x="3111523" y="2037172"/>
                </a:lnTo>
                <a:lnTo>
                  <a:pt x="3079159" y="2089411"/>
                </a:lnTo>
                <a:lnTo>
                  <a:pt x="3067023" y="2089411"/>
                </a:lnTo>
                <a:close/>
                <a:moveTo>
                  <a:pt x="2990823" y="2021870"/>
                </a:moveTo>
                <a:lnTo>
                  <a:pt x="3001200" y="2021870"/>
                </a:lnTo>
                <a:lnTo>
                  <a:pt x="3001200" y="2079737"/>
                </a:lnTo>
                <a:lnTo>
                  <a:pt x="3033564" y="2079737"/>
                </a:lnTo>
                <a:lnTo>
                  <a:pt x="3033564" y="2021870"/>
                </a:lnTo>
                <a:lnTo>
                  <a:pt x="3043941" y="2021870"/>
                </a:lnTo>
                <a:lnTo>
                  <a:pt x="3043941" y="2079737"/>
                </a:lnTo>
                <a:lnTo>
                  <a:pt x="3054319" y="2079737"/>
                </a:lnTo>
                <a:lnTo>
                  <a:pt x="3054319" y="2111221"/>
                </a:lnTo>
                <a:lnTo>
                  <a:pt x="3043941" y="2111221"/>
                </a:lnTo>
                <a:lnTo>
                  <a:pt x="3043941" y="2089411"/>
                </a:lnTo>
                <a:lnTo>
                  <a:pt x="2990823" y="2089411"/>
                </a:lnTo>
                <a:close/>
                <a:moveTo>
                  <a:pt x="2828898" y="2021870"/>
                </a:moveTo>
                <a:lnTo>
                  <a:pt x="2832944" y="2021870"/>
                </a:lnTo>
                <a:lnTo>
                  <a:pt x="2839275" y="2021870"/>
                </a:lnTo>
                <a:lnTo>
                  <a:pt x="2842617" y="2021870"/>
                </a:lnTo>
                <a:lnTo>
                  <a:pt x="2865835" y="2075340"/>
                </a:lnTo>
                <a:lnTo>
                  <a:pt x="2889404" y="2021870"/>
                </a:lnTo>
                <a:lnTo>
                  <a:pt x="2892394" y="2021870"/>
                </a:lnTo>
                <a:lnTo>
                  <a:pt x="2899253" y="2021870"/>
                </a:lnTo>
                <a:lnTo>
                  <a:pt x="2902771" y="2021870"/>
                </a:lnTo>
                <a:lnTo>
                  <a:pt x="2902771" y="2089411"/>
                </a:lnTo>
                <a:lnTo>
                  <a:pt x="2892394" y="2089411"/>
                </a:lnTo>
                <a:lnTo>
                  <a:pt x="2892394" y="2037738"/>
                </a:lnTo>
                <a:lnTo>
                  <a:pt x="2870056" y="2089411"/>
                </a:lnTo>
                <a:lnTo>
                  <a:pt x="2861613" y="2089411"/>
                </a:lnTo>
                <a:lnTo>
                  <a:pt x="2839275" y="2036787"/>
                </a:lnTo>
                <a:lnTo>
                  <a:pt x="2839275" y="2089411"/>
                </a:lnTo>
                <a:lnTo>
                  <a:pt x="2828898" y="2089411"/>
                </a:lnTo>
                <a:close/>
                <a:moveTo>
                  <a:pt x="2514573" y="2021870"/>
                </a:moveTo>
                <a:lnTo>
                  <a:pt x="2524950" y="2021870"/>
                </a:lnTo>
                <a:lnTo>
                  <a:pt x="2524950" y="2050892"/>
                </a:lnTo>
                <a:lnTo>
                  <a:pt x="2557314" y="2050892"/>
                </a:lnTo>
                <a:lnTo>
                  <a:pt x="2557314" y="2021870"/>
                </a:lnTo>
                <a:lnTo>
                  <a:pt x="2567691" y="2021870"/>
                </a:lnTo>
                <a:lnTo>
                  <a:pt x="2567691" y="2089411"/>
                </a:lnTo>
                <a:lnTo>
                  <a:pt x="2557314" y="2089411"/>
                </a:lnTo>
                <a:lnTo>
                  <a:pt x="2557314" y="2060565"/>
                </a:lnTo>
                <a:lnTo>
                  <a:pt x="2524950" y="2060565"/>
                </a:lnTo>
                <a:lnTo>
                  <a:pt x="2524950" y="2089411"/>
                </a:lnTo>
                <a:lnTo>
                  <a:pt x="2514573" y="2089411"/>
                </a:lnTo>
                <a:close/>
                <a:moveTo>
                  <a:pt x="2438373" y="2021870"/>
                </a:moveTo>
                <a:lnTo>
                  <a:pt x="2448750" y="2021870"/>
                </a:lnTo>
                <a:lnTo>
                  <a:pt x="2448750" y="2074109"/>
                </a:lnTo>
                <a:lnTo>
                  <a:pt x="2481290" y="2021870"/>
                </a:lnTo>
                <a:lnTo>
                  <a:pt x="2493250" y="2021870"/>
                </a:lnTo>
                <a:lnTo>
                  <a:pt x="2493250" y="2089411"/>
                </a:lnTo>
                <a:lnTo>
                  <a:pt x="2482873" y="2089411"/>
                </a:lnTo>
                <a:lnTo>
                  <a:pt x="2482873" y="2037172"/>
                </a:lnTo>
                <a:lnTo>
                  <a:pt x="2450509" y="2089411"/>
                </a:lnTo>
                <a:lnTo>
                  <a:pt x="2438373" y="2089411"/>
                </a:lnTo>
                <a:close/>
                <a:moveTo>
                  <a:pt x="2314548" y="2021870"/>
                </a:moveTo>
                <a:lnTo>
                  <a:pt x="2324925" y="2021870"/>
                </a:lnTo>
                <a:lnTo>
                  <a:pt x="2324925" y="2074109"/>
                </a:lnTo>
                <a:lnTo>
                  <a:pt x="2357465" y="2021870"/>
                </a:lnTo>
                <a:lnTo>
                  <a:pt x="2369425" y="2021870"/>
                </a:lnTo>
                <a:lnTo>
                  <a:pt x="2369425" y="2089411"/>
                </a:lnTo>
                <a:lnTo>
                  <a:pt x="2359048" y="2089411"/>
                </a:lnTo>
                <a:lnTo>
                  <a:pt x="2359048" y="2037172"/>
                </a:lnTo>
                <a:lnTo>
                  <a:pt x="2326684" y="2089411"/>
                </a:lnTo>
                <a:lnTo>
                  <a:pt x="2314548" y="2089411"/>
                </a:lnTo>
                <a:close/>
                <a:moveTo>
                  <a:pt x="2181198" y="2021870"/>
                </a:moveTo>
                <a:lnTo>
                  <a:pt x="2222883" y="2021870"/>
                </a:lnTo>
                <a:lnTo>
                  <a:pt x="2222883" y="2031544"/>
                </a:lnTo>
                <a:lnTo>
                  <a:pt x="2191575" y="2031544"/>
                </a:lnTo>
                <a:lnTo>
                  <a:pt x="2191575" y="2089411"/>
                </a:lnTo>
                <a:lnTo>
                  <a:pt x="2181198" y="2089411"/>
                </a:lnTo>
                <a:close/>
                <a:moveTo>
                  <a:pt x="2109246" y="2021870"/>
                </a:moveTo>
                <a:lnTo>
                  <a:pt x="2120503" y="2021870"/>
                </a:lnTo>
                <a:lnTo>
                  <a:pt x="2139147" y="2075692"/>
                </a:lnTo>
                <a:lnTo>
                  <a:pt x="2139851" y="2075692"/>
                </a:lnTo>
                <a:lnTo>
                  <a:pt x="2158495" y="2021870"/>
                </a:lnTo>
                <a:lnTo>
                  <a:pt x="2169840" y="2022046"/>
                </a:lnTo>
                <a:lnTo>
                  <a:pt x="2141082" y="2099261"/>
                </a:lnTo>
                <a:cubicBezTo>
                  <a:pt x="2139792" y="2102691"/>
                  <a:pt x="2138195" y="2105542"/>
                  <a:pt x="2136289" y="2107813"/>
                </a:cubicBezTo>
                <a:cubicBezTo>
                  <a:pt x="2134384" y="2110085"/>
                  <a:pt x="2132178" y="2111778"/>
                  <a:pt x="2129671" y="2112892"/>
                </a:cubicBezTo>
                <a:cubicBezTo>
                  <a:pt x="2127165" y="2114006"/>
                  <a:pt x="2124344" y="2114563"/>
                  <a:pt x="2121207" y="2114563"/>
                </a:cubicBezTo>
                <a:cubicBezTo>
                  <a:pt x="2119448" y="2114563"/>
                  <a:pt x="2117880" y="2114424"/>
                  <a:pt x="2116502" y="2114145"/>
                </a:cubicBezTo>
                <a:cubicBezTo>
                  <a:pt x="2115124" y="2113867"/>
                  <a:pt x="2114171" y="2113596"/>
                  <a:pt x="2113644" y="2113332"/>
                </a:cubicBezTo>
                <a:lnTo>
                  <a:pt x="2116282" y="2104186"/>
                </a:lnTo>
                <a:cubicBezTo>
                  <a:pt x="2120063" y="2105153"/>
                  <a:pt x="2123215" y="2105131"/>
                  <a:pt x="2125736" y="2104120"/>
                </a:cubicBezTo>
                <a:cubicBezTo>
                  <a:pt x="2128257" y="2103108"/>
                  <a:pt x="2130441" y="2100082"/>
                  <a:pt x="2132288" y="2095040"/>
                </a:cubicBezTo>
                <a:lnTo>
                  <a:pt x="2134222" y="2089763"/>
                </a:lnTo>
                <a:close/>
                <a:moveTo>
                  <a:pt x="1972325" y="2021870"/>
                </a:moveTo>
                <a:lnTo>
                  <a:pt x="2015241" y="2021870"/>
                </a:lnTo>
                <a:lnTo>
                  <a:pt x="2015241" y="2079737"/>
                </a:lnTo>
                <a:lnTo>
                  <a:pt x="2025619" y="2079737"/>
                </a:lnTo>
                <a:lnTo>
                  <a:pt x="2025619" y="2108759"/>
                </a:lnTo>
                <a:lnTo>
                  <a:pt x="2015241" y="2108759"/>
                </a:lnTo>
                <a:lnTo>
                  <a:pt x="2015241" y="2089411"/>
                </a:lnTo>
                <a:lnTo>
                  <a:pt x="1965289" y="2089411"/>
                </a:lnTo>
                <a:lnTo>
                  <a:pt x="1965289" y="2108759"/>
                </a:lnTo>
                <a:lnTo>
                  <a:pt x="1954912" y="2108759"/>
                </a:lnTo>
                <a:lnTo>
                  <a:pt x="1954912" y="2079737"/>
                </a:lnTo>
                <a:lnTo>
                  <a:pt x="1960540" y="2079737"/>
                </a:lnTo>
                <a:cubicBezTo>
                  <a:pt x="1961918" y="2078301"/>
                  <a:pt x="1963105" y="2076747"/>
                  <a:pt x="1964102" y="2075076"/>
                </a:cubicBezTo>
                <a:cubicBezTo>
                  <a:pt x="1965099" y="2073405"/>
                  <a:pt x="1965971" y="2071419"/>
                  <a:pt x="1966718" y="2069118"/>
                </a:cubicBezTo>
                <a:cubicBezTo>
                  <a:pt x="1967466" y="2066817"/>
                  <a:pt x="1968103" y="2064003"/>
                  <a:pt x="1968631" y="2060676"/>
                </a:cubicBezTo>
                <a:cubicBezTo>
                  <a:pt x="1969159" y="2057348"/>
                  <a:pt x="1969628" y="2053325"/>
                  <a:pt x="1970038" y="2048605"/>
                </a:cubicBezTo>
                <a:close/>
                <a:moveTo>
                  <a:pt x="1847823" y="2021870"/>
                </a:moveTo>
                <a:lnTo>
                  <a:pt x="1858200" y="2021870"/>
                </a:lnTo>
                <a:lnTo>
                  <a:pt x="1858200" y="2074109"/>
                </a:lnTo>
                <a:lnTo>
                  <a:pt x="1890740" y="2021870"/>
                </a:lnTo>
                <a:lnTo>
                  <a:pt x="1902700" y="2021870"/>
                </a:lnTo>
                <a:lnTo>
                  <a:pt x="1902700" y="2089411"/>
                </a:lnTo>
                <a:lnTo>
                  <a:pt x="1892323" y="2089411"/>
                </a:lnTo>
                <a:lnTo>
                  <a:pt x="1892323" y="2037172"/>
                </a:lnTo>
                <a:lnTo>
                  <a:pt x="1859959" y="2089411"/>
                </a:lnTo>
                <a:lnTo>
                  <a:pt x="1847823" y="2089411"/>
                </a:lnTo>
                <a:close/>
                <a:moveTo>
                  <a:pt x="1733523" y="2021870"/>
                </a:moveTo>
                <a:lnTo>
                  <a:pt x="1761138" y="2021870"/>
                </a:lnTo>
                <a:cubicBezTo>
                  <a:pt x="1768407" y="2021870"/>
                  <a:pt x="1774182" y="2023512"/>
                  <a:pt x="1778463" y="2026795"/>
                </a:cubicBezTo>
                <a:cubicBezTo>
                  <a:pt x="1782742" y="2030078"/>
                  <a:pt x="1784882" y="2034417"/>
                  <a:pt x="1784882" y="2039811"/>
                </a:cubicBezTo>
                <a:cubicBezTo>
                  <a:pt x="1784882" y="2043915"/>
                  <a:pt x="1783666" y="2047088"/>
                  <a:pt x="1781233" y="2049331"/>
                </a:cubicBezTo>
                <a:cubicBezTo>
                  <a:pt x="1778800" y="2051573"/>
                  <a:pt x="1775678" y="2053090"/>
                  <a:pt x="1771867" y="2053882"/>
                </a:cubicBezTo>
                <a:cubicBezTo>
                  <a:pt x="1774358" y="2054234"/>
                  <a:pt x="1776784" y="2055113"/>
                  <a:pt x="1779144" y="2056520"/>
                </a:cubicBezTo>
                <a:cubicBezTo>
                  <a:pt x="1781504" y="2057927"/>
                  <a:pt x="1783460" y="2059855"/>
                  <a:pt x="1785014" y="2062302"/>
                </a:cubicBezTo>
                <a:cubicBezTo>
                  <a:pt x="1786568" y="2064750"/>
                  <a:pt x="1787345" y="2067748"/>
                  <a:pt x="1787345" y="2071295"/>
                </a:cubicBezTo>
                <a:cubicBezTo>
                  <a:pt x="1787345" y="2074754"/>
                  <a:pt x="1786465" y="2077847"/>
                  <a:pt x="1784706" y="2080573"/>
                </a:cubicBezTo>
                <a:cubicBezTo>
                  <a:pt x="1782948" y="2083299"/>
                  <a:pt x="1780426" y="2085454"/>
                  <a:pt x="1777143" y="2087037"/>
                </a:cubicBezTo>
                <a:cubicBezTo>
                  <a:pt x="1773860" y="2088620"/>
                  <a:pt x="1769932" y="2089411"/>
                  <a:pt x="1765359" y="2089411"/>
                </a:cubicBezTo>
                <a:lnTo>
                  <a:pt x="1733523" y="2089411"/>
                </a:lnTo>
                <a:close/>
                <a:moveTo>
                  <a:pt x="1586779" y="2021870"/>
                </a:moveTo>
                <a:lnTo>
                  <a:pt x="1641656" y="2021870"/>
                </a:lnTo>
                <a:lnTo>
                  <a:pt x="1641656" y="2031544"/>
                </a:lnTo>
                <a:lnTo>
                  <a:pt x="1619494" y="2031544"/>
                </a:lnTo>
                <a:lnTo>
                  <a:pt x="1619494" y="2089411"/>
                </a:lnTo>
                <a:lnTo>
                  <a:pt x="1609116" y="2089411"/>
                </a:lnTo>
                <a:lnTo>
                  <a:pt x="1609116" y="2031544"/>
                </a:lnTo>
                <a:lnTo>
                  <a:pt x="1586779" y="2031544"/>
                </a:lnTo>
                <a:close/>
                <a:moveTo>
                  <a:pt x="1514448" y="2021870"/>
                </a:moveTo>
                <a:lnTo>
                  <a:pt x="1524826" y="2021870"/>
                </a:lnTo>
                <a:lnTo>
                  <a:pt x="1524826" y="2050892"/>
                </a:lnTo>
                <a:lnTo>
                  <a:pt x="1557189" y="2050892"/>
                </a:lnTo>
                <a:lnTo>
                  <a:pt x="1557189" y="2021870"/>
                </a:lnTo>
                <a:lnTo>
                  <a:pt x="1567566" y="2021870"/>
                </a:lnTo>
                <a:lnTo>
                  <a:pt x="1567566" y="2089411"/>
                </a:lnTo>
                <a:lnTo>
                  <a:pt x="1557189" y="2089411"/>
                </a:lnTo>
                <a:lnTo>
                  <a:pt x="1557189" y="2060565"/>
                </a:lnTo>
                <a:lnTo>
                  <a:pt x="1524826" y="2060565"/>
                </a:lnTo>
                <a:lnTo>
                  <a:pt x="1524826" y="2089411"/>
                </a:lnTo>
                <a:lnTo>
                  <a:pt x="1514448" y="2089411"/>
                </a:lnTo>
                <a:close/>
                <a:moveTo>
                  <a:pt x="1342998" y="2021870"/>
                </a:moveTo>
                <a:lnTo>
                  <a:pt x="1347044" y="2021870"/>
                </a:lnTo>
                <a:lnTo>
                  <a:pt x="1353376" y="2021870"/>
                </a:lnTo>
                <a:lnTo>
                  <a:pt x="1356718" y="2021870"/>
                </a:lnTo>
                <a:lnTo>
                  <a:pt x="1379935" y="2075340"/>
                </a:lnTo>
                <a:lnTo>
                  <a:pt x="1403503" y="2021870"/>
                </a:lnTo>
                <a:lnTo>
                  <a:pt x="1406494" y="2021870"/>
                </a:lnTo>
                <a:lnTo>
                  <a:pt x="1413353" y="2021870"/>
                </a:lnTo>
                <a:lnTo>
                  <a:pt x="1416871" y="2021870"/>
                </a:lnTo>
                <a:lnTo>
                  <a:pt x="1416871" y="2089411"/>
                </a:lnTo>
                <a:lnTo>
                  <a:pt x="1406494" y="2089411"/>
                </a:lnTo>
                <a:lnTo>
                  <a:pt x="1406494" y="2037738"/>
                </a:lnTo>
                <a:lnTo>
                  <a:pt x="1384156" y="2089411"/>
                </a:lnTo>
                <a:lnTo>
                  <a:pt x="1375713" y="2089411"/>
                </a:lnTo>
                <a:lnTo>
                  <a:pt x="1353376" y="2036787"/>
                </a:lnTo>
                <a:lnTo>
                  <a:pt x="1353376" y="2089411"/>
                </a:lnTo>
                <a:lnTo>
                  <a:pt x="1342998" y="2089411"/>
                </a:lnTo>
                <a:close/>
                <a:moveTo>
                  <a:pt x="1271047" y="2021870"/>
                </a:moveTo>
                <a:lnTo>
                  <a:pt x="1282303" y="2021870"/>
                </a:lnTo>
                <a:lnTo>
                  <a:pt x="1300948" y="2075692"/>
                </a:lnTo>
                <a:lnTo>
                  <a:pt x="1301651" y="2075692"/>
                </a:lnTo>
                <a:lnTo>
                  <a:pt x="1320295" y="2021870"/>
                </a:lnTo>
                <a:lnTo>
                  <a:pt x="1331640" y="2022046"/>
                </a:lnTo>
                <a:lnTo>
                  <a:pt x="1302882" y="2099261"/>
                </a:lnTo>
                <a:cubicBezTo>
                  <a:pt x="1301592" y="2102691"/>
                  <a:pt x="1299995" y="2105542"/>
                  <a:pt x="1298089" y="2107813"/>
                </a:cubicBezTo>
                <a:cubicBezTo>
                  <a:pt x="1296184" y="2110085"/>
                  <a:pt x="1293978" y="2111778"/>
                  <a:pt x="1291471" y="2112892"/>
                </a:cubicBezTo>
                <a:cubicBezTo>
                  <a:pt x="1288965" y="2114006"/>
                  <a:pt x="1286144" y="2114563"/>
                  <a:pt x="1283007" y="2114563"/>
                </a:cubicBezTo>
                <a:cubicBezTo>
                  <a:pt x="1281248" y="2114563"/>
                  <a:pt x="1279680" y="2114424"/>
                  <a:pt x="1278302" y="2114145"/>
                </a:cubicBezTo>
                <a:cubicBezTo>
                  <a:pt x="1276924" y="2113867"/>
                  <a:pt x="1275971" y="2113596"/>
                  <a:pt x="1275444" y="2113332"/>
                </a:cubicBezTo>
                <a:lnTo>
                  <a:pt x="1278082" y="2104186"/>
                </a:lnTo>
                <a:cubicBezTo>
                  <a:pt x="1281864" y="2105153"/>
                  <a:pt x="1285015" y="2105131"/>
                  <a:pt x="1287536" y="2104120"/>
                </a:cubicBezTo>
                <a:cubicBezTo>
                  <a:pt x="1290057" y="2103108"/>
                  <a:pt x="1292241" y="2100082"/>
                  <a:pt x="1294088" y="2095040"/>
                </a:cubicBezTo>
                <a:lnTo>
                  <a:pt x="1296023" y="2089763"/>
                </a:lnTo>
                <a:close/>
                <a:moveTo>
                  <a:pt x="1209648" y="2021870"/>
                </a:moveTo>
                <a:lnTo>
                  <a:pt x="1220026" y="2021870"/>
                </a:lnTo>
                <a:lnTo>
                  <a:pt x="1220026" y="2051244"/>
                </a:lnTo>
                <a:lnTo>
                  <a:pt x="1226885" y="2051244"/>
                </a:lnTo>
                <a:lnTo>
                  <a:pt x="1251158" y="2021870"/>
                </a:lnTo>
                <a:lnTo>
                  <a:pt x="1264525" y="2021870"/>
                </a:lnTo>
                <a:lnTo>
                  <a:pt x="1237262" y="2054409"/>
                </a:lnTo>
                <a:lnTo>
                  <a:pt x="1264877" y="2089411"/>
                </a:lnTo>
                <a:lnTo>
                  <a:pt x="1251510" y="2089411"/>
                </a:lnTo>
                <a:lnTo>
                  <a:pt x="1229348" y="2060917"/>
                </a:lnTo>
                <a:lnTo>
                  <a:pt x="1220026" y="2060917"/>
                </a:lnTo>
                <a:lnTo>
                  <a:pt x="1220026" y="2089411"/>
                </a:lnTo>
                <a:lnTo>
                  <a:pt x="1209648" y="2089411"/>
                </a:lnTo>
                <a:close/>
                <a:moveTo>
                  <a:pt x="1067450" y="2021870"/>
                </a:moveTo>
                <a:lnTo>
                  <a:pt x="1110366" y="2021870"/>
                </a:lnTo>
                <a:lnTo>
                  <a:pt x="1110366" y="2079737"/>
                </a:lnTo>
                <a:lnTo>
                  <a:pt x="1120744" y="2079737"/>
                </a:lnTo>
                <a:lnTo>
                  <a:pt x="1120744" y="2108759"/>
                </a:lnTo>
                <a:lnTo>
                  <a:pt x="1110366" y="2108759"/>
                </a:lnTo>
                <a:lnTo>
                  <a:pt x="1110366" y="2089411"/>
                </a:lnTo>
                <a:lnTo>
                  <a:pt x="1060414" y="2089411"/>
                </a:lnTo>
                <a:lnTo>
                  <a:pt x="1060414" y="2108759"/>
                </a:lnTo>
                <a:lnTo>
                  <a:pt x="1050037" y="2108759"/>
                </a:lnTo>
                <a:lnTo>
                  <a:pt x="1050037" y="2079737"/>
                </a:lnTo>
                <a:lnTo>
                  <a:pt x="1055665" y="2079737"/>
                </a:lnTo>
                <a:cubicBezTo>
                  <a:pt x="1057043" y="2078301"/>
                  <a:pt x="1058230" y="2076747"/>
                  <a:pt x="1059227" y="2075076"/>
                </a:cubicBezTo>
                <a:cubicBezTo>
                  <a:pt x="1060224" y="2073405"/>
                  <a:pt x="1061096" y="2071419"/>
                  <a:pt x="1061843" y="2069118"/>
                </a:cubicBezTo>
                <a:cubicBezTo>
                  <a:pt x="1062591" y="2066817"/>
                  <a:pt x="1063228" y="2064003"/>
                  <a:pt x="1063756" y="2060676"/>
                </a:cubicBezTo>
                <a:cubicBezTo>
                  <a:pt x="1064284" y="2057348"/>
                  <a:pt x="1064753" y="2053325"/>
                  <a:pt x="1065163" y="2048605"/>
                </a:cubicBezTo>
                <a:close/>
                <a:moveTo>
                  <a:pt x="609573" y="2021870"/>
                </a:moveTo>
                <a:lnTo>
                  <a:pt x="619951" y="2021870"/>
                </a:lnTo>
                <a:lnTo>
                  <a:pt x="619951" y="2051244"/>
                </a:lnTo>
                <a:lnTo>
                  <a:pt x="626810" y="2051244"/>
                </a:lnTo>
                <a:lnTo>
                  <a:pt x="651083" y="2021870"/>
                </a:lnTo>
                <a:lnTo>
                  <a:pt x="664450" y="2021870"/>
                </a:lnTo>
                <a:lnTo>
                  <a:pt x="637188" y="2054409"/>
                </a:lnTo>
                <a:lnTo>
                  <a:pt x="664802" y="2089411"/>
                </a:lnTo>
                <a:lnTo>
                  <a:pt x="651434" y="2089411"/>
                </a:lnTo>
                <a:lnTo>
                  <a:pt x="629273" y="2060917"/>
                </a:lnTo>
                <a:lnTo>
                  <a:pt x="619951" y="2060917"/>
                </a:lnTo>
                <a:lnTo>
                  <a:pt x="619951" y="2089411"/>
                </a:lnTo>
                <a:lnTo>
                  <a:pt x="609573" y="2089411"/>
                </a:lnTo>
                <a:close/>
                <a:moveTo>
                  <a:pt x="542898" y="2021870"/>
                </a:moveTo>
                <a:lnTo>
                  <a:pt x="570512" y="2021870"/>
                </a:lnTo>
                <a:cubicBezTo>
                  <a:pt x="577782" y="2021870"/>
                  <a:pt x="583557" y="2023512"/>
                  <a:pt x="587837" y="2026795"/>
                </a:cubicBezTo>
                <a:cubicBezTo>
                  <a:pt x="592118" y="2030078"/>
                  <a:pt x="594258" y="2034417"/>
                  <a:pt x="594258" y="2039811"/>
                </a:cubicBezTo>
                <a:cubicBezTo>
                  <a:pt x="594258" y="2043915"/>
                  <a:pt x="593041" y="2047088"/>
                  <a:pt x="590608" y="2049331"/>
                </a:cubicBezTo>
                <a:cubicBezTo>
                  <a:pt x="588175" y="2051573"/>
                  <a:pt x="585053" y="2053090"/>
                  <a:pt x="581242" y="2053882"/>
                </a:cubicBezTo>
                <a:cubicBezTo>
                  <a:pt x="583733" y="2054234"/>
                  <a:pt x="586159" y="2055113"/>
                  <a:pt x="588519" y="2056520"/>
                </a:cubicBezTo>
                <a:cubicBezTo>
                  <a:pt x="590879" y="2057927"/>
                  <a:pt x="592836" y="2059855"/>
                  <a:pt x="594389" y="2062302"/>
                </a:cubicBezTo>
                <a:cubicBezTo>
                  <a:pt x="595943" y="2064750"/>
                  <a:pt x="596720" y="2067748"/>
                  <a:pt x="596720" y="2071295"/>
                </a:cubicBezTo>
                <a:cubicBezTo>
                  <a:pt x="596720" y="2074754"/>
                  <a:pt x="595841" y="2077847"/>
                  <a:pt x="594081" y="2080573"/>
                </a:cubicBezTo>
                <a:cubicBezTo>
                  <a:pt x="592323" y="2083299"/>
                  <a:pt x="589802" y="2085454"/>
                  <a:pt x="586519" y="2087037"/>
                </a:cubicBezTo>
                <a:cubicBezTo>
                  <a:pt x="583235" y="2088620"/>
                  <a:pt x="579307" y="2089411"/>
                  <a:pt x="574734" y="2089411"/>
                </a:cubicBezTo>
                <a:lnTo>
                  <a:pt x="542898" y="2089411"/>
                </a:lnTo>
                <a:close/>
                <a:moveTo>
                  <a:pt x="405678" y="2021870"/>
                </a:moveTo>
                <a:lnTo>
                  <a:pt x="460556" y="2021870"/>
                </a:lnTo>
                <a:lnTo>
                  <a:pt x="460556" y="2031544"/>
                </a:lnTo>
                <a:lnTo>
                  <a:pt x="438394" y="2031544"/>
                </a:lnTo>
                <a:lnTo>
                  <a:pt x="438394" y="2089411"/>
                </a:lnTo>
                <a:lnTo>
                  <a:pt x="428017" y="2089411"/>
                </a:lnTo>
                <a:lnTo>
                  <a:pt x="428017" y="2031544"/>
                </a:lnTo>
                <a:lnTo>
                  <a:pt x="405678" y="2031544"/>
                </a:lnTo>
                <a:close/>
                <a:moveTo>
                  <a:pt x="2950004" y="2020991"/>
                </a:moveTo>
                <a:cubicBezTo>
                  <a:pt x="2952173" y="2020991"/>
                  <a:pt x="2954672" y="2021247"/>
                  <a:pt x="2957501" y="2021760"/>
                </a:cubicBezTo>
                <a:cubicBezTo>
                  <a:pt x="2960330" y="2022273"/>
                  <a:pt x="2963071" y="2023321"/>
                  <a:pt x="2965724" y="2024904"/>
                </a:cubicBezTo>
                <a:cubicBezTo>
                  <a:pt x="2968377" y="2026487"/>
                  <a:pt x="2970583" y="2028876"/>
                  <a:pt x="2972342" y="2032072"/>
                </a:cubicBezTo>
                <a:cubicBezTo>
                  <a:pt x="2974100" y="2035267"/>
                  <a:pt x="2974980" y="2039547"/>
                  <a:pt x="2974980" y="2044911"/>
                </a:cubicBezTo>
                <a:lnTo>
                  <a:pt x="2974980" y="2089411"/>
                </a:lnTo>
                <a:lnTo>
                  <a:pt x="2964602" y="2089411"/>
                </a:lnTo>
                <a:lnTo>
                  <a:pt x="2964602" y="2080265"/>
                </a:lnTo>
                <a:lnTo>
                  <a:pt x="2964075" y="2080265"/>
                </a:lnTo>
                <a:cubicBezTo>
                  <a:pt x="2963371" y="2081731"/>
                  <a:pt x="2962199" y="2083299"/>
                  <a:pt x="2960557" y="2084970"/>
                </a:cubicBezTo>
                <a:cubicBezTo>
                  <a:pt x="2958915" y="2086641"/>
                  <a:pt x="2956731" y="2088063"/>
                  <a:pt x="2954005" y="2089235"/>
                </a:cubicBezTo>
                <a:cubicBezTo>
                  <a:pt x="2951279" y="2090408"/>
                  <a:pt x="2947952" y="2090994"/>
                  <a:pt x="2944023" y="2090994"/>
                </a:cubicBezTo>
                <a:cubicBezTo>
                  <a:pt x="2939743" y="2090994"/>
                  <a:pt x="2935859" y="2090181"/>
                  <a:pt x="2932371" y="2088554"/>
                </a:cubicBezTo>
                <a:cubicBezTo>
                  <a:pt x="2928883" y="2086927"/>
                  <a:pt x="2926112" y="2084567"/>
                  <a:pt x="2924060" y="2081474"/>
                </a:cubicBezTo>
                <a:cubicBezTo>
                  <a:pt x="2922008" y="2078382"/>
                  <a:pt x="2920982" y="2074637"/>
                  <a:pt x="2920982" y="2070239"/>
                </a:cubicBezTo>
                <a:cubicBezTo>
                  <a:pt x="2920982" y="2066370"/>
                  <a:pt x="2921744" y="2063226"/>
                  <a:pt x="2923269" y="2060807"/>
                </a:cubicBezTo>
                <a:cubicBezTo>
                  <a:pt x="2924793" y="2058389"/>
                  <a:pt x="2926830" y="2056491"/>
                  <a:pt x="2929381" y="2055113"/>
                </a:cubicBezTo>
                <a:cubicBezTo>
                  <a:pt x="2931931" y="2053735"/>
                  <a:pt x="2934753" y="2052702"/>
                  <a:pt x="2937845" y="2052013"/>
                </a:cubicBezTo>
                <a:cubicBezTo>
                  <a:pt x="2940938" y="2051324"/>
                  <a:pt x="2944053" y="2050774"/>
                  <a:pt x="2947190" y="2050364"/>
                </a:cubicBezTo>
                <a:cubicBezTo>
                  <a:pt x="2951293" y="2049836"/>
                  <a:pt x="2954628" y="2049433"/>
                  <a:pt x="2957193" y="2049155"/>
                </a:cubicBezTo>
                <a:cubicBezTo>
                  <a:pt x="2959758" y="2048876"/>
                  <a:pt x="2961634" y="2048400"/>
                  <a:pt x="2962821" y="2047726"/>
                </a:cubicBezTo>
                <a:cubicBezTo>
                  <a:pt x="2964009" y="2047051"/>
                  <a:pt x="2964602" y="2045879"/>
                  <a:pt x="2964602" y="2044208"/>
                </a:cubicBezTo>
                <a:lnTo>
                  <a:pt x="2964602" y="2043856"/>
                </a:lnTo>
                <a:cubicBezTo>
                  <a:pt x="2964602" y="2039518"/>
                  <a:pt x="2963423" y="2036146"/>
                  <a:pt x="2961063" y="2033743"/>
                </a:cubicBezTo>
                <a:cubicBezTo>
                  <a:pt x="2958703" y="2031339"/>
                  <a:pt x="2955134" y="2030137"/>
                  <a:pt x="2950355" y="2030137"/>
                </a:cubicBezTo>
                <a:cubicBezTo>
                  <a:pt x="2945401" y="2030137"/>
                  <a:pt x="2941517" y="2031222"/>
                  <a:pt x="2938703" y="2033391"/>
                </a:cubicBezTo>
                <a:cubicBezTo>
                  <a:pt x="2935889" y="2035560"/>
                  <a:pt x="2933910" y="2037876"/>
                  <a:pt x="2932767" y="2040338"/>
                </a:cubicBezTo>
                <a:lnTo>
                  <a:pt x="2922917" y="2036821"/>
                </a:lnTo>
                <a:cubicBezTo>
                  <a:pt x="2924676" y="2032717"/>
                  <a:pt x="2927028" y="2029514"/>
                  <a:pt x="2929974" y="2027213"/>
                </a:cubicBezTo>
                <a:cubicBezTo>
                  <a:pt x="2932921" y="2024912"/>
                  <a:pt x="2936145" y="2023299"/>
                  <a:pt x="2939648" y="2022376"/>
                </a:cubicBezTo>
                <a:cubicBezTo>
                  <a:pt x="2943151" y="2021452"/>
                  <a:pt x="2946603" y="2020991"/>
                  <a:pt x="2950004" y="2020991"/>
                </a:cubicBezTo>
                <a:close/>
                <a:moveTo>
                  <a:pt x="2783479" y="2020991"/>
                </a:moveTo>
                <a:cubicBezTo>
                  <a:pt x="2789166" y="2020991"/>
                  <a:pt x="2794179" y="2022413"/>
                  <a:pt x="2798517" y="2025256"/>
                </a:cubicBezTo>
                <a:cubicBezTo>
                  <a:pt x="2802856" y="2028100"/>
                  <a:pt x="2806241" y="2032130"/>
                  <a:pt x="2808674" y="2037348"/>
                </a:cubicBezTo>
                <a:cubicBezTo>
                  <a:pt x="2811108" y="2042566"/>
                  <a:pt x="2812324" y="2048722"/>
                  <a:pt x="2812324" y="2055817"/>
                </a:cubicBezTo>
                <a:cubicBezTo>
                  <a:pt x="2812324" y="2062969"/>
                  <a:pt x="2811108" y="2069162"/>
                  <a:pt x="2808674" y="2074395"/>
                </a:cubicBezTo>
                <a:cubicBezTo>
                  <a:pt x="2806241" y="2079627"/>
                  <a:pt x="2802870" y="2083673"/>
                  <a:pt x="2798561" y="2086531"/>
                </a:cubicBezTo>
                <a:cubicBezTo>
                  <a:pt x="2794251" y="2089389"/>
                  <a:pt x="2789283" y="2090818"/>
                  <a:pt x="2783654" y="2090818"/>
                </a:cubicBezTo>
                <a:cubicBezTo>
                  <a:pt x="2779316" y="2090818"/>
                  <a:pt x="2775842" y="2090093"/>
                  <a:pt x="2773233" y="2088642"/>
                </a:cubicBezTo>
                <a:cubicBezTo>
                  <a:pt x="2770624" y="2087191"/>
                  <a:pt x="2768616" y="2085534"/>
                  <a:pt x="2767209" y="2083673"/>
                </a:cubicBezTo>
                <a:cubicBezTo>
                  <a:pt x="2765802" y="2081811"/>
                  <a:pt x="2764717" y="2080265"/>
                  <a:pt x="2763955" y="2079034"/>
                </a:cubicBezTo>
                <a:lnTo>
                  <a:pt x="2763075" y="2079034"/>
                </a:lnTo>
                <a:lnTo>
                  <a:pt x="2763075" y="2114739"/>
                </a:lnTo>
                <a:lnTo>
                  <a:pt x="2752698" y="2114739"/>
                </a:lnTo>
                <a:lnTo>
                  <a:pt x="2752698" y="2021870"/>
                </a:lnTo>
                <a:lnTo>
                  <a:pt x="2762724" y="2021870"/>
                </a:lnTo>
                <a:lnTo>
                  <a:pt x="2762724" y="2032599"/>
                </a:lnTo>
                <a:lnTo>
                  <a:pt x="2763955" y="2032599"/>
                </a:lnTo>
                <a:cubicBezTo>
                  <a:pt x="2764717" y="2031427"/>
                  <a:pt x="2765780" y="2029924"/>
                  <a:pt x="2767143" y="2028092"/>
                </a:cubicBezTo>
                <a:cubicBezTo>
                  <a:pt x="2768506" y="2026260"/>
                  <a:pt x="2770470" y="2024618"/>
                  <a:pt x="2773035" y="2023167"/>
                </a:cubicBezTo>
                <a:cubicBezTo>
                  <a:pt x="2775600" y="2021716"/>
                  <a:pt x="2779081" y="2020991"/>
                  <a:pt x="2783479" y="2020991"/>
                </a:cubicBezTo>
                <a:close/>
                <a:moveTo>
                  <a:pt x="2703937" y="2020991"/>
                </a:moveTo>
                <a:cubicBezTo>
                  <a:pt x="2710034" y="2020991"/>
                  <a:pt x="2715377" y="2022442"/>
                  <a:pt x="2719964" y="2025344"/>
                </a:cubicBezTo>
                <a:cubicBezTo>
                  <a:pt x="2724552" y="2028246"/>
                  <a:pt x="2728128" y="2032321"/>
                  <a:pt x="2730693" y="2037568"/>
                </a:cubicBezTo>
                <a:cubicBezTo>
                  <a:pt x="2733259" y="2042816"/>
                  <a:pt x="2734541" y="2048957"/>
                  <a:pt x="2734541" y="2055993"/>
                </a:cubicBezTo>
                <a:cubicBezTo>
                  <a:pt x="2734541" y="2062969"/>
                  <a:pt x="2733259" y="2069067"/>
                  <a:pt x="2730693" y="2074285"/>
                </a:cubicBezTo>
                <a:cubicBezTo>
                  <a:pt x="2728128" y="2079503"/>
                  <a:pt x="2724552" y="2083563"/>
                  <a:pt x="2719964" y="2086465"/>
                </a:cubicBezTo>
                <a:cubicBezTo>
                  <a:pt x="2715377" y="2089367"/>
                  <a:pt x="2710034" y="2090818"/>
                  <a:pt x="2703937" y="2090818"/>
                </a:cubicBezTo>
                <a:cubicBezTo>
                  <a:pt x="2697839" y="2090818"/>
                  <a:pt x="2692497" y="2089367"/>
                  <a:pt x="2687909" y="2086465"/>
                </a:cubicBezTo>
                <a:cubicBezTo>
                  <a:pt x="2683321" y="2083563"/>
                  <a:pt x="2679745" y="2079503"/>
                  <a:pt x="2677180" y="2074285"/>
                </a:cubicBezTo>
                <a:cubicBezTo>
                  <a:pt x="2674615" y="2069067"/>
                  <a:pt x="2673332" y="2062969"/>
                  <a:pt x="2673332" y="2055993"/>
                </a:cubicBezTo>
                <a:cubicBezTo>
                  <a:pt x="2673332" y="2048957"/>
                  <a:pt x="2674615" y="2042816"/>
                  <a:pt x="2677180" y="2037568"/>
                </a:cubicBezTo>
                <a:cubicBezTo>
                  <a:pt x="2679745" y="2032321"/>
                  <a:pt x="2683321" y="2028246"/>
                  <a:pt x="2687909" y="2025344"/>
                </a:cubicBezTo>
                <a:cubicBezTo>
                  <a:pt x="2692497" y="2022442"/>
                  <a:pt x="2697839" y="2020991"/>
                  <a:pt x="2703937" y="2020991"/>
                </a:cubicBezTo>
                <a:close/>
                <a:moveTo>
                  <a:pt x="2265787" y="2020991"/>
                </a:moveTo>
                <a:cubicBezTo>
                  <a:pt x="2271884" y="2020991"/>
                  <a:pt x="2277227" y="2022442"/>
                  <a:pt x="2281814" y="2025344"/>
                </a:cubicBezTo>
                <a:cubicBezTo>
                  <a:pt x="2286402" y="2028246"/>
                  <a:pt x="2289978" y="2032321"/>
                  <a:pt x="2292543" y="2037568"/>
                </a:cubicBezTo>
                <a:cubicBezTo>
                  <a:pt x="2295109" y="2042816"/>
                  <a:pt x="2296391" y="2048957"/>
                  <a:pt x="2296391" y="2055993"/>
                </a:cubicBezTo>
                <a:cubicBezTo>
                  <a:pt x="2296391" y="2062969"/>
                  <a:pt x="2295109" y="2069067"/>
                  <a:pt x="2292543" y="2074285"/>
                </a:cubicBezTo>
                <a:cubicBezTo>
                  <a:pt x="2289978" y="2079503"/>
                  <a:pt x="2286402" y="2083563"/>
                  <a:pt x="2281814" y="2086465"/>
                </a:cubicBezTo>
                <a:cubicBezTo>
                  <a:pt x="2277227" y="2089367"/>
                  <a:pt x="2271884" y="2090818"/>
                  <a:pt x="2265787" y="2090818"/>
                </a:cubicBezTo>
                <a:cubicBezTo>
                  <a:pt x="2259689" y="2090818"/>
                  <a:pt x="2254347" y="2089367"/>
                  <a:pt x="2249759" y="2086465"/>
                </a:cubicBezTo>
                <a:cubicBezTo>
                  <a:pt x="2245171" y="2083563"/>
                  <a:pt x="2241595" y="2079503"/>
                  <a:pt x="2239030" y="2074285"/>
                </a:cubicBezTo>
                <a:cubicBezTo>
                  <a:pt x="2236465" y="2069067"/>
                  <a:pt x="2235182" y="2062969"/>
                  <a:pt x="2235182" y="2055993"/>
                </a:cubicBezTo>
                <a:cubicBezTo>
                  <a:pt x="2235182" y="2048957"/>
                  <a:pt x="2236465" y="2042816"/>
                  <a:pt x="2239030" y="2037568"/>
                </a:cubicBezTo>
                <a:cubicBezTo>
                  <a:pt x="2241595" y="2032321"/>
                  <a:pt x="2245171" y="2028246"/>
                  <a:pt x="2249759" y="2025344"/>
                </a:cubicBezTo>
                <a:cubicBezTo>
                  <a:pt x="2254347" y="2022442"/>
                  <a:pt x="2259689" y="2020991"/>
                  <a:pt x="2265787" y="2020991"/>
                </a:cubicBezTo>
                <a:close/>
                <a:moveTo>
                  <a:pt x="2069103" y="2020991"/>
                </a:moveTo>
                <a:cubicBezTo>
                  <a:pt x="2074790" y="2020991"/>
                  <a:pt x="2079803" y="2022413"/>
                  <a:pt x="2084142" y="2025256"/>
                </a:cubicBezTo>
                <a:cubicBezTo>
                  <a:pt x="2088480" y="2028100"/>
                  <a:pt x="2091866" y="2032130"/>
                  <a:pt x="2094299" y="2037348"/>
                </a:cubicBezTo>
                <a:cubicBezTo>
                  <a:pt x="2096732" y="2042566"/>
                  <a:pt x="2097949" y="2048722"/>
                  <a:pt x="2097949" y="2055817"/>
                </a:cubicBezTo>
                <a:cubicBezTo>
                  <a:pt x="2097949" y="2062969"/>
                  <a:pt x="2096732" y="2069162"/>
                  <a:pt x="2094299" y="2074395"/>
                </a:cubicBezTo>
                <a:cubicBezTo>
                  <a:pt x="2091866" y="2079627"/>
                  <a:pt x="2088495" y="2083673"/>
                  <a:pt x="2084186" y="2086531"/>
                </a:cubicBezTo>
                <a:cubicBezTo>
                  <a:pt x="2079876" y="2089389"/>
                  <a:pt x="2074908" y="2090818"/>
                  <a:pt x="2069279" y="2090818"/>
                </a:cubicBezTo>
                <a:cubicBezTo>
                  <a:pt x="2064941" y="2090818"/>
                  <a:pt x="2061467" y="2090093"/>
                  <a:pt x="2058858" y="2088642"/>
                </a:cubicBezTo>
                <a:cubicBezTo>
                  <a:pt x="2056249" y="2087191"/>
                  <a:pt x="2054241" y="2085534"/>
                  <a:pt x="2052834" y="2083673"/>
                </a:cubicBezTo>
                <a:cubicBezTo>
                  <a:pt x="2051427" y="2081811"/>
                  <a:pt x="2050342" y="2080265"/>
                  <a:pt x="2049580" y="2079034"/>
                </a:cubicBezTo>
                <a:lnTo>
                  <a:pt x="2048700" y="2079034"/>
                </a:lnTo>
                <a:lnTo>
                  <a:pt x="2048700" y="2114739"/>
                </a:lnTo>
                <a:lnTo>
                  <a:pt x="2038323" y="2114739"/>
                </a:lnTo>
                <a:lnTo>
                  <a:pt x="2038323" y="2021870"/>
                </a:lnTo>
                <a:lnTo>
                  <a:pt x="2048349" y="2021870"/>
                </a:lnTo>
                <a:lnTo>
                  <a:pt x="2048349" y="2032599"/>
                </a:lnTo>
                <a:lnTo>
                  <a:pt x="2049580" y="2032599"/>
                </a:lnTo>
                <a:cubicBezTo>
                  <a:pt x="2050342" y="2031427"/>
                  <a:pt x="2051405" y="2029924"/>
                  <a:pt x="2052768" y="2028092"/>
                </a:cubicBezTo>
                <a:cubicBezTo>
                  <a:pt x="2054131" y="2026260"/>
                  <a:pt x="2056095" y="2024618"/>
                  <a:pt x="2058660" y="2023167"/>
                </a:cubicBezTo>
                <a:cubicBezTo>
                  <a:pt x="2061225" y="2021716"/>
                  <a:pt x="2064706" y="2020991"/>
                  <a:pt x="2069103" y="2020991"/>
                </a:cubicBezTo>
                <a:close/>
                <a:moveTo>
                  <a:pt x="1684762" y="2020991"/>
                </a:moveTo>
                <a:cubicBezTo>
                  <a:pt x="1690859" y="2020991"/>
                  <a:pt x="1696202" y="2022442"/>
                  <a:pt x="1700789" y="2025344"/>
                </a:cubicBezTo>
                <a:cubicBezTo>
                  <a:pt x="1705377" y="2028246"/>
                  <a:pt x="1708953" y="2032321"/>
                  <a:pt x="1711519" y="2037568"/>
                </a:cubicBezTo>
                <a:cubicBezTo>
                  <a:pt x="1714084" y="2042816"/>
                  <a:pt x="1715366" y="2048957"/>
                  <a:pt x="1715366" y="2055993"/>
                </a:cubicBezTo>
                <a:cubicBezTo>
                  <a:pt x="1715366" y="2062969"/>
                  <a:pt x="1714084" y="2069067"/>
                  <a:pt x="1711519" y="2074285"/>
                </a:cubicBezTo>
                <a:cubicBezTo>
                  <a:pt x="1708953" y="2079503"/>
                  <a:pt x="1705377" y="2083563"/>
                  <a:pt x="1700789" y="2086465"/>
                </a:cubicBezTo>
                <a:cubicBezTo>
                  <a:pt x="1696202" y="2089367"/>
                  <a:pt x="1690859" y="2090818"/>
                  <a:pt x="1684762" y="2090818"/>
                </a:cubicBezTo>
                <a:cubicBezTo>
                  <a:pt x="1678664" y="2090818"/>
                  <a:pt x="1673322" y="2089367"/>
                  <a:pt x="1668734" y="2086465"/>
                </a:cubicBezTo>
                <a:cubicBezTo>
                  <a:pt x="1664146" y="2083563"/>
                  <a:pt x="1660570" y="2079503"/>
                  <a:pt x="1658005" y="2074285"/>
                </a:cubicBezTo>
                <a:cubicBezTo>
                  <a:pt x="1655440" y="2069067"/>
                  <a:pt x="1654157" y="2062969"/>
                  <a:pt x="1654157" y="2055993"/>
                </a:cubicBezTo>
                <a:cubicBezTo>
                  <a:pt x="1654157" y="2048957"/>
                  <a:pt x="1655440" y="2042816"/>
                  <a:pt x="1658005" y="2037568"/>
                </a:cubicBezTo>
                <a:cubicBezTo>
                  <a:pt x="1660570" y="2032321"/>
                  <a:pt x="1664146" y="2028246"/>
                  <a:pt x="1668734" y="2025344"/>
                </a:cubicBezTo>
                <a:cubicBezTo>
                  <a:pt x="1673322" y="2022442"/>
                  <a:pt x="1678664" y="2020991"/>
                  <a:pt x="1684762" y="2020991"/>
                </a:cubicBezTo>
                <a:close/>
                <a:moveTo>
                  <a:pt x="1465511" y="2020991"/>
                </a:moveTo>
                <a:cubicBezTo>
                  <a:pt x="1469029" y="2020991"/>
                  <a:pt x="1472502" y="2021577"/>
                  <a:pt x="1475932" y="2022750"/>
                </a:cubicBezTo>
                <a:cubicBezTo>
                  <a:pt x="1479362" y="2023922"/>
                  <a:pt x="1482484" y="2025820"/>
                  <a:pt x="1485298" y="2028444"/>
                </a:cubicBezTo>
                <a:cubicBezTo>
                  <a:pt x="1488112" y="2031068"/>
                  <a:pt x="1490355" y="2034534"/>
                  <a:pt x="1492026" y="2038843"/>
                </a:cubicBezTo>
                <a:cubicBezTo>
                  <a:pt x="1493697" y="2043153"/>
                  <a:pt x="1494532" y="2048459"/>
                  <a:pt x="1494532" y="2054761"/>
                </a:cubicBezTo>
                <a:lnTo>
                  <a:pt x="1494532" y="2059158"/>
                </a:lnTo>
                <a:lnTo>
                  <a:pt x="1445749" y="2059158"/>
                </a:lnTo>
                <a:lnTo>
                  <a:pt x="1448120" y="2070701"/>
                </a:lnTo>
                <a:cubicBezTo>
                  <a:pt x="1449893" y="2074234"/>
                  <a:pt x="1452363" y="2076916"/>
                  <a:pt x="1455529" y="2078748"/>
                </a:cubicBezTo>
                <a:cubicBezTo>
                  <a:pt x="1458695" y="2080580"/>
                  <a:pt x="1462374" y="2081496"/>
                  <a:pt x="1466566" y="2081496"/>
                </a:cubicBezTo>
                <a:cubicBezTo>
                  <a:pt x="1469292" y="2081496"/>
                  <a:pt x="1471762" y="2081108"/>
                  <a:pt x="1473975" y="2080331"/>
                </a:cubicBezTo>
                <a:cubicBezTo>
                  <a:pt x="1476189" y="2079554"/>
                  <a:pt x="1478101" y="2078382"/>
                  <a:pt x="1479714" y="2076813"/>
                </a:cubicBezTo>
                <a:cubicBezTo>
                  <a:pt x="1481326" y="2075245"/>
                  <a:pt x="1482572" y="2073288"/>
                  <a:pt x="1483451" y="2070943"/>
                </a:cubicBezTo>
                <a:lnTo>
                  <a:pt x="1493477" y="2073757"/>
                </a:lnTo>
                <a:cubicBezTo>
                  <a:pt x="1492422" y="2077158"/>
                  <a:pt x="1490648" y="2080140"/>
                  <a:pt x="1488156" y="2082705"/>
                </a:cubicBezTo>
                <a:cubicBezTo>
                  <a:pt x="1485665" y="2085270"/>
                  <a:pt x="1482587" y="2087264"/>
                  <a:pt x="1478922" y="2088686"/>
                </a:cubicBezTo>
                <a:cubicBezTo>
                  <a:pt x="1475258" y="2090107"/>
                  <a:pt x="1471139" y="2090818"/>
                  <a:pt x="1466566" y="2090818"/>
                </a:cubicBezTo>
                <a:cubicBezTo>
                  <a:pt x="1460058" y="2090818"/>
                  <a:pt x="1454452" y="2089374"/>
                  <a:pt x="1449747" y="2086487"/>
                </a:cubicBezTo>
                <a:cubicBezTo>
                  <a:pt x="1445042" y="2083600"/>
                  <a:pt x="1441421" y="2079554"/>
                  <a:pt x="1438886" y="2074351"/>
                </a:cubicBezTo>
                <a:cubicBezTo>
                  <a:pt x="1436350" y="2069147"/>
                  <a:pt x="1435082" y="2063087"/>
                  <a:pt x="1435082" y="2056168"/>
                </a:cubicBezTo>
                <a:cubicBezTo>
                  <a:pt x="1435082" y="2049250"/>
                  <a:pt x="1436350" y="2043145"/>
                  <a:pt x="1438886" y="2037854"/>
                </a:cubicBezTo>
                <a:cubicBezTo>
                  <a:pt x="1441421" y="2032563"/>
                  <a:pt x="1444969" y="2028429"/>
                  <a:pt x="1449527" y="2025454"/>
                </a:cubicBezTo>
                <a:cubicBezTo>
                  <a:pt x="1454085" y="2022479"/>
                  <a:pt x="1459413" y="2020991"/>
                  <a:pt x="1465511" y="2020991"/>
                </a:cubicBezTo>
                <a:close/>
                <a:moveTo>
                  <a:pt x="1160887" y="2020991"/>
                </a:moveTo>
                <a:cubicBezTo>
                  <a:pt x="1166984" y="2020991"/>
                  <a:pt x="1172327" y="2022442"/>
                  <a:pt x="1176915" y="2025344"/>
                </a:cubicBezTo>
                <a:cubicBezTo>
                  <a:pt x="1181502" y="2028246"/>
                  <a:pt x="1185079" y="2032321"/>
                  <a:pt x="1187644" y="2037568"/>
                </a:cubicBezTo>
                <a:cubicBezTo>
                  <a:pt x="1190209" y="2042816"/>
                  <a:pt x="1191491" y="2048957"/>
                  <a:pt x="1191491" y="2055993"/>
                </a:cubicBezTo>
                <a:cubicBezTo>
                  <a:pt x="1191491" y="2062969"/>
                  <a:pt x="1190209" y="2069067"/>
                  <a:pt x="1187644" y="2074285"/>
                </a:cubicBezTo>
                <a:cubicBezTo>
                  <a:pt x="1185079" y="2079503"/>
                  <a:pt x="1181502" y="2083563"/>
                  <a:pt x="1176915" y="2086465"/>
                </a:cubicBezTo>
                <a:cubicBezTo>
                  <a:pt x="1172327" y="2089367"/>
                  <a:pt x="1166984" y="2090818"/>
                  <a:pt x="1160887" y="2090818"/>
                </a:cubicBezTo>
                <a:cubicBezTo>
                  <a:pt x="1154789" y="2090818"/>
                  <a:pt x="1149447" y="2089367"/>
                  <a:pt x="1144859" y="2086465"/>
                </a:cubicBezTo>
                <a:cubicBezTo>
                  <a:pt x="1140271" y="2083563"/>
                  <a:pt x="1136695" y="2079503"/>
                  <a:pt x="1134130" y="2074285"/>
                </a:cubicBezTo>
                <a:cubicBezTo>
                  <a:pt x="1131565" y="2069067"/>
                  <a:pt x="1130282" y="2062969"/>
                  <a:pt x="1130282" y="2055993"/>
                </a:cubicBezTo>
                <a:cubicBezTo>
                  <a:pt x="1130282" y="2048957"/>
                  <a:pt x="1131565" y="2042816"/>
                  <a:pt x="1134130" y="2037568"/>
                </a:cubicBezTo>
                <a:cubicBezTo>
                  <a:pt x="1136695" y="2032321"/>
                  <a:pt x="1140271" y="2028246"/>
                  <a:pt x="1144859" y="2025344"/>
                </a:cubicBezTo>
                <a:cubicBezTo>
                  <a:pt x="1149447" y="2022442"/>
                  <a:pt x="1154789" y="2020991"/>
                  <a:pt x="1160887" y="2020991"/>
                </a:cubicBezTo>
                <a:close/>
                <a:moveTo>
                  <a:pt x="974283" y="2020991"/>
                </a:moveTo>
                <a:cubicBezTo>
                  <a:pt x="979032" y="2020991"/>
                  <a:pt x="983158" y="2021819"/>
                  <a:pt x="986661" y="2023475"/>
                </a:cubicBezTo>
                <a:cubicBezTo>
                  <a:pt x="990164" y="2025131"/>
                  <a:pt x="992876" y="2027374"/>
                  <a:pt x="994796" y="2030203"/>
                </a:cubicBezTo>
                <a:cubicBezTo>
                  <a:pt x="996716" y="2033032"/>
                  <a:pt x="997676" y="2036234"/>
                  <a:pt x="997676" y="2039811"/>
                </a:cubicBezTo>
                <a:cubicBezTo>
                  <a:pt x="997676" y="2043622"/>
                  <a:pt x="996606" y="2046700"/>
                  <a:pt x="994466" y="2049045"/>
                </a:cubicBezTo>
                <a:cubicBezTo>
                  <a:pt x="992326" y="2051390"/>
                  <a:pt x="989644" y="2053061"/>
                  <a:pt x="986420" y="2054058"/>
                </a:cubicBezTo>
                <a:lnTo>
                  <a:pt x="986420" y="2054761"/>
                </a:lnTo>
                <a:cubicBezTo>
                  <a:pt x="988970" y="2054937"/>
                  <a:pt x="991190" y="2055751"/>
                  <a:pt x="993081" y="2057202"/>
                </a:cubicBezTo>
                <a:cubicBezTo>
                  <a:pt x="994972" y="2058653"/>
                  <a:pt x="996445" y="2060544"/>
                  <a:pt x="997500" y="2062874"/>
                </a:cubicBezTo>
                <a:cubicBezTo>
                  <a:pt x="998556" y="2065205"/>
                  <a:pt x="999083" y="2067777"/>
                  <a:pt x="999083" y="2070591"/>
                </a:cubicBezTo>
                <a:cubicBezTo>
                  <a:pt x="999083" y="2074695"/>
                  <a:pt x="997984" y="2078264"/>
                  <a:pt x="995786" y="2081298"/>
                </a:cubicBezTo>
                <a:cubicBezTo>
                  <a:pt x="993587" y="2084332"/>
                  <a:pt x="990568" y="2086678"/>
                  <a:pt x="986727" y="2088334"/>
                </a:cubicBezTo>
                <a:cubicBezTo>
                  <a:pt x="982887" y="2089990"/>
                  <a:pt x="978505" y="2090818"/>
                  <a:pt x="973580" y="2090818"/>
                </a:cubicBezTo>
                <a:cubicBezTo>
                  <a:pt x="968801" y="2090818"/>
                  <a:pt x="964521" y="2090034"/>
                  <a:pt x="960740" y="2088466"/>
                </a:cubicBezTo>
                <a:cubicBezTo>
                  <a:pt x="956958" y="2086897"/>
                  <a:pt x="953961" y="2084713"/>
                  <a:pt x="951748" y="2081914"/>
                </a:cubicBezTo>
                <a:cubicBezTo>
                  <a:pt x="949534" y="2079114"/>
                  <a:pt x="948369" y="2075868"/>
                  <a:pt x="948252" y="2072174"/>
                </a:cubicBezTo>
                <a:lnTo>
                  <a:pt x="959333" y="2072174"/>
                </a:lnTo>
                <a:cubicBezTo>
                  <a:pt x="959567" y="2075223"/>
                  <a:pt x="960952" y="2077539"/>
                  <a:pt x="963488" y="2079122"/>
                </a:cubicBezTo>
                <a:cubicBezTo>
                  <a:pt x="966024" y="2080705"/>
                  <a:pt x="969329" y="2081496"/>
                  <a:pt x="973404" y="2081496"/>
                </a:cubicBezTo>
                <a:cubicBezTo>
                  <a:pt x="977566" y="2081496"/>
                  <a:pt x="981128" y="2080639"/>
                  <a:pt x="984089" y="2078924"/>
                </a:cubicBezTo>
                <a:cubicBezTo>
                  <a:pt x="987050" y="2077209"/>
                  <a:pt x="988530" y="2074431"/>
                  <a:pt x="988530" y="2070591"/>
                </a:cubicBezTo>
                <a:cubicBezTo>
                  <a:pt x="988530" y="2068334"/>
                  <a:pt x="987973" y="2066363"/>
                  <a:pt x="986859" y="2064677"/>
                </a:cubicBezTo>
                <a:cubicBezTo>
                  <a:pt x="985745" y="2062991"/>
                  <a:pt x="984177" y="2061680"/>
                  <a:pt x="982154" y="2060741"/>
                </a:cubicBezTo>
                <a:cubicBezTo>
                  <a:pt x="980131" y="2059803"/>
                  <a:pt x="977742" y="2059334"/>
                  <a:pt x="974987" y="2059334"/>
                </a:cubicBezTo>
                <a:lnTo>
                  <a:pt x="963378" y="2059334"/>
                </a:lnTo>
                <a:lnTo>
                  <a:pt x="963378" y="2050012"/>
                </a:lnTo>
                <a:lnTo>
                  <a:pt x="974987" y="2050012"/>
                </a:lnTo>
                <a:cubicBezTo>
                  <a:pt x="979120" y="2050012"/>
                  <a:pt x="982176" y="2049074"/>
                  <a:pt x="984155" y="2047198"/>
                </a:cubicBezTo>
                <a:cubicBezTo>
                  <a:pt x="986134" y="2045322"/>
                  <a:pt x="987123" y="2042977"/>
                  <a:pt x="987123" y="2040163"/>
                </a:cubicBezTo>
                <a:cubicBezTo>
                  <a:pt x="987123" y="2037143"/>
                  <a:pt x="986053" y="2034717"/>
                  <a:pt x="983913" y="2032885"/>
                </a:cubicBezTo>
                <a:cubicBezTo>
                  <a:pt x="981773" y="2031053"/>
                  <a:pt x="978739" y="2030137"/>
                  <a:pt x="974811" y="2030137"/>
                </a:cubicBezTo>
                <a:cubicBezTo>
                  <a:pt x="970853" y="2030137"/>
                  <a:pt x="967556" y="2031024"/>
                  <a:pt x="964917" y="2032797"/>
                </a:cubicBezTo>
                <a:cubicBezTo>
                  <a:pt x="962279" y="2034571"/>
                  <a:pt x="960887" y="2036850"/>
                  <a:pt x="960740" y="2039635"/>
                </a:cubicBezTo>
                <a:lnTo>
                  <a:pt x="949835" y="2039635"/>
                </a:lnTo>
                <a:cubicBezTo>
                  <a:pt x="949952" y="2036000"/>
                  <a:pt x="951066" y="2032783"/>
                  <a:pt x="953177" y="2029983"/>
                </a:cubicBezTo>
                <a:cubicBezTo>
                  <a:pt x="955287" y="2027184"/>
                  <a:pt x="958160" y="2024985"/>
                  <a:pt x="961795" y="2023387"/>
                </a:cubicBezTo>
                <a:cubicBezTo>
                  <a:pt x="965430" y="2021790"/>
                  <a:pt x="969593" y="2020991"/>
                  <a:pt x="974283" y="2020991"/>
                </a:cubicBezTo>
                <a:close/>
                <a:moveTo>
                  <a:pt x="911654" y="2020991"/>
                </a:moveTo>
                <a:cubicBezTo>
                  <a:pt x="913823" y="2020991"/>
                  <a:pt x="916322" y="2021247"/>
                  <a:pt x="919151" y="2021760"/>
                </a:cubicBezTo>
                <a:cubicBezTo>
                  <a:pt x="921980" y="2022273"/>
                  <a:pt x="924721" y="2023321"/>
                  <a:pt x="927374" y="2024904"/>
                </a:cubicBezTo>
                <a:cubicBezTo>
                  <a:pt x="930027" y="2026487"/>
                  <a:pt x="932232" y="2028876"/>
                  <a:pt x="933991" y="2032072"/>
                </a:cubicBezTo>
                <a:cubicBezTo>
                  <a:pt x="935750" y="2035267"/>
                  <a:pt x="936630" y="2039547"/>
                  <a:pt x="936630" y="2044911"/>
                </a:cubicBezTo>
                <a:lnTo>
                  <a:pt x="936630" y="2089411"/>
                </a:lnTo>
                <a:lnTo>
                  <a:pt x="926252" y="2089411"/>
                </a:lnTo>
                <a:lnTo>
                  <a:pt x="926252" y="2080265"/>
                </a:lnTo>
                <a:lnTo>
                  <a:pt x="925725" y="2080265"/>
                </a:lnTo>
                <a:cubicBezTo>
                  <a:pt x="925021" y="2081731"/>
                  <a:pt x="923849" y="2083299"/>
                  <a:pt x="922207" y="2084970"/>
                </a:cubicBezTo>
                <a:cubicBezTo>
                  <a:pt x="920565" y="2086641"/>
                  <a:pt x="918381" y="2088063"/>
                  <a:pt x="915655" y="2089235"/>
                </a:cubicBezTo>
                <a:cubicBezTo>
                  <a:pt x="912929" y="2090408"/>
                  <a:pt x="909602" y="2090994"/>
                  <a:pt x="905673" y="2090994"/>
                </a:cubicBezTo>
                <a:cubicBezTo>
                  <a:pt x="901394" y="2090994"/>
                  <a:pt x="897509" y="2090181"/>
                  <a:pt x="894021" y="2088554"/>
                </a:cubicBezTo>
                <a:cubicBezTo>
                  <a:pt x="890532" y="2086927"/>
                  <a:pt x="887762" y="2084567"/>
                  <a:pt x="885710" y="2081474"/>
                </a:cubicBezTo>
                <a:cubicBezTo>
                  <a:pt x="883658" y="2078382"/>
                  <a:pt x="882632" y="2074637"/>
                  <a:pt x="882632" y="2070239"/>
                </a:cubicBezTo>
                <a:cubicBezTo>
                  <a:pt x="882632" y="2066370"/>
                  <a:pt x="883394" y="2063226"/>
                  <a:pt x="884919" y="2060807"/>
                </a:cubicBezTo>
                <a:cubicBezTo>
                  <a:pt x="886443" y="2058389"/>
                  <a:pt x="888480" y="2056491"/>
                  <a:pt x="891031" y="2055113"/>
                </a:cubicBezTo>
                <a:cubicBezTo>
                  <a:pt x="893581" y="2053735"/>
                  <a:pt x="896403" y="2052702"/>
                  <a:pt x="899495" y="2052013"/>
                </a:cubicBezTo>
                <a:cubicBezTo>
                  <a:pt x="902588" y="2051324"/>
                  <a:pt x="905703" y="2050774"/>
                  <a:pt x="908839" y="2050364"/>
                </a:cubicBezTo>
                <a:cubicBezTo>
                  <a:pt x="912943" y="2049836"/>
                  <a:pt x="916278" y="2049433"/>
                  <a:pt x="918843" y="2049155"/>
                </a:cubicBezTo>
                <a:cubicBezTo>
                  <a:pt x="921408" y="2048876"/>
                  <a:pt x="923284" y="2048400"/>
                  <a:pt x="924471" y="2047726"/>
                </a:cubicBezTo>
                <a:cubicBezTo>
                  <a:pt x="925659" y="2047051"/>
                  <a:pt x="926252" y="2045879"/>
                  <a:pt x="926252" y="2044208"/>
                </a:cubicBezTo>
                <a:lnTo>
                  <a:pt x="926252" y="2043856"/>
                </a:lnTo>
                <a:cubicBezTo>
                  <a:pt x="926252" y="2039518"/>
                  <a:pt x="925072" y="2036146"/>
                  <a:pt x="922713" y="2033743"/>
                </a:cubicBezTo>
                <a:cubicBezTo>
                  <a:pt x="920353" y="2031339"/>
                  <a:pt x="916784" y="2030137"/>
                  <a:pt x="912005" y="2030137"/>
                </a:cubicBezTo>
                <a:cubicBezTo>
                  <a:pt x="907051" y="2030137"/>
                  <a:pt x="903167" y="2031222"/>
                  <a:pt x="900353" y="2033391"/>
                </a:cubicBezTo>
                <a:cubicBezTo>
                  <a:pt x="897539" y="2035560"/>
                  <a:pt x="895560" y="2037876"/>
                  <a:pt x="894417" y="2040338"/>
                </a:cubicBezTo>
                <a:lnTo>
                  <a:pt x="884567" y="2036821"/>
                </a:lnTo>
                <a:cubicBezTo>
                  <a:pt x="886326" y="2032717"/>
                  <a:pt x="888678" y="2029514"/>
                  <a:pt x="891624" y="2027213"/>
                </a:cubicBezTo>
                <a:cubicBezTo>
                  <a:pt x="894571" y="2024912"/>
                  <a:pt x="897795" y="2023299"/>
                  <a:pt x="901298" y="2022376"/>
                </a:cubicBezTo>
                <a:cubicBezTo>
                  <a:pt x="904801" y="2021452"/>
                  <a:pt x="908253" y="2020991"/>
                  <a:pt x="911654" y="2020991"/>
                </a:cubicBezTo>
                <a:close/>
                <a:moveTo>
                  <a:pt x="702104" y="2020991"/>
                </a:moveTo>
                <a:cubicBezTo>
                  <a:pt x="704273" y="2020991"/>
                  <a:pt x="706772" y="2021247"/>
                  <a:pt x="709601" y="2021760"/>
                </a:cubicBezTo>
                <a:cubicBezTo>
                  <a:pt x="712430" y="2022273"/>
                  <a:pt x="715171" y="2023321"/>
                  <a:pt x="717824" y="2024904"/>
                </a:cubicBezTo>
                <a:cubicBezTo>
                  <a:pt x="720477" y="2026487"/>
                  <a:pt x="722683" y="2028876"/>
                  <a:pt x="724441" y="2032072"/>
                </a:cubicBezTo>
                <a:cubicBezTo>
                  <a:pt x="726200" y="2035267"/>
                  <a:pt x="727080" y="2039547"/>
                  <a:pt x="727080" y="2044911"/>
                </a:cubicBezTo>
                <a:lnTo>
                  <a:pt x="727080" y="2089411"/>
                </a:lnTo>
                <a:lnTo>
                  <a:pt x="716702" y="2089411"/>
                </a:lnTo>
                <a:lnTo>
                  <a:pt x="716702" y="2080265"/>
                </a:lnTo>
                <a:lnTo>
                  <a:pt x="716175" y="2080265"/>
                </a:lnTo>
                <a:cubicBezTo>
                  <a:pt x="715471" y="2081731"/>
                  <a:pt x="714299" y="2083299"/>
                  <a:pt x="712657" y="2084970"/>
                </a:cubicBezTo>
                <a:cubicBezTo>
                  <a:pt x="711015" y="2086641"/>
                  <a:pt x="708831" y="2088063"/>
                  <a:pt x="706105" y="2089235"/>
                </a:cubicBezTo>
                <a:cubicBezTo>
                  <a:pt x="703379" y="2090408"/>
                  <a:pt x="700052" y="2090994"/>
                  <a:pt x="696123" y="2090994"/>
                </a:cubicBezTo>
                <a:cubicBezTo>
                  <a:pt x="691844" y="2090994"/>
                  <a:pt x="687959" y="2090181"/>
                  <a:pt x="684471" y="2088554"/>
                </a:cubicBezTo>
                <a:cubicBezTo>
                  <a:pt x="680982" y="2086927"/>
                  <a:pt x="678212" y="2084567"/>
                  <a:pt x="676160" y="2081474"/>
                </a:cubicBezTo>
                <a:cubicBezTo>
                  <a:pt x="674108" y="2078382"/>
                  <a:pt x="673082" y="2074637"/>
                  <a:pt x="673082" y="2070239"/>
                </a:cubicBezTo>
                <a:cubicBezTo>
                  <a:pt x="673082" y="2066370"/>
                  <a:pt x="673844" y="2063226"/>
                  <a:pt x="675369" y="2060807"/>
                </a:cubicBezTo>
                <a:cubicBezTo>
                  <a:pt x="676893" y="2058389"/>
                  <a:pt x="678930" y="2056491"/>
                  <a:pt x="681481" y="2055113"/>
                </a:cubicBezTo>
                <a:cubicBezTo>
                  <a:pt x="684031" y="2053735"/>
                  <a:pt x="686853" y="2052702"/>
                  <a:pt x="689945" y="2052013"/>
                </a:cubicBezTo>
                <a:cubicBezTo>
                  <a:pt x="693038" y="2051324"/>
                  <a:pt x="696153" y="2050774"/>
                  <a:pt x="699290" y="2050364"/>
                </a:cubicBezTo>
                <a:cubicBezTo>
                  <a:pt x="703393" y="2049836"/>
                  <a:pt x="706728" y="2049433"/>
                  <a:pt x="709293" y="2049155"/>
                </a:cubicBezTo>
                <a:cubicBezTo>
                  <a:pt x="711858" y="2048876"/>
                  <a:pt x="713734" y="2048400"/>
                  <a:pt x="714921" y="2047726"/>
                </a:cubicBezTo>
                <a:cubicBezTo>
                  <a:pt x="716109" y="2047051"/>
                  <a:pt x="716702" y="2045879"/>
                  <a:pt x="716702" y="2044208"/>
                </a:cubicBezTo>
                <a:lnTo>
                  <a:pt x="716702" y="2043856"/>
                </a:lnTo>
                <a:cubicBezTo>
                  <a:pt x="716702" y="2039518"/>
                  <a:pt x="715522" y="2036146"/>
                  <a:pt x="713163" y="2033743"/>
                </a:cubicBezTo>
                <a:cubicBezTo>
                  <a:pt x="710803" y="2031339"/>
                  <a:pt x="707234" y="2030137"/>
                  <a:pt x="702455" y="2030137"/>
                </a:cubicBezTo>
                <a:cubicBezTo>
                  <a:pt x="697501" y="2030137"/>
                  <a:pt x="693617" y="2031222"/>
                  <a:pt x="690803" y="2033391"/>
                </a:cubicBezTo>
                <a:cubicBezTo>
                  <a:pt x="687989" y="2035560"/>
                  <a:pt x="686010" y="2037876"/>
                  <a:pt x="684867" y="2040338"/>
                </a:cubicBezTo>
                <a:lnTo>
                  <a:pt x="675017" y="2036821"/>
                </a:lnTo>
                <a:cubicBezTo>
                  <a:pt x="676776" y="2032717"/>
                  <a:pt x="679128" y="2029514"/>
                  <a:pt x="682074" y="2027213"/>
                </a:cubicBezTo>
                <a:cubicBezTo>
                  <a:pt x="685021" y="2024912"/>
                  <a:pt x="688245" y="2023299"/>
                  <a:pt x="691748" y="2022376"/>
                </a:cubicBezTo>
                <a:cubicBezTo>
                  <a:pt x="695251" y="2021452"/>
                  <a:pt x="698703" y="2020991"/>
                  <a:pt x="702104" y="2020991"/>
                </a:cubicBezTo>
                <a:close/>
                <a:moveTo>
                  <a:pt x="502079" y="2020991"/>
                </a:moveTo>
                <a:cubicBezTo>
                  <a:pt x="504248" y="2020991"/>
                  <a:pt x="506747" y="2021247"/>
                  <a:pt x="509576" y="2021760"/>
                </a:cubicBezTo>
                <a:cubicBezTo>
                  <a:pt x="512405" y="2022273"/>
                  <a:pt x="515146" y="2023321"/>
                  <a:pt x="517799" y="2024904"/>
                </a:cubicBezTo>
                <a:cubicBezTo>
                  <a:pt x="520452" y="2026487"/>
                  <a:pt x="522658" y="2028876"/>
                  <a:pt x="524417" y="2032072"/>
                </a:cubicBezTo>
                <a:cubicBezTo>
                  <a:pt x="526176" y="2035267"/>
                  <a:pt x="527055" y="2039547"/>
                  <a:pt x="527055" y="2044911"/>
                </a:cubicBezTo>
                <a:lnTo>
                  <a:pt x="527055" y="2089411"/>
                </a:lnTo>
                <a:lnTo>
                  <a:pt x="516678" y="2089411"/>
                </a:lnTo>
                <a:lnTo>
                  <a:pt x="516678" y="2080265"/>
                </a:lnTo>
                <a:lnTo>
                  <a:pt x="516150" y="2080265"/>
                </a:lnTo>
                <a:cubicBezTo>
                  <a:pt x="515446" y="2081731"/>
                  <a:pt x="514273" y="2083299"/>
                  <a:pt x="512632" y="2084970"/>
                </a:cubicBezTo>
                <a:cubicBezTo>
                  <a:pt x="510991" y="2086641"/>
                  <a:pt x="508806" y="2088063"/>
                  <a:pt x="506080" y="2089235"/>
                </a:cubicBezTo>
                <a:cubicBezTo>
                  <a:pt x="503354" y="2090408"/>
                  <a:pt x="500027" y="2090994"/>
                  <a:pt x="496098" y="2090994"/>
                </a:cubicBezTo>
                <a:cubicBezTo>
                  <a:pt x="491818" y="2090994"/>
                  <a:pt x="487935" y="2090181"/>
                  <a:pt x="484446" y="2088554"/>
                </a:cubicBezTo>
                <a:cubicBezTo>
                  <a:pt x="480958" y="2086927"/>
                  <a:pt x="478187" y="2084567"/>
                  <a:pt x="476135" y="2081474"/>
                </a:cubicBezTo>
                <a:cubicBezTo>
                  <a:pt x="474083" y="2078382"/>
                  <a:pt x="473057" y="2074637"/>
                  <a:pt x="473057" y="2070239"/>
                </a:cubicBezTo>
                <a:cubicBezTo>
                  <a:pt x="473057" y="2066370"/>
                  <a:pt x="473819" y="2063226"/>
                  <a:pt x="475344" y="2060807"/>
                </a:cubicBezTo>
                <a:cubicBezTo>
                  <a:pt x="476868" y="2058389"/>
                  <a:pt x="478906" y="2056491"/>
                  <a:pt x="481456" y="2055113"/>
                </a:cubicBezTo>
                <a:cubicBezTo>
                  <a:pt x="484006" y="2053735"/>
                  <a:pt x="486828" y="2052702"/>
                  <a:pt x="489920" y="2052013"/>
                </a:cubicBezTo>
                <a:cubicBezTo>
                  <a:pt x="493013" y="2051324"/>
                  <a:pt x="496128" y="2050774"/>
                  <a:pt x="499264" y="2050364"/>
                </a:cubicBezTo>
                <a:cubicBezTo>
                  <a:pt x="503368" y="2049836"/>
                  <a:pt x="506703" y="2049433"/>
                  <a:pt x="509269" y="2049155"/>
                </a:cubicBezTo>
                <a:cubicBezTo>
                  <a:pt x="511833" y="2048876"/>
                  <a:pt x="513709" y="2048400"/>
                  <a:pt x="514896" y="2047726"/>
                </a:cubicBezTo>
                <a:cubicBezTo>
                  <a:pt x="516084" y="2047051"/>
                  <a:pt x="516678" y="2045879"/>
                  <a:pt x="516678" y="2044208"/>
                </a:cubicBezTo>
                <a:lnTo>
                  <a:pt x="516678" y="2043856"/>
                </a:lnTo>
                <a:cubicBezTo>
                  <a:pt x="516678" y="2039518"/>
                  <a:pt x="515498" y="2036146"/>
                  <a:pt x="513138" y="2033743"/>
                </a:cubicBezTo>
                <a:cubicBezTo>
                  <a:pt x="510778" y="2031339"/>
                  <a:pt x="507209" y="2030137"/>
                  <a:pt x="502430" y="2030137"/>
                </a:cubicBezTo>
                <a:cubicBezTo>
                  <a:pt x="497477" y="2030137"/>
                  <a:pt x="493592" y="2031222"/>
                  <a:pt x="490778" y="2033391"/>
                </a:cubicBezTo>
                <a:cubicBezTo>
                  <a:pt x="487964" y="2035560"/>
                  <a:pt x="485985" y="2037876"/>
                  <a:pt x="484842" y="2040338"/>
                </a:cubicBezTo>
                <a:lnTo>
                  <a:pt x="474992" y="2036821"/>
                </a:lnTo>
                <a:cubicBezTo>
                  <a:pt x="476751" y="2032717"/>
                  <a:pt x="479103" y="2029514"/>
                  <a:pt x="482049" y="2027213"/>
                </a:cubicBezTo>
                <a:cubicBezTo>
                  <a:pt x="484996" y="2024912"/>
                  <a:pt x="488220" y="2023299"/>
                  <a:pt x="491724" y="2022376"/>
                </a:cubicBezTo>
                <a:cubicBezTo>
                  <a:pt x="495226" y="2021452"/>
                  <a:pt x="498679" y="2020991"/>
                  <a:pt x="502079" y="2020991"/>
                </a:cubicBezTo>
                <a:close/>
                <a:moveTo>
                  <a:pt x="370136" y="2020991"/>
                </a:moveTo>
                <a:cubicBezTo>
                  <a:pt x="374885" y="2020991"/>
                  <a:pt x="379165" y="2021870"/>
                  <a:pt x="382976" y="2023629"/>
                </a:cubicBezTo>
                <a:cubicBezTo>
                  <a:pt x="386787" y="2025388"/>
                  <a:pt x="389908" y="2027850"/>
                  <a:pt x="392341" y="2031016"/>
                </a:cubicBezTo>
                <a:cubicBezTo>
                  <a:pt x="394775" y="2034182"/>
                  <a:pt x="396284" y="2037876"/>
                  <a:pt x="396871" y="2042097"/>
                </a:cubicBezTo>
                <a:lnTo>
                  <a:pt x="386493" y="2042097"/>
                </a:lnTo>
                <a:cubicBezTo>
                  <a:pt x="385702" y="2039019"/>
                  <a:pt x="383951" y="2036286"/>
                  <a:pt x="381239" y="2033896"/>
                </a:cubicBezTo>
                <a:cubicBezTo>
                  <a:pt x="378527" y="2031507"/>
                  <a:pt x="374885" y="2030313"/>
                  <a:pt x="370312" y="2030313"/>
                </a:cubicBezTo>
                <a:cubicBezTo>
                  <a:pt x="366266" y="2030313"/>
                  <a:pt x="362726" y="2031361"/>
                  <a:pt x="359693" y="2033457"/>
                </a:cubicBezTo>
                <a:cubicBezTo>
                  <a:pt x="356658" y="2035553"/>
                  <a:pt x="354299" y="2038499"/>
                  <a:pt x="352613" y="2042295"/>
                </a:cubicBezTo>
                <a:cubicBezTo>
                  <a:pt x="350928" y="2046091"/>
                  <a:pt x="350084" y="2050540"/>
                  <a:pt x="350084" y="2055641"/>
                </a:cubicBezTo>
                <a:cubicBezTo>
                  <a:pt x="350084" y="2060859"/>
                  <a:pt x="350913" y="2065402"/>
                  <a:pt x="352569" y="2069272"/>
                </a:cubicBezTo>
                <a:cubicBezTo>
                  <a:pt x="354225" y="2073141"/>
                  <a:pt x="356570" y="2076146"/>
                  <a:pt x="359605" y="2078286"/>
                </a:cubicBezTo>
                <a:cubicBezTo>
                  <a:pt x="362638" y="2080426"/>
                  <a:pt x="366208" y="2081496"/>
                  <a:pt x="370312" y="2081496"/>
                </a:cubicBezTo>
                <a:cubicBezTo>
                  <a:pt x="373009" y="2081496"/>
                  <a:pt x="375456" y="2081027"/>
                  <a:pt x="377655" y="2080089"/>
                </a:cubicBezTo>
                <a:cubicBezTo>
                  <a:pt x="379853" y="2079151"/>
                  <a:pt x="381715" y="2077803"/>
                  <a:pt x="383239" y="2076044"/>
                </a:cubicBezTo>
                <a:cubicBezTo>
                  <a:pt x="384764" y="2074285"/>
                  <a:pt x="385848" y="2072174"/>
                  <a:pt x="386493" y="2069712"/>
                </a:cubicBezTo>
                <a:lnTo>
                  <a:pt x="396871" y="2069712"/>
                </a:lnTo>
                <a:cubicBezTo>
                  <a:pt x="396284" y="2073699"/>
                  <a:pt x="394841" y="2077282"/>
                  <a:pt x="392540" y="2080463"/>
                </a:cubicBezTo>
                <a:cubicBezTo>
                  <a:pt x="390238" y="2083643"/>
                  <a:pt x="387204" y="2086165"/>
                  <a:pt x="383437" y="2088026"/>
                </a:cubicBezTo>
                <a:cubicBezTo>
                  <a:pt x="379671" y="2089888"/>
                  <a:pt x="375295" y="2090818"/>
                  <a:pt x="370312" y="2090818"/>
                </a:cubicBezTo>
                <a:cubicBezTo>
                  <a:pt x="363980" y="2090818"/>
                  <a:pt x="358527" y="2089323"/>
                  <a:pt x="353954" y="2086333"/>
                </a:cubicBezTo>
                <a:cubicBezTo>
                  <a:pt x="349381" y="2083343"/>
                  <a:pt x="345864" y="2079224"/>
                  <a:pt x="343401" y="2073977"/>
                </a:cubicBezTo>
                <a:cubicBezTo>
                  <a:pt x="340938" y="2068730"/>
                  <a:pt x="339708" y="2062735"/>
                  <a:pt x="339708" y="2055993"/>
                </a:cubicBezTo>
                <a:cubicBezTo>
                  <a:pt x="339708" y="2049133"/>
                  <a:pt x="340975" y="2043072"/>
                  <a:pt x="343511" y="2037810"/>
                </a:cubicBezTo>
                <a:cubicBezTo>
                  <a:pt x="346046" y="2032548"/>
                  <a:pt x="349593" y="2028429"/>
                  <a:pt x="354152" y="2025454"/>
                </a:cubicBezTo>
                <a:cubicBezTo>
                  <a:pt x="358710" y="2022479"/>
                  <a:pt x="364039" y="2020991"/>
                  <a:pt x="370136" y="2020991"/>
                </a:cubicBezTo>
                <a:close/>
                <a:moveTo>
                  <a:pt x="294112" y="2020991"/>
                </a:moveTo>
                <a:cubicBezTo>
                  <a:pt x="300209" y="2020991"/>
                  <a:pt x="305552" y="2022442"/>
                  <a:pt x="310139" y="2025344"/>
                </a:cubicBezTo>
                <a:cubicBezTo>
                  <a:pt x="314727" y="2028246"/>
                  <a:pt x="318304" y="2032321"/>
                  <a:pt x="320868" y="2037568"/>
                </a:cubicBezTo>
                <a:cubicBezTo>
                  <a:pt x="323434" y="2042816"/>
                  <a:pt x="324716" y="2048957"/>
                  <a:pt x="324716" y="2055993"/>
                </a:cubicBezTo>
                <a:cubicBezTo>
                  <a:pt x="324716" y="2062969"/>
                  <a:pt x="323434" y="2069067"/>
                  <a:pt x="320868" y="2074285"/>
                </a:cubicBezTo>
                <a:cubicBezTo>
                  <a:pt x="318304" y="2079503"/>
                  <a:pt x="314727" y="2083563"/>
                  <a:pt x="310139" y="2086465"/>
                </a:cubicBezTo>
                <a:cubicBezTo>
                  <a:pt x="305552" y="2089367"/>
                  <a:pt x="300209" y="2090818"/>
                  <a:pt x="294112" y="2090818"/>
                </a:cubicBezTo>
                <a:cubicBezTo>
                  <a:pt x="288014" y="2090818"/>
                  <a:pt x="282672" y="2089367"/>
                  <a:pt x="278084" y="2086465"/>
                </a:cubicBezTo>
                <a:cubicBezTo>
                  <a:pt x="273496" y="2083563"/>
                  <a:pt x="269920" y="2079503"/>
                  <a:pt x="267355" y="2074285"/>
                </a:cubicBezTo>
                <a:cubicBezTo>
                  <a:pt x="264790" y="2069067"/>
                  <a:pt x="263508" y="2062969"/>
                  <a:pt x="263508" y="2055993"/>
                </a:cubicBezTo>
                <a:cubicBezTo>
                  <a:pt x="263508" y="2048957"/>
                  <a:pt x="264790" y="2042816"/>
                  <a:pt x="267355" y="2037568"/>
                </a:cubicBezTo>
                <a:cubicBezTo>
                  <a:pt x="269920" y="2032321"/>
                  <a:pt x="273496" y="2028246"/>
                  <a:pt x="278084" y="2025344"/>
                </a:cubicBezTo>
                <a:cubicBezTo>
                  <a:pt x="282672" y="2022442"/>
                  <a:pt x="288014" y="2020991"/>
                  <a:pt x="294112" y="2020991"/>
                </a:cubicBezTo>
                <a:close/>
                <a:moveTo>
                  <a:pt x="2618212" y="1999357"/>
                </a:moveTo>
                <a:lnTo>
                  <a:pt x="2628589" y="1999357"/>
                </a:lnTo>
                <a:lnTo>
                  <a:pt x="2628589" y="2020991"/>
                </a:lnTo>
                <a:cubicBezTo>
                  <a:pt x="2633162" y="2020991"/>
                  <a:pt x="2637325" y="2021819"/>
                  <a:pt x="2641077" y="2023475"/>
                </a:cubicBezTo>
                <a:cubicBezTo>
                  <a:pt x="2644829" y="2025131"/>
                  <a:pt x="2648054" y="2027499"/>
                  <a:pt x="2650751" y="2030577"/>
                </a:cubicBezTo>
                <a:cubicBezTo>
                  <a:pt x="2653448" y="2033655"/>
                  <a:pt x="2655529" y="2037341"/>
                  <a:pt x="2656995" y="2041636"/>
                </a:cubicBezTo>
                <a:cubicBezTo>
                  <a:pt x="2658461" y="2045930"/>
                  <a:pt x="2659193" y="2050716"/>
                  <a:pt x="2659193" y="2055993"/>
                </a:cubicBezTo>
                <a:cubicBezTo>
                  <a:pt x="2659193" y="2061211"/>
                  <a:pt x="2658461" y="2065959"/>
                  <a:pt x="2656995" y="2070239"/>
                </a:cubicBezTo>
                <a:cubicBezTo>
                  <a:pt x="2655529" y="2074519"/>
                  <a:pt x="2653448" y="2078191"/>
                  <a:pt x="2650751" y="2081254"/>
                </a:cubicBezTo>
                <a:cubicBezTo>
                  <a:pt x="2648054" y="2084318"/>
                  <a:pt x="2644830" y="2086678"/>
                  <a:pt x="2641077" y="2088334"/>
                </a:cubicBezTo>
                <a:cubicBezTo>
                  <a:pt x="2637325" y="2089990"/>
                  <a:pt x="2633162" y="2090818"/>
                  <a:pt x="2628589" y="2090818"/>
                </a:cubicBezTo>
                <a:lnTo>
                  <a:pt x="2628589" y="2112452"/>
                </a:lnTo>
                <a:lnTo>
                  <a:pt x="2618212" y="2112452"/>
                </a:lnTo>
                <a:lnTo>
                  <a:pt x="2618212" y="2090818"/>
                </a:lnTo>
                <a:cubicBezTo>
                  <a:pt x="2613639" y="2090818"/>
                  <a:pt x="2609476" y="2089990"/>
                  <a:pt x="2605723" y="2088334"/>
                </a:cubicBezTo>
                <a:cubicBezTo>
                  <a:pt x="2601971" y="2086678"/>
                  <a:pt x="2598747" y="2084318"/>
                  <a:pt x="2596050" y="2081254"/>
                </a:cubicBezTo>
                <a:cubicBezTo>
                  <a:pt x="2593353" y="2078191"/>
                  <a:pt x="2591271" y="2074519"/>
                  <a:pt x="2589806" y="2070239"/>
                </a:cubicBezTo>
                <a:cubicBezTo>
                  <a:pt x="2588340" y="2065959"/>
                  <a:pt x="2587607" y="2061211"/>
                  <a:pt x="2587607" y="2055993"/>
                </a:cubicBezTo>
                <a:cubicBezTo>
                  <a:pt x="2587607" y="2050716"/>
                  <a:pt x="2588340" y="2045930"/>
                  <a:pt x="2589806" y="2041636"/>
                </a:cubicBezTo>
                <a:cubicBezTo>
                  <a:pt x="2591271" y="2037341"/>
                  <a:pt x="2593353" y="2033655"/>
                  <a:pt x="2596050" y="2030577"/>
                </a:cubicBezTo>
                <a:cubicBezTo>
                  <a:pt x="2598747" y="2027499"/>
                  <a:pt x="2601971" y="2025131"/>
                  <a:pt x="2605723" y="2023475"/>
                </a:cubicBezTo>
                <a:cubicBezTo>
                  <a:pt x="2609476" y="2021819"/>
                  <a:pt x="2613639" y="2020991"/>
                  <a:pt x="2618212" y="2020991"/>
                </a:cubicBezTo>
                <a:close/>
                <a:moveTo>
                  <a:pt x="2323870" y="1999357"/>
                </a:moveTo>
                <a:lnTo>
                  <a:pt x="2333544" y="1999357"/>
                </a:lnTo>
                <a:cubicBezTo>
                  <a:pt x="2333544" y="2001643"/>
                  <a:pt x="2334182" y="2003651"/>
                  <a:pt x="2335457" y="2005381"/>
                </a:cubicBezTo>
                <a:cubicBezTo>
                  <a:pt x="2336732" y="2007110"/>
                  <a:pt x="2338909" y="2007975"/>
                  <a:pt x="2341987" y="2007975"/>
                </a:cubicBezTo>
                <a:cubicBezTo>
                  <a:pt x="2345065" y="2007975"/>
                  <a:pt x="2347271" y="2007110"/>
                  <a:pt x="2348605" y="2005381"/>
                </a:cubicBezTo>
                <a:cubicBezTo>
                  <a:pt x="2349938" y="2003651"/>
                  <a:pt x="2350605" y="2001643"/>
                  <a:pt x="2350605" y="1999357"/>
                </a:cubicBezTo>
                <a:lnTo>
                  <a:pt x="2360279" y="1999357"/>
                </a:lnTo>
                <a:cubicBezTo>
                  <a:pt x="2360279" y="2004106"/>
                  <a:pt x="2358637" y="2007990"/>
                  <a:pt x="2355354" y="2011009"/>
                </a:cubicBezTo>
                <a:cubicBezTo>
                  <a:pt x="2352071" y="2014029"/>
                  <a:pt x="2347615" y="2015538"/>
                  <a:pt x="2341987" y="2015538"/>
                </a:cubicBezTo>
                <a:cubicBezTo>
                  <a:pt x="2336446" y="2015538"/>
                  <a:pt x="2332042" y="2014029"/>
                  <a:pt x="2328773" y="2011009"/>
                </a:cubicBezTo>
                <a:cubicBezTo>
                  <a:pt x="2325504" y="2007990"/>
                  <a:pt x="2323870" y="2004106"/>
                  <a:pt x="2323870" y="1999357"/>
                </a:cubicBezTo>
                <a:close/>
                <a:moveTo>
                  <a:pt x="182532" y="1999357"/>
                </a:moveTo>
                <a:lnTo>
                  <a:pt x="249720" y="1999357"/>
                </a:lnTo>
                <a:lnTo>
                  <a:pt x="249720" y="2089411"/>
                </a:lnTo>
                <a:lnTo>
                  <a:pt x="238815" y="2089411"/>
                </a:lnTo>
                <a:lnTo>
                  <a:pt x="238815" y="2009030"/>
                </a:lnTo>
                <a:lnTo>
                  <a:pt x="193437" y="2009030"/>
                </a:lnTo>
                <a:lnTo>
                  <a:pt x="193437" y="2089411"/>
                </a:lnTo>
                <a:lnTo>
                  <a:pt x="182532" y="2089411"/>
                </a:lnTo>
                <a:close/>
                <a:moveTo>
                  <a:pt x="859726" y="1996542"/>
                </a:moveTo>
                <a:lnTo>
                  <a:pt x="865003" y="2002874"/>
                </a:lnTo>
                <a:cubicBezTo>
                  <a:pt x="862951" y="2004868"/>
                  <a:pt x="860576" y="2006260"/>
                  <a:pt x="857879" y="2007052"/>
                </a:cubicBezTo>
                <a:cubicBezTo>
                  <a:pt x="855182" y="2007843"/>
                  <a:pt x="852134" y="2008327"/>
                  <a:pt x="848733" y="2008503"/>
                </a:cubicBezTo>
                <a:cubicBezTo>
                  <a:pt x="845333" y="2008679"/>
                  <a:pt x="841551" y="2008855"/>
                  <a:pt x="837388" y="2009030"/>
                </a:cubicBezTo>
                <a:cubicBezTo>
                  <a:pt x="832698" y="2009206"/>
                  <a:pt x="828814" y="2010350"/>
                  <a:pt x="825736" y="2012460"/>
                </a:cubicBezTo>
                <a:cubicBezTo>
                  <a:pt x="822658" y="2014571"/>
                  <a:pt x="820283" y="2017620"/>
                  <a:pt x="818612" y="2021606"/>
                </a:cubicBezTo>
                <a:cubicBezTo>
                  <a:pt x="816941" y="2025593"/>
                  <a:pt x="815871" y="2030489"/>
                  <a:pt x="815402" y="2036293"/>
                </a:cubicBezTo>
                <a:lnTo>
                  <a:pt x="816282" y="2036293"/>
                </a:lnTo>
                <a:cubicBezTo>
                  <a:pt x="818568" y="2032072"/>
                  <a:pt x="821734" y="2028964"/>
                  <a:pt x="825780" y="2026971"/>
                </a:cubicBezTo>
                <a:cubicBezTo>
                  <a:pt x="829825" y="2024978"/>
                  <a:pt x="834164" y="2023981"/>
                  <a:pt x="838796" y="2023981"/>
                </a:cubicBezTo>
                <a:cubicBezTo>
                  <a:pt x="844072" y="2023981"/>
                  <a:pt x="848821" y="2025212"/>
                  <a:pt x="853042" y="2027674"/>
                </a:cubicBezTo>
                <a:cubicBezTo>
                  <a:pt x="857264" y="2030137"/>
                  <a:pt x="860606" y="2033787"/>
                  <a:pt x="863068" y="2038624"/>
                </a:cubicBezTo>
                <a:cubicBezTo>
                  <a:pt x="865530" y="2043460"/>
                  <a:pt x="866762" y="2049426"/>
                  <a:pt x="866762" y="2056520"/>
                </a:cubicBezTo>
                <a:cubicBezTo>
                  <a:pt x="866762" y="2063585"/>
                  <a:pt x="865509" y="2069682"/>
                  <a:pt x="863002" y="2074812"/>
                </a:cubicBezTo>
                <a:cubicBezTo>
                  <a:pt x="860496" y="2079943"/>
                  <a:pt x="856993" y="2083893"/>
                  <a:pt x="852493" y="2086663"/>
                </a:cubicBezTo>
                <a:cubicBezTo>
                  <a:pt x="847993" y="2089433"/>
                  <a:pt x="842724" y="2090818"/>
                  <a:pt x="836685" y="2090818"/>
                </a:cubicBezTo>
                <a:cubicBezTo>
                  <a:pt x="830646" y="2090818"/>
                  <a:pt x="825355" y="2089389"/>
                  <a:pt x="820811" y="2086531"/>
                </a:cubicBezTo>
                <a:cubicBezTo>
                  <a:pt x="816267" y="2083673"/>
                  <a:pt x="812735" y="2079422"/>
                  <a:pt x="810214" y="2073779"/>
                </a:cubicBezTo>
                <a:cubicBezTo>
                  <a:pt x="807693" y="2068136"/>
                  <a:pt x="806432" y="2061152"/>
                  <a:pt x="806432" y="2052826"/>
                </a:cubicBezTo>
                <a:lnTo>
                  <a:pt x="806432" y="2045615"/>
                </a:lnTo>
                <a:cubicBezTo>
                  <a:pt x="806432" y="2030577"/>
                  <a:pt x="808990" y="2019173"/>
                  <a:pt x="814105" y="2011405"/>
                </a:cubicBezTo>
                <a:cubicBezTo>
                  <a:pt x="819221" y="2003637"/>
                  <a:pt x="826923" y="1999620"/>
                  <a:pt x="837213" y="1999357"/>
                </a:cubicBezTo>
                <a:cubicBezTo>
                  <a:pt x="840848" y="1999239"/>
                  <a:pt x="844087" y="1999210"/>
                  <a:pt x="846930" y="1999269"/>
                </a:cubicBezTo>
                <a:cubicBezTo>
                  <a:pt x="849774" y="1999327"/>
                  <a:pt x="852251" y="1999195"/>
                  <a:pt x="854362" y="1998873"/>
                </a:cubicBezTo>
                <a:cubicBezTo>
                  <a:pt x="856472" y="1998550"/>
                  <a:pt x="858260" y="1997774"/>
                  <a:pt x="859726" y="1996542"/>
                </a:cubicBezTo>
                <a:close/>
                <a:moveTo>
                  <a:pt x="1067098" y="1830559"/>
                </a:moveTo>
                <a:lnTo>
                  <a:pt x="1067098" y="1851313"/>
                </a:lnTo>
                <a:lnTo>
                  <a:pt x="1089084" y="1851313"/>
                </a:lnTo>
                <a:cubicBezTo>
                  <a:pt x="1092660" y="1851313"/>
                  <a:pt x="1095460" y="1850463"/>
                  <a:pt x="1097482" y="1848763"/>
                </a:cubicBezTo>
                <a:cubicBezTo>
                  <a:pt x="1099505" y="1847063"/>
                  <a:pt x="1100517" y="1844747"/>
                  <a:pt x="1100517" y="1841815"/>
                </a:cubicBezTo>
                <a:cubicBezTo>
                  <a:pt x="1100517" y="1838327"/>
                  <a:pt x="1099505" y="1835579"/>
                  <a:pt x="1097482" y="1833571"/>
                </a:cubicBezTo>
                <a:cubicBezTo>
                  <a:pt x="1095460" y="1831563"/>
                  <a:pt x="1092660" y="1830559"/>
                  <a:pt x="1089084" y="1830559"/>
                </a:cubicBezTo>
                <a:close/>
                <a:moveTo>
                  <a:pt x="2174027" y="1826865"/>
                </a:moveTo>
                <a:cubicBezTo>
                  <a:pt x="2173587" y="1827393"/>
                  <a:pt x="2172628" y="1827869"/>
                  <a:pt x="2171147" y="1828294"/>
                </a:cubicBezTo>
                <a:cubicBezTo>
                  <a:pt x="2169667" y="1828719"/>
                  <a:pt x="2167966" y="1829085"/>
                  <a:pt x="2166046" y="1829393"/>
                </a:cubicBezTo>
                <a:cubicBezTo>
                  <a:pt x="2164126" y="1829701"/>
                  <a:pt x="2162265" y="1829965"/>
                  <a:pt x="2160462" y="1830185"/>
                </a:cubicBezTo>
                <a:cubicBezTo>
                  <a:pt x="2158659" y="1830405"/>
                  <a:pt x="2157201" y="1830588"/>
                  <a:pt x="2156087" y="1830734"/>
                </a:cubicBezTo>
                <a:cubicBezTo>
                  <a:pt x="2153390" y="1831086"/>
                  <a:pt x="2150876" y="1831650"/>
                  <a:pt x="2148545" y="1832427"/>
                </a:cubicBezTo>
                <a:cubicBezTo>
                  <a:pt x="2146215" y="1833204"/>
                  <a:pt x="2144339" y="1834362"/>
                  <a:pt x="2142917" y="1835901"/>
                </a:cubicBezTo>
                <a:cubicBezTo>
                  <a:pt x="2141495" y="1837440"/>
                  <a:pt x="2140784" y="1839529"/>
                  <a:pt x="2140784" y="1842167"/>
                </a:cubicBezTo>
                <a:cubicBezTo>
                  <a:pt x="2140784" y="1845773"/>
                  <a:pt x="2142125" y="1848492"/>
                  <a:pt x="2144808" y="1850324"/>
                </a:cubicBezTo>
                <a:cubicBezTo>
                  <a:pt x="2147490" y="1852156"/>
                  <a:pt x="2150898" y="1853072"/>
                  <a:pt x="2155031" y="1853072"/>
                </a:cubicBezTo>
                <a:cubicBezTo>
                  <a:pt x="2159135" y="1853072"/>
                  <a:pt x="2162602" y="1852266"/>
                  <a:pt x="2165431" y="1850654"/>
                </a:cubicBezTo>
                <a:cubicBezTo>
                  <a:pt x="2168260" y="1849041"/>
                  <a:pt x="2170399" y="1846960"/>
                  <a:pt x="2171851" y="1844410"/>
                </a:cubicBezTo>
                <a:cubicBezTo>
                  <a:pt x="2173302" y="1841859"/>
                  <a:pt x="2174027" y="1839177"/>
                  <a:pt x="2174027" y="1836363"/>
                </a:cubicBezTo>
                <a:close/>
                <a:moveTo>
                  <a:pt x="850052" y="1826865"/>
                </a:moveTo>
                <a:cubicBezTo>
                  <a:pt x="849613" y="1827393"/>
                  <a:pt x="848652" y="1827869"/>
                  <a:pt x="847172" y="1828294"/>
                </a:cubicBezTo>
                <a:cubicBezTo>
                  <a:pt x="845692" y="1828719"/>
                  <a:pt x="843992" y="1829085"/>
                  <a:pt x="842071" y="1829393"/>
                </a:cubicBezTo>
                <a:cubicBezTo>
                  <a:pt x="840151" y="1829701"/>
                  <a:pt x="838290" y="1829965"/>
                  <a:pt x="836487" y="1830185"/>
                </a:cubicBezTo>
                <a:cubicBezTo>
                  <a:pt x="834684" y="1830405"/>
                  <a:pt x="833226" y="1830588"/>
                  <a:pt x="832112" y="1830734"/>
                </a:cubicBezTo>
                <a:cubicBezTo>
                  <a:pt x="829415" y="1831086"/>
                  <a:pt x="826901" y="1831650"/>
                  <a:pt x="824571" y="1832427"/>
                </a:cubicBezTo>
                <a:cubicBezTo>
                  <a:pt x="822240" y="1833204"/>
                  <a:pt x="820364" y="1834362"/>
                  <a:pt x="818942" y="1835901"/>
                </a:cubicBezTo>
                <a:cubicBezTo>
                  <a:pt x="817520" y="1837440"/>
                  <a:pt x="816810" y="1839529"/>
                  <a:pt x="816810" y="1842167"/>
                </a:cubicBezTo>
                <a:cubicBezTo>
                  <a:pt x="816810" y="1845773"/>
                  <a:pt x="818151" y="1848492"/>
                  <a:pt x="820833" y="1850324"/>
                </a:cubicBezTo>
                <a:cubicBezTo>
                  <a:pt x="823515" y="1852156"/>
                  <a:pt x="826923" y="1853072"/>
                  <a:pt x="831056" y="1853072"/>
                </a:cubicBezTo>
                <a:cubicBezTo>
                  <a:pt x="835161" y="1853072"/>
                  <a:pt x="838627" y="1852266"/>
                  <a:pt x="841456" y="1850654"/>
                </a:cubicBezTo>
                <a:cubicBezTo>
                  <a:pt x="844285" y="1849041"/>
                  <a:pt x="846425" y="1846960"/>
                  <a:pt x="847876" y="1844410"/>
                </a:cubicBezTo>
                <a:cubicBezTo>
                  <a:pt x="849327" y="1841859"/>
                  <a:pt x="850052" y="1839177"/>
                  <a:pt x="850052" y="1836363"/>
                </a:cubicBezTo>
                <a:close/>
                <a:moveTo>
                  <a:pt x="497627" y="1826865"/>
                </a:moveTo>
                <a:cubicBezTo>
                  <a:pt x="497188" y="1827393"/>
                  <a:pt x="496228" y="1827869"/>
                  <a:pt x="494748" y="1828294"/>
                </a:cubicBezTo>
                <a:cubicBezTo>
                  <a:pt x="493267" y="1828719"/>
                  <a:pt x="491567" y="1829085"/>
                  <a:pt x="489647" y="1829393"/>
                </a:cubicBezTo>
                <a:cubicBezTo>
                  <a:pt x="487726" y="1829701"/>
                  <a:pt x="485865" y="1829965"/>
                  <a:pt x="484062" y="1830185"/>
                </a:cubicBezTo>
                <a:cubicBezTo>
                  <a:pt x="482260" y="1830405"/>
                  <a:pt x="480801" y="1830588"/>
                  <a:pt x="479687" y="1830734"/>
                </a:cubicBezTo>
                <a:cubicBezTo>
                  <a:pt x="476991" y="1831086"/>
                  <a:pt x="474476" y="1831650"/>
                  <a:pt x="472145" y="1832427"/>
                </a:cubicBezTo>
                <a:cubicBezTo>
                  <a:pt x="469815" y="1833204"/>
                  <a:pt x="467939" y="1834362"/>
                  <a:pt x="466517" y="1835901"/>
                </a:cubicBezTo>
                <a:cubicBezTo>
                  <a:pt x="465096" y="1837440"/>
                  <a:pt x="464385" y="1839529"/>
                  <a:pt x="464385" y="1842167"/>
                </a:cubicBezTo>
                <a:cubicBezTo>
                  <a:pt x="464385" y="1845773"/>
                  <a:pt x="465726" y="1848492"/>
                  <a:pt x="468408" y="1850324"/>
                </a:cubicBezTo>
                <a:cubicBezTo>
                  <a:pt x="471090" y="1852156"/>
                  <a:pt x="474498" y="1853072"/>
                  <a:pt x="478631" y="1853072"/>
                </a:cubicBezTo>
                <a:cubicBezTo>
                  <a:pt x="482735" y="1853072"/>
                  <a:pt x="486202" y="1852266"/>
                  <a:pt x="489031" y="1850654"/>
                </a:cubicBezTo>
                <a:cubicBezTo>
                  <a:pt x="491860" y="1849041"/>
                  <a:pt x="494000" y="1846960"/>
                  <a:pt x="495451" y="1844410"/>
                </a:cubicBezTo>
                <a:cubicBezTo>
                  <a:pt x="496902" y="1841859"/>
                  <a:pt x="497627" y="1839177"/>
                  <a:pt x="497627" y="1836363"/>
                </a:cubicBezTo>
                <a:close/>
                <a:moveTo>
                  <a:pt x="297602" y="1826865"/>
                </a:moveTo>
                <a:cubicBezTo>
                  <a:pt x="297163" y="1827393"/>
                  <a:pt x="296202" y="1827869"/>
                  <a:pt x="294722" y="1828294"/>
                </a:cubicBezTo>
                <a:cubicBezTo>
                  <a:pt x="293242" y="1828719"/>
                  <a:pt x="291541" y="1829085"/>
                  <a:pt x="289621" y="1829393"/>
                </a:cubicBezTo>
                <a:cubicBezTo>
                  <a:pt x="287702" y="1829701"/>
                  <a:pt x="285840" y="1829965"/>
                  <a:pt x="284037" y="1830185"/>
                </a:cubicBezTo>
                <a:cubicBezTo>
                  <a:pt x="282234" y="1830405"/>
                  <a:pt x="280776" y="1830588"/>
                  <a:pt x="279662" y="1830734"/>
                </a:cubicBezTo>
                <a:cubicBezTo>
                  <a:pt x="276965" y="1831086"/>
                  <a:pt x="274452" y="1831650"/>
                  <a:pt x="272121" y="1832427"/>
                </a:cubicBezTo>
                <a:cubicBezTo>
                  <a:pt x="269791" y="1833204"/>
                  <a:pt x="267915" y="1834362"/>
                  <a:pt x="266492" y="1835901"/>
                </a:cubicBezTo>
                <a:cubicBezTo>
                  <a:pt x="265070" y="1837440"/>
                  <a:pt x="264359" y="1839529"/>
                  <a:pt x="264359" y="1842167"/>
                </a:cubicBezTo>
                <a:cubicBezTo>
                  <a:pt x="264359" y="1845773"/>
                  <a:pt x="265701" y="1848492"/>
                  <a:pt x="268384" y="1850324"/>
                </a:cubicBezTo>
                <a:cubicBezTo>
                  <a:pt x="271065" y="1852156"/>
                  <a:pt x="274473" y="1853072"/>
                  <a:pt x="278607" y="1853072"/>
                </a:cubicBezTo>
                <a:cubicBezTo>
                  <a:pt x="282711" y="1853072"/>
                  <a:pt x="286177" y="1852266"/>
                  <a:pt x="289006" y="1850654"/>
                </a:cubicBezTo>
                <a:cubicBezTo>
                  <a:pt x="291835" y="1849041"/>
                  <a:pt x="293975" y="1846960"/>
                  <a:pt x="295426" y="1844410"/>
                </a:cubicBezTo>
                <a:cubicBezTo>
                  <a:pt x="296877" y="1841859"/>
                  <a:pt x="297602" y="1839177"/>
                  <a:pt x="297602" y="1836363"/>
                </a:cubicBezTo>
                <a:close/>
                <a:moveTo>
                  <a:pt x="2817709" y="1804703"/>
                </a:moveTo>
                <a:cubicBezTo>
                  <a:pt x="2814689" y="1804703"/>
                  <a:pt x="2811978" y="1805216"/>
                  <a:pt x="2809574" y="1806242"/>
                </a:cubicBezTo>
                <a:cubicBezTo>
                  <a:pt x="2807170" y="1807268"/>
                  <a:pt x="2805118" y="1808778"/>
                  <a:pt x="2803418" y="1810771"/>
                </a:cubicBezTo>
                <a:cubicBezTo>
                  <a:pt x="2801718" y="1812765"/>
                  <a:pt x="2800406" y="1815198"/>
                  <a:pt x="2799483" y="1818070"/>
                </a:cubicBezTo>
                <a:cubicBezTo>
                  <a:pt x="2798559" y="1820943"/>
                  <a:pt x="2798068" y="1824226"/>
                  <a:pt x="2798010" y="1827920"/>
                </a:cubicBezTo>
                <a:cubicBezTo>
                  <a:pt x="2798010" y="1835483"/>
                  <a:pt x="2799783" y="1841537"/>
                  <a:pt x="2803330" y="1846081"/>
                </a:cubicBezTo>
                <a:cubicBezTo>
                  <a:pt x="2806877" y="1850624"/>
                  <a:pt x="2811729" y="1852896"/>
                  <a:pt x="2817885" y="1852896"/>
                </a:cubicBezTo>
                <a:cubicBezTo>
                  <a:pt x="2821960" y="1852896"/>
                  <a:pt x="2825470" y="1851870"/>
                  <a:pt x="2828416" y="1849818"/>
                </a:cubicBezTo>
                <a:cubicBezTo>
                  <a:pt x="2831362" y="1847766"/>
                  <a:pt x="2833627" y="1844871"/>
                  <a:pt x="2835210" y="1841134"/>
                </a:cubicBezTo>
                <a:cubicBezTo>
                  <a:pt x="2836793" y="1837396"/>
                  <a:pt x="2837584" y="1832992"/>
                  <a:pt x="2837584" y="1827920"/>
                </a:cubicBezTo>
                <a:cubicBezTo>
                  <a:pt x="2837584" y="1822995"/>
                  <a:pt x="2836786" y="1818803"/>
                  <a:pt x="2835188" y="1815344"/>
                </a:cubicBezTo>
                <a:cubicBezTo>
                  <a:pt x="2833590" y="1811885"/>
                  <a:pt x="2831311" y="1809247"/>
                  <a:pt x="2828350" y="1807429"/>
                </a:cubicBezTo>
                <a:cubicBezTo>
                  <a:pt x="2825389" y="1805612"/>
                  <a:pt x="2821843" y="1804703"/>
                  <a:pt x="2817709" y="1804703"/>
                </a:cubicBezTo>
                <a:close/>
                <a:moveTo>
                  <a:pt x="550759" y="1804703"/>
                </a:moveTo>
                <a:cubicBezTo>
                  <a:pt x="547740" y="1804703"/>
                  <a:pt x="545028" y="1805216"/>
                  <a:pt x="542625" y="1806242"/>
                </a:cubicBezTo>
                <a:cubicBezTo>
                  <a:pt x="540220" y="1807268"/>
                  <a:pt x="538168" y="1808778"/>
                  <a:pt x="536469" y="1810771"/>
                </a:cubicBezTo>
                <a:cubicBezTo>
                  <a:pt x="534768" y="1812765"/>
                  <a:pt x="533456" y="1815198"/>
                  <a:pt x="532533" y="1818070"/>
                </a:cubicBezTo>
                <a:cubicBezTo>
                  <a:pt x="531609" y="1820943"/>
                  <a:pt x="531118" y="1824226"/>
                  <a:pt x="531060" y="1827920"/>
                </a:cubicBezTo>
                <a:cubicBezTo>
                  <a:pt x="531060" y="1835483"/>
                  <a:pt x="532834" y="1841537"/>
                  <a:pt x="536381" y="1846081"/>
                </a:cubicBezTo>
                <a:cubicBezTo>
                  <a:pt x="539928" y="1850624"/>
                  <a:pt x="544779" y="1852896"/>
                  <a:pt x="550936" y="1852896"/>
                </a:cubicBezTo>
                <a:cubicBezTo>
                  <a:pt x="555010" y="1852896"/>
                  <a:pt x="558521" y="1851870"/>
                  <a:pt x="561466" y="1849818"/>
                </a:cubicBezTo>
                <a:cubicBezTo>
                  <a:pt x="564413" y="1847766"/>
                  <a:pt x="566677" y="1844871"/>
                  <a:pt x="568260" y="1841134"/>
                </a:cubicBezTo>
                <a:cubicBezTo>
                  <a:pt x="569843" y="1837396"/>
                  <a:pt x="570634" y="1832992"/>
                  <a:pt x="570634" y="1827920"/>
                </a:cubicBezTo>
                <a:cubicBezTo>
                  <a:pt x="570634" y="1822995"/>
                  <a:pt x="569835" y="1818803"/>
                  <a:pt x="568239" y="1815344"/>
                </a:cubicBezTo>
                <a:cubicBezTo>
                  <a:pt x="566641" y="1811885"/>
                  <a:pt x="564362" y="1809247"/>
                  <a:pt x="561400" y="1807429"/>
                </a:cubicBezTo>
                <a:cubicBezTo>
                  <a:pt x="558439" y="1805612"/>
                  <a:pt x="554892" y="1804703"/>
                  <a:pt x="550759" y="1804703"/>
                </a:cubicBezTo>
                <a:close/>
                <a:moveTo>
                  <a:pt x="1296199" y="1802944"/>
                </a:moveTo>
                <a:lnTo>
                  <a:pt x="1294440" y="1820005"/>
                </a:lnTo>
                <a:cubicBezTo>
                  <a:pt x="1293707" y="1827070"/>
                  <a:pt x="1292798" y="1833241"/>
                  <a:pt x="1291713" y="1838517"/>
                </a:cubicBezTo>
                <a:cubicBezTo>
                  <a:pt x="1290629" y="1843794"/>
                  <a:pt x="1288899" y="1848001"/>
                  <a:pt x="1286525" y="1851137"/>
                </a:cubicBezTo>
                <a:lnTo>
                  <a:pt x="1319064" y="1851137"/>
                </a:lnTo>
                <a:lnTo>
                  <a:pt x="1319064" y="1802944"/>
                </a:lnTo>
                <a:close/>
                <a:moveTo>
                  <a:pt x="3480238" y="1802768"/>
                </a:moveTo>
                <a:cubicBezTo>
                  <a:pt x="3476192" y="1802768"/>
                  <a:pt x="3473012" y="1803706"/>
                  <a:pt x="3470696" y="1805582"/>
                </a:cubicBezTo>
                <a:cubicBezTo>
                  <a:pt x="3468380" y="1807459"/>
                  <a:pt x="3467222" y="1810038"/>
                  <a:pt x="3467222" y="1813321"/>
                </a:cubicBezTo>
                <a:cubicBezTo>
                  <a:pt x="3467222" y="1816546"/>
                  <a:pt x="3468270" y="1819082"/>
                  <a:pt x="3470366" y="1820929"/>
                </a:cubicBezTo>
                <a:cubicBezTo>
                  <a:pt x="3472462" y="1822775"/>
                  <a:pt x="3475342" y="1823699"/>
                  <a:pt x="3479007" y="1823699"/>
                </a:cubicBezTo>
                <a:lnTo>
                  <a:pt x="3498178" y="1823699"/>
                </a:lnTo>
                <a:lnTo>
                  <a:pt x="3498178" y="1802768"/>
                </a:lnTo>
                <a:close/>
                <a:moveTo>
                  <a:pt x="1067098" y="1802768"/>
                </a:moveTo>
                <a:lnTo>
                  <a:pt x="1067098" y="1821588"/>
                </a:lnTo>
                <a:lnTo>
                  <a:pt x="1084863" y="1821588"/>
                </a:lnTo>
                <a:cubicBezTo>
                  <a:pt x="1087647" y="1821588"/>
                  <a:pt x="1090037" y="1821200"/>
                  <a:pt x="1092030" y="1820423"/>
                </a:cubicBezTo>
                <a:cubicBezTo>
                  <a:pt x="1094023" y="1819646"/>
                  <a:pt x="1095555" y="1818532"/>
                  <a:pt x="1096625" y="1817081"/>
                </a:cubicBezTo>
                <a:cubicBezTo>
                  <a:pt x="1097695" y="1815630"/>
                  <a:pt x="1098230" y="1813908"/>
                  <a:pt x="1098230" y="1811914"/>
                </a:cubicBezTo>
                <a:cubicBezTo>
                  <a:pt x="1098230" y="1809071"/>
                  <a:pt x="1097043" y="1806836"/>
                  <a:pt x="1094668" y="1805209"/>
                </a:cubicBezTo>
                <a:cubicBezTo>
                  <a:pt x="1092294" y="1803582"/>
                  <a:pt x="1089025" y="1802768"/>
                  <a:pt x="1084863" y="1802768"/>
                </a:cubicBezTo>
                <a:close/>
                <a:moveTo>
                  <a:pt x="21887" y="1802103"/>
                </a:moveTo>
                <a:cubicBezTo>
                  <a:pt x="26119" y="1802103"/>
                  <a:pt x="29738" y="1803594"/>
                  <a:pt x="32741" y="1806577"/>
                </a:cubicBezTo>
                <a:cubicBezTo>
                  <a:pt x="35743" y="1809560"/>
                  <a:pt x="37244" y="1813168"/>
                  <a:pt x="37244" y="1817400"/>
                </a:cubicBezTo>
                <a:cubicBezTo>
                  <a:pt x="37244" y="1821632"/>
                  <a:pt x="35743" y="1825250"/>
                  <a:pt x="32741" y="1828253"/>
                </a:cubicBezTo>
                <a:cubicBezTo>
                  <a:pt x="29738" y="1831256"/>
                  <a:pt x="26119" y="1832757"/>
                  <a:pt x="21887" y="1832757"/>
                </a:cubicBezTo>
                <a:cubicBezTo>
                  <a:pt x="17696" y="1832757"/>
                  <a:pt x="14098" y="1831256"/>
                  <a:pt x="11095" y="1828253"/>
                </a:cubicBezTo>
                <a:cubicBezTo>
                  <a:pt x="8092" y="1825250"/>
                  <a:pt x="6591" y="1821632"/>
                  <a:pt x="6591" y="1817400"/>
                </a:cubicBezTo>
                <a:cubicBezTo>
                  <a:pt x="6591" y="1813168"/>
                  <a:pt x="8092" y="1809560"/>
                  <a:pt x="11095" y="1806577"/>
                </a:cubicBezTo>
                <a:cubicBezTo>
                  <a:pt x="14098" y="1803594"/>
                  <a:pt x="17696" y="1802103"/>
                  <a:pt x="21887" y="1802103"/>
                </a:cubicBezTo>
                <a:close/>
                <a:moveTo>
                  <a:pt x="3256211" y="1801713"/>
                </a:moveTo>
                <a:cubicBezTo>
                  <a:pt x="3252077" y="1801713"/>
                  <a:pt x="3248508" y="1802732"/>
                  <a:pt x="3245504" y="1804769"/>
                </a:cubicBezTo>
                <a:cubicBezTo>
                  <a:pt x="3242499" y="1806806"/>
                  <a:pt x="3240190" y="1809452"/>
                  <a:pt x="3238578" y="1812706"/>
                </a:cubicBezTo>
                <a:lnTo>
                  <a:pt x="3236525" y="1821588"/>
                </a:lnTo>
                <a:lnTo>
                  <a:pt x="3274679" y="1821588"/>
                </a:lnTo>
                <a:cubicBezTo>
                  <a:pt x="3274679" y="1817777"/>
                  <a:pt x="3273924" y="1814377"/>
                  <a:pt x="3272414" y="1811387"/>
                </a:cubicBezTo>
                <a:cubicBezTo>
                  <a:pt x="3270905" y="1808397"/>
                  <a:pt x="3268765" y="1806037"/>
                  <a:pt x="3265995" y="1804307"/>
                </a:cubicBezTo>
                <a:cubicBezTo>
                  <a:pt x="3263224" y="1802578"/>
                  <a:pt x="3259963" y="1801713"/>
                  <a:pt x="3256211" y="1801713"/>
                </a:cubicBezTo>
                <a:close/>
                <a:moveTo>
                  <a:pt x="3113336" y="1801713"/>
                </a:moveTo>
                <a:cubicBezTo>
                  <a:pt x="3109203" y="1801713"/>
                  <a:pt x="3105633" y="1802732"/>
                  <a:pt x="3102629" y="1804769"/>
                </a:cubicBezTo>
                <a:cubicBezTo>
                  <a:pt x="3099624" y="1806806"/>
                  <a:pt x="3097315" y="1809452"/>
                  <a:pt x="3095703" y="1812706"/>
                </a:cubicBezTo>
                <a:lnTo>
                  <a:pt x="3093650" y="1821588"/>
                </a:lnTo>
                <a:lnTo>
                  <a:pt x="3131804" y="1821588"/>
                </a:lnTo>
                <a:cubicBezTo>
                  <a:pt x="3131804" y="1817777"/>
                  <a:pt x="3131049" y="1814377"/>
                  <a:pt x="3129539" y="1811387"/>
                </a:cubicBezTo>
                <a:cubicBezTo>
                  <a:pt x="3128030" y="1808397"/>
                  <a:pt x="3125890" y="1806037"/>
                  <a:pt x="3123120" y="1804307"/>
                </a:cubicBezTo>
                <a:cubicBezTo>
                  <a:pt x="3120349" y="1802578"/>
                  <a:pt x="3117088" y="1801713"/>
                  <a:pt x="3113336" y="1801713"/>
                </a:cubicBezTo>
                <a:close/>
                <a:moveTo>
                  <a:pt x="2894261" y="1801713"/>
                </a:moveTo>
                <a:cubicBezTo>
                  <a:pt x="2890127" y="1801713"/>
                  <a:pt x="2886558" y="1802732"/>
                  <a:pt x="2883554" y="1804769"/>
                </a:cubicBezTo>
                <a:cubicBezTo>
                  <a:pt x="2880549" y="1806806"/>
                  <a:pt x="2878241" y="1809452"/>
                  <a:pt x="2876628" y="1812706"/>
                </a:cubicBezTo>
                <a:lnTo>
                  <a:pt x="2874575" y="1821588"/>
                </a:lnTo>
                <a:lnTo>
                  <a:pt x="2912729" y="1821588"/>
                </a:lnTo>
                <a:cubicBezTo>
                  <a:pt x="2912729" y="1817777"/>
                  <a:pt x="2911974" y="1814377"/>
                  <a:pt x="2910464" y="1811387"/>
                </a:cubicBezTo>
                <a:cubicBezTo>
                  <a:pt x="2908955" y="1808397"/>
                  <a:pt x="2906815" y="1806037"/>
                  <a:pt x="2904045" y="1804307"/>
                </a:cubicBezTo>
                <a:cubicBezTo>
                  <a:pt x="2901274" y="1802578"/>
                  <a:pt x="2898013" y="1801713"/>
                  <a:pt x="2894261" y="1801713"/>
                </a:cubicBezTo>
                <a:close/>
                <a:moveTo>
                  <a:pt x="2742037" y="1801713"/>
                </a:moveTo>
                <a:cubicBezTo>
                  <a:pt x="2737405" y="1801713"/>
                  <a:pt x="2733594" y="1802915"/>
                  <a:pt x="2730604" y="1805319"/>
                </a:cubicBezTo>
                <a:cubicBezTo>
                  <a:pt x="2727614" y="1807722"/>
                  <a:pt x="2725401" y="1810874"/>
                  <a:pt x="2723964" y="1814773"/>
                </a:cubicBezTo>
                <a:cubicBezTo>
                  <a:pt x="2722528" y="1818671"/>
                  <a:pt x="2721810" y="1822878"/>
                  <a:pt x="2721810" y="1827393"/>
                </a:cubicBezTo>
                <a:cubicBezTo>
                  <a:pt x="2721810" y="1831907"/>
                  <a:pt x="2722528" y="1836099"/>
                  <a:pt x="2723964" y="1839969"/>
                </a:cubicBezTo>
                <a:cubicBezTo>
                  <a:pt x="2725401" y="1843838"/>
                  <a:pt x="2727614" y="1846960"/>
                  <a:pt x="2730604" y="1849335"/>
                </a:cubicBezTo>
                <a:cubicBezTo>
                  <a:pt x="2733594" y="1851709"/>
                  <a:pt x="2737405" y="1852896"/>
                  <a:pt x="2742037" y="1852896"/>
                </a:cubicBezTo>
                <a:cubicBezTo>
                  <a:pt x="2746668" y="1852896"/>
                  <a:pt x="2750479" y="1851709"/>
                  <a:pt x="2753469" y="1849335"/>
                </a:cubicBezTo>
                <a:cubicBezTo>
                  <a:pt x="2756459" y="1846960"/>
                  <a:pt x="2758673" y="1843838"/>
                  <a:pt x="2760109" y="1839969"/>
                </a:cubicBezTo>
                <a:cubicBezTo>
                  <a:pt x="2761546" y="1836099"/>
                  <a:pt x="2762264" y="1831907"/>
                  <a:pt x="2762264" y="1827393"/>
                </a:cubicBezTo>
                <a:cubicBezTo>
                  <a:pt x="2762264" y="1822878"/>
                  <a:pt x="2761546" y="1818671"/>
                  <a:pt x="2760109" y="1814773"/>
                </a:cubicBezTo>
                <a:cubicBezTo>
                  <a:pt x="2758673" y="1810874"/>
                  <a:pt x="2756459" y="1807722"/>
                  <a:pt x="2753469" y="1805319"/>
                </a:cubicBezTo>
                <a:cubicBezTo>
                  <a:pt x="2750479" y="1802915"/>
                  <a:pt x="2746668" y="1801713"/>
                  <a:pt x="2742037" y="1801713"/>
                </a:cubicBezTo>
                <a:close/>
                <a:moveTo>
                  <a:pt x="2627737" y="1801713"/>
                </a:moveTo>
                <a:cubicBezTo>
                  <a:pt x="2623105" y="1801713"/>
                  <a:pt x="2619294" y="1802915"/>
                  <a:pt x="2616304" y="1805319"/>
                </a:cubicBezTo>
                <a:cubicBezTo>
                  <a:pt x="2613314" y="1807722"/>
                  <a:pt x="2611100" y="1810874"/>
                  <a:pt x="2609664" y="1814773"/>
                </a:cubicBezTo>
                <a:cubicBezTo>
                  <a:pt x="2608228" y="1818671"/>
                  <a:pt x="2607510" y="1822878"/>
                  <a:pt x="2607510" y="1827393"/>
                </a:cubicBezTo>
                <a:cubicBezTo>
                  <a:pt x="2607510" y="1831907"/>
                  <a:pt x="2608228" y="1836099"/>
                  <a:pt x="2609664" y="1839969"/>
                </a:cubicBezTo>
                <a:cubicBezTo>
                  <a:pt x="2611101" y="1843838"/>
                  <a:pt x="2613314" y="1846960"/>
                  <a:pt x="2616304" y="1849335"/>
                </a:cubicBezTo>
                <a:cubicBezTo>
                  <a:pt x="2619294" y="1851709"/>
                  <a:pt x="2623105" y="1852896"/>
                  <a:pt x="2627737" y="1852896"/>
                </a:cubicBezTo>
                <a:cubicBezTo>
                  <a:pt x="2632368" y="1852896"/>
                  <a:pt x="2636179" y="1851709"/>
                  <a:pt x="2639169" y="1849335"/>
                </a:cubicBezTo>
                <a:cubicBezTo>
                  <a:pt x="2642160" y="1846960"/>
                  <a:pt x="2644373" y="1843838"/>
                  <a:pt x="2645809" y="1839969"/>
                </a:cubicBezTo>
                <a:cubicBezTo>
                  <a:pt x="2647246" y="1836099"/>
                  <a:pt x="2647964" y="1831907"/>
                  <a:pt x="2647964" y="1827393"/>
                </a:cubicBezTo>
                <a:cubicBezTo>
                  <a:pt x="2647964" y="1822878"/>
                  <a:pt x="2647246" y="1818671"/>
                  <a:pt x="2645809" y="1814773"/>
                </a:cubicBezTo>
                <a:cubicBezTo>
                  <a:pt x="2644373" y="1810874"/>
                  <a:pt x="2642160" y="1807722"/>
                  <a:pt x="2639169" y="1805319"/>
                </a:cubicBezTo>
                <a:cubicBezTo>
                  <a:pt x="2636179" y="1802915"/>
                  <a:pt x="2632368" y="1801713"/>
                  <a:pt x="2627737" y="1801713"/>
                </a:cubicBezTo>
                <a:close/>
                <a:moveTo>
                  <a:pt x="2494387" y="1801713"/>
                </a:moveTo>
                <a:cubicBezTo>
                  <a:pt x="2489755" y="1801713"/>
                  <a:pt x="2485944" y="1802915"/>
                  <a:pt x="2482954" y="1805319"/>
                </a:cubicBezTo>
                <a:cubicBezTo>
                  <a:pt x="2479964" y="1807722"/>
                  <a:pt x="2477750" y="1810874"/>
                  <a:pt x="2476314" y="1814773"/>
                </a:cubicBezTo>
                <a:cubicBezTo>
                  <a:pt x="2474878" y="1818671"/>
                  <a:pt x="2474159" y="1822878"/>
                  <a:pt x="2474159" y="1827393"/>
                </a:cubicBezTo>
                <a:cubicBezTo>
                  <a:pt x="2474159" y="1831907"/>
                  <a:pt x="2474878" y="1836099"/>
                  <a:pt x="2476314" y="1839969"/>
                </a:cubicBezTo>
                <a:cubicBezTo>
                  <a:pt x="2477750" y="1843838"/>
                  <a:pt x="2479964" y="1846960"/>
                  <a:pt x="2482954" y="1849335"/>
                </a:cubicBezTo>
                <a:cubicBezTo>
                  <a:pt x="2485944" y="1851709"/>
                  <a:pt x="2489755" y="1852896"/>
                  <a:pt x="2494387" y="1852896"/>
                </a:cubicBezTo>
                <a:cubicBezTo>
                  <a:pt x="2499018" y="1852896"/>
                  <a:pt x="2502829" y="1851709"/>
                  <a:pt x="2505819" y="1849335"/>
                </a:cubicBezTo>
                <a:cubicBezTo>
                  <a:pt x="2508809" y="1846960"/>
                  <a:pt x="2511023" y="1843838"/>
                  <a:pt x="2512459" y="1839969"/>
                </a:cubicBezTo>
                <a:cubicBezTo>
                  <a:pt x="2513896" y="1836099"/>
                  <a:pt x="2514614" y="1831907"/>
                  <a:pt x="2514614" y="1827393"/>
                </a:cubicBezTo>
                <a:cubicBezTo>
                  <a:pt x="2514614" y="1822878"/>
                  <a:pt x="2513896" y="1818671"/>
                  <a:pt x="2512459" y="1814773"/>
                </a:cubicBezTo>
                <a:cubicBezTo>
                  <a:pt x="2511023" y="1810874"/>
                  <a:pt x="2508809" y="1807722"/>
                  <a:pt x="2505819" y="1805319"/>
                </a:cubicBezTo>
                <a:cubicBezTo>
                  <a:pt x="2502829" y="1802915"/>
                  <a:pt x="2499018" y="1801713"/>
                  <a:pt x="2494387" y="1801713"/>
                </a:cubicBezTo>
                <a:close/>
                <a:moveTo>
                  <a:pt x="2086922" y="1801713"/>
                </a:moveTo>
                <a:cubicBezTo>
                  <a:pt x="2082701" y="1801713"/>
                  <a:pt x="2079154" y="1802776"/>
                  <a:pt x="2076281" y="1804901"/>
                </a:cubicBezTo>
                <a:cubicBezTo>
                  <a:pt x="2073408" y="1807026"/>
                  <a:pt x="2071239" y="1809987"/>
                  <a:pt x="2069773" y="1813783"/>
                </a:cubicBezTo>
                <a:cubicBezTo>
                  <a:pt x="2068307" y="1817579"/>
                  <a:pt x="2067574" y="1821999"/>
                  <a:pt x="2067574" y="1827041"/>
                </a:cubicBezTo>
                <a:cubicBezTo>
                  <a:pt x="2067574" y="1832141"/>
                  <a:pt x="2068322" y="1836634"/>
                  <a:pt x="2069817" y="1840518"/>
                </a:cubicBezTo>
                <a:cubicBezTo>
                  <a:pt x="2071312" y="1844402"/>
                  <a:pt x="2073496" y="1847436"/>
                  <a:pt x="2076369" y="1849620"/>
                </a:cubicBezTo>
                <a:cubicBezTo>
                  <a:pt x="2079242" y="1851804"/>
                  <a:pt x="2082759" y="1852896"/>
                  <a:pt x="2086922" y="1852896"/>
                </a:cubicBezTo>
                <a:cubicBezTo>
                  <a:pt x="2091261" y="1852896"/>
                  <a:pt x="2094889" y="1851746"/>
                  <a:pt x="2097805" y="1849444"/>
                </a:cubicBezTo>
                <a:cubicBezTo>
                  <a:pt x="2100722" y="1847143"/>
                  <a:pt x="2102921" y="1844036"/>
                  <a:pt x="2104401" y="1840122"/>
                </a:cubicBezTo>
                <a:cubicBezTo>
                  <a:pt x="2105881" y="1836209"/>
                  <a:pt x="2106622" y="1831848"/>
                  <a:pt x="2106622" y="1827041"/>
                </a:cubicBezTo>
                <a:cubicBezTo>
                  <a:pt x="2106622" y="1822292"/>
                  <a:pt x="2105896" y="1818004"/>
                  <a:pt x="2104445" y="1814179"/>
                </a:cubicBezTo>
                <a:cubicBezTo>
                  <a:pt x="2102994" y="1810353"/>
                  <a:pt x="2100810" y="1807319"/>
                  <a:pt x="2097893" y="1805077"/>
                </a:cubicBezTo>
                <a:cubicBezTo>
                  <a:pt x="2094976" y="1802834"/>
                  <a:pt x="2091319" y="1801713"/>
                  <a:pt x="2086922" y="1801713"/>
                </a:cubicBezTo>
                <a:close/>
                <a:moveTo>
                  <a:pt x="1951462" y="1801713"/>
                </a:moveTo>
                <a:cubicBezTo>
                  <a:pt x="1946830" y="1801713"/>
                  <a:pt x="1943019" y="1802915"/>
                  <a:pt x="1940029" y="1805319"/>
                </a:cubicBezTo>
                <a:cubicBezTo>
                  <a:pt x="1937039" y="1807722"/>
                  <a:pt x="1934826" y="1810874"/>
                  <a:pt x="1933389" y="1814773"/>
                </a:cubicBezTo>
                <a:cubicBezTo>
                  <a:pt x="1931953" y="1818671"/>
                  <a:pt x="1931235" y="1822878"/>
                  <a:pt x="1931235" y="1827393"/>
                </a:cubicBezTo>
                <a:cubicBezTo>
                  <a:pt x="1931235" y="1831907"/>
                  <a:pt x="1931953" y="1836099"/>
                  <a:pt x="1933389" y="1839969"/>
                </a:cubicBezTo>
                <a:cubicBezTo>
                  <a:pt x="1934826" y="1843838"/>
                  <a:pt x="1937039" y="1846960"/>
                  <a:pt x="1940029" y="1849335"/>
                </a:cubicBezTo>
                <a:cubicBezTo>
                  <a:pt x="1943019" y="1851709"/>
                  <a:pt x="1946830" y="1852896"/>
                  <a:pt x="1951462" y="1852896"/>
                </a:cubicBezTo>
                <a:cubicBezTo>
                  <a:pt x="1956093" y="1852896"/>
                  <a:pt x="1959904" y="1851709"/>
                  <a:pt x="1962894" y="1849335"/>
                </a:cubicBezTo>
                <a:cubicBezTo>
                  <a:pt x="1965885" y="1846960"/>
                  <a:pt x="1968098" y="1843838"/>
                  <a:pt x="1969534" y="1839969"/>
                </a:cubicBezTo>
                <a:cubicBezTo>
                  <a:pt x="1970970" y="1836099"/>
                  <a:pt x="1971689" y="1831907"/>
                  <a:pt x="1971689" y="1827393"/>
                </a:cubicBezTo>
                <a:cubicBezTo>
                  <a:pt x="1971689" y="1822878"/>
                  <a:pt x="1970970" y="1818671"/>
                  <a:pt x="1969534" y="1814773"/>
                </a:cubicBezTo>
                <a:cubicBezTo>
                  <a:pt x="1968098" y="1810874"/>
                  <a:pt x="1965885" y="1807722"/>
                  <a:pt x="1962894" y="1805319"/>
                </a:cubicBezTo>
                <a:cubicBezTo>
                  <a:pt x="1959904" y="1802915"/>
                  <a:pt x="1956093" y="1801713"/>
                  <a:pt x="1951462" y="1801713"/>
                </a:cubicBezTo>
                <a:close/>
                <a:moveTo>
                  <a:pt x="1877372" y="1801713"/>
                </a:moveTo>
                <a:cubicBezTo>
                  <a:pt x="1873151" y="1801713"/>
                  <a:pt x="1869604" y="1802776"/>
                  <a:pt x="1866731" y="1804901"/>
                </a:cubicBezTo>
                <a:cubicBezTo>
                  <a:pt x="1863858" y="1807026"/>
                  <a:pt x="1861689" y="1809987"/>
                  <a:pt x="1860223" y="1813783"/>
                </a:cubicBezTo>
                <a:cubicBezTo>
                  <a:pt x="1858757" y="1817579"/>
                  <a:pt x="1858025" y="1821999"/>
                  <a:pt x="1858025" y="1827041"/>
                </a:cubicBezTo>
                <a:cubicBezTo>
                  <a:pt x="1858025" y="1832141"/>
                  <a:pt x="1858772" y="1836634"/>
                  <a:pt x="1860267" y="1840518"/>
                </a:cubicBezTo>
                <a:cubicBezTo>
                  <a:pt x="1861762" y="1844402"/>
                  <a:pt x="1863946" y="1847436"/>
                  <a:pt x="1866819" y="1849620"/>
                </a:cubicBezTo>
                <a:cubicBezTo>
                  <a:pt x="1869692" y="1851804"/>
                  <a:pt x="1873210" y="1852896"/>
                  <a:pt x="1877372" y="1852896"/>
                </a:cubicBezTo>
                <a:cubicBezTo>
                  <a:pt x="1881711" y="1852896"/>
                  <a:pt x="1885339" y="1851746"/>
                  <a:pt x="1888255" y="1849444"/>
                </a:cubicBezTo>
                <a:cubicBezTo>
                  <a:pt x="1891172" y="1847143"/>
                  <a:pt x="1893371" y="1844036"/>
                  <a:pt x="1894851" y="1840122"/>
                </a:cubicBezTo>
                <a:cubicBezTo>
                  <a:pt x="1896332" y="1836209"/>
                  <a:pt x="1897072" y="1831848"/>
                  <a:pt x="1897072" y="1827041"/>
                </a:cubicBezTo>
                <a:cubicBezTo>
                  <a:pt x="1897072" y="1822292"/>
                  <a:pt x="1896346" y="1818004"/>
                  <a:pt x="1894895" y="1814179"/>
                </a:cubicBezTo>
                <a:cubicBezTo>
                  <a:pt x="1893444" y="1810353"/>
                  <a:pt x="1891260" y="1807319"/>
                  <a:pt x="1888343" y="1805077"/>
                </a:cubicBezTo>
                <a:cubicBezTo>
                  <a:pt x="1885427" y="1802834"/>
                  <a:pt x="1881769" y="1801713"/>
                  <a:pt x="1877372" y="1801713"/>
                </a:cubicBezTo>
                <a:close/>
                <a:moveTo>
                  <a:pt x="1684586" y="1801713"/>
                </a:moveTo>
                <a:cubicBezTo>
                  <a:pt x="1680452" y="1801713"/>
                  <a:pt x="1676883" y="1802732"/>
                  <a:pt x="1673879" y="1804769"/>
                </a:cubicBezTo>
                <a:cubicBezTo>
                  <a:pt x="1670874" y="1806806"/>
                  <a:pt x="1668565" y="1809452"/>
                  <a:pt x="1666953" y="1812706"/>
                </a:cubicBezTo>
                <a:lnTo>
                  <a:pt x="1664900" y="1821588"/>
                </a:lnTo>
                <a:lnTo>
                  <a:pt x="1703054" y="1821588"/>
                </a:lnTo>
                <a:cubicBezTo>
                  <a:pt x="1703054" y="1817777"/>
                  <a:pt x="1702299" y="1814377"/>
                  <a:pt x="1700789" y="1811387"/>
                </a:cubicBezTo>
                <a:cubicBezTo>
                  <a:pt x="1699280" y="1808397"/>
                  <a:pt x="1697140" y="1806037"/>
                  <a:pt x="1694369" y="1804307"/>
                </a:cubicBezTo>
                <a:cubicBezTo>
                  <a:pt x="1691599" y="1802578"/>
                  <a:pt x="1688338" y="1801713"/>
                  <a:pt x="1684586" y="1801713"/>
                </a:cubicBezTo>
                <a:close/>
                <a:moveTo>
                  <a:pt x="1455986" y="1801713"/>
                </a:moveTo>
                <a:cubicBezTo>
                  <a:pt x="1451852" y="1801713"/>
                  <a:pt x="1448283" y="1802732"/>
                  <a:pt x="1445279" y="1804769"/>
                </a:cubicBezTo>
                <a:cubicBezTo>
                  <a:pt x="1442274" y="1806806"/>
                  <a:pt x="1439965" y="1809452"/>
                  <a:pt x="1438353" y="1812706"/>
                </a:cubicBezTo>
                <a:lnTo>
                  <a:pt x="1436300" y="1821588"/>
                </a:lnTo>
                <a:lnTo>
                  <a:pt x="1474454" y="1821588"/>
                </a:lnTo>
                <a:cubicBezTo>
                  <a:pt x="1474454" y="1817777"/>
                  <a:pt x="1473699" y="1814377"/>
                  <a:pt x="1472189" y="1811387"/>
                </a:cubicBezTo>
                <a:cubicBezTo>
                  <a:pt x="1470680" y="1808397"/>
                  <a:pt x="1468540" y="1806037"/>
                  <a:pt x="1465769" y="1804307"/>
                </a:cubicBezTo>
                <a:cubicBezTo>
                  <a:pt x="1462999" y="1802578"/>
                  <a:pt x="1459738" y="1801713"/>
                  <a:pt x="1455986" y="1801713"/>
                </a:cubicBezTo>
                <a:close/>
                <a:moveTo>
                  <a:pt x="1382072" y="1801713"/>
                </a:moveTo>
                <a:cubicBezTo>
                  <a:pt x="1377851" y="1801713"/>
                  <a:pt x="1374304" y="1802776"/>
                  <a:pt x="1371431" y="1804901"/>
                </a:cubicBezTo>
                <a:cubicBezTo>
                  <a:pt x="1368558" y="1807026"/>
                  <a:pt x="1366389" y="1809987"/>
                  <a:pt x="1364923" y="1813783"/>
                </a:cubicBezTo>
                <a:cubicBezTo>
                  <a:pt x="1363458" y="1817579"/>
                  <a:pt x="1362725" y="1821999"/>
                  <a:pt x="1362725" y="1827041"/>
                </a:cubicBezTo>
                <a:cubicBezTo>
                  <a:pt x="1362725" y="1832141"/>
                  <a:pt x="1363472" y="1836634"/>
                  <a:pt x="1364967" y="1840518"/>
                </a:cubicBezTo>
                <a:cubicBezTo>
                  <a:pt x="1366462" y="1844402"/>
                  <a:pt x="1368646" y="1847436"/>
                  <a:pt x="1371519" y="1849620"/>
                </a:cubicBezTo>
                <a:cubicBezTo>
                  <a:pt x="1374392" y="1851804"/>
                  <a:pt x="1377910" y="1852896"/>
                  <a:pt x="1382072" y="1852896"/>
                </a:cubicBezTo>
                <a:cubicBezTo>
                  <a:pt x="1386411" y="1852896"/>
                  <a:pt x="1390039" y="1851746"/>
                  <a:pt x="1392955" y="1849444"/>
                </a:cubicBezTo>
                <a:cubicBezTo>
                  <a:pt x="1395872" y="1847143"/>
                  <a:pt x="1398071" y="1844036"/>
                  <a:pt x="1399551" y="1840122"/>
                </a:cubicBezTo>
                <a:cubicBezTo>
                  <a:pt x="1401032" y="1836209"/>
                  <a:pt x="1401772" y="1831848"/>
                  <a:pt x="1401772" y="1827041"/>
                </a:cubicBezTo>
                <a:cubicBezTo>
                  <a:pt x="1401772" y="1822292"/>
                  <a:pt x="1401046" y="1818004"/>
                  <a:pt x="1399595" y="1814179"/>
                </a:cubicBezTo>
                <a:cubicBezTo>
                  <a:pt x="1398144" y="1810353"/>
                  <a:pt x="1395960" y="1807319"/>
                  <a:pt x="1393043" y="1805077"/>
                </a:cubicBezTo>
                <a:cubicBezTo>
                  <a:pt x="1390127" y="1802834"/>
                  <a:pt x="1386469" y="1801713"/>
                  <a:pt x="1382072" y="1801713"/>
                </a:cubicBezTo>
                <a:close/>
                <a:moveTo>
                  <a:pt x="1227386" y="1801713"/>
                </a:moveTo>
                <a:cubicBezTo>
                  <a:pt x="1223252" y="1801713"/>
                  <a:pt x="1219683" y="1802732"/>
                  <a:pt x="1216679" y="1804769"/>
                </a:cubicBezTo>
                <a:cubicBezTo>
                  <a:pt x="1213674" y="1806806"/>
                  <a:pt x="1211365" y="1809452"/>
                  <a:pt x="1209753" y="1812706"/>
                </a:cubicBezTo>
                <a:lnTo>
                  <a:pt x="1207700" y="1821588"/>
                </a:lnTo>
                <a:lnTo>
                  <a:pt x="1245854" y="1821588"/>
                </a:lnTo>
                <a:cubicBezTo>
                  <a:pt x="1245854" y="1817777"/>
                  <a:pt x="1245099" y="1814377"/>
                  <a:pt x="1243590" y="1811387"/>
                </a:cubicBezTo>
                <a:cubicBezTo>
                  <a:pt x="1242080" y="1808397"/>
                  <a:pt x="1239940" y="1806037"/>
                  <a:pt x="1237170" y="1804307"/>
                </a:cubicBezTo>
                <a:cubicBezTo>
                  <a:pt x="1234399" y="1802578"/>
                  <a:pt x="1231138" y="1801713"/>
                  <a:pt x="1227386" y="1801713"/>
                </a:cubicBezTo>
                <a:close/>
                <a:moveTo>
                  <a:pt x="627487" y="1801713"/>
                </a:moveTo>
                <a:cubicBezTo>
                  <a:pt x="622855" y="1801713"/>
                  <a:pt x="619044" y="1802915"/>
                  <a:pt x="616054" y="1805319"/>
                </a:cubicBezTo>
                <a:cubicBezTo>
                  <a:pt x="613064" y="1807722"/>
                  <a:pt x="610851" y="1810874"/>
                  <a:pt x="609415" y="1814773"/>
                </a:cubicBezTo>
                <a:cubicBezTo>
                  <a:pt x="607978" y="1818671"/>
                  <a:pt x="607260" y="1822878"/>
                  <a:pt x="607260" y="1827393"/>
                </a:cubicBezTo>
                <a:cubicBezTo>
                  <a:pt x="607260" y="1831907"/>
                  <a:pt x="607978" y="1836099"/>
                  <a:pt x="609415" y="1839969"/>
                </a:cubicBezTo>
                <a:cubicBezTo>
                  <a:pt x="610851" y="1843838"/>
                  <a:pt x="613064" y="1846960"/>
                  <a:pt x="616054" y="1849335"/>
                </a:cubicBezTo>
                <a:cubicBezTo>
                  <a:pt x="619044" y="1851709"/>
                  <a:pt x="622855" y="1852896"/>
                  <a:pt x="627487" y="1852896"/>
                </a:cubicBezTo>
                <a:cubicBezTo>
                  <a:pt x="632118" y="1852896"/>
                  <a:pt x="635929" y="1851709"/>
                  <a:pt x="638919" y="1849335"/>
                </a:cubicBezTo>
                <a:cubicBezTo>
                  <a:pt x="641910" y="1846960"/>
                  <a:pt x="644123" y="1843838"/>
                  <a:pt x="645559" y="1839969"/>
                </a:cubicBezTo>
                <a:cubicBezTo>
                  <a:pt x="646996" y="1836099"/>
                  <a:pt x="647714" y="1831907"/>
                  <a:pt x="647714" y="1827393"/>
                </a:cubicBezTo>
                <a:cubicBezTo>
                  <a:pt x="647714" y="1822878"/>
                  <a:pt x="646996" y="1818671"/>
                  <a:pt x="645559" y="1814773"/>
                </a:cubicBezTo>
                <a:cubicBezTo>
                  <a:pt x="644123" y="1810874"/>
                  <a:pt x="641910" y="1807722"/>
                  <a:pt x="638919" y="1805319"/>
                </a:cubicBezTo>
                <a:cubicBezTo>
                  <a:pt x="635929" y="1802915"/>
                  <a:pt x="632118" y="1801713"/>
                  <a:pt x="627487" y="1801713"/>
                </a:cubicBezTo>
                <a:close/>
                <a:moveTo>
                  <a:pt x="410522" y="1801713"/>
                </a:moveTo>
                <a:cubicBezTo>
                  <a:pt x="406302" y="1801713"/>
                  <a:pt x="402755" y="1802776"/>
                  <a:pt x="399881" y="1804901"/>
                </a:cubicBezTo>
                <a:cubicBezTo>
                  <a:pt x="397008" y="1807026"/>
                  <a:pt x="394840" y="1809987"/>
                  <a:pt x="393373" y="1813783"/>
                </a:cubicBezTo>
                <a:cubicBezTo>
                  <a:pt x="391908" y="1817579"/>
                  <a:pt x="391175" y="1821999"/>
                  <a:pt x="391175" y="1827041"/>
                </a:cubicBezTo>
                <a:cubicBezTo>
                  <a:pt x="391175" y="1832141"/>
                  <a:pt x="391923" y="1836634"/>
                  <a:pt x="393418" y="1840518"/>
                </a:cubicBezTo>
                <a:cubicBezTo>
                  <a:pt x="394913" y="1844402"/>
                  <a:pt x="397096" y="1847436"/>
                  <a:pt x="399970" y="1849620"/>
                </a:cubicBezTo>
                <a:cubicBezTo>
                  <a:pt x="402843" y="1851804"/>
                  <a:pt x="406360" y="1852896"/>
                  <a:pt x="410522" y="1852896"/>
                </a:cubicBezTo>
                <a:cubicBezTo>
                  <a:pt x="414861" y="1852896"/>
                  <a:pt x="418488" y="1851746"/>
                  <a:pt x="421405" y="1849444"/>
                </a:cubicBezTo>
                <a:cubicBezTo>
                  <a:pt x="424322" y="1847143"/>
                  <a:pt x="426521" y="1844036"/>
                  <a:pt x="428002" y="1840122"/>
                </a:cubicBezTo>
                <a:cubicBezTo>
                  <a:pt x="429482" y="1836209"/>
                  <a:pt x="430222" y="1831848"/>
                  <a:pt x="430222" y="1827041"/>
                </a:cubicBezTo>
                <a:cubicBezTo>
                  <a:pt x="430222" y="1822292"/>
                  <a:pt x="429496" y="1818004"/>
                  <a:pt x="428045" y="1814179"/>
                </a:cubicBezTo>
                <a:cubicBezTo>
                  <a:pt x="426595" y="1810353"/>
                  <a:pt x="424410" y="1807319"/>
                  <a:pt x="421493" y="1805077"/>
                </a:cubicBezTo>
                <a:cubicBezTo>
                  <a:pt x="418577" y="1802834"/>
                  <a:pt x="414919" y="1801713"/>
                  <a:pt x="410522" y="1801713"/>
                </a:cubicBezTo>
                <a:close/>
                <a:moveTo>
                  <a:pt x="3480238" y="1793270"/>
                </a:moveTo>
                <a:lnTo>
                  <a:pt x="3508028" y="1793270"/>
                </a:lnTo>
                <a:lnTo>
                  <a:pt x="3508028" y="1860811"/>
                </a:lnTo>
                <a:lnTo>
                  <a:pt x="3498178" y="1860811"/>
                </a:lnTo>
                <a:lnTo>
                  <a:pt x="3498178" y="1833373"/>
                </a:lnTo>
                <a:lnTo>
                  <a:pt x="3480067" y="1833373"/>
                </a:lnTo>
                <a:lnTo>
                  <a:pt x="3464408" y="1860811"/>
                </a:lnTo>
                <a:lnTo>
                  <a:pt x="3453151" y="1860811"/>
                </a:lnTo>
                <a:lnTo>
                  <a:pt x="3469875" y="1831506"/>
                </a:lnTo>
                <a:lnTo>
                  <a:pt x="3467178" y="1830954"/>
                </a:lnTo>
                <a:cubicBezTo>
                  <a:pt x="3463866" y="1829342"/>
                  <a:pt x="3461315" y="1827033"/>
                  <a:pt x="3459527" y="1824029"/>
                </a:cubicBezTo>
                <a:cubicBezTo>
                  <a:pt x="3457739" y="1821024"/>
                  <a:pt x="3456845" y="1817455"/>
                  <a:pt x="3456845" y="1813321"/>
                </a:cubicBezTo>
                <a:cubicBezTo>
                  <a:pt x="3456845" y="1809159"/>
                  <a:pt x="3457783" y="1805582"/>
                  <a:pt x="3459659" y="1802592"/>
                </a:cubicBezTo>
                <a:cubicBezTo>
                  <a:pt x="3461535" y="1799602"/>
                  <a:pt x="3464225" y="1797301"/>
                  <a:pt x="3467728" y="1795689"/>
                </a:cubicBezTo>
                <a:cubicBezTo>
                  <a:pt x="3471231" y="1794076"/>
                  <a:pt x="3475401" y="1793270"/>
                  <a:pt x="3480238" y="1793270"/>
                </a:cubicBezTo>
                <a:close/>
                <a:moveTo>
                  <a:pt x="3381348" y="1793270"/>
                </a:moveTo>
                <a:lnTo>
                  <a:pt x="3391725" y="1793270"/>
                </a:lnTo>
                <a:lnTo>
                  <a:pt x="3391725" y="1845509"/>
                </a:lnTo>
                <a:lnTo>
                  <a:pt x="3424265" y="1793270"/>
                </a:lnTo>
                <a:lnTo>
                  <a:pt x="3436225" y="1793270"/>
                </a:lnTo>
                <a:lnTo>
                  <a:pt x="3436225" y="1860811"/>
                </a:lnTo>
                <a:lnTo>
                  <a:pt x="3425848" y="1860811"/>
                </a:lnTo>
                <a:lnTo>
                  <a:pt x="3425848" y="1808572"/>
                </a:lnTo>
                <a:lnTo>
                  <a:pt x="3393484" y="1860811"/>
                </a:lnTo>
                <a:lnTo>
                  <a:pt x="3381348" y="1860811"/>
                </a:lnTo>
                <a:close/>
                <a:moveTo>
                  <a:pt x="3305148" y="1793270"/>
                </a:moveTo>
                <a:lnTo>
                  <a:pt x="3315525" y="1793270"/>
                </a:lnTo>
                <a:lnTo>
                  <a:pt x="3315525" y="1822292"/>
                </a:lnTo>
                <a:lnTo>
                  <a:pt x="3347889" y="1822292"/>
                </a:lnTo>
                <a:lnTo>
                  <a:pt x="3347889" y="1793270"/>
                </a:lnTo>
                <a:lnTo>
                  <a:pt x="3358266" y="1793270"/>
                </a:lnTo>
                <a:lnTo>
                  <a:pt x="3358266" y="1860811"/>
                </a:lnTo>
                <a:lnTo>
                  <a:pt x="3347889" y="1860811"/>
                </a:lnTo>
                <a:lnTo>
                  <a:pt x="3347889" y="1831966"/>
                </a:lnTo>
                <a:lnTo>
                  <a:pt x="3315525" y="1831966"/>
                </a:lnTo>
                <a:lnTo>
                  <a:pt x="3315525" y="1860811"/>
                </a:lnTo>
                <a:lnTo>
                  <a:pt x="3305148" y="1860811"/>
                </a:lnTo>
                <a:close/>
                <a:moveTo>
                  <a:pt x="3009873" y="1793270"/>
                </a:moveTo>
                <a:lnTo>
                  <a:pt x="3062991" y="1793270"/>
                </a:lnTo>
                <a:lnTo>
                  <a:pt x="3062991" y="1860811"/>
                </a:lnTo>
                <a:lnTo>
                  <a:pt x="3052614" y="1860811"/>
                </a:lnTo>
                <a:lnTo>
                  <a:pt x="3052614" y="1802944"/>
                </a:lnTo>
                <a:lnTo>
                  <a:pt x="3020250" y="1802944"/>
                </a:lnTo>
                <a:lnTo>
                  <a:pt x="3020250" y="1860811"/>
                </a:lnTo>
                <a:lnTo>
                  <a:pt x="3009873" y="1860811"/>
                </a:lnTo>
                <a:close/>
                <a:moveTo>
                  <a:pt x="2543148" y="1793270"/>
                </a:moveTo>
                <a:lnTo>
                  <a:pt x="2584833" y="1793270"/>
                </a:lnTo>
                <a:lnTo>
                  <a:pt x="2584833" y="1802944"/>
                </a:lnTo>
                <a:lnTo>
                  <a:pt x="2553525" y="1802944"/>
                </a:lnTo>
                <a:lnTo>
                  <a:pt x="2553525" y="1860811"/>
                </a:lnTo>
                <a:lnTo>
                  <a:pt x="2543148" y="1860811"/>
                </a:lnTo>
                <a:close/>
                <a:moveTo>
                  <a:pt x="2390748" y="1793270"/>
                </a:moveTo>
                <a:lnTo>
                  <a:pt x="2401125" y="1793270"/>
                </a:lnTo>
                <a:lnTo>
                  <a:pt x="2401125" y="1822292"/>
                </a:lnTo>
                <a:lnTo>
                  <a:pt x="2433489" y="1822292"/>
                </a:lnTo>
                <a:lnTo>
                  <a:pt x="2433489" y="1793270"/>
                </a:lnTo>
                <a:lnTo>
                  <a:pt x="2443866" y="1793270"/>
                </a:lnTo>
                <a:lnTo>
                  <a:pt x="2443866" y="1860811"/>
                </a:lnTo>
                <a:lnTo>
                  <a:pt x="2433489" y="1860811"/>
                </a:lnTo>
                <a:lnTo>
                  <a:pt x="2433489" y="1831966"/>
                </a:lnTo>
                <a:lnTo>
                  <a:pt x="2401125" y="1831966"/>
                </a:lnTo>
                <a:lnTo>
                  <a:pt x="2401125" y="1860811"/>
                </a:lnTo>
                <a:lnTo>
                  <a:pt x="2390748" y="1860811"/>
                </a:lnTo>
                <a:close/>
                <a:moveTo>
                  <a:pt x="2295498" y="1793270"/>
                </a:moveTo>
                <a:lnTo>
                  <a:pt x="2299544" y="1793270"/>
                </a:lnTo>
                <a:lnTo>
                  <a:pt x="2305875" y="1793270"/>
                </a:lnTo>
                <a:lnTo>
                  <a:pt x="2309217" y="1793270"/>
                </a:lnTo>
                <a:lnTo>
                  <a:pt x="2332435" y="1846740"/>
                </a:lnTo>
                <a:lnTo>
                  <a:pt x="2356004" y="1793270"/>
                </a:lnTo>
                <a:lnTo>
                  <a:pt x="2358994" y="1793270"/>
                </a:lnTo>
                <a:lnTo>
                  <a:pt x="2365853" y="1793270"/>
                </a:lnTo>
                <a:lnTo>
                  <a:pt x="2369371" y="1793270"/>
                </a:lnTo>
                <a:lnTo>
                  <a:pt x="2369371" y="1860811"/>
                </a:lnTo>
                <a:lnTo>
                  <a:pt x="2358994" y="1860811"/>
                </a:lnTo>
                <a:lnTo>
                  <a:pt x="2358994" y="1809138"/>
                </a:lnTo>
                <a:lnTo>
                  <a:pt x="2336656" y="1860811"/>
                </a:lnTo>
                <a:lnTo>
                  <a:pt x="2328213" y="1860811"/>
                </a:lnTo>
                <a:lnTo>
                  <a:pt x="2305875" y="1808187"/>
                </a:lnTo>
                <a:lnTo>
                  <a:pt x="2305875" y="1860811"/>
                </a:lnTo>
                <a:lnTo>
                  <a:pt x="2295498" y="1860811"/>
                </a:lnTo>
                <a:close/>
                <a:moveTo>
                  <a:pt x="2200248" y="1793270"/>
                </a:moveTo>
                <a:lnTo>
                  <a:pt x="2204293" y="1793270"/>
                </a:lnTo>
                <a:lnTo>
                  <a:pt x="2210625" y="1793270"/>
                </a:lnTo>
                <a:lnTo>
                  <a:pt x="2213967" y="1793270"/>
                </a:lnTo>
                <a:lnTo>
                  <a:pt x="2237184" y="1846740"/>
                </a:lnTo>
                <a:lnTo>
                  <a:pt x="2260753" y="1793270"/>
                </a:lnTo>
                <a:lnTo>
                  <a:pt x="2263743" y="1793270"/>
                </a:lnTo>
                <a:lnTo>
                  <a:pt x="2270603" y="1793270"/>
                </a:lnTo>
                <a:lnTo>
                  <a:pt x="2274121" y="1793270"/>
                </a:lnTo>
                <a:lnTo>
                  <a:pt x="2274121" y="1860811"/>
                </a:lnTo>
                <a:lnTo>
                  <a:pt x="2263743" y="1860811"/>
                </a:lnTo>
                <a:lnTo>
                  <a:pt x="2263743" y="1809138"/>
                </a:lnTo>
                <a:lnTo>
                  <a:pt x="2241406" y="1860811"/>
                </a:lnTo>
                <a:lnTo>
                  <a:pt x="2232963" y="1860811"/>
                </a:lnTo>
                <a:lnTo>
                  <a:pt x="2210625" y="1808187"/>
                </a:lnTo>
                <a:lnTo>
                  <a:pt x="2210625" y="1860811"/>
                </a:lnTo>
                <a:lnTo>
                  <a:pt x="2200248" y="1860811"/>
                </a:lnTo>
                <a:close/>
                <a:moveTo>
                  <a:pt x="2000223" y="1793270"/>
                </a:moveTo>
                <a:lnTo>
                  <a:pt x="2041908" y="1793270"/>
                </a:lnTo>
                <a:lnTo>
                  <a:pt x="2041908" y="1802944"/>
                </a:lnTo>
                <a:lnTo>
                  <a:pt x="2010600" y="1802944"/>
                </a:lnTo>
                <a:lnTo>
                  <a:pt x="2010600" y="1860811"/>
                </a:lnTo>
                <a:lnTo>
                  <a:pt x="2000223" y="1860811"/>
                </a:lnTo>
                <a:close/>
                <a:moveTo>
                  <a:pt x="1771623" y="1793270"/>
                </a:moveTo>
                <a:lnTo>
                  <a:pt x="1824741" y="1793270"/>
                </a:lnTo>
                <a:lnTo>
                  <a:pt x="1824741" y="1860811"/>
                </a:lnTo>
                <a:lnTo>
                  <a:pt x="1814364" y="1860811"/>
                </a:lnTo>
                <a:lnTo>
                  <a:pt x="1814364" y="1802944"/>
                </a:lnTo>
                <a:lnTo>
                  <a:pt x="1782001" y="1802944"/>
                </a:lnTo>
                <a:lnTo>
                  <a:pt x="1782001" y="1860811"/>
                </a:lnTo>
                <a:lnTo>
                  <a:pt x="1771623" y="1860811"/>
                </a:lnTo>
                <a:close/>
                <a:moveTo>
                  <a:pt x="1581123" y="1793270"/>
                </a:moveTo>
                <a:lnTo>
                  <a:pt x="1591500" y="1793270"/>
                </a:lnTo>
                <a:lnTo>
                  <a:pt x="1591500" y="1845509"/>
                </a:lnTo>
                <a:lnTo>
                  <a:pt x="1624040" y="1793270"/>
                </a:lnTo>
                <a:lnTo>
                  <a:pt x="1636000" y="1793270"/>
                </a:lnTo>
                <a:lnTo>
                  <a:pt x="1636000" y="1860811"/>
                </a:lnTo>
                <a:lnTo>
                  <a:pt x="1625623" y="1860811"/>
                </a:lnTo>
                <a:lnTo>
                  <a:pt x="1625623" y="1808572"/>
                </a:lnTo>
                <a:lnTo>
                  <a:pt x="1593259" y="1860811"/>
                </a:lnTo>
                <a:lnTo>
                  <a:pt x="1581123" y="1860811"/>
                </a:lnTo>
                <a:close/>
                <a:moveTo>
                  <a:pt x="1504923" y="1793270"/>
                </a:moveTo>
                <a:lnTo>
                  <a:pt x="1515301" y="1793270"/>
                </a:lnTo>
                <a:lnTo>
                  <a:pt x="1515301" y="1822292"/>
                </a:lnTo>
                <a:lnTo>
                  <a:pt x="1547664" y="1822292"/>
                </a:lnTo>
                <a:lnTo>
                  <a:pt x="1547664" y="1793270"/>
                </a:lnTo>
                <a:lnTo>
                  <a:pt x="1558041" y="1793270"/>
                </a:lnTo>
                <a:lnTo>
                  <a:pt x="1558041" y="1860811"/>
                </a:lnTo>
                <a:lnTo>
                  <a:pt x="1547664" y="1860811"/>
                </a:lnTo>
                <a:lnTo>
                  <a:pt x="1547664" y="1831966"/>
                </a:lnTo>
                <a:lnTo>
                  <a:pt x="1515301" y="1831966"/>
                </a:lnTo>
                <a:lnTo>
                  <a:pt x="1515301" y="1860811"/>
                </a:lnTo>
                <a:lnTo>
                  <a:pt x="1504923" y="1860811"/>
                </a:lnTo>
                <a:close/>
                <a:moveTo>
                  <a:pt x="1286525" y="1793270"/>
                </a:moveTo>
                <a:lnTo>
                  <a:pt x="1329441" y="1793270"/>
                </a:lnTo>
                <a:lnTo>
                  <a:pt x="1329441" y="1851137"/>
                </a:lnTo>
                <a:lnTo>
                  <a:pt x="1339819" y="1851137"/>
                </a:lnTo>
                <a:lnTo>
                  <a:pt x="1339819" y="1880159"/>
                </a:lnTo>
                <a:lnTo>
                  <a:pt x="1329441" y="1880159"/>
                </a:lnTo>
                <a:lnTo>
                  <a:pt x="1329441" y="1860811"/>
                </a:lnTo>
                <a:lnTo>
                  <a:pt x="1279489" y="1860811"/>
                </a:lnTo>
                <a:lnTo>
                  <a:pt x="1279489" y="1880159"/>
                </a:lnTo>
                <a:lnTo>
                  <a:pt x="1269112" y="1880159"/>
                </a:lnTo>
                <a:lnTo>
                  <a:pt x="1269112" y="1851137"/>
                </a:lnTo>
                <a:lnTo>
                  <a:pt x="1274740" y="1851137"/>
                </a:lnTo>
                <a:cubicBezTo>
                  <a:pt x="1276118" y="1849701"/>
                  <a:pt x="1277305" y="1848147"/>
                  <a:pt x="1278302" y="1846476"/>
                </a:cubicBezTo>
                <a:cubicBezTo>
                  <a:pt x="1279299" y="1844805"/>
                  <a:pt x="1280171" y="1842819"/>
                  <a:pt x="1280918" y="1840518"/>
                </a:cubicBezTo>
                <a:cubicBezTo>
                  <a:pt x="1281666" y="1838217"/>
                  <a:pt x="1282303" y="1835403"/>
                  <a:pt x="1282831" y="1832076"/>
                </a:cubicBezTo>
                <a:cubicBezTo>
                  <a:pt x="1283359" y="1828748"/>
                  <a:pt x="1283828" y="1824725"/>
                  <a:pt x="1284238" y="1820005"/>
                </a:cubicBezTo>
                <a:close/>
                <a:moveTo>
                  <a:pt x="1123923" y="1793270"/>
                </a:moveTo>
                <a:lnTo>
                  <a:pt x="1134301" y="1793270"/>
                </a:lnTo>
                <a:lnTo>
                  <a:pt x="1134301" y="1822292"/>
                </a:lnTo>
                <a:lnTo>
                  <a:pt x="1166664" y="1822292"/>
                </a:lnTo>
                <a:lnTo>
                  <a:pt x="1166664" y="1793270"/>
                </a:lnTo>
                <a:lnTo>
                  <a:pt x="1177041" y="1793270"/>
                </a:lnTo>
                <a:lnTo>
                  <a:pt x="1177041" y="1860811"/>
                </a:lnTo>
                <a:lnTo>
                  <a:pt x="1166664" y="1860811"/>
                </a:lnTo>
                <a:lnTo>
                  <a:pt x="1166664" y="1831966"/>
                </a:lnTo>
                <a:lnTo>
                  <a:pt x="1134301" y="1831966"/>
                </a:lnTo>
                <a:lnTo>
                  <a:pt x="1134301" y="1860811"/>
                </a:lnTo>
                <a:lnTo>
                  <a:pt x="1123923" y="1860811"/>
                </a:lnTo>
                <a:close/>
                <a:moveTo>
                  <a:pt x="1057248" y="1793270"/>
                </a:moveTo>
                <a:lnTo>
                  <a:pt x="1084863" y="1793270"/>
                </a:lnTo>
                <a:cubicBezTo>
                  <a:pt x="1092133" y="1793270"/>
                  <a:pt x="1097908" y="1794912"/>
                  <a:pt x="1102187" y="1798195"/>
                </a:cubicBezTo>
                <a:cubicBezTo>
                  <a:pt x="1106467" y="1801478"/>
                  <a:pt x="1108607" y="1805817"/>
                  <a:pt x="1108607" y="1811211"/>
                </a:cubicBezTo>
                <a:cubicBezTo>
                  <a:pt x="1108607" y="1815315"/>
                  <a:pt x="1107391" y="1818488"/>
                  <a:pt x="1104958" y="1820731"/>
                </a:cubicBezTo>
                <a:cubicBezTo>
                  <a:pt x="1102525" y="1822973"/>
                  <a:pt x="1099403" y="1824490"/>
                  <a:pt x="1095592" y="1825282"/>
                </a:cubicBezTo>
                <a:cubicBezTo>
                  <a:pt x="1098083" y="1825634"/>
                  <a:pt x="1100509" y="1826513"/>
                  <a:pt x="1102869" y="1827920"/>
                </a:cubicBezTo>
                <a:cubicBezTo>
                  <a:pt x="1105229" y="1829327"/>
                  <a:pt x="1107186" y="1831255"/>
                  <a:pt x="1108739" y="1833703"/>
                </a:cubicBezTo>
                <a:cubicBezTo>
                  <a:pt x="1110293" y="1836150"/>
                  <a:pt x="1111070" y="1839148"/>
                  <a:pt x="1111070" y="1842695"/>
                </a:cubicBezTo>
                <a:cubicBezTo>
                  <a:pt x="1111070" y="1846154"/>
                  <a:pt x="1110190" y="1849247"/>
                  <a:pt x="1108431" y="1851973"/>
                </a:cubicBezTo>
                <a:cubicBezTo>
                  <a:pt x="1106673" y="1854699"/>
                  <a:pt x="1104151" y="1856854"/>
                  <a:pt x="1100868" y="1858437"/>
                </a:cubicBezTo>
                <a:cubicBezTo>
                  <a:pt x="1097585" y="1860020"/>
                  <a:pt x="1093657" y="1860811"/>
                  <a:pt x="1089084" y="1860811"/>
                </a:cubicBezTo>
                <a:lnTo>
                  <a:pt x="1057248" y="1860811"/>
                </a:lnTo>
                <a:close/>
                <a:moveTo>
                  <a:pt x="942948" y="1793270"/>
                </a:moveTo>
                <a:lnTo>
                  <a:pt x="953326" y="1793270"/>
                </a:lnTo>
                <a:lnTo>
                  <a:pt x="953326" y="1845509"/>
                </a:lnTo>
                <a:lnTo>
                  <a:pt x="985865" y="1793270"/>
                </a:lnTo>
                <a:lnTo>
                  <a:pt x="997825" y="1793270"/>
                </a:lnTo>
                <a:lnTo>
                  <a:pt x="997825" y="1860811"/>
                </a:lnTo>
                <a:lnTo>
                  <a:pt x="987448" y="1860811"/>
                </a:lnTo>
                <a:lnTo>
                  <a:pt x="987448" y="1808572"/>
                </a:lnTo>
                <a:lnTo>
                  <a:pt x="955084" y="1860811"/>
                </a:lnTo>
                <a:lnTo>
                  <a:pt x="942948" y="1860811"/>
                </a:lnTo>
                <a:close/>
                <a:moveTo>
                  <a:pt x="742923" y="1793270"/>
                </a:moveTo>
                <a:lnTo>
                  <a:pt x="753301" y="1793270"/>
                </a:lnTo>
                <a:lnTo>
                  <a:pt x="753301" y="1822644"/>
                </a:lnTo>
                <a:lnTo>
                  <a:pt x="760160" y="1822644"/>
                </a:lnTo>
                <a:lnTo>
                  <a:pt x="784433" y="1793270"/>
                </a:lnTo>
                <a:lnTo>
                  <a:pt x="797800" y="1793270"/>
                </a:lnTo>
                <a:lnTo>
                  <a:pt x="770537" y="1825810"/>
                </a:lnTo>
                <a:lnTo>
                  <a:pt x="798152" y="1860811"/>
                </a:lnTo>
                <a:lnTo>
                  <a:pt x="784784" y="1860811"/>
                </a:lnTo>
                <a:lnTo>
                  <a:pt x="762623" y="1832317"/>
                </a:lnTo>
                <a:lnTo>
                  <a:pt x="753301" y="1832317"/>
                </a:lnTo>
                <a:lnTo>
                  <a:pt x="753301" y="1860811"/>
                </a:lnTo>
                <a:lnTo>
                  <a:pt x="742923" y="1860811"/>
                </a:lnTo>
                <a:close/>
                <a:moveTo>
                  <a:pt x="672379" y="1793270"/>
                </a:moveTo>
                <a:lnTo>
                  <a:pt x="727256" y="1793270"/>
                </a:lnTo>
                <a:lnTo>
                  <a:pt x="727256" y="1802944"/>
                </a:lnTo>
                <a:lnTo>
                  <a:pt x="705094" y="1802944"/>
                </a:lnTo>
                <a:lnTo>
                  <a:pt x="705094" y="1860811"/>
                </a:lnTo>
                <a:lnTo>
                  <a:pt x="694716" y="1860811"/>
                </a:lnTo>
                <a:lnTo>
                  <a:pt x="694716" y="1802944"/>
                </a:lnTo>
                <a:lnTo>
                  <a:pt x="672379" y="1802944"/>
                </a:lnTo>
                <a:close/>
                <a:moveTo>
                  <a:pt x="3162273" y="1793094"/>
                </a:moveTo>
                <a:lnTo>
                  <a:pt x="3172651" y="1793094"/>
                </a:lnTo>
                <a:lnTo>
                  <a:pt x="3172651" y="1814729"/>
                </a:lnTo>
                <a:cubicBezTo>
                  <a:pt x="3172651" y="1818188"/>
                  <a:pt x="3173310" y="1821031"/>
                  <a:pt x="3174629" y="1823259"/>
                </a:cubicBezTo>
                <a:cubicBezTo>
                  <a:pt x="3175949" y="1825487"/>
                  <a:pt x="3177737" y="1827143"/>
                  <a:pt x="3179994" y="1828228"/>
                </a:cubicBezTo>
                <a:cubicBezTo>
                  <a:pt x="3182251" y="1829313"/>
                  <a:pt x="3184787" y="1829855"/>
                  <a:pt x="3187601" y="1829855"/>
                </a:cubicBezTo>
                <a:cubicBezTo>
                  <a:pt x="3191998" y="1829855"/>
                  <a:pt x="3195978" y="1829452"/>
                  <a:pt x="3199540" y="1828646"/>
                </a:cubicBezTo>
                <a:lnTo>
                  <a:pt x="3203959" y="1827335"/>
                </a:lnTo>
                <a:lnTo>
                  <a:pt x="3203959" y="1793270"/>
                </a:lnTo>
                <a:lnTo>
                  <a:pt x="3214336" y="1793270"/>
                </a:lnTo>
                <a:lnTo>
                  <a:pt x="3214336" y="1860811"/>
                </a:lnTo>
                <a:lnTo>
                  <a:pt x="3203959" y="1860811"/>
                </a:lnTo>
                <a:lnTo>
                  <a:pt x="3203959" y="1837222"/>
                </a:lnTo>
                <a:lnTo>
                  <a:pt x="3203299" y="1837440"/>
                </a:lnTo>
                <a:cubicBezTo>
                  <a:pt x="3200983" y="1838100"/>
                  <a:pt x="3198550" y="1838613"/>
                  <a:pt x="3196000" y="1838979"/>
                </a:cubicBezTo>
                <a:cubicBezTo>
                  <a:pt x="3193450" y="1839346"/>
                  <a:pt x="3190650" y="1839529"/>
                  <a:pt x="3187601" y="1839529"/>
                </a:cubicBezTo>
                <a:cubicBezTo>
                  <a:pt x="3179950" y="1839529"/>
                  <a:pt x="3173816" y="1837462"/>
                  <a:pt x="3169199" y="1833329"/>
                </a:cubicBezTo>
                <a:cubicBezTo>
                  <a:pt x="3164582" y="1829195"/>
                  <a:pt x="3162273" y="1822995"/>
                  <a:pt x="3162273" y="1814729"/>
                </a:cubicBezTo>
                <a:close/>
                <a:moveTo>
                  <a:pt x="3256211" y="1792391"/>
                </a:moveTo>
                <a:cubicBezTo>
                  <a:pt x="3259729" y="1792391"/>
                  <a:pt x="3263202" y="1792977"/>
                  <a:pt x="3266632" y="1794150"/>
                </a:cubicBezTo>
                <a:cubicBezTo>
                  <a:pt x="3270062" y="1795322"/>
                  <a:pt x="3273184" y="1797220"/>
                  <a:pt x="3275998" y="1799844"/>
                </a:cubicBezTo>
                <a:cubicBezTo>
                  <a:pt x="3278812" y="1802468"/>
                  <a:pt x="3281055" y="1805934"/>
                  <a:pt x="3282726" y="1810243"/>
                </a:cubicBezTo>
                <a:cubicBezTo>
                  <a:pt x="3284397" y="1814553"/>
                  <a:pt x="3285232" y="1819859"/>
                  <a:pt x="3285232" y="1826161"/>
                </a:cubicBezTo>
                <a:lnTo>
                  <a:pt x="3285232" y="1830559"/>
                </a:lnTo>
                <a:lnTo>
                  <a:pt x="3236448" y="1830559"/>
                </a:lnTo>
                <a:lnTo>
                  <a:pt x="3238820" y="1842101"/>
                </a:lnTo>
                <a:cubicBezTo>
                  <a:pt x="3240593" y="1845634"/>
                  <a:pt x="3243063" y="1848316"/>
                  <a:pt x="3246229" y="1850148"/>
                </a:cubicBezTo>
                <a:cubicBezTo>
                  <a:pt x="3249395" y="1851980"/>
                  <a:pt x="3253074" y="1852896"/>
                  <a:pt x="3257266" y="1852896"/>
                </a:cubicBezTo>
                <a:cubicBezTo>
                  <a:pt x="3259992" y="1852896"/>
                  <a:pt x="3262462" y="1852508"/>
                  <a:pt x="3264675" y="1851731"/>
                </a:cubicBezTo>
                <a:cubicBezTo>
                  <a:pt x="3266889" y="1850954"/>
                  <a:pt x="3268802" y="1849782"/>
                  <a:pt x="3270414" y="1848213"/>
                </a:cubicBezTo>
                <a:cubicBezTo>
                  <a:pt x="3272026" y="1846645"/>
                  <a:pt x="3273272" y="1844688"/>
                  <a:pt x="3274151" y="1842343"/>
                </a:cubicBezTo>
                <a:lnTo>
                  <a:pt x="3284177" y="1845157"/>
                </a:lnTo>
                <a:cubicBezTo>
                  <a:pt x="3283122" y="1848558"/>
                  <a:pt x="3281348" y="1851540"/>
                  <a:pt x="3278856" y="1854105"/>
                </a:cubicBezTo>
                <a:cubicBezTo>
                  <a:pt x="3276365" y="1856670"/>
                  <a:pt x="3273287" y="1858664"/>
                  <a:pt x="3269622" y="1860086"/>
                </a:cubicBezTo>
                <a:cubicBezTo>
                  <a:pt x="3265958" y="1861507"/>
                  <a:pt x="3261839" y="1862218"/>
                  <a:pt x="3257266" y="1862218"/>
                </a:cubicBezTo>
                <a:cubicBezTo>
                  <a:pt x="3250758" y="1862218"/>
                  <a:pt x="3245152" y="1860775"/>
                  <a:pt x="3240447" y="1857887"/>
                </a:cubicBezTo>
                <a:cubicBezTo>
                  <a:pt x="3235742" y="1855000"/>
                  <a:pt x="3232121" y="1850954"/>
                  <a:pt x="3229586" y="1845751"/>
                </a:cubicBezTo>
                <a:cubicBezTo>
                  <a:pt x="3227050" y="1840547"/>
                  <a:pt x="3225782" y="1834487"/>
                  <a:pt x="3225782" y="1827568"/>
                </a:cubicBezTo>
                <a:cubicBezTo>
                  <a:pt x="3225782" y="1820650"/>
                  <a:pt x="3227050" y="1814545"/>
                  <a:pt x="3229586" y="1809254"/>
                </a:cubicBezTo>
                <a:cubicBezTo>
                  <a:pt x="3232121" y="1803963"/>
                  <a:pt x="3235669" y="1799829"/>
                  <a:pt x="3240227" y="1796854"/>
                </a:cubicBezTo>
                <a:cubicBezTo>
                  <a:pt x="3244785" y="1793879"/>
                  <a:pt x="3250113" y="1792391"/>
                  <a:pt x="3256211" y="1792391"/>
                </a:cubicBezTo>
                <a:close/>
                <a:moveTo>
                  <a:pt x="3113336" y="1792391"/>
                </a:moveTo>
                <a:cubicBezTo>
                  <a:pt x="3116854" y="1792391"/>
                  <a:pt x="3120328" y="1792977"/>
                  <a:pt x="3123757" y="1794150"/>
                </a:cubicBezTo>
                <a:cubicBezTo>
                  <a:pt x="3127187" y="1795322"/>
                  <a:pt x="3130309" y="1797220"/>
                  <a:pt x="3133123" y="1799844"/>
                </a:cubicBezTo>
                <a:cubicBezTo>
                  <a:pt x="3135938" y="1802468"/>
                  <a:pt x="3138180" y="1805934"/>
                  <a:pt x="3139851" y="1810243"/>
                </a:cubicBezTo>
                <a:cubicBezTo>
                  <a:pt x="3141522" y="1814553"/>
                  <a:pt x="3142357" y="1819859"/>
                  <a:pt x="3142357" y="1826161"/>
                </a:cubicBezTo>
                <a:lnTo>
                  <a:pt x="3142357" y="1830559"/>
                </a:lnTo>
                <a:lnTo>
                  <a:pt x="3093574" y="1830559"/>
                </a:lnTo>
                <a:lnTo>
                  <a:pt x="3095945" y="1842101"/>
                </a:lnTo>
                <a:cubicBezTo>
                  <a:pt x="3097718" y="1845634"/>
                  <a:pt x="3100188" y="1848316"/>
                  <a:pt x="3103354" y="1850148"/>
                </a:cubicBezTo>
                <a:cubicBezTo>
                  <a:pt x="3106520" y="1851980"/>
                  <a:pt x="3110199" y="1852896"/>
                  <a:pt x="3114391" y="1852896"/>
                </a:cubicBezTo>
                <a:cubicBezTo>
                  <a:pt x="3117118" y="1852896"/>
                  <a:pt x="3119587" y="1852508"/>
                  <a:pt x="3121800" y="1851731"/>
                </a:cubicBezTo>
                <a:cubicBezTo>
                  <a:pt x="3124014" y="1850954"/>
                  <a:pt x="3125926" y="1849782"/>
                  <a:pt x="3127539" y="1848213"/>
                </a:cubicBezTo>
                <a:cubicBezTo>
                  <a:pt x="3129151" y="1846645"/>
                  <a:pt x="3130397" y="1844688"/>
                  <a:pt x="3131277" y="1842343"/>
                </a:cubicBezTo>
                <a:lnTo>
                  <a:pt x="3141302" y="1845157"/>
                </a:lnTo>
                <a:cubicBezTo>
                  <a:pt x="3140247" y="1848558"/>
                  <a:pt x="3138473" y="1851540"/>
                  <a:pt x="3135982" y="1854105"/>
                </a:cubicBezTo>
                <a:cubicBezTo>
                  <a:pt x="3133490" y="1856670"/>
                  <a:pt x="3130412" y="1858664"/>
                  <a:pt x="3126747" y="1860086"/>
                </a:cubicBezTo>
                <a:cubicBezTo>
                  <a:pt x="3123083" y="1861507"/>
                  <a:pt x="3118964" y="1862218"/>
                  <a:pt x="3114391" y="1862218"/>
                </a:cubicBezTo>
                <a:cubicBezTo>
                  <a:pt x="3107884" y="1862218"/>
                  <a:pt x="3102277" y="1860775"/>
                  <a:pt x="3097572" y="1857887"/>
                </a:cubicBezTo>
                <a:cubicBezTo>
                  <a:pt x="3092867" y="1855000"/>
                  <a:pt x="3089247" y="1850954"/>
                  <a:pt x="3086711" y="1845751"/>
                </a:cubicBezTo>
                <a:cubicBezTo>
                  <a:pt x="3084175" y="1840547"/>
                  <a:pt x="3082907" y="1834487"/>
                  <a:pt x="3082907" y="1827568"/>
                </a:cubicBezTo>
                <a:cubicBezTo>
                  <a:pt x="3082907" y="1820650"/>
                  <a:pt x="3084175" y="1814545"/>
                  <a:pt x="3086711" y="1809254"/>
                </a:cubicBezTo>
                <a:cubicBezTo>
                  <a:pt x="3089247" y="1803963"/>
                  <a:pt x="3092793" y="1799829"/>
                  <a:pt x="3097352" y="1796854"/>
                </a:cubicBezTo>
                <a:cubicBezTo>
                  <a:pt x="3101910" y="1793879"/>
                  <a:pt x="3107238" y="1792391"/>
                  <a:pt x="3113336" y="1792391"/>
                </a:cubicBezTo>
                <a:close/>
                <a:moveTo>
                  <a:pt x="2970461" y="1792391"/>
                </a:moveTo>
                <a:cubicBezTo>
                  <a:pt x="2975210" y="1792391"/>
                  <a:pt x="2979490" y="1793270"/>
                  <a:pt x="2983301" y="1795029"/>
                </a:cubicBezTo>
                <a:cubicBezTo>
                  <a:pt x="2987112" y="1796788"/>
                  <a:pt x="2990233" y="1799250"/>
                  <a:pt x="2992667" y="1802416"/>
                </a:cubicBezTo>
                <a:cubicBezTo>
                  <a:pt x="2995100" y="1805582"/>
                  <a:pt x="2996609" y="1809276"/>
                  <a:pt x="2997196" y="1813497"/>
                </a:cubicBezTo>
                <a:lnTo>
                  <a:pt x="2986818" y="1813497"/>
                </a:lnTo>
                <a:cubicBezTo>
                  <a:pt x="2986027" y="1810419"/>
                  <a:pt x="2984275" y="1807686"/>
                  <a:pt x="2981564" y="1805297"/>
                </a:cubicBezTo>
                <a:cubicBezTo>
                  <a:pt x="2978852" y="1802907"/>
                  <a:pt x="2975210" y="1801713"/>
                  <a:pt x="2970637" y="1801713"/>
                </a:cubicBezTo>
                <a:cubicBezTo>
                  <a:pt x="2966591" y="1801713"/>
                  <a:pt x="2963051" y="1802761"/>
                  <a:pt x="2960018" y="1804857"/>
                </a:cubicBezTo>
                <a:cubicBezTo>
                  <a:pt x="2956983" y="1806953"/>
                  <a:pt x="2954623" y="1809899"/>
                  <a:pt x="2952938" y="1813695"/>
                </a:cubicBezTo>
                <a:cubicBezTo>
                  <a:pt x="2951252" y="1817491"/>
                  <a:pt x="2950410" y="1821940"/>
                  <a:pt x="2950410" y="1827041"/>
                </a:cubicBezTo>
                <a:cubicBezTo>
                  <a:pt x="2950410" y="1832259"/>
                  <a:pt x="2951238" y="1836802"/>
                  <a:pt x="2952894" y="1840672"/>
                </a:cubicBezTo>
                <a:cubicBezTo>
                  <a:pt x="2954550" y="1844542"/>
                  <a:pt x="2956895" y="1847546"/>
                  <a:pt x="2959929" y="1849686"/>
                </a:cubicBezTo>
                <a:cubicBezTo>
                  <a:pt x="2962964" y="1851826"/>
                  <a:pt x="2966533" y="1852896"/>
                  <a:pt x="2970637" y="1852896"/>
                </a:cubicBezTo>
                <a:cubicBezTo>
                  <a:pt x="2973334" y="1852896"/>
                  <a:pt x="2975781" y="1852427"/>
                  <a:pt x="2977980" y="1851489"/>
                </a:cubicBezTo>
                <a:cubicBezTo>
                  <a:pt x="2980179" y="1850551"/>
                  <a:pt x="2982040" y="1849203"/>
                  <a:pt x="2983564" y="1847444"/>
                </a:cubicBezTo>
                <a:cubicBezTo>
                  <a:pt x="2985089" y="1845685"/>
                  <a:pt x="2986173" y="1843574"/>
                  <a:pt x="2986818" y="1841112"/>
                </a:cubicBezTo>
                <a:lnTo>
                  <a:pt x="2997196" y="1841112"/>
                </a:lnTo>
                <a:cubicBezTo>
                  <a:pt x="2996609" y="1845099"/>
                  <a:pt x="2995166" y="1848682"/>
                  <a:pt x="2992864" y="1851863"/>
                </a:cubicBezTo>
                <a:cubicBezTo>
                  <a:pt x="2990563" y="1855043"/>
                  <a:pt x="2987529" y="1857565"/>
                  <a:pt x="2983762" y="1859426"/>
                </a:cubicBezTo>
                <a:cubicBezTo>
                  <a:pt x="2979995" y="1861288"/>
                  <a:pt x="2975620" y="1862218"/>
                  <a:pt x="2970637" y="1862218"/>
                </a:cubicBezTo>
                <a:cubicBezTo>
                  <a:pt x="2964305" y="1862218"/>
                  <a:pt x="2958852" y="1860723"/>
                  <a:pt x="2954279" y="1857733"/>
                </a:cubicBezTo>
                <a:cubicBezTo>
                  <a:pt x="2949706" y="1854743"/>
                  <a:pt x="2946188" y="1850624"/>
                  <a:pt x="2943726" y="1845377"/>
                </a:cubicBezTo>
                <a:cubicBezTo>
                  <a:pt x="2941263" y="1840130"/>
                  <a:pt x="2940032" y="1834135"/>
                  <a:pt x="2940032" y="1827393"/>
                </a:cubicBezTo>
                <a:cubicBezTo>
                  <a:pt x="2940032" y="1820533"/>
                  <a:pt x="2941300" y="1814472"/>
                  <a:pt x="2943836" y="1809210"/>
                </a:cubicBezTo>
                <a:cubicBezTo>
                  <a:pt x="2946372" y="1803948"/>
                  <a:pt x="2949918" y="1799829"/>
                  <a:pt x="2954477" y="1796854"/>
                </a:cubicBezTo>
                <a:cubicBezTo>
                  <a:pt x="2959035" y="1793879"/>
                  <a:pt x="2964363" y="1792391"/>
                  <a:pt x="2970461" y="1792391"/>
                </a:cubicBezTo>
                <a:close/>
                <a:moveTo>
                  <a:pt x="2894261" y="1792391"/>
                </a:moveTo>
                <a:cubicBezTo>
                  <a:pt x="2897779" y="1792391"/>
                  <a:pt x="2901252" y="1792977"/>
                  <a:pt x="2904682" y="1794150"/>
                </a:cubicBezTo>
                <a:cubicBezTo>
                  <a:pt x="2908112" y="1795322"/>
                  <a:pt x="2911234" y="1797220"/>
                  <a:pt x="2914048" y="1799844"/>
                </a:cubicBezTo>
                <a:cubicBezTo>
                  <a:pt x="2916862" y="1802468"/>
                  <a:pt x="2919105" y="1805934"/>
                  <a:pt x="2920776" y="1810243"/>
                </a:cubicBezTo>
                <a:cubicBezTo>
                  <a:pt x="2922447" y="1814553"/>
                  <a:pt x="2923282" y="1819859"/>
                  <a:pt x="2923282" y="1826161"/>
                </a:cubicBezTo>
                <a:lnTo>
                  <a:pt x="2923282" y="1830559"/>
                </a:lnTo>
                <a:lnTo>
                  <a:pt x="2874499" y="1830559"/>
                </a:lnTo>
                <a:lnTo>
                  <a:pt x="2876870" y="1842101"/>
                </a:lnTo>
                <a:cubicBezTo>
                  <a:pt x="2878643" y="1845634"/>
                  <a:pt x="2881113" y="1848316"/>
                  <a:pt x="2884279" y="1850148"/>
                </a:cubicBezTo>
                <a:cubicBezTo>
                  <a:pt x="2887445" y="1851980"/>
                  <a:pt x="2891124" y="1852896"/>
                  <a:pt x="2895316" y="1852896"/>
                </a:cubicBezTo>
                <a:cubicBezTo>
                  <a:pt x="2898043" y="1852896"/>
                  <a:pt x="2900512" y="1852508"/>
                  <a:pt x="2902725" y="1851731"/>
                </a:cubicBezTo>
                <a:cubicBezTo>
                  <a:pt x="2904939" y="1850954"/>
                  <a:pt x="2906851" y="1849782"/>
                  <a:pt x="2908464" y="1848213"/>
                </a:cubicBezTo>
                <a:cubicBezTo>
                  <a:pt x="2910076" y="1846645"/>
                  <a:pt x="2911322" y="1844688"/>
                  <a:pt x="2912201" y="1842343"/>
                </a:cubicBezTo>
                <a:lnTo>
                  <a:pt x="2922227" y="1845157"/>
                </a:lnTo>
                <a:cubicBezTo>
                  <a:pt x="2921172" y="1848558"/>
                  <a:pt x="2919398" y="1851540"/>
                  <a:pt x="2916907" y="1854105"/>
                </a:cubicBezTo>
                <a:cubicBezTo>
                  <a:pt x="2914415" y="1856670"/>
                  <a:pt x="2911337" y="1858664"/>
                  <a:pt x="2907672" y="1860086"/>
                </a:cubicBezTo>
                <a:cubicBezTo>
                  <a:pt x="2904008" y="1861507"/>
                  <a:pt x="2899889" y="1862218"/>
                  <a:pt x="2895316" y="1862218"/>
                </a:cubicBezTo>
                <a:cubicBezTo>
                  <a:pt x="2888808" y="1862218"/>
                  <a:pt x="2883202" y="1860775"/>
                  <a:pt x="2878497" y="1857887"/>
                </a:cubicBezTo>
                <a:cubicBezTo>
                  <a:pt x="2873792" y="1855000"/>
                  <a:pt x="2870172" y="1850954"/>
                  <a:pt x="2867636" y="1845751"/>
                </a:cubicBezTo>
                <a:cubicBezTo>
                  <a:pt x="2865100" y="1840547"/>
                  <a:pt x="2863832" y="1834487"/>
                  <a:pt x="2863832" y="1827568"/>
                </a:cubicBezTo>
                <a:cubicBezTo>
                  <a:pt x="2863832" y="1820650"/>
                  <a:pt x="2865100" y="1814545"/>
                  <a:pt x="2867636" y="1809254"/>
                </a:cubicBezTo>
                <a:cubicBezTo>
                  <a:pt x="2870172" y="1803963"/>
                  <a:pt x="2873718" y="1799829"/>
                  <a:pt x="2878277" y="1796854"/>
                </a:cubicBezTo>
                <a:cubicBezTo>
                  <a:pt x="2882836" y="1793879"/>
                  <a:pt x="2888163" y="1792391"/>
                  <a:pt x="2894261" y="1792391"/>
                </a:cubicBezTo>
                <a:close/>
                <a:moveTo>
                  <a:pt x="2742037" y="1792391"/>
                </a:moveTo>
                <a:cubicBezTo>
                  <a:pt x="2748134" y="1792391"/>
                  <a:pt x="2753477" y="1793842"/>
                  <a:pt x="2758064" y="1796744"/>
                </a:cubicBezTo>
                <a:cubicBezTo>
                  <a:pt x="2762652" y="1799646"/>
                  <a:pt x="2766228" y="1803721"/>
                  <a:pt x="2768793" y="1808968"/>
                </a:cubicBezTo>
                <a:cubicBezTo>
                  <a:pt x="2771358" y="1814216"/>
                  <a:pt x="2772641" y="1820357"/>
                  <a:pt x="2772641" y="1827393"/>
                </a:cubicBezTo>
                <a:cubicBezTo>
                  <a:pt x="2772641" y="1834369"/>
                  <a:pt x="2771359" y="1840467"/>
                  <a:pt x="2768793" y="1845685"/>
                </a:cubicBezTo>
                <a:cubicBezTo>
                  <a:pt x="2766228" y="1850903"/>
                  <a:pt x="2762652" y="1854963"/>
                  <a:pt x="2758064" y="1857865"/>
                </a:cubicBezTo>
                <a:cubicBezTo>
                  <a:pt x="2753477" y="1860767"/>
                  <a:pt x="2748134" y="1862218"/>
                  <a:pt x="2742037" y="1862218"/>
                </a:cubicBezTo>
                <a:cubicBezTo>
                  <a:pt x="2735939" y="1862218"/>
                  <a:pt x="2730597" y="1860767"/>
                  <a:pt x="2726009" y="1857865"/>
                </a:cubicBezTo>
                <a:cubicBezTo>
                  <a:pt x="2721421" y="1854963"/>
                  <a:pt x="2717845" y="1850903"/>
                  <a:pt x="2715280" y="1845685"/>
                </a:cubicBezTo>
                <a:cubicBezTo>
                  <a:pt x="2712715" y="1840467"/>
                  <a:pt x="2711432" y="1834369"/>
                  <a:pt x="2711432" y="1827393"/>
                </a:cubicBezTo>
                <a:cubicBezTo>
                  <a:pt x="2711432" y="1820357"/>
                  <a:pt x="2712715" y="1814216"/>
                  <a:pt x="2715280" y="1808968"/>
                </a:cubicBezTo>
                <a:cubicBezTo>
                  <a:pt x="2717845" y="1803721"/>
                  <a:pt x="2721421" y="1799646"/>
                  <a:pt x="2726009" y="1796744"/>
                </a:cubicBezTo>
                <a:cubicBezTo>
                  <a:pt x="2730597" y="1793842"/>
                  <a:pt x="2735939" y="1792391"/>
                  <a:pt x="2742037" y="1792391"/>
                </a:cubicBezTo>
                <a:close/>
                <a:moveTo>
                  <a:pt x="2627737" y="1792391"/>
                </a:moveTo>
                <a:cubicBezTo>
                  <a:pt x="2633834" y="1792391"/>
                  <a:pt x="2639177" y="1793842"/>
                  <a:pt x="2643764" y="1796744"/>
                </a:cubicBezTo>
                <a:cubicBezTo>
                  <a:pt x="2648352" y="1799646"/>
                  <a:pt x="2651928" y="1803721"/>
                  <a:pt x="2654494" y="1808968"/>
                </a:cubicBezTo>
                <a:cubicBezTo>
                  <a:pt x="2657059" y="1814216"/>
                  <a:pt x="2658341" y="1820357"/>
                  <a:pt x="2658341" y="1827393"/>
                </a:cubicBezTo>
                <a:cubicBezTo>
                  <a:pt x="2658341" y="1834369"/>
                  <a:pt x="2657059" y="1840467"/>
                  <a:pt x="2654494" y="1845685"/>
                </a:cubicBezTo>
                <a:cubicBezTo>
                  <a:pt x="2651929" y="1850903"/>
                  <a:pt x="2648352" y="1854963"/>
                  <a:pt x="2643764" y="1857865"/>
                </a:cubicBezTo>
                <a:cubicBezTo>
                  <a:pt x="2639177" y="1860767"/>
                  <a:pt x="2633834" y="1862218"/>
                  <a:pt x="2627737" y="1862218"/>
                </a:cubicBezTo>
                <a:cubicBezTo>
                  <a:pt x="2621639" y="1862218"/>
                  <a:pt x="2616297" y="1860767"/>
                  <a:pt x="2611709" y="1857865"/>
                </a:cubicBezTo>
                <a:cubicBezTo>
                  <a:pt x="2607121" y="1854963"/>
                  <a:pt x="2603545" y="1850903"/>
                  <a:pt x="2600980" y="1845685"/>
                </a:cubicBezTo>
                <a:cubicBezTo>
                  <a:pt x="2598415" y="1840467"/>
                  <a:pt x="2597132" y="1834369"/>
                  <a:pt x="2597132" y="1827393"/>
                </a:cubicBezTo>
                <a:cubicBezTo>
                  <a:pt x="2597132" y="1820357"/>
                  <a:pt x="2598415" y="1814216"/>
                  <a:pt x="2600980" y="1808968"/>
                </a:cubicBezTo>
                <a:cubicBezTo>
                  <a:pt x="2603545" y="1803721"/>
                  <a:pt x="2607121" y="1799646"/>
                  <a:pt x="2611709" y="1796744"/>
                </a:cubicBezTo>
                <a:cubicBezTo>
                  <a:pt x="2616297" y="1793842"/>
                  <a:pt x="2621639" y="1792391"/>
                  <a:pt x="2627737" y="1792391"/>
                </a:cubicBezTo>
                <a:close/>
                <a:moveTo>
                  <a:pt x="2494387" y="1792391"/>
                </a:moveTo>
                <a:cubicBezTo>
                  <a:pt x="2500484" y="1792391"/>
                  <a:pt x="2505827" y="1793842"/>
                  <a:pt x="2510414" y="1796744"/>
                </a:cubicBezTo>
                <a:cubicBezTo>
                  <a:pt x="2515002" y="1799646"/>
                  <a:pt x="2518578" y="1803721"/>
                  <a:pt x="2521143" y="1808968"/>
                </a:cubicBezTo>
                <a:cubicBezTo>
                  <a:pt x="2523708" y="1814216"/>
                  <a:pt x="2524991" y="1820357"/>
                  <a:pt x="2524991" y="1827393"/>
                </a:cubicBezTo>
                <a:cubicBezTo>
                  <a:pt x="2524991" y="1834369"/>
                  <a:pt x="2523709" y="1840467"/>
                  <a:pt x="2521143" y="1845685"/>
                </a:cubicBezTo>
                <a:cubicBezTo>
                  <a:pt x="2518578" y="1850903"/>
                  <a:pt x="2515002" y="1854963"/>
                  <a:pt x="2510414" y="1857865"/>
                </a:cubicBezTo>
                <a:cubicBezTo>
                  <a:pt x="2505827" y="1860767"/>
                  <a:pt x="2500484" y="1862218"/>
                  <a:pt x="2494387" y="1862218"/>
                </a:cubicBezTo>
                <a:cubicBezTo>
                  <a:pt x="2488289" y="1862218"/>
                  <a:pt x="2482947" y="1860767"/>
                  <a:pt x="2478359" y="1857865"/>
                </a:cubicBezTo>
                <a:cubicBezTo>
                  <a:pt x="2473771" y="1854963"/>
                  <a:pt x="2470195" y="1850903"/>
                  <a:pt x="2467630" y="1845685"/>
                </a:cubicBezTo>
                <a:cubicBezTo>
                  <a:pt x="2465065" y="1840467"/>
                  <a:pt x="2463782" y="1834369"/>
                  <a:pt x="2463782" y="1827393"/>
                </a:cubicBezTo>
                <a:cubicBezTo>
                  <a:pt x="2463782" y="1820357"/>
                  <a:pt x="2465065" y="1814216"/>
                  <a:pt x="2467630" y="1808968"/>
                </a:cubicBezTo>
                <a:cubicBezTo>
                  <a:pt x="2470195" y="1803721"/>
                  <a:pt x="2473771" y="1799646"/>
                  <a:pt x="2478359" y="1796744"/>
                </a:cubicBezTo>
                <a:cubicBezTo>
                  <a:pt x="2482946" y="1793842"/>
                  <a:pt x="2488289" y="1792391"/>
                  <a:pt x="2494387" y="1792391"/>
                </a:cubicBezTo>
                <a:close/>
                <a:moveTo>
                  <a:pt x="2159428" y="1792391"/>
                </a:moveTo>
                <a:cubicBezTo>
                  <a:pt x="2161598" y="1792391"/>
                  <a:pt x="2164097" y="1792647"/>
                  <a:pt x="2166926" y="1793160"/>
                </a:cubicBezTo>
                <a:cubicBezTo>
                  <a:pt x="2169755" y="1793673"/>
                  <a:pt x="2172496" y="1794721"/>
                  <a:pt x="2175148" y="1796304"/>
                </a:cubicBezTo>
                <a:cubicBezTo>
                  <a:pt x="2177801" y="1797887"/>
                  <a:pt x="2180007" y="1800276"/>
                  <a:pt x="2181766" y="1803472"/>
                </a:cubicBezTo>
                <a:cubicBezTo>
                  <a:pt x="2183525" y="1806667"/>
                  <a:pt x="2184405" y="1810947"/>
                  <a:pt x="2184405" y="1816312"/>
                </a:cubicBezTo>
                <a:lnTo>
                  <a:pt x="2184405" y="1860811"/>
                </a:lnTo>
                <a:lnTo>
                  <a:pt x="2174027" y="1860811"/>
                </a:lnTo>
                <a:lnTo>
                  <a:pt x="2174027" y="1851665"/>
                </a:lnTo>
                <a:lnTo>
                  <a:pt x="2173500" y="1851665"/>
                </a:lnTo>
                <a:cubicBezTo>
                  <a:pt x="2172796" y="1853131"/>
                  <a:pt x="2171624" y="1854699"/>
                  <a:pt x="2169982" y="1856370"/>
                </a:cubicBezTo>
                <a:cubicBezTo>
                  <a:pt x="2168340" y="1858041"/>
                  <a:pt x="2166156" y="1859463"/>
                  <a:pt x="2163430" y="1860635"/>
                </a:cubicBezTo>
                <a:cubicBezTo>
                  <a:pt x="2160704" y="1861808"/>
                  <a:pt x="2157377" y="1862394"/>
                  <a:pt x="2153448" y="1862394"/>
                </a:cubicBezTo>
                <a:cubicBezTo>
                  <a:pt x="2149168" y="1862394"/>
                  <a:pt x="2145284" y="1861581"/>
                  <a:pt x="2141796" y="1859954"/>
                </a:cubicBezTo>
                <a:cubicBezTo>
                  <a:pt x="2138307" y="1858327"/>
                  <a:pt x="2135537" y="1855967"/>
                  <a:pt x="2133485" y="1852874"/>
                </a:cubicBezTo>
                <a:cubicBezTo>
                  <a:pt x="2131433" y="1849782"/>
                  <a:pt x="2130407" y="1846037"/>
                  <a:pt x="2130407" y="1841639"/>
                </a:cubicBezTo>
                <a:cubicBezTo>
                  <a:pt x="2130407" y="1837770"/>
                  <a:pt x="2131169" y="1834626"/>
                  <a:pt x="2132693" y="1832207"/>
                </a:cubicBezTo>
                <a:cubicBezTo>
                  <a:pt x="2134218" y="1829789"/>
                  <a:pt x="2136255" y="1827891"/>
                  <a:pt x="2138806" y="1826513"/>
                </a:cubicBezTo>
                <a:cubicBezTo>
                  <a:pt x="2141356" y="1825135"/>
                  <a:pt x="2144178" y="1824102"/>
                  <a:pt x="2147270" y="1823413"/>
                </a:cubicBezTo>
                <a:cubicBezTo>
                  <a:pt x="2150363" y="1822724"/>
                  <a:pt x="2153478" y="1822174"/>
                  <a:pt x="2156614" y="1821764"/>
                </a:cubicBezTo>
                <a:cubicBezTo>
                  <a:pt x="2160719" y="1821236"/>
                  <a:pt x="2164053" y="1820833"/>
                  <a:pt x="2166618" y="1820555"/>
                </a:cubicBezTo>
                <a:cubicBezTo>
                  <a:pt x="2169183" y="1820276"/>
                  <a:pt x="2171059" y="1819800"/>
                  <a:pt x="2172246" y="1819126"/>
                </a:cubicBezTo>
                <a:cubicBezTo>
                  <a:pt x="2173434" y="1818452"/>
                  <a:pt x="2174027" y="1817279"/>
                  <a:pt x="2174027" y="1815608"/>
                </a:cubicBezTo>
                <a:lnTo>
                  <a:pt x="2174027" y="1815256"/>
                </a:lnTo>
                <a:cubicBezTo>
                  <a:pt x="2174027" y="1810918"/>
                  <a:pt x="2172847" y="1807547"/>
                  <a:pt x="2170487" y="1805143"/>
                </a:cubicBezTo>
                <a:cubicBezTo>
                  <a:pt x="2168128" y="1802739"/>
                  <a:pt x="2164559" y="1801537"/>
                  <a:pt x="2159780" y="1801537"/>
                </a:cubicBezTo>
                <a:cubicBezTo>
                  <a:pt x="2154826" y="1801537"/>
                  <a:pt x="2150942" y="1802622"/>
                  <a:pt x="2148128" y="1804791"/>
                </a:cubicBezTo>
                <a:cubicBezTo>
                  <a:pt x="2145313" y="1806960"/>
                  <a:pt x="2143335" y="1809276"/>
                  <a:pt x="2142191" y="1811738"/>
                </a:cubicBezTo>
                <a:lnTo>
                  <a:pt x="2132342" y="1808221"/>
                </a:lnTo>
                <a:cubicBezTo>
                  <a:pt x="2134101" y="1804117"/>
                  <a:pt x="2136453" y="1800914"/>
                  <a:pt x="2139399" y="1798613"/>
                </a:cubicBezTo>
                <a:cubicBezTo>
                  <a:pt x="2142345" y="1796312"/>
                  <a:pt x="2145570" y="1794699"/>
                  <a:pt x="2149073" y="1793776"/>
                </a:cubicBezTo>
                <a:cubicBezTo>
                  <a:pt x="2152576" y="1792853"/>
                  <a:pt x="2156028" y="1792391"/>
                  <a:pt x="2159428" y="1792391"/>
                </a:cubicBezTo>
                <a:close/>
                <a:moveTo>
                  <a:pt x="2088153" y="1792391"/>
                </a:moveTo>
                <a:cubicBezTo>
                  <a:pt x="2093840" y="1792391"/>
                  <a:pt x="2098853" y="1793813"/>
                  <a:pt x="2103192" y="1796656"/>
                </a:cubicBezTo>
                <a:cubicBezTo>
                  <a:pt x="2107530" y="1799500"/>
                  <a:pt x="2110916" y="1803530"/>
                  <a:pt x="2113349" y="1808748"/>
                </a:cubicBezTo>
                <a:cubicBezTo>
                  <a:pt x="2115782" y="1813966"/>
                  <a:pt x="2116999" y="1820123"/>
                  <a:pt x="2116999" y="1827217"/>
                </a:cubicBezTo>
                <a:cubicBezTo>
                  <a:pt x="2116999" y="1834369"/>
                  <a:pt x="2115782" y="1840562"/>
                  <a:pt x="2113349" y="1845795"/>
                </a:cubicBezTo>
                <a:cubicBezTo>
                  <a:pt x="2110916" y="1851027"/>
                  <a:pt x="2107545" y="1855073"/>
                  <a:pt x="2103236" y="1857931"/>
                </a:cubicBezTo>
                <a:cubicBezTo>
                  <a:pt x="2098926" y="1860789"/>
                  <a:pt x="2093958" y="1862218"/>
                  <a:pt x="2088329" y="1862218"/>
                </a:cubicBezTo>
                <a:cubicBezTo>
                  <a:pt x="2083991" y="1862218"/>
                  <a:pt x="2080517" y="1861493"/>
                  <a:pt x="2077908" y="1860042"/>
                </a:cubicBezTo>
                <a:cubicBezTo>
                  <a:pt x="2075299" y="1858591"/>
                  <a:pt x="2073291" y="1856934"/>
                  <a:pt x="2071884" y="1855073"/>
                </a:cubicBezTo>
                <a:cubicBezTo>
                  <a:pt x="2070477" y="1853211"/>
                  <a:pt x="2069392" y="1851665"/>
                  <a:pt x="2068630" y="1850434"/>
                </a:cubicBezTo>
                <a:lnTo>
                  <a:pt x="2067750" y="1850434"/>
                </a:lnTo>
                <a:lnTo>
                  <a:pt x="2067750" y="1886139"/>
                </a:lnTo>
                <a:lnTo>
                  <a:pt x="2057373" y="1886139"/>
                </a:lnTo>
                <a:lnTo>
                  <a:pt x="2057373" y="1793270"/>
                </a:lnTo>
                <a:lnTo>
                  <a:pt x="2067399" y="1793270"/>
                </a:lnTo>
                <a:lnTo>
                  <a:pt x="2067399" y="1803999"/>
                </a:lnTo>
                <a:lnTo>
                  <a:pt x="2068630" y="1803999"/>
                </a:lnTo>
                <a:cubicBezTo>
                  <a:pt x="2069392" y="1802827"/>
                  <a:pt x="2070455" y="1801325"/>
                  <a:pt x="2071818" y="1799492"/>
                </a:cubicBezTo>
                <a:cubicBezTo>
                  <a:pt x="2073181" y="1797660"/>
                  <a:pt x="2075145" y="1796018"/>
                  <a:pt x="2077710" y="1794567"/>
                </a:cubicBezTo>
                <a:cubicBezTo>
                  <a:pt x="2080275" y="1793116"/>
                  <a:pt x="2083756" y="1792391"/>
                  <a:pt x="2088153" y="1792391"/>
                </a:cubicBezTo>
                <a:close/>
                <a:moveTo>
                  <a:pt x="1951462" y="1792391"/>
                </a:moveTo>
                <a:cubicBezTo>
                  <a:pt x="1957559" y="1792391"/>
                  <a:pt x="1962902" y="1793842"/>
                  <a:pt x="1967490" y="1796744"/>
                </a:cubicBezTo>
                <a:cubicBezTo>
                  <a:pt x="1972077" y="1799646"/>
                  <a:pt x="1975653" y="1803721"/>
                  <a:pt x="1978219" y="1808968"/>
                </a:cubicBezTo>
                <a:cubicBezTo>
                  <a:pt x="1980784" y="1814216"/>
                  <a:pt x="1982066" y="1820357"/>
                  <a:pt x="1982066" y="1827393"/>
                </a:cubicBezTo>
                <a:cubicBezTo>
                  <a:pt x="1982066" y="1834369"/>
                  <a:pt x="1980784" y="1840467"/>
                  <a:pt x="1978219" y="1845685"/>
                </a:cubicBezTo>
                <a:cubicBezTo>
                  <a:pt x="1975653" y="1850903"/>
                  <a:pt x="1972077" y="1854963"/>
                  <a:pt x="1967490" y="1857865"/>
                </a:cubicBezTo>
                <a:cubicBezTo>
                  <a:pt x="1962902" y="1860767"/>
                  <a:pt x="1957559" y="1862218"/>
                  <a:pt x="1951462" y="1862218"/>
                </a:cubicBezTo>
                <a:cubicBezTo>
                  <a:pt x="1945364" y="1862218"/>
                  <a:pt x="1940022" y="1860767"/>
                  <a:pt x="1935434" y="1857865"/>
                </a:cubicBezTo>
                <a:cubicBezTo>
                  <a:pt x="1930846" y="1854963"/>
                  <a:pt x="1927270" y="1850903"/>
                  <a:pt x="1924705" y="1845685"/>
                </a:cubicBezTo>
                <a:cubicBezTo>
                  <a:pt x="1922140" y="1840467"/>
                  <a:pt x="1920857" y="1834369"/>
                  <a:pt x="1920857" y="1827393"/>
                </a:cubicBezTo>
                <a:cubicBezTo>
                  <a:pt x="1920857" y="1820357"/>
                  <a:pt x="1922140" y="1814216"/>
                  <a:pt x="1924705" y="1808968"/>
                </a:cubicBezTo>
                <a:cubicBezTo>
                  <a:pt x="1927270" y="1803721"/>
                  <a:pt x="1930846" y="1799646"/>
                  <a:pt x="1935434" y="1796744"/>
                </a:cubicBezTo>
                <a:cubicBezTo>
                  <a:pt x="1940022" y="1793842"/>
                  <a:pt x="1945364" y="1792391"/>
                  <a:pt x="1951462" y="1792391"/>
                </a:cubicBezTo>
                <a:close/>
                <a:moveTo>
                  <a:pt x="1878603" y="1792391"/>
                </a:moveTo>
                <a:cubicBezTo>
                  <a:pt x="1884290" y="1792391"/>
                  <a:pt x="1889303" y="1793813"/>
                  <a:pt x="1893642" y="1796656"/>
                </a:cubicBezTo>
                <a:cubicBezTo>
                  <a:pt x="1897980" y="1799500"/>
                  <a:pt x="1901366" y="1803530"/>
                  <a:pt x="1903799" y="1808748"/>
                </a:cubicBezTo>
                <a:cubicBezTo>
                  <a:pt x="1906232" y="1813966"/>
                  <a:pt x="1907449" y="1820123"/>
                  <a:pt x="1907449" y="1827217"/>
                </a:cubicBezTo>
                <a:cubicBezTo>
                  <a:pt x="1907449" y="1834369"/>
                  <a:pt x="1906233" y="1840562"/>
                  <a:pt x="1903799" y="1845795"/>
                </a:cubicBezTo>
                <a:cubicBezTo>
                  <a:pt x="1901366" y="1851027"/>
                  <a:pt x="1897995" y="1855073"/>
                  <a:pt x="1893686" y="1857931"/>
                </a:cubicBezTo>
                <a:cubicBezTo>
                  <a:pt x="1889377" y="1860789"/>
                  <a:pt x="1884408" y="1862218"/>
                  <a:pt x="1878779" y="1862218"/>
                </a:cubicBezTo>
                <a:cubicBezTo>
                  <a:pt x="1874441" y="1862218"/>
                  <a:pt x="1870967" y="1861493"/>
                  <a:pt x="1868358" y="1860042"/>
                </a:cubicBezTo>
                <a:cubicBezTo>
                  <a:pt x="1865749" y="1858591"/>
                  <a:pt x="1863741" y="1856934"/>
                  <a:pt x="1862334" y="1855073"/>
                </a:cubicBezTo>
                <a:cubicBezTo>
                  <a:pt x="1860927" y="1853211"/>
                  <a:pt x="1859842" y="1851665"/>
                  <a:pt x="1859080" y="1850434"/>
                </a:cubicBezTo>
                <a:lnTo>
                  <a:pt x="1858200" y="1850434"/>
                </a:lnTo>
                <a:lnTo>
                  <a:pt x="1858200" y="1886139"/>
                </a:lnTo>
                <a:lnTo>
                  <a:pt x="1847823" y="1886139"/>
                </a:lnTo>
                <a:lnTo>
                  <a:pt x="1847823" y="1793270"/>
                </a:lnTo>
                <a:lnTo>
                  <a:pt x="1857849" y="1793270"/>
                </a:lnTo>
                <a:lnTo>
                  <a:pt x="1857849" y="1803999"/>
                </a:lnTo>
                <a:lnTo>
                  <a:pt x="1859080" y="1803999"/>
                </a:lnTo>
                <a:cubicBezTo>
                  <a:pt x="1859842" y="1802827"/>
                  <a:pt x="1860905" y="1801325"/>
                  <a:pt x="1862268" y="1799492"/>
                </a:cubicBezTo>
                <a:cubicBezTo>
                  <a:pt x="1863631" y="1797660"/>
                  <a:pt x="1865595" y="1796018"/>
                  <a:pt x="1868160" y="1794567"/>
                </a:cubicBezTo>
                <a:cubicBezTo>
                  <a:pt x="1870725" y="1793116"/>
                  <a:pt x="1874206" y="1792391"/>
                  <a:pt x="1878603" y="1792391"/>
                </a:cubicBezTo>
                <a:close/>
                <a:moveTo>
                  <a:pt x="1684586" y="1792391"/>
                </a:moveTo>
                <a:cubicBezTo>
                  <a:pt x="1688103" y="1792391"/>
                  <a:pt x="1691577" y="1792977"/>
                  <a:pt x="1695007" y="1794150"/>
                </a:cubicBezTo>
                <a:cubicBezTo>
                  <a:pt x="1698437" y="1795322"/>
                  <a:pt x="1701559" y="1797220"/>
                  <a:pt x="1704373" y="1799844"/>
                </a:cubicBezTo>
                <a:cubicBezTo>
                  <a:pt x="1707187" y="1802468"/>
                  <a:pt x="1709430" y="1805934"/>
                  <a:pt x="1711101" y="1810243"/>
                </a:cubicBezTo>
                <a:cubicBezTo>
                  <a:pt x="1712772" y="1814553"/>
                  <a:pt x="1713607" y="1819859"/>
                  <a:pt x="1713607" y="1826161"/>
                </a:cubicBezTo>
                <a:lnTo>
                  <a:pt x="1713607" y="1830559"/>
                </a:lnTo>
                <a:lnTo>
                  <a:pt x="1664824" y="1830559"/>
                </a:lnTo>
                <a:lnTo>
                  <a:pt x="1667195" y="1842101"/>
                </a:lnTo>
                <a:cubicBezTo>
                  <a:pt x="1668968" y="1845634"/>
                  <a:pt x="1671438" y="1848316"/>
                  <a:pt x="1674604" y="1850148"/>
                </a:cubicBezTo>
                <a:cubicBezTo>
                  <a:pt x="1677770" y="1851980"/>
                  <a:pt x="1681449" y="1852896"/>
                  <a:pt x="1685641" y="1852896"/>
                </a:cubicBezTo>
                <a:cubicBezTo>
                  <a:pt x="1688367" y="1852896"/>
                  <a:pt x="1690837" y="1852508"/>
                  <a:pt x="1693050" y="1851731"/>
                </a:cubicBezTo>
                <a:cubicBezTo>
                  <a:pt x="1695264" y="1850954"/>
                  <a:pt x="1697176" y="1849782"/>
                  <a:pt x="1698789" y="1848213"/>
                </a:cubicBezTo>
                <a:cubicBezTo>
                  <a:pt x="1700401" y="1846645"/>
                  <a:pt x="1701647" y="1844688"/>
                  <a:pt x="1702526" y="1842343"/>
                </a:cubicBezTo>
                <a:lnTo>
                  <a:pt x="1712552" y="1845157"/>
                </a:lnTo>
                <a:cubicBezTo>
                  <a:pt x="1711496" y="1848558"/>
                  <a:pt x="1709723" y="1851540"/>
                  <a:pt x="1707231" y="1854105"/>
                </a:cubicBezTo>
                <a:cubicBezTo>
                  <a:pt x="1704740" y="1856670"/>
                  <a:pt x="1701662" y="1858664"/>
                  <a:pt x="1697997" y="1860086"/>
                </a:cubicBezTo>
                <a:cubicBezTo>
                  <a:pt x="1694333" y="1861507"/>
                  <a:pt x="1690214" y="1862218"/>
                  <a:pt x="1685641" y="1862218"/>
                </a:cubicBezTo>
                <a:cubicBezTo>
                  <a:pt x="1679133" y="1862218"/>
                  <a:pt x="1673527" y="1860775"/>
                  <a:pt x="1668822" y="1857887"/>
                </a:cubicBezTo>
                <a:cubicBezTo>
                  <a:pt x="1664117" y="1855000"/>
                  <a:pt x="1660496" y="1850954"/>
                  <a:pt x="1657961" y="1845751"/>
                </a:cubicBezTo>
                <a:cubicBezTo>
                  <a:pt x="1655425" y="1840547"/>
                  <a:pt x="1654157" y="1834487"/>
                  <a:pt x="1654157" y="1827568"/>
                </a:cubicBezTo>
                <a:cubicBezTo>
                  <a:pt x="1654157" y="1820650"/>
                  <a:pt x="1655425" y="1814545"/>
                  <a:pt x="1657961" y="1809254"/>
                </a:cubicBezTo>
                <a:cubicBezTo>
                  <a:pt x="1660496" y="1803963"/>
                  <a:pt x="1664044" y="1799829"/>
                  <a:pt x="1668602" y="1796854"/>
                </a:cubicBezTo>
                <a:cubicBezTo>
                  <a:pt x="1673160" y="1793879"/>
                  <a:pt x="1678488" y="1792391"/>
                  <a:pt x="1684586" y="1792391"/>
                </a:cubicBezTo>
                <a:close/>
                <a:moveTo>
                  <a:pt x="1455986" y="1792391"/>
                </a:moveTo>
                <a:cubicBezTo>
                  <a:pt x="1459504" y="1792391"/>
                  <a:pt x="1462977" y="1792977"/>
                  <a:pt x="1466407" y="1794150"/>
                </a:cubicBezTo>
                <a:cubicBezTo>
                  <a:pt x="1469837" y="1795322"/>
                  <a:pt x="1472959" y="1797220"/>
                  <a:pt x="1475773" y="1799844"/>
                </a:cubicBezTo>
                <a:cubicBezTo>
                  <a:pt x="1478587" y="1802468"/>
                  <a:pt x="1480830" y="1805934"/>
                  <a:pt x="1482501" y="1810243"/>
                </a:cubicBezTo>
                <a:cubicBezTo>
                  <a:pt x="1484172" y="1814553"/>
                  <a:pt x="1485007" y="1819859"/>
                  <a:pt x="1485007" y="1826161"/>
                </a:cubicBezTo>
                <a:lnTo>
                  <a:pt x="1485007" y="1830559"/>
                </a:lnTo>
                <a:lnTo>
                  <a:pt x="1436224" y="1830559"/>
                </a:lnTo>
                <a:lnTo>
                  <a:pt x="1438595" y="1842101"/>
                </a:lnTo>
                <a:cubicBezTo>
                  <a:pt x="1440368" y="1845634"/>
                  <a:pt x="1442838" y="1848316"/>
                  <a:pt x="1446004" y="1850148"/>
                </a:cubicBezTo>
                <a:cubicBezTo>
                  <a:pt x="1449170" y="1851980"/>
                  <a:pt x="1452849" y="1852896"/>
                  <a:pt x="1457041" y="1852896"/>
                </a:cubicBezTo>
                <a:cubicBezTo>
                  <a:pt x="1459767" y="1852896"/>
                  <a:pt x="1462237" y="1852508"/>
                  <a:pt x="1464450" y="1851731"/>
                </a:cubicBezTo>
                <a:cubicBezTo>
                  <a:pt x="1466664" y="1850954"/>
                  <a:pt x="1468576" y="1849782"/>
                  <a:pt x="1470189" y="1848213"/>
                </a:cubicBezTo>
                <a:cubicBezTo>
                  <a:pt x="1471801" y="1846645"/>
                  <a:pt x="1473047" y="1844688"/>
                  <a:pt x="1473926" y="1842343"/>
                </a:cubicBezTo>
                <a:lnTo>
                  <a:pt x="1483952" y="1845157"/>
                </a:lnTo>
                <a:cubicBezTo>
                  <a:pt x="1482897" y="1848558"/>
                  <a:pt x="1481123" y="1851540"/>
                  <a:pt x="1478631" y="1854105"/>
                </a:cubicBezTo>
                <a:cubicBezTo>
                  <a:pt x="1476140" y="1856670"/>
                  <a:pt x="1473062" y="1858664"/>
                  <a:pt x="1469397" y="1860086"/>
                </a:cubicBezTo>
                <a:cubicBezTo>
                  <a:pt x="1465733" y="1861507"/>
                  <a:pt x="1461614" y="1862218"/>
                  <a:pt x="1457041" y="1862218"/>
                </a:cubicBezTo>
                <a:cubicBezTo>
                  <a:pt x="1450533" y="1862218"/>
                  <a:pt x="1444927" y="1860775"/>
                  <a:pt x="1440222" y="1857887"/>
                </a:cubicBezTo>
                <a:cubicBezTo>
                  <a:pt x="1435517" y="1855000"/>
                  <a:pt x="1431896" y="1850954"/>
                  <a:pt x="1429361" y="1845751"/>
                </a:cubicBezTo>
                <a:cubicBezTo>
                  <a:pt x="1426825" y="1840547"/>
                  <a:pt x="1425557" y="1834487"/>
                  <a:pt x="1425557" y="1827568"/>
                </a:cubicBezTo>
                <a:cubicBezTo>
                  <a:pt x="1425557" y="1820650"/>
                  <a:pt x="1426825" y="1814545"/>
                  <a:pt x="1429361" y="1809254"/>
                </a:cubicBezTo>
                <a:cubicBezTo>
                  <a:pt x="1431896" y="1803963"/>
                  <a:pt x="1435444" y="1799829"/>
                  <a:pt x="1440002" y="1796854"/>
                </a:cubicBezTo>
                <a:cubicBezTo>
                  <a:pt x="1444560" y="1793879"/>
                  <a:pt x="1449888" y="1792391"/>
                  <a:pt x="1455986" y="1792391"/>
                </a:cubicBezTo>
                <a:close/>
                <a:moveTo>
                  <a:pt x="1383304" y="1792391"/>
                </a:moveTo>
                <a:cubicBezTo>
                  <a:pt x="1388991" y="1792391"/>
                  <a:pt x="1394003" y="1793813"/>
                  <a:pt x="1398342" y="1796656"/>
                </a:cubicBezTo>
                <a:cubicBezTo>
                  <a:pt x="1402680" y="1799500"/>
                  <a:pt x="1406066" y="1803530"/>
                  <a:pt x="1408500" y="1808748"/>
                </a:cubicBezTo>
                <a:cubicBezTo>
                  <a:pt x="1410933" y="1813966"/>
                  <a:pt x="1412149" y="1820123"/>
                  <a:pt x="1412149" y="1827217"/>
                </a:cubicBezTo>
                <a:cubicBezTo>
                  <a:pt x="1412149" y="1834369"/>
                  <a:pt x="1410933" y="1840562"/>
                  <a:pt x="1408500" y="1845795"/>
                </a:cubicBezTo>
                <a:cubicBezTo>
                  <a:pt x="1406066" y="1851027"/>
                  <a:pt x="1402695" y="1855073"/>
                  <a:pt x="1398386" y="1857931"/>
                </a:cubicBezTo>
                <a:cubicBezTo>
                  <a:pt x="1394077" y="1860789"/>
                  <a:pt x="1389108" y="1862218"/>
                  <a:pt x="1383479" y="1862218"/>
                </a:cubicBezTo>
                <a:cubicBezTo>
                  <a:pt x="1379141" y="1862218"/>
                  <a:pt x="1375667" y="1861493"/>
                  <a:pt x="1373058" y="1860042"/>
                </a:cubicBezTo>
                <a:cubicBezTo>
                  <a:pt x="1370449" y="1858591"/>
                  <a:pt x="1368441" y="1856934"/>
                  <a:pt x="1367034" y="1855073"/>
                </a:cubicBezTo>
                <a:cubicBezTo>
                  <a:pt x="1365627" y="1853211"/>
                  <a:pt x="1364542" y="1851665"/>
                  <a:pt x="1363780" y="1850434"/>
                </a:cubicBezTo>
                <a:lnTo>
                  <a:pt x="1362901" y="1850434"/>
                </a:lnTo>
                <a:lnTo>
                  <a:pt x="1362901" y="1886139"/>
                </a:lnTo>
                <a:lnTo>
                  <a:pt x="1352523" y="1886139"/>
                </a:lnTo>
                <a:lnTo>
                  <a:pt x="1352523" y="1793270"/>
                </a:lnTo>
                <a:lnTo>
                  <a:pt x="1362549" y="1793270"/>
                </a:lnTo>
                <a:lnTo>
                  <a:pt x="1362549" y="1803999"/>
                </a:lnTo>
                <a:lnTo>
                  <a:pt x="1363780" y="1803999"/>
                </a:lnTo>
                <a:cubicBezTo>
                  <a:pt x="1364542" y="1802827"/>
                  <a:pt x="1365605" y="1801325"/>
                  <a:pt x="1366968" y="1799492"/>
                </a:cubicBezTo>
                <a:cubicBezTo>
                  <a:pt x="1368331" y="1797660"/>
                  <a:pt x="1370295" y="1796018"/>
                  <a:pt x="1372860" y="1794567"/>
                </a:cubicBezTo>
                <a:cubicBezTo>
                  <a:pt x="1375425" y="1793116"/>
                  <a:pt x="1378906" y="1792391"/>
                  <a:pt x="1383304" y="1792391"/>
                </a:cubicBezTo>
                <a:close/>
                <a:moveTo>
                  <a:pt x="1227386" y="1792391"/>
                </a:moveTo>
                <a:cubicBezTo>
                  <a:pt x="1230904" y="1792391"/>
                  <a:pt x="1234377" y="1792977"/>
                  <a:pt x="1237807" y="1794150"/>
                </a:cubicBezTo>
                <a:cubicBezTo>
                  <a:pt x="1241237" y="1795322"/>
                  <a:pt x="1244359" y="1797220"/>
                  <a:pt x="1247173" y="1799844"/>
                </a:cubicBezTo>
                <a:cubicBezTo>
                  <a:pt x="1249987" y="1802468"/>
                  <a:pt x="1252230" y="1805934"/>
                  <a:pt x="1253901" y="1810243"/>
                </a:cubicBezTo>
                <a:cubicBezTo>
                  <a:pt x="1255572" y="1814553"/>
                  <a:pt x="1256407" y="1819859"/>
                  <a:pt x="1256407" y="1826161"/>
                </a:cubicBezTo>
                <a:lnTo>
                  <a:pt x="1256407" y="1830559"/>
                </a:lnTo>
                <a:lnTo>
                  <a:pt x="1207624" y="1830559"/>
                </a:lnTo>
                <a:lnTo>
                  <a:pt x="1209995" y="1842101"/>
                </a:lnTo>
                <a:cubicBezTo>
                  <a:pt x="1211769" y="1845634"/>
                  <a:pt x="1214238" y="1848316"/>
                  <a:pt x="1217404" y="1850148"/>
                </a:cubicBezTo>
                <a:cubicBezTo>
                  <a:pt x="1220570" y="1851980"/>
                  <a:pt x="1224249" y="1852896"/>
                  <a:pt x="1228441" y="1852896"/>
                </a:cubicBezTo>
                <a:cubicBezTo>
                  <a:pt x="1231167" y="1852896"/>
                  <a:pt x="1233637" y="1852508"/>
                  <a:pt x="1235850" y="1851731"/>
                </a:cubicBezTo>
                <a:cubicBezTo>
                  <a:pt x="1238064" y="1850954"/>
                  <a:pt x="1239977" y="1849782"/>
                  <a:pt x="1241589" y="1848213"/>
                </a:cubicBezTo>
                <a:cubicBezTo>
                  <a:pt x="1243201" y="1846645"/>
                  <a:pt x="1244447" y="1844688"/>
                  <a:pt x="1245326" y="1842343"/>
                </a:cubicBezTo>
                <a:lnTo>
                  <a:pt x="1255352" y="1845157"/>
                </a:lnTo>
                <a:cubicBezTo>
                  <a:pt x="1254297" y="1848558"/>
                  <a:pt x="1252523" y="1851540"/>
                  <a:pt x="1250031" y="1854105"/>
                </a:cubicBezTo>
                <a:cubicBezTo>
                  <a:pt x="1247540" y="1856670"/>
                  <a:pt x="1244462" y="1858664"/>
                  <a:pt x="1240797" y="1860086"/>
                </a:cubicBezTo>
                <a:cubicBezTo>
                  <a:pt x="1237133" y="1861507"/>
                  <a:pt x="1233014" y="1862218"/>
                  <a:pt x="1228441" y="1862218"/>
                </a:cubicBezTo>
                <a:cubicBezTo>
                  <a:pt x="1221933" y="1862218"/>
                  <a:pt x="1216327" y="1860775"/>
                  <a:pt x="1211622" y="1857887"/>
                </a:cubicBezTo>
                <a:cubicBezTo>
                  <a:pt x="1206917" y="1855000"/>
                  <a:pt x="1203296" y="1850954"/>
                  <a:pt x="1200761" y="1845751"/>
                </a:cubicBezTo>
                <a:cubicBezTo>
                  <a:pt x="1198225" y="1840547"/>
                  <a:pt x="1196957" y="1834487"/>
                  <a:pt x="1196957" y="1827568"/>
                </a:cubicBezTo>
                <a:cubicBezTo>
                  <a:pt x="1196957" y="1820650"/>
                  <a:pt x="1198225" y="1814545"/>
                  <a:pt x="1200761" y="1809254"/>
                </a:cubicBezTo>
                <a:cubicBezTo>
                  <a:pt x="1203296" y="1803963"/>
                  <a:pt x="1206844" y="1799829"/>
                  <a:pt x="1211402" y="1796854"/>
                </a:cubicBezTo>
                <a:cubicBezTo>
                  <a:pt x="1215960" y="1793879"/>
                  <a:pt x="1221288" y="1792391"/>
                  <a:pt x="1227386" y="1792391"/>
                </a:cubicBezTo>
                <a:close/>
                <a:moveTo>
                  <a:pt x="835454" y="1792391"/>
                </a:moveTo>
                <a:cubicBezTo>
                  <a:pt x="837623" y="1792391"/>
                  <a:pt x="840122" y="1792647"/>
                  <a:pt x="842951" y="1793160"/>
                </a:cubicBezTo>
                <a:cubicBezTo>
                  <a:pt x="845780" y="1793673"/>
                  <a:pt x="848521" y="1794721"/>
                  <a:pt x="851174" y="1796304"/>
                </a:cubicBezTo>
                <a:cubicBezTo>
                  <a:pt x="853827" y="1797887"/>
                  <a:pt x="856033" y="1800276"/>
                  <a:pt x="857791" y="1803472"/>
                </a:cubicBezTo>
                <a:cubicBezTo>
                  <a:pt x="859550" y="1806667"/>
                  <a:pt x="860430" y="1810947"/>
                  <a:pt x="860430" y="1816312"/>
                </a:cubicBezTo>
                <a:lnTo>
                  <a:pt x="860430" y="1860811"/>
                </a:lnTo>
                <a:lnTo>
                  <a:pt x="850052" y="1860811"/>
                </a:lnTo>
                <a:lnTo>
                  <a:pt x="850052" y="1851665"/>
                </a:lnTo>
                <a:lnTo>
                  <a:pt x="849525" y="1851665"/>
                </a:lnTo>
                <a:cubicBezTo>
                  <a:pt x="848821" y="1853131"/>
                  <a:pt x="847648" y="1854699"/>
                  <a:pt x="846007" y="1856370"/>
                </a:cubicBezTo>
                <a:cubicBezTo>
                  <a:pt x="844365" y="1858041"/>
                  <a:pt x="842181" y="1859463"/>
                  <a:pt x="839455" y="1860635"/>
                </a:cubicBezTo>
                <a:cubicBezTo>
                  <a:pt x="836729" y="1861808"/>
                  <a:pt x="833402" y="1862394"/>
                  <a:pt x="829473" y="1862394"/>
                </a:cubicBezTo>
                <a:cubicBezTo>
                  <a:pt x="825194" y="1862394"/>
                  <a:pt x="821309" y="1861581"/>
                  <a:pt x="817821" y="1859954"/>
                </a:cubicBezTo>
                <a:cubicBezTo>
                  <a:pt x="814332" y="1858327"/>
                  <a:pt x="811562" y="1855967"/>
                  <a:pt x="809510" y="1852874"/>
                </a:cubicBezTo>
                <a:cubicBezTo>
                  <a:pt x="807458" y="1849782"/>
                  <a:pt x="806432" y="1846037"/>
                  <a:pt x="806432" y="1841639"/>
                </a:cubicBezTo>
                <a:cubicBezTo>
                  <a:pt x="806432" y="1837770"/>
                  <a:pt x="807194" y="1834626"/>
                  <a:pt x="808719" y="1832207"/>
                </a:cubicBezTo>
                <a:cubicBezTo>
                  <a:pt x="810243" y="1829789"/>
                  <a:pt x="812280" y="1827891"/>
                  <a:pt x="814831" y="1826513"/>
                </a:cubicBezTo>
                <a:cubicBezTo>
                  <a:pt x="817381" y="1825135"/>
                  <a:pt x="820203" y="1824102"/>
                  <a:pt x="823295" y="1823413"/>
                </a:cubicBezTo>
                <a:cubicBezTo>
                  <a:pt x="826388" y="1822724"/>
                  <a:pt x="829503" y="1822174"/>
                  <a:pt x="832639" y="1821764"/>
                </a:cubicBezTo>
                <a:cubicBezTo>
                  <a:pt x="836743" y="1821236"/>
                  <a:pt x="840078" y="1820833"/>
                  <a:pt x="842643" y="1820555"/>
                </a:cubicBezTo>
                <a:cubicBezTo>
                  <a:pt x="845208" y="1820276"/>
                  <a:pt x="847084" y="1819800"/>
                  <a:pt x="848271" y="1819126"/>
                </a:cubicBezTo>
                <a:cubicBezTo>
                  <a:pt x="849459" y="1818452"/>
                  <a:pt x="850052" y="1817279"/>
                  <a:pt x="850052" y="1815608"/>
                </a:cubicBezTo>
                <a:lnTo>
                  <a:pt x="850052" y="1815256"/>
                </a:lnTo>
                <a:cubicBezTo>
                  <a:pt x="850052" y="1810918"/>
                  <a:pt x="848872" y="1807547"/>
                  <a:pt x="846513" y="1805143"/>
                </a:cubicBezTo>
                <a:cubicBezTo>
                  <a:pt x="844153" y="1802739"/>
                  <a:pt x="840584" y="1801537"/>
                  <a:pt x="835805" y="1801537"/>
                </a:cubicBezTo>
                <a:cubicBezTo>
                  <a:pt x="830851" y="1801537"/>
                  <a:pt x="826967" y="1802622"/>
                  <a:pt x="824153" y="1804791"/>
                </a:cubicBezTo>
                <a:cubicBezTo>
                  <a:pt x="821339" y="1806960"/>
                  <a:pt x="819360" y="1809276"/>
                  <a:pt x="818217" y="1811738"/>
                </a:cubicBezTo>
                <a:lnTo>
                  <a:pt x="808367" y="1808221"/>
                </a:lnTo>
                <a:cubicBezTo>
                  <a:pt x="810126" y="1804117"/>
                  <a:pt x="812478" y="1800914"/>
                  <a:pt x="815424" y="1798613"/>
                </a:cubicBezTo>
                <a:cubicBezTo>
                  <a:pt x="818371" y="1796312"/>
                  <a:pt x="821595" y="1794699"/>
                  <a:pt x="825098" y="1793776"/>
                </a:cubicBezTo>
                <a:cubicBezTo>
                  <a:pt x="828601" y="1792853"/>
                  <a:pt x="832053" y="1792391"/>
                  <a:pt x="835454" y="1792391"/>
                </a:cubicBezTo>
                <a:close/>
                <a:moveTo>
                  <a:pt x="627487" y="1792391"/>
                </a:moveTo>
                <a:cubicBezTo>
                  <a:pt x="633584" y="1792391"/>
                  <a:pt x="638927" y="1793842"/>
                  <a:pt x="643514" y="1796744"/>
                </a:cubicBezTo>
                <a:cubicBezTo>
                  <a:pt x="648102" y="1799646"/>
                  <a:pt x="651679" y="1803721"/>
                  <a:pt x="654244" y="1808968"/>
                </a:cubicBezTo>
                <a:cubicBezTo>
                  <a:pt x="656809" y="1814216"/>
                  <a:pt x="658091" y="1820357"/>
                  <a:pt x="658091" y="1827393"/>
                </a:cubicBezTo>
                <a:cubicBezTo>
                  <a:pt x="658091" y="1834369"/>
                  <a:pt x="656809" y="1840467"/>
                  <a:pt x="654244" y="1845685"/>
                </a:cubicBezTo>
                <a:cubicBezTo>
                  <a:pt x="651679" y="1850903"/>
                  <a:pt x="648102" y="1854963"/>
                  <a:pt x="643514" y="1857865"/>
                </a:cubicBezTo>
                <a:cubicBezTo>
                  <a:pt x="638927" y="1860767"/>
                  <a:pt x="633584" y="1862218"/>
                  <a:pt x="627487" y="1862218"/>
                </a:cubicBezTo>
                <a:cubicBezTo>
                  <a:pt x="621389" y="1862218"/>
                  <a:pt x="616047" y="1860767"/>
                  <a:pt x="611459" y="1857865"/>
                </a:cubicBezTo>
                <a:cubicBezTo>
                  <a:pt x="606871" y="1854963"/>
                  <a:pt x="603295" y="1850903"/>
                  <a:pt x="600730" y="1845685"/>
                </a:cubicBezTo>
                <a:cubicBezTo>
                  <a:pt x="598165" y="1840467"/>
                  <a:pt x="596882" y="1834369"/>
                  <a:pt x="596882" y="1827393"/>
                </a:cubicBezTo>
                <a:cubicBezTo>
                  <a:pt x="596882" y="1820357"/>
                  <a:pt x="598165" y="1814216"/>
                  <a:pt x="600730" y="1808968"/>
                </a:cubicBezTo>
                <a:cubicBezTo>
                  <a:pt x="603295" y="1803721"/>
                  <a:pt x="606871" y="1799646"/>
                  <a:pt x="611459" y="1796744"/>
                </a:cubicBezTo>
                <a:cubicBezTo>
                  <a:pt x="616047" y="1793842"/>
                  <a:pt x="621389" y="1792391"/>
                  <a:pt x="627487" y="1792391"/>
                </a:cubicBezTo>
                <a:close/>
                <a:moveTo>
                  <a:pt x="483029" y="1792391"/>
                </a:moveTo>
                <a:cubicBezTo>
                  <a:pt x="485199" y="1792391"/>
                  <a:pt x="487697" y="1792647"/>
                  <a:pt x="490526" y="1793160"/>
                </a:cubicBezTo>
                <a:cubicBezTo>
                  <a:pt x="493355" y="1793673"/>
                  <a:pt x="496096" y="1794721"/>
                  <a:pt x="498749" y="1796304"/>
                </a:cubicBezTo>
                <a:cubicBezTo>
                  <a:pt x="501402" y="1797887"/>
                  <a:pt x="503607" y="1800276"/>
                  <a:pt x="505366" y="1803472"/>
                </a:cubicBezTo>
                <a:cubicBezTo>
                  <a:pt x="507126" y="1806667"/>
                  <a:pt x="508005" y="1810947"/>
                  <a:pt x="508005" y="1816312"/>
                </a:cubicBezTo>
                <a:lnTo>
                  <a:pt x="508005" y="1860811"/>
                </a:lnTo>
                <a:lnTo>
                  <a:pt x="497627" y="1860811"/>
                </a:lnTo>
                <a:lnTo>
                  <a:pt x="497627" y="1851665"/>
                </a:lnTo>
                <a:lnTo>
                  <a:pt x="497100" y="1851665"/>
                </a:lnTo>
                <a:cubicBezTo>
                  <a:pt x="496397" y="1853131"/>
                  <a:pt x="495223" y="1854699"/>
                  <a:pt x="493582" y="1856370"/>
                </a:cubicBezTo>
                <a:cubicBezTo>
                  <a:pt x="491940" y="1858041"/>
                  <a:pt x="489757" y="1859463"/>
                  <a:pt x="487030" y="1860635"/>
                </a:cubicBezTo>
                <a:cubicBezTo>
                  <a:pt x="484304" y="1861808"/>
                  <a:pt x="480977" y="1862394"/>
                  <a:pt x="477048" y="1862394"/>
                </a:cubicBezTo>
                <a:cubicBezTo>
                  <a:pt x="472769" y="1862394"/>
                  <a:pt x="468885" y="1861581"/>
                  <a:pt x="465396" y="1859954"/>
                </a:cubicBezTo>
                <a:cubicBezTo>
                  <a:pt x="461907" y="1858327"/>
                  <a:pt x="459137" y="1855967"/>
                  <a:pt x="457085" y="1852874"/>
                </a:cubicBezTo>
                <a:cubicBezTo>
                  <a:pt x="455033" y="1849782"/>
                  <a:pt x="454007" y="1846037"/>
                  <a:pt x="454007" y="1841639"/>
                </a:cubicBezTo>
                <a:cubicBezTo>
                  <a:pt x="454007" y="1837770"/>
                  <a:pt x="454770" y="1834626"/>
                  <a:pt x="456294" y="1832207"/>
                </a:cubicBezTo>
                <a:cubicBezTo>
                  <a:pt x="457818" y="1829789"/>
                  <a:pt x="459855" y="1827891"/>
                  <a:pt x="462406" y="1826513"/>
                </a:cubicBezTo>
                <a:cubicBezTo>
                  <a:pt x="464957" y="1825135"/>
                  <a:pt x="467778" y="1824102"/>
                  <a:pt x="470871" y="1823413"/>
                </a:cubicBezTo>
                <a:cubicBezTo>
                  <a:pt x="473964" y="1822724"/>
                  <a:pt x="477078" y="1822174"/>
                  <a:pt x="480214" y="1821764"/>
                </a:cubicBezTo>
                <a:cubicBezTo>
                  <a:pt x="484318" y="1821236"/>
                  <a:pt x="487653" y="1820833"/>
                  <a:pt x="490218" y="1820555"/>
                </a:cubicBezTo>
                <a:cubicBezTo>
                  <a:pt x="492783" y="1820276"/>
                  <a:pt x="494660" y="1819800"/>
                  <a:pt x="495846" y="1819126"/>
                </a:cubicBezTo>
                <a:cubicBezTo>
                  <a:pt x="497034" y="1818452"/>
                  <a:pt x="497627" y="1817279"/>
                  <a:pt x="497627" y="1815608"/>
                </a:cubicBezTo>
                <a:lnTo>
                  <a:pt x="497627" y="1815256"/>
                </a:lnTo>
                <a:cubicBezTo>
                  <a:pt x="497627" y="1810918"/>
                  <a:pt x="496448" y="1807547"/>
                  <a:pt x="494088" y="1805143"/>
                </a:cubicBezTo>
                <a:cubicBezTo>
                  <a:pt x="491728" y="1802739"/>
                  <a:pt x="488159" y="1801537"/>
                  <a:pt x="483380" y="1801537"/>
                </a:cubicBezTo>
                <a:cubicBezTo>
                  <a:pt x="478426" y="1801537"/>
                  <a:pt x="474542" y="1802622"/>
                  <a:pt x="471728" y="1804791"/>
                </a:cubicBezTo>
                <a:cubicBezTo>
                  <a:pt x="468914" y="1806960"/>
                  <a:pt x="466935" y="1809276"/>
                  <a:pt x="465792" y="1811738"/>
                </a:cubicBezTo>
                <a:lnTo>
                  <a:pt x="455942" y="1808221"/>
                </a:lnTo>
                <a:cubicBezTo>
                  <a:pt x="457701" y="1804117"/>
                  <a:pt x="460054" y="1800914"/>
                  <a:pt x="462999" y="1798613"/>
                </a:cubicBezTo>
                <a:cubicBezTo>
                  <a:pt x="465946" y="1796312"/>
                  <a:pt x="469170" y="1794699"/>
                  <a:pt x="472673" y="1793776"/>
                </a:cubicBezTo>
                <a:cubicBezTo>
                  <a:pt x="476177" y="1792853"/>
                  <a:pt x="479628" y="1792391"/>
                  <a:pt x="483029" y="1792391"/>
                </a:cubicBezTo>
                <a:close/>
                <a:moveTo>
                  <a:pt x="411753" y="1792391"/>
                </a:moveTo>
                <a:cubicBezTo>
                  <a:pt x="417440" y="1792391"/>
                  <a:pt x="422454" y="1793813"/>
                  <a:pt x="426792" y="1796656"/>
                </a:cubicBezTo>
                <a:cubicBezTo>
                  <a:pt x="431130" y="1799500"/>
                  <a:pt x="434516" y="1803530"/>
                  <a:pt x="436949" y="1808748"/>
                </a:cubicBezTo>
                <a:cubicBezTo>
                  <a:pt x="439382" y="1813966"/>
                  <a:pt x="440599" y="1820123"/>
                  <a:pt x="440599" y="1827217"/>
                </a:cubicBezTo>
                <a:cubicBezTo>
                  <a:pt x="440599" y="1834369"/>
                  <a:pt x="439382" y="1840562"/>
                  <a:pt x="436949" y="1845795"/>
                </a:cubicBezTo>
                <a:cubicBezTo>
                  <a:pt x="434516" y="1851027"/>
                  <a:pt x="431145" y="1855073"/>
                  <a:pt x="426837" y="1857931"/>
                </a:cubicBezTo>
                <a:cubicBezTo>
                  <a:pt x="422527" y="1860789"/>
                  <a:pt x="417558" y="1862218"/>
                  <a:pt x="411929" y="1862218"/>
                </a:cubicBezTo>
                <a:cubicBezTo>
                  <a:pt x="407591" y="1862218"/>
                  <a:pt x="404117" y="1861493"/>
                  <a:pt x="401508" y="1860042"/>
                </a:cubicBezTo>
                <a:cubicBezTo>
                  <a:pt x="398899" y="1858591"/>
                  <a:pt x="396891" y="1856934"/>
                  <a:pt x="395485" y="1855073"/>
                </a:cubicBezTo>
                <a:cubicBezTo>
                  <a:pt x="394077" y="1853211"/>
                  <a:pt x="392992" y="1851665"/>
                  <a:pt x="392230" y="1850434"/>
                </a:cubicBezTo>
                <a:lnTo>
                  <a:pt x="391351" y="1850434"/>
                </a:lnTo>
                <a:lnTo>
                  <a:pt x="391351" y="1886139"/>
                </a:lnTo>
                <a:lnTo>
                  <a:pt x="380973" y="1886139"/>
                </a:lnTo>
                <a:lnTo>
                  <a:pt x="380973" y="1793270"/>
                </a:lnTo>
                <a:lnTo>
                  <a:pt x="390999" y="1793270"/>
                </a:lnTo>
                <a:lnTo>
                  <a:pt x="390999" y="1803999"/>
                </a:lnTo>
                <a:lnTo>
                  <a:pt x="392230" y="1803999"/>
                </a:lnTo>
                <a:cubicBezTo>
                  <a:pt x="392992" y="1802827"/>
                  <a:pt x="394055" y="1801325"/>
                  <a:pt x="395418" y="1799492"/>
                </a:cubicBezTo>
                <a:cubicBezTo>
                  <a:pt x="396781" y="1797660"/>
                  <a:pt x="398745" y="1796018"/>
                  <a:pt x="401311" y="1794567"/>
                </a:cubicBezTo>
                <a:cubicBezTo>
                  <a:pt x="403875" y="1793116"/>
                  <a:pt x="407356" y="1792391"/>
                  <a:pt x="411753" y="1792391"/>
                </a:cubicBezTo>
                <a:close/>
                <a:moveTo>
                  <a:pt x="345634" y="1792391"/>
                </a:moveTo>
                <a:cubicBezTo>
                  <a:pt x="350383" y="1792391"/>
                  <a:pt x="354508" y="1793219"/>
                  <a:pt x="358011" y="1794875"/>
                </a:cubicBezTo>
                <a:cubicBezTo>
                  <a:pt x="361515" y="1796532"/>
                  <a:pt x="364227" y="1798774"/>
                  <a:pt x="366146" y="1801603"/>
                </a:cubicBezTo>
                <a:cubicBezTo>
                  <a:pt x="368067" y="1804432"/>
                  <a:pt x="369027" y="1807634"/>
                  <a:pt x="369027" y="1811211"/>
                </a:cubicBezTo>
                <a:cubicBezTo>
                  <a:pt x="369027" y="1815022"/>
                  <a:pt x="367956" y="1818100"/>
                  <a:pt x="365816" y="1820445"/>
                </a:cubicBezTo>
                <a:cubicBezTo>
                  <a:pt x="363676" y="1822790"/>
                  <a:pt x="360994" y="1824461"/>
                  <a:pt x="357770" y="1825458"/>
                </a:cubicBezTo>
                <a:lnTo>
                  <a:pt x="357770" y="1826161"/>
                </a:lnTo>
                <a:cubicBezTo>
                  <a:pt x="360320" y="1826337"/>
                  <a:pt x="362541" y="1827151"/>
                  <a:pt x="364432" y="1828602"/>
                </a:cubicBezTo>
                <a:cubicBezTo>
                  <a:pt x="366322" y="1830053"/>
                  <a:pt x="367795" y="1831944"/>
                  <a:pt x="368851" y="1834274"/>
                </a:cubicBezTo>
                <a:cubicBezTo>
                  <a:pt x="369906" y="1836605"/>
                  <a:pt x="370434" y="1839177"/>
                  <a:pt x="370434" y="1841991"/>
                </a:cubicBezTo>
                <a:cubicBezTo>
                  <a:pt x="370434" y="1846095"/>
                  <a:pt x="369335" y="1849664"/>
                  <a:pt x="367135" y="1852698"/>
                </a:cubicBezTo>
                <a:cubicBezTo>
                  <a:pt x="364938" y="1855732"/>
                  <a:pt x="361917" y="1858078"/>
                  <a:pt x="358077" y="1859734"/>
                </a:cubicBezTo>
                <a:cubicBezTo>
                  <a:pt x="354237" y="1861390"/>
                  <a:pt x="349854" y="1862218"/>
                  <a:pt x="344930" y="1862218"/>
                </a:cubicBezTo>
                <a:cubicBezTo>
                  <a:pt x="340151" y="1862218"/>
                  <a:pt x="335871" y="1861434"/>
                  <a:pt x="332090" y="1859866"/>
                </a:cubicBezTo>
                <a:cubicBezTo>
                  <a:pt x="328308" y="1858298"/>
                  <a:pt x="325311" y="1856113"/>
                  <a:pt x="323098" y="1853314"/>
                </a:cubicBezTo>
                <a:cubicBezTo>
                  <a:pt x="320884" y="1850514"/>
                  <a:pt x="319719" y="1847268"/>
                  <a:pt x="319603" y="1843574"/>
                </a:cubicBezTo>
                <a:lnTo>
                  <a:pt x="330683" y="1843574"/>
                </a:lnTo>
                <a:cubicBezTo>
                  <a:pt x="330917" y="1846623"/>
                  <a:pt x="332302" y="1848939"/>
                  <a:pt x="334838" y="1850522"/>
                </a:cubicBezTo>
                <a:cubicBezTo>
                  <a:pt x="337375" y="1852105"/>
                  <a:pt x="340680" y="1852896"/>
                  <a:pt x="344754" y="1852896"/>
                </a:cubicBezTo>
                <a:cubicBezTo>
                  <a:pt x="348916" y="1852896"/>
                  <a:pt x="352478" y="1852039"/>
                  <a:pt x="355439" y="1850324"/>
                </a:cubicBezTo>
                <a:cubicBezTo>
                  <a:pt x="358400" y="1848609"/>
                  <a:pt x="359880" y="1845831"/>
                  <a:pt x="359880" y="1841991"/>
                </a:cubicBezTo>
                <a:cubicBezTo>
                  <a:pt x="359880" y="1839734"/>
                  <a:pt x="359323" y="1837763"/>
                  <a:pt x="358210" y="1836077"/>
                </a:cubicBezTo>
                <a:cubicBezTo>
                  <a:pt x="357096" y="1834391"/>
                  <a:pt x="355528" y="1833080"/>
                  <a:pt x="353504" y="1832141"/>
                </a:cubicBezTo>
                <a:cubicBezTo>
                  <a:pt x="351482" y="1831203"/>
                  <a:pt x="349093" y="1830734"/>
                  <a:pt x="346337" y="1830734"/>
                </a:cubicBezTo>
                <a:lnTo>
                  <a:pt x="334729" y="1830734"/>
                </a:lnTo>
                <a:lnTo>
                  <a:pt x="334729" y="1821412"/>
                </a:lnTo>
                <a:lnTo>
                  <a:pt x="346337" y="1821412"/>
                </a:lnTo>
                <a:cubicBezTo>
                  <a:pt x="350471" y="1821412"/>
                  <a:pt x="353527" y="1820474"/>
                  <a:pt x="355505" y="1818598"/>
                </a:cubicBezTo>
                <a:cubicBezTo>
                  <a:pt x="357484" y="1816722"/>
                  <a:pt x="358473" y="1814377"/>
                  <a:pt x="358473" y="1811563"/>
                </a:cubicBezTo>
                <a:cubicBezTo>
                  <a:pt x="358473" y="1808543"/>
                  <a:pt x="357403" y="1806117"/>
                  <a:pt x="355263" y="1804285"/>
                </a:cubicBezTo>
                <a:cubicBezTo>
                  <a:pt x="353123" y="1802453"/>
                  <a:pt x="350089" y="1801537"/>
                  <a:pt x="346161" y="1801537"/>
                </a:cubicBezTo>
                <a:cubicBezTo>
                  <a:pt x="342203" y="1801537"/>
                  <a:pt x="338906" y="1802424"/>
                  <a:pt x="336267" y="1804197"/>
                </a:cubicBezTo>
                <a:cubicBezTo>
                  <a:pt x="333629" y="1805971"/>
                  <a:pt x="332236" y="1808250"/>
                  <a:pt x="332090" y="1811035"/>
                </a:cubicBezTo>
                <a:lnTo>
                  <a:pt x="321185" y="1811035"/>
                </a:lnTo>
                <a:cubicBezTo>
                  <a:pt x="321302" y="1807400"/>
                  <a:pt x="322417" y="1804183"/>
                  <a:pt x="324527" y="1801383"/>
                </a:cubicBezTo>
                <a:cubicBezTo>
                  <a:pt x="326637" y="1798584"/>
                  <a:pt x="329510" y="1796385"/>
                  <a:pt x="333145" y="1794787"/>
                </a:cubicBezTo>
                <a:cubicBezTo>
                  <a:pt x="336781" y="1793190"/>
                  <a:pt x="340943" y="1792391"/>
                  <a:pt x="345634" y="1792391"/>
                </a:cubicBezTo>
                <a:close/>
                <a:moveTo>
                  <a:pt x="283004" y="1792391"/>
                </a:moveTo>
                <a:cubicBezTo>
                  <a:pt x="285173" y="1792391"/>
                  <a:pt x="287672" y="1792647"/>
                  <a:pt x="290502" y="1793160"/>
                </a:cubicBezTo>
                <a:cubicBezTo>
                  <a:pt x="293330" y="1793673"/>
                  <a:pt x="296071" y="1794721"/>
                  <a:pt x="298724" y="1796304"/>
                </a:cubicBezTo>
                <a:cubicBezTo>
                  <a:pt x="301377" y="1797887"/>
                  <a:pt x="303583" y="1800276"/>
                  <a:pt x="305341" y="1803472"/>
                </a:cubicBezTo>
                <a:cubicBezTo>
                  <a:pt x="307100" y="1806667"/>
                  <a:pt x="307980" y="1810947"/>
                  <a:pt x="307980" y="1816312"/>
                </a:cubicBezTo>
                <a:lnTo>
                  <a:pt x="307980" y="1860811"/>
                </a:lnTo>
                <a:lnTo>
                  <a:pt x="297602" y="1860811"/>
                </a:lnTo>
                <a:lnTo>
                  <a:pt x="297602" y="1851665"/>
                </a:lnTo>
                <a:lnTo>
                  <a:pt x="297075" y="1851665"/>
                </a:lnTo>
                <a:cubicBezTo>
                  <a:pt x="296371" y="1853131"/>
                  <a:pt x="295199" y="1854699"/>
                  <a:pt x="293557" y="1856370"/>
                </a:cubicBezTo>
                <a:cubicBezTo>
                  <a:pt x="291916" y="1858041"/>
                  <a:pt x="289731" y="1859463"/>
                  <a:pt x="287006" y="1860635"/>
                </a:cubicBezTo>
                <a:cubicBezTo>
                  <a:pt x="284279" y="1861808"/>
                  <a:pt x="280952" y="1862394"/>
                  <a:pt x="277024" y="1862394"/>
                </a:cubicBezTo>
                <a:cubicBezTo>
                  <a:pt x="272743" y="1862394"/>
                  <a:pt x="268859" y="1861581"/>
                  <a:pt x="265371" y="1859954"/>
                </a:cubicBezTo>
                <a:cubicBezTo>
                  <a:pt x="261883" y="1858327"/>
                  <a:pt x="259113" y="1855967"/>
                  <a:pt x="257061" y="1852874"/>
                </a:cubicBezTo>
                <a:cubicBezTo>
                  <a:pt x="255009" y="1849782"/>
                  <a:pt x="253983" y="1846037"/>
                  <a:pt x="253983" y="1841639"/>
                </a:cubicBezTo>
                <a:cubicBezTo>
                  <a:pt x="253983" y="1837770"/>
                  <a:pt x="254744" y="1834626"/>
                  <a:pt x="256269" y="1832207"/>
                </a:cubicBezTo>
                <a:cubicBezTo>
                  <a:pt x="257794" y="1829789"/>
                  <a:pt x="259831" y="1827891"/>
                  <a:pt x="262381" y="1826513"/>
                </a:cubicBezTo>
                <a:cubicBezTo>
                  <a:pt x="264931" y="1825135"/>
                  <a:pt x="267753" y="1824102"/>
                  <a:pt x="270845" y="1823413"/>
                </a:cubicBezTo>
                <a:cubicBezTo>
                  <a:pt x="273938" y="1822724"/>
                  <a:pt x="277053" y="1822174"/>
                  <a:pt x="280190" y="1821764"/>
                </a:cubicBezTo>
                <a:cubicBezTo>
                  <a:pt x="284294" y="1821236"/>
                  <a:pt x="287628" y="1820833"/>
                  <a:pt x="290193" y="1820555"/>
                </a:cubicBezTo>
                <a:cubicBezTo>
                  <a:pt x="292758" y="1820276"/>
                  <a:pt x="294634" y="1819800"/>
                  <a:pt x="295821" y="1819126"/>
                </a:cubicBezTo>
                <a:cubicBezTo>
                  <a:pt x="297009" y="1818452"/>
                  <a:pt x="297602" y="1817279"/>
                  <a:pt x="297602" y="1815608"/>
                </a:cubicBezTo>
                <a:lnTo>
                  <a:pt x="297602" y="1815256"/>
                </a:lnTo>
                <a:cubicBezTo>
                  <a:pt x="297602" y="1810918"/>
                  <a:pt x="296422" y="1807547"/>
                  <a:pt x="294063" y="1805143"/>
                </a:cubicBezTo>
                <a:cubicBezTo>
                  <a:pt x="291703" y="1802739"/>
                  <a:pt x="288134" y="1801537"/>
                  <a:pt x="283356" y="1801537"/>
                </a:cubicBezTo>
                <a:cubicBezTo>
                  <a:pt x="278402" y="1801537"/>
                  <a:pt x="274517" y="1802622"/>
                  <a:pt x="271704" y="1804791"/>
                </a:cubicBezTo>
                <a:cubicBezTo>
                  <a:pt x="268889" y="1806960"/>
                  <a:pt x="266910" y="1809276"/>
                  <a:pt x="265767" y="1811738"/>
                </a:cubicBezTo>
                <a:lnTo>
                  <a:pt x="255917" y="1808221"/>
                </a:lnTo>
                <a:cubicBezTo>
                  <a:pt x="257676" y="1804117"/>
                  <a:pt x="260028" y="1800914"/>
                  <a:pt x="262975" y="1798613"/>
                </a:cubicBezTo>
                <a:cubicBezTo>
                  <a:pt x="265920" y="1796312"/>
                  <a:pt x="269145" y="1794699"/>
                  <a:pt x="272648" y="1793776"/>
                </a:cubicBezTo>
                <a:cubicBezTo>
                  <a:pt x="276151" y="1792853"/>
                  <a:pt x="279603" y="1792391"/>
                  <a:pt x="283004" y="1792391"/>
                </a:cubicBezTo>
                <a:close/>
                <a:moveTo>
                  <a:pt x="193261" y="1780430"/>
                </a:moveTo>
                <a:lnTo>
                  <a:pt x="193261" y="1818246"/>
                </a:lnTo>
                <a:lnTo>
                  <a:pt x="212608" y="1818246"/>
                </a:lnTo>
                <a:cubicBezTo>
                  <a:pt x="217445" y="1818246"/>
                  <a:pt x="221330" y="1817411"/>
                  <a:pt x="224260" y="1815740"/>
                </a:cubicBezTo>
                <a:cubicBezTo>
                  <a:pt x="227192" y="1814069"/>
                  <a:pt x="229325" y="1811804"/>
                  <a:pt x="230658" y="1808946"/>
                </a:cubicBezTo>
                <a:cubicBezTo>
                  <a:pt x="231992" y="1806088"/>
                  <a:pt x="232659" y="1802856"/>
                  <a:pt x="232659" y="1799250"/>
                </a:cubicBezTo>
                <a:cubicBezTo>
                  <a:pt x="232659" y="1795645"/>
                  <a:pt x="231992" y="1792420"/>
                  <a:pt x="230658" y="1789577"/>
                </a:cubicBezTo>
                <a:cubicBezTo>
                  <a:pt x="229325" y="1786733"/>
                  <a:pt x="227177" y="1784498"/>
                  <a:pt x="224217" y="1782871"/>
                </a:cubicBezTo>
                <a:cubicBezTo>
                  <a:pt x="221256" y="1781244"/>
                  <a:pt x="217328" y="1780430"/>
                  <a:pt x="212432" y="1780430"/>
                </a:cubicBezTo>
                <a:close/>
                <a:moveTo>
                  <a:pt x="182356" y="1770757"/>
                </a:moveTo>
                <a:lnTo>
                  <a:pt x="212784" y="1770757"/>
                </a:lnTo>
                <a:cubicBezTo>
                  <a:pt x="219849" y="1770757"/>
                  <a:pt x="225631" y="1772024"/>
                  <a:pt x="230131" y="1774560"/>
                </a:cubicBezTo>
                <a:cubicBezTo>
                  <a:pt x="234631" y="1777096"/>
                  <a:pt x="237965" y="1780518"/>
                  <a:pt x="240134" y="1784828"/>
                </a:cubicBezTo>
                <a:cubicBezTo>
                  <a:pt x="242304" y="1789137"/>
                  <a:pt x="243388" y="1793944"/>
                  <a:pt x="243388" y="1799250"/>
                </a:cubicBezTo>
                <a:cubicBezTo>
                  <a:pt x="243388" y="1804556"/>
                  <a:pt x="242311" y="1809379"/>
                  <a:pt x="240156" y="1813717"/>
                </a:cubicBezTo>
                <a:cubicBezTo>
                  <a:pt x="238002" y="1818056"/>
                  <a:pt x="234683" y="1821508"/>
                  <a:pt x="230197" y="1824073"/>
                </a:cubicBezTo>
                <a:cubicBezTo>
                  <a:pt x="225712" y="1826638"/>
                  <a:pt x="219966" y="1827920"/>
                  <a:pt x="212960" y="1827920"/>
                </a:cubicBezTo>
                <a:lnTo>
                  <a:pt x="193261" y="1827920"/>
                </a:lnTo>
                <a:lnTo>
                  <a:pt x="193261" y="1860811"/>
                </a:lnTo>
                <a:lnTo>
                  <a:pt x="182356" y="1860811"/>
                </a:lnTo>
                <a:close/>
                <a:moveTo>
                  <a:pt x="2840926" y="1767942"/>
                </a:moveTo>
                <a:lnTo>
                  <a:pt x="2846203" y="1774274"/>
                </a:lnTo>
                <a:cubicBezTo>
                  <a:pt x="2844151" y="1776268"/>
                  <a:pt x="2841776" y="1777660"/>
                  <a:pt x="2839080" y="1778452"/>
                </a:cubicBezTo>
                <a:cubicBezTo>
                  <a:pt x="2836382" y="1779243"/>
                  <a:pt x="2833334" y="1779727"/>
                  <a:pt x="2829933" y="1779903"/>
                </a:cubicBezTo>
                <a:cubicBezTo>
                  <a:pt x="2826533" y="1780079"/>
                  <a:pt x="2822751" y="1780255"/>
                  <a:pt x="2818589" y="1780430"/>
                </a:cubicBezTo>
                <a:cubicBezTo>
                  <a:pt x="2813898" y="1780606"/>
                  <a:pt x="2810014" y="1781750"/>
                  <a:pt x="2806936" y="1783860"/>
                </a:cubicBezTo>
                <a:cubicBezTo>
                  <a:pt x="2803858" y="1785971"/>
                  <a:pt x="2801483" y="1789020"/>
                  <a:pt x="2799812" y="1793006"/>
                </a:cubicBezTo>
                <a:cubicBezTo>
                  <a:pt x="2798142" y="1796993"/>
                  <a:pt x="2797071" y="1801889"/>
                  <a:pt x="2796603" y="1807693"/>
                </a:cubicBezTo>
                <a:lnTo>
                  <a:pt x="2797482" y="1807693"/>
                </a:lnTo>
                <a:cubicBezTo>
                  <a:pt x="2799769" y="1803472"/>
                  <a:pt x="2802934" y="1800364"/>
                  <a:pt x="2806980" y="1798371"/>
                </a:cubicBezTo>
                <a:cubicBezTo>
                  <a:pt x="2811025" y="1796378"/>
                  <a:pt x="2815364" y="1795381"/>
                  <a:pt x="2819996" y="1795381"/>
                </a:cubicBezTo>
                <a:cubicBezTo>
                  <a:pt x="2825272" y="1795381"/>
                  <a:pt x="2830021" y="1796612"/>
                  <a:pt x="2834243" y="1799075"/>
                </a:cubicBezTo>
                <a:cubicBezTo>
                  <a:pt x="2838464" y="1801537"/>
                  <a:pt x="2841806" y="1805187"/>
                  <a:pt x="2844268" y="1810024"/>
                </a:cubicBezTo>
                <a:cubicBezTo>
                  <a:pt x="2846731" y="1814860"/>
                  <a:pt x="2847962" y="1820826"/>
                  <a:pt x="2847962" y="1827920"/>
                </a:cubicBezTo>
                <a:cubicBezTo>
                  <a:pt x="2847962" y="1834985"/>
                  <a:pt x="2846708" y="1841082"/>
                  <a:pt x="2844202" y="1846212"/>
                </a:cubicBezTo>
                <a:cubicBezTo>
                  <a:pt x="2841696" y="1851343"/>
                  <a:pt x="2838193" y="1855293"/>
                  <a:pt x="2833693" y="1858063"/>
                </a:cubicBezTo>
                <a:cubicBezTo>
                  <a:pt x="2829193" y="1860833"/>
                  <a:pt x="2823924" y="1862218"/>
                  <a:pt x="2817885" y="1862218"/>
                </a:cubicBezTo>
                <a:cubicBezTo>
                  <a:pt x="2811846" y="1862218"/>
                  <a:pt x="2806555" y="1860789"/>
                  <a:pt x="2802011" y="1857931"/>
                </a:cubicBezTo>
                <a:cubicBezTo>
                  <a:pt x="2797467" y="1855073"/>
                  <a:pt x="2793935" y="1850822"/>
                  <a:pt x="2791414" y="1845179"/>
                </a:cubicBezTo>
                <a:cubicBezTo>
                  <a:pt x="2788893" y="1839536"/>
                  <a:pt x="2787632" y="1832552"/>
                  <a:pt x="2787632" y="1824226"/>
                </a:cubicBezTo>
                <a:lnTo>
                  <a:pt x="2787632" y="1817015"/>
                </a:lnTo>
                <a:cubicBezTo>
                  <a:pt x="2787632" y="1801977"/>
                  <a:pt x="2790190" y="1790573"/>
                  <a:pt x="2795306" y="1782805"/>
                </a:cubicBezTo>
                <a:cubicBezTo>
                  <a:pt x="2800421" y="1775037"/>
                  <a:pt x="2808123" y="1771020"/>
                  <a:pt x="2818413" y="1770757"/>
                </a:cubicBezTo>
                <a:cubicBezTo>
                  <a:pt x="2822047" y="1770639"/>
                  <a:pt x="2825287" y="1770610"/>
                  <a:pt x="2828131" y="1770669"/>
                </a:cubicBezTo>
                <a:cubicBezTo>
                  <a:pt x="2830974" y="1770727"/>
                  <a:pt x="2833451" y="1770595"/>
                  <a:pt x="2835562" y="1770273"/>
                </a:cubicBezTo>
                <a:cubicBezTo>
                  <a:pt x="2837672" y="1769950"/>
                  <a:pt x="2839460" y="1769174"/>
                  <a:pt x="2840926" y="1767942"/>
                </a:cubicBezTo>
                <a:close/>
                <a:moveTo>
                  <a:pt x="573977" y="1767942"/>
                </a:moveTo>
                <a:lnTo>
                  <a:pt x="579253" y="1774274"/>
                </a:lnTo>
                <a:cubicBezTo>
                  <a:pt x="577201" y="1776268"/>
                  <a:pt x="574827" y="1777660"/>
                  <a:pt x="572129" y="1778452"/>
                </a:cubicBezTo>
                <a:cubicBezTo>
                  <a:pt x="569432" y="1779243"/>
                  <a:pt x="566384" y="1779727"/>
                  <a:pt x="562983" y="1779903"/>
                </a:cubicBezTo>
                <a:cubicBezTo>
                  <a:pt x="559583" y="1780079"/>
                  <a:pt x="555801" y="1780255"/>
                  <a:pt x="551638" y="1780430"/>
                </a:cubicBezTo>
                <a:cubicBezTo>
                  <a:pt x="546948" y="1780606"/>
                  <a:pt x="543064" y="1781750"/>
                  <a:pt x="539986" y="1783860"/>
                </a:cubicBezTo>
                <a:cubicBezTo>
                  <a:pt x="536908" y="1785971"/>
                  <a:pt x="534533" y="1789020"/>
                  <a:pt x="532862" y="1793006"/>
                </a:cubicBezTo>
                <a:cubicBezTo>
                  <a:pt x="531191" y="1796993"/>
                  <a:pt x="530122" y="1801889"/>
                  <a:pt x="529653" y="1807693"/>
                </a:cubicBezTo>
                <a:lnTo>
                  <a:pt x="530532" y="1807693"/>
                </a:lnTo>
                <a:cubicBezTo>
                  <a:pt x="532819" y="1803472"/>
                  <a:pt x="535985" y="1800364"/>
                  <a:pt x="540031" y="1798371"/>
                </a:cubicBezTo>
                <a:cubicBezTo>
                  <a:pt x="544075" y="1796378"/>
                  <a:pt x="548414" y="1795381"/>
                  <a:pt x="553046" y="1795381"/>
                </a:cubicBezTo>
                <a:cubicBezTo>
                  <a:pt x="558322" y="1795381"/>
                  <a:pt x="563072" y="1796612"/>
                  <a:pt x="567292" y="1799075"/>
                </a:cubicBezTo>
                <a:cubicBezTo>
                  <a:pt x="571514" y="1801537"/>
                  <a:pt x="574856" y="1805187"/>
                  <a:pt x="577319" y="1810024"/>
                </a:cubicBezTo>
                <a:cubicBezTo>
                  <a:pt x="579780" y="1814860"/>
                  <a:pt x="581012" y="1820826"/>
                  <a:pt x="581012" y="1827920"/>
                </a:cubicBezTo>
                <a:cubicBezTo>
                  <a:pt x="581012" y="1834985"/>
                  <a:pt x="579758" y="1841082"/>
                  <a:pt x="577252" y="1846212"/>
                </a:cubicBezTo>
                <a:cubicBezTo>
                  <a:pt x="574746" y="1851343"/>
                  <a:pt x="571243" y="1855293"/>
                  <a:pt x="566743" y="1858063"/>
                </a:cubicBezTo>
                <a:cubicBezTo>
                  <a:pt x="562243" y="1860833"/>
                  <a:pt x="556974" y="1862218"/>
                  <a:pt x="550936" y="1862218"/>
                </a:cubicBezTo>
                <a:cubicBezTo>
                  <a:pt x="544896" y="1862218"/>
                  <a:pt x="539605" y="1860789"/>
                  <a:pt x="535062" y="1857931"/>
                </a:cubicBezTo>
                <a:cubicBezTo>
                  <a:pt x="530517" y="1855073"/>
                  <a:pt x="526985" y="1850822"/>
                  <a:pt x="524464" y="1845179"/>
                </a:cubicBezTo>
                <a:cubicBezTo>
                  <a:pt x="521943" y="1839536"/>
                  <a:pt x="520682" y="1832552"/>
                  <a:pt x="520682" y="1824226"/>
                </a:cubicBezTo>
                <a:lnTo>
                  <a:pt x="520682" y="1817015"/>
                </a:lnTo>
                <a:cubicBezTo>
                  <a:pt x="520682" y="1801977"/>
                  <a:pt x="523240" y="1790573"/>
                  <a:pt x="528355" y="1782805"/>
                </a:cubicBezTo>
                <a:cubicBezTo>
                  <a:pt x="533471" y="1775037"/>
                  <a:pt x="541173" y="1771020"/>
                  <a:pt x="551463" y="1770757"/>
                </a:cubicBezTo>
                <a:cubicBezTo>
                  <a:pt x="555098" y="1770639"/>
                  <a:pt x="558337" y="1770610"/>
                  <a:pt x="561181" y="1770669"/>
                </a:cubicBezTo>
                <a:cubicBezTo>
                  <a:pt x="564024" y="1770727"/>
                  <a:pt x="566502" y="1770595"/>
                  <a:pt x="568612" y="1770273"/>
                </a:cubicBezTo>
                <a:cubicBezTo>
                  <a:pt x="570722" y="1769950"/>
                  <a:pt x="572510" y="1769174"/>
                  <a:pt x="573977" y="1767942"/>
                </a:cubicBezTo>
                <a:close/>
                <a:moveTo>
                  <a:pt x="486073" y="1601959"/>
                </a:moveTo>
                <a:lnTo>
                  <a:pt x="486073" y="1622713"/>
                </a:lnTo>
                <a:lnTo>
                  <a:pt x="508059" y="1622713"/>
                </a:lnTo>
                <a:cubicBezTo>
                  <a:pt x="511636" y="1622713"/>
                  <a:pt x="514435" y="1621863"/>
                  <a:pt x="516457" y="1620163"/>
                </a:cubicBezTo>
                <a:cubicBezTo>
                  <a:pt x="518480" y="1618463"/>
                  <a:pt x="519492" y="1616147"/>
                  <a:pt x="519492" y="1613215"/>
                </a:cubicBezTo>
                <a:cubicBezTo>
                  <a:pt x="519492" y="1609727"/>
                  <a:pt x="518480" y="1606979"/>
                  <a:pt x="516457" y="1604971"/>
                </a:cubicBezTo>
                <a:cubicBezTo>
                  <a:pt x="514435" y="1602963"/>
                  <a:pt x="511636" y="1601959"/>
                  <a:pt x="508059" y="1601959"/>
                </a:cubicBezTo>
                <a:close/>
                <a:moveTo>
                  <a:pt x="1200976" y="1598793"/>
                </a:moveTo>
                <a:lnTo>
                  <a:pt x="1200976" y="1622537"/>
                </a:lnTo>
                <a:lnTo>
                  <a:pt x="1218916" y="1622537"/>
                </a:lnTo>
                <a:cubicBezTo>
                  <a:pt x="1223020" y="1622537"/>
                  <a:pt x="1226391" y="1621453"/>
                  <a:pt x="1229030" y="1619283"/>
                </a:cubicBezTo>
                <a:cubicBezTo>
                  <a:pt x="1231668" y="1617114"/>
                  <a:pt x="1232987" y="1614329"/>
                  <a:pt x="1232987" y="1610929"/>
                </a:cubicBezTo>
                <a:cubicBezTo>
                  <a:pt x="1232987" y="1607352"/>
                  <a:pt x="1231668" y="1604436"/>
                  <a:pt x="1229030" y="1602178"/>
                </a:cubicBezTo>
                <a:cubicBezTo>
                  <a:pt x="1226391" y="1599921"/>
                  <a:pt x="1223020" y="1598793"/>
                  <a:pt x="1218916" y="1598793"/>
                </a:cubicBezTo>
                <a:close/>
                <a:moveTo>
                  <a:pt x="2774102" y="1598265"/>
                </a:moveTo>
                <a:cubicBezTo>
                  <a:pt x="2773663" y="1598793"/>
                  <a:pt x="2772703" y="1599269"/>
                  <a:pt x="2771222" y="1599694"/>
                </a:cubicBezTo>
                <a:cubicBezTo>
                  <a:pt x="2769742" y="1600119"/>
                  <a:pt x="2768041" y="1600485"/>
                  <a:pt x="2766122" y="1600793"/>
                </a:cubicBezTo>
                <a:cubicBezTo>
                  <a:pt x="2764201" y="1601101"/>
                  <a:pt x="2762340" y="1601365"/>
                  <a:pt x="2760537" y="1601585"/>
                </a:cubicBezTo>
                <a:cubicBezTo>
                  <a:pt x="2758734" y="1601805"/>
                  <a:pt x="2757276" y="1601988"/>
                  <a:pt x="2756162" y="1602134"/>
                </a:cubicBezTo>
                <a:cubicBezTo>
                  <a:pt x="2753465" y="1602486"/>
                  <a:pt x="2750951" y="1603050"/>
                  <a:pt x="2748621" y="1603827"/>
                </a:cubicBezTo>
                <a:cubicBezTo>
                  <a:pt x="2746290" y="1604604"/>
                  <a:pt x="2744414" y="1605762"/>
                  <a:pt x="2742992" y="1607301"/>
                </a:cubicBezTo>
                <a:cubicBezTo>
                  <a:pt x="2741570" y="1608840"/>
                  <a:pt x="2740859" y="1610929"/>
                  <a:pt x="2740859" y="1613567"/>
                </a:cubicBezTo>
                <a:cubicBezTo>
                  <a:pt x="2740859" y="1617173"/>
                  <a:pt x="2742201" y="1619892"/>
                  <a:pt x="2744883" y="1621724"/>
                </a:cubicBezTo>
                <a:cubicBezTo>
                  <a:pt x="2747565" y="1623556"/>
                  <a:pt x="2750973" y="1624472"/>
                  <a:pt x="2755107" y="1624472"/>
                </a:cubicBezTo>
                <a:cubicBezTo>
                  <a:pt x="2759211" y="1624472"/>
                  <a:pt x="2762677" y="1623666"/>
                  <a:pt x="2765506" y="1622054"/>
                </a:cubicBezTo>
                <a:cubicBezTo>
                  <a:pt x="2768335" y="1620441"/>
                  <a:pt x="2770475" y="1618360"/>
                  <a:pt x="2771926" y="1615810"/>
                </a:cubicBezTo>
                <a:cubicBezTo>
                  <a:pt x="2773377" y="1613259"/>
                  <a:pt x="2774102" y="1610577"/>
                  <a:pt x="2774102" y="1607763"/>
                </a:cubicBezTo>
                <a:close/>
                <a:moveTo>
                  <a:pt x="2002577" y="1598265"/>
                </a:moveTo>
                <a:cubicBezTo>
                  <a:pt x="2002138" y="1598793"/>
                  <a:pt x="2001177" y="1599269"/>
                  <a:pt x="1999697" y="1599694"/>
                </a:cubicBezTo>
                <a:cubicBezTo>
                  <a:pt x="1998217" y="1600119"/>
                  <a:pt x="1996516" y="1600485"/>
                  <a:pt x="1994596" y="1600793"/>
                </a:cubicBezTo>
                <a:cubicBezTo>
                  <a:pt x="1992676" y="1601101"/>
                  <a:pt x="1990815" y="1601365"/>
                  <a:pt x="1989012" y="1601585"/>
                </a:cubicBezTo>
                <a:cubicBezTo>
                  <a:pt x="1987209" y="1601805"/>
                  <a:pt x="1985751" y="1601988"/>
                  <a:pt x="1984637" y="1602134"/>
                </a:cubicBezTo>
                <a:cubicBezTo>
                  <a:pt x="1981940" y="1602486"/>
                  <a:pt x="1979426" y="1603050"/>
                  <a:pt x="1977096" y="1603827"/>
                </a:cubicBezTo>
                <a:cubicBezTo>
                  <a:pt x="1974765" y="1604604"/>
                  <a:pt x="1972889" y="1605762"/>
                  <a:pt x="1971467" y="1607301"/>
                </a:cubicBezTo>
                <a:cubicBezTo>
                  <a:pt x="1970045" y="1608840"/>
                  <a:pt x="1969335" y="1610929"/>
                  <a:pt x="1969335" y="1613567"/>
                </a:cubicBezTo>
                <a:cubicBezTo>
                  <a:pt x="1969335" y="1617173"/>
                  <a:pt x="1970676" y="1619892"/>
                  <a:pt x="1973358" y="1621724"/>
                </a:cubicBezTo>
                <a:cubicBezTo>
                  <a:pt x="1976040" y="1623556"/>
                  <a:pt x="1979448" y="1624472"/>
                  <a:pt x="1983581" y="1624472"/>
                </a:cubicBezTo>
                <a:cubicBezTo>
                  <a:pt x="1987686" y="1624472"/>
                  <a:pt x="1991152" y="1623666"/>
                  <a:pt x="1993981" y="1622054"/>
                </a:cubicBezTo>
                <a:cubicBezTo>
                  <a:pt x="1996810" y="1620441"/>
                  <a:pt x="1998950" y="1618360"/>
                  <a:pt x="2000401" y="1615810"/>
                </a:cubicBezTo>
                <a:cubicBezTo>
                  <a:pt x="2001852" y="1613259"/>
                  <a:pt x="2002577" y="1610577"/>
                  <a:pt x="2002577" y="1607763"/>
                </a:cubicBezTo>
                <a:close/>
                <a:moveTo>
                  <a:pt x="450003" y="1598265"/>
                </a:moveTo>
                <a:cubicBezTo>
                  <a:pt x="449564" y="1598793"/>
                  <a:pt x="448602" y="1599269"/>
                  <a:pt x="447122" y="1599694"/>
                </a:cubicBezTo>
                <a:cubicBezTo>
                  <a:pt x="445642" y="1600119"/>
                  <a:pt x="443941" y="1600485"/>
                  <a:pt x="442022" y="1600793"/>
                </a:cubicBezTo>
                <a:cubicBezTo>
                  <a:pt x="440101" y="1601101"/>
                  <a:pt x="438240" y="1601365"/>
                  <a:pt x="436438" y="1601585"/>
                </a:cubicBezTo>
                <a:cubicBezTo>
                  <a:pt x="434634" y="1601805"/>
                  <a:pt x="433176" y="1601988"/>
                  <a:pt x="432062" y="1602134"/>
                </a:cubicBezTo>
                <a:cubicBezTo>
                  <a:pt x="429365" y="1602486"/>
                  <a:pt x="426852" y="1603050"/>
                  <a:pt x="424521" y="1603827"/>
                </a:cubicBezTo>
                <a:cubicBezTo>
                  <a:pt x="422190" y="1604604"/>
                  <a:pt x="420315" y="1605762"/>
                  <a:pt x="418893" y="1607301"/>
                </a:cubicBezTo>
                <a:cubicBezTo>
                  <a:pt x="417470" y="1608840"/>
                  <a:pt x="416759" y="1610929"/>
                  <a:pt x="416759" y="1613567"/>
                </a:cubicBezTo>
                <a:cubicBezTo>
                  <a:pt x="416759" y="1617173"/>
                  <a:pt x="418101" y="1619892"/>
                  <a:pt x="420784" y="1621724"/>
                </a:cubicBezTo>
                <a:cubicBezTo>
                  <a:pt x="423466" y="1623556"/>
                  <a:pt x="426874" y="1624472"/>
                  <a:pt x="431006" y="1624472"/>
                </a:cubicBezTo>
                <a:cubicBezTo>
                  <a:pt x="435111" y="1624472"/>
                  <a:pt x="438577" y="1623666"/>
                  <a:pt x="441406" y="1622054"/>
                </a:cubicBezTo>
                <a:cubicBezTo>
                  <a:pt x="444235" y="1620441"/>
                  <a:pt x="446375" y="1618360"/>
                  <a:pt x="447827" y="1615810"/>
                </a:cubicBezTo>
                <a:cubicBezTo>
                  <a:pt x="449277" y="1613259"/>
                  <a:pt x="450003" y="1610577"/>
                  <a:pt x="450003" y="1607763"/>
                </a:cubicBezTo>
                <a:close/>
                <a:moveTo>
                  <a:pt x="988909" y="1576103"/>
                </a:moveTo>
                <a:cubicBezTo>
                  <a:pt x="985890" y="1576103"/>
                  <a:pt x="983178" y="1576616"/>
                  <a:pt x="980774" y="1577642"/>
                </a:cubicBezTo>
                <a:cubicBezTo>
                  <a:pt x="978370" y="1578668"/>
                  <a:pt x="976318" y="1580178"/>
                  <a:pt x="974618" y="1582171"/>
                </a:cubicBezTo>
                <a:cubicBezTo>
                  <a:pt x="972918" y="1584165"/>
                  <a:pt x="971606" y="1586598"/>
                  <a:pt x="970683" y="1589470"/>
                </a:cubicBezTo>
                <a:cubicBezTo>
                  <a:pt x="969759" y="1592343"/>
                  <a:pt x="969268" y="1595626"/>
                  <a:pt x="969210" y="1599320"/>
                </a:cubicBezTo>
                <a:cubicBezTo>
                  <a:pt x="969210" y="1606883"/>
                  <a:pt x="970983" y="1612937"/>
                  <a:pt x="974530" y="1617481"/>
                </a:cubicBezTo>
                <a:cubicBezTo>
                  <a:pt x="978077" y="1622024"/>
                  <a:pt x="982929" y="1624296"/>
                  <a:pt x="989085" y="1624296"/>
                </a:cubicBezTo>
                <a:cubicBezTo>
                  <a:pt x="993160" y="1624296"/>
                  <a:pt x="996670" y="1623270"/>
                  <a:pt x="999616" y="1621218"/>
                </a:cubicBezTo>
                <a:cubicBezTo>
                  <a:pt x="1002562" y="1619166"/>
                  <a:pt x="1004827" y="1616271"/>
                  <a:pt x="1006410" y="1612534"/>
                </a:cubicBezTo>
                <a:cubicBezTo>
                  <a:pt x="1007993" y="1608796"/>
                  <a:pt x="1008784" y="1604392"/>
                  <a:pt x="1008784" y="1599320"/>
                </a:cubicBezTo>
                <a:cubicBezTo>
                  <a:pt x="1008784" y="1594395"/>
                  <a:pt x="1007986" y="1590203"/>
                  <a:pt x="1006388" y="1586744"/>
                </a:cubicBezTo>
                <a:cubicBezTo>
                  <a:pt x="1004790" y="1583285"/>
                  <a:pt x="1002511" y="1580647"/>
                  <a:pt x="999550" y="1578829"/>
                </a:cubicBezTo>
                <a:cubicBezTo>
                  <a:pt x="996589" y="1577012"/>
                  <a:pt x="993042" y="1576103"/>
                  <a:pt x="988909" y="1576103"/>
                </a:cubicBezTo>
                <a:close/>
                <a:moveTo>
                  <a:pt x="1905798" y="1574344"/>
                </a:moveTo>
                <a:lnTo>
                  <a:pt x="1904039" y="1591405"/>
                </a:lnTo>
                <a:cubicBezTo>
                  <a:pt x="1903307" y="1598470"/>
                  <a:pt x="1902398" y="1604641"/>
                  <a:pt x="1901313" y="1609917"/>
                </a:cubicBezTo>
                <a:cubicBezTo>
                  <a:pt x="1900229" y="1615194"/>
                  <a:pt x="1898499" y="1619401"/>
                  <a:pt x="1896125" y="1622537"/>
                </a:cubicBezTo>
                <a:lnTo>
                  <a:pt x="1928664" y="1622537"/>
                </a:lnTo>
                <a:lnTo>
                  <a:pt x="1928664" y="1574344"/>
                </a:lnTo>
                <a:close/>
                <a:moveTo>
                  <a:pt x="486073" y="1574168"/>
                </a:moveTo>
                <a:lnTo>
                  <a:pt x="486073" y="1592988"/>
                </a:lnTo>
                <a:lnTo>
                  <a:pt x="503837" y="1592988"/>
                </a:lnTo>
                <a:cubicBezTo>
                  <a:pt x="506622" y="1592988"/>
                  <a:pt x="509012" y="1592600"/>
                  <a:pt x="511005" y="1591823"/>
                </a:cubicBezTo>
                <a:cubicBezTo>
                  <a:pt x="512998" y="1591046"/>
                  <a:pt x="514530" y="1589932"/>
                  <a:pt x="515601" y="1588481"/>
                </a:cubicBezTo>
                <a:cubicBezTo>
                  <a:pt x="516670" y="1587030"/>
                  <a:pt x="517205" y="1585308"/>
                  <a:pt x="517205" y="1583314"/>
                </a:cubicBezTo>
                <a:cubicBezTo>
                  <a:pt x="517205" y="1580471"/>
                  <a:pt x="516018" y="1578236"/>
                  <a:pt x="513643" y="1576609"/>
                </a:cubicBezTo>
                <a:cubicBezTo>
                  <a:pt x="511270" y="1574982"/>
                  <a:pt x="508001" y="1574168"/>
                  <a:pt x="503837" y="1574168"/>
                </a:cubicBezTo>
                <a:close/>
                <a:moveTo>
                  <a:pt x="21887" y="1573503"/>
                </a:moveTo>
                <a:cubicBezTo>
                  <a:pt x="26119" y="1573503"/>
                  <a:pt x="29738" y="1574994"/>
                  <a:pt x="32741" y="1577977"/>
                </a:cubicBezTo>
                <a:cubicBezTo>
                  <a:pt x="35743" y="1580960"/>
                  <a:pt x="37244" y="1584568"/>
                  <a:pt x="37244" y="1588800"/>
                </a:cubicBezTo>
                <a:cubicBezTo>
                  <a:pt x="37244" y="1593032"/>
                  <a:pt x="35743" y="1596650"/>
                  <a:pt x="32741" y="1599653"/>
                </a:cubicBezTo>
                <a:cubicBezTo>
                  <a:pt x="29738" y="1602656"/>
                  <a:pt x="26119" y="1604157"/>
                  <a:pt x="21887" y="1604157"/>
                </a:cubicBezTo>
                <a:cubicBezTo>
                  <a:pt x="17696" y="1604157"/>
                  <a:pt x="14098" y="1602656"/>
                  <a:pt x="11095" y="1599653"/>
                </a:cubicBezTo>
                <a:cubicBezTo>
                  <a:pt x="8092" y="1596650"/>
                  <a:pt x="6591" y="1593032"/>
                  <a:pt x="6591" y="1588800"/>
                </a:cubicBezTo>
                <a:cubicBezTo>
                  <a:pt x="6591" y="1584568"/>
                  <a:pt x="8092" y="1580960"/>
                  <a:pt x="11095" y="1577977"/>
                </a:cubicBezTo>
                <a:cubicBezTo>
                  <a:pt x="14098" y="1574994"/>
                  <a:pt x="17696" y="1573503"/>
                  <a:pt x="21887" y="1573503"/>
                </a:cubicBezTo>
                <a:close/>
                <a:moveTo>
                  <a:pt x="2591747" y="1573113"/>
                </a:moveTo>
                <a:cubicBezTo>
                  <a:pt x="2587526" y="1573113"/>
                  <a:pt x="2583979" y="1574176"/>
                  <a:pt x="2581106" y="1576301"/>
                </a:cubicBezTo>
                <a:cubicBezTo>
                  <a:pt x="2578233" y="1578426"/>
                  <a:pt x="2576064" y="1581387"/>
                  <a:pt x="2574598" y="1585183"/>
                </a:cubicBezTo>
                <a:cubicBezTo>
                  <a:pt x="2573132" y="1588979"/>
                  <a:pt x="2572400" y="1593399"/>
                  <a:pt x="2572400" y="1598441"/>
                </a:cubicBezTo>
                <a:cubicBezTo>
                  <a:pt x="2572400" y="1603541"/>
                  <a:pt x="2573147" y="1608034"/>
                  <a:pt x="2574642" y="1611918"/>
                </a:cubicBezTo>
                <a:cubicBezTo>
                  <a:pt x="2576137" y="1615802"/>
                  <a:pt x="2578321" y="1618836"/>
                  <a:pt x="2581194" y="1621020"/>
                </a:cubicBezTo>
                <a:cubicBezTo>
                  <a:pt x="2584067" y="1623204"/>
                  <a:pt x="2587584" y="1624296"/>
                  <a:pt x="2591747" y="1624296"/>
                </a:cubicBezTo>
                <a:cubicBezTo>
                  <a:pt x="2596086" y="1624296"/>
                  <a:pt x="2599713" y="1623146"/>
                  <a:pt x="2602630" y="1620844"/>
                </a:cubicBezTo>
                <a:cubicBezTo>
                  <a:pt x="2605547" y="1618543"/>
                  <a:pt x="2607746" y="1615436"/>
                  <a:pt x="2609226" y="1611522"/>
                </a:cubicBezTo>
                <a:cubicBezTo>
                  <a:pt x="2610707" y="1607609"/>
                  <a:pt x="2611447" y="1603248"/>
                  <a:pt x="2611447" y="1598441"/>
                </a:cubicBezTo>
                <a:cubicBezTo>
                  <a:pt x="2611447" y="1593692"/>
                  <a:pt x="2610721" y="1589404"/>
                  <a:pt x="2609270" y="1585579"/>
                </a:cubicBezTo>
                <a:cubicBezTo>
                  <a:pt x="2607819" y="1581753"/>
                  <a:pt x="2605635" y="1578719"/>
                  <a:pt x="2602718" y="1576477"/>
                </a:cubicBezTo>
                <a:cubicBezTo>
                  <a:pt x="2599801" y="1574234"/>
                  <a:pt x="2596144" y="1573113"/>
                  <a:pt x="2591747" y="1573113"/>
                </a:cubicBezTo>
                <a:close/>
                <a:moveTo>
                  <a:pt x="2513437" y="1573113"/>
                </a:moveTo>
                <a:cubicBezTo>
                  <a:pt x="2508805" y="1573113"/>
                  <a:pt x="2504994" y="1574315"/>
                  <a:pt x="2502004" y="1576719"/>
                </a:cubicBezTo>
                <a:cubicBezTo>
                  <a:pt x="2499014" y="1579122"/>
                  <a:pt x="2496800" y="1582274"/>
                  <a:pt x="2495364" y="1586173"/>
                </a:cubicBezTo>
                <a:cubicBezTo>
                  <a:pt x="2493928" y="1590071"/>
                  <a:pt x="2493209" y="1594278"/>
                  <a:pt x="2493209" y="1598793"/>
                </a:cubicBezTo>
                <a:cubicBezTo>
                  <a:pt x="2493209" y="1603307"/>
                  <a:pt x="2493928" y="1607499"/>
                  <a:pt x="2495364" y="1611369"/>
                </a:cubicBezTo>
                <a:cubicBezTo>
                  <a:pt x="2496800" y="1615238"/>
                  <a:pt x="2499014" y="1618360"/>
                  <a:pt x="2502004" y="1620735"/>
                </a:cubicBezTo>
                <a:cubicBezTo>
                  <a:pt x="2504994" y="1623109"/>
                  <a:pt x="2508805" y="1624296"/>
                  <a:pt x="2513437" y="1624296"/>
                </a:cubicBezTo>
                <a:cubicBezTo>
                  <a:pt x="2518068" y="1624296"/>
                  <a:pt x="2521879" y="1623109"/>
                  <a:pt x="2524869" y="1620735"/>
                </a:cubicBezTo>
                <a:cubicBezTo>
                  <a:pt x="2527859" y="1618360"/>
                  <a:pt x="2530073" y="1615238"/>
                  <a:pt x="2531509" y="1611369"/>
                </a:cubicBezTo>
                <a:cubicBezTo>
                  <a:pt x="2532946" y="1607499"/>
                  <a:pt x="2533664" y="1603307"/>
                  <a:pt x="2533664" y="1598793"/>
                </a:cubicBezTo>
                <a:cubicBezTo>
                  <a:pt x="2533664" y="1594278"/>
                  <a:pt x="2532946" y="1590071"/>
                  <a:pt x="2531509" y="1586173"/>
                </a:cubicBezTo>
                <a:cubicBezTo>
                  <a:pt x="2530073" y="1582274"/>
                  <a:pt x="2527859" y="1579122"/>
                  <a:pt x="2524869" y="1576719"/>
                </a:cubicBezTo>
                <a:cubicBezTo>
                  <a:pt x="2521879" y="1574315"/>
                  <a:pt x="2518068" y="1573113"/>
                  <a:pt x="2513437" y="1573113"/>
                </a:cubicBezTo>
                <a:close/>
                <a:moveTo>
                  <a:pt x="2438089" y="1573113"/>
                </a:moveTo>
                <a:lnTo>
                  <a:pt x="2438089" y="1624296"/>
                </a:lnTo>
                <a:cubicBezTo>
                  <a:pt x="2441577" y="1624296"/>
                  <a:pt x="2444589" y="1623615"/>
                  <a:pt x="2447125" y="1622252"/>
                </a:cubicBezTo>
                <a:cubicBezTo>
                  <a:pt x="2449661" y="1620888"/>
                  <a:pt x="2451757" y="1619012"/>
                  <a:pt x="2453413" y="1616623"/>
                </a:cubicBezTo>
                <a:cubicBezTo>
                  <a:pt x="2455070" y="1614234"/>
                  <a:pt x="2456301" y="1611508"/>
                  <a:pt x="2457107" y="1608444"/>
                </a:cubicBezTo>
                <a:cubicBezTo>
                  <a:pt x="2457913" y="1605381"/>
                  <a:pt x="2458316" y="1602164"/>
                  <a:pt x="2458316" y="1598793"/>
                </a:cubicBezTo>
                <a:cubicBezTo>
                  <a:pt x="2458316" y="1594278"/>
                  <a:pt x="2457598" y="1590071"/>
                  <a:pt x="2456161" y="1586173"/>
                </a:cubicBezTo>
                <a:cubicBezTo>
                  <a:pt x="2454725" y="1582274"/>
                  <a:pt x="2452512" y="1579122"/>
                  <a:pt x="2449522" y="1576719"/>
                </a:cubicBezTo>
                <a:cubicBezTo>
                  <a:pt x="2446531" y="1574315"/>
                  <a:pt x="2442721" y="1573113"/>
                  <a:pt x="2438089" y="1573113"/>
                </a:cubicBezTo>
                <a:close/>
                <a:moveTo>
                  <a:pt x="2427712" y="1573113"/>
                </a:moveTo>
                <a:cubicBezTo>
                  <a:pt x="2424253" y="1573113"/>
                  <a:pt x="2421248" y="1573809"/>
                  <a:pt x="2418697" y="1575202"/>
                </a:cubicBezTo>
                <a:cubicBezTo>
                  <a:pt x="2416147" y="1576594"/>
                  <a:pt x="2414044" y="1578485"/>
                  <a:pt x="2412387" y="1580874"/>
                </a:cubicBezTo>
                <a:cubicBezTo>
                  <a:pt x="2410731" y="1583263"/>
                  <a:pt x="2409500" y="1585997"/>
                  <a:pt x="2408694" y="1589075"/>
                </a:cubicBezTo>
                <a:cubicBezTo>
                  <a:pt x="2407888" y="1592153"/>
                  <a:pt x="2407484" y="1595392"/>
                  <a:pt x="2407484" y="1598793"/>
                </a:cubicBezTo>
                <a:cubicBezTo>
                  <a:pt x="2407484" y="1603307"/>
                  <a:pt x="2408203" y="1607499"/>
                  <a:pt x="2409639" y="1611369"/>
                </a:cubicBezTo>
                <a:cubicBezTo>
                  <a:pt x="2411075" y="1615238"/>
                  <a:pt x="2413289" y="1618360"/>
                  <a:pt x="2416279" y="1620735"/>
                </a:cubicBezTo>
                <a:cubicBezTo>
                  <a:pt x="2419269" y="1623109"/>
                  <a:pt x="2423080" y="1624296"/>
                  <a:pt x="2427712" y="1624296"/>
                </a:cubicBezTo>
                <a:close/>
                <a:moveTo>
                  <a:pt x="1760962" y="1573113"/>
                </a:moveTo>
                <a:cubicBezTo>
                  <a:pt x="1756330" y="1573113"/>
                  <a:pt x="1752519" y="1574315"/>
                  <a:pt x="1749529" y="1576719"/>
                </a:cubicBezTo>
                <a:cubicBezTo>
                  <a:pt x="1746539" y="1579122"/>
                  <a:pt x="1744326" y="1582274"/>
                  <a:pt x="1742889" y="1586173"/>
                </a:cubicBezTo>
                <a:cubicBezTo>
                  <a:pt x="1741453" y="1590071"/>
                  <a:pt x="1740735" y="1594278"/>
                  <a:pt x="1740735" y="1598793"/>
                </a:cubicBezTo>
                <a:cubicBezTo>
                  <a:pt x="1740735" y="1603307"/>
                  <a:pt x="1741453" y="1607499"/>
                  <a:pt x="1742889" y="1611369"/>
                </a:cubicBezTo>
                <a:cubicBezTo>
                  <a:pt x="1744326" y="1615238"/>
                  <a:pt x="1746539" y="1618360"/>
                  <a:pt x="1749529" y="1620735"/>
                </a:cubicBezTo>
                <a:cubicBezTo>
                  <a:pt x="1752519" y="1623109"/>
                  <a:pt x="1756330" y="1624296"/>
                  <a:pt x="1760962" y="1624296"/>
                </a:cubicBezTo>
                <a:cubicBezTo>
                  <a:pt x="1765593" y="1624296"/>
                  <a:pt x="1769404" y="1623109"/>
                  <a:pt x="1772394" y="1620735"/>
                </a:cubicBezTo>
                <a:cubicBezTo>
                  <a:pt x="1775384" y="1618360"/>
                  <a:pt x="1777598" y="1615238"/>
                  <a:pt x="1779034" y="1611369"/>
                </a:cubicBezTo>
                <a:cubicBezTo>
                  <a:pt x="1780471" y="1607499"/>
                  <a:pt x="1781189" y="1603307"/>
                  <a:pt x="1781189" y="1598793"/>
                </a:cubicBezTo>
                <a:cubicBezTo>
                  <a:pt x="1781189" y="1594278"/>
                  <a:pt x="1780470" y="1590071"/>
                  <a:pt x="1779034" y="1586173"/>
                </a:cubicBezTo>
                <a:cubicBezTo>
                  <a:pt x="1777598" y="1582274"/>
                  <a:pt x="1775384" y="1579122"/>
                  <a:pt x="1772394" y="1576719"/>
                </a:cubicBezTo>
                <a:cubicBezTo>
                  <a:pt x="1769404" y="1574315"/>
                  <a:pt x="1765593" y="1573113"/>
                  <a:pt x="1760962" y="1573113"/>
                </a:cubicBezTo>
                <a:close/>
                <a:moveTo>
                  <a:pt x="1685614" y="1573113"/>
                </a:moveTo>
                <a:lnTo>
                  <a:pt x="1685614" y="1624296"/>
                </a:lnTo>
                <a:cubicBezTo>
                  <a:pt x="1689102" y="1624296"/>
                  <a:pt x="1692114" y="1623615"/>
                  <a:pt x="1694650" y="1622252"/>
                </a:cubicBezTo>
                <a:cubicBezTo>
                  <a:pt x="1697186" y="1620888"/>
                  <a:pt x="1699282" y="1619012"/>
                  <a:pt x="1700938" y="1616623"/>
                </a:cubicBezTo>
                <a:cubicBezTo>
                  <a:pt x="1702595" y="1614234"/>
                  <a:pt x="1703826" y="1611508"/>
                  <a:pt x="1704632" y="1608444"/>
                </a:cubicBezTo>
                <a:cubicBezTo>
                  <a:pt x="1705438" y="1605381"/>
                  <a:pt x="1705841" y="1602164"/>
                  <a:pt x="1705841" y="1598793"/>
                </a:cubicBezTo>
                <a:cubicBezTo>
                  <a:pt x="1705841" y="1594278"/>
                  <a:pt x="1705123" y="1590071"/>
                  <a:pt x="1703686" y="1586173"/>
                </a:cubicBezTo>
                <a:cubicBezTo>
                  <a:pt x="1702250" y="1582274"/>
                  <a:pt x="1700037" y="1579122"/>
                  <a:pt x="1697047" y="1576719"/>
                </a:cubicBezTo>
                <a:cubicBezTo>
                  <a:pt x="1694057" y="1574315"/>
                  <a:pt x="1690246" y="1573113"/>
                  <a:pt x="1685614" y="1573113"/>
                </a:cubicBezTo>
                <a:close/>
                <a:moveTo>
                  <a:pt x="1675237" y="1573113"/>
                </a:moveTo>
                <a:cubicBezTo>
                  <a:pt x="1671777" y="1573113"/>
                  <a:pt x="1668773" y="1573809"/>
                  <a:pt x="1666222" y="1575202"/>
                </a:cubicBezTo>
                <a:cubicBezTo>
                  <a:pt x="1663672" y="1576594"/>
                  <a:pt x="1661569" y="1578485"/>
                  <a:pt x="1659912" y="1580874"/>
                </a:cubicBezTo>
                <a:cubicBezTo>
                  <a:pt x="1658256" y="1583263"/>
                  <a:pt x="1657025" y="1585997"/>
                  <a:pt x="1656219" y="1589075"/>
                </a:cubicBezTo>
                <a:cubicBezTo>
                  <a:pt x="1655413" y="1592153"/>
                  <a:pt x="1655009" y="1595392"/>
                  <a:pt x="1655009" y="1598793"/>
                </a:cubicBezTo>
                <a:cubicBezTo>
                  <a:pt x="1655009" y="1603307"/>
                  <a:pt x="1655728" y="1607499"/>
                  <a:pt x="1657164" y="1611369"/>
                </a:cubicBezTo>
                <a:cubicBezTo>
                  <a:pt x="1658601" y="1615238"/>
                  <a:pt x="1660814" y="1618360"/>
                  <a:pt x="1663804" y="1620735"/>
                </a:cubicBezTo>
                <a:cubicBezTo>
                  <a:pt x="1666794" y="1623109"/>
                  <a:pt x="1670605" y="1624296"/>
                  <a:pt x="1675237" y="1624296"/>
                </a:cubicBezTo>
                <a:close/>
                <a:moveTo>
                  <a:pt x="1065637" y="1573113"/>
                </a:moveTo>
                <a:cubicBezTo>
                  <a:pt x="1061005" y="1573113"/>
                  <a:pt x="1057194" y="1574315"/>
                  <a:pt x="1054204" y="1576719"/>
                </a:cubicBezTo>
                <a:cubicBezTo>
                  <a:pt x="1051214" y="1579122"/>
                  <a:pt x="1049001" y="1582274"/>
                  <a:pt x="1047564" y="1586173"/>
                </a:cubicBezTo>
                <a:cubicBezTo>
                  <a:pt x="1046128" y="1590071"/>
                  <a:pt x="1045410" y="1594278"/>
                  <a:pt x="1045410" y="1598793"/>
                </a:cubicBezTo>
                <a:cubicBezTo>
                  <a:pt x="1045410" y="1603307"/>
                  <a:pt x="1046128" y="1607499"/>
                  <a:pt x="1047564" y="1611369"/>
                </a:cubicBezTo>
                <a:cubicBezTo>
                  <a:pt x="1049001" y="1615238"/>
                  <a:pt x="1051214" y="1618360"/>
                  <a:pt x="1054204" y="1620735"/>
                </a:cubicBezTo>
                <a:cubicBezTo>
                  <a:pt x="1057194" y="1623109"/>
                  <a:pt x="1061005" y="1624296"/>
                  <a:pt x="1065637" y="1624296"/>
                </a:cubicBezTo>
                <a:cubicBezTo>
                  <a:pt x="1070268" y="1624296"/>
                  <a:pt x="1074079" y="1623109"/>
                  <a:pt x="1077069" y="1620735"/>
                </a:cubicBezTo>
                <a:cubicBezTo>
                  <a:pt x="1080059" y="1618360"/>
                  <a:pt x="1082273" y="1615238"/>
                  <a:pt x="1083709" y="1611369"/>
                </a:cubicBezTo>
                <a:cubicBezTo>
                  <a:pt x="1085146" y="1607499"/>
                  <a:pt x="1085864" y="1603307"/>
                  <a:pt x="1085864" y="1598793"/>
                </a:cubicBezTo>
                <a:cubicBezTo>
                  <a:pt x="1085864" y="1594278"/>
                  <a:pt x="1085146" y="1590071"/>
                  <a:pt x="1083709" y="1586173"/>
                </a:cubicBezTo>
                <a:cubicBezTo>
                  <a:pt x="1082273" y="1582274"/>
                  <a:pt x="1080059" y="1579122"/>
                  <a:pt x="1077069" y="1576719"/>
                </a:cubicBezTo>
                <a:cubicBezTo>
                  <a:pt x="1074079" y="1574315"/>
                  <a:pt x="1070268" y="1573113"/>
                  <a:pt x="1065637" y="1573113"/>
                </a:cubicBezTo>
                <a:close/>
                <a:moveTo>
                  <a:pt x="874961" y="1573113"/>
                </a:moveTo>
                <a:cubicBezTo>
                  <a:pt x="870827" y="1573113"/>
                  <a:pt x="867258" y="1574132"/>
                  <a:pt x="864254" y="1576169"/>
                </a:cubicBezTo>
                <a:cubicBezTo>
                  <a:pt x="861249" y="1578206"/>
                  <a:pt x="858940" y="1580852"/>
                  <a:pt x="857328" y="1584106"/>
                </a:cubicBezTo>
                <a:lnTo>
                  <a:pt x="855275" y="1592988"/>
                </a:lnTo>
                <a:lnTo>
                  <a:pt x="893429" y="1592988"/>
                </a:lnTo>
                <a:cubicBezTo>
                  <a:pt x="893429" y="1589177"/>
                  <a:pt x="892674" y="1585777"/>
                  <a:pt x="891164" y="1582787"/>
                </a:cubicBezTo>
                <a:cubicBezTo>
                  <a:pt x="889655" y="1579797"/>
                  <a:pt x="887515" y="1577437"/>
                  <a:pt x="884745" y="1575707"/>
                </a:cubicBezTo>
                <a:cubicBezTo>
                  <a:pt x="881974" y="1573978"/>
                  <a:pt x="878713" y="1573113"/>
                  <a:pt x="874961" y="1573113"/>
                </a:cubicBezTo>
                <a:close/>
                <a:moveTo>
                  <a:pt x="646361" y="1573113"/>
                </a:moveTo>
                <a:cubicBezTo>
                  <a:pt x="642227" y="1573113"/>
                  <a:pt x="638658" y="1574132"/>
                  <a:pt x="635654" y="1576169"/>
                </a:cubicBezTo>
                <a:cubicBezTo>
                  <a:pt x="632649" y="1578206"/>
                  <a:pt x="630340" y="1580852"/>
                  <a:pt x="628728" y="1584106"/>
                </a:cubicBezTo>
                <a:lnTo>
                  <a:pt x="626675" y="1592988"/>
                </a:lnTo>
                <a:lnTo>
                  <a:pt x="664829" y="1592988"/>
                </a:lnTo>
                <a:cubicBezTo>
                  <a:pt x="664829" y="1589177"/>
                  <a:pt x="664074" y="1585777"/>
                  <a:pt x="662564" y="1582787"/>
                </a:cubicBezTo>
                <a:cubicBezTo>
                  <a:pt x="661055" y="1579797"/>
                  <a:pt x="658915" y="1577437"/>
                  <a:pt x="656145" y="1575707"/>
                </a:cubicBezTo>
                <a:cubicBezTo>
                  <a:pt x="653374" y="1573978"/>
                  <a:pt x="650113" y="1573113"/>
                  <a:pt x="646361" y="1573113"/>
                </a:cubicBezTo>
                <a:close/>
                <a:moveTo>
                  <a:pt x="362898" y="1573113"/>
                </a:moveTo>
                <a:cubicBezTo>
                  <a:pt x="358676" y="1573113"/>
                  <a:pt x="355129" y="1574176"/>
                  <a:pt x="352256" y="1576301"/>
                </a:cubicBezTo>
                <a:cubicBezTo>
                  <a:pt x="349384" y="1578426"/>
                  <a:pt x="347214" y="1581387"/>
                  <a:pt x="345749" y="1585183"/>
                </a:cubicBezTo>
                <a:cubicBezTo>
                  <a:pt x="344282" y="1588979"/>
                  <a:pt x="343550" y="1593399"/>
                  <a:pt x="343550" y="1598441"/>
                </a:cubicBezTo>
                <a:cubicBezTo>
                  <a:pt x="343550" y="1603541"/>
                  <a:pt x="344297" y="1608034"/>
                  <a:pt x="345792" y="1611918"/>
                </a:cubicBezTo>
                <a:cubicBezTo>
                  <a:pt x="347287" y="1615802"/>
                  <a:pt x="349472" y="1618836"/>
                  <a:pt x="352344" y="1621020"/>
                </a:cubicBezTo>
                <a:cubicBezTo>
                  <a:pt x="355217" y="1623204"/>
                  <a:pt x="358735" y="1624296"/>
                  <a:pt x="362898" y="1624296"/>
                </a:cubicBezTo>
                <a:cubicBezTo>
                  <a:pt x="367236" y="1624296"/>
                  <a:pt x="370864" y="1623146"/>
                  <a:pt x="373781" y="1620844"/>
                </a:cubicBezTo>
                <a:cubicBezTo>
                  <a:pt x="376697" y="1618543"/>
                  <a:pt x="378896" y="1615436"/>
                  <a:pt x="380376" y="1611522"/>
                </a:cubicBezTo>
                <a:cubicBezTo>
                  <a:pt x="381856" y="1607609"/>
                  <a:pt x="382598" y="1603248"/>
                  <a:pt x="382598" y="1598441"/>
                </a:cubicBezTo>
                <a:cubicBezTo>
                  <a:pt x="382598" y="1593692"/>
                  <a:pt x="381871" y="1589404"/>
                  <a:pt x="380420" y="1585579"/>
                </a:cubicBezTo>
                <a:cubicBezTo>
                  <a:pt x="378969" y="1581753"/>
                  <a:pt x="376785" y="1578719"/>
                  <a:pt x="373869" y="1576477"/>
                </a:cubicBezTo>
                <a:cubicBezTo>
                  <a:pt x="370952" y="1574234"/>
                  <a:pt x="367295" y="1573113"/>
                  <a:pt x="362898" y="1573113"/>
                </a:cubicBezTo>
                <a:close/>
                <a:moveTo>
                  <a:pt x="2952723" y="1564670"/>
                </a:moveTo>
                <a:lnTo>
                  <a:pt x="2963100" y="1564670"/>
                </a:lnTo>
                <a:lnTo>
                  <a:pt x="2963100" y="1616909"/>
                </a:lnTo>
                <a:lnTo>
                  <a:pt x="2995640" y="1564670"/>
                </a:lnTo>
                <a:lnTo>
                  <a:pt x="3007600" y="1564670"/>
                </a:lnTo>
                <a:lnTo>
                  <a:pt x="3007600" y="1632211"/>
                </a:lnTo>
                <a:lnTo>
                  <a:pt x="2997223" y="1632211"/>
                </a:lnTo>
                <a:lnTo>
                  <a:pt x="2997223" y="1579972"/>
                </a:lnTo>
                <a:lnTo>
                  <a:pt x="2964859" y="1632211"/>
                </a:lnTo>
                <a:lnTo>
                  <a:pt x="2952723" y="1632211"/>
                </a:lnTo>
                <a:close/>
                <a:moveTo>
                  <a:pt x="2876523" y="1564670"/>
                </a:moveTo>
                <a:lnTo>
                  <a:pt x="2886900" y="1564670"/>
                </a:lnTo>
                <a:lnTo>
                  <a:pt x="2886900" y="1616909"/>
                </a:lnTo>
                <a:lnTo>
                  <a:pt x="2919440" y="1564670"/>
                </a:lnTo>
                <a:lnTo>
                  <a:pt x="2931400" y="1564670"/>
                </a:lnTo>
                <a:lnTo>
                  <a:pt x="2931400" y="1632211"/>
                </a:lnTo>
                <a:lnTo>
                  <a:pt x="2921023" y="1632211"/>
                </a:lnTo>
                <a:lnTo>
                  <a:pt x="2921023" y="1579972"/>
                </a:lnTo>
                <a:lnTo>
                  <a:pt x="2888659" y="1632211"/>
                </a:lnTo>
                <a:lnTo>
                  <a:pt x="2876523" y="1632211"/>
                </a:lnTo>
                <a:close/>
                <a:moveTo>
                  <a:pt x="2800323" y="1564670"/>
                </a:moveTo>
                <a:lnTo>
                  <a:pt x="2810700" y="1564670"/>
                </a:lnTo>
                <a:lnTo>
                  <a:pt x="2810700" y="1622537"/>
                </a:lnTo>
                <a:lnTo>
                  <a:pt x="2843064" y="1622537"/>
                </a:lnTo>
                <a:lnTo>
                  <a:pt x="2843064" y="1564670"/>
                </a:lnTo>
                <a:lnTo>
                  <a:pt x="2853441" y="1564670"/>
                </a:lnTo>
                <a:lnTo>
                  <a:pt x="2853441" y="1622537"/>
                </a:lnTo>
                <a:lnTo>
                  <a:pt x="2863819" y="1622537"/>
                </a:lnTo>
                <a:lnTo>
                  <a:pt x="2863819" y="1654021"/>
                </a:lnTo>
                <a:lnTo>
                  <a:pt x="2853441" y="1654021"/>
                </a:lnTo>
                <a:lnTo>
                  <a:pt x="2853441" y="1632211"/>
                </a:lnTo>
                <a:lnTo>
                  <a:pt x="2800323" y="1632211"/>
                </a:lnTo>
                <a:close/>
                <a:moveTo>
                  <a:pt x="2638398" y="1564670"/>
                </a:moveTo>
                <a:lnTo>
                  <a:pt x="2642444" y="1564670"/>
                </a:lnTo>
                <a:lnTo>
                  <a:pt x="2648775" y="1564670"/>
                </a:lnTo>
                <a:lnTo>
                  <a:pt x="2652117" y="1564670"/>
                </a:lnTo>
                <a:lnTo>
                  <a:pt x="2675335" y="1618140"/>
                </a:lnTo>
                <a:lnTo>
                  <a:pt x="2698904" y="1564670"/>
                </a:lnTo>
                <a:lnTo>
                  <a:pt x="2701894" y="1564670"/>
                </a:lnTo>
                <a:lnTo>
                  <a:pt x="2708753" y="1564670"/>
                </a:lnTo>
                <a:lnTo>
                  <a:pt x="2712271" y="1564670"/>
                </a:lnTo>
                <a:lnTo>
                  <a:pt x="2712271" y="1632211"/>
                </a:lnTo>
                <a:lnTo>
                  <a:pt x="2701894" y="1632211"/>
                </a:lnTo>
                <a:lnTo>
                  <a:pt x="2701894" y="1580538"/>
                </a:lnTo>
                <a:lnTo>
                  <a:pt x="2679556" y="1632211"/>
                </a:lnTo>
                <a:lnTo>
                  <a:pt x="2671113" y="1632211"/>
                </a:lnTo>
                <a:lnTo>
                  <a:pt x="2648775" y="1579587"/>
                </a:lnTo>
                <a:lnTo>
                  <a:pt x="2648775" y="1632211"/>
                </a:lnTo>
                <a:lnTo>
                  <a:pt x="2638398" y="1632211"/>
                </a:lnTo>
                <a:close/>
                <a:moveTo>
                  <a:pt x="2324073" y="1564670"/>
                </a:moveTo>
                <a:lnTo>
                  <a:pt x="2334450" y="1564670"/>
                </a:lnTo>
                <a:lnTo>
                  <a:pt x="2334450" y="1593692"/>
                </a:lnTo>
                <a:lnTo>
                  <a:pt x="2366814" y="1593692"/>
                </a:lnTo>
                <a:lnTo>
                  <a:pt x="2366814" y="1564670"/>
                </a:lnTo>
                <a:lnTo>
                  <a:pt x="2377191" y="1564670"/>
                </a:lnTo>
                <a:lnTo>
                  <a:pt x="2377191" y="1632211"/>
                </a:lnTo>
                <a:lnTo>
                  <a:pt x="2366814" y="1632211"/>
                </a:lnTo>
                <a:lnTo>
                  <a:pt x="2366814" y="1603366"/>
                </a:lnTo>
                <a:lnTo>
                  <a:pt x="2334450" y="1603366"/>
                </a:lnTo>
                <a:lnTo>
                  <a:pt x="2334450" y="1632211"/>
                </a:lnTo>
                <a:lnTo>
                  <a:pt x="2324073" y="1632211"/>
                </a:lnTo>
                <a:close/>
                <a:moveTo>
                  <a:pt x="2247873" y="1564670"/>
                </a:moveTo>
                <a:lnTo>
                  <a:pt x="2258250" y="1564670"/>
                </a:lnTo>
                <a:lnTo>
                  <a:pt x="2258250" y="1616909"/>
                </a:lnTo>
                <a:lnTo>
                  <a:pt x="2290790" y="1564670"/>
                </a:lnTo>
                <a:lnTo>
                  <a:pt x="2302750" y="1564670"/>
                </a:lnTo>
                <a:lnTo>
                  <a:pt x="2302750" y="1632211"/>
                </a:lnTo>
                <a:lnTo>
                  <a:pt x="2292373" y="1632211"/>
                </a:lnTo>
                <a:lnTo>
                  <a:pt x="2292373" y="1579972"/>
                </a:lnTo>
                <a:lnTo>
                  <a:pt x="2260009" y="1632211"/>
                </a:lnTo>
                <a:lnTo>
                  <a:pt x="2247873" y="1632211"/>
                </a:lnTo>
                <a:close/>
                <a:moveTo>
                  <a:pt x="2124048" y="1564670"/>
                </a:moveTo>
                <a:lnTo>
                  <a:pt x="2134425" y="1564670"/>
                </a:lnTo>
                <a:lnTo>
                  <a:pt x="2134425" y="1616909"/>
                </a:lnTo>
                <a:lnTo>
                  <a:pt x="2166965" y="1564670"/>
                </a:lnTo>
                <a:lnTo>
                  <a:pt x="2178925" y="1564670"/>
                </a:lnTo>
                <a:lnTo>
                  <a:pt x="2178925" y="1632211"/>
                </a:lnTo>
                <a:lnTo>
                  <a:pt x="2168548" y="1632211"/>
                </a:lnTo>
                <a:lnTo>
                  <a:pt x="2168548" y="1579972"/>
                </a:lnTo>
                <a:lnTo>
                  <a:pt x="2136184" y="1632211"/>
                </a:lnTo>
                <a:lnTo>
                  <a:pt x="2124048" y="1632211"/>
                </a:lnTo>
                <a:close/>
                <a:moveTo>
                  <a:pt x="2028798" y="1564670"/>
                </a:moveTo>
                <a:lnTo>
                  <a:pt x="2032843" y="1564670"/>
                </a:lnTo>
                <a:lnTo>
                  <a:pt x="2039175" y="1564670"/>
                </a:lnTo>
                <a:lnTo>
                  <a:pt x="2042517" y="1564670"/>
                </a:lnTo>
                <a:lnTo>
                  <a:pt x="2065734" y="1618140"/>
                </a:lnTo>
                <a:lnTo>
                  <a:pt x="2089303" y="1564670"/>
                </a:lnTo>
                <a:lnTo>
                  <a:pt x="2092293" y="1564670"/>
                </a:lnTo>
                <a:lnTo>
                  <a:pt x="2099153" y="1564670"/>
                </a:lnTo>
                <a:lnTo>
                  <a:pt x="2102671" y="1564670"/>
                </a:lnTo>
                <a:lnTo>
                  <a:pt x="2102671" y="1632211"/>
                </a:lnTo>
                <a:lnTo>
                  <a:pt x="2092293" y="1632211"/>
                </a:lnTo>
                <a:lnTo>
                  <a:pt x="2092293" y="1580538"/>
                </a:lnTo>
                <a:lnTo>
                  <a:pt x="2069956" y="1632211"/>
                </a:lnTo>
                <a:lnTo>
                  <a:pt x="2061513" y="1632211"/>
                </a:lnTo>
                <a:lnTo>
                  <a:pt x="2039175" y="1579587"/>
                </a:lnTo>
                <a:lnTo>
                  <a:pt x="2039175" y="1632211"/>
                </a:lnTo>
                <a:lnTo>
                  <a:pt x="2028798" y="1632211"/>
                </a:lnTo>
                <a:close/>
                <a:moveTo>
                  <a:pt x="1896125" y="1564670"/>
                </a:moveTo>
                <a:lnTo>
                  <a:pt x="1939041" y="1564670"/>
                </a:lnTo>
                <a:lnTo>
                  <a:pt x="1939041" y="1622537"/>
                </a:lnTo>
                <a:lnTo>
                  <a:pt x="1949419" y="1622537"/>
                </a:lnTo>
                <a:lnTo>
                  <a:pt x="1949419" y="1651559"/>
                </a:lnTo>
                <a:lnTo>
                  <a:pt x="1939041" y="1651559"/>
                </a:lnTo>
                <a:lnTo>
                  <a:pt x="1939041" y="1632211"/>
                </a:lnTo>
                <a:lnTo>
                  <a:pt x="1889089" y="1632211"/>
                </a:lnTo>
                <a:lnTo>
                  <a:pt x="1889089" y="1651559"/>
                </a:lnTo>
                <a:lnTo>
                  <a:pt x="1878712" y="1651559"/>
                </a:lnTo>
                <a:lnTo>
                  <a:pt x="1878712" y="1622537"/>
                </a:lnTo>
                <a:lnTo>
                  <a:pt x="1884340" y="1622537"/>
                </a:lnTo>
                <a:cubicBezTo>
                  <a:pt x="1885718" y="1621101"/>
                  <a:pt x="1886905" y="1619547"/>
                  <a:pt x="1887902" y="1617876"/>
                </a:cubicBezTo>
                <a:cubicBezTo>
                  <a:pt x="1888899" y="1616205"/>
                  <a:pt x="1889771" y="1614219"/>
                  <a:pt x="1890518" y="1611918"/>
                </a:cubicBezTo>
                <a:cubicBezTo>
                  <a:pt x="1891266" y="1609617"/>
                  <a:pt x="1891903" y="1606803"/>
                  <a:pt x="1892431" y="1603476"/>
                </a:cubicBezTo>
                <a:cubicBezTo>
                  <a:pt x="1892959" y="1600148"/>
                  <a:pt x="1893428" y="1596125"/>
                  <a:pt x="1893838" y="1591405"/>
                </a:cubicBezTo>
                <a:close/>
                <a:moveTo>
                  <a:pt x="1809723" y="1564670"/>
                </a:moveTo>
                <a:lnTo>
                  <a:pt x="1820100" y="1564670"/>
                </a:lnTo>
                <a:lnTo>
                  <a:pt x="1820100" y="1593692"/>
                </a:lnTo>
                <a:lnTo>
                  <a:pt x="1852464" y="1593692"/>
                </a:lnTo>
                <a:lnTo>
                  <a:pt x="1852464" y="1564670"/>
                </a:lnTo>
                <a:lnTo>
                  <a:pt x="1862841" y="1564670"/>
                </a:lnTo>
                <a:lnTo>
                  <a:pt x="1862841" y="1632211"/>
                </a:lnTo>
                <a:lnTo>
                  <a:pt x="1852464" y="1632211"/>
                </a:lnTo>
                <a:lnTo>
                  <a:pt x="1852464" y="1603366"/>
                </a:lnTo>
                <a:lnTo>
                  <a:pt x="1820100" y="1603366"/>
                </a:lnTo>
                <a:lnTo>
                  <a:pt x="1820100" y="1632211"/>
                </a:lnTo>
                <a:lnTo>
                  <a:pt x="1809723" y="1632211"/>
                </a:lnTo>
                <a:close/>
                <a:moveTo>
                  <a:pt x="1533498" y="1564670"/>
                </a:moveTo>
                <a:lnTo>
                  <a:pt x="1543876" y="1564670"/>
                </a:lnTo>
                <a:lnTo>
                  <a:pt x="1543876" y="1616909"/>
                </a:lnTo>
                <a:lnTo>
                  <a:pt x="1576415" y="1564670"/>
                </a:lnTo>
                <a:lnTo>
                  <a:pt x="1588375" y="1564670"/>
                </a:lnTo>
                <a:lnTo>
                  <a:pt x="1588375" y="1632211"/>
                </a:lnTo>
                <a:lnTo>
                  <a:pt x="1577998" y="1632211"/>
                </a:lnTo>
                <a:lnTo>
                  <a:pt x="1577998" y="1579972"/>
                </a:lnTo>
                <a:lnTo>
                  <a:pt x="1545634" y="1632211"/>
                </a:lnTo>
                <a:lnTo>
                  <a:pt x="1533498" y="1632211"/>
                </a:lnTo>
                <a:close/>
                <a:moveTo>
                  <a:pt x="1438248" y="1564670"/>
                </a:moveTo>
                <a:lnTo>
                  <a:pt x="1442294" y="1564670"/>
                </a:lnTo>
                <a:lnTo>
                  <a:pt x="1448625" y="1564670"/>
                </a:lnTo>
                <a:lnTo>
                  <a:pt x="1451967" y="1564670"/>
                </a:lnTo>
                <a:lnTo>
                  <a:pt x="1475185" y="1618140"/>
                </a:lnTo>
                <a:lnTo>
                  <a:pt x="1498753" y="1564670"/>
                </a:lnTo>
                <a:lnTo>
                  <a:pt x="1501744" y="1564670"/>
                </a:lnTo>
                <a:lnTo>
                  <a:pt x="1508603" y="1564670"/>
                </a:lnTo>
                <a:lnTo>
                  <a:pt x="1512121" y="1564670"/>
                </a:lnTo>
                <a:lnTo>
                  <a:pt x="1512121" y="1632211"/>
                </a:lnTo>
                <a:lnTo>
                  <a:pt x="1501744" y="1632211"/>
                </a:lnTo>
                <a:lnTo>
                  <a:pt x="1501744" y="1580538"/>
                </a:lnTo>
                <a:lnTo>
                  <a:pt x="1479406" y="1632211"/>
                </a:lnTo>
                <a:lnTo>
                  <a:pt x="1470963" y="1632211"/>
                </a:lnTo>
                <a:lnTo>
                  <a:pt x="1448625" y="1579587"/>
                </a:lnTo>
                <a:lnTo>
                  <a:pt x="1448625" y="1632211"/>
                </a:lnTo>
                <a:lnTo>
                  <a:pt x="1438248" y="1632211"/>
                </a:lnTo>
                <a:close/>
                <a:moveTo>
                  <a:pt x="1362048" y="1564670"/>
                </a:moveTo>
                <a:lnTo>
                  <a:pt x="1372426" y="1564670"/>
                </a:lnTo>
                <a:lnTo>
                  <a:pt x="1372426" y="1616909"/>
                </a:lnTo>
                <a:lnTo>
                  <a:pt x="1404965" y="1564670"/>
                </a:lnTo>
                <a:lnTo>
                  <a:pt x="1416925" y="1564670"/>
                </a:lnTo>
                <a:lnTo>
                  <a:pt x="1416925" y="1632211"/>
                </a:lnTo>
                <a:lnTo>
                  <a:pt x="1406548" y="1632211"/>
                </a:lnTo>
                <a:lnTo>
                  <a:pt x="1406548" y="1579972"/>
                </a:lnTo>
                <a:lnTo>
                  <a:pt x="1374184" y="1632211"/>
                </a:lnTo>
                <a:lnTo>
                  <a:pt x="1362048" y="1632211"/>
                </a:lnTo>
                <a:close/>
                <a:moveTo>
                  <a:pt x="1257273" y="1564670"/>
                </a:moveTo>
                <a:lnTo>
                  <a:pt x="1267651" y="1564670"/>
                </a:lnTo>
                <a:lnTo>
                  <a:pt x="1267651" y="1622537"/>
                </a:lnTo>
                <a:lnTo>
                  <a:pt x="1293154" y="1622537"/>
                </a:lnTo>
                <a:lnTo>
                  <a:pt x="1293154" y="1564670"/>
                </a:lnTo>
                <a:lnTo>
                  <a:pt x="1303532" y="1564670"/>
                </a:lnTo>
                <a:lnTo>
                  <a:pt x="1303532" y="1622537"/>
                </a:lnTo>
                <a:lnTo>
                  <a:pt x="1329035" y="1622537"/>
                </a:lnTo>
                <a:lnTo>
                  <a:pt x="1329035" y="1564670"/>
                </a:lnTo>
                <a:lnTo>
                  <a:pt x="1339413" y="1564670"/>
                </a:lnTo>
                <a:lnTo>
                  <a:pt x="1339413" y="1632211"/>
                </a:lnTo>
                <a:lnTo>
                  <a:pt x="1257273" y="1632211"/>
                </a:lnTo>
                <a:close/>
                <a:moveTo>
                  <a:pt x="1190598" y="1564670"/>
                </a:moveTo>
                <a:lnTo>
                  <a:pt x="1200976" y="1564670"/>
                </a:lnTo>
                <a:lnTo>
                  <a:pt x="1200976" y="1589119"/>
                </a:lnTo>
                <a:lnTo>
                  <a:pt x="1218916" y="1589119"/>
                </a:lnTo>
                <a:cubicBezTo>
                  <a:pt x="1226831" y="1589119"/>
                  <a:pt x="1232885" y="1591127"/>
                  <a:pt x="1237077" y="1595143"/>
                </a:cubicBezTo>
                <a:cubicBezTo>
                  <a:pt x="1241269" y="1599159"/>
                  <a:pt x="1243365" y="1604245"/>
                  <a:pt x="1243365" y="1610401"/>
                </a:cubicBezTo>
                <a:cubicBezTo>
                  <a:pt x="1243365" y="1614447"/>
                  <a:pt x="1242427" y="1618118"/>
                  <a:pt x="1240550" y="1621416"/>
                </a:cubicBezTo>
                <a:cubicBezTo>
                  <a:pt x="1238674" y="1624714"/>
                  <a:pt x="1235918" y="1627338"/>
                  <a:pt x="1232284" y="1629287"/>
                </a:cubicBezTo>
                <a:cubicBezTo>
                  <a:pt x="1228649" y="1631237"/>
                  <a:pt x="1224193" y="1632211"/>
                  <a:pt x="1218916" y="1632211"/>
                </a:cubicBezTo>
                <a:lnTo>
                  <a:pt x="1190598" y="1632211"/>
                </a:lnTo>
                <a:close/>
                <a:moveTo>
                  <a:pt x="1123369" y="1564670"/>
                </a:moveTo>
                <a:lnTo>
                  <a:pt x="1168396" y="1564670"/>
                </a:lnTo>
                <a:lnTo>
                  <a:pt x="1168396" y="1632211"/>
                </a:lnTo>
                <a:lnTo>
                  <a:pt x="1158018" y="1632211"/>
                </a:lnTo>
                <a:lnTo>
                  <a:pt x="1158018" y="1574344"/>
                </a:lnTo>
                <a:lnTo>
                  <a:pt x="1133218" y="1574344"/>
                </a:lnTo>
                <a:lnTo>
                  <a:pt x="1132163" y="1598441"/>
                </a:lnTo>
                <a:cubicBezTo>
                  <a:pt x="1131928" y="1603981"/>
                  <a:pt x="1131437" y="1608855"/>
                  <a:pt x="1130690" y="1613061"/>
                </a:cubicBezTo>
                <a:cubicBezTo>
                  <a:pt x="1129942" y="1617268"/>
                  <a:pt x="1128814" y="1620793"/>
                  <a:pt x="1127304" y="1623637"/>
                </a:cubicBezTo>
                <a:cubicBezTo>
                  <a:pt x="1125794" y="1626480"/>
                  <a:pt x="1123794" y="1628620"/>
                  <a:pt x="1121302" y="1630057"/>
                </a:cubicBezTo>
                <a:cubicBezTo>
                  <a:pt x="1118810" y="1631493"/>
                  <a:pt x="1115688" y="1632211"/>
                  <a:pt x="1111936" y="1632211"/>
                </a:cubicBezTo>
                <a:lnTo>
                  <a:pt x="1108418" y="1632211"/>
                </a:lnTo>
                <a:lnTo>
                  <a:pt x="1108418" y="1622537"/>
                </a:lnTo>
                <a:lnTo>
                  <a:pt x="1110880" y="1622537"/>
                </a:lnTo>
                <a:cubicBezTo>
                  <a:pt x="1112903" y="1622537"/>
                  <a:pt x="1114589" y="1622134"/>
                  <a:pt x="1115937" y="1621328"/>
                </a:cubicBezTo>
                <a:cubicBezTo>
                  <a:pt x="1117286" y="1620522"/>
                  <a:pt x="1118378" y="1619100"/>
                  <a:pt x="1119213" y="1617063"/>
                </a:cubicBezTo>
                <a:cubicBezTo>
                  <a:pt x="1120049" y="1615025"/>
                  <a:pt x="1120694" y="1612182"/>
                  <a:pt x="1121148" y="1608532"/>
                </a:cubicBezTo>
                <a:cubicBezTo>
                  <a:pt x="1121602" y="1604883"/>
                  <a:pt x="1121932" y="1600229"/>
                  <a:pt x="1122137" y="1594571"/>
                </a:cubicBezTo>
                <a:close/>
                <a:moveTo>
                  <a:pt x="771498" y="1564670"/>
                </a:moveTo>
                <a:lnTo>
                  <a:pt x="781876" y="1564670"/>
                </a:lnTo>
                <a:lnTo>
                  <a:pt x="781876" y="1616909"/>
                </a:lnTo>
                <a:lnTo>
                  <a:pt x="814415" y="1564670"/>
                </a:lnTo>
                <a:lnTo>
                  <a:pt x="826375" y="1564670"/>
                </a:lnTo>
                <a:lnTo>
                  <a:pt x="826375" y="1632211"/>
                </a:lnTo>
                <a:lnTo>
                  <a:pt x="815998" y="1632211"/>
                </a:lnTo>
                <a:lnTo>
                  <a:pt x="815998" y="1579972"/>
                </a:lnTo>
                <a:lnTo>
                  <a:pt x="783634" y="1632211"/>
                </a:lnTo>
                <a:lnTo>
                  <a:pt x="771498" y="1632211"/>
                </a:lnTo>
                <a:close/>
                <a:moveTo>
                  <a:pt x="695298" y="1564670"/>
                </a:moveTo>
                <a:lnTo>
                  <a:pt x="705676" y="1564670"/>
                </a:lnTo>
                <a:lnTo>
                  <a:pt x="705676" y="1593692"/>
                </a:lnTo>
                <a:lnTo>
                  <a:pt x="738039" y="1593692"/>
                </a:lnTo>
                <a:lnTo>
                  <a:pt x="738039" y="1564670"/>
                </a:lnTo>
                <a:lnTo>
                  <a:pt x="748416" y="1564670"/>
                </a:lnTo>
                <a:lnTo>
                  <a:pt x="748416" y="1632211"/>
                </a:lnTo>
                <a:lnTo>
                  <a:pt x="738039" y="1632211"/>
                </a:lnTo>
                <a:lnTo>
                  <a:pt x="738039" y="1603366"/>
                </a:lnTo>
                <a:lnTo>
                  <a:pt x="705676" y="1603366"/>
                </a:lnTo>
                <a:lnTo>
                  <a:pt x="705676" y="1632211"/>
                </a:lnTo>
                <a:lnTo>
                  <a:pt x="695298" y="1632211"/>
                </a:lnTo>
                <a:close/>
                <a:moveTo>
                  <a:pt x="551868" y="1564670"/>
                </a:moveTo>
                <a:lnTo>
                  <a:pt x="596896" y="1564670"/>
                </a:lnTo>
                <a:lnTo>
                  <a:pt x="596896" y="1632211"/>
                </a:lnTo>
                <a:lnTo>
                  <a:pt x="586519" y="1632211"/>
                </a:lnTo>
                <a:lnTo>
                  <a:pt x="586519" y="1574344"/>
                </a:lnTo>
                <a:lnTo>
                  <a:pt x="561718" y="1574344"/>
                </a:lnTo>
                <a:lnTo>
                  <a:pt x="560663" y="1598441"/>
                </a:lnTo>
                <a:cubicBezTo>
                  <a:pt x="560428" y="1603981"/>
                  <a:pt x="559937" y="1608855"/>
                  <a:pt x="559190" y="1613061"/>
                </a:cubicBezTo>
                <a:cubicBezTo>
                  <a:pt x="558442" y="1617268"/>
                  <a:pt x="557314" y="1620793"/>
                  <a:pt x="555804" y="1623637"/>
                </a:cubicBezTo>
                <a:cubicBezTo>
                  <a:pt x="554295" y="1626480"/>
                  <a:pt x="552293" y="1628620"/>
                  <a:pt x="549802" y="1630057"/>
                </a:cubicBezTo>
                <a:cubicBezTo>
                  <a:pt x="547310" y="1631493"/>
                  <a:pt x="544188" y="1632211"/>
                  <a:pt x="540437" y="1632211"/>
                </a:cubicBezTo>
                <a:lnTo>
                  <a:pt x="536918" y="1632211"/>
                </a:lnTo>
                <a:lnTo>
                  <a:pt x="536918" y="1622537"/>
                </a:lnTo>
                <a:lnTo>
                  <a:pt x="539381" y="1622537"/>
                </a:lnTo>
                <a:cubicBezTo>
                  <a:pt x="541403" y="1622537"/>
                  <a:pt x="543089" y="1622134"/>
                  <a:pt x="544438" y="1621328"/>
                </a:cubicBezTo>
                <a:cubicBezTo>
                  <a:pt x="545786" y="1620522"/>
                  <a:pt x="546878" y="1619100"/>
                  <a:pt x="547713" y="1617063"/>
                </a:cubicBezTo>
                <a:cubicBezTo>
                  <a:pt x="548548" y="1615025"/>
                  <a:pt x="549193" y="1612182"/>
                  <a:pt x="549648" y="1608532"/>
                </a:cubicBezTo>
                <a:cubicBezTo>
                  <a:pt x="550102" y="1604883"/>
                  <a:pt x="550432" y="1600229"/>
                  <a:pt x="550637" y="1594571"/>
                </a:cubicBezTo>
                <a:close/>
                <a:moveTo>
                  <a:pt x="476223" y="1564670"/>
                </a:moveTo>
                <a:lnTo>
                  <a:pt x="503837" y="1564670"/>
                </a:lnTo>
                <a:cubicBezTo>
                  <a:pt x="511107" y="1564670"/>
                  <a:pt x="516882" y="1566312"/>
                  <a:pt x="521163" y="1569595"/>
                </a:cubicBezTo>
                <a:cubicBezTo>
                  <a:pt x="525443" y="1572878"/>
                  <a:pt x="527583" y="1577217"/>
                  <a:pt x="527583" y="1582611"/>
                </a:cubicBezTo>
                <a:cubicBezTo>
                  <a:pt x="527583" y="1586715"/>
                  <a:pt x="526366" y="1589888"/>
                  <a:pt x="523933" y="1592131"/>
                </a:cubicBezTo>
                <a:cubicBezTo>
                  <a:pt x="521499" y="1594373"/>
                  <a:pt x="518378" y="1595890"/>
                  <a:pt x="514567" y="1596682"/>
                </a:cubicBezTo>
                <a:cubicBezTo>
                  <a:pt x="517059" y="1597034"/>
                  <a:pt x="519484" y="1597913"/>
                  <a:pt x="521845" y="1599320"/>
                </a:cubicBezTo>
                <a:cubicBezTo>
                  <a:pt x="524205" y="1600727"/>
                  <a:pt x="526161" y="1602655"/>
                  <a:pt x="527714" y="1605103"/>
                </a:cubicBezTo>
                <a:cubicBezTo>
                  <a:pt x="529269" y="1607550"/>
                  <a:pt x="530045" y="1610548"/>
                  <a:pt x="530045" y="1614095"/>
                </a:cubicBezTo>
                <a:cubicBezTo>
                  <a:pt x="530045" y="1617554"/>
                  <a:pt x="529166" y="1620647"/>
                  <a:pt x="527407" y="1623373"/>
                </a:cubicBezTo>
                <a:cubicBezTo>
                  <a:pt x="525649" y="1626099"/>
                  <a:pt x="523128" y="1628254"/>
                  <a:pt x="519844" y="1629837"/>
                </a:cubicBezTo>
                <a:cubicBezTo>
                  <a:pt x="516560" y="1631420"/>
                  <a:pt x="512632" y="1632211"/>
                  <a:pt x="508059" y="1632211"/>
                </a:cubicBezTo>
                <a:lnTo>
                  <a:pt x="476223" y="1632211"/>
                </a:lnTo>
                <a:close/>
                <a:moveTo>
                  <a:pt x="257149" y="1564670"/>
                </a:moveTo>
                <a:lnTo>
                  <a:pt x="310266" y="1564670"/>
                </a:lnTo>
                <a:lnTo>
                  <a:pt x="310266" y="1632211"/>
                </a:lnTo>
                <a:lnTo>
                  <a:pt x="299889" y="1632211"/>
                </a:lnTo>
                <a:lnTo>
                  <a:pt x="299889" y="1574344"/>
                </a:lnTo>
                <a:lnTo>
                  <a:pt x="267525" y="1574344"/>
                </a:lnTo>
                <a:lnTo>
                  <a:pt x="267525" y="1632211"/>
                </a:lnTo>
                <a:lnTo>
                  <a:pt x="257149" y="1632211"/>
                </a:lnTo>
                <a:close/>
                <a:moveTo>
                  <a:pt x="2759504" y="1563791"/>
                </a:moveTo>
                <a:cubicBezTo>
                  <a:pt x="2761673" y="1563791"/>
                  <a:pt x="2764172" y="1564047"/>
                  <a:pt x="2767001" y="1564560"/>
                </a:cubicBezTo>
                <a:cubicBezTo>
                  <a:pt x="2769830" y="1565073"/>
                  <a:pt x="2772571" y="1566121"/>
                  <a:pt x="2775224" y="1567704"/>
                </a:cubicBezTo>
                <a:cubicBezTo>
                  <a:pt x="2777877" y="1569287"/>
                  <a:pt x="2780083" y="1571676"/>
                  <a:pt x="2781842" y="1574872"/>
                </a:cubicBezTo>
                <a:cubicBezTo>
                  <a:pt x="2783600" y="1578067"/>
                  <a:pt x="2784480" y="1582347"/>
                  <a:pt x="2784480" y="1587712"/>
                </a:cubicBezTo>
                <a:lnTo>
                  <a:pt x="2784480" y="1632211"/>
                </a:lnTo>
                <a:lnTo>
                  <a:pt x="2774102" y="1632211"/>
                </a:lnTo>
                <a:lnTo>
                  <a:pt x="2774102" y="1623065"/>
                </a:lnTo>
                <a:lnTo>
                  <a:pt x="2773575" y="1623065"/>
                </a:lnTo>
                <a:cubicBezTo>
                  <a:pt x="2772871" y="1624531"/>
                  <a:pt x="2771699" y="1626099"/>
                  <a:pt x="2770057" y="1627770"/>
                </a:cubicBezTo>
                <a:cubicBezTo>
                  <a:pt x="2768415" y="1629441"/>
                  <a:pt x="2766231" y="1630863"/>
                  <a:pt x="2763505" y="1632035"/>
                </a:cubicBezTo>
                <a:cubicBezTo>
                  <a:pt x="2760779" y="1633208"/>
                  <a:pt x="2757452" y="1633794"/>
                  <a:pt x="2753523" y="1633794"/>
                </a:cubicBezTo>
                <a:cubicBezTo>
                  <a:pt x="2749243" y="1633794"/>
                  <a:pt x="2745359" y="1632981"/>
                  <a:pt x="2741871" y="1631354"/>
                </a:cubicBezTo>
                <a:cubicBezTo>
                  <a:pt x="2738383" y="1629727"/>
                  <a:pt x="2735612" y="1627367"/>
                  <a:pt x="2733560" y="1624274"/>
                </a:cubicBezTo>
                <a:cubicBezTo>
                  <a:pt x="2731508" y="1621182"/>
                  <a:pt x="2730482" y="1617437"/>
                  <a:pt x="2730482" y="1613039"/>
                </a:cubicBezTo>
                <a:cubicBezTo>
                  <a:pt x="2730482" y="1609170"/>
                  <a:pt x="2731245" y="1606026"/>
                  <a:pt x="2732769" y="1603607"/>
                </a:cubicBezTo>
                <a:cubicBezTo>
                  <a:pt x="2734293" y="1601189"/>
                  <a:pt x="2736330" y="1599291"/>
                  <a:pt x="2738881" y="1597913"/>
                </a:cubicBezTo>
                <a:cubicBezTo>
                  <a:pt x="2741431" y="1596535"/>
                  <a:pt x="2744253" y="1595502"/>
                  <a:pt x="2747345" y="1594813"/>
                </a:cubicBezTo>
                <a:cubicBezTo>
                  <a:pt x="2750438" y="1594124"/>
                  <a:pt x="2753553" y="1593574"/>
                  <a:pt x="2756690" y="1593164"/>
                </a:cubicBezTo>
                <a:cubicBezTo>
                  <a:pt x="2760794" y="1592636"/>
                  <a:pt x="2764128" y="1592233"/>
                  <a:pt x="2766693" y="1591955"/>
                </a:cubicBezTo>
                <a:cubicBezTo>
                  <a:pt x="2769258" y="1591676"/>
                  <a:pt x="2771134" y="1591200"/>
                  <a:pt x="2772321" y="1590526"/>
                </a:cubicBezTo>
                <a:cubicBezTo>
                  <a:pt x="2773509" y="1589852"/>
                  <a:pt x="2774102" y="1588679"/>
                  <a:pt x="2774102" y="1587008"/>
                </a:cubicBezTo>
                <a:lnTo>
                  <a:pt x="2774102" y="1586656"/>
                </a:lnTo>
                <a:cubicBezTo>
                  <a:pt x="2774102" y="1582318"/>
                  <a:pt x="2772923" y="1578947"/>
                  <a:pt x="2770563" y="1576543"/>
                </a:cubicBezTo>
                <a:cubicBezTo>
                  <a:pt x="2768203" y="1574139"/>
                  <a:pt x="2764634" y="1572937"/>
                  <a:pt x="2759855" y="1572937"/>
                </a:cubicBezTo>
                <a:cubicBezTo>
                  <a:pt x="2754901" y="1572937"/>
                  <a:pt x="2751017" y="1574022"/>
                  <a:pt x="2748203" y="1576191"/>
                </a:cubicBezTo>
                <a:cubicBezTo>
                  <a:pt x="2745389" y="1578360"/>
                  <a:pt x="2743410" y="1580676"/>
                  <a:pt x="2742267" y="1583138"/>
                </a:cubicBezTo>
                <a:lnTo>
                  <a:pt x="2732417" y="1579621"/>
                </a:lnTo>
                <a:cubicBezTo>
                  <a:pt x="2734176" y="1575517"/>
                  <a:pt x="2736528" y="1572314"/>
                  <a:pt x="2739474" y="1570013"/>
                </a:cubicBezTo>
                <a:cubicBezTo>
                  <a:pt x="2742421" y="1567712"/>
                  <a:pt x="2745645" y="1566099"/>
                  <a:pt x="2749148" y="1565176"/>
                </a:cubicBezTo>
                <a:cubicBezTo>
                  <a:pt x="2752651" y="1564253"/>
                  <a:pt x="2756103" y="1563791"/>
                  <a:pt x="2759504" y="1563791"/>
                </a:cubicBezTo>
                <a:close/>
                <a:moveTo>
                  <a:pt x="2592979" y="1563791"/>
                </a:moveTo>
                <a:cubicBezTo>
                  <a:pt x="2598665" y="1563791"/>
                  <a:pt x="2603678" y="1565213"/>
                  <a:pt x="2608017" y="1568056"/>
                </a:cubicBezTo>
                <a:cubicBezTo>
                  <a:pt x="2612355" y="1570900"/>
                  <a:pt x="2615741" y="1574930"/>
                  <a:pt x="2618174" y="1580148"/>
                </a:cubicBezTo>
                <a:cubicBezTo>
                  <a:pt x="2620608" y="1585366"/>
                  <a:pt x="2621824" y="1591523"/>
                  <a:pt x="2621824" y="1598617"/>
                </a:cubicBezTo>
                <a:cubicBezTo>
                  <a:pt x="2621824" y="1605769"/>
                  <a:pt x="2620608" y="1611962"/>
                  <a:pt x="2618174" y="1617195"/>
                </a:cubicBezTo>
                <a:cubicBezTo>
                  <a:pt x="2615741" y="1622427"/>
                  <a:pt x="2612370" y="1626473"/>
                  <a:pt x="2608061" y="1629331"/>
                </a:cubicBezTo>
                <a:cubicBezTo>
                  <a:pt x="2603752" y="1632189"/>
                  <a:pt x="2598783" y="1633618"/>
                  <a:pt x="2593154" y="1633618"/>
                </a:cubicBezTo>
                <a:cubicBezTo>
                  <a:pt x="2588816" y="1633618"/>
                  <a:pt x="2585342" y="1632893"/>
                  <a:pt x="2582733" y="1631442"/>
                </a:cubicBezTo>
                <a:cubicBezTo>
                  <a:pt x="2580124" y="1629991"/>
                  <a:pt x="2578116" y="1628334"/>
                  <a:pt x="2576709" y="1626473"/>
                </a:cubicBezTo>
                <a:cubicBezTo>
                  <a:pt x="2575302" y="1624611"/>
                  <a:pt x="2574217" y="1623065"/>
                  <a:pt x="2573455" y="1621834"/>
                </a:cubicBezTo>
                <a:lnTo>
                  <a:pt x="2572575" y="1621834"/>
                </a:lnTo>
                <a:lnTo>
                  <a:pt x="2572575" y="1657539"/>
                </a:lnTo>
                <a:lnTo>
                  <a:pt x="2562198" y="1657539"/>
                </a:lnTo>
                <a:lnTo>
                  <a:pt x="2562198" y="1564670"/>
                </a:lnTo>
                <a:lnTo>
                  <a:pt x="2572224" y="1564670"/>
                </a:lnTo>
                <a:lnTo>
                  <a:pt x="2572224" y="1575399"/>
                </a:lnTo>
                <a:lnTo>
                  <a:pt x="2573455" y="1575399"/>
                </a:lnTo>
                <a:cubicBezTo>
                  <a:pt x="2574217" y="1574227"/>
                  <a:pt x="2575280" y="1572725"/>
                  <a:pt x="2576643" y="1570892"/>
                </a:cubicBezTo>
                <a:cubicBezTo>
                  <a:pt x="2578006" y="1569060"/>
                  <a:pt x="2579970" y="1567418"/>
                  <a:pt x="2582535" y="1565967"/>
                </a:cubicBezTo>
                <a:cubicBezTo>
                  <a:pt x="2585100" y="1564516"/>
                  <a:pt x="2588581" y="1563791"/>
                  <a:pt x="2592979" y="1563791"/>
                </a:cubicBezTo>
                <a:close/>
                <a:moveTo>
                  <a:pt x="2513437" y="1563791"/>
                </a:moveTo>
                <a:cubicBezTo>
                  <a:pt x="2519534" y="1563791"/>
                  <a:pt x="2524877" y="1565242"/>
                  <a:pt x="2529464" y="1568144"/>
                </a:cubicBezTo>
                <a:cubicBezTo>
                  <a:pt x="2534052" y="1571046"/>
                  <a:pt x="2537628" y="1575121"/>
                  <a:pt x="2540193" y="1580368"/>
                </a:cubicBezTo>
                <a:cubicBezTo>
                  <a:pt x="2542759" y="1585616"/>
                  <a:pt x="2544041" y="1591757"/>
                  <a:pt x="2544041" y="1598793"/>
                </a:cubicBezTo>
                <a:cubicBezTo>
                  <a:pt x="2544041" y="1605769"/>
                  <a:pt x="2542759" y="1611867"/>
                  <a:pt x="2540193" y="1617085"/>
                </a:cubicBezTo>
                <a:cubicBezTo>
                  <a:pt x="2537628" y="1622303"/>
                  <a:pt x="2534052" y="1626363"/>
                  <a:pt x="2529464" y="1629265"/>
                </a:cubicBezTo>
                <a:cubicBezTo>
                  <a:pt x="2524877" y="1632167"/>
                  <a:pt x="2519534" y="1633618"/>
                  <a:pt x="2513437" y="1633618"/>
                </a:cubicBezTo>
                <a:cubicBezTo>
                  <a:pt x="2507339" y="1633618"/>
                  <a:pt x="2501997" y="1632167"/>
                  <a:pt x="2497409" y="1629265"/>
                </a:cubicBezTo>
                <a:cubicBezTo>
                  <a:pt x="2492821" y="1626363"/>
                  <a:pt x="2489245" y="1622303"/>
                  <a:pt x="2486680" y="1617085"/>
                </a:cubicBezTo>
                <a:cubicBezTo>
                  <a:pt x="2484115" y="1611867"/>
                  <a:pt x="2482832" y="1605769"/>
                  <a:pt x="2482832" y="1598793"/>
                </a:cubicBezTo>
                <a:cubicBezTo>
                  <a:pt x="2482832" y="1591757"/>
                  <a:pt x="2484115" y="1585616"/>
                  <a:pt x="2486680" y="1580368"/>
                </a:cubicBezTo>
                <a:cubicBezTo>
                  <a:pt x="2489245" y="1575121"/>
                  <a:pt x="2492821" y="1571046"/>
                  <a:pt x="2497409" y="1568144"/>
                </a:cubicBezTo>
                <a:cubicBezTo>
                  <a:pt x="2501997" y="1565242"/>
                  <a:pt x="2507339" y="1563791"/>
                  <a:pt x="2513437" y="1563791"/>
                </a:cubicBezTo>
                <a:close/>
                <a:moveTo>
                  <a:pt x="1987979" y="1563791"/>
                </a:moveTo>
                <a:cubicBezTo>
                  <a:pt x="1990148" y="1563791"/>
                  <a:pt x="1992647" y="1564047"/>
                  <a:pt x="1995476" y="1564560"/>
                </a:cubicBezTo>
                <a:cubicBezTo>
                  <a:pt x="1998305" y="1565073"/>
                  <a:pt x="2001046" y="1566121"/>
                  <a:pt x="2003699" y="1567704"/>
                </a:cubicBezTo>
                <a:cubicBezTo>
                  <a:pt x="2006351" y="1569287"/>
                  <a:pt x="2008557" y="1571676"/>
                  <a:pt x="2010316" y="1574872"/>
                </a:cubicBezTo>
                <a:cubicBezTo>
                  <a:pt x="2012075" y="1578067"/>
                  <a:pt x="2012955" y="1582347"/>
                  <a:pt x="2012955" y="1587712"/>
                </a:cubicBezTo>
                <a:lnTo>
                  <a:pt x="2012955" y="1632211"/>
                </a:lnTo>
                <a:lnTo>
                  <a:pt x="2002577" y="1632211"/>
                </a:lnTo>
                <a:lnTo>
                  <a:pt x="2002577" y="1623065"/>
                </a:lnTo>
                <a:lnTo>
                  <a:pt x="2002050" y="1623065"/>
                </a:lnTo>
                <a:cubicBezTo>
                  <a:pt x="2001346" y="1624531"/>
                  <a:pt x="2000173" y="1626099"/>
                  <a:pt x="1998532" y="1627770"/>
                </a:cubicBezTo>
                <a:cubicBezTo>
                  <a:pt x="1996890" y="1629441"/>
                  <a:pt x="1994706" y="1630863"/>
                  <a:pt x="1991980" y="1632035"/>
                </a:cubicBezTo>
                <a:cubicBezTo>
                  <a:pt x="1989254" y="1633208"/>
                  <a:pt x="1985927" y="1633794"/>
                  <a:pt x="1981999" y="1633794"/>
                </a:cubicBezTo>
                <a:cubicBezTo>
                  <a:pt x="1977718" y="1633794"/>
                  <a:pt x="1973834" y="1632981"/>
                  <a:pt x="1970346" y="1631354"/>
                </a:cubicBezTo>
                <a:cubicBezTo>
                  <a:pt x="1966857" y="1629727"/>
                  <a:pt x="1964087" y="1627367"/>
                  <a:pt x="1962035" y="1624274"/>
                </a:cubicBezTo>
                <a:cubicBezTo>
                  <a:pt x="1959983" y="1621182"/>
                  <a:pt x="1958957" y="1617437"/>
                  <a:pt x="1958957" y="1613039"/>
                </a:cubicBezTo>
                <a:cubicBezTo>
                  <a:pt x="1958957" y="1609170"/>
                  <a:pt x="1959719" y="1606026"/>
                  <a:pt x="1961244" y="1603607"/>
                </a:cubicBezTo>
                <a:cubicBezTo>
                  <a:pt x="1962768" y="1601189"/>
                  <a:pt x="1964805" y="1599291"/>
                  <a:pt x="1967356" y="1597913"/>
                </a:cubicBezTo>
                <a:cubicBezTo>
                  <a:pt x="1969906" y="1596535"/>
                  <a:pt x="1972728" y="1595502"/>
                  <a:pt x="1975820" y="1594813"/>
                </a:cubicBezTo>
                <a:cubicBezTo>
                  <a:pt x="1978913" y="1594124"/>
                  <a:pt x="1982028" y="1593574"/>
                  <a:pt x="1985164" y="1593164"/>
                </a:cubicBezTo>
                <a:cubicBezTo>
                  <a:pt x="1989268" y="1592636"/>
                  <a:pt x="1992603" y="1592233"/>
                  <a:pt x="1995168" y="1591955"/>
                </a:cubicBezTo>
                <a:cubicBezTo>
                  <a:pt x="1997733" y="1591676"/>
                  <a:pt x="1999609" y="1591200"/>
                  <a:pt x="2000797" y="1590526"/>
                </a:cubicBezTo>
                <a:cubicBezTo>
                  <a:pt x="2001984" y="1589852"/>
                  <a:pt x="2002577" y="1588679"/>
                  <a:pt x="2002577" y="1587008"/>
                </a:cubicBezTo>
                <a:lnTo>
                  <a:pt x="2002577" y="1586656"/>
                </a:lnTo>
                <a:cubicBezTo>
                  <a:pt x="2002577" y="1582318"/>
                  <a:pt x="2001397" y="1578947"/>
                  <a:pt x="1999038" y="1576543"/>
                </a:cubicBezTo>
                <a:cubicBezTo>
                  <a:pt x="1996678" y="1574139"/>
                  <a:pt x="1993109" y="1572937"/>
                  <a:pt x="1988330" y="1572937"/>
                </a:cubicBezTo>
                <a:cubicBezTo>
                  <a:pt x="1983376" y="1572937"/>
                  <a:pt x="1979492" y="1574022"/>
                  <a:pt x="1976678" y="1576191"/>
                </a:cubicBezTo>
                <a:cubicBezTo>
                  <a:pt x="1973864" y="1578360"/>
                  <a:pt x="1971885" y="1580676"/>
                  <a:pt x="1970742" y="1583138"/>
                </a:cubicBezTo>
                <a:lnTo>
                  <a:pt x="1960892" y="1579621"/>
                </a:lnTo>
                <a:cubicBezTo>
                  <a:pt x="1962651" y="1575517"/>
                  <a:pt x="1965003" y="1572314"/>
                  <a:pt x="1967949" y="1570013"/>
                </a:cubicBezTo>
                <a:cubicBezTo>
                  <a:pt x="1970896" y="1567712"/>
                  <a:pt x="1974120" y="1566099"/>
                  <a:pt x="1977623" y="1565176"/>
                </a:cubicBezTo>
                <a:cubicBezTo>
                  <a:pt x="1981126" y="1564253"/>
                  <a:pt x="1984578" y="1563791"/>
                  <a:pt x="1987979" y="1563791"/>
                </a:cubicBezTo>
                <a:close/>
                <a:moveTo>
                  <a:pt x="1760962" y="1563791"/>
                </a:moveTo>
                <a:cubicBezTo>
                  <a:pt x="1767059" y="1563791"/>
                  <a:pt x="1772402" y="1565242"/>
                  <a:pt x="1776989" y="1568144"/>
                </a:cubicBezTo>
                <a:cubicBezTo>
                  <a:pt x="1781577" y="1571046"/>
                  <a:pt x="1785153" y="1575121"/>
                  <a:pt x="1787719" y="1580368"/>
                </a:cubicBezTo>
                <a:cubicBezTo>
                  <a:pt x="1790283" y="1585616"/>
                  <a:pt x="1791566" y="1591757"/>
                  <a:pt x="1791566" y="1598793"/>
                </a:cubicBezTo>
                <a:cubicBezTo>
                  <a:pt x="1791566" y="1605769"/>
                  <a:pt x="1790283" y="1611867"/>
                  <a:pt x="1787719" y="1617085"/>
                </a:cubicBezTo>
                <a:cubicBezTo>
                  <a:pt x="1785154" y="1622303"/>
                  <a:pt x="1781577" y="1626363"/>
                  <a:pt x="1776989" y="1629265"/>
                </a:cubicBezTo>
                <a:cubicBezTo>
                  <a:pt x="1772402" y="1632167"/>
                  <a:pt x="1767059" y="1633618"/>
                  <a:pt x="1760962" y="1633618"/>
                </a:cubicBezTo>
                <a:cubicBezTo>
                  <a:pt x="1754864" y="1633618"/>
                  <a:pt x="1749522" y="1632167"/>
                  <a:pt x="1744934" y="1629265"/>
                </a:cubicBezTo>
                <a:cubicBezTo>
                  <a:pt x="1740346" y="1626363"/>
                  <a:pt x="1736770" y="1622303"/>
                  <a:pt x="1734205" y="1617085"/>
                </a:cubicBezTo>
                <a:cubicBezTo>
                  <a:pt x="1731640" y="1611867"/>
                  <a:pt x="1730357" y="1605769"/>
                  <a:pt x="1730357" y="1598793"/>
                </a:cubicBezTo>
                <a:cubicBezTo>
                  <a:pt x="1730357" y="1591757"/>
                  <a:pt x="1731640" y="1585616"/>
                  <a:pt x="1734205" y="1580368"/>
                </a:cubicBezTo>
                <a:cubicBezTo>
                  <a:pt x="1736770" y="1575121"/>
                  <a:pt x="1740346" y="1571046"/>
                  <a:pt x="1744934" y="1568144"/>
                </a:cubicBezTo>
                <a:cubicBezTo>
                  <a:pt x="1749522" y="1565242"/>
                  <a:pt x="1754864" y="1563791"/>
                  <a:pt x="1760962" y="1563791"/>
                </a:cubicBezTo>
                <a:close/>
                <a:moveTo>
                  <a:pt x="1065637" y="1563791"/>
                </a:moveTo>
                <a:cubicBezTo>
                  <a:pt x="1071734" y="1563791"/>
                  <a:pt x="1077077" y="1565242"/>
                  <a:pt x="1081664" y="1568144"/>
                </a:cubicBezTo>
                <a:cubicBezTo>
                  <a:pt x="1086252" y="1571046"/>
                  <a:pt x="1089829" y="1575121"/>
                  <a:pt x="1092394" y="1580368"/>
                </a:cubicBezTo>
                <a:cubicBezTo>
                  <a:pt x="1094959" y="1585616"/>
                  <a:pt x="1096241" y="1591757"/>
                  <a:pt x="1096241" y="1598793"/>
                </a:cubicBezTo>
                <a:cubicBezTo>
                  <a:pt x="1096241" y="1605769"/>
                  <a:pt x="1094959" y="1611867"/>
                  <a:pt x="1092394" y="1617085"/>
                </a:cubicBezTo>
                <a:cubicBezTo>
                  <a:pt x="1089829" y="1622303"/>
                  <a:pt x="1086252" y="1626363"/>
                  <a:pt x="1081664" y="1629265"/>
                </a:cubicBezTo>
                <a:cubicBezTo>
                  <a:pt x="1077077" y="1632167"/>
                  <a:pt x="1071734" y="1633618"/>
                  <a:pt x="1065637" y="1633618"/>
                </a:cubicBezTo>
                <a:cubicBezTo>
                  <a:pt x="1059539" y="1633618"/>
                  <a:pt x="1054197" y="1632167"/>
                  <a:pt x="1049609" y="1629265"/>
                </a:cubicBezTo>
                <a:cubicBezTo>
                  <a:pt x="1045021" y="1626363"/>
                  <a:pt x="1041445" y="1622303"/>
                  <a:pt x="1038880" y="1617085"/>
                </a:cubicBezTo>
                <a:cubicBezTo>
                  <a:pt x="1036315" y="1611867"/>
                  <a:pt x="1035032" y="1605769"/>
                  <a:pt x="1035032" y="1598793"/>
                </a:cubicBezTo>
                <a:cubicBezTo>
                  <a:pt x="1035032" y="1591757"/>
                  <a:pt x="1036315" y="1585616"/>
                  <a:pt x="1038880" y="1580368"/>
                </a:cubicBezTo>
                <a:cubicBezTo>
                  <a:pt x="1041445" y="1575121"/>
                  <a:pt x="1045021" y="1571046"/>
                  <a:pt x="1049609" y="1568144"/>
                </a:cubicBezTo>
                <a:cubicBezTo>
                  <a:pt x="1054197" y="1565242"/>
                  <a:pt x="1059539" y="1563791"/>
                  <a:pt x="1065637" y="1563791"/>
                </a:cubicBezTo>
                <a:close/>
                <a:moveTo>
                  <a:pt x="874961" y="1563791"/>
                </a:moveTo>
                <a:cubicBezTo>
                  <a:pt x="878478" y="1563791"/>
                  <a:pt x="881952" y="1564377"/>
                  <a:pt x="885382" y="1565550"/>
                </a:cubicBezTo>
                <a:cubicBezTo>
                  <a:pt x="888812" y="1566722"/>
                  <a:pt x="891934" y="1568620"/>
                  <a:pt x="894748" y="1571244"/>
                </a:cubicBezTo>
                <a:cubicBezTo>
                  <a:pt x="897562" y="1573868"/>
                  <a:pt x="899805" y="1577334"/>
                  <a:pt x="901476" y="1581643"/>
                </a:cubicBezTo>
                <a:cubicBezTo>
                  <a:pt x="903147" y="1585953"/>
                  <a:pt x="903982" y="1591259"/>
                  <a:pt x="903982" y="1597561"/>
                </a:cubicBezTo>
                <a:lnTo>
                  <a:pt x="903982" y="1601959"/>
                </a:lnTo>
                <a:lnTo>
                  <a:pt x="855199" y="1601959"/>
                </a:lnTo>
                <a:lnTo>
                  <a:pt x="857570" y="1613501"/>
                </a:lnTo>
                <a:cubicBezTo>
                  <a:pt x="859343" y="1617034"/>
                  <a:pt x="861813" y="1619716"/>
                  <a:pt x="864979" y="1621548"/>
                </a:cubicBezTo>
                <a:cubicBezTo>
                  <a:pt x="868145" y="1623380"/>
                  <a:pt x="871824" y="1624296"/>
                  <a:pt x="876016" y="1624296"/>
                </a:cubicBezTo>
                <a:cubicBezTo>
                  <a:pt x="878742" y="1624296"/>
                  <a:pt x="881212" y="1623908"/>
                  <a:pt x="883425" y="1623131"/>
                </a:cubicBezTo>
                <a:cubicBezTo>
                  <a:pt x="885639" y="1622354"/>
                  <a:pt x="887551" y="1621182"/>
                  <a:pt x="889164" y="1619613"/>
                </a:cubicBezTo>
                <a:cubicBezTo>
                  <a:pt x="890776" y="1618045"/>
                  <a:pt x="892022" y="1616088"/>
                  <a:pt x="892901" y="1613743"/>
                </a:cubicBezTo>
                <a:lnTo>
                  <a:pt x="902927" y="1616557"/>
                </a:lnTo>
                <a:cubicBezTo>
                  <a:pt x="901872" y="1619958"/>
                  <a:pt x="900098" y="1622940"/>
                  <a:pt x="897606" y="1625505"/>
                </a:cubicBezTo>
                <a:cubicBezTo>
                  <a:pt x="895114" y="1628070"/>
                  <a:pt x="892036" y="1630064"/>
                  <a:pt x="888372" y="1631486"/>
                </a:cubicBezTo>
                <a:cubicBezTo>
                  <a:pt x="884708" y="1632907"/>
                  <a:pt x="880589" y="1633618"/>
                  <a:pt x="876016" y="1633618"/>
                </a:cubicBezTo>
                <a:cubicBezTo>
                  <a:pt x="869508" y="1633618"/>
                  <a:pt x="863902" y="1632175"/>
                  <a:pt x="859197" y="1629287"/>
                </a:cubicBezTo>
                <a:cubicBezTo>
                  <a:pt x="854492" y="1626400"/>
                  <a:pt x="850871" y="1622354"/>
                  <a:pt x="848336" y="1617151"/>
                </a:cubicBezTo>
                <a:cubicBezTo>
                  <a:pt x="845800" y="1611947"/>
                  <a:pt x="844532" y="1605887"/>
                  <a:pt x="844532" y="1598968"/>
                </a:cubicBezTo>
                <a:cubicBezTo>
                  <a:pt x="844532" y="1592050"/>
                  <a:pt x="845800" y="1585945"/>
                  <a:pt x="848336" y="1580654"/>
                </a:cubicBezTo>
                <a:cubicBezTo>
                  <a:pt x="850871" y="1575363"/>
                  <a:pt x="854418" y="1571229"/>
                  <a:pt x="858977" y="1568254"/>
                </a:cubicBezTo>
                <a:cubicBezTo>
                  <a:pt x="863535" y="1565279"/>
                  <a:pt x="868863" y="1563791"/>
                  <a:pt x="874961" y="1563791"/>
                </a:cubicBezTo>
                <a:close/>
                <a:moveTo>
                  <a:pt x="646361" y="1563791"/>
                </a:moveTo>
                <a:cubicBezTo>
                  <a:pt x="649878" y="1563791"/>
                  <a:pt x="653352" y="1564377"/>
                  <a:pt x="656782" y="1565550"/>
                </a:cubicBezTo>
                <a:cubicBezTo>
                  <a:pt x="660212" y="1566722"/>
                  <a:pt x="663334" y="1568620"/>
                  <a:pt x="666148" y="1571244"/>
                </a:cubicBezTo>
                <a:cubicBezTo>
                  <a:pt x="668962" y="1573868"/>
                  <a:pt x="671205" y="1577334"/>
                  <a:pt x="672876" y="1581643"/>
                </a:cubicBezTo>
                <a:cubicBezTo>
                  <a:pt x="674547" y="1585953"/>
                  <a:pt x="675382" y="1591259"/>
                  <a:pt x="675382" y="1597561"/>
                </a:cubicBezTo>
                <a:lnTo>
                  <a:pt x="675382" y="1601959"/>
                </a:lnTo>
                <a:lnTo>
                  <a:pt x="626599" y="1601959"/>
                </a:lnTo>
                <a:lnTo>
                  <a:pt x="628970" y="1613501"/>
                </a:lnTo>
                <a:cubicBezTo>
                  <a:pt x="630743" y="1617034"/>
                  <a:pt x="633213" y="1619716"/>
                  <a:pt x="636379" y="1621548"/>
                </a:cubicBezTo>
                <a:cubicBezTo>
                  <a:pt x="639545" y="1623380"/>
                  <a:pt x="643224" y="1624296"/>
                  <a:pt x="647416" y="1624296"/>
                </a:cubicBezTo>
                <a:cubicBezTo>
                  <a:pt x="650142" y="1624296"/>
                  <a:pt x="652612" y="1623908"/>
                  <a:pt x="654825" y="1623131"/>
                </a:cubicBezTo>
                <a:cubicBezTo>
                  <a:pt x="657039" y="1622354"/>
                  <a:pt x="658951" y="1621182"/>
                  <a:pt x="660564" y="1619613"/>
                </a:cubicBezTo>
                <a:cubicBezTo>
                  <a:pt x="662176" y="1618045"/>
                  <a:pt x="663422" y="1616088"/>
                  <a:pt x="664301" y="1613743"/>
                </a:cubicBezTo>
                <a:lnTo>
                  <a:pt x="674327" y="1616557"/>
                </a:lnTo>
                <a:cubicBezTo>
                  <a:pt x="673272" y="1619958"/>
                  <a:pt x="671498" y="1622940"/>
                  <a:pt x="669006" y="1625505"/>
                </a:cubicBezTo>
                <a:cubicBezTo>
                  <a:pt x="666515" y="1628070"/>
                  <a:pt x="663436" y="1630064"/>
                  <a:pt x="659772" y="1631486"/>
                </a:cubicBezTo>
                <a:cubicBezTo>
                  <a:pt x="656108" y="1632907"/>
                  <a:pt x="651989" y="1633618"/>
                  <a:pt x="647416" y="1633618"/>
                </a:cubicBezTo>
                <a:cubicBezTo>
                  <a:pt x="640908" y="1633618"/>
                  <a:pt x="635302" y="1632175"/>
                  <a:pt x="630597" y="1629287"/>
                </a:cubicBezTo>
                <a:cubicBezTo>
                  <a:pt x="625892" y="1626400"/>
                  <a:pt x="622271" y="1622354"/>
                  <a:pt x="619736" y="1617151"/>
                </a:cubicBezTo>
                <a:cubicBezTo>
                  <a:pt x="617200" y="1611947"/>
                  <a:pt x="615932" y="1605887"/>
                  <a:pt x="615932" y="1598968"/>
                </a:cubicBezTo>
                <a:cubicBezTo>
                  <a:pt x="615932" y="1592050"/>
                  <a:pt x="617200" y="1585945"/>
                  <a:pt x="619736" y="1580654"/>
                </a:cubicBezTo>
                <a:cubicBezTo>
                  <a:pt x="622271" y="1575363"/>
                  <a:pt x="625819" y="1571229"/>
                  <a:pt x="630377" y="1568254"/>
                </a:cubicBezTo>
                <a:cubicBezTo>
                  <a:pt x="634935" y="1565279"/>
                  <a:pt x="640263" y="1563791"/>
                  <a:pt x="646361" y="1563791"/>
                </a:cubicBezTo>
                <a:close/>
                <a:moveTo>
                  <a:pt x="435404" y="1563791"/>
                </a:moveTo>
                <a:cubicBezTo>
                  <a:pt x="437573" y="1563791"/>
                  <a:pt x="440072" y="1564047"/>
                  <a:pt x="442901" y="1564560"/>
                </a:cubicBezTo>
                <a:cubicBezTo>
                  <a:pt x="445730" y="1565073"/>
                  <a:pt x="448471" y="1566121"/>
                  <a:pt x="451124" y="1567704"/>
                </a:cubicBezTo>
                <a:cubicBezTo>
                  <a:pt x="453777" y="1569287"/>
                  <a:pt x="455983" y="1571676"/>
                  <a:pt x="457742" y="1574872"/>
                </a:cubicBezTo>
                <a:cubicBezTo>
                  <a:pt x="459500" y="1578067"/>
                  <a:pt x="460381" y="1582347"/>
                  <a:pt x="460381" y="1587712"/>
                </a:cubicBezTo>
                <a:lnTo>
                  <a:pt x="460381" y="1632211"/>
                </a:lnTo>
                <a:lnTo>
                  <a:pt x="450003" y="1632211"/>
                </a:lnTo>
                <a:lnTo>
                  <a:pt x="450003" y="1623065"/>
                </a:lnTo>
                <a:lnTo>
                  <a:pt x="449476" y="1623065"/>
                </a:lnTo>
                <a:cubicBezTo>
                  <a:pt x="448771" y="1624531"/>
                  <a:pt x="447599" y="1626099"/>
                  <a:pt x="445957" y="1627770"/>
                </a:cubicBezTo>
                <a:cubicBezTo>
                  <a:pt x="444316" y="1629441"/>
                  <a:pt x="442131" y="1630863"/>
                  <a:pt x="439405" y="1632035"/>
                </a:cubicBezTo>
                <a:cubicBezTo>
                  <a:pt x="436680" y="1633208"/>
                  <a:pt x="433352" y="1633794"/>
                  <a:pt x="429423" y="1633794"/>
                </a:cubicBezTo>
                <a:cubicBezTo>
                  <a:pt x="425143" y="1633794"/>
                  <a:pt x="421259" y="1632981"/>
                  <a:pt x="417771" y="1631354"/>
                </a:cubicBezTo>
                <a:cubicBezTo>
                  <a:pt x="414283" y="1629727"/>
                  <a:pt x="411512" y="1627367"/>
                  <a:pt x="409460" y="1624274"/>
                </a:cubicBezTo>
                <a:cubicBezTo>
                  <a:pt x="407408" y="1621182"/>
                  <a:pt x="406382" y="1617437"/>
                  <a:pt x="406382" y="1613039"/>
                </a:cubicBezTo>
                <a:cubicBezTo>
                  <a:pt x="406382" y="1609170"/>
                  <a:pt x="407144" y="1606026"/>
                  <a:pt x="408669" y="1603607"/>
                </a:cubicBezTo>
                <a:cubicBezTo>
                  <a:pt x="410194" y="1601189"/>
                  <a:pt x="412231" y="1599291"/>
                  <a:pt x="414781" y="1597913"/>
                </a:cubicBezTo>
                <a:cubicBezTo>
                  <a:pt x="417331" y="1596535"/>
                  <a:pt x="420153" y="1595502"/>
                  <a:pt x="423245" y="1594813"/>
                </a:cubicBezTo>
                <a:cubicBezTo>
                  <a:pt x="426338" y="1594124"/>
                  <a:pt x="429453" y="1593574"/>
                  <a:pt x="432590" y="1593164"/>
                </a:cubicBezTo>
                <a:cubicBezTo>
                  <a:pt x="436693" y="1592636"/>
                  <a:pt x="440028" y="1592233"/>
                  <a:pt x="442594" y="1591955"/>
                </a:cubicBezTo>
                <a:cubicBezTo>
                  <a:pt x="445158" y="1591676"/>
                  <a:pt x="447034" y="1591200"/>
                  <a:pt x="448221" y="1590526"/>
                </a:cubicBezTo>
                <a:cubicBezTo>
                  <a:pt x="449409" y="1589852"/>
                  <a:pt x="450003" y="1588679"/>
                  <a:pt x="450003" y="1587008"/>
                </a:cubicBezTo>
                <a:lnTo>
                  <a:pt x="450003" y="1586656"/>
                </a:lnTo>
                <a:cubicBezTo>
                  <a:pt x="450003" y="1582318"/>
                  <a:pt x="448822" y="1578947"/>
                  <a:pt x="446463" y="1576543"/>
                </a:cubicBezTo>
                <a:cubicBezTo>
                  <a:pt x="444104" y="1574139"/>
                  <a:pt x="440534" y="1572937"/>
                  <a:pt x="435756" y="1572937"/>
                </a:cubicBezTo>
                <a:cubicBezTo>
                  <a:pt x="430802" y="1572937"/>
                  <a:pt x="426917" y="1574022"/>
                  <a:pt x="424104" y="1576191"/>
                </a:cubicBezTo>
                <a:cubicBezTo>
                  <a:pt x="421290" y="1578360"/>
                  <a:pt x="419310" y="1580676"/>
                  <a:pt x="418167" y="1583138"/>
                </a:cubicBezTo>
                <a:lnTo>
                  <a:pt x="408318" y="1579621"/>
                </a:lnTo>
                <a:cubicBezTo>
                  <a:pt x="410076" y="1575517"/>
                  <a:pt x="412428" y="1572314"/>
                  <a:pt x="415375" y="1570013"/>
                </a:cubicBezTo>
                <a:cubicBezTo>
                  <a:pt x="418320" y="1567712"/>
                  <a:pt x="421545" y="1566099"/>
                  <a:pt x="425049" y="1565176"/>
                </a:cubicBezTo>
                <a:cubicBezTo>
                  <a:pt x="428551" y="1564253"/>
                  <a:pt x="432004" y="1563791"/>
                  <a:pt x="435404" y="1563791"/>
                </a:cubicBezTo>
                <a:close/>
                <a:moveTo>
                  <a:pt x="364129" y="1563791"/>
                </a:moveTo>
                <a:cubicBezTo>
                  <a:pt x="369816" y="1563791"/>
                  <a:pt x="374829" y="1565213"/>
                  <a:pt x="379167" y="1568056"/>
                </a:cubicBezTo>
                <a:cubicBezTo>
                  <a:pt x="383506" y="1570900"/>
                  <a:pt x="386892" y="1574930"/>
                  <a:pt x="389324" y="1580148"/>
                </a:cubicBezTo>
                <a:cubicBezTo>
                  <a:pt x="391757" y="1585366"/>
                  <a:pt x="392974" y="1591523"/>
                  <a:pt x="392974" y="1598617"/>
                </a:cubicBezTo>
                <a:cubicBezTo>
                  <a:pt x="392974" y="1605769"/>
                  <a:pt x="391757" y="1611962"/>
                  <a:pt x="389324" y="1617195"/>
                </a:cubicBezTo>
                <a:cubicBezTo>
                  <a:pt x="386892" y="1622427"/>
                  <a:pt x="383521" y="1626473"/>
                  <a:pt x="379211" y="1629331"/>
                </a:cubicBezTo>
                <a:cubicBezTo>
                  <a:pt x="374902" y="1632189"/>
                  <a:pt x="369933" y="1633618"/>
                  <a:pt x="364305" y="1633618"/>
                </a:cubicBezTo>
                <a:cubicBezTo>
                  <a:pt x="359966" y="1633618"/>
                  <a:pt x="356492" y="1632893"/>
                  <a:pt x="353883" y="1631442"/>
                </a:cubicBezTo>
                <a:cubicBezTo>
                  <a:pt x="351274" y="1629991"/>
                  <a:pt x="349266" y="1628334"/>
                  <a:pt x="347859" y="1626473"/>
                </a:cubicBezTo>
                <a:cubicBezTo>
                  <a:pt x="346452" y="1624611"/>
                  <a:pt x="345368" y="1623065"/>
                  <a:pt x="344605" y="1621834"/>
                </a:cubicBezTo>
                <a:lnTo>
                  <a:pt x="343725" y="1621834"/>
                </a:lnTo>
                <a:lnTo>
                  <a:pt x="343725" y="1657539"/>
                </a:lnTo>
                <a:lnTo>
                  <a:pt x="333349" y="1657539"/>
                </a:lnTo>
                <a:lnTo>
                  <a:pt x="333349" y="1564670"/>
                </a:lnTo>
                <a:lnTo>
                  <a:pt x="343374" y="1564670"/>
                </a:lnTo>
                <a:lnTo>
                  <a:pt x="343374" y="1575399"/>
                </a:lnTo>
                <a:lnTo>
                  <a:pt x="344605" y="1575399"/>
                </a:lnTo>
                <a:cubicBezTo>
                  <a:pt x="345368" y="1574227"/>
                  <a:pt x="346430" y="1572725"/>
                  <a:pt x="347793" y="1570892"/>
                </a:cubicBezTo>
                <a:cubicBezTo>
                  <a:pt x="349157" y="1569060"/>
                  <a:pt x="351121" y="1567418"/>
                  <a:pt x="353685" y="1565967"/>
                </a:cubicBezTo>
                <a:cubicBezTo>
                  <a:pt x="356251" y="1564516"/>
                  <a:pt x="359732" y="1563791"/>
                  <a:pt x="364129" y="1563791"/>
                </a:cubicBezTo>
                <a:close/>
                <a:moveTo>
                  <a:pt x="2427712" y="1542157"/>
                </a:moveTo>
                <a:lnTo>
                  <a:pt x="2438089" y="1542157"/>
                </a:lnTo>
                <a:lnTo>
                  <a:pt x="2438089" y="1563791"/>
                </a:lnTo>
                <a:cubicBezTo>
                  <a:pt x="2442662" y="1563791"/>
                  <a:pt x="2446825" y="1564619"/>
                  <a:pt x="2450577" y="1566275"/>
                </a:cubicBezTo>
                <a:cubicBezTo>
                  <a:pt x="2454329" y="1567932"/>
                  <a:pt x="2457554" y="1570299"/>
                  <a:pt x="2460251" y="1573377"/>
                </a:cubicBezTo>
                <a:cubicBezTo>
                  <a:pt x="2462948" y="1576455"/>
                  <a:pt x="2465029" y="1580141"/>
                  <a:pt x="2466495" y="1584436"/>
                </a:cubicBezTo>
                <a:cubicBezTo>
                  <a:pt x="2467961" y="1588730"/>
                  <a:pt x="2468693" y="1593516"/>
                  <a:pt x="2468693" y="1598793"/>
                </a:cubicBezTo>
                <a:cubicBezTo>
                  <a:pt x="2468693" y="1604011"/>
                  <a:pt x="2467961" y="1608760"/>
                  <a:pt x="2466495" y="1613039"/>
                </a:cubicBezTo>
                <a:cubicBezTo>
                  <a:pt x="2465029" y="1617319"/>
                  <a:pt x="2462948" y="1620991"/>
                  <a:pt x="2460251" y="1624054"/>
                </a:cubicBezTo>
                <a:cubicBezTo>
                  <a:pt x="2457554" y="1627118"/>
                  <a:pt x="2454329" y="1629478"/>
                  <a:pt x="2450577" y="1631134"/>
                </a:cubicBezTo>
                <a:cubicBezTo>
                  <a:pt x="2446825" y="1632790"/>
                  <a:pt x="2442662" y="1633618"/>
                  <a:pt x="2438089" y="1633618"/>
                </a:cubicBezTo>
                <a:lnTo>
                  <a:pt x="2438089" y="1655252"/>
                </a:lnTo>
                <a:lnTo>
                  <a:pt x="2427712" y="1655252"/>
                </a:lnTo>
                <a:lnTo>
                  <a:pt x="2427712" y="1633618"/>
                </a:lnTo>
                <a:cubicBezTo>
                  <a:pt x="2423138" y="1633618"/>
                  <a:pt x="2418976" y="1632790"/>
                  <a:pt x="2415223" y="1631134"/>
                </a:cubicBezTo>
                <a:cubicBezTo>
                  <a:pt x="2411471" y="1629478"/>
                  <a:pt x="2408247" y="1627118"/>
                  <a:pt x="2405550" y="1624054"/>
                </a:cubicBezTo>
                <a:cubicBezTo>
                  <a:pt x="2402853" y="1620991"/>
                  <a:pt x="2400771" y="1617319"/>
                  <a:pt x="2399306" y="1613039"/>
                </a:cubicBezTo>
                <a:cubicBezTo>
                  <a:pt x="2397840" y="1608760"/>
                  <a:pt x="2397107" y="1604011"/>
                  <a:pt x="2397107" y="1598793"/>
                </a:cubicBezTo>
                <a:cubicBezTo>
                  <a:pt x="2397107" y="1593516"/>
                  <a:pt x="2397840" y="1588730"/>
                  <a:pt x="2399306" y="1584436"/>
                </a:cubicBezTo>
                <a:cubicBezTo>
                  <a:pt x="2400771" y="1580141"/>
                  <a:pt x="2402853" y="1576455"/>
                  <a:pt x="2405550" y="1573377"/>
                </a:cubicBezTo>
                <a:cubicBezTo>
                  <a:pt x="2408247" y="1570299"/>
                  <a:pt x="2411471" y="1567932"/>
                  <a:pt x="2415223" y="1566275"/>
                </a:cubicBezTo>
                <a:cubicBezTo>
                  <a:pt x="2418976" y="1564619"/>
                  <a:pt x="2423138" y="1563791"/>
                  <a:pt x="2427712" y="1563791"/>
                </a:cubicBezTo>
                <a:close/>
                <a:moveTo>
                  <a:pt x="1675237" y="1542157"/>
                </a:moveTo>
                <a:lnTo>
                  <a:pt x="1685614" y="1542157"/>
                </a:lnTo>
                <a:lnTo>
                  <a:pt x="1685614" y="1563791"/>
                </a:lnTo>
                <a:cubicBezTo>
                  <a:pt x="1690187" y="1563791"/>
                  <a:pt x="1694350" y="1564619"/>
                  <a:pt x="1698102" y="1566275"/>
                </a:cubicBezTo>
                <a:cubicBezTo>
                  <a:pt x="1701854" y="1567932"/>
                  <a:pt x="1705079" y="1570299"/>
                  <a:pt x="1707776" y="1573377"/>
                </a:cubicBezTo>
                <a:cubicBezTo>
                  <a:pt x="1710473" y="1576455"/>
                  <a:pt x="1712554" y="1580141"/>
                  <a:pt x="1714020" y="1584436"/>
                </a:cubicBezTo>
                <a:cubicBezTo>
                  <a:pt x="1715486" y="1588730"/>
                  <a:pt x="1716219" y="1593516"/>
                  <a:pt x="1716219" y="1598793"/>
                </a:cubicBezTo>
                <a:cubicBezTo>
                  <a:pt x="1716219" y="1604011"/>
                  <a:pt x="1715486" y="1608760"/>
                  <a:pt x="1714020" y="1613039"/>
                </a:cubicBezTo>
                <a:cubicBezTo>
                  <a:pt x="1712554" y="1617319"/>
                  <a:pt x="1710473" y="1620991"/>
                  <a:pt x="1707776" y="1624054"/>
                </a:cubicBezTo>
                <a:cubicBezTo>
                  <a:pt x="1705079" y="1627118"/>
                  <a:pt x="1701854" y="1629478"/>
                  <a:pt x="1698102" y="1631134"/>
                </a:cubicBezTo>
                <a:cubicBezTo>
                  <a:pt x="1694350" y="1632790"/>
                  <a:pt x="1690187" y="1633618"/>
                  <a:pt x="1685614" y="1633618"/>
                </a:cubicBezTo>
                <a:lnTo>
                  <a:pt x="1685614" y="1655252"/>
                </a:lnTo>
                <a:lnTo>
                  <a:pt x="1675237" y="1655252"/>
                </a:lnTo>
                <a:lnTo>
                  <a:pt x="1675237" y="1633618"/>
                </a:lnTo>
                <a:cubicBezTo>
                  <a:pt x="1670664" y="1633618"/>
                  <a:pt x="1666501" y="1632790"/>
                  <a:pt x="1662749" y="1631134"/>
                </a:cubicBezTo>
                <a:cubicBezTo>
                  <a:pt x="1658996" y="1629478"/>
                  <a:pt x="1655772" y="1627118"/>
                  <a:pt x="1653075" y="1624054"/>
                </a:cubicBezTo>
                <a:cubicBezTo>
                  <a:pt x="1650378" y="1620991"/>
                  <a:pt x="1648296" y="1617319"/>
                  <a:pt x="1646831" y="1613039"/>
                </a:cubicBezTo>
                <a:cubicBezTo>
                  <a:pt x="1645365" y="1608760"/>
                  <a:pt x="1644632" y="1604011"/>
                  <a:pt x="1644632" y="1598793"/>
                </a:cubicBezTo>
                <a:cubicBezTo>
                  <a:pt x="1644632" y="1593516"/>
                  <a:pt x="1645365" y="1588730"/>
                  <a:pt x="1646831" y="1584436"/>
                </a:cubicBezTo>
                <a:cubicBezTo>
                  <a:pt x="1648296" y="1580141"/>
                  <a:pt x="1650378" y="1576455"/>
                  <a:pt x="1653075" y="1573377"/>
                </a:cubicBezTo>
                <a:cubicBezTo>
                  <a:pt x="1655772" y="1570299"/>
                  <a:pt x="1658996" y="1567932"/>
                  <a:pt x="1662749" y="1566275"/>
                </a:cubicBezTo>
                <a:cubicBezTo>
                  <a:pt x="1666501" y="1564619"/>
                  <a:pt x="1670664" y="1563791"/>
                  <a:pt x="1675237" y="1563791"/>
                </a:cubicBezTo>
                <a:close/>
                <a:moveTo>
                  <a:pt x="174616" y="1542157"/>
                </a:moveTo>
                <a:lnTo>
                  <a:pt x="186401" y="1542157"/>
                </a:lnTo>
                <a:lnTo>
                  <a:pt x="211201" y="1598089"/>
                </a:lnTo>
                <a:lnTo>
                  <a:pt x="233890" y="1542157"/>
                </a:lnTo>
                <a:lnTo>
                  <a:pt x="245500" y="1542157"/>
                </a:lnTo>
                <a:lnTo>
                  <a:pt x="214367" y="1617612"/>
                </a:lnTo>
                <a:cubicBezTo>
                  <a:pt x="213137" y="1620427"/>
                  <a:pt x="211736" y="1623036"/>
                  <a:pt x="210168" y="1625439"/>
                </a:cubicBezTo>
                <a:cubicBezTo>
                  <a:pt x="208600" y="1627843"/>
                  <a:pt x="206475" y="1629778"/>
                  <a:pt x="203791" y="1631244"/>
                </a:cubicBezTo>
                <a:cubicBezTo>
                  <a:pt x="201109" y="1632710"/>
                  <a:pt x="197482" y="1633442"/>
                  <a:pt x="192908" y="1633442"/>
                </a:cubicBezTo>
                <a:lnTo>
                  <a:pt x="187105" y="1633442"/>
                </a:lnTo>
                <a:lnTo>
                  <a:pt x="187105" y="1623241"/>
                </a:lnTo>
                <a:lnTo>
                  <a:pt x="192733" y="1623241"/>
                </a:lnTo>
                <a:cubicBezTo>
                  <a:pt x="194902" y="1623241"/>
                  <a:pt x="196727" y="1622816"/>
                  <a:pt x="198207" y="1621966"/>
                </a:cubicBezTo>
                <a:cubicBezTo>
                  <a:pt x="199687" y="1621116"/>
                  <a:pt x="200919" y="1620016"/>
                  <a:pt x="201902" y="1618668"/>
                </a:cubicBezTo>
                <a:cubicBezTo>
                  <a:pt x="202883" y="1617319"/>
                  <a:pt x="203697" y="1615912"/>
                  <a:pt x="204342" y="1614447"/>
                </a:cubicBezTo>
                <a:lnTo>
                  <a:pt x="205749" y="1611105"/>
                </a:lnTo>
                <a:close/>
                <a:moveTo>
                  <a:pt x="1012126" y="1539342"/>
                </a:moveTo>
                <a:lnTo>
                  <a:pt x="1017403" y="1545674"/>
                </a:lnTo>
                <a:cubicBezTo>
                  <a:pt x="1015351" y="1547668"/>
                  <a:pt x="1012976" y="1549060"/>
                  <a:pt x="1010279" y="1549852"/>
                </a:cubicBezTo>
                <a:cubicBezTo>
                  <a:pt x="1007582" y="1550643"/>
                  <a:pt x="1004534" y="1551127"/>
                  <a:pt x="1001133" y="1551303"/>
                </a:cubicBezTo>
                <a:cubicBezTo>
                  <a:pt x="997733" y="1551479"/>
                  <a:pt x="993951" y="1551655"/>
                  <a:pt x="989788" y="1551830"/>
                </a:cubicBezTo>
                <a:cubicBezTo>
                  <a:pt x="985098" y="1552006"/>
                  <a:pt x="981214" y="1553150"/>
                  <a:pt x="978136" y="1555260"/>
                </a:cubicBezTo>
                <a:cubicBezTo>
                  <a:pt x="975058" y="1557371"/>
                  <a:pt x="972683" y="1560420"/>
                  <a:pt x="971012" y="1564406"/>
                </a:cubicBezTo>
                <a:cubicBezTo>
                  <a:pt x="969341" y="1568393"/>
                  <a:pt x="968272" y="1573289"/>
                  <a:pt x="967802" y="1579093"/>
                </a:cubicBezTo>
                <a:lnTo>
                  <a:pt x="968682" y="1579093"/>
                </a:lnTo>
                <a:cubicBezTo>
                  <a:pt x="970968" y="1574872"/>
                  <a:pt x="974134" y="1571764"/>
                  <a:pt x="978180" y="1569771"/>
                </a:cubicBezTo>
                <a:cubicBezTo>
                  <a:pt x="982225" y="1567778"/>
                  <a:pt x="986564" y="1566781"/>
                  <a:pt x="991195" y="1566781"/>
                </a:cubicBezTo>
                <a:cubicBezTo>
                  <a:pt x="996472" y="1566781"/>
                  <a:pt x="1001221" y="1568012"/>
                  <a:pt x="1005442" y="1570475"/>
                </a:cubicBezTo>
                <a:cubicBezTo>
                  <a:pt x="1009664" y="1572937"/>
                  <a:pt x="1013006" y="1576587"/>
                  <a:pt x="1015468" y="1581424"/>
                </a:cubicBezTo>
                <a:cubicBezTo>
                  <a:pt x="1017930" y="1586260"/>
                  <a:pt x="1019162" y="1592226"/>
                  <a:pt x="1019162" y="1599320"/>
                </a:cubicBezTo>
                <a:cubicBezTo>
                  <a:pt x="1019162" y="1606385"/>
                  <a:pt x="1017908" y="1612482"/>
                  <a:pt x="1015402" y="1617612"/>
                </a:cubicBezTo>
                <a:cubicBezTo>
                  <a:pt x="1012896" y="1622743"/>
                  <a:pt x="1009393" y="1626693"/>
                  <a:pt x="1004893" y="1629463"/>
                </a:cubicBezTo>
                <a:cubicBezTo>
                  <a:pt x="1000393" y="1632233"/>
                  <a:pt x="995124" y="1633618"/>
                  <a:pt x="989085" y="1633618"/>
                </a:cubicBezTo>
                <a:cubicBezTo>
                  <a:pt x="983046" y="1633618"/>
                  <a:pt x="977755" y="1632189"/>
                  <a:pt x="973211" y="1629331"/>
                </a:cubicBezTo>
                <a:cubicBezTo>
                  <a:pt x="968667" y="1626473"/>
                  <a:pt x="965135" y="1622222"/>
                  <a:pt x="962614" y="1616579"/>
                </a:cubicBezTo>
                <a:cubicBezTo>
                  <a:pt x="960093" y="1610936"/>
                  <a:pt x="958832" y="1603952"/>
                  <a:pt x="958832" y="1595626"/>
                </a:cubicBezTo>
                <a:lnTo>
                  <a:pt x="958832" y="1588415"/>
                </a:lnTo>
                <a:cubicBezTo>
                  <a:pt x="958832" y="1573377"/>
                  <a:pt x="961390" y="1561973"/>
                  <a:pt x="966505" y="1554205"/>
                </a:cubicBezTo>
                <a:cubicBezTo>
                  <a:pt x="971621" y="1546437"/>
                  <a:pt x="979323" y="1542420"/>
                  <a:pt x="989613" y="1542157"/>
                </a:cubicBezTo>
                <a:cubicBezTo>
                  <a:pt x="993248" y="1542039"/>
                  <a:pt x="996487" y="1542010"/>
                  <a:pt x="999330" y="1542069"/>
                </a:cubicBezTo>
                <a:cubicBezTo>
                  <a:pt x="1002174" y="1542127"/>
                  <a:pt x="1004651" y="1541995"/>
                  <a:pt x="1006762" y="1541673"/>
                </a:cubicBezTo>
                <a:cubicBezTo>
                  <a:pt x="1008872" y="1541350"/>
                  <a:pt x="1010661" y="1540574"/>
                  <a:pt x="1012126" y="1539342"/>
                </a:cubicBezTo>
                <a:close/>
                <a:moveTo>
                  <a:pt x="867073" y="1373359"/>
                </a:moveTo>
                <a:lnTo>
                  <a:pt x="867073" y="1394113"/>
                </a:lnTo>
                <a:lnTo>
                  <a:pt x="889059" y="1394113"/>
                </a:lnTo>
                <a:cubicBezTo>
                  <a:pt x="892635" y="1394113"/>
                  <a:pt x="895435" y="1393263"/>
                  <a:pt x="897457" y="1391563"/>
                </a:cubicBezTo>
                <a:cubicBezTo>
                  <a:pt x="899480" y="1389863"/>
                  <a:pt x="900491" y="1387547"/>
                  <a:pt x="900491" y="1384615"/>
                </a:cubicBezTo>
                <a:cubicBezTo>
                  <a:pt x="900491" y="1381127"/>
                  <a:pt x="899480" y="1378379"/>
                  <a:pt x="897457" y="1376371"/>
                </a:cubicBezTo>
                <a:cubicBezTo>
                  <a:pt x="895435" y="1374363"/>
                  <a:pt x="892635" y="1373359"/>
                  <a:pt x="889059" y="1373359"/>
                </a:cubicBezTo>
                <a:close/>
                <a:moveTo>
                  <a:pt x="2134425" y="1370193"/>
                </a:moveTo>
                <a:lnTo>
                  <a:pt x="2134425" y="1393937"/>
                </a:lnTo>
                <a:lnTo>
                  <a:pt x="2152366" y="1393937"/>
                </a:lnTo>
                <a:cubicBezTo>
                  <a:pt x="2156470" y="1393937"/>
                  <a:pt x="2159841" y="1392853"/>
                  <a:pt x="2162480" y="1390683"/>
                </a:cubicBezTo>
                <a:cubicBezTo>
                  <a:pt x="2165118" y="1388514"/>
                  <a:pt x="2166437" y="1385729"/>
                  <a:pt x="2166437" y="1382329"/>
                </a:cubicBezTo>
                <a:cubicBezTo>
                  <a:pt x="2166437" y="1378752"/>
                  <a:pt x="2165118" y="1375836"/>
                  <a:pt x="2162480" y="1373578"/>
                </a:cubicBezTo>
                <a:cubicBezTo>
                  <a:pt x="2159841" y="1371321"/>
                  <a:pt x="2156470" y="1370193"/>
                  <a:pt x="2152366" y="1370193"/>
                </a:cubicBezTo>
                <a:close/>
                <a:moveTo>
                  <a:pt x="2897927" y="1369665"/>
                </a:moveTo>
                <a:cubicBezTo>
                  <a:pt x="2897488" y="1370193"/>
                  <a:pt x="2896528" y="1370669"/>
                  <a:pt x="2895047" y="1371094"/>
                </a:cubicBezTo>
                <a:cubicBezTo>
                  <a:pt x="2893567" y="1371519"/>
                  <a:pt x="2891866" y="1371885"/>
                  <a:pt x="2889947" y="1372193"/>
                </a:cubicBezTo>
                <a:cubicBezTo>
                  <a:pt x="2888026" y="1372501"/>
                  <a:pt x="2886165" y="1372765"/>
                  <a:pt x="2884362" y="1372985"/>
                </a:cubicBezTo>
                <a:cubicBezTo>
                  <a:pt x="2882559" y="1373205"/>
                  <a:pt x="2881101" y="1373388"/>
                  <a:pt x="2879987" y="1373534"/>
                </a:cubicBezTo>
                <a:cubicBezTo>
                  <a:pt x="2877290" y="1373886"/>
                  <a:pt x="2874776" y="1374450"/>
                  <a:pt x="2872446" y="1375227"/>
                </a:cubicBezTo>
                <a:cubicBezTo>
                  <a:pt x="2870115" y="1376004"/>
                  <a:pt x="2868239" y="1377162"/>
                  <a:pt x="2866817" y="1378701"/>
                </a:cubicBezTo>
                <a:cubicBezTo>
                  <a:pt x="2865395" y="1380240"/>
                  <a:pt x="2864684" y="1382329"/>
                  <a:pt x="2864684" y="1384967"/>
                </a:cubicBezTo>
                <a:cubicBezTo>
                  <a:pt x="2864684" y="1388573"/>
                  <a:pt x="2866026" y="1391292"/>
                  <a:pt x="2868708" y="1393124"/>
                </a:cubicBezTo>
                <a:cubicBezTo>
                  <a:pt x="2871390" y="1394956"/>
                  <a:pt x="2874798" y="1395872"/>
                  <a:pt x="2878932" y="1395872"/>
                </a:cubicBezTo>
                <a:cubicBezTo>
                  <a:pt x="2883036" y="1395872"/>
                  <a:pt x="2886502" y="1395066"/>
                  <a:pt x="2889331" y="1393454"/>
                </a:cubicBezTo>
                <a:cubicBezTo>
                  <a:pt x="2892160" y="1391841"/>
                  <a:pt x="2894300" y="1389760"/>
                  <a:pt x="2895751" y="1387210"/>
                </a:cubicBezTo>
                <a:cubicBezTo>
                  <a:pt x="2897202" y="1384659"/>
                  <a:pt x="2897927" y="1381977"/>
                  <a:pt x="2897927" y="1379163"/>
                </a:cubicBezTo>
                <a:close/>
                <a:moveTo>
                  <a:pt x="1878752" y="1369665"/>
                </a:moveTo>
                <a:cubicBezTo>
                  <a:pt x="1878313" y="1370193"/>
                  <a:pt x="1877352" y="1370669"/>
                  <a:pt x="1875872" y="1371094"/>
                </a:cubicBezTo>
                <a:cubicBezTo>
                  <a:pt x="1874392" y="1371519"/>
                  <a:pt x="1872691" y="1371885"/>
                  <a:pt x="1870771" y="1372193"/>
                </a:cubicBezTo>
                <a:cubicBezTo>
                  <a:pt x="1868851" y="1372501"/>
                  <a:pt x="1866990" y="1372765"/>
                  <a:pt x="1865187" y="1372985"/>
                </a:cubicBezTo>
                <a:cubicBezTo>
                  <a:pt x="1863384" y="1373205"/>
                  <a:pt x="1861926" y="1373388"/>
                  <a:pt x="1860812" y="1373534"/>
                </a:cubicBezTo>
                <a:cubicBezTo>
                  <a:pt x="1858115" y="1373886"/>
                  <a:pt x="1855601" y="1374450"/>
                  <a:pt x="1853271" y="1375227"/>
                </a:cubicBezTo>
                <a:cubicBezTo>
                  <a:pt x="1850940" y="1376004"/>
                  <a:pt x="1849064" y="1377162"/>
                  <a:pt x="1847642" y="1378701"/>
                </a:cubicBezTo>
                <a:cubicBezTo>
                  <a:pt x="1846220" y="1380240"/>
                  <a:pt x="1845510" y="1382329"/>
                  <a:pt x="1845510" y="1384967"/>
                </a:cubicBezTo>
                <a:cubicBezTo>
                  <a:pt x="1845510" y="1388573"/>
                  <a:pt x="1846851" y="1391292"/>
                  <a:pt x="1849533" y="1393124"/>
                </a:cubicBezTo>
                <a:cubicBezTo>
                  <a:pt x="1852215" y="1394956"/>
                  <a:pt x="1855623" y="1395872"/>
                  <a:pt x="1859756" y="1395872"/>
                </a:cubicBezTo>
                <a:cubicBezTo>
                  <a:pt x="1863861" y="1395872"/>
                  <a:pt x="1867327" y="1395066"/>
                  <a:pt x="1870156" y="1393454"/>
                </a:cubicBezTo>
                <a:cubicBezTo>
                  <a:pt x="1872985" y="1391841"/>
                  <a:pt x="1875125" y="1389760"/>
                  <a:pt x="1876576" y="1387210"/>
                </a:cubicBezTo>
                <a:cubicBezTo>
                  <a:pt x="1878027" y="1384659"/>
                  <a:pt x="1878752" y="1381977"/>
                  <a:pt x="1878752" y="1379163"/>
                </a:cubicBezTo>
                <a:close/>
                <a:moveTo>
                  <a:pt x="964352" y="1369665"/>
                </a:moveTo>
                <a:cubicBezTo>
                  <a:pt x="963913" y="1370193"/>
                  <a:pt x="962953" y="1370669"/>
                  <a:pt x="961472" y="1371094"/>
                </a:cubicBezTo>
                <a:cubicBezTo>
                  <a:pt x="959992" y="1371519"/>
                  <a:pt x="958292" y="1371885"/>
                  <a:pt x="956371" y="1372193"/>
                </a:cubicBezTo>
                <a:cubicBezTo>
                  <a:pt x="954451" y="1372501"/>
                  <a:pt x="952590" y="1372765"/>
                  <a:pt x="950787" y="1372985"/>
                </a:cubicBezTo>
                <a:cubicBezTo>
                  <a:pt x="948984" y="1373205"/>
                  <a:pt x="947526" y="1373388"/>
                  <a:pt x="946412" y="1373534"/>
                </a:cubicBezTo>
                <a:cubicBezTo>
                  <a:pt x="943715" y="1373886"/>
                  <a:pt x="941201" y="1374450"/>
                  <a:pt x="938871" y="1375227"/>
                </a:cubicBezTo>
                <a:cubicBezTo>
                  <a:pt x="936540" y="1376004"/>
                  <a:pt x="934664" y="1377162"/>
                  <a:pt x="933242" y="1378701"/>
                </a:cubicBezTo>
                <a:cubicBezTo>
                  <a:pt x="931820" y="1380240"/>
                  <a:pt x="931110" y="1382329"/>
                  <a:pt x="931110" y="1384967"/>
                </a:cubicBezTo>
                <a:cubicBezTo>
                  <a:pt x="931110" y="1388573"/>
                  <a:pt x="932451" y="1391292"/>
                  <a:pt x="935133" y="1393124"/>
                </a:cubicBezTo>
                <a:cubicBezTo>
                  <a:pt x="937815" y="1394956"/>
                  <a:pt x="941223" y="1395872"/>
                  <a:pt x="945356" y="1395872"/>
                </a:cubicBezTo>
                <a:cubicBezTo>
                  <a:pt x="949461" y="1395872"/>
                  <a:pt x="952927" y="1395066"/>
                  <a:pt x="955756" y="1393454"/>
                </a:cubicBezTo>
                <a:cubicBezTo>
                  <a:pt x="958585" y="1391841"/>
                  <a:pt x="960725" y="1389760"/>
                  <a:pt x="962176" y="1387210"/>
                </a:cubicBezTo>
                <a:cubicBezTo>
                  <a:pt x="963627" y="1384659"/>
                  <a:pt x="964352" y="1381977"/>
                  <a:pt x="964352" y="1379163"/>
                </a:cubicBezTo>
                <a:close/>
                <a:moveTo>
                  <a:pt x="1931884" y="1347503"/>
                </a:moveTo>
                <a:cubicBezTo>
                  <a:pt x="1928865" y="1347503"/>
                  <a:pt x="1926153" y="1348016"/>
                  <a:pt x="1923749" y="1349042"/>
                </a:cubicBezTo>
                <a:cubicBezTo>
                  <a:pt x="1921345" y="1350068"/>
                  <a:pt x="1919293" y="1351578"/>
                  <a:pt x="1917593" y="1353571"/>
                </a:cubicBezTo>
                <a:cubicBezTo>
                  <a:pt x="1915893" y="1355565"/>
                  <a:pt x="1914581" y="1357998"/>
                  <a:pt x="1913657" y="1360870"/>
                </a:cubicBezTo>
                <a:cubicBezTo>
                  <a:pt x="1912734" y="1363743"/>
                  <a:pt x="1912243" y="1367026"/>
                  <a:pt x="1912184" y="1370720"/>
                </a:cubicBezTo>
                <a:cubicBezTo>
                  <a:pt x="1912184" y="1378283"/>
                  <a:pt x="1913958" y="1384337"/>
                  <a:pt x="1917505" y="1388881"/>
                </a:cubicBezTo>
                <a:cubicBezTo>
                  <a:pt x="1921052" y="1393424"/>
                  <a:pt x="1925904" y="1395696"/>
                  <a:pt x="1932060" y="1395696"/>
                </a:cubicBezTo>
                <a:cubicBezTo>
                  <a:pt x="1936135" y="1395696"/>
                  <a:pt x="1939645" y="1394670"/>
                  <a:pt x="1942591" y="1392618"/>
                </a:cubicBezTo>
                <a:cubicBezTo>
                  <a:pt x="1945537" y="1390566"/>
                  <a:pt x="1947802" y="1387671"/>
                  <a:pt x="1949385" y="1383934"/>
                </a:cubicBezTo>
                <a:cubicBezTo>
                  <a:pt x="1950968" y="1380196"/>
                  <a:pt x="1951759" y="1375792"/>
                  <a:pt x="1951759" y="1370720"/>
                </a:cubicBezTo>
                <a:cubicBezTo>
                  <a:pt x="1951759" y="1365795"/>
                  <a:pt x="1950960" y="1361603"/>
                  <a:pt x="1949363" y="1358144"/>
                </a:cubicBezTo>
                <a:cubicBezTo>
                  <a:pt x="1947765" y="1354685"/>
                  <a:pt x="1945486" y="1352047"/>
                  <a:pt x="1942525" y="1350229"/>
                </a:cubicBezTo>
                <a:cubicBezTo>
                  <a:pt x="1939564" y="1348412"/>
                  <a:pt x="1936017" y="1347503"/>
                  <a:pt x="1931884" y="1347503"/>
                </a:cubicBezTo>
                <a:close/>
                <a:moveTo>
                  <a:pt x="867073" y="1345568"/>
                </a:moveTo>
                <a:lnTo>
                  <a:pt x="867073" y="1364388"/>
                </a:lnTo>
                <a:lnTo>
                  <a:pt x="884837" y="1364388"/>
                </a:lnTo>
                <a:cubicBezTo>
                  <a:pt x="887622" y="1364388"/>
                  <a:pt x="890012" y="1364000"/>
                  <a:pt x="892005" y="1363223"/>
                </a:cubicBezTo>
                <a:cubicBezTo>
                  <a:pt x="893998" y="1362446"/>
                  <a:pt x="895530" y="1361332"/>
                  <a:pt x="896600" y="1359881"/>
                </a:cubicBezTo>
                <a:cubicBezTo>
                  <a:pt x="897670" y="1358430"/>
                  <a:pt x="898205" y="1356708"/>
                  <a:pt x="898205" y="1354714"/>
                </a:cubicBezTo>
                <a:cubicBezTo>
                  <a:pt x="898205" y="1351871"/>
                  <a:pt x="897018" y="1349636"/>
                  <a:pt x="894643" y="1348009"/>
                </a:cubicBezTo>
                <a:cubicBezTo>
                  <a:pt x="892269" y="1346382"/>
                  <a:pt x="889000" y="1345568"/>
                  <a:pt x="884837" y="1345568"/>
                </a:cubicBezTo>
                <a:close/>
                <a:moveTo>
                  <a:pt x="21887" y="1344903"/>
                </a:moveTo>
                <a:cubicBezTo>
                  <a:pt x="26119" y="1344903"/>
                  <a:pt x="29738" y="1346394"/>
                  <a:pt x="32741" y="1349377"/>
                </a:cubicBezTo>
                <a:cubicBezTo>
                  <a:pt x="35743" y="1352360"/>
                  <a:pt x="37244" y="1355968"/>
                  <a:pt x="37244" y="1360200"/>
                </a:cubicBezTo>
                <a:cubicBezTo>
                  <a:pt x="37244" y="1364432"/>
                  <a:pt x="35743" y="1368050"/>
                  <a:pt x="32741" y="1371053"/>
                </a:cubicBezTo>
                <a:cubicBezTo>
                  <a:pt x="29738" y="1374056"/>
                  <a:pt x="26119" y="1375557"/>
                  <a:pt x="21887" y="1375557"/>
                </a:cubicBezTo>
                <a:cubicBezTo>
                  <a:pt x="17696" y="1375557"/>
                  <a:pt x="14098" y="1374056"/>
                  <a:pt x="11095" y="1371053"/>
                </a:cubicBezTo>
                <a:cubicBezTo>
                  <a:pt x="8092" y="1368050"/>
                  <a:pt x="6591" y="1364432"/>
                  <a:pt x="6591" y="1360200"/>
                </a:cubicBezTo>
                <a:cubicBezTo>
                  <a:pt x="6591" y="1355968"/>
                  <a:pt x="8092" y="1352360"/>
                  <a:pt x="11095" y="1349377"/>
                </a:cubicBezTo>
                <a:cubicBezTo>
                  <a:pt x="14098" y="1346394"/>
                  <a:pt x="17696" y="1344903"/>
                  <a:pt x="21887" y="1344903"/>
                </a:cubicBezTo>
                <a:close/>
                <a:moveTo>
                  <a:pt x="3103811" y="1344513"/>
                </a:moveTo>
                <a:cubicBezTo>
                  <a:pt x="3099678" y="1344513"/>
                  <a:pt x="3096109" y="1345532"/>
                  <a:pt x="3093104" y="1347569"/>
                </a:cubicBezTo>
                <a:cubicBezTo>
                  <a:pt x="3090099" y="1349606"/>
                  <a:pt x="3087790" y="1352252"/>
                  <a:pt x="3086178" y="1355506"/>
                </a:cubicBezTo>
                <a:lnTo>
                  <a:pt x="3084125" y="1364388"/>
                </a:lnTo>
                <a:lnTo>
                  <a:pt x="3122279" y="1364388"/>
                </a:lnTo>
                <a:cubicBezTo>
                  <a:pt x="3122279" y="1360577"/>
                  <a:pt x="3121524" y="1357177"/>
                  <a:pt x="3120014" y="1354187"/>
                </a:cubicBezTo>
                <a:cubicBezTo>
                  <a:pt x="3118505" y="1351197"/>
                  <a:pt x="3116365" y="1348837"/>
                  <a:pt x="3113595" y="1347107"/>
                </a:cubicBezTo>
                <a:cubicBezTo>
                  <a:pt x="3110824" y="1345378"/>
                  <a:pt x="3107563" y="1344513"/>
                  <a:pt x="3103811" y="1344513"/>
                </a:cubicBezTo>
                <a:close/>
                <a:moveTo>
                  <a:pt x="2715572" y="1344513"/>
                </a:moveTo>
                <a:cubicBezTo>
                  <a:pt x="2711351" y="1344513"/>
                  <a:pt x="2707804" y="1345576"/>
                  <a:pt x="2704931" y="1347701"/>
                </a:cubicBezTo>
                <a:cubicBezTo>
                  <a:pt x="2702058" y="1349826"/>
                  <a:pt x="2699889" y="1352787"/>
                  <a:pt x="2698423" y="1356583"/>
                </a:cubicBezTo>
                <a:cubicBezTo>
                  <a:pt x="2696957" y="1360379"/>
                  <a:pt x="2696225" y="1364799"/>
                  <a:pt x="2696225" y="1369841"/>
                </a:cubicBezTo>
                <a:cubicBezTo>
                  <a:pt x="2696225" y="1374941"/>
                  <a:pt x="2696972" y="1379434"/>
                  <a:pt x="2698467" y="1383318"/>
                </a:cubicBezTo>
                <a:cubicBezTo>
                  <a:pt x="2699962" y="1387202"/>
                  <a:pt x="2702146" y="1390236"/>
                  <a:pt x="2705019" y="1392420"/>
                </a:cubicBezTo>
                <a:cubicBezTo>
                  <a:pt x="2707892" y="1394604"/>
                  <a:pt x="2711410" y="1395696"/>
                  <a:pt x="2715572" y="1395696"/>
                </a:cubicBezTo>
                <a:cubicBezTo>
                  <a:pt x="2719911" y="1395696"/>
                  <a:pt x="2723539" y="1394546"/>
                  <a:pt x="2726455" y="1392244"/>
                </a:cubicBezTo>
                <a:cubicBezTo>
                  <a:pt x="2729372" y="1389943"/>
                  <a:pt x="2731571" y="1386836"/>
                  <a:pt x="2733051" y="1382922"/>
                </a:cubicBezTo>
                <a:cubicBezTo>
                  <a:pt x="2734532" y="1379009"/>
                  <a:pt x="2735272" y="1374648"/>
                  <a:pt x="2735272" y="1369841"/>
                </a:cubicBezTo>
                <a:cubicBezTo>
                  <a:pt x="2735272" y="1365092"/>
                  <a:pt x="2734546" y="1360804"/>
                  <a:pt x="2733095" y="1356979"/>
                </a:cubicBezTo>
                <a:cubicBezTo>
                  <a:pt x="2731644" y="1353153"/>
                  <a:pt x="2729460" y="1350119"/>
                  <a:pt x="2726543" y="1347877"/>
                </a:cubicBezTo>
                <a:cubicBezTo>
                  <a:pt x="2723626" y="1345634"/>
                  <a:pt x="2719970" y="1344513"/>
                  <a:pt x="2715572" y="1344513"/>
                </a:cubicBezTo>
                <a:close/>
                <a:moveTo>
                  <a:pt x="2637262" y="1344513"/>
                </a:moveTo>
                <a:cubicBezTo>
                  <a:pt x="2632630" y="1344513"/>
                  <a:pt x="2628819" y="1345715"/>
                  <a:pt x="2625829" y="1348119"/>
                </a:cubicBezTo>
                <a:cubicBezTo>
                  <a:pt x="2622839" y="1350522"/>
                  <a:pt x="2620626" y="1353674"/>
                  <a:pt x="2619189" y="1357573"/>
                </a:cubicBezTo>
                <a:cubicBezTo>
                  <a:pt x="2617753" y="1361471"/>
                  <a:pt x="2617034" y="1365678"/>
                  <a:pt x="2617034" y="1370193"/>
                </a:cubicBezTo>
                <a:cubicBezTo>
                  <a:pt x="2617034" y="1374707"/>
                  <a:pt x="2617753" y="1378899"/>
                  <a:pt x="2619189" y="1382769"/>
                </a:cubicBezTo>
                <a:cubicBezTo>
                  <a:pt x="2620626" y="1386638"/>
                  <a:pt x="2622839" y="1389760"/>
                  <a:pt x="2625829" y="1392135"/>
                </a:cubicBezTo>
                <a:cubicBezTo>
                  <a:pt x="2628819" y="1394509"/>
                  <a:pt x="2632630" y="1395696"/>
                  <a:pt x="2637262" y="1395696"/>
                </a:cubicBezTo>
                <a:cubicBezTo>
                  <a:pt x="2641893" y="1395696"/>
                  <a:pt x="2645704" y="1394509"/>
                  <a:pt x="2648694" y="1392135"/>
                </a:cubicBezTo>
                <a:cubicBezTo>
                  <a:pt x="2651684" y="1389760"/>
                  <a:pt x="2653898" y="1386638"/>
                  <a:pt x="2655334" y="1382769"/>
                </a:cubicBezTo>
                <a:cubicBezTo>
                  <a:pt x="2656771" y="1378899"/>
                  <a:pt x="2657489" y="1374707"/>
                  <a:pt x="2657489" y="1370193"/>
                </a:cubicBezTo>
                <a:cubicBezTo>
                  <a:pt x="2657489" y="1365678"/>
                  <a:pt x="2656771" y="1361471"/>
                  <a:pt x="2655334" y="1357573"/>
                </a:cubicBezTo>
                <a:cubicBezTo>
                  <a:pt x="2653898" y="1353674"/>
                  <a:pt x="2651684" y="1350522"/>
                  <a:pt x="2648694" y="1348119"/>
                </a:cubicBezTo>
                <a:cubicBezTo>
                  <a:pt x="2645704" y="1345715"/>
                  <a:pt x="2641893" y="1344513"/>
                  <a:pt x="2637262" y="1344513"/>
                </a:cubicBezTo>
                <a:close/>
                <a:moveTo>
                  <a:pt x="2561914" y="1344513"/>
                </a:moveTo>
                <a:lnTo>
                  <a:pt x="2561914" y="1395696"/>
                </a:lnTo>
                <a:cubicBezTo>
                  <a:pt x="2565402" y="1395696"/>
                  <a:pt x="2568414" y="1395015"/>
                  <a:pt x="2570950" y="1393652"/>
                </a:cubicBezTo>
                <a:cubicBezTo>
                  <a:pt x="2573486" y="1392288"/>
                  <a:pt x="2575582" y="1390412"/>
                  <a:pt x="2577238" y="1388023"/>
                </a:cubicBezTo>
                <a:cubicBezTo>
                  <a:pt x="2578895" y="1385634"/>
                  <a:pt x="2580126" y="1382908"/>
                  <a:pt x="2580932" y="1379844"/>
                </a:cubicBezTo>
                <a:cubicBezTo>
                  <a:pt x="2581738" y="1376781"/>
                  <a:pt x="2582141" y="1373564"/>
                  <a:pt x="2582141" y="1370193"/>
                </a:cubicBezTo>
                <a:cubicBezTo>
                  <a:pt x="2582141" y="1365678"/>
                  <a:pt x="2581423" y="1361471"/>
                  <a:pt x="2579986" y="1357573"/>
                </a:cubicBezTo>
                <a:cubicBezTo>
                  <a:pt x="2578550" y="1353674"/>
                  <a:pt x="2576337" y="1350522"/>
                  <a:pt x="2573347" y="1348119"/>
                </a:cubicBezTo>
                <a:cubicBezTo>
                  <a:pt x="2570356" y="1345715"/>
                  <a:pt x="2566546" y="1344513"/>
                  <a:pt x="2561914" y="1344513"/>
                </a:cubicBezTo>
                <a:close/>
                <a:moveTo>
                  <a:pt x="2551537" y="1344513"/>
                </a:moveTo>
                <a:cubicBezTo>
                  <a:pt x="2548078" y="1344513"/>
                  <a:pt x="2545073" y="1345209"/>
                  <a:pt x="2542522" y="1346602"/>
                </a:cubicBezTo>
                <a:cubicBezTo>
                  <a:pt x="2539972" y="1347994"/>
                  <a:pt x="2537869" y="1349885"/>
                  <a:pt x="2536212" y="1352274"/>
                </a:cubicBezTo>
                <a:cubicBezTo>
                  <a:pt x="2534556" y="1354663"/>
                  <a:pt x="2533325" y="1357397"/>
                  <a:pt x="2532519" y="1360475"/>
                </a:cubicBezTo>
                <a:cubicBezTo>
                  <a:pt x="2531713" y="1363553"/>
                  <a:pt x="2531309" y="1366792"/>
                  <a:pt x="2531309" y="1370193"/>
                </a:cubicBezTo>
                <a:cubicBezTo>
                  <a:pt x="2531309" y="1374707"/>
                  <a:pt x="2532028" y="1378899"/>
                  <a:pt x="2533464" y="1382769"/>
                </a:cubicBezTo>
                <a:cubicBezTo>
                  <a:pt x="2534900" y="1386638"/>
                  <a:pt x="2537114" y="1389760"/>
                  <a:pt x="2540104" y="1392135"/>
                </a:cubicBezTo>
                <a:cubicBezTo>
                  <a:pt x="2543094" y="1394509"/>
                  <a:pt x="2546905" y="1395696"/>
                  <a:pt x="2551537" y="1395696"/>
                </a:cubicBezTo>
                <a:close/>
                <a:moveTo>
                  <a:pt x="2008612" y="1344513"/>
                </a:moveTo>
                <a:cubicBezTo>
                  <a:pt x="2003980" y="1344513"/>
                  <a:pt x="2000169" y="1345715"/>
                  <a:pt x="1997179" y="1348119"/>
                </a:cubicBezTo>
                <a:cubicBezTo>
                  <a:pt x="1994189" y="1350522"/>
                  <a:pt x="1991976" y="1353674"/>
                  <a:pt x="1990539" y="1357573"/>
                </a:cubicBezTo>
                <a:cubicBezTo>
                  <a:pt x="1989103" y="1361471"/>
                  <a:pt x="1988385" y="1365678"/>
                  <a:pt x="1988385" y="1370193"/>
                </a:cubicBezTo>
                <a:cubicBezTo>
                  <a:pt x="1988385" y="1374707"/>
                  <a:pt x="1989103" y="1378899"/>
                  <a:pt x="1990539" y="1382769"/>
                </a:cubicBezTo>
                <a:cubicBezTo>
                  <a:pt x="1991976" y="1386638"/>
                  <a:pt x="1994189" y="1389760"/>
                  <a:pt x="1997179" y="1392135"/>
                </a:cubicBezTo>
                <a:cubicBezTo>
                  <a:pt x="2000169" y="1394509"/>
                  <a:pt x="2003980" y="1395696"/>
                  <a:pt x="2008612" y="1395696"/>
                </a:cubicBezTo>
                <a:cubicBezTo>
                  <a:pt x="2013243" y="1395696"/>
                  <a:pt x="2017054" y="1394509"/>
                  <a:pt x="2020044" y="1392135"/>
                </a:cubicBezTo>
                <a:cubicBezTo>
                  <a:pt x="2023034" y="1389760"/>
                  <a:pt x="2025248" y="1386638"/>
                  <a:pt x="2026684" y="1382769"/>
                </a:cubicBezTo>
                <a:cubicBezTo>
                  <a:pt x="2028121" y="1378899"/>
                  <a:pt x="2028839" y="1374707"/>
                  <a:pt x="2028839" y="1370193"/>
                </a:cubicBezTo>
                <a:cubicBezTo>
                  <a:pt x="2028839" y="1365678"/>
                  <a:pt x="2028120" y="1361471"/>
                  <a:pt x="2026684" y="1357573"/>
                </a:cubicBezTo>
                <a:cubicBezTo>
                  <a:pt x="2025248" y="1353674"/>
                  <a:pt x="2023034" y="1350522"/>
                  <a:pt x="2020044" y="1348119"/>
                </a:cubicBezTo>
                <a:cubicBezTo>
                  <a:pt x="2017054" y="1345715"/>
                  <a:pt x="2013243" y="1344513"/>
                  <a:pt x="2008612" y="1344513"/>
                </a:cubicBezTo>
                <a:close/>
                <a:moveTo>
                  <a:pt x="1791647" y="1344513"/>
                </a:moveTo>
                <a:cubicBezTo>
                  <a:pt x="1787426" y="1344513"/>
                  <a:pt x="1783879" y="1345576"/>
                  <a:pt x="1781006" y="1347701"/>
                </a:cubicBezTo>
                <a:cubicBezTo>
                  <a:pt x="1778133" y="1349826"/>
                  <a:pt x="1775964" y="1352787"/>
                  <a:pt x="1774498" y="1356583"/>
                </a:cubicBezTo>
                <a:cubicBezTo>
                  <a:pt x="1773032" y="1360379"/>
                  <a:pt x="1772300" y="1364799"/>
                  <a:pt x="1772300" y="1369841"/>
                </a:cubicBezTo>
                <a:cubicBezTo>
                  <a:pt x="1772300" y="1374941"/>
                  <a:pt x="1773047" y="1379434"/>
                  <a:pt x="1774542" y="1383318"/>
                </a:cubicBezTo>
                <a:cubicBezTo>
                  <a:pt x="1776037" y="1387202"/>
                  <a:pt x="1778221" y="1390236"/>
                  <a:pt x="1781094" y="1392420"/>
                </a:cubicBezTo>
                <a:cubicBezTo>
                  <a:pt x="1783967" y="1394604"/>
                  <a:pt x="1787485" y="1395696"/>
                  <a:pt x="1791647" y="1395696"/>
                </a:cubicBezTo>
                <a:cubicBezTo>
                  <a:pt x="1795986" y="1395696"/>
                  <a:pt x="1799613" y="1394546"/>
                  <a:pt x="1802530" y="1392244"/>
                </a:cubicBezTo>
                <a:cubicBezTo>
                  <a:pt x="1805447" y="1389943"/>
                  <a:pt x="1807646" y="1386836"/>
                  <a:pt x="1809126" y="1382922"/>
                </a:cubicBezTo>
                <a:cubicBezTo>
                  <a:pt x="1810607" y="1379009"/>
                  <a:pt x="1811347" y="1374648"/>
                  <a:pt x="1811347" y="1369841"/>
                </a:cubicBezTo>
                <a:cubicBezTo>
                  <a:pt x="1811347" y="1365092"/>
                  <a:pt x="1810621" y="1360804"/>
                  <a:pt x="1809170" y="1356979"/>
                </a:cubicBezTo>
                <a:cubicBezTo>
                  <a:pt x="1807719" y="1353153"/>
                  <a:pt x="1805535" y="1350119"/>
                  <a:pt x="1802618" y="1347877"/>
                </a:cubicBezTo>
                <a:cubicBezTo>
                  <a:pt x="1799702" y="1345634"/>
                  <a:pt x="1796044" y="1344513"/>
                  <a:pt x="1791647" y="1344513"/>
                </a:cubicBezTo>
                <a:close/>
                <a:moveTo>
                  <a:pt x="1579811" y="1344513"/>
                </a:moveTo>
                <a:cubicBezTo>
                  <a:pt x="1575677" y="1344513"/>
                  <a:pt x="1572108" y="1345532"/>
                  <a:pt x="1569104" y="1347569"/>
                </a:cubicBezTo>
                <a:cubicBezTo>
                  <a:pt x="1566099" y="1349606"/>
                  <a:pt x="1563790" y="1352252"/>
                  <a:pt x="1562178" y="1355506"/>
                </a:cubicBezTo>
                <a:lnTo>
                  <a:pt x="1560125" y="1364388"/>
                </a:lnTo>
                <a:lnTo>
                  <a:pt x="1598279" y="1364388"/>
                </a:lnTo>
                <a:cubicBezTo>
                  <a:pt x="1598279" y="1360577"/>
                  <a:pt x="1597524" y="1357177"/>
                  <a:pt x="1596014" y="1354187"/>
                </a:cubicBezTo>
                <a:cubicBezTo>
                  <a:pt x="1594505" y="1351197"/>
                  <a:pt x="1592365" y="1348837"/>
                  <a:pt x="1589594" y="1347107"/>
                </a:cubicBezTo>
                <a:cubicBezTo>
                  <a:pt x="1586824" y="1345378"/>
                  <a:pt x="1583563" y="1344513"/>
                  <a:pt x="1579811" y="1344513"/>
                </a:cubicBezTo>
                <a:close/>
                <a:moveTo>
                  <a:pt x="1170236" y="1344513"/>
                </a:moveTo>
                <a:cubicBezTo>
                  <a:pt x="1166102" y="1344513"/>
                  <a:pt x="1162533" y="1345532"/>
                  <a:pt x="1159529" y="1347569"/>
                </a:cubicBezTo>
                <a:cubicBezTo>
                  <a:pt x="1156524" y="1349606"/>
                  <a:pt x="1154215" y="1352252"/>
                  <a:pt x="1152603" y="1355506"/>
                </a:cubicBezTo>
                <a:lnTo>
                  <a:pt x="1150550" y="1364388"/>
                </a:lnTo>
                <a:lnTo>
                  <a:pt x="1188704" y="1364388"/>
                </a:lnTo>
                <a:cubicBezTo>
                  <a:pt x="1188704" y="1360577"/>
                  <a:pt x="1187949" y="1357177"/>
                  <a:pt x="1186440" y="1354187"/>
                </a:cubicBezTo>
                <a:cubicBezTo>
                  <a:pt x="1184930" y="1351197"/>
                  <a:pt x="1182790" y="1348837"/>
                  <a:pt x="1180020" y="1347107"/>
                </a:cubicBezTo>
                <a:cubicBezTo>
                  <a:pt x="1177249" y="1345378"/>
                  <a:pt x="1173988" y="1344513"/>
                  <a:pt x="1170236" y="1344513"/>
                </a:cubicBezTo>
                <a:close/>
                <a:moveTo>
                  <a:pt x="808462" y="1344513"/>
                </a:moveTo>
                <a:cubicBezTo>
                  <a:pt x="803830" y="1344513"/>
                  <a:pt x="800019" y="1345715"/>
                  <a:pt x="797029" y="1348119"/>
                </a:cubicBezTo>
                <a:cubicBezTo>
                  <a:pt x="794039" y="1350522"/>
                  <a:pt x="791826" y="1353674"/>
                  <a:pt x="790389" y="1357573"/>
                </a:cubicBezTo>
                <a:cubicBezTo>
                  <a:pt x="788953" y="1361471"/>
                  <a:pt x="788235" y="1365678"/>
                  <a:pt x="788235" y="1370193"/>
                </a:cubicBezTo>
                <a:cubicBezTo>
                  <a:pt x="788235" y="1374707"/>
                  <a:pt x="788953" y="1378899"/>
                  <a:pt x="790389" y="1382769"/>
                </a:cubicBezTo>
                <a:cubicBezTo>
                  <a:pt x="791826" y="1386638"/>
                  <a:pt x="794039" y="1389760"/>
                  <a:pt x="797029" y="1392135"/>
                </a:cubicBezTo>
                <a:cubicBezTo>
                  <a:pt x="800019" y="1394509"/>
                  <a:pt x="803830" y="1395696"/>
                  <a:pt x="808462" y="1395696"/>
                </a:cubicBezTo>
                <a:cubicBezTo>
                  <a:pt x="813093" y="1395696"/>
                  <a:pt x="816904" y="1394509"/>
                  <a:pt x="819894" y="1392135"/>
                </a:cubicBezTo>
                <a:cubicBezTo>
                  <a:pt x="822884" y="1389760"/>
                  <a:pt x="825098" y="1386638"/>
                  <a:pt x="826534" y="1382769"/>
                </a:cubicBezTo>
                <a:cubicBezTo>
                  <a:pt x="827971" y="1378899"/>
                  <a:pt x="828689" y="1374707"/>
                  <a:pt x="828689" y="1370193"/>
                </a:cubicBezTo>
                <a:cubicBezTo>
                  <a:pt x="828689" y="1365678"/>
                  <a:pt x="827971" y="1361471"/>
                  <a:pt x="826534" y="1357573"/>
                </a:cubicBezTo>
                <a:cubicBezTo>
                  <a:pt x="825098" y="1353674"/>
                  <a:pt x="822884" y="1350522"/>
                  <a:pt x="819894" y="1348119"/>
                </a:cubicBezTo>
                <a:cubicBezTo>
                  <a:pt x="816904" y="1345715"/>
                  <a:pt x="813093" y="1344513"/>
                  <a:pt x="808462" y="1344513"/>
                </a:cubicBezTo>
                <a:close/>
                <a:moveTo>
                  <a:pt x="734372" y="1344513"/>
                </a:moveTo>
                <a:cubicBezTo>
                  <a:pt x="730151" y="1344513"/>
                  <a:pt x="726604" y="1345576"/>
                  <a:pt x="723731" y="1347701"/>
                </a:cubicBezTo>
                <a:cubicBezTo>
                  <a:pt x="720858" y="1349826"/>
                  <a:pt x="718689" y="1352787"/>
                  <a:pt x="717223" y="1356583"/>
                </a:cubicBezTo>
                <a:cubicBezTo>
                  <a:pt x="715757" y="1360379"/>
                  <a:pt x="715025" y="1364799"/>
                  <a:pt x="715025" y="1369841"/>
                </a:cubicBezTo>
                <a:cubicBezTo>
                  <a:pt x="715025" y="1374941"/>
                  <a:pt x="715772" y="1379434"/>
                  <a:pt x="717267" y="1383318"/>
                </a:cubicBezTo>
                <a:cubicBezTo>
                  <a:pt x="718762" y="1387202"/>
                  <a:pt x="720946" y="1390236"/>
                  <a:pt x="723819" y="1392420"/>
                </a:cubicBezTo>
                <a:cubicBezTo>
                  <a:pt x="726692" y="1394604"/>
                  <a:pt x="730210" y="1395696"/>
                  <a:pt x="734372" y="1395696"/>
                </a:cubicBezTo>
                <a:cubicBezTo>
                  <a:pt x="738711" y="1395696"/>
                  <a:pt x="742339" y="1394546"/>
                  <a:pt x="745255" y="1392244"/>
                </a:cubicBezTo>
                <a:cubicBezTo>
                  <a:pt x="748172" y="1389943"/>
                  <a:pt x="750371" y="1386836"/>
                  <a:pt x="751851" y="1382922"/>
                </a:cubicBezTo>
                <a:cubicBezTo>
                  <a:pt x="753332" y="1379009"/>
                  <a:pt x="754072" y="1374648"/>
                  <a:pt x="754072" y="1369841"/>
                </a:cubicBezTo>
                <a:cubicBezTo>
                  <a:pt x="754072" y="1365092"/>
                  <a:pt x="753346" y="1360804"/>
                  <a:pt x="751895" y="1356979"/>
                </a:cubicBezTo>
                <a:cubicBezTo>
                  <a:pt x="750444" y="1353153"/>
                  <a:pt x="748260" y="1350119"/>
                  <a:pt x="745343" y="1347877"/>
                </a:cubicBezTo>
                <a:cubicBezTo>
                  <a:pt x="742426" y="1345634"/>
                  <a:pt x="738769" y="1344513"/>
                  <a:pt x="734372" y="1344513"/>
                </a:cubicBezTo>
                <a:close/>
                <a:moveTo>
                  <a:pt x="446336" y="1344513"/>
                </a:moveTo>
                <a:cubicBezTo>
                  <a:pt x="442203" y="1344513"/>
                  <a:pt x="438633" y="1345532"/>
                  <a:pt x="435629" y="1347569"/>
                </a:cubicBezTo>
                <a:cubicBezTo>
                  <a:pt x="432624" y="1349606"/>
                  <a:pt x="430315" y="1352252"/>
                  <a:pt x="428703" y="1355506"/>
                </a:cubicBezTo>
                <a:lnTo>
                  <a:pt x="426650" y="1364388"/>
                </a:lnTo>
                <a:lnTo>
                  <a:pt x="464804" y="1364388"/>
                </a:lnTo>
                <a:cubicBezTo>
                  <a:pt x="464804" y="1360577"/>
                  <a:pt x="464049" y="1357177"/>
                  <a:pt x="462539" y="1354187"/>
                </a:cubicBezTo>
                <a:cubicBezTo>
                  <a:pt x="461030" y="1351197"/>
                  <a:pt x="458890" y="1348837"/>
                  <a:pt x="456119" y="1347107"/>
                </a:cubicBezTo>
                <a:cubicBezTo>
                  <a:pt x="453350" y="1345378"/>
                  <a:pt x="450088" y="1344513"/>
                  <a:pt x="446336" y="1344513"/>
                </a:cubicBezTo>
                <a:close/>
                <a:moveTo>
                  <a:pt x="370313" y="1344513"/>
                </a:moveTo>
                <a:cubicBezTo>
                  <a:pt x="365680" y="1344513"/>
                  <a:pt x="361869" y="1345715"/>
                  <a:pt x="358879" y="1348119"/>
                </a:cubicBezTo>
                <a:cubicBezTo>
                  <a:pt x="355889" y="1350522"/>
                  <a:pt x="353676" y="1353674"/>
                  <a:pt x="352239" y="1357573"/>
                </a:cubicBezTo>
                <a:cubicBezTo>
                  <a:pt x="350804" y="1361471"/>
                  <a:pt x="350084" y="1365678"/>
                  <a:pt x="350084" y="1370193"/>
                </a:cubicBezTo>
                <a:cubicBezTo>
                  <a:pt x="350084" y="1374707"/>
                  <a:pt x="350804" y="1378899"/>
                  <a:pt x="352239" y="1382769"/>
                </a:cubicBezTo>
                <a:cubicBezTo>
                  <a:pt x="353676" y="1386638"/>
                  <a:pt x="355889" y="1389760"/>
                  <a:pt x="358879" y="1392135"/>
                </a:cubicBezTo>
                <a:cubicBezTo>
                  <a:pt x="361869" y="1394509"/>
                  <a:pt x="365680" y="1395696"/>
                  <a:pt x="370313" y="1395696"/>
                </a:cubicBezTo>
                <a:cubicBezTo>
                  <a:pt x="374944" y="1395696"/>
                  <a:pt x="378754" y="1394509"/>
                  <a:pt x="381744" y="1392135"/>
                </a:cubicBezTo>
                <a:cubicBezTo>
                  <a:pt x="384735" y="1389760"/>
                  <a:pt x="386948" y="1386638"/>
                  <a:pt x="388385" y="1382769"/>
                </a:cubicBezTo>
                <a:cubicBezTo>
                  <a:pt x="389820" y="1378899"/>
                  <a:pt x="390540" y="1374707"/>
                  <a:pt x="390540" y="1370193"/>
                </a:cubicBezTo>
                <a:cubicBezTo>
                  <a:pt x="390540" y="1365678"/>
                  <a:pt x="389820" y="1361471"/>
                  <a:pt x="388385" y="1357573"/>
                </a:cubicBezTo>
                <a:cubicBezTo>
                  <a:pt x="386948" y="1353674"/>
                  <a:pt x="384735" y="1350522"/>
                  <a:pt x="381744" y="1348119"/>
                </a:cubicBezTo>
                <a:cubicBezTo>
                  <a:pt x="378754" y="1345715"/>
                  <a:pt x="374944" y="1344513"/>
                  <a:pt x="370313" y="1344513"/>
                </a:cubicBezTo>
                <a:close/>
                <a:moveTo>
                  <a:pt x="296222" y="1344513"/>
                </a:moveTo>
                <a:cubicBezTo>
                  <a:pt x="292001" y="1344513"/>
                  <a:pt x="288454" y="1345576"/>
                  <a:pt x="285581" y="1347701"/>
                </a:cubicBezTo>
                <a:cubicBezTo>
                  <a:pt x="282709" y="1349826"/>
                  <a:pt x="280539" y="1352787"/>
                  <a:pt x="279074" y="1356583"/>
                </a:cubicBezTo>
                <a:cubicBezTo>
                  <a:pt x="277609" y="1360379"/>
                  <a:pt x="276875" y="1364799"/>
                  <a:pt x="276875" y="1369841"/>
                </a:cubicBezTo>
                <a:cubicBezTo>
                  <a:pt x="276875" y="1374941"/>
                  <a:pt x="277622" y="1379434"/>
                  <a:pt x="279117" y="1383318"/>
                </a:cubicBezTo>
                <a:cubicBezTo>
                  <a:pt x="280612" y="1387202"/>
                  <a:pt x="282796" y="1390236"/>
                  <a:pt x="285669" y="1392420"/>
                </a:cubicBezTo>
                <a:cubicBezTo>
                  <a:pt x="288542" y="1394604"/>
                  <a:pt x="292061" y="1395696"/>
                  <a:pt x="296222" y="1395696"/>
                </a:cubicBezTo>
                <a:cubicBezTo>
                  <a:pt x="300561" y="1395696"/>
                  <a:pt x="304188" y="1394546"/>
                  <a:pt x="307106" y="1392244"/>
                </a:cubicBezTo>
                <a:cubicBezTo>
                  <a:pt x="310023" y="1389943"/>
                  <a:pt x="312221" y="1386836"/>
                  <a:pt x="313701" y="1382922"/>
                </a:cubicBezTo>
                <a:cubicBezTo>
                  <a:pt x="315181" y="1379009"/>
                  <a:pt x="315922" y="1374648"/>
                  <a:pt x="315922" y="1369841"/>
                </a:cubicBezTo>
                <a:cubicBezTo>
                  <a:pt x="315922" y="1365092"/>
                  <a:pt x="315196" y="1360804"/>
                  <a:pt x="313746" y="1356979"/>
                </a:cubicBezTo>
                <a:cubicBezTo>
                  <a:pt x="312294" y="1353153"/>
                  <a:pt x="310111" y="1350119"/>
                  <a:pt x="307194" y="1347877"/>
                </a:cubicBezTo>
                <a:cubicBezTo>
                  <a:pt x="304276" y="1345634"/>
                  <a:pt x="300620" y="1344513"/>
                  <a:pt x="296222" y="1344513"/>
                </a:cubicBezTo>
                <a:close/>
                <a:moveTo>
                  <a:pt x="3152748" y="1336070"/>
                </a:moveTo>
                <a:lnTo>
                  <a:pt x="3163125" y="1336070"/>
                </a:lnTo>
                <a:lnTo>
                  <a:pt x="3163125" y="1388309"/>
                </a:lnTo>
                <a:lnTo>
                  <a:pt x="3195665" y="1336070"/>
                </a:lnTo>
                <a:lnTo>
                  <a:pt x="3207625" y="1336070"/>
                </a:lnTo>
                <a:lnTo>
                  <a:pt x="3207625" y="1403611"/>
                </a:lnTo>
                <a:lnTo>
                  <a:pt x="3197248" y="1403611"/>
                </a:lnTo>
                <a:lnTo>
                  <a:pt x="3197248" y="1351372"/>
                </a:lnTo>
                <a:lnTo>
                  <a:pt x="3164884" y="1403611"/>
                </a:lnTo>
                <a:lnTo>
                  <a:pt x="3152748" y="1403611"/>
                </a:lnTo>
                <a:close/>
                <a:moveTo>
                  <a:pt x="3000348" y="1336070"/>
                </a:moveTo>
                <a:lnTo>
                  <a:pt x="3010725" y="1336070"/>
                </a:lnTo>
                <a:lnTo>
                  <a:pt x="3010725" y="1388309"/>
                </a:lnTo>
                <a:lnTo>
                  <a:pt x="3043265" y="1336070"/>
                </a:lnTo>
                <a:lnTo>
                  <a:pt x="3055225" y="1336070"/>
                </a:lnTo>
                <a:lnTo>
                  <a:pt x="3055225" y="1403611"/>
                </a:lnTo>
                <a:lnTo>
                  <a:pt x="3044848" y="1403611"/>
                </a:lnTo>
                <a:lnTo>
                  <a:pt x="3044848" y="1351372"/>
                </a:lnTo>
                <a:lnTo>
                  <a:pt x="3012484" y="1403611"/>
                </a:lnTo>
                <a:lnTo>
                  <a:pt x="3000348" y="1403611"/>
                </a:lnTo>
                <a:close/>
                <a:moveTo>
                  <a:pt x="2924148" y="1336070"/>
                </a:moveTo>
                <a:lnTo>
                  <a:pt x="2934525" y="1336070"/>
                </a:lnTo>
                <a:lnTo>
                  <a:pt x="2934525" y="1393937"/>
                </a:lnTo>
                <a:lnTo>
                  <a:pt x="2966889" y="1393937"/>
                </a:lnTo>
                <a:lnTo>
                  <a:pt x="2966889" y="1336070"/>
                </a:lnTo>
                <a:lnTo>
                  <a:pt x="2977266" y="1336070"/>
                </a:lnTo>
                <a:lnTo>
                  <a:pt x="2977266" y="1393937"/>
                </a:lnTo>
                <a:lnTo>
                  <a:pt x="2987644" y="1393937"/>
                </a:lnTo>
                <a:lnTo>
                  <a:pt x="2987644" y="1425421"/>
                </a:lnTo>
                <a:lnTo>
                  <a:pt x="2977266" y="1425421"/>
                </a:lnTo>
                <a:lnTo>
                  <a:pt x="2977266" y="1403611"/>
                </a:lnTo>
                <a:lnTo>
                  <a:pt x="2924148" y="1403611"/>
                </a:lnTo>
                <a:close/>
                <a:moveTo>
                  <a:pt x="2762223" y="1336070"/>
                </a:moveTo>
                <a:lnTo>
                  <a:pt x="2766269" y="1336070"/>
                </a:lnTo>
                <a:lnTo>
                  <a:pt x="2772600" y="1336070"/>
                </a:lnTo>
                <a:lnTo>
                  <a:pt x="2775942" y="1336070"/>
                </a:lnTo>
                <a:lnTo>
                  <a:pt x="2799160" y="1389540"/>
                </a:lnTo>
                <a:lnTo>
                  <a:pt x="2822729" y="1336070"/>
                </a:lnTo>
                <a:lnTo>
                  <a:pt x="2825719" y="1336070"/>
                </a:lnTo>
                <a:lnTo>
                  <a:pt x="2832578" y="1336070"/>
                </a:lnTo>
                <a:lnTo>
                  <a:pt x="2836096" y="1336070"/>
                </a:lnTo>
                <a:lnTo>
                  <a:pt x="2836096" y="1403611"/>
                </a:lnTo>
                <a:lnTo>
                  <a:pt x="2825719" y="1403611"/>
                </a:lnTo>
                <a:lnTo>
                  <a:pt x="2825719" y="1351938"/>
                </a:lnTo>
                <a:lnTo>
                  <a:pt x="2803381" y="1403611"/>
                </a:lnTo>
                <a:lnTo>
                  <a:pt x="2794938" y="1403611"/>
                </a:lnTo>
                <a:lnTo>
                  <a:pt x="2772600" y="1350987"/>
                </a:lnTo>
                <a:lnTo>
                  <a:pt x="2772600" y="1403611"/>
                </a:lnTo>
                <a:lnTo>
                  <a:pt x="2762223" y="1403611"/>
                </a:lnTo>
                <a:close/>
                <a:moveTo>
                  <a:pt x="2447898" y="1336070"/>
                </a:moveTo>
                <a:lnTo>
                  <a:pt x="2458275" y="1336070"/>
                </a:lnTo>
                <a:lnTo>
                  <a:pt x="2458275" y="1365092"/>
                </a:lnTo>
                <a:lnTo>
                  <a:pt x="2490639" y="1365092"/>
                </a:lnTo>
                <a:lnTo>
                  <a:pt x="2490639" y="1336070"/>
                </a:lnTo>
                <a:lnTo>
                  <a:pt x="2501016" y="1336070"/>
                </a:lnTo>
                <a:lnTo>
                  <a:pt x="2501016" y="1403611"/>
                </a:lnTo>
                <a:lnTo>
                  <a:pt x="2490639" y="1403611"/>
                </a:lnTo>
                <a:lnTo>
                  <a:pt x="2490639" y="1374766"/>
                </a:lnTo>
                <a:lnTo>
                  <a:pt x="2458275" y="1374766"/>
                </a:lnTo>
                <a:lnTo>
                  <a:pt x="2458275" y="1403611"/>
                </a:lnTo>
                <a:lnTo>
                  <a:pt x="2447898" y="1403611"/>
                </a:lnTo>
                <a:close/>
                <a:moveTo>
                  <a:pt x="2371698" y="1336070"/>
                </a:moveTo>
                <a:lnTo>
                  <a:pt x="2382075" y="1336070"/>
                </a:lnTo>
                <a:lnTo>
                  <a:pt x="2382075" y="1388309"/>
                </a:lnTo>
                <a:lnTo>
                  <a:pt x="2414615" y="1336070"/>
                </a:lnTo>
                <a:lnTo>
                  <a:pt x="2426575" y="1336070"/>
                </a:lnTo>
                <a:lnTo>
                  <a:pt x="2426575" y="1403611"/>
                </a:lnTo>
                <a:lnTo>
                  <a:pt x="2416198" y="1403611"/>
                </a:lnTo>
                <a:lnTo>
                  <a:pt x="2416198" y="1351372"/>
                </a:lnTo>
                <a:lnTo>
                  <a:pt x="2383834" y="1403611"/>
                </a:lnTo>
                <a:lnTo>
                  <a:pt x="2371698" y="1403611"/>
                </a:lnTo>
                <a:close/>
                <a:moveTo>
                  <a:pt x="2187544" y="1336070"/>
                </a:moveTo>
                <a:lnTo>
                  <a:pt x="2197921" y="1336070"/>
                </a:lnTo>
                <a:lnTo>
                  <a:pt x="2197921" y="1403611"/>
                </a:lnTo>
                <a:lnTo>
                  <a:pt x="2187544" y="1403611"/>
                </a:lnTo>
                <a:close/>
                <a:moveTo>
                  <a:pt x="2124048" y="1336070"/>
                </a:moveTo>
                <a:lnTo>
                  <a:pt x="2134425" y="1336070"/>
                </a:lnTo>
                <a:lnTo>
                  <a:pt x="2134425" y="1360519"/>
                </a:lnTo>
                <a:lnTo>
                  <a:pt x="2152366" y="1360519"/>
                </a:lnTo>
                <a:cubicBezTo>
                  <a:pt x="2160281" y="1360519"/>
                  <a:pt x="2166334" y="1362527"/>
                  <a:pt x="2170526" y="1366543"/>
                </a:cubicBezTo>
                <a:cubicBezTo>
                  <a:pt x="2174718" y="1370559"/>
                  <a:pt x="2176814" y="1375645"/>
                  <a:pt x="2176814" y="1381801"/>
                </a:cubicBezTo>
                <a:cubicBezTo>
                  <a:pt x="2176814" y="1385847"/>
                  <a:pt x="2175876" y="1389518"/>
                  <a:pt x="2174000" y="1392816"/>
                </a:cubicBezTo>
                <a:cubicBezTo>
                  <a:pt x="2172124" y="1396114"/>
                  <a:pt x="2169369" y="1398738"/>
                  <a:pt x="2165733" y="1400687"/>
                </a:cubicBezTo>
                <a:cubicBezTo>
                  <a:pt x="2162098" y="1402637"/>
                  <a:pt x="2157643" y="1403611"/>
                  <a:pt x="2152366" y="1403611"/>
                </a:cubicBezTo>
                <a:lnTo>
                  <a:pt x="2124048" y="1403611"/>
                </a:lnTo>
                <a:close/>
                <a:moveTo>
                  <a:pt x="2053504" y="1336070"/>
                </a:moveTo>
                <a:lnTo>
                  <a:pt x="2108380" y="1336070"/>
                </a:lnTo>
                <a:lnTo>
                  <a:pt x="2108380" y="1345744"/>
                </a:lnTo>
                <a:lnTo>
                  <a:pt x="2086219" y="1345744"/>
                </a:lnTo>
                <a:lnTo>
                  <a:pt x="2086219" y="1403611"/>
                </a:lnTo>
                <a:lnTo>
                  <a:pt x="2075841" y="1403611"/>
                </a:lnTo>
                <a:lnTo>
                  <a:pt x="2075841" y="1345744"/>
                </a:lnTo>
                <a:lnTo>
                  <a:pt x="2053504" y="1345744"/>
                </a:lnTo>
                <a:close/>
                <a:moveTo>
                  <a:pt x="1628748" y="1336070"/>
                </a:moveTo>
                <a:lnTo>
                  <a:pt x="1632794" y="1336070"/>
                </a:lnTo>
                <a:lnTo>
                  <a:pt x="1639126" y="1336070"/>
                </a:lnTo>
                <a:lnTo>
                  <a:pt x="1642467" y="1336070"/>
                </a:lnTo>
                <a:lnTo>
                  <a:pt x="1665685" y="1389540"/>
                </a:lnTo>
                <a:lnTo>
                  <a:pt x="1689254" y="1336070"/>
                </a:lnTo>
                <a:lnTo>
                  <a:pt x="1692244" y="1336070"/>
                </a:lnTo>
                <a:lnTo>
                  <a:pt x="1699103" y="1336070"/>
                </a:lnTo>
                <a:lnTo>
                  <a:pt x="1702621" y="1336070"/>
                </a:lnTo>
                <a:lnTo>
                  <a:pt x="1702621" y="1403611"/>
                </a:lnTo>
                <a:lnTo>
                  <a:pt x="1692244" y="1403611"/>
                </a:lnTo>
                <a:lnTo>
                  <a:pt x="1692244" y="1351938"/>
                </a:lnTo>
                <a:lnTo>
                  <a:pt x="1669906" y="1403611"/>
                </a:lnTo>
                <a:lnTo>
                  <a:pt x="1661463" y="1403611"/>
                </a:lnTo>
                <a:lnTo>
                  <a:pt x="1639126" y="1350987"/>
                </a:lnTo>
                <a:lnTo>
                  <a:pt x="1639126" y="1403611"/>
                </a:lnTo>
                <a:lnTo>
                  <a:pt x="1628748" y="1403611"/>
                </a:lnTo>
                <a:close/>
                <a:moveTo>
                  <a:pt x="1482004" y="1336070"/>
                </a:moveTo>
                <a:lnTo>
                  <a:pt x="1536881" y="1336070"/>
                </a:lnTo>
                <a:lnTo>
                  <a:pt x="1536881" y="1345744"/>
                </a:lnTo>
                <a:lnTo>
                  <a:pt x="1514719" y="1345744"/>
                </a:lnTo>
                <a:lnTo>
                  <a:pt x="1514719" y="1403611"/>
                </a:lnTo>
                <a:lnTo>
                  <a:pt x="1504341" y="1403611"/>
                </a:lnTo>
                <a:lnTo>
                  <a:pt x="1504341" y="1345744"/>
                </a:lnTo>
                <a:lnTo>
                  <a:pt x="1482004" y="1345744"/>
                </a:lnTo>
                <a:close/>
                <a:moveTo>
                  <a:pt x="1342998" y="1336070"/>
                </a:moveTo>
                <a:lnTo>
                  <a:pt x="1353376" y="1336070"/>
                </a:lnTo>
                <a:lnTo>
                  <a:pt x="1353376" y="1388309"/>
                </a:lnTo>
                <a:lnTo>
                  <a:pt x="1385915" y="1336070"/>
                </a:lnTo>
                <a:lnTo>
                  <a:pt x="1397875" y="1336070"/>
                </a:lnTo>
                <a:lnTo>
                  <a:pt x="1397875" y="1403611"/>
                </a:lnTo>
                <a:lnTo>
                  <a:pt x="1387498" y="1403611"/>
                </a:lnTo>
                <a:lnTo>
                  <a:pt x="1387498" y="1351372"/>
                </a:lnTo>
                <a:lnTo>
                  <a:pt x="1355134" y="1403611"/>
                </a:lnTo>
                <a:lnTo>
                  <a:pt x="1342998" y="1403611"/>
                </a:lnTo>
                <a:close/>
                <a:moveTo>
                  <a:pt x="1066773" y="1336070"/>
                </a:moveTo>
                <a:lnTo>
                  <a:pt x="1077151" y="1336070"/>
                </a:lnTo>
                <a:lnTo>
                  <a:pt x="1077151" y="1388309"/>
                </a:lnTo>
                <a:lnTo>
                  <a:pt x="1109690" y="1336070"/>
                </a:lnTo>
                <a:lnTo>
                  <a:pt x="1121650" y="1336070"/>
                </a:lnTo>
                <a:lnTo>
                  <a:pt x="1121650" y="1403611"/>
                </a:lnTo>
                <a:lnTo>
                  <a:pt x="1111273" y="1403611"/>
                </a:lnTo>
                <a:lnTo>
                  <a:pt x="1111273" y="1351372"/>
                </a:lnTo>
                <a:lnTo>
                  <a:pt x="1078909" y="1403611"/>
                </a:lnTo>
                <a:lnTo>
                  <a:pt x="1066773" y="1403611"/>
                </a:lnTo>
                <a:close/>
                <a:moveTo>
                  <a:pt x="990573" y="1336070"/>
                </a:moveTo>
                <a:lnTo>
                  <a:pt x="1000951" y="1336070"/>
                </a:lnTo>
                <a:lnTo>
                  <a:pt x="1000951" y="1365092"/>
                </a:lnTo>
                <a:lnTo>
                  <a:pt x="1033314" y="1365092"/>
                </a:lnTo>
                <a:lnTo>
                  <a:pt x="1033314" y="1336070"/>
                </a:lnTo>
                <a:lnTo>
                  <a:pt x="1043691" y="1336070"/>
                </a:lnTo>
                <a:lnTo>
                  <a:pt x="1043691" y="1403611"/>
                </a:lnTo>
                <a:lnTo>
                  <a:pt x="1033314" y="1403611"/>
                </a:lnTo>
                <a:lnTo>
                  <a:pt x="1033314" y="1374766"/>
                </a:lnTo>
                <a:lnTo>
                  <a:pt x="1000951" y="1374766"/>
                </a:lnTo>
                <a:lnTo>
                  <a:pt x="1000951" y="1403611"/>
                </a:lnTo>
                <a:lnTo>
                  <a:pt x="990573" y="1403611"/>
                </a:lnTo>
                <a:close/>
                <a:moveTo>
                  <a:pt x="857223" y="1336070"/>
                </a:moveTo>
                <a:lnTo>
                  <a:pt x="884837" y="1336070"/>
                </a:lnTo>
                <a:cubicBezTo>
                  <a:pt x="892108" y="1336070"/>
                  <a:pt x="897883" y="1337712"/>
                  <a:pt x="902162" y="1340995"/>
                </a:cubicBezTo>
                <a:cubicBezTo>
                  <a:pt x="906442" y="1344278"/>
                  <a:pt x="908582" y="1348617"/>
                  <a:pt x="908582" y="1354011"/>
                </a:cubicBezTo>
                <a:cubicBezTo>
                  <a:pt x="908582" y="1358115"/>
                  <a:pt x="907366" y="1361288"/>
                  <a:pt x="904933" y="1363531"/>
                </a:cubicBezTo>
                <a:cubicBezTo>
                  <a:pt x="902500" y="1365773"/>
                  <a:pt x="899378" y="1367290"/>
                  <a:pt x="895567" y="1368082"/>
                </a:cubicBezTo>
                <a:cubicBezTo>
                  <a:pt x="898058" y="1368434"/>
                  <a:pt x="900484" y="1369313"/>
                  <a:pt x="902844" y="1370720"/>
                </a:cubicBezTo>
                <a:cubicBezTo>
                  <a:pt x="905204" y="1372127"/>
                  <a:pt x="907161" y="1374055"/>
                  <a:pt x="908714" y="1376503"/>
                </a:cubicBezTo>
                <a:cubicBezTo>
                  <a:pt x="910268" y="1378950"/>
                  <a:pt x="911045" y="1381948"/>
                  <a:pt x="911045" y="1385495"/>
                </a:cubicBezTo>
                <a:cubicBezTo>
                  <a:pt x="911045" y="1388954"/>
                  <a:pt x="910165" y="1392047"/>
                  <a:pt x="908406" y="1394773"/>
                </a:cubicBezTo>
                <a:cubicBezTo>
                  <a:pt x="906648" y="1397499"/>
                  <a:pt x="904127" y="1399654"/>
                  <a:pt x="900843" y="1401237"/>
                </a:cubicBezTo>
                <a:cubicBezTo>
                  <a:pt x="897560" y="1402820"/>
                  <a:pt x="893632" y="1403611"/>
                  <a:pt x="889059" y="1403611"/>
                </a:cubicBezTo>
                <a:lnTo>
                  <a:pt x="857223" y="1403611"/>
                </a:lnTo>
                <a:close/>
                <a:moveTo>
                  <a:pt x="628623" y="1336070"/>
                </a:moveTo>
                <a:lnTo>
                  <a:pt x="639001" y="1336070"/>
                </a:lnTo>
                <a:lnTo>
                  <a:pt x="639001" y="1388309"/>
                </a:lnTo>
                <a:lnTo>
                  <a:pt x="671540" y="1336070"/>
                </a:lnTo>
                <a:lnTo>
                  <a:pt x="683500" y="1336070"/>
                </a:lnTo>
                <a:lnTo>
                  <a:pt x="683500" y="1403611"/>
                </a:lnTo>
                <a:lnTo>
                  <a:pt x="673123" y="1403611"/>
                </a:lnTo>
                <a:lnTo>
                  <a:pt x="673123" y="1351372"/>
                </a:lnTo>
                <a:lnTo>
                  <a:pt x="640759" y="1403611"/>
                </a:lnTo>
                <a:lnTo>
                  <a:pt x="628623" y="1403611"/>
                </a:lnTo>
                <a:close/>
                <a:moveTo>
                  <a:pt x="558079" y="1336070"/>
                </a:moveTo>
                <a:lnTo>
                  <a:pt x="612957" y="1336070"/>
                </a:lnTo>
                <a:lnTo>
                  <a:pt x="612957" y="1345744"/>
                </a:lnTo>
                <a:lnTo>
                  <a:pt x="590794" y="1345744"/>
                </a:lnTo>
                <a:lnTo>
                  <a:pt x="590794" y="1403611"/>
                </a:lnTo>
                <a:lnTo>
                  <a:pt x="580416" y="1403611"/>
                </a:lnTo>
                <a:lnTo>
                  <a:pt x="580416" y="1345744"/>
                </a:lnTo>
                <a:lnTo>
                  <a:pt x="558079" y="1345744"/>
                </a:lnTo>
                <a:close/>
                <a:moveTo>
                  <a:pt x="495274" y="1336070"/>
                </a:moveTo>
                <a:lnTo>
                  <a:pt x="505650" y="1336070"/>
                </a:lnTo>
                <a:lnTo>
                  <a:pt x="505650" y="1365444"/>
                </a:lnTo>
                <a:lnTo>
                  <a:pt x="512511" y="1365444"/>
                </a:lnTo>
                <a:lnTo>
                  <a:pt x="536784" y="1336070"/>
                </a:lnTo>
                <a:lnTo>
                  <a:pt x="550150" y="1336070"/>
                </a:lnTo>
                <a:lnTo>
                  <a:pt x="522889" y="1368610"/>
                </a:lnTo>
                <a:lnTo>
                  <a:pt x="550503" y="1403611"/>
                </a:lnTo>
                <a:lnTo>
                  <a:pt x="537135" y="1403611"/>
                </a:lnTo>
                <a:lnTo>
                  <a:pt x="514972" y="1375117"/>
                </a:lnTo>
                <a:lnTo>
                  <a:pt x="505650" y="1375117"/>
                </a:lnTo>
                <a:lnTo>
                  <a:pt x="505650" y="1403611"/>
                </a:lnTo>
                <a:lnTo>
                  <a:pt x="495274" y="1403611"/>
                </a:lnTo>
                <a:close/>
                <a:moveTo>
                  <a:pt x="3103811" y="1335191"/>
                </a:moveTo>
                <a:cubicBezTo>
                  <a:pt x="3107329" y="1335191"/>
                  <a:pt x="3110803" y="1335777"/>
                  <a:pt x="3114232" y="1336950"/>
                </a:cubicBezTo>
                <a:cubicBezTo>
                  <a:pt x="3117662" y="1338122"/>
                  <a:pt x="3120784" y="1340020"/>
                  <a:pt x="3123598" y="1342644"/>
                </a:cubicBezTo>
                <a:cubicBezTo>
                  <a:pt x="3126412" y="1345268"/>
                  <a:pt x="3128655" y="1348734"/>
                  <a:pt x="3130326" y="1353043"/>
                </a:cubicBezTo>
                <a:cubicBezTo>
                  <a:pt x="3131997" y="1357353"/>
                  <a:pt x="3132832" y="1362659"/>
                  <a:pt x="3132832" y="1368961"/>
                </a:cubicBezTo>
                <a:lnTo>
                  <a:pt x="3132832" y="1373359"/>
                </a:lnTo>
                <a:lnTo>
                  <a:pt x="3084049" y="1373359"/>
                </a:lnTo>
                <a:lnTo>
                  <a:pt x="3086420" y="1384901"/>
                </a:lnTo>
                <a:cubicBezTo>
                  <a:pt x="3088194" y="1388434"/>
                  <a:pt x="3090663" y="1391116"/>
                  <a:pt x="3093829" y="1392948"/>
                </a:cubicBezTo>
                <a:cubicBezTo>
                  <a:pt x="3096995" y="1394780"/>
                  <a:pt x="3100674" y="1395696"/>
                  <a:pt x="3104866" y="1395696"/>
                </a:cubicBezTo>
                <a:cubicBezTo>
                  <a:pt x="3107593" y="1395696"/>
                  <a:pt x="3110062" y="1395308"/>
                  <a:pt x="3112275" y="1394531"/>
                </a:cubicBezTo>
                <a:cubicBezTo>
                  <a:pt x="3114489" y="1393754"/>
                  <a:pt x="3116402" y="1392582"/>
                  <a:pt x="3118014" y="1391013"/>
                </a:cubicBezTo>
                <a:cubicBezTo>
                  <a:pt x="3119626" y="1389445"/>
                  <a:pt x="3120872" y="1387488"/>
                  <a:pt x="3121751" y="1385143"/>
                </a:cubicBezTo>
                <a:lnTo>
                  <a:pt x="3131777" y="1387957"/>
                </a:lnTo>
                <a:cubicBezTo>
                  <a:pt x="3130722" y="1391358"/>
                  <a:pt x="3128948" y="1394340"/>
                  <a:pt x="3126457" y="1396905"/>
                </a:cubicBezTo>
                <a:cubicBezTo>
                  <a:pt x="3123965" y="1399470"/>
                  <a:pt x="3120887" y="1401464"/>
                  <a:pt x="3117222" y="1402886"/>
                </a:cubicBezTo>
                <a:cubicBezTo>
                  <a:pt x="3113558" y="1404307"/>
                  <a:pt x="3109439" y="1405018"/>
                  <a:pt x="3104866" y="1405018"/>
                </a:cubicBezTo>
                <a:cubicBezTo>
                  <a:pt x="3098358" y="1405018"/>
                  <a:pt x="3092752" y="1403575"/>
                  <a:pt x="3088047" y="1400687"/>
                </a:cubicBezTo>
                <a:cubicBezTo>
                  <a:pt x="3083342" y="1397800"/>
                  <a:pt x="3079722" y="1393754"/>
                  <a:pt x="3077186" y="1388551"/>
                </a:cubicBezTo>
                <a:cubicBezTo>
                  <a:pt x="3074650" y="1383347"/>
                  <a:pt x="3073382" y="1377287"/>
                  <a:pt x="3073382" y="1370368"/>
                </a:cubicBezTo>
                <a:cubicBezTo>
                  <a:pt x="3073382" y="1363450"/>
                  <a:pt x="3074650" y="1357345"/>
                  <a:pt x="3077186" y="1352054"/>
                </a:cubicBezTo>
                <a:cubicBezTo>
                  <a:pt x="3079722" y="1346763"/>
                  <a:pt x="3083269" y="1342629"/>
                  <a:pt x="3087827" y="1339654"/>
                </a:cubicBezTo>
                <a:cubicBezTo>
                  <a:pt x="3092385" y="1336679"/>
                  <a:pt x="3097713" y="1335191"/>
                  <a:pt x="3103811" y="1335191"/>
                </a:cubicBezTo>
                <a:close/>
                <a:moveTo>
                  <a:pt x="2883329" y="1335191"/>
                </a:moveTo>
                <a:cubicBezTo>
                  <a:pt x="2885498" y="1335191"/>
                  <a:pt x="2887997" y="1335447"/>
                  <a:pt x="2890826" y="1335960"/>
                </a:cubicBezTo>
                <a:cubicBezTo>
                  <a:pt x="2893655" y="1336473"/>
                  <a:pt x="2896396" y="1337521"/>
                  <a:pt x="2899049" y="1339104"/>
                </a:cubicBezTo>
                <a:cubicBezTo>
                  <a:pt x="2901702" y="1340687"/>
                  <a:pt x="2903908" y="1343076"/>
                  <a:pt x="2905667" y="1346272"/>
                </a:cubicBezTo>
                <a:cubicBezTo>
                  <a:pt x="2907425" y="1349467"/>
                  <a:pt x="2908305" y="1353747"/>
                  <a:pt x="2908305" y="1359112"/>
                </a:cubicBezTo>
                <a:lnTo>
                  <a:pt x="2908305" y="1403611"/>
                </a:lnTo>
                <a:lnTo>
                  <a:pt x="2897927" y="1403611"/>
                </a:lnTo>
                <a:lnTo>
                  <a:pt x="2897927" y="1394465"/>
                </a:lnTo>
                <a:lnTo>
                  <a:pt x="2897400" y="1394465"/>
                </a:lnTo>
                <a:cubicBezTo>
                  <a:pt x="2896696" y="1395931"/>
                  <a:pt x="2895524" y="1397499"/>
                  <a:pt x="2893882" y="1399170"/>
                </a:cubicBezTo>
                <a:cubicBezTo>
                  <a:pt x="2892240" y="1400841"/>
                  <a:pt x="2890056" y="1402263"/>
                  <a:pt x="2887330" y="1403435"/>
                </a:cubicBezTo>
                <a:cubicBezTo>
                  <a:pt x="2884604" y="1404608"/>
                  <a:pt x="2881277" y="1405194"/>
                  <a:pt x="2877348" y="1405194"/>
                </a:cubicBezTo>
                <a:cubicBezTo>
                  <a:pt x="2873068" y="1405194"/>
                  <a:pt x="2869184" y="1404381"/>
                  <a:pt x="2865696" y="1402754"/>
                </a:cubicBezTo>
                <a:cubicBezTo>
                  <a:pt x="2862208" y="1401127"/>
                  <a:pt x="2859437" y="1398767"/>
                  <a:pt x="2857385" y="1395674"/>
                </a:cubicBezTo>
                <a:cubicBezTo>
                  <a:pt x="2855333" y="1392582"/>
                  <a:pt x="2854307" y="1388837"/>
                  <a:pt x="2854307" y="1384439"/>
                </a:cubicBezTo>
                <a:cubicBezTo>
                  <a:pt x="2854307" y="1380570"/>
                  <a:pt x="2855070" y="1377426"/>
                  <a:pt x="2856594" y="1375007"/>
                </a:cubicBezTo>
                <a:cubicBezTo>
                  <a:pt x="2858118" y="1372589"/>
                  <a:pt x="2860155" y="1370691"/>
                  <a:pt x="2862706" y="1369313"/>
                </a:cubicBezTo>
                <a:cubicBezTo>
                  <a:pt x="2865256" y="1367935"/>
                  <a:pt x="2868078" y="1366902"/>
                  <a:pt x="2871170" y="1366213"/>
                </a:cubicBezTo>
                <a:cubicBezTo>
                  <a:pt x="2874263" y="1365524"/>
                  <a:pt x="2877378" y="1364974"/>
                  <a:pt x="2880515" y="1364564"/>
                </a:cubicBezTo>
                <a:cubicBezTo>
                  <a:pt x="2884619" y="1364036"/>
                  <a:pt x="2887953" y="1363633"/>
                  <a:pt x="2890518" y="1363355"/>
                </a:cubicBezTo>
                <a:cubicBezTo>
                  <a:pt x="2893083" y="1363076"/>
                  <a:pt x="2894959" y="1362600"/>
                  <a:pt x="2896146" y="1361926"/>
                </a:cubicBezTo>
                <a:cubicBezTo>
                  <a:pt x="2897334" y="1361252"/>
                  <a:pt x="2897927" y="1360079"/>
                  <a:pt x="2897927" y="1358408"/>
                </a:cubicBezTo>
                <a:lnTo>
                  <a:pt x="2897927" y="1358056"/>
                </a:lnTo>
                <a:cubicBezTo>
                  <a:pt x="2897927" y="1353718"/>
                  <a:pt x="2896748" y="1350347"/>
                  <a:pt x="2894388" y="1347943"/>
                </a:cubicBezTo>
                <a:cubicBezTo>
                  <a:pt x="2892028" y="1345539"/>
                  <a:pt x="2888459" y="1344337"/>
                  <a:pt x="2883680" y="1344337"/>
                </a:cubicBezTo>
                <a:cubicBezTo>
                  <a:pt x="2878726" y="1344337"/>
                  <a:pt x="2874842" y="1345422"/>
                  <a:pt x="2872028" y="1347591"/>
                </a:cubicBezTo>
                <a:cubicBezTo>
                  <a:pt x="2869214" y="1349760"/>
                  <a:pt x="2867235" y="1352076"/>
                  <a:pt x="2866092" y="1354538"/>
                </a:cubicBezTo>
                <a:lnTo>
                  <a:pt x="2856242" y="1351021"/>
                </a:lnTo>
                <a:cubicBezTo>
                  <a:pt x="2858001" y="1346917"/>
                  <a:pt x="2860353" y="1343714"/>
                  <a:pt x="2863299" y="1341413"/>
                </a:cubicBezTo>
                <a:cubicBezTo>
                  <a:pt x="2866246" y="1339112"/>
                  <a:pt x="2869470" y="1337499"/>
                  <a:pt x="2872973" y="1336576"/>
                </a:cubicBezTo>
                <a:cubicBezTo>
                  <a:pt x="2876476" y="1335653"/>
                  <a:pt x="2879928" y="1335191"/>
                  <a:pt x="2883329" y="1335191"/>
                </a:cubicBezTo>
                <a:close/>
                <a:moveTo>
                  <a:pt x="2716804" y="1335191"/>
                </a:moveTo>
                <a:cubicBezTo>
                  <a:pt x="2722490" y="1335191"/>
                  <a:pt x="2727504" y="1336613"/>
                  <a:pt x="2731842" y="1339456"/>
                </a:cubicBezTo>
                <a:cubicBezTo>
                  <a:pt x="2736180" y="1342300"/>
                  <a:pt x="2739566" y="1346330"/>
                  <a:pt x="2741999" y="1351548"/>
                </a:cubicBezTo>
                <a:cubicBezTo>
                  <a:pt x="2744433" y="1356766"/>
                  <a:pt x="2745649" y="1362923"/>
                  <a:pt x="2745649" y="1370017"/>
                </a:cubicBezTo>
                <a:cubicBezTo>
                  <a:pt x="2745649" y="1377169"/>
                  <a:pt x="2744433" y="1383362"/>
                  <a:pt x="2741999" y="1388595"/>
                </a:cubicBezTo>
                <a:cubicBezTo>
                  <a:pt x="2739566" y="1393827"/>
                  <a:pt x="2736195" y="1397873"/>
                  <a:pt x="2731886" y="1400731"/>
                </a:cubicBezTo>
                <a:cubicBezTo>
                  <a:pt x="2727577" y="1403589"/>
                  <a:pt x="2722608" y="1405018"/>
                  <a:pt x="2716979" y="1405018"/>
                </a:cubicBezTo>
                <a:cubicBezTo>
                  <a:pt x="2712641" y="1405018"/>
                  <a:pt x="2709167" y="1404293"/>
                  <a:pt x="2706558" y="1402842"/>
                </a:cubicBezTo>
                <a:cubicBezTo>
                  <a:pt x="2703949" y="1401391"/>
                  <a:pt x="2701941" y="1399734"/>
                  <a:pt x="2700534" y="1397873"/>
                </a:cubicBezTo>
                <a:cubicBezTo>
                  <a:pt x="2699127" y="1396011"/>
                  <a:pt x="2698042" y="1394465"/>
                  <a:pt x="2697280" y="1393234"/>
                </a:cubicBezTo>
                <a:lnTo>
                  <a:pt x="2696401" y="1393234"/>
                </a:lnTo>
                <a:lnTo>
                  <a:pt x="2696401" y="1428939"/>
                </a:lnTo>
                <a:lnTo>
                  <a:pt x="2686023" y="1428939"/>
                </a:lnTo>
                <a:lnTo>
                  <a:pt x="2686023" y="1336070"/>
                </a:lnTo>
                <a:lnTo>
                  <a:pt x="2696049" y="1336070"/>
                </a:lnTo>
                <a:lnTo>
                  <a:pt x="2696049" y="1346799"/>
                </a:lnTo>
                <a:lnTo>
                  <a:pt x="2697280" y="1346799"/>
                </a:lnTo>
                <a:cubicBezTo>
                  <a:pt x="2698042" y="1345627"/>
                  <a:pt x="2699105" y="1344125"/>
                  <a:pt x="2700468" y="1342292"/>
                </a:cubicBezTo>
                <a:cubicBezTo>
                  <a:pt x="2701831" y="1340460"/>
                  <a:pt x="2703795" y="1338818"/>
                  <a:pt x="2706360" y="1337367"/>
                </a:cubicBezTo>
                <a:cubicBezTo>
                  <a:pt x="2708925" y="1335916"/>
                  <a:pt x="2712406" y="1335191"/>
                  <a:pt x="2716804" y="1335191"/>
                </a:cubicBezTo>
                <a:close/>
                <a:moveTo>
                  <a:pt x="2637262" y="1335191"/>
                </a:moveTo>
                <a:cubicBezTo>
                  <a:pt x="2643359" y="1335191"/>
                  <a:pt x="2648702" y="1336642"/>
                  <a:pt x="2653289" y="1339544"/>
                </a:cubicBezTo>
                <a:cubicBezTo>
                  <a:pt x="2657877" y="1342446"/>
                  <a:pt x="2661453" y="1346521"/>
                  <a:pt x="2664018" y="1351768"/>
                </a:cubicBezTo>
                <a:cubicBezTo>
                  <a:pt x="2666584" y="1357016"/>
                  <a:pt x="2667866" y="1363157"/>
                  <a:pt x="2667866" y="1370193"/>
                </a:cubicBezTo>
                <a:cubicBezTo>
                  <a:pt x="2667866" y="1377169"/>
                  <a:pt x="2666584" y="1383267"/>
                  <a:pt x="2664018" y="1388485"/>
                </a:cubicBezTo>
                <a:cubicBezTo>
                  <a:pt x="2661453" y="1393703"/>
                  <a:pt x="2657877" y="1397763"/>
                  <a:pt x="2653289" y="1400665"/>
                </a:cubicBezTo>
                <a:cubicBezTo>
                  <a:pt x="2648702" y="1403567"/>
                  <a:pt x="2643359" y="1405018"/>
                  <a:pt x="2637262" y="1405018"/>
                </a:cubicBezTo>
                <a:cubicBezTo>
                  <a:pt x="2631164" y="1405018"/>
                  <a:pt x="2625822" y="1403567"/>
                  <a:pt x="2621234" y="1400665"/>
                </a:cubicBezTo>
                <a:cubicBezTo>
                  <a:pt x="2616646" y="1397763"/>
                  <a:pt x="2613070" y="1393703"/>
                  <a:pt x="2610505" y="1388485"/>
                </a:cubicBezTo>
                <a:cubicBezTo>
                  <a:pt x="2607940" y="1383267"/>
                  <a:pt x="2606657" y="1377169"/>
                  <a:pt x="2606657" y="1370193"/>
                </a:cubicBezTo>
                <a:cubicBezTo>
                  <a:pt x="2606657" y="1363157"/>
                  <a:pt x="2607940" y="1357016"/>
                  <a:pt x="2610505" y="1351768"/>
                </a:cubicBezTo>
                <a:cubicBezTo>
                  <a:pt x="2613070" y="1346521"/>
                  <a:pt x="2616646" y="1342446"/>
                  <a:pt x="2621234" y="1339544"/>
                </a:cubicBezTo>
                <a:cubicBezTo>
                  <a:pt x="2625822" y="1336642"/>
                  <a:pt x="2631164" y="1335191"/>
                  <a:pt x="2637262" y="1335191"/>
                </a:cubicBezTo>
                <a:close/>
                <a:moveTo>
                  <a:pt x="2294186" y="1335191"/>
                </a:moveTo>
                <a:cubicBezTo>
                  <a:pt x="2298935" y="1335191"/>
                  <a:pt x="2303214" y="1336070"/>
                  <a:pt x="2307025" y="1337829"/>
                </a:cubicBezTo>
                <a:cubicBezTo>
                  <a:pt x="2310836" y="1339588"/>
                  <a:pt x="2313958" y="1342050"/>
                  <a:pt x="2316392" y="1345216"/>
                </a:cubicBezTo>
                <a:cubicBezTo>
                  <a:pt x="2318825" y="1348382"/>
                  <a:pt x="2320334" y="1352076"/>
                  <a:pt x="2320921" y="1356297"/>
                </a:cubicBezTo>
                <a:lnTo>
                  <a:pt x="2310543" y="1356297"/>
                </a:lnTo>
                <a:cubicBezTo>
                  <a:pt x="2309752" y="1353219"/>
                  <a:pt x="2308000" y="1350486"/>
                  <a:pt x="2305289" y="1348097"/>
                </a:cubicBezTo>
                <a:cubicBezTo>
                  <a:pt x="2302577" y="1345707"/>
                  <a:pt x="2298935" y="1344513"/>
                  <a:pt x="2294362" y="1344513"/>
                </a:cubicBezTo>
                <a:cubicBezTo>
                  <a:pt x="2290316" y="1344513"/>
                  <a:pt x="2286776" y="1345561"/>
                  <a:pt x="2283742" y="1347657"/>
                </a:cubicBezTo>
                <a:cubicBezTo>
                  <a:pt x="2280708" y="1349753"/>
                  <a:pt x="2278348" y="1352699"/>
                  <a:pt x="2276663" y="1356495"/>
                </a:cubicBezTo>
                <a:cubicBezTo>
                  <a:pt x="2274977" y="1360291"/>
                  <a:pt x="2274134" y="1364740"/>
                  <a:pt x="2274134" y="1369841"/>
                </a:cubicBezTo>
                <a:cubicBezTo>
                  <a:pt x="2274134" y="1375059"/>
                  <a:pt x="2274963" y="1379602"/>
                  <a:pt x="2276619" y="1383472"/>
                </a:cubicBezTo>
                <a:cubicBezTo>
                  <a:pt x="2278275" y="1387342"/>
                  <a:pt x="2280620" y="1390346"/>
                  <a:pt x="2283654" y="1392486"/>
                </a:cubicBezTo>
                <a:cubicBezTo>
                  <a:pt x="2286688" y="1394626"/>
                  <a:pt x="2290258" y="1395696"/>
                  <a:pt x="2294362" y="1395696"/>
                </a:cubicBezTo>
                <a:cubicBezTo>
                  <a:pt x="2297058" y="1395696"/>
                  <a:pt x="2299506" y="1395227"/>
                  <a:pt x="2301705" y="1394289"/>
                </a:cubicBezTo>
                <a:cubicBezTo>
                  <a:pt x="2303904" y="1393351"/>
                  <a:pt x="2305765" y="1392003"/>
                  <a:pt x="2307289" y="1390244"/>
                </a:cubicBezTo>
                <a:cubicBezTo>
                  <a:pt x="2308814" y="1388485"/>
                  <a:pt x="2309898" y="1386374"/>
                  <a:pt x="2310543" y="1383912"/>
                </a:cubicBezTo>
                <a:lnTo>
                  <a:pt x="2320921" y="1383912"/>
                </a:lnTo>
                <a:cubicBezTo>
                  <a:pt x="2320334" y="1387899"/>
                  <a:pt x="2318891" y="1391482"/>
                  <a:pt x="2316589" y="1394663"/>
                </a:cubicBezTo>
                <a:cubicBezTo>
                  <a:pt x="2314288" y="1397843"/>
                  <a:pt x="2311254" y="1400365"/>
                  <a:pt x="2307487" y="1402226"/>
                </a:cubicBezTo>
                <a:cubicBezTo>
                  <a:pt x="2303720" y="1404088"/>
                  <a:pt x="2299345" y="1405018"/>
                  <a:pt x="2294362" y="1405018"/>
                </a:cubicBezTo>
                <a:cubicBezTo>
                  <a:pt x="2288030" y="1405018"/>
                  <a:pt x="2282577" y="1403523"/>
                  <a:pt x="2278004" y="1400533"/>
                </a:cubicBezTo>
                <a:cubicBezTo>
                  <a:pt x="2273431" y="1397543"/>
                  <a:pt x="2269913" y="1393424"/>
                  <a:pt x="2267451" y="1388177"/>
                </a:cubicBezTo>
                <a:cubicBezTo>
                  <a:pt x="2264988" y="1382930"/>
                  <a:pt x="2263757" y="1376935"/>
                  <a:pt x="2263757" y="1370193"/>
                </a:cubicBezTo>
                <a:cubicBezTo>
                  <a:pt x="2263757" y="1363333"/>
                  <a:pt x="2265025" y="1357272"/>
                  <a:pt x="2267561" y="1352010"/>
                </a:cubicBezTo>
                <a:cubicBezTo>
                  <a:pt x="2270096" y="1346748"/>
                  <a:pt x="2273643" y="1342629"/>
                  <a:pt x="2278202" y="1339654"/>
                </a:cubicBezTo>
                <a:cubicBezTo>
                  <a:pt x="2282760" y="1336679"/>
                  <a:pt x="2288088" y="1335191"/>
                  <a:pt x="2294186" y="1335191"/>
                </a:cubicBezTo>
                <a:close/>
                <a:moveTo>
                  <a:pt x="2008612" y="1335191"/>
                </a:moveTo>
                <a:cubicBezTo>
                  <a:pt x="2014709" y="1335191"/>
                  <a:pt x="2020052" y="1336642"/>
                  <a:pt x="2024639" y="1339544"/>
                </a:cubicBezTo>
                <a:cubicBezTo>
                  <a:pt x="2029227" y="1342446"/>
                  <a:pt x="2032803" y="1346521"/>
                  <a:pt x="2035368" y="1351768"/>
                </a:cubicBezTo>
                <a:cubicBezTo>
                  <a:pt x="2037933" y="1357016"/>
                  <a:pt x="2039216" y="1363157"/>
                  <a:pt x="2039216" y="1370193"/>
                </a:cubicBezTo>
                <a:cubicBezTo>
                  <a:pt x="2039216" y="1377169"/>
                  <a:pt x="2037933" y="1383267"/>
                  <a:pt x="2035368" y="1388485"/>
                </a:cubicBezTo>
                <a:cubicBezTo>
                  <a:pt x="2032803" y="1393703"/>
                  <a:pt x="2029227" y="1397763"/>
                  <a:pt x="2024639" y="1400665"/>
                </a:cubicBezTo>
                <a:cubicBezTo>
                  <a:pt x="2020052" y="1403567"/>
                  <a:pt x="2014709" y="1405018"/>
                  <a:pt x="2008612" y="1405018"/>
                </a:cubicBezTo>
                <a:cubicBezTo>
                  <a:pt x="2002514" y="1405018"/>
                  <a:pt x="1997172" y="1403567"/>
                  <a:pt x="1992584" y="1400665"/>
                </a:cubicBezTo>
                <a:cubicBezTo>
                  <a:pt x="1987996" y="1397763"/>
                  <a:pt x="1984420" y="1393703"/>
                  <a:pt x="1981855" y="1388485"/>
                </a:cubicBezTo>
                <a:cubicBezTo>
                  <a:pt x="1979290" y="1383267"/>
                  <a:pt x="1978007" y="1377169"/>
                  <a:pt x="1978007" y="1370193"/>
                </a:cubicBezTo>
                <a:cubicBezTo>
                  <a:pt x="1978007" y="1363157"/>
                  <a:pt x="1979290" y="1357016"/>
                  <a:pt x="1981855" y="1351768"/>
                </a:cubicBezTo>
                <a:cubicBezTo>
                  <a:pt x="1984420" y="1346521"/>
                  <a:pt x="1987996" y="1342446"/>
                  <a:pt x="1992584" y="1339544"/>
                </a:cubicBezTo>
                <a:cubicBezTo>
                  <a:pt x="1997172" y="1336642"/>
                  <a:pt x="2002514" y="1335191"/>
                  <a:pt x="2008612" y="1335191"/>
                </a:cubicBezTo>
                <a:close/>
                <a:moveTo>
                  <a:pt x="1864154" y="1335191"/>
                </a:moveTo>
                <a:cubicBezTo>
                  <a:pt x="1866323" y="1335191"/>
                  <a:pt x="1868822" y="1335447"/>
                  <a:pt x="1871651" y="1335960"/>
                </a:cubicBezTo>
                <a:cubicBezTo>
                  <a:pt x="1874480" y="1336473"/>
                  <a:pt x="1877221" y="1337521"/>
                  <a:pt x="1879874" y="1339104"/>
                </a:cubicBezTo>
                <a:cubicBezTo>
                  <a:pt x="1882527" y="1340687"/>
                  <a:pt x="1884733" y="1343076"/>
                  <a:pt x="1886491" y="1346272"/>
                </a:cubicBezTo>
                <a:cubicBezTo>
                  <a:pt x="1888250" y="1349467"/>
                  <a:pt x="1889130" y="1353747"/>
                  <a:pt x="1889130" y="1359112"/>
                </a:cubicBezTo>
                <a:lnTo>
                  <a:pt x="1889130" y="1403611"/>
                </a:lnTo>
                <a:lnTo>
                  <a:pt x="1878752" y="1403611"/>
                </a:lnTo>
                <a:lnTo>
                  <a:pt x="1878752" y="1394465"/>
                </a:lnTo>
                <a:lnTo>
                  <a:pt x="1878225" y="1394465"/>
                </a:lnTo>
                <a:cubicBezTo>
                  <a:pt x="1877521" y="1395931"/>
                  <a:pt x="1876348" y="1397499"/>
                  <a:pt x="1874707" y="1399170"/>
                </a:cubicBezTo>
                <a:cubicBezTo>
                  <a:pt x="1873065" y="1400841"/>
                  <a:pt x="1870881" y="1402263"/>
                  <a:pt x="1868155" y="1403435"/>
                </a:cubicBezTo>
                <a:cubicBezTo>
                  <a:pt x="1865429" y="1404608"/>
                  <a:pt x="1862102" y="1405194"/>
                  <a:pt x="1858174" y="1405194"/>
                </a:cubicBezTo>
                <a:cubicBezTo>
                  <a:pt x="1853893" y="1405194"/>
                  <a:pt x="1850009" y="1404381"/>
                  <a:pt x="1846521" y="1402754"/>
                </a:cubicBezTo>
                <a:cubicBezTo>
                  <a:pt x="1843032" y="1401127"/>
                  <a:pt x="1840262" y="1398767"/>
                  <a:pt x="1838210" y="1395674"/>
                </a:cubicBezTo>
                <a:cubicBezTo>
                  <a:pt x="1836158" y="1392582"/>
                  <a:pt x="1835132" y="1388837"/>
                  <a:pt x="1835132" y="1384439"/>
                </a:cubicBezTo>
                <a:cubicBezTo>
                  <a:pt x="1835132" y="1380570"/>
                  <a:pt x="1835894" y="1377426"/>
                  <a:pt x="1837419" y="1375007"/>
                </a:cubicBezTo>
                <a:cubicBezTo>
                  <a:pt x="1838943" y="1372589"/>
                  <a:pt x="1840980" y="1370691"/>
                  <a:pt x="1843531" y="1369313"/>
                </a:cubicBezTo>
                <a:cubicBezTo>
                  <a:pt x="1846081" y="1367935"/>
                  <a:pt x="1848903" y="1366902"/>
                  <a:pt x="1851995" y="1366213"/>
                </a:cubicBezTo>
                <a:cubicBezTo>
                  <a:pt x="1855088" y="1365524"/>
                  <a:pt x="1858203" y="1364974"/>
                  <a:pt x="1861339" y="1364564"/>
                </a:cubicBezTo>
                <a:cubicBezTo>
                  <a:pt x="1865443" y="1364036"/>
                  <a:pt x="1868778" y="1363633"/>
                  <a:pt x="1871343" y="1363355"/>
                </a:cubicBezTo>
                <a:cubicBezTo>
                  <a:pt x="1873908" y="1363076"/>
                  <a:pt x="1875784" y="1362600"/>
                  <a:pt x="1876972" y="1361926"/>
                </a:cubicBezTo>
                <a:cubicBezTo>
                  <a:pt x="1878159" y="1361252"/>
                  <a:pt x="1878752" y="1360079"/>
                  <a:pt x="1878752" y="1358408"/>
                </a:cubicBezTo>
                <a:lnTo>
                  <a:pt x="1878752" y="1358056"/>
                </a:lnTo>
                <a:cubicBezTo>
                  <a:pt x="1878752" y="1353718"/>
                  <a:pt x="1877572" y="1350347"/>
                  <a:pt x="1875213" y="1347943"/>
                </a:cubicBezTo>
                <a:cubicBezTo>
                  <a:pt x="1872853" y="1345539"/>
                  <a:pt x="1869284" y="1344337"/>
                  <a:pt x="1864505" y="1344337"/>
                </a:cubicBezTo>
                <a:cubicBezTo>
                  <a:pt x="1859551" y="1344337"/>
                  <a:pt x="1855667" y="1345422"/>
                  <a:pt x="1852853" y="1347591"/>
                </a:cubicBezTo>
                <a:cubicBezTo>
                  <a:pt x="1850039" y="1349760"/>
                  <a:pt x="1848060" y="1352076"/>
                  <a:pt x="1846917" y="1354538"/>
                </a:cubicBezTo>
                <a:lnTo>
                  <a:pt x="1837067" y="1351021"/>
                </a:lnTo>
                <a:cubicBezTo>
                  <a:pt x="1838826" y="1346917"/>
                  <a:pt x="1841178" y="1343714"/>
                  <a:pt x="1844124" y="1341413"/>
                </a:cubicBezTo>
                <a:cubicBezTo>
                  <a:pt x="1847071" y="1339112"/>
                  <a:pt x="1850295" y="1337499"/>
                  <a:pt x="1853798" y="1336576"/>
                </a:cubicBezTo>
                <a:cubicBezTo>
                  <a:pt x="1857301" y="1335653"/>
                  <a:pt x="1860753" y="1335191"/>
                  <a:pt x="1864154" y="1335191"/>
                </a:cubicBezTo>
                <a:close/>
                <a:moveTo>
                  <a:pt x="1792878" y="1335191"/>
                </a:moveTo>
                <a:cubicBezTo>
                  <a:pt x="1798566" y="1335191"/>
                  <a:pt x="1803578" y="1336613"/>
                  <a:pt x="1807917" y="1339456"/>
                </a:cubicBezTo>
                <a:cubicBezTo>
                  <a:pt x="1812255" y="1342300"/>
                  <a:pt x="1815641" y="1346330"/>
                  <a:pt x="1818074" y="1351548"/>
                </a:cubicBezTo>
                <a:cubicBezTo>
                  <a:pt x="1820508" y="1356766"/>
                  <a:pt x="1821724" y="1362923"/>
                  <a:pt x="1821724" y="1370017"/>
                </a:cubicBezTo>
                <a:cubicBezTo>
                  <a:pt x="1821724" y="1377169"/>
                  <a:pt x="1820508" y="1383362"/>
                  <a:pt x="1818074" y="1388595"/>
                </a:cubicBezTo>
                <a:cubicBezTo>
                  <a:pt x="1815641" y="1393827"/>
                  <a:pt x="1812270" y="1397873"/>
                  <a:pt x="1807961" y="1400731"/>
                </a:cubicBezTo>
                <a:cubicBezTo>
                  <a:pt x="1803652" y="1403589"/>
                  <a:pt x="1798683" y="1405018"/>
                  <a:pt x="1793054" y="1405018"/>
                </a:cubicBezTo>
                <a:cubicBezTo>
                  <a:pt x="1788716" y="1405018"/>
                  <a:pt x="1785242" y="1404293"/>
                  <a:pt x="1782633" y="1402842"/>
                </a:cubicBezTo>
                <a:cubicBezTo>
                  <a:pt x="1780024" y="1401391"/>
                  <a:pt x="1778016" y="1399734"/>
                  <a:pt x="1776609" y="1397873"/>
                </a:cubicBezTo>
                <a:cubicBezTo>
                  <a:pt x="1775202" y="1396011"/>
                  <a:pt x="1774117" y="1394465"/>
                  <a:pt x="1773355" y="1393234"/>
                </a:cubicBezTo>
                <a:lnTo>
                  <a:pt x="1772475" y="1393234"/>
                </a:lnTo>
                <a:lnTo>
                  <a:pt x="1772475" y="1428939"/>
                </a:lnTo>
                <a:lnTo>
                  <a:pt x="1762098" y="1428939"/>
                </a:lnTo>
                <a:lnTo>
                  <a:pt x="1762098" y="1336070"/>
                </a:lnTo>
                <a:lnTo>
                  <a:pt x="1772124" y="1336070"/>
                </a:lnTo>
                <a:lnTo>
                  <a:pt x="1772124" y="1346799"/>
                </a:lnTo>
                <a:lnTo>
                  <a:pt x="1773355" y="1346799"/>
                </a:lnTo>
                <a:cubicBezTo>
                  <a:pt x="1774117" y="1345627"/>
                  <a:pt x="1775180" y="1344125"/>
                  <a:pt x="1776543" y="1342292"/>
                </a:cubicBezTo>
                <a:cubicBezTo>
                  <a:pt x="1777906" y="1340460"/>
                  <a:pt x="1779870" y="1338818"/>
                  <a:pt x="1782435" y="1337367"/>
                </a:cubicBezTo>
                <a:cubicBezTo>
                  <a:pt x="1785000" y="1335916"/>
                  <a:pt x="1788481" y="1335191"/>
                  <a:pt x="1792878" y="1335191"/>
                </a:cubicBezTo>
                <a:close/>
                <a:moveTo>
                  <a:pt x="1579811" y="1335191"/>
                </a:moveTo>
                <a:cubicBezTo>
                  <a:pt x="1583329" y="1335191"/>
                  <a:pt x="1586802" y="1335777"/>
                  <a:pt x="1590232" y="1336950"/>
                </a:cubicBezTo>
                <a:cubicBezTo>
                  <a:pt x="1593662" y="1338122"/>
                  <a:pt x="1596784" y="1340020"/>
                  <a:pt x="1599598" y="1342644"/>
                </a:cubicBezTo>
                <a:cubicBezTo>
                  <a:pt x="1602412" y="1345268"/>
                  <a:pt x="1604655" y="1348734"/>
                  <a:pt x="1606326" y="1353043"/>
                </a:cubicBezTo>
                <a:cubicBezTo>
                  <a:pt x="1607997" y="1357353"/>
                  <a:pt x="1608832" y="1362659"/>
                  <a:pt x="1608832" y="1368961"/>
                </a:cubicBezTo>
                <a:lnTo>
                  <a:pt x="1608832" y="1373359"/>
                </a:lnTo>
                <a:lnTo>
                  <a:pt x="1560049" y="1373359"/>
                </a:lnTo>
                <a:lnTo>
                  <a:pt x="1562420" y="1384901"/>
                </a:lnTo>
                <a:cubicBezTo>
                  <a:pt x="1564193" y="1388434"/>
                  <a:pt x="1566663" y="1391116"/>
                  <a:pt x="1569829" y="1392948"/>
                </a:cubicBezTo>
                <a:cubicBezTo>
                  <a:pt x="1572995" y="1394780"/>
                  <a:pt x="1576674" y="1395696"/>
                  <a:pt x="1580866" y="1395696"/>
                </a:cubicBezTo>
                <a:cubicBezTo>
                  <a:pt x="1583592" y="1395696"/>
                  <a:pt x="1586062" y="1395308"/>
                  <a:pt x="1588275" y="1394531"/>
                </a:cubicBezTo>
                <a:cubicBezTo>
                  <a:pt x="1590489" y="1393754"/>
                  <a:pt x="1592401" y="1392582"/>
                  <a:pt x="1594014" y="1391013"/>
                </a:cubicBezTo>
                <a:cubicBezTo>
                  <a:pt x="1595626" y="1389445"/>
                  <a:pt x="1596872" y="1387488"/>
                  <a:pt x="1597751" y="1385143"/>
                </a:cubicBezTo>
                <a:lnTo>
                  <a:pt x="1607777" y="1387957"/>
                </a:lnTo>
                <a:cubicBezTo>
                  <a:pt x="1606722" y="1391358"/>
                  <a:pt x="1604948" y="1394340"/>
                  <a:pt x="1602456" y="1396905"/>
                </a:cubicBezTo>
                <a:cubicBezTo>
                  <a:pt x="1599965" y="1399470"/>
                  <a:pt x="1596887" y="1401464"/>
                  <a:pt x="1593222" y="1402886"/>
                </a:cubicBezTo>
                <a:cubicBezTo>
                  <a:pt x="1589558" y="1404307"/>
                  <a:pt x="1585439" y="1405018"/>
                  <a:pt x="1580866" y="1405018"/>
                </a:cubicBezTo>
                <a:cubicBezTo>
                  <a:pt x="1574358" y="1405018"/>
                  <a:pt x="1568752" y="1403575"/>
                  <a:pt x="1564047" y="1400687"/>
                </a:cubicBezTo>
                <a:cubicBezTo>
                  <a:pt x="1559342" y="1397800"/>
                  <a:pt x="1555721" y="1393754"/>
                  <a:pt x="1553186" y="1388551"/>
                </a:cubicBezTo>
                <a:cubicBezTo>
                  <a:pt x="1550650" y="1383347"/>
                  <a:pt x="1549382" y="1377287"/>
                  <a:pt x="1549382" y="1370368"/>
                </a:cubicBezTo>
                <a:cubicBezTo>
                  <a:pt x="1549382" y="1363450"/>
                  <a:pt x="1550650" y="1357345"/>
                  <a:pt x="1553186" y="1352054"/>
                </a:cubicBezTo>
                <a:cubicBezTo>
                  <a:pt x="1555721" y="1346763"/>
                  <a:pt x="1559269" y="1342629"/>
                  <a:pt x="1563827" y="1339654"/>
                </a:cubicBezTo>
                <a:cubicBezTo>
                  <a:pt x="1568385" y="1336679"/>
                  <a:pt x="1573713" y="1335191"/>
                  <a:pt x="1579811" y="1335191"/>
                </a:cubicBezTo>
                <a:close/>
                <a:moveTo>
                  <a:pt x="1446461" y="1335191"/>
                </a:moveTo>
                <a:cubicBezTo>
                  <a:pt x="1451210" y="1335191"/>
                  <a:pt x="1455490" y="1336070"/>
                  <a:pt x="1459300" y="1337829"/>
                </a:cubicBezTo>
                <a:cubicBezTo>
                  <a:pt x="1463111" y="1339588"/>
                  <a:pt x="1466233" y="1342050"/>
                  <a:pt x="1468666" y="1345216"/>
                </a:cubicBezTo>
                <a:cubicBezTo>
                  <a:pt x="1471100" y="1348382"/>
                  <a:pt x="1472609" y="1352076"/>
                  <a:pt x="1473196" y="1356297"/>
                </a:cubicBezTo>
                <a:lnTo>
                  <a:pt x="1462818" y="1356297"/>
                </a:lnTo>
                <a:cubicBezTo>
                  <a:pt x="1462027" y="1353219"/>
                  <a:pt x="1460275" y="1350486"/>
                  <a:pt x="1457564" y="1348097"/>
                </a:cubicBezTo>
                <a:cubicBezTo>
                  <a:pt x="1454852" y="1345707"/>
                  <a:pt x="1451210" y="1344513"/>
                  <a:pt x="1446637" y="1344513"/>
                </a:cubicBezTo>
                <a:cubicBezTo>
                  <a:pt x="1442591" y="1344513"/>
                  <a:pt x="1439051" y="1345561"/>
                  <a:pt x="1436017" y="1347657"/>
                </a:cubicBezTo>
                <a:cubicBezTo>
                  <a:pt x="1432983" y="1349753"/>
                  <a:pt x="1430623" y="1352699"/>
                  <a:pt x="1428938" y="1356495"/>
                </a:cubicBezTo>
                <a:cubicBezTo>
                  <a:pt x="1427252" y="1360291"/>
                  <a:pt x="1426409" y="1364740"/>
                  <a:pt x="1426409" y="1369841"/>
                </a:cubicBezTo>
                <a:cubicBezTo>
                  <a:pt x="1426409" y="1375059"/>
                  <a:pt x="1427238" y="1379602"/>
                  <a:pt x="1428894" y="1383472"/>
                </a:cubicBezTo>
                <a:cubicBezTo>
                  <a:pt x="1430550" y="1387342"/>
                  <a:pt x="1432895" y="1390346"/>
                  <a:pt x="1435929" y="1392486"/>
                </a:cubicBezTo>
                <a:cubicBezTo>
                  <a:pt x="1438964" y="1394626"/>
                  <a:pt x="1442532" y="1395696"/>
                  <a:pt x="1446637" y="1395696"/>
                </a:cubicBezTo>
                <a:cubicBezTo>
                  <a:pt x="1449334" y="1395696"/>
                  <a:pt x="1451781" y="1395227"/>
                  <a:pt x="1453980" y="1394289"/>
                </a:cubicBezTo>
                <a:cubicBezTo>
                  <a:pt x="1456179" y="1393351"/>
                  <a:pt x="1458040" y="1392003"/>
                  <a:pt x="1459564" y="1390244"/>
                </a:cubicBezTo>
                <a:cubicBezTo>
                  <a:pt x="1461089" y="1388485"/>
                  <a:pt x="1462173" y="1386374"/>
                  <a:pt x="1462818" y="1383912"/>
                </a:cubicBezTo>
                <a:lnTo>
                  <a:pt x="1473196" y="1383912"/>
                </a:lnTo>
                <a:cubicBezTo>
                  <a:pt x="1472609" y="1387899"/>
                  <a:pt x="1471166" y="1391482"/>
                  <a:pt x="1468864" y="1394663"/>
                </a:cubicBezTo>
                <a:cubicBezTo>
                  <a:pt x="1466563" y="1397843"/>
                  <a:pt x="1463529" y="1400365"/>
                  <a:pt x="1459762" y="1402226"/>
                </a:cubicBezTo>
                <a:cubicBezTo>
                  <a:pt x="1455995" y="1404088"/>
                  <a:pt x="1451620" y="1405018"/>
                  <a:pt x="1446637" y="1405018"/>
                </a:cubicBezTo>
                <a:cubicBezTo>
                  <a:pt x="1440305" y="1405018"/>
                  <a:pt x="1434852" y="1403523"/>
                  <a:pt x="1430279" y="1400533"/>
                </a:cubicBezTo>
                <a:cubicBezTo>
                  <a:pt x="1425706" y="1397543"/>
                  <a:pt x="1422188" y="1393424"/>
                  <a:pt x="1419726" y="1388177"/>
                </a:cubicBezTo>
                <a:cubicBezTo>
                  <a:pt x="1417263" y="1382930"/>
                  <a:pt x="1416032" y="1376935"/>
                  <a:pt x="1416032" y="1370193"/>
                </a:cubicBezTo>
                <a:cubicBezTo>
                  <a:pt x="1416032" y="1363333"/>
                  <a:pt x="1417300" y="1357272"/>
                  <a:pt x="1419836" y="1352010"/>
                </a:cubicBezTo>
                <a:cubicBezTo>
                  <a:pt x="1422371" y="1346748"/>
                  <a:pt x="1425919" y="1342629"/>
                  <a:pt x="1430477" y="1339654"/>
                </a:cubicBezTo>
                <a:cubicBezTo>
                  <a:pt x="1435035" y="1336679"/>
                  <a:pt x="1440363" y="1335191"/>
                  <a:pt x="1446461" y="1335191"/>
                </a:cubicBezTo>
                <a:close/>
                <a:moveTo>
                  <a:pt x="1303586" y="1335191"/>
                </a:moveTo>
                <a:cubicBezTo>
                  <a:pt x="1308335" y="1335191"/>
                  <a:pt x="1312615" y="1336070"/>
                  <a:pt x="1316426" y="1337829"/>
                </a:cubicBezTo>
                <a:cubicBezTo>
                  <a:pt x="1320236" y="1339588"/>
                  <a:pt x="1323358" y="1342050"/>
                  <a:pt x="1325792" y="1345216"/>
                </a:cubicBezTo>
                <a:cubicBezTo>
                  <a:pt x="1328225" y="1348382"/>
                  <a:pt x="1329734" y="1352076"/>
                  <a:pt x="1330321" y="1356297"/>
                </a:cubicBezTo>
                <a:lnTo>
                  <a:pt x="1319943" y="1356297"/>
                </a:lnTo>
                <a:cubicBezTo>
                  <a:pt x="1319152" y="1353219"/>
                  <a:pt x="1317400" y="1350486"/>
                  <a:pt x="1314689" y="1348097"/>
                </a:cubicBezTo>
                <a:cubicBezTo>
                  <a:pt x="1311977" y="1345707"/>
                  <a:pt x="1308335" y="1344513"/>
                  <a:pt x="1303762" y="1344513"/>
                </a:cubicBezTo>
                <a:cubicBezTo>
                  <a:pt x="1299716" y="1344513"/>
                  <a:pt x="1296176" y="1345561"/>
                  <a:pt x="1293142" y="1347657"/>
                </a:cubicBezTo>
                <a:cubicBezTo>
                  <a:pt x="1290108" y="1349753"/>
                  <a:pt x="1287749" y="1352699"/>
                  <a:pt x="1286063" y="1356495"/>
                </a:cubicBezTo>
                <a:cubicBezTo>
                  <a:pt x="1284377" y="1360291"/>
                  <a:pt x="1283535" y="1364740"/>
                  <a:pt x="1283535" y="1369841"/>
                </a:cubicBezTo>
                <a:cubicBezTo>
                  <a:pt x="1283535" y="1375059"/>
                  <a:pt x="1284363" y="1379602"/>
                  <a:pt x="1286019" y="1383472"/>
                </a:cubicBezTo>
                <a:cubicBezTo>
                  <a:pt x="1287675" y="1387342"/>
                  <a:pt x="1290021" y="1390346"/>
                  <a:pt x="1293055" y="1392486"/>
                </a:cubicBezTo>
                <a:cubicBezTo>
                  <a:pt x="1296089" y="1394626"/>
                  <a:pt x="1299658" y="1395696"/>
                  <a:pt x="1303762" y="1395696"/>
                </a:cubicBezTo>
                <a:cubicBezTo>
                  <a:pt x="1306459" y="1395696"/>
                  <a:pt x="1308906" y="1395227"/>
                  <a:pt x="1311105" y="1394289"/>
                </a:cubicBezTo>
                <a:cubicBezTo>
                  <a:pt x="1313304" y="1393351"/>
                  <a:pt x="1315165" y="1392003"/>
                  <a:pt x="1316689" y="1390244"/>
                </a:cubicBezTo>
                <a:cubicBezTo>
                  <a:pt x="1318214" y="1388485"/>
                  <a:pt x="1319299" y="1386374"/>
                  <a:pt x="1319943" y="1383912"/>
                </a:cubicBezTo>
                <a:lnTo>
                  <a:pt x="1330321" y="1383912"/>
                </a:lnTo>
                <a:cubicBezTo>
                  <a:pt x="1329734" y="1387899"/>
                  <a:pt x="1328291" y="1391482"/>
                  <a:pt x="1325990" y="1394663"/>
                </a:cubicBezTo>
                <a:cubicBezTo>
                  <a:pt x="1323688" y="1397843"/>
                  <a:pt x="1320654" y="1400365"/>
                  <a:pt x="1316887" y="1402226"/>
                </a:cubicBezTo>
                <a:cubicBezTo>
                  <a:pt x="1313120" y="1404088"/>
                  <a:pt x="1308745" y="1405018"/>
                  <a:pt x="1303762" y="1405018"/>
                </a:cubicBezTo>
                <a:cubicBezTo>
                  <a:pt x="1297430" y="1405018"/>
                  <a:pt x="1291977" y="1403523"/>
                  <a:pt x="1287404" y="1400533"/>
                </a:cubicBezTo>
                <a:cubicBezTo>
                  <a:pt x="1282831" y="1397543"/>
                  <a:pt x="1279313" y="1393424"/>
                  <a:pt x="1276851" y="1388177"/>
                </a:cubicBezTo>
                <a:cubicBezTo>
                  <a:pt x="1274389" y="1382930"/>
                  <a:pt x="1273157" y="1376935"/>
                  <a:pt x="1273157" y="1370193"/>
                </a:cubicBezTo>
                <a:cubicBezTo>
                  <a:pt x="1273157" y="1363333"/>
                  <a:pt x="1274425" y="1357272"/>
                  <a:pt x="1276961" y="1352010"/>
                </a:cubicBezTo>
                <a:cubicBezTo>
                  <a:pt x="1279496" y="1346748"/>
                  <a:pt x="1283044" y="1342629"/>
                  <a:pt x="1287602" y="1339654"/>
                </a:cubicBezTo>
                <a:cubicBezTo>
                  <a:pt x="1292160" y="1336679"/>
                  <a:pt x="1297488" y="1335191"/>
                  <a:pt x="1303586" y="1335191"/>
                </a:cubicBezTo>
                <a:close/>
                <a:moveTo>
                  <a:pt x="1170236" y="1335191"/>
                </a:moveTo>
                <a:cubicBezTo>
                  <a:pt x="1173754" y="1335191"/>
                  <a:pt x="1177227" y="1335777"/>
                  <a:pt x="1180657" y="1336950"/>
                </a:cubicBezTo>
                <a:cubicBezTo>
                  <a:pt x="1184087" y="1338122"/>
                  <a:pt x="1187209" y="1340020"/>
                  <a:pt x="1190023" y="1342644"/>
                </a:cubicBezTo>
                <a:cubicBezTo>
                  <a:pt x="1192837" y="1345268"/>
                  <a:pt x="1195080" y="1348734"/>
                  <a:pt x="1196751" y="1353043"/>
                </a:cubicBezTo>
                <a:cubicBezTo>
                  <a:pt x="1198422" y="1357353"/>
                  <a:pt x="1199257" y="1362659"/>
                  <a:pt x="1199257" y="1368961"/>
                </a:cubicBezTo>
                <a:lnTo>
                  <a:pt x="1199257" y="1373359"/>
                </a:lnTo>
                <a:lnTo>
                  <a:pt x="1150474" y="1373359"/>
                </a:lnTo>
                <a:lnTo>
                  <a:pt x="1152845" y="1384901"/>
                </a:lnTo>
                <a:cubicBezTo>
                  <a:pt x="1154619" y="1388434"/>
                  <a:pt x="1157088" y="1391116"/>
                  <a:pt x="1160254" y="1392948"/>
                </a:cubicBezTo>
                <a:cubicBezTo>
                  <a:pt x="1163420" y="1394780"/>
                  <a:pt x="1167099" y="1395696"/>
                  <a:pt x="1171291" y="1395696"/>
                </a:cubicBezTo>
                <a:cubicBezTo>
                  <a:pt x="1174017" y="1395696"/>
                  <a:pt x="1176487" y="1395308"/>
                  <a:pt x="1178700" y="1394531"/>
                </a:cubicBezTo>
                <a:cubicBezTo>
                  <a:pt x="1180914" y="1393754"/>
                  <a:pt x="1182826" y="1392582"/>
                  <a:pt x="1184439" y="1391013"/>
                </a:cubicBezTo>
                <a:cubicBezTo>
                  <a:pt x="1186051" y="1389445"/>
                  <a:pt x="1187297" y="1387488"/>
                  <a:pt x="1188176" y="1385143"/>
                </a:cubicBezTo>
                <a:lnTo>
                  <a:pt x="1198202" y="1387957"/>
                </a:lnTo>
                <a:cubicBezTo>
                  <a:pt x="1197147" y="1391358"/>
                  <a:pt x="1195373" y="1394340"/>
                  <a:pt x="1192881" y="1396905"/>
                </a:cubicBezTo>
                <a:cubicBezTo>
                  <a:pt x="1190390" y="1399470"/>
                  <a:pt x="1187312" y="1401464"/>
                  <a:pt x="1183647" y="1402886"/>
                </a:cubicBezTo>
                <a:cubicBezTo>
                  <a:pt x="1179983" y="1404307"/>
                  <a:pt x="1175864" y="1405018"/>
                  <a:pt x="1171291" y="1405018"/>
                </a:cubicBezTo>
                <a:cubicBezTo>
                  <a:pt x="1164783" y="1405018"/>
                  <a:pt x="1159177" y="1403575"/>
                  <a:pt x="1154472" y="1400687"/>
                </a:cubicBezTo>
                <a:cubicBezTo>
                  <a:pt x="1149767" y="1397800"/>
                  <a:pt x="1146146" y="1393754"/>
                  <a:pt x="1143611" y="1388551"/>
                </a:cubicBezTo>
                <a:cubicBezTo>
                  <a:pt x="1141075" y="1383347"/>
                  <a:pt x="1139807" y="1377287"/>
                  <a:pt x="1139807" y="1370368"/>
                </a:cubicBezTo>
                <a:cubicBezTo>
                  <a:pt x="1139807" y="1363450"/>
                  <a:pt x="1141075" y="1357345"/>
                  <a:pt x="1143611" y="1352054"/>
                </a:cubicBezTo>
                <a:cubicBezTo>
                  <a:pt x="1146146" y="1346763"/>
                  <a:pt x="1149694" y="1342629"/>
                  <a:pt x="1154252" y="1339654"/>
                </a:cubicBezTo>
                <a:cubicBezTo>
                  <a:pt x="1158810" y="1336679"/>
                  <a:pt x="1164138" y="1335191"/>
                  <a:pt x="1170236" y="1335191"/>
                </a:cubicBezTo>
                <a:close/>
                <a:moveTo>
                  <a:pt x="949754" y="1335191"/>
                </a:moveTo>
                <a:cubicBezTo>
                  <a:pt x="951923" y="1335191"/>
                  <a:pt x="954422" y="1335447"/>
                  <a:pt x="957251" y="1335960"/>
                </a:cubicBezTo>
                <a:cubicBezTo>
                  <a:pt x="960080" y="1336473"/>
                  <a:pt x="962821" y="1337521"/>
                  <a:pt x="965474" y="1339104"/>
                </a:cubicBezTo>
                <a:cubicBezTo>
                  <a:pt x="968127" y="1340687"/>
                  <a:pt x="970333" y="1343076"/>
                  <a:pt x="972091" y="1346272"/>
                </a:cubicBezTo>
                <a:cubicBezTo>
                  <a:pt x="973850" y="1349467"/>
                  <a:pt x="974730" y="1353747"/>
                  <a:pt x="974730" y="1359112"/>
                </a:cubicBezTo>
                <a:lnTo>
                  <a:pt x="974730" y="1403611"/>
                </a:lnTo>
                <a:lnTo>
                  <a:pt x="964352" y="1403611"/>
                </a:lnTo>
                <a:lnTo>
                  <a:pt x="964352" y="1394465"/>
                </a:lnTo>
                <a:lnTo>
                  <a:pt x="963825" y="1394465"/>
                </a:lnTo>
                <a:cubicBezTo>
                  <a:pt x="963121" y="1395931"/>
                  <a:pt x="961949" y="1397499"/>
                  <a:pt x="960307" y="1399170"/>
                </a:cubicBezTo>
                <a:cubicBezTo>
                  <a:pt x="958665" y="1400841"/>
                  <a:pt x="956481" y="1402263"/>
                  <a:pt x="953755" y="1403435"/>
                </a:cubicBezTo>
                <a:cubicBezTo>
                  <a:pt x="951029" y="1404608"/>
                  <a:pt x="947702" y="1405194"/>
                  <a:pt x="943773" y="1405194"/>
                </a:cubicBezTo>
                <a:cubicBezTo>
                  <a:pt x="939494" y="1405194"/>
                  <a:pt x="935609" y="1404381"/>
                  <a:pt x="932121" y="1402754"/>
                </a:cubicBezTo>
                <a:cubicBezTo>
                  <a:pt x="928632" y="1401127"/>
                  <a:pt x="925862" y="1398767"/>
                  <a:pt x="923810" y="1395674"/>
                </a:cubicBezTo>
                <a:cubicBezTo>
                  <a:pt x="921758" y="1392582"/>
                  <a:pt x="920732" y="1388837"/>
                  <a:pt x="920732" y="1384439"/>
                </a:cubicBezTo>
                <a:cubicBezTo>
                  <a:pt x="920732" y="1380570"/>
                  <a:pt x="921494" y="1377426"/>
                  <a:pt x="923019" y="1375007"/>
                </a:cubicBezTo>
                <a:cubicBezTo>
                  <a:pt x="924543" y="1372589"/>
                  <a:pt x="926580" y="1370691"/>
                  <a:pt x="929131" y="1369313"/>
                </a:cubicBezTo>
                <a:cubicBezTo>
                  <a:pt x="931681" y="1367935"/>
                  <a:pt x="934503" y="1366902"/>
                  <a:pt x="937595" y="1366213"/>
                </a:cubicBezTo>
                <a:cubicBezTo>
                  <a:pt x="940688" y="1365524"/>
                  <a:pt x="943803" y="1364974"/>
                  <a:pt x="946939" y="1364564"/>
                </a:cubicBezTo>
                <a:cubicBezTo>
                  <a:pt x="951044" y="1364036"/>
                  <a:pt x="954378" y="1363633"/>
                  <a:pt x="956943" y="1363355"/>
                </a:cubicBezTo>
                <a:cubicBezTo>
                  <a:pt x="959508" y="1363076"/>
                  <a:pt x="961384" y="1362600"/>
                  <a:pt x="962571" y="1361926"/>
                </a:cubicBezTo>
                <a:cubicBezTo>
                  <a:pt x="963759" y="1361252"/>
                  <a:pt x="964352" y="1360079"/>
                  <a:pt x="964352" y="1358408"/>
                </a:cubicBezTo>
                <a:lnTo>
                  <a:pt x="964352" y="1358056"/>
                </a:lnTo>
                <a:cubicBezTo>
                  <a:pt x="964352" y="1353718"/>
                  <a:pt x="963172" y="1350347"/>
                  <a:pt x="960813" y="1347943"/>
                </a:cubicBezTo>
                <a:cubicBezTo>
                  <a:pt x="958453" y="1345539"/>
                  <a:pt x="954884" y="1344337"/>
                  <a:pt x="950105" y="1344337"/>
                </a:cubicBezTo>
                <a:cubicBezTo>
                  <a:pt x="945151" y="1344337"/>
                  <a:pt x="941267" y="1345422"/>
                  <a:pt x="938453" y="1347591"/>
                </a:cubicBezTo>
                <a:cubicBezTo>
                  <a:pt x="935639" y="1349760"/>
                  <a:pt x="933660" y="1352076"/>
                  <a:pt x="932517" y="1354538"/>
                </a:cubicBezTo>
                <a:lnTo>
                  <a:pt x="922667" y="1351021"/>
                </a:lnTo>
                <a:cubicBezTo>
                  <a:pt x="924426" y="1346917"/>
                  <a:pt x="926778" y="1343714"/>
                  <a:pt x="929724" y="1341413"/>
                </a:cubicBezTo>
                <a:cubicBezTo>
                  <a:pt x="932671" y="1339112"/>
                  <a:pt x="935895" y="1337499"/>
                  <a:pt x="939398" y="1336576"/>
                </a:cubicBezTo>
                <a:cubicBezTo>
                  <a:pt x="942901" y="1335653"/>
                  <a:pt x="946353" y="1335191"/>
                  <a:pt x="949754" y="1335191"/>
                </a:cubicBezTo>
                <a:close/>
                <a:moveTo>
                  <a:pt x="808462" y="1335191"/>
                </a:moveTo>
                <a:cubicBezTo>
                  <a:pt x="814559" y="1335191"/>
                  <a:pt x="819902" y="1336642"/>
                  <a:pt x="824489" y="1339544"/>
                </a:cubicBezTo>
                <a:cubicBezTo>
                  <a:pt x="829077" y="1342446"/>
                  <a:pt x="832654" y="1346521"/>
                  <a:pt x="835219" y="1351768"/>
                </a:cubicBezTo>
                <a:cubicBezTo>
                  <a:pt x="837784" y="1357016"/>
                  <a:pt x="839066" y="1363157"/>
                  <a:pt x="839066" y="1370193"/>
                </a:cubicBezTo>
                <a:cubicBezTo>
                  <a:pt x="839066" y="1377169"/>
                  <a:pt x="837784" y="1383267"/>
                  <a:pt x="835219" y="1388485"/>
                </a:cubicBezTo>
                <a:cubicBezTo>
                  <a:pt x="832654" y="1393703"/>
                  <a:pt x="829077" y="1397763"/>
                  <a:pt x="824489" y="1400665"/>
                </a:cubicBezTo>
                <a:cubicBezTo>
                  <a:pt x="819902" y="1403567"/>
                  <a:pt x="814559" y="1405018"/>
                  <a:pt x="808462" y="1405018"/>
                </a:cubicBezTo>
                <a:cubicBezTo>
                  <a:pt x="802364" y="1405018"/>
                  <a:pt x="797022" y="1403567"/>
                  <a:pt x="792434" y="1400665"/>
                </a:cubicBezTo>
                <a:cubicBezTo>
                  <a:pt x="787846" y="1397763"/>
                  <a:pt x="784270" y="1393703"/>
                  <a:pt x="781705" y="1388485"/>
                </a:cubicBezTo>
                <a:cubicBezTo>
                  <a:pt x="779140" y="1383267"/>
                  <a:pt x="777857" y="1377169"/>
                  <a:pt x="777857" y="1370193"/>
                </a:cubicBezTo>
                <a:cubicBezTo>
                  <a:pt x="777857" y="1363157"/>
                  <a:pt x="779140" y="1357016"/>
                  <a:pt x="781705" y="1351768"/>
                </a:cubicBezTo>
                <a:cubicBezTo>
                  <a:pt x="784270" y="1346521"/>
                  <a:pt x="787846" y="1342446"/>
                  <a:pt x="792434" y="1339544"/>
                </a:cubicBezTo>
                <a:cubicBezTo>
                  <a:pt x="797022" y="1336642"/>
                  <a:pt x="802364" y="1335191"/>
                  <a:pt x="808462" y="1335191"/>
                </a:cubicBezTo>
                <a:close/>
                <a:moveTo>
                  <a:pt x="735603" y="1335191"/>
                </a:moveTo>
                <a:cubicBezTo>
                  <a:pt x="741291" y="1335191"/>
                  <a:pt x="746303" y="1336613"/>
                  <a:pt x="750642" y="1339456"/>
                </a:cubicBezTo>
                <a:cubicBezTo>
                  <a:pt x="754980" y="1342300"/>
                  <a:pt x="758366" y="1346330"/>
                  <a:pt x="760799" y="1351548"/>
                </a:cubicBezTo>
                <a:cubicBezTo>
                  <a:pt x="763233" y="1356766"/>
                  <a:pt x="764449" y="1362923"/>
                  <a:pt x="764449" y="1370017"/>
                </a:cubicBezTo>
                <a:cubicBezTo>
                  <a:pt x="764449" y="1377169"/>
                  <a:pt x="763233" y="1383362"/>
                  <a:pt x="760799" y="1388595"/>
                </a:cubicBezTo>
                <a:cubicBezTo>
                  <a:pt x="758366" y="1393827"/>
                  <a:pt x="754995" y="1397873"/>
                  <a:pt x="750686" y="1400731"/>
                </a:cubicBezTo>
                <a:cubicBezTo>
                  <a:pt x="746377" y="1403589"/>
                  <a:pt x="741408" y="1405018"/>
                  <a:pt x="735779" y="1405018"/>
                </a:cubicBezTo>
                <a:cubicBezTo>
                  <a:pt x="731441" y="1405018"/>
                  <a:pt x="727967" y="1404293"/>
                  <a:pt x="725358" y="1402842"/>
                </a:cubicBezTo>
                <a:cubicBezTo>
                  <a:pt x="722749" y="1401391"/>
                  <a:pt x="720741" y="1399734"/>
                  <a:pt x="719334" y="1397873"/>
                </a:cubicBezTo>
                <a:cubicBezTo>
                  <a:pt x="717927" y="1396011"/>
                  <a:pt x="716842" y="1394465"/>
                  <a:pt x="716080" y="1393234"/>
                </a:cubicBezTo>
                <a:lnTo>
                  <a:pt x="715201" y="1393234"/>
                </a:lnTo>
                <a:lnTo>
                  <a:pt x="715201" y="1428939"/>
                </a:lnTo>
                <a:lnTo>
                  <a:pt x="704823" y="1428939"/>
                </a:lnTo>
                <a:lnTo>
                  <a:pt x="704823" y="1336070"/>
                </a:lnTo>
                <a:lnTo>
                  <a:pt x="714849" y="1336070"/>
                </a:lnTo>
                <a:lnTo>
                  <a:pt x="714849" y="1346799"/>
                </a:lnTo>
                <a:lnTo>
                  <a:pt x="716080" y="1346799"/>
                </a:lnTo>
                <a:cubicBezTo>
                  <a:pt x="716842" y="1345627"/>
                  <a:pt x="717905" y="1344125"/>
                  <a:pt x="719268" y="1342292"/>
                </a:cubicBezTo>
                <a:cubicBezTo>
                  <a:pt x="720631" y="1340460"/>
                  <a:pt x="722595" y="1338818"/>
                  <a:pt x="725160" y="1337367"/>
                </a:cubicBezTo>
                <a:cubicBezTo>
                  <a:pt x="727725" y="1335916"/>
                  <a:pt x="731206" y="1335191"/>
                  <a:pt x="735603" y="1335191"/>
                </a:cubicBezTo>
                <a:close/>
                <a:moveTo>
                  <a:pt x="446336" y="1335191"/>
                </a:moveTo>
                <a:cubicBezTo>
                  <a:pt x="449854" y="1335191"/>
                  <a:pt x="453327" y="1335777"/>
                  <a:pt x="456758" y="1336950"/>
                </a:cubicBezTo>
                <a:cubicBezTo>
                  <a:pt x="460187" y="1338122"/>
                  <a:pt x="463309" y="1340020"/>
                  <a:pt x="466123" y="1342644"/>
                </a:cubicBezTo>
                <a:cubicBezTo>
                  <a:pt x="468937" y="1345268"/>
                  <a:pt x="471180" y="1348734"/>
                  <a:pt x="472851" y="1353043"/>
                </a:cubicBezTo>
                <a:cubicBezTo>
                  <a:pt x="474522" y="1357353"/>
                  <a:pt x="475357" y="1362659"/>
                  <a:pt x="475357" y="1368961"/>
                </a:cubicBezTo>
                <a:lnTo>
                  <a:pt x="475357" y="1373359"/>
                </a:lnTo>
                <a:lnTo>
                  <a:pt x="426574" y="1373359"/>
                </a:lnTo>
                <a:lnTo>
                  <a:pt x="428945" y="1384901"/>
                </a:lnTo>
                <a:cubicBezTo>
                  <a:pt x="430718" y="1388434"/>
                  <a:pt x="433188" y="1391116"/>
                  <a:pt x="436354" y="1392948"/>
                </a:cubicBezTo>
                <a:cubicBezTo>
                  <a:pt x="439520" y="1394780"/>
                  <a:pt x="443199" y="1395696"/>
                  <a:pt x="447391" y="1395696"/>
                </a:cubicBezTo>
                <a:cubicBezTo>
                  <a:pt x="450118" y="1395696"/>
                  <a:pt x="452587" y="1395308"/>
                  <a:pt x="454800" y="1394531"/>
                </a:cubicBezTo>
                <a:cubicBezTo>
                  <a:pt x="457014" y="1393754"/>
                  <a:pt x="458926" y="1392582"/>
                  <a:pt x="460539" y="1391013"/>
                </a:cubicBezTo>
                <a:cubicBezTo>
                  <a:pt x="462151" y="1389445"/>
                  <a:pt x="463398" y="1387488"/>
                  <a:pt x="464276" y="1385143"/>
                </a:cubicBezTo>
                <a:lnTo>
                  <a:pt x="474303" y="1387957"/>
                </a:lnTo>
                <a:cubicBezTo>
                  <a:pt x="473247" y="1391358"/>
                  <a:pt x="471473" y="1394340"/>
                  <a:pt x="468982" y="1396905"/>
                </a:cubicBezTo>
                <a:cubicBezTo>
                  <a:pt x="466490" y="1399470"/>
                  <a:pt x="463411" y="1401464"/>
                  <a:pt x="459748" y="1402886"/>
                </a:cubicBezTo>
                <a:cubicBezTo>
                  <a:pt x="456083" y="1404307"/>
                  <a:pt x="451964" y="1405018"/>
                  <a:pt x="447391" y="1405018"/>
                </a:cubicBezTo>
                <a:cubicBezTo>
                  <a:pt x="440884" y="1405018"/>
                  <a:pt x="435277" y="1403575"/>
                  <a:pt x="430572" y="1400687"/>
                </a:cubicBezTo>
                <a:cubicBezTo>
                  <a:pt x="425867" y="1397800"/>
                  <a:pt x="422246" y="1393754"/>
                  <a:pt x="419711" y="1388551"/>
                </a:cubicBezTo>
                <a:cubicBezTo>
                  <a:pt x="417176" y="1383347"/>
                  <a:pt x="415908" y="1377287"/>
                  <a:pt x="415908" y="1370368"/>
                </a:cubicBezTo>
                <a:cubicBezTo>
                  <a:pt x="415908" y="1363450"/>
                  <a:pt x="417176" y="1357345"/>
                  <a:pt x="419711" y="1352054"/>
                </a:cubicBezTo>
                <a:cubicBezTo>
                  <a:pt x="422246" y="1346763"/>
                  <a:pt x="425793" y="1342629"/>
                  <a:pt x="430352" y="1339654"/>
                </a:cubicBezTo>
                <a:cubicBezTo>
                  <a:pt x="434910" y="1336679"/>
                  <a:pt x="440239" y="1335191"/>
                  <a:pt x="446336" y="1335191"/>
                </a:cubicBezTo>
                <a:close/>
                <a:moveTo>
                  <a:pt x="370313" y="1335191"/>
                </a:moveTo>
                <a:cubicBezTo>
                  <a:pt x="376409" y="1335191"/>
                  <a:pt x="381752" y="1336642"/>
                  <a:pt x="386339" y="1339544"/>
                </a:cubicBezTo>
                <a:cubicBezTo>
                  <a:pt x="390927" y="1342446"/>
                  <a:pt x="394504" y="1346521"/>
                  <a:pt x="397068" y="1351768"/>
                </a:cubicBezTo>
                <a:cubicBezTo>
                  <a:pt x="399634" y="1357016"/>
                  <a:pt x="400916" y="1363157"/>
                  <a:pt x="400916" y="1370193"/>
                </a:cubicBezTo>
                <a:cubicBezTo>
                  <a:pt x="400916" y="1377169"/>
                  <a:pt x="399634" y="1383267"/>
                  <a:pt x="397068" y="1388485"/>
                </a:cubicBezTo>
                <a:cubicBezTo>
                  <a:pt x="394504" y="1393703"/>
                  <a:pt x="390927" y="1397763"/>
                  <a:pt x="386339" y="1400665"/>
                </a:cubicBezTo>
                <a:cubicBezTo>
                  <a:pt x="381752" y="1403567"/>
                  <a:pt x="376409" y="1405018"/>
                  <a:pt x="370313" y="1405018"/>
                </a:cubicBezTo>
                <a:cubicBezTo>
                  <a:pt x="364214" y="1405018"/>
                  <a:pt x="358872" y="1403567"/>
                  <a:pt x="354284" y="1400665"/>
                </a:cubicBezTo>
                <a:cubicBezTo>
                  <a:pt x="349696" y="1397763"/>
                  <a:pt x="346120" y="1393703"/>
                  <a:pt x="343555" y="1388485"/>
                </a:cubicBezTo>
                <a:cubicBezTo>
                  <a:pt x="340990" y="1383267"/>
                  <a:pt x="339708" y="1377169"/>
                  <a:pt x="339708" y="1370193"/>
                </a:cubicBezTo>
                <a:cubicBezTo>
                  <a:pt x="339708" y="1363157"/>
                  <a:pt x="340990" y="1357016"/>
                  <a:pt x="343555" y="1351768"/>
                </a:cubicBezTo>
                <a:cubicBezTo>
                  <a:pt x="346120" y="1346521"/>
                  <a:pt x="349696" y="1342446"/>
                  <a:pt x="354284" y="1339544"/>
                </a:cubicBezTo>
                <a:cubicBezTo>
                  <a:pt x="358872" y="1336642"/>
                  <a:pt x="364214" y="1335191"/>
                  <a:pt x="370313" y="1335191"/>
                </a:cubicBezTo>
                <a:close/>
                <a:moveTo>
                  <a:pt x="297454" y="1335191"/>
                </a:moveTo>
                <a:cubicBezTo>
                  <a:pt x="303141" y="1335191"/>
                  <a:pt x="308153" y="1336613"/>
                  <a:pt x="312493" y="1339456"/>
                </a:cubicBezTo>
                <a:cubicBezTo>
                  <a:pt x="316830" y="1342300"/>
                  <a:pt x="320217" y="1346330"/>
                  <a:pt x="322650" y="1351548"/>
                </a:cubicBezTo>
                <a:cubicBezTo>
                  <a:pt x="325084" y="1356766"/>
                  <a:pt x="326300" y="1362923"/>
                  <a:pt x="326300" y="1370017"/>
                </a:cubicBezTo>
                <a:cubicBezTo>
                  <a:pt x="326300" y="1377169"/>
                  <a:pt x="325084" y="1383362"/>
                  <a:pt x="322650" y="1388595"/>
                </a:cubicBezTo>
                <a:cubicBezTo>
                  <a:pt x="320217" y="1393827"/>
                  <a:pt x="316845" y="1397873"/>
                  <a:pt x="312536" y="1400731"/>
                </a:cubicBezTo>
                <a:cubicBezTo>
                  <a:pt x="308227" y="1403589"/>
                  <a:pt x="303259" y="1405018"/>
                  <a:pt x="297630" y="1405018"/>
                </a:cubicBezTo>
                <a:cubicBezTo>
                  <a:pt x="293291" y="1405018"/>
                  <a:pt x="289818" y="1404293"/>
                  <a:pt x="287209" y="1402842"/>
                </a:cubicBezTo>
                <a:cubicBezTo>
                  <a:pt x="284600" y="1401391"/>
                  <a:pt x="282591" y="1399734"/>
                  <a:pt x="281184" y="1397873"/>
                </a:cubicBezTo>
                <a:cubicBezTo>
                  <a:pt x="279777" y="1396011"/>
                  <a:pt x="278692" y="1394465"/>
                  <a:pt x="277930" y="1393234"/>
                </a:cubicBezTo>
                <a:lnTo>
                  <a:pt x="277050" y="1393234"/>
                </a:lnTo>
                <a:lnTo>
                  <a:pt x="277050" y="1428939"/>
                </a:lnTo>
                <a:lnTo>
                  <a:pt x="266674" y="1428939"/>
                </a:lnTo>
                <a:lnTo>
                  <a:pt x="266674" y="1336070"/>
                </a:lnTo>
                <a:lnTo>
                  <a:pt x="276699" y="1336070"/>
                </a:lnTo>
                <a:lnTo>
                  <a:pt x="276699" y="1346799"/>
                </a:lnTo>
                <a:lnTo>
                  <a:pt x="277930" y="1346799"/>
                </a:lnTo>
                <a:cubicBezTo>
                  <a:pt x="278692" y="1345627"/>
                  <a:pt x="279755" y="1344125"/>
                  <a:pt x="281118" y="1342292"/>
                </a:cubicBezTo>
                <a:cubicBezTo>
                  <a:pt x="282482" y="1340460"/>
                  <a:pt x="284446" y="1338818"/>
                  <a:pt x="287010" y="1337367"/>
                </a:cubicBezTo>
                <a:cubicBezTo>
                  <a:pt x="289576" y="1335916"/>
                  <a:pt x="293057" y="1335191"/>
                  <a:pt x="297454" y="1335191"/>
                </a:cubicBezTo>
                <a:close/>
                <a:moveTo>
                  <a:pt x="3162070" y="1313557"/>
                </a:moveTo>
                <a:lnTo>
                  <a:pt x="3171744" y="1313557"/>
                </a:lnTo>
                <a:cubicBezTo>
                  <a:pt x="3171744" y="1315843"/>
                  <a:pt x="3172382" y="1317851"/>
                  <a:pt x="3173657" y="1319581"/>
                </a:cubicBezTo>
                <a:cubicBezTo>
                  <a:pt x="3174932" y="1321310"/>
                  <a:pt x="3177109" y="1322175"/>
                  <a:pt x="3180187" y="1322175"/>
                </a:cubicBezTo>
                <a:cubicBezTo>
                  <a:pt x="3183265" y="1322175"/>
                  <a:pt x="3185471" y="1321310"/>
                  <a:pt x="3186805" y="1319581"/>
                </a:cubicBezTo>
                <a:cubicBezTo>
                  <a:pt x="3188139" y="1317851"/>
                  <a:pt x="3188805" y="1315843"/>
                  <a:pt x="3188805" y="1313557"/>
                </a:cubicBezTo>
                <a:lnTo>
                  <a:pt x="3198479" y="1313557"/>
                </a:lnTo>
                <a:cubicBezTo>
                  <a:pt x="3198479" y="1318306"/>
                  <a:pt x="3196837" y="1322190"/>
                  <a:pt x="3193554" y="1325209"/>
                </a:cubicBezTo>
                <a:cubicBezTo>
                  <a:pt x="3190271" y="1328229"/>
                  <a:pt x="3185815" y="1329738"/>
                  <a:pt x="3180187" y="1329738"/>
                </a:cubicBezTo>
                <a:cubicBezTo>
                  <a:pt x="3174646" y="1329738"/>
                  <a:pt x="3170242" y="1328229"/>
                  <a:pt x="3166973" y="1325209"/>
                </a:cubicBezTo>
                <a:cubicBezTo>
                  <a:pt x="3163705" y="1322190"/>
                  <a:pt x="3162070" y="1318306"/>
                  <a:pt x="3162070" y="1313557"/>
                </a:cubicBezTo>
                <a:close/>
                <a:moveTo>
                  <a:pt x="2551537" y="1313557"/>
                </a:moveTo>
                <a:lnTo>
                  <a:pt x="2561914" y="1313557"/>
                </a:lnTo>
                <a:lnTo>
                  <a:pt x="2561914" y="1335191"/>
                </a:lnTo>
                <a:cubicBezTo>
                  <a:pt x="2566487" y="1335191"/>
                  <a:pt x="2570650" y="1336019"/>
                  <a:pt x="2574402" y="1337675"/>
                </a:cubicBezTo>
                <a:cubicBezTo>
                  <a:pt x="2578154" y="1339332"/>
                  <a:pt x="2581379" y="1341699"/>
                  <a:pt x="2584076" y="1344777"/>
                </a:cubicBezTo>
                <a:cubicBezTo>
                  <a:pt x="2586773" y="1347855"/>
                  <a:pt x="2588854" y="1351541"/>
                  <a:pt x="2590320" y="1355836"/>
                </a:cubicBezTo>
                <a:cubicBezTo>
                  <a:pt x="2591786" y="1360130"/>
                  <a:pt x="2592518" y="1364916"/>
                  <a:pt x="2592518" y="1370193"/>
                </a:cubicBezTo>
                <a:cubicBezTo>
                  <a:pt x="2592518" y="1375411"/>
                  <a:pt x="2591786" y="1380160"/>
                  <a:pt x="2590320" y="1384439"/>
                </a:cubicBezTo>
                <a:cubicBezTo>
                  <a:pt x="2588854" y="1388719"/>
                  <a:pt x="2586773" y="1392391"/>
                  <a:pt x="2584076" y="1395454"/>
                </a:cubicBezTo>
                <a:cubicBezTo>
                  <a:pt x="2581379" y="1398518"/>
                  <a:pt x="2578154" y="1400878"/>
                  <a:pt x="2574402" y="1402534"/>
                </a:cubicBezTo>
                <a:cubicBezTo>
                  <a:pt x="2570650" y="1404190"/>
                  <a:pt x="2566487" y="1405018"/>
                  <a:pt x="2561914" y="1405018"/>
                </a:cubicBezTo>
                <a:lnTo>
                  <a:pt x="2561914" y="1426652"/>
                </a:lnTo>
                <a:lnTo>
                  <a:pt x="2551537" y="1426652"/>
                </a:lnTo>
                <a:lnTo>
                  <a:pt x="2551537" y="1405018"/>
                </a:lnTo>
                <a:cubicBezTo>
                  <a:pt x="2546963" y="1405018"/>
                  <a:pt x="2542801" y="1404190"/>
                  <a:pt x="2539048" y="1402534"/>
                </a:cubicBezTo>
                <a:cubicBezTo>
                  <a:pt x="2535296" y="1400878"/>
                  <a:pt x="2532072" y="1398518"/>
                  <a:pt x="2529375" y="1395454"/>
                </a:cubicBezTo>
                <a:cubicBezTo>
                  <a:pt x="2526678" y="1392391"/>
                  <a:pt x="2524596" y="1388719"/>
                  <a:pt x="2523131" y="1384439"/>
                </a:cubicBezTo>
                <a:cubicBezTo>
                  <a:pt x="2521665" y="1380160"/>
                  <a:pt x="2520932" y="1375411"/>
                  <a:pt x="2520932" y="1370193"/>
                </a:cubicBezTo>
                <a:cubicBezTo>
                  <a:pt x="2520932" y="1364916"/>
                  <a:pt x="2521665" y="1360130"/>
                  <a:pt x="2523131" y="1355836"/>
                </a:cubicBezTo>
                <a:cubicBezTo>
                  <a:pt x="2524596" y="1351541"/>
                  <a:pt x="2526678" y="1347855"/>
                  <a:pt x="2529375" y="1344777"/>
                </a:cubicBezTo>
                <a:cubicBezTo>
                  <a:pt x="2532072" y="1341699"/>
                  <a:pt x="2535296" y="1339332"/>
                  <a:pt x="2539048" y="1337675"/>
                </a:cubicBezTo>
                <a:cubicBezTo>
                  <a:pt x="2542801" y="1336019"/>
                  <a:pt x="2546963" y="1335191"/>
                  <a:pt x="2551537" y="1335191"/>
                </a:cubicBezTo>
                <a:close/>
                <a:moveTo>
                  <a:pt x="182532" y="1313557"/>
                </a:moveTo>
                <a:lnTo>
                  <a:pt x="249720" y="1313557"/>
                </a:lnTo>
                <a:lnTo>
                  <a:pt x="249720" y="1403611"/>
                </a:lnTo>
                <a:lnTo>
                  <a:pt x="238815" y="1403611"/>
                </a:lnTo>
                <a:lnTo>
                  <a:pt x="238815" y="1323230"/>
                </a:lnTo>
                <a:lnTo>
                  <a:pt x="193437" y="1323230"/>
                </a:lnTo>
                <a:lnTo>
                  <a:pt x="193437" y="1403611"/>
                </a:lnTo>
                <a:lnTo>
                  <a:pt x="182532" y="1403611"/>
                </a:lnTo>
                <a:close/>
                <a:moveTo>
                  <a:pt x="1955101" y="1310742"/>
                </a:moveTo>
                <a:lnTo>
                  <a:pt x="1960378" y="1317074"/>
                </a:lnTo>
                <a:cubicBezTo>
                  <a:pt x="1958326" y="1319068"/>
                  <a:pt x="1955951" y="1320460"/>
                  <a:pt x="1953254" y="1321252"/>
                </a:cubicBezTo>
                <a:cubicBezTo>
                  <a:pt x="1950557" y="1322043"/>
                  <a:pt x="1947509" y="1322527"/>
                  <a:pt x="1944108" y="1322703"/>
                </a:cubicBezTo>
                <a:cubicBezTo>
                  <a:pt x="1940708" y="1322879"/>
                  <a:pt x="1936926" y="1323055"/>
                  <a:pt x="1932763" y="1323230"/>
                </a:cubicBezTo>
                <a:cubicBezTo>
                  <a:pt x="1928073" y="1323406"/>
                  <a:pt x="1924189" y="1324550"/>
                  <a:pt x="1921111" y="1326660"/>
                </a:cubicBezTo>
                <a:cubicBezTo>
                  <a:pt x="1918033" y="1328771"/>
                  <a:pt x="1915658" y="1331820"/>
                  <a:pt x="1913987" y="1335806"/>
                </a:cubicBezTo>
                <a:cubicBezTo>
                  <a:pt x="1912316" y="1339793"/>
                  <a:pt x="1911246" y="1344689"/>
                  <a:pt x="1910777" y="1350493"/>
                </a:cubicBezTo>
                <a:lnTo>
                  <a:pt x="1911657" y="1350493"/>
                </a:lnTo>
                <a:cubicBezTo>
                  <a:pt x="1913943" y="1346272"/>
                  <a:pt x="1917109" y="1343164"/>
                  <a:pt x="1921155" y="1341171"/>
                </a:cubicBezTo>
                <a:cubicBezTo>
                  <a:pt x="1925200" y="1339178"/>
                  <a:pt x="1929539" y="1338181"/>
                  <a:pt x="1934170" y="1338181"/>
                </a:cubicBezTo>
                <a:cubicBezTo>
                  <a:pt x="1939447" y="1338181"/>
                  <a:pt x="1944196" y="1339412"/>
                  <a:pt x="1948417" y="1341875"/>
                </a:cubicBezTo>
                <a:cubicBezTo>
                  <a:pt x="1952639" y="1344337"/>
                  <a:pt x="1955980" y="1347987"/>
                  <a:pt x="1958443" y="1352824"/>
                </a:cubicBezTo>
                <a:cubicBezTo>
                  <a:pt x="1960905" y="1357660"/>
                  <a:pt x="1962137" y="1363626"/>
                  <a:pt x="1962137" y="1370720"/>
                </a:cubicBezTo>
                <a:cubicBezTo>
                  <a:pt x="1962137" y="1377785"/>
                  <a:pt x="1960883" y="1383882"/>
                  <a:pt x="1958377" y="1389012"/>
                </a:cubicBezTo>
                <a:cubicBezTo>
                  <a:pt x="1955871" y="1394143"/>
                  <a:pt x="1952368" y="1398093"/>
                  <a:pt x="1947868" y="1400863"/>
                </a:cubicBezTo>
                <a:cubicBezTo>
                  <a:pt x="1943368" y="1403633"/>
                  <a:pt x="1938099" y="1405018"/>
                  <a:pt x="1932060" y="1405018"/>
                </a:cubicBezTo>
                <a:cubicBezTo>
                  <a:pt x="1926021" y="1405018"/>
                  <a:pt x="1920730" y="1403589"/>
                  <a:pt x="1916186" y="1400731"/>
                </a:cubicBezTo>
                <a:cubicBezTo>
                  <a:pt x="1911642" y="1397873"/>
                  <a:pt x="1908110" y="1393622"/>
                  <a:pt x="1905589" y="1387979"/>
                </a:cubicBezTo>
                <a:cubicBezTo>
                  <a:pt x="1903068" y="1382336"/>
                  <a:pt x="1901807" y="1375352"/>
                  <a:pt x="1901807" y="1367026"/>
                </a:cubicBezTo>
                <a:lnTo>
                  <a:pt x="1901807" y="1359815"/>
                </a:lnTo>
                <a:cubicBezTo>
                  <a:pt x="1901807" y="1344777"/>
                  <a:pt x="1904365" y="1333373"/>
                  <a:pt x="1909480" y="1325605"/>
                </a:cubicBezTo>
                <a:cubicBezTo>
                  <a:pt x="1914596" y="1317837"/>
                  <a:pt x="1922298" y="1313820"/>
                  <a:pt x="1932587" y="1313557"/>
                </a:cubicBezTo>
                <a:cubicBezTo>
                  <a:pt x="1936223" y="1313439"/>
                  <a:pt x="1939462" y="1313410"/>
                  <a:pt x="1942305" y="1313469"/>
                </a:cubicBezTo>
                <a:cubicBezTo>
                  <a:pt x="1945149" y="1313527"/>
                  <a:pt x="1947626" y="1313395"/>
                  <a:pt x="1949737" y="1313073"/>
                </a:cubicBezTo>
                <a:cubicBezTo>
                  <a:pt x="1951847" y="1312750"/>
                  <a:pt x="1953635" y="1311974"/>
                  <a:pt x="1955101" y="1310742"/>
                </a:cubicBezTo>
                <a:close/>
                <a:moveTo>
                  <a:pt x="2210098" y="1144759"/>
                </a:moveTo>
                <a:lnTo>
                  <a:pt x="2210098" y="1165513"/>
                </a:lnTo>
                <a:lnTo>
                  <a:pt x="2232084" y="1165513"/>
                </a:lnTo>
                <a:cubicBezTo>
                  <a:pt x="2235660" y="1165513"/>
                  <a:pt x="2238460" y="1164663"/>
                  <a:pt x="2240482" y="1162963"/>
                </a:cubicBezTo>
                <a:cubicBezTo>
                  <a:pt x="2242505" y="1161263"/>
                  <a:pt x="2243517" y="1158947"/>
                  <a:pt x="2243517" y="1156015"/>
                </a:cubicBezTo>
                <a:cubicBezTo>
                  <a:pt x="2243517" y="1152527"/>
                  <a:pt x="2242505" y="1149779"/>
                  <a:pt x="2240482" y="1147771"/>
                </a:cubicBezTo>
                <a:cubicBezTo>
                  <a:pt x="2238460" y="1145763"/>
                  <a:pt x="2235660" y="1144759"/>
                  <a:pt x="2232084" y="1144759"/>
                </a:cubicBezTo>
                <a:close/>
                <a:moveTo>
                  <a:pt x="724198" y="1144759"/>
                </a:moveTo>
                <a:lnTo>
                  <a:pt x="724198" y="1165513"/>
                </a:lnTo>
                <a:lnTo>
                  <a:pt x="746184" y="1165513"/>
                </a:lnTo>
                <a:cubicBezTo>
                  <a:pt x="749760" y="1165513"/>
                  <a:pt x="752560" y="1164663"/>
                  <a:pt x="754582" y="1162963"/>
                </a:cubicBezTo>
                <a:cubicBezTo>
                  <a:pt x="756605" y="1161263"/>
                  <a:pt x="757617" y="1158947"/>
                  <a:pt x="757617" y="1156015"/>
                </a:cubicBezTo>
                <a:cubicBezTo>
                  <a:pt x="757617" y="1152527"/>
                  <a:pt x="756605" y="1149779"/>
                  <a:pt x="754582" y="1147771"/>
                </a:cubicBezTo>
                <a:cubicBezTo>
                  <a:pt x="752560" y="1145763"/>
                  <a:pt x="749760" y="1144759"/>
                  <a:pt x="746184" y="1144759"/>
                </a:cubicBezTo>
                <a:close/>
                <a:moveTo>
                  <a:pt x="3631352" y="1141065"/>
                </a:moveTo>
                <a:cubicBezTo>
                  <a:pt x="3630913" y="1141593"/>
                  <a:pt x="3629953" y="1142069"/>
                  <a:pt x="3628472" y="1142494"/>
                </a:cubicBezTo>
                <a:cubicBezTo>
                  <a:pt x="3626992" y="1142919"/>
                  <a:pt x="3625291" y="1143285"/>
                  <a:pt x="3623372" y="1143593"/>
                </a:cubicBezTo>
                <a:cubicBezTo>
                  <a:pt x="3621451" y="1143901"/>
                  <a:pt x="3619590" y="1144165"/>
                  <a:pt x="3617787" y="1144385"/>
                </a:cubicBezTo>
                <a:cubicBezTo>
                  <a:pt x="3615984" y="1144605"/>
                  <a:pt x="3614526" y="1144788"/>
                  <a:pt x="3613412" y="1144934"/>
                </a:cubicBezTo>
                <a:cubicBezTo>
                  <a:pt x="3610715" y="1145286"/>
                  <a:pt x="3608201" y="1145850"/>
                  <a:pt x="3605871" y="1146627"/>
                </a:cubicBezTo>
                <a:cubicBezTo>
                  <a:pt x="3603540" y="1147404"/>
                  <a:pt x="3601664" y="1148562"/>
                  <a:pt x="3600242" y="1150101"/>
                </a:cubicBezTo>
                <a:cubicBezTo>
                  <a:pt x="3598820" y="1151640"/>
                  <a:pt x="3598109" y="1153729"/>
                  <a:pt x="3598109" y="1156367"/>
                </a:cubicBezTo>
                <a:cubicBezTo>
                  <a:pt x="3598109" y="1159973"/>
                  <a:pt x="3599451" y="1162692"/>
                  <a:pt x="3602133" y="1164524"/>
                </a:cubicBezTo>
                <a:cubicBezTo>
                  <a:pt x="3604815" y="1166356"/>
                  <a:pt x="3608223" y="1167272"/>
                  <a:pt x="3612357" y="1167272"/>
                </a:cubicBezTo>
                <a:cubicBezTo>
                  <a:pt x="3616460" y="1167272"/>
                  <a:pt x="3619927" y="1166466"/>
                  <a:pt x="3622756" y="1164854"/>
                </a:cubicBezTo>
                <a:cubicBezTo>
                  <a:pt x="3625584" y="1163241"/>
                  <a:pt x="3627725" y="1161160"/>
                  <a:pt x="3629176" y="1158610"/>
                </a:cubicBezTo>
                <a:cubicBezTo>
                  <a:pt x="3630627" y="1156059"/>
                  <a:pt x="3631352" y="1153377"/>
                  <a:pt x="3631352" y="1150563"/>
                </a:cubicBezTo>
                <a:close/>
                <a:moveTo>
                  <a:pt x="2640752" y="1141065"/>
                </a:moveTo>
                <a:cubicBezTo>
                  <a:pt x="2640313" y="1141593"/>
                  <a:pt x="2639353" y="1142069"/>
                  <a:pt x="2637872" y="1142494"/>
                </a:cubicBezTo>
                <a:cubicBezTo>
                  <a:pt x="2636392" y="1142919"/>
                  <a:pt x="2634691" y="1143285"/>
                  <a:pt x="2632772" y="1143593"/>
                </a:cubicBezTo>
                <a:cubicBezTo>
                  <a:pt x="2630851" y="1143901"/>
                  <a:pt x="2628990" y="1144165"/>
                  <a:pt x="2627187" y="1144385"/>
                </a:cubicBezTo>
                <a:cubicBezTo>
                  <a:pt x="2625384" y="1144605"/>
                  <a:pt x="2623926" y="1144788"/>
                  <a:pt x="2622812" y="1144934"/>
                </a:cubicBezTo>
                <a:cubicBezTo>
                  <a:pt x="2620115" y="1145286"/>
                  <a:pt x="2617601" y="1145850"/>
                  <a:pt x="2615271" y="1146627"/>
                </a:cubicBezTo>
                <a:cubicBezTo>
                  <a:pt x="2612940" y="1147404"/>
                  <a:pt x="2611064" y="1148562"/>
                  <a:pt x="2609642" y="1150101"/>
                </a:cubicBezTo>
                <a:cubicBezTo>
                  <a:pt x="2608220" y="1151640"/>
                  <a:pt x="2607509" y="1153729"/>
                  <a:pt x="2607509" y="1156367"/>
                </a:cubicBezTo>
                <a:cubicBezTo>
                  <a:pt x="2607509" y="1159973"/>
                  <a:pt x="2608851" y="1162692"/>
                  <a:pt x="2611533" y="1164524"/>
                </a:cubicBezTo>
                <a:cubicBezTo>
                  <a:pt x="2614215" y="1166356"/>
                  <a:pt x="2617623" y="1167272"/>
                  <a:pt x="2621757" y="1167272"/>
                </a:cubicBezTo>
                <a:cubicBezTo>
                  <a:pt x="2625861" y="1167272"/>
                  <a:pt x="2629327" y="1166466"/>
                  <a:pt x="2632156" y="1164854"/>
                </a:cubicBezTo>
                <a:cubicBezTo>
                  <a:pt x="2634985" y="1163241"/>
                  <a:pt x="2637125" y="1161160"/>
                  <a:pt x="2638576" y="1158610"/>
                </a:cubicBezTo>
                <a:cubicBezTo>
                  <a:pt x="2640027" y="1156059"/>
                  <a:pt x="2640752" y="1153377"/>
                  <a:pt x="2640752" y="1150563"/>
                </a:cubicBezTo>
                <a:close/>
                <a:moveTo>
                  <a:pt x="821477" y="1141065"/>
                </a:moveTo>
                <a:cubicBezTo>
                  <a:pt x="821038" y="1141593"/>
                  <a:pt x="820077" y="1142069"/>
                  <a:pt x="818597" y="1142494"/>
                </a:cubicBezTo>
                <a:cubicBezTo>
                  <a:pt x="817117" y="1142919"/>
                  <a:pt x="815416" y="1143285"/>
                  <a:pt x="813496" y="1143593"/>
                </a:cubicBezTo>
                <a:cubicBezTo>
                  <a:pt x="811576" y="1143901"/>
                  <a:pt x="809715" y="1144165"/>
                  <a:pt x="807912" y="1144385"/>
                </a:cubicBezTo>
                <a:cubicBezTo>
                  <a:pt x="806109" y="1144605"/>
                  <a:pt x="804651" y="1144788"/>
                  <a:pt x="803537" y="1144934"/>
                </a:cubicBezTo>
                <a:cubicBezTo>
                  <a:pt x="800840" y="1145286"/>
                  <a:pt x="798326" y="1145850"/>
                  <a:pt x="795996" y="1146627"/>
                </a:cubicBezTo>
                <a:cubicBezTo>
                  <a:pt x="793665" y="1147404"/>
                  <a:pt x="791789" y="1148562"/>
                  <a:pt x="790367" y="1150101"/>
                </a:cubicBezTo>
                <a:cubicBezTo>
                  <a:pt x="788945" y="1151640"/>
                  <a:pt x="788235" y="1153729"/>
                  <a:pt x="788235" y="1156367"/>
                </a:cubicBezTo>
                <a:cubicBezTo>
                  <a:pt x="788235" y="1159973"/>
                  <a:pt x="789576" y="1162692"/>
                  <a:pt x="792258" y="1164524"/>
                </a:cubicBezTo>
                <a:cubicBezTo>
                  <a:pt x="794940" y="1166356"/>
                  <a:pt x="798348" y="1167272"/>
                  <a:pt x="802481" y="1167272"/>
                </a:cubicBezTo>
                <a:cubicBezTo>
                  <a:pt x="806585" y="1167272"/>
                  <a:pt x="810052" y="1166466"/>
                  <a:pt x="812881" y="1164854"/>
                </a:cubicBezTo>
                <a:cubicBezTo>
                  <a:pt x="815710" y="1163241"/>
                  <a:pt x="817850" y="1161160"/>
                  <a:pt x="819301" y="1158610"/>
                </a:cubicBezTo>
                <a:cubicBezTo>
                  <a:pt x="820752" y="1156059"/>
                  <a:pt x="821477" y="1153377"/>
                  <a:pt x="821477" y="1150563"/>
                </a:cubicBezTo>
                <a:close/>
                <a:moveTo>
                  <a:pt x="1551845" y="1131567"/>
                </a:moveTo>
                <a:lnTo>
                  <a:pt x="1591243" y="1131567"/>
                </a:lnTo>
                <a:lnTo>
                  <a:pt x="1591243" y="1141241"/>
                </a:lnTo>
                <a:lnTo>
                  <a:pt x="1551845" y="1141241"/>
                </a:lnTo>
                <a:close/>
                <a:moveTo>
                  <a:pt x="2693884" y="1118903"/>
                </a:moveTo>
                <a:cubicBezTo>
                  <a:pt x="2690864" y="1118903"/>
                  <a:pt x="2688153" y="1119416"/>
                  <a:pt x="2685749" y="1120442"/>
                </a:cubicBezTo>
                <a:cubicBezTo>
                  <a:pt x="2683345" y="1121468"/>
                  <a:pt x="2681293" y="1122978"/>
                  <a:pt x="2679593" y="1124971"/>
                </a:cubicBezTo>
                <a:cubicBezTo>
                  <a:pt x="2677893" y="1126965"/>
                  <a:pt x="2676581" y="1129398"/>
                  <a:pt x="2675658" y="1132270"/>
                </a:cubicBezTo>
                <a:cubicBezTo>
                  <a:pt x="2674734" y="1135143"/>
                  <a:pt x="2674243" y="1138426"/>
                  <a:pt x="2674185" y="1142120"/>
                </a:cubicBezTo>
                <a:cubicBezTo>
                  <a:pt x="2674185" y="1149683"/>
                  <a:pt x="2675958" y="1155737"/>
                  <a:pt x="2679505" y="1160281"/>
                </a:cubicBezTo>
                <a:cubicBezTo>
                  <a:pt x="2683052" y="1164824"/>
                  <a:pt x="2687904" y="1167096"/>
                  <a:pt x="2694060" y="1167096"/>
                </a:cubicBezTo>
                <a:cubicBezTo>
                  <a:pt x="2698135" y="1167096"/>
                  <a:pt x="2701645" y="1166070"/>
                  <a:pt x="2704591" y="1164018"/>
                </a:cubicBezTo>
                <a:cubicBezTo>
                  <a:pt x="2707537" y="1161966"/>
                  <a:pt x="2709802" y="1159071"/>
                  <a:pt x="2711385" y="1155334"/>
                </a:cubicBezTo>
                <a:cubicBezTo>
                  <a:pt x="2712968" y="1151596"/>
                  <a:pt x="2713759" y="1147192"/>
                  <a:pt x="2713759" y="1142120"/>
                </a:cubicBezTo>
                <a:cubicBezTo>
                  <a:pt x="2713759" y="1137195"/>
                  <a:pt x="2712961" y="1133003"/>
                  <a:pt x="2711363" y="1129544"/>
                </a:cubicBezTo>
                <a:cubicBezTo>
                  <a:pt x="2709765" y="1126085"/>
                  <a:pt x="2707486" y="1123447"/>
                  <a:pt x="2704525" y="1121629"/>
                </a:cubicBezTo>
                <a:cubicBezTo>
                  <a:pt x="2701564" y="1119812"/>
                  <a:pt x="2698017" y="1118903"/>
                  <a:pt x="2693884" y="1118903"/>
                </a:cubicBezTo>
                <a:close/>
                <a:moveTo>
                  <a:pt x="1150834" y="1118903"/>
                </a:moveTo>
                <a:cubicBezTo>
                  <a:pt x="1147815" y="1118903"/>
                  <a:pt x="1145103" y="1119416"/>
                  <a:pt x="1142699" y="1120442"/>
                </a:cubicBezTo>
                <a:cubicBezTo>
                  <a:pt x="1140295" y="1121468"/>
                  <a:pt x="1138243" y="1122978"/>
                  <a:pt x="1136543" y="1124971"/>
                </a:cubicBezTo>
                <a:cubicBezTo>
                  <a:pt x="1134843" y="1126965"/>
                  <a:pt x="1133531" y="1129398"/>
                  <a:pt x="1132608" y="1132270"/>
                </a:cubicBezTo>
                <a:cubicBezTo>
                  <a:pt x="1131684" y="1135143"/>
                  <a:pt x="1131193" y="1138426"/>
                  <a:pt x="1131135" y="1142120"/>
                </a:cubicBezTo>
                <a:cubicBezTo>
                  <a:pt x="1131135" y="1149683"/>
                  <a:pt x="1132908" y="1155737"/>
                  <a:pt x="1136455" y="1160281"/>
                </a:cubicBezTo>
                <a:cubicBezTo>
                  <a:pt x="1140002" y="1164824"/>
                  <a:pt x="1144854" y="1167096"/>
                  <a:pt x="1151010" y="1167096"/>
                </a:cubicBezTo>
                <a:cubicBezTo>
                  <a:pt x="1155085" y="1167096"/>
                  <a:pt x="1158595" y="1166070"/>
                  <a:pt x="1161541" y="1164018"/>
                </a:cubicBezTo>
                <a:cubicBezTo>
                  <a:pt x="1164487" y="1161966"/>
                  <a:pt x="1166752" y="1159071"/>
                  <a:pt x="1168335" y="1155334"/>
                </a:cubicBezTo>
                <a:cubicBezTo>
                  <a:pt x="1169918" y="1151596"/>
                  <a:pt x="1170709" y="1147192"/>
                  <a:pt x="1170709" y="1142120"/>
                </a:cubicBezTo>
                <a:cubicBezTo>
                  <a:pt x="1170709" y="1137195"/>
                  <a:pt x="1169910" y="1133003"/>
                  <a:pt x="1168313" y="1129544"/>
                </a:cubicBezTo>
                <a:cubicBezTo>
                  <a:pt x="1166715" y="1126085"/>
                  <a:pt x="1164436" y="1123447"/>
                  <a:pt x="1161475" y="1121629"/>
                </a:cubicBezTo>
                <a:cubicBezTo>
                  <a:pt x="1158514" y="1119812"/>
                  <a:pt x="1154967" y="1118903"/>
                  <a:pt x="1150834" y="1118903"/>
                </a:cubicBezTo>
                <a:close/>
                <a:moveTo>
                  <a:pt x="581823" y="1117144"/>
                </a:moveTo>
                <a:lnTo>
                  <a:pt x="580064" y="1134205"/>
                </a:lnTo>
                <a:cubicBezTo>
                  <a:pt x="579332" y="1141270"/>
                  <a:pt x="578423" y="1147441"/>
                  <a:pt x="577338" y="1152717"/>
                </a:cubicBezTo>
                <a:cubicBezTo>
                  <a:pt x="576254" y="1157994"/>
                  <a:pt x="574525" y="1162201"/>
                  <a:pt x="572150" y="1165337"/>
                </a:cubicBezTo>
                <a:lnTo>
                  <a:pt x="604689" y="1165337"/>
                </a:lnTo>
                <a:lnTo>
                  <a:pt x="604689" y="1117144"/>
                </a:lnTo>
                <a:close/>
                <a:moveTo>
                  <a:pt x="2210098" y="1116968"/>
                </a:moveTo>
                <a:lnTo>
                  <a:pt x="2210098" y="1135788"/>
                </a:lnTo>
                <a:lnTo>
                  <a:pt x="2227863" y="1135788"/>
                </a:lnTo>
                <a:cubicBezTo>
                  <a:pt x="2230647" y="1135788"/>
                  <a:pt x="2233037" y="1135400"/>
                  <a:pt x="2235030" y="1134623"/>
                </a:cubicBezTo>
                <a:cubicBezTo>
                  <a:pt x="2237023" y="1133846"/>
                  <a:pt x="2238555" y="1132732"/>
                  <a:pt x="2239625" y="1131281"/>
                </a:cubicBezTo>
                <a:cubicBezTo>
                  <a:pt x="2240695" y="1129830"/>
                  <a:pt x="2241230" y="1128108"/>
                  <a:pt x="2241230" y="1126114"/>
                </a:cubicBezTo>
                <a:cubicBezTo>
                  <a:pt x="2241230" y="1123271"/>
                  <a:pt x="2240043" y="1121036"/>
                  <a:pt x="2237668" y="1119409"/>
                </a:cubicBezTo>
                <a:cubicBezTo>
                  <a:pt x="2235294" y="1117782"/>
                  <a:pt x="2232025" y="1116968"/>
                  <a:pt x="2227863" y="1116968"/>
                </a:cubicBezTo>
                <a:close/>
                <a:moveTo>
                  <a:pt x="724198" y="1116968"/>
                </a:moveTo>
                <a:lnTo>
                  <a:pt x="724198" y="1135788"/>
                </a:lnTo>
                <a:lnTo>
                  <a:pt x="741962" y="1135788"/>
                </a:lnTo>
                <a:cubicBezTo>
                  <a:pt x="744747" y="1135788"/>
                  <a:pt x="747137" y="1135400"/>
                  <a:pt x="749130" y="1134623"/>
                </a:cubicBezTo>
                <a:cubicBezTo>
                  <a:pt x="751123" y="1133846"/>
                  <a:pt x="752655" y="1132732"/>
                  <a:pt x="753725" y="1131281"/>
                </a:cubicBezTo>
                <a:cubicBezTo>
                  <a:pt x="754795" y="1129830"/>
                  <a:pt x="755330" y="1128108"/>
                  <a:pt x="755330" y="1126114"/>
                </a:cubicBezTo>
                <a:cubicBezTo>
                  <a:pt x="755330" y="1123271"/>
                  <a:pt x="754143" y="1121036"/>
                  <a:pt x="751768" y="1119409"/>
                </a:cubicBezTo>
                <a:cubicBezTo>
                  <a:pt x="749394" y="1117782"/>
                  <a:pt x="746125" y="1116968"/>
                  <a:pt x="741962" y="1116968"/>
                </a:cubicBezTo>
                <a:close/>
                <a:moveTo>
                  <a:pt x="21887" y="1116303"/>
                </a:moveTo>
                <a:cubicBezTo>
                  <a:pt x="26119" y="1116303"/>
                  <a:pt x="29738" y="1117795"/>
                  <a:pt x="32741" y="1120777"/>
                </a:cubicBezTo>
                <a:cubicBezTo>
                  <a:pt x="35743" y="1123760"/>
                  <a:pt x="37244" y="1127368"/>
                  <a:pt x="37244" y="1131600"/>
                </a:cubicBezTo>
                <a:cubicBezTo>
                  <a:pt x="37244" y="1135832"/>
                  <a:pt x="35743" y="1139450"/>
                  <a:pt x="32741" y="1142453"/>
                </a:cubicBezTo>
                <a:cubicBezTo>
                  <a:pt x="29738" y="1145456"/>
                  <a:pt x="26119" y="1146957"/>
                  <a:pt x="21887" y="1146957"/>
                </a:cubicBezTo>
                <a:cubicBezTo>
                  <a:pt x="17696" y="1146957"/>
                  <a:pt x="14098" y="1145456"/>
                  <a:pt x="11095" y="1142453"/>
                </a:cubicBezTo>
                <a:cubicBezTo>
                  <a:pt x="8092" y="1139450"/>
                  <a:pt x="6591" y="1135832"/>
                  <a:pt x="6591" y="1131600"/>
                </a:cubicBezTo>
                <a:cubicBezTo>
                  <a:pt x="6591" y="1127368"/>
                  <a:pt x="8092" y="1123760"/>
                  <a:pt x="11095" y="1120777"/>
                </a:cubicBezTo>
                <a:cubicBezTo>
                  <a:pt x="14098" y="1117795"/>
                  <a:pt x="17696" y="1116303"/>
                  <a:pt x="21887" y="1116303"/>
                </a:cubicBezTo>
                <a:close/>
                <a:moveTo>
                  <a:pt x="3837236" y="1115913"/>
                </a:moveTo>
                <a:cubicBezTo>
                  <a:pt x="3833102" y="1115913"/>
                  <a:pt x="3829533" y="1116932"/>
                  <a:pt x="3826529" y="1118969"/>
                </a:cubicBezTo>
                <a:cubicBezTo>
                  <a:pt x="3823524" y="1121006"/>
                  <a:pt x="3821215" y="1123652"/>
                  <a:pt x="3819603" y="1126906"/>
                </a:cubicBezTo>
                <a:lnTo>
                  <a:pt x="3817550" y="1135788"/>
                </a:lnTo>
                <a:lnTo>
                  <a:pt x="3855704" y="1135788"/>
                </a:lnTo>
                <a:cubicBezTo>
                  <a:pt x="3855704" y="1131977"/>
                  <a:pt x="3854949" y="1128577"/>
                  <a:pt x="3853439" y="1125587"/>
                </a:cubicBezTo>
                <a:cubicBezTo>
                  <a:pt x="3851930" y="1122597"/>
                  <a:pt x="3849790" y="1120237"/>
                  <a:pt x="3847020" y="1118507"/>
                </a:cubicBezTo>
                <a:cubicBezTo>
                  <a:pt x="3844249" y="1116778"/>
                  <a:pt x="3840988" y="1115913"/>
                  <a:pt x="3837236" y="1115913"/>
                </a:cubicBezTo>
                <a:close/>
                <a:moveTo>
                  <a:pt x="3448997" y="1115913"/>
                </a:moveTo>
                <a:cubicBezTo>
                  <a:pt x="3444776" y="1115913"/>
                  <a:pt x="3441229" y="1116976"/>
                  <a:pt x="3438356" y="1119101"/>
                </a:cubicBezTo>
                <a:cubicBezTo>
                  <a:pt x="3435483" y="1121226"/>
                  <a:pt x="3433314" y="1124187"/>
                  <a:pt x="3431848" y="1127983"/>
                </a:cubicBezTo>
                <a:cubicBezTo>
                  <a:pt x="3430382" y="1131779"/>
                  <a:pt x="3429650" y="1136199"/>
                  <a:pt x="3429650" y="1141241"/>
                </a:cubicBezTo>
                <a:cubicBezTo>
                  <a:pt x="3429650" y="1146341"/>
                  <a:pt x="3430397" y="1150834"/>
                  <a:pt x="3431892" y="1154718"/>
                </a:cubicBezTo>
                <a:cubicBezTo>
                  <a:pt x="3433387" y="1158602"/>
                  <a:pt x="3435571" y="1161636"/>
                  <a:pt x="3438444" y="1163820"/>
                </a:cubicBezTo>
                <a:cubicBezTo>
                  <a:pt x="3441317" y="1166004"/>
                  <a:pt x="3444835" y="1167096"/>
                  <a:pt x="3448997" y="1167096"/>
                </a:cubicBezTo>
                <a:cubicBezTo>
                  <a:pt x="3453336" y="1167096"/>
                  <a:pt x="3456964" y="1165946"/>
                  <a:pt x="3459880" y="1163644"/>
                </a:cubicBezTo>
                <a:cubicBezTo>
                  <a:pt x="3462797" y="1161343"/>
                  <a:pt x="3464996" y="1158236"/>
                  <a:pt x="3466476" y="1154322"/>
                </a:cubicBezTo>
                <a:cubicBezTo>
                  <a:pt x="3467957" y="1150409"/>
                  <a:pt x="3468697" y="1146048"/>
                  <a:pt x="3468697" y="1141241"/>
                </a:cubicBezTo>
                <a:cubicBezTo>
                  <a:pt x="3468697" y="1136492"/>
                  <a:pt x="3467971" y="1132204"/>
                  <a:pt x="3466520" y="1128379"/>
                </a:cubicBezTo>
                <a:cubicBezTo>
                  <a:pt x="3465069" y="1124553"/>
                  <a:pt x="3462885" y="1121519"/>
                  <a:pt x="3459968" y="1119277"/>
                </a:cubicBezTo>
                <a:cubicBezTo>
                  <a:pt x="3457051" y="1117034"/>
                  <a:pt x="3453394" y="1115913"/>
                  <a:pt x="3448997" y="1115913"/>
                </a:cubicBezTo>
                <a:close/>
                <a:moveTo>
                  <a:pt x="3370687" y="1115913"/>
                </a:moveTo>
                <a:cubicBezTo>
                  <a:pt x="3366055" y="1115913"/>
                  <a:pt x="3362244" y="1117115"/>
                  <a:pt x="3359254" y="1119519"/>
                </a:cubicBezTo>
                <a:cubicBezTo>
                  <a:pt x="3356264" y="1121922"/>
                  <a:pt x="3354051" y="1125074"/>
                  <a:pt x="3352614" y="1128973"/>
                </a:cubicBezTo>
                <a:cubicBezTo>
                  <a:pt x="3351178" y="1132871"/>
                  <a:pt x="3350459" y="1137078"/>
                  <a:pt x="3350459" y="1141593"/>
                </a:cubicBezTo>
                <a:cubicBezTo>
                  <a:pt x="3350459" y="1146107"/>
                  <a:pt x="3351178" y="1150299"/>
                  <a:pt x="3352614" y="1154169"/>
                </a:cubicBezTo>
                <a:cubicBezTo>
                  <a:pt x="3354051" y="1158038"/>
                  <a:pt x="3356264" y="1161160"/>
                  <a:pt x="3359254" y="1163535"/>
                </a:cubicBezTo>
                <a:cubicBezTo>
                  <a:pt x="3362244" y="1165909"/>
                  <a:pt x="3366055" y="1167096"/>
                  <a:pt x="3370687" y="1167096"/>
                </a:cubicBezTo>
                <a:cubicBezTo>
                  <a:pt x="3375318" y="1167096"/>
                  <a:pt x="3379129" y="1165909"/>
                  <a:pt x="3382119" y="1163535"/>
                </a:cubicBezTo>
                <a:cubicBezTo>
                  <a:pt x="3385109" y="1161160"/>
                  <a:pt x="3387323" y="1158038"/>
                  <a:pt x="3388759" y="1154169"/>
                </a:cubicBezTo>
                <a:cubicBezTo>
                  <a:pt x="3390196" y="1150299"/>
                  <a:pt x="3390914" y="1146107"/>
                  <a:pt x="3390914" y="1141593"/>
                </a:cubicBezTo>
                <a:cubicBezTo>
                  <a:pt x="3390914" y="1137078"/>
                  <a:pt x="3390196" y="1132871"/>
                  <a:pt x="3388759" y="1128973"/>
                </a:cubicBezTo>
                <a:cubicBezTo>
                  <a:pt x="3387323" y="1125074"/>
                  <a:pt x="3385109" y="1121922"/>
                  <a:pt x="3382119" y="1119519"/>
                </a:cubicBezTo>
                <a:cubicBezTo>
                  <a:pt x="3379129" y="1117115"/>
                  <a:pt x="3375318" y="1115913"/>
                  <a:pt x="3370687" y="1115913"/>
                </a:cubicBezTo>
                <a:close/>
                <a:moveTo>
                  <a:pt x="3295339" y="1115913"/>
                </a:moveTo>
                <a:lnTo>
                  <a:pt x="3295339" y="1167096"/>
                </a:lnTo>
                <a:cubicBezTo>
                  <a:pt x="3298827" y="1167096"/>
                  <a:pt x="3301839" y="1166415"/>
                  <a:pt x="3304375" y="1165052"/>
                </a:cubicBezTo>
                <a:cubicBezTo>
                  <a:pt x="3306911" y="1163688"/>
                  <a:pt x="3309007" y="1161812"/>
                  <a:pt x="3310663" y="1159423"/>
                </a:cubicBezTo>
                <a:cubicBezTo>
                  <a:pt x="3312320" y="1157034"/>
                  <a:pt x="3313551" y="1154308"/>
                  <a:pt x="3314357" y="1151244"/>
                </a:cubicBezTo>
                <a:cubicBezTo>
                  <a:pt x="3315163" y="1148181"/>
                  <a:pt x="3315566" y="1144964"/>
                  <a:pt x="3315566" y="1141593"/>
                </a:cubicBezTo>
                <a:cubicBezTo>
                  <a:pt x="3315566" y="1137078"/>
                  <a:pt x="3314848" y="1132871"/>
                  <a:pt x="3313411" y="1128973"/>
                </a:cubicBezTo>
                <a:cubicBezTo>
                  <a:pt x="3311975" y="1125074"/>
                  <a:pt x="3309762" y="1121922"/>
                  <a:pt x="3306772" y="1119519"/>
                </a:cubicBezTo>
                <a:cubicBezTo>
                  <a:pt x="3303781" y="1117115"/>
                  <a:pt x="3299971" y="1115913"/>
                  <a:pt x="3295339" y="1115913"/>
                </a:cubicBezTo>
                <a:close/>
                <a:moveTo>
                  <a:pt x="3284962" y="1115913"/>
                </a:moveTo>
                <a:cubicBezTo>
                  <a:pt x="3281502" y="1115913"/>
                  <a:pt x="3278498" y="1116609"/>
                  <a:pt x="3275947" y="1118002"/>
                </a:cubicBezTo>
                <a:cubicBezTo>
                  <a:pt x="3273397" y="1119394"/>
                  <a:pt x="3271294" y="1121285"/>
                  <a:pt x="3269637" y="1123674"/>
                </a:cubicBezTo>
                <a:cubicBezTo>
                  <a:pt x="3267981" y="1126063"/>
                  <a:pt x="3266750" y="1128797"/>
                  <a:pt x="3265944" y="1131875"/>
                </a:cubicBezTo>
                <a:cubicBezTo>
                  <a:pt x="3265138" y="1134953"/>
                  <a:pt x="3264734" y="1138192"/>
                  <a:pt x="3264734" y="1141593"/>
                </a:cubicBezTo>
                <a:cubicBezTo>
                  <a:pt x="3264734" y="1146107"/>
                  <a:pt x="3265453" y="1150299"/>
                  <a:pt x="3266889" y="1154169"/>
                </a:cubicBezTo>
                <a:cubicBezTo>
                  <a:pt x="3268325" y="1158038"/>
                  <a:pt x="3270539" y="1161160"/>
                  <a:pt x="3273529" y="1163535"/>
                </a:cubicBezTo>
                <a:cubicBezTo>
                  <a:pt x="3276519" y="1165909"/>
                  <a:pt x="3280330" y="1167096"/>
                  <a:pt x="3284962" y="1167096"/>
                </a:cubicBezTo>
                <a:close/>
                <a:moveTo>
                  <a:pt x="2913311" y="1115913"/>
                </a:moveTo>
                <a:cubicBezTo>
                  <a:pt x="2909177" y="1115913"/>
                  <a:pt x="2905608" y="1116932"/>
                  <a:pt x="2902604" y="1118969"/>
                </a:cubicBezTo>
                <a:cubicBezTo>
                  <a:pt x="2899599" y="1121006"/>
                  <a:pt x="2897290" y="1123652"/>
                  <a:pt x="2895678" y="1126906"/>
                </a:cubicBezTo>
                <a:lnTo>
                  <a:pt x="2893625" y="1135788"/>
                </a:lnTo>
                <a:lnTo>
                  <a:pt x="2931779" y="1135788"/>
                </a:lnTo>
                <a:cubicBezTo>
                  <a:pt x="2931779" y="1131977"/>
                  <a:pt x="2931024" y="1128577"/>
                  <a:pt x="2929514" y="1125587"/>
                </a:cubicBezTo>
                <a:cubicBezTo>
                  <a:pt x="2928005" y="1122597"/>
                  <a:pt x="2925865" y="1120237"/>
                  <a:pt x="2923095" y="1118507"/>
                </a:cubicBezTo>
                <a:cubicBezTo>
                  <a:pt x="2920324" y="1116778"/>
                  <a:pt x="2917063" y="1115913"/>
                  <a:pt x="2913311" y="1115913"/>
                </a:cubicBezTo>
                <a:close/>
                <a:moveTo>
                  <a:pt x="2770612" y="1115913"/>
                </a:moveTo>
                <a:cubicBezTo>
                  <a:pt x="2765980" y="1115913"/>
                  <a:pt x="2762169" y="1117115"/>
                  <a:pt x="2759179" y="1119519"/>
                </a:cubicBezTo>
                <a:cubicBezTo>
                  <a:pt x="2756189" y="1121922"/>
                  <a:pt x="2753975" y="1125074"/>
                  <a:pt x="2752539" y="1128973"/>
                </a:cubicBezTo>
                <a:cubicBezTo>
                  <a:pt x="2751103" y="1132871"/>
                  <a:pt x="2750384" y="1137078"/>
                  <a:pt x="2750384" y="1141593"/>
                </a:cubicBezTo>
                <a:cubicBezTo>
                  <a:pt x="2750384" y="1146107"/>
                  <a:pt x="2751103" y="1150299"/>
                  <a:pt x="2752539" y="1154169"/>
                </a:cubicBezTo>
                <a:cubicBezTo>
                  <a:pt x="2753975" y="1158038"/>
                  <a:pt x="2756189" y="1161160"/>
                  <a:pt x="2759179" y="1163535"/>
                </a:cubicBezTo>
                <a:cubicBezTo>
                  <a:pt x="2762169" y="1165909"/>
                  <a:pt x="2765980" y="1167096"/>
                  <a:pt x="2770612" y="1167096"/>
                </a:cubicBezTo>
                <a:cubicBezTo>
                  <a:pt x="2775243" y="1167096"/>
                  <a:pt x="2779054" y="1165909"/>
                  <a:pt x="2782044" y="1163535"/>
                </a:cubicBezTo>
                <a:cubicBezTo>
                  <a:pt x="2785034" y="1161160"/>
                  <a:pt x="2787248" y="1158038"/>
                  <a:pt x="2788684" y="1154169"/>
                </a:cubicBezTo>
                <a:cubicBezTo>
                  <a:pt x="2790120" y="1150299"/>
                  <a:pt x="2790839" y="1146107"/>
                  <a:pt x="2790839" y="1141593"/>
                </a:cubicBezTo>
                <a:cubicBezTo>
                  <a:pt x="2790839" y="1137078"/>
                  <a:pt x="2790120" y="1132871"/>
                  <a:pt x="2788684" y="1128973"/>
                </a:cubicBezTo>
                <a:cubicBezTo>
                  <a:pt x="2787248" y="1125074"/>
                  <a:pt x="2785034" y="1121922"/>
                  <a:pt x="2782044" y="1119519"/>
                </a:cubicBezTo>
                <a:cubicBezTo>
                  <a:pt x="2779054" y="1117115"/>
                  <a:pt x="2775243" y="1115913"/>
                  <a:pt x="2770612" y="1115913"/>
                </a:cubicBezTo>
                <a:close/>
                <a:moveTo>
                  <a:pt x="2553647" y="1115913"/>
                </a:moveTo>
                <a:cubicBezTo>
                  <a:pt x="2549426" y="1115913"/>
                  <a:pt x="2545879" y="1116976"/>
                  <a:pt x="2543006" y="1119101"/>
                </a:cubicBezTo>
                <a:cubicBezTo>
                  <a:pt x="2540133" y="1121226"/>
                  <a:pt x="2537964" y="1124187"/>
                  <a:pt x="2536498" y="1127983"/>
                </a:cubicBezTo>
                <a:cubicBezTo>
                  <a:pt x="2535032" y="1131779"/>
                  <a:pt x="2534300" y="1136199"/>
                  <a:pt x="2534300" y="1141241"/>
                </a:cubicBezTo>
                <a:cubicBezTo>
                  <a:pt x="2534300" y="1146341"/>
                  <a:pt x="2535047" y="1150834"/>
                  <a:pt x="2536542" y="1154718"/>
                </a:cubicBezTo>
                <a:cubicBezTo>
                  <a:pt x="2538037" y="1158602"/>
                  <a:pt x="2540221" y="1161636"/>
                  <a:pt x="2543094" y="1163820"/>
                </a:cubicBezTo>
                <a:cubicBezTo>
                  <a:pt x="2545967" y="1166004"/>
                  <a:pt x="2549485" y="1167096"/>
                  <a:pt x="2553647" y="1167096"/>
                </a:cubicBezTo>
                <a:cubicBezTo>
                  <a:pt x="2557986" y="1167096"/>
                  <a:pt x="2561613" y="1165946"/>
                  <a:pt x="2564530" y="1163644"/>
                </a:cubicBezTo>
                <a:cubicBezTo>
                  <a:pt x="2567447" y="1161343"/>
                  <a:pt x="2569646" y="1158236"/>
                  <a:pt x="2571126" y="1154322"/>
                </a:cubicBezTo>
                <a:cubicBezTo>
                  <a:pt x="2572607" y="1150409"/>
                  <a:pt x="2573347" y="1146048"/>
                  <a:pt x="2573347" y="1141241"/>
                </a:cubicBezTo>
                <a:cubicBezTo>
                  <a:pt x="2573347" y="1136492"/>
                  <a:pt x="2572621" y="1132204"/>
                  <a:pt x="2571170" y="1128379"/>
                </a:cubicBezTo>
                <a:cubicBezTo>
                  <a:pt x="2569719" y="1124553"/>
                  <a:pt x="2567535" y="1121519"/>
                  <a:pt x="2564618" y="1119277"/>
                </a:cubicBezTo>
                <a:cubicBezTo>
                  <a:pt x="2561701" y="1117034"/>
                  <a:pt x="2558044" y="1115913"/>
                  <a:pt x="2553647" y="1115913"/>
                </a:cubicBezTo>
                <a:close/>
                <a:moveTo>
                  <a:pt x="2437237" y="1115913"/>
                </a:moveTo>
                <a:cubicBezTo>
                  <a:pt x="2432605" y="1115913"/>
                  <a:pt x="2428794" y="1117115"/>
                  <a:pt x="2425804" y="1119519"/>
                </a:cubicBezTo>
                <a:cubicBezTo>
                  <a:pt x="2422814" y="1121922"/>
                  <a:pt x="2420600" y="1125074"/>
                  <a:pt x="2419164" y="1128973"/>
                </a:cubicBezTo>
                <a:cubicBezTo>
                  <a:pt x="2417728" y="1132871"/>
                  <a:pt x="2417009" y="1137078"/>
                  <a:pt x="2417009" y="1141593"/>
                </a:cubicBezTo>
                <a:cubicBezTo>
                  <a:pt x="2417009" y="1146107"/>
                  <a:pt x="2417728" y="1150299"/>
                  <a:pt x="2419164" y="1154169"/>
                </a:cubicBezTo>
                <a:cubicBezTo>
                  <a:pt x="2420600" y="1158038"/>
                  <a:pt x="2422814" y="1161160"/>
                  <a:pt x="2425804" y="1163535"/>
                </a:cubicBezTo>
                <a:cubicBezTo>
                  <a:pt x="2428794" y="1165909"/>
                  <a:pt x="2432605" y="1167096"/>
                  <a:pt x="2437237" y="1167096"/>
                </a:cubicBezTo>
                <a:cubicBezTo>
                  <a:pt x="2441868" y="1167096"/>
                  <a:pt x="2445679" y="1165909"/>
                  <a:pt x="2448669" y="1163535"/>
                </a:cubicBezTo>
                <a:cubicBezTo>
                  <a:pt x="2451659" y="1161160"/>
                  <a:pt x="2453873" y="1158038"/>
                  <a:pt x="2455309" y="1154169"/>
                </a:cubicBezTo>
                <a:cubicBezTo>
                  <a:pt x="2456746" y="1150299"/>
                  <a:pt x="2457464" y="1146107"/>
                  <a:pt x="2457464" y="1141593"/>
                </a:cubicBezTo>
                <a:cubicBezTo>
                  <a:pt x="2457464" y="1137078"/>
                  <a:pt x="2456746" y="1132871"/>
                  <a:pt x="2455309" y="1128973"/>
                </a:cubicBezTo>
                <a:cubicBezTo>
                  <a:pt x="2453873" y="1125074"/>
                  <a:pt x="2451659" y="1121922"/>
                  <a:pt x="2448669" y="1119519"/>
                </a:cubicBezTo>
                <a:cubicBezTo>
                  <a:pt x="2445679" y="1117115"/>
                  <a:pt x="2441868" y="1115913"/>
                  <a:pt x="2437237" y="1115913"/>
                </a:cubicBezTo>
                <a:close/>
                <a:moveTo>
                  <a:pt x="2151487" y="1115913"/>
                </a:moveTo>
                <a:cubicBezTo>
                  <a:pt x="2146855" y="1115913"/>
                  <a:pt x="2143044" y="1117115"/>
                  <a:pt x="2140054" y="1119519"/>
                </a:cubicBezTo>
                <a:cubicBezTo>
                  <a:pt x="2137064" y="1121922"/>
                  <a:pt x="2134851" y="1125074"/>
                  <a:pt x="2133414" y="1128973"/>
                </a:cubicBezTo>
                <a:cubicBezTo>
                  <a:pt x="2131978" y="1132871"/>
                  <a:pt x="2131260" y="1137078"/>
                  <a:pt x="2131260" y="1141593"/>
                </a:cubicBezTo>
                <a:cubicBezTo>
                  <a:pt x="2131260" y="1146107"/>
                  <a:pt x="2131978" y="1150299"/>
                  <a:pt x="2133414" y="1154169"/>
                </a:cubicBezTo>
                <a:cubicBezTo>
                  <a:pt x="2134851" y="1158038"/>
                  <a:pt x="2137064" y="1161160"/>
                  <a:pt x="2140054" y="1163535"/>
                </a:cubicBezTo>
                <a:cubicBezTo>
                  <a:pt x="2143044" y="1165909"/>
                  <a:pt x="2146855" y="1167096"/>
                  <a:pt x="2151487" y="1167096"/>
                </a:cubicBezTo>
                <a:cubicBezTo>
                  <a:pt x="2156118" y="1167096"/>
                  <a:pt x="2159929" y="1165909"/>
                  <a:pt x="2162919" y="1163535"/>
                </a:cubicBezTo>
                <a:cubicBezTo>
                  <a:pt x="2165909" y="1161160"/>
                  <a:pt x="2168123" y="1158038"/>
                  <a:pt x="2169559" y="1154169"/>
                </a:cubicBezTo>
                <a:cubicBezTo>
                  <a:pt x="2170996" y="1150299"/>
                  <a:pt x="2171714" y="1146107"/>
                  <a:pt x="2171714" y="1141593"/>
                </a:cubicBezTo>
                <a:cubicBezTo>
                  <a:pt x="2171714" y="1137078"/>
                  <a:pt x="2170996" y="1132871"/>
                  <a:pt x="2169559" y="1128973"/>
                </a:cubicBezTo>
                <a:cubicBezTo>
                  <a:pt x="2168123" y="1125074"/>
                  <a:pt x="2165909" y="1121922"/>
                  <a:pt x="2162919" y="1119519"/>
                </a:cubicBezTo>
                <a:cubicBezTo>
                  <a:pt x="2159929" y="1117115"/>
                  <a:pt x="2156118" y="1115913"/>
                  <a:pt x="2151487" y="1115913"/>
                </a:cubicBezTo>
                <a:close/>
                <a:moveTo>
                  <a:pt x="1941761" y="1115913"/>
                </a:moveTo>
                <a:cubicBezTo>
                  <a:pt x="1937627" y="1115913"/>
                  <a:pt x="1934058" y="1116932"/>
                  <a:pt x="1931054" y="1118969"/>
                </a:cubicBezTo>
                <a:cubicBezTo>
                  <a:pt x="1928049" y="1121006"/>
                  <a:pt x="1925740" y="1123652"/>
                  <a:pt x="1924128" y="1126906"/>
                </a:cubicBezTo>
                <a:lnTo>
                  <a:pt x="1922075" y="1135788"/>
                </a:lnTo>
                <a:lnTo>
                  <a:pt x="1960229" y="1135788"/>
                </a:lnTo>
                <a:cubicBezTo>
                  <a:pt x="1960229" y="1131977"/>
                  <a:pt x="1959474" y="1128577"/>
                  <a:pt x="1957964" y="1125587"/>
                </a:cubicBezTo>
                <a:cubicBezTo>
                  <a:pt x="1956455" y="1122597"/>
                  <a:pt x="1954315" y="1120237"/>
                  <a:pt x="1951545" y="1118507"/>
                </a:cubicBezTo>
                <a:cubicBezTo>
                  <a:pt x="1948774" y="1116778"/>
                  <a:pt x="1945513" y="1115913"/>
                  <a:pt x="1941761" y="1115913"/>
                </a:cubicBezTo>
                <a:close/>
                <a:moveTo>
                  <a:pt x="1789537" y="1115913"/>
                </a:moveTo>
                <a:cubicBezTo>
                  <a:pt x="1784905" y="1115913"/>
                  <a:pt x="1781094" y="1117115"/>
                  <a:pt x="1778104" y="1119519"/>
                </a:cubicBezTo>
                <a:cubicBezTo>
                  <a:pt x="1775114" y="1121922"/>
                  <a:pt x="1772901" y="1125074"/>
                  <a:pt x="1771464" y="1128973"/>
                </a:cubicBezTo>
                <a:cubicBezTo>
                  <a:pt x="1770028" y="1132871"/>
                  <a:pt x="1769310" y="1137078"/>
                  <a:pt x="1769310" y="1141593"/>
                </a:cubicBezTo>
                <a:cubicBezTo>
                  <a:pt x="1769310" y="1146107"/>
                  <a:pt x="1770028" y="1150299"/>
                  <a:pt x="1771464" y="1154169"/>
                </a:cubicBezTo>
                <a:cubicBezTo>
                  <a:pt x="1772901" y="1158038"/>
                  <a:pt x="1775114" y="1161160"/>
                  <a:pt x="1778104" y="1163535"/>
                </a:cubicBezTo>
                <a:cubicBezTo>
                  <a:pt x="1781094" y="1165909"/>
                  <a:pt x="1784905" y="1167096"/>
                  <a:pt x="1789537" y="1167096"/>
                </a:cubicBezTo>
                <a:cubicBezTo>
                  <a:pt x="1794168" y="1167096"/>
                  <a:pt x="1797979" y="1165909"/>
                  <a:pt x="1800969" y="1163535"/>
                </a:cubicBezTo>
                <a:cubicBezTo>
                  <a:pt x="1803959" y="1161160"/>
                  <a:pt x="1806173" y="1158038"/>
                  <a:pt x="1807609" y="1154169"/>
                </a:cubicBezTo>
                <a:cubicBezTo>
                  <a:pt x="1809046" y="1150299"/>
                  <a:pt x="1809764" y="1146107"/>
                  <a:pt x="1809764" y="1141593"/>
                </a:cubicBezTo>
                <a:cubicBezTo>
                  <a:pt x="1809764" y="1137078"/>
                  <a:pt x="1809046" y="1132871"/>
                  <a:pt x="1807609" y="1128973"/>
                </a:cubicBezTo>
                <a:cubicBezTo>
                  <a:pt x="1806173" y="1125074"/>
                  <a:pt x="1803959" y="1121922"/>
                  <a:pt x="1800969" y="1119519"/>
                </a:cubicBezTo>
                <a:cubicBezTo>
                  <a:pt x="1797979" y="1117115"/>
                  <a:pt x="1794168" y="1115913"/>
                  <a:pt x="1789537" y="1115913"/>
                </a:cubicBezTo>
                <a:close/>
                <a:moveTo>
                  <a:pt x="1715447" y="1115913"/>
                </a:moveTo>
                <a:cubicBezTo>
                  <a:pt x="1711226" y="1115913"/>
                  <a:pt x="1707679" y="1116976"/>
                  <a:pt x="1704806" y="1119101"/>
                </a:cubicBezTo>
                <a:cubicBezTo>
                  <a:pt x="1701933" y="1121226"/>
                  <a:pt x="1699764" y="1124187"/>
                  <a:pt x="1698298" y="1127983"/>
                </a:cubicBezTo>
                <a:cubicBezTo>
                  <a:pt x="1696832" y="1131779"/>
                  <a:pt x="1696100" y="1136199"/>
                  <a:pt x="1696100" y="1141241"/>
                </a:cubicBezTo>
                <a:cubicBezTo>
                  <a:pt x="1696100" y="1146341"/>
                  <a:pt x="1696847" y="1150834"/>
                  <a:pt x="1698342" y="1154718"/>
                </a:cubicBezTo>
                <a:cubicBezTo>
                  <a:pt x="1699837" y="1158602"/>
                  <a:pt x="1702021" y="1161636"/>
                  <a:pt x="1704894" y="1163820"/>
                </a:cubicBezTo>
                <a:cubicBezTo>
                  <a:pt x="1707767" y="1166004"/>
                  <a:pt x="1711285" y="1167096"/>
                  <a:pt x="1715447" y="1167096"/>
                </a:cubicBezTo>
                <a:cubicBezTo>
                  <a:pt x="1719786" y="1167096"/>
                  <a:pt x="1723414" y="1165946"/>
                  <a:pt x="1726330" y="1163644"/>
                </a:cubicBezTo>
                <a:cubicBezTo>
                  <a:pt x="1729247" y="1161343"/>
                  <a:pt x="1731446" y="1158236"/>
                  <a:pt x="1732926" y="1154322"/>
                </a:cubicBezTo>
                <a:cubicBezTo>
                  <a:pt x="1734407" y="1150409"/>
                  <a:pt x="1735147" y="1146048"/>
                  <a:pt x="1735147" y="1141241"/>
                </a:cubicBezTo>
                <a:cubicBezTo>
                  <a:pt x="1735147" y="1136492"/>
                  <a:pt x="1734421" y="1132204"/>
                  <a:pt x="1732970" y="1128379"/>
                </a:cubicBezTo>
                <a:cubicBezTo>
                  <a:pt x="1731519" y="1124553"/>
                  <a:pt x="1729335" y="1121519"/>
                  <a:pt x="1726418" y="1119277"/>
                </a:cubicBezTo>
                <a:cubicBezTo>
                  <a:pt x="1723502" y="1117034"/>
                  <a:pt x="1719844" y="1115913"/>
                  <a:pt x="1715447" y="1115913"/>
                </a:cubicBezTo>
                <a:close/>
                <a:moveTo>
                  <a:pt x="1436936" y="1115913"/>
                </a:moveTo>
                <a:cubicBezTo>
                  <a:pt x="1432802" y="1115913"/>
                  <a:pt x="1429233" y="1116932"/>
                  <a:pt x="1426229" y="1118969"/>
                </a:cubicBezTo>
                <a:cubicBezTo>
                  <a:pt x="1423224" y="1121006"/>
                  <a:pt x="1420915" y="1123652"/>
                  <a:pt x="1419303" y="1126906"/>
                </a:cubicBezTo>
                <a:lnTo>
                  <a:pt x="1417250" y="1135788"/>
                </a:lnTo>
                <a:lnTo>
                  <a:pt x="1455404" y="1135788"/>
                </a:lnTo>
                <a:cubicBezTo>
                  <a:pt x="1455404" y="1131977"/>
                  <a:pt x="1454649" y="1128577"/>
                  <a:pt x="1453139" y="1125587"/>
                </a:cubicBezTo>
                <a:cubicBezTo>
                  <a:pt x="1451630" y="1122597"/>
                  <a:pt x="1449490" y="1120237"/>
                  <a:pt x="1446719" y="1118507"/>
                </a:cubicBezTo>
                <a:cubicBezTo>
                  <a:pt x="1443949" y="1116778"/>
                  <a:pt x="1440688" y="1115913"/>
                  <a:pt x="1436936" y="1115913"/>
                </a:cubicBezTo>
                <a:close/>
                <a:moveTo>
                  <a:pt x="1027361" y="1115913"/>
                </a:moveTo>
                <a:cubicBezTo>
                  <a:pt x="1023227" y="1115913"/>
                  <a:pt x="1019658" y="1116932"/>
                  <a:pt x="1016654" y="1118969"/>
                </a:cubicBezTo>
                <a:cubicBezTo>
                  <a:pt x="1013649" y="1121006"/>
                  <a:pt x="1011340" y="1123652"/>
                  <a:pt x="1009728" y="1126906"/>
                </a:cubicBezTo>
                <a:lnTo>
                  <a:pt x="1007675" y="1135788"/>
                </a:lnTo>
                <a:lnTo>
                  <a:pt x="1045829" y="1135788"/>
                </a:lnTo>
                <a:cubicBezTo>
                  <a:pt x="1045829" y="1131977"/>
                  <a:pt x="1045074" y="1128577"/>
                  <a:pt x="1043564" y="1125587"/>
                </a:cubicBezTo>
                <a:cubicBezTo>
                  <a:pt x="1042055" y="1122597"/>
                  <a:pt x="1039915" y="1120237"/>
                  <a:pt x="1037144" y="1118507"/>
                </a:cubicBezTo>
                <a:cubicBezTo>
                  <a:pt x="1034374" y="1116778"/>
                  <a:pt x="1031113" y="1115913"/>
                  <a:pt x="1027361" y="1115913"/>
                </a:cubicBezTo>
                <a:close/>
                <a:moveTo>
                  <a:pt x="665587" y="1115913"/>
                </a:moveTo>
                <a:cubicBezTo>
                  <a:pt x="660955" y="1115913"/>
                  <a:pt x="657144" y="1117115"/>
                  <a:pt x="654154" y="1119519"/>
                </a:cubicBezTo>
                <a:cubicBezTo>
                  <a:pt x="651164" y="1121922"/>
                  <a:pt x="648951" y="1125074"/>
                  <a:pt x="647514" y="1128973"/>
                </a:cubicBezTo>
                <a:cubicBezTo>
                  <a:pt x="646078" y="1132871"/>
                  <a:pt x="645360" y="1137078"/>
                  <a:pt x="645360" y="1141593"/>
                </a:cubicBezTo>
                <a:cubicBezTo>
                  <a:pt x="645360" y="1146107"/>
                  <a:pt x="646078" y="1150299"/>
                  <a:pt x="647514" y="1154169"/>
                </a:cubicBezTo>
                <a:cubicBezTo>
                  <a:pt x="648951" y="1158038"/>
                  <a:pt x="651164" y="1161160"/>
                  <a:pt x="654154" y="1163535"/>
                </a:cubicBezTo>
                <a:cubicBezTo>
                  <a:pt x="657144" y="1165909"/>
                  <a:pt x="660955" y="1167096"/>
                  <a:pt x="665587" y="1167096"/>
                </a:cubicBezTo>
                <a:cubicBezTo>
                  <a:pt x="670218" y="1167096"/>
                  <a:pt x="674029" y="1165909"/>
                  <a:pt x="677019" y="1163535"/>
                </a:cubicBezTo>
                <a:cubicBezTo>
                  <a:pt x="680009" y="1161160"/>
                  <a:pt x="682223" y="1158038"/>
                  <a:pt x="683659" y="1154169"/>
                </a:cubicBezTo>
                <a:cubicBezTo>
                  <a:pt x="685096" y="1150299"/>
                  <a:pt x="685814" y="1146107"/>
                  <a:pt x="685814" y="1141593"/>
                </a:cubicBezTo>
                <a:cubicBezTo>
                  <a:pt x="685814" y="1137078"/>
                  <a:pt x="685096" y="1132871"/>
                  <a:pt x="683659" y="1128973"/>
                </a:cubicBezTo>
                <a:cubicBezTo>
                  <a:pt x="682223" y="1125074"/>
                  <a:pt x="680009" y="1121922"/>
                  <a:pt x="677019" y="1119519"/>
                </a:cubicBezTo>
                <a:cubicBezTo>
                  <a:pt x="674029" y="1117115"/>
                  <a:pt x="670218" y="1115913"/>
                  <a:pt x="665587" y="1115913"/>
                </a:cubicBezTo>
                <a:close/>
                <a:moveTo>
                  <a:pt x="513011" y="1115913"/>
                </a:moveTo>
                <a:cubicBezTo>
                  <a:pt x="508879" y="1115913"/>
                  <a:pt x="505308" y="1116932"/>
                  <a:pt x="502305" y="1118969"/>
                </a:cubicBezTo>
                <a:cubicBezTo>
                  <a:pt x="499300" y="1121006"/>
                  <a:pt x="496990" y="1123652"/>
                  <a:pt x="495378" y="1126906"/>
                </a:cubicBezTo>
                <a:lnTo>
                  <a:pt x="493325" y="1135788"/>
                </a:lnTo>
                <a:lnTo>
                  <a:pt x="531479" y="1135788"/>
                </a:lnTo>
                <a:cubicBezTo>
                  <a:pt x="531479" y="1131977"/>
                  <a:pt x="530724" y="1128577"/>
                  <a:pt x="529214" y="1125587"/>
                </a:cubicBezTo>
                <a:cubicBezTo>
                  <a:pt x="527705" y="1122597"/>
                  <a:pt x="525565" y="1120237"/>
                  <a:pt x="522795" y="1118507"/>
                </a:cubicBezTo>
                <a:cubicBezTo>
                  <a:pt x="520026" y="1116778"/>
                  <a:pt x="516763" y="1115913"/>
                  <a:pt x="513011" y="1115913"/>
                </a:cubicBezTo>
                <a:close/>
                <a:moveTo>
                  <a:pt x="3886173" y="1107470"/>
                </a:moveTo>
                <a:lnTo>
                  <a:pt x="3896550" y="1107470"/>
                </a:lnTo>
                <a:lnTo>
                  <a:pt x="3896550" y="1159709"/>
                </a:lnTo>
                <a:lnTo>
                  <a:pt x="3929090" y="1107470"/>
                </a:lnTo>
                <a:lnTo>
                  <a:pt x="3941050" y="1107470"/>
                </a:lnTo>
                <a:lnTo>
                  <a:pt x="3941050" y="1175011"/>
                </a:lnTo>
                <a:lnTo>
                  <a:pt x="3930673" y="1175011"/>
                </a:lnTo>
                <a:lnTo>
                  <a:pt x="3930673" y="1122772"/>
                </a:lnTo>
                <a:lnTo>
                  <a:pt x="3898309" y="1175011"/>
                </a:lnTo>
                <a:lnTo>
                  <a:pt x="3886173" y="1175011"/>
                </a:lnTo>
                <a:close/>
                <a:moveTo>
                  <a:pt x="3733773" y="1107470"/>
                </a:moveTo>
                <a:lnTo>
                  <a:pt x="3744150" y="1107470"/>
                </a:lnTo>
                <a:lnTo>
                  <a:pt x="3744150" y="1159709"/>
                </a:lnTo>
                <a:lnTo>
                  <a:pt x="3776690" y="1107470"/>
                </a:lnTo>
                <a:lnTo>
                  <a:pt x="3788650" y="1107470"/>
                </a:lnTo>
                <a:lnTo>
                  <a:pt x="3788650" y="1175011"/>
                </a:lnTo>
                <a:lnTo>
                  <a:pt x="3778273" y="1175011"/>
                </a:lnTo>
                <a:lnTo>
                  <a:pt x="3778273" y="1122772"/>
                </a:lnTo>
                <a:lnTo>
                  <a:pt x="3745909" y="1175011"/>
                </a:lnTo>
                <a:lnTo>
                  <a:pt x="3733773" y="1175011"/>
                </a:lnTo>
                <a:close/>
                <a:moveTo>
                  <a:pt x="3657573" y="1107470"/>
                </a:moveTo>
                <a:lnTo>
                  <a:pt x="3667950" y="1107470"/>
                </a:lnTo>
                <a:lnTo>
                  <a:pt x="3667950" y="1165337"/>
                </a:lnTo>
                <a:lnTo>
                  <a:pt x="3700314" y="1165337"/>
                </a:lnTo>
                <a:lnTo>
                  <a:pt x="3700314" y="1107470"/>
                </a:lnTo>
                <a:lnTo>
                  <a:pt x="3710691" y="1107470"/>
                </a:lnTo>
                <a:lnTo>
                  <a:pt x="3710691" y="1165337"/>
                </a:lnTo>
                <a:lnTo>
                  <a:pt x="3721069" y="1165337"/>
                </a:lnTo>
                <a:lnTo>
                  <a:pt x="3721069" y="1196821"/>
                </a:lnTo>
                <a:lnTo>
                  <a:pt x="3710691" y="1196821"/>
                </a:lnTo>
                <a:lnTo>
                  <a:pt x="3710691" y="1175011"/>
                </a:lnTo>
                <a:lnTo>
                  <a:pt x="3657573" y="1175011"/>
                </a:lnTo>
                <a:close/>
                <a:moveTo>
                  <a:pt x="3495648" y="1107470"/>
                </a:moveTo>
                <a:lnTo>
                  <a:pt x="3499694" y="1107470"/>
                </a:lnTo>
                <a:lnTo>
                  <a:pt x="3506025" y="1107470"/>
                </a:lnTo>
                <a:lnTo>
                  <a:pt x="3509367" y="1107470"/>
                </a:lnTo>
                <a:lnTo>
                  <a:pt x="3532585" y="1160940"/>
                </a:lnTo>
                <a:lnTo>
                  <a:pt x="3556154" y="1107470"/>
                </a:lnTo>
                <a:lnTo>
                  <a:pt x="3559144" y="1107470"/>
                </a:lnTo>
                <a:lnTo>
                  <a:pt x="3566003" y="1107470"/>
                </a:lnTo>
                <a:lnTo>
                  <a:pt x="3569521" y="1107470"/>
                </a:lnTo>
                <a:lnTo>
                  <a:pt x="3569521" y="1175011"/>
                </a:lnTo>
                <a:lnTo>
                  <a:pt x="3559144" y="1175011"/>
                </a:lnTo>
                <a:lnTo>
                  <a:pt x="3559144" y="1123338"/>
                </a:lnTo>
                <a:lnTo>
                  <a:pt x="3536806" y="1175011"/>
                </a:lnTo>
                <a:lnTo>
                  <a:pt x="3528363" y="1175011"/>
                </a:lnTo>
                <a:lnTo>
                  <a:pt x="3506025" y="1122387"/>
                </a:lnTo>
                <a:lnTo>
                  <a:pt x="3506025" y="1175011"/>
                </a:lnTo>
                <a:lnTo>
                  <a:pt x="3495648" y="1175011"/>
                </a:lnTo>
                <a:close/>
                <a:moveTo>
                  <a:pt x="3181323" y="1107470"/>
                </a:moveTo>
                <a:lnTo>
                  <a:pt x="3191700" y="1107470"/>
                </a:lnTo>
                <a:lnTo>
                  <a:pt x="3191700" y="1136492"/>
                </a:lnTo>
                <a:lnTo>
                  <a:pt x="3224064" y="1136492"/>
                </a:lnTo>
                <a:lnTo>
                  <a:pt x="3224064" y="1107470"/>
                </a:lnTo>
                <a:lnTo>
                  <a:pt x="3234441" y="1107470"/>
                </a:lnTo>
                <a:lnTo>
                  <a:pt x="3234441" y="1175011"/>
                </a:lnTo>
                <a:lnTo>
                  <a:pt x="3224064" y="1175011"/>
                </a:lnTo>
                <a:lnTo>
                  <a:pt x="3224064" y="1146166"/>
                </a:lnTo>
                <a:lnTo>
                  <a:pt x="3191700" y="1146166"/>
                </a:lnTo>
                <a:lnTo>
                  <a:pt x="3191700" y="1175011"/>
                </a:lnTo>
                <a:lnTo>
                  <a:pt x="3181323" y="1175011"/>
                </a:lnTo>
                <a:close/>
                <a:moveTo>
                  <a:pt x="3105123" y="1107470"/>
                </a:moveTo>
                <a:lnTo>
                  <a:pt x="3115500" y="1107470"/>
                </a:lnTo>
                <a:lnTo>
                  <a:pt x="3115500" y="1159709"/>
                </a:lnTo>
                <a:lnTo>
                  <a:pt x="3148040" y="1107470"/>
                </a:lnTo>
                <a:lnTo>
                  <a:pt x="3160000" y="1107470"/>
                </a:lnTo>
                <a:lnTo>
                  <a:pt x="3160000" y="1175011"/>
                </a:lnTo>
                <a:lnTo>
                  <a:pt x="3149623" y="1175011"/>
                </a:lnTo>
                <a:lnTo>
                  <a:pt x="3149623" y="1122772"/>
                </a:lnTo>
                <a:lnTo>
                  <a:pt x="3117259" y="1175011"/>
                </a:lnTo>
                <a:lnTo>
                  <a:pt x="3105123" y="1175011"/>
                </a:lnTo>
                <a:close/>
                <a:moveTo>
                  <a:pt x="2815504" y="1107470"/>
                </a:moveTo>
                <a:lnTo>
                  <a:pt x="2870381" y="1107470"/>
                </a:lnTo>
                <a:lnTo>
                  <a:pt x="2870381" y="1117144"/>
                </a:lnTo>
                <a:lnTo>
                  <a:pt x="2848219" y="1117144"/>
                </a:lnTo>
                <a:lnTo>
                  <a:pt x="2848219" y="1175011"/>
                </a:lnTo>
                <a:lnTo>
                  <a:pt x="2837841" y="1175011"/>
                </a:lnTo>
                <a:lnTo>
                  <a:pt x="2837841" y="1117144"/>
                </a:lnTo>
                <a:lnTo>
                  <a:pt x="2815504" y="1117144"/>
                </a:lnTo>
                <a:close/>
                <a:moveTo>
                  <a:pt x="2333598" y="1107470"/>
                </a:moveTo>
                <a:lnTo>
                  <a:pt x="2386716" y="1107470"/>
                </a:lnTo>
                <a:lnTo>
                  <a:pt x="2386716" y="1175011"/>
                </a:lnTo>
                <a:lnTo>
                  <a:pt x="2376339" y="1175011"/>
                </a:lnTo>
                <a:lnTo>
                  <a:pt x="2376339" y="1117144"/>
                </a:lnTo>
                <a:lnTo>
                  <a:pt x="2343975" y="1117144"/>
                </a:lnTo>
                <a:lnTo>
                  <a:pt x="2343975" y="1175011"/>
                </a:lnTo>
                <a:lnTo>
                  <a:pt x="2333598" y="1175011"/>
                </a:lnTo>
                <a:close/>
                <a:moveTo>
                  <a:pt x="2200248" y="1107470"/>
                </a:moveTo>
                <a:lnTo>
                  <a:pt x="2227863" y="1107470"/>
                </a:lnTo>
                <a:cubicBezTo>
                  <a:pt x="2235133" y="1107470"/>
                  <a:pt x="2240908" y="1109112"/>
                  <a:pt x="2245187" y="1112395"/>
                </a:cubicBezTo>
                <a:cubicBezTo>
                  <a:pt x="2249467" y="1115678"/>
                  <a:pt x="2251607" y="1120017"/>
                  <a:pt x="2251607" y="1125411"/>
                </a:cubicBezTo>
                <a:cubicBezTo>
                  <a:pt x="2251607" y="1129515"/>
                  <a:pt x="2250391" y="1132688"/>
                  <a:pt x="2247958" y="1134931"/>
                </a:cubicBezTo>
                <a:cubicBezTo>
                  <a:pt x="2245525" y="1137173"/>
                  <a:pt x="2242403" y="1138690"/>
                  <a:pt x="2238592" y="1139482"/>
                </a:cubicBezTo>
                <a:cubicBezTo>
                  <a:pt x="2241083" y="1139834"/>
                  <a:pt x="2243509" y="1140713"/>
                  <a:pt x="2245869" y="1142120"/>
                </a:cubicBezTo>
                <a:cubicBezTo>
                  <a:pt x="2248229" y="1143527"/>
                  <a:pt x="2250186" y="1145455"/>
                  <a:pt x="2251739" y="1147903"/>
                </a:cubicBezTo>
                <a:cubicBezTo>
                  <a:pt x="2253293" y="1150350"/>
                  <a:pt x="2254070" y="1153348"/>
                  <a:pt x="2254070" y="1156895"/>
                </a:cubicBezTo>
                <a:cubicBezTo>
                  <a:pt x="2254070" y="1160354"/>
                  <a:pt x="2253190" y="1163447"/>
                  <a:pt x="2251432" y="1166173"/>
                </a:cubicBezTo>
                <a:cubicBezTo>
                  <a:pt x="2249673" y="1168899"/>
                  <a:pt x="2247151" y="1171054"/>
                  <a:pt x="2243868" y="1172637"/>
                </a:cubicBezTo>
                <a:cubicBezTo>
                  <a:pt x="2240585" y="1174220"/>
                  <a:pt x="2236657" y="1175011"/>
                  <a:pt x="2232084" y="1175011"/>
                </a:cubicBezTo>
                <a:lnTo>
                  <a:pt x="2200248" y="1175011"/>
                </a:lnTo>
                <a:close/>
                <a:moveTo>
                  <a:pt x="1838298" y="1107470"/>
                </a:moveTo>
                <a:lnTo>
                  <a:pt x="1848676" y="1107470"/>
                </a:lnTo>
                <a:lnTo>
                  <a:pt x="1848676" y="1165337"/>
                </a:lnTo>
                <a:lnTo>
                  <a:pt x="1881039" y="1165337"/>
                </a:lnTo>
                <a:lnTo>
                  <a:pt x="1881039" y="1107470"/>
                </a:lnTo>
                <a:lnTo>
                  <a:pt x="1891416" y="1107470"/>
                </a:lnTo>
                <a:lnTo>
                  <a:pt x="1891416" y="1165337"/>
                </a:lnTo>
                <a:lnTo>
                  <a:pt x="1901794" y="1165337"/>
                </a:lnTo>
                <a:lnTo>
                  <a:pt x="1901794" y="1196821"/>
                </a:lnTo>
                <a:lnTo>
                  <a:pt x="1891416" y="1196821"/>
                </a:lnTo>
                <a:lnTo>
                  <a:pt x="1891416" y="1175011"/>
                </a:lnTo>
                <a:lnTo>
                  <a:pt x="1838298" y="1175011"/>
                </a:lnTo>
                <a:close/>
                <a:moveTo>
                  <a:pt x="1609698" y="1107470"/>
                </a:moveTo>
                <a:lnTo>
                  <a:pt x="1662816" y="1107470"/>
                </a:lnTo>
                <a:lnTo>
                  <a:pt x="1662816" y="1175011"/>
                </a:lnTo>
                <a:lnTo>
                  <a:pt x="1652439" y="1175011"/>
                </a:lnTo>
                <a:lnTo>
                  <a:pt x="1652439" y="1117144"/>
                </a:lnTo>
                <a:lnTo>
                  <a:pt x="1620076" y="1117144"/>
                </a:lnTo>
                <a:lnTo>
                  <a:pt x="1620076" y="1175011"/>
                </a:lnTo>
                <a:lnTo>
                  <a:pt x="1609698" y="1175011"/>
                </a:lnTo>
                <a:close/>
                <a:moveTo>
                  <a:pt x="1333473" y="1107470"/>
                </a:moveTo>
                <a:lnTo>
                  <a:pt x="1343851" y="1107470"/>
                </a:lnTo>
                <a:lnTo>
                  <a:pt x="1343851" y="1136492"/>
                </a:lnTo>
                <a:lnTo>
                  <a:pt x="1376214" y="1136492"/>
                </a:lnTo>
                <a:lnTo>
                  <a:pt x="1376214" y="1107470"/>
                </a:lnTo>
                <a:lnTo>
                  <a:pt x="1386591" y="1107470"/>
                </a:lnTo>
                <a:lnTo>
                  <a:pt x="1386591" y="1175011"/>
                </a:lnTo>
                <a:lnTo>
                  <a:pt x="1376214" y="1175011"/>
                </a:lnTo>
                <a:lnTo>
                  <a:pt x="1376214" y="1146166"/>
                </a:lnTo>
                <a:lnTo>
                  <a:pt x="1343851" y="1146166"/>
                </a:lnTo>
                <a:lnTo>
                  <a:pt x="1343851" y="1175011"/>
                </a:lnTo>
                <a:lnTo>
                  <a:pt x="1333473" y="1175011"/>
                </a:lnTo>
                <a:close/>
                <a:moveTo>
                  <a:pt x="1200123" y="1107470"/>
                </a:moveTo>
                <a:lnTo>
                  <a:pt x="1210501" y="1107470"/>
                </a:lnTo>
                <a:lnTo>
                  <a:pt x="1210501" y="1159709"/>
                </a:lnTo>
                <a:lnTo>
                  <a:pt x="1243040" y="1107470"/>
                </a:lnTo>
                <a:lnTo>
                  <a:pt x="1255000" y="1107470"/>
                </a:lnTo>
                <a:lnTo>
                  <a:pt x="1255000" y="1175011"/>
                </a:lnTo>
                <a:lnTo>
                  <a:pt x="1244623" y="1175011"/>
                </a:lnTo>
                <a:lnTo>
                  <a:pt x="1244623" y="1122772"/>
                </a:lnTo>
                <a:lnTo>
                  <a:pt x="1212259" y="1175011"/>
                </a:lnTo>
                <a:lnTo>
                  <a:pt x="1200123" y="1175011"/>
                </a:lnTo>
                <a:close/>
                <a:moveTo>
                  <a:pt x="923898" y="1107470"/>
                </a:moveTo>
                <a:lnTo>
                  <a:pt x="934275" y="1107470"/>
                </a:lnTo>
                <a:lnTo>
                  <a:pt x="934275" y="1159709"/>
                </a:lnTo>
                <a:lnTo>
                  <a:pt x="966815" y="1107470"/>
                </a:lnTo>
                <a:lnTo>
                  <a:pt x="978775" y="1107470"/>
                </a:lnTo>
                <a:lnTo>
                  <a:pt x="978775" y="1175011"/>
                </a:lnTo>
                <a:lnTo>
                  <a:pt x="968398" y="1175011"/>
                </a:lnTo>
                <a:lnTo>
                  <a:pt x="968398" y="1122772"/>
                </a:lnTo>
                <a:lnTo>
                  <a:pt x="936034" y="1175011"/>
                </a:lnTo>
                <a:lnTo>
                  <a:pt x="923898" y="1175011"/>
                </a:lnTo>
                <a:close/>
                <a:moveTo>
                  <a:pt x="847698" y="1107470"/>
                </a:moveTo>
                <a:lnTo>
                  <a:pt x="858075" y="1107470"/>
                </a:lnTo>
                <a:lnTo>
                  <a:pt x="858075" y="1136492"/>
                </a:lnTo>
                <a:lnTo>
                  <a:pt x="890439" y="1136492"/>
                </a:lnTo>
                <a:lnTo>
                  <a:pt x="890439" y="1107470"/>
                </a:lnTo>
                <a:lnTo>
                  <a:pt x="900816" y="1107470"/>
                </a:lnTo>
                <a:lnTo>
                  <a:pt x="900816" y="1175011"/>
                </a:lnTo>
                <a:lnTo>
                  <a:pt x="890439" y="1175011"/>
                </a:lnTo>
                <a:lnTo>
                  <a:pt x="890439" y="1146166"/>
                </a:lnTo>
                <a:lnTo>
                  <a:pt x="858075" y="1146166"/>
                </a:lnTo>
                <a:lnTo>
                  <a:pt x="858075" y="1175011"/>
                </a:lnTo>
                <a:lnTo>
                  <a:pt x="847698" y="1175011"/>
                </a:lnTo>
                <a:close/>
                <a:moveTo>
                  <a:pt x="714348" y="1107470"/>
                </a:moveTo>
                <a:lnTo>
                  <a:pt x="741962" y="1107470"/>
                </a:lnTo>
                <a:cubicBezTo>
                  <a:pt x="749233" y="1107470"/>
                  <a:pt x="755007" y="1109112"/>
                  <a:pt x="759288" y="1112395"/>
                </a:cubicBezTo>
                <a:cubicBezTo>
                  <a:pt x="763567" y="1115678"/>
                  <a:pt x="765707" y="1120017"/>
                  <a:pt x="765707" y="1125411"/>
                </a:cubicBezTo>
                <a:cubicBezTo>
                  <a:pt x="765707" y="1129515"/>
                  <a:pt x="764491" y="1132688"/>
                  <a:pt x="762058" y="1134931"/>
                </a:cubicBezTo>
                <a:cubicBezTo>
                  <a:pt x="759625" y="1137173"/>
                  <a:pt x="756503" y="1138690"/>
                  <a:pt x="752692" y="1139482"/>
                </a:cubicBezTo>
                <a:cubicBezTo>
                  <a:pt x="755183" y="1139834"/>
                  <a:pt x="757609" y="1140713"/>
                  <a:pt x="759969" y="1142120"/>
                </a:cubicBezTo>
                <a:cubicBezTo>
                  <a:pt x="762329" y="1143527"/>
                  <a:pt x="764286" y="1145455"/>
                  <a:pt x="765839" y="1147903"/>
                </a:cubicBezTo>
                <a:cubicBezTo>
                  <a:pt x="767393" y="1150350"/>
                  <a:pt x="768170" y="1153348"/>
                  <a:pt x="768170" y="1156895"/>
                </a:cubicBezTo>
                <a:cubicBezTo>
                  <a:pt x="768170" y="1160354"/>
                  <a:pt x="767290" y="1163447"/>
                  <a:pt x="765531" y="1166173"/>
                </a:cubicBezTo>
                <a:cubicBezTo>
                  <a:pt x="763773" y="1168899"/>
                  <a:pt x="761252" y="1171054"/>
                  <a:pt x="757968" y="1172637"/>
                </a:cubicBezTo>
                <a:cubicBezTo>
                  <a:pt x="754685" y="1174220"/>
                  <a:pt x="750757" y="1175011"/>
                  <a:pt x="746184" y="1175011"/>
                </a:cubicBezTo>
                <a:lnTo>
                  <a:pt x="714348" y="1175011"/>
                </a:lnTo>
                <a:close/>
                <a:moveTo>
                  <a:pt x="572150" y="1107470"/>
                </a:moveTo>
                <a:lnTo>
                  <a:pt x="615066" y="1107470"/>
                </a:lnTo>
                <a:lnTo>
                  <a:pt x="615066" y="1165337"/>
                </a:lnTo>
                <a:lnTo>
                  <a:pt x="625444" y="1165337"/>
                </a:lnTo>
                <a:lnTo>
                  <a:pt x="625444" y="1194359"/>
                </a:lnTo>
                <a:lnTo>
                  <a:pt x="615066" y="1194359"/>
                </a:lnTo>
                <a:lnTo>
                  <a:pt x="615066" y="1175011"/>
                </a:lnTo>
                <a:lnTo>
                  <a:pt x="565115" y="1175011"/>
                </a:lnTo>
                <a:lnTo>
                  <a:pt x="565115" y="1194359"/>
                </a:lnTo>
                <a:lnTo>
                  <a:pt x="554737" y="1194359"/>
                </a:lnTo>
                <a:lnTo>
                  <a:pt x="554737" y="1165337"/>
                </a:lnTo>
                <a:lnTo>
                  <a:pt x="560365" y="1165337"/>
                </a:lnTo>
                <a:cubicBezTo>
                  <a:pt x="561744" y="1163901"/>
                  <a:pt x="562930" y="1162347"/>
                  <a:pt x="563927" y="1160676"/>
                </a:cubicBezTo>
                <a:cubicBezTo>
                  <a:pt x="564925" y="1159005"/>
                  <a:pt x="565796" y="1157019"/>
                  <a:pt x="566544" y="1154718"/>
                </a:cubicBezTo>
                <a:cubicBezTo>
                  <a:pt x="567292" y="1152417"/>
                  <a:pt x="567928" y="1149603"/>
                  <a:pt x="568457" y="1146276"/>
                </a:cubicBezTo>
                <a:cubicBezTo>
                  <a:pt x="568984" y="1142948"/>
                  <a:pt x="569453" y="1138925"/>
                  <a:pt x="569864" y="1134205"/>
                </a:cubicBezTo>
                <a:close/>
                <a:moveTo>
                  <a:pt x="418518" y="1107470"/>
                </a:moveTo>
                <a:lnTo>
                  <a:pt x="463547" y="1107470"/>
                </a:lnTo>
                <a:lnTo>
                  <a:pt x="463547" y="1175011"/>
                </a:lnTo>
                <a:lnTo>
                  <a:pt x="453168" y="1175011"/>
                </a:lnTo>
                <a:lnTo>
                  <a:pt x="453168" y="1117144"/>
                </a:lnTo>
                <a:lnTo>
                  <a:pt x="428369" y="1117144"/>
                </a:lnTo>
                <a:lnTo>
                  <a:pt x="427313" y="1141241"/>
                </a:lnTo>
                <a:cubicBezTo>
                  <a:pt x="427079" y="1146781"/>
                  <a:pt x="426587" y="1151655"/>
                  <a:pt x="425840" y="1155861"/>
                </a:cubicBezTo>
                <a:cubicBezTo>
                  <a:pt x="425092" y="1160068"/>
                  <a:pt x="423965" y="1163593"/>
                  <a:pt x="422455" y="1166437"/>
                </a:cubicBezTo>
                <a:cubicBezTo>
                  <a:pt x="420945" y="1169280"/>
                  <a:pt x="418944" y="1171420"/>
                  <a:pt x="416452" y="1172857"/>
                </a:cubicBezTo>
                <a:cubicBezTo>
                  <a:pt x="413960" y="1174293"/>
                  <a:pt x="410839" y="1175011"/>
                  <a:pt x="407086" y="1175011"/>
                </a:cubicBezTo>
                <a:lnTo>
                  <a:pt x="403569" y="1175011"/>
                </a:lnTo>
                <a:lnTo>
                  <a:pt x="403569" y="1165337"/>
                </a:lnTo>
                <a:lnTo>
                  <a:pt x="406030" y="1165337"/>
                </a:lnTo>
                <a:cubicBezTo>
                  <a:pt x="408054" y="1165337"/>
                  <a:pt x="409739" y="1164934"/>
                  <a:pt x="411087" y="1164128"/>
                </a:cubicBezTo>
                <a:cubicBezTo>
                  <a:pt x="412437" y="1163322"/>
                  <a:pt x="413527" y="1161900"/>
                  <a:pt x="414363" y="1159863"/>
                </a:cubicBezTo>
                <a:cubicBezTo>
                  <a:pt x="415198" y="1157825"/>
                  <a:pt x="415845" y="1154982"/>
                  <a:pt x="416299" y="1151332"/>
                </a:cubicBezTo>
                <a:cubicBezTo>
                  <a:pt x="416753" y="1147683"/>
                  <a:pt x="417083" y="1143029"/>
                  <a:pt x="417288" y="1137371"/>
                </a:cubicBezTo>
                <a:close/>
                <a:moveTo>
                  <a:pt x="3837236" y="1106591"/>
                </a:moveTo>
                <a:cubicBezTo>
                  <a:pt x="3840753" y="1106591"/>
                  <a:pt x="3844227" y="1107177"/>
                  <a:pt x="3847657" y="1108350"/>
                </a:cubicBezTo>
                <a:cubicBezTo>
                  <a:pt x="3851087" y="1109522"/>
                  <a:pt x="3854209" y="1111420"/>
                  <a:pt x="3857023" y="1114044"/>
                </a:cubicBezTo>
                <a:cubicBezTo>
                  <a:pt x="3859837" y="1116668"/>
                  <a:pt x="3862080" y="1120134"/>
                  <a:pt x="3863751" y="1124443"/>
                </a:cubicBezTo>
                <a:cubicBezTo>
                  <a:pt x="3865422" y="1128753"/>
                  <a:pt x="3866257" y="1134059"/>
                  <a:pt x="3866257" y="1140361"/>
                </a:cubicBezTo>
                <a:lnTo>
                  <a:pt x="3866257" y="1144759"/>
                </a:lnTo>
                <a:lnTo>
                  <a:pt x="3817474" y="1144759"/>
                </a:lnTo>
                <a:lnTo>
                  <a:pt x="3819845" y="1156301"/>
                </a:lnTo>
                <a:cubicBezTo>
                  <a:pt x="3821618" y="1159834"/>
                  <a:pt x="3824088" y="1162516"/>
                  <a:pt x="3827254" y="1164348"/>
                </a:cubicBezTo>
                <a:cubicBezTo>
                  <a:pt x="3830420" y="1166180"/>
                  <a:pt x="3834099" y="1167096"/>
                  <a:pt x="3838291" y="1167096"/>
                </a:cubicBezTo>
                <a:cubicBezTo>
                  <a:pt x="3841017" y="1167096"/>
                  <a:pt x="3843487" y="1166708"/>
                  <a:pt x="3845700" y="1165931"/>
                </a:cubicBezTo>
                <a:cubicBezTo>
                  <a:pt x="3847914" y="1165154"/>
                  <a:pt x="3849826" y="1163982"/>
                  <a:pt x="3851439" y="1162413"/>
                </a:cubicBezTo>
                <a:cubicBezTo>
                  <a:pt x="3853051" y="1160845"/>
                  <a:pt x="3854297" y="1158888"/>
                  <a:pt x="3855176" y="1156543"/>
                </a:cubicBezTo>
                <a:lnTo>
                  <a:pt x="3865202" y="1159357"/>
                </a:lnTo>
                <a:cubicBezTo>
                  <a:pt x="3864146" y="1162758"/>
                  <a:pt x="3862373" y="1165740"/>
                  <a:pt x="3859881" y="1168305"/>
                </a:cubicBezTo>
                <a:cubicBezTo>
                  <a:pt x="3857390" y="1170870"/>
                  <a:pt x="3854312" y="1172864"/>
                  <a:pt x="3850647" y="1174286"/>
                </a:cubicBezTo>
                <a:cubicBezTo>
                  <a:pt x="3846983" y="1175707"/>
                  <a:pt x="3842864" y="1176418"/>
                  <a:pt x="3838291" y="1176418"/>
                </a:cubicBezTo>
                <a:cubicBezTo>
                  <a:pt x="3831783" y="1176418"/>
                  <a:pt x="3826177" y="1174975"/>
                  <a:pt x="3821472" y="1172087"/>
                </a:cubicBezTo>
                <a:cubicBezTo>
                  <a:pt x="3816767" y="1169200"/>
                  <a:pt x="3813146" y="1165154"/>
                  <a:pt x="3810611" y="1159951"/>
                </a:cubicBezTo>
                <a:cubicBezTo>
                  <a:pt x="3808075" y="1154747"/>
                  <a:pt x="3806807" y="1148687"/>
                  <a:pt x="3806807" y="1141768"/>
                </a:cubicBezTo>
                <a:cubicBezTo>
                  <a:pt x="3806807" y="1134850"/>
                  <a:pt x="3808075" y="1128745"/>
                  <a:pt x="3810611" y="1123454"/>
                </a:cubicBezTo>
                <a:cubicBezTo>
                  <a:pt x="3813146" y="1118163"/>
                  <a:pt x="3816693" y="1114029"/>
                  <a:pt x="3821252" y="1111054"/>
                </a:cubicBezTo>
                <a:cubicBezTo>
                  <a:pt x="3825810" y="1108079"/>
                  <a:pt x="3831138" y="1106591"/>
                  <a:pt x="3837236" y="1106591"/>
                </a:cubicBezTo>
                <a:close/>
                <a:moveTo>
                  <a:pt x="3616754" y="1106591"/>
                </a:moveTo>
                <a:cubicBezTo>
                  <a:pt x="3618923" y="1106591"/>
                  <a:pt x="3621422" y="1106847"/>
                  <a:pt x="3624251" y="1107360"/>
                </a:cubicBezTo>
                <a:cubicBezTo>
                  <a:pt x="3627080" y="1107873"/>
                  <a:pt x="3629821" y="1108921"/>
                  <a:pt x="3632474" y="1110504"/>
                </a:cubicBezTo>
                <a:cubicBezTo>
                  <a:pt x="3635127" y="1112087"/>
                  <a:pt x="3637333" y="1114476"/>
                  <a:pt x="3639092" y="1117672"/>
                </a:cubicBezTo>
                <a:cubicBezTo>
                  <a:pt x="3640850" y="1120867"/>
                  <a:pt x="3641730" y="1125147"/>
                  <a:pt x="3641730" y="1130512"/>
                </a:cubicBezTo>
                <a:lnTo>
                  <a:pt x="3641730" y="1175011"/>
                </a:lnTo>
                <a:lnTo>
                  <a:pt x="3631352" y="1175011"/>
                </a:lnTo>
                <a:lnTo>
                  <a:pt x="3631352" y="1165865"/>
                </a:lnTo>
                <a:lnTo>
                  <a:pt x="3630825" y="1165865"/>
                </a:lnTo>
                <a:cubicBezTo>
                  <a:pt x="3630121" y="1167331"/>
                  <a:pt x="3628949" y="1168899"/>
                  <a:pt x="3627307" y="1170570"/>
                </a:cubicBezTo>
                <a:cubicBezTo>
                  <a:pt x="3625665" y="1172241"/>
                  <a:pt x="3623481" y="1173663"/>
                  <a:pt x="3620755" y="1174835"/>
                </a:cubicBezTo>
                <a:cubicBezTo>
                  <a:pt x="3618029" y="1176008"/>
                  <a:pt x="3614701" y="1176594"/>
                  <a:pt x="3610773" y="1176594"/>
                </a:cubicBezTo>
                <a:cubicBezTo>
                  <a:pt x="3606493" y="1176594"/>
                  <a:pt x="3602609" y="1175781"/>
                  <a:pt x="3599121" y="1174154"/>
                </a:cubicBezTo>
                <a:cubicBezTo>
                  <a:pt x="3595633" y="1172527"/>
                  <a:pt x="3592862" y="1170167"/>
                  <a:pt x="3590810" y="1167074"/>
                </a:cubicBezTo>
                <a:cubicBezTo>
                  <a:pt x="3588758" y="1163982"/>
                  <a:pt x="3587732" y="1160237"/>
                  <a:pt x="3587732" y="1155839"/>
                </a:cubicBezTo>
                <a:cubicBezTo>
                  <a:pt x="3587732" y="1151970"/>
                  <a:pt x="3588494" y="1148826"/>
                  <a:pt x="3590019" y="1146407"/>
                </a:cubicBezTo>
                <a:cubicBezTo>
                  <a:pt x="3591543" y="1143989"/>
                  <a:pt x="3593580" y="1142091"/>
                  <a:pt x="3596131" y="1140713"/>
                </a:cubicBezTo>
                <a:cubicBezTo>
                  <a:pt x="3598681" y="1139335"/>
                  <a:pt x="3601503" y="1138302"/>
                  <a:pt x="3604595" y="1137613"/>
                </a:cubicBezTo>
                <a:cubicBezTo>
                  <a:pt x="3607688" y="1136924"/>
                  <a:pt x="3610803" y="1136374"/>
                  <a:pt x="3613940" y="1135964"/>
                </a:cubicBezTo>
                <a:cubicBezTo>
                  <a:pt x="3618043" y="1135436"/>
                  <a:pt x="3621378" y="1135033"/>
                  <a:pt x="3623943" y="1134755"/>
                </a:cubicBezTo>
                <a:cubicBezTo>
                  <a:pt x="3626508" y="1134476"/>
                  <a:pt x="3628384" y="1134000"/>
                  <a:pt x="3629571" y="1133326"/>
                </a:cubicBezTo>
                <a:cubicBezTo>
                  <a:pt x="3630759" y="1132652"/>
                  <a:pt x="3631352" y="1131479"/>
                  <a:pt x="3631352" y="1129808"/>
                </a:cubicBezTo>
                <a:lnTo>
                  <a:pt x="3631352" y="1129456"/>
                </a:lnTo>
                <a:cubicBezTo>
                  <a:pt x="3631352" y="1125118"/>
                  <a:pt x="3630173" y="1121747"/>
                  <a:pt x="3627813" y="1119343"/>
                </a:cubicBezTo>
                <a:cubicBezTo>
                  <a:pt x="3625453" y="1116939"/>
                  <a:pt x="3621884" y="1115737"/>
                  <a:pt x="3617105" y="1115737"/>
                </a:cubicBezTo>
                <a:cubicBezTo>
                  <a:pt x="3612151" y="1115737"/>
                  <a:pt x="3608267" y="1116822"/>
                  <a:pt x="3605453" y="1118991"/>
                </a:cubicBezTo>
                <a:cubicBezTo>
                  <a:pt x="3602638" y="1121160"/>
                  <a:pt x="3600660" y="1123476"/>
                  <a:pt x="3599517" y="1125938"/>
                </a:cubicBezTo>
                <a:lnTo>
                  <a:pt x="3589667" y="1122421"/>
                </a:lnTo>
                <a:cubicBezTo>
                  <a:pt x="3591426" y="1118317"/>
                  <a:pt x="3593778" y="1115114"/>
                  <a:pt x="3596724" y="1112813"/>
                </a:cubicBezTo>
                <a:cubicBezTo>
                  <a:pt x="3599671" y="1110512"/>
                  <a:pt x="3602895" y="1108899"/>
                  <a:pt x="3606398" y="1107976"/>
                </a:cubicBezTo>
                <a:cubicBezTo>
                  <a:pt x="3609901" y="1107053"/>
                  <a:pt x="3613353" y="1106591"/>
                  <a:pt x="3616754" y="1106591"/>
                </a:cubicBezTo>
                <a:close/>
                <a:moveTo>
                  <a:pt x="3450228" y="1106591"/>
                </a:moveTo>
                <a:cubicBezTo>
                  <a:pt x="3455915" y="1106591"/>
                  <a:pt x="3460928" y="1108013"/>
                  <a:pt x="3465267" y="1110856"/>
                </a:cubicBezTo>
                <a:cubicBezTo>
                  <a:pt x="3469605" y="1113700"/>
                  <a:pt x="3472991" y="1117730"/>
                  <a:pt x="3475424" y="1122948"/>
                </a:cubicBezTo>
                <a:cubicBezTo>
                  <a:pt x="3477857" y="1128166"/>
                  <a:pt x="3479074" y="1134323"/>
                  <a:pt x="3479074" y="1141417"/>
                </a:cubicBezTo>
                <a:cubicBezTo>
                  <a:pt x="3479074" y="1148569"/>
                  <a:pt x="3477857" y="1154762"/>
                  <a:pt x="3475424" y="1159995"/>
                </a:cubicBezTo>
                <a:cubicBezTo>
                  <a:pt x="3472991" y="1165227"/>
                  <a:pt x="3469620" y="1169273"/>
                  <a:pt x="3465311" y="1172131"/>
                </a:cubicBezTo>
                <a:cubicBezTo>
                  <a:pt x="3461001" y="1174989"/>
                  <a:pt x="3456033" y="1176418"/>
                  <a:pt x="3450404" y="1176418"/>
                </a:cubicBezTo>
                <a:cubicBezTo>
                  <a:pt x="3446066" y="1176418"/>
                  <a:pt x="3442592" y="1175693"/>
                  <a:pt x="3439983" y="1174242"/>
                </a:cubicBezTo>
                <a:cubicBezTo>
                  <a:pt x="3437374" y="1172791"/>
                  <a:pt x="3435366" y="1171134"/>
                  <a:pt x="3433959" y="1169273"/>
                </a:cubicBezTo>
                <a:cubicBezTo>
                  <a:pt x="3432552" y="1167411"/>
                  <a:pt x="3431467" y="1165865"/>
                  <a:pt x="3430705" y="1164634"/>
                </a:cubicBezTo>
                <a:lnTo>
                  <a:pt x="3429825" y="1164634"/>
                </a:lnTo>
                <a:lnTo>
                  <a:pt x="3429825" y="1200339"/>
                </a:lnTo>
                <a:lnTo>
                  <a:pt x="3419448" y="1200339"/>
                </a:lnTo>
                <a:lnTo>
                  <a:pt x="3419448" y="1107470"/>
                </a:lnTo>
                <a:lnTo>
                  <a:pt x="3429474" y="1107470"/>
                </a:lnTo>
                <a:lnTo>
                  <a:pt x="3429474" y="1118199"/>
                </a:lnTo>
                <a:lnTo>
                  <a:pt x="3430705" y="1118199"/>
                </a:lnTo>
                <a:cubicBezTo>
                  <a:pt x="3431467" y="1117027"/>
                  <a:pt x="3432530" y="1115524"/>
                  <a:pt x="3433893" y="1113692"/>
                </a:cubicBezTo>
                <a:cubicBezTo>
                  <a:pt x="3435256" y="1111860"/>
                  <a:pt x="3437220" y="1110219"/>
                  <a:pt x="3439785" y="1108767"/>
                </a:cubicBezTo>
                <a:cubicBezTo>
                  <a:pt x="3442350" y="1107316"/>
                  <a:pt x="3445831" y="1106591"/>
                  <a:pt x="3450228" y="1106591"/>
                </a:cubicBezTo>
                <a:close/>
                <a:moveTo>
                  <a:pt x="3370687" y="1106591"/>
                </a:moveTo>
                <a:cubicBezTo>
                  <a:pt x="3376784" y="1106591"/>
                  <a:pt x="3382127" y="1108042"/>
                  <a:pt x="3386714" y="1110944"/>
                </a:cubicBezTo>
                <a:cubicBezTo>
                  <a:pt x="3391302" y="1113846"/>
                  <a:pt x="3394878" y="1117921"/>
                  <a:pt x="3397443" y="1123168"/>
                </a:cubicBezTo>
                <a:cubicBezTo>
                  <a:pt x="3400008" y="1128416"/>
                  <a:pt x="3401291" y="1134557"/>
                  <a:pt x="3401291" y="1141593"/>
                </a:cubicBezTo>
                <a:cubicBezTo>
                  <a:pt x="3401291" y="1148569"/>
                  <a:pt x="3400008" y="1154667"/>
                  <a:pt x="3397443" y="1159885"/>
                </a:cubicBezTo>
                <a:cubicBezTo>
                  <a:pt x="3394878" y="1165103"/>
                  <a:pt x="3391302" y="1169163"/>
                  <a:pt x="3386714" y="1172065"/>
                </a:cubicBezTo>
                <a:cubicBezTo>
                  <a:pt x="3382127" y="1174967"/>
                  <a:pt x="3376784" y="1176418"/>
                  <a:pt x="3370687" y="1176418"/>
                </a:cubicBezTo>
                <a:cubicBezTo>
                  <a:pt x="3364589" y="1176418"/>
                  <a:pt x="3359247" y="1174967"/>
                  <a:pt x="3354659" y="1172065"/>
                </a:cubicBezTo>
                <a:cubicBezTo>
                  <a:pt x="3350071" y="1169163"/>
                  <a:pt x="3346495" y="1165103"/>
                  <a:pt x="3343930" y="1159885"/>
                </a:cubicBezTo>
                <a:cubicBezTo>
                  <a:pt x="3341365" y="1154667"/>
                  <a:pt x="3340082" y="1148569"/>
                  <a:pt x="3340082" y="1141593"/>
                </a:cubicBezTo>
                <a:cubicBezTo>
                  <a:pt x="3340082" y="1134557"/>
                  <a:pt x="3341365" y="1128416"/>
                  <a:pt x="3343930" y="1123168"/>
                </a:cubicBezTo>
                <a:cubicBezTo>
                  <a:pt x="3346495" y="1117921"/>
                  <a:pt x="3350071" y="1113846"/>
                  <a:pt x="3354659" y="1110944"/>
                </a:cubicBezTo>
                <a:cubicBezTo>
                  <a:pt x="3359247" y="1108042"/>
                  <a:pt x="3364589" y="1106591"/>
                  <a:pt x="3370687" y="1106591"/>
                </a:cubicBezTo>
                <a:close/>
                <a:moveTo>
                  <a:pt x="3027611" y="1106591"/>
                </a:moveTo>
                <a:cubicBezTo>
                  <a:pt x="3032360" y="1106591"/>
                  <a:pt x="3036640" y="1107470"/>
                  <a:pt x="3040450" y="1109229"/>
                </a:cubicBezTo>
                <a:cubicBezTo>
                  <a:pt x="3044262" y="1110988"/>
                  <a:pt x="3047383" y="1113450"/>
                  <a:pt x="3049817" y="1116616"/>
                </a:cubicBezTo>
                <a:cubicBezTo>
                  <a:pt x="3052250" y="1119782"/>
                  <a:pt x="3053759" y="1123476"/>
                  <a:pt x="3054346" y="1127697"/>
                </a:cubicBezTo>
                <a:lnTo>
                  <a:pt x="3043968" y="1127697"/>
                </a:lnTo>
                <a:cubicBezTo>
                  <a:pt x="3043177" y="1124619"/>
                  <a:pt x="3041425" y="1121886"/>
                  <a:pt x="3038714" y="1119497"/>
                </a:cubicBezTo>
                <a:cubicBezTo>
                  <a:pt x="3036002" y="1117107"/>
                  <a:pt x="3032360" y="1115913"/>
                  <a:pt x="3027787" y="1115913"/>
                </a:cubicBezTo>
                <a:cubicBezTo>
                  <a:pt x="3023741" y="1115913"/>
                  <a:pt x="3020201" y="1116961"/>
                  <a:pt x="3017167" y="1119057"/>
                </a:cubicBezTo>
                <a:cubicBezTo>
                  <a:pt x="3014133" y="1121153"/>
                  <a:pt x="3011773" y="1124099"/>
                  <a:pt x="3010088" y="1127895"/>
                </a:cubicBezTo>
                <a:cubicBezTo>
                  <a:pt x="3008402" y="1131691"/>
                  <a:pt x="3007559" y="1136140"/>
                  <a:pt x="3007559" y="1141241"/>
                </a:cubicBezTo>
                <a:cubicBezTo>
                  <a:pt x="3007559" y="1146459"/>
                  <a:pt x="3008388" y="1151002"/>
                  <a:pt x="3010044" y="1154872"/>
                </a:cubicBezTo>
                <a:cubicBezTo>
                  <a:pt x="3011700" y="1158742"/>
                  <a:pt x="3014045" y="1161746"/>
                  <a:pt x="3017079" y="1163886"/>
                </a:cubicBezTo>
                <a:cubicBezTo>
                  <a:pt x="3020114" y="1166026"/>
                  <a:pt x="3023683" y="1167096"/>
                  <a:pt x="3027787" y="1167096"/>
                </a:cubicBezTo>
                <a:cubicBezTo>
                  <a:pt x="3030484" y="1167096"/>
                  <a:pt x="3032931" y="1166627"/>
                  <a:pt x="3035130" y="1165689"/>
                </a:cubicBezTo>
                <a:cubicBezTo>
                  <a:pt x="3037329" y="1164751"/>
                  <a:pt x="3039190" y="1163403"/>
                  <a:pt x="3040714" y="1161644"/>
                </a:cubicBezTo>
                <a:cubicBezTo>
                  <a:pt x="3042239" y="1159885"/>
                  <a:pt x="3043324" y="1157774"/>
                  <a:pt x="3043968" y="1155312"/>
                </a:cubicBezTo>
                <a:lnTo>
                  <a:pt x="3054346" y="1155312"/>
                </a:lnTo>
                <a:cubicBezTo>
                  <a:pt x="3053759" y="1159299"/>
                  <a:pt x="3052316" y="1162882"/>
                  <a:pt x="3050014" y="1166063"/>
                </a:cubicBezTo>
                <a:cubicBezTo>
                  <a:pt x="3047713" y="1169243"/>
                  <a:pt x="3044679" y="1171765"/>
                  <a:pt x="3040912" y="1173626"/>
                </a:cubicBezTo>
                <a:cubicBezTo>
                  <a:pt x="3037145" y="1175488"/>
                  <a:pt x="3032770" y="1176418"/>
                  <a:pt x="3027787" y="1176418"/>
                </a:cubicBezTo>
                <a:cubicBezTo>
                  <a:pt x="3021455" y="1176418"/>
                  <a:pt x="3016002" y="1174923"/>
                  <a:pt x="3011429" y="1171933"/>
                </a:cubicBezTo>
                <a:cubicBezTo>
                  <a:pt x="3006856" y="1168943"/>
                  <a:pt x="3003338" y="1164824"/>
                  <a:pt x="3000876" y="1159577"/>
                </a:cubicBezTo>
                <a:cubicBezTo>
                  <a:pt x="2998413" y="1154330"/>
                  <a:pt x="2997182" y="1148335"/>
                  <a:pt x="2997182" y="1141593"/>
                </a:cubicBezTo>
                <a:cubicBezTo>
                  <a:pt x="2997182" y="1134733"/>
                  <a:pt x="2998450" y="1128672"/>
                  <a:pt x="3000986" y="1123410"/>
                </a:cubicBezTo>
                <a:cubicBezTo>
                  <a:pt x="3003521" y="1118148"/>
                  <a:pt x="3007068" y="1114029"/>
                  <a:pt x="3011627" y="1111054"/>
                </a:cubicBezTo>
                <a:cubicBezTo>
                  <a:pt x="3016185" y="1108079"/>
                  <a:pt x="3021513" y="1106591"/>
                  <a:pt x="3027611" y="1106591"/>
                </a:cubicBezTo>
                <a:close/>
                <a:moveTo>
                  <a:pt x="2913311" y="1106591"/>
                </a:moveTo>
                <a:cubicBezTo>
                  <a:pt x="2916828" y="1106591"/>
                  <a:pt x="2920302" y="1107177"/>
                  <a:pt x="2923732" y="1108350"/>
                </a:cubicBezTo>
                <a:cubicBezTo>
                  <a:pt x="2927162" y="1109522"/>
                  <a:pt x="2930284" y="1111420"/>
                  <a:pt x="2933098" y="1114044"/>
                </a:cubicBezTo>
                <a:cubicBezTo>
                  <a:pt x="2935912" y="1116668"/>
                  <a:pt x="2938155" y="1120134"/>
                  <a:pt x="2939826" y="1124443"/>
                </a:cubicBezTo>
                <a:cubicBezTo>
                  <a:pt x="2941497" y="1128753"/>
                  <a:pt x="2942332" y="1134059"/>
                  <a:pt x="2942332" y="1140361"/>
                </a:cubicBezTo>
                <a:lnTo>
                  <a:pt x="2942332" y="1144759"/>
                </a:lnTo>
                <a:lnTo>
                  <a:pt x="2893549" y="1144759"/>
                </a:lnTo>
                <a:lnTo>
                  <a:pt x="2895920" y="1156301"/>
                </a:lnTo>
                <a:cubicBezTo>
                  <a:pt x="2897693" y="1159834"/>
                  <a:pt x="2900163" y="1162516"/>
                  <a:pt x="2903329" y="1164348"/>
                </a:cubicBezTo>
                <a:cubicBezTo>
                  <a:pt x="2906495" y="1166180"/>
                  <a:pt x="2910174" y="1167096"/>
                  <a:pt x="2914366" y="1167096"/>
                </a:cubicBezTo>
                <a:cubicBezTo>
                  <a:pt x="2917092" y="1167096"/>
                  <a:pt x="2919562" y="1166708"/>
                  <a:pt x="2921775" y="1165931"/>
                </a:cubicBezTo>
                <a:cubicBezTo>
                  <a:pt x="2923989" y="1165154"/>
                  <a:pt x="2925901" y="1163982"/>
                  <a:pt x="2927514" y="1162413"/>
                </a:cubicBezTo>
                <a:cubicBezTo>
                  <a:pt x="2929126" y="1160845"/>
                  <a:pt x="2930372" y="1158888"/>
                  <a:pt x="2931251" y="1156543"/>
                </a:cubicBezTo>
                <a:lnTo>
                  <a:pt x="2941277" y="1159357"/>
                </a:lnTo>
                <a:cubicBezTo>
                  <a:pt x="2940222" y="1162758"/>
                  <a:pt x="2938448" y="1165740"/>
                  <a:pt x="2935956" y="1168305"/>
                </a:cubicBezTo>
                <a:cubicBezTo>
                  <a:pt x="2933465" y="1170870"/>
                  <a:pt x="2930387" y="1172864"/>
                  <a:pt x="2926722" y="1174286"/>
                </a:cubicBezTo>
                <a:cubicBezTo>
                  <a:pt x="2923058" y="1175707"/>
                  <a:pt x="2918939" y="1176418"/>
                  <a:pt x="2914366" y="1176418"/>
                </a:cubicBezTo>
                <a:cubicBezTo>
                  <a:pt x="2907858" y="1176418"/>
                  <a:pt x="2902252" y="1174975"/>
                  <a:pt x="2897547" y="1172087"/>
                </a:cubicBezTo>
                <a:cubicBezTo>
                  <a:pt x="2892842" y="1169200"/>
                  <a:pt x="2889222" y="1165154"/>
                  <a:pt x="2886686" y="1159951"/>
                </a:cubicBezTo>
                <a:cubicBezTo>
                  <a:pt x="2884150" y="1154747"/>
                  <a:pt x="2882882" y="1148687"/>
                  <a:pt x="2882882" y="1141768"/>
                </a:cubicBezTo>
                <a:cubicBezTo>
                  <a:pt x="2882882" y="1134850"/>
                  <a:pt x="2884150" y="1128745"/>
                  <a:pt x="2886686" y="1123454"/>
                </a:cubicBezTo>
                <a:cubicBezTo>
                  <a:pt x="2889222" y="1118163"/>
                  <a:pt x="2892768" y="1114029"/>
                  <a:pt x="2897327" y="1111054"/>
                </a:cubicBezTo>
                <a:cubicBezTo>
                  <a:pt x="2901885" y="1108079"/>
                  <a:pt x="2907213" y="1106591"/>
                  <a:pt x="2913311" y="1106591"/>
                </a:cubicBezTo>
                <a:close/>
                <a:moveTo>
                  <a:pt x="2770612" y="1106591"/>
                </a:moveTo>
                <a:cubicBezTo>
                  <a:pt x="2776709" y="1106591"/>
                  <a:pt x="2782052" y="1108042"/>
                  <a:pt x="2786639" y="1110944"/>
                </a:cubicBezTo>
                <a:cubicBezTo>
                  <a:pt x="2791227" y="1113846"/>
                  <a:pt x="2794803" y="1117921"/>
                  <a:pt x="2797368" y="1123168"/>
                </a:cubicBezTo>
                <a:cubicBezTo>
                  <a:pt x="2799933" y="1128416"/>
                  <a:pt x="2801216" y="1134557"/>
                  <a:pt x="2801216" y="1141593"/>
                </a:cubicBezTo>
                <a:cubicBezTo>
                  <a:pt x="2801216" y="1148569"/>
                  <a:pt x="2799933" y="1154667"/>
                  <a:pt x="2797368" y="1159885"/>
                </a:cubicBezTo>
                <a:cubicBezTo>
                  <a:pt x="2794803" y="1165103"/>
                  <a:pt x="2791227" y="1169163"/>
                  <a:pt x="2786639" y="1172065"/>
                </a:cubicBezTo>
                <a:cubicBezTo>
                  <a:pt x="2782052" y="1174967"/>
                  <a:pt x="2776709" y="1176418"/>
                  <a:pt x="2770612" y="1176418"/>
                </a:cubicBezTo>
                <a:cubicBezTo>
                  <a:pt x="2764514" y="1176418"/>
                  <a:pt x="2759172" y="1174967"/>
                  <a:pt x="2754584" y="1172065"/>
                </a:cubicBezTo>
                <a:cubicBezTo>
                  <a:pt x="2749996" y="1169163"/>
                  <a:pt x="2746420" y="1165103"/>
                  <a:pt x="2743855" y="1159885"/>
                </a:cubicBezTo>
                <a:cubicBezTo>
                  <a:pt x="2741290" y="1154667"/>
                  <a:pt x="2740007" y="1148569"/>
                  <a:pt x="2740007" y="1141593"/>
                </a:cubicBezTo>
                <a:cubicBezTo>
                  <a:pt x="2740007" y="1134557"/>
                  <a:pt x="2741290" y="1128416"/>
                  <a:pt x="2743855" y="1123168"/>
                </a:cubicBezTo>
                <a:cubicBezTo>
                  <a:pt x="2746420" y="1117921"/>
                  <a:pt x="2749996" y="1113846"/>
                  <a:pt x="2754584" y="1110944"/>
                </a:cubicBezTo>
                <a:cubicBezTo>
                  <a:pt x="2759172" y="1108042"/>
                  <a:pt x="2764514" y="1106591"/>
                  <a:pt x="2770612" y="1106591"/>
                </a:cubicBezTo>
                <a:close/>
                <a:moveTo>
                  <a:pt x="2626154" y="1106591"/>
                </a:moveTo>
                <a:cubicBezTo>
                  <a:pt x="2628323" y="1106591"/>
                  <a:pt x="2630822" y="1106847"/>
                  <a:pt x="2633651" y="1107360"/>
                </a:cubicBezTo>
                <a:cubicBezTo>
                  <a:pt x="2636480" y="1107873"/>
                  <a:pt x="2639221" y="1108921"/>
                  <a:pt x="2641874" y="1110504"/>
                </a:cubicBezTo>
                <a:cubicBezTo>
                  <a:pt x="2644527" y="1112087"/>
                  <a:pt x="2646733" y="1114476"/>
                  <a:pt x="2648492" y="1117672"/>
                </a:cubicBezTo>
                <a:cubicBezTo>
                  <a:pt x="2650250" y="1120867"/>
                  <a:pt x="2651130" y="1125147"/>
                  <a:pt x="2651130" y="1130512"/>
                </a:cubicBezTo>
                <a:lnTo>
                  <a:pt x="2651130" y="1175011"/>
                </a:lnTo>
                <a:lnTo>
                  <a:pt x="2640752" y="1175011"/>
                </a:lnTo>
                <a:lnTo>
                  <a:pt x="2640752" y="1165865"/>
                </a:lnTo>
                <a:lnTo>
                  <a:pt x="2640225" y="1165865"/>
                </a:lnTo>
                <a:cubicBezTo>
                  <a:pt x="2639521" y="1167331"/>
                  <a:pt x="2638349" y="1168899"/>
                  <a:pt x="2636707" y="1170570"/>
                </a:cubicBezTo>
                <a:cubicBezTo>
                  <a:pt x="2635065" y="1172241"/>
                  <a:pt x="2632881" y="1173663"/>
                  <a:pt x="2630155" y="1174835"/>
                </a:cubicBezTo>
                <a:cubicBezTo>
                  <a:pt x="2627429" y="1176008"/>
                  <a:pt x="2624102" y="1176594"/>
                  <a:pt x="2620173" y="1176594"/>
                </a:cubicBezTo>
                <a:cubicBezTo>
                  <a:pt x="2615893" y="1176594"/>
                  <a:pt x="2612009" y="1175781"/>
                  <a:pt x="2608521" y="1174154"/>
                </a:cubicBezTo>
                <a:cubicBezTo>
                  <a:pt x="2605033" y="1172527"/>
                  <a:pt x="2602262" y="1170167"/>
                  <a:pt x="2600210" y="1167074"/>
                </a:cubicBezTo>
                <a:cubicBezTo>
                  <a:pt x="2598158" y="1163982"/>
                  <a:pt x="2597132" y="1160237"/>
                  <a:pt x="2597132" y="1155839"/>
                </a:cubicBezTo>
                <a:cubicBezTo>
                  <a:pt x="2597132" y="1151970"/>
                  <a:pt x="2597894" y="1148826"/>
                  <a:pt x="2599419" y="1146407"/>
                </a:cubicBezTo>
                <a:cubicBezTo>
                  <a:pt x="2600943" y="1143989"/>
                  <a:pt x="2602980" y="1142091"/>
                  <a:pt x="2605531" y="1140713"/>
                </a:cubicBezTo>
                <a:cubicBezTo>
                  <a:pt x="2608081" y="1139335"/>
                  <a:pt x="2610903" y="1138302"/>
                  <a:pt x="2613995" y="1137613"/>
                </a:cubicBezTo>
                <a:cubicBezTo>
                  <a:pt x="2617088" y="1136924"/>
                  <a:pt x="2620203" y="1136374"/>
                  <a:pt x="2623339" y="1135964"/>
                </a:cubicBezTo>
                <a:cubicBezTo>
                  <a:pt x="2627444" y="1135436"/>
                  <a:pt x="2630778" y="1135033"/>
                  <a:pt x="2633343" y="1134755"/>
                </a:cubicBezTo>
                <a:cubicBezTo>
                  <a:pt x="2635908" y="1134476"/>
                  <a:pt x="2637784" y="1134000"/>
                  <a:pt x="2638971" y="1133326"/>
                </a:cubicBezTo>
                <a:cubicBezTo>
                  <a:pt x="2640159" y="1132652"/>
                  <a:pt x="2640752" y="1131479"/>
                  <a:pt x="2640752" y="1129808"/>
                </a:cubicBezTo>
                <a:lnTo>
                  <a:pt x="2640752" y="1129456"/>
                </a:lnTo>
                <a:cubicBezTo>
                  <a:pt x="2640752" y="1125118"/>
                  <a:pt x="2639572" y="1121747"/>
                  <a:pt x="2637213" y="1119343"/>
                </a:cubicBezTo>
                <a:cubicBezTo>
                  <a:pt x="2634853" y="1116939"/>
                  <a:pt x="2631284" y="1115737"/>
                  <a:pt x="2626505" y="1115737"/>
                </a:cubicBezTo>
                <a:cubicBezTo>
                  <a:pt x="2621551" y="1115737"/>
                  <a:pt x="2617667" y="1116822"/>
                  <a:pt x="2614853" y="1118991"/>
                </a:cubicBezTo>
                <a:cubicBezTo>
                  <a:pt x="2612038" y="1121160"/>
                  <a:pt x="2610060" y="1123476"/>
                  <a:pt x="2608917" y="1125938"/>
                </a:cubicBezTo>
                <a:lnTo>
                  <a:pt x="2599067" y="1122421"/>
                </a:lnTo>
                <a:cubicBezTo>
                  <a:pt x="2600826" y="1118317"/>
                  <a:pt x="2603178" y="1115114"/>
                  <a:pt x="2606124" y="1112813"/>
                </a:cubicBezTo>
                <a:cubicBezTo>
                  <a:pt x="2609071" y="1110512"/>
                  <a:pt x="2612295" y="1108899"/>
                  <a:pt x="2615798" y="1107976"/>
                </a:cubicBezTo>
                <a:cubicBezTo>
                  <a:pt x="2619301" y="1107053"/>
                  <a:pt x="2622753" y="1106591"/>
                  <a:pt x="2626154" y="1106591"/>
                </a:cubicBezTo>
                <a:close/>
                <a:moveTo>
                  <a:pt x="2554879" y="1106591"/>
                </a:moveTo>
                <a:cubicBezTo>
                  <a:pt x="2560565" y="1106591"/>
                  <a:pt x="2565578" y="1108013"/>
                  <a:pt x="2569917" y="1110856"/>
                </a:cubicBezTo>
                <a:cubicBezTo>
                  <a:pt x="2574256" y="1113700"/>
                  <a:pt x="2577641" y="1117730"/>
                  <a:pt x="2580074" y="1122948"/>
                </a:cubicBezTo>
                <a:cubicBezTo>
                  <a:pt x="2582507" y="1128166"/>
                  <a:pt x="2583724" y="1134323"/>
                  <a:pt x="2583724" y="1141417"/>
                </a:cubicBezTo>
                <a:cubicBezTo>
                  <a:pt x="2583724" y="1148569"/>
                  <a:pt x="2582507" y="1154762"/>
                  <a:pt x="2580074" y="1159995"/>
                </a:cubicBezTo>
                <a:cubicBezTo>
                  <a:pt x="2577641" y="1165227"/>
                  <a:pt x="2574270" y="1169273"/>
                  <a:pt x="2569961" y="1172131"/>
                </a:cubicBezTo>
                <a:cubicBezTo>
                  <a:pt x="2565651" y="1174989"/>
                  <a:pt x="2560683" y="1176418"/>
                  <a:pt x="2555054" y="1176418"/>
                </a:cubicBezTo>
                <a:cubicBezTo>
                  <a:pt x="2550716" y="1176418"/>
                  <a:pt x="2547242" y="1175693"/>
                  <a:pt x="2544633" y="1174242"/>
                </a:cubicBezTo>
                <a:cubicBezTo>
                  <a:pt x="2542024" y="1172791"/>
                  <a:pt x="2540016" y="1171134"/>
                  <a:pt x="2538609" y="1169273"/>
                </a:cubicBezTo>
                <a:cubicBezTo>
                  <a:pt x="2537202" y="1167411"/>
                  <a:pt x="2536117" y="1165865"/>
                  <a:pt x="2535355" y="1164634"/>
                </a:cubicBezTo>
                <a:lnTo>
                  <a:pt x="2534475" y="1164634"/>
                </a:lnTo>
                <a:lnTo>
                  <a:pt x="2534475" y="1200339"/>
                </a:lnTo>
                <a:lnTo>
                  <a:pt x="2524098" y="1200339"/>
                </a:lnTo>
                <a:lnTo>
                  <a:pt x="2524098" y="1107470"/>
                </a:lnTo>
                <a:lnTo>
                  <a:pt x="2534124" y="1107470"/>
                </a:lnTo>
                <a:lnTo>
                  <a:pt x="2534124" y="1118199"/>
                </a:lnTo>
                <a:lnTo>
                  <a:pt x="2535355" y="1118199"/>
                </a:lnTo>
                <a:cubicBezTo>
                  <a:pt x="2536117" y="1117027"/>
                  <a:pt x="2537180" y="1115524"/>
                  <a:pt x="2538543" y="1113692"/>
                </a:cubicBezTo>
                <a:cubicBezTo>
                  <a:pt x="2539906" y="1111860"/>
                  <a:pt x="2541870" y="1110219"/>
                  <a:pt x="2544435" y="1108767"/>
                </a:cubicBezTo>
                <a:cubicBezTo>
                  <a:pt x="2547000" y="1107316"/>
                  <a:pt x="2550481" y="1106591"/>
                  <a:pt x="2554879" y="1106591"/>
                </a:cubicBezTo>
                <a:close/>
                <a:moveTo>
                  <a:pt x="2437237" y="1106591"/>
                </a:moveTo>
                <a:cubicBezTo>
                  <a:pt x="2443334" y="1106591"/>
                  <a:pt x="2448677" y="1108042"/>
                  <a:pt x="2453264" y="1110944"/>
                </a:cubicBezTo>
                <a:cubicBezTo>
                  <a:pt x="2457852" y="1113846"/>
                  <a:pt x="2461428" y="1117921"/>
                  <a:pt x="2463993" y="1123168"/>
                </a:cubicBezTo>
                <a:cubicBezTo>
                  <a:pt x="2466559" y="1128416"/>
                  <a:pt x="2467841" y="1134557"/>
                  <a:pt x="2467841" y="1141593"/>
                </a:cubicBezTo>
                <a:cubicBezTo>
                  <a:pt x="2467841" y="1148569"/>
                  <a:pt x="2466559" y="1154667"/>
                  <a:pt x="2463993" y="1159885"/>
                </a:cubicBezTo>
                <a:cubicBezTo>
                  <a:pt x="2461428" y="1165103"/>
                  <a:pt x="2457852" y="1169163"/>
                  <a:pt x="2453264" y="1172065"/>
                </a:cubicBezTo>
                <a:cubicBezTo>
                  <a:pt x="2448677" y="1174967"/>
                  <a:pt x="2443334" y="1176418"/>
                  <a:pt x="2437237" y="1176418"/>
                </a:cubicBezTo>
                <a:cubicBezTo>
                  <a:pt x="2431139" y="1176418"/>
                  <a:pt x="2425797" y="1174967"/>
                  <a:pt x="2421209" y="1172065"/>
                </a:cubicBezTo>
                <a:cubicBezTo>
                  <a:pt x="2416621" y="1169163"/>
                  <a:pt x="2413045" y="1165103"/>
                  <a:pt x="2410480" y="1159885"/>
                </a:cubicBezTo>
                <a:cubicBezTo>
                  <a:pt x="2407915" y="1154667"/>
                  <a:pt x="2406632" y="1148569"/>
                  <a:pt x="2406632" y="1141593"/>
                </a:cubicBezTo>
                <a:cubicBezTo>
                  <a:pt x="2406632" y="1134557"/>
                  <a:pt x="2407915" y="1128416"/>
                  <a:pt x="2410480" y="1123168"/>
                </a:cubicBezTo>
                <a:cubicBezTo>
                  <a:pt x="2413045" y="1117921"/>
                  <a:pt x="2416621" y="1113846"/>
                  <a:pt x="2421209" y="1110944"/>
                </a:cubicBezTo>
                <a:cubicBezTo>
                  <a:pt x="2425797" y="1108042"/>
                  <a:pt x="2431139" y="1106591"/>
                  <a:pt x="2437237" y="1106591"/>
                </a:cubicBezTo>
                <a:close/>
                <a:moveTo>
                  <a:pt x="2151487" y="1106591"/>
                </a:moveTo>
                <a:cubicBezTo>
                  <a:pt x="2157584" y="1106591"/>
                  <a:pt x="2162927" y="1108042"/>
                  <a:pt x="2167514" y="1110944"/>
                </a:cubicBezTo>
                <a:cubicBezTo>
                  <a:pt x="2172102" y="1113846"/>
                  <a:pt x="2175678" y="1117921"/>
                  <a:pt x="2178243" y="1123168"/>
                </a:cubicBezTo>
                <a:cubicBezTo>
                  <a:pt x="2180809" y="1128416"/>
                  <a:pt x="2182091" y="1134557"/>
                  <a:pt x="2182091" y="1141593"/>
                </a:cubicBezTo>
                <a:cubicBezTo>
                  <a:pt x="2182091" y="1148569"/>
                  <a:pt x="2180809" y="1154667"/>
                  <a:pt x="2178243" y="1159885"/>
                </a:cubicBezTo>
                <a:cubicBezTo>
                  <a:pt x="2175678" y="1165103"/>
                  <a:pt x="2172102" y="1169163"/>
                  <a:pt x="2167514" y="1172065"/>
                </a:cubicBezTo>
                <a:cubicBezTo>
                  <a:pt x="2162927" y="1174967"/>
                  <a:pt x="2157584" y="1176418"/>
                  <a:pt x="2151487" y="1176418"/>
                </a:cubicBezTo>
                <a:cubicBezTo>
                  <a:pt x="2145389" y="1176418"/>
                  <a:pt x="2140047" y="1174967"/>
                  <a:pt x="2135459" y="1172065"/>
                </a:cubicBezTo>
                <a:cubicBezTo>
                  <a:pt x="2130871" y="1169163"/>
                  <a:pt x="2127295" y="1165103"/>
                  <a:pt x="2124730" y="1159885"/>
                </a:cubicBezTo>
                <a:cubicBezTo>
                  <a:pt x="2122165" y="1154667"/>
                  <a:pt x="2120882" y="1148569"/>
                  <a:pt x="2120882" y="1141593"/>
                </a:cubicBezTo>
                <a:cubicBezTo>
                  <a:pt x="2120882" y="1134557"/>
                  <a:pt x="2122165" y="1128416"/>
                  <a:pt x="2124730" y="1123168"/>
                </a:cubicBezTo>
                <a:cubicBezTo>
                  <a:pt x="2127295" y="1117921"/>
                  <a:pt x="2130871" y="1113846"/>
                  <a:pt x="2135459" y="1110944"/>
                </a:cubicBezTo>
                <a:cubicBezTo>
                  <a:pt x="2140047" y="1108042"/>
                  <a:pt x="2145389" y="1106591"/>
                  <a:pt x="2151487" y="1106591"/>
                </a:cubicBezTo>
                <a:close/>
                <a:moveTo>
                  <a:pt x="2084636" y="1106591"/>
                </a:moveTo>
                <a:cubicBezTo>
                  <a:pt x="2089385" y="1106591"/>
                  <a:pt x="2093665" y="1107470"/>
                  <a:pt x="2097476" y="1109229"/>
                </a:cubicBezTo>
                <a:cubicBezTo>
                  <a:pt x="2101286" y="1110988"/>
                  <a:pt x="2104408" y="1113450"/>
                  <a:pt x="2106842" y="1116616"/>
                </a:cubicBezTo>
                <a:cubicBezTo>
                  <a:pt x="2109275" y="1119782"/>
                  <a:pt x="2110784" y="1123476"/>
                  <a:pt x="2111371" y="1127697"/>
                </a:cubicBezTo>
                <a:lnTo>
                  <a:pt x="2100993" y="1127697"/>
                </a:lnTo>
                <a:cubicBezTo>
                  <a:pt x="2100202" y="1124619"/>
                  <a:pt x="2098450" y="1121886"/>
                  <a:pt x="2095739" y="1119497"/>
                </a:cubicBezTo>
                <a:cubicBezTo>
                  <a:pt x="2093027" y="1117107"/>
                  <a:pt x="2089385" y="1115913"/>
                  <a:pt x="2084812" y="1115913"/>
                </a:cubicBezTo>
                <a:cubicBezTo>
                  <a:pt x="2080766" y="1115913"/>
                  <a:pt x="2077226" y="1116961"/>
                  <a:pt x="2074192" y="1119057"/>
                </a:cubicBezTo>
                <a:cubicBezTo>
                  <a:pt x="2071158" y="1121153"/>
                  <a:pt x="2068799" y="1124099"/>
                  <a:pt x="2067113" y="1127895"/>
                </a:cubicBezTo>
                <a:cubicBezTo>
                  <a:pt x="2065427" y="1131691"/>
                  <a:pt x="2064585" y="1136140"/>
                  <a:pt x="2064585" y="1141241"/>
                </a:cubicBezTo>
                <a:cubicBezTo>
                  <a:pt x="2064585" y="1146459"/>
                  <a:pt x="2065413" y="1151002"/>
                  <a:pt x="2067069" y="1154872"/>
                </a:cubicBezTo>
                <a:cubicBezTo>
                  <a:pt x="2068725" y="1158742"/>
                  <a:pt x="2071070" y="1161746"/>
                  <a:pt x="2074104" y="1163886"/>
                </a:cubicBezTo>
                <a:cubicBezTo>
                  <a:pt x="2077138" y="1166026"/>
                  <a:pt x="2080708" y="1167096"/>
                  <a:pt x="2084812" y="1167096"/>
                </a:cubicBezTo>
                <a:cubicBezTo>
                  <a:pt x="2087509" y="1167096"/>
                  <a:pt x="2089956" y="1166627"/>
                  <a:pt x="2092155" y="1165689"/>
                </a:cubicBezTo>
                <a:cubicBezTo>
                  <a:pt x="2094354" y="1164751"/>
                  <a:pt x="2096215" y="1163403"/>
                  <a:pt x="2097739" y="1161644"/>
                </a:cubicBezTo>
                <a:cubicBezTo>
                  <a:pt x="2099264" y="1159885"/>
                  <a:pt x="2100348" y="1157774"/>
                  <a:pt x="2100993" y="1155312"/>
                </a:cubicBezTo>
                <a:lnTo>
                  <a:pt x="2111371" y="1155312"/>
                </a:lnTo>
                <a:cubicBezTo>
                  <a:pt x="2110784" y="1159299"/>
                  <a:pt x="2109341" y="1162882"/>
                  <a:pt x="2107039" y="1166063"/>
                </a:cubicBezTo>
                <a:cubicBezTo>
                  <a:pt x="2104738" y="1169243"/>
                  <a:pt x="2101704" y="1171765"/>
                  <a:pt x="2097937" y="1173626"/>
                </a:cubicBezTo>
                <a:cubicBezTo>
                  <a:pt x="2094170" y="1175488"/>
                  <a:pt x="2089795" y="1176418"/>
                  <a:pt x="2084812" y="1176418"/>
                </a:cubicBezTo>
                <a:cubicBezTo>
                  <a:pt x="2078480" y="1176418"/>
                  <a:pt x="2073027" y="1174923"/>
                  <a:pt x="2068454" y="1171933"/>
                </a:cubicBezTo>
                <a:cubicBezTo>
                  <a:pt x="2063881" y="1168943"/>
                  <a:pt x="2060363" y="1164824"/>
                  <a:pt x="2057901" y="1159577"/>
                </a:cubicBezTo>
                <a:cubicBezTo>
                  <a:pt x="2055438" y="1154330"/>
                  <a:pt x="2054207" y="1148335"/>
                  <a:pt x="2054207" y="1141593"/>
                </a:cubicBezTo>
                <a:cubicBezTo>
                  <a:pt x="2054207" y="1134733"/>
                  <a:pt x="2055475" y="1128672"/>
                  <a:pt x="2058011" y="1123410"/>
                </a:cubicBezTo>
                <a:cubicBezTo>
                  <a:pt x="2060546" y="1118148"/>
                  <a:pt x="2064093" y="1114029"/>
                  <a:pt x="2068652" y="1111054"/>
                </a:cubicBezTo>
                <a:cubicBezTo>
                  <a:pt x="2073210" y="1108079"/>
                  <a:pt x="2078538" y="1106591"/>
                  <a:pt x="2084636" y="1106591"/>
                </a:cubicBezTo>
                <a:close/>
                <a:moveTo>
                  <a:pt x="2017961" y="1106591"/>
                </a:moveTo>
                <a:cubicBezTo>
                  <a:pt x="2022710" y="1106591"/>
                  <a:pt x="2026990" y="1107470"/>
                  <a:pt x="2030801" y="1109229"/>
                </a:cubicBezTo>
                <a:cubicBezTo>
                  <a:pt x="2034611" y="1110988"/>
                  <a:pt x="2037733" y="1113450"/>
                  <a:pt x="2040167" y="1116616"/>
                </a:cubicBezTo>
                <a:cubicBezTo>
                  <a:pt x="2042600" y="1119782"/>
                  <a:pt x="2044109" y="1123476"/>
                  <a:pt x="2044696" y="1127697"/>
                </a:cubicBezTo>
                <a:lnTo>
                  <a:pt x="2034318" y="1127697"/>
                </a:lnTo>
                <a:cubicBezTo>
                  <a:pt x="2033527" y="1124619"/>
                  <a:pt x="2031775" y="1121886"/>
                  <a:pt x="2029064" y="1119497"/>
                </a:cubicBezTo>
                <a:cubicBezTo>
                  <a:pt x="2026352" y="1117107"/>
                  <a:pt x="2022710" y="1115913"/>
                  <a:pt x="2018137" y="1115913"/>
                </a:cubicBezTo>
                <a:cubicBezTo>
                  <a:pt x="2014091" y="1115913"/>
                  <a:pt x="2010551" y="1116961"/>
                  <a:pt x="2007517" y="1119057"/>
                </a:cubicBezTo>
                <a:cubicBezTo>
                  <a:pt x="2004483" y="1121153"/>
                  <a:pt x="2002123" y="1124099"/>
                  <a:pt x="2000438" y="1127895"/>
                </a:cubicBezTo>
                <a:cubicBezTo>
                  <a:pt x="1998752" y="1131691"/>
                  <a:pt x="1997910" y="1136140"/>
                  <a:pt x="1997910" y="1141241"/>
                </a:cubicBezTo>
                <a:cubicBezTo>
                  <a:pt x="1997910" y="1146459"/>
                  <a:pt x="1998738" y="1151002"/>
                  <a:pt x="2000394" y="1154872"/>
                </a:cubicBezTo>
                <a:cubicBezTo>
                  <a:pt x="2002050" y="1158742"/>
                  <a:pt x="2004395" y="1161746"/>
                  <a:pt x="2007429" y="1163886"/>
                </a:cubicBezTo>
                <a:cubicBezTo>
                  <a:pt x="2010463" y="1166026"/>
                  <a:pt x="2014033" y="1167096"/>
                  <a:pt x="2018137" y="1167096"/>
                </a:cubicBezTo>
                <a:cubicBezTo>
                  <a:pt x="2020834" y="1167096"/>
                  <a:pt x="2023281" y="1166627"/>
                  <a:pt x="2025480" y="1165689"/>
                </a:cubicBezTo>
                <a:cubicBezTo>
                  <a:pt x="2027679" y="1164751"/>
                  <a:pt x="2029540" y="1163403"/>
                  <a:pt x="2031064" y="1161644"/>
                </a:cubicBezTo>
                <a:cubicBezTo>
                  <a:pt x="2032589" y="1159885"/>
                  <a:pt x="2033673" y="1157774"/>
                  <a:pt x="2034318" y="1155312"/>
                </a:cubicBezTo>
                <a:lnTo>
                  <a:pt x="2044696" y="1155312"/>
                </a:lnTo>
                <a:cubicBezTo>
                  <a:pt x="2044109" y="1159299"/>
                  <a:pt x="2042666" y="1162882"/>
                  <a:pt x="2040364" y="1166063"/>
                </a:cubicBezTo>
                <a:cubicBezTo>
                  <a:pt x="2038063" y="1169243"/>
                  <a:pt x="2035029" y="1171765"/>
                  <a:pt x="2031262" y="1173626"/>
                </a:cubicBezTo>
                <a:cubicBezTo>
                  <a:pt x="2027495" y="1175488"/>
                  <a:pt x="2023120" y="1176418"/>
                  <a:pt x="2018137" y="1176418"/>
                </a:cubicBezTo>
                <a:cubicBezTo>
                  <a:pt x="2011805" y="1176418"/>
                  <a:pt x="2006352" y="1174923"/>
                  <a:pt x="2001779" y="1171933"/>
                </a:cubicBezTo>
                <a:cubicBezTo>
                  <a:pt x="1997206" y="1168943"/>
                  <a:pt x="1993688" y="1164824"/>
                  <a:pt x="1991226" y="1159577"/>
                </a:cubicBezTo>
                <a:cubicBezTo>
                  <a:pt x="1988763" y="1154330"/>
                  <a:pt x="1987532" y="1148335"/>
                  <a:pt x="1987532" y="1141593"/>
                </a:cubicBezTo>
                <a:cubicBezTo>
                  <a:pt x="1987532" y="1134733"/>
                  <a:pt x="1988800" y="1128672"/>
                  <a:pt x="1991336" y="1123410"/>
                </a:cubicBezTo>
                <a:cubicBezTo>
                  <a:pt x="1993871" y="1118148"/>
                  <a:pt x="1997419" y="1114029"/>
                  <a:pt x="2001977" y="1111054"/>
                </a:cubicBezTo>
                <a:cubicBezTo>
                  <a:pt x="2006535" y="1108079"/>
                  <a:pt x="2011863" y="1106591"/>
                  <a:pt x="2017961" y="1106591"/>
                </a:cubicBezTo>
                <a:close/>
                <a:moveTo>
                  <a:pt x="1941761" y="1106591"/>
                </a:moveTo>
                <a:cubicBezTo>
                  <a:pt x="1945279" y="1106591"/>
                  <a:pt x="1948752" y="1107177"/>
                  <a:pt x="1952182" y="1108350"/>
                </a:cubicBezTo>
                <a:cubicBezTo>
                  <a:pt x="1955612" y="1109522"/>
                  <a:pt x="1958734" y="1111420"/>
                  <a:pt x="1961548" y="1114044"/>
                </a:cubicBezTo>
                <a:cubicBezTo>
                  <a:pt x="1964362" y="1116668"/>
                  <a:pt x="1966605" y="1120134"/>
                  <a:pt x="1968276" y="1124443"/>
                </a:cubicBezTo>
                <a:cubicBezTo>
                  <a:pt x="1969947" y="1128753"/>
                  <a:pt x="1970782" y="1134059"/>
                  <a:pt x="1970782" y="1140361"/>
                </a:cubicBezTo>
                <a:lnTo>
                  <a:pt x="1970782" y="1144759"/>
                </a:lnTo>
                <a:lnTo>
                  <a:pt x="1921999" y="1144759"/>
                </a:lnTo>
                <a:lnTo>
                  <a:pt x="1924370" y="1156301"/>
                </a:lnTo>
                <a:cubicBezTo>
                  <a:pt x="1926143" y="1159834"/>
                  <a:pt x="1928613" y="1162516"/>
                  <a:pt x="1931779" y="1164348"/>
                </a:cubicBezTo>
                <a:cubicBezTo>
                  <a:pt x="1934945" y="1166180"/>
                  <a:pt x="1938624" y="1167096"/>
                  <a:pt x="1942816" y="1167096"/>
                </a:cubicBezTo>
                <a:cubicBezTo>
                  <a:pt x="1945542" y="1167096"/>
                  <a:pt x="1948012" y="1166708"/>
                  <a:pt x="1950225" y="1165931"/>
                </a:cubicBezTo>
                <a:cubicBezTo>
                  <a:pt x="1952439" y="1165154"/>
                  <a:pt x="1954351" y="1163982"/>
                  <a:pt x="1955964" y="1162413"/>
                </a:cubicBezTo>
                <a:cubicBezTo>
                  <a:pt x="1957576" y="1160845"/>
                  <a:pt x="1958822" y="1158888"/>
                  <a:pt x="1959701" y="1156543"/>
                </a:cubicBezTo>
                <a:lnTo>
                  <a:pt x="1969727" y="1159357"/>
                </a:lnTo>
                <a:cubicBezTo>
                  <a:pt x="1968672" y="1162758"/>
                  <a:pt x="1966898" y="1165740"/>
                  <a:pt x="1964406" y="1168305"/>
                </a:cubicBezTo>
                <a:cubicBezTo>
                  <a:pt x="1961915" y="1170870"/>
                  <a:pt x="1958837" y="1172864"/>
                  <a:pt x="1955172" y="1174286"/>
                </a:cubicBezTo>
                <a:cubicBezTo>
                  <a:pt x="1951508" y="1175707"/>
                  <a:pt x="1947389" y="1176418"/>
                  <a:pt x="1942816" y="1176418"/>
                </a:cubicBezTo>
                <a:cubicBezTo>
                  <a:pt x="1936308" y="1176418"/>
                  <a:pt x="1930702" y="1174975"/>
                  <a:pt x="1925997" y="1172087"/>
                </a:cubicBezTo>
                <a:cubicBezTo>
                  <a:pt x="1921292" y="1169200"/>
                  <a:pt x="1917671" y="1165154"/>
                  <a:pt x="1915136" y="1159951"/>
                </a:cubicBezTo>
                <a:cubicBezTo>
                  <a:pt x="1912600" y="1154747"/>
                  <a:pt x="1911332" y="1148687"/>
                  <a:pt x="1911332" y="1141768"/>
                </a:cubicBezTo>
                <a:cubicBezTo>
                  <a:pt x="1911332" y="1134850"/>
                  <a:pt x="1912600" y="1128745"/>
                  <a:pt x="1915136" y="1123454"/>
                </a:cubicBezTo>
                <a:cubicBezTo>
                  <a:pt x="1917671" y="1118163"/>
                  <a:pt x="1921219" y="1114029"/>
                  <a:pt x="1925777" y="1111054"/>
                </a:cubicBezTo>
                <a:cubicBezTo>
                  <a:pt x="1930335" y="1108079"/>
                  <a:pt x="1935663" y="1106591"/>
                  <a:pt x="1941761" y="1106591"/>
                </a:cubicBezTo>
                <a:close/>
                <a:moveTo>
                  <a:pt x="1789537" y="1106591"/>
                </a:moveTo>
                <a:cubicBezTo>
                  <a:pt x="1795634" y="1106591"/>
                  <a:pt x="1800977" y="1108042"/>
                  <a:pt x="1805564" y="1110944"/>
                </a:cubicBezTo>
                <a:cubicBezTo>
                  <a:pt x="1810152" y="1113846"/>
                  <a:pt x="1813729" y="1117921"/>
                  <a:pt x="1816294" y="1123168"/>
                </a:cubicBezTo>
                <a:cubicBezTo>
                  <a:pt x="1818859" y="1128416"/>
                  <a:pt x="1820141" y="1134557"/>
                  <a:pt x="1820141" y="1141593"/>
                </a:cubicBezTo>
                <a:cubicBezTo>
                  <a:pt x="1820141" y="1148569"/>
                  <a:pt x="1818859" y="1154667"/>
                  <a:pt x="1816294" y="1159885"/>
                </a:cubicBezTo>
                <a:cubicBezTo>
                  <a:pt x="1813729" y="1165103"/>
                  <a:pt x="1810152" y="1169163"/>
                  <a:pt x="1805564" y="1172065"/>
                </a:cubicBezTo>
                <a:cubicBezTo>
                  <a:pt x="1800977" y="1174967"/>
                  <a:pt x="1795634" y="1176418"/>
                  <a:pt x="1789537" y="1176418"/>
                </a:cubicBezTo>
                <a:cubicBezTo>
                  <a:pt x="1783439" y="1176418"/>
                  <a:pt x="1778097" y="1174967"/>
                  <a:pt x="1773509" y="1172065"/>
                </a:cubicBezTo>
                <a:cubicBezTo>
                  <a:pt x="1768921" y="1169163"/>
                  <a:pt x="1765345" y="1165103"/>
                  <a:pt x="1762780" y="1159885"/>
                </a:cubicBezTo>
                <a:cubicBezTo>
                  <a:pt x="1760215" y="1154667"/>
                  <a:pt x="1758932" y="1148569"/>
                  <a:pt x="1758932" y="1141593"/>
                </a:cubicBezTo>
                <a:cubicBezTo>
                  <a:pt x="1758932" y="1134557"/>
                  <a:pt x="1760215" y="1128416"/>
                  <a:pt x="1762780" y="1123168"/>
                </a:cubicBezTo>
                <a:cubicBezTo>
                  <a:pt x="1765345" y="1117921"/>
                  <a:pt x="1768921" y="1113846"/>
                  <a:pt x="1773509" y="1110944"/>
                </a:cubicBezTo>
                <a:cubicBezTo>
                  <a:pt x="1778097" y="1108042"/>
                  <a:pt x="1783439" y="1106591"/>
                  <a:pt x="1789537" y="1106591"/>
                </a:cubicBezTo>
                <a:close/>
                <a:moveTo>
                  <a:pt x="1716679" y="1106591"/>
                </a:moveTo>
                <a:cubicBezTo>
                  <a:pt x="1722366" y="1106591"/>
                  <a:pt x="1727378" y="1108013"/>
                  <a:pt x="1731717" y="1110856"/>
                </a:cubicBezTo>
                <a:cubicBezTo>
                  <a:pt x="1736056" y="1113700"/>
                  <a:pt x="1739441" y="1117730"/>
                  <a:pt x="1741875" y="1122948"/>
                </a:cubicBezTo>
                <a:cubicBezTo>
                  <a:pt x="1744308" y="1128166"/>
                  <a:pt x="1745524" y="1134323"/>
                  <a:pt x="1745524" y="1141417"/>
                </a:cubicBezTo>
                <a:cubicBezTo>
                  <a:pt x="1745524" y="1148569"/>
                  <a:pt x="1744308" y="1154762"/>
                  <a:pt x="1741875" y="1159995"/>
                </a:cubicBezTo>
                <a:cubicBezTo>
                  <a:pt x="1739441" y="1165227"/>
                  <a:pt x="1736070" y="1169273"/>
                  <a:pt x="1731761" y="1172131"/>
                </a:cubicBezTo>
                <a:cubicBezTo>
                  <a:pt x="1727452" y="1174989"/>
                  <a:pt x="1722483" y="1176418"/>
                  <a:pt x="1716854" y="1176418"/>
                </a:cubicBezTo>
                <a:cubicBezTo>
                  <a:pt x="1712516" y="1176418"/>
                  <a:pt x="1709042" y="1175693"/>
                  <a:pt x="1706433" y="1174242"/>
                </a:cubicBezTo>
                <a:cubicBezTo>
                  <a:pt x="1703824" y="1172791"/>
                  <a:pt x="1701816" y="1171134"/>
                  <a:pt x="1700409" y="1169273"/>
                </a:cubicBezTo>
                <a:cubicBezTo>
                  <a:pt x="1699002" y="1167411"/>
                  <a:pt x="1697917" y="1165865"/>
                  <a:pt x="1697155" y="1164634"/>
                </a:cubicBezTo>
                <a:lnTo>
                  <a:pt x="1696276" y="1164634"/>
                </a:lnTo>
                <a:lnTo>
                  <a:pt x="1696276" y="1200339"/>
                </a:lnTo>
                <a:lnTo>
                  <a:pt x="1685898" y="1200339"/>
                </a:lnTo>
                <a:lnTo>
                  <a:pt x="1685898" y="1107470"/>
                </a:lnTo>
                <a:lnTo>
                  <a:pt x="1695924" y="1107470"/>
                </a:lnTo>
                <a:lnTo>
                  <a:pt x="1695924" y="1118199"/>
                </a:lnTo>
                <a:lnTo>
                  <a:pt x="1697155" y="1118199"/>
                </a:lnTo>
                <a:cubicBezTo>
                  <a:pt x="1697917" y="1117027"/>
                  <a:pt x="1698980" y="1115524"/>
                  <a:pt x="1700343" y="1113692"/>
                </a:cubicBezTo>
                <a:cubicBezTo>
                  <a:pt x="1701706" y="1111860"/>
                  <a:pt x="1703670" y="1110219"/>
                  <a:pt x="1706235" y="1108767"/>
                </a:cubicBezTo>
                <a:cubicBezTo>
                  <a:pt x="1708800" y="1107316"/>
                  <a:pt x="1712281" y="1106591"/>
                  <a:pt x="1716679" y="1106591"/>
                </a:cubicBezTo>
                <a:close/>
                <a:moveTo>
                  <a:pt x="1513136" y="1106591"/>
                </a:moveTo>
                <a:cubicBezTo>
                  <a:pt x="1517885" y="1106591"/>
                  <a:pt x="1522165" y="1107470"/>
                  <a:pt x="1525976" y="1109229"/>
                </a:cubicBezTo>
                <a:cubicBezTo>
                  <a:pt x="1529786" y="1110988"/>
                  <a:pt x="1532908" y="1113450"/>
                  <a:pt x="1535342" y="1116616"/>
                </a:cubicBezTo>
                <a:cubicBezTo>
                  <a:pt x="1537775" y="1119782"/>
                  <a:pt x="1539284" y="1123476"/>
                  <a:pt x="1539871" y="1127697"/>
                </a:cubicBezTo>
                <a:lnTo>
                  <a:pt x="1529493" y="1127697"/>
                </a:lnTo>
                <a:cubicBezTo>
                  <a:pt x="1528702" y="1124619"/>
                  <a:pt x="1526950" y="1121886"/>
                  <a:pt x="1524239" y="1119497"/>
                </a:cubicBezTo>
                <a:cubicBezTo>
                  <a:pt x="1521527" y="1117107"/>
                  <a:pt x="1517885" y="1115913"/>
                  <a:pt x="1513312" y="1115913"/>
                </a:cubicBezTo>
                <a:cubicBezTo>
                  <a:pt x="1509266" y="1115913"/>
                  <a:pt x="1505726" y="1116961"/>
                  <a:pt x="1502692" y="1119057"/>
                </a:cubicBezTo>
                <a:cubicBezTo>
                  <a:pt x="1499658" y="1121153"/>
                  <a:pt x="1497298" y="1124099"/>
                  <a:pt x="1495613" y="1127895"/>
                </a:cubicBezTo>
                <a:cubicBezTo>
                  <a:pt x="1493927" y="1131691"/>
                  <a:pt x="1493085" y="1136140"/>
                  <a:pt x="1493085" y="1141241"/>
                </a:cubicBezTo>
                <a:cubicBezTo>
                  <a:pt x="1493085" y="1146459"/>
                  <a:pt x="1493913" y="1151002"/>
                  <a:pt x="1495569" y="1154872"/>
                </a:cubicBezTo>
                <a:cubicBezTo>
                  <a:pt x="1497225" y="1158742"/>
                  <a:pt x="1499570" y="1161746"/>
                  <a:pt x="1502605" y="1163886"/>
                </a:cubicBezTo>
                <a:cubicBezTo>
                  <a:pt x="1505639" y="1166026"/>
                  <a:pt x="1509208" y="1167096"/>
                  <a:pt x="1513312" y="1167096"/>
                </a:cubicBezTo>
                <a:cubicBezTo>
                  <a:pt x="1516009" y="1167096"/>
                  <a:pt x="1518456" y="1166627"/>
                  <a:pt x="1520655" y="1165689"/>
                </a:cubicBezTo>
                <a:cubicBezTo>
                  <a:pt x="1522854" y="1164751"/>
                  <a:pt x="1524715" y="1163403"/>
                  <a:pt x="1526239" y="1161644"/>
                </a:cubicBezTo>
                <a:cubicBezTo>
                  <a:pt x="1527764" y="1159885"/>
                  <a:pt x="1528848" y="1157774"/>
                  <a:pt x="1529493" y="1155312"/>
                </a:cubicBezTo>
                <a:lnTo>
                  <a:pt x="1539871" y="1155312"/>
                </a:lnTo>
                <a:cubicBezTo>
                  <a:pt x="1539284" y="1159299"/>
                  <a:pt x="1537841" y="1162882"/>
                  <a:pt x="1535539" y="1166063"/>
                </a:cubicBezTo>
                <a:cubicBezTo>
                  <a:pt x="1533238" y="1169243"/>
                  <a:pt x="1530204" y="1171765"/>
                  <a:pt x="1526437" y="1173626"/>
                </a:cubicBezTo>
                <a:cubicBezTo>
                  <a:pt x="1522670" y="1175488"/>
                  <a:pt x="1518295" y="1176418"/>
                  <a:pt x="1513312" y="1176418"/>
                </a:cubicBezTo>
                <a:cubicBezTo>
                  <a:pt x="1506980" y="1176418"/>
                  <a:pt x="1501527" y="1174923"/>
                  <a:pt x="1496954" y="1171933"/>
                </a:cubicBezTo>
                <a:cubicBezTo>
                  <a:pt x="1492381" y="1168943"/>
                  <a:pt x="1488863" y="1164824"/>
                  <a:pt x="1486401" y="1159577"/>
                </a:cubicBezTo>
                <a:cubicBezTo>
                  <a:pt x="1483938" y="1154330"/>
                  <a:pt x="1482707" y="1148335"/>
                  <a:pt x="1482707" y="1141593"/>
                </a:cubicBezTo>
                <a:cubicBezTo>
                  <a:pt x="1482707" y="1134733"/>
                  <a:pt x="1483975" y="1128672"/>
                  <a:pt x="1486511" y="1123410"/>
                </a:cubicBezTo>
                <a:cubicBezTo>
                  <a:pt x="1489046" y="1118148"/>
                  <a:pt x="1492594" y="1114029"/>
                  <a:pt x="1497152" y="1111054"/>
                </a:cubicBezTo>
                <a:cubicBezTo>
                  <a:pt x="1501710" y="1108079"/>
                  <a:pt x="1507038" y="1106591"/>
                  <a:pt x="1513136" y="1106591"/>
                </a:cubicBezTo>
                <a:close/>
                <a:moveTo>
                  <a:pt x="1436936" y="1106591"/>
                </a:moveTo>
                <a:cubicBezTo>
                  <a:pt x="1440454" y="1106591"/>
                  <a:pt x="1443927" y="1107177"/>
                  <a:pt x="1447357" y="1108350"/>
                </a:cubicBezTo>
                <a:cubicBezTo>
                  <a:pt x="1450787" y="1109522"/>
                  <a:pt x="1453909" y="1111420"/>
                  <a:pt x="1456723" y="1114044"/>
                </a:cubicBezTo>
                <a:cubicBezTo>
                  <a:pt x="1459537" y="1116668"/>
                  <a:pt x="1461780" y="1120134"/>
                  <a:pt x="1463451" y="1124443"/>
                </a:cubicBezTo>
                <a:cubicBezTo>
                  <a:pt x="1465122" y="1128753"/>
                  <a:pt x="1465957" y="1134059"/>
                  <a:pt x="1465957" y="1140361"/>
                </a:cubicBezTo>
                <a:lnTo>
                  <a:pt x="1465957" y="1144759"/>
                </a:lnTo>
                <a:lnTo>
                  <a:pt x="1417174" y="1144759"/>
                </a:lnTo>
                <a:lnTo>
                  <a:pt x="1419545" y="1156301"/>
                </a:lnTo>
                <a:cubicBezTo>
                  <a:pt x="1421318" y="1159834"/>
                  <a:pt x="1423788" y="1162516"/>
                  <a:pt x="1426954" y="1164348"/>
                </a:cubicBezTo>
                <a:cubicBezTo>
                  <a:pt x="1430120" y="1166180"/>
                  <a:pt x="1433799" y="1167096"/>
                  <a:pt x="1437991" y="1167096"/>
                </a:cubicBezTo>
                <a:cubicBezTo>
                  <a:pt x="1440717" y="1167096"/>
                  <a:pt x="1443187" y="1166708"/>
                  <a:pt x="1445400" y="1165931"/>
                </a:cubicBezTo>
                <a:cubicBezTo>
                  <a:pt x="1447614" y="1165154"/>
                  <a:pt x="1449526" y="1163982"/>
                  <a:pt x="1451139" y="1162413"/>
                </a:cubicBezTo>
                <a:cubicBezTo>
                  <a:pt x="1452751" y="1160845"/>
                  <a:pt x="1453997" y="1158888"/>
                  <a:pt x="1454876" y="1156543"/>
                </a:cubicBezTo>
                <a:lnTo>
                  <a:pt x="1464902" y="1159357"/>
                </a:lnTo>
                <a:cubicBezTo>
                  <a:pt x="1463847" y="1162758"/>
                  <a:pt x="1462073" y="1165740"/>
                  <a:pt x="1459581" y="1168305"/>
                </a:cubicBezTo>
                <a:cubicBezTo>
                  <a:pt x="1457090" y="1170870"/>
                  <a:pt x="1454012" y="1172864"/>
                  <a:pt x="1450347" y="1174286"/>
                </a:cubicBezTo>
                <a:cubicBezTo>
                  <a:pt x="1446683" y="1175707"/>
                  <a:pt x="1442564" y="1176418"/>
                  <a:pt x="1437991" y="1176418"/>
                </a:cubicBezTo>
                <a:cubicBezTo>
                  <a:pt x="1431483" y="1176418"/>
                  <a:pt x="1425877" y="1174975"/>
                  <a:pt x="1421172" y="1172087"/>
                </a:cubicBezTo>
                <a:cubicBezTo>
                  <a:pt x="1416467" y="1169200"/>
                  <a:pt x="1412846" y="1165154"/>
                  <a:pt x="1410311" y="1159951"/>
                </a:cubicBezTo>
                <a:cubicBezTo>
                  <a:pt x="1407775" y="1154747"/>
                  <a:pt x="1406507" y="1148687"/>
                  <a:pt x="1406507" y="1141768"/>
                </a:cubicBezTo>
                <a:cubicBezTo>
                  <a:pt x="1406507" y="1134850"/>
                  <a:pt x="1407775" y="1128745"/>
                  <a:pt x="1410311" y="1123454"/>
                </a:cubicBezTo>
                <a:cubicBezTo>
                  <a:pt x="1412846" y="1118163"/>
                  <a:pt x="1416394" y="1114029"/>
                  <a:pt x="1420952" y="1111054"/>
                </a:cubicBezTo>
                <a:cubicBezTo>
                  <a:pt x="1425510" y="1108079"/>
                  <a:pt x="1430838" y="1106591"/>
                  <a:pt x="1436936" y="1106591"/>
                </a:cubicBezTo>
                <a:close/>
                <a:moveTo>
                  <a:pt x="1298133" y="1106591"/>
                </a:moveTo>
                <a:cubicBezTo>
                  <a:pt x="1302882" y="1106591"/>
                  <a:pt x="1307008" y="1107419"/>
                  <a:pt x="1310511" y="1109075"/>
                </a:cubicBezTo>
                <a:cubicBezTo>
                  <a:pt x="1314014" y="1110732"/>
                  <a:pt x="1316726" y="1112974"/>
                  <a:pt x="1318646" y="1115803"/>
                </a:cubicBezTo>
                <a:cubicBezTo>
                  <a:pt x="1320566" y="1118632"/>
                  <a:pt x="1321526" y="1121834"/>
                  <a:pt x="1321526" y="1125411"/>
                </a:cubicBezTo>
                <a:cubicBezTo>
                  <a:pt x="1321526" y="1129222"/>
                  <a:pt x="1320456" y="1132300"/>
                  <a:pt x="1318316" y="1134645"/>
                </a:cubicBezTo>
                <a:cubicBezTo>
                  <a:pt x="1316176" y="1136990"/>
                  <a:pt x="1313494" y="1138661"/>
                  <a:pt x="1310269" y="1139658"/>
                </a:cubicBezTo>
                <a:lnTo>
                  <a:pt x="1310269" y="1140361"/>
                </a:lnTo>
                <a:cubicBezTo>
                  <a:pt x="1312820" y="1140537"/>
                  <a:pt x="1315040" y="1141351"/>
                  <a:pt x="1316931" y="1142802"/>
                </a:cubicBezTo>
                <a:cubicBezTo>
                  <a:pt x="1318822" y="1144253"/>
                  <a:pt x="1320295" y="1146144"/>
                  <a:pt x="1321350" y="1148474"/>
                </a:cubicBezTo>
                <a:cubicBezTo>
                  <a:pt x="1322406" y="1150805"/>
                  <a:pt x="1322933" y="1153377"/>
                  <a:pt x="1322933" y="1156191"/>
                </a:cubicBezTo>
                <a:cubicBezTo>
                  <a:pt x="1322933" y="1160295"/>
                  <a:pt x="1321834" y="1163864"/>
                  <a:pt x="1319635" y="1166898"/>
                </a:cubicBezTo>
                <a:cubicBezTo>
                  <a:pt x="1317437" y="1169932"/>
                  <a:pt x="1314418" y="1172278"/>
                  <a:pt x="1310577" y="1173934"/>
                </a:cubicBezTo>
                <a:cubicBezTo>
                  <a:pt x="1306737" y="1175590"/>
                  <a:pt x="1302355" y="1176418"/>
                  <a:pt x="1297430" y="1176418"/>
                </a:cubicBezTo>
                <a:cubicBezTo>
                  <a:pt x="1292652" y="1176418"/>
                  <a:pt x="1288372" y="1175634"/>
                  <a:pt x="1284590" y="1174066"/>
                </a:cubicBezTo>
                <a:cubicBezTo>
                  <a:pt x="1280808" y="1172498"/>
                  <a:pt x="1277811" y="1170313"/>
                  <a:pt x="1275598" y="1167514"/>
                </a:cubicBezTo>
                <a:cubicBezTo>
                  <a:pt x="1273384" y="1164714"/>
                  <a:pt x="1272219" y="1161468"/>
                  <a:pt x="1272102" y="1157774"/>
                </a:cubicBezTo>
                <a:lnTo>
                  <a:pt x="1283183" y="1157774"/>
                </a:lnTo>
                <a:cubicBezTo>
                  <a:pt x="1283417" y="1160823"/>
                  <a:pt x="1284802" y="1163139"/>
                  <a:pt x="1287338" y="1164722"/>
                </a:cubicBezTo>
                <a:cubicBezTo>
                  <a:pt x="1289874" y="1166305"/>
                  <a:pt x="1293179" y="1167096"/>
                  <a:pt x="1297254" y="1167096"/>
                </a:cubicBezTo>
                <a:cubicBezTo>
                  <a:pt x="1301417" y="1167096"/>
                  <a:pt x="1304978" y="1166239"/>
                  <a:pt x="1307939" y="1164524"/>
                </a:cubicBezTo>
                <a:cubicBezTo>
                  <a:pt x="1310900" y="1162809"/>
                  <a:pt x="1312380" y="1160031"/>
                  <a:pt x="1312380" y="1156191"/>
                </a:cubicBezTo>
                <a:cubicBezTo>
                  <a:pt x="1312380" y="1153934"/>
                  <a:pt x="1311823" y="1151963"/>
                  <a:pt x="1310709" y="1150277"/>
                </a:cubicBezTo>
                <a:cubicBezTo>
                  <a:pt x="1309595" y="1148591"/>
                  <a:pt x="1308027" y="1147280"/>
                  <a:pt x="1306004" y="1146341"/>
                </a:cubicBezTo>
                <a:cubicBezTo>
                  <a:pt x="1303981" y="1145403"/>
                  <a:pt x="1301592" y="1144934"/>
                  <a:pt x="1298837" y="1144934"/>
                </a:cubicBezTo>
                <a:lnTo>
                  <a:pt x="1287228" y="1144934"/>
                </a:lnTo>
                <a:lnTo>
                  <a:pt x="1287228" y="1135612"/>
                </a:lnTo>
                <a:lnTo>
                  <a:pt x="1298837" y="1135612"/>
                </a:lnTo>
                <a:cubicBezTo>
                  <a:pt x="1302970" y="1135612"/>
                  <a:pt x="1306026" y="1134674"/>
                  <a:pt x="1308005" y="1132798"/>
                </a:cubicBezTo>
                <a:cubicBezTo>
                  <a:pt x="1309984" y="1130922"/>
                  <a:pt x="1310973" y="1128577"/>
                  <a:pt x="1310973" y="1125763"/>
                </a:cubicBezTo>
                <a:cubicBezTo>
                  <a:pt x="1310973" y="1122743"/>
                  <a:pt x="1309903" y="1120317"/>
                  <a:pt x="1307763" y="1118485"/>
                </a:cubicBezTo>
                <a:cubicBezTo>
                  <a:pt x="1305623" y="1116653"/>
                  <a:pt x="1302589" y="1115737"/>
                  <a:pt x="1298661" y="1115737"/>
                </a:cubicBezTo>
                <a:cubicBezTo>
                  <a:pt x="1294703" y="1115737"/>
                  <a:pt x="1291406" y="1116624"/>
                  <a:pt x="1288767" y="1118397"/>
                </a:cubicBezTo>
                <a:cubicBezTo>
                  <a:pt x="1286129" y="1120171"/>
                  <a:pt x="1284736" y="1122450"/>
                  <a:pt x="1284590" y="1125235"/>
                </a:cubicBezTo>
                <a:lnTo>
                  <a:pt x="1273685" y="1125235"/>
                </a:lnTo>
                <a:cubicBezTo>
                  <a:pt x="1273802" y="1121600"/>
                  <a:pt x="1274916" y="1118383"/>
                  <a:pt x="1277027" y="1115583"/>
                </a:cubicBezTo>
                <a:cubicBezTo>
                  <a:pt x="1279137" y="1112784"/>
                  <a:pt x="1282010" y="1110585"/>
                  <a:pt x="1285645" y="1108987"/>
                </a:cubicBezTo>
                <a:cubicBezTo>
                  <a:pt x="1289280" y="1107390"/>
                  <a:pt x="1293443" y="1106591"/>
                  <a:pt x="1298133" y="1106591"/>
                </a:cubicBezTo>
                <a:close/>
                <a:moveTo>
                  <a:pt x="1027361" y="1106591"/>
                </a:moveTo>
                <a:cubicBezTo>
                  <a:pt x="1030879" y="1106591"/>
                  <a:pt x="1034352" y="1107177"/>
                  <a:pt x="1037782" y="1108350"/>
                </a:cubicBezTo>
                <a:cubicBezTo>
                  <a:pt x="1041212" y="1109522"/>
                  <a:pt x="1044334" y="1111420"/>
                  <a:pt x="1047148" y="1114044"/>
                </a:cubicBezTo>
                <a:cubicBezTo>
                  <a:pt x="1049962" y="1116668"/>
                  <a:pt x="1052205" y="1120134"/>
                  <a:pt x="1053876" y="1124443"/>
                </a:cubicBezTo>
                <a:cubicBezTo>
                  <a:pt x="1055547" y="1128753"/>
                  <a:pt x="1056382" y="1134059"/>
                  <a:pt x="1056382" y="1140361"/>
                </a:cubicBezTo>
                <a:lnTo>
                  <a:pt x="1056382" y="1144759"/>
                </a:lnTo>
                <a:lnTo>
                  <a:pt x="1007599" y="1144759"/>
                </a:lnTo>
                <a:lnTo>
                  <a:pt x="1009970" y="1156301"/>
                </a:lnTo>
                <a:cubicBezTo>
                  <a:pt x="1011743" y="1159834"/>
                  <a:pt x="1014213" y="1162516"/>
                  <a:pt x="1017379" y="1164348"/>
                </a:cubicBezTo>
                <a:cubicBezTo>
                  <a:pt x="1020545" y="1166180"/>
                  <a:pt x="1024224" y="1167096"/>
                  <a:pt x="1028416" y="1167096"/>
                </a:cubicBezTo>
                <a:cubicBezTo>
                  <a:pt x="1031142" y="1167096"/>
                  <a:pt x="1033612" y="1166708"/>
                  <a:pt x="1035825" y="1165931"/>
                </a:cubicBezTo>
                <a:cubicBezTo>
                  <a:pt x="1038039" y="1165154"/>
                  <a:pt x="1039951" y="1163982"/>
                  <a:pt x="1041564" y="1162413"/>
                </a:cubicBezTo>
                <a:cubicBezTo>
                  <a:pt x="1043176" y="1160845"/>
                  <a:pt x="1044422" y="1158888"/>
                  <a:pt x="1045301" y="1156543"/>
                </a:cubicBezTo>
                <a:lnTo>
                  <a:pt x="1055327" y="1159357"/>
                </a:lnTo>
                <a:cubicBezTo>
                  <a:pt x="1054272" y="1162758"/>
                  <a:pt x="1052498" y="1165740"/>
                  <a:pt x="1050006" y="1168305"/>
                </a:cubicBezTo>
                <a:cubicBezTo>
                  <a:pt x="1047515" y="1170870"/>
                  <a:pt x="1044436" y="1172864"/>
                  <a:pt x="1040772" y="1174286"/>
                </a:cubicBezTo>
                <a:cubicBezTo>
                  <a:pt x="1037108" y="1175707"/>
                  <a:pt x="1032989" y="1176418"/>
                  <a:pt x="1028416" y="1176418"/>
                </a:cubicBezTo>
                <a:cubicBezTo>
                  <a:pt x="1021908" y="1176418"/>
                  <a:pt x="1016302" y="1174975"/>
                  <a:pt x="1011597" y="1172087"/>
                </a:cubicBezTo>
                <a:cubicBezTo>
                  <a:pt x="1006892" y="1169200"/>
                  <a:pt x="1003271" y="1165154"/>
                  <a:pt x="1000736" y="1159951"/>
                </a:cubicBezTo>
                <a:cubicBezTo>
                  <a:pt x="998200" y="1154747"/>
                  <a:pt x="996932" y="1148687"/>
                  <a:pt x="996932" y="1141768"/>
                </a:cubicBezTo>
                <a:cubicBezTo>
                  <a:pt x="996932" y="1134850"/>
                  <a:pt x="998200" y="1128745"/>
                  <a:pt x="1000736" y="1123454"/>
                </a:cubicBezTo>
                <a:cubicBezTo>
                  <a:pt x="1003271" y="1118163"/>
                  <a:pt x="1006818" y="1114029"/>
                  <a:pt x="1011377" y="1111054"/>
                </a:cubicBezTo>
                <a:cubicBezTo>
                  <a:pt x="1015935" y="1108079"/>
                  <a:pt x="1021263" y="1106591"/>
                  <a:pt x="1027361" y="1106591"/>
                </a:cubicBezTo>
                <a:close/>
                <a:moveTo>
                  <a:pt x="806879" y="1106591"/>
                </a:moveTo>
                <a:cubicBezTo>
                  <a:pt x="809048" y="1106591"/>
                  <a:pt x="811547" y="1106847"/>
                  <a:pt x="814376" y="1107360"/>
                </a:cubicBezTo>
                <a:cubicBezTo>
                  <a:pt x="817205" y="1107873"/>
                  <a:pt x="819946" y="1108921"/>
                  <a:pt x="822599" y="1110504"/>
                </a:cubicBezTo>
                <a:cubicBezTo>
                  <a:pt x="825252" y="1112087"/>
                  <a:pt x="827457" y="1114476"/>
                  <a:pt x="829216" y="1117672"/>
                </a:cubicBezTo>
                <a:cubicBezTo>
                  <a:pt x="830975" y="1120867"/>
                  <a:pt x="831855" y="1125147"/>
                  <a:pt x="831855" y="1130512"/>
                </a:cubicBezTo>
                <a:lnTo>
                  <a:pt x="831855" y="1175011"/>
                </a:lnTo>
                <a:lnTo>
                  <a:pt x="821477" y="1175011"/>
                </a:lnTo>
                <a:lnTo>
                  <a:pt x="821477" y="1165865"/>
                </a:lnTo>
                <a:lnTo>
                  <a:pt x="820950" y="1165865"/>
                </a:lnTo>
                <a:cubicBezTo>
                  <a:pt x="820246" y="1167331"/>
                  <a:pt x="819073" y="1168899"/>
                  <a:pt x="817432" y="1170570"/>
                </a:cubicBezTo>
                <a:cubicBezTo>
                  <a:pt x="815790" y="1172241"/>
                  <a:pt x="813606" y="1173663"/>
                  <a:pt x="810880" y="1174835"/>
                </a:cubicBezTo>
                <a:cubicBezTo>
                  <a:pt x="808154" y="1176008"/>
                  <a:pt x="804827" y="1176594"/>
                  <a:pt x="800898" y="1176594"/>
                </a:cubicBezTo>
                <a:cubicBezTo>
                  <a:pt x="796618" y="1176594"/>
                  <a:pt x="792734" y="1175781"/>
                  <a:pt x="789246" y="1174154"/>
                </a:cubicBezTo>
                <a:cubicBezTo>
                  <a:pt x="785757" y="1172527"/>
                  <a:pt x="782987" y="1170167"/>
                  <a:pt x="780935" y="1167074"/>
                </a:cubicBezTo>
                <a:cubicBezTo>
                  <a:pt x="778883" y="1163982"/>
                  <a:pt x="777857" y="1160237"/>
                  <a:pt x="777857" y="1155839"/>
                </a:cubicBezTo>
                <a:cubicBezTo>
                  <a:pt x="777857" y="1151970"/>
                  <a:pt x="778619" y="1148826"/>
                  <a:pt x="780144" y="1146407"/>
                </a:cubicBezTo>
                <a:cubicBezTo>
                  <a:pt x="781668" y="1143989"/>
                  <a:pt x="783705" y="1142091"/>
                  <a:pt x="786256" y="1140713"/>
                </a:cubicBezTo>
                <a:cubicBezTo>
                  <a:pt x="788806" y="1139335"/>
                  <a:pt x="791628" y="1138302"/>
                  <a:pt x="794720" y="1137613"/>
                </a:cubicBezTo>
                <a:cubicBezTo>
                  <a:pt x="797813" y="1136924"/>
                  <a:pt x="800928" y="1136374"/>
                  <a:pt x="804064" y="1135964"/>
                </a:cubicBezTo>
                <a:cubicBezTo>
                  <a:pt x="808168" y="1135436"/>
                  <a:pt x="811503" y="1135033"/>
                  <a:pt x="814068" y="1134755"/>
                </a:cubicBezTo>
                <a:cubicBezTo>
                  <a:pt x="816633" y="1134476"/>
                  <a:pt x="818509" y="1134000"/>
                  <a:pt x="819696" y="1133326"/>
                </a:cubicBezTo>
                <a:cubicBezTo>
                  <a:pt x="820884" y="1132652"/>
                  <a:pt x="821477" y="1131479"/>
                  <a:pt x="821477" y="1129808"/>
                </a:cubicBezTo>
                <a:lnTo>
                  <a:pt x="821477" y="1129456"/>
                </a:lnTo>
                <a:cubicBezTo>
                  <a:pt x="821477" y="1125118"/>
                  <a:pt x="820297" y="1121747"/>
                  <a:pt x="817938" y="1119343"/>
                </a:cubicBezTo>
                <a:cubicBezTo>
                  <a:pt x="815578" y="1116939"/>
                  <a:pt x="812009" y="1115737"/>
                  <a:pt x="807230" y="1115737"/>
                </a:cubicBezTo>
                <a:cubicBezTo>
                  <a:pt x="802276" y="1115737"/>
                  <a:pt x="798392" y="1116822"/>
                  <a:pt x="795578" y="1118991"/>
                </a:cubicBezTo>
                <a:cubicBezTo>
                  <a:pt x="792764" y="1121160"/>
                  <a:pt x="790785" y="1123476"/>
                  <a:pt x="789642" y="1125938"/>
                </a:cubicBezTo>
                <a:lnTo>
                  <a:pt x="779792" y="1122421"/>
                </a:lnTo>
                <a:cubicBezTo>
                  <a:pt x="781551" y="1118317"/>
                  <a:pt x="783903" y="1115114"/>
                  <a:pt x="786849" y="1112813"/>
                </a:cubicBezTo>
                <a:cubicBezTo>
                  <a:pt x="789795" y="1110512"/>
                  <a:pt x="793020" y="1108899"/>
                  <a:pt x="796523" y="1107976"/>
                </a:cubicBezTo>
                <a:cubicBezTo>
                  <a:pt x="800026" y="1107053"/>
                  <a:pt x="803478" y="1106591"/>
                  <a:pt x="806879" y="1106591"/>
                </a:cubicBezTo>
                <a:close/>
                <a:moveTo>
                  <a:pt x="665587" y="1106591"/>
                </a:moveTo>
                <a:cubicBezTo>
                  <a:pt x="671684" y="1106591"/>
                  <a:pt x="677027" y="1108042"/>
                  <a:pt x="681614" y="1110944"/>
                </a:cubicBezTo>
                <a:cubicBezTo>
                  <a:pt x="686202" y="1113846"/>
                  <a:pt x="689779" y="1117921"/>
                  <a:pt x="692343" y="1123168"/>
                </a:cubicBezTo>
                <a:cubicBezTo>
                  <a:pt x="694909" y="1128416"/>
                  <a:pt x="696191" y="1134557"/>
                  <a:pt x="696191" y="1141593"/>
                </a:cubicBezTo>
                <a:cubicBezTo>
                  <a:pt x="696191" y="1148569"/>
                  <a:pt x="694909" y="1154667"/>
                  <a:pt x="692343" y="1159885"/>
                </a:cubicBezTo>
                <a:cubicBezTo>
                  <a:pt x="689779" y="1165103"/>
                  <a:pt x="686202" y="1169163"/>
                  <a:pt x="681614" y="1172065"/>
                </a:cubicBezTo>
                <a:cubicBezTo>
                  <a:pt x="677027" y="1174967"/>
                  <a:pt x="671684" y="1176418"/>
                  <a:pt x="665587" y="1176418"/>
                </a:cubicBezTo>
                <a:cubicBezTo>
                  <a:pt x="659489" y="1176418"/>
                  <a:pt x="654147" y="1174967"/>
                  <a:pt x="649559" y="1172065"/>
                </a:cubicBezTo>
                <a:cubicBezTo>
                  <a:pt x="644971" y="1169163"/>
                  <a:pt x="641395" y="1165103"/>
                  <a:pt x="638830" y="1159885"/>
                </a:cubicBezTo>
                <a:cubicBezTo>
                  <a:pt x="636265" y="1154667"/>
                  <a:pt x="634982" y="1148569"/>
                  <a:pt x="634982" y="1141593"/>
                </a:cubicBezTo>
                <a:cubicBezTo>
                  <a:pt x="634982" y="1134557"/>
                  <a:pt x="636265" y="1128416"/>
                  <a:pt x="638830" y="1123168"/>
                </a:cubicBezTo>
                <a:cubicBezTo>
                  <a:pt x="641395" y="1117921"/>
                  <a:pt x="644971" y="1113846"/>
                  <a:pt x="649559" y="1110944"/>
                </a:cubicBezTo>
                <a:cubicBezTo>
                  <a:pt x="654147" y="1108042"/>
                  <a:pt x="659489" y="1106591"/>
                  <a:pt x="665587" y="1106591"/>
                </a:cubicBezTo>
                <a:close/>
                <a:moveTo>
                  <a:pt x="513011" y="1106591"/>
                </a:moveTo>
                <a:cubicBezTo>
                  <a:pt x="516528" y="1106591"/>
                  <a:pt x="520002" y="1107177"/>
                  <a:pt x="523433" y="1108350"/>
                </a:cubicBezTo>
                <a:cubicBezTo>
                  <a:pt x="526863" y="1109522"/>
                  <a:pt x="529984" y="1111420"/>
                  <a:pt x="532798" y="1114044"/>
                </a:cubicBezTo>
                <a:cubicBezTo>
                  <a:pt x="535612" y="1116668"/>
                  <a:pt x="537855" y="1120134"/>
                  <a:pt x="539526" y="1124443"/>
                </a:cubicBezTo>
                <a:cubicBezTo>
                  <a:pt x="541197" y="1128753"/>
                  <a:pt x="542032" y="1134059"/>
                  <a:pt x="542032" y="1140361"/>
                </a:cubicBezTo>
                <a:lnTo>
                  <a:pt x="542032" y="1144759"/>
                </a:lnTo>
                <a:lnTo>
                  <a:pt x="493249" y="1144759"/>
                </a:lnTo>
                <a:lnTo>
                  <a:pt x="495620" y="1156301"/>
                </a:lnTo>
                <a:cubicBezTo>
                  <a:pt x="497393" y="1159834"/>
                  <a:pt x="499863" y="1162516"/>
                  <a:pt x="503029" y="1164348"/>
                </a:cubicBezTo>
                <a:cubicBezTo>
                  <a:pt x="506195" y="1166180"/>
                  <a:pt x="509874" y="1167096"/>
                  <a:pt x="514066" y="1167096"/>
                </a:cubicBezTo>
                <a:cubicBezTo>
                  <a:pt x="516793" y="1167096"/>
                  <a:pt x="519263" y="1166708"/>
                  <a:pt x="521475" y="1165931"/>
                </a:cubicBezTo>
                <a:cubicBezTo>
                  <a:pt x="523689" y="1165154"/>
                  <a:pt x="525601" y="1163982"/>
                  <a:pt x="527214" y="1162413"/>
                </a:cubicBezTo>
                <a:cubicBezTo>
                  <a:pt x="528827" y="1160845"/>
                  <a:pt x="530072" y="1158888"/>
                  <a:pt x="530951" y="1156543"/>
                </a:cubicBezTo>
                <a:lnTo>
                  <a:pt x="540977" y="1159357"/>
                </a:lnTo>
                <a:cubicBezTo>
                  <a:pt x="539922" y="1162758"/>
                  <a:pt x="538149" y="1165740"/>
                  <a:pt x="535658" y="1168305"/>
                </a:cubicBezTo>
                <a:cubicBezTo>
                  <a:pt x="533164" y="1170870"/>
                  <a:pt x="530086" y="1172864"/>
                  <a:pt x="526422" y="1174286"/>
                </a:cubicBezTo>
                <a:cubicBezTo>
                  <a:pt x="522759" y="1175707"/>
                  <a:pt x="518639" y="1176418"/>
                  <a:pt x="514066" y="1176418"/>
                </a:cubicBezTo>
                <a:cubicBezTo>
                  <a:pt x="507559" y="1176418"/>
                  <a:pt x="501952" y="1174975"/>
                  <a:pt x="497248" y="1172087"/>
                </a:cubicBezTo>
                <a:cubicBezTo>
                  <a:pt x="492542" y="1169200"/>
                  <a:pt x="488921" y="1165154"/>
                  <a:pt x="486386" y="1159951"/>
                </a:cubicBezTo>
                <a:cubicBezTo>
                  <a:pt x="483850" y="1154747"/>
                  <a:pt x="482582" y="1148687"/>
                  <a:pt x="482582" y="1141768"/>
                </a:cubicBezTo>
                <a:cubicBezTo>
                  <a:pt x="482582" y="1134850"/>
                  <a:pt x="483850" y="1128745"/>
                  <a:pt x="486386" y="1123454"/>
                </a:cubicBezTo>
                <a:cubicBezTo>
                  <a:pt x="488921" y="1118163"/>
                  <a:pt x="492469" y="1114029"/>
                  <a:pt x="497027" y="1111054"/>
                </a:cubicBezTo>
                <a:cubicBezTo>
                  <a:pt x="501585" y="1108079"/>
                  <a:pt x="506914" y="1106591"/>
                  <a:pt x="513011" y="1106591"/>
                </a:cubicBezTo>
                <a:close/>
                <a:moveTo>
                  <a:pt x="370136" y="1106591"/>
                </a:moveTo>
                <a:cubicBezTo>
                  <a:pt x="374885" y="1106591"/>
                  <a:pt x="379166" y="1107470"/>
                  <a:pt x="382976" y="1109229"/>
                </a:cubicBezTo>
                <a:cubicBezTo>
                  <a:pt x="386787" y="1110988"/>
                  <a:pt x="389908" y="1113450"/>
                  <a:pt x="392341" y="1116616"/>
                </a:cubicBezTo>
                <a:cubicBezTo>
                  <a:pt x="394775" y="1119782"/>
                  <a:pt x="396284" y="1123476"/>
                  <a:pt x="396871" y="1127697"/>
                </a:cubicBezTo>
                <a:lnTo>
                  <a:pt x="386493" y="1127697"/>
                </a:lnTo>
                <a:cubicBezTo>
                  <a:pt x="385703" y="1124619"/>
                  <a:pt x="383951" y="1121886"/>
                  <a:pt x="381239" y="1119497"/>
                </a:cubicBezTo>
                <a:cubicBezTo>
                  <a:pt x="378527" y="1117107"/>
                  <a:pt x="374885" y="1115913"/>
                  <a:pt x="370313" y="1115913"/>
                </a:cubicBezTo>
                <a:cubicBezTo>
                  <a:pt x="366266" y="1115913"/>
                  <a:pt x="362726" y="1116961"/>
                  <a:pt x="359693" y="1119057"/>
                </a:cubicBezTo>
                <a:cubicBezTo>
                  <a:pt x="356658" y="1121153"/>
                  <a:pt x="354299" y="1124099"/>
                  <a:pt x="352614" y="1127895"/>
                </a:cubicBezTo>
                <a:cubicBezTo>
                  <a:pt x="350928" y="1131691"/>
                  <a:pt x="350084" y="1136140"/>
                  <a:pt x="350084" y="1141241"/>
                </a:cubicBezTo>
                <a:cubicBezTo>
                  <a:pt x="350084" y="1146459"/>
                  <a:pt x="350913" y="1151002"/>
                  <a:pt x="352569" y="1154872"/>
                </a:cubicBezTo>
                <a:cubicBezTo>
                  <a:pt x="354225" y="1158742"/>
                  <a:pt x="356570" y="1161746"/>
                  <a:pt x="359605" y="1163886"/>
                </a:cubicBezTo>
                <a:cubicBezTo>
                  <a:pt x="362638" y="1166026"/>
                  <a:pt x="366209" y="1167096"/>
                  <a:pt x="370313" y="1167096"/>
                </a:cubicBezTo>
                <a:cubicBezTo>
                  <a:pt x="373010" y="1167096"/>
                  <a:pt x="375456" y="1166627"/>
                  <a:pt x="377655" y="1165689"/>
                </a:cubicBezTo>
                <a:cubicBezTo>
                  <a:pt x="379853" y="1164751"/>
                  <a:pt x="381715" y="1163403"/>
                  <a:pt x="383239" y="1161644"/>
                </a:cubicBezTo>
                <a:cubicBezTo>
                  <a:pt x="384765" y="1159885"/>
                  <a:pt x="385848" y="1157774"/>
                  <a:pt x="386493" y="1155312"/>
                </a:cubicBezTo>
                <a:lnTo>
                  <a:pt x="396871" y="1155312"/>
                </a:lnTo>
                <a:cubicBezTo>
                  <a:pt x="396284" y="1159299"/>
                  <a:pt x="394841" y="1162882"/>
                  <a:pt x="392540" y="1166063"/>
                </a:cubicBezTo>
                <a:cubicBezTo>
                  <a:pt x="390238" y="1169243"/>
                  <a:pt x="387204" y="1171765"/>
                  <a:pt x="383437" y="1173626"/>
                </a:cubicBezTo>
                <a:cubicBezTo>
                  <a:pt x="379671" y="1175488"/>
                  <a:pt x="375295" y="1176418"/>
                  <a:pt x="370313" y="1176418"/>
                </a:cubicBezTo>
                <a:cubicBezTo>
                  <a:pt x="363980" y="1176418"/>
                  <a:pt x="358527" y="1174923"/>
                  <a:pt x="353954" y="1171933"/>
                </a:cubicBezTo>
                <a:cubicBezTo>
                  <a:pt x="349381" y="1168943"/>
                  <a:pt x="345864" y="1164824"/>
                  <a:pt x="343401" y="1159577"/>
                </a:cubicBezTo>
                <a:cubicBezTo>
                  <a:pt x="340938" y="1154330"/>
                  <a:pt x="339708" y="1148335"/>
                  <a:pt x="339708" y="1141593"/>
                </a:cubicBezTo>
                <a:cubicBezTo>
                  <a:pt x="339708" y="1134733"/>
                  <a:pt x="340976" y="1128672"/>
                  <a:pt x="343511" y="1123410"/>
                </a:cubicBezTo>
                <a:cubicBezTo>
                  <a:pt x="346046" y="1118148"/>
                  <a:pt x="349593" y="1114029"/>
                  <a:pt x="354152" y="1111054"/>
                </a:cubicBezTo>
                <a:cubicBezTo>
                  <a:pt x="358710" y="1108079"/>
                  <a:pt x="364039" y="1106591"/>
                  <a:pt x="370136" y="1106591"/>
                </a:cubicBezTo>
                <a:close/>
                <a:moveTo>
                  <a:pt x="303462" y="1106591"/>
                </a:moveTo>
                <a:cubicBezTo>
                  <a:pt x="308211" y="1106591"/>
                  <a:pt x="312490" y="1107470"/>
                  <a:pt x="316301" y="1109229"/>
                </a:cubicBezTo>
                <a:cubicBezTo>
                  <a:pt x="320111" y="1110988"/>
                  <a:pt x="323235" y="1113450"/>
                  <a:pt x="325668" y="1116616"/>
                </a:cubicBezTo>
                <a:cubicBezTo>
                  <a:pt x="328100" y="1119782"/>
                  <a:pt x="329609" y="1123476"/>
                  <a:pt x="330196" y="1127697"/>
                </a:cubicBezTo>
                <a:lnTo>
                  <a:pt x="319818" y="1127697"/>
                </a:lnTo>
                <a:cubicBezTo>
                  <a:pt x="319028" y="1124619"/>
                  <a:pt x="317275" y="1121886"/>
                  <a:pt x="314564" y="1119497"/>
                </a:cubicBezTo>
                <a:cubicBezTo>
                  <a:pt x="311852" y="1117107"/>
                  <a:pt x="308211" y="1115913"/>
                  <a:pt x="303637" y="1115913"/>
                </a:cubicBezTo>
                <a:cubicBezTo>
                  <a:pt x="299591" y="1115913"/>
                  <a:pt x="296051" y="1116961"/>
                  <a:pt x="293017" y="1119057"/>
                </a:cubicBezTo>
                <a:cubicBezTo>
                  <a:pt x="289985" y="1121153"/>
                  <a:pt x="287624" y="1124099"/>
                  <a:pt x="285938" y="1127895"/>
                </a:cubicBezTo>
                <a:cubicBezTo>
                  <a:pt x="284252" y="1131691"/>
                  <a:pt x="283411" y="1136140"/>
                  <a:pt x="283411" y="1141241"/>
                </a:cubicBezTo>
                <a:cubicBezTo>
                  <a:pt x="283411" y="1146459"/>
                  <a:pt x="284238" y="1151002"/>
                  <a:pt x="285894" y="1154872"/>
                </a:cubicBezTo>
                <a:cubicBezTo>
                  <a:pt x="287551" y="1158742"/>
                  <a:pt x="289895" y="1161746"/>
                  <a:pt x="292929" y="1163886"/>
                </a:cubicBezTo>
                <a:cubicBezTo>
                  <a:pt x="295963" y="1166026"/>
                  <a:pt x="299533" y="1167096"/>
                  <a:pt x="303637" y="1167096"/>
                </a:cubicBezTo>
                <a:cubicBezTo>
                  <a:pt x="306334" y="1167096"/>
                  <a:pt x="308783" y="1166627"/>
                  <a:pt x="310980" y="1165689"/>
                </a:cubicBezTo>
                <a:cubicBezTo>
                  <a:pt x="313178" y="1164751"/>
                  <a:pt x="315040" y="1163403"/>
                  <a:pt x="316564" y="1161644"/>
                </a:cubicBezTo>
                <a:cubicBezTo>
                  <a:pt x="318089" y="1159885"/>
                  <a:pt x="319173" y="1157774"/>
                  <a:pt x="319818" y="1155312"/>
                </a:cubicBezTo>
                <a:lnTo>
                  <a:pt x="330196" y="1155312"/>
                </a:lnTo>
                <a:cubicBezTo>
                  <a:pt x="329609" y="1159299"/>
                  <a:pt x="328166" y="1162882"/>
                  <a:pt x="325865" y="1166063"/>
                </a:cubicBezTo>
                <a:cubicBezTo>
                  <a:pt x="323564" y="1169243"/>
                  <a:pt x="320529" y="1171765"/>
                  <a:pt x="316762" y="1173626"/>
                </a:cubicBezTo>
                <a:cubicBezTo>
                  <a:pt x="312996" y="1175488"/>
                  <a:pt x="308620" y="1176418"/>
                  <a:pt x="303637" y="1176418"/>
                </a:cubicBezTo>
                <a:cubicBezTo>
                  <a:pt x="297306" y="1176418"/>
                  <a:pt x="291852" y="1174923"/>
                  <a:pt x="287279" y="1171933"/>
                </a:cubicBezTo>
                <a:cubicBezTo>
                  <a:pt x="282706" y="1168943"/>
                  <a:pt x="279189" y="1164824"/>
                  <a:pt x="276726" y="1159577"/>
                </a:cubicBezTo>
                <a:cubicBezTo>
                  <a:pt x="274265" y="1154330"/>
                  <a:pt x="273033" y="1148335"/>
                  <a:pt x="273033" y="1141593"/>
                </a:cubicBezTo>
                <a:cubicBezTo>
                  <a:pt x="273033" y="1134733"/>
                  <a:pt x="274301" y="1128672"/>
                  <a:pt x="276836" y="1123410"/>
                </a:cubicBezTo>
                <a:cubicBezTo>
                  <a:pt x="279371" y="1118148"/>
                  <a:pt x="282918" y="1114029"/>
                  <a:pt x="287477" y="1111054"/>
                </a:cubicBezTo>
                <a:cubicBezTo>
                  <a:pt x="292037" y="1108079"/>
                  <a:pt x="297363" y="1106591"/>
                  <a:pt x="303462" y="1106591"/>
                </a:cubicBezTo>
                <a:close/>
                <a:moveTo>
                  <a:pt x="3895495" y="1084957"/>
                </a:moveTo>
                <a:lnTo>
                  <a:pt x="3905169" y="1084957"/>
                </a:lnTo>
                <a:cubicBezTo>
                  <a:pt x="3905169" y="1087243"/>
                  <a:pt x="3905807" y="1089251"/>
                  <a:pt x="3907082" y="1090981"/>
                </a:cubicBezTo>
                <a:cubicBezTo>
                  <a:pt x="3908357" y="1092710"/>
                  <a:pt x="3910534" y="1093575"/>
                  <a:pt x="3913612" y="1093575"/>
                </a:cubicBezTo>
                <a:cubicBezTo>
                  <a:pt x="3916690" y="1093575"/>
                  <a:pt x="3918896" y="1092710"/>
                  <a:pt x="3920230" y="1090981"/>
                </a:cubicBezTo>
                <a:cubicBezTo>
                  <a:pt x="3921563" y="1089251"/>
                  <a:pt x="3922230" y="1087243"/>
                  <a:pt x="3922230" y="1084957"/>
                </a:cubicBezTo>
                <a:lnTo>
                  <a:pt x="3931904" y="1084957"/>
                </a:lnTo>
                <a:cubicBezTo>
                  <a:pt x="3931904" y="1089706"/>
                  <a:pt x="3930262" y="1093590"/>
                  <a:pt x="3926979" y="1096609"/>
                </a:cubicBezTo>
                <a:cubicBezTo>
                  <a:pt x="3923696" y="1099629"/>
                  <a:pt x="3919240" y="1101138"/>
                  <a:pt x="3913612" y="1101138"/>
                </a:cubicBezTo>
                <a:cubicBezTo>
                  <a:pt x="3908071" y="1101138"/>
                  <a:pt x="3903667" y="1099629"/>
                  <a:pt x="3900398" y="1096609"/>
                </a:cubicBezTo>
                <a:cubicBezTo>
                  <a:pt x="3897130" y="1093590"/>
                  <a:pt x="3895495" y="1089706"/>
                  <a:pt x="3895495" y="1084957"/>
                </a:cubicBezTo>
                <a:close/>
                <a:moveTo>
                  <a:pt x="3284962" y="1084957"/>
                </a:moveTo>
                <a:lnTo>
                  <a:pt x="3295339" y="1084957"/>
                </a:lnTo>
                <a:lnTo>
                  <a:pt x="3295339" y="1106591"/>
                </a:lnTo>
                <a:cubicBezTo>
                  <a:pt x="3299912" y="1106591"/>
                  <a:pt x="3304075" y="1107419"/>
                  <a:pt x="3307827" y="1109075"/>
                </a:cubicBezTo>
                <a:cubicBezTo>
                  <a:pt x="3311579" y="1110732"/>
                  <a:pt x="3314804" y="1113099"/>
                  <a:pt x="3317501" y="1116177"/>
                </a:cubicBezTo>
                <a:cubicBezTo>
                  <a:pt x="3320198" y="1119255"/>
                  <a:pt x="3322279" y="1122941"/>
                  <a:pt x="3323745" y="1127236"/>
                </a:cubicBezTo>
                <a:cubicBezTo>
                  <a:pt x="3325211" y="1131530"/>
                  <a:pt x="3325943" y="1136316"/>
                  <a:pt x="3325943" y="1141593"/>
                </a:cubicBezTo>
                <a:cubicBezTo>
                  <a:pt x="3325943" y="1146811"/>
                  <a:pt x="3325211" y="1151560"/>
                  <a:pt x="3323745" y="1155839"/>
                </a:cubicBezTo>
                <a:cubicBezTo>
                  <a:pt x="3322279" y="1160119"/>
                  <a:pt x="3320198" y="1163791"/>
                  <a:pt x="3317501" y="1166854"/>
                </a:cubicBezTo>
                <a:cubicBezTo>
                  <a:pt x="3314804" y="1169918"/>
                  <a:pt x="3311579" y="1172278"/>
                  <a:pt x="3307827" y="1173934"/>
                </a:cubicBezTo>
                <a:cubicBezTo>
                  <a:pt x="3304075" y="1175590"/>
                  <a:pt x="3299912" y="1176418"/>
                  <a:pt x="3295339" y="1176418"/>
                </a:cubicBezTo>
                <a:lnTo>
                  <a:pt x="3295339" y="1198052"/>
                </a:lnTo>
                <a:lnTo>
                  <a:pt x="3284962" y="1198052"/>
                </a:lnTo>
                <a:lnTo>
                  <a:pt x="3284962" y="1176418"/>
                </a:lnTo>
                <a:cubicBezTo>
                  <a:pt x="3280388" y="1176418"/>
                  <a:pt x="3276226" y="1175590"/>
                  <a:pt x="3272473" y="1173934"/>
                </a:cubicBezTo>
                <a:cubicBezTo>
                  <a:pt x="3268721" y="1172278"/>
                  <a:pt x="3265497" y="1169918"/>
                  <a:pt x="3262800" y="1166854"/>
                </a:cubicBezTo>
                <a:cubicBezTo>
                  <a:pt x="3260103" y="1163791"/>
                  <a:pt x="3258021" y="1160119"/>
                  <a:pt x="3256556" y="1155839"/>
                </a:cubicBezTo>
                <a:cubicBezTo>
                  <a:pt x="3255090" y="1151560"/>
                  <a:pt x="3254357" y="1146811"/>
                  <a:pt x="3254357" y="1141593"/>
                </a:cubicBezTo>
                <a:cubicBezTo>
                  <a:pt x="3254357" y="1136316"/>
                  <a:pt x="3255090" y="1131530"/>
                  <a:pt x="3256556" y="1127236"/>
                </a:cubicBezTo>
                <a:cubicBezTo>
                  <a:pt x="3258021" y="1122941"/>
                  <a:pt x="3260103" y="1119255"/>
                  <a:pt x="3262800" y="1116177"/>
                </a:cubicBezTo>
                <a:cubicBezTo>
                  <a:pt x="3265497" y="1113099"/>
                  <a:pt x="3268721" y="1110732"/>
                  <a:pt x="3272473" y="1109075"/>
                </a:cubicBezTo>
                <a:cubicBezTo>
                  <a:pt x="3276226" y="1107419"/>
                  <a:pt x="3280388" y="1106591"/>
                  <a:pt x="3284962" y="1106591"/>
                </a:cubicBezTo>
                <a:close/>
                <a:moveTo>
                  <a:pt x="182357" y="1084957"/>
                </a:moveTo>
                <a:lnTo>
                  <a:pt x="193086" y="1084957"/>
                </a:lnTo>
                <a:lnTo>
                  <a:pt x="193086" y="1155839"/>
                </a:lnTo>
                <a:lnTo>
                  <a:pt x="193964" y="1155839"/>
                </a:lnTo>
                <a:lnTo>
                  <a:pt x="243212" y="1084957"/>
                </a:lnTo>
                <a:lnTo>
                  <a:pt x="253766" y="1084957"/>
                </a:lnTo>
                <a:lnTo>
                  <a:pt x="253766" y="1175011"/>
                </a:lnTo>
                <a:lnTo>
                  <a:pt x="242861" y="1175011"/>
                </a:lnTo>
                <a:lnTo>
                  <a:pt x="242861" y="1104304"/>
                </a:lnTo>
                <a:lnTo>
                  <a:pt x="241981" y="1104304"/>
                </a:lnTo>
                <a:lnTo>
                  <a:pt x="192908" y="1175011"/>
                </a:lnTo>
                <a:lnTo>
                  <a:pt x="182357" y="1175011"/>
                </a:lnTo>
                <a:close/>
                <a:moveTo>
                  <a:pt x="2717101" y="1082142"/>
                </a:moveTo>
                <a:lnTo>
                  <a:pt x="2722378" y="1088474"/>
                </a:lnTo>
                <a:cubicBezTo>
                  <a:pt x="2720326" y="1090468"/>
                  <a:pt x="2717951" y="1091860"/>
                  <a:pt x="2715254" y="1092652"/>
                </a:cubicBezTo>
                <a:cubicBezTo>
                  <a:pt x="2712557" y="1093443"/>
                  <a:pt x="2709509" y="1093927"/>
                  <a:pt x="2706108" y="1094103"/>
                </a:cubicBezTo>
                <a:cubicBezTo>
                  <a:pt x="2702708" y="1094279"/>
                  <a:pt x="2698926" y="1094455"/>
                  <a:pt x="2694763" y="1094630"/>
                </a:cubicBezTo>
                <a:cubicBezTo>
                  <a:pt x="2690073" y="1094806"/>
                  <a:pt x="2686189" y="1095950"/>
                  <a:pt x="2683111" y="1098060"/>
                </a:cubicBezTo>
                <a:cubicBezTo>
                  <a:pt x="2680033" y="1100171"/>
                  <a:pt x="2677658" y="1103220"/>
                  <a:pt x="2675987" y="1107206"/>
                </a:cubicBezTo>
                <a:cubicBezTo>
                  <a:pt x="2674316" y="1111193"/>
                  <a:pt x="2673246" y="1116089"/>
                  <a:pt x="2672778" y="1121893"/>
                </a:cubicBezTo>
                <a:lnTo>
                  <a:pt x="2673657" y="1121893"/>
                </a:lnTo>
                <a:cubicBezTo>
                  <a:pt x="2675943" y="1117672"/>
                  <a:pt x="2679109" y="1114564"/>
                  <a:pt x="2683155" y="1112571"/>
                </a:cubicBezTo>
                <a:cubicBezTo>
                  <a:pt x="2687200" y="1110578"/>
                  <a:pt x="2691539" y="1109581"/>
                  <a:pt x="2696171" y="1109581"/>
                </a:cubicBezTo>
                <a:cubicBezTo>
                  <a:pt x="2701447" y="1109581"/>
                  <a:pt x="2706196" y="1110812"/>
                  <a:pt x="2710417" y="1113275"/>
                </a:cubicBezTo>
                <a:cubicBezTo>
                  <a:pt x="2714639" y="1115737"/>
                  <a:pt x="2717981" y="1119387"/>
                  <a:pt x="2720443" y="1124224"/>
                </a:cubicBezTo>
                <a:cubicBezTo>
                  <a:pt x="2722906" y="1129060"/>
                  <a:pt x="2724137" y="1135026"/>
                  <a:pt x="2724137" y="1142120"/>
                </a:cubicBezTo>
                <a:cubicBezTo>
                  <a:pt x="2724137" y="1149185"/>
                  <a:pt x="2722883" y="1155282"/>
                  <a:pt x="2720377" y="1160412"/>
                </a:cubicBezTo>
                <a:cubicBezTo>
                  <a:pt x="2717871" y="1165543"/>
                  <a:pt x="2714368" y="1169493"/>
                  <a:pt x="2709868" y="1172263"/>
                </a:cubicBezTo>
                <a:cubicBezTo>
                  <a:pt x="2705368" y="1175033"/>
                  <a:pt x="2700099" y="1176418"/>
                  <a:pt x="2694060" y="1176418"/>
                </a:cubicBezTo>
                <a:cubicBezTo>
                  <a:pt x="2688021" y="1176418"/>
                  <a:pt x="2682730" y="1174989"/>
                  <a:pt x="2678186" y="1172131"/>
                </a:cubicBezTo>
                <a:cubicBezTo>
                  <a:pt x="2673642" y="1169273"/>
                  <a:pt x="2670110" y="1165022"/>
                  <a:pt x="2667589" y="1159379"/>
                </a:cubicBezTo>
                <a:cubicBezTo>
                  <a:pt x="2665068" y="1153736"/>
                  <a:pt x="2663807" y="1146752"/>
                  <a:pt x="2663807" y="1138426"/>
                </a:cubicBezTo>
                <a:lnTo>
                  <a:pt x="2663807" y="1131215"/>
                </a:lnTo>
                <a:cubicBezTo>
                  <a:pt x="2663807" y="1116177"/>
                  <a:pt x="2666365" y="1104773"/>
                  <a:pt x="2671480" y="1097005"/>
                </a:cubicBezTo>
                <a:cubicBezTo>
                  <a:pt x="2676596" y="1089237"/>
                  <a:pt x="2684298" y="1085221"/>
                  <a:pt x="2694588" y="1084957"/>
                </a:cubicBezTo>
                <a:cubicBezTo>
                  <a:pt x="2698222" y="1084839"/>
                  <a:pt x="2701462" y="1084810"/>
                  <a:pt x="2704305" y="1084869"/>
                </a:cubicBezTo>
                <a:cubicBezTo>
                  <a:pt x="2707149" y="1084927"/>
                  <a:pt x="2709626" y="1084795"/>
                  <a:pt x="2711736" y="1084473"/>
                </a:cubicBezTo>
                <a:cubicBezTo>
                  <a:pt x="2713847" y="1084151"/>
                  <a:pt x="2715635" y="1083374"/>
                  <a:pt x="2717101" y="1082142"/>
                </a:cubicBezTo>
                <a:close/>
                <a:moveTo>
                  <a:pt x="1174051" y="1082142"/>
                </a:moveTo>
                <a:lnTo>
                  <a:pt x="1179328" y="1088474"/>
                </a:lnTo>
                <a:cubicBezTo>
                  <a:pt x="1177276" y="1090468"/>
                  <a:pt x="1174901" y="1091860"/>
                  <a:pt x="1172204" y="1092652"/>
                </a:cubicBezTo>
                <a:cubicBezTo>
                  <a:pt x="1169507" y="1093443"/>
                  <a:pt x="1166459" y="1093927"/>
                  <a:pt x="1163058" y="1094103"/>
                </a:cubicBezTo>
                <a:cubicBezTo>
                  <a:pt x="1159658" y="1094279"/>
                  <a:pt x="1155876" y="1094455"/>
                  <a:pt x="1151713" y="1094630"/>
                </a:cubicBezTo>
                <a:cubicBezTo>
                  <a:pt x="1147023" y="1094806"/>
                  <a:pt x="1143139" y="1095950"/>
                  <a:pt x="1140061" y="1098060"/>
                </a:cubicBezTo>
                <a:cubicBezTo>
                  <a:pt x="1136983" y="1100171"/>
                  <a:pt x="1134608" y="1103220"/>
                  <a:pt x="1132937" y="1107206"/>
                </a:cubicBezTo>
                <a:cubicBezTo>
                  <a:pt x="1131266" y="1111193"/>
                  <a:pt x="1130196" y="1116089"/>
                  <a:pt x="1129727" y="1121893"/>
                </a:cubicBezTo>
                <a:lnTo>
                  <a:pt x="1130607" y="1121893"/>
                </a:lnTo>
                <a:cubicBezTo>
                  <a:pt x="1132894" y="1117672"/>
                  <a:pt x="1136059" y="1114564"/>
                  <a:pt x="1140105" y="1112571"/>
                </a:cubicBezTo>
                <a:cubicBezTo>
                  <a:pt x="1144150" y="1110578"/>
                  <a:pt x="1148489" y="1109581"/>
                  <a:pt x="1153120" y="1109581"/>
                </a:cubicBezTo>
                <a:cubicBezTo>
                  <a:pt x="1158397" y="1109581"/>
                  <a:pt x="1163146" y="1110812"/>
                  <a:pt x="1167367" y="1113275"/>
                </a:cubicBezTo>
                <a:cubicBezTo>
                  <a:pt x="1171589" y="1115737"/>
                  <a:pt x="1174931" y="1119387"/>
                  <a:pt x="1177393" y="1124224"/>
                </a:cubicBezTo>
                <a:cubicBezTo>
                  <a:pt x="1179855" y="1129060"/>
                  <a:pt x="1181087" y="1135026"/>
                  <a:pt x="1181087" y="1142120"/>
                </a:cubicBezTo>
                <a:cubicBezTo>
                  <a:pt x="1181087" y="1149185"/>
                  <a:pt x="1179834" y="1155282"/>
                  <a:pt x="1177327" y="1160412"/>
                </a:cubicBezTo>
                <a:cubicBezTo>
                  <a:pt x="1174821" y="1165543"/>
                  <a:pt x="1171317" y="1169493"/>
                  <a:pt x="1166818" y="1172263"/>
                </a:cubicBezTo>
                <a:cubicBezTo>
                  <a:pt x="1162318" y="1175033"/>
                  <a:pt x="1157049" y="1176418"/>
                  <a:pt x="1151010" y="1176418"/>
                </a:cubicBezTo>
                <a:cubicBezTo>
                  <a:pt x="1144971" y="1176418"/>
                  <a:pt x="1139680" y="1174989"/>
                  <a:pt x="1135136" y="1172131"/>
                </a:cubicBezTo>
                <a:cubicBezTo>
                  <a:pt x="1130592" y="1169273"/>
                  <a:pt x="1127060" y="1165022"/>
                  <a:pt x="1124539" y="1159379"/>
                </a:cubicBezTo>
                <a:cubicBezTo>
                  <a:pt x="1122018" y="1153736"/>
                  <a:pt x="1120757" y="1146752"/>
                  <a:pt x="1120757" y="1138426"/>
                </a:cubicBezTo>
                <a:lnTo>
                  <a:pt x="1120757" y="1131215"/>
                </a:lnTo>
                <a:cubicBezTo>
                  <a:pt x="1120757" y="1116177"/>
                  <a:pt x="1123315" y="1104773"/>
                  <a:pt x="1128430" y="1097005"/>
                </a:cubicBezTo>
                <a:cubicBezTo>
                  <a:pt x="1133546" y="1089237"/>
                  <a:pt x="1141248" y="1085221"/>
                  <a:pt x="1151538" y="1084957"/>
                </a:cubicBezTo>
                <a:cubicBezTo>
                  <a:pt x="1155173" y="1084839"/>
                  <a:pt x="1158412" y="1084810"/>
                  <a:pt x="1161255" y="1084869"/>
                </a:cubicBezTo>
                <a:cubicBezTo>
                  <a:pt x="1164099" y="1084927"/>
                  <a:pt x="1166576" y="1084795"/>
                  <a:pt x="1168687" y="1084473"/>
                </a:cubicBezTo>
                <a:cubicBezTo>
                  <a:pt x="1170797" y="1084151"/>
                  <a:pt x="1172585" y="1083374"/>
                  <a:pt x="1174051" y="1082142"/>
                </a:cubicBezTo>
                <a:close/>
                <a:moveTo>
                  <a:pt x="945992" y="936886"/>
                </a:moveTo>
                <a:lnTo>
                  <a:pt x="945992" y="955936"/>
                </a:lnTo>
                <a:lnTo>
                  <a:pt x="952500" y="955936"/>
                </a:lnTo>
                <a:lnTo>
                  <a:pt x="990458" y="955936"/>
                </a:lnTo>
                <a:lnTo>
                  <a:pt x="990458" y="936886"/>
                </a:lnTo>
                <a:close/>
                <a:moveTo>
                  <a:pt x="1886742" y="915482"/>
                </a:moveTo>
                <a:cubicBezTo>
                  <a:pt x="1889772" y="915482"/>
                  <a:pt x="1892424" y="916587"/>
                  <a:pt x="1894697" y="918797"/>
                </a:cubicBezTo>
                <a:cubicBezTo>
                  <a:pt x="1896970" y="921007"/>
                  <a:pt x="1898107" y="923658"/>
                  <a:pt x="1898107" y="926752"/>
                </a:cubicBezTo>
                <a:cubicBezTo>
                  <a:pt x="1898107" y="928836"/>
                  <a:pt x="1897578" y="930738"/>
                  <a:pt x="1896520" y="932459"/>
                </a:cubicBezTo>
                <a:cubicBezTo>
                  <a:pt x="1895463" y="934179"/>
                  <a:pt x="1894082" y="935552"/>
                  <a:pt x="1892377" y="936578"/>
                </a:cubicBezTo>
                <a:cubicBezTo>
                  <a:pt x="1890672" y="937604"/>
                  <a:pt x="1888794" y="938117"/>
                  <a:pt x="1886742" y="938117"/>
                </a:cubicBezTo>
                <a:cubicBezTo>
                  <a:pt x="1883616" y="938117"/>
                  <a:pt x="1880941" y="937005"/>
                  <a:pt x="1878715" y="934779"/>
                </a:cubicBezTo>
                <a:cubicBezTo>
                  <a:pt x="1876489" y="932553"/>
                  <a:pt x="1875377" y="929878"/>
                  <a:pt x="1875377" y="926752"/>
                </a:cubicBezTo>
                <a:cubicBezTo>
                  <a:pt x="1875377" y="923658"/>
                  <a:pt x="1876489" y="921007"/>
                  <a:pt x="1878715" y="918797"/>
                </a:cubicBezTo>
                <a:cubicBezTo>
                  <a:pt x="1880941" y="916587"/>
                  <a:pt x="1883616" y="915482"/>
                  <a:pt x="1886742" y="915482"/>
                </a:cubicBezTo>
                <a:close/>
                <a:moveTo>
                  <a:pt x="436425" y="905916"/>
                </a:moveTo>
                <a:lnTo>
                  <a:pt x="436425" y="921780"/>
                </a:lnTo>
                <a:lnTo>
                  <a:pt x="453426" y="921780"/>
                </a:lnTo>
                <a:cubicBezTo>
                  <a:pt x="456235" y="921780"/>
                  <a:pt x="458438" y="921109"/>
                  <a:pt x="460033" y="919768"/>
                </a:cubicBezTo>
                <a:cubicBezTo>
                  <a:pt x="461625" y="918426"/>
                  <a:pt x="462424" y="916587"/>
                  <a:pt x="462424" y="914251"/>
                </a:cubicBezTo>
                <a:cubicBezTo>
                  <a:pt x="462424" y="911662"/>
                  <a:pt x="461625" y="909626"/>
                  <a:pt x="460033" y="908142"/>
                </a:cubicBezTo>
                <a:cubicBezTo>
                  <a:pt x="458438" y="906658"/>
                  <a:pt x="456235" y="905916"/>
                  <a:pt x="453426" y="905916"/>
                </a:cubicBezTo>
                <a:close/>
                <a:moveTo>
                  <a:pt x="383097" y="903170"/>
                </a:moveTo>
                <a:cubicBezTo>
                  <a:pt x="382466" y="903580"/>
                  <a:pt x="381606" y="903951"/>
                  <a:pt x="380516" y="904283"/>
                </a:cubicBezTo>
                <a:cubicBezTo>
                  <a:pt x="379427" y="904614"/>
                  <a:pt x="378204" y="904914"/>
                  <a:pt x="376847" y="905182"/>
                </a:cubicBezTo>
                <a:cubicBezTo>
                  <a:pt x="375489" y="905451"/>
                  <a:pt x="374132" y="905687"/>
                  <a:pt x="372774" y="905893"/>
                </a:cubicBezTo>
                <a:cubicBezTo>
                  <a:pt x="371418" y="906098"/>
                  <a:pt x="370186" y="906279"/>
                  <a:pt x="369081" y="906437"/>
                </a:cubicBezTo>
                <a:cubicBezTo>
                  <a:pt x="366713" y="906785"/>
                  <a:pt x="364645" y="907337"/>
                  <a:pt x="362877" y="908095"/>
                </a:cubicBezTo>
                <a:cubicBezTo>
                  <a:pt x="361109" y="908852"/>
                  <a:pt x="359736" y="909870"/>
                  <a:pt x="358757" y="911149"/>
                </a:cubicBezTo>
                <a:cubicBezTo>
                  <a:pt x="357780" y="912428"/>
                  <a:pt x="357290" y="914014"/>
                  <a:pt x="357290" y="915908"/>
                </a:cubicBezTo>
                <a:cubicBezTo>
                  <a:pt x="357290" y="918655"/>
                  <a:pt x="358291" y="920746"/>
                  <a:pt x="360296" y="922183"/>
                </a:cubicBezTo>
                <a:cubicBezTo>
                  <a:pt x="362302" y="923619"/>
                  <a:pt x="364850" y="924337"/>
                  <a:pt x="367944" y="924337"/>
                </a:cubicBezTo>
                <a:cubicBezTo>
                  <a:pt x="370912" y="924337"/>
                  <a:pt x="373533" y="923745"/>
                  <a:pt x="375806" y="922561"/>
                </a:cubicBezTo>
                <a:cubicBezTo>
                  <a:pt x="378079" y="921378"/>
                  <a:pt x="379862" y="919775"/>
                  <a:pt x="381157" y="917755"/>
                </a:cubicBezTo>
                <a:cubicBezTo>
                  <a:pt x="382450" y="915735"/>
                  <a:pt x="383097" y="913446"/>
                  <a:pt x="383097" y="910889"/>
                </a:cubicBezTo>
                <a:close/>
                <a:moveTo>
                  <a:pt x="144972" y="903170"/>
                </a:moveTo>
                <a:cubicBezTo>
                  <a:pt x="144341" y="903580"/>
                  <a:pt x="143481" y="903951"/>
                  <a:pt x="142392" y="904283"/>
                </a:cubicBezTo>
                <a:cubicBezTo>
                  <a:pt x="141302" y="904614"/>
                  <a:pt x="140079" y="904914"/>
                  <a:pt x="138722" y="905182"/>
                </a:cubicBezTo>
                <a:cubicBezTo>
                  <a:pt x="137364" y="905451"/>
                  <a:pt x="136008" y="905687"/>
                  <a:pt x="134649" y="905893"/>
                </a:cubicBezTo>
                <a:cubicBezTo>
                  <a:pt x="133293" y="906098"/>
                  <a:pt x="132061" y="906279"/>
                  <a:pt x="130956" y="906437"/>
                </a:cubicBezTo>
                <a:cubicBezTo>
                  <a:pt x="128588" y="906785"/>
                  <a:pt x="126520" y="907337"/>
                  <a:pt x="124752" y="908095"/>
                </a:cubicBezTo>
                <a:cubicBezTo>
                  <a:pt x="122984" y="908852"/>
                  <a:pt x="121611" y="909870"/>
                  <a:pt x="120633" y="911149"/>
                </a:cubicBezTo>
                <a:cubicBezTo>
                  <a:pt x="119655" y="912428"/>
                  <a:pt x="119165" y="914014"/>
                  <a:pt x="119165" y="915908"/>
                </a:cubicBezTo>
                <a:cubicBezTo>
                  <a:pt x="119165" y="918655"/>
                  <a:pt x="120166" y="920746"/>
                  <a:pt x="122171" y="922183"/>
                </a:cubicBezTo>
                <a:cubicBezTo>
                  <a:pt x="124177" y="923619"/>
                  <a:pt x="126725" y="924337"/>
                  <a:pt x="129819" y="924337"/>
                </a:cubicBezTo>
                <a:cubicBezTo>
                  <a:pt x="132787" y="924337"/>
                  <a:pt x="135407" y="923745"/>
                  <a:pt x="137681" y="922561"/>
                </a:cubicBezTo>
                <a:cubicBezTo>
                  <a:pt x="139954" y="921378"/>
                  <a:pt x="141737" y="919775"/>
                  <a:pt x="143032" y="917755"/>
                </a:cubicBezTo>
                <a:cubicBezTo>
                  <a:pt x="144325" y="915735"/>
                  <a:pt x="144972" y="913446"/>
                  <a:pt x="144972" y="910889"/>
                </a:cubicBezTo>
                <a:close/>
                <a:moveTo>
                  <a:pt x="1417974" y="902365"/>
                </a:moveTo>
                <a:lnTo>
                  <a:pt x="1417974" y="921022"/>
                </a:lnTo>
                <a:lnTo>
                  <a:pt x="1433080" y="921022"/>
                </a:lnTo>
                <a:cubicBezTo>
                  <a:pt x="1436458" y="921022"/>
                  <a:pt x="1439236" y="920170"/>
                  <a:pt x="1441414" y="918465"/>
                </a:cubicBezTo>
                <a:cubicBezTo>
                  <a:pt x="1443592" y="916761"/>
                  <a:pt x="1444697" y="914582"/>
                  <a:pt x="1444729" y="911930"/>
                </a:cubicBezTo>
                <a:cubicBezTo>
                  <a:pt x="1444697" y="909121"/>
                  <a:pt x="1443592" y="906824"/>
                  <a:pt x="1441414" y="905040"/>
                </a:cubicBezTo>
                <a:cubicBezTo>
                  <a:pt x="1439236" y="903257"/>
                  <a:pt x="1436458" y="902365"/>
                  <a:pt x="1433080" y="902365"/>
                </a:cubicBezTo>
                <a:close/>
                <a:moveTo>
                  <a:pt x="1122881" y="879966"/>
                </a:moveTo>
                <a:cubicBezTo>
                  <a:pt x="1119188" y="879966"/>
                  <a:pt x="1116378" y="880819"/>
                  <a:pt x="1114452" y="882523"/>
                </a:cubicBezTo>
                <a:cubicBezTo>
                  <a:pt x="1112527" y="884228"/>
                  <a:pt x="1111579" y="886249"/>
                  <a:pt x="1111611" y="888585"/>
                </a:cubicBezTo>
                <a:cubicBezTo>
                  <a:pt x="1111579" y="890952"/>
                  <a:pt x="1112503" y="892949"/>
                  <a:pt x="1114381" y="894575"/>
                </a:cubicBezTo>
                <a:cubicBezTo>
                  <a:pt x="1116260" y="896201"/>
                  <a:pt x="1119030" y="897014"/>
                  <a:pt x="1122692" y="897014"/>
                </a:cubicBezTo>
                <a:lnTo>
                  <a:pt x="1136519" y="897014"/>
                </a:lnTo>
                <a:lnTo>
                  <a:pt x="1136519" y="879966"/>
                </a:lnTo>
                <a:close/>
                <a:moveTo>
                  <a:pt x="959772" y="879682"/>
                </a:moveTo>
                <a:lnTo>
                  <a:pt x="959015" y="887922"/>
                </a:lnTo>
                <a:cubicBezTo>
                  <a:pt x="958478" y="895688"/>
                  <a:pt x="957705" y="902278"/>
                  <a:pt x="956694" y="907692"/>
                </a:cubicBezTo>
                <a:cubicBezTo>
                  <a:pt x="955684" y="913106"/>
                  <a:pt x="954106" y="917502"/>
                  <a:pt x="951959" y="920880"/>
                </a:cubicBezTo>
                <a:lnTo>
                  <a:pt x="979377" y="920880"/>
                </a:lnTo>
                <a:lnTo>
                  <a:pt x="979377" y="879682"/>
                </a:lnTo>
                <a:close/>
                <a:moveTo>
                  <a:pt x="436425" y="879587"/>
                </a:moveTo>
                <a:lnTo>
                  <a:pt x="436425" y="894078"/>
                </a:lnTo>
                <a:lnTo>
                  <a:pt x="449069" y="894078"/>
                </a:lnTo>
                <a:cubicBezTo>
                  <a:pt x="451089" y="894078"/>
                  <a:pt x="452818" y="893786"/>
                  <a:pt x="454255" y="893202"/>
                </a:cubicBezTo>
                <a:cubicBezTo>
                  <a:pt x="455690" y="892618"/>
                  <a:pt x="456795" y="891773"/>
                  <a:pt x="457569" y="890668"/>
                </a:cubicBezTo>
                <a:cubicBezTo>
                  <a:pt x="458344" y="889563"/>
                  <a:pt x="458729" y="888253"/>
                  <a:pt x="458729" y="886738"/>
                </a:cubicBezTo>
                <a:cubicBezTo>
                  <a:pt x="458729" y="884496"/>
                  <a:pt x="457829" y="882744"/>
                  <a:pt x="456030" y="881482"/>
                </a:cubicBezTo>
                <a:cubicBezTo>
                  <a:pt x="454231" y="880219"/>
                  <a:pt x="451768" y="879587"/>
                  <a:pt x="448644" y="879587"/>
                </a:cubicBezTo>
                <a:close/>
                <a:moveTo>
                  <a:pt x="290743" y="879256"/>
                </a:moveTo>
                <a:cubicBezTo>
                  <a:pt x="287460" y="879256"/>
                  <a:pt x="284689" y="880124"/>
                  <a:pt x="282433" y="881860"/>
                </a:cubicBezTo>
                <a:cubicBezTo>
                  <a:pt x="280175" y="883597"/>
                  <a:pt x="278447" y="886059"/>
                  <a:pt x="277247" y="889248"/>
                </a:cubicBezTo>
                <a:cubicBezTo>
                  <a:pt x="276047" y="892436"/>
                  <a:pt x="275448" y="896193"/>
                  <a:pt x="275448" y="900518"/>
                </a:cubicBezTo>
                <a:cubicBezTo>
                  <a:pt x="275448" y="904843"/>
                  <a:pt x="276047" y="908616"/>
                  <a:pt x="277247" y="911836"/>
                </a:cubicBezTo>
                <a:cubicBezTo>
                  <a:pt x="278447" y="915056"/>
                  <a:pt x="280183" y="917558"/>
                  <a:pt x="282456" y="919341"/>
                </a:cubicBezTo>
                <a:cubicBezTo>
                  <a:pt x="284729" y="921125"/>
                  <a:pt x="287491" y="922017"/>
                  <a:pt x="290743" y="922017"/>
                </a:cubicBezTo>
                <a:cubicBezTo>
                  <a:pt x="294026" y="922017"/>
                  <a:pt x="296804" y="921109"/>
                  <a:pt x="299077" y="919294"/>
                </a:cubicBezTo>
                <a:cubicBezTo>
                  <a:pt x="301350" y="917479"/>
                  <a:pt x="303079" y="914953"/>
                  <a:pt x="304264" y="911717"/>
                </a:cubicBezTo>
                <a:cubicBezTo>
                  <a:pt x="305447" y="908481"/>
                  <a:pt x="306038" y="904748"/>
                  <a:pt x="306038" y="900518"/>
                </a:cubicBezTo>
                <a:cubicBezTo>
                  <a:pt x="306038" y="896319"/>
                  <a:pt x="305454" y="892626"/>
                  <a:pt x="304286" y="889437"/>
                </a:cubicBezTo>
                <a:cubicBezTo>
                  <a:pt x="303118" y="886249"/>
                  <a:pt x="301398" y="883754"/>
                  <a:pt x="299125" y="881955"/>
                </a:cubicBezTo>
                <a:cubicBezTo>
                  <a:pt x="296852" y="880156"/>
                  <a:pt x="294058" y="879256"/>
                  <a:pt x="290743" y="879256"/>
                </a:cubicBezTo>
                <a:close/>
                <a:moveTo>
                  <a:pt x="1584059" y="878593"/>
                </a:moveTo>
                <a:cubicBezTo>
                  <a:pt x="1580681" y="878593"/>
                  <a:pt x="1577848" y="879556"/>
                  <a:pt x="1575559" y="881482"/>
                </a:cubicBezTo>
                <a:cubicBezTo>
                  <a:pt x="1573270" y="883407"/>
                  <a:pt x="1571550" y="886028"/>
                  <a:pt x="1570397" y="889342"/>
                </a:cubicBezTo>
                <a:cubicBezTo>
                  <a:pt x="1569245" y="892657"/>
                  <a:pt x="1568669" y="896430"/>
                  <a:pt x="1568669" y="900660"/>
                </a:cubicBezTo>
                <a:cubicBezTo>
                  <a:pt x="1568669" y="904890"/>
                  <a:pt x="1569245" y="908663"/>
                  <a:pt x="1570397" y="911978"/>
                </a:cubicBezTo>
                <a:cubicBezTo>
                  <a:pt x="1571550" y="915293"/>
                  <a:pt x="1573270" y="917905"/>
                  <a:pt x="1575559" y="919815"/>
                </a:cubicBezTo>
                <a:cubicBezTo>
                  <a:pt x="1577848" y="921725"/>
                  <a:pt x="1580681" y="922680"/>
                  <a:pt x="1584059" y="922680"/>
                </a:cubicBezTo>
                <a:cubicBezTo>
                  <a:pt x="1587405" y="922680"/>
                  <a:pt x="1590199" y="921725"/>
                  <a:pt x="1592441" y="919815"/>
                </a:cubicBezTo>
                <a:cubicBezTo>
                  <a:pt x="1594682" y="917905"/>
                  <a:pt x="1596379" y="915293"/>
                  <a:pt x="1597531" y="911978"/>
                </a:cubicBezTo>
                <a:cubicBezTo>
                  <a:pt x="1598684" y="908663"/>
                  <a:pt x="1599260" y="904890"/>
                  <a:pt x="1599260" y="900660"/>
                </a:cubicBezTo>
                <a:cubicBezTo>
                  <a:pt x="1599260" y="896430"/>
                  <a:pt x="1598684" y="892657"/>
                  <a:pt x="1597531" y="889342"/>
                </a:cubicBezTo>
                <a:cubicBezTo>
                  <a:pt x="1596379" y="886028"/>
                  <a:pt x="1594682" y="883407"/>
                  <a:pt x="1592441" y="881482"/>
                </a:cubicBezTo>
                <a:cubicBezTo>
                  <a:pt x="1590199" y="879556"/>
                  <a:pt x="1587405" y="878593"/>
                  <a:pt x="1584059" y="878593"/>
                </a:cubicBezTo>
                <a:close/>
                <a:moveTo>
                  <a:pt x="1278975" y="878261"/>
                </a:moveTo>
                <a:cubicBezTo>
                  <a:pt x="1275913" y="878261"/>
                  <a:pt x="1273206" y="878964"/>
                  <a:pt x="1270854" y="880369"/>
                </a:cubicBezTo>
                <a:cubicBezTo>
                  <a:pt x="1268502" y="881774"/>
                  <a:pt x="1266663" y="883652"/>
                  <a:pt x="1265337" y="886004"/>
                </a:cubicBezTo>
                <a:lnTo>
                  <a:pt x="1263473" y="893178"/>
                </a:lnTo>
                <a:lnTo>
                  <a:pt x="1293844" y="893178"/>
                </a:lnTo>
                <a:cubicBezTo>
                  <a:pt x="1293844" y="890274"/>
                  <a:pt x="1293213" y="887701"/>
                  <a:pt x="1291950" y="885459"/>
                </a:cubicBezTo>
                <a:cubicBezTo>
                  <a:pt x="1290687" y="883218"/>
                  <a:pt x="1288943" y="881458"/>
                  <a:pt x="1286717" y="880179"/>
                </a:cubicBezTo>
                <a:cubicBezTo>
                  <a:pt x="1284492" y="878901"/>
                  <a:pt x="1281911" y="878261"/>
                  <a:pt x="1278975" y="878261"/>
                </a:cubicBezTo>
                <a:close/>
                <a:moveTo>
                  <a:pt x="1050375" y="878261"/>
                </a:moveTo>
                <a:cubicBezTo>
                  <a:pt x="1047313" y="878261"/>
                  <a:pt x="1044606" y="878964"/>
                  <a:pt x="1042254" y="880369"/>
                </a:cubicBezTo>
                <a:cubicBezTo>
                  <a:pt x="1039902" y="881774"/>
                  <a:pt x="1038063" y="883652"/>
                  <a:pt x="1036737" y="886004"/>
                </a:cubicBezTo>
                <a:lnTo>
                  <a:pt x="1034873" y="893178"/>
                </a:lnTo>
                <a:lnTo>
                  <a:pt x="1065244" y="893178"/>
                </a:lnTo>
                <a:cubicBezTo>
                  <a:pt x="1065244" y="890274"/>
                  <a:pt x="1064613" y="887701"/>
                  <a:pt x="1063350" y="885459"/>
                </a:cubicBezTo>
                <a:cubicBezTo>
                  <a:pt x="1062087" y="883218"/>
                  <a:pt x="1060343" y="881458"/>
                  <a:pt x="1058117" y="880179"/>
                </a:cubicBezTo>
                <a:cubicBezTo>
                  <a:pt x="1055892" y="878901"/>
                  <a:pt x="1053311" y="878261"/>
                  <a:pt x="1050375" y="878261"/>
                </a:cubicBezTo>
                <a:close/>
                <a:moveTo>
                  <a:pt x="840825" y="878261"/>
                </a:moveTo>
                <a:cubicBezTo>
                  <a:pt x="837763" y="878261"/>
                  <a:pt x="835056" y="878964"/>
                  <a:pt x="832704" y="880369"/>
                </a:cubicBezTo>
                <a:cubicBezTo>
                  <a:pt x="830352" y="881774"/>
                  <a:pt x="828513" y="883652"/>
                  <a:pt x="827187" y="886004"/>
                </a:cubicBezTo>
                <a:lnTo>
                  <a:pt x="825323" y="893178"/>
                </a:lnTo>
                <a:lnTo>
                  <a:pt x="855694" y="893178"/>
                </a:lnTo>
                <a:cubicBezTo>
                  <a:pt x="855694" y="890274"/>
                  <a:pt x="855063" y="887701"/>
                  <a:pt x="853800" y="885459"/>
                </a:cubicBezTo>
                <a:cubicBezTo>
                  <a:pt x="852537" y="883218"/>
                  <a:pt x="850793" y="881458"/>
                  <a:pt x="848567" y="880179"/>
                </a:cubicBezTo>
                <a:cubicBezTo>
                  <a:pt x="846342" y="878901"/>
                  <a:pt x="843761" y="878261"/>
                  <a:pt x="840825" y="878261"/>
                </a:cubicBezTo>
                <a:close/>
                <a:moveTo>
                  <a:pt x="602700" y="878261"/>
                </a:moveTo>
                <a:cubicBezTo>
                  <a:pt x="599638" y="878261"/>
                  <a:pt x="596931" y="878964"/>
                  <a:pt x="594579" y="880369"/>
                </a:cubicBezTo>
                <a:cubicBezTo>
                  <a:pt x="592228" y="881774"/>
                  <a:pt x="590388" y="883652"/>
                  <a:pt x="589062" y="886004"/>
                </a:cubicBezTo>
                <a:lnTo>
                  <a:pt x="587198" y="893178"/>
                </a:lnTo>
                <a:lnTo>
                  <a:pt x="617569" y="893178"/>
                </a:lnTo>
                <a:cubicBezTo>
                  <a:pt x="617569" y="890274"/>
                  <a:pt x="616938" y="887701"/>
                  <a:pt x="615675" y="885459"/>
                </a:cubicBezTo>
                <a:cubicBezTo>
                  <a:pt x="614412" y="883218"/>
                  <a:pt x="612669" y="881458"/>
                  <a:pt x="610442" y="880179"/>
                </a:cubicBezTo>
                <a:cubicBezTo>
                  <a:pt x="608217" y="878901"/>
                  <a:pt x="605636" y="878261"/>
                  <a:pt x="602700" y="878261"/>
                </a:cubicBezTo>
                <a:close/>
                <a:moveTo>
                  <a:pt x="1886742" y="864576"/>
                </a:moveTo>
                <a:cubicBezTo>
                  <a:pt x="1889772" y="864576"/>
                  <a:pt x="1892424" y="865681"/>
                  <a:pt x="1894697" y="867891"/>
                </a:cubicBezTo>
                <a:cubicBezTo>
                  <a:pt x="1896970" y="870101"/>
                  <a:pt x="1898107" y="872752"/>
                  <a:pt x="1898107" y="875846"/>
                </a:cubicBezTo>
                <a:cubicBezTo>
                  <a:pt x="1898107" y="877930"/>
                  <a:pt x="1897578" y="879832"/>
                  <a:pt x="1896520" y="881553"/>
                </a:cubicBezTo>
                <a:cubicBezTo>
                  <a:pt x="1895463" y="883273"/>
                  <a:pt x="1894082" y="884646"/>
                  <a:pt x="1892377" y="885672"/>
                </a:cubicBezTo>
                <a:cubicBezTo>
                  <a:pt x="1890672" y="886698"/>
                  <a:pt x="1888794" y="887211"/>
                  <a:pt x="1886742" y="887211"/>
                </a:cubicBezTo>
                <a:cubicBezTo>
                  <a:pt x="1883616" y="887211"/>
                  <a:pt x="1880941" y="886099"/>
                  <a:pt x="1878715" y="883873"/>
                </a:cubicBezTo>
                <a:cubicBezTo>
                  <a:pt x="1876489" y="881647"/>
                  <a:pt x="1875377" y="878972"/>
                  <a:pt x="1875377" y="875846"/>
                </a:cubicBezTo>
                <a:cubicBezTo>
                  <a:pt x="1875377" y="872752"/>
                  <a:pt x="1876489" y="870101"/>
                  <a:pt x="1878715" y="867891"/>
                </a:cubicBezTo>
                <a:cubicBezTo>
                  <a:pt x="1880941" y="865681"/>
                  <a:pt x="1883616" y="864576"/>
                  <a:pt x="1886742" y="864576"/>
                </a:cubicBezTo>
                <a:close/>
                <a:moveTo>
                  <a:pt x="1789225" y="864150"/>
                </a:moveTo>
                <a:lnTo>
                  <a:pt x="1808499" y="864150"/>
                </a:lnTo>
                <a:lnTo>
                  <a:pt x="1808499" y="910273"/>
                </a:lnTo>
                <a:lnTo>
                  <a:pt x="1834686" y="864150"/>
                </a:lnTo>
                <a:lnTo>
                  <a:pt x="1854574" y="864150"/>
                </a:lnTo>
                <a:lnTo>
                  <a:pt x="1854574" y="936886"/>
                </a:lnTo>
                <a:lnTo>
                  <a:pt x="1835349" y="936886"/>
                </a:lnTo>
                <a:lnTo>
                  <a:pt x="1835349" y="890621"/>
                </a:lnTo>
                <a:lnTo>
                  <a:pt x="1809256" y="936886"/>
                </a:lnTo>
                <a:lnTo>
                  <a:pt x="1789225" y="936886"/>
                </a:lnTo>
                <a:close/>
                <a:moveTo>
                  <a:pt x="1709237" y="864150"/>
                </a:moveTo>
                <a:lnTo>
                  <a:pt x="1775154" y="864150"/>
                </a:lnTo>
                <a:lnTo>
                  <a:pt x="1775154" y="880014"/>
                </a:lnTo>
                <a:lnTo>
                  <a:pt x="1751714" y="880014"/>
                </a:lnTo>
                <a:lnTo>
                  <a:pt x="1751714" y="936886"/>
                </a:lnTo>
                <a:lnTo>
                  <a:pt x="1732488" y="936886"/>
                </a:lnTo>
                <a:lnTo>
                  <a:pt x="1732488" y="880014"/>
                </a:lnTo>
                <a:lnTo>
                  <a:pt x="1709237" y="880014"/>
                </a:lnTo>
                <a:close/>
                <a:moveTo>
                  <a:pt x="1474900" y="864150"/>
                </a:moveTo>
                <a:lnTo>
                  <a:pt x="1494174" y="864150"/>
                </a:lnTo>
                <a:lnTo>
                  <a:pt x="1494174" y="892468"/>
                </a:lnTo>
                <a:lnTo>
                  <a:pt x="1519035" y="892468"/>
                </a:lnTo>
                <a:lnTo>
                  <a:pt x="1519035" y="864150"/>
                </a:lnTo>
                <a:lnTo>
                  <a:pt x="1538166" y="864150"/>
                </a:lnTo>
                <a:lnTo>
                  <a:pt x="1538166" y="936886"/>
                </a:lnTo>
                <a:lnTo>
                  <a:pt x="1519035" y="936886"/>
                </a:lnTo>
                <a:lnTo>
                  <a:pt x="1519035" y="908331"/>
                </a:lnTo>
                <a:lnTo>
                  <a:pt x="1494174" y="908331"/>
                </a:lnTo>
                <a:lnTo>
                  <a:pt x="1494174" y="936886"/>
                </a:lnTo>
                <a:lnTo>
                  <a:pt x="1474900" y="936886"/>
                </a:lnTo>
                <a:close/>
                <a:moveTo>
                  <a:pt x="1398700" y="864150"/>
                </a:moveTo>
                <a:lnTo>
                  <a:pt x="1417974" y="864150"/>
                </a:lnTo>
                <a:lnTo>
                  <a:pt x="1417974" y="886501"/>
                </a:lnTo>
                <a:lnTo>
                  <a:pt x="1433080" y="886501"/>
                </a:lnTo>
                <a:cubicBezTo>
                  <a:pt x="1442708" y="886501"/>
                  <a:pt x="1450222" y="888798"/>
                  <a:pt x="1455620" y="893391"/>
                </a:cubicBezTo>
                <a:cubicBezTo>
                  <a:pt x="1461019" y="897985"/>
                  <a:pt x="1463718" y="904117"/>
                  <a:pt x="1463718" y="911788"/>
                </a:cubicBezTo>
                <a:cubicBezTo>
                  <a:pt x="1463718" y="916776"/>
                  <a:pt x="1462503" y="921157"/>
                  <a:pt x="1460072" y="924929"/>
                </a:cubicBezTo>
                <a:cubicBezTo>
                  <a:pt x="1457641" y="928702"/>
                  <a:pt x="1454137" y="931638"/>
                  <a:pt x="1449559" y="933737"/>
                </a:cubicBezTo>
                <a:cubicBezTo>
                  <a:pt x="1444981" y="935836"/>
                  <a:pt x="1439488" y="936886"/>
                  <a:pt x="1433080" y="936886"/>
                </a:cubicBezTo>
                <a:lnTo>
                  <a:pt x="1398700" y="936886"/>
                </a:lnTo>
                <a:close/>
                <a:moveTo>
                  <a:pt x="1332161" y="864150"/>
                </a:moveTo>
                <a:lnTo>
                  <a:pt x="1387471" y="864150"/>
                </a:lnTo>
                <a:lnTo>
                  <a:pt x="1387471" y="936886"/>
                </a:lnTo>
                <a:lnTo>
                  <a:pt x="1368245" y="936886"/>
                </a:lnTo>
                <a:lnTo>
                  <a:pt x="1368245" y="880014"/>
                </a:lnTo>
                <a:lnTo>
                  <a:pt x="1350298" y="880014"/>
                </a:lnTo>
                <a:lnTo>
                  <a:pt x="1349161" y="902223"/>
                </a:lnTo>
                <a:cubicBezTo>
                  <a:pt x="1348877" y="908316"/>
                  <a:pt x="1348143" y="913556"/>
                  <a:pt x="1346959" y="917944"/>
                </a:cubicBezTo>
                <a:cubicBezTo>
                  <a:pt x="1345775" y="922333"/>
                  <a:pt x="1344141" y="925924"/>
                  <a:pt x="1342058" y="928718"/>
                </a:cubicBezTo>
                <a:cubicBezTo>
                  <a:pt x="1339974" y="931511"/>
                  <a:pt x="1337464" y="933571"/>
                  <a:pt x="1334528" y="934897"/>
                </a:cubicBezTo>
                <a:cubicBezTo>
                  <a:pt x="1331592" y="936223"/>
                  <a:pt x="1328183" y="936886"/>
                  <a:pt x="1324300" y="936886"/>
                </a:cubicBezTo>
                <a:lnTo>
                  <a:pt x="1318239" y="936886"/>
                </a:lnTo>
                <a:lnTo>
                  <a:pt x="1318144" y="920880"/>
                </a:lnTo>
                <a:lnTo>
                  <a:pt x="1320559" y="920880"/>
                </a:lnTo>
                <a:cubicBezTo>
                  <a:pt x="1322264" y="920880"/>
                  <a:pt x="1323740" y="920462"/>
                  <a:pt x="1324987" y="919625"/>
                </a:cubicBezTo>
                <a:cubicBezTo>
                  <a:pt x="1326233" y="918789"/>
                  <a:pt x="1327267" y="917424"/>
                  <a:pt x="1328088" y="915529"/>
                </a:cubicBezTo>
                <a:cubicBezTo>
                  <a:pt x="1328909" y="913635"/>
                  <a:pt x="1329556" y="911117"/>
                  <a:pt x="1330030" y="907976"/>
                </a:cubicBezTo>
                <a:cubicBezTo>
                  <a:pt x="1330503" y="904835"/>
                  <a:pt x="1330819" y="900960"/>
                  <a:pt x="1330977" y="896351"/>
                </a:cubicBezTo>
                <a:close/>
                <a:moveTo>
                  <a:pt x="1166312" y="864150"/>
                </a:moveTo>
                <a:lnTo>
                  <a:pt x="1232229" y="864150"/>
                </a:lnTo>
                <a:lnTo>
                  <a:pt x="1232229" y="880014"/>
                </a:lnTo>
                <a:lnTo>
                  <a:pt x="1208789" y="880014"/>
                </a:lnTo>
                <a:lnTo>
                  <a:pt x="1208789" y="936886"/>
                </a:lnTo>
                <a:lnTo>
                  <a:pt x="1189563" y="936886"/>
                </a:lnTo>
                <a:lnTo>
                  <a:pt x="1189563" y="880014"/>
                </a:lnTo>
                <a:lnTo>
                  <a:pt x="1166312" y="880014"/>
                </a:lnTo>
                <a:close/>
                <a:moveTo>
                  <a:pt x="1122881" y="864150"/>
                </a:moveTo>
                <a:lnTo>
                  <a:pt x="1155319" y="864150"/>
                </a:lnTo>
                <a:lnTo>
                  <a:pt x="1155319" y="936886"/>
                </a:lnTo>
                <a:lnTo>
                  <a:pt x="1136519" y="936886"/>
                </a:lnTo>
                <a:lnTo>
                  <a:pt x="1136519" y="910652"/>
                </a:lnTo>
                <a:lnTo>
                  <a:pt x="1123592" y="910652"/>
                </a:lnTo>
                <a:lnTo>
                  <a:pt x="1109622" y="936886"/>
                </a:lnTo>
                <a:lnTo>
                  <a:pt x="1090301" y="936886"/>
                </a:lnTo>
                <a:lnTo>
                  <a:pt x="1106028" y="907421"/>
                </a:lnTo>
                <a:lnTo>
                  <a:pt x="1096031" y="899879"/>
                </a:lnTo>
                <a:cubicBezTo>
                  <a:pt x="1093569" y="896485"/>
                  <a:pt x="1092353" y="892531"/>
                  <a:pt x="1092385" y="888016"/>
                </a:cubicBezTo>
                <a:cubicBezTo>
                  <a:pt x="1092353" y="883281"/>
                  <a:pt x="1093569" y="879122"/>
                  <a:pt x="1096031" y="875539"/>
                </a:cubicBezTo>
                <a:cubicBezTo>
                  <a:pt x="1098494" y="871955"/>
                  <a:pt x="1102022" y="869161"/>
                  <a:pt x="1106615" y="867157"/>
                </a:cubicBezTo>
                <a:cubicBezTo>
                  <a:pt x="1111208" y="865152"/>
                  <a:pt x="1116630" y="864150"/>
                  <a:pt x="1122881" y="864150"/>
                </a:cubicBezTo>
                <a:close/>
                <a:moveTo>
                  <a:pt x="722425" y="864150"/>
                </a:moveTo>
                <a:lnTo>
                  <a:pt x="741699" y="864150"/>
                </a:lnTo>
                <a:lnTo>
                  <a:pt x="741699" y="910273"/>
                </a:lnTo>
                <a:lnTo>
                  <a:pt x="767886" y="864150"/>
                </a:lnTo>
                <a:lnTo>
                  <a:pt x="787775" y="864150"/>
                </a:lnTo>
                <a:lnTo>
                  <a:pt x="787775" y="936886"/>
                </a:lnTo>
                <a:lnTo>
                  <a:pt x="768549" y="936886"/>
                </a:lnTo>
                <a:lnTo>
                  <a:pt x="768549" y="890621"/>
                </a:lnTo>
                <a:lnTo>
                  <a:pt x="742456" y="936886"/>
                </a:lnTo>
                <a:lnTo>
                  <a:pt x="722425" y="936886"/>
                </a:lnTo>
                <a:close/>
                <a:moveTo>
                  <a:pt x="646225" y="864150"/>
                </a:moveTo>
                <a:lnTo>
                  <a:pt x="665499" y="864150"/>
                </a:lnTo>
                <a:lnTo>
                  <a:pt x="665499" y="892468"/>
                </a:lnTo>
                <a:lnTo>
                  <a:pt x="690360" y="892468"/>
                </a:lnTo>
                <a:lnTo>
                  <a:pt x="690360" y="864150"/>
                </a:lnTo>
                <a:lnTo>
                  <a:pt x="709491" y="864150"/>
                </a:lnTo>
                <a:lnTo>
                  <a:pt x="709491" y="936886"/>
                </a:lnTo>
                <a:lnTo>
                  <a:pt x="690360" y="936886"/>
                </a:lnTo>
                <a:lnTo>
                  <a:pt x="690360" y="908331"/>
                </a:lnTo>
                <a:lnTo>
                  <a:pt x="665499" y="908331"/>
                </a:lnTo>
                <a:lnTo>
                  <a:pt x="665499" y="936886"/>
                </a:lnTo>
                <a:lnTo>
                  <a:pt x="646225" y="936886"/>
                </a:lnTo>
                <a:close/>
                <a:moveTo>
                  <a:pt x="503486" y="864150"/>
                </a:moveTo>
                <a:lnTo>
                  <a:pt x="558796" y="864150"/>
                </a:lnTo>
                <a:lnTo>
                  <a:pt x="558796" y="936886"/>
                </a:lnTo>
                <a:lnTo>
                  <a:pt x="539571" y="936886"/>
                </a:lnTo>
                <a:lnTo>
                  <a:pt x="539571" y="880014"/>
                </a:lnTo>
                <a:lnTo>
                  <a:pt x="521624" y="880014"/>
                </a:lnTo>
                <a:lnTo>
                  <a:pt x="520486" y="902223"/>
                </a:lnTo>
                <a:cubicBezTo>
                  <a:pt x="520202" y="908316"/>
                  <a:pt x="519469" y="913556"/>
                  <a:pt x="518285" y="917944"/>
                </a:cubicBezTo>
                <a:cubicBezTo>
                  <a:pt x="517100" y="922333"/>
                  <a:pt x="515468" y="925924"/>
                  <a:pt x="513383" y="928718"/>
                </a:cubicBezTo>
                <a:cubicBezTo>
                  <a:pt x="511300" y="931511"/>
                  <a:pt x="508791" y="933571"/>
                  <a:pt x="505853" y="934897"/>
                </a:cubicBezTo>
                <a:cubicBezTo>
                  <a:pt x="502917" y="936223"/>
                  <a:pt x="499508" y="936886"/>
                  <a:pt x="495625" y="936886"/>
                </a:cubicBezTo>
                <a:lnTo>
                  <a:pt x="489563" y="936886"/>
                </a:lnTo>
                <a:lnTo>
                  <a:pt x="489469" y="920880"/>
                </a:lnTo>
                <a:lnTo>
                  <a:pt x="491884" y="920880"/>
                </a:lnTo>
                <a:cubicBezTo>
                  <a:pt x="493589" y="920880"/>
                  <a:pt x="495065" y="920462"/>
                  <a:pt x="496312" y="919625"/>
                </a:cubicBezTo>
                <a:cubicBezTo>
                  <a:pt x="497559" y="918789"/>
                  <a:pt x="498592" y="917424"/>
                  <a:pt x="499415" y="915529"/>
                </a:cubicBezTo>
                <a:cubicBezTo>
                  <a:pt x="500235" y="913635"/>
                  <a:pt x="500882" y="911117"/>
                  <a:pt x="501355" y="907976"/>
                </a:cubicBezTo>
                <a:cubicBezTo>
                  <a:pt x="501828" y="904835"/>
                  <a:pt x="502145" y="900960"/>
                  <a:pt x="502302" y="896351"/>
                </a:cubicBezTo>
                <a:close/>
                <a:moveTo>
                  <a:pt x="417625" y="864150"/>
                </a:moveTo>
                <a:lnTo>
                  <a:pt x="448644" y="864150"/>
                </a:lnTo>
                <a:cubicBezTo>
                  <a:pt x="457608" y="864150"/>
                  <a:pt x="464697" y="865855"/>
                  <a:pt x="469905" y="869264"/>
                </a:cubicBezTo>
                <a:cubicBezTo>
                  <a:pt x="475114" y="872674"/>
                  <a:pt x="477718" y="877519"/>
                  <a:pt x="477718" y="883802"/>
                </a:cubicBezTo>
                <a:cubicBezTo>
                  <a:pt x="477718" y="887748"/>
                  <a:pt x="476250" y="891031"/>
                  <a:pt x="473314" y="893652"/>
                </a:cubicBezTo>
                <a:cubicBezTo>
                  <a:pt x="470378" y="896272"/>
                  <a:pt x="466307" y="898040"/>
                  <a:pt x="461098" y="898955"/>
                </a:cubicBezTo>
                <a:cubicBezTo>
                  <a:pt x="465453" y="899271"/>
                  <a:pt x="469171" y="900258"/>
                  <a:pt x="472249" y="901915"/>
                </a:cubicBezTo>
                <a:cubicBezTo>
                  <a:pt x="475327" y="903572"/>
                  <a:pt x="477679" y="905711"/>
                  <a:pt x="479306" y="908331"/>
                </a:cubicBezTo>
                <a:cubicBezTo>
                  <a:pt x="480931" y="910952"/>
                  <a:pt x="481743" y="913856"/>
                  <a:pt x="481743" y="917045"/>
                </a:cubicBezTo>
                <a:cubicBezTo>
                  <a:pt x="481743" y="921180"/>
                  <a:pt x="480647" y="924732"/>
                  <a:pt x="478453" y="927699"/>
                </a:cubicBezTo>
                <a:cubicBezTo>
                  <a:pt x="476258" y="930667"/>
                  <a:pt x="473054" y="932940"/>
                  <a:pt x="468840" y="934518"/>
                </a:cubicBezTo>
                <a:cubicBezTo>
                  <a:pt x="464625" y="936097"/>
                  <a:pt x="459488" y="936886"/>
                  <a:pt x="453426" y="936886"/>
                </a:cubicBezTo>
                <a:lnTo>
                  <a:pt x="417625" y="936886"/>
                </a:lnTo>
                <a:close/>
                <a:moveTo>
                  <a:pt x="179500" y="864150"/>
                </a:moveTo>
                <a:lnTo>
                  <a:pt x="243097" y="864150"/>
                </a:lnTo>
                <a:lnTo>
                  <a:pt x="243097" y="936886"/>
                </a:lnTo>
                <a:lnTo>
                  <a:pt x="223824" y="936886"/>
                </a:lnTo>
                <a:lnTo>
                  <a:pt x="223824" y="880014"/>
                </a:lnTo>
                <a:lnTo>
                  <a:pt x="198537" y="880014"/>
                </a:lnTo>
                <a:lnTo>
                  <a:pt x="198537" y="936886"/>
                </a:lnTo>
                <a:lnTo>
                  <a:pt x="179500" y="936886"/>
                </a:lnTo>
                <a:close/>
                <a:moveTo>
                  <a:pt x="1669595" y="863203"/>
                </a:moveTo>
                <a:cubicBezTo>
                  <a:pt x="1675940" y="863203"/>
                  <a:pt x="1681496" y="864355"/>
                  <a:pt x="1686264" y="866660"/>
                </a:cubicBezTo>
                <a:cubicBezTo>
                  <a:pt x="1691030" y="868964"/>
                  <a:pt x="1694803" y="872200"/>
                  <a:pt x="1697581" y="876367"/>
                </a:cubicBezTo>
                <a:cubicBezTo>
                  <a:pt x="1700359" y="880534"/>
                  <a:pt x="1701890" y="885428"/>
                  <a:pt x="1702175" y="891047"/>
                </a:cubicBezTo>
                <a:lnTo>
                  <a:pt x="1683138" y="891047"/>
                </a:lnTo>
                <a:cubicBezTo>
                  <a:pt x="1682601" y="887417"/>
                  <a:pt x="1681189" y="884489"/>
                  <a:pt x="1678900" y="882263"/>
                </a:cubicBezTo>
                <a:cubicBezTo>
                  <a:pt x="1676611" y="880037"/>
                  <a:pt x="1673620" y="878924"/>
                  <a:pt x="1669926" y="878924"/>
                </a:cubicBezTo>
                <a:cubicBezTo>
                  <a:pt x="1666801" y="878924"/>
                  <a:pt x="1664078" y="879769"/>
                  <a:pt x="1661758" y="881458"/>
                </a:cubicBezTo>
                <a:cubicBezTo>
                  <a:pt x="1659437" y="883147"/>
                  <a:pt x="1657630" y="885601"/>
                  <a:pt x="1656336" y="888821"/>
                </a:cubicBezTo>
                <a:cubicBezTo>
                  <a:pt x="1655041" y="892042"/>
                  <a:pt x="1654394" y="895940"/>
                  <a:pt x="1654394" y="900518"/>
                </a:cubicBezTo>
                <a:cubicBezTo>
                  <a:pt x="1654394" y="905159"/>
                  <a:pt x="1655033" y="909105"/>
                  <a:pt x="1656312" y="912357"/>
                </a:cubicBezTo>
                <a:cubicBezTo>
                  <a:pt x="1657590" y="915608"/>
                  <a:pt x="1659398" y="918086"/>
                  <a:pt x="1661734" y="919791"/>
                </a:cubicBezTo>
                <a:cubicBezTo>
                  <a:pt x="1664070" y="921496"/>
                  <a:pt x="1666801" y="922348"/>
                  <a:pt x="1669926" y="922348"/>
                </a:cubicBezTo>
                <a:cubicBezTo>
                  <a:pt x="1672231" y="922348"/>
                  <a:pt x="1674307" y="921875"/>
                  <a:pt x="1676153" y="920928"/>
                </a:cubicBezTo>
                <a:cubicBezTo>
                  <a:pt x="1678000" y="919981"/>
                  <a:pt x="1679531" y="918599"/>
                  <a:pt x="1680747" y="916784"/>
                </a:cubicBezTo>
                <a:cubicBezTo>
                  <a:pt x="1681962" y="914969"/>
                  <a:pt x="1682759" y="912783"/>
                  <a:pt x="1683138" y="910226"/>
                </a:cubicBezTo>
                <a:lnTo>
                  <a:pt x="1702175" y="910226"/>
                </a:lnTo>
                <a:cubicBezTo>
                  <a:pt x="1701859" y="915782"/>
                  <a:pt x="1700351" y="920667"/>
                  <a:pt x="1697652" y="924882"/>
                </a:cubicBezTo>
                <a:cubicBezTo>
                  <a:pt x="1694953" y="929096"/>
                  <a:pt x="1691236" y="932388"/>
                  <a:pt x="1686500" y="934755"/>
                </a:cubicBezTo>
                <a:cubicBezTo>
                  <a:pt x="1681765" y="937123"/>
                  <a:pt x="1676161" y="938307"/>
                  <a:pt x="1669689" y="938307"/>
                </a:cubicBezTo>
                <a:cubicBezTo>
                  <a:pt x="1662239" y="938307"/>
                  <a:pt x="1655838" y="936720"/>
                  <a:pt x="1650487" y="933548"/>
                </a:cubicBezTo>
                <a:cubicBezTo>
                  <a:pt x="1645136" y="930375"/>
                  <a:pt x="1641032" y="925963"/>
                  <a:pt x="1638175" y="920312"/>
                </a:cubicBezTo>
                <a:cubicBezTo>
                  <a:pt x="1635318" y="914661"/>
                  <a:pt x="1633890" y="908158"/>
                  <a:pt x="1633890" y="900802"/>
                </a:cubicBezTo>
                <a:cubicBezTo>
                  <a:pt x="1633890" y="893352"/>
                  <a:pt x="1635334" y="886809"/>
                  <a:pt x="1638222" y="881174"/>
                </a:cubicBezTo>
                <a:cubicBezTo>
                  <a:pt x="1641111" y="875539"/>
                  <a:pt x="1645223" y="871135"/>
                  <a:pt x="1650558" y="867962"/>
                </a:cubicBezTo>
                <a:cubicBezTo>
                  <a:pt x="1655893" y="864789"/>
                  <a:pt x="1662239" y="863203"/>
                  <a:pt x="1669595" y="863203"/>
                </a:cubicBezTo>
                <a:close/>
                <a:moveTo>
                  <a:pt x="1583964" y="863203"/>
                </a:moveTo>
                <a:cubicBezTo>
                  <a:pt x="1591320" y="863203"/>
                  <a:pt x="1597674" y="864773"/>
                  <a:pt x="1603025" y="867914"/>
                </a:cubicBezTo>
                <a:cubicBezTo>
                  <a:pt x="1608376" y="871056"/>
                  <a:pt x="1612503" y="875444"/>
                  <a:pt x="1615408" y="881079"/>
                </a:cubicBezTo>
                <a:cubicBezTo>
                  <a:pt x="1618312" y="886714"/>
                  <a:pt x="1619764" y="893289"/>
                  <a:pt x="1619764" y="900802"/>
                </a:cubicBezTo>
                <a:cubicBezTo>
                  <a:pt x="1619764" y="908252"/>
                  <a:pt x="1618312" y="914795"/>
                  <a:pt x="1615408" y="920431"/>
                </a:cubicBezTo>
                <a:cubicBezTo>
                  <a:pt x="1612503" y="926066"/>
                  <a:pt x="1608376" y="930454"/>
                  <a:pt x="1603025" y="933595"/>
                </a:cubicBezTo>
                <a:cubicBezTo>
                  <a:pt x="1597674" y="936736"/>
                  <a:pt x="1591320" y="938307"/>
                  <a:pt x="1583964" y="938307"/>
                </a:cubicBezTo>
                <a:cubicBezTo>
                  <a:pt x="1576609" y="938307"/>
                  <a:pt x="1570255" y="936736"/>
                  <a:pt x="1564904" y="933595"/>
                </a:cubicBezTo>
                <a:cubicBezTo>
                  <a:pt x="1559553" y="930454"/>
                  <a:pt x="1555425" y="926066"/>
                  <a:pt x="1552521" y="920431"/>
                </a:cubicBezTo>
                <a:cubicBezTo>
                  <a:pt x="1549617" y="914795"/>
                  <a:pt x="1548164" y="908252"/>
                  <a:pt x="1548164" y="900802"/>
                </a:cubicBezTo>
                <a:cubicBezTo>
                  <a:pt x="1548164" y="893289"/>
                  <a:pt x="1549617" y="886714"/>
                  <a:pt x="1552521" y="881079"/>
                </a:cubicBezTo>
                <a:cubicBezTo>
                  <a:pt x="1555425" y="875444"/>
                  <a:pt x="1559553" y="871056"/>
                  <a:pt x="1564904" y="867914"/>
                </a:cubicBezTo>
                <a:cubicBezTo>
                  <a:pt x="1570255" y="864773"/>
                  <a:pt x="1576609" y="863203"/>
                  <a:pt x="1583964" y="863203"/>
                </a:cubicBezTo>
                <a:close/>
                <a:moveTo>
                  <a:pt x="1278643" y="863203"/>
                </a:moveTo>
                <a:cubicBezTo>
                  <a:pt x="1283442" y="863203"/>
                  <a:pt x="1287917" y="863968"/>
                  <a:pt x="1292069" y="865499"/>
                </a:cubicBezTo>
                <a:cubicBezTo>
                  <a:pt x="1296220" y="867031"/>
                  <a:pt x="1299850" y="869327"/>
                  <a:pt x="1302960" y="872389"/>
                </a:cubicBezTo>
                <a:cubicBezTo>
                  <a:pt x="1306070" y="875452"/>
                  <a:pt x="1308493" y="879295"/>
                  <a:pt x="1310229" y="883920"/>
                </a:cubicBezTo>
                <a:cubicBezTo>
                  <a:pt x="1311965" y="888545"/>
                  <a:pt x="1312833" y="893951"/>
                  <a:pt x="1312833" y="900139"/>
                </a:cubicBezTo>
                <a:lnTo>
                  <a:pt x="1312833" y="905680"/>
                </a:lnTo>
                <a:lnTo>
                  <a:pt x="1263301" y="905680"/>
                </a:lnTo>
                <a:lnTo>
                  <a:pt x="1263301" y="905727"/>
                </a:lnTo>
                <a:cubicBezTo>
                  <a:pt x="1263301" y="909326"/>
                  <a:pt x="1263972" y="912436"/>
                  <a:pt x="1265313" y="915056"/>
                </a:cubicBezTo>
                <a:cubicBezTo>
                  <a:pt x="1266655" y="917676"/>
                  <a:pt x="1268557" y="919696"/>
                  <a:pt x="1271019" y="921117"/>
                </a:cubicBezTo>
                <a:cubicBezTo>
                  <a:pt x="1273482" y="922538"/>
                  <a:pt x="1276402" y="923248"/>
                  <a:pt x="1279780" y="923248"/>
                </a:cubicBezTo>
                <a:cubicBezTo>
                  <a:pt x="1282021" y="923248"/>
                  <a:pt x="1284073" y="922932"/>
                  <a:pt x="1285936" y="922301"/>
                </a:cubicBezTo>
                <a:cubicBezTo>
                  <a:pt x="1287799" y="921670"/>
                  <a:pt x="1289393" y="920723"/>
                  <a:pt x="1290719" y="919460"/>
                </a:cubicBezTo>
                <a:cubicBezTo>
                  <a:pt x="1292045" y="918197"/>
                  <a:pt x="1293055" y="916650"/>
                  <a:pt x="1293750" y="914819"/>
                </a:cubicBezTo>
                <a:lnTo>
                  <a:pt x="1312407" y="916050"/>
                </a:lnTo>
                <a:cubicBezTo>
                  <a:pt x="1311460" y="920533"/>
                  <a:pt x="1309526" y="924440"/>
                  <a:pt x="1306606" y="927770"/>
                </a:cubicBezTo>
                <a:cubicBezTo>
                  <a:pt x="1303686" y="931101"/>
                  <a:pt x="1299929" y="933690"/>
                  <a:pt x="1295336" y="935537"/>
                </a:cubicBezTo>
                <a:cubicBezTo>
                  <a:pt x="1290743" y="937383"/>
                  <a:pt x="1285447" y="938307"/>
                  <a:pt x="1279449" y="938307"/>
                </a:cubicBezTo>
                <a:cubicBezTo>
                  <a:pt x="1271967" y="938307"/>
                  <a:pt x="1265534" y="936784"/>
                  <a:pt x="1260152" y="933737"/>
                </a:cubicBezTo>
                <a:cubicBezTo>
                  <a:pt x="1254769" y="930691"/>
                  <a:pt x="1250625" y="926366"/>
                  <a:pt x="1247721" y="920762"/>
                </a:cubicBezTo>
                <a:cubicBezTo>
                  <a:pt x="1244817" y="915158"/>
                  <a:pt x="1243365" y="908521"/>
                  <a:pt x="1243365" y="900849"/>
                </a:cubicBezTo>
                <a:cubicBezTo>
                  <a:pt x="1243365" y="893367"/>
                  <a:pt x="1244817" y="886801"/>
                  <a:pt x="1247721" y="881150"/>
                </a:cubicBezTo>
                <a:cubicBezTo>
                  <a:pt x="1250625" y="875499"/>
                  <a:pt x="1254722" y="871095"/>
                  <a:pt x="1260010" y="867938"/>
                </a:cubicBezTo>
                <a:cubicBezTo>
                  <a:pt x="1265298" y="864781"/>
                  <a:pt x="1271509" y="863203"/>
                  <a:pt x="1278643" y="863203"/>
                </a:cubicBezTo>
                <a:close/>
                <a:moveTo>
                  <a:pt x="1050043" y="863203"/>
                </a:moveTo>
                <a:cubicBezTo>
                  <a:pt x="1054842" y="863203"/>
                  <a:pt x="1059317" y="863968"/>
                  <a:pt x="1063468" y="865499"/>
                </a:cubicBezTo>
                <a:cubicBezTo>
                  <a:pt x="1067620" y="867031"/>
                  <a:pt x="1071250" y="869327"/>
                  <a:pt x="1074360" y="872389"/>
                </a:cubicBezTo>
                <a:cubicBezTo>
                  <a:pt x="1077470" y="875452"/>
                  <a:pt x="1079893" y="879295"/>
                  <a:pt x="1081629" y="883920"/>
                </a:cubicBezTo>
                <a:cubicBezTo>
                  <a:pt x="1083365" y="888545"/>
                  <a:pt x="1084233" y="893951"/>
                  <a:pt x="1084233" y="900139"/>
                </a:cubicBezTo>
                <a:lnTo>
                  <a:pt x="1084233" y="905680"/>
                </a:lnTo>
                <a:lnTo>
                  <a:pt x="1034701" y="905680"/>
                </a:lnTo>
                <a:lnTo>
                  <a:pt x="1034701" y="905727"/>
                </a:lnTo>
                <a:cubicBezTo>
                  <a:pt x="1034701" y="909326"/>
                  <a:pt x="1035371" y="912436"/>
                  <a:pt x="1036713" y="915056"/>
                </a:cubicBezTo>
                <a:cubicBezTo>
                  <a:pt x="1038055" y="917676"/>
                  <a:pt x="1039957" y="919696"/>
                  <a:pt x="1042419" y="921117"/>
                </a:cubicBezTo>
                <a:cubicBezTo>
                  <a:pt x="1044882" y="922538"/>
                  <a:pt x="1047802" y="923248"/>
                  <a:pt x="1051180" y="923248"/>
                </a:cubicBezTo>
                <a:cubicBezTo>
                  <a:pt x="1053421" y="923248"/>
                  <a:pt x="1055473" y="922932"/>
                  <a:pt x="1057336" y="922301"/>
                </a:cubicBezTo>
                <a:cubicBezTo>
                  <a:pt x="1059199" y="921670"/>
                  <a:pt x="1060793" y="920723"/>
                  <a:pt x="1062119" y="919460"/>
                </a:cubicBezTo>
                <a:cubicBezTo>
                  <a:pt x="1063445" y="918197"/>
                  <a:pt x="1064455" y="916650"/>
                  <a:pt x="1065150" y="914819"/>
                </a:cubicBezTo>
                <a:lnTo>
                  <a:pt x="1083807" y="916050"/>
                </a:lnTo>
                <a:cubicBezTo>
                  <a:pt x="1082860" y="920533"/>
                  <a:pt x="1080926" y="924440"/>
                  <a:pt x="1078006" y="927770"/>
                </a:cubicBezTo>
                <a:cubicBezTo>
                  <a:pt x="1075086" y="931101"/>
                  <a:pt x="1071329" y="933690"/>
                  <a:pt x="1066736" y="935537"/>
                </a:cubicBezTo>
                <a:cubicBezTo>
                  <a:pt x="1062143" y="937383"/>
                  <a:pt x="1056847" y="938307"/>
                  <a:pt x="1050848" y="938307"/>
                </a:cubicBezTo>
                <a:cubicBezTo>
                  <a:pt x="1043366" y="938307"/>
                  <a:pt x="1036934" y="936784"/>
                  <a:pt x="1031552" y="933737"/>
                </a:cubicBezTo>
                <a:cubicBezTo>
                  <a:pt x="1026169" y="930691"/>
                  <a:pt x="1022026" y="926366"/>
                  <a:pt x="1019121" y="920762"/>
                </a:cubicBezTo>
                <a:cubicBezTo>
                  <a:pt x="1016217" y="915158"/>
                  <a:pt x="1014764" y="908521"/>
                  <a:pt x="1014764" y="900849"/>
                </a:cubicBezTo>
                <a:cubicBezTo>
                  <a:pt x="1014764" y="893367"/>
                  <a:pt x="1016217" y="886801"/>
                  <a:pt x="1019121" y="881150"/>
                </a:cubicBezTo>
                <a:cubicBezTo>
                  <a:pt x="1022026" y="875499"/>
                  <a:pt x="1026122" y="871095"/>
                  <a:pt x="1031410" y="867938"/>
                </a:cubicBezTo>
                <a:cubicBezTo>
                  <a:pt x="1036697" y="864781"/>
                  <a:pt x="1042909" y="863203"/>
                  <a:pt x="1050043" y="863203"/>
                </a:cubicBezTo>
                <a:close/>
                <a:moveTo>
                  <a:pt x="840493" y="863203"/>
                </a:moveTo>
                <a:cubicBezTo>
                  <a:pt x="845292" y="863203"/>
                  <a:pt x="849767" y="863968"/>
                  <a:pt x="853918" y="865499"/>
                </a:cubicBezTo>
                <a:cubicBezTo>
                  <a:pt x="858070" y="867031"/>
                  <a:pt x="861700" y="869327"/>
                  <a:pt x="864810" y="872389"/>
                </a:cubicBezTo>
                <a:cubicBezTo>
                  <a:pt x="867919" y="875452"/>
                  <a:pt x="870343" y="879295"/>
                  <a:pt x="872079" y="883920"/>
                </a:cubicBezTo>
                <a:cubicBezTo>
                  <a:pt x="873815" y="888545"/>
                  <a:pt x="874683" y="893951"/>
                  <a:pt x="874683" y="900139"/>
                </a:cubicBezTo>
                <a:lnTo>
                  <a:pt x="874683" y="905680"/>
                </a:lnTo>
                <a:lnTo>
                  <a:pt x="825151" y="905680"/>
                </a:lnTo>
                <a:lnTo>
                  <a:pt x="825151" y="905727"/>
                </a:lnTo>
                <a:cubicBezTo>
                  <a:pt x="825151" y="909326"/>
                  <a:pt x="825821" y="912436"/>
                  <a:pt x="827163" y="915056"/>
                </a:cubicBezTo>
                <a:cubicBezTo>
                  <a:pt x="828505" y="917676"/>
                  <a:pt x="830407" y="919696"/>
                  <a:pt x="832869" y="921117"/>
                </a:cubicBezTo>
                <a:cubicBezTo>
                  <a:pt x="835332" y="922538"/>
                  <a:pt x="838252" y="923248"/>
                  <a:pt x="841630" y="923248"/>
                </a:cubicBezTo>
                <a:cubicBezTo>
                  <a:pt x="843871" y="923248"/>
                  <a:pt x="845923" y="922932"/>
                  <a:pt x="847786" y="922301"/>
                </a:cubicBezTo>
                <a:cubicBezTo>
                  <a:pt x="849649" y="921670"/>
                  <a:pt x="851243" y="920723"/>
                  <a:pt x="852569" y="919460"/>
                </a:cubicBezTo>
                <a:cubicBezTo>
                  <a:pt x="853895" y="918197"/>
                  <a:pt x="854905" y="916650"/>
                  <a:pt x="855600" y="914819"/>
                </a:cubicBezTo>
                <a:lnTo>
                  <a:pt x="874257" y="916050"/>
                </a:lnTo>
                <a:cubicBezTo>
                  <a:pt x="873310" y="920533"/>
                  <a:pt x="871376" y="924440"/>
                  <a:pt x="868456" y="927770"/>
                </a:cubicBezTo>
                <a:cubicBezTo>
                  <a:pt x="865536" y="931101"/>
                  <a:pt x="861779" y="933690"/>
                  <a:pt x="857186" y="935537"/>
                </a:cubicBezTo>
                <a:cubicBezTo>
                  <a:pt x="852593" y="937383"/>
                  <a:pt x="847297" y="938307"/>
                  <a:pt x="841298" y="938307"/>
                </a:cubicBezTo>
                <a:cubicBezTo>
                  <a:pt x="833816" y="938307"/>
                  <a:pt x="827384" y="936784"/>
                  <a:pt x="822002" y="933737"/>
                </a:cubicBezTo>
                <a:cubicBezTo>
                  <a:pt x="816619" y="930691"/>
                  <a:pt x="812476" y="926366"/>
                  <a:pt x="809571" y="920762"/>
                </a:cubicBezTo>
                <a:cubicBezTo>
                  <a:pt x="806667" y="915158"/>
                  <a:pt x="805214" y="908521"/>
                  <a:pt x="805214" y="900849"/>
                </a:cubicBezTo>
                <a:cubicBezTo>
                  <a:pt x="805214" y="893367"/>
                  <a:pt x="806667" y="886801"/>
                  <a:pt x="809571" y="881150"/>
                </a:cubicBezTo>
                <a:cubicBezTo>
                  <a:pt x="812476" y="875499"/>
                  <a:pt x="816572" y="871095"/>
                  <a:pt x="821859" y="867938"/>
                </a:cubicBezTo>
                <a:cubicBezTo>
                  <a:pt x="827147" y="864781"/>
                  <a:pt x="833359" y="863203"/>
                  <a:pt x="840493" y="863203"/>
                </a:cubicBezTo>
                <a:close/>
                <a:moveTo>
                  <a:pt x="602370" y="863203"/>
                </a:moveTo>
                <a:cubicBezTo>
                  <a:pt x="607167" y="863203"/>
                  <a:pt x="611643" y="863968"/>
                  <a:pt x="615793" y="865499"/>
                </a:cubicBezTo>
                <a:cubicBezTo>
                  <a:pt x="619945" y="867031"/>
                  <a:pt x="623575" y="869327"/>
                  <a:pt x="626685" y="872389"/>
                </a:cubicBezTo>
                <a:cubicBezTo>
                  <a:pt x="629795" y="875452"/>
                  <a:pt x="632218" y="879295"/>
                  <a:pt x="633954" y="883920"/>
                </a:cubicBezTo>
                <a:cubicBezTo>
                  <a:pt x="635690" y="888545"/>
                  <a:pt x="636558" y="893951"/>
                  <a:pt x="636558" y="900139"/>
                </a:cubicBezTo>
                <a:lnTo>
                  <a:pt x="636558" y="905680"/>
                </a:lnTo>
                <a:lnTo>
                  <a:pt x="587026" y="905680"/>
                </a:lnTo>
                <a:lnTo>
                  <a:pt x="587026" y="905727"/>
                </a:lnTo>
                <a:cubicBezTo>
                  <a:pt x="587026" y="909326"/>
                  <a:pt x="587697" y="912436"/>
                  <a:pt x="589038" y="915056"/>
                </a:cubicBezTo>
                <a:cubicBezTo>
                  <a:pt x="590380" y="917676"/>
                  <a:pt x="592282" y="919696"/>
                  <a:pt x="594746" y="921117"/>
                </a:cubicBezTo>
                <a:cubicBezTo>
                  <a:pt x="597207" y="922538"/>
                  <a:pt x="600127" y="923248"/>
                  <a:pt x="603505" y="923248"/>
                </a:cubicBezTo>
                <a:cubicBezTo>
                  <a:pt x="605747" y="923248"/>
                  <a:pt x="607799" y="922932"/>
                  <a:pt x="609661" y="922301"/>
                </a:cubicBezTo>
                <a:cubicBezTo>
                  <a:pt x="611525" y="921670"/>
                  <a:pt x="613118" y="920723"/>
                  <a:pt x="614444" y="919460"/>
                </a:cubicBezTo>
                <a:cubicBezTo>
                  <a:pt x="615770" y="918197"/>
                  <a:pt x="616780" y="916650"/>
                  <a:pt x="617475" y="914819"/>
                </a:cubicBezTo>
                <a:lnTo>
                  <a:pt x="636132" y="916050"/>
                </a:lnTo>
                <a:cubicBezTo>
                  <a:pt x="635185" y="920533"/>
                  <a:pt x="633251" y="924440"/>
                  <a:pt x="630331" y="927770"/>
                </a:cubicBezTo>
                <a:cubicBezTo>
                  <a:pt x="627411" y="931101"/>
                  <a:pt x="623654" y="933690"/>
                  <a:pt x="619061" y="935537"/>
                </a:cubicBezTo>
                <a:cubicBezTo>
                  <a:pt x="614468" y="937383"/>
                  <a:pt x="609172" y="938307"/>
                  <a:pt x="603175" y="938307"/>
                </a:cubicBezTo>
                <a:cubicBezTo>
                  <a:pt x="595693" y="938307"/>
                  <a:pt x="589259" y="936784"/>
                  <a:pt x="583877" y="933737"/>
                </a:cubicBezTo>
                <a:cubicBezTo>
                  <a:pt x="578494" y="930691"/>
                  <a:pt x="574350" y="926366"/>
                  <a:pt x="571447" y="920762"/>
                </a:cubicBezTo>
                <a:cubicBezTo>
                  <a:pt x="568542" y="915158"/>
                  <a:pt x="567089" y="908521"/>
                  <a:pt x="567089" y="900849"/>
                </a:cubicBezTo>
                <a:cubicBezTo>
                  <a:pt x="567089" y="893367"/>
                  <a:pt x="568542" y="886801"/>
                  <a:pt x="571447" y="881150"/>
                </a:cubicBezTo>
                <a:cubicBezTo>
                  <a:pt x="574350" y="875499"/>
                  <a:pt x="578448" y="871095"/>
                  <a:pt x="583735" y="867938"/>
                </a:cubicBezTo>
                <a:cubicBezTo>
                  <a:pt x="589022" y="864781"/>
                  <a:pt x="595234" y="863203"/>
                  <a:pt x="602370" y="863203"/>
                </a:cubicBezTo>
                <a:close/>
                <a:moveTo>
                  <a:pt x="372253" y="863203"/>
                </a:moveTo>
                <a:cubicBezTo>
                  <a:pt x="376294" y="863203"/>
                  <a:pt x="380171" y="863676"/>
                  <a:pt x="383879" y="864623"/>
                </a:cubicBezTo>
                <a:cubicBezTo>
                  <a:pt x="387589" y="865570"/>
                  <a:pt x="390888" y="867038"/>
                  <a:pt x="393776" y="869027"/>
                </a:cubicBezTo>
                <a:cubicBezTo>
                  <a:pt x="396665" y="871016"/>
                  <a:pt x="398945" y="873565"/>
                  <a:pt x="400618" y="876675"/>
                </a:cubicBezTo>
                <a:cubicBezTo>
                  <a:pt x="402292" y="879785"/>
                  <a:pt x="403128" y="883502"/>
                  <a:pt x="403128" y="887827"/>
                </a:cubicBezTo>
                <a:lnTo>
                  <a:pt x="403128" y="936886"/>
                </a:lnTo>
                <a:lnTo>
                  <a:pt x="383997" y="936886"/>
                </a:lnTo>
                <a:lnTo>
                  <a:pt x="383997" y="926800"/>
                </a:lnTo>
                <a:lnTo>
                  <a:pt x="383430" y="926800"/>
                </a:lnTo>
                <a:cubicBezTo>
                  <a:pt x="382262" y="929073"/>
                  <a:pt x="380698" y="931069"/>
                  <a:pt x="378742" y="932790"/>
                </a:cubicBezTo>
                <a:cubicBezTo>
                  <a:pt x="376784" y="934511"/>
                  <a:pt x="374432" y="935852"/>
                  <a:pt x="371685" y="936815"/>
                </a:cubicBezTo>
                <a:cubicBezTo>
                  <a:pt x="368939" y="937778"/>
                  <a:pt x="365767" y="938259"/>
                  <a:pt x="362167" y="938259"/>
                </a:cubicBezTo>
                <a:cubicBezTo>
                  <a:pt x="357526" y="938259"/>
                  <a:pt x="353391" y="937446"/>
                  <a:pt x="349760" y="935821"/>
                </a:cubicBezTo>
                <a:cubicBezTo>
                  <a:pt x="346131" y="934195"/>
                  <a:pt x="343264" y="931780"/>
                  <a:pt x="341165" y="928575"/>
                </a:cubicBezTo>
                <a:cubicBezTo>
                  <a:pt x="339067" y="925371"/>
                  <a:pt x="338016" y="921370"/>
                  <a:pt x="338016" y="916571"/>
                </a:cubicBezTo>
                <a:cubicBezTo>
                  <a:pt x="338016" y="912530"/>
                  <a:pt x="338758" y="909136"/>
                  <a:pt x="340242" y="906390"/>
                </a:cubicBezTo>
                <a:cubicBezTo>
                  <a:pt x="341727" y="903643"/>
                  <a:pt x="343746" y="901434"/>
                  <a:pt x="346303" y="899760"/>
                </a:cubicBezTo>
                <a:cubicBezTo>
                  <a:pt x="348861" y="898087"/>
                  <a:pt x="351772" y="896824"/>
                  <a:pt x="355041" y="895972"/>
                </a:cubicBezTo>
                <a:cubicBezTo>
                  <a:pt x="358307" y="895120"/>
                  <a:pt x="361742" y="894520"/>
                  <a:pt x="365340" y="894172"/>
                </a:cubicBezTo>
                <a:cubicBezTo>
                  <a:pt x="369570" y="893730"/>
                  <a:pt x="372979" y="893312"/>
                  <a:pt x="375568" y="892918"/>
                </a:cubicBezTo>
                <a:cubicBezTo>
                  <a:pt x="378158" y="892523"/>
                  <a:pt x="380035" y="891931"/>
                  <a:pt x="381203" y="891142"/>
                </a:cubicBezTo>
                <a:cubicBezTo>
                  <a:pt x="382371" y="890353"/>
                  <a:pt x="382955" y="889184"/>
                  <a:pt x="382955" y="887638"/>
                </a:cubicBezTo>
                <a:lnTo>
                  <a:pt x="382955" y="887353"/>
                </a:lnTo>
                <a:cubicBezTo>
                  <a:pt x="382955" y="884354"/>
                  <a:pt x="382017" y="882034"/>
                  <a:pt x="380138" y="880392"/>
                </a:cubicBezTo>
                <a:cubicBezTo>
                  <a:pt x="378261" y="878751"/>
                  <a:pt x="375600" y="877930"/>
                  <a:pt x="372159" y="877930"/>
                </a:cubicBezTo>
                <a:cubicBezTo>
                  <a:pt x="368528" y="877930"/>
                  <a:pt x="365640" y="878727"/>
                  <a:pt x="363494" y="880321"/>
                </a:cubicBezTo>
                <a:cubicBezTo>
                  <a:pt x="361346" y="881916"/>
                  <a:pt x="359926" y="883912"/>
                  <a:pt x="359231" y="886312"/>
                </a:cubicBezTo>
                <a:lnTo>
                  <a:pt x="340574" y="884796"/>
                </a:lnTo>
                <a:cubicBezTo>
                  <a:pt x="341521" y="880377"/>
                  <a:pt x="343383" y="876549"/>
                  <a:pt x="346161" y="873313"/>
                </a:cubicBezTo>
                <a:cubicBezTo>
                  <a:pt x="348939" y="870077"/>
                  <a:pt x="352530" y="867583"/>
                  <a:pt x="356935" y="865831"/>
                </a:cubicBezTo>
                <a:cubicBezTo>
                  <a:pt x="361339" y="864079"/>
                  <a:pt x="366445" y="863203"/>
                  <a:pt x="372253" y="863203"/>
                </a:cubicBezTo>
                <a:close/>
                <a:moveTo>
                  <a:pt x="297183" y="863203"/>
                </a:moveTo>
                <a:cubicBezTo>
                  <a:pt x="302487" y="863203"/>
                  <a:pt x="307381" y="864584"/>
                  <a:pt x="311864" y="867346"/>
                </a:cubicBezTo>
                <a:cubicBezTo>
                  <a:pt x="316346" y="870109"/>
                  <a:pt x="319930" y="874260"/>
                  <a:pt x="322612" y="879800"/>
                </a:cubicBezTo>
                <a:cubicBezTo>
                  <a:pt x="325296" y="885341"/>
                  <a:pt x="326637" y="892278"/>
                  <a:pt x="326637" y="900613"/>
                </a:cubicBezTo>
                <a:cubicBezTo>
                  <a:pt x="326637" y="908726"/>
                  <a:pt x="325335" y="915569"/>
                  <a:pt x="322732" y="921141"/>
                </a:cubicBezTo>
                <a:cubicBezTo>
                  <a:pt x="320126" y="926713"/>
                  <a:pt x="316591" y="930927"/>
                  <a:pt x="312124" y="933784"/>
                </a:cubicBezTo>
                <a:cubicBezTo>
                  <a:pt x="307657" y="936641"/>
                  <a:pt x="302660" y="938070"/>
                  <a:pt x="297136" y="938070"/>
                </a:cubicBezTo>
                <a:cubicBezTo>
                  <a:pt x="293221" y="938070"/>
                  <a:pt x="289898" y="937423"/>
                  <a:pt x="287167" y="936128"/>
                </a:cubicBezTo>
                <a:cubicBezTo>
                  <a:pt x="284437" y="934834"/>
                  <a:pt x="282203" y="933200"/>
                  <a:pt x="280467" y="931227"/>
                </a:cubicBezTo>
                <a:cubicBezTo>
                  <a:pt x="278732" y="929254"/>
                  <a:pt x="277405" y="927257"/>
                  <a:pt x="276489" y="925237"/>
                </a:cubicBezTo>
                <a:lnTo>
                  <a:pt x="275875" y="925237"/>
                </a:lnTo>
                <a:lnTo>
                  <a:pt x="275875" y="955936"/>
                </a:lnTo>
                <a:lnTo>
                  <a:pt x="926293" y="955936"/>
                </a:lnTo>
                <a:lnTo>
                  <a:pt x="926293" y="920880"/>
                </a:lnTo>
                <a:lnTo>
                  <a:pt x="931881" y="920880"/>
                </a:lnTo>
                <a:cubicBezTo>
                  <a:pt x="933491" y="919870"/>
                  <a:pt x="934793" y="918260"/>
                  <a:pt x="935787" y="916050"/>
                </a:cubicBezTo>
                <a:cubicBezTo>
                  <a:pt x="936782" y="913840"/>
                  <a:pt x="937603" y="911236"/>
                  <a:pt x="938250" y="908237"/>
                </a:cubicBezTo>
                <a:cubicBezTo>
                  <a:pt x="938897" y="905238"/>
                  <a:pt x="939402" y="901994"/>
                  <a:pt x="939765" y="898505"/>
                </a:cubicBezTo>
                <a:cubicBezTo>
                  <a:pt x="940128" y="895017"/>
                  <a:pt x="940452" y="891489"/>
                  <a:pt x="940736" y="887922"/>
                </a:cubicBezTo>
                <a:lnTo>
                  <a:pt x="942630" y="864150"/>
                </a:lnTo>
                <a:lnTo>
                  <a:pt x="998414" y="864150"/>
                </a:lnTo>
                <a:lnTo>
                  <a:pt x="998414" y="920880"/>
                </a:lnTo>
                <a:lnTo>
                  <a:pt x="1009684" y="920880"/>
                </a:lnTo>
                <a:lnTo>
                  <a:pt x="1009684" y="955936"/>
                </a:lnTo>
                <a:lnTo>
                  <a:pt x="1905000" y="955936"/>
                </a:lnTo>
                <a:lnTo>
                  <a:pt x="1905000" y="965461"/>
                </a:lnTo>
                <a:lnTo>
                  <a:pt x="952500" y="965461"/>
                </a:lnTo>
                <a:lnTo>
                  <a:pt x="0" y="965461"/>
                </a:lnTo>
                <a:lnTo>
                  <a:pt x="0" y="955936"/>
                </a:lnTo>
                <a:lnTo>
                  <a:pt x="255700" y="955936"/>
                </a:lnTo>
                <a:lnTo>
                  <a:pt x="255700" y="864150"/>
                </a:lnTo>
                <a:lnTo>
                  <a:pt x="275590" y="864150"/>
                </a:lnTo>
                <a:lnTo>
                  <a:pt x="275590" y="876367"/>
                </a:lnTo>
                <a:lnTo>
                  <a:pt x="276489" y="876367"/>
                </a:lnTo>
                <a:cubicBezTo>
                  <a:pt x="277373" y="874410"/>
                  <a:pt x="278659" y="872413"/>
                  <a:pt x="280348" y="870377"/>
                </a:cubicBezTo>
                <a:cubicBezTo>
                  <a:pt x="282037" y="868341"/>
                  <a:pt x="284247" y="866636"/>
                  <a:pt x="286979" y="865263"/>
                </a:cubicBezTo>
                <a:cubicBezTo>
                  <a:pt x="289709" y="863889"/>
                  <a:pt x="293111" y="863203"/>
                  <a:pt x="297183" y="863203"/>
                </a:cubicBezTo>
                <a:close/>
                <a:moveTo>
                  <a:pt x="134128" y="863203"/>
                </a:moveTo>
                <a:cubicBezTo>
                  <a:pt x="138169" y="863203"/>
                  <a:pt x="142046" y="863676"/>
                  <a:pt x="145754" y="864623"/>
                </a:cubicBezTo>
                <a:cubicBezTo>
                  <a:pt x="149464" y="865570"/>
                  <a:pt x="152763" y="867038"/>
                  <a:pt x="155651" y="869027"/>
                </a:cubicBezTo>
                <a:cubicBezTo>
                  <a:pt x="158540" y="871016"/>
                  <a:pt x="160820" y="873565"/>
                  <a:pt x="162493" y="876675"/>
                </a:cubicBezTo>
                <a:cubicBezTo>
                  <a:pt x="164167" y="879785"/>
                  <a:pt x="165003" y="883502"/>
                  <a:pt x="165003" y="887827"/>
                </a:cubicBezTo>
                <a:lnTo>
                  <a:pt x="165003" y="936886"/>
                </a:lnTo>
                <a:lnTo>
                  <a:pt x="145872" y="936886"/>
                </a:lnTo>
                <a:lnTo>
                  <a:pt x="145872" y="926800"/>
                </a:lnTo>
                <a:lnTo>
                  <a:pt x="145305" y="926800"/>
                </a:lnTo>
                <a:cubicBezTo>
                  <a:pt x="144137" y="929073"/>
                  <a:pt x="142573" y="931069"/>
                  <a:pt x="140617" y="932790"/>
                </a:cubicBezTo>
                <a:cubicBezTo>
                  <a:pt x="138659" y="934511"/>
                  <a:pt x="136307" y="935852"/>
                  <a:pt x="133560" y="936815"/>
                </a:cubicBezTo>
                <a:cubicBezTo>
                  <a:pt x="130814" y="937778"/>
                  <a:pt x="127642" y="938259"/>
                  <a:pt x="124042" y="938259"/>
                </a:cubicBezTo>
                <a:cubicBezTo>
                  <a:pt x="119401" y="938259"/>
                  <a:pt x="115266" y="937446"/>
                  <a:pt x="111635" y="935821"/>
                </a:cubicBezTo>
                <a:cubicBezTo>
                  <a:pt x="108006" y="934195"/>
                  <a:pt x="105140" y="931780"/>
                  <a:pt x="103040" y="928575"/>
                </a:cubicBezTo>
                <a:cubicBezTo>
                  <a:pt x="100942" y="925371"/>
                  <a:pt x="99891" y="921370"/>
                  <a:pt x="99891" y="916571"/>
                </a:cubicBezTo>
                <a:cubicBezTo>
                  <a:pt x="99891" y="912530"/>
                  <a:pt x="100633" y="909136"/>
                  <a:pt x="102117" y="906390"/>
                </a:cubicBezTo>
                <a:cubicBezTo>
                  <a:pt x="103602" y="903643"/>
                  <a:pt x="105621" y="901434"/>
                  <a:pt x="108178" y="899760"/>
                </a:cubicBezTo>
                <a:cubicBezTo>
                  <a:pt x="110736" y="898087"/>
                  <a:pt x="113647" y="896824"/>
                  <a:pt x="116916" y="895972"/>
                </a:cubicBezTo>
                <a:cubicBezTo>
                  <a:pt x="120182" y="895120"/>
                  <a:pt x="123617" y="894520"/>
                  <a:pt x="127215" y="894172"/>
                </a:cubicBezTo>
                <a:cubicBezTo>
                  <a:pt x="131445" y="893730"/>
                  <a:pt x="134854" y="893312"/>
                  <a:pt x="137443" y="892918"/>
                </a:cubicBezTo>
                <a:cubicBezTo>
                  <a:pt x="140033" y="892523"/>
                  <a:pt x="141910" y="891931"/>
                  <a:pt x="143078" y="891142"/>
                </a:cubicBezTo>
                <a:cubicBezTo>
                  <a:pt x="144246" y="890353"/>
                  <a:pt x="144830" y="889184"/>
                  <a:pt x="144830" y="887638"/>
                </a:cubicBezTo>
                <a:lnTo>
                  <a:pt x="144830" y="887353"/>
                </a:lnTo>
                <a:cubicBezTo>
                  <a:pt x="144830" y="884354"/>
                  <a:pt x="143892" y="882034"/>
                  <a:pt x="142013" y="880392"/>
                </a:cubicBezTo>
                <a:cubicBezTo>
                  <a:pt x="140136" y="878751"/>
                  <a:pt x="137475" y="877930"/>
                  <a:pt x="134034" y="877930"/>
                </a:cubicBezTo>
                <a:cubicBezTo>
                  <a:pt x="130403" y="877930"/>
                  <a:pt x="127515" y="878727"/>
                  <a:pt x="125368" y="880321"/>
                </a:cubicBezTo>
                <a:cubicBezTo>
                  <a:pt x="123221" y="881916"/>
                  <a:pt x="121801" y="883912"/>
                  <a:pt x="121106" y="886312"/>
                </a:cubicBezTo>
                <a:lnTo>
                  <a:pt x="102449" y="884796"/>
                </a:lnTo>
                <a:cubicBezTo>
                  <a:pt x="103396" y="880377"/>
                  <a:pt x="105258" y="876549"/>
                  <a:pt x="108036" y="873313"/>
                </a:cubicBezTo>
                <a:cubicBezTo>
                  <a:pt x="110814" y="870077"/>
                  <a:pt x="114405" y="867583"/>
                  <a:pt x="118811" y="865831"/>
                </a:cubicBezTo>
                <a:cubicBezTo>
                  <a:pt x="123214" y="864079"/>
                  <a:pt x="128320" y="863203"/>
                  <a:pt x="134128" y="863203"/>
                </a:cubicBezTo>
                <a:close/>
                <a:moveTo>
                  <a:pt x="8429" y="839904"/>
                </a:moveTo>
                <a:lnTo>
                  <a:pt x="28934" y="839904"/>
                </a:lnTo>
                <a:lnTo>
                  <a:pt x="28934" y="879919"/>
                </a:lnTo>
                <a:lnTo>
                  <a:pt x="70558" y="879919"/>
                </a:lnTo>
                <a:lnTo>
                  <a:pt x="70558" y="839904"/>
                </a:lnTo>
                <a:lnTo>
                  <a:pt x="91015" y="839904"/>
                </a:lnTo>
                <a:lnTo>
                  <a:pt x="91015" y="936886"/>
                </a:lnTo>
                <a:lnTo>
                  <a:pt x="70558" y="936886"/>
                </a:lnTo>
                <a:lnTo>
                  <a:pt x="70558" y="896824"/>
                </a:lnTo>
                <a:lnTo>
                  <a:pt x="28934" y="896824"/>
                </a:lnTo>
                <a:lnTo>
                  <a:pt x="28934" y="936886"/>
                </a:lnTo>
                <a:lnTo>
                  <a:pt x="8429" y="936886"/>
                </a:lnTo>
                <a:close/>
                <a:moveTo>
                  <a:pt x="1942424" y="491971"/>
                </a:moveTo>
                <a:cubicBezTo>
                  <a:pt x="1944760" y="491971"/>
                  <a:pt x="1946764" y="492808"/>
                  <a:pt x="1948438" y="494481"/>
                </a:cubicBezTo>
                <a:cubicBezTo>
                  <a:pt x="1950111" y="496154"/>
                  <a:pt x="1950947" y="498159"/>
                  <a:pt x="1950947" y="500495"/>
                </a:cubicBezTo>
                <a:cubicBezTo>
                  <a:pt x="1950947" y="502042"/>
                  <a:pt x="1950561" y="503463"/>
                  <a:pt x="1949787" y="504757"/>
                </a:cubicBezTo>
                <a:cubicBezTo>
                  <a:pt x="1949014" y="506051"/>
                  <a:pt x="1947988" y="507085"/>
                  <a:pt x="1946709" y="507859"/>
                </a:cubicBezTo>
                <a:cubicBezTo>
                  <a:pt x="1945431" y="508632"/>
                  <a:pt x="1944002" y="509019"/>
                  <a:pt x="1942424" y="509019"/>
                </a:cubicBezTo>
                <a:cubicBezTo>
                  <a:pt x="1940088" y="509019"/>
                  <a:pt x="1938083" y="508182"/>
                  <a:pt x="1936410" y="506509"/>
                </a:cubicBezTo>
                <a:cubicBezTo>
                  <a:pt x="1934736" y="504836"/>
                  <a:pt x="1933900" y="502831"/>
                  <a:pt x="1933900" y="500495"/>
                </a:cubicBezTo>
                <a:cubicBezTo>
                  <a:pt x="1933900" y="498159"/>
                  <a:pt x="1934736" y="496154"/>
                  <a:pt x="1936410" y="494481"/>
                </a:cubicBezTo>
                <a:cubicBezTo>
                  <a:pt x="1938083" y="492808"/>
                  <a:pt x="1940088" y="491971"/>
                  <a:pt x="1942424" y="491971"/>
                </a:cubicBezTo>
                <a:close/>
                <a:moveTo>
                  <a:pt x="1002479" y="472272"/>
                </a:moveTo>
                <a:lnTo>
                  <a:pt x="1002479" y="497843"/>
                </a:lnTo>
                <a:lnTo>
                  <a:pt x="1021800" y="497843"/>
                </a:lnTo>
                <a:cubicBezTo>
                  <a:pt x="1026220" y="497843"/>
                  <a:pt x="1029850" y="496675"/>
                  <a:pt x="1032691" y="494339"/>
                </a:cubicBezTo>
                <a:cubicBezTo>
                  <a:pt x="1035533" y="492003"/>
                  <a:pt x="1036953" y="489004"/>
                  <a:pt x="1036953" y="485342"/>
                </a:cubicBezTo>
                <a:cubicBezTo>
                  <a:pt x="1036953" y="481490"/>
                  <a:pt x="1035533" y="478349"/>
                  <a:pt x="1032691" y="475918"/>
                </a:cubicBezTo>
                <a:cubicBezTo>
                  <a:pt x="1029850" y="473487"/>
                  <a:pt x="1026220" y="472272"/>
                  <a:pt x="1021800" y="472272"/>
                </a:cubicBezTo>
                <a:close/>
                <a:moveTo>
                  <a:pt x="568145" y="471704"/>
                </a:moveTo>
                <a:cubicBezTo>
                  <a:pt x="567671" y="472272"/>
                  <a:pt x="566638" y="472785"/>
                  <a:pt x="565043" y="473243"/>
                </a:cubicBezTo>
                <a:cubicBezTo>
                  <a:pt x="563449" y="473700"/>
                  <a:pt x="561618" y="474095"/>
                  <a:pt x="559550" y="474426"/>
                </a:cubicBezTo>
                <a:cubicBezTo>
                  <a:pt x="557482" y="474758"/>
                  <a:pt x="555479" y="475042"/>
                  <a:pt x="553536" y="475279"/>
                </a:cubicBezTo>
                <a:cubicBezTo>
                  <a:pt x="551596" y="475516"/>
                  <a:pt x="550025" y="475713"/>
                  <a:pt x="548824" y="475871"/>
                </a:cubicBezTo>
                <a:cubicBezTo>
                  <a:pt x="545921" y="476250"/>
                  <a:pt x="543213" y="476857"/>
                  <a:pt x="540703" y="477694"/>
                </a:cubicBezTo>
                <a:cubicBezTo>
                  <a:pt x="538194" y="478530"/>
                  <a:pt x="536173" y="479777"/>
                  <a:pt x="534641" y="481435"/>
                </a:cubicBezTo>
                <a:cubicBezTo>
                  <a:pt x="533111" y="483092"/>
                  <a:pt x="532345" y="485342"/>
                  <a:pt x="532345" y="488183"/>
                </a:cubicBezTo>
                <a:cubicBezTo>
                  <a:pt x="532345" y="492066"/>
                  <a:pt x="533790" y="494994"/>
                  <a:pt x="536678" y="496967"/>
                </a:cubicBezTo>
                <a:cubicBezTo>
                  <a:pt x="539567" y="498940"/>
                  <a:pt x="543236" y="499927"/>
                  <a:pt x="547688" y="499927"/>
                </a:cubicBezTo>
                <a:cubicBezTo>
                  <a:pt x="552107" y="499927"/>
                  <a:pt x="555840" y="499059"/>
                  <a:pt x="558887" y="497322"/>
                </a:cubicBezTo>
                <a:cubicBezTo>
                  <a:pt x="561935" y="495586"/>
                  <a:pt x="564238" y="493345"/>
                  <a:pt x="565801" y="490598"/>
                </a:cubicBezTo>
                <a:cubicBezTo>
                  <a:pt x="567364" y="487851"/>
                  <a:pt x="568145" y="484963"/>
                  <a:pt x="568145" y="481932"/>
                </a:cubicBezTo>
                <a:close/>
                <a:moveTo>
                  <a:pt x="1678078" y="444617"/>
                </a:moveTo>
                <a:cubicBezTo>
                  <a:pt x="1673090" y="444617"/>
                  <a:pt x="1668986" y="445911"/>
                  <a:pt x="1665766" y="448500"/>
                </a:cubicBezTo>
                <a:cubicBezTo>
                  <a:pt x="1662546" y="451089"/>
                  <a:pt x="1660162" y="454482"/>
                  <a:pt x="1658615" y="458681"/>
                </a:cubicBezTo>
                <a:cubicBezTo>
                  <a:pt x="1657068" y="462880"/>
                  <a:pt x="1656295" y="467410"/>
                  <a:pt x="1656295" y="472272"/>
                </a:cubicBezTo>
                <a:cubicBezTo>
                  <a:pt x="1656295" y="477134"/>
                  <a:pt x="1657068" y="481648"/>
                  <a:pt x="1658615" y="485815"/>
                </a:cubicBezTo>
                <a:cubicBezTo>
                  <a:pt x="1660162" y="489982"/>
                  <a:pt x="1662546" y="493345"/>
                  <a:pt x="1665766" y="495902"/>
                </a:cubicBezTo>
                <a:cubicBezTo>
                  <a:pt x="1668986" y="498459"/>
                  <a:pt x="1673090" y="499737"/>
                  <a:pt x="1678078" y="499737"/>
                </a:cubicBezTo>
                <a:cubicBezTo>
                  <a:pt x="1683066" y="499737"/>
                  <a:pt x="1687170" y="498459"/>
                  <a:pt x="1690390" y="495902"/>
                </a:cubicBezTo>
                <a:cubicBezTo>
                  <a:pt x="1693610" y="493345"/>
                  <a:pt x="1695994" y="489982"/>
                  <a:pt x="1697540" y="485815"/>
                </a:cubicBezTo>
                <a:cubicBezTo>
                  <a:pt x="1699087" y="481648"/>
                  <a:pt x="1699861" y="477134"/>
                  <a:pt x="1699861" y="472272"/>
                </a:cubicBezTo>
                <a:cubicBezTo>
                  <a:pt x="1699861" y="467410"/>
                  <a:pt x="1699087" y="462880"/>
                  <a:pt x="1697540" y="458681"/>
                </a:cubicBezTo>
                <a:cubicBezTo>
                  <a:pt x="1695994" y="454482"/>
                  <a:pt x="1693610" y="451089"/>
                  <a:pt x="1690390" y="448500"/>
                </a:cubicBezTo>
                <a:cubicBezTo>
                  <a:pt x="1687170" y="445911"/>
                  <a:pt x="1683066" y="444617"/>
                  <a:pt x="1678078" y="444617"/>
                </a:cubicBezTo>
                <a:close/>
                <a:moveTo>
                  <a:pt x="1525678" y="444617"/>
                </a:moveTo>
                <a:cubicBezTo>
                  <a:pt x="1520690" y="444617"/>
                  <a:pt x="1516586" y="445911"/>
                  <a:pt x="1513366" y="448500"/>
                </a:cubicBezTo>
                <a:cubicBezTo>
                  <a:pt x="1510146" y="451089"/>
                  <a:pt x="1507762" y="454482"/>
                  <a:pt x="1506215" y="458681"/>
                </a:cubicBezTo>
                <a:cubicBezTo>
                  <a:pt x="1504668" y="462880"/>
                  <a:pt x="1503895" y="467410"/>
                  <a:pt x="1503895" y="472272"/>
                </a:cubicBezTo>
                <a:cubicBezTo>
                  <a:pt x="1503895" y="477134"/>
                  <a:pt x="1504668" y="481648"/>
                  <a:pt x="1506215" y="485815"/>
                </a:cubicBezTo>
                <a:cubicBezTo>
                  <a:pt x="1507762" y="489982"/>
                  <a:pt x="1510146" y="493345"/>
                  <a:pt x="1513366" y="495902"/>
                </a:cubicBezTo>
                <a:cubicBezTo>
                  <a:pt x="1516586" y="498459"/>
                  <a:pt x="1520690" y="499737"/>
                  <a:pt x="1525678" y="499737"/>
                </a:cubicBezTo>
                <a:cubicBezTo>
                  <a:pt x="1530666" y="499737"/>
                  <a:pt x="1534770" y="498459"/>
                  <a:pt x="1537990" y="495902"/>
                </a:cubicBezTo>
                <a:cubicBezTo>
                  <a:pt x="1541210" y="493345"/>
                  <a:pt x="1543594" y="489982"/>
                  <a:pt x="1545140" y="485815"/>
                </a:cubicBezTo>
                <a:cubicBezTo>
                  <a:pt x="1546687" y="481648"/>
                  <a:pt x="1547461" y="477134"/>
                  <a:pt x="1547461" y="472272"/>
                </a:cubicBezTo>
                <a:cubicBezTo>
                  <a:pt x="1547461" y="467410"/>
                  <a:pt x="1546687" y="462880"/>
                  <a:pt x="1545140" y="458681"/>
                </a:cubicBezTo>
                <a:cubicBezTo>
                  <a:pt x="1543594" y="454482"/>
                  <a:pt x="1541210" y="451089"/>
                  <a:pt x="1537990" y="448500"/>
                </a:cubicBezTo>
                <a:cubicBezTo>
                  <a:pt x="1534770" y="445911"/>
                  <a:pt x="1530666" y="444617"/>
                  <a:pt x="1525678" y="444617"/>
                </a:cubicBezTo>
                <a:close/>
                <a:moveTo>
                  <a:pt x="1296888" y="444617"/>
                </a:moveTo>
                <a:cubicBezTo>
                  <a:pt x="1292437" y="444617"/>
                  <a:pt x="1288594" y="445714"/>
                  <a:pt x="1285358" y="447908"/>
                </a:cubicBezTo>
                <a:cubicBezTo>
                  <a:pt x="1282122" y="450102"/>
                  <a:pt x="1279636" y="452951"/>
                  <a:pt x="1277899" y="456455"/>
                </a:cubicBezTo>
                <a:lnTo>
                  <a:pt x="1275689" y="466021"/>
                </a:lnTo>
                <a:lnTo>
                  <a:pt x="1316777" y="466021"/>
                </a:lnTo>
                <a:cubicBezTo>
                  <a:pt x="1316777" y="461917"/>
                  <a:pt x="1315964" y="458255"/>
                  <a:pt x="1314339" y="455035"/>
                </a:cubicBezTo>
                <a:cubicBezTo>
                  <a:pt x="1312713" y="451815"/>
                  <a:pt x="1310408" y="449273"/>
                  <a:pt x="1307425" y="447411"/>
                </a:cubicBezTo>
                <a:cubicBezTo>
                  <a:pt x="1304441" y="445548"/>
                  <a:pt x="1300929" y="444617"/>
                  <a:pt x="1296888" y="444617"/>
                </a:cubicBezTo>
                <a:close/>
                <a:moveTo>
                  <a:pt x="792253" y="444617"/>
                </a:moveTo>
                <a:cubicBezTo>
                  <a:pt x="787265" y="444617"/>
                  <a:pt x="783161" y="445911"/>
                  <a:pt x="779941" y="448500"/>
                </a:cubicBezTo>
                <a:cubicBezTo>
                  <a:pt x="776721" y="451089"/>
                  <a:pt x="774337" y="454482"/>
                  <a:pt x="772790" y="458681"/>
                </a:cubicBezTo>
                <a:cubicBezTo>
                  <a:pt x="771243" y="462880"/>
                  <a:pt x="770470" y="467410"/>
                  <a:pt x="770470" y="472272"/>
                </a:cubicBezTo>
                <a:cubicBezTo>
                  <a:pt x="770470" y="477134"/>
                  <a:pt x="771243" y="481648"/>
                  <a:pt x="772790" y="485815"/>
                </a:cubicBezTo>
                <a:cubicBezTo>
                  <a:pt x="774337" y="489982"/>
                  <a:pt x="776721" y="493345"/>
                  <a:pt x="779941" y="495902"/>
                </a:cubicBezTo>
                <a:cubicBezTo>
                  <a:pt x="783161" y="498459"/>
                  <a:pt x="787265" y="499737"/>
                  <a:pt x="792253" y="499737"/>
                </a:cubicBezTo>
                <a:cubicBezTo>
                  <a:pt x="797241" y="499737"/>
                  <a:pt x="801345" y="498459"/>
                  <a:pt x="804565" y="495902"/>
                </a:cubicBezTo>
                <a:cubicBezTo>
                  <a:pt x="807785" y="493345"/>
                  <a:pt x="810169" y="489982"/>
                  <a:pt x="811716" y="485815"/>
                </a:cubicBezTo>
                <a:cubicBezTo>
                  <a:pt x="813262" y="481648"/>
                  <a:pt x="814036" y="477134"/>
                  <a:pt x="814036" y="472272"/>
                </a:cubicBezTo>
                <a:cubicBezTo>
                  <a:pt x="814036" y="467410"/>
                  <a:pt x="813262" y="462880"/>
                  <a:pt x="811716" y="458681"/>
                </a:cubicBezTo>
                <a:cubicBezTo>
                  <a:pt x="810169" y="454482"/>
                  <a:pt x="807785" y="451089"/>
                  <a:pt x="804565" y="448500"/>
                </a:cubicBezTo>
                <a:cubicBezTo>
                  <a:pt x="801345" y="445911"/>
                  <a:pt x="797241" y="444617"/>
                  <a:pt x="792253" y="444617"/>
                </a:cubicBezTo>
                <a:close/>
                <a:moveTo>
                  <a:pt x="365901" y="444617"/>
                </a:moveTo>
                <a:cubicBezTo>
                  <a:pt x="361355" y="444617"/>
                  <a:pt x="357535" y="445761"/>
                  <a:pt x="354442" y="448050"/>
                </a:cubicBezTo>
                <a:cubicBezTo>
                  <a:pt x="351348" y="450339"/>
                  <a:pt x="349012" y="453527"/>
                  <a:pt x="347433" y="457616"/>
                </a:cubicBezTo>
                <a:cubicBezTo>
                  <a:pt x="345855" y="461704"/>
                  <a:pt x="345065" y="466463"/>
                  <a:pt x="345065" y="471893"/>
                </a:cubicBezTo>
                <a:cubicBezTo>
                  <a:pt x="345065" y="477386"/>
                  <a:pt x="345870" y="482224"/>
                  <a:pt x="347480" y="486407"/>
                </a:cubicBezTo>
                <a:cubicBezTo>
                  <a:pt x="349091" y="490590"/>
                  <a:pt x="351442" y="493858"/>
                  <a:pt x="354536" y="496209"/>
                </a:cubicBezTo>
                <a:cubicBezTo>
                  <a:pt x="357630" y="498561"/>
                  <a:pt x="361418" y="499737"/>
                  <a:pt x="365901" y="499737"/>
                </a:cubicBezTo>
                <a:cubicBezTo>
                  <a:pt x="370573" y="499737"/>
                  <a:pt x="374481" y="498498"/>
                  <a:pt x="377622" y="496020"/>
                </a:cubicBezTo>
                <a:cubicBezTo>
                  <a:pt x="380764" y="493542"/>
                  <a:pt x="383130" y="490195"/>
                  <a:pt x="384726" y="485981"/>
                </a:cubicBezTo>
                <a:cubicBezTo>
                  <a:pt x="386319" y="481766"/>
                  <a:pt x="387116" y="477070"/>
                  <a:pt x="387116" y="471893"/>
                </a:cubicBezTo>
                <a:cubicBezTo>
                  <a:pt x="387116" y="466779"/>
                  <a:pt x="386336" y="462162"/>
                  <a:pt x="384772" y="458042"/>
                </a:cubicBezTo>
                <a:cubicBezTo>
                  <a:pt x="383209" y="453922"/>
                  <a:pt x="380858" y="450655"/>
                  <a:pt x="377716" y="448239"/>
                </a:cubicBezTo>
                <a:cubicBezTo>
                  <a:pt x="374575" y="445824"/>
                  <a:pt x="370637" y="444617"/>
                  <a:pt x="365901" y="444617"/>
                </a:cubicBezTo>
                <a:close/>
                <a:moveTo>
                  <a:pt x="287428" y="444617"/>
                </a:moveTo>
                <a:cubicBezTo>
                  <a:pt x="282440" y="444617"/>
                  <a:pt x="278336" y="445911"/>
                  <a:pt x="275116" y="448500"/>
                </a:cubicBezTo>
                <a:cubicBezTo>
                  <a:pt x="271896" y="451089"/>
                  <a:pt x="269513" y="454482"/>
                  <a:pt x="267966" y="458681"/>
                </a:cubicBezTo>
                <a:cubicBezTo>
                  <a:pt x="266420" y="462880"/>
                  <a:pt x="265645" y="467410"/>
                  <a:pt x="265645" y="472272"/>
                </a:cubicBezTo>
                <a:cubicBezTo>
                  <a:pt x="265645" y="477134"/>
                  <a:pt x="266420" y="481648"/>
                  <a:pt x="267966" y="485815"/>
                </a:cubicBezTo>
                <a:cubicBezTo>
                  <a:pt x="269513" y="489982"/>
                  <a:pt x="271896" y="493345"/>
                  <a:pt x="275116" y="495902"/>
                </a:cubicBezTo>
                <a:cubicBezTo>
                  <a:pt x="278336" y="498459"/>
                  <a:pt x="282440" y="499737"/>
                  <a:pt x="287428" y="499737"/>
                </a:cubicBezTo>
                <a:cubicBezTo>
                  <a:pt x="292416" y="499737"/>
                  <a:pt x="296520" y="498459"/>
                  <a:pt x="299740" y="495902"/>
                </a:cubicBezTo>
                <a:cubicBezTo>
                  <a:pt x="302960" y="493345"/>
                  <a:pt x="305344" y="489982"/>
                  <a:pt x="306891" y="485815"/>
                </a:cubicBezTo>
                <a:cubicBezTo>
                  <a:pt x="308438" y="481648"/>
                  <a:pt x="309212" y="477134"/>
                  <a:pt x="309212" y="472272"/>
                </a:cubicBezTo>
                <a:cubicBezTo>
                  <a:pt x="309212" y="467410"/>
                  <a:pt x="308438" y="462880"/>
                  <a:pt x="306891" y="458681"/>
                </a:cubicBezTo>
                <a:cubicBezTo>
                  <a:pt x="305344" y="454482"/>
                  <a:pt x="302960" y="451089"/>
                  <a:pt x="299740" y="448500"/>
                </a:cubicBezTo>
                <a:cubicBezTo>
                  <a:pt x="296520" y="445911"/>
                  <a:pt x="292416" y="444617"/>
                  <a:pt x="287428" y="444617"/>
                </a:cubicBezTo>
                <a:close/>
                <a:moveTo>
                  <a:pt x="203355" y="444617"/>
                </a:moveTo>
                <a:lnTo>
                  <a:pt x="203355" y="499737"/>
                </a:lnTo>
                <a:cubicBezTo>
                  <a:pt x="207111" y="499737"/>
                  <a:pt x="210355" y="499003"/>
                  <a:pt x="213085" y="497535"/>
                </a:cubicBezTo>
                <a:cubicBezTo>
                  <a:pt x="215816" y="496067"/>
                  <a:pt x="218073" y="494047"/>
                  <a:pt x="219857" y="491474"/>
                </a:cubicBezTo>
                <a:cubicBezTo>
                  <a:pt x="221641" y="488901"/>
                  <a:pt x="222967" y="485965"/>
                  <a:pt x="223836" y="482666"/>
                </a:cubicBezTo>
                <a:cubicBezTo>
                  <a:pt x="224703" y="479367"/>
                  <a:pt x="225137" y="475902"/>
                  <a:pt x="225137" y="472272"/>
                </a:cubicBezTo>
                <a:cubicBezTo>
                  <a:pt x="225137" y="467410"/>
                  <a:pt x="224363" y="462880"/>
                  <a:pt x="222816" y="458681"/>
                </a:cubicBezTo>
                <a:cubicBezTo>
                  <a:pt x="221269" y="454482"/>
                  <a:pt x="218887" y="451089"/>
                  <a:pt x="215667" y="448500"/>
                </a:cubicBezTo>
                <a:cubicBezTo>
                  <a:pt x="212447" y="445911"/>
                  <a:pt x="208343" y="444617"/>
                  <a:pt x="203355" y="444617"/>
                </a:cubicBezTo>
                <a:close/>
                <a:moveTo>
                  <a:pt x="192178" y="444617"/>
                </a:moveTo>
                <a:cubicBezTo>
                  <a:pt x="188453" y="444617"/>
                  <a:pt x="185217" y="445367"/>
                  <a:pt x="182472" y="446866"/>
                </a:cubicBezTo>
                <a:cubicBezTo>
                  <a:pt x="179724" y="448366"/>
                  <a:pt x="177460" y="450402"/>
                  <a:pt x="175675" y="452975"/>
                </a:cubicBezTo>
                <a:cubicBezTo>
                  <a:pt x="173891" y="455548"/>
                  <a:pt x="172566" y="458492"/>
                  <a:pt x="171697" y="461806"/>
                </a:cubicBezTo>
                <a:cubicBezTo>
                  <a:pt x="170829" y="465121"/>
                  <a:pt x="170396" y="468610"/>
                  <a:pt x="170396" y="472272"/>
                </a:cubicBezTo>
                <a:cubicBezTo>
                  <a:pt x="170396" y="477134"/>
                  <a:pt x="171168" y="481648"/>
                  <a:pt x="172715" y="485815"/>
                </a:cubicBezTo>
                <a:cubicBezTo>
                  <a:pt x="174263" y="489982"/>
                  <a:pt x="176646" y="493345"/>
                  <a:pt x="179866" y="495902"/>
                </a:cubicBezTo>
                <a:cubicBezTo>
                  <a:pt x="183086" y="498459"/>
                  <a:pt x="187190" y="499737"/>
                  <a:pt x="192178" y="499737"/>
                </a:cubicBezTo>
                <a:close/>
                <a:moveTo>
                  <a:pt x="1858079" y="435525"/>
                </a:moveTo>
                <a:lnTo>
                  <a:pt x="1869254" y="435525"/>
                </a:lnTo>
                <a:lnTo>
                  <a:pt x="1869254" y="491782"/>
                </a:lnTo>
                <a:lnTo>
                  <a:pt x="1904297" y="435525"/>
                </a:lnTo>
                <a:lnTo>
                  <a:pt x="1917177" y="435525"/>
                </a:lnTo>
                <a:lnTo>
                  <a:pt x="1917177" y="508261"/>
                </a:lnTo>
                <a:lnTo>
                  <a:pt x="1906001" y="508261"/>
                </a:lnTo>
                <a:lnTo>
                  <a:pt x="1906001" y="452004"/>
                </a:lnTo>
                <a:lnTo>
                  <a:pt x="1871149" y="508261"/>
                </a:lnTo>
                <a:lnTo>
                  <a:pt x="1858079" y="508261"/>
                </a:lnTo>
                <a:close/>
                <a:moveTo>
                  <a:pt x="1781879" y="435525"/>
                </a:moveTo>
                <a:lnTo>
                  <a:pt x="1793054" y="435525"/>
                </a:lnTo>
                <a:lnTo>
                  <a:pt x="1793054" y="491782"/>
                </a:lnTo>
                <a:lnTo>
                  <a:pt x="1828097" y="435525"/>
                </a:lnTo>
                <a:lnTo>
                  <a:pt x="1840977" y="435525"/>
                </a:lnTo>
                <a:lnTo>
                  <a:pt x="1840977" y="508261"/>
                </a:lnTo>
                <a:lnTo>
                  <a:pt x="1829801" y="508261"/>
                </a:lnTo>
                <a:lnTo>
                  <a:pt x="1829801" y="452004"/>
                </a:lnTo>
                <a:lnTo>
                  <a:pt x="1794948" y="508261"/>
                </a:lnTo>
                <a:lnTo>
                  <a:pt x="1781879" y="508261"/>
                </a:lnTo>
                <a:close/>
                <a:moveTo>
                  <a:pt x="1724729" y="435525"/>
                </a:moveTo>
                <a:lnTo>
                  <a:pt x="1769621" y="435525"/>
                </a:lnTo>
                <a:lnTo>
                  <a:pt x="1769621" y="445943"/>
                </a:lnTo>
                <a:lnTo>
                  <a:pt x="1735904" y="445943"/>
                </a:lnTo>
                <a:lnTo>
                  <a:pt x="1735904" y="508261"/>
                </a:lnTo>
                <a:lnTo>
                  <a:pt x="1724729" y="508261"/>
                </a:lnTo>
                <a:close/>
                <a:moveTo>
                  <a:pt x="1581989" y="435525"/>
                </a:moveTo>
                <a:lnTo>
                  <a:pt x="1630480" y="435525"/>
                </a:lnTo>
                <a:lnTo>
                  <a:pt x="1630480" y="508261"/>
                </a:lnTo>
                <a:lnTo>
                  <a:pt x="1619304" y="508261"/>
                </a:lnTo>
                <a:lnTo>
                  <a:pt x="1619304" y="445943"/>
                </a:lnTo>
                <a:lnTo>
                  <a:pt x="1592596" y="445943"/>
                </a:lnTo>
                <a:lnTo>
                  <a:pt x="1591460" y="471893"/>
                </a:lnTo>
                <a:cubicBezTo>
                  <a:pt x="1591207" y="477860"/>
                  <a:pt x="1590679" y="483108"/>
                  <a:pt x="1589874" y="487638"/>
                </a:cubicBezTo>
                <a:cubicBezTo>
                  <a:pt x="1589069" y="492169"/>
                  <a:pt x="1587853" y="495965"/>
                  <a:pt x="1586227" y="499027"/>
                </a:cubicBezTo>
                <a:cubicBezTo>
                  <a:pt x="1584601" y="502089"/>
                  <a:pt x="1582447" y="504394"/>
                  <a:pt x="1579763" y="505941"/>
                </a:cubicBezTo>
                <a:cubicBezTo>
                  <a:pt x="1577080" y="507488"/>
                  <a:pt x="1573718" y="508261"/>
                  <a:pt x="1569677" y="508261"/>
                </a:cubicBezTo>
                <a:lnTo>
                  <a:pt x="1565889" y="508261"/>
                </a:lnTo>
                <a:lnTo>
                  <a:pt x="1565889" y="497843"/>
                </a:lnTo>
                <a:lnTo>
                  <a:pt x="1568540" y="497843"/>
                </a:lnTo>
                <a:cubicBezTo>
                  <a:pt x="1570719" y="497843"/>
                  <a:pt x="1572534" y="497409"/>
                  <a:pt x="1573986" y="496541"/>
                </a:cubicBezTo>
                <a:cubicBezTo>
                  <a:pt x="1575438" y="495673"/>
                  <a:pt x="1576614" y="494142"/>
                  <a:pt x="1577514" y="491948"/>
                </a:cubicBezTo>
                <a:cubicBezTo>
                  <a:pt x="1578414" y="489753"/>
                  <a:pt x="1579108" y="486691"/>
                  <a:pt x="1579598" y="482761"/>
                </a:cubicBezTo>
                <a:cubicBezTo>
                  <a:pt x="1580087" y="478830"/>
                  <a:pt x="1580442" y="473819"/>
                  <a:pt x="1580663" y="467726"/>
                </a:cubicBezTo>
                <a:close/>
                <a:moveTo>
                  <a:pt x="1419929" y="435525"/>
                </a:moveTo>
                <a:lnTo>
                  <a:pt x="1431104" y="435525"/>
                </a:lnTo>
                <a:lnTo>
                  <a:pt x="1431104" y="466779"/>
                </a:lnTo>
                <a:lnTo>
                  <a:pt x="1465957" y="466779"/>
                </a:lnTo>
                <a:lnTo>
                  <a:pt x="1465957" y="435525"/>
                </a:lnTo>
                <a:lnTo>
                  <a:pt x="1477133" y="435525"/>
                </a:lnTo>
                <a:lnTo>
                  <a:pt x="1477133" y="508261"/>
                </a:lnTo>
                <a:lnTo>
                  <a:pt x="1465957" y="508261"/>
                </a:lnTo>
                <a:lnTo>
                  <a:pt x="1465957" y="477197"/>
                </a:lnTo>
                <a:lnTo>
                  <a:pt x="1431104" y="477197"/>
                </a:lnTo>
                <a:lnTo>
                  <a:pt x="1431104" y="508261"/>
                </a:lnTo>
                <a:lnTo>
                  <a:pt x="1419929" y="508261"/>
                </a:lnTo>
                <a:close/>
                <a:moveTo>
                  <a:pt x="1339183" y="435525"/>
                </a:moveTo>
                <a:lnTo>
                  <a:pt x="1352063" y="435525"/>
                </a:lnTo>
                <a:lnTo>
                  <a:pt x="1369490" y="465263"/>
                </a:lnTo>
                <a:lnTo>
                  <a:pt x="1386916" y="435525"/>
                </a:lnTo>
                <a:lnTo>
                  <a:pt x="1399796" y="435525"/>
                </a:lnTo>
                <a:lnTo>
                  <a:pt x="1376309" y="471893"/>
                </a:lnTo>
                <a:lnTo>
                  <a:pt x="1399796" y="508261"/>
                </a:lnTo>
                <a:lnTo>
                  <a:pt x="1386916" y="508261"/>
                </a:lnTo>
                <a:lnTo>
                  <a:pt x="1369490" y="480038"/>
                </a:lnTo>
                <a:lnTo>
                  <a:pt x="1352063" y="508261"/>
                </a:lnTo>
                <a:lnTo>
                  <a:pt x="1339183" y="508261"/>
                </a:lnTo>
                <a:lnTo>
                  <a:pt x="1362292" y="471893"/>
                </a:lnTo>
                <a:close/>
                <a:moveTo>
                  <a:pt x="1196687" y="435525"/>
                </a:moveTo>
                <a:lnTo>
                  <a:pt x="1255785" y="435525"/>
                </a:lnTo>
                <a:lnTo>
                  <a:pt x="1255785" y="445943"/>
                </a:lnTo>
                <a:lnTo>
                  <a:pt x="1231918" y="445943"/>
                </a:lnTo>
                <a:lnTo>
                  <a:pt x="1231918" y="508261"/>
                </a:lnTo>
                <a:lnTo>
                  <a:pt x="1220743" y="508261"/>
                </a:lnTo>
                <a:lnTo>
                  <a:pt x="1220743" y="445943"/>
                </a:lnTo>
                <a:lnTo>
                  <a:pt x="1196687" y="445943"/>
                </a:lnTo>
                <a:close/>
                <a:moveTo>
                  <a:pt x="1091533" y="435525"/>
                </a:moveTo>
                <a:lnTo>
                  <a:pt x="1104413" y="435525"/>
                </a:lnTo>
                <a:lnTo>
                  <a:pt x="1121839" y="465263"/>
                </a:lnTo>
                <a:lnTo>
                  <a:pt x="1139266" y="435525"/>
                </a:lnTo>
                <a:lnTo>
                  <a:pt x="1152146" y="435525"/>
                </a:lnTo>
                <a:lnTo>
                  <a:pt x="1128659" y="471893"/>
                </a:lnTo>
                <a:lnTo>
                  <a:pt x="1152146" y="508261"/>
                </a:lnTo>
                <a:lnTo>
                  <a:pt x="1139266" y="508261"/>
                </a:lnTo>
                <a:lnTo>
                  <a:pt x="1121839" y="480038"/>
                </a:lnTo>
                <a:lnTo>
                  <a:pt x="1104413" y="508261"/>
                </a:lnTo>
                <a:lnTo>
                  <a:pt x="1091533" y="508261"/>
                </a:lnTo>
                <a:lnTo>
                  <a:pt x="1114642" y="471893"/>
                </a:lnTo>
                <a:close/>
                <a:moveTo>
                  <a:pt x="1059684" y="435525"/>
                </a:moveTo>
                <a:lnTo>
                  <a:pt x="1070859" y="435525"/>
                </a:lnTo>
                <a:lnTo>
                  <a:pt x="1070859" y="508261"/>
                </a:lnTo>
                <a:lnTo>
                  <a:pt x="1059684" y="508261"/>
                </a:lnTo>
                <a:close/>
                <a:moveTo>
                  <a:pt x="991304" y="435525"/>
                </a:moveTo>
                <a:lnTo>
                  <a:pt x="1002479" y="435525"/>
                </a:lnTo>
                <a:lnTo>
                  <a:pt x="1002479" y="461854"/>
                </a:lnTo>
                <a:lnTo>
                  <a:pt x="1021800" y="461854"/>
                </a:lnTo>
                <a:cubicBezTo>
                  <a:pt x="1030324" y="461854"/>
                  <a:pt x="1036843" y="464016"/>
                  <a:pt x="1041357" y="468341"/>
                </a:cubicBezTo>
                <a:cubicBezTo>
                  <a:pt x="1045872" y="472666"/>
                  <a:pt x="1048129" y="478144"/>
                  <a:pt x="1048129" y="484773"/>
                </a:cubicBezTo>
                <a:cubicBezTo>
                  <a:pt x="1048129" y="489130"/>
                  <a:pt x="1047119" y="493084"/>
                  <a:pt x="1045098" y="496636"/>
                </a:cubicBezTo>
                <a:cubicBezTo>
                  <a:pt x="1043078" y="500187"/>
                  <a:pt x="1040110" y="503013"/>
                  <a:pt x="1036196" y="505112"/>
                </a:cubicBezTo>
                <a:cubicBezTo>
                  <a:pt x="1032281" y="507211"/>
                  <a:pt x="1027483" y="508261"/>
                  <a:pt x="1021800" y="508261"/>
                </a:cubicBezTo>
                <a:lnTo>
                  <a:pt x="991304" y="508261"/>
                </a:lnTo>
                <a:close/>
                <a:moveTo>
                  <a:pt x="915104" y="435525"/>
                </a:moveTo>
                <a:lnTo>
                  <a:pt x="926279" y="435525"/>
                </a:lnTo>
                <a:lnTo>
                  <a:pt x="926279" y="466779"/>
                </a:lnTo>
                <a:lnTo>
                  <a:pt x="961132" y="466779"/>
                </a:lnTo>
                <a:lnTo>
                  <a:pt x="961132" y="435525"/>
                </a:lnTo>
                <a:lnTo>
                  <a:pt x="972308" y="435525"/>
                </a:lnTo>
                <a:lnTo>
                  <a:pt x="972308" y="508261"/>
                </a:lnTo>
                <a:lnTo>
                  <a:pt x="961132" y="508261"/>
                </a:lnTo>
                <a:lnTo>
                  <a:pt x="961132" y="477197"/>
                </a:lnTo>
                <a:lnTo>
                  <a:pt x="926279" y="477197"/>
                </a:lnTo>
                <a:lnTo>
                  <a:pt x="926279" y="508261"/>
                </a:lnTo>
                <a:lnTo>
                  <a:pt x="915104" y="508261"/>
                </a:lnTo>
                <a:close/>
                <a:moveTo>
                  <a:pt x="838904" y="435525"/>
                </a:moveTo>
                <a:lnTo>
                  <a:pt x="850079" y="435525"/>
                </a:lnTo>
                <a:lnTo>
                  <a:pt x="850079" y="466779"/>
                </a:lnTo>
                <a:lnTo>
                  <a:pt x="884932" y="466779"/>
                </a:lnTo>
                <a:lnTo>
                  <a:pt x="884932" y="435525"/>
                </a:lnTo>
                <a:lnTo>
                  <a:pt x="896108" y="435525"/>
                </a:lnTo>
                <a:lnTo>
                  <a:pt x="896108" y="508261"/>
                </a:lnTo>
                <a:lnTo>
                  <a:pt x="884932" y="508261"/>
                </a:lnTo>
                <a:lnTo>
                  <a:pt x="884932" y="477197"/>
                </a:lnTo>
                <a:lnTo>
                  <a:pt x="850079" y="477197"/>
                </a:lnTo>
                <a:lnTo>
                  <a:pt x="850079" y="508261"/>
                </a:lnTo>
                <a:lnTo>
                  <a:pt x="838904" y="508261"/>
                </a:lnTo>
                <a:close/>
                <a:moveTo>
                  <a:pt x="686504" y="435525"/>
                </a:moveTo>
                <a:lnTo>
                  <a:pt x="697679" y="435525"/>
                </a:lnTo>
                <a:lnTo>
                  <a:pt x="697679" y="491782"/>
                </a:lnTo>
                <a:lnTo>
                  <a:pt x="732722" y="435525"/>
                </a:lnTo>
                <a:lnTo>
                  <a:pt x="745602" y="435525"/>
                </a:lnTo>
                <a:lnTo>
                  <a:pt x="745602" y="508261"/>
                </a:lnTo>
                <a:lnTo>
                  <a:pt x="734426" y="508261"/>
                </a:lnTo>
                <a:lnTo>
                  <a:pt x="734426" y="452004"/>
                </a:lnTo>
                <a:lnTo>
                  <a:pt x="699573" y="508261"/>
                </a:lnTo>
                <a:lnTo>
                  <a:pt x="686504" y="508261"/>
                </a:lnTo>
                <a:close/>
                <a:moveTo>
                  <a:pt x="600779" y="435525"/>
                </a:moveTo>
                <a:lnTo>
                  <a:pt x="611955" y="435525"/>
                </a:lnTo>
                <a:lnTo>
                  <a:pt x="611955" y="497843"/>
                </a:lnTo>
                <a:lnTo>
                  <a:pt x="646807" y="497843"/>
                </a:lnTo>
                <a:lnTo>
                  <a:pt x="646807" y="435525"/>
                </a:lnTo>
                <a:lnTo>
                  <a:pt x="657983" y="435525"/>
                </a:lnTo>
                <a:lnTo>
                  <a:pt x="657983" y="497843"/>
                </a:lnTo>
                <a:lnTo>
                  <a:pt x="669158" y="497843"/>
                </a:lnTo>
                <a:lnTo>
                  <a:pt x="669158" y="531749"/>
                </a:lnTo>
                <a:lnTo>
                  <a:pt x="657983" y="531749"/>
                </a:lnTo>
                <a:lnTo>
                  <a:pt x="657983" y="508261"/>
                </a:lnTo>
                <a:lnTo>
                  <a:pt x="600779" y="508261"/>
                </a:lnTo>
                <a:close/>
                <a:moveTo>
                  <a:pt x="419804" y="435525"/>
                </a:moveTo>
                <a:lnTo>
                  <a:pt x="424162" y="435525"/>
                </a:lnTo>
                <a:lnTo>
                  <a:pt x="430981" y="435525"/>
                </a:lnTo>
                <a:lnTo>
                  <a:pt x="434579" y="435525"/>
                </a:lnTo>
                <a:lnTo>
                  <a:pt x="459582" y="493108"/>
                </a:lnTo>
                <a:lnTo>
                  <a:pt x="484964" y="435525"/>
                </a:lnTo>
                <a:lnTo>
                  <a:pt x="488184" y="435525"/>
                </a:lnTo>
                <a:lnTo>
                  <a:pt x="495571" y="435525"/>
                </a:lnTo>
                <a:lnTo>
                  <a:pt x="499360" y="435525"/>
                </a:lnTo>
                <a:lnTo>
                  <a:pt x="499360" y="508261"/>
                </a:lnTo>
                <a:lnTo>
                  <a:pt x="488184" y="508261"/>
                </a:lnTo>
                <a:lnTo>
                  <a:pt x="488184" y="452614"/>
                </a:lnTo>
                <a:lnTo>
                  <a:pt x="464128" y="508261"/>
                </a:lnTo>
                <a:lnTo>
                  <a:pt x="455036" y="508261"/>
                </a:lnTo>
                <a:lnTo>
                  <a:pt x="430981" y="451589"/>
                </a:lnTo>
                <a:lnTo>
                  <a:pt x="430981" y="508261"/>
                </a:lnTo>
                <a:lnTo>
                  <a:pt x="419804" y="508261"/>
                </a:lnTo>
                <a:close/>
                <a:moveTo>
                  <a:pt x="86429" y="435525"/>
                </a:moveTo>
                <a:lnTo>
                  <a:pt x="97604" y="435525"/>
                </a:lnTo>
                <a:lnTo>
                  <a:pt x="97604" y="466779"/>
                </a:lnTo>
                <a:lnTo>
                  <a:pt x="132457" y="466779"/>
                </a:lnTo>
                <a:lnTo>
                  <a:pt x="132457" y="435525"/>
                </a:lnTo>
                <a:lnTo>
                  <a:pt x="143633" y="435525"/>
                </a:lnTo>
                <a:lnTo>
                  <a:pt x="143633" y="508261"/>
                </a:lnTo>
                <a:lnTo>
                  <a:pt x="132457" y="508261"/>
                </a:lnTo>
                <a:lnTo>
                  <a:pt x="132457" y="477197"/>
                </a:lnTo>
                <a:lnTo>
                  <a:pt x="97604" y="477197"/>
                </a:lnTo>
                <a:lnTo>
                  <a:pt x="97604" y="508261"/>
                </a:lnTo>
                <a:lnTo>
                  <a:pt x="86429" y="508261"/>
                </a:lnTo>
                <a:close/>
                <a:moveTo>
                  <a:pt x="10229" y="435525"/>
                </a:moveTo>
                <a:lnTo>
                  <a:pt x="21405" y="435525"/>
                </a:lnTo>
                <a:lnTo>
                  <a:pt x="21405" y="491782"/>
                </a:lnTo>
                <a:lnTo>
                  <a:pt x="56448" y="435525"/>
                </a:lnTo>
                <a:lnTo>
                  <a:pt x="69327" y="435525"/>
                </a:lnTo>
                <a:lnTo>
                  <a:pt x="69327" y="508261"/>
                </a:lnTo>
                <a:lnTo>
                  <a:pt x="58152" y="508261"/>
                </a:lnTo>
                <a:lnTo>
                  <a:pt x="58152" y="452004"/>
                </a:lnTo>
                <a:lnTo>
                  <a:pt x="23298" y="508261"/>
                </a:lnTo>
                <a:lnTo>
                  <a:pt x="10229" y="508261"/>
                </a:lnTo>
                <a:close/>
                <a:moveTo>
                  <a:pt x="1678078" y="434578"/>
                </a:moveTo>
                <a:cubicBezTo>
                  <a:pt x="1684644" y="434578"/>
                  <a:pt x="1690398" y="436140"/>
                  <a:pt x="1695339" y="439266"/>
                </a:cubicBezTo>
                <a:cubicBezTo>
                  <a:pt x="1700279" y="442391"/>
                  <a:pt x="1704131" y="446779"/>
                  <a:pt x="1706893" y="452430"/>
                </a:cubicBezTo>
                <a:cubicBezTo>
                  <a:pt x="1709655" y="458081"/>
                  <a:pt x="1711036" y="464695"/>
                  <a:pt x="1711036" y="472272"/>
                </a:cubicBezTo>
                <a:cubicBezTo>
                  <a:pt x="1711036" y="479785"/>
                  <a:pt x="1709655" y="486352"/>
                  <a:pt x="1706893" y="491971"/>
                </a:cubicBezTo>
                <a:cubicBezTo>
                  <a:pt x="1704131" y="497591"/>
                  <a:pt x="1700279" y="501963"/>
                  <a:pt x="1695339" y="505088"/>
                </a:cubicBezTo>
                <a:cubicBezTo>
                  <a:pt x="1690398" y="508214"/>
                  <a:pt x="1684644" y="509776"/>
                  <a:pt x="1678078" y="509776"/>
                </a:cubicBezTo>
                <a:cubicBezTo>
                  <a:pt x="1671512" y="509776"/>
                  <a:pt x="1665758" y="508214"/>
                  <a:pt x="1660817" y="505088"/>
                </a:cubicBezTo>
                <a:cubicBezTo>
                  <a:pt x="1655877" y="501963"/>
                  <a:pt x="1652025" y="497591"/>
                  <a:pt x="1649263" y="491971"/>
                </a:cubicBezTo>
                <a:cubicBezTo>
                  <a:pt x="1646500" y="486352"/>
                  <a:pt x="1645119" y="479785"/>
                  <a:pt x="1645119" y="472272"/>
                </a:cubicBezTo>
                <a:cubicBezTo>
                  <a:pt x="1645119" y="464695"/>
                  <a:pt x="1646500" y="458081"/>
                  <a:pt x="1649263" y="452430"/>
                </a:cubicBezTo>
                <a:cubicBezTo>
                  <a:pt x="1652025" y="446779"/>
                  <a:pt x="1655877" y="442391"/>
                  <a:pt x="1660817" y="439266"/>
                </a:cubicBezTo>
                <a:cubicBezTo>
                  <a:pt x="1665758" y="436140"/>
                  <a:pt x="1671512" y="434578"/>
                  <a:pt x="1678078" y="434578"/>
                </a:cubicBezTo>
                <a:close/>
                <a:moveTo>
                  <a:pt x="1525678" y="434578"/>
                </a:moveTo>
                <a:cubicBezTo>
                  <a:pt x="1532244" y="434578"/>
                  <a:pt x="1537998" y="436140"/>
                  <a:pt x="1542939" y="439266"/>
                </a:cubicBezTo>
                <a:cubicBezTo>
                  <a:pt x="1547879" y="442391"/>
                  <a:pt x="1551731" y="446779"/>
                  <a:pt x="1554493" y="452430"/>
                </a:cubicBezTo>
                <a:cubicBezTo>
                  <a:pt x="1557255" y="458081"/>
                  <a:pt x="1558637" y="464695"/>
                  <a:pt x="1558637" y="472272"/>
                </a:cubicBezTo>
                <a:cubicBezTo>
                  <a:pt x="1558637" y="479785"/>
                  <a:pt x="1557255" y="486352"/>
                  <a:pt x="1554493" y="491971"/>
                </a:cubicBezTo>
                <a:cubicBezTo>
                  <a:pt x="1551731" y="497591"/>
                  <a:pt x="1547879" y="501963"/>
                  <a:pt x="1542939" y="505088"/>
                </a:cubicBezTo>
                <a:cubicBezTo>
                  <a:pt x="1537998" y="508214"/>
                  <a:pt x="1532244" y="509776"/>
                  <a:pt x="1525678" y="509776"/>
                </a:cubicBezTo>
                <a:cubicBezTo>
                  <a:pt x="1519111" y="509776"/>
                  <a:pt x="1513358" y="508214"/>
                  <a:pt x="1508417" y="505088"/>
                </a:cubicBezTo>
                <a:cubicBezTo>
                  <a:pt x="1503477" y="501963"/>
                  <a:pt x="1499625" y="497591"/>
                  <a:pt x="1496863" y="491971"/>
                </a:cubicBezTo>
                <a:cubicBezTo>
                  <a:pt x="1494100" y="486352"/>
                  <a:pt x="1492719" y="479785"/>
                  <a:pt x="1492719" y="472272"/>
                </a:cubicBezTo>
                <a:cubicBezTo>
                  <a:pt x="1492719" y="464695"/>
                  <a:pt x="1494100" y="458081"/>
                  <a:pt x="1496863" y="452430"/>
                </a:cubicBezTo>
                <a:cubicBezTo>
                  <a:pt x="1499625" y="446779"/>
                  <a:pt x="1503477" y="442391"/>
                  <a:pt x="1508417" y="439266"/>
                </a:cubicBezTo>
                <a:cubicBezTo>
                  <a:pt x="1513358" y="436140"/>
                  <a:pt x="1519111" y="434578"/>
                  <a:pt x="1525678" y="434578"/>
                </a:cubicBezTo>
                <a:close/>
                <a:moveTo>
                  <a:pt x="1296888" y="434578"/>
                </a:moveTo>
                <a:cubicBezTo>
                  <a:pt x="1300677" y="434578"/>
                  <a:pt x="1304418" y="435209"/>
                  <a:pt x="1308111" y="436472"/>
                </a:cubicBezTo>
                <a:cubicBezTo>
                  <a:pt x="1311805" y="437735"/>
                  <a:pt x="1315167" y="439779"/>
                  <a:pt x="1318198" y="442604"/>
                </a:cubicBezTo>
                <a:cubicBezTo>
                  <a:pt x="1321229" y="445430"/>
                  <a:pt x="1323644" y="449163"/>
                  <a:pt x="1325443" y="453804"/>
                </a:cubicBezTo>
                <a:cubicBezTo>
                  <a:pt x="1327243" y="458444"/>
                  <a:pt x="1328142" y="464158"/>
                  <a:pt x="1328142" y="470946"/>
                </a:cubicBezTo>
                <a:lnTo>
                  <a:pt x="1328142" y="475681"/>
                </a:lnTo>
                <a:lnTo>
                  <a:pt x="1275606" y="475681"/>
                </a:lnTo>
                <a:lnTo>
                  <a:pt x="1278160" y="488112"/>
                </a:lnTo>
                <a:cubicBezTo>
                  <a:pt x="1280070" y="491916"/>
                  <a:pt x="1282729" y="494805"/>
                  <a:pt x="1286139" y="496778"/>
                </a:cubicBezTo>
                <a:cubicBezTo>
                  <a:pt x="1289548" y="498751"/>
                  <a:pt x="1293510" y="499737"/>
                  <a:pt x="1298025" y="499737"/>
                </a:cubicBezTo>
                <a:cubicBezTo>
                  <a:pt x="1300961" y="499737"/>
                  <a:pt x="1303621" y="499319"/>
                  <a:pt x="1306004" y="498482"/>
                </a:cubicBezTo>
                <a:cubicBezTo>
                  <a:pt x="1308388" y="497646"/>
                  <a:pt x="1310448" y="496383"/>
                  <a:pt x="1312184" y="494694"/>
                </a:cubicBezTo>
                <a:cubicBezTo>
                  <a:pt x="1313920" y="493005"/>
                  <a:pt x="1315262" y="490898"/>
                  <a:pt x="1316209" y="488372"/>
                </a:cubicBezTo>
                <a:lnTo>
                  <a:pt x="1327006" y="491403"/>
                </a:lnTo>
                <a:cubicBezTo>
                  <a:pt x="1325869" y="495065"/>
                  <a:pt x="1323959" y="498277"/>
                  <a:pt x="1321276" y="501040"/>
                </a:cubicBezTo>
                <a:cubicBezTo>
                  <a:pt x="1318593" y="503802"/>
                  <a:pt x="1315278" y="505949"/>
                  <a:pt x="1311332" y="507480"/>
                </a:cubicBezTo>
                <a:cubicBezTo>
                  <a:pt x="1307385" y="509011"/>
                  <a:pt x="1302950" y="509776"/>
                  <a:pt x="1298025" y="509776"/>
                </a:cubicBezTo>
                <a:cubicBezTo>
                  <a:pt x="1291017" y="509776"/>
                  <a:pt x="1284979" y="508222"/>
                  <a:pt x="1279912" y="505112"/>
                </a:cubicBezTo>
                <a:cubicBezTo>
                  <a:pt x="1274845" y="502002"/>
                  <a:pt x="1270946" y="497646"/>
                  <a:pt x="1268215" y="492042"/>
                </a:cubicBezTo>
                <a:cubicBezTo>
                  <a:pt x="1265485" y="486439"/>
                  <a:pt x="1264119" y="479912"/>
                  <a:pt x="1264119" y="472461"/>
                </a:cubicBezTo>
                <a:cubicBezTo>
                  <a:pt x="1264119" y="465011"/>
                  <a:pt x="1265485" y="458436"/>
                  <a:pt x="1268215" y="452738"/>
                </a:cubicBezTo>
                <a:cubicBezTo>
                  <a:pt x="1270946" y="447040"/>
                  <a:pt x="1274766" y="442588"/>
                  <a:pt x="1279675" y="439384"/>
                </a:cubicBezTo>
                <a:cubicBezTo>
                  <a:pt x="1284584" y="436180"/>
                  <a:pt x="1290322" y="434578"/>
                  <a:pt x="1296888" y="434578"/>
                </a:cubicBezTo>
                <a:close/>
                <a:moveTo>
                  <a:pt x="792253" y="434578"/>
                </a:moveTo>
                <a:cubicBezTo>
                  <a:pt x="798819" y="434578"/>
                  <a:pt x="804573" y="436140"/>
                  <a:pt x="809514" y="439266"/>
                </a:cubicBezTo>
                <a:cubicBezTo>
                  <a:pt x="814454" y="442391"/>
                  <a:pt x="818306" y="446779"/>
                  <a:pt x="821068" y="452430"/>
                </a:cubicBezTo>
                <a:cubicBezTo>
                  <a:pt x="823830" y="458081"/>
                  <a:pt x="825211" y="464695"/>
                  <a:pt x="825211" y="472272"/>
                </a:cubicBezTo>
                <a:cubicBezTo>
                  <a:pt x="825211" y="479785"/>
                  <a:pt x="823830" y="486352"/>
                  <a:pt x="821068" y="491971"/>
                </a:cubicBezTo>
                <a:cubicBezTo>
                  <a:pt x="818306" y="497591"/>
                  <a:pt x="814454" y="501963"/>
                  <a:pt x="809514" y="505088"/>
                </a:cubicBezTo>
                <a:cubicBezTo>
                  <a:pt x="804573" y="508214"/>
                  <a:pt x="798819" y="509776"/>
                  <a:pt x="792253" y="509776"/>
                </a:cubicBezTo>
                <a:cubicBezTo>
                  <a:pt x="785686" y="509776"/>
                  <a:pt x="779933" y="508214"/>
                  <a:pt x="774992" y="505088"/>
                </a:cubicBezTo>
                <a:cubicBezTo>
                  <a:pt x="770052" y="501963"/>
                  <a:pt x="766200" y="497591"/>
                  <a:pt x="763438" y="491971"/>
                </a:cubicBezTo>
                <a:cubicBezTo>
                  <a:pt x="760675" y="486352"/>
                  <a:pt x="759294" y="479785"/>
                  <a:pt x="759294" y="472272"/>
                </a:cubicBezTo>
                <a:cubicBezTo>
                  <a:pt x="759294" y="464695"/>
                  <a:pt x="760675" y="458081"/>
                  <a:pt x="763438" y="452430"/>
                </a:cubicBezTo>
                <a:cubicBezTo>
                  <a:pt x="766200" y="446779"/>
                  <a:pt x="770052" y="442391"/>
                  <a:pt x="774992" y="439266"/>
                </a:cubicBezTo>
                <a:cubicBezTo>
                  <a:pt x="779933" y="436140"/>
                  <a:pt x="785686" y="434578"/>
                  <a:pt x="792253" y="434578"/>
                </a:cubicBezTo>
                <a:close/>
                <a:moveTo>
                  <a:pt x="552423" y="434578"/>
                </a:moveTo>
                <a:cubicBezTo>
                  <a:pt x="554759" y="434578"/>
                  <a:pt x="557450" y="434854"/>
                  <a:pt x="560497" y="435406"/>
                </a:cubicBezTo>
                <a:cubicBezTo>
                  <a:pt x="563545" y="435959"/>
                  <a:pt x="566496" y="437088"/>
                  <a:pt x="569353" y="438792"/>
                </a:cubicBezTo>
                <a:cubicBezTo>
                  <a:pt x="572210" y="440497"/>
                  <a:pt x="574586" y="443070"/>
                  <a:pt x="576480" y="446511"/>
                </a:cubicBezTo>
                <a:cubicBezTo>
                  <a:pt x="578373" y="449952"/>
                  <a:pt x="579320" y="454561"/>
                  <a:pt x="579320" y="460339"/>
                </a:cubicBezTo>
                <a:lnTo>
                  <a:pt x="579320" y="508261"/>
                </a:lnTo>
                <a:lnTo>
                  <a:pt x="568145" y="508261"/>
                </a:lnTo>
                <a:lnTo>
                  <a:pt x="568145" y="498411"/>
                </a:lnTo>
                <a:lnTo>
                  <a:pt x="567577" y="498411"/>
                </a:lnTo>
                <a:cubicBezTo>
                  <a:pt x="566819" y="499990"/>
                  <a:pt x="565557" y="501679"/>
                  <a:pt x="563788" y="503478"/>
                </a:cubicBezTo>
                <a:cubicBezTo>
                  <a:pt x="562020" y="505278"/>
                  <a:pt x="559668" y="506809"/>
                  <a:pt x="556733" y="508072"/>
                </a:cubicBezTo>
                <a:cubicBezTo>
                  <a:pt x="553796" y="509335"/>
                  <a:pt x="550213" y="509966"/>
                  <a:pt x="545983" y="509966"/>
                </a:cubicBezTo>
                <a:cubicBezTo>
                  <a:pt x="541375" y="509966"/>
                  <a:pt x="537192" y="509090"/>
                  <a:pt x="533434" y="507338"/>
                </a:cubicBezTo>
                <a:cubicBezTo>
                  <a:pt x="529677" y="505586"/>
                  <a:pt x="526694" y="503044"/>
                  <a:pt x="524484" y="499714"/>
                </a:cubicBezTo>
                <a:cubicBezTo>
                  <a:pt x="522274" y="496383"/>
                  <a:pt x="521170" y="492350"/>
                  <a:pt x="521170" y="487615"/>
                </a:cubicBezTo>
                <a:cubicBezTo>
                  <a:pt x="521170" y="483447"/>
                  <a:pt x="521990" y="480062"/>
                  <a:pt x="523633" y="477457"/>
                </a:cubicBezTo>
                <a:cubicBezTo>
                  <a:pt x="525274" y="474853"/>
                  <a:pt x="527468" y="472809"/>
                  <a:pt x="530214" y="471325"/>
                </a:cubicBezTo>
                <a:cubicBezTo>
                  <a:pt x="532961" y="469841"/>
                  <a:pt x="536000" y="468728"/>
                  <a:pt x="539330" y="467986"/>
                </a:cubicBezTo>
                <a:cubicBezTo>
                  <a:pt x="542661" y="467244"/>
                  <a:pt x="546015" y="466652"/>
                  <a:pt x="549392" y="466210"/>
                </a:cubicBezTo>
                <a:cubicBezTo>
                  <a:pt x="553812" y="465642"/>
                  <a:pt x="557404" y="465208"/>
                  <a:pt x="560167" y="464908"/>
                </a:cubicBezTo>
                <a:cubicBezTo>
                  <a:pt x="562928" y="464608"/>
                  <a:pt x="564949" y="464095"/>
                  <a:pt x="566227" y="463369"/>
                </a:cubicBezTo>
                <a:cubicBezTo>
                  <a:pt x="567506" y="462643"/>
                  <a:pt x="568145" y="461380"/>
                  <a:pt x="568145" y="459581"/>
                </a:cubicBezTo>
                <a:lnTo>
                  <a:pt x="568145" y="459202"/>
                </a:lnTo>
                <a:cubicBezTo>
                  <a:pt x="568145" y="454530"/>
                  <a:pt x="566874" y="450899"/>
                  <a:pt x="564333" y="448310"/>
                </a:cubicBezTo>
                <a:cubicBezTo>
                  <a:pt x="561792" y="445722"/>
                  <a:pt x="557949" y="444427"/>
                  <a:pt x="552802" y="444427"/>
                </a:cubicBezTo>
                <a:cubicBezTo>
                  <a:pt x="547468" y="444427"/>
                  <a:pt x="543285" y="445595"/>
                  <a:pt x="540253" y="447932"/>
                </a:cubicBezTo>
                <a:cubicBezTo>
                  <a:pt x="537223" y="450268"/>
                  <a:pt x="535092" y="452762"/>
                  <a:pt x="533860" y="455414"/>
                </a:cubicBezTo>
                <a:lnTo>
                  <a:pt x="523253" y="451625"/>
                </a:lnTo>
                <a:cubicBezTo>
                  <a:pt x="525147" y="447206"/>
                  <a:pt x="527681" y="443757"/>
                  <a:pt x="530853" y="441278"/>
                </a:cubicBezTo>
                <a:cubicBezTo>
                  <a:pt x="534026" y="438800"/>
                  <a:pt x="537499" y="437064"/>
                  <a:pt x="541272" y="436069"/>
                </a:cubicBezTo>
                <a:cubicBezTo>
                  <a:pt x="545044" y="435075"/>
                  <a:pt x="548761" y="434578"/>
                  <a:pt x="552423" y="434578"/>
                </a:cubicBezTo>
                <a:close/>
                <a:moveTo>
                  <a:pt x="367227" y="434578"/>
                </a:moveTo>
                <a:cubicBezTo>
                  <a:pt x="373352" y="434578"/>
                  <a:pt x="378751" y="436109"/>
                  <a:pt x="383422" y="439171"/>
                </a:cubicBezTo>
                <a:cubicBezTo>
                  <a:pt x="388094" y="442233"/>
                  <a:pt x="391741" y="446574"/>
                  <a:pt x="394362" y="452194"/>
                </a:cubicBezTo>
                <a:cubicBezTo>
                  <a:pt x="396981" y="457813"/>
                  <a:pt x="398291" y="464443"/>
                  <a:pt x="398291" y="472082"/>
                </a:cubicBezTo>
                <a:cubicBezTo>
                  <a:pt x="398291" y="479785"/>
                  <a:pt x="396981" y="486454"/>
                  <a:pt x="394362" y="492090"/>
                </a:cubicBezTo>
                <a:cubicBezTo>
                  <a:pt x="391741" y="497725"/>
                  <a:pt x="388110" y="502081"/>
                  <a:pt x="383470" y="505159"/>
                </a:cubicBezTo>
                <a:cubicBezTo>
                  <a:pt x="378830" y="508237"/>
                  <a:pt x="373479" y="509776"/>
                  <a:pt x="367417" y="509776"/>
                </a:cubicBezTo>
                <a:cubicBezTo>
                  <a:pt x="362744" y="509776"/>
                  <a:pt x="359003" y="508995"/>
                  <a:pt x="356194" y="507432"/>
                </a:cubicBezTo>
                <a:cubicBezTo>
                  <a:pt x="353385" y="505870"/>
                  <a:pt x="351221" y="504086"/>
                  <a:pt x="349706" y="502081"/>
                </a:cubicBezTo>
                <a:cubicBezTo>
                  <a:pt x="348192" y="500077"/>
                  <a:pt x="347023" y="498411"/>
                  <a:pt x="346201" y="497086"/>
                </a:cubicBezTo>
                <a:lnTo>
                  <a:pt x="345256" y="497086"/>
                </a:lnTo>
                <a:lnTo>
                  <a:pt x="345256" y="535537"/>
                </a:lnTo>
                <a:lnTo>
                  <a:pt x="334079" y="535537"/>
                </a:lnTo>
                <a:lnTo>
                  <a:pt x="334079" y="435525"/>
                </a:lnTo>
                <a:lnTo>
                  <a:pt x="344876" y="435525"/>
                </a:lnTo>
                <a:lnTo>
                  <a:pt x="344876" y="447079"/>
                </a:lnTo>
                <a:lnTo>
                  <a:pt x="346201" y="447079"/>
                </a:lnTo>
                <a:cubicBezTo>
                  <a:pt x="347023" y="445816"/>
                  <a:pt x="348167" y="444199"/>
                  <a:pt x="349635" y="442225"/>
                </a:cubicBezTo>
                <a:cubicBezTo>
                  <a:pt x="351103" y="440252"/>
                  <a:pt x="353219" y="438484"/>
                  <a:pt x="355980" y="436922"/>
                </a:cubicBezTo>
                <a:cubicBezTo>
                  <a:pt x="358742" y="435359"/>
                  <a:pt x="362492" y="434578"/>
                  <a:pt x="367227" y="434578"/>
                </a:cubicBezTo>
                <a:close/>
                <a:moveTo>
                  <a:pt x="287428" y="434578"/>
                </a:moveTo>
                <a:cubicBezTo>
                  <a:pt x="293995" y="434578"/>
                  <a:pt x="299748" y="436140"/>
                  <a:pt x="304689" y="439266"/>
                </a:cubicBezTo>
                <a:cubicBezTo>
                  <a:pt x="309630" y="442391"/>
                  <a:pt x="313481" y="446779"/>
                  <a:pt x="316243" y="452430"/>
                </a:cubicBezTo>
                <a:cubicBezTo>
                  <a:pt x="319006" y="458081"/>
                  <a:pt x="320387" y="464695"/>
                  <a:pt x="320387" y="472272"/>
                </a:cubicBezTo>
                <a:cubicBezTo>
                  <a:pt x="320387" y="479785"/>
                  <a:pt x="319006" y="486352"/>
                  <a:pt x="316243" y="491971"/>
                </a:cubicBezTo>
                <a:cubicBezTo>
                  <a:pt x="313481" y="497591"/>
                  <a:pt x="309630" y="501963"/>
                  <a:pt x="304689" y="505088"/>
                </a:cubicBezTo>
                <a:cubicBezTo>
                  <a:pt x="299748" y="508214"/>
                  <a:pt x="293995" y="509776"/>
                  <a:pt x="287428" y="509776"/>
                </a:cubicBezTo>
                <a:cubicBezTo>
                  <a:pt x="280862" y="509776"/>
                  <a:pt x="275109" y="508214"/>
                  <a:pt x="270167" y="505088"/>
                </a:cubicBezTo>
                <a:cubicBezTo>
                  <a:pt x="265227" y="501963"/>
                  <a:pt x="261375" y="497591"/>
                  <a:pt x="258614" y="491971"/>
                </a:cubicBezTo>
                <a:cubicBezTo>
                  <a:pt x="255851" y="486352"/>
                  <a:pt x="254471" y="479785"/>
                  <a:pt x="254471" y="472272"/>
                </a:cubicBezTo>
                <a:cubicBezTo>
                  <a:pt x="254471" y="464695"/>
                  <a:pt x="255851" y="458081"/>
                  <a:pt x="258614" y="452430"/>
                </a:cubicBezTo>
                <a:cubicBezTo>
                  <a:pt x="261375" y="446779"/>
                  <a:pt x="265227" y="442391"/>
                  <a:pt x="270167" y="439266"/>
                </a:cubicBezTo>
                <a:cubicBezTo>
                  <a:pt x="275109" y="436140"/>
                  <a:pt x="280862" y="434578"/>
                  <a:pt x="287428" y="434578"/>
                </a:cubicBezTo>
                <a:close/>
                <a:moveTo>
                  <a:pt x="1868118" y="411279"/>
                </a:moveTo>
                <a:lnTo>
                  <a:pt x="1878536" y="411279"/>
                </a:lnTo>
                <a:cubicBezTo>
                  <a:pt x="1878536" y="413742"/>
                  <a:pt x="1879223" y="415904"/>
                  <a:pt x="1880596" y="417767"/>
                </a:cubicBezTo>
                <a:cubicBezTo>
                  <a:pt x="1881969" y="419629"/>
                  <a:pt x="1884313" y="420561"/>
                  <a:pt x="1887628" y="420561"/>
                </a:cubicBezTo>
                <a:cubicBezTo>
                  <a:pt x="1890943" y="420561"/>
                  <a:pt x="1893318" y="419629"/>
                  <a:pt x="1894755" y="417767"/>
                </a:cubicBezTo>
                <a:cubicBezTo>
                  <a:pt x="1896191" y="415904"/>
                  <a:pt x="1896909" y="413742"/>
                  <a:pt x="1896909" y="411279"/>
                </a:cubicBezTo>
                <a:lnTo>
                  <a:pt x="1907327" y="411279"/>
                </a:lnTo>
                <a:cubicBezTo>
                  <a:pt x="1907327" y="416394"/>
                  <a:pt x="1905559" y="420577"/>
                  <a:pt x="1902024" y="423828"/>
                </a:cubicBezTo>
                <a:cubicBezTo>
                  <a:pt x="1898488" y="427080"/>
                  <a:pt x="1893689" y="428706"/>
                  <a:pt x="1887628" y="428706"/>
                </a:cubicBezTo>
                <a:cubicBezTo>
                  <a:pt x="1881661" y="428706"/>
                  <a:pt x="1876918" y="427080"/>
                  <a:pt x="1873398" y="423828"/>
                </a:cubicBezTo>
                <a:cubicBezTo>
                  <a:pt x="1869878" y="420577"/>
                  <a:pt x="1868118" y="416394"/>
                  <a:pt x="1868118" y="411279"/>
                </a:cubicBezTo>
                <a:close/>
                <a:moveTo>
                  <a:pt x="192178" y="411279"/>
                </a:moveTo>
                <a:lnTo>
                  <a:pt x="203355" y="411279"/>
                </a:lnTo>
                <a:lnTo>
                  <a:pt x="203355" y="434578"/>
                </a:lnTo>
                <a:cubicBezTo>
                  <a:pt x="208279" y="434578"/>
                  <a:pt x="212762" y="435470"/>
                  <a:pt x="216802" y="437253"/>
                </a:cubicBezTo>
                <a:cubicBezTo>
                  <a:pt x="220843" y="439037"/>
                  <a:pt x="224317" y="441586"/>
                  <a:pt x="227220" y="444901"/>
                </a:cubicBezTo>
                <a:cubicBezTo>
                  <a:pt x="230125" y="448216"/>
                  <a:pt x="232368" y="452186"/>
                  <a:pt x="233945" y="456811"/>
                </a:cubicBezTo>
                <a:cubicBezTo>
                  <a:pt x="235524" y="461436"/>
                  <a:pt x="236312" y="466589"/>
                  <a:pt x="236312" y="472272"/>
                </a:cubicBezTo>
                <a:cubicBezTo>
                  <a:pt x="236312" y="477891"/>
                  <a:pt x="235524" y="483005"/>
                  <a:pt x="233945" y="487615"/>
                </a:cubicBezTo>
                <a:cubicBezTo>
                  <a:pt x="232368" y="492224"/>
                  <a:pt x="230125" y="496178"/>
                  <a:pt x="227220" y="499477"/>
                </a:cubicBezTo>
                <a:cubicBezTo>
                  <a:pt x="224317" y="502776"/>
                  <a:pt x="220843" y="505317"/>
                  <a:pt x="216802" y="507101"/>
                </a:cubicBezTo>
                <a:cubicBezTo>
                  <a:pt x="212762" y="508885"/>
                  <a:pt x="208279" y="509776"/>
                  <a:pt x="203355" y="509776"/>
                </a:cubicBezTo>
                <a:lnTo>
                  <a:pt x="203355" y="533075"/>
                </a:lnTo>
                <a:lnTo>
                  <a:pt x="192178" y="533075"/>
                </a:lnTo>
                <a:lnTo>
                  <a:pt x="192178" y="509776"/>
                </a:lnTo>
                <a:cubicBezTo>
                  <a:pt x="187254" y="509776"/>
                  <a:pt x="182771" y="508885"/>
                  <a:pt x="178731" y="507101"/>
                </a:cubicBezTo>
                <a:cubicBezTo>
                  <a:pt x="174689" y="505317"/>
                  <a:pt x="171216" y="502776"/>
                  <a:pt x="168312" y="499477"/>
                </a:cubicBezTo>
                <a:cubicBezTo>
                  <a:pt x="165408" y="496178"/>
                  <a:pt x="163166" y="492224"/>
                  <a:pt x="161588" y="487615"/>
                </a:cubicBezTo>
                <a:cubicBezTo>
                  <a:pt x="160009" y="483005"/>
                  <a:pt x="159219" y="477891"/>
                  <a:pt x="159219" y="472272"/>
                </a:cubicBezTo>
                <a:cubicBezTo>
                  <a:pt x="159219" y="466589"/>
                  <a:pt x="160009" y="461436"/>
                  <a:pt x="161588" y="456811"/>
                </a:cubicBezTo>
                <a:cubicBezTo>
                  <a:pt x="163166" y="452186"/>
                  <a:pt x="165408" y="448216"/>
                  <a:pt x="168312" y="444901"/>
                </a:cubicBezTo>
                <a:cubicBezTo>
                  <a:pt x="171216" y="441586"/>
                  <a:pt x="174689" y="439037"/>
                  <a:pt x="178731" y="437253"/>
                </a:cubicBezTo>
                <a:cubicBezTo>
                  <a:pt x="182771" y="435470"/>
                  <a:pt x="187254" y="434578"/>
                  <a:pt x="192178" y="434578"/>
                </a:cubicBezTo>
                <a:close/>
                <a:moveTo>
                  <a:pt x="2662725" y="285452"/>
                </a:moveTo>
                <a:lnTo>
                  <a:pt x="2674847" y="285452"/>
                </a:lnTo>
                <a:lnTo>
                  <a:pt x="2674090" y="290566"/>
                </a:lnTo>
                <a:cubicBezTo>
                  <a:pt x="2673553" y="294165"/>
                  <a:pt x="2672740" y="298017"/>
                  <a:pt x="2671651" y="302121"/>
                </a:cubicBezTo>
                <a:cubicBezTo>
                  <a:pt x="2670562" y="306225"/>
                  <a:pt x="2669434" y="310092"/>
                  <a:pt x="2668265" y="313722"/>
                </a:cubicBezTo>
                <a:cubicBezTo>
                  <a:pt x="2667097" y="317353"/>
                  <a:pt x="2666134" y="320242"/>
                  <a:pt x="2665377" y="322388"/>
                </a:cubicBezTo>
                <a:lnTo>
                  <a:pt x="2656853" y="322388"/>
                </a:lnTo>
                <a:cubicBezTo>
                  <a:pt x="2657263" y="320368"/>
                  <a:pt x="2657800" y="317700"/>
                  <a:pt x="2658463" y="314385"/>
                </a:cubicBezTo>
                <a:cubicBezTo>
                  <a:pt x="2659126" y="311071"/>
                  <a:pt x="2659797" y="307369"/>
                  <a:pt x="2660476" y="303281"/>
                </a:cubicBezTo>
                <a:cubicBezTo>
                  <a:pt x="2661154" y="299193"/>
                  <a:pt x="2661715" y="295017"/>
                  <a:pt x="2662157" y="290756"/>
                </a:cubicBezTo>
                <a:close/>
                <a:moveTo>
                  <a:pt x="3611761" y="266131"/>
                </a:moveTo>
                <a:lnTo>
                  <a:pt x="3611761" y="288483"/>
                </a:lnTo>
                <a:lnTo>
                  <a:pt x="3635439" y="288483"/>
                </a:lnTo>
                <a:cubicBezTo>
                  <a:pt x="3639290" y="288483"/>
                  <a:pt x="3642305" y="287567"/>
                  <a:pt x="3644483" y="285736"/>
                </a:cubicBezTo>
                <a:cubicBezTo>
                  <a:pt x="3646661" y="283905"/>
                  <a:pt x="3647751" y="281411"/>
                  <a:pt x="3647751" y="278254"/>
                </a:cubicBezTo>
                <a:cubicBezTo>
                  <a:pt x="3647751" y="274497"/>
                  <a:pt x="3646661" y="271538"/>
                  <a:pt x="3644483" y="269375"/>
                </a:cubicBezTo>
                <a:cubicBezTo>
                  <a:pt x="3642305" y="267213"/>
                  <a:pt x="3639290" y="266131"/>
                  <a:pt x="3635439" y="266131"/>
                </a:cubicBezTo>
                <a:close/>
                <a:moveTo>
                  <a:pt x="1544836" y="266131"/>
                </a:moveTo>
                <a:lnTo>
                  <a:pt x="1544836" y="288483"/>
                </a:lnTo>
                <a:lnTo>
                  <a:pt x="1568513" y="288483"/>
                </a:lnTo>
                <a:cubicBezTo>
                  <a:pt x="1572365" y="288483"/>
                  <a:pt x="1575380" y="287567"/>
                  <a:pt x="1577558" y="285736"/>
                </a:cubicBezTo>
                <a:cubicBezTo>
                  <a:pt x="1579736" y="283905"/>
                  <a:pt x="1580825" y="281411"/>
                  <a:pt x="1580825" y="278254"/>
                </a:cubicBezTo>
                <a:cubicBezTo>
                  <a:pt x="1580825" y="274497"/>
                  <a:pt x="1579736" y="271538"/>
                  <a:pt x="1577558" y="269375"/>
                </a:cubicBezTo>
                <a:cubicBezTo>
                  <a:pt x="1575380" y="267213"/>
                  <a:pt x="1572365" y="266131"/>
                  <a:pt x="1568513" y="266131"/>
                </a:cubicBezTo>
                <a:close/>
                <a:moveTo>
                  <a:pt x="964379" y="262722"/>
                </a:moveTo>
                <a:lnTo>
                  <a:pt x="964379" y="288293"/>
                </a:lnTo>
                <a:lnTo>
                  <a:pt x="983700" y="288293"/>
                </a:lnTo>
                <a:cubicBezTo>
                  <a:pt x="988120" y="288293"/>
                  <a:pt x="991750" y="287125"/>
                  <a:pt x="994591" y="284789"/>
                </a:cubicBezTo>
                <a:cubicBezTo>
                  <a:pt x="997433" y="282453"/>
                  <a:pt x="998853" y="279454"/>
                  <a:pt x="998853" y="275792"/>
                </a:cubicBezTo>
                <a:cubicBezTo>
                  <a:pt x="998853" y="271940"/>
                  <a:pt x="997433" y="268799"/>
                  <a:pt x="994591" y="266368"/>
                </a:cubicBezTo>
                <a:cubicBezTo>
                  <a:pt x="991750" y="263937"/>
                  <a:pt x="988120" y="262722"/>
                  <a:pt x="983700" y="262722"/>
                </a:cubicBezTo>
                <a:close/>
                <a:moveTo>
                  <a:pt x="3454220" y="262154"/>
                </a:moveTo>
                <a:cubicBezTo>
                  <a:pt x="3453746" y="262722"/>
                  <a:pt x="3452712" y="263235"/>
                  <a:pt x="3451118" y="263693"/>
                </a:cubicBezTo>
                <a:cubicBezTo>
                  <a:pt x="3449524" y="264150"/>
                  <a:pt x="3447693" y="264545"/>
                  <a:pt x="3445625" y="264876"/>
                </a:cubicBezTo>
                <a:cubicBezTo>
                  <a:pt x="3443557" y="265208"/>
                  <a:pt x="3441553" y="265492"/>
                  <a:pt x="3439611" y="265729"/>
                </a:cubicBezTo>
                <a:cubicBezTo>
                  <a:pt x="3437669" y="265966"/>
                  <a:pt x="3436099" y="266163"/>
                  <a:pt x="3434899" y="266321"/>
                </a:cubicBezTo>
                <a:cubicBezTo>
                  <a:pt x="3431995" y="266700"/>
                  <a:pt x="3429288" y="267307"/>
                  <a:pt x="3426778" y="268144"/>
                </a:cubicBezTo>
                <a:cubicBezTo>
                  <a:pt x="3424268" y="268980"/>
                  <a:pt x="3422248" y="270227"/>
                  <a:pt x="3420717" y="271885"/>
                </a:cubicBezTo>
                <a:cubicBezTo>
                  <a:pt x="3419185" y="273542"/>
                  <a:pt x="3418420" y="275792"/>
                  <a:pt x="3418420" y="278633"/>
                </a:cubicBezTo>
                <a:cubicBezTo>
                  <a:pt x="3418420" y="282516"/>
                  <a:pt x="3419864" y="285444"/>
                  <a:pt x="3422753" y="287417"/>
                </a:cubicBezTo>
                <a:cubicBezTo>
                  <a:pt x="3425641" y="289390"/>
                  <a:pt x="3429312" y="290377"/>
                  <a:pt x="3433763" y="290377"/>
                </a:cubicBezTo>
                <a:cubicBezTo>
                  <a:pt x="3438183" y="290377"/>
                  <a:pt x="3441915" y="289509"/>
                  <a:pt x="3444962" y="287772"/>
                </a:cubicBezTo>
                <a:cubicBezTo>
                  <a:pt x="3448009" y="286036"/>
                  <a:pt x="3450313" y="283795"/>
                  <a:pt x="3451876" y="281048"/>
                </a:cubicBezTo>
                <a:cubicBezTo>
                  <a:pt x="3453439" y="278301"/>
                  <a:pt x="3454220" y="275413"/>
                  <a:pt x="3454220" y="272382"/>
                </a:cubicBezTo>
                <a:close/>
                <a:moveTo>
                  <a:pt x="3158945" y="262154"/>
                </a:moveTo>
                <a:cubicBezTo>
                  <a:pt x="3158471" y="262722"/>
                  <a:pt x="3157437" y="263235"/>
                  <a:pt x="3155843" y="263693"/>
                </a:cubicBezTo>
                <a:cubicBezTo>
                  <a:pt x="3154249" y="264150"/>
                  <a:pt x="3152418" y="264545"/>
                  <a:pt x="3150350" y="264876"/>
                </a:cubicBezTo>
                <a:cubicBezTo>
                  <a:pt x="3148282" y="265208"/>
                  <a:pt x="3146277" y="265492"/>
                  <a:pt x="3144336" y="265729"/>
                </a:cubicBezTo>
                <a:cubicBezTo>
                  <a:pt x="3142394" y="265966"/>
                  <a:pt x="3140824" y="266163"/>
                  <a:pt x="3139624" y="266321"/>
                </a:cubicBezTo>
                <a:cubicBezTo>
                  <a:pt x="3136720" y="266700"/>
                  <a:pt x="3134013" y="267307"/>
                  <a:pt x="3131503" y="268144"/>
                </a:cubicBezTo>
                <a:cubicBezTo>
                  <a:pt x="3128993" y="268980"/>
                  <a:pt x="3126973" y="270227"/>
                  <a:pt x="3125441" y="271885"/>
                </a:cubicBezTo>
                <a:cubicBezTo>
                  <a:pt x="3123910" y="273542"/>
                  <a:pt x="3123145" y="275792"/>
                  <a:pt x="3123145" y="278633"/>
                </a:cubicBezTo>
                <a:cubicBezTo>
                  <a:pt x="3123145" y="282516"/>
                  <a:pt x="3124589" y="285444"/>
                  <a:pt x="3127478" y="287417"/>
                </a:cubicBezTo>
                <a:cubicBezTo>
                  <a:pt x="3130366" y="289390"/>
                  <a:pt x="3134036" y="290377"/>
                  <a:pt x="3138488" y="290377"/>
                </a:cubicBezTo>
                <a:cubicBezTo>
                  <a:pt x="3142908" y="290377"/>
                  <a:pt x="3146640" y="289509"/>
                  <a:pt x="3149687" y="287772"/>
                </a:cubicBezTo>
                <a:cubicBezTo>
                  <a:pt x="3152734" y="286036"/>
                  <a:pt x="3155038" y="283795"/>
                  <a:pt x="3156601" y="281048"/>
                </a:cubicBezTo>
                <a:cubicBezTo>
                  <a:pt x="3158164" y="278301"/>
                  <a:pt x="3158945" y="275413"/>
                  <a:pt x="3158945" y="272382"/>
                </a:cubicBezTo>
                <a:close/>
                <a:moveTo>
                  <a:pt x="2863670" y="262154"/>
                </a:moveTo>
                <a:cubicBezTo>
                  <a:pt x="2863196" y="262722"/>
                  <a:pt x="2862162" y="263235"/>
                  <a:pt x="2860568" y="263693"/>
                </a:cubicBezTo>
                <a:cubicBezTo>
                  <a:pt x="2858974" y="264150"/>
                  <a:pt x="2857143" y="264545"/>
                  <a:pt x="2855075" y="264876"/>
                </a:cubicBezTo>
                <a:cubicBezTo>
                  <a:pt x="2853007" y="265208"/>
                  <a:pt x="2851003" y="265492"/>
                  <a:pt x="2849061" y="265729"/>
                </a:cubicBezTo>
                <a:cubicBezTo>
                  <a:pt x="2847119" y="265966"/>
                  <a:pt x="2845549" y="266163"/>
                  <a:pt x="2844349" y="266321"/>
                </a:cubicBezTo>
                <a:cubicBezTo>
                  <a:pt x="2841445" y="266700"/>
                  <a:pt x="2838738" y="267307"/>
                  <a:pt x="2836228" y="268144"/>
                </a:cubicBezTo>
                <a:cubicBezTo>
                  <a:pt x="2833718" y="268980"/>
                  <a:pt x="2831698" y="270227"/>
                  <a:pt x="2830167" y="271885"/>
                </a:cubicBezTo>
                <a:cubicBezTo>
                  <a:pt x="2828635" y="273542"/>
                  <a:pt x="2827870" y="275792"/>
                  <a:pt x="2827870" y="278633"/>
                </a:cubicBezTo>
                <a:cubicBezTo>
                  <a:pt x="2827870" y="282516"/>
                  <a:pt x="2829314" y="285444"/>
                  <a:pt x="2832203" y="287417"/>
                </a:cubicBezTo>
                <a:cubicBezTo>
                  <a:pt x="2835091" y="289390"/>
                  <a:pt x="2838762" y="290377"/>
                  <a:pt x="2843213" y="290377"/>
                </a:cubicBezTo>
                <a:cubicBezTo>
                  <a:pt x="2847633" y="290377"/>
                  <a:pt x="2851365" y="289509"/>
                  <a:pt x="2854412" y="287772"/>
                </a:cubicBezTo>
                <a:cubicBezTo>
                  <a:pt x="2857459" y="286036"/>
                  <a:pt x="2859763" y="283795"/>
                  <a:pt x="2861326" y="281048"/>
                </a:cubicBezTo>
                <a:cubicBezTo>
                  <a:pt x="2862889" y="278301"/>
                  <a:pt x="2863670" y="275413"/>
                  <a:pt x="2863670" y="272382"/>
                </a:cubicBezTo>
                <a:close/>
                <a:moveTo>
                  <a:pt x="2396945" y="262154"/>
                </a:moveTo>
                <a:cubicBezTo>
                  <a:pt x="2396471" y="262722"/>
                  <a:pt x="2395437" y="263235"/>
                  <a:pt x="2393843" y="263693"/>
                </a:cubicBezTo>
                <a:cubicBezTo>
                  <a:pt x="2392249" y="264150"/>
                  <a:pt x="2390418" y="264545"/>
                  <a:pt x="2388350" y="264876"/>
                </a:cubicBezTo>
                <a:cubicBezTo>
                  <a:pt x="2386282" y="265208"/>
                  <a:pt x="2384278" y="265492"/>
                  <a:pt x="2382336" y="265729"/>
                </a:cubicBezTo>
                <a:cubicBezTo>
                  <a:pt x="2380394" y="265966"/>
                  <a:pt x="2378824" y="266163"/>
                  <a:pt x="2377624" y="266321"/>
                </a:cubicBezTo>
                <a:cubicBezTo>
                  <a:pt x="2374720" y="266700"/>
                  <a:pt x="2372013" y="267307"/>
                  <a:pt x="2369503" y="268144"/>
                </a:cubicBezTo>
                <a:cubicBezTo>
                  <a:pt x="2366993" y="268980"/>
                  <a:pt x="2364973" y="270227"/>
                  <a:pt x="2363442" y="271885"/>
                </a:cubicBezTo>
                <a:cubicBezTo>
                  <a:pt x="2361910" y="273542"/>
                  <a:pt x="2361145" y="275792"/>
                  <a:pt x="2361145" y="278633"/>
                </a:cubicBezTo>
                <a:cubicBezTo>
                  <a:pt x="2361145" y="282516"/>
                  <a:pt x="2362589" y="285444"/>
                  <a:pt x="2365478" y="287417"/>
                </a:cubicBezTo>
                <a:cubicBezTo>
                  <a:pt x="2368366" y="289390"/>
                  <a:pt x="2372037" y="290377"/>
                  <a:pt x="2376488" y="290377"/>
                </a:cubicBezTo>
                <a:cubicBezTo>
                  <a:pt x="2380908" y="290377"/>
                  <a:pt x="2384640" y="289509"/>
                  <a:pt x="2387687" y="287772"/>
                </a:cubicBezTo>
                <a:cubicBezTo>
                  <a:pt x="2390733" y="286036"/>
                  <a:pt x="2393038" y="283795"/>
                  <a:pt x="2394601" y="281048"/>
                </a:cubicBezTo>
                <a:cubicBezTo>
                  <a:pt x="2396164" y="278301"/>
                  <a:pt x="2396945" y="275413"/>
                  <a:pt x="2396945" y="272382"/>
                </a:cubicBezTo>
                <a:close/>
                <a:moveTo>
                  <a:pt x="1882595" y="262154"/>
                </a:moveTo>
                <a:cubicBezTo>
                  <a:pt x="1882121" y="262722"/>
                  <a:pt x="1881087" y="263235"/>
                  <a:pt x="1879493" y="263693"/>
                </a:cubicBezTo>
                <a:cubicBezTo>
                  <a:pt x="1877899" y="264150"/>
                  <a:pt x="1876068" y="264545"/>
                  <a:pt x="1874000" y="264876"/>
                </a:cubicBezTo>
                <a:cubicBezTo>
                  <a:pt x="1871932" y="265208"/>
                  <a:pt x="1869927" y="265492"/>
                  <a:pt x="1867986" y="265729"/>
                </a:cubicBezTo>
                <a:cubicBezTo>
                  <a:pt x="1866044" y="265966"/>
                  <a:pt x="1864474" y="266163"/>
                  <a:pt x="1863274" y="266321"/>
                </a:cubicBezTo>
                <a:cubicBezTo>
                  <a:pt x="1860370" y="266700"/>
                  <a:pt x="1857663" y="267307"/>
                  <a:pt x="1855153" y="268144"/>
                </a:cubicBezTo>
                <a:cubicBezTo>
                  <a:pt x="1852643" y="268980"/>
                  <a:pt x="1850623" y="270227"/>
                  <a:pt x="1849092" y="271885"/>
                </a:cubicBezTo>
                <a:cubicBezTo>
                  <a:pt x="1847560" y="273542"/>
                  <a:pt x="1846795" y="275792"/>
                  <a:pt x="1846795" y="278633"/>
                </a:cubicBezTo>
                <a:cubicBezTo>
                  <a:pt x="1846795" y="282516"/>
                  <a:pt x="1848239" y="285444"/>
                  <a:pt x="1851128" y="287417"/>
                </a:cubicBezTo>
                <a:cubicBezTo>
                  <a:pt x="1854017" y="289390"/>
                  <a:pt x="1857686" y="290377"/>
                  <a:pt x="1862138" y="290377"/>
                </a:cubicBezTo>
                <a:cubicBezTo>
                  <a:pt x="1866558" y="290377"/>
                  <a:pt x="1870291" y="289509"/>
                  <a:pt x="1873337" y="287772"/>
                </a:cubicBezTo>
                <a:cubicBezTo>
                  <a:pt x="1876384" y="286036"/>
                  <a:pt x="1878688" y="283795"/>
                  <a:pt x="1880251" y="281048"/>
                </a:cubicBezTo>
                <a:cubicBezTo>
                  <a:pt x="1881814" y="278301"/>
                  <a:pt x="1882595" y="275413"/>
                  <a:pt x="1882595" y="272382"/>
                </a:cubicBezTo>
                <a:close/>
                <a:moveTo>
                  <a:pt x="1149170" y="262154"/>
                </a:moveTo>
                <a:cubicBezTo>
                  <a:pt x="1148696" y="262722"/>
                  <a:pt x="1147662" y="263235"/>
                  <a:pt x="1146068" y="263693"/>
                </a:cubicBezTo>
                <a:cubicBezTo>
                  <a:pt x="1144474" y="264150"/>
                  <a:pt x="1142643" y="264545"/>
                  <a:pt x="1140575" y="264876"/>
                </a:cubicBezTo>
                <a:cubicBezTo>
                  <a:pt x="1138507" y="265208"/>
                  <a:pt x="1136503" y="265492"/>
                  <a:pt x="1134561" y="265729"/>
                </a:cubicBezTo>
                <a:cubicBezTo>
                  <a:pt x="1132619" y="265966"/>
                  <a:pt x="1131049" y="266163"/>
                  <a:pt x="1129849" y="266321"/>
                </a:cubicBezTo>
                <a:cubicBezTo>
                  <a:pt x="1126945" y="266700"/>
                  <a:pt x="1124238" y="267307"/>
                  <a:pt x="1121728" y="268144"/>
                </a:cubicBezTo>
                <a:cubicBezTo>
                  <a:pt x="1119218" y="268980"/>
                  <a:pt x="1117198" y="270227"/>
                  <a:pt x="1115667" y="271885"/>
                </a:cubicBezTo>
                <a:cubicBezTo>
                  <a:pt x="1114136" y="273542"/>
                  <a:pt x="1113370" y="275792"/>
                  <a:pt x="1113370" y="278633"/>
                </a:cubicBezTo>
                <a:cubicBezTo>
                  <a:pt x="1113370" y="282516"/>
                  <a:pt x="1114814" y="285444"/>
                  <a:pt x="1117703" y="287417"/>
                </a:cubicBezTo>
                <a:cubicBezTo>
                  <a:pt x="1120591" y="289390"/>
                  <a:pt x="1124261" y="290377"/>
                  <a:pt x="1128713" y="290377"/>
                </a:cubicBezTo>
                <a:cubicBezTo>
                  <a:pt x="1133132" y="290377"/>
                  <a:pt x="1136866" y="289509"/>
                  <a:pt x="1139912" y="287772"/>
                </a:cubicBezTo>
                <a:cubicBezTo>
                  <a:pt x="1142959" y="286036"/>
                  <a:pt x="1145263" y="283795"/>
                  <a:pt x="1146826" y="281048"/>
                </a:cubicBezTo>
                <a:cubicBezTo>
                  <a:pt x="1148389" y="278301"/>
                  <a:pt x="1149170" y="275413"/>
                  <a:pt x="1149170" y="272382"/>
                </a:cubicBezTo>
                <a:close/>
                <a:moveTo>
                  <a:pt x="844370" y="262154"/>
                </a:moveTo>
                <a:cubicBezTo>
                  <a:pt x="843896" y="262722"/>
                  <a:pt x="842862" y="263235"/>
                  <a:pt x="841268" y="263693"/>
                </a:cubicBezTo>
                <a:cubicBezTo>
                  <a:pt x="839674" y="264150"/>
                  <a:pt x="837843" y="264545"/>
                  <a:pt x="835775" y="264876"/>
                </a:cubicBezTo>
                <a:cubicBezTo>
                  <a:pt x="833707" y="265208"/>
                  <a:pt x="831702" y="265492"/>
                  <a:pt x="829761" y="265729"/>
                </a:cubicBezTo>
                <a:cubicBezTo>
                  <a:pt x="827819" y="265966"/>
                  <a:pt x="826249" y="266163"/>
                  <a:pt x="825049" y="266321"/>
                </a:cubicBezTo>
                <a:cubicBezTo>
                  <a:pt x="822145" y="266700"/>
                  <a:pt x="819438" y="267307"/>
                  <a:pt x="816928" y="268144"/>
                </a:cubicBezTo>
                <a:cubicBezTo>
                  <a:pt x="814418" y="268980"/>
                  <a:pt x="812398" y="270227"/>
                  <a:pt x="810867" y="271885"/>
                </a:cubicBezTo>
                <a:cubicBezTo>
                  <a:pt x="809335" y="273542"/>
                  <a:pt x="808570" y="275792"/>
                  <a:pt x="808570" y="278633"/>
                </a:cubicBezTo>
                <a:cubicBezTo>
                  <a:pt x="808570" y="282516"/>
                  <a:pt x="810014" y="285444"/>
                  <a:pt x="812903" y="287417"/>
                </a:cubicBezTo>
                <a:cubicBezTo>
                  <a:pt x="815791" y="289390"/>
                  <a:pt x="819461" y="290377"/>
                  <a:pt x="823913" y="290377"/>
                </a:cubicBezTo>
                <a:cubicBezTo>
                  <a:pt x="828333" y="290377"/>
                  <a:pt x="832066" y="289509"/>
                  <a:pt x="835112" y="287772"/>
                </a:cubicBezTo>
                <a:cubicBezTo>
                  <a:pt x="838159" y="286036"/>
                  <a:pt x="840463" y="283795"/>
                  <a:pt x="842026" y="281048"/>
                </a:cubicBezTo>
                <a:cubicBezTo>
                  <a:pt x="843588" y="278301"/>
                  <a:pt x="844370" y="275413"/>
                  <a:pt x="844370" y="272382"/>
                </a:cubicBezTo>
                <a:close/>
                <a:moveTo>
                  <a:pt x="2925285" y="238287"/>
                </a:moveTo>
                <a:cubicBezTo>
                  <a:pt x="2922033" y="238287"/>
                  <a:pt x="2919113" y="238839"/>
                  <a:pt x="2916524" y="239944"/>
                </a:cubicBezTo>
                <a:cubicBezTo>
                  <a:pt x="2913935" y="241049"/>
                  <a:pt x="2911726" y="242675"/>
                  <a:pt x="2909894" y="244822"/>
                </a:cubicBezTo>
                <a:cubicBezTo>
                  <a:pt x="2908063" y="246969"/>
                  <a:pt x="2906651" y="249589"/>
                  <a:pt x="2905656" y="252683"/>
                </a:cubicBezTo>
                <a:cubicBezTo>
                  <a:pt x="2904662" y="255776"/>
                  <a:pt x="2904133" y="259312"/>
                  <a:pt x="2904070" y="263290"/>
                </a:cubicBezTo>
                <a:cubicBezTo>
                  <a:pt x="2904070" y="271435"/>
                  <a:pt x="2905980" y="277954"/>
                  <a:pt x="2909800" y="282847"/>
                </a:cubicBezTo>
                <a:cubicBezTo>
                  <a:pt x="2913620" y="287741"/>
                  <a:pt x="2918844" y="290187"/>
                  <a:pt x="2925474" y="290187"/>
                </a:cubicBezTo>
                <a:cubicBezTo>
                  <a:pt x="2929862" y="290187"/>
                  <a:pt x="2933643" y="289082"/>
                  <a:pt x="2936815" y="286873"/>
                </a:cubicBezTo>
                <a:cubicBezTo>
                  <a:pt x="2939988" y="284663"/>
                  <a:pt x="2942427" y="281545"/>
                  <a:pt x="2944132" y="277520"/>
                </a:cubicBezTo>
                <a:cubicBezTo>
                  <a:pt x="2945836" y="273495"/>
                  <a:pt x="2946689" y="268752"/>
                  <a:pt x="2946689" y="263290"/>
                </a:cubicBezTo>
                <a:cubicBezTo>
                  <a:pt x="2946689" y="257986"/>
                  <a:pt x="2945829" y="253472"/>
                  <a:pt x="2944108" y="249747"/>
                </a:cubicBezTo>
                <a:cubicBezTo>
                  <a:pt x="2942388" y="246021"/>
                  <a:pt x="2939933" y="243180"/>
                  <a:pt x="2936745" y="241223"/>
                </a:cubicBezTo>
                <a:cubicBezTo>
                  <a:pt x="2933556" y="239266"/>
                  <a:pt x="2929736" y="238287"/>
                  <a:pt x="2925285" y="238287"/>
                </a:cubicBezTo>
                <a:close/>
                <a:moveTo>
                  <a:pt x="3611761" y="236203"/>
                </a:moveTo>
                <a:lnTo>
                  <a:pt x="3611761" y="256471"/>
                </a:lnTo>
                <a:lnTo>
                  <a:pt x="3630893" y="256471"/>
                </a:lnTo>
                <a:cubicBezTo>
                  <a:pt x="3633891" y="256471"/>
                  <a:pt x="3636464" y="256053"/>
                  <a:pt x="3638611" y="255216"/>
                </a:cubicBezTo>
                <a:cubicBezTo>
                  <a:pt x="3640758" y="254380"/>
                  <a:pt x="3642407" y="253180"/>
                  <a:pt x="3643560" y="251617"/>
                </a:cubicBezTo>
                <a:cubicBezTo>
                  <a:pt x="3644712" y="250055"/>
                  <a:pt x="3645288" y="248200"/>
                  <a:pt x="3645288" y="246053"/>
                </a:cubicBezTo>
                <a:cubicBezTo>
                  <a:pt x="3645288" y="242991"/>
                  <a:pt x="3644010" y="240584"/>
                  <a:pt x="3641452" y="238831"/>
                </a:cubicBezTo>
                <a:cubicBezTo>
                  <a:pt x="3638895" y="237079"/>
                  <a:pt x="3635375" y="236203"/>
                  <a:pt x="3630893" y="236203"/>
                </a:cubicBezTo>
                <a:close/>
                <a:moveTo>
                  <a:pt x="3511289" y="236203"/>
                </a:moveTo>
                <a:cubicBezTo>
                  <a:pt x="3506932" y="236203"/>
                  <a:pt x="3503507" y="237214"/>
                  <a:pt x="3501013" y="239234"/>
                </a:cubicBezTo>
                <a:cubicBezTo>
                  <a:pt x="3498519" y="241254"/>
                  <a:pt x="3497272" y="244033"/>
                  <a:pt x="3497272" y="247568"/>
                </a:cubicBezTo>
                <a:cubicBezTo>
                  <a:pt x="3497272" y="251041"/>
                  <a:pt x="3498400" y="253772"/>
                  <a:pt x="3500658" y="255761"/>
                </a:cubicBezTo>
                <a:cubicBezTo>
                  <a:pt x="3502915" y="257750"/>
                  <a:pt x="3506017" y="258744"/>
                  <a:pt x="3509963" y="258744"/>
                </a:cubicBezTo>
                <a:lnTo>
                  <a:pt x="3530609" y="258744"/>
                </a:lnTo>
                <a:lnTo>
                  <a:pt x="3530609" y="236203"/>
                </a:lnTo>
                <a:close/>
                <a:moveTo>
                  <a:pt x="2606414" y="236203"/>
                </a:moveTo>
                <a:cubicBezTo>
                  <a:pt x="2602057" y="236203"/>
                  <a:pt x="2598632" y="237214"/>
                  <a:pt x="2596138" y="239234"/>
                </a:cubicBezTo>
                <a:cubicBezTo>
                  <a:pt x="2593644" y="241254"/>
                  <a:pt x="2592397" y="244033"/>
                  <a:pt x="2592397" y="247568"/>
                </a:cubicBezTo>
                <a:cubicBezTo>
                  <a:pt x="2592397" y="251041"/>
                  <a:pt x="2593525" y="253772"/>
                  <a:pt x="2595783" y="255761"/>
                </a:cubicBezTo>
                <a:cubicBezTo>
                  <a:pt x="2598040" y="257750"/>
                  <a:pt x="2601141" y="258744"/>
                  <a:pt x="2605088" y="258744"/>
                </a:cubicBezTo>
                <a:lnTo>
                  <a:pt x="2625734" y="258744"/>
                </a:lnTo>
                <a:lnTo>
                  <a:pt x="2625734" y="236203"/>
                </a:lnTo>
                <a:close/>
                <a:moveTo>
                  <a:pt x="1939664" y="236203"/>
                </a:moveTo>
                <a:cubicBezTo>
                  <a:pt x="1935307" y="236203"/>
                  <a:pt x="1931882" y="237214"/>
                  <a:pt x="1929388" y="239234"/>
                </a:cubicBezTo>
                <a:cubicBezTo>
                  <a:pt x="1926894" y="241254"/>
                  <a:pt x="1925647" y="244033"/>
                  <a:pt x="1925647" y="247568"/>
                </a:cubicBezTo>
                <a:cubicBezTo>
                  <a:pt x="1925647" y="251041"/>
                  <a:pt x="1926776" y="253772"/>
                  <a:pt x="1929032" y="255761"/>
                </a:cubicBezTo>
                <a:cubicBezTo>
                  <a:pt x="1931290" y="257750"/>
                  <a:pt x="1934392" y="258744"/>
                  <a:pt x="1938338" y="258744"/>
                </a:cubicBezTo>
                <a:lnTo>
                  <a:pt x="1958984" y="258744"/>
                </a:lnTo>
                <a:lnTo>
                  <a:pt x="1958984" y="236203"/>
                </a:lnTo>
                <a:close/>
                <a:moveTo>
                  <a:pt x="1544836" y="236203"/>
                </a:moveTo>
                <a:lnTo>
                  <a:pt x="1544836" y="256471"/>
                </a:lnTo>
                <a:lnTo>
                  <a:pt x="1563967" y="256471"/>
                </a:lnTo>
                <a:cubicBezTo>
                  <a:pt x="1566967" y="256471"/>
                  <a:pt x="1569539" y="256053"/>
                  <a:pt x="1571686" y="255216"/>
                </a:cubicBezTo>
                <a:cubicBezTo>
                  <a:pt x="1573833" y="254380"/>
                  <a:pt x="1575482" y="253180"/>
                  <a:pt x="1576634" y="251617"/>
                </a:cubicBezTo>
                <a:cubicBezTo>
                  <a:pt x="1577787" y="250055"/>
                  <a:pt x="1578363" y="248200"/>
                  <a:pt x="1578363" y="246053"/>
                </a:cubicBezTo>
                <a:cubicBezTo>
                  <a:pt x="1578363" y="242991"/>
                  <a:pt x="1577085" y="240584"/>
                  <a:pt x="1574527" y="238831"/>
                </a:cubicBezTo>
                <a:cubicBezTo>
                  <a:pt x="1571970" y="237079"/>
                  <a:pt x="1568450" y="236203"/>
                  <a:pt x="1563967" y="236203"/>
                </a:cubicBezTo>
                <a:close/>
                <a:moveTo>
                  <a:pt x="1206239" y="236203"/>
                </a:moveTo>
                <a:cubicBezTo>
                  <a:pt x="1201882" y="236203"/>
                  <a:pt x="1198457" y="237214"/>
                  <a:pt x="1195963" y="239234"/>
                </a:cubicBezTo>
                <a:cubicBezTo>
                  <a:pt x="1193469" y="241254"/>
                  <a:pt x="1192222" y="244033"/>
                  <a:pt x="1192222" y="247568"/>
                </a:cubicBezTo>
                <a:cubicBezTo>
                  <a:pt x="1192222" y="251041"/>
                  <a:pt x="1193350" y="253772"/>
                  <a:pt x="1195608" y="255761"/>
                </a:cubicBezTo>
                <a:cubicBezTo>
                  <a:pt x="1197865" y="257750"/>
                  <a:pt x="1200967" y="258744"/>
                  <a:pt x="1204913" y="258744"/>
                </a:cubicBezTo>
                <a:lnTo>
                  <a:pt x="1225559" y="258744"/>
                </a:lnTo>
                <a:lnTo>
                  <a:pt x="1225559" y="236203"/>
                </a:lnTo>
                <a:close/>
                <a:moveTo>
                  <a:pt x="4078189" y="235067"/>
                </a:moveTo>
                <a:cubicBezTo>
                  <a:pt x="4073737" y="235067"/>
                  <a:pt x="4069894" y="236164"/>
                  <a:pt x="4066658" y="238358"/>
                </a:cubicBezTo>
                <a:cubicBezTo>
                  <a:pt x="4063422" y="240552"/>
                  <a:pt x="4060936" y="243401"/>
                  <a:pt x="4059199" y="246905"/>
                </a:cubicBezTo>
                <a:lnTo>
                  <a:pt x="4056989" y="256471"/>
                </a:lnTo>
                <a:lnTo>
                  <a:pt x="4098077" y="256471"/>
                </a:lnTo>
                <a:cubicBezTo>
                  <a:pt x="4098077" y="252367"/>
                  <a:pt x="4097264" y="248705"/>
                  <a:pt x="4095639" y="245485"/>
                </a:cubicBezTo>
                <a:cubicBezTo>
                  <a:pt x="4094013" y="242265"/>
                  <a:pt x="4091708" y="239723"/>
                  <a:pt x="4088725" y="237861"/>
                </a:cubicBezTo>
                <a:cubicBezTo>
                  <a:pt x="4085742" y="235998"/>
                  <a:pt x="4082230" y="235067"/>
                  <a:pt x="4078189" y="235067"/>
                </a:cubicBezTo>
                <a:close/>
                <a:moveTo>
                  <a:pt x="3994926" y="235067"/>
                </a:moveTo>
                <a:cubicBezTo>
                  <a:pt x="3990380" y="235067"/>
                  <a:pt x="3986560" y="236211"/>
                  <a:pt x="3983466" y="238500"/>
                </a:cubicBezTo>
                <a:cubicBezTo>
                  <a:pt x="3980372" y="240789"/>
                  <a:pt x="3978036" y="243977"/>
                  <a:pt x="3976458" y="248066"/>
                </a:cubicBezTo>
                <a:cubicBezTo>
                  <a:pt x="3974879" y="252154"/>
                  <a:pt x="3974090" y="256913"/>
                  <a:pt x="3974090" y="262343"/>
                </a:cubicBezTo>
                <a:cubicBezTo>
                  <a:pt x="3974090" y="267836"/>
                  <a:pt x="3974895" y="272674"/>
                  <a:pt x="3976505" y="276857"/>
                </a:cubicBezTo>
                <a:cubicBezTo>
                  <a:pt x="3978115" y="281040"/>
                  <a:pt x="3980467" y="284307"/>
                  <a:pt x="3983561" y="286659"/>
                </a:cubicBezTo>
                <a:cubicBezTo>
                  <a:pt x="3986655" y="289011"/>
                  <a:pt x="3990443" y="290187"/>
                  <a:pt x="3994926" y="290187"/>
                </a:cubicBezTo>
                <a:cubicBezTo>
                  <a:pt x="3999598" y="290187"/>
                  <a:pt x="4003505" y="288948"/>
                  <a:pt x="4006646" y="286470"/>
                </a:cubicBezTo>
                <a:cubicBezTo>
                  <a:pt x="4009787" y="283992"/>
                  <a:pt x="4012155" y="280645"/>
                  <a:pt x="4013749" y="276431"/>
                </a:cubicBezTo>
                <a:cubicBezTo>
                  <a:pt x="4015344" y="272216"/>
                  <a:pt x="4016141" y="267520"/>
                  <a:pt x="4016141" y="262343"/>
                </a:cubicBezTo>
                <a:cubicBezTo>
                  <a:pt x="4016141" y="257229"/>
                  <a:pt x="4015360" y="252612"/>
                  <a:pt x="4013797" y="248492"/>
                </a:cubicBezTo>
                <a:cubicBezTo>
                  <a:pt x="4012234" y="244372"/>
                  <a:pt x="4009882" y="241105"/>
                  <a:pt x="4006741" y="238689"/>
                </a:cubicBezTo>
                <a:cubicBezTo>
                  <a:pt x="4003600" y="236274"/>
                  <a:pt x="3999662" y="235067"/>
                  <a:pt x="3994926" y="235067"/>
                </a:cubicBezTo>
                <a:close/>
                <a:moveTo>
                  <a:pt x="3916264" y="235067"/>
                </a:moveTo>
                <a:cubicBezTo>
                  <a:pt x="3911812" y="235067"/>
                  <a:pt x="3907969" y="236164"/>
                  <a:pt x="3904733" y="238358"/>
                </a:cubicBezTo>
                <a:cubicBezTo>
                  <a:pt x="3901497" y="240552"/>
                  <a:pt x="3899011" y="243401"/>
                  <a:pt x="3897274" y="246905"/>
                </a:cubicBezTo>
                <a:lnTo>
                  <a:pt x="3895064" y="256471"/>
                </a:lnTo>
                <a:lnTo>
                  <a:pt x="3936152" y="256471"/>
                </a:lnTo>
                <a:cubicBezTo>
                  <a:pt x="3936152" y="252367"/>
                  <a:pt x="3935339" y="248705"/>
                  <a:pt x="3933714" y="245485"/>
                </a:cubicBezTo>
                <a:cubicBezTo>
                  <a:pt x="3932088" y="242265"/>
                  <a:pt x="3929783" y="239723"/>
                  <a:pt x="3926800" y="237861"/>
                </a:cubicBezTo>
                <a:cubicBezTo>
                  <a:pt x="3923817" y="235998"/>
                  <a:pt x="3920305" y="235067"/>
                  <a:pt x="3916264" y="235067"/>
                </a:cubicBezTo>
                <a:close/>
                <a:moveTo>
                  <a:pt x="3832379" y="235067"/>
                </a:moveTo>
                <a:lnTo>
                  <a:pt x="3832379" y="290187"/>
                </a:lnTo>
                <a:cubicBezTo>
                  <a:pt x="3836135" y="290187"/>
                  <a:pt x="3839379" y="289453"/>
                  <a:pt x="3842110" y="287985"/>
                </a:cubicBezTo>
                <a:cubicBezTo>
                  <a:pt x="3844841" y="286517"/>
                  <a:pt x="3847098" y="284497"/>
                  <a:pt x="3848881" y="281924"/>
                </a:cubicBezTo>
                <a:cubicBezTo>
                  <a:pt x="3850666" y="279351"/>
                  <a:pt x="3851991" y="276415"/>
                  <a:pt x="3852859" y="273116"/>
                </a:cubicBezTo>
                <a:cubicBezTo>
                  <a:pt x="3853728" y="269817"/>
                  <a:pt x="3854162" y="266352"/>
                  <a:pt x="3854162" y="262722"/>
                </a:cubicBezTo>
                <a:cubicBezTo>
                  <a:pt x="3854162" y="257860"/>
                  <a:pt x="3853388" y="253330"/>
                  <a:pt x="3851841" y="249131"/>
                </a:cubicBezTo>
                <a:cubicBezTo>
                  <a:pt x="3850294" y="244932"/>
                  <a:pt x="3847911" y="241539"/>
                  <a:pt x="3844691" y="238950"/>
                </a:cubicBezTo>
                <a:cubicBezTo>
                  <a:pt x="3841470" y="236361"/>
                  <a:pt x="3837367" y="235067"/>
                  <a:pt x="3832379" y="235067"/>
                </a:cubicBezTo>
                <a:close/>
                <a:moveTo>
                  <a:pt x="3821203" y="235067"/>
                </a:moveTo>
                <a:cubicBezTo>
                  <a:pt x="3817478" y="235067"/>
                  <a:pt x="3814242" y="235817"/>
                  <a:pt x="3811495" y="237316"/>
                </a:cubicBezTo>
                <a:cubicBezTo>
                  <a:pt x="3808749" y="238816"/>
                  <a:pt x="3806484" y="240852"/>
                  <a:pt x="3804700" y="243425"/>
                </a:cubicBezTo>
                <a:cubicBezTo>
                  <a:pt x="3802916" y="245998"/>
                  <a:pt x="3801590" y="248942"/>
                  <a:pt x="3800722" y="252256"/>
                </a:cubicBezTo>
                <a:cubicBezTo>
                  <a:pt x="3799854" y="255571"/>
                  <a:pt x="3799420" y="259060"/>
                  <a:pt x="3799420" y="262722"/>
                </a:cubicBezTo>
                <a:cubicBezTo>
                  <a:pt x="3799420" y="267584"/>
                  <a:pt x="3800193" y="272098"/>
                  <a:pt x="3801740" y="276265"/>
                </a:cubicBezTo>
                <a:cubicBezTo>
                  <a:pt x="3803287" y="280432"/>
                  <a:pt x="3805671" y="283795"/>
                  <a:pt x="3808891" y="286352"/>
                </a:cubicBezTo>
                <a:cubicBezTo>
                  <a:pt x="3812111" y="288909"/>
                  <a:pt x="3816215" y="290187"/>
                  <a:pt x="3821203" y="290187"/>
                </a:cubicBezTo>
                <a:close/>
                <a:moveTo>
                  <a:pt x="3248783" y="235067"/>
                </a:moveTo>
                <a:cubicBezTo>
                  <a:pt x="3243795" y="235067"/>
                  <a:pt x="3239691" y="236361"/>
                  <a:pt x="3236471" y="238950"/>
                </a:cubicBezTo>
                <a:cubicBezTo>
                  <a:pt x="3233251" y="241539"/>
                  <a:pt x="3230867" y="244932"/>
                  <a:pt x="3229320" y="249131"/>
                </a:cubicBezTo>
                <a:cubicBezTo>
                  <a:pt x="3227773" y="253330"/>
                  <a:pt x="3227000" y="257860"/>
                  <a:pt x="3227000" y="262722"/>
                </a:cubicBezTo>
                <a:cubicBezTo>
                  <a:pt x="3227000" y="267584"/>
                  <a:pt x="3227773" y="272098"/>
                  <a:pt x="3229320" y="276265"/>
                </a:cubicBezTo>
                <a:cubicBezTo>
                  <a:pt x="3230867" y="280432"/>
                  <a:pt x="3233251" y="283795"/>
                  <a:pt x="3236471" y="286352"/>
                </a:cubicBezTo>
                <a:cubicBezTo>
                  <a:pt x="3239691" y="288909"/>
                  <a:pt x="3243795" y="290187"/>
                  <a:pt x="3248783" y="290187"/>
                </a:cubicBezTo>
                <a:cubicBezTo>
                  <a:pt x="3253771" y="290187"/>
                  <a:pt x="3257875" y="288909"/>
                  <a:pt x="3261095" y="286352"/>
                </a:cubicBezTo>
                <a:cubicBezTo>
                  <a:pt x="3264315" y="283795"/>
                  <a:pt x="3266699" y="280432"/>
                  <a:pt x="3268246" y="276265"/>
                </a:cubicBezTo>
                <a:cubicBezTo>
                  <a:pt x="3269793" y="272098"/>
                  <a:pt x="3270566" y="267584"/>
                  <a:pt x="3270566" y="262722"/>
                </a:cubicBezTo>
                <a:cubicBezTo>
                  <a:pt x="3270566" y="257860"/>
                  <a:pt x="3269793" y="253330"/>
                  <a:pt x="3268246" y="249131"/>
                </a:cubicBezTo>
                <a:cubicBezTo>
                  <a:pt x="3266699" y="244932"/>
                  <a:pt x="3264315" y="241539"/>
                  <a:pt x="3261095" y="238950"/>
                </a:cubicBezTo>
                <a:cubicBezTo>
                  <a:pt x="3257875" y="236361"/>
                  <a:pt x="3253771" y="235067"/>
                  <a:pt x="3248783" y="235067"/>
                </a:cubicBezTo>
                <a:close/>
                <a:moveTo>
                  <a:pt x="3002053" y="235067"/>
                </a:moveTo>
                <a:cubicBezTo>
                  <a:pt x="2997065" y="235067"/>
                  <a:pt x="2992961" y="236361"/>
                  <a:pt x="2989741" y="238950"/>
                </a:cubicBezTo>
                <a:cubicBezTo>
                  <a:pt x="2986521" y="241539"/>
                  <a:pt x="2984137" y="244932"/>
                  <a:pt x="2982590" y="249131"/>
                </a:cubicBezTo>
                <a:cubicBezTo>
                  <a:pt x="2981043" y="253330"/>
                  <a:pt x="2980270" y="257860"/>
                  <a:pt x="2980270" y="262722"/>
                </a:cubicBezTo>
                <a:cubicBezTo>
                  <a:pt x="2980270" y="267584"/>
                  <a:pt x="2981043" y="272098"/>
                  <a:pt x="2982590" y="276265"/>
                </a:cubicBezTo>
                <a:cubicBezTo>
                  <a:pt x="2984137" y="280432"/>
                  <a:pt x="2986521" y="283795"/>
                  <a:pt x="2989741" y="286352"/>
                </a:cubicBezTo>
                <a:cubicBezTo>
                  <a:pt x="2992961" y="288909"/>
                  <a:pt x="2997065" y="290187"/>
                  <a:pt x="3002053" y="290187"/>
                </a:cubicBezTo>
                <a:cubicBezTo>
                  <a:pt x="3007041" y="290187"/>
                  <a:pt x="3011145" y="288909"/>
                  <a:pt x="3014365" y="286352"/>
                </a:cubicBezTo>
                <a:cubicBezTo>
                  <a:pt x="3017585" y="283795"/>
                  <a:pt x="3019969" y="280432"/>
                  <a:pt x="3021516" y="276265"/>
                </a:cubicBezTo>
                <a:cubicBezTo>
                  <a:pt x="3023063" y="272098"/>
                  <a:pt x="3023836" y="267584"/>
                  <a:pt x="3023836" y="262722"/>
                </a:cubicBezTo>
                <a:cubicBezTo>
                  <a:pt x="3023836" y="257860"/>
                  <a:pt x="3023063" y="253330"/>
                  <a:pt x="3021516" y="249131"/>
                </a:cubicBezTo>
                <a:cubicBezTo>
                  <a:pt x="3019969" y="244932"/>
                  <a:pt x="3017585" y="241539"/>
                  <a:pt x="3014365" y="238950"/>
                </a:cubicBezTo>
                <a:cubicBezTo>
                  <a:pt x="3011145" y="236361"/>
                  <a:pt x="3007041" y="235067"/>
                  <a:pt x="3002053" y="235067"/>
                </a:cubicBezTo>
                <a:close/>
                <a:moveTo>
                  <a:pt x="2766201" y="235067"/>
                </a:moveTo>
                <a:cubicBezTo>
                  <a:pt x="2761655" y="235067"/>
                  <a:pt x="2757835" y="236211"/>
                  <a:pt x="2754741" y="238500"/>
                </a:cubicBezTo>
                <a:cubicBezTo>
                  <a:pt x="2751647" y="240789"/>
                  <a:pt x="2749311" y="243977"/>
                  <a:pt x="2747733" y="248066"/>
                </a:cubicBezTo>
                <a:cubicBezTo>
                  <a:pt x="2746154" y="252154"/>
                  <a:pt x="2745365" y="256913"/>
                  <a:pt x="2745365" y="262343"/>
                </a:cubicBezTo>
                <a:cubicBezTo>
                  <a:pt x="2745365" y="267836"/>
                  <a:pt x="2746170" y="272674"/>
                  <a:pt x="2747780" y="276857"/>
                </a:cubicBezTo>
                <a:cubicBezTo>
                  <a:pt x="2749390" y="281040"/>
                  <a:pt x="2751742" y="284307"/>
                  <a:pt x="2754836" y="286659"/>
                </a:cubicBezTo>
                <a:cubicBezTo>
                  <a:pt x="2757930" y="289011"/>
                  <a:pt x="2761718" y="290187"/>
                  <a:pt x="2766201" y="290187"/>
                </a:cubicBezTo>
                <a:cubicBezTo>
                  <a:pt x="2770873" y="290187"/>
                  <a:pt x="2774780" y="288948"/>
                  <a:pt x="2777921" y="286470"/>
                </a:cubicBezTo>
                <a:cubicBezTo>
                  <a:pt x="2781062" y="283992"/>
                  <a:pt x="2783430" y="280645"/>
                  <a:pt x="2785024" y="276431"/>
                </a:cubicBezTo>
                <a:cubicBezTo>
                  <a:pt x="2786619" y="272216"/>
                  <a:pt x="2787416" y="267520"/>
                  <a:pt x="2787416" y="262343"/>
                </a:cubicBezTo>
                <a:cubicBezTo>
                  <a:pt x="2787416" y="257229"/>
                  <a:pt x="2786634" y="252612"/>
                  <a:pt x="2785072" y="248492"/>
                </a:cubicBezTo>
                <a:cubicBezTo>
                  <a:pt x="2783509" y="244372"/>
                  <a:pt x="2781157" y="241105"/>
                  <a:pt x="2778016" y="238689"/>
                </a:cubicBezTo>
                <a:cubicBezTo>
                  <a:pt x="2774875" y="236274"/>
                  <a:pt x="2770936" y="235067"/>
                  <a:pt x="2766201" y="235067"/>
                </a:cubicBezTo>
                <a:close/>
                <a:moveTo>
                  <a:pt x="2125753" y="235067"/>
                </a:moveTo>
                <a:cubicBezTo>
                  <a:pt x="2120765" y="235067"/>
                  <a:pt x="2116661" y="236361"/>
                  <a:pt x="2113441" y="238950"/>
                </a:cubicBezTo>
                <a:cubicBezTo>
                  <a:pt x="2110221" y="241539"/>
                  <a:pt x="2107837" y="244932"/>
                  <a:pt x="2106290" y="249131"/>
                </a:cubicBezTo>
                <a:cubicBezTo>
                  <a:pt x="2104743" y="253330"/>
                  <a:pt x="2103970" y="257860"/>
                  <a:pt x="2103970" y="262722"/>
                </a:cubicBezTo>
                <a:cubicBezTo>
                  <a:pt x="2103970" y="267584"/>
                  <a:pt x="2104743" y="272098"/>
                  <a:pt x="2106290" y="276265"/>
                </a:cubicBezTo>
                <a:cubicBezTo>
                  <a:pt x="2107837" y="280432"/>
                  <a:pt x="2110221" y="283795"/>
                  <a:pt x="2113441" y="286352"/>
                </a:cubicBezTo>
                <a:cubicBezTo>
                  <a:pt x="2116661" y="288909"/>
                  <a:pt x="2120765" y="290187"/>
                  <a:pt x="2125753" y="290187"/>
                </a:cubicBezTo>
                <a:cubicBezTo>
                  <a:pt x="2130741" y="290187"/>
                  <a:pt x="2134845" y="288909"/>
                  <a:pt x="2138065" y="286352"/>
                </a:cubicBezTo>
                <a:cubicBezTo>
                  <a:pt x="2141285" y="283795"/>
                  <a:pt x="2143669" y="280432"/>
                  <a:pt x="2145215" y="276265"/>
                </a:cubicBezTo>
                <a:cubicBezTo>
                  <a:pt x="2146762" y="272098"/>
                  <a:pt x="2147536" y="267584"/>
                  <a:pt x="2147536" y="262722"/>
                </a:cubicBezTo>
                <a:cubicBezTo>
                  <a:pt x="2147536" y="257860"/>
                  <a:pt x="2146762" y="253330"/>
                  <a:pt x="2145215" y="249131"/>
                </a:cubicBezTo>
                <a:cubicBezTo>
                  <a:pt x="2143669" y="244932"/>
                  <a:pt x="2141285" y="241539"/>
                  <a:pt x="2138065" y="238950"/>
                </a:cubicBezTo>
                <a:cubicBezTo>
                  <a:pt x="2134845" y="236361"/>
                  <a:pt x="2130741" y="235067"/>
                  <a:pt x="2125753" y="235067"/>
                </a:cubicBezTo>
                <a:close/>
                <a:moveTo>
                  <a:pt x="1480326" y="235067"/>
                </a:moveTo>
                <a:cubicBezTo>
                  <a:pt x="1475780" y="235067"/>
                  <a:pt x="1471960" y="236211"/>
                  <a:pt x="1468866" y="238500"/>
                </a:cubicBezTo>
                <a:cubicBezTo>
                  <a:pt x="1465772" y="240789"/>
                  <a:pt x="1463436" y="243977"/>
                  <a:pt x="1461858" y="248066"/>
                </a:cubicBezTo>
                <a:cubicBezTo>
                  <a:pt x="1460279" y="252154"/>
                  <a:pt x="1459490" y="256913"/>
                  <a:pt x="1459490" y="262343"/>
                </a:cubicBezTo>
                <a:cubicBezTo>
                  <a:pt x="1459490" y="267836"/>
                  <a:pt x="1460295" y="272674"/>
                  <a:pt x="1461905" y="276857"/>
                </a:cubicBezTo>
                <a:cubicBezTo>
                  <a:pt x="1463515" y="281040"/>
                  <a:pt x="1465867" y="284307"/>
                  <a:pt x="1468961" y="286659"/>
                </a:cubicBezTo>
                <a:cubicBezTo>
                  <a:pt x="1472055" y="289011"/>
                  <a:pt x="1475843" y="290187"/>
                  <a:pt x="1480326" y="290187"/>
                </a:cubicBezTo>
                <a:cubicBezTo>
                  <a:pt x="1484998" y="290187"/>
                  <a:pt x="1488905" y="288948"/>
                  <a:pt x="1492046" y="286470"/>
                </a:cubicBezTo>
                <a:cubicBezTo>
                  <a:pt x="1495187" y="283992"/>
                  <a:pt x="1497555" y="280645"/>
                  <a:pt x="1499150" y="276431"/>
                </a:cubicBezTo>
                <a:cubicBezTo>
                  <a:pt x="1500744" y="272216"/>
                  <a:pt x="1501541" y="267520"/>
                  <a:pt x="1501541" y="262343"/>
                </a:cubicBezTo>
                <a:cubicBezTo>
                  <a:pt x="1501541" y="257229"/>
                  <a:pt x="1500759" y="252612"/>
                  <a:pt x="1499197" y="248492"/>
                </a:cubicBezTo>
                <a:cubicBezTo>
                  <a:pt x="1497634" y="244372"/>
                  <a:pt x="1495282" y="241105"/>
                  <a:pt x="1492141" y="238689"/>
                </a:cubicBezTo>
                <a:cubicBezTo>
                  <a:pt x="1489000" y="236274"/>
                  <a:pt x="1485062" y="235067"/>
                  <a:pt x="1480326" y="235067"/>
                </a:cubicBezTo>
                <a:close/>
                <a:moveTo>
                  <a:pt x="1401664" y="235067"/>
                </a:moveTo>
                <a:cubicBezTo>
                  <a:pt x="1397212" y="235067"/>
                  <a:pt x="1393368" y="236164"/>
                  <a:pt x="1390133" y="238358"/>
                </a:cubicBezTo>
                <a:cubicBezTo>
                  <a:pt x="1386897" y="240552"/>
                  <a:pt x="1384411" y="243401"/>
                  <a:pt x="1382674" y="246905"/>
                </a:cubicBezTo>
                <a:lnTo>
                  <a:pt x="1380464" y="256471"/>
                </a:lnTo>
                <a:lnTo>
                  <a:pt x="1421552" y="256471"/>
                </a:lnTo>
                <a:cubicBezTo>
                  <a:pt x="1421552" y="252367"/>
                  <a:pt x="1420739" y="248705"/>
                  <a:pt x="1419114" y="245485"/>
                </a:cubicBezTo>
                <a:cubicBezTo>
                  <a:pt x="1417488" y="242265"/>
                  <a:pt x="1415183" y="239723"/>
                  <a:pt x="1412200" y="237861"/>
                </a:cubicBezTo>
                <a:cubicBezTo>
                  <a:pt x="1409216" y="235998"/>
                  <a:pt x="1405704" y="235067"/>
                  <a:pt x="1401664" y="235067"/>
                </a:cubicBezTo>
                <a:close/>
                <a:moveTo>
                  <a:pt x="677953" y="235067"/>
                </a:moveTo>
                <a:cubicBezTo>
                  <a:pt x="672965" y="235067"/>
                  <a:pt x="668861" y="236361"/>
                  <a:pt x="665641" y="238950"/>
                </a:cubicBezTo>
                <a:cubicBezTo>
                  <a:pt x="662421" y="241539"/>
                  <a:pt x="660037" y="244932"/>
                  <a:pt x="658490" y="249131"/>
                </a:cubicBezTo>
                <a:cubicBezTo>
                  <a:pt x="656943" y="253330"/>
                  <a:pt x="656170" y="257860"/>
                  <a:pt x="656170" y="262722"/>
                </a:cubicBezTo>
                <a:cubicBezTo>
                  <a:pt x="656170" y="267584"/>
                  <a:pt x="656943" y="272098"/>
                  <a:pt x="658490" y="276265"/>
                </a:cubicBezTo>
                <a:cubicBezTo>
                  <a:pt x="660037" y="280432"/>
                  <a:pt x="662421" y="283795"/>
                  <a:pt x="665641" y="286352"/>
                </a:cubicBezTo>
                <a:cubicBezTo>
                  <a:pt x="668861" y="288909"/>
                  <a:pt x="672965" y="290187"/>
                  <a:pt x="677953" y="290187"/>
                </a:cubicBezTo>
                <a:cubicBezTo>
                  <a:pt x="682941" y="290187"/>
                  <a:pt x="687045" y="288909"/>
                  <a:pt x="690265" y="286352"/>
                </a:cubicBezTo>
                <a:cubicBezTo>
                  <a:pt x="693485" y="283795"/>
                  <a:pt x="695869" y="280432"/>
                  <a:pt x="697416" y="276265"/>
                </a:cubicBezTo>
                <a:cubicBezTo>
                  <a:pt x="698962" y="272098"/>
                  <a:pt x="699736" y="267584"/>
                  <a:pt x="699736" y="262722"/>
                </a:cubicBezTo>
                <a:cubicBezTo>
                  <a:pt x="699736" y="257860"/>
                  <a:pt x="698962" y="253330"/>
                  <a:pt x="697416" y="249131"/>
                </a:cubicBezTo>
                <a:cubicBezTo>
                  <a:pt x="695869" y="244932"/>
                  <a:pt x="693485" y="241539"/>
                  <a:pt x="690265" y="238950"/>
                </a:cubicBezTo>
                <a:cubicBezTo>
                  <a:pt x="687045" y="236361"/>
                  <a:pt x="682941" y="235067"/>
                  <a:pt x="677953" y="235067"/>
                </a:cubicBezTo>
                <a:close/>
                <a:moveTo>
                  <a:pt x="372964" y="235067"/>
                </a:moveTo>
                <a:cubicBezTo>
                  <a:pt x="368512" y="235067"/>
                  <a:pt x="364669" y="236164"/>
                  <a:pt x="361433" y="238358"/>
                </a:cubicBezTo>
                <a:cubicBezTo>
                  <a:pt x="358198" y="240552"/>
                  <a:pt x="355711" y="243401"/>
                  <a:pt x="353975" y="246905"/>
                </a:cubicBezTo>
                <a:lnTo>
                  <a:pt x="351764" y="256471"/>
                </a:lnTo>
                <a:lnTo>
                  <a:pt x="392852" y="256471"/>
                </a:lnTo>
                <a:cubicBezTo>
                  <a:pt x="392852" y="252367"/>
                  <a:pt x="392041" y="248705"/>
                  <a:pt x="390413" y="245485"/>
                </a:cubicBezTo>
                <a:cubicBezTo>
                  <a:pt x="388788" y="242265"/>
                  <a:pt x="386484" y="239723"/>
                  <a:pt x="383500" y="237861"/>
                </a:cubicBezTo>
                <a:cubicBezTo>
                  <a:pt x="380516" y="235998"/>
                  <a:pt x="377005" y="235067"/>
                  <a:pt x="372964" y="235067"/>
                </a:cubicBezTo>
                <a:close/>
                <a:moveTo>
                  <a:pt x="289080" y="235067"/>
                </a:moveTo>
                <a:lnTo>
                  <a:pt x="289080" y="290187"/>
                </a:lnTo>
                <a:cubicBezTo>
                  <a:pt x="292836" y="290187"/>
                  <a:pt x="296080" y="289453"/>
                  <a:pt x="298810" y="287985"/>
                </a:cubicBezTo>
                <a:cubicBezTo>
                  <a:pt x="301541" y="286517"/>
                  <a:pt x="303798" y="284497"/>
                  <a:pt x="305581" y="281924"/>
                </a:cubicBezTo>
                <a:cubicBezTo>
                  <a:pt x="307366" y="279351"/>
                  <a:pt x="308692" y="276415"/>
                  <a:pt x="309560" y="273116"/>
                </a:cubicBezTo>
                <a:cubicBezTo>
                  <a:pt x="310429" y="269817"/>
                  <a:pt x="310862" y="266352"/>
                  <a:pt x="310862" y="262722"/>
                </a:cubicBezTo>
                <a:cubicBezTo>
                  <a:pt x="310862" y="257860"/>
                  <a:pt x="310088" y="253330"/>
                  <a:pt x="308541" y="249131"/>
                </a:cubicBezTo>
                <a:cubicBezTo>
                  <a:pt x="306994" y="244932"/>
                  <a:pt x="304612" y="241539"/>
                  <a:pt x="301392" y="238950"/>
                </a:cubicBezTo>
                <a:cubicBezTo>
                  <a:pt x="298171" y="236361"/>
                  <a:pt x="294067" y="235067"/>
                  <a:pt x="289080" y="235067"/>
                </a:cubicBezTo>
                <a:close/>
                <a:moveTo>
                  <a:pt x="277903" y="235067"/>
                </a:moveTo>
                <a:cubicBezTo>
                  <a:pt x="274178" y="235067"/>
                  <a:pt x="270942" y="235817"/>
                  <a:pt x="268196" y="237316"/>
                </a:cubicBezTo>
                <a:cubicBezTo>
                  <a:pt x="265449" y="238816"/>
                  <a:pt x="263184" y="240852"/>
                  <a:pt x="261400" y="243425"/>
                </a:cubicBezTo>
                <a:cubicBezTo>
                  <a:pt x="259616" y="245998"/>
                  <a:pt x="258290" y="248942"/>
                  <a:pt x="257422" y="252256"/>
                </a:cubicBezTo>
                <a:cubicBezTo>
                  <a:pt x="256554" y="255571"/>
                  <a:pt x="256120" y="259060"/>
                  <a:pt x="256120" y="262722"/>
                </a:cubicBezTo>
                <a:cubicBezTo>
                  <a:pt x="256120" y="267584"/>
                  <a:pt x="256895" y="272098"/>
                  <a:pt x="258442" y="276265"/>
                </a:cubicBezTo>
                <a:cubicBezTo>
                  <a:pt x="259988" y="280432"/>
                  <a:pt x="262371" y="283795"/>
                  <a:pt x="265591" y="286352"/>
                </a:cubicBezTo>
                <a:cubicBezTo>
                  <a:pt x="268811" y="288909"/>
                  <a:pt x="272915" y="290187"/>
                  <a:pt x="277903" y="290187"/>
                </a:cubicBezTo>
                <a:close/>
                <a:moveTo>
                  <a:pt x="201703" y="235067"/>
                </a:moveTo>
                <a:cubicBezTo>
                  <a:pt x="196715" y="235067"/>
                  <a:pt x="192611" y="236361"/>
                  <a:pt x="189391" y="238950"/>
                </a:cubicBezTo>
                <a:cubicBezTo>
                  <a:pt x="186171" y="241539"/>
                  <a:pt x="183788" y="244932"/>
                  <a:pt x="182242" y="249131"/>
                </a:cubicBezTo>
                <a:cubicBezTo>
                  <a:pt x="180693" y="253330"/>
                  <a:pt x="179920" y="257860"/>
                  <a:pt x="179920" y="262722"/>
                </a:cubicBezTo>
                <a:cubicBezTo>
                  <a:pt x="179920" y="267584"/>
                  <a:pt x="180693" y="272098"/>
                  <a:pt x="182242" y="276265"/>
                </a:cubicBezTo>
                <a:cubicBezTo>
                  <a:pt x="183788" y="280432"/>
                  <a:pt x="186171" y="283795"/>
                  <a:pt x="189391" y="286352"/>
                </a:cubicBezTo>
                <a:cubicBezTo>
                  <a:pt x="192611" y="288909"/>
                  <a:pt x="196715" y="290187"/>
                  <a:pt x="201703" y="290187"/>
                </a:cubicBezTo>
                <a:cubicBezTo>
                  <a:pt x="206691" y="290187"/>
                  <a:pt x="210795" y="288909"/>
                  <a:pt x="214015" y="286352"/>
                </a:cubicBezTo>
                <a:cubicBezTo>
                  <a:pt x="217235" y="283795"/>
                  <a:pt x="219620" y="280432"/>
                  <a:pt x="221166" y="276265"/>
                </a:cubicBezTo>
                <a:cubicBezTo>
                  <a:pt x="222713" y="272098"/>
                  <a:pt x="223488" y="267584"/>
                  <a:pt x="223488" y="262722"/>
                </a:cubicBezTo>
                <a:cubicBezTo>
                  <a:pt x="223488" y="257860"/>
                  <a:pt x="222713" y="253330"/>
                  <a:pt x="221166" y="249131"/>
                </a:cubicBezTo>
                <a:cubicBezTo>
                  <a:pt x="219620" y="244932"/>
                  <a:pt x="217235" y="241539"/>
                  <a:pt x="214015" y="238950"/>
                </a:cubicBezTo>
                <a:cubicBezTo>
                  <a:pt x="210795" y="236361"/>
                  <a:pt x="206691" y="235067"/>
                  <a:pt x="201703" y="235067"/>
                </a:cubicBezTo>
                <a:close/>
                <a:moveTo>
                  <a:pt x="118251" y="235067"/>
                </a:moveTo>
                <a:cubicBezTo>
                  <a:pt x="113705" y="235067"/>
                  <a:pt x="109885" y="236211"/>
                  <a:pt x="106792" y="238500"/>
                </a:cubicBezTo>
                <a:cubicBezTo>
                  <a:pt x="103699" y="240789"/>
                  <a:pt x="101362" y="243977"/>
                  <a:pt x="99783" y="248066"/>
                </a:cubicBezTo>
                <a:cubicBezTo>
                  <a:pt x="98206" y="252154"/>
                  <a:pt x="97416" y="256913"/>
                  <a:pt x="97416" y="262343"/>
                </a:cubicBezTo>
                <a:cubicBezTo>
                  <a:pt x="97416" y="267836"/>
                  <a:pt x="98221" y="272674"/>
                  <a:pt x="99831" y="276857"/>
                </a:cubicBezTo>
                <a:cubicBezTo>
                  <a:pt x="101441" y="281040"/>
                  <a:pt x="103793" y="284307"/>
                  <a:pt x="106886" y="286659"/>
                </a:cubicBezTo>
                <a:cubicBezTo>
                  <a:pt x="109980" y="289011"/>
                  <a:pt x="113768" y="290187"/>
                  <a:pt x="118251" y="290187"/>
                </a:cubicBezTo>
                <a:cubicBezTo>
                  <a:pt x="122924" y="290187"/>
                  <a:pt x="126831" y="288948"/>
                  <a:pt x="129973" y="286470"/>
                </a:cubicBezTo>
                <a:cubicBezTo>
                  <a:pt x="133112" y="283992"/>
                  <a:pt x="135481" y="280645"/>
                  <a:pt x="137074" y="276431"/>
                </a:cubicBezTo>
                <a:cubicBezTo>
                  <a:pt x="138668" y="272216"/>
                  <a:pt x="139467" y="267520"/>
                  <a:pt x="139467" y="262343"/>
                </a:cubicBezTo>
                <a:cubicBezTo>
                  <a:pt x="139467" y="257229"/>
                  <a:pt x="138684" y="252612"/>
                  <a:pt x="137122" y="248492"/>
                </a:cubicBezTo>
                <a:cubicBezTo>
                  <a:pt x="135560" y="244372"/>
                  <a:pt x="133208" y="241105"/>
                  <a:pt x="130066" y="238689"/>
                </a:cubicBezTo>
                <a:cubicBezTo>
                  <a:pt x="126925" y="236274"/>
                  <a:pt x="122987" y="235067"/>
                  <a:pt x="118251" y="235067"/>
                </a:cubicBezTo>
                <a:close/>
                <a:moveTo>
                  <a:pt x="3601154" y="225975"/>
                </a:moveTo>
                <a:lnTo>
                  <a:pt x="3630893" y="225975"/>
                </a:lnTo>
                <a:cubicBezTo>
                  <a:pt x="3638721" y="225975"/>
                  <a:pt x="3644941" y="227743"/>
                  <a:pt x="3649550" y="231278"/>
                </a:cubicBezTo>
                <a:cubicBezTo>
                  <a:pt x="3654159" y="234814"/>
                  <a:pt x="3656464" y="239487"/>
                  <a:pt x="3656464" y="245295"/>
                </a:cubicBezTo>
                <a:cubicBezTo>
                  <a:pt x="3656464" y="249715"/>
                  <a:pt x="3655154" y="253133"/>
                  <a:pt x="3652533" y="255548"/>
                </a:cubicBezTo>
                <a:cubicBezTo>
                  <a:pt x="3649913" y="257963"/>
                  <a:pt x="3646551" y="259596"/>
                  <a:pt x="3642447" y="260449"/>
                </a:cubicBezTo>
                <a:cubicBezTo>
                  <a:pt x="3645130" y="260828"/>
                  <a:pt x="3647742" y="261775"/>
                  <a:pt x="3650284" y="263290"/>
                </a:cubicBezTo>
                <a:cubicBezTo>
                  <a:pt x="3652825" y="264805"/>
                  <a:pt x="3654933" y="266881"/>
                  <a:pt x="3656606" y="269517"/>
                </a:cubicBezTo>
                <a:cubicBezTo>
                  <a:pt x="3658279" y="272153"/>
                  <a:pt x="3659116" y="275381"/>
                  <a:pt x="3659116" y="279201"/>
                </a:cubicBezTo>
                <a:cubicBezTo>
                  <a:pt x="3659116" y="282926"/>
                  <a:pt x="3658169" y="286257"/>
                  <a:pt x="3656274" y="289193"/>
                </a:cubicBezTo>
                <a:cubicBezTo>
                  <a:pt x="3654380" y="292129"/>
                  <a:pt x="3651665" y="294449"/>
                  <a:pt x="3648130" y="296154"/>
                </a:cubicBezTo>
                <a:cubicBezTo>
                  <a:pt x="3644593" y="297859"/>
                  <a:pt x="3640363" y="298711"/>
                  <a:pt x="3635439" y="298711"/>
                </a:cubicBezTo>
                <a:lnTo>
                  <a:pt x="3601154" y="298711"/>
                </a:lnTo>
                <a:close/>
                <a:moveTo>
                  <a:pt x="3511289" y="225975"/>
                </a:moveTo>
                <a:lnTo>
                  <a:pt x="3541217" y="225975"/>
                </a:lnTo>
                <a:lnTo>
                  <a:pt x="3541217" y="298711"/>
                </a:lnTo>
                <a:lnTo>
                  <a:pt x="3530609" y="298711"/>
                </a:lnTo>
                <a:lnTo>
                  <a:pt x="3530609" y="269162"/>
                </a:lnTo>
                <a:lnTo>
                  <a:pt x="3511104" y="269162"/>
                </a:lnTo>
                <a:lnTo>
                  <a:pt x="3494241" y="298711"/>
                </a:lnTo>
                <a:lnTo>
                  <a:pt x="3482118" y="298711"/>
                </a:lnTo>
                <a:lnTo>
                  <a:pt x="3500129" y="267151"/>
                </a:lnTo>
                <a:lnTo>
                  <a:pt x="3497224" y="266557"/>
                </a:lnTo>
                <a:cubicBezTo>
                  <a:pt x="3493657" y="264821"/>
                  <a:pt x="3490911" y="262335"/>
                  <a:pt x="3488985" y="259099"/>
                </a:cubicBezTo>
                <a:cubicBezTo>
                  <a:pt x="3487059" y="255863"/>
                  <a:pt x="3486096" y="252020"/>
                  <a:pt x="3486096" y="247568"/>
                </a:cubicBezTo>
                <a:cubicBezTo>
                  <a:pt x="3486096" y="243085"/>
                  <a:pt x="3487106" y="239234"/>
                  <a:pt x="3489127" y="236014"/>
                </a:cubicBezTo>
                <a:cubicBezTo>
                  <a:pt x="3491147" y="232794"/>
                  <a:pt x="3494044" y="230316"/>
                  <a:pt x="3497816" y="228579"/>
                </a:cubicBezTo>
                <a:cubicBezTo>
                  <a:pt x="3501589" y="226843"/>
                  <a:pt x="3506080" y="225975"/>
                  <a:pt x="3511289" y="225975"/>
                </a:cubicBezTo>
                <a:close/>
                <a:moveTo>
                  <a:pt x="3296354" y="225975"/>
                </a:moveTo>
                <a:lnTo>
                  <a:pt x="3307529" y="225975"/>
                </a:lnTo>
                <a:lnTo>
                  <a:pt x="3307529" y="288293"/>
                </a:lnTo>
                <a:lnTo>
                  <a:pt x="3334995" y="288293"/>
                </a:lnTo>
                <a:lnTo>
                  <a:pt x="3334995" y="225975"/>
                </a:lnTo>
                <a:lnTo>
                  <a:pt x="3346171" y="225975"/>
                </a:lnTo>
                <a:lnTo>
                  <a:pt x="3346171" y="288293"/>
                </a:lnTo>
                <a:lnTo>
                  <a:pt x="3373257" y="288293"/>
                </a:lnTo>
                <a:lnTo>
                  <a:pt x="3373636" y="288293"/>
                </a:lnTo>
                <a:lnTo>
                  <a:pt x="3373636" y="225975"/>
                </a:lnTo>
                <a:lnTo>
                  <a:pt x="3384812" y="225975"/>
                </a:lnTo>
                <a:lnTo>
                  <a:pt x="3384812" y="288293"/>
                </a:lnTo>
                <a:lnTo>
                  <a:pt x="3395609" y="288293"/>
                </a:lnTo>
                <a:lnTo>
                  <a:pt x="3394283" y="319547"/>
                </a:lnTo>
                <a:lnTo>
                  <a:pt x="3382728" y="319547"/>
                </a:lnTo>
                <a:lnTo>
                  <a:pt x="3382728" y="298711"/>
                </a:lnTo>
                <a:lnTo>
                  <a:pt x="3373257" y="298711"/>
                </a:lnTo>
                <a:lnTo>
                  <a:pt x="3296354" y="298711"/>
                </a:lnTo>
                <a:close/>
                <a:moveTo>
                  <a:pt x="3044537" y="225975"/>
                </a:moveTo>
                <a:lnTo>
                  <a:pt x="3103635" y="225975"/>
                </a:lnTo>
                <a:lnTo>
                  <a:pt x="3103635" y="236393"/>
                </a:lnTo>
                <a:lnTo>
                  <a:pt x="3079768" y="236393"/>
                </a:lnTo>
                <a:lnTo>
                  <a:pt x="3079768" y="298711"/>
                </a:lnTo>
                <a:lnTo>
                  <a:pt x="3068593" y="298711"/>
                </a:lnTo>
                <a:lnTo>
                  <a:pt x="3068593" y="236393"/>
                </a:lnTo>
                <a:lnTo>
                  <a:pt x="3044537" y="236393"/>
                </a:lnTo>
                <a:close/>
                <a:moveTo>
                  <a:pt x="2606414" y="225975"/>
                </a:moveTo>
                <a:lnTo>
                  <a:pt x="2636342" y="225975"/>
                </a:lnTo>
                <a:lnTo>
                  <a:pt x="2636342" y="298711"/>
                </a:lnTo>
                <a:lnTo>
                  <a:pt x="2625734" y="298711"/>
                </a:lnTo>
                <a:lnTo>
                  <a:pt x="2625734" y="269162"/>
                </a:lnTo>
                <a:lnTo>
                  <a:pt x="2606229" y="269162"/>
                </a:lnTo>
                <a:lnTo>
                  <a:pt x="2589366" y="298711"/>
                </a:lnTo>
                <a:lnTo>
                  <a:pt x="2577243" y="298711"/>
                </a:lnTo>
                <a:lnTo>
                  <a:pt x="2595254" y="267151"/>
                </a:lnTo>
                <a:lnTo>
                  <a:pt x="2592349" y="266557"/>
                </a:lnTo>
                <a:cubicBezTo>
                  <a:pt x="2588782" y="264821"/>
                  <a:pt x="2586035" y="262335"/>
                  <a:pt x="2584110" y="259099"/>
                </a:cubicBezTo>
                <a:cubicBezTo>
                  <a:pt x="2582184" y="255863"/>
                  <a:pt x="2581221" y="252020"/>
                  <a:pt x="2581221" y="247568"/>
                </a:cubicBezTo>
                <a:cubicBezTo>
                  <a:pt x="2581221" y="243085"/>
                  <a:pt x="2582231" y="239234"/>
                  <a:pt x="2584252" y="236014"/>
                </a:cubicBezTo>
                <a:cubicBezTo>
                  <a:pt x="2586272" y="232794"/>
                  <a:pt x="2589169" y="230316"/>
                  <a:pt x="2592941" y="228579"/>
                </a:cubicBezTo>
                <a:cubicBezTo>
                  <a:pt x="2596714" y="226843"/>
                  <a:pt x="2601205" y="225975"/>
                  <a:pt x="2606414" y="225975"/>
                </a:cubicBezTo>
                <a:close/>
                <a:moveTo>
                  <a:pt x="2505779" y="225975"/>
                </a:moveTo>
                <a:lnTo>
                  <a:pt x="2516954" y="225975"/>
                </a:lnTo>
                <a:lnTo>
                  <a:pt x="2516954" y="282232"/>
                </a:lnTo>
                <a:lnTo>
                  <a:pt x="2551997" y="225975"/>
                </a:lnTo>
                <a:lnTo>
                  <a:pt x="2564877" y="225975"/>
                </a:lnTo>
                <a:lnTo>
                  <a:pt x="2564877" y="298711"/>
                </a:lnTo>
                <a:lnTo>
                  <a:pt x="2553702" y="298711"/>
                </a:lnTo>
                <a:lnTo>
                  <a:pt x="2553702" y="242454"/>
                </a:lnTo>
                <a:lnTo>
                  <a:pt x="2518849" y="298711"/>
                </a:lnTo>
                <a:lnTo>
                  <a:pt x="2505779" y="298711"/>
                </a:lnTo>
                <a:close/>
                <a:moveTo>
                  <a:pt x="2429579" y="225975"/>
                </a:moveTo>
                <a:lnTo>
                  <a:pt x="2440754" y="225975"/>
                </a:lnTo>
                <a:lnTo>
                  <a:pt x="2440754" y="257229"/>
                </a:lnTo>
                <a:lnTo>
                  <a:pt x="2475607" y="257229"/>
                </a:lnTo>
                <a:lnTo>
                  <a:pt x="2475607" y="225975"/>
                </a:lnTo>
                <a:lnTo>
                  <a:pt x="2486783" y="225975"/>
                </a:lnTo>
                <a:lnTo>
                  <a:pt x="2486783" y="298711"/>
                </a:lnTo>
                <a:lnTo>
                  <a:pt x="2475607" y="298711"/>
                </a:lnTo>
                <a:lnTo>
                  <a:pt x="2475607" y="267647"/>
                </a:lnTo>
                <a:lnTo>
                  <a:pt x="2440754" y="267647"/>
                </a:lnTo>
                <a:lnTo>
                  <a:pt x="2440754" y="298711"/>
                </a:lnTo>
                <a:lnTo>
                  <a:pt x="2429579" y="298711"/>
                </a:lnTo>
                <a:close/>
                <a:moveTo>
                  <a:pt x="2277179" y="225975"/>
                </a:moveTo>
                <a:lnTo>
                  <a:pt x="2334383" y="225975"/>
                </a:lnTo>
                <a:lnTo>
                  <a:pt x="2334383" y="298711"/>
                </a:lnTo>
                <a:lnTo>
                  <a:pt x="2323207" y="298711"/>
                </a:lnTo>
                <a:lnTo>
                  <a:pt x="2323207" y="236393"/>
                </a:lnTo>
                <a:lnTo>
                  <a:pt x="2288354" y="236393"/>
                </a:lnTo>
                <a:lnTo>
                  <a:pt x="2288354" y="298711"/>
                </a:lnTo>
                <a:lnTo>
                  <a:pt x="2277179" y="298711"/>
                </a:lnTo>
                <a:close/>
                <a:moveTo>
                  <a:pt x="2172404" y="225975"/>
                </a:moveTo>
                <a:lnTo>
                  <a:pt x="2176760" y="225975"/>
                </a:lnTo>
                <a:lnTo>
                  <a:pt x="2183579" y="225975"/>
                </a:lnTo>
                <a:lnTo>
                  <a:pt x="2187178" y="225975"/>
                </a:lnTo>
                <a:lnTo>
                  <a:pt x="2212181" y="283558"/>
                </a:lnTo>
                <a:lnTo>
                  <a:pt x="2237563" y="225975"/>
                </a:lnTo>
                <a:lnTo>
                  <a:pt x="2240784" y="225975"/>
                </a:lnTo>
                <a:lnTo>
                  <a:pt x="2248171" y="225975"/>
                </a:lnTo>
                <a:lnTo>
                  <a:pt x="2251959" y="225975"/>
                </a:lnTo>
                <a:lnTo>
                  <a:pt x="2251959" y="298711"/>
                </a:lnTo>
                <a:lnTo>
                  <a:pt x="2240784" y="298711"/>
                </a:lnTo>
                <a:lnTo>
                  <a:pt x="2240784" y="243063"/>
                </a:lnTo>
                <a:lnTo>
                  <a:pt x="2216727" y="298711"/>
                </a:lnTo>
                <a:lnTo>
                  <a:pt x="2207635" y="298711"/>
                </a:lnTo>
                <a:lnTo>
                  <a:pt x="2183579" y="242039"/>
                </a:lnTo>
                <a:lnTo>
                  <a:pt x="2183579" y="298711"/>
                </a:lnTo>
                <a:lnTo>
                  <a:pt x="2172404" y="298711"/>
                </a:lnTo>
                <a:close/>
                <a:moveTo>
                  <a:pt x="2020004" y="225975"/>
                </a:moveTo>
                <a:lnTo>
                  <a:pt x="2031179" y="225975"/>
                </a:lnTo>
                <a:lnTo>
                  <a:pt x="2031179" y="257608"/>
                </a:lnTo>
                <a:lnTo>
                  <a:pt x="2038567" y="257608"/>
                </a:lnTo>
                <a:lnTo>
                  <a:pt x="2064706" y="225975"/>
                </a:lnTo>
                <a:lnTo>
                  <a:pt x="2079102" y="225975"/>
                </a:lnTo>
                <a:lnTo>
                  <a:pt x="2049742" y="261017"/>
                </a:lnTo>
                <a:lnTo>
                  <a:pt x="2079481" y="298711"/>
                </a:lnTo>
                <a:lnTo>
                  <a:pt x="2065085" y="298711"/>
                </a:lnTo>
                <a:lnTo>
                  <a:pt x="2041219" y="268025"/>
                </a:lnTo>
                <a:lnTo>
                  <a:pt x="2031179" y="268025"/>
                </a:lnTo>
                <a:lnTo>
                  <a:pt x="2031179" y="298711"/>
                </a:lnTo>
                <a:lnTo>
                  <a:pt x="2020004" y="298711"/>
                </a:lnTo>
                <a:close/>
                <a:moveTo>
                  <a:pt x="1939664" y="225975"/>
                </a:moveTo>
                <a:lnTo>
                  <a:pt x="1969592" y="225975"/>
                </a:lnTo>
                <a:lnTo>
                  <a:pt x="1969592" y="298711"/>
                </a:lnTo>
                <a:lnTo>
                  <a:pt x="1958984" y="298711"/>
                </a:lnTo>
                <a:lnTo>
                  <a:pt x="1958984" y="269162"/>
                </a:lnTo>
                <a:lnTo>
                  <a:pt x="1939479" y="269162"/>
                </a:lnTo>
                <a:lnTo>
                  <a:pt x="1922616" y="298711"/>
                </a:lnTo>
                <a:lnTo>
                  <a:pt x="1910493" y="298711"/>
                </a:lnTo>
                <a:lnTo>
                  <a:pt x="1928504" y="267151"/>
                </a:lnTo>
                <a:lnTo>
                  <a:pt x="1925599" y="266557"/>
                </a:lnTo>
                <a:cubicBezTo>
                  <a:pt x="1922032" y="264821"/>
                  <a:pt x="1919285" y="262335"/>
                  <a:pt x="1917360" y="259099"/>
                </a:cubicBezTo>
                <a:cubicBezTo>
                  <a:pt x="1915434" y="255863"/>
                  <a:pt x="1914471" y="252020"/>
                  <a:pt x="1914471" y="247568"/>
                </a:cubicBezTo>
                <a:cubicBezTo>
                  <a:pt x="1914471" y="243085"/>
                  <a:pt x="1915482" y="239234"/>
                  <a:pt x="1917502" y="236014"/>
                </a:cubicBezTo>
                <a:cubicBezTo>
                  <a:pt x="1919522" y="232794"/>
                  <a:pt x="1922419" y="230316"/>
                  <a:pt x="1926191" y="228579"/>
                </a:cubicBezTo>
                <a:cubicBezTo>
                  <a:pt x="1929964" y="226843"/>
                  <a:pt x="1934455" y="225975"/>
                  <a:pt x="1939664" y="225975"/>
                </a:cubicBezTo>
                <a:close/>
                <a:moveTo>
                  <a:pt x="1762829" y="225975"/>
                </a:moveTo>
                <a:lnTo>
                  <a:pt x="1774004" y="225975"/>
                </a:lnTo>
                <a:lnTo>
                  <a:pt x="1774004" y="257229"/>
                </a:lnTo>
                <a:lnTo>
                  <a:pt x="1808857" y="257229"/>
                </a:lnTo>
                <a:lnTo>
                  <a:pt x="1808857" y="225975"/>
                </a:lnTo>
                <a:lnTo>
                  <a:pt x="1820033" y="225975"/>
                </a:lnTo>
                <a:lnTo>
                  <a:pt x="1820033" y="298711"/>
                </a:lnTo>
                <a:lnTo>
                  <a:pt x="1808857" y="298711"/>
                </a:lnTo>
                <a:lnTo>
                  <a:pt x="1808857" y="267647"/>
                </a:lnTo>
                <a:lnTo>
                  <a:pt x="1774004" y="267647"/>
                </a:lnTo>
                <a:lnTo>
                  <a:pt x="1774004" y="298711"/>
                </a:lnTo>
                <a:lnTo>
                  <a:pt x="1762829" y="298711"/>
                </a:lnTo>
                <a:close/>
                <a:moveTo>
                  <a:pt x="1610429" y="225975"/>
                </a:moveTo>
                <a:lnTo>
                  <a:pt x="1621604" y="225975"/>
                </a:lnTo>
                <a:lnTo>
                  <a:pt x="1621604" y="282232"/>
                </a:lnTo>
                <a:lnTo>
                  <a:pt x="1656647" y="225975"/>
                </a:lnTo>
                <a:lnTo>
                  <a:pt x="1669527" y="225975"/>
                </a:lnTo>
                <a:lnTo>
                  <a:pt x="1669527" y="298711"/>
                </a:lnTo>
                <a:lnTo>
                  <a:pt x="1658351" y="298711"/>
                </a:lnTo>
                <a:lnTo>
                  <a:pt x="1658351" y="242454"/>
                </a:lnTo>
                <a:lnTo>
                  <a:pt x="1623499" y="298711"/>
                </a:lnTo>
                <a:lnTo>
                  <a:pt x="1610429" y="298711"/>
                </a:lnTo>
                <a:close/>
                <a:moveTo>
                  <a:pt x="1534229" y="225975"/>
                </a:moveTo>
                <a:lnTo>
                  <a:pt x="1563967" y="225975"/>
                </a:lnTo>
                <a:cubicBezTo>
                  <a:pt x="1571797" y="225975"/>
                  <a:pt x="1578016" y="227743"/>
                  <a:pt x="1582625" y="231278"/>
                </a:cubicBezTo>
                <a:cubicBezTo>
                  <a:pt x="1587234" y="234814"/>
                  <a:pt x="1589539" y="239487"/>
                  <a:pt x="1589539" y="245295"/>
                </a:cubicBezTo>
                <a:cubicBezTo>
                  <a:pt x="1589539" y="249715"/>
                  <a:pt x="1588229" y="253133"/>
                  <a:pt x="1585608" y="255548"/>
                </a:cubicBezTo>
                <a:cubicBezTo>
                  <a:pt x="1582988" y="257963"/>
                  <a:pt x="1579626" y="259596"/>
                  <a:pt x="1575522" y="260449"/>
                </a:cubicBezTo>
                <a:cubicBezTo>
                  <a:pt x="1578205" y="260828"/>
                  <a:pt x="1580818" y="261775"/>
                  <a:pt x="1583359" y="263290"/>
                </a:cubicBezTo>
                <a:cubicBezTo>
                  <a:pt x="1585900" y="264805"/>
                  <a:pt x="1588007" y="266881"/>
                  <a:pt x="1589681" y="269517"/>
                </a:cubicBezTo>
                <a:cubicBezTo>
                  <a:pt x="1591354" y="272153"/>
                  <a:pt x="1592190" y="275381"/>
                  <a:pt x="1592190" y="279201"/>
                </a:cubicBezTo>
                <a:cubicBezTo>
                  <a:pt x="1592190" y="282926"/>
                  <a:pt x="1591243" y="286257"/>
                  <a:pt x="1589349" y="289193"/>
                </a:cubicBezTo>
                <a:cubicBezTo>
                  <a:pt x="1587455" y="292129"/>
                  <a:pt x="1584740" y="294449"/>
                  <a:pt x="1581204" y="296154"/>
                </a:cubicBezTo>
                <a:cubicBezTo>
                  <a:pt x="1577669" y="297859"/>
                  <a:pt x="1573438" y="298711"/>
                  <a:pt x="1568513" y="298711"/>
                </a:cubicBezTo>
                <a:lnTo>
                  <a:pt x="1534229" y="298711"/>
                </a:lnTo>
                <a:close/>
                <a:moveTo>
                  <a:pt x="1206239" y="225975"/>
                </a:moveTo>
                <a:lnTo>
                  <a:pt x="1236167" y="225975"/>
                </a:lnTo>
                <a:lnTo>
                  <a:pt x="1236167" y="298711"/>
                </a:lnTo>
                <a:lnTo>
                  <a:pt x="1225559" y="298711"/>
                </a:lnTo>
                <a:lnTo>
                  <a:pt x="1225559" y="269162"/>
                </a:lnTo>
                <a:lnTo>
                  <a:pt x="1206054" y="269162"/>
                </a:lnTo>
                <a:lnTo>
                  <a:pt x="1189191" y="298711"/>
                </a:lnTo>
                <a:lnTo>
                  <a:pt x="1177068" y="298711"/>
                </a:lnTo>
                <a:lnTo>
                  <a:pt x="1195079" y="267151"/>
                </a:lnTo>
                <a:lnTo>
                  <a:pt x="1192174" y="266557"/>
                </a:lnTo>
                <a:cubicBezTo>
                  <a:pt x="1188607" y="264821"/>
                  <a:pt x="1185860" y="262335"/>
                  <a:pt x="1183935" y="259099"/>
                </a:cubicBezTo>
                <a:cubicBezTo>
                  <a:pt x="1182009" y="255863"/>
                  <a:pt x="1181046" y="252020"/>
                  <a:pt x="1181046" y="247568"/>
                </a:cubicBezTo>
                <a:cubicBezTo>
                  <a:pt x="1181046" y="243085"/>
                  <a:pt x="1182056" y="239234"/>
                  <a:pt x="1184077" y="236014"/>
                </a:cubicBezTo>
                <a:cubicBezTo>
                  <a:pt x="1186097" y="232794"/>
                  <a:pt x="1188994" y="230316"/>
                  <a:pt x="1192766" y="228579"/>
                </a:cubicBezTo>
                <a:cubicBezTo>
                  <a:pt x="1196539" y="226843"/>
                  <a:pt x="1201030" y="225975"/>
                  <a:pt x="1206239" y="225975"/>
                </a:cubicBezTo>
                <a:close/>
                <a:moveTo>
                  <a:pt x="1029404" y="225975"/>
                </a:moveTo>
                <a:lnTo>
                  <a:pt x="1040579" y="225975"/>
                </a:lnTo>
                <a:lnTo>
                  <a:pt x="1040579" y="257229"/>
                </a:lnTo>
                <a:lnTo>
                  <a:pt x="1075432" y="257229"/>
                </a:lnTo>
                <a:lnTo>
                  <a:pt x="1075432" y="225975"/>
                </a:lnTo>
                <a:lnTo>
                  <a:pt x="1086608" y="225975"/>
                </a:lnTo>
                <a:lnTo>
                  <a:pt x="1086608" y="298711"/>
                </a:lnTo>
                <a:lnTo>
                  <a:pt x="1075432" y="298711"/>
                </a:lnTo>
                <a:lnTo>
                  <a:pt x="1075432" y="267647"/>
                </a:lnTo>
                <a:lnTo>
                  <a:pt x="1040579" y="267647"/>
                </a:lnTo>
                <a:lnTo>
                  <a:pt x="1040579" y="298711"/>
                </a:lnTo>
                <a:lnTo>
                  <a:pt x="1029404" y="298711"/>
                </a:lnTo>
                <a:close/>
                <a:moveTo>
                  <a:pt x="953204" y="225975"/>
                </a:moveTo>
                <a:lnTo>
                  <a:pt x="964379" y="225975"/>
                </a:lnTo>
                <a:lnTo>
                  <a:pt x="964379" y="252304"/>
                </a:lnTo>
                <a:lnTo>
                  <a:pt x="983700" y="252304"/>
                </a:lnTo>
                <a:cubicBezTo>
                  <a:pt x="992224" y="252304"/>
                  <a:pt x="998743" y="254466"/>
                  <a:pt x="1003257" y="258791"/>
                </a:cubicBezTo>
                <a:cubicBezTo>
                  <a:pt x="1007772" y="263116"/>
                  <a:pt x="1010029" y="268594"/>
                  <a:pt x="1010029" y="275223"/>
                </a:cubicBezTo>
                <a:cubicBezTo>
                  <a:pt x="1010029" y="279580"/>
                  <a:pt x="1009019" y="283534"/>
                  <a:pt x="1006998" y="287086"/>
                </a:cubicBezTo>
                <a:cubicBezTo>
                  <a:pt x="1004978" y="290637"/>
                  <a:pt x="1002010" y="293463"/>
                  <a:pt x="998096" y="295562"/>
                </a:cubicBezTo>
                <a:cubicBezTo>
                  <a:pt x="994181" y="297661"/>
                  <a:pt x="989383" y="298711"/>
                  <a:pt x="983700" y="298711"/>
                </a:cubicBezTo>
                <a:lnTo>
                  <a:pt x="953204" y="298711"/>
                </a:lnTo>
                <a:close/>
                <a:moveTo>
                  <a:pt x="886664" y="225975"/>
                </a:moveTo>
                <a:lnTo>
                  <a:pt x="935155" y="225975"/>
                </a:lnTo>
                <a:lnTo>
                  <a:pt x="935155" y="298711"/>
                </a:lnTo>
                <a:lnTo>
                  <a:pt x="923979" y="298711"/>
                </a:lnTo>
                <a:lnTo>
                  <a:pt x="923979" y="236393"/>
                </a:lnTo>
                <a:lnTo>
                  <a:pt x="897271" y="236393"/>
                </a:lnTo>
                <a:lnTo>
                  <a:pt x="896135" y="262343"/>
                </a:lnTo>
                <a:cubicBezTo>
                  <a:pt x="895882" y="268310"/>
                  <a:pt x="895354" y="273558"/>
                  <a:pt x="894549" y="278088"/>
                </a:cubicBezTo>
                <a:cubicBezTo>
                  <a:pt x="893744" y="282619"/>
                  <a:pt x="892528" y="286415"/>
                  <a:pt x="890902" y="289477"/>
                </a:cubicBezTo>
                <a:cubicBezTo>
                  <a:pt x="889276" y="292539"/>
                  <a:pt x="887122" y="294844"/>
                  <a:pt x="884438" y="296391"/>
                </a:cubicBezTo>
                <a:cubicBezTo>
                  <a:pt x="881755" y="297938"/>
                  <a:pt x="878393" y="298711"/>
                  <a:pt x="874352" y="298711"/>
                </a:cubicBezTo>
                <a:lnTo>
                  <a:pt x="870564" y="298711"/>
                </a:lnTo>
                <a:lnTo>
                  <a:pt x="870564" y="288293"/>
                </a:lnTo>
                <a:lnTo>
                  <a:pt x="873215" y="288293"/>
                </a:lnTo>
                <a:cubicBezTo>
                  <a:pt x="875394" y="288293"/>
                  <a:pt x="877209" y="287859"/>
                  <a:pt x="878661" y="286991"/>
                </a:cubicBezTo>
                <a:cubicBezTo>
                  <a:pt x="880113" y="286123"/>
                  <a:pt x="881289" y="284592"/>
                  <a:pt x="882189" y="282398"/>
                </a:cubicBezTo>
                <a:cubicBezTo>
                  <a:pt x="883089" y="280203"/>
                  <a:pt x="883783" y="277141"/>
                  <a:pt x="884273" y="273211"/>
                </a:cubicBezTo>
                <a:cubicBezTo>
                  <a:pt x="884762" y="269280"/>
                  <a:pt x="885117" y="264269"/>
                  <a:pt x="885338" y="258176"/>
                </a:cubicBezTo>
                <a:close/>
                <a:moveTo>
                  <a:pt x="724604" y="225975"/>
                </a:moveTo>
                <a:lnTo>
                  <a:pt x="735779" y="225975"/>
                </a:lnTo>
                <a:lnTo>
                  <a:pt x="735779" y="257229"/>
                </a:lnTo>
                <a:lnTo>
                  <a:pt x="770632" y="257229"/>
                </a:lnTo>
                <a:lnTo>
                  <a:pt x="770632" y="225975"/>
                </a:lnTo>
                <a:lnTo>
                  <a:pt x="781808" y="225975"/>
                </a:lnTo>
                <a:lnTo>
                  <a:pt x="781808" y="298711"/>
                </a:lnTo>
                <a:lnTo>
                  <a:pt x="770632" y="298711"/>
                </a:lnTo>
                <a:lnTo>
                  <a:pt x="770632" y="267647"/>
                </a:lnTo>
                <a:lnTo>
                  <a:pt x="735779" y="267647"/>
                </a:lnTo>
                <a:lnTo>
                  <a:pt x="735779" y="298711"/>
                </a:lnTo>
                <a:lnTo>
                  <a:pt x="724604" y="298711"/>
                </a:lnTo>
                <a:close/>
                <a:moveTo>
                  <a:pt x="572204" y="225975"/>
                </a:moveTo>
                <a:lnTo>
                  <a:pt x="583379" y="225975"/>
                </a:lnTo>
                <a:lnTo>
                  <a:pt x="583379" y="282232"/>
                </a:lnTo>
                <a:lnTo>
                  <a:pt x="618422" y="225975"/>
                </a:lnTo>
                <a:lnTo>
                  <a:pt x="631302" y="225975"/>
                </a:lnTo>
                <a:lnTo>
                  <a:pt x="631302" y="298711"/>
                </a:lnTo>
                <a:lnTo>
                  <a:pt x="620126" y="298711"/>
                </a:lnTo>
                <a:lnTo>
                  <a:pt x="620126" y="242454"/>
                </a:lnTo>
                <a:lnTo>
                  <a:pt x="585274" y="298711"/>
                </a:lnTo>
                <a:lnTo>
                  <a:pt x="572204" y="298711"/>
                </a:lnTo>
                <a:close/>
                <a:moveTo>
                  <a:pt x="10229" y="225975"/>
                </a:moveTo>
                <a:lnTo>
                  <a:pt x="67434" y="225975"/>
                </a:lnTo>
                <a:lnTo>
                  <a:pt x="67434" y="298711"/>
                </a:lnTo>
                <a:lnTo>
                  <a:pt x="56257" y="298711"/>
                </a:lnTo>
                <a:lnTo>
                  <a:pt x="56257" y="236393"/>
                </a:lnTo>
                <a:lnTo>
                  <a:pt x="21406" y="236393"/>
                </a:lnTo>
                <a:lnTo>
                  <a:pt x="21406" y="298711"/>
                </a:lnTo>
                <a:lnTo>
                  <a:pt x="10229" y="298711"/>
                </a:lnTo>
                <a:close/>
                <a:moveTo>
                  <a:pt x="4078189" y="225028"/>
                </a:moveTo>
                <a:cubicBezTo>
                  <a:pt x="4081977" y="225028"/>
                  <a:pt x="4085718" y="225659"/>
                  <a:pt x="4089411" y="226922"/>
                </a:cubicBezTo>
                <a:cubicBezTo>
                  <a:pt x="4093105" y="228185"/>
                  <a:pt x="4096467" y="230229"/>
                  <a:pt x="4099498" y="233054"/>
                </a:cubicBezTo>
                <a:cubicBezTo>
                  <a:pt x="4102529" y="235880"/>
                  <a:pt x="4104944" y="239613"/>
                  <a:pt x="4106743" y="244254"/>
                </a:cubicBezTo>
                <a:cubicBezTo>
                  <a:pt x="4108543" y="248894"/>
                  <a:pt x="4109443" y="254608"/>
                  <a:pt x="4109443" y="261396"/>
                </a:cubicBezTo>
                <a:lnTo>
                  <a:pt x="4109443" y="266131"/>
                </a:lnTo>
                <a:lnTo>
                  <a:pt x="4056906" y="266131"/>
                </a:lnTo>
                <a:lnTo>
                  <a:pt x="4059460" y="278562"/>
                </a:lnTo>
                <a:cubicBezTo>
                  <a:pt x="4061370" y="282366"/>
                  <a:pt x="4064030" y="285255"/>
                  <a:pt x="4067439" y="287228"/>
                </a:cubicBezTo>
                <a:cubicBezTo>
                  <a:pt x="4070849" y="289201"/>
                  <a:pt x="4074811" y="290187"/>
                  <a:pt x="4079325" y="290187"/>
                </a:cubicBezTo>
                <a:cubicBezTo>
                  <a:pt x="4082261" y="290187"/>
                  <a:pt x="4084921" y="289769"/>
                  <a:pt x="4087304" y="288932"/>
                </a:cubicBezTo>
                <a:cubicBezTo>
                  <a:pt x="4089688" y="288096"/>
                  <a:pt x="4091748" y="286833"/>
                  <a:pt x="4093484" y="285144"/>
                </a:cubicBezTo>
                <a:cubicBezTo>
                  <a:pt x="4095220" y="283455"/>
                  <a:pt x="4096562" y="281348"/>
                  <a:pt x="4097509" y="278822"/>
                </a:cubicBezTo>
                <a:lnTo>
                  <a:pt x="4108306" y="281853"/>
                </a:lnTo>
                <a:cubicBezTo>
                  <a:pt x="4107169" y="285515"/>
                  <a:pt x="4105259" y="288727"/>
                  <a:pt x="4102576" y="291490"/>
                </a:cubicBezTo>
                <a:cubicBezTo>
                  <a:pt x="4099893" y="294252"/>
                  <a:pt x="4096578" y="296399"/>
                  <a:pt x="4092632" y="297930"/>
                </a:cubicBezTo>
                <a:cubicBezTo>
                  <a:pt x="4088685" y="299461"/>
                  <a:pt x="4084250" y="300226"/>
                  <a:pt x="4079325" y="300226"/>
                </a:cubicBezTo>
                <a:cubicBezTo>
                  <a:pt x="4072317" y="300226"/>
                  <a:pt x="4066279" y="298672"/>
                  <a:pt x="4061212" y="295562"/>
                </a:cubicBezTo>
                <a:cubicBezTo>
                  <a:pt x="4056145" y="292452"/>
                  <a:pt x="4052246" y="288096"/>
                  <a:pt x="4049515" y="282492"/>
                </a:cubicBezTo>
                <a:cubicBezTo>
                  <a:pt x="4046785" y="276889"/>
                  <a:pt x="4045419" y="270362"/>
                  <a:pt x="4045419" y="262911"/>
                </a:cubicBezTo>
                <a:cubicBezTo>
                  <a:pt x="4045419" y="255461"/>
                  <a:pt x="4046785" y="248886"/>
                  <a:pt x="4049515" y="243188"/>
                </a:cubicBezTo>
                <a:cubicBezTo>
                  <a:pt x="4052246" y="237490"/>
                  <a:pt x="4056066" y="233038"/>
                  <a:pt x="4060975" y="229834"/>
                </a:cubicBezTo>
                <a:cubicBezTo>
                  <a:pt x="4065884" y="226630"/>
                  <a:pt x="4071622" y="225028"/>
                  <a:pt x="4078189" y="225028"/>
                </a:cubicBezTo>
                <a:close/>
                <a:moveTo>
                  <a:pt x="3996252" y="225028"/>
                </a:moveTo>
                <a:cubicBezTo>
                  <a:pt x="4002376" y="225028"/>
                  <a:pt x="4007775" y="226559"/>
                  <a:pt x="4012447" y="229621"/>
                </a:cubicBezTo>
                <a:cubicBezTo>
                  <a:pt x="4017119" y="232683"/>
                  <a:pt x="4020766" y="237024"/>
                  <a:pt x="4023386" y="242644"/>
                </a:cubicBezTo>
                <a:cubicBezTo>
                  <a:pt x="4026006" y="248263"/>
                  <a:pt x="4027317" y="254893"/>
                  <a:pt x="4027317" y="262532"/>
                </a:cubicBezTo>
                <a:cubicBezTo>
                  <a:pt x="4027317" y="270235"/>
                  <a:pt x="4026006" y="276904"/>
                  <a:pt x="4023386" y="282540"/>
                </a:cubicBezTo>
                <a:cubicBezTo>
                  <a:pt x="4020766" y="288175"/>
                  <a:pt x="4017135" y="292531"/>
                  <a:pt x="4012495" y="295609"/>
                </a:cubicBezTo>
                <a:cubicBezTo>
                  <a:pt x="4007854" y="298687"/>
                  <a:pt x="4002503" y="300226"/>
                  <a:pt x="3996441" y="300226"/>
                </a:cubicBezTo>
                <a:cubicBezTo>
                  <a:pt x="3991769" y="300226"/>
                  <a:pt x="3988028" y="299445"/>
                  <a:pt x="3985218" y="297882"/>
                </a:cubicBezTo>
                <a:cubicBezTo>
                  <a:pt x="3982409" y="296320"/>
                  <a:pt x="3980246" y="294536"/>
                  <a:pt x="3978731" y="292531"/>
                </a:cubicBezTo>
                <a:cubicBezTo>
                  <a:pt x="3977216" y="290527"/>
                  <a:pt x="3976047" y="288861"/>
                  <a:pt x="3975227" y="287535"/>
                </a:cubicBezTo>
                <a:lnTo>
                  <a:pt x="3974279" y="287535"/>
                </a:lnTo>
                <a:lnTo>
                  <a:pt x="3974279" y="325987"/>
                </a:lnTo>
                <a:lnTo>
                  <a:pt x="3963104" y="325987"/>
                </a:lnTo>
                <a:lnTo>
                  <a:pt x="3963104" y="225975"/>
                </a:lnTo>
                <a:lnTo>
                  <a:pt x="3973901" y="225975"/>
                </a:lnTo>
                <a:lnTo>
                  <a:pt x="3973901" y="237529"/>
                </a:lnTo>
                <a:lnTo>
                  <a:pt x="3975227" y="237529"/>
                </a:lnTo>
                <a:cubicBezTo>
                  <a:pt x="3976047" y="236266"/>
                  <a:pt x="3977192" y="234649"/>
                  <a:pt x="3978660" y="232675"/>
                </a:cubicBezTo>
                <a:cubicBezTo>
                  <a:pt x="3980128" y="230702"/>
                  <a:pt x="3982243" y="228934"/>
                  <a:pt x="3985005" y="227372"/>
                </a:cubicBezTo>
                <a:cubicBezTo>
                  <a:pt x="3987768" y="225809"/>
                  <a:pt x="3991517" y="225028"/>
                  <a:pt x="3996252" y="225028"/>
                </a:cubicBezTo>
                <a:close/>
                <a:moveTo>
                  <a:pt x="3916264" y="225028"/>
                </a:moveTo>
                <a:cubicBezTo>
                  <a:pt x="3920052" y="225028"/>
                  <a:pt x="3923793" y="225659"/>
                  <a:pt x="3927486" y="226922"/>
                </a:cubicBezTo>
                <a:cubicBezTo>
                  <a:pt x="3931180" y="228185"/>
                  <a:pt x="3934542" y="230229"/>
                  <a:pt x="3937573" y="233054"/>
                </a:cubicBezTo>
                <a:cubicBezTo>
                  <a:pt x="3940604" y="235880"/>
                  <a:pt x="3943019" y="239613"/>
                  <a:pt x="3944818" y="244254"/>
                </a:cubicBezTo>
                <a:cubicBezTo>
                  <a:pt x="3946617" y="248894"/>
                  <a:pt x="3947517" y="254608"/>
                  <a:pt x="3947517" y="261396"/>
                </a:cubicBezTo>
                <a:lnTo>
                  <a:pt x="3947517" y="266131"/>
                </a:lnTo>
                <a:lnTo>
                  <a:pt x="3894981" y="266131"/>
                </a:lnTo>
                <a:lnTo>
                  <a:pt x="3897535" y="278562"/>
                </a:lnTo>
                <a:cubicBezTo>
                  <a:pt x="3899445" y="282366"/>
                  <a:pt x="3902105" y="285255"/>
                  <a:pt x="3905514" y="287228"/>
                </a:cubicBezTo>
                <a:cubicBezTo>
                  <a:pt x="3908924" y="289201"/>
                  <a:pt x="3912886" y="290187"/>
                  <a:pt x="3917400" y="290187"/>
                </a:cubicBezTo>
                <a:cubicBezTo>
                  <a:pt x="3920336" y="290187"/>
                  <a:pt x="3922996" y="289769"/>
                  <a:pt x="3925379" y="288932"/>
                </a:cubicBezTo>
                <a:cubicBezTo>
                  <a:pt x="3927763" y="288096"/>
                  <a:pt x="3929823" y="286833"/>
                  <a:pt x="3931559" y="285144"/>
                </a:cubicBezTo>
                <a:cubicBezTo>
                  <a:pt x="3933295" y="283455"/>
                  <a:pt x="3934637" y="281348"/>
                  <a:pt x="3935584" y="278822"/>
                </a:cubicBezTo>
                <a:lnTo>
                  <a:pt x="3946381" y="281853"/>
                </a:lnTo>
                <a:cubicBezTo>
                  <a:pt x="3945244" y="285515"/>
                  <a:pt x="3943335" y="288727"/>
                  <a:pt x="3940651" y="291490"/>
                </a:cubicBezTo>
                <a:cubicBezTo>
                  <a:pt x="3937968" y="294252"/>
                  <a:pt x="3934653" y="296399"/>
                  <a:pt x="3930707" y="297930"/>
                </a:cubicBezTo>
                <a:cubicBezTo>
                  <a:pt x="3926761" y="299461"/>
                  <a:pt x="3922325" y="300226"/>
                  <a:pt x="3917400" y="300226"/>
                </a:cubicBezTo>
                <a:cubicBezTo>
                  <a:pt x="3910392" y="300226"/>
                  <a:pt x="3904354" y="298672"/>
                  <a:pt x="3899287" y="295562"/>
                </a:cubicBezTo>
                <a:cubicBezTo>
                  <a:pt x="3894220" y="292452"/>
                  <a:pt x="3890321" y="288096"/>
                  <a:pt x="3887590" y="282492"/>
                </a:cubicBezTo>
                <a:cubicBezTo>
                  <a:pt x="3884860" y="276889"/>
                  <a:pt x="3883494" y="270362"/>
                  <a:pt x="3883494" y="262911"/>
                </a:cubicBezTo>
                <a:cubicBezTo>
                  <a:pt x="3883494" y="255461"/>
                  <a:pt x="3884860" y="248886"/>
                  <a:pt x="3887590" y="243188"/>
                </a:cubicBezTo>
                <a:cubicBezTo>
                  <a:pt x="3890321" y="237490"/>
                  <a:pt x="3894141" y="233038"/>
                  <a:pt x="3899050" y="229834"/>
                </a:cubicBezTo>
                <a:cubicBezTo>
                  <a:pt x="3903959" y="226630"/>
                  <a:pt x="3909697" y="225028"/>
                  <a:pt x="3916264" y="225028"/>
                </a:cubicBezTo>
                <a:close/>
                <a:moveTo>
                  <a:pt x="3744814" y="225028"/>
                </a:moveTo>
                <a:cubicBezTo>
                  <a:pt x="3749928" y="225028"/>
                  <a:pt x="3754537" y="225975"/>
                  <a:pt x="3758641" y="227869"/>
                </a:cubicBezTo>
                <a:cubicBezTo>
                  <a:pt x="3762745" y="229763"/>
                  <a:pt x="3766107" y="232415"/>
                  <a:pt x="3768727" y="235824"/>
                </a:cubicBezTo>
                <a:cubicBezTo>
                  <a:pt x="3771348" y="239234"/>
                  <a:pt x="3772973" y="243212"/>
                  <a:pt x="3773605" y="247758"/>
                </a:cubicBezTo>
                <a:lnTo>
                  <a:pt x="3762429" y="247758"/>
                </a:lnTo>
                <a:cubicBezTo>
                  <a:pt x="3761577" y="244443"/>
                  <a:pt x="3759691" y="241499"/>
                  <a:pt x="3756770" y="238926"/>
                </a:cubicBezTo>
                <a:cubicBezTo>
                  <a:pt x="3753850" y="236353"/>
                  <a:pt x="3749928" y="235067"/>
                  <a:pt x="3745003" y="235067"/>
                </a:cubicBezTo>
                <a:cubicBezTo>
                  <a:pt x="3740646" y="235067"/>
                  <a:pt x="3736834" y="236195"/>
                  <a:pt x="3733567" y="238453"/>
                </a:cubicBezTo>
                <a:cubicBezTo>
                  <a:pt x="3730299" y="240710"/>
                  <a:pt x="3727758" y="243883"/>
                  <a:pt x="3725943" y="247971"/>
                </a:cubicBezTo>
                <a:cubicBezTo>
                  <a:pt x="3724127" y="252059"/>
                  <a:pt x="3723220" y="256850"/>
                  <a:pt x="3723220" y="262343"/>
                </a:cubicBezTo>
                <a:cubicBezTo>
                  <a:pt x="3723220" y="267962"/>
                  <a:pt x="3724112" y="272856"/>
                  <a:pt x="3725896" y="277023"/>
                </a:cubicBezTo>
                <a:cubicBezTo>
                  <a:pt x="3727679" y="281190"/>
                  <a:pt x="3730205" y="284426"/>
                  <a:pt x="3733472" y="286730"/>
                </a:cubicBezTo>
                <a:cubicBezTo>
                  <a:pt x="3736740" y="289035"/>
                  <a:pt x="3740583" y="290187"/>
                  <a:pt x="3745003" y="290187"/>
                </a:cubicBezTo>
                <a:cubicBezTo>
                  <a:pt x="3747908" y="290187"/>
                  <a:pt x="3750543" y="289682"/>
                  <a:pt x="3752911" y="288672"/>
                </a:cubicBezTo>
                <a:cubicBezTo>
                  <a:pt x="3755279" y="287662"/>
                  <a:pt x="3757284" y="286210"/>
                  <a:pt x="3758925" y="284315"/>
                </a:cubicBezTo>
                <a:cubicBezTo>
                  <a:pt x="3760567" y="282421"/>
                  <a:pt x="3761735" y="280148"/>
                  <a:pt x="3762429" y="277496"/>
                </a:cubicBezTo>
                <a:lnTo>
                  <a:pt x="3773605" y="277496"/>
                </a:lnTo>
                <a:cubicBezTo>
                  <a:pt x="3772973" y="281790"/>
                  <a:pt x="3771419" y="285649"/>
                  <a:pt x="3768941" y="289075"/>
                </a:cubicBezTo>
                <a:cubicBezTo>
                  <a:pt x="3766462" y="292500"/>
                  <a:pt x="3763195" y="295215"/>
                  <a:pt x="3759138" y="297219"/>
                </a:cubicBezTo>
                <a:cubicBezTo>
                  <a:pt x="3755082" y="299224"/>
                  <a:pt x="3750370" y="300226"/>
                  <a:pt x="3745003" y="300226"/>
                </a:cubicBezTo>
                <a:cubicBezTo>
                  <a:pt x="3738184" y="300226"/>
                  <a:pt x="3732312" y="298616"/>
                  <a:pt x="3727387" y="295396"/>
                </a:cubicBezTo>
                <a:cubicBezTo>
                  <a:pt x="3722462" y="292176"/>
                  <a:pt x="3718674" y="287741"/>
                  <a:pt x="3716022" y="282090"/>
                </a:cubicBezTo>
                <a:cubicBezTo>
                  <a:pt x="3713370" y="276439"/>
                  <a:pt x="3712044" y="269983"/>
                  <a:pt x="3712044" y="262722"/>
                </a:cubicBezTo>
                <a:cubicBezTo>
                  <a:pt x="3712044" y="255335"/>
                  <a:pt x="3713410" y="248807"/>
                  <a:pt x="3716140" y="243141"/>
                </a:cubicBezTo>
                <a:cubicBezTo>
                  <a:pt x="3718871" y="237474"/>
                  <a:pt x="3722691" y="233038"/>
                  <a:pt x="3727600" y="229834"/>
                </a:cubicBezTo>
                <a:cubicBezTo>
                  <a:pt x="3732509" y="226630"/>
                  <a:pt x="3738247" y="225028"/>
                  <a:pt x="3744814" y="225028"/>
                </a:cubicBezTo>
                <a:close/>
                <a:moveTo>
                  <a:pt x="3438498" y="225028"/>
                </a:moveTo>
                <a:cubicBezTo>
                  <a:pt x="3440834" y="225028"/>
                  <a:pt x="3443526" y="225304"/>
                  <a:pt x="3446572" y="225856"/>
                </a:cubicBezTo>
                <a:cubicBezTo>
                  <a:pt x="3449619" y="226409"/>
                  <a:pt x="3452570" y="227537"/>
                  <a:pt x="3455427" y="229242"/>
                </a:cubicBezTo>
                <a:cubicBezTo>
                  <a:pt x="3458285" y="230947"/>
                  <a:pt x="3460660" y="233520"/>
                  <a:pt x="3462554" y="236961"/>
                </a:cubicBezTo>
                <a:cubicBezTo>
                  <a:pt x="3464448" y="240402"/>
                  <a:pt x="3465395" y="245011"/>
                  <a:pt x="3465395" y="250788"/>
                </a:cubicBezTo>
                <a:lnTo>
                  <a:pt x="3465395" y="298711"/>
                </a:lnTo>
                <a:lnTo>
                  <a:pt x="3454220" y="298711"/>
                </a:lnTo>
                <a:lnTo>
                  <a:pt x="3454220" y="288861"/>
                </a:lnTo>
                <a:lnTo>
                  <a:pt x="3453652" y="288861"/>
                </a:lnTo>
                <a:cubicBezTo>
                  <a:pt x="3452894" y="290440"/>
                  <a:pt x="3451631" y="292129"/>
                  <a:pt x="3449863" y="293928"/>
                </a:cubicBezTo>
                <a:cubicBezTo>
                  <a:pt x="3448095" y="295728"/>
                  <a:pt x="3445743" y="297259"/>
                  <a:pt x="3442808" y="298522"/>
                </a:cubicBezTo>
                <a:cubicBezTo>
                  <a:pt x="3439871" y="299784"/>
                  <a:pt x="3436288" y="300416"/>
                  <a:pt x="3432058" y="300416"/>
                </a:cubicBezTo>
                <a:cubicBezTo>
                  <a:pt x="3427449" y="300416"/>
                  <a:pt x="3423266" y="299540"/>
                  <a:pt x="3419509" y="297788"/>
                </a:cubicBezTo>
                <a:cubicBezTo>
                  <a:pt x="3415752" y="296036"/>
                  <a:pt x="3412769" y="293494"/>
                  <a:pt x="3410559" y="290164"/>
                </a:cubicBezTo>
                <a:cubicBezTo>
                  <a:pt x="3408349" y="286833"/>
                  <a:pt x="3407244" y="282800"/>
                  <a:pt x="3407244" y="278065"/>
                </a:cubicBezTo>
                <a:cubicBezTo>
                  <a:pt x="3407244" y="273897"/>
                  <a:pt x="3408065" y="270512"/>
                  <a:pt x="3409707" y="267907"/>
                </a:cubicBezTo>
                <a:cubicBezTo>
                  <a:pt x="3411348" y="265303"/>
                  <a:pt x="3413542" y="263258"/>
                  <a:pt x="3416289" y="261775"/>
                </a:cubicBezTo>
                <a:cubicBezTo>
                  <a:pt x="3419035" y="260291"/>
                  <a:pt x="3422074" y="259178"/>
                  <a:pt x="3425405" y="258436"/>
                </a:cubicBezTo>
                <a:cubicBezTo>
                  <a:pt x="3428735" y="257694"/>
                  <a:pt x="3432089" y="257102"/>
                  <a:pt x="3435468" y="256660"/>
                </a:cubicBezTo>
                <a:cubicBezTo>
                  <a:pt x="3439887" y="256092"/>
                  <a:pt x="3443478" y="255658"/>
                  <a:pt x="3446241" y="255358"/>
                </a:cubicBezTo>
                <a:cubicBezTo>
                  <a:pt x="3449003" y="255058"/>
                  <a:pt x="3451023" y="254545"/>
                  <a:pt x="3452302" y="253819"/>
                </a:cubicBezTo>
                <a:cubicBezTo>
                  <a:pt x="3453580" y="253093"/>
                  <a:pt x="3454220" y="251830"/>
                  <a:pt x="3454220" y="250031"/>
                </a:cubicBezTo>
                <a:lnTo>
                  <a:pt x="3454220" y="249652"/>
                </a:lnTo>
                <a:cubicBezTo>
                  <a:pt x="3454220" y="244980"/>
                  <a:pt x="3452949" y="241349"/>
                  <a:pt x="3450408" y="238760"/>
                </a:cubicBezTo>
                <a:cubicBezTo>
                  <a:pt x="3447867" y="236172"/>
                  <a:pt x="3444023" y="234877"/>
                  <a:pt x="3438877" y="234877"/>
                </a:cubicBezTo>
                <a:cubicBezTo>
                  <a:pt x="3433542" y="234877"/>
                  <a:pt x="3429359" y="236045"/>
                  <a:pt x="3426328" y="238382"/>
                </a:cubicBezTo>
                <a:cubicBezTo>
                  <a:pt x="3423297" y="240718"/>
                  <a:pt x="3421166" y="243212"/>
                  <a:pt x="3419935" y="245864"/>
                </a:cubicBezTo>
                <a:lnTo>
                  <a:pt x="3409328" y="242075"/>
                </a:lnTo>
                <a:cubicBezTo>
                  <a:pt x="3411222" y="237656"/>
                  <a:pt x="3413756" y="234207"/>
                  <a:pt x="3416928" y="231728"/>
                </a:cubicBezTo>
                <a:cubicBezTo>
                  <a:pt x="3420101" y="229250"/>
                  <a:pt x="3423574" y="227514"/>
                  <a:pt x="3427346" y="226519"/>
                </a:cubicBezTo>
                <a:cubicBezTo>
                  <a:pt x="3431119" y="225525"/>
                  <a:pt x="3434836" y="225028"/>
                  <a:pt x="3438498" y="225028"/>
                </a:cubicBezTo>
                <a:close/>
                <a:moveTo>
                  <a:pt x="3248783" y="225028"/>
                </a:moveTo>
                <a:cubicBezTo>
                  <a:pt x="3255350" y="225028"/>
                  <a:pt x="3261103" y="226590"/>
                  <a:pt x="3266043" y="229716"/>
                </a:cubicBezTo>
                <a:cubicBezTo>
                  <a:pt x="3270984" y="232841"/>
                  <a:pt x="3274836" y="237229"/>
                  <a:pt x="3277598" y="242880"/>
                </a:cubicBezTo>
                <a:cubicBezTo>
                  <a:pt x="3280360" y="248531"/>
                  <a:pt x="3281742" y="255145"/>
                  <a:pt x="3281742" y="262722"/>
                </a:cubicBezTo>
                <a:cubicBezTo>
                  <a:pt x="3281742" y="270235"/>
                  <a:pt x="3280360" y="276802"/>
                  <a:pt x="3277598" y="282421"/>
                </a:cubicBezTo>
                <a:cubicBezTo>
                  <a:pt x="3274836" y="288041"/>
                  <a:pt x="3270984" y="292413"/>
                  <a:pt x="3266043" y="295538"/>
                </a:cubicBezTo>
                <a:cubicBezTo>
                  <a:pt x="3261103" y="298664"/>
                  <a:pt x="3255350" y="300226"/>
                  <a:pt x="3248783" y="300226"/>
                </a:cubicBezTo>
                <a:cubicBezTo>
                  <a:pt x="3242216" y="300226"/>
                  <a:pt x="3236463" y="298664"/>
                  <a:pt x="3231522" y="295538"/>
                </a:cubicBezTo>
                <a:cubicBezTo>
                  <a:pt x="3226582" y="292413"/>
                  <a:pt x="3222730" y="288041"/>
                  <a:pt x="3219968" y="282421"/>
                </a:cubicBezTo>
                <a:lnTo>
                  <a:pt x="3216979" y="268215"/>
                </a:lnTo>
                <a:lnTo>
                  <a:pt x="3197451" y="268215"/>
                </a:lnTo>
                <a:lnTo>
                  <a:pt x="3197451" y="298711"/>
                </a:lnTo>
                <a:lnTo>
                  <a:pt x="3186275" y="298711"/>
                </a:lnTo>
                <a:lnTo>
                  <a:pt x="3186275" y="225975"/>
                </a:lnTo>
                <a:lnTo>
                  <a:pt x="3197451" y="225975"/>
                </a:lnTo>
                <a:lnTo>
                  <a:pt x="3197451" y="257797"/>
                </a:lnTo>
                <a:lnTo>
                  <a:pt x="3216852" y="257797"/>
                </a:lnTo>
                <a:lnTo>
                  <a:pt x="3219968" y="242880"/>
                </a:lnTo>
                <a:cubicBezTo>
                  <a:pt x="3222730" y="237229"/>
                  <a:pt x="3226582" y="232841"/>
                  <a:pt x="3231522" y="229716"/>
                </a:cubicBezTo>
                <a:cubicBezTo>
                  <a:pt x="3236463" y="226590"/>
                  <a:pt x="3242216" y="225028"/>
                  <a:pt x="3248783" y="225028"/>
                </a:cubicBezTo>
                <a:close/>
                <a:moveTo>
                  <a:pt x="3143223" y="225028"/>
                </a:moveTo>
                <a:cubicBezTo>
                  <a:pt x="3145559" y="225028"/>
                  <a:pt x="3148251" y="225304"/>
                  <a:pt x="3151297" y="225856"/>
                </a:cubicBezTo>
                <a:cubicBezTo>
                  <a:pt x="3154344" y="226409"/>
                  <a:pt x="3157295" y="227537"/>
                  <a:pt x="3160152" y="229242"/>
                </a:cubicBezTo>
                <a:cubicBezTo>
                  <a:pt x="3163010" y="230947"/>
                  <a:pt x="3165385" y="233520"/>
                  <a:pt x="3167279" y="236961"/>
                </a:cubicBezTo>
                <a:cubicBezTo>
                  <a:pt x="3169173" y="240402"/>
                  <a:pt x="3170120" y="245011"/>
                  <a:pt x="3170120" y="250788"/>
                </a:cubicBezTo>
                <a:lnTo>
                  <a:pt x="3170120" y="298711"/>
                </a:lnTo>
                <a:lnTo>
                  <a:pt x="3158945" y="298711"/>
                </a:lnTo>
                <a:lnTo>
                  <a:pt x="3158945" y="288861"/>
                </a:lnTo>
                <a:lnTo>
                  <a:pt x="3158377" y="288861"/>
                </a:lnTo>
                <a:cubicBezTo>
                  <a:pt x="3157619" y="290440"/>
                  <a:pt x="3156356" y="292129"/>
                  <a:pt x="3154588" y="293928"/>
                </a:cubicBezTo>
                <a:cubicBezTo>
                  <a:pt x="3152820" y="295728"/>
                  <a:pt x="3150468" y="297259"/>
                  <a:pt x="3147532" y="298522"/>
                </a:cubicBezTo>
                <a:cubicBezTo>
                  <a:pt x="3144596" y="299784"/>
                  <a:pt x="3141013" y="300416"/>
                  <a:pt x="3136783" y="300416"/>
                </a:cubicBezTo>
                <a:cubicBezTo>
                  <a:pt x="3132174" y="300416"/>
                  <a:pt x="3127991" y="299540"/>
                  <a:pt x="3124234" y="297788"/>
                </a:cubicBezTo>
                <a:cubicBezTo>
                  <a:pt x="3120477" y="296036"/>
                  <a:pt x="3117494" y="293494"/>
                  <a:pt x="3115284" y="290164"/>
                </a:cubicBezTo>
                <a:cubicBezTo>
                  <a:pt x="3113074" y="286833"/>
                  <a:pt x="3111969" y="282800"/>
                  <a:pt x="3111969" y="278065"/>
                </a:cubicBezTo>
                <a:cubicBezTo>
                  <a:pt x="3111969" y="273897"/>
                  <a:pt x="3112790" y="270512"/>
                  <a:pt x="3114432" y="267907"/>
                </a:cubicBezTo>
                <a:cubicBezTo>
                  <a:pt x="3116073" y="265303"/>
                  <a:pt x="3118267" y="263258"/>
                  <a:pt x="3121014" y="261775"/>
                </a:cubicBezTo>
                <a:cubicBezTo>
                  <a:pt x="3123760" y="260291"/>
                  <a:pt x="3126799" y="259178"/>
                  <a:pt x="3130130" y="258436"/>
                </a:cubicBezTo>
                <a:cubicBezTo>
                  <a:pt x="3133460" y="257694"/>
                  <a:pt x="3136814" y="257102"/>
                  <a:pt x="3140193" y="256660"/>
                </a:cubicBezTo>
                <a:cubicBezTo>
                  <a:pt x="3144612" y="256092"/>
                  <a:pt x="3148203" y="255658"/>
                  <a:pt x="3150965" y="255358"/>
                </a:cubicBezTo>
                <a:cubicBezTo>
                  <a:pt x="3153728" y="255058"/>
                  <a:pt x="3155748" y="254545"/>
                  <a:pt x="3157027" y="253819"/>
                </a:cubicBezTo>
                <a:cubicBezTo>
                  <a:pt x="3158305" y="253093"/>
                  <a:pt x="3158945" y="251830"/>
                  <a:pt x="3158945" y="250031"/>
                </a:cubicBezTo>
                <a:lnTo>
                  <a:pt x="3158945" y="249652"/>
                </a:lnTo>
                <a:cubicBezTo>
                  <a:pt x="3158945" y="244980"/>
                  <a:pt x="3157674" y="241349"/>
                  <a:pt x="3155133" y="238760"/>
                </a:cubicBezTo>
                <a:cubicBezTo>
                  <a:pt x="3152592" y="236172"/>
                  <a:pt x="3148748" y="234877"/>
                  <a:pt x="3143602" y="234877"/>
                </a:cubicBezTo>
                <a:cubicBezTo>
                  <a:pt x="3138267" y="234877"/>
                  <a:pt x="3134084" y="236045"/>
                  <a:pt x="3131053" y="238382"/>
                </a:cubicBezTo>
                <a:cubicBezTo>
                  <a:pt x="3128022" y="240718"/>
                  <a:pt x="3125891" y="243212"/>
                  <a:pt x="3124660" y="245864"/>
                </a:cubicBezTo>
                <a:lnTo>
                  <a:pt x="3114053" y="242075"/>
                </a:lnTo>
                <a:cubicBezTo>
                  <a:pt x="3115947" y="237656"/>
                  <a:pt x="3118481" y="234207"/>
                  <a:pt x="3121653" y="231728"/>
                </a:cubicBezTo>
                <a:cubicBezTo>
                  <a:pt x="3124826" y="229250"/>
                  <a:pt x="3128299" y="227514"/>
                  <a:pt x="3132071" y="226519"/>
                </a:cubicBezTo>
                <a:cubicBezTo>
                  <a:pt x="3135844" y="225525"/>
                  <a:pt x="3139561" y="225028"/>
                  <a:pt x="3143223" y="225028"/>
                </a:cubicBezTo>
                <a:close/>
                <a:moveTo>
                  <a:pt x="3002053" y="225028"/>
                </a:moveTo>
                <a:cubicBezTo>
                  <a:pt x="3008619" y="225028"/>
                  <a:pt x="3014373" y="226590"/>
                  <a:pt x="3019314" y="229716"/>
                </a:cubicBezTo>
                <a:cubicBezTo>
                  <a:pt x="3024254" y="232841"/>
                  <a:pt x="3028106" y="237229"/>
                  <a:pt x="3030868" y="242880"/>
                </a:cubicBezTo>
                <a:cubicBezTo>
                  <a:pt x="3033630" y="248531"/>
                  <a:pt x="3035012" y="255145"/>
                  <a:pt x="3035012" y="262722"/>
                </a:cubicBezTo>
                <a:cubicBezTo>
                  <a:pt x="3035012" y="270235"/>
                  <a:pt x="3033630" y="276802"/>
                  <a:pt x="3030868" y="282421"/>
                </a:cubicBezTo>
                <a:cubicBezTo>
                  <a:pt x="3028106" y="288041"/>
                  <a:pt x="3024254" y="292413"/>
                  <a:pt x="3019314" y="295538"/>
                </a:cubicBezTo>
                <a:cubicBezTo>
                  <a:pt x="3014373" y="298664"/>
                  <a:pt x="3008619" y="300226"/>
                  <a:pt x="3002053" y="300226"/>
                </a:cubicBezTo>
                <a:cubicBezTo>
                  <a:pt x="2995487" y="300226"/>
                  <a:pt x="2989733" y="298664"/>
                  <a:pt x="2984792" y="295538"/>
                </a:cubicBezTo>
                <a:cubicBezTo>
                  <a:pt x="2979852" y="292413"/>
                  <a:pt x="2976000" y="288041"/>
                  <a:pt x="2973238" y="282421"/>
                </a:cubicBezTo>
                <a:cubicBezTo>
                  <a:pt x="2970475" y="276802"/>
                  <a:pt x="2969094" y="270235"/>
                  <a:pt x="2969094" y="262722"/>
                </a:cubicBezTo>
                <a:cubicBezTo>
                  <a:pt x="2969094" y="255145"/>
                  <a:pt x="2970475" y="248531"/>
                  <a:pt x="2973238" y="242880"/>
                </a:cubicBezTo>
                <a:cubicBezTo>
                  <a:pt x="2976000" y="237229"/>
                  <a:pt x="2979852" y="232841"/>
                  <a:pt x="2984792" y="229716"/>
                </a:cubicBezTo>
                <a:cubicBezTo>
                  <a:pt x="2989733" y="226590"/>
                  <a:pt x="2995487" y="225028"/>
                  <a:pt x="3002053" y="225028"/>
                </a:cubicBezTo>
                <a:close/>
                <a:moveTo>
                  <a:pt x="2847948" y="225028"/>
                </a:moveTo>
                <a:cubicBezTo>
                  <a:pt x="2850284" y="225028"/>
                  <a:pt x="2852976" y="225304"/>
                  <a:pt x="2856022" y="225856"/>
                </a:cubicBezTo>
                <a:cubicBezTo>
                  <a:pt x="2859068" y="226409"/>
                  <a:pt x="2862020" y="227537"/>
                  <a:pt x="2864877" y="229242"/>
                </a:cubicBezTo>
                <a:cubicBezTo>
                  <a:pt x="2867735" y="230947"/>
                  <a:pt x="2870110" y="233520"/>
                  <a:pt x="2872004" y="236961"/>
                </a:cubicBezTo>
                <a:cubicBezTo>
                  <a:pt x="2873898" y="240402"/>
                  <a:pt x="2874846" y="245011"/>
                  <a:pt x="2874846" y="250788"/>
                </a:cubicBezTo>
                <a:lnTo>
                  <a:pt x="2874846" y="298711"/>
                </a:lnTo>
                <a:lnTo>
                  <a:pt x="2863670" y="298711"/>
                </a:lnTo>
                <a:lnTo>
                  <a:pt x="2863670" y="288861"/>
                </a:lnTo>
                <a:lnTo>
                  <a:pt x="2863102" y="288861"/>
                </a:lnTo>
                <a:cubicBezTo>
                  <a:pt x="2862344" y="290440"/>
                  <a:pt x="2861081" y="292129"/>
                  <a:pt x="2859313" y="293928"/>
                </a:cubicBezTo>
                <a:cubicBezTo>
                  <a:pt x="2857545" y="295728"/>
                  <a:pt x="2855193" y="297259"/>
                  <a:pt x="2852258" y="298522"/>
                </a:cubicBezTo>
                <a:cubicBezTo>
                  <a:pt x="2849322" y="299784"/>
                  <a:pt x="2845738" y="300416"/>
                  <a:pt x="2841508" y="300416"/>
                </a:cubicBezTo>
                <a:cubicBezTo>
                  <a:pt x="2836899" y="300416"/>
                  <a:pt x="2832716" y="299540"/>
                  <a:pt x="2828959" y="297788"/>
                </a:cubicBezTo>
                <a:cubicBezTo>
                  <a:pt x="2825202" y="296036"/>
                  <a:pt x="2822219" y="293494"/>
                  <a:pt x="2820009" y="290164"/>
                </a:cubicBezTo>
                <a:cubicBezTo>
                  <a:pt x="2817799" y="286833"/>
                  <a:pt x="2816694" y="282800"/>
                  <a:pt x="2816694" y="278065"/>
                </a:cubicBezTo>
                <a:cubicBezTo>
                  <a:pt x="2816694" y="273897"/>
                  <a:pt x="2817515" y="270512"/>
                  <a:pt x="2819157" y="267907"/>
                </a:cubicBezTo>
                <a:cubicBezTo>
                  <a:pt x="2820798" y="265303"/>
                  <a:pt x="2822992" y="263258"/>
                  <a:pt x="2825739" y="261775"/>
                </a:cubicBezTo>
                <a:cubicBezTo>
                  <a:pt x="2828486" y="260291"/>
                  <a:pt x="2831524" y="259178"/>
                  <a:pt x="2834855" y="258436"/>
                </a:cubicBezTo>
                <a:cubicBezTo>
                  <a:pt x="2838185" y="257694"/>
                  <a:pt x="2841540" y="257102"/>
                  <a:pt x="2844918" y="256660"/>
                </a:cubicBezTo>
                <a:cubicBezTo>
                  <a:pt x="2849337" y="256092"/>
                  <a:pt x="2852928" y="255658"/>
                  <a:pt x="2855691" y="255358"/>
                </a:cubicBezTo>
                <a:cubicBezTo>
                  <a:pt x="2858453" y="255058"/>
                  <a:pt x="2860474" y="254545"/>
                  <a:pt x="2861752" y="253819"/>
                </a:cubicBezTo>
                <a:cubicBezTo>
                  <a:pt x="2863031" y="253093"/>
                  <a:pt x="2863670" y="251830"/>
                  <a:pt x="2863670" y="250031"/>
                </a:cubicBezTo>
                <a:lnTo>
                  <a:pt x="2863670" y="249652"/>
                </a:lnTo>
                <a:cubicBezTo>
                  <a:pt x="2863670" y="244980"/>
                  <a:pt x="2862399" y="241349"/>
                  <a:pt x="2859858" y="238760"/>
                </a:cubicBezTo>
                <a:cubicBezTo>
                  <a:pt x="2857317" y="236172"/>
                  <a:pt x="2853473" y="234877"/>
                  <a:pt x="2848327" y="234877"/>
                </a:cubicBezTo>
                <a:cubicBezTo>
                  <a:pt x="2842992" y="234877"/>
                  <a:pt x="2838809" y="236045"/>
                  <a:pt x="2835778" y="238382"/>
                </a:cubicBezTo>
                <a:cubicBezTo>
                  <a:pt x="2832747" y="240718"/>
                  <a:pt x="2830616" y="243212"/>
                  <a:pt x="2829385" y="245864"/>
                </a:cubicBezTo>
                <a:lnTo>
                  <a:pt x="2818778" y="242075"/>
                </a:lnTo>
                <a:cubicBezTo>
                  <a:pt x="2820672" y="237656"/>
                  <a:pt x="2823206" y="234207"/>
                  <a:pt x="2826378" y="231728"/>
                </a:cubicBezTo>
                <a:cubicBezTo>
                  <a:pt x="2829551" y="229250"/>
                  <a:pt x="2833024" y="227514"/>
                  <a:pt x="2836796" y="226519"/>
                </a:cubicBezTo>
                <a:cubicBezTo>
                  <a:pt x="2840569" y="225525"/>
                  <a:pt x="2844286" y="225028"/>
                  <a:pt x="2847948" y="225028"/>
                </a:cubicBezTo>
                <a:close/>
                <a:moveTo>
                  <a:pt x="2767527" y="225028"/>
                </a:moveTo>
                <a:cubicBezTo>
                  <a:pt x="2773651" y="225028"/>
                  <a:pt x="2779050" y="226559"/>
                  <a:pt x="2783722" y="229621"/>
                </a:cubicBezTo>
                <a:cubicBezTo>
                  <a:pt x="2788394" y="232683"/>
                  <a:pt x="2792041" y="237024"/>
                  <a:pt x="2794661" y="242644"/>
                </a:cubicBezTo>
                <a:cubicBezTo>
                  <a:pt x="2797281" y="248263"/>
                  <a:pt x="2798591" y="254893"/>
                  <a:pt x="2798591" y="262532"/>
                </a:cubicBezTo>
                <a:cubicBezTo>
                  <a:pt x="2798591" y="270235"/>
                  <a:pt x="2797281" y="276904"/>
                  <a:pt x="2794661" y="282540"/>
                </a:cubicBezTo>
                <a:cubicBezTo>
                  <a:pt x="2792041" y="288175"/>
                  <a:pt x="2788410" y="292531"/>
                  <a:pt x="2783769" y="295609"/>
                </a:cubicBezTo>
                <a:cubicBezTo>
                  <a:pt x="2779129" y="298687"/>
                  <a:pt x="2773777" y="300226"/>
                  <a:pt x="2767716" y="300226"/>
                </a:cubicBezTo>
                <a:cubicBezTo>
                  <a:pt x="2763044" y="300226"/>
                  <a:pt x="2759303" y="299445"/>
                  <a:pt x="2756493" y="297882"/>
                </a:cubicBezTo>
                <a:cubicBezTo>
                  <a:pt x="2753684" y="296320"/>
                  <a:pt x="2751521" y="294536"/>
                  <a:pt x="2750006" y="292531"/>
                </a:cubicBezTo>
                <a:cubicBezTo>
                  <a:pt x="2748490" y="290527"/>
                  <a:pt x="2747322" y="288861"/>
                  <a:pt x="2746502" y="287535"/>
                </a:cubicBezTo>
                <a:lnTo>
                  <a:pt x="2745554" y="287535"/>
                </a:lnTo>
                <a:lnTo>
                  <a:pt x="2745554" y="325987"/>
                </a:lnTo>
                <a:lnTo>
                  <a:pt x="2734379" y="325987"/>
                </a:lnTo>
                <a:lnTo>
                  <a:pt x="2734379" y="225975"/>
                </a:lnTo>
                <a:lnTo>
                  <a:pt x="2745175" y="225975"/>
                </a:lnTo>
                <a:lnTo>
                  <a:pt x="2745175" y="237529"/>
                </a:lnTo>
                <a:lnTo>
                  <a:pt x="2746502" y="237529"/>
                </a:lnTo>
                <a:cubicBezTo>
                  <a:pt x="2747322" y="236266"/>
                  <a:pt x="2748467" y="234649"/>
                  <a:pt x="2749935" y="232675"/>
                </a:cubicBezTo>
                <a:cubicBezTo>
                  <a:pt x="2751403" y="230702"/>
                  <a:pt x="2753518" y="228934"/>
                  <a:pt x="2756280" y="227372"/>
                </a:cubicBezTo>
                <a:cubicBezTo>
                  <a:pt x="2759043" y="225809"/>
                  <a:pt x="2762792" y="225028"/>
                  <a:pt x="2767527" y="225028"/>
                </a:cubicBezTo>
                <a:close/>
                <a:moveTo>
                  <a:pt x="2381223" y="225028"/>
                </a:moveTo>
                <a:cubicBezTo>
                  <a:pt x="2383559" y="225028"/>
                  <a:pt x="2386251" y="225304"/>
                  <a:pt x="2389297" y="225856"/>
                </a:cubicBezTo>
                <a:cubicBezTo>
                  <a:pt x="2392343" y="226409"/>
                  <a:pt x="2395295" y="227537"/>
                  <a:pt x="2398152" y="229242"/>
                </a:cubicBezTo>
                <a:cubicBezTo>
                  <a:pt x="2401010" y="230947"/>
                  <a:pt x="2403385" y="233520"/>
                  <a:pt x="2405279" y="236961"/>
                </a:cubicBezTo>
                <a:cubicBezTo>
                  <a:pt x="2407173" y="240402"/>
                  <a:pt x="2408120" y="245011"/>
                  <a:pt x="2408120" y="250788"/>
                </a:cubicBezTo>
                <a:lnTo>
                  <a:pt x="2408120" y="298711"/>
                </a:lnTo>
                <a:lnTo>
                  <a:pt x="2396945" y="298711"/>
                </a:lnTo>
                <a:lnTo>
                  <a:pt x="2396945" y="288861"/>
                </a:lnTo>
                <a:lnTo>
                  <a:pt x="2396377" y="288861"/>
                </a:lnTo>
                <a:cubicBezTo>
                  <a:pt x="2395619" y="290440"/>
                  <a:pt x="2394356" y="292129"/>
                  <a:pt x="2392588" y="293928"/>
                </a:cubicBezTo>
                <a:cubicBezTo>
                  <a:pt x="2390820" y="295728"/>
                  <a:pt x="2388468" y="297259"/>
                  <a:pt x="2385533" y="298522"/>
                </a:cubicBezTo>
                <a:cubicBezTo>
                  <a:pt x="2382596" y="299784"/>
                  <a:pt x="2379013" y="300416"/>
                  <a:pt x="2374783" y="300416"/>
                </a:cubicBezTo>
                <a:cubicBezTo>
                  <a:pt x="2370174" y="300416"/>
                  <a:pt x="2365991" y="299540"/>
                  <a:pt x="2362234" y="297788"/>
                </a:cubicBezTo>
                <a:cubicBezTo>
                  <a:pt x="2358477" y="296036"/>
                  <a:pt x="2355494" y="293494"/>
                  <a:pt x="2353284" y="290164"/>
                </a:cubicBezTo>
                <a:cubicBezTo>
                  <a:pt x="2351074" y="286833"/>
                  <a:pt x="2349969" y="282800"/>
                  <a:pt x="2349969" y="278065"/>
                </a:cubicBezTo>
                <a:cubicBezTo>
                  <a:pt x="2349969" y="273897"/>
                  <a:pt x="2350790" y="270512"/>
                  <a:pt x="2352432" y="267907"/>
                </a:cubicBezTo>
                <a:cubicBezTo>
                  <a:pt x="2354073" y="265303"/>
                  <a:pt x="2356267" y="263258"/>
                  <a:pt x="2359014" y="261775"/>
                </a:cubicBezTo>
                <a:cubicBezTo>
                  <a:pt x="2361760" y="260291"/>
                  <a:pt x="2364799" y="259178"/>
                  <a:pt x="2368130" y="258436"/>
                </a:cubicBezTo>
                <a:cubicBezTo>
                  <a:pt x="2371460" y="257694"/>
                  <a:pt x="2374814" y="257102"/>
                  <a:pt x="2378193" y="256660"/>
                </a:cubicBezTo>
                <a:cubicBezTo>
                  <a:pt x="2382612" y="256092"/>
                  <a:pt x="2386203" y="255658"/>
                  <a:pt x="2388966" y="255358"/>
                </a:cubicBezTo>
                <a:cubicBezTo>
                  <a:pt x="2391728" y="255058"/>
                  <a:pt x="2393748" y="254545"/>
                  <a:pt x="2395027" y="253819"/>
                </a:cubicBezTo>
                <a:cubicBezTo>
                  <a:pt x="2396305" y="253093"/>
                  <a:pt x="2396945" y="251830"/>
                  <a:pt x="2396945" y="250031"/>
                </a:cubicBezTo>
                <a:lnTo>
                  <a:pt x="2396945" y="249652"/>
                </a:lnTo>
                <a:cubicBezTo>
                  <a:pt x="2396945" y="244980"/>
                  <a:pt x="2395674" y="241349"/>
                  <a:pt x="2393133" y="238760"/>
                </a:cubicBezTo>
                <a:cubicBezTo>
                  <a:pt x="2390592" y="236172"/>
                  <a:pt x="2386748" y="234877"/>
                  <a:pt x="2381602" y="234877"/>
                </a:cubicBezTo>
                <a:cubicBezTo>
                  <a:pt x="2376267" y="234877"/>
                  <a:pt x="2372084" y="236045"/>
                  <a:pt x="2369053" y="238382"/>
                </a:cubicBezTo>
                <a:cubicBezTo>
                  <a:pt x="2366022" y="240718"/>
                  <a:pt x="2363891" y="243212"/>
                  <a:pt x="2362660" y="245864"/>
                </a:cubicBezTo>
                <a:lnTo>
                  <a:pt x="2352053" y="242075"/>
                </a:lnTo>
                <a:cubicBezTo>
                  <a:pt x="2353947" y="237656"/>
                  <a:pt x="2356481" y="234207"/>
                  <a:pt x="2359653" y="231728"/>
                </a:cubicBezTo>
                <a:cubicBezTo>
                  <a:pt x="2362826" y="229250"/>
                  <a:pt x="2366299" y="227514"/>
                  <a:pt x="2370071" y="226519"/>
                </a:cubicBezTo>
                <a:cubicBezTo>
                  <a:pt x="2373844" y="225525"/>
                  <a:pt x="2377561" y="225028"/>
                  <a:pt x="2381223" y="225028"/>
                </a:cubicBezTo>
                <a:close/>
                <a:moveTo>
                  <a:pt x="2125753" y="225028"/>
                </a:moveTo>
                <a:cubicBezTo>
                  <a:pt x="2132319" y="225028"/>
                  <a:pt x="2138073" y="226590"/>
                  <a:pt x="2143013" y="229716"/>
                </a:cubicBezTo>
                <a:cubicBezTo>
                  <a:pt x="2147954" y="232841"/>
                  <a:pt x="2151806" y="237229"/>
                  <a:pt x="2154568" y="242880"/>
                </a:cubicBezTo>
                <a:cubicBezTo>
                  <a:pt x="2157330" y="248531"/>
                  <a:pt x="2158712" y="255145"/>
                  <a:pt x="2158712" y="262722"/>
                </a:cubicBezTo>
                <a:cubicBezTo>
                  <a:pt x="2158712" y="270235"/>
                  <a:pt x="2157330" y="276802"/>
                  <a:pt x="2154568" y="282421"/>
                </a:cubicBezTo>
                <a:cubicBezTo>
                  <a:pt x="2151806" y="288041"/>
                  <a:pt x="2147954" y="292413"/>
                  <a:pt x="2143013" y="295538"/>
                </a:cubicBezTo>
                <a:cubicBezTo>
                  <a:pt x="2138073" y="298664"/>
                  <a:pt x="2132319" y="300226"/>
                  <a:pt x="2125753" y="300226"/>
                </a:cubicBezTo>
                <a:cubicBezTo>
                  <a:pt x="2119186" y="300226"/>
                  <a:pt x="2113433" y="298664"/>
                  <a:pt x="2108492" y="295538"/>
                </a:cubicBezTo>
                <a:cubicBezTo>
                  <a:pt x="2103552" y="292413"/>
                  <a:pt x="2099700" y="288041"/>
                  <a:pt x="2096938" y="282421"/>
                </a:cubicBezTo>
                <a:cubicBezTo>
                  <a:pt x="2094175" y="276802"/>
                  <a:pt x="2092794" y="270235"/>
                  <a:pt x="2092794" y="262722"/>
                </a:cubicBezTo>
                <a:cubicBezTo>
                  <a:pt x="2092794" y="255145"/>
                  <a:pt x="2094175" y="248531"/>
                  <a:pt x="2096938" y="242880"/>
                </a:cubicBezTo>
                <a:cubicBezTo>
                  <a:pt x="2099700" y="237229"/>
                  <a:pt x="2103552" y="232841"/>
                  <a:pt x="2108492" y="229716"/>
                </a:cubicBezTo>
                <a:cubicBezTo>
                  <a:pt x="2113433" y="226590"/>
                  <a:pt x="2119186" y="225028"/>
                  <a:pt x="2125753" y="225028"/>
                </a:cubicBezTo>
                <a:close/>
                <a:moveTo>
                  <a:pt x="1866873" y="225028"/>
                </a:moveTo>
                <a:cubicBezTo>
                  <a:pt x="1869209" y="225028"/>
                  <a:pt x="1871901" y="225304"/>
                  <a:pt x="1874947" y="225856"/>
                </a:cubicBezTo>
                <a:cubicBezTo>
                  <a:pt x="1877994" y="226409"/>
                  <a:pt x="1880945" y="227537"/>
                  <a:pt x="1883802" y="229242"/>
                </a:cubicBezTo>
                <a:cubicBezTo>
                  <a:pt x="1886659" y="230947"/>
                  <a:pt x="1889035" y="233520"/>
                  <a:pt x="1890929" y="236961"/>
                </a:cubicBezTo>
                <a:cubicBezTo>
                  <a:pt x="1892823" y="240402"/>
                  <a:pt x="1893770" y="245011"/>
                  <a:pt x="1893770" y="250788"/>
                </a:cubicBezTo>
                <a:lnTo>
                  <a:pt x="1893770" y="298711"/>
                </a:lnTo>
                <a:lnTo>
                  <a:pt x="1882595" y="298711"/>
                </a:lnTo>
                <a:lnTo>
                  <a:pt x="1882595" y="288861"/>
                </a:lnTo>
                <a:lnTo>
                  <a:pt x="1882027" y="288861"/>
                </a:lnTo>
                <a:cubicBezTo>
                  <a:pt x="1881269" y="290440"/>
                  <a:pt x="1880006" y="292129"/>
                  <a:pt x="1878238" y="293928"/>
                </a:cubicBezTo>
                <a:cubicBezTo>
                  <a:pt x="1876470" y="295728"/>
                  <a:pt x="1874118" y="297259"/>
                  <a:pt x="1871182" y="298522"/>
                </a:cubicBezTo>
                <a:cubicBezTo>
                  <a:pt x="1868246" y="299784"/>
                  <a:pt x="1864663" y="300416"/>
                  <a:pt x="1860433" y="300416"/>
                </a:cubicBezTo>
                <a:cubicBezTo>
                  <a:pt x="1855824" y="300416"/>
                  <a:pt x="1851641" y="299540"/>
                  <a:pt x="1847884" y="297788"/>
                </a:cubicBezTo>
                <a:cubicBezTo>
                  <a:pt x="1844127" y="296036"/>
                  <a:pt x="1841144" y="293494"/>
                  <a:pt x="1838934" y="290164"/>
                </a:cubicBezTo>
                <a:cubicBezTo>
                  <a:pt x="1836724" y="286833"/>
                  <a:pt x="1835619" y="282800"/>
                  <a:pt x="1835619" y="278065"/>
                </a:cubicBezTo>
                <a:cubicBezTo>
                  <a:pt x="1835619" y="273897"/>
                  <a:pt x="1836440" y="270512"/>
                  <a:pt x="1838082" y="267907"/>
                </a:cubicBezTo>
                <a:cubicBezTo>
                  <a:pt x="1839723" y="265303"/>
                  <a:pt x="1841917" y="263258"/>
                  <a:pt x="1844664" y="261775"/>
                </a:cubicBezTo>
                <a:cubicBezTo>
                  <a:pt x="1847411" y="260291"/>
                  <a:pt x="1850449" y="259178"/>
                  <a:pt x="1853780" y="258436"/>
                </a:cubicBezTo>
                <a:cubicBezTo>
                  <a:pt x="1857110" y="257694"/>
                  <a:pt x="1860465" y="257102"/>
                  <a:pt x="1863843" y="256660"/>
                </a:cubicBezTo>
                <a:cubicBezTo>
                  <a:pt x="1868262" y="256092"/>
                  <a:pt x="1871853" y="255658"/>
                  <a:pt x="1874616" y="255358"/>
                </a:cubicBezTo>
                <a:cubicBezTo>
                  <a:pt x="1877378" y="255058"/>
                  <a:pt x="1879399" y="254545"/>
                  <a:pt x="1880677" y="253819"/>
                </a:cubicBezTo>
                <a:cubicBezTo>
                  <a:pt x="1881956" y="253093"/>
                  <a:pt x="1882595" y="251830"/>
                  <a:pt x="1882595" y="250031"/>
                </a:cubicBezTo>
                <a:lnTo>
                  <a:pt x="1882595" y="249652"/>
                </a:lnTo>
                <a:cubicBezTo>
                  <a:pt x="1882595" y="244980"/>
                  <a:pt x="1881324" y="241349"/>
                  <a:pt x="1878783" y="238760"/>
                </a:cubicBezTo>
                <a:cubicBezTo>
                  <a:pt x="1876241" y="236172"/>
                  <a:pt x="1872398" y="234877"/>
                  <a:pt x="1867252" y="234877"/>
                </a:cubicBezTo>
                <a:cubicBezTo>
                  <a:pt x="1861917" y="234877"/>
                  <a:pt x="1857734" y="236045"/>
                  <a:pt x="1854703" y="238382"/>
                </a:cubicBezTo>
                <a:cubicBezTo>
                  <a:pt x="1851672" y="240718"/>
                  <a:pt x="1849542" y="243212"/>
                  <a:pt x="1848310" y="245864"/>
                </a:cubicBezTo>
                <a:lnTo>
                  <a:pt x="1837703" y="242075"/>
                </a:lnTo>
                <a:cubicBezTo>
                  <a:pt x="1839597" y="237656"/>
                  <a:pt x="1842131" y="234207"/>
                  <a:pt x="1845303" y="231728"/>
                </a:cubicBezTo>
                <a:cubicBezTo>
                  <a:pt x="1848476" y="229250"/>
                  <a:pt x="1851949" y="227514"/>
                  <a:pt x="1855721" y="226519"/>
                </a:cubicBezTo>
                <a:cubicBezTo>
                  <a:pt x="1859494" y="225525"/>
                  <a:pt x="1863211" y="225028"/>
                  <a:pt x="1866873" y="225028"/>
                </a:cubicBezTo>
                <a:close/>
                <a:moveTo>
                  <a:pt x="1715989" y="225028"/>
                </a:moveTo>
                <a:cubicBezTo>
                  <a:pt x="1721103" y="225028"/>
                  <a:pt x="1725712" y="225975"/>
                  <a:pt x="1729816" y="227869"/>
                </a:cubicBezTo>
                <a:cubicBezTo>
                  <a:pt x="1733920" y="229763"/>
                  <a:pt x="1737282" y="232415"/>
                  <a:pt x="1739903" y="235824"/>
                </a:cubicBezTo>
                <a:cubicBezTo>
                  <a:pt x="1742523" y="239234"/>
                  <a:pt x="1744149" y="243212"/>
                  <a:pt x="1744780" y="247758"/>
                </a:cubicBezTo>
                <a:lnTo>
                  <a:pt x="1733604" y="247758"/>
                </a:lnTo>
                <a:cubicBezTo>
                  <a:pt x="1732752" y="244443"/>
                  <a:pt x="1730866" y="241499"/>
                  <a:pt x="1727946" y="238926"/>
                </a:cubicBezTo>
                <a:cubicBezTo>
                  <a:pt x="1725025" y="236353"/>
                  <a:pt x="1721103" y="235067"/>
                  <a:pt x="1716178" y="235067"/>
                </a:cubicBezTo>
                <a:cubicBezTo>
                  <a:pt x="1711822" y="235067"/>
                  <a:pt x="1708009" y="236195"/>
                  <a:pt x="1704742" y="238453"/>
                </a:cubicBezTo>
                <a:cubicBezTo>
                  <a:pt x="1701475" y="240710"/>
                  <a:pt x="1698933" y="243883"/>
                  <a:pt x="1697118" y="247971"/>
                </a:cubicBezTo>
                <a:cubicBezTo>
                  <a:pt x="1695302" y="252059"/>
                  <a:pt x="1694395" y="256850"/>
                  <a:pt x="1694395" y="262343"/>
                </a:cubicBezTo>
                <a:cubicBezTo>
                  <a:pt x="1694395" y="267962"/>
                  <a:pt x="1695287" y="272856"/>
                  <a:pt x="1697070" y="277023"/>
                </a:cubicBezTo>
                <a:cubicBezTo>
                  <a:pt x="1698854" y="281190"/>
                  <a:pt x="1701380" y="284426"/>
                  <a:pt x="1704647" y="286730"/>
                </a:cubicBezTo>
                <a:cubicBezTo>
                  <a:pt x="1707915" y="289035"/>
                  <a:pt x="1711758" y="290187"/>
                  <a:pt x="1716178" y="290187"/>
                </a:cubicBezTo>
                <a:cubicBezTo>
                  <a:pt x="1719082" y="290187"/>
                  <a:pt x="1721718" y="289682"/>
                  <a:pt x="1724086" y="288672"/>
                </a:cubicBezTo>
                <a:cubicBezTo>
                  <a:pt x="1726454" y="287662"/>
                  <a:pt x="1728459" y="286210"/>
                  <a:pt x="1730100" y="284315"/>
                </a:cubicBezTo>
                <a:cubicBezTo>
                  <a:pt x="1731742" y="282421"/>
                  <a:pt x="1732910" y="280148"/>
                  <a:pt x="1733604" y="277496"/>
                </a:cubicBezTo>
                <a:lnTo>
                  <a:pt x="1744780" y="277496"/>
                </a:lnTo>
                <a:cubicBezTo>
                  <a:pt x="1744149" y="281790"/>
                  <a:pt x="1742594" y="285649"/>
                  <a:pt x="1740116" y="289075"/>
                </a:cubicBezTo>
                <a:cubicBezTo>
                  <a:pt x="1737637" y="292500"/>
                  <a:pt x="1734370" y="295215"/>
                  <a:pt x="1730313" y="297219"/>
                </a:cubicBezTo>
                <a:cubicBezTo>
                  <a:pt x="1726257" y="299224"/>
                  <a:pt x="1721545" y="300226"/>
                  <a:pt x="1716178" y="300226"/>
                </a:cubicBezTo>
                <a:cubicBezTo>
                  <a:pt x="1709359" y="300226"/>
                  <a:pt x="1703487" y="298616"/>
                  <a:pt x="1698562" y="295396"/>
                </a:cubicBezTo>
                <a:cubicBezTo>
                  <a:pt x="1693637" y="292176"/>
                  <a:pt x="1689849" y="287741"/>
                  <a:pt x="1687197" y="282090"/>
                </a:cubicBezTo>
                <a:cubicBezTo>
                  <a:pt x="1684545" y="276439"/>
                  <a:pt x="1683219" y="269983"/>
                  <a:pt x="1683219" y="262722"/>
                </a:cubicBezTo>
                <a:cubicBezTo>
                  <a:pt x="1683219" y="255335"/>
                  <a:pt x="1684585" y="248807"/>
                  <a:pt x="1687316" y="243141"/>
                </a:cubicBezTo>
                <a:cubicBezTo>
                  <a:pt x="1690046" y="237474"/>
                  <a:pt x="1693866" y="233038"/>
                  <a:pt x="1698775" y="229834"/>
                </a:cubicBezTo>
                <a:cubicBezTo>
                  <a:pt x="1703684" y="226630"/>
                  <a:pt x="1709422" y="225028"/>
                  <a:pt x="1715989" y="225028"/>
                </a:cubicBezTo>
                <a:close/>
                <a:moveTo>
                  <a:pt x="1481652" y="225028"/>
                </a:moveTo>
                <a:cubicBezTo>
                  <a:pt x="1487776" y="225028"/>
                  <a:pt x="1493175" y="226559"/>
                  <a:pt x="1497847" y="229621"/>
                </a:cubicBezTo>
                <a:cubicBezTo>
                  <a:pt x="1502519" y="232683"/>
                  <a:pt x="1506166" y="237024"/>
                  <a:pt x="1508786" y="242644"/>
                </a:cubicBezTo>
                <a:cubicBezTo>
                  <a:pt x="1511406" y="248263"/>
                  <a:pt x="1512716" y="254893"/>
                  <a:pt x="1512716" y="262532"/>
                </a:cubicBezTo>
                <a:cubicBezTo>
                  <a:pt x="1512716" y="270235"/>
                  <a:pt x="1511406" y="276904"/>
                  <a:pt x="1508786" y="282540"/>
                </a:cubicBezTo>
                <a:cubicBezTo>
                  <a:pt x="1506166" y="288175"/>
                  <a:pt x="1502535" y="292531"/>
                  <a:pt x="1497894" y="295609"/>
                </a:cubicBezTo>
                <a:cubicBezTo>
                  <a:pt x="1493254" y="298687"/>
                  <a:pt x="1487903" y="300226"/>
                  <a:pt x="1481841" y="300226"/>
                </a:cubicBezTo>
                <a:cubicBezTo>
                  <a:pt x="1477169" y="300226"/>
                  <a:pt x="1473428" y="299445"/>
                  <a:pt x="1470618" y="297882"/>
                </a:cubicBezTo>
                <a:cubicBezTo>
                  <a:pt x="1467809" y="296320"/>
                  <a:pt x="1465646" y="294536"/>
                  <a:pt x="1464131" y="292531"/>
                </a:cubicBezTo>
                <a:cubicBezTo>
                  <a:pt x="1462615" y="290527"/>
                  <a:pt x="1461447" y="288861"/>
                  <a:pt x="1460627" y="287535"/>
                </a:cubicBezTo>
                <a:lnTo>
                  <a:pt x="1459679" y="287535"/>
                </a:lnTo>
                <a:lnTo>
                  <a:pt x="1459679" y="325987"/>
                </a:lnTo>
                <a:lnTo>
                  <a:pt x="1448504" y="325987"/>
                </a:lnTo>
                <a:lnTo>
                  <a:pt x="1448504" y="225975"/>
                </a:lnTo>
                <a:lnTo>
                  <a:pt x="1459301" y="225975"/>
                </a:lnTo>
                <a:lnTo>
                  <a:pt x="1459301" y="237529"/>
                </a:lnTo>
                <a:lnTo>
                  <a:pt x="1460627" y="237529"/>
                </a:lnTo>
                <a:cubicBezTo>
                  <a:pt x="1461447" y="236266"/>
                  <a:pt x="1462592" y="234649"/>
                  <a:pt x="1464060" y="232675"/>
                </a:cubicBezTo>
                <a:cubicBezTo>
                  <a:pt x="1465528" y="230702"/>
                  <a:pt x="1467643" y="228934"/>
                  <a:pt x="1470405" y="227372"/>
                </a:cubicBezTo>
                <a:cubicBezTo>
                  <a:pt x="1473168" y="225809"/>
                  <a:pt x="1476917" y="225028"/>
                  <a:pt x="1481652" y="225028"/>
                </a:cubicBezTo>
                <a:close/>
                <a:moveTo>
                  <a:pt x="1401664" y="225028"/>
                </a:moveTo>
                <a:cubicBezTo>
                  <a:pt x="1405452" y="225028"/>
                  <a:pt x="1409193" y="225659"/>
                  <a:pt x="1412886" y="226922"/>
                </a:cubicBezTo>
                <a:cubicBezTo>
                  <a:pt x="1416580" y="228185"/>
                  <a:pt x="1419942" y="230229"/>
                  <a:pt x="1422973" y="233054"/>
                </a:cubicBezTo>
                <a:cubicBezTo>
                  <a:pt x="1426004" y="235880"/>
                  <a:pt x="1428419" y="239613"/>
                  <a:pt x="1430218" y="244254"/>
                </a:cubicBezTo>
                <a:cubicBezTo>
                  <a:pt x="1432018" y="248894"/>
                  <a:pt x="1432917" y="254608"/>
                  <a:pt x="1432917" y="261396"/>
                </a:cubicBezTo>
                <a:lnTo>
                  <a:pt x="1432917" y="266131"/>
                </a:lnTo>
                <a:lnTo>
                  <a:pt x="1380381" y="266131"/>
                </a:lnTo>
                <a:lnTo>
                  <a:pt x="1382935" y="278562"/>
                </a:lnTo>
                <a:cubicBezTo>
                  <a:pt x="1384845" y="282366"/>
                  <a:pt x="1387504" y="285255"/>
                  <a:pt x="1390914" y="287228"/>
                </a:cubicBezTo>
                <a:cubicBezTo>
                  <a:pt x="1394323" y="289201"/>
                  <a:pt x="1398285" y="290187"/>
                  <a:pt x="1402800" y="290187"/>
                </a:cubicBezTo>
                <a:cubicBezTo>
                  <a:pt x="1405736" y="290187"/>
                  <a:pt x="1408396" y="289769"/>
                  <a:pt x="1410779" y="288932"/>
                </a:cubicBezTo>
                <a:cubicBezTo>
                  <a:pt x="1413163" y="288096"/>
                  <a:pt x="1415223" y="286833"/>
                  <a:pt x="1416959" y="285144"/>
                </a:cubicBezTo>
                <a:cubicBezTo>
                  <a:pt x="1418695" y="283455"/>
                  <a:pt x="1420037" y="281348"/>
                  <a:pt x="1420984" y="278822"/>
                </a:cubicBezTo>
                <a:lnTo>
                  <a:pt x="1431781" y="281853"/>
                </a:lnTo>
                <a:cubicBezTo>
                  <a:pt x="1430644" y="285515"/>
                  <a:pt x="1428734" y="288727"/>
                  <a:pt x="1426051" y="291490"/>
                </a:cubicBezTo>
                <a:cubicBezTo>
                  <a:pt x="1423368" y="294252"/>
                  <a:pt x="1420053" y="296399"/>
                  <a:pt x="1416106" y="297930"/>
                </a:cubicBezTo>
                <a:cubicBezTo>
                  <a:pt x="1412160" y="299461"/>
                  <a:pt x="1407725" y="300226"/>
                  <a:pt x="1402800" y="300226"/>
                </a:cubicBezTo>
                <a:cubicBezTo>
                  <a:pt x="1395792" y="300226"/>
                  <a:pt x="1389754" y="298672"/>
                  <a:pt x="1384687" y="295562"/>
                </a:cubicBezTo>
                <a:cubicBezTo>
                  <a:pt x="1379620" y="292452"/>
                  <a:pt x="1375721" y="288096"/>
                  <a:pt x="1372990" y="282492"/>
                </a:cubicBezTo>
                <a:cubicBezTo>
                  <a:pt x="1370260" y="276889"/>
                  <a:pt x="1368894" y="270362"/>
                  <a:pt x="1368894" y="262911"/>
                </a:cubicBezTo>
                <a:cubicBezTo>
                  <a:pt x="1368894" y="255461"/>
                  <a:pt x="1370260" y="248886"/>
                  <a:pt x="1372990" y="243188"/>
                </a:cubicBezTo>
                <a:cubicBezTo>
                  <a:pt x="1375721" y="237490"/>
                  <a:pt x="1379541" y="233038"/>
                  <a:pt x="1384450" y="229834"/>
                </a:cubicBezTo>
                <a:cubicBezTo>
                  <a:pt x="1389359" y="226630"/>
                  <a:pt x="1395097" y="225028"/>
                  <a:pt x="1401664" y="225028"/>
                </a:cubicBezTo>
                <a:close/>
                <a:moveTo>
                  <a:pt x="1325464" y="225028"/>
                </a:moveTo>
                <a:cubicBezTo>
                  <a:pt x="1330578" y="225028"/>
                  <a:pt x="1335187" y="225975"/>
                  <a:pt x="1339291" y="227869"/>
                </a:cubicBezTo>
                <a:cubicBezTo>
                  <a:pt x="1343395" y="229763"/>
                  <a:pt x="1346757" y="232415"/>
                  <a:pt x="1349377" y="235824"/>
                </a:cubicBezTo>
                <a:cubicBezTo>
                  <a:pt x="1351998" y="239234"/>
                  <a:pt x="1353624" y="243212"/>
                  <a:pt x="1354255" y="247758"/>
                </a:cubicBezTo>
                <a:lnTo>
                  <a:pt x="1343079" y="247758"/>
                </a:lnTo>
                <a:cubicBezTo>
                  <a:pt x="1342227" y="244443"/>
                  <a:pt x="1340341" y="241499"/>
                  <a:pt x="1337420" y="238926"/>
                </a:cubicBezTo>
                <a:cubicBezTo>
                  <a:pt x="1334500" y="236353"/>
                  <a:pt x="1330578" y="235067"/>
                  <a:pt x="1325653" y="235067"/>
                </a:cubicBezTo>
                <a:cubicBezTo>
                  <a:pt x="1321296" y="235067"/>
                  <a:pt x="1317484" y="236195"/>
                  <a:pt x="1314217" y="238453"/>
                </a:cubicBezTo>
                <a:cubicBezTo>
                  <a:pt x="1310949" y="240710"/>
                  <a:pt x="1308408" y="243883"/>
                  <a:pt x="1306593" y="247971"/>
                </a:cubicBezTo>
                <a:cubicBezTo>
                  <a:pt x="1304778" y="252059"/>
                  <a:pt x="1303870" y="256850"/>
                  <a:pt x="1303870" y="262343"/>
                </a:cubicBezTo>
                <a:cubicBezTo>
                  <a:pt x="1303870" y="267962"/>
                  <a:pt x="1304762" y="272856"/>
                  <a:pt x="1306545" y="277023"/>
                </a:cubicBezTo>
                <a:cubicBezTo>
                  <a:pt x="1308329" y="281190"/>
                  <a:pt x="1310855" y="284426"/>
                  <a:pt x="1314122" y="286730"/>
                </a:cubicBezTo>
                <a:cubicBezTo>
                  <a:pt x="1317390" y="289035"/>
                  <a:pt x="1321233" y="290187"/>
                  <a:pt x="1325653" y="290187"/>
                </a:cubicBezTo>
                <a:cubicBezTo>
                  <a:pt x="1328557" y="290187"/>
                  <a:pt x="1331193" y="289682"/>
                  <a:pt x="1333561" y="288672"/>
                </a:cubicBezTo>
                <a:cubicBezTo>
                  <a:pt x="1335929" y="287662"/>
                  <a:pt x="1337933" y="286210"/>
                  <a:pt x="1339575" y="284315"/>
                </a:cubicBezTo>
                <a:cubicBezTo>
                  <a:pt x="1341217" y="282421"/>
                  <a:pt x="1342385" y="280148"/>
                  <a:pt x="1343079" y="277496"/>
                </a:cubicBezTo>
                <a:lnTo>
                  <a:pt x="1354255" y="277496"/>
                </a:lnTo>
                <a:cubicBezTo>
                  <a:pt x="1353624" y="281790"/>
                  <a:pt x="1352069" y="285649"/>
                  <a:pt x="1349591" y="289075"/>
                </a:cubicBezTo>
                <a:cubicBezTo>
                  <a:pt x="1347112" y="292500"/>
                  <a:pt x="1343845" y="295215"/>
                  <a:pt x="1339788" y="297219"/>
                </a:cubicBezTo>
                <a:cubicBezTo>
                  <a:pt x="1335731" y="299224"/>
                  <a:pt x="1331020" y="300226"/>
                  <a:pt x="1325653" y="300226"/>
                </a:cubicBezTo>
                <a:cubicBezTo>
                  <a:pt x="1318834" y="300226"/>
                  <a:pt x="1312962" y="298616"/>
                  <a:pt x="1308037" y="295396"/>
                </a:cubicBezTo>
                <a:cubicBezTo>
                  <a:pt x="1303112" y="292176"/>
                  <a:pt x="1299324" y="287741"/>
                  <a:pt x="1296672" y="282090"/>
                </a:cubicBezTo>
                <a:cubicBezTo>
                  <a:pt x="1294020" y="276439"/>
                  <a:pt x="1292694" y="269983"/>
                  <a:pt x="1292694" y="262722"/>
                </a:cubicBezTo>
                <a:cubicBezTo>
                  <a:pt x="1292694" y="255335"/>
                  <a:pt x="1294060" y="248807"/>
                  <a:pt x="1296790" y="243141"/>
                </a:cubicBezTo>
                <a:cubicBezTo>
                  <a:pt x="1299521" y="237474"/>
                  <a:pt x="1303341" y="233038"/>
                  <a:pt x="1308250" y="229834"/>
                </a:cubicBezTo>
                <a:cubicBezTo>
                  <a:pt x="1313159" y="226630"/>
                  <a:pt x="1318897" y="225028"/>
                  <a:pt x="1325464" y="225028"/>
                </a:cubicBezTo>
                <a:close/>
                <a:moveTo>
                  <a:pt x="1133448" y="225028"/>
                </a:moveTo>
                <a:cubicBezTo>
                  <a:pt x="1135784" y="225028"/>
                  <a:pt x="1138476" y="225304"/>
                  <a:pt x="1141522" y="225856"/>
                </a:cubicBezTo>
                <a:cubicBezTo>
                  <a:pt x="1144569" y="226409"/>
                  <a:pt x="1147520" y="227537"/>
                  <a:pt x="1150377" y="229242"/>
                </a:cubicBezTo>
                <a:cubicBezTo>
                  <a:pt x="1153234" y="230947"/>
                  <a:pt x="1155610" y="233520"/>
                  <a:pt x="1157504" y="236961"/>
                </a:cubicBezTo>
                <a:cubicBezTo>
                  <a:pt x="1159398" y="240402"/>
                  <a:pt x="1160345" y="245011"/>
                  <a:pt x="1160345" y="250788"/>
                </a:cubicBezTo>
                <a:lnTo>
                  <a:pt x="1160345" y="298711"/>
                </a:lnTo>
                <a:lnTo>
                  <a:pt x="1149170" y="298711"/>
                </a:lnTo>
                <a:lnTo>
                  <a:pt x="1149170" y="288861"/>
                </a:lnTo>
                <a:lnTo>
                  <a:pt x="1148602" y="288861"/>
                </a:lnTo>
                <a:cubicBezTo>
                  <a:pt x="1147844" y="290440"/>
                  <a:pt x="1146581" y="292129"/>
                  <a:pt x="1144813" y="293928"/>
                </a:cubicBezTo>
                <a:cubicBezTo>
                  <a:pt x="1143045" y="295728"/>
                  <a:pt x="1140693" y="297259"/>
                  <a:pt x="1137757" y="298522"/>
                </a:cubicBezTo>
                <a:cubicBezTo>
                  <a:pt x="1134821" y="299784"/>
                  <a:pt x="1131238" y="300416"/>
                  <a:pt x="1127008" y="300416"/>
                </a:cubicBezTo>
                <a:cubicBezTo>
                  <a:pt x="1122399" y="300416"/>
                  <a:pt x="1118216" y="299540"/>
                  <a:pt x="1114459" y="297788"/>
                </a:cubicBezTo>
                <a:cubicBezTo>
                  <a:pt x="1110702" y="296036"/>
                  <a:pt x="1107719" y="293494"/>
                  <a:pt x="1105509" y="290164"/>
                </a:cubicBezTo>
                <a:cubicBezTo>
                  <a:pt x="1103299" y="286833"/>
                  <a:pt x="1102194" y="282800"/>
                  <a:pt x="1102194" y="278065"/>
                </a:cubicBezTo>
                <a:cubicBezTo>
                  <a:pt x="1102194" y="273897"/>
                  <a:pt x="1103015" y="270512"/>
                  <a:pt x="1104657" y="267907"/>
                </a:cubicBezTo>
                <a:cubicBezTo>
                  <a:pt x="1106298" y="265303"/>
                  <a:pt x="1108492" y="263258"/>
                  <a:pt x="1111239" y="261775"/>
                </a:cubicBezTo>
                <a:cubicBezTo>
                  <a:pt x="1113986" y="260291"/>
                  <a:pt x="1117024" y="259178"/>
                  <a:pt x="1120355" y="258436"/>
                </a:cubicBezTo>
                <a:cubicBezTo>
                  <a:pt x="1123685" y="257694"/>
                  <a:pt x="1127040" y="257102"/>
                  <a:pt x="1130418" y="256660"/>
                </a:cubicBezTo>
                <a:cubicBezTo>
                  <a:pt x="1134837" y="256092"/>
                  <a:pt x="1138428" y="255658"/>
                  <a:pt x="1141191" y="255358"/>
                </a:cubicBezTo>
                <a:cubicBezTo>
                  <a:pt x="1143953" y="255058"/>
                  <a:pt x="1145973" y="254545"/>
                  <a:pt x="1147252" y="253819"/>
                </a:cubicBezTo>
                <a:cubicBezTo>
                  <a:pt x="1148531" y="253093"/>
                  <a:pt x="1149170" y="251830"/>
                  <a:pt x="1149170" y="250031"/>
                </a:cubicBezTo>
                <a:lnTo>
                  <a:pt x="1149170" y="249652"/>
                </a:lnTo>
                <a:cubicBezTo>
                  <a:pt x="1149170" y="244980"/>
                  <a:pt x="1147899" y="241349"/>
                  <a:pt x="1145358" y="238760"/>
                </a:cubicBezTo>
                <a:cubicBezTo>
                  <a:pt x="1142816" y="236172"/>
                  <a:pt x="1138973" y="234877"/>
                  <a:pt x="1133827" y="234877"/>
                </a:cubicBezTo>
                <a:cubicBezTo>
                  <a:pt x="1128492" y="234877"/>
                  <a:pt x="1124309" y="236045"/>
                  <a:pt x="1121278" y="238382"/>
                </a:cubicBezTo>
                <a:cubicBezTo>
                  <a:pt x="1118247" y="240718"/>
                  <a:pt x="1116116" y="243212"/>
                  <a:pt x="1114885" y="245864"/>
                </a:cubicBezTo>
                <a:lnTo>
                  <a:pt x="1104278" y="242075"/>
                </a:lnTo>
                <a:cubicBezTo>
                  <a:pt x="1106172" y="237656"/>
                  <a:pt x="1108705" y="234207"/>
                  <a:pt x="1111878" y="231728"/>
                </a:cubicBezTo>
                <a:cubicBezTo>
                  <a:pt x="1115051" y="229250"/>
                  <a:pt x="1118524" y="227514"/>
                  <a:pt x="1122296" y="226519"/>
                </a:cubicBezTo>
                <a:cubicBezTo>
                  <a:pt x="1126069" y="225525"/>
                  <a:pt x="1129786" y="225028"/>
                  <a:pt x="1133448" y="225028"/>
                </a:cubicBezTo>
                <a:close/>
                <a:moveTo>
                  <a:pt x="828648" y="225028"/>
                </a:moveTo>
                <a:cubicBezTo>
                  <a:pt x="830984" y="225028"/>
                  <a:pt x="833676" y="225304"/>
                  <a:pt x="836722" y="225856"/>
                </a:cubicBezTo>
                <a:cubicBezTo>
                  <a:pt x="839769" y="226409"/>
                  <a:pt x="842720" y="227537"/>
                  <a:pt x="845577" y="229242"/>
                </a:cubicBezTo>
                <a:cubicBezTo>
                  <a:pt x="848434" y="230947"/>
                  <a:pt x="850810" y="233520"/>
                  <a:pt x="852704" y="236961"/>
                </a:cubicBezTo>
                <a:cubicBezTo>
                  <a:pt x="854598" y="240402"/>
                  <a:pt x="855545" y="245011"/>
                  <a:pt x="855545" y="250788"/>
                </a:cubicBezTo>
                <a:lnTo>
                  <a:pt x="855545" y="298711"/>
                </a:lnTo>
                <a:lnTo>
                  <a:pt x="844370" y="298711"/>
                </a:lnTo>
                <a:lnTo>
                  <a:pt x="844370" y="288861"/>
                </a:lnTo>
                <a:lnTo>
                  <a:pt x="843802" y="288861"/>
                </a:lnTo>
                <a:cubicBezTo>
                  <a:pt x="843044" y="290440"/>
                  <a:pt x="841781" y="292129"/>
                  <a:pt x="840013" y="293928"/>
                </a:cubicBezTo>
                <a:cubicBezTo>
                  <a:pt x="838245" y="295728"/>
                  <a:pt x="835893" y="297259"/>
                  <a:pt x="832957" y="298522"/>
                </a:cubicBezTo>
                <a:cubicBezTo>
                  <a:pt x="830021" y="299784"/>
                  <a:pt x="826438" y="300416"/>
                  <a:pt x="822208" y="300416"/>
                </a:cubicBezTo>
                <a:cubicBezTo>
                  <a:pt x="817599" y="300416"/>
                  <a:pt x="813416" y="299540"/>
                  <a:pt x="809659" y="297788"/>
                </a:cubicBezTo>
                <a:cubicBezTo>
                  <a:pt x="805902" y="296036"/>
                  <a:pt x="802919" y="293494"/>
                  <a:pt x="800709" y="290164"/>
                </a:cubicBezTo>
                <a:cubicBezTo>
                  <a:pt x="798499" y="286833"/>
                  <a:pt x="797394" y="282800"/>
                  <a:pt x="797394" y="278065"/>
                </a:cubicBezTo>
                <a:cubicBezTo>
                  <a:pt x="797394" y="273897"/>
                  <a:pt x="798215" y="270512"/>
                  <a:pt x="799857" y="267907"/>
                </a:cubicBezTo>
                <a:cubicBezTo>
                  <a:pt x="801498" y="265303"/>
                  <a:pt x="803692" y="263258"/>
                  <a:pt x="806439" y="261775"/>
                </a:cubicBezTo>
                <a:cubicBezTo>
                  <a:pt x="809185" y="260291"/>
                  <a:pt x="812224" y="259178"/>
                  <a:pt x="815555" y="258436"/>
                </a:cubicBezTo>
                <a:cubicBezTo>
                  <a:pt x="818885" y="257694"/>
                  <a:pt x="822239" y="257102"/>
                  <a:pt x="825617" y="256660"/>
                </a:cubicBezTo>
                <a:cubicBezTo>
                  <a:pt x="830037" y="256092"/>
                  <a:pt x="833628" y="255658"/>
                  <a:pt x="836391" y="255358"/>
                </a:cubicBezTo>
                <a:cubicBezTo>
                  <a:pt x="839153" y="255058"/>
                  <a:pt x="841173" y="254545"/>
                  <a:pt x="842452" y="253819"/>
                </a:cubicBezTo>
                <a:cubicBezTo>
                  <a:pt x="843730" y="253093"/>
                  <a:pt x="844370" y="251830"/>
                  <a:pt x="844370" y="250031"/>
                </a:cubicBezTo>
                <a:lnTo>
                  <a:pt x="844370" y="249652"/>
                </a:lnTo>
                <a:cubicBezTo>
                  <a:pt x="844370" y="244980"/>
                  <a:pt x="843099" y="241349"/>
                  <a:pt x="840558" y="238760"/>
                </a:cubicBezTo>
                <a:cubicBezTo>
                  <a:pt x="838017" y="236172"/>
                  <a:pt x="834173" y="234877"/>
                  <a:pt x="829027" y="234877"/>
                </a:cubicBezTo>
                <a:cubicBezTo>
                  <a:pt x="823692" y="234877"/>
                  <a:pt x="819509" y="236045"/>
                  <a:pt x="816478" y="238382"/>
                </a:cubicBezTo>
                <a:cubicBezTo>
                  <a:pt x="813447" y="240718"/>
                  <a:pt x="811316" y="243212"/>
                  <a:pt x="810085" y="245864"/>
                </a:cubicBezTo>
                <a:lnTo>
                  <a:pt x="799478" y="242075"/>
                </a:lnTo>
                <a:cubicBezTo>
                  <a:pt x="801372" y="237656"/>
                  <a:pt x="803906" y="234207"/>
                  <a:pt x="807078" y="231728"/>
                </a:cubicBezTo>
                <a:cubicBezTo>
                  <a:pt x="810251" y="229250"/>
                  <a:pt x="813724" y="227514"/>
                  <a:pt x="817496" y="226519"/>
                </a:cubicBezTo>
                <a:cubicBezTo>
                  <a:pt x="821269" y="225525"/>
                  <a:pt x="824986" y="225028"/>
                  <a:pt x="828648" y="225028"/>
                </a:cubicBezTo>
                <a:close/>
                <a:moveTo>
                  <a:pt x="677953" y="225028"/>
                </a:moveTo>
                <a:cubicBezTo>
                  <a:pt x="684519" y="225028"/>
                  <a:pt x="690273" y="226590"/>
                  <a:pt x="695214" y="229716"/>
                </a:cubicBezTo>
                <a:cubicBezTo>
                  <a:pt x="700154" y="232841"/>
                  <a:pt x="704006" y="237229"/>
                  <a:pt x="706768" y="242880"/>
                </a:cubicBezTo>
                <a:cubicBezTo>
                  <a:pt x="709530" y="248531"/>
                  <a:pt x="710912" y="255145"/>
                  <a:pt x="710912" y="262722"/>
                </a:cubicBezTo>
                <a:cubicBezTo>
                  <a:pt x="710912" y="270235"/>
                  <a:pt x="709530" y="276802"/>
                  <a:pt x="706768" y="282421"/>
                </a:cubicBezTo>
                <a:cubicBezTo>
                  <a:pt x="704006" y="288041"/>
                  <a:pt x="700154" y="292413"/>
                  <a:pt x="695214" y="295538"/>
                </a:cubicBezTo>
                <a:cubicBezTo>
                  <a:pt x="690273" y="298664"/>
                  <a:pt x="684519" y="300226"/>
                  <a:pt x="677953" y="300226"/>
                </a:cubicBezTo>
                <a:cubicBezTo>
                  <a:pt x="671386" y="300226"/>
                  <a:pt x="665633" y="298664"/>
                  <a:pt x="660692" y="295538"/>
                </a:cubicBezTo>
                <a:cubicBezTo>
                  <a:pt x="655752" y="292413"/>
                  <a:pt x="651900" y="288041"/>
                  <a:pt x="649138" y="282421"/>
                </a:cubicBezTo>
                <a:cubicBezTo>
                  <a:pt x="646375" y="276802"/>
                  <a:pt x="644994" y="270235"/>
                  <a:pt x="644994" y="262722"/>
                </a:cubicBezTo>
                <a:cubicBezTo>
                  <a:pt x="644994" y="255145"/>
                  <a:pt x="646375" y="248531"/>
                  <a:pt x="649138" y="242880"/>
                </a:cubicBezTo>
                <a:cubicBezTo>
                  <a:pt x="651900" y="237229"/>
                  <a:pt x="655752" y="232841"/>
                  <a:pt x="660692" y="229716"/>
                </a:cubicBezTo>
                <a:cubicBezTo>
                  <a:pt x="665633" y="226590"/>
                  <a:pt x="671386" y="225028"/>
                  <a:pt x="677953" y="225028"/>
                </a:cubicBezTo>
                <a:close/>
                <a:moveTo>
                  <a:pt x="525364" y="225028"/>
                </a:moveTo>
                <a:cubicBezTo>
                  <a:pt x="530479" y="225028"/>
                  <a:pt x="535087" y="225975"/>
                  <a:pt x="539191" y="227869"/>
                </a:cubicBezTo>
                <a:cubicBezTo>
                  <a:pt x="543295" y="229763"/>
                  <a:pt x="546657" y="232415"/>
                  <a:pt x="549277" y="235824"/>
                </a:cubicBezTo>
                <a:cubicBezTo>
                  <a:pt x="551898" y="239234"/>
                  <a:pt x="553524" y="243212"/>
                  <a:pt x="554156" y="247758"/>
                </a:cubicBezTo>
                <a:lnTo>
                  <a:pt x="542979" y="247758"/>
                </a:lnTo>
                <a:cubicBezTo>
                  <a:pt x="542129" y="244443"/>
                  <a:pt x="540241" y="241499"/>
                  <a:pt x="537320" y="238926"/>
                </a:cubicBezTo>
                <a:cubicBezTo>
                  <a:pt x="534400" y="236353"/>
                  <a:pt x="530479" y="235067"/>
                  <a:pt x="525553" y="235067"/>
                </a:cubicBezTo>
                <a:cubicBezTo>
                  <a:pt x="521197" y="235067"/>
                  <a:pt x="517384" y="236195"/>
                  <a:pt x="514118" y="238453"/>
                </a:cubicBezTo>
                <a:cubicBezTo>
                  <a:pt x="510850" y="240710"/>
                  <a:pt x="508310" y="243883"/>
                  <a:pt x="506494" y="247971"/>
                </a:cubicBezTo>
                <a:cubicBezTo>
                  <a:pt x="504678" y="252059"/>
                  <a:pt x="503770" y="256850"/>
                  <a:pt x="503770" y="262343"/>
                </a:cubicBezTo>
                <a:cubicBezTo>
                  <a:pt x="503770" y="267962"/>
                  <a:pt x="504663" y="272856"/>
                  <a:pt x="506446" y="277023"/>
                </a:cubicBezTo>
                <a:cubicBezTo>
                  <a:pt x="508231" y="281190"/>
                  <a:pt x="510755" y="284426"/>
                  <a:pt x="514022" y="286730"/>
                </a:cubicBezTo>
                <a:cubicBezTo>
                  <a:pt x="517290" y="289035"/>
                  <a:pt x="521133" y="290187"/>
                  <a:pt x="525553" y="290187"/>
                </a:cubicBezTo>
                <a:cubicBezTo>
                  <a:pt x="528458" y="290187"/>
                  <a:pt x="531094" y="289682"/>
                  <a:pt x="533461" y="288672"/>
                </a:cubicBezTo>
                <a:cubicBezTo>
                  <a:pt x="535829" y="287662"/>
                  <a:pt x="537834" y="286210"/>
                  <a:pt x="539475" y="284315"/>
                </a:cubicBezTo>
                <a:cubicBezTo>
                  <a:pt x="541118" y="282421"/>
                  <a:pt x="542286" y="280148"/>
                  <a:pt x="542979" y="277496"/>
                </a:cubicBezTo>
                <a:lnTo>
                  <a:pt x="554156" y="277496"/>
                </a:lnTo>
                <a:cubicBezTo>
                  <a:pt x="553524" y="281790"/>
                  <a:pt x="551969" y="285649"/>
                  <a:pt x="549492" y="289075"/>
                </a:cubicBezTo>
                <a:cubicBezTo>
                  <a:pt x="547014" y="292500"/>
                  <a:pt x="543745" y="295215"/>
                  <a:pt x="539689" y="297219"/>
                </a:cubicBezTo>
                <a:cubicBezTo>
                  <a:pt x="535631" y="299224"/>
                  <a:pt x="530921" y="300226"/>
                  <a:pt x="525553" y="300226"/>
                </a:cubicBezTo>
                <a:cubicBezTo>
                  <a:pt x="518734" y="300226"/>
                  <a:pt x="512862" y="298616"/>
                  <a:pt x="507937" y="295396"/>
                </a:cubicBezTo>
                <a:cubicBezTo>
                  <a:pt x="503013" y="292176"/>
                  <a:pt x="499224" y="287741"/>
                  <a:pt x="496573" y="282090"/>
                </a:cubicBezTo>
                <a:cubicBezTo>
                  <a:pt x="493921" y="276439"/>
                  <a:pt x="492596" y="269983"/>
                  <a:pt x="492596" y="262722"/>
                </a:cubicBezTo>
                <a:cubicBezTo>
                  <a:pt x="492596" y="255335"/>
                  <a:pt x="493961" y="248807"/>
                  <a:pt x="496691" y="243141"/>
                </a:cubicBezTo>
                <a:cubicBezTo>
                  <a:pt x="499421" y="237474"/>
                  <a:pt x="503241" y="233038"/>
                  <a:pt x="508150" y="229834"/>
                </a:cubicBezTo>
                <a:cubicBezTo>
                  <a:pt x="513059" y="226630"/>
                  <a:pt x="518797" y="225028"/>
                  <a:pt x="525364" y="225028"/>
                </a:cubicBezTo>
                <a:close/>
                <a:moveTo>
                  <a:pt x="449164" y="225028"/>
                </a:moveTo>
                <a:cubicBezTo>
                  <a:pt x="454278" y="225028"/>
                  <a:pt x="458889" y="225975"/>
                  <a:pt x="462991" y="227869"/>
                </a:cubicBezTo>
                <a:cubicBezTo>
                  <a:pt x="467095" y="229763"/>
                  <a:pt x="470457" y="232415"/>
                  <a:pt x="473078" y="235824"/>
                </a:cubicBezTo>
                <a:cubicBezTo>
                  <a:pt x="475698" y="239234"/>
                  <a:pt x="477324" y="243212"/>
                  <a:pt x="477956" y="247758"/>
                </a:cubicBezTo>
                <a:lnTo>
                  <a:pt x="466779" y="247758"/>
                </a:lnTo>
                <a:cubicBezTo>
                  <a:pt x="465927" y="244443"/>
                  <a:pt x="464041" y="241499"/>
                  <a:pt x="461121" y="238926"/>
                </a:cubicBezTo>
                <a:cubicBezTo>
                  <a:pt x="458202" y="236353"/>
                  <a:pt x="454278" y="235067"/>
                  <a:pt x="449353" y="235067"/>
                </a:cubicBezTo>
                <a:cubicBezTo>
                  <a:pt x="444997" y="235067"/>
                  <a:pt x="441184" y="236195"/>
                  <a:pt x="437918" y="238453"/>
                </a:cubicBezTo>
                <a:cubicBezTo>
                  <a:pt x="434649" y="240710"/>
                  <a:pt x="432110" y="243883"/>
                  <a:pt x="430294" y="247971"/>
                </a:cubicBezTo>
                <a:cubicBezTo>
                  <a:pt x="428478" y="252059"/>
                  <a:pt x="427570" y="256850"/>
                  <a:pt x="427570" y="262343"/>
                </a:cubicBezTo>
                <a:cubicBezTo>
                  <a:pt x="427570" y="267962"/>
                  <a:pt x="428463" y="272856"/>
                  <a:pt x="430245" y="277023"/>
                </a:cubicBezTo>
                <a:cubicBezTo>
                  <a:pt x="432029" y="281190"/>
                  <a:pt x="434555" y="284426"/>
                  <a:pt x="437824" y="286730"/>
                </a:cubicBezTo>
                <a:cubicBezTo>
                  <a:pt x="441090" y="289035"/>
                  <a:pt x="444933" y="290187"/>
                  <a:pt x="449353" y="290187"/>
                </a:cubicBezTo>
                <a:cubicBezTo>
                  <a:pt x="452258" y="290187"/>
                  <a:pt x="454894" y="289682"/>
                  <a:pt x="457261" y="288672"/>
                </a:cubicBezTo>
                <a:cubicBezTo>
                  <a:pt x="459630" y="287662"/>
                  <a:pt x="461634" y="286210"/>
                  <a:pt x="463275" y="284315"/>
                </a:cubicBezTo>
                <a:cubicBezTo>
                  <a:pt x="464918" y="282421"/>
                  <a:pt x="466086" y="280148"/>
                  <a:pt x="466779" y="277496"/>
                </a:cubicBezTo>
                <a:lnTo>
                  <a:pt x="477956" y="277496"/>
                </a:lnTo>
                <a:cubicBezTo>
                  <a:pt x="477324" y="281790"/>
                  <a:pt x="475769" y="285649"/>
                  <a:pt x="473290" y="289075"/>
                </a:cubicBezTo>
                <a:cubicBezTo>
                  <a:pt x="470813" y="292500"/>
                  <a:pt x="467545" y="295215"/>
                  <a:pt x="463489" y="297219"/>
                </a:cubicBezTo>
                <a:cubicBezTo>
                  <a:pt x="459432" y="299224"/>
                  <a:pt x="454721" y="300226"/>
                  <a:pt x="449353" y="300226"/>
                </a:cubicBezTo>
                <a:cubicBezTo>
                  <a:pt x="442534" y="300226"/>
                  <a:pt x="436662" y="298616"/>
                  <a:pt x="431737" y="295396"/>
                </a:cubicBezTo>
                <a:cubicBezTo>
                  <a:pt x="426813" y="292176"/>
                  <a:pt x="423024" y="287741"/>
                  <a:pt x="420373" y="282090"/>
                </a:cubicBezTo>
                <a:cubicBezTo>
                  <a:pt x="417721" y="276439"/>
                  <a:pt x="416396" y="269983"/>
                  <a:pt x="416396" y="262722"/>
                </a:cubicBezTo>
                <a:cubicBezTo>
                  <a:pt x="416396" y="255335"/>
                  <a:pt x="417761" y="248807"/>
                  <a:pt x="420491" y="243141"/>
                </a:cubicBezTo>
                <a:cubicBezTo>
                  <a:pt x="423221" y="237474"/>
                  <a:pt x="427042" y="233038"/>
                  <a:pt x="431950" y="229834"/>
                </a:cubicBezTo>
                <a:cubicBezTo>
                  <a:pt x="436859" y="226630"/>
                  <a:pt x="442597" y="225028"/>
                  <a:pt x="449164" y="225028"/>
                </a:cubicBezTo>
                <a:close/>
                <a:moveTo>
                  <a:pt x="372964" y="225028"/>
                </a:moveTo>
                <a:cubicBezTo>
                  <a:pt x="376754" y="225028"/>
                  <a:pt x="380494" y="225659"/>
                  <a:pt x="384187" y="226922"/>
                </a:cubicBezTo>
                <a:cubicBezTo>
                  <a:pt x="387880" y="228185"/>
                  <a:pt x="391242" y="230229"/>
                  <a:pt x="394274" y="233054"/>
                </a:cubicBezTo>
                <a:cubicBezTo>
                  <a:pt x="397304" y="235880"/>
                  <a:pt x="399719" y="239613"/>
                  <a:pt x="401518" y="244254"/>
                </a:cubicBezTo>
                <a:cubicBezTo>
                  <a:pt x="403318" y="248894"/>
                  <a:pt x="404218" y="254608"/>
                  <a:pt x="404218" y="261396"/>
                </a:cubicBezTo>
                <a:lnTo>
                  <a:pt x="404218" y="266131"/>
                </a:lnTo>
                <a:lnTo>
                  <a:pt x="351681" y="266131"/>
                </a:lnTo>
                <a:lnTo>
                  <a:pt x="354236" y="278562"/>
                </a:lnTo>
                <a:cubicBezTo>
                  <a:pt x="356146" y="282366"/>
                  <a:pt x="358806" y="285255"/>
                  <a:pt x="362214" y="287228"/>
                </a:cubicBezTo>
                <a:cubicBezTo>
                  <a:pt x="365625" y="289201"/>
                  <a:pt x="369587" y="290187"/>
                  <a:pt x="374100" y="290187"/>
                </a:cubicBezTo>
                <a:cubicBezTo>
                  <a:pt x="377036" y="290187"/>
                  <a:pt x="379696" y="289769"/>
                  <a:pt x="382080" y="288932"/>
                </a:cubicBezTo>
                <a:cubicBezTo>
                  <a:pt x="384463" y="288096"/>
                  <a:pt x="386523" y="286833"/>
                  <a:pt x="388259" y="285144"/>
                </a:cubicBezTo>
                <a:cubicBezTo>
                  <a:pt x="389995" y="283455"/>
                  <a:pt x="391339" y="281348"/>
                  <a:pt x="392284" y="278822"/>
                </a:cubicBezTo>
                <a:lnTo>
                  <a:pt x="403082" y="281853"/>
                </a:lnTo>
                <a:cubicBezTo>
                  <a:pt x="401944" y="285515"/>
                  <a:pt x="400034" y="288727"/>
                  <a:pt x="397352" y="291490"/>
                </a:cubicBezTo>
                <a:cubicBezTo>
                  <a:pt x="394668" y="294252"/>
                  <a:pt x="391354" y="296399"/>
                  <a:pt x="387407" y="297930"/>
                </a:cubicBezTo>
                <a:cubicBezTo>
                  <a:pt x="383461" y="299461"/>
                  <a:pt x="379025" y="300226"/>
                  <a:pt x="374100" y="300226"/>
                </a:cubicBezTo>
                <a:cubicBezTo>
                  <a:pt x="367093" y="300226"/>
                  <a:pt x="361055" y="298672"/>
                  <a:pt x="355988" y="295562"/>
                </a:cubicBezTo>
                <a:cubicBezTo>
                  <a:pt x="350922" y="292452"/>
                  <a:pt x="347021" y="288096"/>
                  <a:pt x="344291" y="282492"/>
                </a:cubicBezTo>
                <a:cubicBezTo>
                  <a:pt x="341560" y="276889"/>
                  <a:pt x="340195" y="270362"/>
                  <a:pt x="340195" y="262911"/>
                </a:cubicBezTo>
                <a:cubicBezTo>
                  <a:pt x="340195" y="255461"/>
                  <a:pt x="341560" y="248886"/>
                  <a:pt x="344291" y="243188"/>
                </a:cubicBezTo>
                <a:cubicBezTo>
                  <a:pt x="347021" y="237490"/>
                  <a:pt x="350841" y="233038"/>
                  <a:pt x="355750" y="229834"/>
                </a:cubicBezTo>
                <a:cubicBezTo>
                  <a:pt x="360660" y="226630"/>
                  <a:pt x="366397" y="225028"/>
                  <a:pt x="372964" y="225028"/>
                </a:cubicBezTo>
                <a:close/>
                <a:moveTo>
                  <a:pt x="201703" y="225028"/>
                </a:moveTo>
                <a:cubicBezTo>
                  <a:pt x="208270" y="225028"/>
                  <a:pt x="214024" y="226590"/>
                  <a:pt x="218964" y="229716"/>
                </a:cubicBezTo>
                <a:cubicBezTo>
                  <a:pt x="223905" y="232841"/>
                  <a:pt x="227756" y="237229"/>
                  <a:pt x="230518" y="242880"/>
                </a:cubicBezTo>
                <a:cubicBezTo>
                  <a:pt x="233282" y="248531"/>
                  <a:pt x="234662" y="255145"/>
                  <a:pt x="234662" y="262722"/>
                </a:cubicBezTo>
                <a:cubicBezTo>
                  <a:pt x="234662" y="270235"/>
                  <a:pt x="233282" y="276802"/>
                  <a:pt x="230518" y="282421"/>
                </a:cubicBezTo>
                <a:cubicBezTo>
                  <a:pt x="227756" y="288041"/>
                  <a:pt x="223905" y="292413"/>
                  <a:pt x="218964" y="295538"/>
                </a:cubicBezTo>
                <a:cubicBezTo>
                  <a:pt x="214024" y="298664"/>
                  <a:pt x="208270" y="300226"/>
                  <a:pt x="201703" y="300226"/>
                </a:cubicBezTo>
                <a:cubicBezTo>
                  <a:pt x="195138" y="300226"/>
                  <a:pt x="189384" y="298664"/>
                  <a:pt x="184443" y="295538"/>
                </a:cubicBezTo>
                <a:cubicBezTo>
                  <a:pt x="179502" y="292413"/>
                  <a:pt x="175650" y="288041"/>
                  <a:pt x="172888" y="282421"/>
                </a:cubicBezTo>
                <a:cubicBezTo>
                  <a:pt x="170126" y="276802"/>
                  <a:pt x="168744" y="270235"/>
                  <a:pt x="168744" y="262722"/>
                </a:cubicBezTo>
                <a:cubicBezTo>
                  <a:pt x="168744" y="255145"/>
                  <a:pt x="170126" y="248531"/>
                  <a:pt x="172888" y="242880"/>
                </a:cubicBezTo>
                <a:cubicBezTo>
                  <a:pt x="175650" y="237229"/>
                  <a:pt x="179502" y="232841"/>
                  <a:pt x="184443" y="229716"/>
                </a:cubicBezTo>
                <a:cubicBezTo>
                  <a:pt x="189384" y="226590"/>
                  <a:pt x="195138" y="225028"/>
                  <a:pt x="201703" y="225028"/>
                </a:cubicBezTo>
                <a:close/>
                <a:moveTo>
                  <a:pt x="119577" y="225028"/>
                </a:moveTo>
                <a:cubicBezTo>
                  <a:pt x="125702" y="225028"/>
                  <a:pt x="131101" y="226559"/>
                  <a:pt x="135772" y="229621"/>
                </a:cubicBezTo>
                <a:cubicBezTo>
                  <a:pt x="140445" y="232683"/>
                  <a:pt x="144092" y="237024"/>
                  <a:pt x="146713" y="242644"/>
                </a:cubicBezTo>
                <a:cubicBezTo>
                  <a:pt x="149331" y="248263"/>
                  <a:pt x="150641" y="254893"/>
                  <a:pt x="150641" y="262532"/>
                </a:cubicBezTo>
                <a:cubicBezTo>
                  <a:pt x="150641" y="270235"/>
                  <a:pt x="149331" y="276904"/>
                  <a:pt x="146713" y="282540"/>
                </a:cubicBezTo>
                <a:cubicBezTo>
                  <a:pt x="144092" y="288175"/>
                  <a:pt x="140460" y="292531"/>
                  <a:pt x="135820" y="295609"/>
                </a:cubicBezTo>
                <a:cubicBezTo>
                  <a:pt x="131180" y="298687"/>
                  <a:pt x="125829" y="300226"/>
                  <a:pt x="119767" y="300226"/>
                </a:cubicBezTo>
                <a:cubicBezTo>
                  <a:pt x="115094" y="300226"/>
                  <a:pt x="111353" y="299445"/>
                  <a:pt x="108544" y="297882"/>
                </a:cubicBezTo>
                <a:cubicBezTo>
                  <a:pt x="105733" y="296320"/>
                  <a:pt x="103572" y="294536"/>
                  <a:pt x="102056" y="292531"/>
                </a:cubicBezTo>
                <a:cubicBezTo>
                  <a:pt x="100541" y="290527"/>
                  <a:pt x="99374" y="288861"/>
                  <a:pt x="98551" y="287535"/>
                </a:cubicBezTo>
                <a:lnTo>
                  <a:pt x="97604" y="287535"/>
                </a:lnTo>
                <a:lnTo>
                  <a:pt x="97604" y="325987"/>
                </a:lnTo>
                <a:lnTo>
                  <a:pt x="86429" y="325987"/>
                </a:lnTo>
                <a:lnTo>
                  <a:pt x="86429" y="225975"/>
                </a:lnTo>
                <a:lnTo>
                  <a:pt x="97225" y="225975"/>
                </a:lnTo>
                <a:lnTo>
                  <a:pt x="97225" y="237529"/>
                </a:lnTo>
                <a:lnTo>
                  <a:pt x="98551" y="237529"/>
                </a:lnTo>
                <a:cubicBezTo>
                  <a:pt x="99374" y="236266"/>
                  <a:pt x="100518" y="234649"/>
                  <a:pt x="101986" y="232675"/>
                </a:cubicBezTo>
                <a:cubicBezTo>
                  <a:pt x="103454" y="230702"/>
                  <a:pt x="105569" y="228934"/>
                  <a:pt x="108330" y="227372"/>
                </a:cubicBezTo>
                <a:cubicBezTo>
                  <a:pt x="111093" y="225809"/>
                  <a:pt x="114843" y="225028"/>
                  <a:pt x="119577" y="225028"/>
                </a:cubicBezTo>
                <a:close/>
                <a:moveTo>
                  <a:pt x="3821203" y="201729"/>
                </a:moveTo>
                <a:lnTo>
                  <a:pt x="3832379" y="201729"/>
                </a:lnTo>
                <a:lnTo>
                  <a:pt x="3832379" y="225028"/>
                </a:lnTo>
                <a:cubicBezTo>
                  <a:pt x="3837303" y="225028"/>
                  <a:pt x="3841786" y="225920"/>
                  <a:pt x="3845827" y="227703"/>
                </a:cubicBezTo>
                <a:cubicBezTo>
                  <a:pt x="3849868" y="229487"/>
                  <a:pt x="3853341" y="232036"/>
                  <a:pt x="3856245" y="235351"/>
                </a:cubicBezTo>
                <a:cubicBezTo>
                  <a:pt x="3859150" y="238666"/>
                  <a:pt x="3861391" y="242636"/>
                  <a:pt x="3862969" y="247261"/>
                </a:cubicBezTo>
                <a:cubicBezTo>
                  <a:pt x="3864548" y="251886"/>
                  <a:pt x="3865337" y="257039"/>
                  <a:pt x="3865337" y="262722"/>
                </a:cubicBezTo>
                <a:cubicBezTo>
                  <a:pt x="3865337" y="268341"/>
                  <a:pt x="3864548" y="273455"/>
                  <a:pt x="3862969" y="278065"/>
                </a:cubicBezTo>
                <a:cubicBezTo>
                  <a:pt x="3861391" y="282674"/>
                  <a:pt x="3859150" y="286628"/>
                  <a:pt x="3856245" y="289927"/>
                </a:cubicBezTo>
                <a:cubicBezTo>
                  <a:pt x="3853341" y="293226"/>
                  <a:pt x="3849868" y="295767"/>
                  <a:pt x="3845827" y="297551"/>
                </a:cubicBezTo>
                <a:cubicBezTo>
                  <a:pt x="3841786" y="299335"/>
                  <a:pt x="3837303" y="300226"/>
                  <a:pt x="3832379" y="300226"/>
                </a:cubicBezTo>
                <a:lnTo>
                  <a:pt x="3832379" y="323525"/>
                </a:lnTo>
                <a:lnTo>
                  <a:pt x="3821203" y="323525"/>
                </a:lnTo>
                <a:lnTo>
                  <a:pt x="3821203" y="300226"/>
                </a:lnTo>
                <a:cubicBezTo>
                  <a:pt x="3816278" y="300226"/>
                  <a:pt x="3811795" y="299335"/>
                  <a:pt x="3807754" y="297551"/>
                </a:cubicBezTo>
                <a:cubicBezTo>
                  <a:pt x="3803713" y="295767"/>
                  <a:pt x="3800241" y="293226"/>
                  <a:pt x="3797336" y="289927"/>
                </a:cubicBezTo>
                <a:cubicBezTo>
                  <a:pt x="3794432" y="286628"/>
                  <a:pt x="3792191" y="282674"/>
                  <a:pt x="3790612" y="278065"/>
                </a:cubicBezTo>
                <a:cubicBezTo>
                  <a:pt x="3789034" y="273455"/>
                  <a:pt x="3788244" y="268341"/>
                  <a:pt x="3788244" y="262722"/>
                </a:cubicBezTo>
                <a:cubicBezTo>
                  <a:pt x="3788244" y="257039"/>
                  <a:pt x="3789034" y="251886"/>
                  <a:pt x="3790612" y="247261"/>
                </a:cubicBezTo>
                <a:cubicBezTo>
                  <a:pt x="3792191" y="242636"/>
                  <a:pt x="3794432" y="238666"/>
                  <a:pt x="3797336" y="235351"/>
                </a:cubicBezTo>
                <a:cubicBezTo>
                  <a:pt x="3800241" y="232036"/>
                  <a:pt x="3803713" y="229487"/>
                  <a:pt x="3807754" y="227703"/>
                </a:cubicBezTo>
                <a:cubicBezTo>
                  <a:pt x="3811795" y="225920"/>
                  <a:pt x="3816278" y="225028"/>
                  <a:pt x="3821203" y="225028"/>
                </a:cubicBezTo>
                <a:close/>
                <a:moveTo>
                  <a:pt x="277903" y="201729"/>
                </a:moveTo>
                <a:lnTo>
                  <a:pt x="289080" y="201729"/>
                </a:lnTo>
                <a:lnTo>
                  <a:pt x="289080" y="225028"/>
                </a:lnTo>
                <a:cubicBezTo>
                  <a:pt x="294004" y="225028"/>
                  <a:pt x="298487" y="225920"/>
                  <a:pt x="302527" y="227703"/>
                </a:cubicBezTo>
                <a:cubicBezTo>
                  <a:pt x="306568" y="229487"/>
                  <a:pt x="310042" y="232036"/>
                  <a:pt x="312945" y="235351"/>
                </a:cubicBezTo>
                <a:cubicBezTo>
                  <a:pt x="315850" y="238666"/>
                  <a:pt x="318092" y="242636"/>
                  <a:pt x="319670" y="247261"/>
                </a:cubicBezTo>
                <a:cubicBezTo>
                  <a:pt x="321249" y="251886"/>
                  <a:pt x="322037" y="257039"/>
                  <a:pt x="322037" y="262722"/>
                </a:cubicBezTo>
                <a:cubicBezTo>
                  <a:pt x="322037" y="268341"/>
                  <a:pt x="321249" y="273455"/>
                  <a:pt x="319670" y="278065"/>
                </a:cubicBezTo>
                <a:cubicBezTo>
                  <a:pt x="318092" y="282674"/>
                  <a:pt x="315850" y="286628"/>
                  <a:pt x="312945" y="289927"/>
                </a:cubicBezTo>
                <a:cubicBezTo>
                  <a:pt x="310042" y="293226"/>
                  <a:pt x="306568" y="295767"/>
                  <a:pt x="302527" y="297551"/>
                </a:cubicBezTo>
                <a:cubicBezTo>
                  <a:pt x="298487" y="299335"/>
                  <a:pt x="294004" y="300226"/>
                  <a:pt x="289080" y="300226"/>
                </a:cubicBezTo>
                <a:lnTo>
                  <a:pt x="289080" y="323525"/>
                </a:lnTo>
                <a:lnTo>
                  <a:pt x="277903" y="323525"/>
                </a:lnTo>
                <a:lnTo>
                  <a:pt x="277903" y="300226"/>
                </a:lnTo>
                <a:cubicBezTo>
                  <a:pt x="272978" y="300226"/>
                  <a:pt x="268496" y="299335"/>
                  <a:pt x="264455" y="297551"/>
                </a:cubicBezTo>
                <a:cubicBezTo>
                  <a:pt x="260413" y="295767"/>
                  <a:pt x="256941" y="293226"/>
                  <a:pt x="254036" y="289927"/>
                </a:cubicBezTo>
                <a:cubicBezTo>
                  <a:pt x="251132" y="286628"/>
                  <a:pt x="248890" y="282674"/>
                  <a:pt x="247313" y="278065"/>
                </a:cubicBezTo>
                <a:cubicBezTo>
                  <a:pt x="245733" y="273455"/>
                  <a:pt x="244946" y="268341"/>
                  <a:pt x="244946" y="262722"/>
                </a:cubicBezTo>
                <a:cubicBezTo>
                  <a:pt x="244946" y="257039"/>
                  <a:pt x="245733" y="251886"/>
                  <a:pt x="247313" y="247261"/>
                </a:cubicBezTo>
                <a:cubicBezTo>
                  <a:pt x="248890" y="242636"/>
                  <a:pt x="251132" y="238666"/>
                  <a:pt x="254036" y="235351"/>
                </a:cubicBezTo>
                <a:cubicBezTo>
                  <a:pt x="256941" y="232036"/>
                  <a:pt x="260413" y="229487"/>
                  <a:pt x="264455" y="227703"/>
                </a:cubicBezTo>
                <a:cubicBezTo>
                  <a:pt x="268496" y="225920"/>
                  <a:pt x="272978" y="225028"/>
                  <a:pt x="277903" y="225028"/>
                </a:cubicBezTo>
                <a:close/>
                <a:moveTo>
                  <a:pt x="2950288" y="198699"/>
                </a:moveTo>
                <a:lnTo>
                  <a:pt x="2955970" y="205518"/>
                </a:lnTo>
                <a:cubicBezTo>
                  <a:pt x="2953760" y="207664"/>
                  <a:pt x="2951203" y="209164"/>
                  <a:pt x="2948299" y="210016"/>
                </a:cubicBezTo>
                <a:cubicBezTo>
                  <a:pt x="2945395" y="210869"/>
                  <a:pt x="2942111" y="211390"/>
                  <a:pt x="2938449" y="211579"/>
                </a:cubicBezTo>
                <a:cubicBezTo>
                  <a:pt x="2934787" y="211768"/>
                  <a:pt x="2930715" y="211958"/>
                  <a:pt x="2926232" y="212147"/>
                </a:cubicBezTo>
                <a:cubicBezTo>
                  <a:pt x="2921181" y="212337"/>
                  <a:pt x="2916998" y="213568"/>
                  <a:pt x="2913683" y="215841"/>
                </a:cubicBezTo>
                <a:cubicBezTo>
                  <a:pt x="2910368" y="218114"/>
                  <a:pt x="2907811" y="221397"/>
                  <a:pt x="2906012" y="225691"/>
                </a:cubicBezTo>
                <a:cubicBezTo>
                  <a:pt x="2904212" y="229984"/>
                  <a:pt x="2903060" y="235256"/>
                  <a:pt x="2902554" y="241507"/>
                </a:cubicBezTo>
                <a:lnTo>
                  <a:pt x="2903502" y="241507"/>
                </a:lnTo>
                <a:cubicBezTo>
                  <a:pt x="2905964" y="236961"/>
                  <a:pt x="2909374" y="233615"/>
                  <a:pt x="2913730" y="231468"/>
                </a:cubicBezTo>
                <a:cubicBezTo>
                  <a:pt x="2918087" y="229321"/>
                  <a:pt x="2922759" y="228248"/>
                  <a:pt x="2927747" y="228248"/>
                </a:cubicBezTo>
                <a:cubicBezTo>
                  <a:pt x="2933430" y="228248"/>
                  <a:pt x="2938544" y="229574"/>
                  <a:pt x="2943090" y="232226"/>
                </a:cubicBezTo>
                <a:cubicBezTo>
                  <a:pt x="2947636" y="234877"/>
                  <a:pt x="2951235" y="238808"/>
                  <a:pt x="2953887" y="244017"/>
                </a:cubicBezTo>
                <a:cubicBezTo>
                  <a:pt x="2956539" y="249226"/>
                  <a:pt x="2957864" y="255650"/>
                  <a:pt x="2957864" y="263290"/>
                </a:cubicBezTo>
                <a:cubicBezTo>
                  <a:pt x="2957864" y="270898"/>
                  <a:pt x="2956515" y="277465"/>
                  <a:pt x="2953816" y="282989"/>
                </a:cubicBezTo>
                <a:cubicBezTo>
                  <a:pt x="2951117" y="288514"/>
                  <a:pt x="2947344" y="292768"/>
                  <a:pt x="2942498" y="295751"/>
                </a:cubicBezTo>
                <a:cubicBezTo>
                  <a:pt x="2937652" y="298735"/>
                  <a:pt x="2931977" y="300226"/>
                  <a:pt x="2925474" y="300226"/>
                </a:cubicBezTo>
                <a:cubicBezTo>
                  <a:pt x="2918971" y="300226"/>
                  <a:pt x="2913272" y="298687"/>
                  <a:pt x="2908379" y="295609"/>
                </a:cubicBezTo>
                <a:cubicBezTo>
                  <a:pt x="2903486" y="292531"/>
                  <a:pt x="2899682" y="287954"/>
                  <a:pt x="2896967" y="281877"/>
                </a:cubicBezTo>
                <a:cubicBezTo>
                  <a:pt x="2894252" y="275800"/>
                  <a:pt x="2892894" y="268278"/>
                  <a:pt x="2892894" y="259312"/>
                </a:cubicBezTo>
                <a:lnTo>
                  <a:pt x="2892894" y="251546"/>
                </a:lnTo>
                <a:cubicBezTo>
                  <a:pt x="2892894" y="235351"/>
                  <a:pt x="2895649" y="223070"/>
                  <a:pt x="2901157" y="214704"/>
                </a:cubicBezTo>
                <a:cubicBezTo>
                  <a:pt x="2906666" y="206338"/>
                  <a:pt x="2914961" y="202013"/>
                  <a:pt x="2926042" y="201729"/>
                </a:cubicBezTo>
                <a:cubicBezTo>
                  <a:pt x="2929957" y="201603"/>
                  <a:pt x="2933445" y="201571"/>
                  <a:pt x="2936508" y="201635"/>
                </a:cubicBezTo>
                <a:cubicBezTo>
                  <a:pt x="2939570" y="201698"/>
                  <a:pt x="2942238" y="201556"/>
                  <a:pt x="2944511" y="201208"/>
                </a:cubicBezTo>
                <a:cubicBezTo>
                  <a:pt x="2946783" y="200861"/>
                  <a:pt x="2948710" y="200025"/>
                  <a:pt x="2950288" y="198699"/>
                </a:cubicBezTo>
                <a:close/>
                <a:moveTo>
                  <a:pt x="1629032" y="30117"/>
                </a:moveTo>
                <a:lnTo>
                  <a:pt x="1647311" y="30117"/>
                </a:lnTo>
                <a:lnTo>
                  <a:pt x="1666442" y="58530"/>
                </a:lnTo>
                <a:lnTo>
                  <a:pt x="1666442" y="58908"/>
                </a:lnTo>
                <a:lnTo>
                  <a:pt x="1666442" y="59477"/>
                </a:lnTo>
                <a:lnTo>
                  <a:pt x="1666442" y="59856"/>
                </a:lnTo>
                <a:lnTo>
                  <a:pt x="1647311" y="88268"/>
                </a:lnTo>
                <a:lnTo>
                  <a:pt x="1629032" y="88268"/>
                </a:lnTo>
                <a:lnTo>
                  <a:pt x="1647040" y="59193"/>
                </a:lnTo>
                <a:close/>
                <a:moveTo>
                  <a:pt x="1597399" y="30117"/>
                </a:moveTo>
                <a:lnTo>
                  <a:pt x="1615678" y="30117"/>
                </a:lnTo>
                <a:lnTo>
                  <a:pt x="1634809" y="58530"/>
                </a:lnTo>
                <a:lnTo>
                  <a:pt x="1634809" y="58908"/>
                </a:lnTo>
                <a:lnTo>
                  <a:pt x="1634809" y="59477"/>
                </a:lnTo>
                <a:lnTo>
                  <a:pt x="1634809" y="59856"/>
                </a:lnTo>
                <a:lnTo>
                  <a:pt x="1615678" y="88268"/>
                </a:lnTo>
                <a:lnTo>
                  <a:pt x="1597399" y="88268"/>
                </a:lnTo>
                <a:lnTo>
                  <a:pt x="1615408" y="59193"/>
                </a:lnTo>
                <a:close/>
                <a:moveTo>
                  <a:pt x="381908" y="30117"/>
                </a:moveTo>
                <a:lnTo>
                  <a:pt x="400185" y="30117"/>
                </a:lnTo>
                <a:lnTo>
                  <a:pt x="382178" y="59193"/>
                </a:lnTo>
                <a:lnTo>
                  <a:pt x="400185" y="88268"/>
                </a:lnTo>
                <a:lnTo>
                  <a:pt x="381908" y="88268"/>
                </a:lnTo>
                <a:lnTo>
                  <a:pt x="362777" y="59856"/>
                </a:lnTo>
                <a:lnTo>
                  <a:pt x="362777" y="59477"/>
                </a:lnTo>
                <a:lnTo>
                  <a:pt x="362777" y="58908"/>
                </a:lnTo>
                <a:lnTo>
                  <a:pt x="362777" y="58530"/>
                </a:lnTo>
                <a:close/>
                <a:moveTo>
                  <a:pt x="350747" y="30117"/>
                </a:moveTo>
                <a:lnTo>
                  <a:pt x="369027" y="30117"/>
                </a:lnTo>
                <a:lnTo>
                  <a:pt x="351019" y="59193"/>
                </a:lnTo>
                <a:lnTo>
                  <a:pt x="369027" y="88268"/>
                </a:lnTo>
                <a:lnTo>
                  <a:pt x="350747" y="88268"/>
                </a:lnTo>
                <a:lnTo>
                  <a:pt x="331618" y="59856"/>
                </a:lnTo>
                <a:lnTo>
                  <a:pt x="331618" y="59477"/>
                </a:lnTo>
                <a:lnTo>
                  <a:pt x="331618" y="58908"/>
                </a:lnTo>
                <a:lnTo>
                  <a:pt x="331618" y="58530"/>
                </a:lnTo>
                <a:close/>
                <a:moveTo>
                  <a:pt x="667413" y="29265"/>
                </a:moveTo>
                <a:lnTo>
                  <a:pt x="667413" y="73304"/>
                </a:lnTo>
                <a:lnTo>
                  <a:pt x="668692" y="73304"/>
                </a:lnTo>
                <a:cubicBezTo>
                  <a:pt x="672827" y="73304"/>
                  <a:pt x="676450" y="72499"/>
                  <a:pt x="679560" y="70889"/>
                </a:cubicBezTo>
                <a:cubicBezTo>
                  <a:pt x="682669" y="69279"/>
                  <a:pt x="685084" y="66880"/>
                  <a:pt x="686805" y="63691"/>
                </a:cubicBezTo>
                <a:cubicBezTo>
                  <a:pt x="688525" y="60503"/>
                  <a:pt x="689386" y="56556"/>
                  <a:pt x="689386" y="51853"/>
                </a:cubicBezTo>
                <a:cubicBezTo>
                  <a:pt x="689386" y="46833"/>
                  <a:pt x="688525" y="42650"/>
                  <a:pt x="686805" y="39304"/>
                </a:cubicBezTo>
                <a:cubicBezTo>
                  <a:pt x="685084" y="35957"/>
                  <a:pt x="682669" y="33448"/>
                  <a:pt x="679560" y="31774"/>
                </a:cubicBezTo>
                <a:cubicBezTo>
                  <a:pt x="676450" y="30101"/>
                  <a:pt x="672827" y="29265"/>
                  <a:pt x="668692" y="29265"/>
                </a:cubicBezTo>
                <a:close/>
                <a:moveTo>
                  <a:pt x="646861" y="29265"/>
                </a:moveTo>
                <a:cubicBezTo>
                  <a:pt x="642694" y="29265"/>
                  <a:pt x="639024" y="30093"/>
                  <a:pt x="635851" y="31751"/>
                </a:cubicBezTo>
                <a:cubicBezTo>
                  <a:pt x="632679" y="33408"/>
                  <a:pt x="630208" y="35910"/>
                  <a:pt x="628440" y="39256"/>
                </a:cubicBezTo>
                <a:cubicBezTo>
                  <a:pt x="626673" y="42603"/>
                  <a:pt x="625789" y="46786"/>
                  <a:pt x="625789" y="51805"/>
                </a:cubicBezTo>
                <a:cubicBezTo>
                  <a:pt x="625789" y="56604"/>
                  <a:pt x="626696" y="60597"/>
                  <a:pt x="628511" y="63786"/>
                </a:cubicBezTo>
                <a:cubicBezTo>
                  <a:pt x="630327" y="66974"/>
                  <a:pt x="632813" y="69358"/>
                  <a:pt x="635970" y="70936"/>
                </a:cubicBezTo>
                <a:cubicBezTo>
                  <a:pt x="639127" y="72515"/>
                  <a:pt x="642757" y="73304"/>
                  <a:pt x="646861" y="73304"/>
                </a:cubicBezTo>
                <a:lnTo>
                  <a:pt x="647950" y="73304"/>
                </a:lnTo>
                <a:lnTo>
                  <a:pt x="647950" y="29265"/>
                </a:lnTo>
                <a:close/>
                <a:moveTo>
                  <a:pt x="1271337" y="18515"/>
                </a:moveTo>
                <a:cubicBezTo>
                  <a:pt x="1266381" y="18515"/>
                  <a:pt x="1262056" y="19731"/>
                  <a:pt x="1258362" y="22161"/>
                </a:cubicBezTo>
                <a:cubicBezTo>
                  <a:pt x="1254669" y="24592"/>
                  <a:pt x="1251804" y="28160"/>
                  <a:pt x="1249767" y="32864"/>
                </a:cubicBezTo>
                <a:cubicBezTo>
                  <a:pt x="1247731" y="37567"/>
                  <a:pt x="1246713" y="43345"/>
                  <a:pt x="1246713" y="50195"/>
                </a:cubicBezTo>
                <a:cubicBezTo>
                  <a:pt x="1246713" y="57046"/>
                  <a:pt x="1247731" y="62823"/>
                  <a:pt x="1249767" y="67527"/>
                </a:cubicBezTo>
                <a:cubicBezTo>
                  <a:pt x="1251804" y="72231"/>
                  <a:pt x="1254669" y="75798"/>
                  <a:pt x="1258362" y="78229"/>
                </a:cubicBezTo>
                <a:cubicBezTo>
                  <a:pt x="1262056" y="80660"/>
                  <a:pt x="1266381" y="81875"/>
                  <a:pt x="1271337" y="81875"/>
                </a:cubicBezTo>
                <a:cubicBezTo>
                  <a:pt x="1276294" y="81875"/>
                  <a:pt x="1280619" y="80660"/>
                  <a:pt x="1284312" y="78229"/>
                </a:cubicBezTo>
                <a:cubicBezTo>
                  <a:pt x="1288006" y="75798"/>
                  <a:pt x="1290871" y="72231"/>
                  <a:pt x="1292907" y="67527"/>
                </a:cubicBezTo>
                <a:cubicBezTo>
                  <a:pt x="1294944" y="62823"/>
                  <a:pt x="1295962" y="57046"/>
                  <a:pt x="1295962" y="50195"/>
                </a:cubicBezTo>
                <a:cubicBezTo>
                  <a:pt x="1295962" y="43345"/>
                  <a:pt x="1294944" y="37567"/>
                  <a:pt x="1292907" y="32864"/>
                </a:cubicBezTo>
                <a:cubicBezTo>
                  <a:pt x="1290871" y="28160"/>
                  <a:pt x="1288006" y="24592"/>
                  <a:pt x="1284312" y="22161"/>
                </a:cubicBezTo>
                <a:cubicBezTo>
                  <a:pt x="1280619" y="19731"/>
                  <a:pt x="1276294" y="18515"/>
                  <a:pt x="1271337" y="18515"/>
                </a:cubicBezTo>
                <a:close/>
                <a:moveTo>
                  <a:pt x="766512" y="18515"/>
                </a:moveTo>
                <a:cubicBezTo>
                  <a:pt x="761556" y="18515"/>
                  <a:pt x="757231" y="19731"/>
                  <a:pt x="753537" y="22161"/>
                </a:cubicBezTo>
                <a:cubicBezTo>
                  <a:pt x="749844" y="24592"/>
                  <a:pt x="746979" y="28160"/>
                  <a:pt x="744942" y="32864"/>
                </a:cubicBezTo>
                <a:cubicBezTo>
                  <a:pt x="742906" y="37567"/>
                  <a:pt x="741888" y="43345"/>
                  <a:pt x="741888" y="50195"/>
                </a:cubicBezTo>
                <a:cubicBezTo>
                  <a:pt x="741888" y="57046"/>
                  <a:pt x="742906" y="62823"/>
                  <a:pt x="744942" y="67527"/>
                </a:cubicBezTo>
                <a:cubicBezTo>
                  <a:pt x="746979" y="72231"/>
                  <a:pt x="749844" y="75798"/>
                  <a:pt x="753537" y="78229"/>
                </a:cubicBezTo>
                <a:cubicBezTo>
                  <a:pt x="757231" y="80660"/>
                  <a:pt x="761556" y="81875"/>
                  <a:pt x="766512" y="81875"/>
                </a:cubicBezTo>
                <a:cubicBezTo>
                  <a:pt x="771469" y="81875"/>
                  <a:pt x="775794" y="80660"/>
                  <a:pt x="779487" y="78229"/>
                </a:cubicBezTo>
                <a:cubicBezTo>
                  <a:pt x="783181" y="75798"/>
                  <a:pt x="786046" y="72231"/>
                  <a:pt x="788082" y="67527"/>
                </a:cubicBezTo>
                <a:cubicBezTo>
                  <a:pt x="790119" y="62823"/>
                  <a:pt x="791137" y="57046"/>
                  <a:pt x="791137" y="50195"/>
                </a:cubicBezTo>
                <a:cubicBezTo>
                  <a:pt x="791137" y="43345"/>
                  <a:pt x="790119" y="37567"/>
                  <a:pt x="788082" y="32864"/>
                </a:cubicBezTo>
                <a:cubicBezTo>
                  <a:pt x="786046" y="28160"/>
                  <a:pt x="783181" y="24592"/>
                  <a:pt x="779487" y="22161"/>
                </a:cubicBezTo>
                <a:cubicBezTo>
                  <a:pt x="775794" y="19731"/>
                  <a:pt x="771469" y="18515"/>
                  <a:pt x="766512" y="18515"/>
                </a:cubicBezTo>
                <a:close/>
                <a:moveTo>
                  <a:pt x="1162409" y="18468"/>
                </a:moveTo>
                <a:lnTo>
                  <a:pt x="1162409" y="50811"/>
                </a:lnTo>
                <a:lnTo>
                  <a:pt x="1176331" y="50811"/>
                </a:lnTo>
                <a:cubicBezTo>
                  <a:pt x="1180277" y="50811"/>
                  <a:pt x="1183537" y="50124"/>
                  <a:pt x="1186110" y="48751"/>
                </a:cubicBezTo>
                <a:cubicBezTo>
                  <a:pt x="1188683" y="47378"/>
                  <a:pt x="1190608" y="45468"/>
                  <a:pt x="1191887" y="43021"/>
                </a:cubicBezTo>
                <a:cubicBezTo>
                  <a:pt x="1193165" y="40574"/>
                  <a:pt x="1193805" y="37757"/>
                  <a:pt x="1193805" y="34568"/>
                </a:cubicBezTo>
                <a:cubicBezTo>
                  <a:pt x="1193805" y="31348"/>
                  <a:pt x="1193165" y="28531"/>
                  <a:pt x="1191887" y="26116"/>
                </a:cubicBezTo>
                <a:cubicBezTo>
                  <a:pt x="1190608" y="23700"/>
                  <a:pt x="1188675" y="21822"/>
                  <a:pt x="1186086" y="20480"/>
                </a:cubicBezTo>
                <a:cubicBezTo>
                  <a:pt x="1183497" y="19139"/>
                  <a:pt x="1180214" y="18468"/>
                  <a:pt x="1176236" y="18468"/>
                </a:cubicBezTo>
                <a:close/>
                <a:moveTo>
                  <a:pt x="848084" y="18468"/>
                </a:moveTo>
                <a:lnTo>
                  <a:pt x="848084" y="50811"/>
                </a:lnTo>
                <a:lnTo>
                  <a:pt x="862006" y="50811"/>
                </a:lnTo>
                <a:cubicBezTo>
                  <a:pt x="865952" y="50811"/>
                  <a:pt x="869212" y="50124"/>
                  <a:pt x="871785" y="48751"/>
                </a:cubicBezTo>
                <a:cubicBezTo>
                  <a:pt x="874357" y="47378"/>
                  <a:pt x="876283" y="45468"/>
                  <a:pt x="877562" y="43021"/>
                </a:cubicBezTo>
                <a:cubicBezTo>
                  <a:pt x="878840" y="40574"/>
                  <a:pt x="879480" y="37757"/>
                  <a:pt x="879480" y="34568"/>
                </a:cubicBezTo>
                <a:cubicBezTo>
                  <a:pt x="879480" y="31348"/>
                  <a:pt x="878840" y="28531"/>
                  <a:pt x="877562" y="26116"/>
                </a:cubicBezTo>
                <a:cubicBezTo>
                  <a:pt x="876283" y="23700"/>
                  <a:pt x="874350" y="21822"/>
                  <a:pt x="871761" y="20480"/>
                </a:cubicBezTo>
                <a:cubicBezTo>
                  <a:pt x="869172" y="19139"/>
                  <a:pt x="865889" y="18468"/>
                  <a:pt x="861911" y="18468"/>
                </a:cubicBezTo>
                <a:close/>
                <a:moveTo>
                  <a:pt x="1509686" y="1704"/>
                </a:moveTo>
                <a:lnTo>
                  <a:pt x="1589336" y="1704"/>
                </a:lnTo>
                <a:lnTo>
                  <a:pt x="1589336" y="18610"/>
                </a:lnTo>
                <a:lnTo>
                  <a:pt x="1559645" y="18610"/>
                </a:lnTo>
                <a:lnTo>
                  <a:pt x="1559645" y="98686"/>
                </a:lnTo>
                <a:lnTo>
                  <a:pt x="1539377" y="98686"/>
                </a:lnTo>
                <a:lnTo>
                  <a:pt x="1539377" y="18610"/>
                </a:lnTo>
                <a:lnTo>
                  <a:pt x="1509686" y="18610"/>
                </a:lnTo>
                <a:close/>
                <a:moveTo>
                  <a:pt x="1418129" y="1704"/>
                </a:moveTo>
                <a:lnTo>
                  <a:pt x="1438634" y="1704"/>
                </a:lnTo>
                <a:lnTo>
                  <a:pt x="1438634" y="40440"/>
                </a:lnTo>
                <a:lnTo>
                  <a:pt x="1443416" y="40440"/>
                </a:lnTo>
                <a:lnTo>
                  <a:pt x="1478932" y="1704"/>
                </a:lnTo>
                <a:lnTo>
                  <a:pt x="1505356" y="1704"/>
                </a:lnTo>
                <a:lnTo>
                  <a:pt x="1462974" y="47970"/>
                </a:lnTo>
                <a:lnTo>
                  <a:pt x="1502041" y="98686"/>
                </a:lnTo>
                <a:lnTo>
                  <a:pt x="1476423" y="98686"/>
                </a:lnTo>
                <a:lnTo>
                  <a:pt x="1444885" y="57346"/>
                </a:lnTo>
                <a:lnTo>
                  <a:pt x="1438634" y="57346"/>
                </a:lnTo>
                <a:lnTo>
                  <a:pt x="1438634" y="98686"/>
                </a:lnTo>
                <a:lnTo>
                  <a:pt x="1418129" y="98686"/>
                </a:lnTo>
                <a:close/>
                <a:moveTo>
                  <a:pt x="1332404" y="1704"/>
                </a:moveTo>
                <a:lnTo>
                  <a:pt x="1397753" y="1704"/>
                </a:lnTo>
                <a:lnTo>
                  <a:pt x="1397753" y="18610"/>
                </a:lnTo>
                <a:lnTo>
                  <a:pt x="1352909" y="18610"/>
                </a:lnTo>
                <a:lnTo>
                  <a:pt x="1352909" y="41719"/>
                </a:lnTo>
                <a:lnTo>
                  <a:pt x="1394391" y="41719"/>
                </a:lnTo>
                <a:lnTo>
                  <a:pt x="1394391" y="58624"/>
                </a:lnTo>
                <a:lnTo>
                  <a:pt x="1352909" y="58624"/>
                </a:lnTo>
                <a:lnTo>
                  <a:pt x="1352909" y="81781"/>
                </a:lnTo>
                <a:lnTo>
                  <a:pt x="1397943" y="81781"/>
                </a:lnTo>
                <a:lnTo>
                  <a:pt x="1397943" y="98686"/>
                </a:lnTo>
                <a:lnTo>
                  <a:pt x="1332404" y="98686"/>
                </a:lnTo>
                <a:close/>
                <a:moveTo>
                  <a:pt x="1141904" y="1704"/>
                </a:moveTo>
                <a:lnTo>
                  <a:pt x="1180167" y="1704"/>
                </a:lnTo>
                <a:cubicBezTo>
                  <a:pt x="1187522" y="1704"/>
                  <a:pt x="1193789" y="3101"/>
                  <a:pt x="1198966" y="5895"/>
                </a:cubicBezTo>
                <a:cubicBezTo>
                  <a:pt x="1204144" y="8689"/>
                  <a:pt x="1208098" y="12556"/>
                  <a:pt x="1210829" y="17497"/>
                </a:cubicBezTo>
                <a:cubicBezTo>
                  <a:pt x="1213559" y="22438"/>
                  <a:pt x="1214925" y="28128"/>
                  <a:pt x="1214925" y="34568"/>
                </a:cubicBezTo>
                <a:cubicBezTo>
                  <a:pt x="1214925" y="41008"/>
                  <a:pt x="1213536" y="46691"/>
                  <a:pt x="1210758" y="51616"/>
                </a:cubicBezTo>
                <a:cubicBezTo>
                  <a:pt x="1207979" y="56541"/>
                  <a:pt x="1203962" y="60376"/>
                  <a:pt x="1198706" y="63123"/>
                </a:cubicBezTo>
                <a:cubicBezTo>
                  <a:pt x="1193450" y="65870"/>
                  <a:pt x="1187096" y="67243"/>
                  <a:pt x="1179646" y="67243"/>
                </a:cubicBezTo>
                <a:lnTo>
                  <a:pt x="1162409" y="67243"/>
                </a:lnTo>
                <a:lnTo>
                  <a:pt x="1162409" y="98686"/>
                </a:lnTo>
                <a:lnTo>
                  <a:pt x="1141904" y="98686"/>
                </a:lnTo>
                <a:close/>
                <a:moveTo>
                  <a:pt x="1039828" y="1704"/>
                </a:moveTo>
                <a:lnTo>
                  <a:pt x="1119573" y="1704"/>
                </a:lnTo>
                <a:lnTo>
                  <a:pt x="1119573" y="98686"/>
                </a:lnTo>
                <a:lnTo>
                  <a:pt x="1099306" y="98686"/>
                </a:lnTo>
                <a:lnTo>
                  <a:pt x="1099306" y="18373"/>
                </a:lnTo>
                <a:lnTo>
                  <a:pt x="1060096" y="18373"/>
                </a:lnTo>
                <a:lnTo>
                  <a:pt x="1060096" y="98686"/>
                </a:lnTo>
                <a:lnTo>
                  <a:pt x="1039828" y="98686"/>
                </a:lnTo>
                <a:close/>
                <a:moveTo>
                  <a:pt x="913304" y="1704"/>
                </a:moveTo>
                <a:lnTo>
                  <a:pt x="938592" y="1704"/>
                </a:lnTo>
                <a:lnTo>
                  <a:pt x="965299" y="66864"/>
                </a:lnTo>
                <a:lnTo>
                  <a:pt x="966436" y="66864"/>
                </a:lnTo>
                <a:lnTo>
                  <a:pt x="993144" y="1704"/>
                </a:lnTo>
                <a:lnTo>
                  <a:pt x="1018431" y="1704"/>
                </a:lnTo>
                <a:lnTo>
                  <a:pt x="1018431" y="98686"/>
                </a:lnTo>
                <a:lnTo>
                  <a:pt x="998542" y="98686"/>
                </a:lnTo>
                <a:lnTo>
                  <a:pt x="998542" y="35563"/>
                </a:lnTo>
                <a:lnTo>
                  <a:pt x="997737" y="35563"/>
                </a:lnTo>
                <a:lnTo>
                  <a:pt x="972639" y="98213"/>
                </a:lnTo>
                <a:lnTo>
                  <a:pt x="959096" y="98213"/>
                </a:lnTo>
                <a:lnTo>
                  <a:pt x="933998" y="35326"/>
                </a:lnTo>
                <a:lnTo>
                  <a:pt x="933193" y="35326"/>
                </a:lnTo>
                <a:lnTo>
                  <a:pt x="933193" y="98686"/>
                </a:lnTo>
                <a:lnTo>
                  <a:pt x="913304" y="98686"/>
                </a:lnTo>
                <a:close/>
                <a:moveTo>
                  <a:pt x="827579" y="1704"/>
                </a:moveTo>
                <a:lnTo>
                  <a:pt x="865842" y="1704"/>
                </a:lnTo>
                <a:cubicBezTo>
                  <a:pt x="873197" y="1704"/>
                  <a:pt x="879464" y="3101"/>
                  <a:pt x="884641" y="5895"/>
                </a:cubicBezTo>
                <a:cubicBezTo>
                  <a:pt x="889819" y="8689"/>
                  <a:pt x="893773" y="12556"/>
                  <a:pt x="896504" y="17497"/>
                </a:cubicBezTo>
                <a:cubicBezTo>
                  <a:pt x="899234" y="22438"/>
                  <a:pt x="900600" y="28128"/>
                  <a:pt x="900600" y="34568"/>
                </a:cubicBezTo>
                <a:cubicBezTo>
                  <a:pt x="900600" y="41008"/>
                  <a:pt x="899211" y="46691"/>
                  <a:pt x="896432" y="51616"/>
                </a:cubicBezTo>
                <a:cubicBezTo>
                  <a:pt x="893654" y="56541"/>
                  <a:pt x="889637" y="60376"/>
                  <a:pt x="884381" y="63123"/>
                </a:cubicBezTo>
                <a:cubicBezTo>
                  <a:pt x="879124" y="65870"/>
                  <a:pt x="872771" y="67243"/>
                  <a:pt x="865321" y="67243"/>
                </a:cubicBezTo>
                <a:lnTo>
                  <a:pt x="848084" y="67243"/>
                </a:lnTo>
                <a:lnTo>
                  <a:pt x="848084" y="98686"/>
                </a:lnTo>
                <a:lnTo>
                  <a:pt x="827579" y="98686"/>
                </a:lnTo>
                <a:close/>
                <a:moveTo>
                  <a:pt x="513255" y="1704"/>
                </a:moveTo>
                <a:lnTo>
                  <a:pt x="533760" y="1704"/>
                </a:lnTo>
                <a:lnTo>
                  <a:pt x="533760" y="41719"/>
                </a:lnTo>
                <a:lnTo>
                  <a:pt x="575385" y="41719"/>
                </a:lnTo>
                <a:lnTo>
                  <a:pt x="575385" y="1704"/>
                </a:lnTo>
                <a:lnTo>
                  <a:pt x="595841" y="1704"/>
                </a:lnTo>
                <a:lnTo>
                  <a:pt x="595841" y="98686"/>
                </a:lnTo>
                <a:lnTo>
                  <a:pt x="575385" y="98686"/>
                </a:lnTo>
                <a:lnTo>
                  <a:pt x="575385" y="58624"/>
                </a:lnTo>
                <a:lnTo>
                  <a:pt x="533760" y="58624"/>
                </a:lnTo>
                <a:lnTo>
                  <a:pt x="533760" y="98686"/>
                </a:lnTo>
                <a:lnTo>
                  <a:pt x="513255" y="98686"/>
                </a:lnTo>
                <a:close/>
                <a:moveTo>
                  <a:pt x="418006" y="1704"/>
                </a:moveTo>
                <a:lnTo>
                  <a:pt x="438462" y="1704"/>
                </a:lnTo>
                <a:lnTo>
                  <a:pt x="438462" y="62697"/>
                </a:lnTo>
                <a:lnTo>
                  <a:pt x="439267" y="62697"/>
                </a:lnTo>
                <a:lnTo>
                  <a:pt x="481176" y="1704"/>
                </a:lnTo>
                <a:lnTo>
                  <a:pt x="499122" y="1704"/>
                </a:lnTo>
                <a:lnTo>
                  <a:pt x="499122" y="98686"/>
                </a:lnTo>
                <a:lnTo>
                  <a:pt x="478619" y="98686"/>
                </a:lnTo>
                <a:lnTo>
                  <a:pt x="478619" y="37646"/>
                </a:lnTo>
                <a:lnTo>
                  <a:pt x="477908" y="37646"/>
                </a:lnTo>
                <a:lnTo>
                  <a:pt x="435763" y="98686"/>
                </a:lnTo>
                <a:lnTo>
                  <a:pt x="418006" y="98686"/>
                </a:lnTo>
                <a:close/>
                <a:moveTo>
                  <a:pt x="208455" y="1704"/>
                </a:moveTo>
                <a:lnTo>
                  <a:pt x="228960" y="1704"/>
                </a:lnTo>
                <a:lnTo>
                  <a:pt x="228960" y="40440"/>
                </a:lnTo>
                <a:lnTo>
                  <a:pt x="233742" y="40440"/>
                </a:lnTo>
                <a:lnTo>
                  <a:pt x="269259" y="1704"/>
                </a:lnTo>
                <a:lnTo>
                  <a:pt x="295681" y="1704"/>
                </a:lnTo>
                <a:lnTo>
                  <a:pt x="253299" y="47970"/>
                </a:lnTo>
                <a:lnTo>
                  <a:pt x="292367" y="98686"/>
                </a:lnTo>
                <a:lnTo>
                  <a:pt x="266748" y="98686"/>
                </a:lnTo>
                <a:lnTo>
                  <a:pt x="235210" y="57346"/>
                </a:lnTo>
                <a:lnTo>
                  <a:pt x="228960" y="57346"/>
                </a:lnTo>
                <a:lnTo>
                  <a:pt x="228960" y="98686"/>
                </a:lnTo>
                <a:lnTo>
                  <a:pt x="208455" y="98686"/>
                </a:lnTo>
                <a:close/>
                <a:moveTo>
                  <a:pt x="132255" y="1704"/>
                </a:moveTo>
                <a:lnTo>
                  <a:pt x="196609" y="1704"/>
                </a:lnTo>
                <a:lnTo>
                  <a:pt x="196609" y="18610"/>
                </a:lnTo>
                <a:lnTo>
                  <a:pt x="152760" y="18610"/>
                </a:lnTo>
                <a:lnTo>
                  <a:pt x="152760" y="98686"/>
                </a:lnTo>
                <a:lnTo>
                  <a:pt x="132255" y="98686"/>
                </a:lnTo>
                <a:close/>
                <a:moveTo>
                  <a:pt x="8429" y="1704"/>
                </a:moveTo>
                <a:lnTo>
                  <a:pt x="33717" y="1704"/>
                </a:lnTo>
                <a:lnTo>
                  <a:pt x="60425" y="66864"/>
                </a:lnTo>
                <a:lnTo>
                  <a:pt x="61561" y="66864"/>
                </a:lnTo>
                <a:lnTo>
                  <a:pt x="88269" y="1704"/>
                </a:lnTo>
                <a:lnTo>
                  <a:pt x="113556" y="1704"/>
                </a:lnTo>
                <a:lnTo>
                  <a:pt x="113556" y="98686"/>
                </a:lnTo>
                <a:lnTo>
                  <a:pt x="93667" y="98686"/>
                </a:lnTo>
                <a:lnTo>
                  <a:pt x="93667" y="35563"/>
                </a:lnTo>
                <a:lnTo>
                  <a:pt x="92862" y="35563"/>
                </a:lnTo>
                <a:lnTo>
                  <a:pt x="67764" y="98213"/>
                </a:lnTo>
                <a:lnTo>
                  <a:pt x="54221" y="98213"/>
                </a:lnTo>
                <a:lnTo>
                  <a:pt x="29124" y="35326"/>
                </a:lnTo>
                <a:lnTo>
                  <a:pt x="28319" y="35326"/>
                </a:lnTo>
                <a:lnTo>
                  <a:pt x="28319" y="98686"/>
                </a:lnTo>
                <a:lnTo>
                  <a:pt x="8429" y="98686"/>
                </a:lnTo>
                <a:close/>
                <a:moveTo>
                  <a:pt x="1271337" y="378"/>
                </a:moveTo>
                <a:cubicBezTo>
                  <a:pt x="1279893" y="378"/>
                  <a:pt x="1287604" y="2328"/>
                  <a:pt x="1294470" y="6227"/>
                </a:cubicBezTo>
                <a:cubicBezTo>
                  <a:pt x="1301336" y="10126"/>
                  <a:pt x="1306766" y="15784"/>
                  <a:pt x="1310760" y="23203"/>
                </a:cubicBezTo>
                <a:cubicBezTo>
                  <a:pt x="1314753" y="30622"/>
                  <a:pt x="1316750" y="39619"/>
                  <a:pt x="1316750" y="50195"/>
                </a:cubicBezTo>
                <a:cubicBezTo>
                  <a:pt x="1316750" y="60771"/>
                  <a:pt x="1314753" y="69768"/>
                  <a:pt x="1310760" y="77187"/>
                </a:cubicBezTo>
                <a:cubicBezTo>
                  <a:pt x="1306766" y="84606"/>
                  <a:pt x="1301336" y="90265"/>
                  <a:pt x="1294470" y="94164"/>
                </a:cubicBezTo>
                <a:cubicBezTo>
                  <a:pt x="1287604" y="98063"/>
                  <a:pt x="1279893" y="100012"/>
                  <a:pt x="1271337" y="100012"/>
                </a:cubicBezTo>
                <a:cubicBezTo>
                  <a:pt x="1262719" y="100012"/>
                  <a:pt x="1254984" y="98055"/>
                  <a:pt x="1248134" y="94140"/>
                </a:cubicBezTo>
                <a:cubicBezTo>
                  <a:pt x="1241283" y="90225"/>
                  <a:pt x="1235869" y="84559"/>
                  <a:pt x="1231891" y="77140"/>
                </a:cubicBezTo>
                <a:cubicBezTo>
                  <a:pt x="1227913" y="69721"/>
                  <a:pt x="1225924" y="60739"/>
                  <a:pt x="1225924" y="50195"/>
                </a:cubicBezTo>
                <a:cubicBezTo>
                  <a:pt x="1225924" y="39619"/>
                  <a:pt x="1227913" y="30622"/>
                  <a:pt x="1231891" y="23203"/>
                </a:cubicBezTo>
                <a:cubicBezTo>
                  <a:pt x="1235869" y="15784"/>
                  <a:pt x="1241283" y="10126"/>
                  <a:pt x="1248134" y="6227"/>
                </a:cubicBezTo>
                <a:cubicBezTo>
                  <a:pt x="1254984" y="2328"/>
                  <a:pt x="1262719" y="378"/>
                  <a:pt x="1271337" y="378"/>
                </a:cubicBezTo>
                <a:close/>
                <a:moveTo>
                  <a:pt x="766512" y="378"/>
                </a:moveTo>
                <a:cubicBezTo>
                  <a:pt x="775068" y="378"/>
                  <a:pt x="782779" y="2328"/>
                  <a:pt x="789645" y="6227"/>
                </a:cubicBezTo>
                <a:cubicBezTo>
                  <a:pt x="796511" y="10126"/>
                  <a:pt x="801941" y="15784"/>
                  <a:pt x="805935" y="23203"/>
                </a:cubicBezTo>
                <a:cubicBezTo>
                  <a:pt x="809928" y="30622"/>
                  <a:pt x="811925" y="39619"/>
                  <a:pt x="811925" y="50195"/>
                </a:cubicBezTo>
                <a:cubicBezTo>
                  <a:pt x="811925" y="60771"/>
                  <a:pt x="809928" y="69768"/>
                  <a:pt x="805935" y="77187"/>
                </a:cubicBezTo>
                <a:cubicBezTo>
                  <a:pt x="801941" y="84606"/>
                  <a:pt x="796511" y="90265"/>
                  <a:pt x="789645" y="94164"/>
                </a:cubicBezTo>
                <a:cubicBezTo>
                  <a:pt x="782779" y="98063"/>
                  <a:pt x="775068" y="100012"/>
                  <a:pt x="766512" y="100012"/>
                </a:cubicBezTo>
                <a:cubicBezTo>
                  <a:pt x="757894" y="100012"/>
                  <a:pt x="750159" y="98055"/>
                  <a:pt x="743309" y="94140"/>
                </a:cubicBezTo>
                <a:cubicBezTo>
                  <a:pt x="736458" y="90225"/>
                  <a:pt x="731044" y="84559"/>
                  <a:pt x="727066" y="77140"/>
                </a:cubicBezTo>
                <a:cubicBezTo>
                  <a:pt x="723088" y="69721"/>
                  <a:pt x="721099" y="60739"/>
                  <a:pt x="721099" y="50195"/>
                </a:cubicBezTo>
                <a:cubicBezTo>
                  <a:pt x="721099" y="39619"/>
                  <a:pt x="723088" y="30622"/>
                  <a:pt x="727066" y="23203"/>
                </a:cubicBezTo>
                <a:cubicBezTo>
                  <a:pt x="731044" y="15784"/>
                  <a:pt x="736458" y="10126"/>
                  <a:pt x="743309" y="6227"/>
                </a:cubicBezTo>
                <a:cubicBezTo>
                  <a:pt x="750159" y="2328"/>
                  <a:pt x="757894" y="378"/>
                  <a:pt x="766512" y="378"/>
                </a:cubicBezTo>
                <a:close/>
                <a:moveTo>
                  <a:pt x="647950" y="0"/>
                </a:moveTo>
                <a:lnTo>
                  <a:pt x="667413" y="0"/>
                </a:lnTo>
                <a:lnTo>
                  <a:pt x="667413" y="12122"/>
                </a:lnTo>
                <a:lnTo>
                  <a:pt x="668550" y="12122"/>
                </a:lnTo>
                <a:cubicBezTo>
                  <a:pt x="676316" y="12122"/>
                  <a:pt x="683206" y="13764"/>
                  <a:pt x="689220" y="17047"/>
                </a:cubicBezTo>
                <a:cubicBezTo>
                  <a:pt x="695234" y="20330"/>
                  <a:pt x="699953" y="24947"/>
                  <a:pt x="703379" y="30898"/>
                </a:cubicBezTo>
                <a:cubicBezTo>
                  <a:pt x="706804" y="36849"/>
                  <a:pt x="708517" y="43834"/>
                  <a:pt x="708517" y="51853"/>
                </a:cubicBezTo>
                <a:cubicBezTo>
                  <a:pt x="708517" y="59619"/>
                  <a:pt x="706804" y="66390"/>
                  <a:pt x="703379" y="72168"/>
                </a:cubicBezTo>
                <a:cubicBezTo>
                  <a:pt x="699953" y="77945"/>
                  <a:pt x="695234" y="82436"/>
                  <a:pt x="689220" y="85640"/>
                </a:cubicBezTo>
                <a:cubicBezTo>
                  <a:pt x="683206" y="88844"/>
                  <a:pt x="676316" y="90446"/>
                  <a:pt x="668550" y="90446"/>
                </a:cubicBezTo>
                <a:lnTo>
                  <a:pt x="667413" y="90446"/>
                </a:lnTo>
                <a:lnTo>
                  <a:pt x="667413" y="102664"/>
                </a:lnTo>
                <a:lnTo>
                  <a:pt x="647950" y="102664"/>
                </a:lnTo>
                <a:lnTo>
                  <a:pt x="647950" y="90446"/>
                </a:lnTo>
                <a:lnTo>
                  <a:pt x="646861" y="90446"/>
                </a:lnTo>
                <a:cubicBezTo>
                  <a:pt x="639064" y="90446"/>
                  <a:pt x="632150" y="88860"/>
                  <a:pt x="626120" y="85687"/>
                </a:cubicBezTo>
                <a:cubicBezTo>
                  <a:pt x="620090" y="82515"/>
                  <a:pt x="615363" y="78040"/>
                  <a:pt x="611938" y="72262"/>
                </a:cubicBezTo>
                <a:cubicBezTo>
                  <a:pt x="608514" y="66485"/>
                  <a:pt x="606801" y="59666"/>
                  <a:pt x="606801" y="51805"/>
                </a:cubicBezTo>
                <a:cubicBezTo>
                  <a:pt x="606801" y="43787"/>
                  <a:pt x="608529" y="36802"/>
                  <a:pt x="611985" y="30851"/>
                </a:cubicBezTo>
                <a:cubicBezTo>
                  <a:pt x="615442" y="24900"/>
                  <a:pt x="620185" y="20291"/>
                  <a:pt x="626215" y="17023"/>
                </a:cubicBezTo>
                <a:cubicBezTo>
                  <a:pt x="632245" y="13756"/>
                  <a:pt x="639127" y="12122"/>
                  <a:pt x="646861" y="12122"/>
                </a:cubicBezTo>
                <a:lnTo>
                  <a:pt x="647950" y="1212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11" indent="-171411">
              <a:buFont typeface="Arial" panose="020B0604020202020204" pitchFamily="34" charset="0"/>
              <a:buChar char="•"/>
              <a:defRPr/>
            </a:pPr>
            <a:endParaRPr lang="ru-RU" altLang="ru-RU" sz="1100" dirty="0">
              <a:solidFill>
                <a:schemeClr val="tx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  <a:cs typeface="Arial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177BA81-EEC0-9B19-4E54-DA53F826C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5198" y="1490968"/>
            <a:ext cx="1104808" cy="425950"/>
          </a:xfrm>
          <a:prstGeom prst="rect">
            <a:avLst/>
          </a:prstGeom>
        </p:spPr>
      </p:pic>
      <p:sp>
        <p:nvSpPr>
          <p:cNvPr id="63" name="Прямоугольник: скругленные углы 100">
            <a:extLst>
              <a:ext uri="{FF2B5EF4-FFF2-40B4-BE49-F238E27FC236}">
                <a16:creationId xmlns:a16="http://schemas.microsoft.com/office/drawing/2014/main" id="{0EDB75B9-07C6-2BA9-C806-312C0887680D}"/>
              </a:ext>
            </a:extLst>
          </p:cNvPr>
          <p:cNvSpPr/>
          <p:nvPr/>
        </p:nvSpPr>
        <p:spPr>
          <a:xfrm>
            <a:off x="6217700" y="4010469"/>
            <a:ext cx="5565432" cy="2247361"/>
          </a:xfrm>
          <a:prstGeom prst="roundRect">
            <a:avLst>
              <a:gd name="adj" fmla="val 6742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6" name="Прямоугольник: скругленные углы 100">
            <a:extLst>
              <a:ext uri="{FF2B5EF4-FFF2-40B4-BE49-F238E27FC236}">
                <a16:creationId xmlns:a16="http://schemas.microsoft.com/office/drawing/2014/main" id="{BF0632F9-E044-E8AE-6A05-B338693EC8C5}"/>
              </a:ext>
            </a:extLst>
          </p:cNvPr>
          <p:cNvSpPr/>
          <p:nvPr/>
        </p:nvSpPr>
        <p:spPr>
          <a:xfrm>
            <a:off x="6322405" y="4115808"/>
            <a:ext cx="5368228" cy="2029384"/>
          </a:xfrm>
          <a:prstGeom prst="roundRect">
            <a:avLst>
              <a:gd name="adj" fmla="val 7310"/>
            </a:avLst>
          </a:prstGeom>
          <a:solidFill>
            <a:schemeClr val="bg1">
              <a:alpha val="81000"/>
            </a:schemeClr>
          </a:solidFill>
          <a:ln>
            <a:noFill/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9B151CE-2F40-F53D-715F-51FF10FC4A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8038" y="4399704"/>
            <a:ext cx="436031" cy="4694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4B9286-DDA0-FBD0-2A04-9B94613E1577}"/>
              </a:ext>
            </a:extLst>
          </p:cNvPr>
          <p:cNvSpPr txBox="1"/>
          <p:nvPr/>
        </p:nvSpPr>
        <p:spPr>
          <a:xfrm>
            <a:off x="7401537" y="4408503"/>
            <a:ext cx="2887847" cy="524065"/>
          </a:xfrm>
          <a:custGeom>
            <a:avLst/>
            <a:gdLst/>
            <a:ahLst/>
            <a:cxnLst/>
            <a:rect l="l" t="t" r="r" b="b"/>
            <a:pathLst>
              <a:path w="2887847" h="524065">
                <a:moveTo>
                  <a:pt x="104755" y="486722"/>
                </a:moveTo>
                <a:cubicBezTo>
                  <a:pt x="106757" y="486722"/>
                  <a:pt x="108476" y="487440"/>
                  <a:pt x="109910" y="488874"/>
                </a:cubicBezTo>
                <a:cubicBezTo>
                  <a:pt x="111344" y="490308"/>
                  <a:pt x="112061" y="492026"/>
                  <a:pt x="112061" y="494029"/>
                </a:cubicBezTo>
                <a:cubicBezTo>
                  <a:pt x="112061" y="495354"/>
                  <a:pt x="111730" y="496572"/>
                  <a:pt x="111067" y="497682"/>
                </a:cubicBezTo>
                <a:cubicBezTo>
                  <a:pt x="110404" y="498791"/>
                  <a:pt x="109524" y="499677"/>
                  <a:pt x="108428" y="500340"/>
                </a:cubicBezTo>
                <a:cubicBezTo>
                  <a:pt x="107332" y="501003"/>
                  <a:pt x="106108" y="501335"/>
                  <a:pt x="104755" y="501335"/>
                </a:cubicBezTo>
                <a:cubicBezTo>
                  <a:pt x="102753" y="501335"/>
                  <a:pt x="101034" y="500618"/>
                  <a:pt x="99600" y="499183"/>
                </a:cubicBezTo>
                <a:cubicBezTo>
                  <a:pt x="98166" y="497749"/>
                  <a:pt x="97449" y="496031"/>
                  <a:pt x="97449" y="494029"/>
                </a:cubicBezTo>
                <a:cubicBezTo>
                  <a:pt x="97449" y="492026"/>
                  <a:pt x="98166" y="490308"/>
                  <a:pt x="99600" y="488874"/>
                </a:cubicBezTo>
                <a:cubicBezTo>
                  <a:pt x="101034" y="487440"/>
                  <a:pt x="102753" y="486722"/>
                  <a:pt x="104755" y="486722"/>
                </a:cubicBezTo>
                <a:close/>
                <a:moveTo>
                  <a:pt x="277991" y="469350"/>
                </a:moveTo>
                <a:cubicBezTo>
                  <a:pt x="277585" y="469837"/>
                  <a:pt x="276699" y="470277"/>
                  <a:pt x="275332" y="470669"/>
                </a:cubicBezTo>
                <a:cubicBezTo>
                  <a:pt x="273966" y="471062"/>
                  <a:pt x="272396" y="471400"/>
                  <a:pt x="270624" y="471684"/>
                </a:cubicBezTo>
                <a:cubicBezTo>
                  <a:pt x="268851" y="471968"/>
                  <a:pt x="267133" y="472212"/>
                  <a:pt x="265469" y="472415"/>
                </a:cubicBezTo>
                <a:cubicBezTo>
                  <a:pt x="263805" y="472618"/>
                  <a:pt x="262459" y="472787"/>
                  <a:pt x="261430" y="472922"/>
                </a:cubicBezTo>
                <a:cubicBezTo>
                  <a:pt x="258941" y="473247"/>
                  <a:pt x="256621" y="473768"/>
                  <a:pt x="254469" y="474485"/>
                </a:cubicBezTo>
                <a:cubicBezTo>
                  <a:pt x="252318" y="475202"/>
                  <a:pt x="250586" y="476271"/>
                  <a:pt x="249274" y="477691"/>
                </a:cubicBezTo>
                <a:cubicBezTo>
                  <a:pt x="247961" y="479112"/>
                  <a:pt x="247305" y="481040"/>
                  <a:pt x="247305" y="483475"/>
                </a:cubicBezTo>
                <a:cubicBezTo>
                  <a:pt x="247305" y="486804"/>
                  <a:pt x="248543" y="489313"/>
                  <a:pt x="251019" y="491005"/>
                </a:cubicBezTo>
                <a:cubicBezTo>
                  <a:pt x="253495" y="492696"/>
                  <a:pt x="256641" y="493541"/>
                  <a:pt x="260456" y="493541"/>
                </a:cubicBezTo>
                <a:cubicBezTo>
                  <a:pt x="264245" y="493541"/>
                  <a:pt x="267444" y="492797"/>
                  <a:pt x="270056" y="491309"/>
                </a:cubicBezTo>
                <a:cubicBezTo>
                  <a:pt x="272667" y="489821"/>
                  <a:pt x="274642" y="487900"/>
                  <a:pt x="275982" y="485545"/>
                </a:cubicBezTo>
                <a:cubicBezTo>
                  <a:pt x="277321" y="483191"/>
                  <a:pt x="277991" y="480715"/>
                  <a:pt x="277991" y="478117"/>
                </a:cubicBezTo>
                <a:close/>
                <a:moveTo>
                  <a:pt x="487649" y="460583"/>
                </a:moveTo>
                <a:lnTo>
                  <a:pt x="524017" y="460583"/>
                </a:lnTo>
                <a:lnTo>
                  <a:pt x="524017" y="469512"/>
                </a:lnTo>
                <a:lnTo>
                  <a:pt x="487649" y="469512"/>
                </a:lnTo>
                <a:close/>
                <a:moveTo>
                  <a:pt x="913189" y="448893"/>
                </a:moveTo>
                <a:cubicBezTo>
                  <a:pt x="910402" y="448893"/>
                  <a:pt x="907899" y="449367"/>
                  <a:pt x="905680" y="450314"/>
                </a:cubicBezTo>
                <a:cubicBezTo>
                  <a:pt x="903461" y="451261"/>
                  <a:pt x="901567" y="452654"/>
                  <a:pt x="899998" y="454494"/>
                </a:cubicBezTo>
                <a:cubicBezTo>
                  <a:pt x="898428" y="456334"/>
                  <a:pt x="897217" y="458580"/>
                  <a:pt x="896365" y="461232"/>
                </a:cubicBezTo>
                <a:cubicBezTo>
                  <a:pt x="895513" y="463884"/>
                  <a:pt x="895059" y="466915"/>
                  <a:pt x="895005" y="470324"/>
                </a:cubicBezTo>
                <a:cubicBezTo>
                  <a:pt x="895005" y="477306"/>
                  <a:pt x="896642" y="482893"/>
                  <a:pt x="899917" y="487088"/>
                </a:cubicBezTo>
                <a:cubicBezTo>
                  <a:pt x="903191" y="491282"/>
                  <a:pt x="907669" y="493379"/>
                  <a:pt x="913352" y="493379"/>
                </a:cubicBezTo>
                <a:cubicBezTo>
                  <a:pt x="917113" y="493379"/>
                  <a:pt x="920353" y="492432"/>
                  <a:pt x="923073" y="490538"/>
                </a:cubicBezTo>
                <a:cubicBezTo>
                  <a:pt x="925792" y="488644"/>
                  <a:pt x="927883" y="485972"/>
                  <a:pt x="929344" y="482521"/>
                </a:cubicBezTo>
                <a:cubicBezTo>
                  <a:pt x="930805" y="479071"/>
                  <a:pt x="931536" y="475006"/>
                  <a:pt x="931536" y="470324"/>
                </a:cubicBezTo>
                <a:cubicBezTo>
                  <a:pt x="931536" y="465778"/>
                  <a:pt x="930798" y="461909"/>
                  <a:pt x="929324" y="458716"/>
                </a:cubicBezTo>
                <a:cubicBezTo>
                  <a:pt x="927849" y="455523"/>
                  <a:pt x="925745" y="453087"/>
                  <a:pt x="923012" y="451410"/>
                </a:cubicBezTo>
                <a:cubicBezTo>
                  <a:pt x="920279" y="449732"/>
                  <a:pt x="917005" y="448893"/>
                  <a:pt x="913189" y="448893"/>
                </a:cubicBezTo>
                <a:close/>
                <a:moveTo>
                  <a:pt x="1048975" y="446133"/>
                </a:moveTo>
                <a:cubicBezTo>
                  <a:pt x="1045078" y="446133"/>
                  <a:pt x="1041804" y="447114"/>
                  <a:pt x="1039152" y="449076"/>
                </a:cubicBezTo>
                <a:cubicBezTo>
                  <a:pt x="1036500" y="451038"/>
                  <a:pt x="1034498" y="453771"/>
                  <a:pt x="1033145" y="457275"/>
                </a:cubicBezTo>
                <a:cubicBezTo>
                  <a:pt x="1031792" y="460779"/>
                  <a:pt x="1031115" y="464858"/>
                  <a:pt x="1031115" y="469512"/>
                </a:cubicBezTo>
                <a:cubicBezTo>
                  <a:pt x="1031115" y="474221"/>
                  <a:pt x="1031805" y="478368"/>
                  <a:pt x="1033185" y="481953"/>
                </a:cubicBezTo>
                <a:cubicBezTo>
                  <a:pt x="1034565" y="485539"/>
                  <a:pt x="1036581" y="488339"/>
                  <a:pt x="1039233" y="490355"/>
                </a:cubicBezTo>
                <a:cubicBezTo>
                  <a:pt x="1041885" y="492371"/>
                  <a:pt x="1045132" y="493379"/>
                  <a:pt x="1048975" y="493379"/>
                </a:cubicBezTo>
                <a:cubicBezTo>
                  <a:pt x="1052979" y="493379"/>
                  <a:pt x="1056328" y="492317"/>
                  <a:pt x="1059021" y="490193"/>
                </a:cubicBezTo>
                <a:cubicBezTo>
                  <a:pt x="1061713" y="488069"/>
                  <a:pt x="1063742" y="485200"/>
                  <a:pt x="1065109" y="481588"/>
                </a:cubicBezTo>
                <a:cubicBezTo>
                  <a:pt x="1066476" y="477975"/>
                  <a:pt x="1067159" y="473950"/>
                  <a:pt x="1067159" y="469512"/>
                </a:cubicBezTo>
                <a:cubicBezTo>
                  <a:pt x="1067159" y="465129"/>
                  <a:pt x="1066489" y="461171"/>
                  <a:pt x="1065150" y="457640"/>
                </a:cubicBezTo>
                <a:cubicBezTo>
                  <a:pt x="1063810" y="454109"/>
                  <a:pt x="1061794" y="451308"/>
                  <a:pt x="1059102" y="449238"/>
                </a:cubicBezTo>
                <a:cubicBezTo>
                  <a:pt x="1056409" y="447168"/>
                  <a:pt x="1053034" y="446133"/>
                  <a:pt x="1048975" y="446133"/>
                </a:cubicBezTo>
                <a:close/>
                <a:moveTo>
                  <a:pt x="848950" y="446133"/>
                </a:moveTo>
                <a:cubicBezTo>
                  <a:pt x="845053" y="446133"/>
                  <a:pt x="841779" y="447114"/>
                  <a:pt x="839127" y="449076"/>
                </a:cubicBezTo>
                <a:cubicBezTo>
                  <a:pt x="836475" y="451038"/>
                  <a:pt x="834473" y="453771"/>
                  <a:pt x="833120" y="457275"/>
                </a:cubicBezTo>
                <a:cubicBezTo>
                  <a:pt x="831767" y="460779"/>
                  <a:pt x="831090" y="464858"/>
                  <a:pt x="831090" y="469512"/>
                </a:cubicBezTo>
                <a:cubicBezTo>
                  <a:pt x="831090" y="474221"/>
                  <a:pt x="831780" y="478368"/>
                  <a:pt x="833160" y="481953"/>
                </a:cubicBezTo>
                <a:cubicBezTo>
                  <a:pt x="834540" y="485539"/>
                  <a:pt x="836556" y="488339"/>
                  <a:pt x="839208" y="490355"/>
                </a:cubicBezTo>
                <a:cubicBezTo>
                  <a:pt x="841860" y="492371"/>
                  <a:pt x="845107" y="493379"/>
                  <a:pt x="848950" y="493379"/>
                </a:cubicBezTo>
                <a:cubicBezTo>
                  <a:pt x="852954" y="493379"/>
                  <a:pt x="856303" y="492317"/>
                  <a:pt x="858996" y="490193"/>
                </a:cubicBezTo>
                <a:cubicBezTo>
                  <a:pt x="861688" y="488069"/>
                  <a:pt x="863717" y="485200"/>
                  <a:pt x="865084" y="481588"/>
                </a:cubicBezTo>
                <a:cubicBezTo>
                  <a:pt x="866451" y="477975"/>
                  <a:pt x="867134" y="473950"/>
                  <a:pt x="867134" y="469512"/>
                </a:cubicBezTo>
                <a:cubicBezTo>
                  <a:pt x="867134" y="465129"/>
                  <a:pt x="866464" y="461171"/>
                  <a:pt x="865125" y="457640"/>
                </a:cubicBezTo>
                <a:cubicBezTo>
                  <a:pt x="863785" y="454109"/>
                  <a:pt x="861769" y="451308"/>
                  <a:pt x="859077" y="449238"/>
                </a:cubicBezTo>
                <a:cubicBezTo>
                  <a:pt x="856384" y="447168"/>
                  <a:pt x="853009" y="446133"/>
                  <a:pt x="848950" y="446133"/>
                </a:cubicBezTo>
                <a:close/>
                <a:moveTo>
                  <a:pt x="780164" y="446133"/>
                </a:moveTo>
                <a:cubicBezTo>
                  <a:pt x="776349" y="446133"/>
                  <a:pt x="773054" y="447073"/>
                  <a:pt x="770280" y="448954"/>
                </a:cubicBezTo>
                <a:cubicBezTo>
                  <a:pt x="767507" y="450835"/>
                  <a:pt x="765376" y="453277"/>
                  <a:pt x="763888" y="456280"/>
                </a:cubicBezTo>
                <a:lnTo>
                  <a:pt x="761993" y="464479"/>
                </a:lnTo>
                <a:lnTo>
                  <a:pt x="797212" y="464479"/>
                </a:lnTo>
                <a:cubicBezTo>
                  <a:pt x="797212" y="460962"/>
                  <a:pt x="796515" y="457823"/>
                  <a:pt x="795121" y="455063"/>
                </a:cubicBezTo>
                <a:cubicBezTo>
                  <a:pt x="793728" y="452303"/>
                  <a:pt x="791752" y="450124"/>
                  <a:pt x="789195" y="448528"/>
                </a:cubicBezTo>
                <a:cubicBezTo>
                  <a:pt x="786638" y="446931"/>
                  <a:pt x="783628" y="446133"/>
                  <a:pt x="780164" y="446133"/>
                </a:cubicBezTo>
                <a:close/>
                <a:moveTo>
                  <a:pt x="656339" y="446133"/>
                </a:moveTo>
                <a:cubicBezTo>
                  <a:pt x="652524" y="446133"/>
                  <a:pt x="649229" y="447073"/>
                  <a:pt x="646456" y="448954"/>
                </a:cubicBezTo>
                <a:cubicBezTo>
                  <a:pt x="643682" y="450835"/>
                  <a:pt x="641551" y="453277"/>
                  <a:pt x="640063" y="456280"/>
                </a:cubicBezTo>
                <a:lnTo>
                  <a:pt x="638168" y="464479"/>
                </a:lnTo>
                <a:lnTo>
                  <a:pt x="673387" y="464479"/>
                </a:lnTo>
                <a:cubicBezTo>
                  <a:pt x="673387" y="460962"/>
                  <a:pt x="672690" y="457823"/>
                  <a:pt x="671296" y="455063"/>
                </a:cubicBezTo>
                <a:cubicBezTo>
                  <a:pt x="669903" y="452303"/>
                  <a:pt x="667927" y="450124"/>
                  <a:pt x="665370" y="448528"/>
                </a:cubicBezTo>
                <a:cubicBezTo>
                  <a:pt x="662813" y="446931"/>
                  <a:pt x="659803" y="446133"/>
                  <a:pt x="656339" y="446133"/>
                </a:cubicBezTo>
                <a:close/>
                <a:moveTo>
                  <a:pt x="1088374" y="438340"/>
                </a:moveTo>
                <a:lnTo>
                  <a:pt x="1126852" y="438340"/>
                </a:lnTo>
                <a:lnTo>
                  <a:pt x="1126852" y="447269"/>
                </a:lnTo>
                <a:lnTo>
                  <a:pt x="1097953" y="447269"/>
                </a:lnTo>
                <a:lnTo>
                  <a:pt x="1097953" y="500685"/>
                </a:lnTo>
                <a:lnTo>
                  <a:pt x="1088374" y="500685"/>
                </a:lnTo>
                <a:close/>
                <a:moveTo>
                  <a:pt x="950153" y="438340"/>
                </a:moveTo>
                <a:lnTo>
                  <a:pt x="960544" y="438340"/>
                </a:lnTo>
                <a:lnTo>
                  <a:pt x="977754" y="488021"/>
                </a:lnTo>
                <a:lnTo>
                  <a:pt x="978403" y="488021"/>
                </a:lnTo>
                <a:lnTo>
                  <a:pt x="995613" y="438340"/>
                </a:lnTo>
                <a:lnTo>
                  <a:pt x="1006085" y="438502"/>
                </a:lnTo>
                <a:lnTo>
                  <a:pt x="979540" y="509777"/>
                </a:lnTo>
                <a:cubicBezTo>
                  <a:pt x="978349" y="512943"/>
                  <a:pt x="976874" y="515575"/>
                  <a:pt x="975115" y="517672"/>
                </a:cubicBezTo>
                <a:cubicBezTo>
                  <a:pt x="973356" y="519769"/>
                  <a:pt x="971320" y="521332"/>
                  <a:pt x="969007" y="522360"/>
                </a:cubicBezTo>
                <a:cubicBezTo>
                  <a:pt x="966693" y="523388"/>
                  <a:pt x="964089" y="523902"/>
                  <a:pt x="961193" y="523902"/>
                </a:cubicBezTo>
                <a:cubicBezTo>
                  <a:pt x="959570" y="523902"/>
                  <a:pt x="958122" y="523774"/>
                  <a:pt x="956850" y="523517"/>
                </a:cubicBezTo>
                <a:cubicBezTo>
                  <a:pt x="955578" y="523260"/>
                  <a:pt x="954699" y="523009"/>
                  <a:pt x="954212" y="522766"/>
                </a:cubicBezTo>
                <a:lnTo>
                  <a:pt x="956647" y="514323"/>
                </a:lnTo>
                <a:cubicBezTo>
                  <a:pt x="960138" y="515216"/>
                  <a:pt x="963047" y="515196"/>
                  <a:pt x="965374" y="514262"/>
                </a:cubicBezTo>
                <a:cubicBezTo>
                  <a:pt x="967701" y="513329"/>
                  <a:pt x="969717" y="510535"/>
                  <a:pt x="971422" y="505881"/>
                </a:cubicBezTo>
                <a:lnTo>
                  <a:pt x="973208" y="501010"/>
                </a:lnTo>
                <a:close/>
                <a:moveTo>
                  <a:pt x="694277" y="438340"/>
                </a:moveTo>
                <a:lnTo>
                  <a:pt x="744932" y="438340"/>
                </a:lnTo>
                <a:lnTo>
                  <a:pt x="744932" y="447269"/>
                </a:lnTo>
                <a:lnTo>
                  <a:pt x="724475" y="447269"/>
                </a:lnTo>
                <a:lnTo>
                  <a:pt x="724475" y="500685"/>
                </a:lnTo>
                <a:lnTo>
                  <a:pt x="714896" y="500685"/>
                </a:lnTo>
                <a:lnTo>
                  <a:pt x="714896" y="447269"/>
                </a:lnTo>
                <a:lnTo>
                  <a:pt x="694277" y="447269"/>
                </a:lnTo>
                <a:close/>
                <a:moveTo>
                  <a:pt x="427577" y="438340"/>
                </a:moveTo>
                <a:lnTo>
                  <a:pt x="478232" y="438340"/>
                </a:lnTo>
                <a:lnTo>
                  <a:pt x="478232" y="447269"/>
                </a:lnTo>
                <a:lnTo>
                  <a:pt x="457775" y="447269"/>
                </a:lnTo>
                <a:lnTo>
                  <a:pt x="457775" y="500685"/>
                </a:lnTo>
                <a:lnTo>
                  <a:pt x="448196" y="500685"/>
                </a:lnTo>
                <a:lnTo>
                  <a:pt x="448196" y="447269"/>
                </a:lnTo>
                <a:lnTo>
                  <a:pt x="427577" y="447269"/>
                </a:lnTo>
                <a:close/>
                <a:moveTo>
                  <a:pt x="373999" y="438340"/>
                </a:moveTo>
                <a:lnTo>
                  <a:pt x="383578" y="438340"/>
                </a:lnTo>
                <a:lnTo>
                  <a:pt x="383578" y="465454"/>
                </a:lnTo>
                <a:lnTo>
                  <a:pt x="389910" y="465454"/>
                </a:lnTo>
                <a:lnTo>
                  <a:pt x="412315" y="438340"/>
                </a:lnTo>
                <a:lnTo>
                  <a:pt x="424654" y="438340"/>
                </a:lnTo>
                <a:lnTo>
                  <a:pt x="399489" y="468376"/>
                </a:lnTo>
                <a:lnTo>
                  <a:pt x="424979" y="500685"/>
                </a:lnTo>
                <a:lnTo>
                  <a:pt x="412640" y="500685"/>
                </a:lnTo>
                <a:lnTo>
                  <a:pt x="392183" y="474383"/>
                </a:lnTo>
                <a:lnTo>
                  <a:pt x="383578" y="474383"/>
                </a:lnTo>
                <a:lnTo>
                  <a:pt x="383578" y="500685"/>
                </a:lnTo>
                <a:lnTo>
                  <a:pt x="373999" y="500685"/>
                </a:lnTo>
                <a:close/>
                <a:moveTo>
                  <a:pt x="307324" y="438340"/>
                </a:moveTo>
                <a:lnTo>
                  <a:pt x="316903" y="438340"/>
                </a:lnTo>
                <a:lnTo>
                  <a:pt x="316903" y="465129"/>
                </a:lnTo>
                <a:lnTo>
                  <a:pt x="346777" y="465129"/>
                </a:lnTo>
                <a:lnTo>
                  <a:pt x="346777" y="438340"/>
                </a:lnTo>
                <a:lnTo>
                  <a:pt x="356356" y="438340"/>
                </a:lnTo>
                <a:lnTo>
                  <a:pt x="356356" y="500685"/>
                </a:lnTo>
                <a:lnTo>
                  <a:pt x="346777" y="500685"/>
                </a:lnTo>
                <a:lnTo>
                  <a:pt x="346777" y="474059"/>
                </a:lnTo>
                <a:lnTo>
                  <a:pt x="316903" y="474059"/>
                </a:lnTo>
                <a:lnTo>
                  <a:pt x="316903" y="500685"/>
                </a:lnTo>
                <a:lnTo>
                  <a:pt x="307324" y="500685"/>
                </a:lnTo>
                <a:close/>
                <a:moveTo>
                  <a:pt x="40624" y="438340"/>
                </a:moveTo>
                <a:lnTo>
                  <a:pt x="79102" y="438340"/>
                </a:lnTo>
                <a:lnTo>
                  <a:pt x="79102" y="447269"/>
                </a:lnTo>
                <a:lnTo>
                  <a:pt x="50203" y="447269"/>
                </a:lnTo>
                <a:lnTo>
                  <a:pt x="50203" y="500685"/>
                </a:lnTo>
                <a:lnTo>
                  <a:pt x="40624" y="500685"/>
                </a:lnTo>
                <a:close/>
                <a:moveTo>
                  <a:pt x="1050111" y="437528"/>
                </a:moveTo>
                <a:cubicBezTo>
                  <a:pt x="1055361" y="437528"/>
                  <a:pt x="1059988" y="438840"/>
                  <a:pt x="1063993" y="441465"/>
                </a:cubicBezTo>
                <a:cubicBezTo>
                  <a:pt x="1067998" y="444090"/>
                  <a:pt x="1071123" y="447811"/>
                  <a:pt x="1073369" y="452627"/>
                </a:cubicBezTo>
                <a:cubicBezTo>
                  <a:pt x="1075615" y="457444"/>
                  <a:pt x="1076738" y="463126"/>
                  <a:pt x="1076738" y="469675"/>
                </a:cubicBezTo>
                <a:cubicBezTo>
                  <a:pt x="1076738" y="476277"/>
                  <a:pt x="1075615" y="481994"/>
                  <a:pt x="1073369" y="486824"/>
                </a:cubicBezTo>
                <a:cubicBezTo>
                  <a:pt x="1071123" y="491654"/>
                  <a:pt x="1068011" y="495388"/>
                  <a:pt x="1064033" y="498027"/>
                </a:cubicBezTo>
                <a:cubicBezTo>
                  <a:pt x="1060056" y="500665"/>
                  <a:pt x="1055469" y="501984"/>
                  <a:pt x="1050274" y="501984"/>
                </a:cubicBezTo>
                <a:cubicBezTo>
                  <a:pt x="1046269" y="501984"/>
                  <a:pt x="1043062" y="501314"/>
                  <a:pt x="1040654" y="499975"/>
                </a:cubicBezTo>
                <a:cubicBezTo>
                  <a:pt x="1038245" y="498635"/>
                  <a:pt x="1036392" y="497107"/>
                  <a:pt x="1035093" y="495388"/>
                </a:cubicBezTo>
                <a:cubicBezTo>
                  <a:pt x="1033794" y="493670"/>
                  <a:pt x="1032793" y="492243"/>
                  <a:pt x="1032089" y="491106"/>
                </a:cubicBezTo>
                <a:lnTo>
                  <a:pt x="1031278" y="491106"/>
                </a:lnTo>
                <a:lnTo>
                  <a:pt x="1031278" y="524065"/>
                </a:lnTo>
                <a:lnTo>
                  <a:pt x="1021699" y="524065"/>
                </a:lnTo>
                <a:lnTo>
                  <a:pt x="1021699" y="438340"/>
                </a:lnTo>
                <a:lnTo>
                  <a:pt x="1030953" y="438340"/>
                </a:lnTo>
                <a:lnTo>
                  <a:pt x="1030953" y="448244"/>
                </a:lnTo>
                <a:lnTo>
                  <a:pt x="1032089" y="448244"/>
                </a:lnTo>
                <a:cubicBezTo>
                  <a:pt x="1032793" y="447161"/>
                  <a:pt x="1033774" y="445774"/>
                  <a:pt x="1035032" y="444083"/>
                </a:cubicBezTo>
                <a:cubicBezTo>
                  <a:pt x="1036290" y="442392"/>
                  <a:pt x="1038103" y="440877"/>
                  <a:pt x="1040471" y="439537"/>
                </a:cubicBezTo>
                <a:cubicBezTo>
                  <a:pt x="1042839" y="438198"/>
                  <a:pt x="1046052" y="437528"/>
                  <a:pt x="1050111" y="437528"/>
                </a:cubicBezTo>
                <a:close/>
                <a:moveTo>
                  <a:pt x="850086" y="437528"/>
                </a:moveTo>
                <a:cubicBezTo>
                  <a:pt x="855336" y="437528"/>
                  <a:pt x="859963" y="438840"/>
                  <a:pt x="863968" y="441465"/>
                </a:cubicBezTo>
                <a:cubicBezTo>
                  <a:pt x="867973" y="444090"/>
                  <a:pt x="871098" y="447811"/>
                  <a:pt x="873344" y="452627"/>
                </a:cubicBezTo>
                <a:cubicBezTo>
                  <a:pt x="875590" y="457444"/>
                  <a:pt x="876713" y="463126"/>
                  <a:pt x="876713" y="469675"/>
                </a:cubicBezTo>
                <a:cubicBezTo>
                  <a:pt x="876713" y="476277"/>
                  <a:pt x="875590" y="481994"/>
                  <a:pt x="873344" y="486824"/>
                </a:cubicBezTo>
                <a:cubicBezTo>
                  <a:pt x="871098" y="491654"/>
                  <a:pt x="867986" y="495388"/>
                  <a:pt x="864008" y="498027"/>
                </a:cubicBezTo>
                <a:cubicBezTo>
                  <a:pt x="860031" y="500665"/>
                  <a:pt x="855444" y="501984"/>
                  <a:pt x="850249" y="501984"/>
                </a:cubicBezTo>
                <a:cubicBezTo>
                  <a:pt x="846244" y="501984"/>
                  <a:pt x="843037" y="501314"/>
                  <a:pt x="840629" y="499975"/>
                </a:cubicBezTo>
                <a:cubicBezTo>
                  <a:pt x="838221" y="498635"/>
                  <a:pt x="836367" y="497107"/>
                  <a:pt x="835068" y="495388"/>
                </a:cubicBezTo>
                <a:cubicBezTo>
                  <a:pt x="833769" y="493670"/>
                  <a:pt x="832768" y="492243"/>
                  <a:pt x="832064" y="491106"/>
                </a:cubicBezTo>
                <a:lnTo>
                  <a:pt x="831253" y="491106"/>
                </a:lnTo>
                <a:lnTo>
                  <a:pt x="831253" y="524065"/>
                </a:lnTo>
                <a:lnTo>
                  <a:pt x="821674" y="524065"/>
                </a:lnTo>
                <a:lnTo>
                  <a:pt x="821674" y="438340"/>
                </a:lnTo>
                <a:lnTo>
                  <a:pt x="830928" y="438340"/>
                </a:lnTo>
                <a:lnTo>
                  <a:pt x="830928" y="448244"/>
                </a:lnTo>
                <a:lnTo>
                  <a:pt x="832064" y="448244"/>
                </a:lnTo>
                <a:cubicBezTo>
                  <a:pt x="832768" y="447161"/>
                  <a:pt x="833749" y="445774"/>
                  <a:pt x="835007" y="444083"/>
                </a:cubicBezTo>
                <a:cubicBezTo>
                  <a:pt x="836265" y="442392"/>
                  <a:pt x="838079" y="440877"/>
                  <a:pt x="840446" y="439537"/>
                </a:cubicBezTo>
                <a:cubicBezTo>
                  <a:pt x="842814" y="438198"/>
                  <a:pt x="846027" y="437528"/>
                  <a:pt x="850086" y="437528"/>
                </a:cubicBezTo>
                <a:close/>
                <a:moveTo>
                  <a:pt x="780164" y="437528"/>
                </a:moveTo>
                <a:cubicBezTo>
                  <a:pt x="783411" y="437528"/>
                  <a:pt x="786618" y="438069"/>
                  <a:pt x="789784" y="439152"/>
                </a:cubicBezTo>
                <a:cubicBezTo>
                  <a:pt x="792950" y="440234"/>
                  <a:pt x="795832" y="441986"/>
                  <a:pt x="798429" y="444408"/>
                </a:cubicBezTo>
                <a:cubicBezTo>
                  <a:pt x="801027" y="446830"/>
                  <a:pt x="803097" y="450030"/>
                  <a:pt x="804639" y="454007"/>
                </a:cubicBezTo>
                <a:cubicBezTo>
                  <a:pt x="806182" y="457985"/>
                  <a:pt x="806953" y="462883"/>
                  <a:pt x="806953" y="468701"/>
                </a:cubicBezTo>
                <a:lnTo>
                  <a:pt x="806953" y="472760"/>
                </a:lnTo>
                <a:lnTo>
                  <a:pt x="761922" y="472760"/>
                </a:lnTo>
                <a:lnTo>
                  <a:pt x="764111" y="483414"/>
                </a:lnTo>
                <a:cubicBezTo>
                  <a:pt x="765748" y="486675"/>
                  <a:pt x="768028" y="489151"/>
                  <a:pt x="770950" y="490842"/>
                </a:cubicBezTo>
                <a:cubicBezTo>
                  <a:pt x="773873" y="492533"/>
                  <a:pt x="777269" y="493379"/>
                  <a:pt x="781138" y="493379"/>
                </a:cubicBezTo>
                <a:cubicBezTo>
                  <a:pt x="783655" y="493379"/>
                  <a:pt x="785935" y="493021"/>
                  <a:pt x="787977" y="492303"/>
                </a:cubicBezTo>
                <a:cubicBezTo>
                  <a:pt x="790021" y="491586"/>
                  <a:pt x="791786" y="490504"/>
                  <a:pt x="793274" y="489056"/>
                </a:cubicBezTo>
                <a:cubicBezTo>
                  <a:pt x="794763" y="487609"/>
                  <a:pt x="795913" y="485802"/>
                  <a:pt x="796725" y="483638"/>
                </a:cubicBezTo>
                <a:lnTo>
                  <a:pt x="805979" y="486235"/>
                </a:lnTo>
                <a:cubicBezTo>
                  <a:pt x="805005" y="489374"/>
                  <a:pt x="803368" y="492128"/>
                  <a:pt x="801068" y="494495"/>
                </a:cubicBezTo>
                <a:cubicBezTo>
                  <a:pt x="798768" y="496863"/>
                  <a:pt x="795926" y="498703"/>
                  <a:pt x="792544" y="500015"/>
                </a:cubicBezTo>
                <a:cubicBezTo>
                  <a:pt x="789161" y="501328"/>
                  <a:pt x="785359" y="501984"/>
                  <a:pt x="781138" y="501984"/>
                </a:cubicBezTo>
                <a:cubicBezTo>
                  <a:pt x="775131" y="501984"/>
                  <a:pt x="769956" y="500651"/>
                  <a:pt x="765613" y="497986"/>
                </a:cubicBezTo>
                <a:cubicBezTo>
                  <a:pt x="761270" y="495321"/>
                  <a:pt x="757928" y="491586"/>
                  <a:pt x="755587" y="486783"/>
                </a:cubicBezTo>
                <a:cubicBezTo>
                  <a:pt x="753246" y="481980"/>
                  <a:pt x="752076" y="476386"/>
                  <a:pt x="752076" y="470000"/>
                </a:cubicBezTo>
                <a:cubicBezTo>
                  <a:pt x="752076" y="463613"/>
                  <a:pt x="753246" y="457978"/>
                  <a:pt x="755587" y="453094"/>
                </a:cubicBezTo>
                <a:cubicBezTo>
                  <a:pt x="757928" y="448210"/>
                  <a:pt x="761202" y="444394"/>
                  <a:pt x="765410" y="441648"/>
                </a:cubicBezTo>
                <a:cubicBezTo>
                  <a:pt x="769618" y="438901"/>
                  <a:pt x="774536" y="437528"/>
                  <a:pt x="780164" y="437528"/>
                </a:cubicBezTo>
                <a:close/>
                <a:moveTo>
                  <a:pt x="656339" y="437528"/>
                </a:moveTo>
                <a:cubicBezTo>
                  <a:pt x="659586" y="437528"/>
                  <a:pt x="662793" y="438069"/>
                  <a:pt x="665959" y="439152"/>
                </a:cubicBezTo>
                <a:cubicBezTo>
                  <a:pt x="669125" y="440234"/>
                  <a:pt x="672007" y="441986"/>
                  <a:pt x="674604" y="444408"/>
                </a:cubicBezTo>
                <a:cubicBezTo>
                  <a:pt x="677202" y="446830"/>
                  <a:pt x="679272" y="450030"/>
                  <a:pt x="680814" y="454007"/>
                </a:cubicBezTo>
                <a:cubicBezTo>
                  <a:pt x="682357" y="457985"/>
                  <a:pt x="683128" y="462883"/>
                  <a:pt x="683128" y="468701"/>
                </a:cubicBezTo>
                <a:lnTo>
                  <a:pt x="683128" y="472760"/>
                </a:lnTo>
                <a:lnTo>
                  <a:pt x="638097" y="472760"/>
                </a:lnTo>
                <a:lnTo>
                  <a:pt x="640286" y="483414"/>
                </a:lnTo>
                <a:cubicBezTo>
                  <a:pt x="641923" y="486675"/>
                  <a:pt x="644203" y="489151"/>
                  <a:pt x="647125" y="490842"/>
                </a:cubicBezTo>
                <a:cubicBezTo>
                  <a:pt x="650048" y="492533"/>
                  <a:pt x="653444" y="493379"/>
                  <a:pt x="657313" y="493379"/>
                </a:cubicBezTo>
                <a:cubicBezTo>
                  <a:pt x="659830" y="493379"/>
                  <a:pt x="662110" y="493021"/>
                  <a:pt x="664152" y="492303"/>
                </a:cubicBezTo>
                <a:cubicBezTo>
                  <a:pt x="666196" y="491586"/>
                  <a:pt x="667961" y="490504"/>
                  <a:pt x="669449" y="489056"/>
                </a:cubicBezTo>
                <a:cubicBezTo>
                  <a:pt x="670938" y="487609"/>
                  <a:pt x="672088" y="485802"/>
                  <a:pt x="672900" y="483638"/>
                </a:cubicBezTo>
                <a:lnTo>
                  <a:pt x="682154" y="486235"/>
                </a:lnTo>
                <a:cubicBezTo>
                  <a:pt x="681180" y="489374"/>
                  <a:pt x="679543" y="492128"/>
                  <a:pt x="677243" y="494495"/>
                </a:cubicBezTo>
                <a:cubicBezTo>
                  <a:pt x="674943" y="496863"/>
                  <a:pt x="672101" y="498703"/>
                  <a:pt x="668719" y="500015"/>
                </a:cubicBezTo>
                <a:cubicBezTo>
                  <a:pt x="665336" y="501328"/>
                  <a:pt x="661534" y="501984"/>
                  <a:pt x="657313" y="501984"/>
                </a:cubicBezTo>
                <a:cubicBezTo>
                  <a:pt x="651306" y="501984"/>
                  <a:pt x="646131" y="500651"/>
                  <a:pt x="641788" y="497986"/>
                </a:cubicBezTo>
                <a:cubicBezTo>
                  <a:pt x="637445" y="495321"/>
                  <a:pt x="634103" y="491586"/>
                  <a:pt x="631762" y="486783"/>
                </a:cubicBezTo>
                <a:cubicBezTo>
                  <a:pt x="629421" y="481980"/>
                  <a:pt x="628251" y="476386"/>
                  <a:pt x="628251" y="470000"/>
                </a:cubicBezTo>
                <a:cubicBezTo>
                  <a:pt x="628251" y="463613"/>
                  <a:pt x="629421" y="457978"/>
                  <a:pt x="631762" y="453094"/>
                </a:cubicBezTo>
                <a:cubicBezTo>
                  <a:pt x="634103" y="448210"/>
                  <a:pt x="637377" y="444394"/>
                  <a:pt x="641585" y="441648"/>
                </a:cubicBezTo>
                <a:cubicBezTo>
                  <a:pt x="645793" y="438901"/>
                  <a:pt x="650711" y="437528"/>
                  <a:pt x="656339" y="437528"/>
                </a:cubicBezTo>
                <a:close/>
                <a:moveTo>
                  <a:pt x="264515" y="437528"/>
                </a:moveTo>
                <a:cubicBezTo>
                  <a:pt x="266518" y="437528"/>
                  <a:pt x="268824" y="437765"/>
                  <a:pt x="271436" y="438238"/>
                </a:cubicBezTo>
                <a:cubicBezTo>
                  <a:pt x="274047" y="438712"/>
                  <a:pt x="276577" y="439679"/>
                  <a:pt x="279026" y="441140"/>
                </a:cubicBezTo>
                <a:cubicBezTo>
                  <a:pt x="281475" y="442602"/>
                  <a:pt x="283511" y="444807"/>
                  <a:pt x="285135" y="447757"/>
                </a:cubicBezTo>
                <a:cubicBezTo>
                  <a:pt x="286758" y="450706"/>
                  <a:pt x="287570" y="454657"/>
                  <a:pt x="287570" y="459609"/>
                </a:cubicBezTo>
                <a:lnTo>
                  <a:pt x="287570" y="500685"/>
                </a:lnTo>
                <a:lnTo>
                  <a:pt x="277991" y="500685"/>
                </a:lnTo>
                <a:lnTo>
                  <a:pt x="277991" y="492243"/>
                </a:lnTo>
                <a:lnTo>
                  <a:pt x="277504" y="492243"/>
                </a:lnTo>
                <a:cubicBezTo>
                  <a:pt x="276854" y="493596"/>
                  <a:pt x="275772" y="495043"/>
                  <a:pt x="274257" y="496586"/>
                </a:cubicBezTo>
                <a:cubicBezTo>
                  <a:pt x="272741" y="498128"/>
                  <a:pt x="270725" y="499440"/>
                  <a:pt x="268209" y="500523"/>
                </a:cubicBezTo>
                <a:cubicBezTo>
                  <a:pt x="265692" y="501605"/>
                  <a:pt x="262621" y="502146"/>
                  <a:pt x="258995" y="502146"/>
                </a:cubicBezTo>
                <a:cubicBezTo>
                  <a:pt x="255044" y="502146"/>
                  <a:pt x="251459" y="501396"/>
                  <a:pt x="248239" y="499894"/>
                </a:cubicBezTo>
                <a:cubicBezTo>
                  <a:pt x="245019" y="498392"/>
                  <a:pt x="242462" y="496214"/>
                  <a:pt x="240567" y="493359"/>
                </a:cubicBezTo>
                <a:cubicBezTo>
                  <a:pt x="238673" y="490504"/>
                  <a:pt x="237726" y="487047"/>
                  <a:pt x="237726" y="482988"/>
                </a:cubicBezTo>
                <a:cubicBezTo>
                  <a:pt x="237726" y="479416"/>
                  <a:pt x="238430" y="476514"/>
                  <a:pt x="239837" y="474282"/>
                </a:cubicBezTo>
                <a:cubicBezTo>
                  <a:pt x="241244" y="472049"/>
                  <a:pt x="243125" y="470297"/>
                  <a:pt x="245479" y="469025"/>
                </a:cubicBezTo>
                <a:cubicBezTo>
                  <a:pt x="247833" y="467754"/>
                  <a:pt x="250437" y="466800"/>
                  <a:pt x="253292" y="466164"/>
                </a:cubicBezTo>
                <a:cubicBezTo>
                  <a:pt x="256147" y="465528"/>
                  <a:pt x="259022" y="465021"/>
                  <a:pt x="261917" y="464642"/>
                </a:cubicBezTo>
                <a:cubicBezTo>
                  <a:pt x="265706" y="464155"/>
                  <a:pt x="268784" y="463783"/>
                  <a:pt x="271152" y="463526"/>
                </a:cubicBezTo>
                <a:cubicBezTo>
                  <a:pt x="273519" y="463268"/>
                  <a:pt x="275251" y="462829"/>
                  <a:pt x="276347" y="462206"/>
                </a:cubicBezTo>
                <a:cubicBezTo>
                  <a:pt x="277443" y="461584"/>
                  <a:pt x="277991" y="460502"/>
                  <a:pt x="277991" y="458959"/>
                </a:cubicBezTo>
                <a:lnTo>
                  <a:pt x="277991" y="458635"/>
                </a:lnTo>
                <a:cubicBezTo>
                  <a:pt x="277991" y="454630"/>
                  <a:pt x="276902" y="451518"/>
                  <a:pt x="274723" y="449299"/>
                </a:cubicBezTo>
                <a:cubicBezTo>
                  <a:pt x="272545" y="447080"/>
                  <a:pt x="269251" y="445971"/>
                  <a:pt x="264840" y="445971"/>
                </a:cubicBezTo>
                <a:cubicBezTo>
                  <a:pt x="260267" y="445971"/>
                  <a:pt x="256681" y="446972"/>
                  <a:pt x="254084" y="448974"/>
                </a:cubicBezTo>
                <a:cubicBezTo>
                  <a:pt x="251486" y="450977"/>
                  <a:pt x="249659" y="453114"/>
                  <a:pt x="248604" y="455387"/>
                </a:cubicBezTo>
                <a:lnTo>
                  <a:pt x="239512" y="452140"/>
                </a:lnTo>
                <a:cubicBezTo>
                  <a:pt x="241136" y="448352"/>
                  <a:pt x="243307" y="445396"/>
                  <a:pt x="246027" y="443271"/>
                </a:cubicBezTo>
                <a:cubicBezTo>
                  <a:pt x="248746" y="441147"/>
                  <a:pt x="251723" y="439659"/>
                  <a:pt x="254956" y="438807"/>
                </a:cubicBezTo>
                <a:cubicBezTo>
                  <a:pt x="258190" y="437954"/>
                  <a:pt x="261376" y="437528"/>
                  <a:pt x="264515" y="437528"/>
                </a:cubicBezTo>
                <a:close/>
                <a:moveTo>
                  <a:pt x="546910" y="417558"/>
                </a:moveTo>
                <a:lnTo>
                  <a:pt x="608931" y="417558"/>
                </a:lnTo>
                <a:lnTo>
                  <a:pt x="608931" y="500685"/>
                </a:lnTo>
                <a:lnTo>
                  <a:pt x="598864" y="500685"/>
                </a:lnTo>
                <a:lnTo>
                  <a:pt x="598864" y="426488"/>
                </a:lnTo>
                <a:lnTo>
                  <a:pt x="556976" y="426488"/>
                </a:lnTo>
                <a:lnTo>
                  <a:pt x="556976" y="500685"/>
                </a:lnTo>
                <a:lnTo>
                  <a:pt x="546910" y="500685"/>
                </a:lnTo>
                <a:close/>
                <a:moveTo>
                  <a:pt x="189668" y="416421"/>
                </a:moveTo>
                <a:cubicBezTo>
                  <a:pt x="193862" y="416421"/>
                  <a:pt x="197806" y="417030"/>
                  <a:pt x="201500" y="418248"/>
                </a:cubicBezTo>
                <a:cubicBezTo>
                  <a:pt x="205194" y="419466"/>
                  <a:pt x="208529" y="421245"/>
                  <a:pt x="211505" y="423585"/>
                </a:cubicBezTo>
                <a:cubicBezTo>
                  <a:pt x="214482" y="425926"/>
                  <a:pt x="216971" y="428767"/>
                  <a:pt x="218974" y="432109"/>
                </a:cubicBezTo>
                <a:cubicBezTo>
                  <a:pt x="220976" y="435451"/>
                  <a:pt x="222356" y="439260"/>
                  <a:pt x="223114" y="443535"/>
                </a:cubicBezTo>
                <a:lnTo>
                  <a:pt x="213048" y="443535"/>
                </a:lnTo>
                <a:cubicBezTo>
                  <a:pt x="212452" y="440640"/>
                  <a:pt x="211417" y="438096"/>
                  <a:pt x="209943" y="435904"/>
                </a:cubicBezTo>
                <a:cubicBezTo>
                  <a:pt x="208468" y="433713"/>
                  <a:pt x="206682" y="431866"/>
                  <a:pt x="204585" y="430364"/>
                </a:cubicBezTo>
                <a:cubicBezTo>
                  <a:pt x="202488" y="428862"/>
                  <a:pt x="200167" y="427732"/>
                  <a:pt x="197624" y="426975"/>
                </a:cubicBezTo>
                <a:cubicBezTo>
                  <a:pt x="195080" y="426217"/>
                  <a:pt x="192428" y="425838"/>
                  <a:pt x="189668" y="425838"/>
                </a:cubicBezTo>
                <a:cubicBezTo>
                  <a:pt x="184635" y="425838"/>
                  <a:pt x="180082" y="427110"/>
                  <a:pt x="176010" y="429654"/>
                </a:cubicBezTo>
                <a:cubicBezTo>
                  <a:pt x="171937" y="432197"/>
                  <a:pt x="168704" y="435945"/>
                  <a:pt x="166309" y="440897"/>
                </a:cubicBezTo>
                <a:cubicBezTo>
                  <a:pt x="163914" y="445849"/>
                  <a:pt x="162717" y="451924"/>
                  <a:pt x="162717" y="459122"/>
                </a:cubicBezTo>
                <a:cubicBezTo>
                  <a:pt x="162717" y="466319"/>
                  <a:pt x="163914" y="472394"/>
                  <a:pt x="166309" y="477346"/>
                </a:cubicBezTo>
                <a:cubicBezTo>
                  <a:pt x="168704" y="482298"/>
                  <a:pt x="171937" y="486046"/>
                  <a:pt x="176010" y="488590"/>
                </a:cubicBezTo>
                <a:cubicBezTo>
                  <a:pt x="180082" y="491133"/>
                  <a:pt x="184635" y="492405"/>
                  <a:pt x="189668" y="492405"/>
                </a:cubicBezTo>
                <a:cubicBezTo>
                  <a:pt x="192428" y="492405"/>
                  <a:pt x="195080" y="492026"/>
                  <a:pt x="197624" y="491268"/>
                </a:cubicBezTo>
                <a:cubicBezTo>
                  <a:pt x="200167" y="490511"/>
                  <a:pt x="202488" y="489381"/>
                  <a:pt x="204585" y="487879"/>
                </a:cubicBezTo>
                <a:cubicBezTo>
                  <a:pt x="206682" y="486377"/>
                  <a:pt x="208468" y="484524"/>
                  <a:pt x="209943" y="482318"/>
                </a:cubicBezTo>
                <a:cubicBezTo>
                  <a:pt x="211417" y="480113"/>
                  <a:pt x="212452" y="477576"/>
                  <a:pt x="213048" y="474708"/>
                </a:cubicBezTo>
                <a:lnTo>
                  <a:pt x="223114" y="474708"/>
                </a:lnTo>
                <a:cubicBezTo>
                  <a:pt x="222356" y="478956"/>
                  <a:pt x="220976" y="482758"/>
                  <a:pt x="218974" y="486114"/>
                </a:cubicBezTo>
                <a:cubicBezTo>
                  <a:pt x="216971" y="489469"/>
                  <a:pt x="214482" y="492317"/>
                  <a:pt x="211505" y="494658"/>
                </a:cubicBezTo>
                <a:cubicBezTo>
                  <a:pt x="208529" y="496998"/>
                  <a:pt x="205194" y="498778"/>
                  <a:pt x="201500" y="499995"/>
                </a:cubicBezTo>
                <a:cubicBezTo>
                  <a:pt x="197806" y="501213"/>
                  <a:pt x="193862" y="501822"/>
                  <a:pt x="189668" y="501822"/>
                </a:cubicBezTo>
                <a:cubicBezTo>
                  <a:pt x="182579" y="501822"/>
                  <a:pt x="176274" y="500090"/>
                  <a:pt x="170753" y="496626"/>
                </a:cubicBezTo>
                <a:cubicBezTo>
                  <a:pt x="165233" y="493163"/>
                  <a:pt x="160890" y="488238"/>
                  <a:pt x="157724" y="481852"/>
                </a:cubicBezTo>
                <a:cubicBezTo>
                  <a:pt x="154558" y="475466"/>
                  <a:pt x="152975" y="467889"/>
                  <a:pt x="152975" y="459122"/>
                </a:cubicBezTo>
                <a:cubicBezTo>
                  <a:pt x="152975" y="450354"/>
                  <a:pt x="154558" y="442778"/>
                  <a:pt x="157724" y="436391"/>
                </a:cubicBezTo>
                <a:cubicBezTo>
                  <a:pt x="160890" y="430005"/>
                  <a:pt x="165233" y="425081"/>
                  <a:pt x="170753" y="421617"/>
                </a:cubicBezTo>
                <a:cubicBezTo>
                  <a:pt x="176274" y="418153"/>
                  <a:pt x="182579" y="416421"/>
                  <a:pt x="189668" y="416421"/>
                </a:cubicBezTo>
                <a:close/>
                <a:moveTo>
                  <a:pt x="934621" y="414960"/>
                </a:moveTo>
                <a:lnTo>
                  <a:pt x="939491" y="420805"/>
                </a:lnTo>
                <a:cubicBezTo>
                  <a:pt x="937597" y="422645"/>
                  <a:pt x="935405" y="423930"/>
                  <a:pt x="932916" y="424661"/>
                </a:cubicBezTo>
                <a:cubicBezTo>
                  <a:pt x="930426" y="425392"/>
                  <a:pt x="927612" y="425838"/>
                  <a:pt x="924473" y="426001"/>
                </a:cubicBezTo>
                <a:cubicBezTo>
                  <a:pt x="921334" y="426163"/>
                  <a:pt x="917844" y="426325"/>
                  <a:pt x="914001" y="426488"/>
                </a:cubicBezTo>
                <a:cubicBezTo>
                  <a:pt x="909672" y="426650"/>
                  <a:pt x="906086" y="427705"/>
                  <a:pt x="903245" y="429654"/>
                </a:cubicBezTo>
                <a:cubicBezTo>
                  <a:pt x="900404" y="431602"/>
                  <a:pt x="898212" y="434416"/>
                  <a:pt x="896669" y="438096"/>
                </a:cubicBezTo>
                <a:cubicBezTo>
                  <a:pt x="895127" y="441776"/>
                  <a:pt x="894139" y="446295"/>
                  <a:pt x="893706" y="451653"/>
                </a:cubicBezTo>
                <a:lnTo>
                  <a:pt x="894518" y="451653"/>
                </a:lnTo>
                <a:cubicBezTo>
                  <a:pt x="896629" y="447757"/>
                  <a:pt x="899551" y="444888"/>
                  <a:pt x="903285" y="443048"/>
                </a:cubicBezTo>
                <a:cubicBezTo>
                  <a:pt x="907020" y="441208"/>
                  <a:pt x="911025" y="440288"/>
                  <a:pt x="915300" y="440288"/>
                </a:cubicBezTo>
                <a:cubicBezTo>
                  <a:pt x="920171" y="440288"/>
                  <a:pt x="924554" y="441425"/>
                  <a:pt x="928451" y="443698"/>
                </a:cubicBezTo>
                <a:cubicBezTo>
                  <a:pt x="932348" y="445971"/>
                  <a:pt x="935432" y="449340"/>
                  <a:pt x="937705" y="453804"/>
                </a:cubicBezTo>
                <a:cubicBezTo>
                  <a:pt x="939978" y="458269"/>
                  <a:pt x="941115" y="463776"/>
                  <a:pt x="941115" y="470324"/>
                </a:cubicBezTo>
                <a:cubicBezTo>
                  <a:pt x="941115" y="476846"/>
                  <a:pt x="939958" y="482474"/>
                  <a:pt x="937645" y="487210"/>
                </a:cubicBezTo>
                <a:cubicBezTo>
                  <a:pt x="935331" y="491945"/>
                  <a:pt x="932097" y="495591"/>
                  <a:pt x="927944" y="498148"/>
                </a:cubicBezTo>
                <a:cubicBezTo>
                  <a:pt x="923790" y="500706"/>
                  <a:pt x="918926" y="501984"/>
                  <a:pt x="913352" y="501984"/>
                </a:cubicBezTo>
                <a:cubicBezTo>
                  <a:pt x="907777" y="501984"/>
                  <a:pt x="902893" y="500665"/>
                  <a:pt x="898699" y="498027"/>
                </a:cubicBezTo>
                <a:cubicBezTo>
                  <a:pt x="894505" y="495388"/>
                  <a:pt x="891244" y="491465"/>
                  <a:pt x="888917" y="486256"/>
                </a:cubicBezTo>
                <a:cubicBezTo>
                  <a:pt x="886590" y="481047"/>
                  <a:pt x="885426" y="474600"/>
                  <a:pt x="885426" y="466915"/>
                </a:cubicBezTo>
                <a:lnTo>
                  <a:pt x="885426" y="460258"/>
                </a:lnTo>
                <a:cubicBezTo>
                  <a:pt x="885426" y="446376"/>
                  <a:pt x="887787" y="435850"/>
                  <a:pt x="892509" y="428679"/>
                </a:cubicBezTo>
                <a:cubicBezTo>
                  <a:pt x="897231" y="421509"/>
                  <a:pt x="904341" y="417801"/>
                  <a:pt x="913839" y="417558"/>
                </a:cubicBezTo>
                <a:cubicBezTo>
                  <a:pt x="917194" y="417450"/>
                  <a:pt x="920184" y="417423"/>
                  <a:pt x="922809" y="417477"/>
                </a:cubicBezTo>
                <a:cubicBezTo>
                  <a:pt x="925434" y="417531"/>
                  <a:pt x="927720" y="417409"/>
                  <a:pt x="929669" y="417111"/>
                </a:cubicBezTo>
                <a:cubicBezTo>
                  <a:pt x="931617" y="416814"/>
                  <a:pt x="933268" y="416097"/>
                  <a:pt x="934621" y="414960"/>
                </a:cubicBezTo>
                <a:close/>
                <a:moveTo>
                  <a:pt x="1142114" y="413661"/>
                </a:moveTo>
                <a:lnTo>
                  <a:pt x="1150557" y="413661"/>
                </a:lnTo>
                <a:cubicBezTo>
                  <a:pt x="1155509" y="420886"/>
                  <a:pt x="1159317" y="428794"/>
                  <a:pt x="1161983" y="437386"/>
                </a:cubicBezTo>
                <a:cubicBezTo>
                  <a:pt x="1164648" y="445977"/>
                  <a:pt x="1165981" y="455387"/>
                  <a:pt x="1165981" y="465616"/>
                </a:cubicBezTo>
                <a:cubicBezTo>
                  <a:pt x="1165981" y="475844"/>
                  <a:pt x="1164648" y="485254"/>
                  <a:pt x="1161983" y="493846"/>
                </a:cubicBezTo>
                <a:cubicBezTo>
                  <a:pt x="1159317" y="502437"/>
                  <a:pt x="1155509" y="510345"/>
                  <a:pt x="1150557" y="517570"/>
                </a:cubicBezTo>
                <a:lnTo>
                  <a:pt x="1142114" y="517570"/>
                </a:lnTo>
                <a:cubicBezTo>
                  <a:pt x="1144062" y="514892"/>
                  <a:pt x="1145882" y="511597"/>
                  <a:pt x="1147573" y="507687"/>
                </a:cubicBezTo>
                <a:cubicBezTo>
                  <a:pt x="1149264" y="503777"/>
                  <a:pt x="1150746" y="499488"/>
                  <a:pt x="1152018" y="494820"/>
                </a:cubicBezTo>
                <a:cubicBezTo>
                  <a:pt x="1153290" y="490152"/>
                  <a:pt x="1154284" y="485322"/>
                  <a:pt x="1155001" y="480330"/>
                </a:cubicBezTo>
                <a:cubicBezTo>
                  <a:pt x="1155718" y="475337"/>
                  <a:pt x="1156077" y="470433"/>
                  <a:pt x="1156077" y="465616"/>
                </a:cubicBezTo>
                <a:cubicBezTo>
                  <a:pt x="1156077" y="459176"/>
                  <a:pt x="1155454" y="452641"/>
                  <a:pt x="1154210" y="446011"/>
                </a:cubicBezTo>
                <a:cubicBezTo>
                  <a:pt x="1152965" y="439382"/>
                  <a:pt x="1151287" y="433225"/>
                  <a:pt x="1149177" y="427543"/>
                </a:cubicBezTo>
                <a:cubicBezTo>
                  <a:pt x="1147066" y="421860"/>
                  <a:pt x="1144712" y="417233"/>
                  <a:pt x="1142114" y="413661"/>
                </a:cubicBezTo>
                <a:close/>
                <a:moveTo>
                  <a:pt x="21357" y="413661"/>
                </a:moveTo>
                <a:lnTo>
                  <a:pt x="29800" y="413661"/>
                </a:lnTo>
                <a:cubicBezTo>
                  <a:pt x="27851" y="416340"/>
                  <a:pt x="26032" y="419635"/>
                  <a:pt x="24340" y="423545"/>
                </a:cubicBezTo>
                <a:cubicBezTo>
                  <a:pt x="22649" y="427455"/>
                  <a:pt x="21168" y="431744"/>
                  <a:pt x="19896" y="436412"/>
                </a:cubicBezTo>
                <a:cubicBezTo>
                  <a:pt x="18624" y="441080"/>
                  <a:pt x="17630" y="445903"/>
                  <a:pt x="16913" y="450882"/>
                </a:cubicBezTo>
                <a:cubicBezTo>
                  <a:pt x="16195" y="455861"/>
                  <a:pt x="15837" y="460772"/>
                  <a:pt x="15837" y="465616"/>
                </a:cubicBezTo>
                <a:cubicBezTo>
                  <a:pt x="15837" y="472056"/>
                  <a:pt x="16459" y="478591"/>
                  <a:pt x="17704" y="485221"/>
                </a:cubicBezTo>
                <a:cubicBezTo>
                  <a:pt x="18949" y="491850"/>
                  <a:pt x="20626" y="498006"/>
                  <a:pt x="22737" y="503689"/>
                </a:cubicBezTo>
                <a:cubicBezTo>
                  <a:pt x="24848" y="509371"/>
                  <a:pt x="27202" y="513999"/>
                  <a:pt x="29800" y="517570"/>
                </a:cubicBezTo>
                <a:lnTo>
                  <a:pt x="21357" y="517570"/>
                </a:lnTo>
                <a:cubicBezTo>
                  <a:pt x="16405" y="510345"/>
                  <a:pt x="12597" y="502437"/>
                  <a:pt x="9931" y="493846"/>
                </a:cubicBezTo>
                <a:cubicBezTo>
                  <a:pt x="7266" y="485254"/>
                  <a:pt x="5933" y="475844"/>
                  <a:pt x="5933" y="465616"/>
                </a:cubicBezTo>
                <a:cubicBezTo>
                  <a:pt x="5933" y="455387"/>
                  <a:pt x="7266" y="445977"/>
                  <a:pt x="9931" y="437386"/>
                </a:cubicBezTo>
                <a:cubicBezTo>
                  <a:pt x="12597" y="428794"/>
                  <a:pt x="16405" y="420886"/>
                  <a:pt x="21357" y="413661"/>
                </a:cubicBezTo>
                <a:close/>
                <a:moveTo>
                  <a:pt x="1171213" y="262378"/>
                </a:moveTo>
                <a:lnTo>
                  <a:pt x="1171213" y="277108"/>
                </a:lnTo>
                <a:lnTo>
                  <a:pt x="1186999" y="277108"/>
                </a:lnTo>
                <a:cubicBezTo>
                  <a:pt x="1189608" y="277108"/>
                  <a:pt x="1191653" y="276485"/>
                  <a:pt x="1193133" y="275239"/>
                </a:cubicBezTo>
                <a:cubicBezTo>
                  <a:pt x="1194614" y="273994"/>
                  <a:pt x="1195354" y="272286"/>
                  <a:pt x="1195354" y="270117"/>
                </a:cubicBezTo>
                <a:cubicBezTo>
                  <a:pt x="1195354" y="267713"/>
                  <a:pt x="1194614" y="265822"/>
                  <a:pt x="1193133" y="264444"/>
                </a:cubicBezTo>
                <a:cubicBezTo>
                  <a:pt x="1191653" y="263066"/>
                  <a:pt x="1189608" y="262378"/>
                  <a:pt x="1186999" y="262378"/>
                </a:cubicBezTo>
                <a:close/>
                <a:moveTo>
                  <a:pt x="1097618" y="246724"/>
                </a:moveTo>
                <a:lnTo>
                  <a:pt x="1138688" y="246724"/>
                </a:lnTo>
                <a:lnTo>
                  <a:pt x="1138688" y="261586"/>
                </a:lnTo>
                <a:lnTo>
                  <a:pt x="1097618" y="261586"/>
                </a:lnTo>
                <a:close/>
                <a:moveTo>
                  <a:pt x="1408168" y="238017"/>
                </a:moveTo>
                <a:lnTo>
                  <a:pt x="1407464" y="245668"/>
                </a:lnTo>
                <a:cubicBezTo>
                  <a:pt x="1406966" y="252880"/>
                  <a:pt x="1406248" y="258999"/>
                  <a:pt x="1405310" y="264027"/>
                </a:cubicBezTo>
                <a:cubicBezTo>
                  <a:pt x="1404371" y="269054"/>
                  <a:pt x="1402906" y="273136"/>
                  <a:pt x="1400913" y="276273"/>
                </a:cubicBezTo>
                <a:lnTo>
                  <a:pt x="1426372" y="276273"/>
                </a:lnTo>
                <a:lnTo>
                  <a:pt x="1426372" y="238017"/>
                </a:lnTo>
                <a:close/>
                <a:moveTo>
                  <a:pt x="1171213" y="237929"/>
                </a:moveTo>
                <a:lnTo>
                  <a:pt x="1171213" y="251385"/>
                </a:lnTo>
                <a:lnTo>
                  <a:pt x="1182954" y="251385"/>
                </a:lnTo>
                <a:cubicBezTo>
                  <a:pt x="1184830" y="251385"/>
                  <a:pt x="1186435" y="251113"/>
                  <a:pt x="1187769" y="250571"/>
                </a:cubicBezTo>
                <a:cubicBezTo>
                  <a:pt x="1189103" y="250029"/>
                  <a:pt x="1190129" y="249245"/>
                  <a:pt x="1190847" y="248219"/>
                </a:cubicBezTo>
                <a:cubicBezTo>
                  <a:pt x="1191565" y="247193"/>
                  <a:pt x="1191924" y="245976"/>
                  <a:pt x="1191924" y="244569"/>
                </a:cubicBezTo>
                <a:cubicBezTo>
                  <a:pt x="1191924" y="242488"/>
                  <a:pt x="1191089" y="240861"/>
                  <a:pt x="1189418" y="239688"/>
                </a:cubicBezTo>
                <a:cubicBezTo>
                  <a:pt x="1187747" y="238515"/>
                  <a:pt x="1185460" y="237929"/>
                  <a:pt x="1182558" y="237929"/>
                </a:cubicBezTo>
                <a:close/>
                <a:moveTo>
                  <a:pt x="2529321" y="237621"/>
                </a:moveTo>
                <a:cubicBezTo>
                  <a:pt x="2526272" y="237621"/>
                  <a:pt x="2523699" y="238428"/>
                  <a:pt x="2521603" y="240040"/>
                </a:cubicBezTo>
                <a:cubicBezTo>
                  <a:pt x="2519507" y="241652"/>
                  <a:pt x="2517903" y="243939"/>
                  <a:pt x="2516789" y="246899"/>
                </a:cubicBezTo>
                <a:cubicBezTo>
                  <a:pt x="2515675" y="249860"/>
                  <a:pt x="2515117" y="253349"/>
                  <a:pt x="2515117" y="257365"/>
                </a:cubicBezTo>
                <a:cubicBezTo>
                  <a:pt x="2515117" y="261381"/>
                  <a:pt x="2515675" y="264884"/>
                  <a:pt x="2516789" y="267874"/>
                </a:cubicBezTo>
                <a:cubicBezTo>
                  <a:pt x="2517903" y="270864"/>
                  <a:pt x="2519515" y="273187"/>
                  <a:pt x="2521625" y="274844"/>
                </a:cubicBezTo>
                <a:cubicBezTo>
                  <a:pt x="2523736" y="276500"/>
                  <a:pt x="2526301" y="277328"/>
                  <a:pt x="2529321" y="277328"/>
                </a:cubicBezTo>
                <a:cubicBezTo>
                  <a:pt x="2532369" y="277328"/>
                  <a:pt x="2534949" y="276485"/>
                  <a:pt x="2537059" y="274800"/>
                </a:cubicBezTo>
                <a:cubicBezTo>
                  <a:pt x="2539170" y="273114"/>
                  <a:pt x="2540775" y="270769"/>
                  <a:pt x="2541874" y="267764"/>
                </a:cubicBezTo>
                <a:cubicBezTo>
                  <a:pt x="2542974" y="264759"/>
                  <a:pt x="2543523" y="261293"/>
                  <a:pt x="2543523" y="257365"/>
                </a:cubicBezTo>
                <a:cubicBezTo>
                  <a:pt x="2543523" y="253466"/>
                  <a:pt x="2542981" y="250036"/>
                  <a:pt x="2541897" y="247075"/>
                </a:cubicBezTo>
                <a:cubicBezTo>
                  <a:pt x="2540812" y="244115"/>
                  <a:pt x="2539214" y="241799"/>
                  <a:pt x="2537103" y="240128"/>
                </a:cubicBezTo>
                <a:cubicBezTo>
                  <a:pt x="2534993" y="238457"/>
                  <a:pt x="2532399" y="237621"/>
                  <a:pt x="2529321" y="237621"/>
                </a:cubicBezTo>
                <a:close/>
                <a:moveTo>
                  <a:pt x="1500621" y="237621"/>
                </a:moveTo>
                <a:cubicBezTo>
                  <a:pt x="1497572" y="237621"/>
                  <a:pt x="1494999" y="238428"/>
                  <a:pt x="1492903" y="240040"/>
                </a:cubicBezTo>
                <a:cubicBezTo>
                  <a:pt x="1490807" y="241652"/>
                  <a:pt x="1489202" y="243939"/>
                  <a:pt x="1488089" y="246899"/>
                </a:cubicBezTo>
                <a:cubicBezTo>
                  <a:pt x="1486975" y="249860"/>
                  <a:pt x="1486418" y="253349"/>
                  <a:pt x="1486418" y="257365"/>
                </a:cubicBezTo>
                <a:cubicBezTo>
                  <a:pt x="1486418" y="261381"/>
                  <a:pt x="1486975" y="264884"/>
                  <a:pt x="1488089" y="267874"/>
                </a:cubicBezTo>
                <a:cubicBezTo>
                  <a:pt x="1489202" y="270864"/>
                  <a:pt x="1490815" y="273187"/>
                  <a:pt x="1492925" y="274844"/>
                </a:cubicBezTo>
                <a:cubicBezTo>
                  <a:pt x="1495036" y="276500"/>
                  <a:pt x="1497601" y="277328"/>
                  <a:pt x="1500621" y="277328"/>
                </a:cubicBezTo>
                <a:cubicBezTo>
                  <a:pt x="1503669" y="277328"/>
                  <a:pt x="1506249" y="276485"/>
                  <a:pt x="1508359" y="274800"/>
                </a:cubicBezTo>
                <a:cubicBezTo>
                  <a:pt x="1510470" y="273114"/>
                  <a:pt x="1512075" y="270769"/>
                  <a:pt x="1513175" y="267764"/>
                </a:cubicBezTo>
                <a:cubicBezTo>
                  <a:pt x="1514274" y="264759"/>
                  <a:pt x="1514823" y="261293"/>
                  <a:pt x="1514823" y="257365"/>
                </a:cubicBezTo>
                <a:cubicBezTo>
                  <a:pt x="1514823" y="253466"/>
                  <a:pt x="1514281" y="250036"/>
                  <a:pt x="1513197" y="247075"/>
                </a:cubicBezTo>
                <a:cubicBezTo>
                  <a:pt x="1512112" y="244115"/>
                  <a:pt x="1510514" y="241799"/>
                  <a:pt x="1508404" y="240128"/>
                </a:cubicBezTo>
                <a:cubicBezTo>
                  <a:pt x="1506293" y="238457"/>
                  <a:pt x="1503699" y="237621"/>
                  <a:pt x="1500621" y="237621"/>
                </a:cubicBezTo>
                <a:close/>
                <a:moveTo>
                  <a:pt x="833871" y="237621"/>
                </a:moveTo>
                <a:cubicBezTo>
                  <a:pt x="830822" y="237621"/>
                  <a:pt x="828250" y="238428"/>
                  <a:pt x="826154" y="240040"/>
                </a:cubicBezTo>
                <a:cubicBezTo>
                  <a:pt x="824058" y="241652"/>
                  <a:pt x="822453" y="243939"/>
                  <a:pt x="821339" y="246899"/>
                </a:cubicBezTo>
                <a:cubicBezTo>
                  <a:pt x="820225" y="249860"/>
                  <a:pt x="819668" y="253349"/>
                  <a:pt x="819668" y="257365"/>
                </a:cubicBezTo>
                <a:cubicBezTo>
                  <a:pt x="819668" y="261381"/>
                  <a:pt x="820225" y="264884"/>
                  <a:pt x="821339" y="267874"/>
                </a:cubicBezTo>
                <a:cubicBezTo>
                  <a:pt x="822453" y="270864"/>
                  <a:pt x="824065" y="273187"/>
                  <a:pt x="826176" y="274844"/>
                </a:cubicBezTo>
                <a:cubicBezTo>
                  <a:pt x="828286" y="276500"/>
                  <a:pt x="830851" y="277328"/>
                  <a:pt x="833871" y="277328"/>
                </a:cubicBezTo>
                <a:cubicBezTo>
                  <a:pt x="836919" y="277328"/>
                  <a:pt x="839499" y="276485"/>
                  <a:pt x="841610" y="274800"/>
                </a:cubicBezTo>
                <a:cubicBezTo>
                  <a:pt x="843720" y="273114"/>
                  <a:pt x="845325" y="270769"/>
                  <a:pt x="846425" y="267764"/>
                </a:cubicBezTo>
                <a:cubicBezTo>
                  <a:pt x="847524" y="264759"/>
                  <a:pt x="848074" y="261293"/>
                  <a:pt x="848074" y="257365"/>
                </a:cubicBezTo>
                <a:cubicBezTo>
                  <a:pt x="848074" y="253466"/>
                  <a:pt x="847531" y="250036"/>
                  <a:pt x="846447" y="247075"/>
                </a:cubicBezTo>
                <a:cubicBezTo>
                  <a:pt x="845362" y="244115"/>
                  <a:pt x="843764" y="241799"/>
                  <a:pt x="841654" y="240128"/>
                </a:cubicBezTo>
                <a:cubicBezTo>
                  <a:pt x="839543" y="238457"/>
                  <a:pt x="836949" y="237621"/>
                  <a:pt x="833871" y="237621"/>
                </a:cubicBezTo>
                <a:close/>
                <a:moveTo>
                  <a:pt x="1051011" y="237006"/>
                </a:moveTo>
                <a:cubicBezTo>
                  <a:pt x="1047874" y="237006"/>
                  <a:pt x="1045243" y="237900"/>
                  <a:pt x="1043118" y="239688"/>
                </a:cubicBezTo>
                <a:cubicBezTo>
                  <a:pt x="1040993" y="241476"/>
                  <a:pt x="1039395" y="243909"/>
                  <a:pt x="1038325" y="246987"/>
                </a:cubicBezTo>
                <a:cubicBezTo>
                  <a:pt x="1037255" y="250065"/>
                  <a:pt x="1036720" y="253569"/>
                  <a:pt x="1036720" y="257497"/>
                </a:cubicBezTo>
                <a:cubicBezTo>
                  <a:pt x="1036720" y="261425"/>
                  <a:pt x="1037255" y="264928"/>
                  <a:pt x="1038325" y="268006"/>
                </a:cubicBezTo>
                <a:cubicBezTo>
                  <a:pt x="1039395" y="271084"/>
                  <a:pt x="1040993" y="273510"/>
                  <a:pt x="1043118" y="275283"/>
                </a:cubicBezTo>
                <a:cubicBezTo>
                  <a:pt x="1045243" y="277057"/>
                  <a:pt x="1047874" y="277944"/>
                  <a:pt x="1051011" y="277944"/>
                </a:cubicBezTo>
                <a:cubicBezTo>
                  <a:pt x="1054118" y="277944"/>
                  <a:pt x="1056713" y="277057"/>
                  <a:pt x="1058794" y="275283"/>
                </a:cubicBezTo>
                <a:cubicBezTo>
                  <a:pt x="1060875" y="273510"/>
                  <a:pt x="1062451" y="271084"/>
                  <a:pt x="1063521" y="268006"/>
                </a:cubicBezTo>
                <a:cubicBezTo>
                  <a:pt x="1064591" y="264928"/>
                  <a:pt x="1065126" y="261425"/>
                  <a:pt x="1065126" y="257497"/>
                </a:cubicBezTo>
                <a:cubicBezTo>
                  <a:pt x="1065126" y="253569"/>
                  <a:pt x="1064591" y="250065"/>
                  <a:pt x="1063521" y="246987"/>
                </a:cubicBezTo>
                <a:cubicBezTo>
                  <a:pt x="1062451" y="243909"/>
                  <a:pt x="1060875" y="241476"/>
                  <a:pt x="1058794" y="239688"/>
                </a:cubicBezTo>
                <a:cubicBezTo>
                  <a:pt x="1056713" y="237900"/>
                  <a:pt x="1054118" y="237006"/>
                  <a:pt x="1051011" y="237006"/>
                </a:cubicBezTo>
                <a:close/>
                <a:moveTo>
                  <a:pt x="2308047" y="236698"/>
                </a:moveTo>
                <a:cubicBezTo>
                  <a:pt x="2305203" y="236698"/>
                  <a:pt x="2302689" y="237350"/>
                  <a:pt x="2300506" y="238655"/>
                </a:cubicBezTo>
                <a:cubicBezTo>
                  <a:pt x="2298322" y="239959"/>
                  <a:pt x="2296614" y="241703"/>
                  <a:pt x="2295383" y="243887"/>
                </a:cubicBezTo>
                <a:lnTo>
                  <a:pt x="2293652" y="250549"/>
                </a:lnTo>
                <a:lnTo>
                  <a:pt x="2321854" y="250549"/>
                </a:lnTo>
                <a:cubicBezTo>
                  <a:pt x="2321854" y="247852"/>
                  <a:pt x="2321268" y="245463"/>
                  <a:pt x="2320095" y="243382"/>
                </a:cubicBezTo>
                <a:cubicBezTo>
                  <a:pt x="2318923" y="241300"/>
                  <a:pt x="2317303" y="239666"/>
                  <a:pt x="2315236" y="238479"/>
                </a:cubicBezTo>
                <a:cubicBezTo>
                  <a:pt x="2313169" y="237292"/>
                  <a:pt x="2310773" y="236698"/>
                  <a:pt x="2308047" y="236698"/>
                </a:cubicBezTo>
                <a:close/>
                <a:moveTo>
                  <a:pt x="1803222" y="236698"/>
                </a:moveTo>
                <a:cubicBezTo>
                  <a:pt x="1800378" y="236698"/>
                  <a:pt x="1797865" y="237350"/>
                  <a:pt x="1795681" y="238655"/>
                </a:cubicBezTo>
                <a:cubicBezTo>
                  <a:pt x="1793497" y="239959"/>
                  <a:pt x="1791789" y="241703"/>
                  <a:pt x="1790558" y="243887"/>
                </a:cubicBezTo>
                <a:lnTo>
                  <a:pt x="1788827" y="250549"/>
                </a:lnTo>
                <a:lnTo>
                  <a:pt x="1817029" y="250549"/>
                </a:lnTo>
                <a:cubicBezTo>
                  <a:pt x="1817029" y="247852"/>
                  <a:pt x="1816443" y="245463"/>
                  <a:pt x="1815270" y="243382"/>
                </a:cubicBezTo>
                <a:cubicBezTo>
                  <a:pt x="1814098" y="241300"/>
                  <a:pt x="1812478" y="239666"/>
                  <a:pt x="1810411" y="238479"/>
                </a:cubicBezTo>
                <a:cubicBezTo>
                  <a:pt x="1808345" y="237292"/>
                  <a:pt x="1805948" y="236698"/>
                  <a:pt x="1803222" y="236698"/>
                </a:cubicBezTo>
                <a:close/>
                <a:moveTo>
                  <a:pt x="1574622" y="236698"/>
                </a:moveTo>
                <a:cubicBezTo>
                  <a:pt x="1571778" y="236698"/>
                  <a:pt x="1569265" y="237350"/>
                  <a:pt x="1567081" y="238655"/>
                </a:cubicBezTo>
                <a:cubicBezTo>
                  <a:pt x="1564897" y="239959"/>
                  <a:pt x="1563189" y="241703"/>
                  <a:pt x="1561958" y="243887"/>
                </a:cubicBezTo>
                <a:lnTo>
                  <a:pt x="1560227" y="250549"/>
                </a:lnTo>
                <a:lnTo>
                  <a:pt x="1588429" y="250549"/>
                </a:lnTo>
                <a:cubicBezTo>
                  <a:pt x="1588429" y="247852"/>
                  <a:pt x="1587843" y="245463"/>
                  <a:pt x="1586670" y="243382"/>
                </a:cubicBezTo>
                <a:cubicBezTo>
                  <a:pt x="1585498" y="241300"/>
                  <a:pt x="1583878" y="239666"/>
                  <a:pt x="1581811" y="238479"/>
                </a:cubicBezTo>
                <a:cubicBezTo>
                  <a:pt x="1579745" y="237292"/>
                  <a:pt x="1577348" y="236698"/>
                  <a:pt x="1574622" y="236698"/>
                </a:cubicBezTo>
                <a:close/>
                <a:moveTo>
                  <a:pt x="1336497" y="236698"/>
                </a:moveTo>
                <a:cubicBezTo>
                  <a:pt x="1333653" y="236698"/>
                  <a:pt x="1331140" y="237350"/>
                  <a:pt x="1328956" y="238655"/>
                </a:cubicBezTo>
                <a:cubicBezTo>
                  <a:pt x="1326772" y="239959"/>
                  <a:pt x="1325064" y="241703"/>
                  <a:pt x="1323833" y="243887"/>
                </a:cubicBezTo>
                <a:lnTo>
                  <a:pt x="1322102" y="250549"/>
                </a:lnTo>
                <a:lnTo>
                  <a:pt x="1350304" y="250549"/>
                </a:lnTo>
                <a:cubicBezTo>
                  <a:pt x="1350304" y="247852"/>
                  <a:pt x="1349718" y="245463"/>
                  <a:pt x="1348545" y="243382"/>
                </a:cubicBezTo>
                <a:cubicBezTo>
                  <a:pt x="1347373" y="241300"/>
                  <a:pt x="1345753" y="239666"/>
                  <a:pt x="1343686" y="238479"/>
                </a:cubicBezTo>
                <a:cubicBezTo>
                  <a:pt x="1341620" y="237292"/>
                  <a:pt x="1339223" y="236698"/>
                  <a:pt x="1336497" y="236698"/>
                </a:cubicBezTo>
                <a:close/>
                <a:moveTo>
                  <a:pt x="755472" y="236698"/>
                </a:moveTo>
                <a:cubicBezTo>
                  <a:pt x="752629" y="236698"/>
                  <a:pt x="750115" y="237350"/>
                  <a:pt x="747931" y="238655"/>
                </a:cubicBezTo>
                <a:cubicBezTo>
                  <a:pt x="745747" y="239959"/>
                  <a:pt x="744039" y="241703"/>
                  <a:pt x="742808" y="243887"/>
                </a:cubicBezTo>
                <a:lnTo>
                  <a:pt x="741077" y="250549"/>
                </a:lnTo>
                <a:lnTo>
                  <a:pt x="769279" y="250549"/>
                </a:lnTo>
                <a:cubicBezTo>
                  <a:pt x="769279" y="247852"/>
                  <a:pt x="768693" y="245463"/>
                  <a:pt x="767520" y="243382"/>
                </a:cubicBezTo>
                <a:cubicBezTo>
                  <a:pt x="766348" y="241300"/>
                  <a:pt x="764728" y="239666"/>
                  <a:pt x="762662" y="238479"/>
                </a:cubicBezTo>
                <a:cubicBezTo>
                  <a:pt x="760595" y="237292"/>
                  <a:pt x="758198" y="236698"/>
                  <a:pt x="755472" y="236698"/>
                </a:cubicBezTo>
                <a:close/>
                <a:moveTo>
                  <a:pt x="2601123" y="227464"/>
                </a:moveTo>
                <a:lnTo>
                  <a:pt x="2618097" y="227464"/>
                </a:lnTo>
                <a:lnTo>
                  <a:pt x="2635861" y="253847"/>
                </a:lnTo>
                <a:lnTo>
                  <a:pt x="2635861" y="254199"/>
                </a:lnTo>
                <a:lnTo>
                  <a:pt x="2635861" y="254726"/>
                </a:lnTo>
                <a:lnTo>
                  <a:pt x="2635861" y="255078"/>
                </a:lnTo>
                <a:lnTo>
                  <a:pt x="2618097" y="281461"/>
                </a:lnTo>
                <a:lnTo>
                  <a:pt x="2601123" y="281461"/>
                </a:lnTo>
                <a:lnTo>
                  <a:pt x="2617845" y="254463"/>
                </a:lnTo>
                <a:close/>
                <a:moveTo>
                  <a:pt x="2571750" y="227464"/>
                </a:moveTo>
                <a:lnTo>
                  <a:pt x="2588723" y="227464"/>
                </a:lnTo>
                <a:lnTo>
                  <a:pt x="2606488" y="253847"/>
                </a:lnTo>
                <a:lnTo>
                  <a:pt x="2606488" y="254199"/>
                </a:lnTo>
                <a:lnTo>
                  <a:pt x="2606488" y="254726"/>
                </a:lnTo>
                <a:lnTo>
                  <a:pt x="2606488" y="255078"/>
                </a:lnTo>
                <a:lnTo>
                  <a:pt x="2588723" y="281461"/>
                </a:lnTo>
                <a:lnTo>
                  <a:pt x="2571750" y="281461"/>
                </a:lnTo>
                <a:lnTo>
                  <a:pt x="2588472" y="254463"/>
                </a:lnTo>
                <a:close/>
                <a:moveTo>
                  <a:pt x="381041" y="227464"/>
                </a:moveTo>
                <a:lnTo>
                  <a:pt x="398014" y="227464"/>
                </a:lnTo>
                <a:lnTo>
                  <a:pt x="381292" y="254463"/>
                </a:lnTo>
                <a:lnTo>
                  <a:pt x="398014" y="281461"/>
                </a:lnTo>
                <a:lnTo>
                  <a:pt x="381041" y="281461"/>
                </a:lnTo>
                <a:lnTo>
                  <a:pt x="363276" y="255078"/>
                </a:lnTo>
                <a:lnTo>
                  <a:pt x="363276" y="254726"/>
                </a:lnTo>
                <a:lnTo>
                  <a:pt x="363276" y="254199"/>
                </a:lnTo>
                <a:lnTo>
                  <a:pt x="363276" y="253847"/>
                </a:lnTo>
                <a:close/>
                <a:moveTo>
                  <a:pt x="352107" y="227464"/>
                </a:moveTo>
                <a:lnTo>
                  <a:pt x="369080" y="227464"/>
                </a:lnTo>
                <a:lnTo>
                  <a:pt x="352359" y="254463"/>
                </a:lnTo>
                <a:lnTo>
                  <a:pt x="369080" y="281461"/>
                </a:lnTo>
                <a:lnTo>
                  <a:pt x="352107" y="281461"/>
                </a:lnTo>
                <a:lnTo>
                  <a:pt x="334343" y="255078"/>
                </a:lnTo>
                <a:lnTo>
                  <a:pt x="334343" y="254726"/>
                </a:lnTo>
                <a:lnTo>
                  <a:pt x="334343" y="254199"/>
                </a:lnTo>
                <a:lnTo>
                  <a:pt x="334343" y="253847"/>
                </a:lnTo>
                <a:close/>
                <a:moveTo>
                  <a:pt x="2426588" y="223594"/>
                </a:moveTo>
                <a:lnTo>
                  <a:pt x="2487797" y="223594"/>
                </a:lnTo>
                <a:lnTo>
                  <a:pt x="2487797" y="238325"/>
                </a:lnTo>
                <a:lnTo>
                  <a:pt x="2466031" y="238325"/>
                </a:lnTo>
                <a:lnTo>
                  <a:pt x="2466031" y="291135"/>
                </a:lnTo>
                <a:lnTo>
                  <a:pt x="2448179" y="291135"/>
                </a:lnTo>
                <a:lnTo>
                  <a:pt x="2448179" y="238325"/>
                </a:lnTo>
                <a:lnTo>
                  <a:pt x="2426588" y="238325"/>
                </a:lnTo>
                <a:close/>
                <a:moveTo>
                  <a:pt x="2353906" y="223594"/>
                </a:moveTo>
                <a:lnTo>
                  <a:pt x="2371803" y="223594"/>
                </a:lnTo>
                <a:lnTo>
                  <a:pt x="2371803" y="249890"/>
                </a:lnTo>
                <a:lnTo>
                  <a:pt x="2394888" y="249890"/>
                </a:lnTo>
                <a:lnTo>
                  <a:pt x="2394888" y="223594"/>
                </a:lnTo>
                <a:lnTo>
                  <a:pt x="2412653" y="223594"/>
                </a:lnTo>
                <a:lnTo>
                  <a:pt x="2412653" y="291135"/>
                </a:lnTo>
                <a:lnTo>
                  <a:pt x="2394888" y="291135"/>
                </a:lnTo>
                <a:lnTo>
                  <a:pt x="2394888" y="264620"/>
                </a:lnTo>
                <a:lnTo>
                  <a:pt x="2371803" y="264620"/>
                </a:lnTo>
                <a:lnTo>
                  <a:pt x="2371803" y="291135"/>
                </a:lnTo>
                <a:lnTo>
                  <a:pt x="2353906" y="291135"/>
                </a:lnTo>
                <a:close/>
                <a:moveTo>
                  <a:pt x="2191981" y="223594"/>
                </a:moveTo>
                <a:lnTo>
                  <a:pt x="2209878" y="223594"/>
                </a:lnTo>
                <a:lnTo>
                  <a:pt x="2209878" y="276405"/>
                </a:lnTo>
                <a:lnTo>
                  <a:pt x="2233359" y="276405"/>
                </a:lnTo>
                <a:lnTo>
                  <a:pt x="2233359" y="223594"/>
                </a:lnTo>
                <a:lnTo>
                  <a:pt x="2251035" y="223594"/>
                </a:lnTo>
                <a:lnTo>
                  <a:pt x="2251035" y="278207"/>
                </a:lnTo>
                <a:lnTo>
                  <a:pt x="2269196" y="278207"/>
                </a:lnTo>
                <a:lnTo>
                  <a:pt x="2269196" y="312857"/>
                </a:lnTo>
                <a:lnTo>
                  <a:pt x="2251035" y="312857"/>
                </a:lnTo>
                <a:lnTo>
                  <a:pt x="2251035" y="291135"/>
                </a:lnTo>
                <a:lnTo>
                  <a:pt x="2191981" y="291135"/>
                </a:lnTo>
                <a:close/>
                <a:moveTo>
                  <a:pt x="2077681" y="223594"/>
                </a:moveTo>
                <a:lnTo>
                  <a:pt x="2095578" y="223594"/>
                </a:lnTo>
                <a:lnTo>
                  <a:pt x="2095578" y="266423"/>
                </a:lnTo>
                <a:lnTo>
                  <a:pt x="2119894" y="223594"/>
                </a:lnTo>
                <a:lnTo>
                  <a:pt x="2138363" y="223594"/>
                </a:lnTo>
                <a:lnTo>
                  <a:pt x="2138363" y="291135"/>
                </a:lnTo>
                <a:lnTo>
                  <a:pt x="2120510" y="291135"/>
                </a:lnTo>
                <a:lnTo>
                  <a:pt x="2120510" y="248175"/>
                </a:lnTo>
                <a:lnTo>
                  <a:pt x="2096281" y="291135"/>
                </a:lnTo>
                <a:lnTo>
                  <a:pt x="2077681" y="291135"/>
                </a:lnTo>
                <a:close/>
                <a:moveTo>
                  <a:pt x="2001481" y="223594"/>
                </a:moveTo>
                <a:lnTo>
                  <a:pt x="2019378" y="223594"/>
                </a:lnTo>
                <a:lnTo>
                  <a:pt x="2019378" y="266423"/>
                </a:lnTo>
                <a:lnTo>
                  <a:pt x="2043694" y="223594"/>
                </a:lnTo>
                <a:lnTo>
                  <a:pt x="2062163" y="223594"/>
                </a:lnTo>
                <a:lnTo>
                  <a:pt x="2062163" y="291135"/>
                </a:lnTo>
                <a:lnTo>
                  <a:pt x="2044310" y="291135"/>
                </a:lnTo>
                <a:lnTo>
                  <a:pt x="2044310" y="248175"/>
                </a:lnTo>
                <a:lnTo>
                  <a:pt x="2020081" y="291135"/>
                </a:lnTo>
                <a:lnTo>
                  <a:pt x="2001481" y="291135"/>
                </a:lnTo>
                <a:close/>
                <a:moveTo>
                  <a:pt x="1925281" y="223594"/>
                </a:moveTo>
                <a:lnTo>
                  <a:pt x="1944013" y="223594"/>
                </a:lnTo>
                <a:lnTo>
                  <a:pt x="1944013" y="249802"/>
                </a:lnTo>
                <a:lnTo>
                  <a:pt x="1949290" y="249802"/>
                </a:lnTo>
                <a:lnTo>
                  <a:pt x="1967670" y="223594"/>
                </a:lnTo>
                <a:lnTo>
                  <a:pt x="1989656" y="223594"/>
                </a:lnTo>
                <a:lnTo>
                  <a:pt x="1965779" y="257101"/>
                </a:lnTo>
                <a:lnTo>
                  <a:pt x="1989920" y="291135"/>
                </a:lnTo>
                <a:lnTo>
                  <a:pt x="1967670" y="291135"/>
                </a:lnTo>
                <a:lnTo>
                  <a:pt x="1951005" y="267171"/>
                </a:lnTo>
                <a:lnTo>
                  <a:pt x="1944013" y="267171"/>
                </a:lnTo>
                <a:lnTo>
                  <a:pt x="1944013" y="291135"/>
                </a:lnTo>
                <a:lnTo>
                  <a:pt x="1925281" y="291135"/>
                </a:lnTo>
                <a:close/>
                <a:moveTo>
                  <a:pt x="1620481" y="223594"/>
                </a:moveTo>
                <a:lnTo>
                  <a:pt x="1638378" y="223594"/>
                </a:lnTo>
                <a:lnTo>
                  <a:pt x="1638378" y="249890"/>
                </a:lnTo>
                <a:lnTo>
                  <a:pt x="1661463" y="249890"/>
                </a:lnTo>
                <a:lnTo>
                  <a:pt x="1661463" y="223594"/>
                </a:lnTo>
                <a:lnTo>
                  <a:pt x="1679228" y="223594"/>
                </a:lnTo>
                <a:lnTo>
                  <a:pt x="1679228" y="291135"/>
                </a:lnTo>
                <a:lnTo>
                  <a:pt x="1661463" y="291135"/>
                </a:lnTo>
                <a:lnTo>
                  <a:pt x="1661463" y="264620"/>
                </a:lnTo>
                <a:lnTo>
                  <a:pt x="1638378" y="264620"/>
                </a:lnTo>
                <a:lnTo>
                  <a:pt x="1638378" y="291135"/>
                </a:lnTo>
                <a:lnTo>
                  <a:pt x="1620481" y="291135"/>
                </a:lnTo>
                <a:close/>
                <a:moveTo>
                  <a:pt x="1392250" y="223594"/>
                </a:moveTo>
                <a:lnTo>
                  <a:pt x="1444049" y="223594"/>
                </a:lnTo>
                <a:lnTo>
                  <a:pt x="1444049" y="276273"/>
                </a:lnTo>
                <a:lnTo>
                  <a:pt x="1454514" y="276273"/>
                </a:lnTo>
                <a:lnTo>
                  <a:pt x="1454514" y="310923"/>
                </a:lnTo>
                <a:lnTo>
                  <a:pt x="1436662" y="310923"/>
                </a:lnTo>
                <a:lnTo>
                  <a:pt x="1436662" y="291135"/>
                </a:lnTo>
                <a:lnTo>
                  <a:pt x="1395372" y="291135"/>
                </a:lnTo>
                <a:lnTo>
                  <a:pt x="1395372" y="310923"/>
                </a:lnTo>
                <a:lnTo>
                  <a:pt x="1377080" y="310923"/>
                </a:lnTo>
                <a:lnTo>
                  <a:pt x="1377080" y="276273"/>
                </a:lnTo>
                <a:lnTo>
                  <a:pt x="1382268" y="276273"/>
                </a:lnTo>
                <a:cubicBezTo>
                  <a:pt x="1383763" y="275335"/>
                  <a:pt x="1384973" y="273840"/>
                  <a:pt x="1385896" y="271788"/>
                </a:cubicBezTo>
                <a:cubicBezTo>
                  <a:pt x="1386819" y="269736"/>
                  <a:pt x="1387582" y="267317"/>
                  <a:pt x="1388183" y="264532"/>
                </a:cubicBezTo>
                <a:cubicBezTo>
                  <a:pt x="1388783" y="261747"/>
                  <a:pt x="1389253" y="258735"/>
                  <a:pt x="1389590" y="255496"/>
                </a:cubicBezTo>
                <a:cubicBezTo>
                  <a:pt x="1389927" y="252257"/>
                  <a:pt x="1390227" y="248981"/>
                  <a:pt x="1390491" y="245668"/>
                </a:cubicBezTo>
                <a:close/>
                <a:moveTo>
                  <a:pt x="1229956" y="223594"/>
                </a:moveTo>
                <a:lnTo>
                  <a:pt x="1247853" y="223594"/>
                </a:lnTo>
                <a:lnTo>
                  <a:pt x="1247853" y="249890"/>
                </a:lnTo>
                <a:lnTo>
                  <a:pt x="1270938" y="249890"/>
                </a:lnTo>
                <a:lnTo>
                  <a:pt x="1270938" y="223594"/>
                </a:lnTo>
                <a:lnTo>
                  <a:pt x="1288703" y="223594"/>
                </a:lnTo>
                <a:lnTo>
                  <a:pt x="1288703" y="291135"/>
                </a:lnTo>
                <a:lnTo>
                  <a:pt x="1270938" y="291135"/>
                </a:lnTo>
                <a:lnTo>
                  <a:pt x="1270938" y="264620"/>
                </a:lnTo>
                <a:lnTo>
                  <a:pt x="1247853" y="264620"/>
                </a:lnTo>
                <a:lnTo>
                  <a:pt x="1247853" y="291135"/>
                </a:lnTo>
                <a:lnTo>
                  <a:pt x="1229956" y="291135"/>
                </a:lnTo>
                <a:close/>
                <a:moveTo>
                  <a:pt x="1153756" y="223594"/>
                </a:moveTo>
                <a:lnTo>
                  <a:pt x="1182558" y="223594"/>
                </a:lnTo>
                <a:cubicBezTo>
                  <a:pt x="1190883" y="223594"/>
                  <a:pt x="1197465" y="225177"/>
                  <a:pt x="1202302" y="228343"/>
                </a:cubicBezTo>
                <a:cubicBezTo>
                  <a:pt x="1207138" y="231509"/>
                  <a:pt x="1209557" y="236009"/>
                  <a:pt x="1209557" y="241843"/>
                </a:cubicBezTo>
                <a:cubicBezTo>
                  <a:pt x="1209557" y="245507"/>
                  <a:pt x="1208193" y="248556"/>
                  <a:pt x="1205467" y="250989"/>
                </a:cubicBezTo>
                <a:cubicBezTo>
                  <a:pt x="1202741" y="253422"/>
                  <a:pt x="1198960" y="255064"/>
                  <a:pt x="1194123" y="255914"/>
                </a:cubicBezTo>
                <a:cubicBezTo>
                  <a:pt x="1198168" y="256207"/>
                  <a:pt x="1201620" y="257123"/>
                  <a:pt x="1204478" y="258662"/>
                </a:cubicBezTo>
                <a:cubicBezTo>
                  <a:pt x="1207336" y="260201"/>
                  <a:pt x="1209520" y="262187"/>
                  <a:pt x="1211030" y="264620"/>
                </a:cubicBezTo>
                <a:cubicBezTo>
                  <a:pt x="1212539" y="267053"/>
                  <a:pt x="1213294" y="269750"/>
                  <a:pt x="1213294" y="272711"/>
                </a:cubicBezTo>
                <a:cubicBezTo>
                  <a:pt x="1213294" y="276551"/>
                  <a:pt x="1212276" y="279849"/>
                  <a:pt x="1210238" y="282605"/>
                </a:cubicBezTo>
                <a:cubicBezTo>
                  <a:pt x="1208201" y="285360"/>
                  <a:pt x="1205226" y="287471"/>
                  <a:pt x="1201312" y="288937"/>
                </a:cubicBezTo>
                <a:cubicBezTo>
                  <a:pt x="1197399" y="290402"/>
                  <a:pt x="1192628" y="291135"/>
                  <a:pt x="1186999" y="291135"/>
                </a:cubicBezTo>
                <a:lnTo>
                  <a:pt x="1153756" y="291135"/>
                </a:lnTo>
                <a:close/>
                <a:moveTo>
                  <a:pt x="944206" y="223594"/>
                </a:moveTo>
                <a:lnTo>
                  <a:pt x="962103" y="223594"/>
                </a:lnTo>
                <a:lnTo>
                  <a:pt x="962103" y="249890"/>
                </a:lnTo>
                <a:lnTo>
                  <a:pt x="985188" y="249890"/>
                </a:lnTo>
                <a:lnTo>
                  <a:pt x="985188" y="223594"/>
                </a:lnTo>
                <a:lnTo>
                  <a:pt x="1002953" y="223594"/>
                </a:lnTo>
                <a:lnTo>
                  <a:pt x="1002953" y="291135"/>
                </a:lnTo>
                <a:lnTo>
                  <a:pt x="985188" y="291135"/>
                </a:lnTo>
                <a:lnTo>
                  <a:pt x="985188" y="264620"/>
                </a:lnTo>
                <a:lnTo>
                  <a:pt x="962103" y="264620"/>
                </a:lnTo>
                <a:lnTo>
                  <a:pt x="962103" y="291135"/>
                </a:lnTo>
                <a:lnTo>
                  <a:pt x="944206" y="291135"/>
                </a:lnTo>
                <a:close/>
                <a:moveTo>
                  <a:pt x="874014" y="223594"/>
                </a:moveTo>
                <a:lnTo>
                  <a:pt x="935223" y="223594"/>
                </a:lnTo>
                <a:lnTo>
                  <a:pt x="935223" y="238325"/>
                </a:lnTo>
                <a:lnTo>
                  <a:pt x="913457" y="238325"/>
                </a:lnTo>
                <a:lnTo>
                  <a:pt x="913457" y="291135"/>
                </a:lnTo>
                <a:lnTo>
                  <a:pt x="895604" y="291135"/>
                </a:lnTo>
                <a:lnTo>
                  <a:pt x="895604" y="238325"/>
                </a:lnTo>
                <a:lnTo>
                  <a:pt x="874014" y="238325"/>
                </a:lnTo>
                <a:close/>
                <a:moveTo>
                  <a:pt x="648931" y="223594"/>
                </a:moveTo>
                <a:lnTo>
                  <a:pt x="707986" y="223594"/>
                </a:lnTo>
                <a:lnTo>
                  <a:pt x="707986" y="291135"/>
                </a:lnTo>
                <a:lnTo>
                  <a:pt x="690089" y="291135"/>
                </a:lnTo>
                <a:lnTo>
                  <a:pt x="690089" y="238325"/>
                </a:lnTo>
                <a:lnTo>
                  <a:pt x="666608" y="238325"/>
                </a:lnTo>
                <a:lnTo>
                  <a:pt x="666608" y="291135"/>
                </a:lnTo>
                <a:lnTo>
                  <a:pt x="648931" y="291135"/>
                </a:lnTo>
                <a:close/>
                <a:moveTo>
                  <a:pt x="496531" y="223594"/>
                </a:moveTo>
                <a:lnTo>
                  <a:pt x="515264" y="223594"/>
                </a:lnTo>
                <a:lnTo>
                  <a:pt x="515264" y="249802"/>
                </a:lnTo>
                <a:lnTo>
                  <a:pt x="520540" y="249802"/>
                </a:lnTo>
                <a:lnTo>
                  <a:pt x="538920" y="223594"/>
                </a:lnTo>
                <a:lnTo>
                  <a:pt x="560906" y="223594"/>
                </a:lnTo>
                <a:lnTo>
                  <a:pt x="537030" y="257101"/>
                </a:lnTo>
                <a:lnTo>
                  <a:pt x="561170" y="291135"/>
                </a:lnTo>
                <a:lnTo>
                  <a:pt x="538920" y="291135"/>
                </a:lnTo>
                <a:lnTo>
                  <a:pt x="522255" y="267171"/>
                </a:lnTo>
                <a:lnTo>
                  <a:pt x="515264" y="267171"/>
                </a:lnTo>
                <a:lnTo>
                  <a:pt x="515264" y="291135"/>
                </a:lnTo>
                <a:lnTo>
                  <a:pt x="496531" y="291135"/>
                </a:lnTo>
                <a:close/>
                <a:moveTo>
                  <a:pt x="1696681" y="223506"/>
                </a:moveTo>
                <a:lnTo>
                  <a:pt x="1714358" y="223506"/>
                </a:lnTo>
                <a:lnTo>
                  <a:pt x="1714358" y="246548"/>
                </a:lnTo>
                <a:cubicBezTo>
                  <a:pt x="1714358" y="249157"/>
                  <a:pt x="1714805" y="251223"/>
                  <a:pt x="1715699" y="252748"/>
                </a:cubicBezTo>
                <a:cubicBezTo>
                  <a:pt x="1716593" y="254272"/>
                  <a:pt x="1718030" y="255364"/>
                  <a:pt x="1720008" y="256024"/>
                </a:cubicBezTo>
                <a:cubicBezTo>
                  <a:pt x="1721987" y="256683"/>
                  <a:pt x="1724633" y="257013"/>
                  <a:pt x="1727945" y="257013"/>
                </a:cubicBezTo>
                <a:cubicBezTo>
                  <a:pt x="1731023" y="257013"/>
                  <a:pt x="1734043" y="256691"/>
                  <a:pt x="1737004" y="256046"/>
                </a:cubicBezTo>
                <a:lnTo>
                  <a:pt x="1737531" y="255891"/>
                </a:lnTo>
                <a:lnTo>
                  <a:pt x="1737531" y="223594"/>
                </a:lnTo>
                <a:lnTo>
                  <a:pt x="1755296" y="223594"/>
                </a:lnTo>
                <a:lnTo>
                  <a:pt x="1755296" y="291135"/>
                </a:lnTo>
                <a:lnTo>
                  <a:pt x="1737531" y="291135"/>
                </a:lnTo>
                <a:lnTo>
                  <a:pt x="1737531" y="270600"/>
                </a:lnTo>
                <a:lnTo>
                  <a:pt x="1734541" y="271216"/>
                </a:lnTo>
                <a:cubicBezTo>
                  <a:pt x="1732196" y="271568"/>
                  <a:pt x="1729997" y="271744"/>
                  <a:pt x="1727945" y="271744"/>
                </a:cubicBezTo>
                <a:cubicBezTo>
                  <a:pt x="1718242" y="271744"/>
                  <a:pt x="1710606" y="269743"/>
                  <a:pt x="1705036" y="265741"/>
                </a:cubicBezTo>
                <a:cubicBezTo>
                  <a:pt x="1699466" y="261740"/>
                  <a:pt x="1696681" y="255342"/>
                  <a:pt x="1696681" y="246548"/>
                </a:cubicBezTo>
                <a:close/>
                <a:moveTo>
                  <a:pt x="2535301" y="222715"/>
                </a:moveTo>
                <a:cubicBezTo>
                  <a:pt x="2540225" y="222715"/>
                  <a:pt x="2544769" y="223997"/>
                  <a:pt x="2548932" y="226562"/>
                </a:cubicBezTo>
                <a:cubicBezTo>
                  <a:pt x="2553095" y="229127"/>
                  <a:pt x="2556422" y="232982"/>
                  <a:pt x="2558914" y="238127"/>
                </a:cubicBezTo>
                <a:cubicBezTo>
                  <a:pt x="2561405" y="243272"/>
                  <a:pt x="2562651" y="249714"/>
                  <a:pt x="2562651" y="257453"/>
                </a:cubicBezTo>
                <a:cubicBezTo>
                  <a:pt x="2562651" y="264987"/>
                  <a:pt x="2561442" y="271341"/>
                  <a:pt x="2559023" y="276515"/>
                </a:cubicBezTo>
                <a:cubicBezTo>
                  <a:pt x="2556605" y="281689"/>
                  <a:pt x="2553322" y="285602"/>
                  <a:pt x="2549174" y="288255"/>
                </a:cubicBezTo>
                <a:cubicBezTo>
                  <a:pt x="2545025" y="290908"/>
                  <a:pt x="2540387" y="292235"/>
                  <a:pt x="2535257" y="292235"/>
                </a:cubicBezTo>
                <a:cubicBezTo>
                  <a:pt x="2531622" y="292235"/>
                  <a:pt x="2528536" y="291634"/>
                  <a:pt x="2526001" y="290432"/>
                </a:cubicBezTo>
                <a:cubicBezTo>
                  <a:pt x="2523465" y="289230"/>
                  <a:pt x="2521391" y="287713"/>
                  <a:pt x="2519779" y="285881"/>
                </a:cubicBezTo>
                <a:cubicBezTo>
                  <a:pt x="2518166" y="284048"/>
                  <a:pt x="2516935" y="282194"/>
                  <a:pt x="2516085" y="280318"/>
                </a:cubicBezTo>
                <a:lnTo>
                  <a:pt x="2515513" y="280318"/>
                </a:lnTo>
                <a:lnTo>
                  <a:pt x="2515513" y="316463"/>
                </a:lnTo>
                <a:lnTo>
                  <a:pt x="2496781" y="316463"/>
                </a:lnTo>
                <a:lnTo>
                  <a:pt x="2496781" y="223594"/>
                </a:lnTo>
                <a:lnTo>
                  <a:pt x="2515249" y="223594"/>
                </a:lnTo>
                <a:lnTo>
                  <a:pt x="2515249" y="234939"/>
                </a:lnTo>
                <a:lnTo>
                  <a:pt x="2516085" y="234939"/>
                </a:lnTo>
                <a:cubicBezTo>
                  <a:pt x="2516906" y="233122"/>
                  <a:pt x="2518100" y="231267"/>
                  <a:pt x="2519669" y="229377"/>
                </a:cubicBezTo>
                <a:cubicBezTo>
                  <a:pt x="2521237" y="227486"/>
                  <a:pt x="2523289" y="225903"/>
                  <a:pt x="2525825" y="224628"/>
                </a:cubicBezTo>
                <a:cubicBezTo>
                  <a:pt x="2528360" y="223352"/>
                  <a:pt x="2531519" y="222715"/>
                  <a:pt x="2535301" y="222715"/>
                </a:cubicBezTo>
                <a:close/>
                <a:moveTo>
                  <a:pt x="2307739" y="222715"/>
                </a:moveTo>
                <a:cubicBezTo>
                  <a:pt x="2312195" y="222715"/>
                  <a:pt x="2316350" y="223426"/>
                  <a:pt x="2320205" y="224848"/>
                </a:cubicBezTo>
                <a:cubicBezTo>
                  <a:pt x="2324060" y="226269"/>
                  <a:pt x="2327431" y="228402"/>
                  <a:pt x="2330319" y="231245"/>
                </a:cubicBezTo>
                <a:cubicBezTo>
                  <a:pt x="2333206" y="234089"/>
                  <a:pt x="2335456" y="237658"/>
                  <a:pt x="2337069" y="241953"/>
                </a:cubicBezTo>
                <a:cubicBezTo>
                  <a:pt x="2338681" y="246247"/>
                  <a:pt x="2339487" y="251267"/>
                  <a:pt x="2339487" y="257013"/>
                </a:cubicBezTo>
                <a:lnTo>
                  <a:pt x="2339487" y="262158"/>
                </a:lnTo>
                <a:lnTo>
                  <a:pt x="2293492" y="262158"/>
                </a:lnTo>
                <a:lnTo>
                  <a:pt x="2293492" y="262202"/>
                </a:lnTo>
                <a:cubicBezTo>
                  <a:pt x="2293492" y="265544"/>
                  <a:pt x="2294115" y="268431"/>
                  <a:pt x="2295361" y="270864"/>
                </a:cubicBezTo>
                <a:cubicBezTo>
                  <a:pt x="2296607" y="273297"/>
                  <a:pt x="2298373" y="275173"/>
                  <a:pt x="2300659" y="276493"/>
                </a:cubicBezTo>
                <a:cubicBezTo>
                  <a:pt x="2302946" y="277812"/>
                  <a:pt x="2305658" y="278471"/>
                  <a:pt x="2308795" y="278471"/>
                </a:cubicBezTo>
                <a:cubicBezTo>
                  <a:pt x="2310876" y="278471"/>
                  <a:pt x="2312781" y="278178"/>
                  <a:pt x="2314511" y="277592"/>
                </a:cubicBezTo>
                <a:cubicBezTo>
                  <a:pt x="2316240" y="277006"/>
                  <a:pt x="2317721" y="276126"/>
                  <a:pt x="2318952" y="274954"/>
                </a:cubicBezTo>
                <a:cubicBezTo>
                  <a:pt x="2320183" y="273781"/>
                  <a:pt x="2321121" y="272345"/>
                  <a:pt x="2321766" y="270644"/>
                </a:cubicBezTo>
                <a:lnTo>
                  <a:pt x="2339091" y="271788"/>
                </a:lnTo>
                <a:cubicBezTo>
                  <a:pt x="2338212" y="275950"/>
                  <a:pt x="2336416" y="279578"/>
                  <a:pt x="2333705" y="282671"/>
                </a:cubicBezTo>
                <a:cubicBezTo>
                  <a:pt x="2330993" y="285763"/>
                  <a:pt x="2327505" y="288167"/>
                  <a:pt x="2323239" y="289882"/>
                </a:cubicBezTo>
                <a:cubicBezTo>
                  <a:pt x="2318974" y="291597"/>
                  <a:pt x="2314056" y="292454"/>
                  <a:pt x="2308487" y="292454"/>
                </a:cubicBezTo>
                <a:cubicBezTo>
                  <a:pt x="2301539" y="292454"/>
                  <a:pt x="2295566" y="291040"/>
                  <a:pt x="2290568" y="288211"/>
                </a:cubicBezTo>
                <a:cubicBezTo>
                  <a:pt x="2285570" y="285382"/>
                  <a:pt x="2281722" y="281366"/>
                  <a:pt x="2279025" y="276163"/>
                </a:cubicBezTo>
                <a:cubicBezTo>
                  <a:pt x="2276328" y="270959"/>
                  <a:pt x="2274980" y="264796"/>
                  <a:pt x="2274980" y="257673"/>
                </a:cubicBezTo>
                <a:cubicBezTo>
                  <a:pt x="2274980" y="250725"/>
                  <a:pt x="2276328" y="244628"/>
                  <a:pt x="2279025" y="239380"/>
                </a:cubicBezTo>
                <a:cubicBezTo>
                  <a:pt x="2281722" y="234133"/>
                  <a:pt x="2285526" y="230044"/>
                  <a:pt x="2290436" y="227112"/>
                </a:cubicBezTo>
                <a:cubicBezTo>
                  <a:pt x="2295346" y="224181"/>
                  <a:pt x="2301114" y="222715"/>
                  <a:pt x="2307739" y="222715"/>
                </a:cubicBezTo>
                <a:close/>
                <a:moveTo>
                  <a:pt x="1879510" y="222715"/>
                </a:moveTo>
                <a:cubicBezTo>
                  <a:pt x="1885402" y="222715"/>
                  <a:pt x="1890561" y="223785"/>
                  <a:pt x="1894988" y="225925"/>
                </a:cubicBezTo>
                <a:cubicBezTo>
                  <a:pt x="1899415" y="228065"/>
                  <a:pt x="1902918" y="231070"/>
                  <a:pt x="1905497" y="234939"/>
                </a:cubicBezTo>
                <a:cubicBezTo>
                  <a:pt x="1908077" y="238809"/>
                  <a:pt x="1909499" y="243352"/>
                  <a:pt x="1909763" y="248570"/>
                </a:cubicBezTo>
                <a:lnTo>
                  <a:pt x="1892086" y="248570"/>
                </a:lnTo>
                <a:cubicBezTo>
                  <a:pt x="1891587" y="245199"/>
                  <a:pt x="1890276" y="242480"/>
                  <a:pt x="1888150" y="240414"/>
                </a:cubicBezTo>
                <a:cubicBezTo>
                  <a:pt x="1886025" y="238347"/>
                  <a:pt x="1883247" y="237314"/>
                  <a:pt x="1879818" y="237314"/>
                </a:cubicBezTo>
                <a:cubicBezTo>
                  <a:pt x="1876915" y="237314"/>
                  <a:pt x="1874387" y="238098"/>
                  <a:pt x="1872233" y="239666"/>
                </a:cubicBezTo>
                <a:cubicBezTo>
                  <a:pt x="1870078" y="241234"/>
                  <a:pt x="1868400" y="243514"/>
                  <a:pt x="1867198" y="246504"/>
                </a:cubicBezTo>
                <a:cubicBezTo>
                  <a:pt x="1865996" y="249494"/>
                  <a:pt x="1865395" y="253114"/>
                  <a:pt x="1865395" y="257365"/>
                </a:cubicBezTo>
                <a:cubicBezTo>
                  <a:pt x="1865395" y="261674"/>
                  <a:pt x="1865988" y="265338"/>
                  <a:pt x="1867176" y="268358"/>
                </a:cubicBezTo>
                <a:cubicBezTo>
                  <a:pt x="1868363" y="271377"/>
                  <a:pt x="1870041" y="273678"/>
                  <a:pt x="1872211" y="275261"/>
                </a:cubicBezTo>
                <a:cubicBezTo>
                  <a:pt x="1874380" y="276844"/>
                  <a:pt x="1876915" y="277636"/>
                  <a:pt x="1879818" y="277636"/>
                </a:cubicBezTo>
                <a:cubicBezTo>
                  <a:pt x="1881958" y="277636"/>
                  <a:pt x="1883885" y="277196"/>
                  <a:pt x="1885600" y="276317"/>
                </a:cubicBezTo>
                <a:cubicBezTo>
                  <a:pt x="1887315" y="275437"/>
                  <a:pt x="1888737" y="274155"/>
                  <a:pt x="1889865" y="272469"/>
                </a:cubicBezTo>
                <a:cubicBezTo>
                  <a:pt x="1890994" y="270784"/>
                  <a:pt x="1891734" y="268754"/>
                  <a:pt x="1892086" y="266379"/>
                </a:cubicBezTo>
                <a:lnTo>
                  <a:pt x="1909763" y="266379"/>
                </a:lnTo>
                <a:cubicBezTo>
                  <a:pt x="1909469" y="271538"/>
                  <a:pt x="1908070" y="276075"/>
                  <a:pt x="1905563" y="279988"/>
                </a:cubicBezTo>
                <a:cubicBezTo>
                  <a:pt x="1903057" y="283902"/>
                  <a:pt x="1899605" y="286958"/>
                  <a:pt x="1895208" y="289156"/>
                </a:cubicBezTo>
                <a:cubicBezTo>
                  <a:pt x="1890811" y="291355"/>
                  <a:pt x="1885607" y="292454"/>
                  <a:pt x="1879598" y="292454"/>
                </a:cubicBezTo>
                <a:cubicBezTo>
                  <a:pt x="1872680" y="292454"/>
                  <a:pt x="1866736" y="290981"/>
                  <a:pt x="1861767" y="288035"/>
                </a:cubicBezTo>
                <a:cubicBezTo>
                  <a:pt x="1856798" y="285089"/>
                  <a:pt x="1852987" y="280992"/>
                  <a:pt x="1850335" y="275745"/>
                </a:cubicBezTo>
                <a:cubicBezTo>
                  <a:pt x="1847681" y="270498"/>
                  <a:pt x="1846355" y="264459"/>
                  <a:pt x="1846355" y="257629"/>
                </a:cubicBezTo>
                <a:cubicBezTo>
                  <a:pt x="1846355" y="250710"/>
                  <a:pt x="1847696" y="244635"/>
                  <a:pt x="1850379" y="239402"/>
                </a:cubicBezTo>
                <a:cubicBezTo>
                  <a:pt x="1853061" y="234170"/>
                  <a:pt x="1856879" y="230080"/>
                  <a:pt x="1861833" y="227134"/>
                </a:cubicBezTo>
                <a:cubicBezTo>
                  <a:pt x="1866787" y="224188"/>
                  <a:pt x="1872680" y="222715"/>
                  <a:pt x="1879510" y="222715"/>
                </a:cubicBezTo>
                <a:close/>
                <a:moveTo>
                  <a:pt x="1802914" y="222715"/>
                </a:moveTo>
                <a:cubicBezTo>
                  <a:pt x="1807370" y="222715"/>
                  <a:pt x="1811525" y="223426"/>
                  <a:pt x="1815380" y="224848"/>
                </a:cubicBezTo>
                <a:cubicBezTo>
                  <a:pt x="1819235" y="226269"/>
                  <a:pt x="1822606" y="228402"/>
                  <a:pt x="1825494" y="231245"/>
                </a:cubicBezTo>
                <a:cubicBezTo>
                  <a:pt x="1828381" y="234089"/>
                  <a:pt x="1830631" y="237658"/>
                  <a:pt x="1832243" y="241953"/>
                </a:cubicBezTo>
                <a:cubicBezTo>
                  <a:pt x="1833856" y="246247"/>
                  <a:pt x="1834662" y="251267"/>
                  <a:pt x="1834662" y="257013"/>
                </a:cubicBezTo>
                <a:lnTo>
                  <a:pt x="1834662" y="262158"/>
                </a:lnTo>
                <a:lnTo>
                  <a:pt x="1788667" y="262158"/>
                </a:lnTo>
                <a:lnTo>
                  <a:pt x="1788667" y="262202"/>
                </a:lnTo>
                <a:cubicBezTo>
                  <a:pt x="1788667" y="265544"/>
                  <a:pt x="1789290" y="268431"/>
                  <a:pt x="1790536" y="270864"/>
                </a:cubicBezTo>
                <a:cubicBezTo>
                  <a:pt x="1791782" y="273297"/>
                  <a:pt x="1793548" y="275173"/>
                  <a:pt x="1795835" y="276493"/>
                </a:cubicBezTo>
                <a:cubicBezTo>
                  <a:pt x="1798121" y="277812"/>
                  <a:pt x="1800833" y="278471"/>
                  <a:pt x="1803969" y="278471"/>
                </a:cubicBezTo>
                <a:cubicBezTo>
                  <a:pt x="1806051" y="278471"/>
                  <a:pt x="1807956" y="278178"/>
                  <a:pt x="1809686" y="277592"/>
                </a:cubicBezTo>
                <a:cubicBezTo>
                  <a:pt x="1811415" y="277006"/>
                  <a:pt x="1812896" y="276126"/>
                  <a:pt x="1814127" y="274954"/>
                </a:cubicBezTo>
                <a:cubicBezTo>
                  <a:pt x="1815358" y="273781"/>
                  <a:pt x="1816296" y="272345"/>
                  <a:pt x="1816941" y="270644"/>
                </a:cubicBezTo>
                <a:lnTo>
                  <a:pt x="1834266" y="271788"/>
                </a:lnTo>
                <a:cubicBezTo>
                  <a:pt x="1833387" y="275950"/>
                  <a:pt x="1831591" y="279578"/>
                  <a:pt x="1828879" y="282671"/>
                </a:cubicBezTo>
                <a:cubicBezTo>
                  <a:pt x="1826168" y="285763"/>
                  <a:pt x="1822679" y="288167"/>
                  <a:pt x="1818414" y="289882"/>
                </a:cubicBezTo>
                <a:cubicBezTo>
                  <a:pt x="1814149" y="291597"/>
                  <a:pt x="1809231" y="292454"/>
                  <a:pt x="1803662" y="292454"/>
                </a:cubicBezTo>
                <a:cubicBezTo>
                  <a:pt x="1796714" y="292454"/>
                  <a:pt x="1790741" y="291040"/>
                  <a:pt x="1785743" y="288211"/>
                </a:cubicBezTo>
                <a:cubicBezTo>
                  <a:pt x="1780745" y="285382"/>
                  <a:pt x="1776897" y="281366"/>
                  <a:pt x="1774200" y="276163"/>
                </a:cubicBezTo>
                <a:cubicBezTo>
                  <a:pt x="1771503" y="270959"/>
                  <a:pt x="1770155" y="264796"/>
                  <a:pt x="1770155" y="257673"/>
                </a:cubicBezTo>
                <a:cubicBezTo>
                  <a:pt x="1770155" y="250725"/>
                  <a:pt x="1771503" y="244628"/>
                  <a:pt x="1774200" y="239380"/>
                </a:cubicBezTo>
                <a:cubicBezTo>
                  <a:pt x="1776897" y="234133"/>
                  <a:pt x="1780701" y="230044"/>
                  <a:pt x="1785611" y="227112"/>
                </a:cubicBezTo>
                <a:cubicBezTo>
                  <a:pt x="1790521" y="224181"/>
                  <a:pt x="1796289" y="222715"/>
                  <a:pt x="1802914" y="222715"/>
                </a:cubicBezTo>
                <a:close/>
                <a:moveTo>
                  <a:pt x="1574314" y="222715"/>
                </a:moveTo>
                <a:cubicBezTo>
                  <a:pt x="1578770" y="222715"/>
                  <a:pt x="1582925" y="223426"/>
                  <a:pt x="1586780" y="224848"/>
                </a:cubicBezTo>
                <a:cubicBezTo>
                  <a:pt x="1590635" y="226269"/>
                  <a:pt x="1594006" y="228402"/>
                  <a:pt x="1596894" y="231245"/>
                </a:cubicBezTo>
                <a:cubicBezTo>
                  <a:pt x="1599781" y="234089"/>
                  <a:pt x="1602031" y="237658"/>
                  <a:pt x="1603643" y="241953"/>
                </a:cubicBezTo>
                <a:cubicBezTo>
                  <a:pt x="1605256" y="246247"/>
                  <a:pt x="1606062" y="251267"/>
                  <a:pt x="1606062" y="257013"/>
                </a:cubicBezTo>
                <a:lnTo>
                  <a:pt x="1606062" y="262158"/>
                </a:lnTo>
                <a:lnTo>
                  <a:pt x="1560067" y="262158"/>
                </a:lnTo>
                <a:lnTo>
                  <a:pt x="1560067" y="262202"/>
                </a:lnTo>
                <a:cubicBezTo>
                  <a:pt x="1560067" y="265544"/>
                  <a:pt x="1560690" y="268431"/>
                  <a:pt x="1561936" y="270864"/>
                </a:cubicBezTo>
                <a:cubicBezTo>
                  <a:pt x="1563182" y="273297"/>
                  <a:pt x="1564948" y="275173"/>
                  <a:pt x="1567235" y="276493"/>
                </a:cubicBezTo>
                <a:cubicBezTo>
                  <a:pt x="1569521" y="277812"/>
                  <a:pt x="1572233" y="278471"/>
                  <a:pt x="1575369" y="278471"/>
                </a:cubicBezTo>
                <a:cubicBezTo>
                  <a:pt x="1577451" y="278471"/>
                  <a:pt x="1579356" y="278178"/>
                  <a:pt x="1581086" y="277592"/>
                </a:cubicBezTo>
                <a:cubicBezTo>
                  <a:pt x="1582815" y="277006"/>
                  <a:pt x="1584296" y="276126"/>
                  <a:pt x="1585527" y="274954"/>
                </a:cubicBezTo>
                <a:cubicBezTo>
                  <a:pt x="1586758" y="273781"/>
                  <a:pt x="1587696" y="272345"/>
                  <a:pt x="1588341" y="270644"/>
                </a:cubicBezTo>
                <a:lnTo>
                  <a:pt x="1605666" y="271788"/>
                </a:lnTo>
                <a:cubicBezTo>
                  <a:pt x="1604787" y="275950"/>
                  <a:pt x="1602991" y="279578"/>
                  <a:pt x="1600279" y="282671"/>
                </a:cubicBezTo>
                <a:cubicBezTo>
                  <a:pt x="1597568" y="285763"/>
                  <a:pt x="1594079" y="288167"/>
                  <a:pt x="1589814" y="289882"/>
                </a:cubicBezTo>
                <a:cubicBezTo>
                  <a:pt x="1585549" y="291597"/>
                  <a:pt x="1580631" y="292454"/>
                  <a:pt x="1575062" y="292454"/>
                </a:cubicBezTo>
                <a:cubicBezTo>
                  <a:pt x="1568114" y="292454"/>
                  <a:pt x="1562141" y="291040"/>
                  <a:pt x="1557143" y="288211"/>
                </a:cubicBezTo>
                <a:cubicBezTo>
                  <a:pt x="1552145" y="285382"/>
                  <a:pt x="1548297" y="281366"/>
                  <a:pt x="1545600" y="276163"/>
                </a:cubicBezTo>
                <a:cubicBezTo>
                  <a:pt x="1542903" y="270959"/>
                  <a:pt x="1541555" y="264796"/>
                  <a:pt x="1541555" y="257673"/>
                </a:cubicBezTo>
                <a:cubicBezTo>
                  <a:pt x="1541555" y="250725"/>
                  <a:pt x="1542903" y="244628"/>
                  <a:pt x="1545600" y="239380"/>
                </a:cubicBezTo>
                <a:cubicBezTo>
                  <a:pt x="1548297" y="234133"/>
                  <a:pt x="1552101" y="230044"/>
                  <a:pt x="1557011" y="227112"/>
                </a:cubicBezTo>
                <a:cubicBezTo>
                  <a:pt x="1561921" y="224181"/>
                  <a:pt x="1567689" y="222715"/>
                  <a:pt x="1574314" y="222715"/>
                </a:cubicBezTo>
                <a:close/>
                <a:moveTo>
                  <a:pt x="1506601" y="222715"/>
                </a:moveTo>
                <a:cubicBezTo>
                  <a:pt x="1511525" y="222715"/>
                  <a:pt x="1516069" y="223997"/>
                  <a:pt x="1520232" y="226562"/>
                </a:cubicBezTo>
                <a:cubicBezTo>
                  <a:pt x="1524395" y="229127"/>
                  <a:pt x="1527722" y="232982"/>
                  <a:pt x="1530214" y="238127"/>
                </a:cubicBezTo>
                <a:cubicBezTo>
                  <a:pt x="1532705" y="243272"/>
                  <a:pt x="1533951" y="249714"/>
                  <a:pt x="1533951" y="257453"/>
                </a:cubicBezTo>
                <a:cubicBezTo>
                  <a:pt x="1533951" y="264987"/>
                  <a:pt x="1532742" y="271341"/>
                  <a:pt x="1530324" y="276515"/>
                </a:cubicBezTo>
                <a:cubicBezTo>
                  <a:pt x="1527905" y="281689"/>
                  <a:pt x="1524622" y="285602"/>
                  <a:pt x="1520474" y="288255"/>
                </a:cubicBezTo>
                <a:cubicBezTo>
                  <a:pt x="1516326" y="290908"/>
                  <a:pt x="1511687" y="292235"/>
                  <a:pt x="1506557" y="292235"/>
                </a:cubicBezTo>
                <a:cubicBezTo>
                  <a:pt x="1502922" y="292235"/>
                  <a:pt x="1499836" y="291634"/>
                  <a:pt x="1497301" y="290432"/>
                </a:cubicBezTo>
                <a:cubicBezTo>
                  <a:pt x="1494765" y="289230"/>
                  <a:pt x="1492691" y="287713"/>
                  <a:pt x="1491079" y="285881"/>
                </a:cubicBezTo>
                <a:cubicBezTo>
                  <a:pt x="1489466" y="284048"/>
                  <a:pt x="1488235" y="282194"/>
                  <a:pt x="1487385" y="280318"/>
                </a:cubicBezTo>
                <a:lnTo>
                  <a:pt x="1486813" y="280318"/>
                </a:lnTo>
                <a:lnTo>
                  <a:pt x="1486813" y="316463"/>
                </a:lnTo>
                <a:lnTo>
                  <a:pt x="1468081" y="316463"/>
                </a:lnTo>
                <a:lnTo>
                  <a:pt x="1468081" y="223594"/>
                </a:lnTo>
                <a:lnTo>
                  <a:pt x="1486549" y="223594"/>
                </a:lnTo>
                <a:lnTo>
                  <a:pt x="1486549" y="234939"/>
                </a:lnTo>
                <a:lnTo>
                  <a:pt x="1487385" y="234939"/>
                </a:lnTo>
                <a:cubicBezTo>
                  <a:pt x="1488206" y="233122"/>
                  <a:pt x="1489400" y="231267"/>
                  <a:pt x="1490969" y="229377"/>
                </a:cubicBezTo>
                <a:cubicBezTo>
                  <a:pt x="1492537" y="227486"/>
                  <a:pt x="1494589" y="225903"/>
                  <a:pt x="1497125" y="224628"/>
                </a:cubicBezTo>
                <a:cubicBezTo>
                  <a:pt x="1499660" y="223352"/>
                  <a:pt x="1502819" y="222715"/>
                  <a:pt x="1506601" y="222715"/>
                </a:cubicBezTo>
                <a:close/>
                <a:moveTo>
                  <a:pt x="1336189" y="222715"/>
                </a:moveTo>
                <a:cubicBezTo>
                  <a:pt x="1340645" y="222715"/>
                  <a:pt x="1344800" y="223426"/>
                  <a:pt x="1348655" y="224848"/>
                </a:cubicBezTo>
                <a:cubicBezTo>
                  <a:pt x="1352510" y="226269"/>
                  <a:pt x="1355881" y="228402"/>
                  <a:pt x="1358769" y="231245"/>
                </a:cubicBezTo>
                <a:cubicBezTo>
                  <a:pt x="1361656" y="234089"/>
                  <a:pt x="1363906" y="237658"/>
                  <a:pt x="1365518" y="241953"/>
                </a:cubicBezTo>
                <a:cubicBezTo>
                  <a:pt x="1367131" y="246247"/>
                  <a:pt x="1367937" y="251267"/>
                  <a:pt x="1367937" y="257013"/>
                </a:cubicBezTo>
                <a:lnTo>
                  <a:pt x="1367937" y="262158"/>
                </a:lnTo>
                <a:lnTo>
                  <a:pt x="1321942" y="262158"/>
                </a:lnTo>
                <a:lnTo>
                  <a:pt x="1321942" y="262202"/>
                </a:lnTo>
                <a:cubicBezTo>
                  <a:pt x="1321942" y="265544"/>
                  <a:pt x="1322565" y="268431"/>
                  <a:pt x="1323811" y="270864"/>
                </a:cubicBezTo>
                <a:cubicBezTo>
                  <a:pt x="1325057" y="273297"/>
                  <a:pt x="1326823" y="275173"/>
                  <a:pt x="1329110" y="276493"/>
                </a:cubicBezTo>
                <a:cubicBezTo>
                  <a:pt x="1331396" y="277812"/>
                  <a:pt x="1334108" y="278471"/>
                  <a:pt x="1337244" y="278471"/>
                </a:cubicBezTo>
                <a:cubicBezTo>
                  <a:pt x="1339326" y="278471"/>
                  <a:pt x="1341231" y="278178"/>
                  <a:pt x="1342961" y="277592"/>
                </a:cubicBezTo>
                <a:cubicBezTo>
                  <a:pt x="1344690" y="277006"/>
                  <a:pt x="1346171" y="276126"/>
                  <a:pt x="1347402" y="274954"/>
                </a:cubicBezTo>
                <a:cubicBezTo>
                  <a:pt x="1348633" y="273781"/>
                  <a:pt x="1349571" y="272345"/>
                  <a:pt x="1350216" y="270644"/>
                </a:cubicBezTo>
                <a:lnTo>
                  <a:pt x="1367541" y="271788"/>
                </a:lnTo>
                <a:cubicBezTo>
                  <a:pt x="1366662" y="275950"/>
                  <a:pt x="1364866" y="279578"/>
                  <a:pt x="1362155" y="282671"/>
                </a:cubicBezTo>
                <a:cubicBezTo>
                  <a:pt x="1359443" y="285763"/>
                  <a:pt x="1355955" y="288167"/>
                  <a:pt x="1351689" y="289882"/>
                </a:cubicBezTo>
                <a:cubicBezTo>
                  <a:pt x="1347424" y="291597"/>
                  <a:pt x="1342506" y="292454"/>
                  <a:pt x="1336937" y="292454"/>
                </a:cubicBezTo>
                <a:cubicBezTo>
                  <a:pt x="1329989" y="292454"/>
                  <a:pt x="1324016" y="291040"/>
                  <a:pt x="1319018" y="288211"/>
                </a:cubicBezTo>
                <a:cubicBezTo>
                  <a:pt x="1314020" y="285382"/>
                  <a:pt x="1310172" y="281366"/>
                  <a:pt x="1307475" y="276163"/>
                </a:cubicBezTo>
                <a:cubicBezTo>
                  <a:pt x="1304779" y="270959"/>
                  <a:pt x="1303430" y="264796"/>
                  <a:pt x="1303430" y="257673"/>
                </a:cubicBezTo>
                <a:cubicBezTo>
                  <a:pt x="1303430" y="250725"/>
                  <a:pt x="1304779" y="244628"/>
                  <a:pt x="1307475" y="239380"/>
                </a:cubicBezTo>
                <a:cubicBezTo>
                  <a:pt x="1310172" y="234133"/>
                  <a:pt x="1313976" y="230044"/>
                  <a:pt x="1318886" y="227112"/>
                </a:cubicBezTo>
                <a:cubicBezTo>
                  <a:pt x="1323796" y="224181"/>
                  <a:pt x="1329564" y="222715"/>
                  <a:pt x="1336189" y="222715"/>
                </a:cubicBezTo>
                <a:close/>
                <a:moveTo>
                  <a:pt x="1050923" y="222715"/>
                </a:moveTo>
                <a:cubicBezTo>
                  <a:pt x="1057753" y="222715"/>
                  <a:pt x="1063653" y="224173"/>
                  <a:pt x="1068622" y="227090"/>
                </a:cubicBezTo>
                <a:cubicBezTo>
                  <a:pt x="1073590" y="230007"/>
                  <a:pt x="1077423" y="234082"/>
                  <a:pt x="1080120" y="239314"/>
                </a:cubicBezTo>
                <a:cubicBezTo>
                  <a:pt x="1082817" y="244547"/>
                  <a:pt x="1084166" y="250652"/>
                  <a:pt x="1084166" y="257629"/>
                </a:cubicBezTo>
                <a:cubicBezTo>
                  <a:pt x="1084166" y="264547"/>
                  <a:pt x="1082817" y="270622"/>
                  <a:pt x="1080120" y="275855"/>
                </a:cubicBezTo>
                <a:cubicBezTo>
                  <a:pt x="1077423" y="281088"/>
                  <a:pt x="1073590" y="285162"/>
                  <a:pt x="1068622" y="288079"/>
                </a:cubicBezTo>
                <a:cubicBezTo>
                  <a:pt x="1063653" y="290996"/>
                  <a:pt x="1057753" y="292454"/>
                  <a:pt x="1050923" y="292454"/>
                </a:cubicBezTo>
                <a:cubicBezTo>
                  <a:pt x="1044093" y="292454"/>
                  <a:pt x="1038193" y="290996"/>
                  <a:pt x="1033224" y="288079"/>
                </a:cubicBezTo>
                <a:cubicBezTo>
                  <a:pt x="1028255" y="285162"/>
                  <a:pt x="1024423" y="281088"/>
                  <a:pt x="1021726" y="275855"/>
                </a:cubicBezTo>
                <a:cubicBezTo>
                  <a:pt x="1019029" y="270622"/>
                  <a:pt x="1017680" y="264547"/>
                  <a:pt x="1017680" y="257629"/>
                </a:cubicBezTo>
                <a:cubicBezTo>
                  <a:pt x="1017680" y="250652"/>
                  <a:pt x="1019029" y="244547"/>
                  <a:pt x="1021726" y="239314"/>
                </a:cubicBezTo>
                <a:cubicBezTo>
                  <a:pt x="1024423" y="234082"/>
                  <a:pt x="1028255" y="230007"/>
                  <a:pt x="1033224" y="227090"/>
                </a:cubicBezTo>
                <a:cubicBezTo>
                  <a:pt x="1038193" y="224173"/>
                  <a:pt x="1044093" y="222715"/>
                  <a:pt x="1050923" y="222715"/>
                </a:cubicBezTo>
                <a:close/>
                <a:moveTo>
                  <a:pt x="839851" y="222715"/>
                </a:moveTo>
                <a:cubicBezTo>
                  <a:pt x="844776" y="222715"/>
                  <a:pt x="849319" y="223997"/>
                  <a:pt x="853482" y="226562"/>
                </a:cubicBezTo>
                <a:cubicBezTo>
                  <a:pt x="857645" y="229127"/>
                  <a:pt x="860972" y="232982"/>
                  <a:pt x="863464" y="238127"/>
                </a:cubicBezTo>
                <a:cubicBezTo>
                  <a:pt x="865956" y="243272"/>
                  <a:pt x="867201" y="249714"/>
                  <a:pt x="867201" y="257453"/>
                </a:cubicBezTo>
                <a:cubicBezTo>
                  <a:pt x="867201" y="264987"/>
                  <a:pt x="865992" y="271341"/>
                  <a:pt x="863574" y="276515"/>
                </a:cubicBezTo>
                <a:cubicBezTo>
                  <a:pt x="861155" y="281689"/>
                  <a:pt x="857872" y="285602"/>
                  <a:pt x="853724" y="288255"/>
                </a:cubicBezTo>
                <a:cubicBezTo>
                  <a:pt x="849576" y="290908"/>
                  <a:pt x="844937" y="292235"/>
                  <a:pt x="839807" y="292235"/>
                </a:cubicBezTo>
                <a:cubicBezTo>
                  <a:pt x="836172" y="292235"/>
                  <a:pt x="833087" y="291634"/>
                  <a:pt x="830551" y="290432"/>
                </a:cubicBezTo>
                <a:cubicBezTo>
                  <a:pt x="828015" y="289230"/>
                  <a:pt x="825941" y="287713"/>
                  <a:pt x="824329" y="285881"/>
                </a:cubicBezTo>
                <a:cubicBezTo>
                  <a:pt x="822716" y="284048"/>
                  <a:pt x="821485" y="282194"/>
                  <a:pt x="820635" y="280318"/>
                </a:cubicBezTo>
                <a:lnTo>
                  <a:pt x="820063" y="280318"/>
                </a:lnTo>
                <a:lnTo>
                  <a:pt x="820063" y="316463"/>
                </a:lnTo>
                <a:lnTo>
                  <a:pt x="801331" y="316463"/>
                </a:lnTo>
                <a:lnTo>
                  <a:pt x="801331" y="223594"/>
                </a:lnTo>
                <a:lnTo>
                  <a:pt x="819800" y="223594"/>
                </a:lnTo>
                <a:lnTo>
                  <a:pt x="819800" y="234939"/>
                </a:lnTo>
                <a:lnTo>
                  <a:pt x="820635" y="234939"/>
                </a:lnTo>
                <a:cubicBezTo>
                  <a:pt x="821456" y="233122"/>
                  <a:pt x="822651" y="231267"/>
                  <a:pt x="824219" y="229377"/>
                </a:cubicBezTo>
                <a:cubicBezTo>
                  <a:pt x="825787" y="227486"/>
                  <a:pt x="827839" y="225903"/>
                  <a:pt x="830375" y="224628"/>
                </a:cubicBezTo>
                <a:cubicBezTo>
                  <a:pt x="832911" y="223352"/>
                  <a:pt x="836069" y="222715"/>
                  <a:pt x="839851" y="222715"/>
                </a:cubicBezTo>
                <a:close/>
                <a:moveTo>
                  <a:pt x="755164" y="222715"/>
                </a:moveTo>
                <a:cubicBezTo>
                  <a:pt x="759620" y="222715"/>
                  <a:pt x="763775" y="223426"/>
                  <a:pt x="767630" y="224848"/>
                </a:cubicBezTo>
                <a:cubicBezTo>
                  <a:pt x="771485" y="226269"/>
                  <a:pt x="774856" y="228402"/>
                  <a:pt x="777744" y="231245"/>
                </a:cubicBezTo>
                <a:cubicBezTo>
                  <a:pt x="780631" y="234089"/>
                  <a:pt x="782881" y="237658"/>
                  <a:pt x="784494" y="241953"/>
                </a:cubicBezTo>
                <a:cubicBezTo>
                  <a:pt x="786106" y="246247"/>
                  <a:pt x="786912" y="251267"/>
                  <a:pt x="786912" y="257013"/>
                </a:cubicBezTo>
                <a:lnTo>
                  <a:pt x="786912" y="262158"/>
                </a:lnTo>
                <a:lnTo>
                  <a:pt x="740917" y="262158"/>
                </a:lnTo>
                <a:lnTo>
                  <a:pt x="740917" y="262202"/>
                </a:lnTo>
                <a:cubicBezTo>
                  <a:pt x="740917" y="265544"/>
                  <a:pt x="741540" y="268431"/>
                  <a:pt x="742786" y="270864"/>
                </a:cubicBezTo>
                <a:cubicBezTo>
                  <a:pt x="744032" y="273297"/>
                  <a:pt x="745798" y="275173"/>
                  <a:pt x="748085" y="276493"/>
                </a:cubicBezTo>
                <a:cubicBezTo>
                  <a:pt x="750371" y="277812"/>
                  <a:pt x="753083" y="278471"/>
                  <a:pt x="756220" y="278471"/>
                </a:cubicBezTo>
                <a:cubicBezTo>
                  <a:pt x="758301" y="278471"/>
                  <a:pt x="760206" y="278178"/>
                  <a:pt x="761936" y="277592"/>
                </a:cubicBezTo>
                <a:cubicBezTo>
                  <a:pt x="763666" y="277006"/>
                  <a:pt x="765146" y="276126"/>
                  <a:pt x="766377" y="274954"/>
                </a:cubicBezTo>
                <a:cubicBezTo>
                  <a:pt x="767608" y="273781"/>
                  <a:pt x="768546" y="272345"/>
                  <a:pt x="769191" y="270644"/>
                </a:cubicBezTo>
                <a:lnTo>
                  <a:pt x="786516" y="271788"/>
                </a:lnTo>
                <a:cubicBezTo>
                  <a:pt x="785637" y="275950"/>
                  <a:pt x="783841" y="279578"/>
                  <a:pt x="781130" y="282671"/>
                </a:cubicBezTo>
                <a:cubicBezTo>
                  <a:pt x="778418" y="285763"/>
                  <a:pt x="774930" y="288167"/>
                  <a:pt x="770664" y="289882"/>
                </a:cubicBezTo>
                <a:cubicBezTo>
                  <a:pt x="766399" y="291597"/>
                  <a:pt x="761482" y="292454"/>
                  <a:pt x="755912" y="292454"/>
                </a:cubicBezTo>
                <a:cubicBezTo>
                  <a:pt x="748964" y="292454"/>
                  <a:pt x="742991" y="291040"/>
                  <a:pt x="737993" y="288211"/>
                </a:cubicBezTo>
                <a:cubicBezTo>
                  <a:pt x="732995" y="285382"/>
                  <a:pt x="729148" y="281366"/>
                  <a:pt x="726451" y="276163"/>
                </a:cubicBezTo>
                <a:cubicBezTo>
                  <a:pt x="723754" y="270959"/>
                  <a:pt x="722405" y="264796"/>
                  <a:pt x="722405" y="257673"/>
                </a:cubicBezTo>
                <a:cubicBezTo>
                  <a:pt x="722405" y="250725"/>
                  <a:pt x="723754" y="244628"/>
                  <a:pt x="726451" y="239380"/>
                </a:cubicBezTo>
                <a:cubicBezTo>
                  <a:pt x="729148" y="234133"/>
                  <a:pt x="732951" y="230044"/>
                  <a:pt x="737861" y="227112"/>
                </a:cubicBezTo>
                <a:cubicBezTo>
                  <a:pt x="742772" y="224181"/>
                  <a:pt x="748539" y="222715"/>
                  <a:pt x="755164" y="222715"/>
                </a:cubicBezTo>
                <a:close/>
                <a:moveTo>
                  <a:pt x="603160" y="222715"/>
                </a:moveTo>
                <a:cubicBezTo>
                  <a:pt x="609052" y="222715"/>
                  <a:pt x="614212" y="223785"/>
                  <a:pt x="618638" y="225925"/>
                </a:cubicBezTo>
                <a:cubicBezTo>
                  <a:pt x="623065" y="228065"/>
                  <a:pt x="626568" y="231070"/>
                  <a:pt x="629147" y="234939"/>
                </a:cubicBezTo>
                <a:cubicBezTo>
                  <a:pt x="631727" y="238809"/>
                  <a:pt x="633149" y="243352"/>
                  <a:pt x="633413" y="248570"/>
                </a:cubicBezTo>
                <a:lnTo>
                  <a:pt x="615736" y="248570"/>
                </a:lnTo>
                <a:cubicBezTo>
                  <a:pt x="615238" y="245199"/>
                  <a:pt x="613926" y="242480"/>
                  <a:pt x="611801" y="240414"/>
                </a:cubicBezTo>
                <a:cubicBezTo>
                  <a:pt x="609675" y="238347"/>
                  <a:pt x="606898" y="237314"/>
                  <a:pt x="603468" y="237314"/>
                </a:cubicBezTo>
                <a:cubicBezTo>
                  <a:pt x="600566" y="237314"/>
                  <a:pt x="598037" y="238098"/>
                  <a:pt x="595883" y="239666"/>
                </a:cubicBezTo>
                <a:cubicBezTo>
                  <a:pt x="593728" y="241234"/>
                  <a:pt x="592050" y="243514"/>
                  <a:pt x="590848" y="246504"/>
                </a:cubicBezTo>
                <a:cubicBezTo>
                  <a:pt x="589646" y="249494"/>
                  <a:pt x="589045" y="253114"/>
                  <a:pt x="589045" y="257365"/>
                </a:cubicBezTo>
                <a:cubicBezTo>
                  <a:pt x="589045" y="261674"/>
                  <a:pt x="589639" y="265338"/>
                  <a:pt x="590826" y="268358"/>
                </a:cubicBezTo>
                <a:cubicBezTo>
                  <a:pt x="592013" y="271377"/>
                  <a:pt x="593691" y="273678"/>
                  <a:pt x="595861" y="275261"/>
                </a:cubicBezTo>
                <a:cubicBezTo>
                  <a:pt x="598030" y="276844"/>
                  <a:pt x="600566" y="277636"/>
                  <a:pt x="603468" y="277636"/>
                </a:cubicBezTo>
                <a:cubicBezTo>
                  <a:pt x="605608" y="277636"/>
                  <a:pt x="607535" y="277196"/>
                  <a:pt x="609250" y="276317"/>
                </a:cubicBezTo>
                <a:cubicBezTo>
                  <a:pt x="610965" y="275437"/>
                  <a:pt x="612387" y="274155"/>
                  <a:pt x="613515" y="272469"/>
                </a:cubicBezTo>
                <a:cubicBezTo>
                  <a:pt x="614644" y="270784"/>
                  <a:pt x="615384" y="268754"/>
                  <a:pt x="615736" y="266379"/>
                </a:cubicBezTo>
                <a:lnTo>
                  <a:pt x="633413" y="266379"/>
                </a:lnTo>
                <a:cubicBezTo>
                  <a:pt x="633120" y="271538"/>
                  <a:pt x="631720" y="276075"/>
                  <a:pt x="629213" y="279988"/>
                </a:cubicBezTo>
                <a:cubicBezTo>
                  <a:pt x="626707" y="283902"/>
                  <a:pt x="623255" y="286958"/>
                  <a:pt x="618858" y="289156"/>
                </a:cubicBezTo>
                <a:cubicBezTo>
                  <a:pt x="614461" y="291355"/>
                  <a:pt x="609257" y="292454"/>
                  <a:pt x="603248" y="292454"/>
                </a:cubicBezTo>
                <a:cubicBezTo>
                  <a:pt x="596330" y="292454"/>
                  <a:pt x="590386" y="290981"/>
                  <a:pt x="585417" y="288035"/>
                </a:cubicBezTo>
                <a:cubicBezTo>
                  <a:pt x="580449" y="285089"/>
                  <a:pt x="576638" y="280992"/>
                  <a:pt x="573985" y="275745"/>
                </a:cubicBezTo>
                <a:cubicBezTo>
                  <a:pt x="571332" y="270498"/>
                  <a:pt x="570005" y="264459"/>
                  <a:pt x="570005" y="257629"/>
                </a:cubicBezTo>
                <a:cubicBezTo>
                  <a:pt x="570005" y="250710"/>
                  <a:pt x="571346" y="244635"/>
                  <a:pt x="574029" y="239402"/>
                </a:cubicBezTo>
                <a:cubicBezTo>
                  <a:pt x="576711" y="234170"/>
                  <a:pt x="580529" y="230080"/>
                  <a:pt x="585483" y="227134"/>
                </a:cubicBezTo>
                <a:cubicBezTo>
                  <a:pt x="590438" y="224188"/>
                  <a:pt x="596330" y="222715"/>
                  <a:pt x="603160" y="222715"/>
                </a:cubicBezTo>
                <a:close/>
                <a:moveTo>
                  <a:pt x="232669" y="216691"/>
                </a:moveTo>
                <a:cubicBezTo>
                  <a:pt x="228067" y="216691"/>
                  <a:pt x="224051" y="217819"/>
                  <a:pt x="220621" y="220077"/>
                </a:cubicBezTo>
                <a:cubicBezTo>
                  <a:pt x="217191" y="222334"/>
                  <a:pt x="214531" y="225646"/>
                  <a:pt x="212640" y="230014"/>
                </a:cubicBezTo>
                <a:cubicBezTo>
                  <a:pt x="210749" y="234382"/>
                  <a:pt x="209804" y="239747"/>
                  <a:pt x="209804" y="246108"/>
                </a:cubicBezTo>
                <a:cubicBezTo>
                  <a:pt x="209804" y="252469"/>
                  <a:pt x="210749" y="257834"/>
                  <a:pt x="212640" y="262202"/>
                </a:cubicBezTo>
                <a:cubicBezTo>
                  <a:pt x="214531" y="266570"/>
                  <a:pt x="217191" y="269882"/>
                  <a:pt x="220621" y="272139"/>
                </a:cubicBezTo>
                <a:cubicBezTo>
                  <a:pt x="224051" y="274397"/>
                  <a:pt x="228067" y="275525"/>
                  <a:pt x="232669" y="275525"/>
                </a:cubicBezTo>
                <a:cubicBezTo>
                  <a:pt x="237272" y="275525"/>
                  <a:pt x="241288" y="274397"/>
                  <a:pt x="244718" y="272139"/>
                </a:cubicBezTo>
                <a:cubicBezTo>
                  <a:pt x="248147" y="269882"/>
                  <a:pt x="250808" y="266570"/>
                  <a:pt x="252699" y="262202"/>
                </a:cubicBezTo>
                <a:cubicBezTo>
                  <a:pt x="254589" y="257834"/>
                  <a:pt x="255535" y="252469"/>
                  <a:pt x="255535" y="246108"/>
                </a:cubicBezTo>
                <a:cubicBezTo>
                  <a:pt x="255535" y="239747"/>
                  <a:pt x="254589" y="234382"/>
                  <a:pt x="252699" y="230014"/>
                </a:cubicBezTo>
                <a:cubicBezTo>
                  <a:pt x="250808" y="225646"/>
                  <a:pt x="248147" y="222334"/>
                  <a:pt x="244718" y="220077"/>
                </a:cubicBezTo>
                <a:cubicBezTo>
                  <a:pt x="241288" y="217819"/>
                  <a:pt x="237272" y="216691"/>
                  <a:pt x="232669" y="216691"/>
                </a:cubicBezTo>
                <a:close/>
                <a:moveTo>
                  <a:pt x="137419" y="216691"/>
                </a:moveTo>
                <a:cubicBezTo>
                  <a:pt x="132817" y="216691"/>
                  <a:pt x="128801" y="217819"/>
                  <a:pt x="125371" y="220077"/>
                </a:cubicBezTo>
                <a:cubicBezTo>
                  <a:pt x="121941" y="222334"/>
                  <a:pt x="119281" y="225646"/>
                  <a:pt x="117390" y="230014"/>
                </a:cubicBezTo>
                <a:cubicBezTo>
                  <a:pt x="115499" y="234382"/>
                  <a:pt x="114554" y="239747"/>
                  <a:pt x="114554" y="246108"/>
                </a:cubicBezTo>
                <a:cubicBezTo>
                  <a:pt x="114554" y="252469"/>
                  <a:pt x="115499" y="257834"/>
                  <a:pt x="117390" y="262202"/>
                </a:cubicBezTo>
                <a:cubicBezTo>
                  <a:pt x="119281" y="266570"/>
                  <a:pt x="121941" y="269882"/>
                  <a:pt x="125371" y="272139"/>
                </a:cubicBezTo>
                <a:cubicBezTo>
                  <a:pt x="128801" y="274397"/>
                  <a:pt x="132817" y="275525"/>
                  <a:pt x="137419" y="275525"/>
                </a:cubicBezTo>
                <a:cubicBezTo>
                  <a:pt x="142022" y="275525"/>
                  <a:pt x="146038" y="274397"/>
                  <a:pt x="149468" y="272139"/>
                </a:cubicBezTo>
                <a:cubicBezTo>
                  <a:pt x="152897" y="269882"/>
                  <a:pt x="155558" y="266570"/>
                  <a:pt x="157449" y="262202"/>
                </a:cubicBezTo>
                <a:cubicBezTo>
                  <a:pt x="159339" y="257834"/>
                  <a:pt x="160285" y="252469"/>
                  <a:pt x="160285" y="246108"/>
                </a:cubicBezTo>
                <a:cubicBezTo>
                  <a:pt x="160285" y="239747"/>
                  <a:pt x="159339" y="234382"/>
                  <a:pt x="157449" y="230014"/>
                </a:cubicBezTo>
                <a:cubicBezTo>
                  <a:pt x="155558" y="225646"/>
                  <a:pt x="152897" y="222334"/>
                  <a:pt x="149468" y="220077"/>
                </a:cubicBezTo>
                <a:cubicBezTo>
                  <a:pt x="146038" y="217819"/>
                  <a:pt x="142022" y="216691"/>
                  <a:pt x="137419" y="216691"/>
                </a:cubicBezTo>
                <a:close/>
                <a:moveTo>
                  <a:pt x="42169" y="216691"/>
                </a:moveTo>
                <a:cubicBezTo>
                  <a:pt x="37567" y="216691"/>
                  <a:pt x="33551" y="217819"/>
                  <a:pt x="30121" y="220077"/>
                </a:cubicBezTo>
                <a:cubicBezTo>
                  <a:pt x="26691" y="222334"/>
                  <a:pt x="24031" y="225646"/>
                  <a:pt x="22140" y="230014"/>
                </a:cubicBezTo>
                <a:cubicBezTo>
                  <a:pt x="20249" y="234382"/>
                  <a:pt x="19304" y="239747"/>
                  <a:pt x="19304" y="246108"/>
                </a:cubicBezTo>
                <a:cubicBezTo>
                  <a:pt x="19304" y="252469"/>
                  <a:pt x="20249" y="257834"/>
                  <a:pt x="22140" y="262202"/>
                </a:cubicBezTo>
                <a:cubicBezTo>
                  <a:pt x="24031" y="266570"/>
                  <a:pt x="26691" y="269882"/>
                  <a:pt x="30121" y="272139"/>
                </a:cubicBezTo>
                <a:cubicBezTo>
                  <a:pt x="33551" y="274397"/>
                  <a:pt x="37567" y="275525"/>
                  <a:pt x="42169" y="275525"/>
                </a:cubicBezTo>
                <a:cubicBezTo>
                  <a:pt x="46772" y="275525"/>
                  <a:pt x="50788" y="274397"/>
                  <a:pt x="54218" y="272139"/>
                </a:cubicBezTo>
                <a:cubicBezTo>
                  <a:pt x="57647" y="269882"/>
                  <a:pt x="60308" y="266570"/>
                  <a:pt x="62199" y="262202"/>
                </a:cubicBezTo>
                <a:cubicBezTo>
                  <a:pt x="64089" y="257834"/>
                  <a:pt x="65035" y="252469"/>
                  <a:pt x="65035" y="246108"/>
                </a:cubicBezTo>
                <a:cubicBezTo>
                  <a:pt x="65035" y="239747"/>
                  <a:pt x="64089" y="234382"/>
                  <a:pt x="62199" y="230014"/>
                </a:cubicBezTo>
                <a:cubicBezTo>
                  <a:pt x="60308" y="225646"/>
                  <a:pt x="57647" y="222334"/>
                  <a:pt x="54218" y="220077"/>
                </a:cubicBezTo>
                <a:cubicBezTo>
                  <a:pt x="50788" y="217819"/>
                  <a:pt x="46772" y="216691"/>
                  <a:pt x="42169" y="216691"/>
                </a:cubicBezTo>
                <a:close/>
                <a:moveTo>
                  <a:pt x="2086256" y="200025"/>
                </a:moveTo>
                <a:lnTo>
                  <a:pt x="2099227" y="200025"/>
                </a:lnTo>
                <a:cubicBezTo>
                  <a:pt x="2099198" y="202048"/>
                  <a:pt x="2099851" y="203866"/>
                  <a:pt x="2101184" y="205478"/>
                </a:cubicBezTo>
                <a:cubicBezTo>
                  <a:pt x="2102518" y="207090"/>
                  <a:pt x="2104783" y="207896"/>
                  <a:pt x="2107978" y="207896"/>
                </a:cubicBezTo>
                <a:cubicBezTo>
                  <a:pt x="2111085" y="207896"/>
                  <a:pt x="2113313" y="207105"/>
                  <a:pt x="2114662" y="205522"/>
                </a:cubicBezTo>
                <a:cubicBezTo>
                  <a:pt x="2116010" y="203939"/>
                  <a:pt x="2116684" y="202107"/>
                  <a:pt x="2116684" y="200025"/>
                </a:cubicBezTo>
                <a:lnTo>
                  <a:pt x="2129744" y="200025"/>
                </a:lnTo>
                <a:cubicBezTo>
                  <a:pt x="2129715" y="205361"/>
                  <a:pt x="2127743" y="209655"/>
                  <a:pt x="2123830" y="212909"/>
                </a:cubicBezTo>
                <a:cubicBezTo>
                  <a:pt x="2119916" y="216163"/>
                  <a:pt x="2114632" y="217790"/>
                  <a:pt x="2107978" y="217790"/>
                </a:cubicBezTo>
                <a:cubicBezTo>
                  <a:pt x="2101294" y="217790"/>
                  <a:pt x="2096003" y="216163"/>
                  <a:pt x="2092104" y="212909"/>
                </a:cubicBezTo>
                <a:cubicBezTo>
                  <a:pt x="2088205" y="209655"/>
                  <a:pt x="2086256" y="205361"/>
                  <a:pt x="2086256" y="200025"/>
                </a:cubicBezTo>
                <a:close/>
                <a:moveTo>
                  <a:pt x="446204" y="199849"/>
                </a:moveTo>
                <a:cubicBezTo>
                  <a:pt x="453855" y="199849"/>
                  <a:pt x="460495" y="201594"/>
                  <a:pt x="466123" y="205082"/>
                </a:cubicBezTo>
                <a:cubicBezTo>
                  <a:pt x="471752" y="208571"/>
                  <a:pt x="476105" y="213510"/>
                  <a:pt x="479183" y="219901"/>
                </a:cubicBezTo>
                <a:cubicBezTo>
                  <a:pt x="482261" y="226291"/>
                  <a:pt x="483800" y="233854"/>
                  <a:pt x="483800" y="242590"/>
                </a:cubicBezTo>
                <a:lnTo>
                  <a:pt x="483800" y="249890"/>
                </a:lnTo>
                <a:cubicBezTo>
                  <a:pt x="483800" y="258625"/>
                  <a:pt x="482298" y="266167"/>
                  <a:pt x="479293" y="272513"/>
                </a:cubicBezTo>
                <a:cubicBezTo>
                  <a:pt x="476288" y="278860"/>
                  <a:pt x="471986" y="283755"/>
                  <a:pt x="466387" y="287200"/>
                </a:cubicBezTo>
                <a:cubicBezTo>
                  <a:pt x="460788" y="290644"/>
                  <a:pt x="454104" y="292366"/>
                  <a:pt x="446336" y="292366"/>
                </a:cubicBezTo>
                <a:cubicBezTo>
                  <a:pt x="438919" y="292366"/>
                  <a:pt x="432558" y="291069"/>
                  <a:pt x="427252" y="288475"/>
                </a:cubicBezTo>
                <a:cubicBezTo>
                  <a:pt x="421946" y="285881"/>
                  <a:pt x="417798" y="282275"/>
                  <a:pt x="414808" y="277658"/>
                </a:cubicBezTo>
                <a:cubicBezTo>
                  <a:pt x="411818" y="273041"/>
                  <a:pt x="410103" y="267698"/>
                  <a:pt x="409663" y="261630"/>
                </a:cubicBezTo>
                <a:lnTo>
                  <a:pt x="428615" y="261630"/>
                </a:lnTo>
                <a:cubicBezTo>
                  <a:pt x="428938" y="266789"/>
                  <a:pt x="430550" y="270674"/>
                  <a:pt x="433452" y="273283"/>
                </a:cubicBezTo>
                <a:cubicBezTo>
                  <a:pt x="436354" y="275892"/>
                  <a:pt x="440649" y="277196"/>
                  <a:pt x="446336" y="277196"/>
                </a:cubicBezTo>
                <a:cubicBezTo>
                  <a:pt x="450967" y="277196"/>
                  <a:pt x="454647" y="276111"/>
                  <a:pt x="457373" y="273942"/>
                </a:cubicBezTo>
                <a:cubicBezTo>
                  <a:pt x="460099" y="271773"/>
                  <a:pt x="462063" y="268644"/>
                  <a:pt x="463265" y="264554"/>
                </a:cubicBezTo>
                <a:lnTo>
                  <a:pt x="464470" y="254726"/>
                </a:lnTo>
                <a:lnTo>
                  <a:pt x="436486" y="254726"/>
                </a:lnTo>
                <a:lnTo>
                  <a:pt x="436486" y="239468"/>
                </a:lnTo>
                <a:lnTo>
                  <a:pt x="464646" y="239468"/>
                </a:lnTo>
                <a:lnTo>
                  <a:pt x="463023" y="227618"/>
                </a:lnTo>
                <a:cubicBezTo>
                  <a:pt x="461660" y="223558"/>
                  <a:pt x="459593" y="220487"/>
                  <a:pt x="456823" y="218406"/>
                </a:cubicBezTo>
                <a:cubicBezTo>
                  <a:pt x="454053" y="216324"/>
                  <a:pt x="450513" y="215284"/>
                  <a:pt x="446204" y="215284"/>
                </a:cubicBezTo>
                <a:cubicBezTo>
                  <a:pt x="441953" y="215284"/>
                  <a:pt x="438582" y="215929"/>
                  <a:pt x="436090" y="217218"/>
                </a:cubicBezTo>
                <a:cubicBezTo>
                  <a:pt x="433599" y="218508"/>
                  <a:pt x="431781" y="220348"/>
                  <a:pt x="430638" y="222737"/>
                </a:cubicBezTo>
                <a:cubicBezTo>
                  <a:pt x="429495" y="225126"/>
                  <a:pt x="428791" y="228006"/>
                  <a:pt x="428527" y="231377"/>
                </a:cubicBezTo>
                <a:lnTo>
                  <a:pt x="409575" y="231377"/>
                </a:lnTo>
                <a:cubicBezTo>
                  <a:pt x="410162" y="225456"/>
                  <a:pt x="411869" y="220113"/>
                  <a:pt x="414698" y="215350"/>
                </a:cubicBezTo>
                <a:cubicBezTo>
                  <a:pt x="417527" y="210586"/>
                  <a:pt x="421558" y="206812"/>
                  <a:pt x="426790" y="204027"/>
                </a:cubicBezTo>
                <a:cubicBezTo>
                  <a:pt x="432023" y="201242"/>
                  <a:pt x="438494" y="199849"/>
                  <a:pt x="446204" y="199849"/>
                </a:cubicBezTo>
                <a:close/>
                <a:moveTo>
                  <a:pt x="232669" y="199849"/>
                </a:moveTo>
                <a:cubicBezTo>
                  <a:pt x="240614" y="199849"/>
                  <a:pt x="247774" y="201660"/>
                  <a:pt x="254150" y="205280"/>
                </a:cubicBezTo>
                <a:cubicBezTo>
                  <a:pt x="260526" y="208900"/>
                  <a:pt x="265568" y="214155"/>
                  <a:pt x="269276" y="221044"/>
                </a:cubicBezTo>
                <a:cubicBezTo>
                  <a:pt x="272984" y="227933"/>
                  <a:pt x="274838" y="236288"/>
                  <a:pt x="274838" y="246108"/>
                </a:cubicBezTo>
                <a:cubicBezTo>
                  <a:pt x="274838" y="255928"/>
                  <a:pt x="272984" y="264283"/>
                  <a:pt x="269276" y="271172"/>
                </a:cubicBezTo>
                <a:cubicBezTo>
                  <a:pt x="265568" y="278061"/>
                  <a:pt x="260526" y="283316"/>
                  <a:pt x="254150" y="286936"/>
                </a:cubicBezTo>
                <a:cubicBezTo>
                  <a:pt x="247774" y="290556"/>
                  <a:pt x="240614" y="292366"/>
                  <a:pt x="232669" y="292366"/>
                </a:cubicBezTo>
                <a:cubicBezTo>
                  <a:pt x="224666" y="292366"/>
                  <a:pt x="217484" y="290549"/>
                  <a:pt x="211123" y="286914"/>
                </a:cubicBezTo>
                <a:cubicBezTo>
                  <a:pt x="204762" y="283279"/>
                  <a:pt x="199734" y="278017"/>
                  <a:pt x="196041" y="271128"/>
                </a:cubicBezTo>
                <a:cubicBezTo>
                  <a:pt x="192347" y="264239"/>
                  <a:pt x="190500" y="255899"/>
                  <a:pt x="190500" y="246108"/>
                </a:cubicBezTo>
                <a:cubicBezTo>
                  <a:pt x="190500" y="236288"/>
                  <a:pt x="192347" y="227933"/>
                  <a:pt x="196041" y="221044"/>
                </a:cubicBezTo>
                <a:cubicBezTo>
                  <a:pt x="199734" y="214155"/>
                  <a:pt x="204762" y="208900"/>
                  <a:pt x="211123" y="205280"/>
                </a:cubicBezTo>
                <a:cubicBezTo>
                  <a:pt x="217484" y="201660"/>
                  <a:pt x="224666" y="199849"/>
                  <a:pt x="232669" y="199849"/>
                </a:cubicBezTo>
                <a:close/>
                <a:moveTo>
                  <a:pt x="137419" y="199849"/>
                </a:moveTo>
                <a:cubicBezTo>
                  <a:pt x="145364" y="199849"/>
                  <a:pt x="152524" y="201660"/>
                  <a:pt x="158900" y="205280"/>
                </a:cubicBezTo>
                <a:cubicBezTo>
                  <a:pt x="165276" y="208900"/>
                  <a:pt x="170318" y="214155"/>
                  <a:pt x="174026" y="221044"/>
                </a:cubicBezTo>
                <a:cubicBezTo>
                  <a:pt x="177734" y="227933"/>
                  <a:pt x="179588" y="236288"/>
                  <a:pt x="179588" y="246108"/>
                </a:cubicBezTo>
                <a:cubicBezTo>
                  <a:pt x="179588" y="255928"/>
                  <a:pt x="177734" y="264283"/>
                  <a:pt x="174026" y="271172"/>
                </a:cubicBezTo>
                <a:cubicBezTo>
                  <a:pt x="170318" y="278061"/>
                  <a:pt x="165276" y="283316"/>
                  <a:pt x="158900" y="286936"/>
                </a:cubicBezTo>
                <a:cubicBezTo>
                  <a:pt x="152524" y="290556"/>
                  <a:pt x="145364" y="292366"/>
                  <a:pt x="137419" y="292366"/>
                </a:cubicBezTo>
                <a:cubicBezTo>
                  <a:pt x="129416" y="292366"/>
                  <a:pt x="122234" y="290549"/>
                  <a:pt x="115873" y="286914"/>
                </a:cubicBezTo>
                <a:cubicBezTo>
                  <a:pt x="109512" y="283279"/>
                  <a:pt x="104484" y="278017"/>
                  <a:pt x="100791" y="271128"/>
                </a:cubicBezTo>
                <a:cubicBezTo>
                  <a:pt x="97097" y="264239"/>
                  <a:pt x="95250" y="255899"/>
                  <a:pt x="95250" y="246108"/>
                </a:cubicBezTo>
                <a:cubicBezTo>
                  <a:pt x="95250" y="236288"/>
                  <a:pt x="97097" y="227933"/>
                  <a:pt x="100791" y="221044"/>
                </a:cubicBezTo>
                <a:cubicBezTo>
                  <a:pt x="104484" y="214155"/>
                  <a:pt x="109512" y="208900"/>
                  <a:pt x="115873" y="205280"/>
                </a:cubicBezTo>
                <a:cubicBezTo>
                  <a:pt x="122234" y="201660"/>
                  <a:pt x="129416" y="199849"/>
                  <a:pt x="137419" y="199849"/>
                </a:cubicBezTo>
                <a:close/>
                <a:moveTo>
                  <a:pt x="42169" y="199849"/>
                </a:moveTo>
                <a:cubicBezTo>
                  <a:pt x="50114" y="199849"/>
                  <a:pt x="57274" y="201660"/>
                  <a:pt x="63650" y="205280"/>
                </a:cubicBezTo>
                <a:cubicBezTo>
                  <a:pt x="70026" y="208900"/>
                  <a:pt x="75068" y="214155"/>
                  <a:pt x="78776" y="221044"/>
                </a:cubicBezTo>
                <a:cubicBezTo>
                  <a:pt x="82484" y="227933"/>
                  <a:pt x="84338" y="236288"/>
                  <a:pt x="84338" y="246108"/>
                </a:cubicBezTo>
                <a:cubicBezTo>
                  <a:pt x="84338" y="255928"/>
                  <a:pt x="82484" y="264283"/>
                  <a:pt x="78776" y="271172"/>
                </a:cubicBezTo>
                <a:cubicBezTo>
                  <a:pt x="75068" y="278061"/>
                  <a:pt x="70026" y="283316"/>
                  <a:pt x="63650" y="286936"/>
                </a:cubicBezTo>
                <a:cubicBezTo>
                  <a:pt x="57274" y="290556"/>
                  <a:pt x="50114" y="292366"/>
                  <a:pt x="42169" y="292366"/>
                </a:cubicBezTo>
                <a:cubicBezTo>
                  <a:pt x="34166" y="292366"/>
                  <a:pt x="26984" y="290549"/>
                  <a:pt x="20623" y="286914"/>
                </a:cubicBezTo>
                <a:cubicBezTo>
                  <a:pt x="14262" y="283279"/>
                  <a:pt x="9234" y="278017"/>
                  <a:pt x="5541" y="271128"/>
                </a:cubicBezTo>
                <a:cubicBezTo>
                  <a:pt x="1847" y="264239"/>
                  <a:pt x="0" y="255899"/>
                  <a:pt x="0" y="246108"/>
                </a:cubicBezTo>
                <a:cubicBezTo>
                  <a:pt x="0" y="236288"/>
                  <a:pt x="1847" y="227933"/>
                  <a:pt x="5541" y="221044"/>
                </a:cubicBezTo>
                <a:cubicBezTo>
                  <a:pt x="9234" y="214155"/>
                  <a:pt x="14262" y="208900"/>
                  <a:pt x="20623" y="205280"/>
                </a:cubicBezTo>
                <a:cubicBezTo>
                  <a:pt x="26984" y="201660"/>
                  <a:pt x="34166" y="199849"/>
                  <a:pt x="42169" y="199849"/>
                </a:cubicBezTo>
                <a:close/>
                <a:moveTo>
                  <a:pt x="2466613" y="62353"/>
                </a:moveTo>
                <a:lnTo>
                  <a:pt x="2466613" y="77083"/>
                </a:lnTo>
                <a:lnTo>
                  <a:pt x="2482399" y="77083"/>
                </a:lnTo>
                <a:cubicBezTo>
                  <a:pt x="2485008" y="77083"/>
                  <a:pt x="2487053" y="76460"/>
                  <a:pt x="2488533" y="75214"/>
                </a:cubicBezTo>
                <a:cubicBezTo>
                  <a:pt x="2490013" y="73969"/>
                  <a:pt x="2490754" y="72261"/>
                  <a:pt x="2490754" y="70092"/>
                </a:cubicBezTo>
                <a:cubicBezTo>
                  <a:pt x="2490754" y="67688"/>
                  <a:pt x="2490013" y="65797"/>
                  <a:pt x="2488533" y="64419"/>
                </a:cubicBezTo>
                <a:cubicBezTo>
                  <a:pt x="2487053" y="63041"/>
                  <a:pt x="2485008" y="62353"/>
                  <a:pt x="2482399" y="62353"/>
                </a:cubicBezTo>
                <a:close/>
                <a:moveTo>
                  <a:pt x="944802" y="59802"/>
                </a:moveTo>
                <a:cubicBezTo>
                  <a:pt x="944216" y="60183"/>
                  <a:pt x="943417" y="60528"/>
                  <a:pt x="942405" y="60836"/>
                </a:cubicBezTo>
                <a:cubicBezTo>
                  <a:pt x="941394" y="61143"/>
                  <a:pt x="940258" y="61422"/>
                  <a:pt x="938997" y="61671"/>
                </a:cubicBezTo>
                <a:cubicBezTo>
                  <a:pt x="937737" y="61920"/>
                  <a:pt x="936476" y="62140"/>
                  <a:pt x="935216" y="62331"/>
                </a:cubicBezTo>
                <a:cubicBezTo>
                  <a:pt x="933955" y="62521"/>
                  <a:pt x="932812" y="62690"/>
                  <a:pt x="931786" y="62836"/>
                </a:cubicBezTo>
                <a:cubicBezTo>
                  <a:pt x="929588" y="63159"/>
                  <a:pt x="927667" y="63672"/>
                  <a:pt x="926026" y="64375"/>
                </a:cubicBezTo>
                <a:cubicBezTo>
                  <a:pt x="924384" y="65079"/>
                  <a:pt x="923109" y="66024"/>
                  <a:pt x="922200" y="67211"/>
                </a:cubicBezTo>
                <a:cubicBezTo>
                  <a:pt x="921291" y="68399"/>
                  <a:pt x="920837" y="69872"/>
                  <a:pt x="920837" y="71631"/>
                </a:cubicBezTo>
                <a:cubicBezTo>
                  <a:pt x="920837" y="74181"/>
                  <a:pt x="921768" y="76123"/>
                  <a:pt x="923629" y="77457"/>
                </a:cubicBezTo>
                <a:cubicBezTo>
                  <a:pt x="925491" y="78791"/>
                  <a:pt x="927858" y="79458"/>
                  <a:pt x="930731" y="79458"/>
                </a:cubicBezTo>
                <a:cubicBezTo>
                  <a:pt x="933486" y="79458"/>
                  <a:pt x="935919" y="78908"/>
                  <a:pt x="938030" y="77809"/>
                </a:cubicBezTo>
                <a:cubicBezTo>
                  <a:pt x="940141" y="76709"/>
                  <a:pt x="941797" y="75222"/>
                  <a:pt x="942999" y="73346"/>
                </a:cubicBezTo>
                <a:cubicBezTo>
                  <a:pt x="944201" y="71469"/>
                  <a:pt x="944802" y="69344"/>
                  <a:pt x="944802" y="66970"/>
                </a:cubicBezTo>
                <a:close/>
                <a:moveTo>
                  <a:pt x="20623" y="51623"/>
                </a:moveTo>
                <a:lnTo>
                  <a:pt x="20623" y="75544"/>
                </a:lnTo>
                <a:lnTo>
                  <a:pt x="36145" y="75544"/>
                </a:lnTo>
                <a:cubicBezTo>
                  <a:pt x="41451" y="75544"/>
                  <a:pt x="45321" y="74525"/>
                  <a:pt x="47754" y="72488"/>
                </a:cubicBezTo>
                <a:cubicBezTo>
                  <a:pt x="50187" y="70451"/>
                  <a:pt x="51403" y="67732"/>
                  <a:pt x="51403" y="64331"/>
                </a:cubicBezTo>
                <a:cubicBezTo>
                  <a:pt x="51403" y="61840"/>
                  <a:pt x="50803" y="59641"/>
                  <a:pt x="49601" y="57736"/>
                </a:cubicBezTo>
                <a:cubicBezTo>
                  <a:pt x="48399" y="55830"/>
                  <a:pt x="46691" y="54335"/>
                  <a:pt x="44478" y="53250"/>
                </a:cubicBezTo>
                <a:cubicBezTo>
                  <a:pt x="42265" y="52166"/>
                  <a:pt x="39634" y="51623"/>
                  <a:pt x="36585" y="51623"/>
                </a:cubicBezTo>
                <a:close/>
                <a:moveTo>
                  <a:pt x="2694043" y="37992"/>
                </a:moveTo>
                <a:lnTo>
                  <a:pt x="2693339" y="45643"/>
                </a:lnTo>
                <a:cubicBezTo>
                  <a:pt x="2692841" y="52855"/>
                  <a:pt x="2692123" y="58974"/>
                  <a:pt x="2691185" y="64002"/>
                </a:cubicBezTo>
                <a:cubicBezTo>
                  <a:pt x="2690247" y="69029"/>
                  <a:pt x="2688781" y="73111"/>
                  <a:pt x="2686787" y="76248"/>
                </a:cubicBezTo>
                <a:lnTo>
                  <a:pt x="2712247" y="76248"/>
                </a:lnTo>
                <a:lnTo>
                  <a:pt x="2712247" y="37992"/>
                </a:lnTo>
                <a:close/>
                <a:moveTo>
                  <a:pt x="2466613" y="37904"/>
                </a:moveTo>
                <a:lnTo>
                  <a:pt x="2466613" y="51360"/>
                </a:lnTo>
                <a:lnTo>
                  <a:pt x="2478353" y="51360"/>
                </a:lnTo>
                <a:cubicBezTo>
                  <a:pt x="2480230" y="51360"/>
                  <a:pt x="2481835" y="51088"/>
                  <a:pt x="2483169" y="50546"/>
                </a:cubicBezTo>
                <a:cubicBezTo>
                  <a:pt x="2484503" y="50004"/>
                  <a:pt x="2485529" y="49220"/>
                  <a:pt x="2486247" y="48194"/>
                </a:cubicBezTo>
                <a:cubicBezTo>
                  <a:pt x="2486965" y="47168"/>
                  <a:pt x="2487324" y="45951"/>
                  <a:pt x="2487324" y="44544"/>
                </a:cubicBezTo>
                <a:cubicBezTo>
                  <a:pt x="2487324" y="42463"/>
                  <a:pt x="2486489" y="40836"/>
                  <a:pt x="2484817" y="39663"/>
                </a:cubicBezTo>
                <a:cubicBezTo>
                  <a:pt x="2483147" y="38490"/>
                  <a:pt x="2480860" y="37904"/>
                  <a:pt x="2477958" y="37904"/>
                </a:cubicBezTo>
                <a:close/>
                <a:moveTo>
                  <a:pt x="1976871" y="37596"/>
                </a:moveTo>
                <a:cubicBezTo>
                  <a:pt x="1973822" y="37596"/>
                  <a:pt x="1971250" y="38403"/>
                  <a:pt x="1969153" y="40015"/>
                </a:cubicBezTo>
                <a:cubicBezTo>
                  <a:pt x="1967057" y="41627"/>
                  <a:pt x="1965452" y="43914"/>
                  <a:pt x="1964339" y="46874"/>
                </a:cubicBezTo>
                <a:cubicBezTo>
                  <a:pt x="1963225" y="49835"/>
                  <a:pt x="1962668" y="53324"/>
                  <a:pt x="1962668" y="57340"/>
                </a:cubicBezTo>
                <a:cubicBezTo>
                  <a:pt x="1962668" y="61356"/>
                  <a:pt x="1963225" y="64859"/>
                  <a:pt x="1964339" y="67849"/>
                </a:cubicBezTo>
                <a:cubicBezTo>
                  <a:pt x="1965452" y="70839"/>
                  <a:pt x="1967065" y="73162"/>
                  <a:pt x="1969175" y="74819"/>
                </a:cubicBezTo>
                <a:cubicBezTo>
                  <a:pt x="1971286" y="76475"/>
                  <a:pt x="1973851" y="77303"/>
                  <a:pt x="1976871" y="77303"/>
                </a:cubicBezTo>
                <a:cubicBezTo>
                  <a:pt x="1979919" y="77303"/>
                  <a:pt x="1982499" y="76460"/>
                  <a:pt x="1984610" y="74775"/>
                </a:cubicBezTo>
                <a:cubicBezTo>
                  <a:pt x="1986720" y="73089"/>
                  <a:pt x="1988325" y="70744"/>
                  <a:pt x="1989425" y="67739"/>
                </a:cubicBezTo>
                <a:cubicBezTo>
                  <a:pt x="1990524" y="64734"/>
                  <a:pt x="1991073" y="61268"/>
                  <a:pt x="1991073" y="57340"/>
                </a:cubicBezTo>
                <a:cubicBezTo>
                  <a:pt x="1991073" y="53441"/>
                  <a:pt x="1990531" y="50011"/>
                  <a:pt x="1989447" y="47050"/>
                </a:cubicBezTo>
                <a:cubicBezTo>
                  <a:pt x="1988362" y="44090"/>
                  <a:pt x="1986764" y="41774"/>
                  <a:pt x="1984654" y="40103"/>
                </a:cubicBezTo>
                <a:cubicBezTo>
                  <a:pt x="1982543" y="38432"/>
                  <a:pt x="1979949" y="37596"/>
                  <a:pt x="1976871" y="37596"/>
                </a:cubicBezTo>
                <a:close/>
                <a:moveTo>
                  <a:pt x="1729221" y="37596"/>
                </a:moveTo>
                <a:cubicBezTo>
                  <a:pt x="1726172" y="37596"/>
                  <a:pt x="1723600" y="38403"/>
                  <a:pt x="1721503" y="40015"/>
                </a:cubicBezTo>
                <a:cubicBezTo>
                  <a:pt x="1719407" y="41627"/>
                  <a:pt x="1717802" y="43914"/>
                  <a:pt x="1716689" y="46874"/>
                </a:cubicBezTo>
                <a:cubicBezTo>
                  <a:pt x="1715575" y="49835"/>
                  <a:pt x="1715018" y="53324"/>
                  <a:pt x="1715018" y="57340"/>
                </a:cubicBezTo>
                <a:cubicBezTo>
                  <a:pt x="1715018" y="61356"/>
                  <a:pt x="1715575" y="64859"/>
                  <a:pt x="1716689" y="67849"/>
                </a:cubicBezTo>
                <a:cubicBezTo>
                  <a:pt x="1717802" y="70839"/>
                  <a:pt x="1719415" y="73162"/>
                  <a:pt x="1721525" y="74819"/>
                </a:cubicBezTo>
                <a:cubicBezTo>
                  <a:pt x="1723636" y="76475"/>
                  <a:pt x="1726201" y="77303"/>
                  <a:pt x="1729221" y="77303"/>
                </a:cubicBezTo>
                <a:cubicBezTo>
                  <a:pt x="1732269" y="77303"/>
                  <a:pt x="1734849" y="76460"/>
                  <a:pt x="1736960" y="74775"/>
                </a:cubicBezTo>
                <a:cubicBezTo>
                  <a:pt x="1739070" y="73089"/>
                  <a:pt x="1740675" y="70744"/>
                  <a:pt x="1741775" y="67739"/>
                </a:cubicBezTo>
                <a:cubicBezTo>
                  <a:pt x="1742874" y="64734"/>
                  <a:pt x="1743423" y="61268"/>
                  <a:pt x="1743423" y="57340"/>
                </a:cubicBezTo>
                <a:cubicBezTo>
                  <a:pt x="1743423" y="53441"/>
                  <a:pt x="1742881" y="50011"/>
                  <a:pt x="1741797" y="47050"/>
                </a:cubicBezTo>
                <a:cubicBezTo>
                  <a:pt x="1740712" y="44090"/>
                  <a:pt x="1739114" y="41774"/>
                  <a:pt x="1737004" y="40103"/>
                </a:cubicBezTo>
                <a:cubicBezTo>
                  <a:pt x="1734893" y="38432"/>
                  <a:pt x="1732299" y="37596"/>
                  <a:pt x="1729221" y="37596"/>
                </a:cubicBezTo>
                <a:close/>
                <a:moveTo>
                  <a:pt x="205221" y="37596"/>
                </a:moveTo>
                <a:cubicBezTo>
                  <a:pt x="202172" y="37596"/>
                  <a:pt x="199600" y="38403"/>
                  <a:pt x="197504" y="40015"/>
                </a:cubicBezTo>
                <a:cubicBezTo>
                  <a:pt x="195408" y="41627"/>
                  <a:pt x="193803" y="43914"/>
                  <a:pt x="192689" y="46874"/>
                </a:cubicBezTo>
                <a:cubicBezTo>
                  <a:pt x="191575" y="49835"/>
                  <a:pt x="191018" y="53324"/>
                  <a:pt x="191018" y="57340"/>
                </a:cubicBezTo>
                <a:cubicBezTo>
                  <a:pt x="191018" y="61356"/>
                  <a:pt x="191575" y="64859"/>
                  <a:pt x="192689" y="67849"/>
                </a:cubicBezTo>
                <a:cubicBezTo>
                  <a:pt x="193803" y="70839"/>
                  <a:pt x="195415" y="73162"/>
                  <a:pt x="197526" y="74819"/>
                </a:cubicBezTo>
                <a:cubicBezTo>
                  <a:pt x="199636" y="76475"/>
                  <a:pt x="202201" y="77303"/>
                  <a:pt x="205221" y="77303"/>
                </a:cubicBezTo>
                <a:cubicBezTo>
                  <a:pt x="208269" y="77303"/>
                  <a:pt x="210849" y="76460"/>
                  <a:pt x="212960" y="74775"/>
                </a:cubicBezTo>
                <a:cubicBezTo>
                  <a:pt x="215070" y="73089"/>
                  <a:pt x="216675" y="70744"/>
                  <a:pt x="217775" y="67739"/>
                </a:cubicBezTo>
                <a:cubicBezTo>
                  <a:pt x="218874" y="64734"/>
                  <a:pt x="219424" y="61268"/>
                  <a:pt x="219424" y="57340"/>
                </a:cubicBezTo>
                <a:cubicBezTo>
                  <a:pt x="219424" y="53441"/>
                  <a:pt x="218881" y="50011"/>
                  <a:pt x="217797" y="47050"/>
                </a:cubicBezTo>
                <a:cubicBezTo>
                  <a:pt x="216712" y="44090"/>
                  <a:pt x="215114" y="41774"/>
                  <a:pt x="213004" y="40103"/>
                </a:cubicBezTo>
                <a:cubicBezTo>
                  <a:pt x="210893" y="38432"/>
                  <a:pt x="208299" y="37596"/>
                  <a:pt x="205221" y="37596"/>
                </a:cubicBezTo>
                <a:close/>
                <a:moveTo>
                  <a:pt x="1576239" y="37289"/>
                </a:moveTo>
                <a:lnTo>
                  <a:pt x="1576239" y="77831"/>
                </a:lnTo>
                <a:cubicBezTo>
                  <a:pt x="1578760" y="77831"/>
                  <a:pt x="1581002" y="77310"/>
                  <a:pt x="1582967" y="76270"/>
                </a:cubicBezTo>
                <a:cubicBezTo>
                  <a:pt x="1584931" y="75229"/>
                  <a:pt x="1586587" y="73785"/>
                  <a:pt x="1587935" y="71938"/>
                </a:cubicBezTo>
                <a:cubicBezTo>
                  <a:pt x="1589284" y="70092"/>
                  <a:pt x="1590310" y="67944"/>
                  <a:pt x="1591013" y="65497"/>
                </a:cubicBezTo>
                <a:cubicBezTo>
                  <a:pt x="1591717" y="63049"/>
                  <a:pt x="1592069" y="60418"/>
                  <a:pt x="1592069" y="57604"/>
                </a:cubicBezTo>
                <a:cubicBezTo>
                  <a:pt x="1592069" y="53822"/>
                  <a:pt x="1591446" y="50400"/>
                  <a:pt x="1590200" y="47336"/>
                </a:cubicBezTo>
                <a:cubicBezTo>
                  <a:pt x="1588954" y="44273"/>
                  <a:pt x="1587158" y="41832"/>
                  <a:pt x="1584813" y="40015"/>
                </a:cubicBezTo>
                <a:cubicBezTo>
                  <a:pt x="1582468" y="38197"/>
                  <a:pt x="1579610" y="37289"/>
                  <a:pt x="1576239" y="37289"/>
                </a:cubicBezTo>
                <a:close/>
                <a:moveTo>
                  <a:pt x="1557551" y="37289"/>
                </a:moveTo>
                <a:cubicBezTo>
                  <a:pt x="1555030" y="37289"/>
                  <a:pt x="1552787" y="37816"/>
                  <a:pt x="1550823" y="38872"/>
                </a:cubicBezTo>
                <a:cubicBezTo>
                  <a:pt x="1548859" y="39927"/>
                  <a:pt x="1547203" y="41371"/>
                  <a:pt x="1545854" y="43203"/>
                </a:cubicBezTo>
                <a:cubicBezTo>
                  <a:pt x="1544506" y="45035"/>
                  <a:pt x="1543487" y="47182"/>
                  <a:pt x="1542798" y="49645"/>
                </a:cubicBezTo>
                <a:cubicBezTo>
                  <a:pt x="1542109" y="52107"/>
                  <a:pt x="1541765" y="54760"/>
                  <a:pt x="1541765" y="57604"/>
                </a:cubicBezTo>
                <a:cubicBezTo>
                  <a:pt x="1541765" y="61356"/>
                  <a:pt x="1542380" y="64764"/>
                  <a:pt x="1543612" y="67827"/>
                </a:cubicBezTo>
                <a:cubicBezTo>
                  <a:pt x="1544843" y="70890"/>
                  <a:pt x="1546646" y="73324"/>
                  <a:pt x="1549020" y="75126"/>
                </a:cubicBezTo>
                <a:cubicBezTo>
                  <a:pt x="1551395" y="76929"/>
                  <a:pt x="1554238" y="77831"/>
                  <a:pt x="1557551" y="77831"/>
                </a:cubicBezTo>
                <a:close/>
                <a:moveTo>
                  <a:pt x="2622636" y="36981"/>
                </a:moveTo>
                <a:cubicBezTo>
                  <a:pt x="2619499" y="36981"/>
                  <a:pt x="2616868" y="37875"/>
                  <a:pt x="2614743" y="39663"/>
                </a:cubicBezTo>
                <a:cubicBezTo>
                  <a:pt x="2612617" y="41451"/>
                  <a:pt x="2611020" y="43884"/>
                  <a:pt x="2609950" y="46962"/>
                </a:cubicBezTo>
                <a:cubicBezTo>
                  <a:pt x="2608880" y="50040"/>
                  <a:pt x="2608345" y="53544"/>
                  <a:pt x="2608345" y="57472"/>
                </a:cubicBezTo>
                <a:cubicBezTo>
                  <a:pt x="2608345" y="61400"/>
                  <a:pt x="2608880" y="64903"/>
                  <a:pt x="2609950" y="67981"/>
                </a:cubicBezTo>
                <a:cubicBezTo>
                  <a:pt x="2611020" y="71059"/>
                  <a:pt x="2612617" y="73485"/>
                  <a:pt x="2614743" y="75258"/>
                </a:cubicBezTo>
                <a:cubicBezTo>
                  <a:pt x="2616868" y="77032"/>
                  <a:pt x="2619499" y="77919"/>
                  <a:pt x="2622636" y="77919"/>
                </a:cubicBezTo>
                <a:cubicBezTo>
                  <a:pt x="2625743" y="77919"/>
                  <a:pt x="2628337" y="77032"/>
                  <a:pt x="2630419" y="75258"/>
                </a:cubicBezTo>
                <a:cubicBezTo>
                  <a:pt x="2632500" y="73485"/>
                  <a:pt x="2634076" y="71059"/>
                  <a:pt x="2635146" y="67981"/>
                </a:cubicBezTo>
                <a:cubicBezTo>
                  <a:pt x="2636216" y="64903"/>
                  <a:pt x="2636751" y="61400"/>
                  <a:pt x="2636751" y="57472"/>
                </a:cubicBezTo>
                <a:cubicBezTo>
                  <a:pt x="2636751" y="53544"/>
                  <a:pt x="2636216" y="50040"/>
                  <a:pt x="2635146" y="46962"/>
                </a:cubicBezTo>
                <a:cubicBezTo>
                  <a:pt x="2634076" y="43884"/>
                  <a:pt x="2632500" y="41451"/>
                  <a:pt x="2630419" y="39663"/>
                </a:cubicBezTo>
                <a:cubicBezTo>
                  <a:pt x="2628337" y="37875"/>
                  <a:pt x="2625743" y="36981"/>
                  <a:pt x="2622636" y="36981"/>
                </a:cubicBezTo>
                <a:close/>
                <a:moveTo>
                  <a:pt x="2051136" y="36981"/>
                </a:moveTo>
                <a:cubicBezTo>
                  <a:pt x="2047999" y="36981"/>
                  <a:pt x="2045368" y="37875"/>
                  <a:pt x="2043243" y="39663"/>
                </a:cubicBezTo>
                <a:cubicBezTo>
                  <a:pt x="2041117" y="41451"/>
                  <a:pt x="2039520" y="43884"/>
                  <a:pt x="2038450" y="46962"/>
                </a:cubicBezTo>
                <a:cubicBezTo>
                  <a:pt x="2037380" y="50040"/>
                  <a:pt x="2036845" y="53544"/>
                  <a:pt x="2036845" y="57472"/>
                </a:cubicBezTo>
                <a:cubicBezTo>
                  <a:pt x="2036845" y="61400"/>
                  <a:pt x="2037380" y="64903"/>
                  <a:pt x="2038450" y="67981"/>
                </a:cubicBezTo>
                <a:cubicBezTo>
                  <a:pt x="2039520" y="71059"/>
                  <a:pt x="2041117" y="73485"/>
                  <a:pt x="2043243" y="75258"/>
                </a:cubicBezTo>
                <a:cubicBezTo>
                  <a:pt x="2045368" y="77032"/>
                  <a:pt x="2047999" y="77919"/>
                  <a:pt x="2051136" y="77919"/>
                </a:cubicBezTo>
                <a:cubicBezTo>
                  <a:pt x="2054243" y="77919"/>
                  <a:pt x="2056837" y="77032"/>
                  <a:pt x="2058919" y="75258"/>
                </a:cubicBezTo>
                <a:cubicBezTo>
                  <a:pt x="2061000" y="73485"/>
                  <a:pt x="2062576" y="71059"/>
                  <a:pt x="2063646" y="67981"/>
                </a:cubicBezTo>
                <a:cubicBezTo>
                  <a:pt x="2064716" y="64903"/>
                  <a:pt x="2065251" y="61400"/>
                  <a:pt x="2065251" y="57472"/>
                </a:cubicBezTo>
                <a:cubicBezTo>
                  <a:pt x="2065251" y="53544"/>
                  <a:pt x="2064716" y="50040"/>
                  <a:pt x="2063646" y="46962"/>
                </a:cubicBezTo>
                <a:cubicBezTo>
                  <a:pt x="2062576" y="43884"/>
                  <a:pt x="2061000" y="41451"/>
                  <a:pt x="2058919" y="39663"/>
                </a:cubicBezTo>
                <a:cubicBezTo>
                  <a:pt x="2056837" y="37875"/>
                  <a:pt x="2054243" y="36981"/>
                  <a:pt x="2051136" y="36981"/>
                </a:cubicBezTo>
                <a:close/>
                <a:moveTo>
                  <a:pt x="1651086" y="36981"/>
                </a:moveTo>
                <a:cubicBezTo>
                  <a:pt x="1647949" y="36981"/>
                  <a:pt x="1645318" y="37875"/>
                  <a:pt x="1643193" y="39663"/>
                </a:cubicBezTo>
                <a:cubicBezTo>
                  <a:pt x="1641067" y="41451"/>
                  <a:pt x="1639470" y="43884"/>
                  <a:pt x="1638400" y="46962"/>
                </a:cubicBezTo>
                <a:cubicBezTo>
                  <a:pt x="1637330" y="50040"/>
                  <a:pt x="1636795" y="53544"/>
                  <a:pt x="1636795" y="57472"/>
                </a:cubicBezTo>
                <a:cubicBezTo>
                  <a:pt x="1636795" y="61400"/>
                  <a:pt x="1637330" y="64903"/>
                  <a:pt x="1638400" y="67981"/>
                </a:cubicBezTo>
                <a:cubicBezTo>
                  <a:pt x="1639470" y="71059"/>
                  <a:pt x="1641067" y="73485"/>
                  <a:pt x="1643193" y="75258"/>
                </a:cubicBezTo>
                <a:cubicBezTo>
                  <a:pt x="1645318" y="77032"/>
                  <a:pt x="1647949" y="77919"/>
                  <a:pt x="1651086" y="77919"/>
                </a:cubicBezTo>
                <a:cubicBezTo>
                  <a:pt x="1654193" y="77919"/>
                  <a:pt x="1656787" y="77032"/>
                  <a:pt x="1658869" y="75258"/>
                </a:cubicBezTo>
                <a:cubicBezTo>
                  <a:pt x="1660950" y="73485"/>
                  <a:pt x="1662526" y="71059"/>
                  <a:pt x="1663596" y="67981"/>
                </a:cubicBezTo>
                <a:cubicBezTo>
                  <a:pt x="1664666" y="64903"/>
                  <a:pt x="1665201" y="61400"/>
                  <a:pt x="1665201" y="57472"/>
                </a:cubicBezTo>
                <a:cubicBezTo>
                  <a:pt x="1665201" y="53544"/>
                  <a:pt x="1664666" y="50040"/>
                  <a:pt x="1663596" y="46962"/>
                </a:cubicBezTo>
                <a:cubicBezTo>
                  <a:pt x="1662526" y="43884"/>
                  <a:pt x="1660950" y="41451"/>
                  <a:pt x="1658869" y="39663"/>
                </a:cubicBezTo>
                <a:cubicBezTo>
                  <a:pt x="1656787" y="37875"/>
                  <a:pt x="1654193" y="36981"/>
                  <a:pt x="1651086" y="36981"/>
                </a:cubicBezTo>
                <a:close/>
                <a:moveTo>
                  <a:pt x="689061" y="36981"/>
                </a:moveTo>
                <a:cubicBezTo>
                  <a:pt x="685924" y="36981"/>
                  <a:pt x="683293" y="37875"/>
                  <a:pt x="681168" y="39663"/>
                </a:cubicBezTo>
                <a:cubicBezTo>
                  <a:pt x="679043" y="41451"/>
                  <a:pt x="677445" y="43884"/>
                  <a:pt x="676375" y="46962"/>
                </a:cubicBezTo>
                <a:cubicBezTo>
                  <a:pt x="675305" y="50040"/>
                  <a:pt x="674770" y="53544"/>
                  <a:pt x="674770" y="57472"/>
                </a:cubicBezTo>
                <a:cubicBezTo>
                  <a:pt x="674770" y="61400"/>
                  <a:pt x="675305" y="64903"/>
                  <a:pt x="676375" y="67981"/>
                </a:cubicBezTo>
                <a:cubicBezTo>
                  <a:pt x="677445" y="71059"/>
                  <a:pt x="679043" y="73485"/>
                  <a:pt x="681168" y="75258"/>
                </a:cubicBezTo>
                <a:cubicBezTo>
                  <a:pt x="683293" y="77032"/>
                  <a:pt x="685924" y="77919"/>
                  <a:pt x="689061" y="77919"/>
                </a:cubicBezTo>
                <a:cubicBezTo>
                  <a:pt x="692168" y="77919"/>
                  <a:pt x="694763" y="77032"/>
                  <a:pt x="696844" y="75258"/>
                </a:cubicBezTo>
                <a:cubicBezTo>
                  <a:pt x="698925" y="73485"/>
                  <a:pt x="700501" y="71059"/>
                  <a:pt x="701571" y="67981"/>
                </a:cubicBezTo>
                <a:cubicBezTo>
                  <a:pt x="702641" y="64903"/>
                  <a:pt x="703176" y="61400"/>
                  <a:pt x="703176" y="57472"/>
                </a:cubicBezTo>
                <a:cubicBezTo>
                  <a:pt x="703176" y="53544"/>
                  <a:pt x="702641" y="50040"/>
                  <a:pt x="701571" y="46962"/>
                </a:cubicBezTo>
                <a:cubicBezTo>
                  <a:pt x="700501" y="43884"/>
                  <a:pt x="698925" y="41451"/>
                  <a:pt x="696844" y="39663"/>
                </a:cubicBezTo>
                <a:cubicBezTo>
                  <a:pt x="694763" y="37875"/>
                  <a:pt x="692168" y="36981"/>
                  <a:pt x="689061" y="36981"/>
                </a:cubicBezTo>
                <a:close/>
                <a:moveTo>
                  <a:pt x="2127072" y="36673"/>
                </a:moveTo>
                <a:cubicBezTo>
                  <a:pt x="2124229" y="36673"/>
                  <a:pt x="2121715" y="37325"/>
                  <a:pt x="2119531" y="38630"/>
                </a:cubicBezTo>
                <a:cubicBezTo>
                  <a:pt x="2117347" y="39934"/>
                  <a:pt x="2115639" y="41678"/>
                  <a:pt x="2114408" y="43862"/>
                </a:cubicBezTo>
                <a:lnTo>
                  <a:pt x="2112677" y="50524"/>
                </a:lnTo>
                <a:lnTo>
                  <a:pt x="2140879" y="50524"/>
                </a:lnTo>
                <a:cubicBezTo>
                  <a:pt x="2140879" y="47827"/>
                  <a:pt x="2140293" y="45438"/>
                  <a:pt x="2139120" y="43357"/>
                </a:cubicBezTo>
                <a:cubicBezTo>
                  <a:pt x="2137948" y="41275"/>
                  <a:pt x="2136328" y="39641"/>
                  <a:pt x="2134261" y="38454"/>
                </a:cubicBezTo>
                <a:cubicBezTo>
                  <a:pt x="2132195" y="37267"/>
                  <a:pt x="2129798" y="36673"/>
                  <a:pt x="2127072" y="36673"/>
                </a:cubicBezTo>
                <a:close/>
                <a:moveTo>
                  <a:pt x="2343948" y="27439"/>
                </a:moveTo>
                <a:lnTo>
                  <a:pt x="2360921" y="27439"/>
                </a:lnTo>
                <a:lnTo>
                  <a:pt x="2378686" y="53822"/>
                </a:lnTo>
                <a:lnTo>
                  <a:pt x="2378686" y="54174"/>
                </a:lnTo>
                <a:lnTo>
                  <a:pt x="2378686" y="54701"/>
                </a:lnTo>
                <a:lnTo>
                  <a:pt x="2378686" y="55053"/>
                </a:lnTo>
                <a:lnTo>
                  <a:pt x="2360921" y="81436"/>
                </a:lnTo>
                <a:lnTo>
                  <a:pt x="2343948" y="81436"/>
                </a:lnTo>
                <a:lnTo>
                  <a:pt x="2360670" y="54438"/>
                </a:lnTo>
                <a:close/>
                <a:moveTo>
                  <a:pt x="2314575" y="27439"/>
                </a:moveTo>
                <a:lnTo>
                  <a:pt x="2331548" y="27439"/>
                </a:lnTo>
                <a:lnTo>
                  <a:pt x="2349313" y="53822"/>
                </a:lnTo>
                <a:lnTo>
                  <a:pt x="2349313" y="54174"/>
                </a:lnTo>
                <a:lnTo>
                  <a:pt x="2349313" y="54701"/>
                </a:lnTo>
                <a:lnTo>
                  <a:pt x="2349313" y="55053"/>
                </a:lnTo>
                <a:lnTo>
                  <a:pt x="2331548" y="81436"/>
                </a:lnTo>
                <a:lnTo>
                  <a:pt x="2314575" y="81436"/>
                </a:lnTo>
                <a:lnTo>
                  <a:pt x="2331297" y="54438"/>
                </a:lnTo>
                <a:close/>
                <a:moveTo>
                  <a:pt x="1324016" y="27439"/>
                </a:moveTo>
                <a:lnTo>
                  <a:pt x="1340989" y="27439"/>
                </a:lnTo>
                <a:lnTo>
                  <a:pt x="1324267" y="54438"/>
                </a:lnTo>
                <a:lnTo>
                  <a:pt x="1340989" y="81436"/>
                </a:lnTo>
                <a:lnTo>
                  <a:pt x="1324016" y="81436"/>
                </a:lnTo>
                <a:lnTo>
                  <a:pt x="1306251" y="55053"/>
                </a:lnTo>
                <a:lnTo>
                  <a:pt x="1306251" y="54701"/>
                </a:lnTo>
                <a:lnTo>
                  <a:pt x="1306251" y="54174"/>
                </a:lnTo>
                <a:lnTo>
                  <a:pt x="1306251" y="53822"/>
                </a:lnTo>
                <a:close/>
                <a:moveTo>
                  <a:pt x="1295082" y="27439"/>
                </a:moveTo>
                <a:lnTo>
                  <a:pt x="1312055" y="27439"/>
                </a:lnTo>
                <a:lnTo>
                  <a:pt x="1295334" y="54438"/>
                </a:lnTo>
                <a:lnTo>
                  <a:pt x="1312055" y="81436"/>
                </a:lnTo>
                <a:lnTo>
                  <a:pt x="1295082" y="81436"/>
                </a:lnTo>
                <a:lnTo>
                  <a:pt x="1277317" y="55053"/>
                </a:lnTo>
                <a:lnTo>
                  <a:pt x="1277317" y="54701"/>
                </a:lnTo>
                <a:lnTo>
                  <a:pt x="1277317" y="54174"/>
                </a:lnTo>
                <a:lnTo>
                  <a:pt x="1277317" y="53822"/>
                </a:lnTo>
                <a:close/>
                <a:moveTo>
                  <a:pt x="2826639" y="23569"/>
                </a:moveTo>
                <a:lnTo>
                  <a:pt x="2887847" y="23569"/>
                </a:lnTo>
                <a:lnTo>
                  <a:pt x="2887847" y="38300"/>
                </a:lnTo>
                <a:lnTo>
                  <a:pt x="2866081" y="38300"/>
                </a:lnTo>
                <a:lnTo>
                  <a:pt x="2866081" y="91110"/>
                </a:lnTo>
                <a:lnTo>
                  <a:pt x="2848229" y="91110"/>
                </a:lnTo>
                <a:lnTo>
                  <a:pt x="2848229" y="38300"/>
                </a:lnTo>
                <a:lnTo>
                  <a:pt x="2826639" y="38300"/>
                </a:lnTo>
                <a:close/>
                <a:moveTo>
                  <a:pt x="2753957" y="23569"/>
                </a:moveTo>
                <a:lnTo>
                  <a:pt x="2771853" y="23569"/>
                </a:lnTo>
                <a:lnTo>
                  <a:pt x="2771853" y="66398"/>
                </a:lnTo>
                <a:lnTo>
                  <a:pt x="2796169" y="23569"/>
                </a:lnTo>
                <a:lnTo>
                  <a:pt x="2814638" y="23569"/>
                </a:lnTo>
                <a:lnTo>
                  <a:pt x="2814638" y="91110"/>
                </a:lnTo>
                <a:lnTo>
                  <a:pt x="2796785" y="91110"/>
                </a:lnTo>
                <a:lnTo>
                  <a:pt x="2796785" y="48150"/>
                </a:lnTo>
                <a:lnTo>
                  <a:pt x="2772557" y="91110"/>
                </a:lnTo>
                <a:lnTo>
                  <a:pt x="2753957" y="91110"/>
                </a:lnTo>
                <a:close/>
                <a:moveTo>
                  <a:pt x="2678125" y="23569"/>
                </a:moveTo>
                <a:lnTo>
                  <a:pt x="2729924" y="23569"/>
                </a:lnTo>
                <a:lnTo>
                  <a:pt x="2729924" y="76248"/>
                </a:lnTo>
                <a:lnTo>
                  <a:pt x="2740389" y="76248"/>
                </a:lnTo>
                <a:lnTo>
                  <a:pt x="2740389" y="110898"/>
                </a:lnTo>
                <a:lnTo>
                  <a:pt x="2722537" y="110898"/>
                </a:lnTo>
                <a:lnTo>
                  <a:pt x="2722537" y="91110"/>
                </a:lnTo>
                <a:lnTo>
                  <a:pt x="2681247" y="91110"/>
                </a:lnTo>
                <a:lnTo>
                  <a:pt x="2681247" y="110898"/>
                </a:lnTo>
                <a:lnTo>
                  <a:pt x="2662955" y="110898"/>
                </a:lnTo>
                <a:lnTo>
                  <a:pt x="2662955" y="76248"/>
                </a:lnTo>
                <a:lnTo>
                  <a:pt x="2668143" y="76248"/>
                </a:lnTo>
                <a:cubicBezTo>
                  <a:pt x="2669638" y="75310"/>
                  <a:pt x="2670847" y="73815"/>
                  <a:pt x="2671771" y="71763"/>
                </a:cubicBezTo>
                <a:cubicBezTo>
                  <a:pt x="2672695" y="69711"/>
                  <a:pt x="2673457" y="67292"/>
                  <a:pt x="2674057" y="64507"/>
                </a:cubicBezTo>
                <a:cubicBezTo>
                  <a:pt x="2674659" y="61722"/>
                  <a:pt x="2675127" y="58710"/>
                  <a:pt x="2675465" y="55471"/>
                </a:cubicBezTo>
                <a:cubicBezTo>
                  <a:pt x="2675802" y="52232"/>
                  <a:pt x="2676102" y="48956"/>
                  <a:pt x="2676366" y="45643"/>
                </a:cubicBezTo>
                <a:close/>
                <a:moveTo>
                  <a:pt x="2521663" y="23569"/>
                </a:moveTo>
                <a:lnTo>
                  <a:pt x="2541011" y="23569"/>
                </a:lnTo>
                <a:lnTo>
                  <a:pt x="2553411" y="47182"/>
                </a:lnTo>
                <a:lnTo>
                  <a:pt x="2566118" y="23569"/>
                </a:lnTo>
                <a:lnTo>
                  <a:pt x="2585334" y="23569"/>
                </a:lnTo>
                <a:lnTo>
                  <a:pt x="2565767" y="57340"/>
                </a:lnTo>
                <a:lnTo>
                  <a:pt x="2585862" y="91110"/>
                </a:lnTo>
                <a:lnTo>
                  <a:pt x="2566734" y="91110"/>
                </a:lnTo>
                <a:lnTo>
                  <a:pt x="2553411" y="67761"/>
                </a:lnTo>
                <a:lnTo>
                  <a:pt x="2540307" y="91110"/>
                </a:lnTo>
                <a:lnTo>
                  <a:pt x="2520959" y="91110"/>
                </a:lnTo>
                <a:lnTo>
                  <a:pt x="2541011" y="57340"/>
                </a:lnTo>
                <a:close/>
                <a:moveTo>
                  <a:pt x="2449156" y="23569"/>
                </a:moveTo>
                <a:lnTo>
                  <a:pt x="2477958" y="23569"/>
                </a:lnTo>
                <a:cubicBezTo>
                  <a:pt x="2486283" y="23569"/>
                  <a:pt x="2492864" y="25152"/>
                  <a:pt x="2497701" y="28318"/>
                </a:cubicBezTo>
                <a:cubicBezTo>
                  <a:pt x="2502538" y="31484"/>
                  <a:pt x="2504957" y="35984"/>
                  <a:pt x="2504957" y="41818"/>
                </a:cubicBezTo>
                <a:cubicBezTo>
                  <a:pt x="2504957" y="45482"/>
                  <a:pt x="2503593" y="48531"/>
                  <a:pt x="2500867" y="50964"/>
                </a:cubicBezTo>
                <a:cubicBezTo>
                  <a:pt x="2498141" y="53397"/>
                  <a:pt x="2494359" y="55039"/>
                  <a:pt x="2489522" y="55889"/>
                </a:cubicBezTo>
                <a:cubicBezTo>
                  <a:pt x="2493568" y="56182"/>
                  <a:pt x="2497019" y="57098"/>
                  <a:pt x="2499878" y="58637"/>
                </a:cubicBezTo>
                <a:cubicBezTo>
                  <a:pt x="2502736" y="60176"/>
                  <a:pt x="2504920" y="62162"/>
                  <a:pt x="2506430" y="64595"/>
                </a:cubicBezTo>
                <a:cubicBezTo>
                  <a:pt x="2507939" y="67028"/>
                  <a:pt x="2508694" y="69725"/>
                  <a:pt x="2508694" y="72686"/>
                </a:cubicBezTo>
                <a:cubicBezTo>
                  <a:pt x="2508694" y="76526"/>
                  <a:pt x="2507675" y="79824"/>
                  <a:pt x="2505638" y="82580"/>
                </a:cubicBezTo>
                <a:cubicBezTo>
                  <a:pt x="2503601" y="85335"/>
                  <a:pt x="2500625" y="87446"/>
                  <a:pt x="2496712" y="88912"/>
                </a:cubicBezTo>
                <a:cubicBezTo>
                  <a:pt x="2492798" y="90377"/>
                  <a:pt x="2488027" y="91110"/>
                  <a:pt x="2482399" y="91110"/>
                </a:cubicBezTo>
                <a:lnTo>
                  <a:pt x="2449156" y="91110"/>
                </a:lnTo>
                <a:close/>
                <a:moveTo>
                  <a:pt x="2245613" y="23569"/>
                </a:moveTo>
                <a:lnTo>
                  <a:pt x="2306823" y="23569"/>
                </a:lnTo>
                <a:lnTo>
                  <a:pt x="2306823" y="38300"/>
                </a:lnTo>
                <a:lnTo>
                  <a:pt x="2285056" y="38300"/>
                </a:lnTo>
                <a:lnTo>
                  <a:pt x="2285056" y="91110"/>
                </a:lnTo>
                <a:lnTo>
                  <a:pt x="2267204" y="91110"/>
                </a:lnTo>
                <a:lnTo>
                  <a:pt x="2267204" y="38300"/>
                </a:lnTo>
                <a:lnTo>
                  <a:pt x="2245613" y="38300"/>
                </a:lnTo>
                <a:close/>
                <a:moveTo>
                  <a:pt x="2172931" y="23569"/>
                </a:moveTo>
                <a:lnTo>
                  <a:pt x="2191663" y="23569"/>
                </a:lnTo>
                <a:lnTo>
                  <a:pt x="2191663" y="49777"/>
                </a:lnTo>
                <a:lnTo>
                  <a:pt x="2196940" y="49777"/>
                </a:lnTo>
                <a:lnTo>
                  <a:pt x="2215320" y="23569"/>
                </a:lnTo>
                <a:lnTo>
                  <a:pt x="2237306" y="23569"/>
                </a:lnTo>
                <a:lnTo>
                  <a:pt x="2213429" y="57076"/>
                </a:lnTo>
                <a:lnTo>
                  <a:pt x="2237570" y="91110"/>
                </a:lnTo>
                <a:lnTo>
                  <a:pt x="2215320" y="91110"/>
                </a:lnTo>
                <a:lnTo>
                  <a:pt x="2198655" y="67146"/>
                </a:lnTo>
                <a:lnTo>
                  <a:pt x="2191663" y="67146"/>
                </a:lnTo>
                <a:lnTo>
                  <a:pt x="2191663" y="91110"/>
                </a:lnTo>
                <a:lnTo>
                  <a:pt x="2172931" y="91110"/>
                </a:lnTo>
                <a:close/>
                <a:moveTo>
                  <a:pt x="1868131" y="23569"/>
                </a:moveTo>
                <a:lnTo>
                  <a:pt x="1927186" y="23569"/>
                </a:lnTo>
                <a:lnTo>
                  <a:pt x="1927186" y="91110"/>
                </a:lnTo>
                <a:lnTo>
                  <a:pt x="1909289" y="91110"/>
                </a:lnTo>
                <a:lnTo>
                  <a:pt x="1909289" y="38300"/>
                </a:lnTo>
                <a:lnTo>
                  <a:pt x="1885808" y="38300"/>
                </a:lnTo>
                <a:lnTo>
                  <a:pt x="1885808" y="91110"/>
                </a:lnTo>
                <a:lnTo>
                  <a:pt x="1868131" y="91110"/>
                </a:lnTo>
                <a:close/>
                <a:moveTo>
                  <a:pt x="1772881" y="23569"/>
                </a:moveTo>
                <a:lnTo>
                  <a:pt x="1780840" y="23569"/>
                </a:lnTo>
                <a:lnTo>
                  <a:pt x="1790778" y="23569"/>
                </a:lnTo>
                <a:lnTo>
                  <a:pt x="1795043" y="23569"/>
                </a:lnTo>
                <a:lnTo>
                  <a:pt x="1812808" y="70399"/>
                </a:lnTo>
                <a:lnTo>
                  <a:pt x="1831100" y="23569"/>
                </a:lnTo>
                <a:lnTo>
                  <a:pt x="1835761" y="23569"/>
                </a:lnTo>
                <a:lnTo>
                  <a:pt x="1845347" y="23569"/>
                </a:lnTo>
                <a:lnTo>
                  <a:pt x="1853438" y="23569"/>
                </a:lnTo>
                <a:lnTo>
                  <a:pt x="1853438" y="91110"/>
                </a:lnTo>
                <a:lnTo>
                  <a:pt x="1835761" y="91110"/>
                </a:lnTo>
                <a:lnTo>
                  <a:pt x="1835761" y="48150"/>
                </a:lnTo>
                <a:lnTo>
                  <a:pt x="1819008" y="91110"/>
                </a:lnTo>
                <a:lnTo>
                  <a:pt x="1806564" y="91110"/>
                </a:lnTo>
                <a:lnTo>
                  <a:pt x="1790778" y="49662"/>
                </a:lnTo>
                <a:lnTo>
                  <a:pt x="1790778" y="91110"/>
                </a:lnTo>
                <a:lnTo>
                  <a:pt x="1772881" y="91110"/>
                </a:lnTo>
                <a:close/>
                <a:moveTo>
                  <a:pt x="1449031" y="23569"/>
                </a:moveTo>
                <a:lnTo>
                  <a:pt x="1466928" y="23569"/>
                </a:lnTo>
                <a:lnTo>
                  <a:pt x="1466928" y="49865"/>
                </a:lnTo>
                <a:lnTo>
                  <a:pt x="1490013" y="49865"/>
                </a:lnTo>
                <a:lnTo>
                  <a:pt x="1490013" y="23569"/>
                </a:lnTo>
                <a:lnTo>
                  <a:pt x="1507778" y="23569"/>
                </a:lnTo>
                <a:lnTo>
                  <a:pt x="1507778" y="91110"/>
                </a:lnTo>
                <a:lnTo>
                  <a:pt x="1490013" y="91110"/>
                </a:lnTo>
                <a:lnTo>
                  <a:pt x="1490013" y="64595"/>
                </a:lnTo>
                <a:lnTo>
                  <a:pt x="1466928" y="64595"/>
                </a:lnTo>
                <a:lnTo>
                  <a:pt x="1466928" y="91110"/>
                </a:lnTo>
                <a:lnTo>
                  <a:pt x="1449031" y="91110"/>
                </a:lnTo>
                <a:close/>
                <a:moveTo>
                  <a:pt x="1134707" y="23569"/>
                </a:moveTo>
                <a:lnTo>
                  <a:pt x="1152603" y="23569"/>
                </a:lnTo>
                <a:lnTo>
                  <a:pt x="1152603" y="66398"/>
                </a:lnTo>
                <a:lnTo>
                  <a:pt x="1176920" y="23569"/>
                </a:lnTo>
                <a:lnTo>
                  <a:pt x="1195388" y="23569"/>
                </a:lnTo>
                <a:lnTo>
                  <a:pt x="1195388" y="91110"/>
                </a:lnTo>
                <a:lnTo>
                  <a:pt x="1177535" y="91110"/>
                </a:lnTo>
                <a:lnTo>
                  <a:pt x="1177535" y="48150"/>
                </a:lnTo>
                <a:lnTo>
                  <a:pt x="1153307" y="91110"/>
                </a:lnTo>
                <a:lnTo>
                  <a:pt x="1134707" y="91110"/>
                </a:lnTo>
                <a:close/>
                <a:moveTo>
                  <a:pt x="1058507" y="23569"/>
                </a:moveTo>
                <a:lnTo>
                  <a:pt x="1076403" y="23569"/>
                </a:lnTo>
                <a:lnTo>
                  <a:pt x="1076403" y="66398"/>
                </a:lnTo>
                <a:lnTo>
                  <a:pt x="1100719" y="23569"/>
                </a:lnTo>
                <a:lnTo>
                  <a:pt x="1119188" y="23569"/>
                </a:lnTo>
                <a:lnTo>
                  <a:pt x="1119188" y="91110"/>
                </a:lnTo>
                <a:lnTo>
                  <a:pt x="1101335" y="91110"/>
                </a:lnTo>
                <a:lnTo>
                  <a:pt x="1101335" y="48150"/>
                </a:lnTo>
                <a:lnTo>
                  <a:pt x="1077107" y="91110"/>
                </a:lnTo>
                <a:lnTo>
                  <a:pt x="1058507" y="91110"/>
                </a:lnTo>
                <a:close/>
                <a:moveTo>
                  <a:pt x="982307" y="23569"/>
                </a:moveTo>
                <a:lnTo>
                  <a:pt x="1000203" y="23569"/>
                </a:lnTo>
                <a:lnTo>
                  <a:pt x="1000203" y="49865"/>
                </a:lnTo>
                <a:lnTo>
                  <a:pt x="1023288" y="49865"/>
                </a:lnTo>
                <a:lnTo>
                  <a:pt x="1023288" y="23569"/>
                </a:lnTo>
                <a:lnTo>
                  <a:pt x="1041053" y="23569"/>
                </a:lnTo>
                <a:lnTo>
                  <a:pt x="1041053" y="91110"/>
                </a:lnTo>
                <a:lnTo>
                  <a:pt x="1023288" y="91110"/>
                </a:lnTo>
                <a:lnTo>
                  <a:pt x="1023288" y="64595"/>
                </a:lnTo>
                <a:lnTo>
                  <a:pt x="1000203" y="64595"/>
                </a:lnTo>
                <a:lnTo>
                  <a:pt x="1000203" y="91110"/>
                </a:lnTo>
                <a:lnTo>
                  <a:pt x="982307" y="91110"/>
                </a:lnTo>
                <a:close/>
                <a:moveTo>
                  <a:pt x="829907" y="23569"/>
                </a:moveTo>
                <a:lnTo>
                  <a:pt x="888961" y="23569"/>
                </a:lnTo>
                <a:lnTo>
                  <a:pt x="888961" y="91110"/>
                </a:lnTo>
                <a:lnTo>
                  <a:pt x="871064" y="91110"/>
                </a:lnTo>
                <a:lnTo>
                  <a:pt x="871064" y="38300"/>
                </a:lnTo>
                <a:lnTo>
                  <a:pt x="847583" y="38300"/>
                </a:lnTo>
                <a:lnTo>
                  <a:pt x="847583" y="91110"/>
                </a:lnTo>
                <a:lnTo>
                  <a:pt x="829907" y="91110"/>
                </a:lnTo>
                <a:close/>
                <a:moveTo>
                  <a:pt x="734656" y="23569"/>
                </a:moveTo>
                <a:lnTo>
                  <a:pt x="742615" y="23569"/>
                </a:lnTo>
                <a:lnTo>
                  <a:pt x="752553" y="23569"/>
                </a:lnTo>
                <a:lnTo>
                  <a:pt x="756818" y="23569"/>
                </a:lnTo>
                <a:lnTo>
                  <a:pt x="774583" y="70399"/>
                </a:lnTo>
                <a:lnTo>
                  <a:pt x="792875" y="23569"/>
                </a:lnTo>
                <a:lnTo>
                  <a:pt x="797536" y="23569"/>
                </a:lnTo>
                <a:lnTo>
                  <a:pt x="807122" y="23569"/>
                </a:lnTo>
                <a:lnTo>
                  <a:pt x="815213" y="23569"/>
                </a:lnTo>
                <a:lnTo>
                  <a:pt x="815213" y="91110"/>
                </a:lnTo>
                <a:lnTo>
                  <a:pt x="797536" y="91110"/>
                </a:lnTo>
                <a:lnTo>
                  <a:pt x="797536" y="48150"/>
                </a:lnTo>
                <a:lnTo>
                  <a:pt x="780783" y="91110"/>
                </a:lnTo>
                <a:lnTo>
                  <a:pt x="768339" y="91110"/>
                </a:lnTo>
                <a:lnTo>
                  <a:pt x="752553" y="49662"/>
                </a:lnTo>
                <a:lnTo>
                  <a:pt x="752553" y="91110"/>
                </a:lnTo>
                <a:lnTo>
                  <a:pt x="734656" y="91110"/>
                </a:lnTo>
                <a:close/>
                <a:moveTo>
                  <a:pt x="582256" y="23569"/>
                </a:moveTo>
                <a:lnTo>
                  <a:pt x="600989" y="23569"/>
                </a:lnTo>
                <a:lnTo>
                  <a:pt x="600989" y="49777"/>
                </a:lnTo>
                <a:lnTo>
                  <a:pt x="606265" y="49777"/>
                </a:lnTo>
                <a:lnTo>
                  <a:pt x="624645" y="23569"/>
                </a:lnTo>
                <a:lnTo>
                  <a:pt x="646631" y="23569"/>
                </a:lnTo>
                <a:lnTo>
                  <a:pt x="622755" y="57076"/>
                </a:lnTo>
                <a:lnTo>
                  <a:pt x="646895" y="91110"/>
                </a:lnTo>
                <a:lnTo>
                  <a:pt x="624645" y="91110"/>
                </a:lnTo>
                <a:lnTo>
                  <a:pt x="607980" y="67146"/>
                </a:lnTo>
                <a:lnTo>
                  <a:pt x="600989" y="67146"/>
                </a:lnTo>
                <a:lnTo>
                  <a:pt x="600989" y="91110"/>
                </a:lnTo>
                <a:lnTo>
                  <a:pt x="582256" y="91110"/>
                </a:lnTo>
                <a:close/>
                <a:moveTo>
                  <a:pt x="472117" y="23569"/>
                </a:moveTo>
                <a:lnTo>
                  <a:pt x="491816" y="23569"/>
                </a:lnTo>
                <a:lnTo>
                  <a:pt x="505799" y="73170"/>
                </a:lnTo>
                <a:lnTo>
                  <a:pt x="506503" y="73170"/>
                </a:lnTo>
                <a:lnTo>
                  <a:pt x="520618" y="23569"/>
                </a:lnTo>
                <a:lnTo>
                  <a:pt x="540449" y="23657"/>
                </a:lnTo>
                <a:lnTo>
                  <a:pt x="514198" y="98410"/>
                </a:lnTo>
                <a:cubicBezTo>
                  <a:pt x="512938" y="102015"/>
                  <a:pt x="511230" y="105159"/>
                  <a:pt x="509075" y="107842"/>
                </a:cubicBezTo>
                <a:cubicBezTo>
                  <a:pt x="506921" y="110524"/>
                  <a:pt x="504202" y="112605"/>
                  <a:pt x="500919" y="114086"/>
                </a:cubicBezTo>
                <a:cubicBezTo>
                  <a:pt x="497635" y="115566"/>
                  <a:pt x="493678" y="116306"/>
                  <a:pt x="489046" y="116306"/>
                </a:cubicBezTo>
                <a:cubicBezTo>
                  <a:pt x="486672" y="116306"/>
                  <a:pt x="484451" y="116123"/>
                  <a:pt x="482384" y="115757"/>
                </a:cubicBezTo>
                <a:cubicBezTo>
                  <a:pt x="480318" y="115390"/>
                  <a:pt x="478610" y="114943"/>
                  <a:pt x="477262" y="114415"/>
                </a:cubicBezTo>
                <a:lnTo>
                  <a:pt x="481483" y="100388"/>
                </a:lnTo>
                <a:cubicBezTo>
                  <a:pt x="484795" y="101414"/>
                  <a:pt x="487588" y="101685"/>
                  <a:pt x="489860" y="101202"/>
                </a:cubicBezTo>
                <a:cubicBezTo>
                  <a:pt x="492131" y="100718"/>
                  <a:pt x="493927" y="98952"/>
                  <a:pt x="495246" y="95903"/>
                </a:cubicBezTo>
                <a:lnTo>
                  <a:pt x="496345" y="93045"/>
                </a:lnTo>
                <a:close/>
                <a:moveTo>
                  <a:pt x="401281" y="23569"/>
                </a:moveTo>
                <a:lnTo>
                  <a:pt x="460336" y="23569"/>
                </a:lnTo>
                <a:lnTo>
                  <a:pt x="460336" y="91110"/>
                </a:lnTo>
                <a:lnTo>
                  <a:pt x="442439" y="91110"/>
                </a:lnTo>
                <a:lnTo>
                  <a:pt x="442439" y="38300"/>
                </a:lnTo>
                <a:lnTo>
                  <a:pt x="418958" y="38300"/>
                </a:lnTo>
                <a:lnTo>
                  <a:pt x="418958" y="91110"/>
                </a:lnTo>
                <a:lnTo>
                  <a:pt x="401281" y="91110"/>
                </a:lnTo>
                <a:close/>
                <a:moveTo>
                  <a:pt x="325081" y="23569"/>
                </a:moveTo>
                <a:lnTo>
                  <a:pt x="384136" y="23569"/>
                </a:lnTo>
                <a:lnTo>
                  <a:pt x="384136" y="91110"/>
                </a:lnTo>
                <a:lnTo>
                  <a:pt x="366239" y="91110"/>
                </a:lnTo>
                <a:lnTo>
                  <a:pt x="366239" y="38300"/>
                </a:lnTo>
                <a:lnTo>
                  <a:pt x="342758" y="38300"/>
                </a:lnTo>
                <a:lnTo>
                  <a:pt x="342758" y="91110"/>
                </a:lnTo>
                <a:lnTo>
                  <a:pt x="325081" y="91110"/>
                </a:lnTo>
                <a:close/>
                <a:moveTo>
                  <a:pt x="243517" y="23569"/>
                </a:moveTo>
                <a:lnTo>
                  <a:pt x="263216" y="23569"/>
                </a:lnTo>
                <a:lnTo>
                  <a:pt x="277199" y="73170"/>
                </a:lnTo>
                <a:lnTo>
                  <a:pt x="277903" y="73170"/>
                </a:lnTo>
                <a:lnTo>
                  <a:pt x="292018" y="23569"/>
                </a:lnTo>
                <a:lnTo>
                  <a:pt x="311849" y="23657"/>
                </a:lnTo>
                <a:lnTo>
                  <a:pt x="285598" y="98410"/>
                </a:lnTo>
                <a:cubicBezTo>
                  <a:pt x="284338" y="102015"/>
                  <a:pt x="282630" y="105159"/>
                  <a:pt x="280475" y="107842"/>
                </a:cubicBezTo>
                <a:cubicBezTo>
                  <a:pt x="278321" y="110524"/>
                  <a:pt x="275602" y="112605"/>
                  <a:pt x="272319" y="114086"/>
                </a:cubicBezTo>
                <a:cubicBezTo>
                  <a:pt x="269035" y="115566"/>
                  <a:pt x="265078" y="116306"/>
                  <a:pt x="260446" y="116306"/>
                </a:cubicBezTo>
                <a:cubicBezTo>
                  <a:pt x="258072" y="116306"/>
                  <a:pt x="255851" y="116123"/>
                  <a:pt x="253784" y="115757"/>
                </a:cubicBezTo>
                <a:cubicBezTo>
                  <a:pt x="251718" y="115390"/>
                  <a:pt x="250010" y="114943"/>
                  <a:pt x="248662" y="114415"/>
                </a:cubicBezTo>
                <a:lnTo>
                  <a:pt x="252883" y="100388"/>
                </a:lnTo>
                <a:cubicBezTo>
                  <a:pt x="256196" y="101414"/>
                  <a:pt x="258988" y="101685"/>
                  <a:pt x="261260" y="101202"/>
                </a:cubicBezTo>
                <a:cubicBezTo>
                  <a:pt x="263531" y="100718"/>
                  <a:pt x="265327" y="98952"/>
                  <a:pt x="266646" y="95903"/>
                </a:cubicBezTo>
                <a:lnTo>
                  <a:pt x="267745" y="93045"/>
                </a:lnTo>
                <a:close/>
                <a:moveTo>
                  <a:pt x="115532" y="23569"/>
                </a:moveTo>
                <a:lnTo>
                  <a:pt x="161790" y="23569"/>
                </a:lnTo>
                <a:lnTo>
                  <a:pt x="161790" y="38300"/>
                </a:lnTo>
                <a:lnTo>
                  <a:pt x="133736" y="38300"/>
                </a:lnTo>
                <a:lnTo>
                  <a:pt x="133736" y="91110"/>
                </a:lnTo>
                <a:lnTo>
                  <a:pt x="115532" y="91110"/>
                </a:lnTo>
                <a:close/>
                <a:moveTo>
                  <a:pt x="2622548" y="22690"/>
                </a:moveTo>
                <a:cubicBezTo>
                  <a:pt x="2629378" y="22690"/>
                  <a:pt x="2635278" y="24148"/>
                  <a:pt x="2640247" y="27065"/>
                </a:cubicBezTo>
                <a:cubicBezTo>
                  <a:pt x="2645215" y="29982"/>
                  <a:pt x="2649048" y="34057"/>
                  <a:pt x="2651745" y="39289"/>
                </a:cubicBezTo>
                <a:cubicBezTo>
                  <a:pt x="2654442" y="44522"/>
                  <a:pt x="2655791" y="50627"/>
                  <a:pt x="2655791" y="57604"/>
                </a:cubicBezTo>
                <a:cubicBezTo>
                  <a:pt x="2655791" y="64522"/>
                  <a:pt x="2654442" y="70597"/>
                  <a:pt x="2651745" y="75830"/>
                </a:cubicBezTo>
                <a:cubicBezTo>
                  <a:pt x="2649048" y="81063"/>
                  <a:pt x="2645215" y="85137"/>
                  <a:pt x="2640247" y="88054"/>
                </a:cubicBezTo>
                <a:cubicBezTo>
                  <a:pt x="2635278" y="90971"/>
                  <a:pt x="2629378" y="92429"/>
                  <a:pt x="2622548" y="92429"/>
                </a:cubicBezTo>
                <a:cubicBezTo>
                  <a:pt x="2615717" y="92429"/>
                  <a:pt x="2609818" y="90971"/>
                  <a:pt x="2604849" y="88054"/>
                </a:cubicBezTo>
                <a:cubicBezTo>
                  <a:pt x="2599880" y="85137"/>
                  <a:pt x="2596047" y="81063"/>
                  <a:pt x="2593350" y="75830"/>
                </a:cubicBezTo>
                <a:cubicBezTo>
                  <a:pt x="2590653" y="70597"/>
                  <a:pt x="2589305" y="64522"/>
                  <a:pt x="2589305" y="57604"/>
                </a:cubicBezTo>
                <a:cubicBezTo>
                  <a:pt x="2589305" y="50627"/>
                  <a:pt x="2590653" y="44522"/>
                  <a:pt x="2593350" y="39289"/>
                </a:cubicBezTo>
                <a:cubicBezTo>
                  <a:pt x="2596047" y="34057"/>
                  <a:pt x="2599880" y="29982"/>
                  <a:pt x="2604849" y="27065"/>
                </a:cubicBezTo>
                <a:cubicBezTo>
                  <a:pt x="2609818" y="24148"/>
                  <a:pt x="2615717" y="22690"/>
                  <a:pt x="2622548" y="22690"/>
                </a:cubicBezTo>
                <a:close/>
                <a:moveTo>
                  <a:pt x="2126764" y="22690"/>
                </a:moveTo>
                <a:cubicBezTo>
                  <a:pt x="2131220" y="22690"/>
                  <a:pt x="2135375" y="23401"/>
                  <a:pt x="2139230" y="24823"/>
                </a:cubicBezTo>
                <a:cubicBezTo>
                  <a:pt x="2143085" y="26244"/>
                  <a:pt x="2146456" y="28377"/>
                  <a:pt x="2149344" y="31220"/>
                </a:cubicBezTo>
                <a:cubicBezTo>
                  <a:pt x="2152231" y="34064"/>
                  <a:pt x="2154481" y="37633"/>
                  <a:pt x="2156093" y="41928"/>
                </a:cubicBezTo>
                <a:cubicBezTo>
                  <a:pt x="2157706" y="46222"/>
                  <a:pt x="2158512" y="51242"/>
                  <a:pt x="2158512" y="56988"/>
                </a:cubicBezTo>
                <a:lnTo>
                  <a:pt x="2158512" y="62133"/>
                </a:lnTo>
                <a:lnTo>
                  <a:pt x="2112517" y="62133"/>
                </a:lnTo>
                <a:lnTo>
                  <a:pt x="2112517" y="62177"/>
                </a:lnTo>
                <a:cubicBezTo>
                  <a:pt x="2112517" y="65519"/>
                  <a:pt x="2113140" y="68406"/>
                  <a:pt x="2114386" y="70839"/>
                </a:cubicBezTo>
                <a:cubicBezTo>
                  <a:pt x="2115632" y="73272"/>
                  <a:pt x="2117398" y="75148"/>
                  <a:pt x="2119685" y="76468"/>
                </a:cubicBezTo>
                <a:cubicBezTo>
                  <a:pt x="2121971" y="77787"/>
                  <a:pt x="2124683" y="78446"/>
                  <a:pt x="2127819" y="78446"/>
                </a:cubicBezTo>
                <a:cubicBezTo>
                  <a:pt x="2129901" y="78446"/>
                  <a:pt x="2131806" y="78153"/>
                  <a:pt x="2133536" y="77567"/>
                </a:cubicBezTo>
                <a:cubicBezTo>
                  <a:pt x="2135265" y="76981"/>
                  <a:pt x="2136746" y="76101"/>
                  <a:pt x="2137977" y="74929"/>
                </a:cubicBezTo>
                <a:cubicBezTo>
                  <a:pt x="2139208" y="73756"/>
                  <a:pt x="2140146" y="72320"/>
                  <a:pt x="2140791" y="70619"/>
                </a:cubicBezTo>
                <a:lnTo>
                  <a:pt x="2158116" y="71763"/>
                </a:lnTo>
                <a:cubicBezTo>
                  <a:pt x="2157237" y="75925"/>
                  <a:pt x="2155441" y="79553"/>
                  <a:pt x="2152729" y="82646"/>
                </a:cubicBezTo>
                <a:cubicBezTo>
                  <a:pt x="2150018" y="85738"/>
                  <a:pt x="2146529" y="88142"/>
                  <a:pt x="2142264" y="89857"/>
                </a:cubicBezTo>
                <a:cubicBezTo>
                  <a:pt x="2137999" y="91572"/>
                  <a:pt x="2133081" y="92429"/>
                  <a:pt x="2127511" y="92429"/>
                </a:cubicBezTo>
                <a:cubicBezTo>
                  <a:pt x="2120564" y="92429"/>
                  <a:pt x="2114591" y="91015"/>
                  <a:pt x="2109593" y="88186"/>
                </a:cubicBezTo>
                <a:cubicBezTo>
                  <a:pt x="2104595" y="85357"/>
                  <a:pt x="2100747" y="81341"/>
                  <a:pt x="2098051" y="76138"/>
                </a:cubicBezTo>
                <a:cubicBezTo>
                  <a:pt x="2095353" y="70934"/>
                  <a:pt x="2094005" y="64771"/>
                  <a:pt x="2094005" y="57648"/>
                </a:cubicBezTo>
                <a:cubicBezTo>
                  <a:pt x="2094005" y="50700"/>
                  <a:pt x="2095353" y="44603"/>
                  <a:pt x="2098051" y="39355"/>
                </a:cubicBezTo>
                <a:cubicBezTo>
                  <a:pt x="2100747" y="34108"/>
                  <a:pt x="2104551" y="30019"/>
                  <a:pt x="2109461" y="27087"/>
                </a:cubicBezTo>
                <a:cubicBezTo>
                  <a:pt x="2114371" y="24156"/>
                  <a:pt x="2120139" y="22690"/>
                  <a:pt x="2126764" y="22690"/>
                </a:cubicBezTo>
                <a:close/>
                <a:moveTo>
                  <a:pt x="2051048" y="22690"/>
                </a:moveTo>
                <a:cubicBezTo>
                  <a:pt x="2057878" y="22690"/>
                  <a:pt x="2063778" y="24148"/>
                  <a:pt x="2068747" y="27065"/>
                </a:cubicBezTo>
                <a:cubicBezTo>
                  <a:pt x="2073715" y="29982"/>
                  <a:pt x="2077548" y="34057"/>
                  <a:pt x="2080245" y="39289"/>
                </a:cubicBezTo>
                <a:cubicBezTo>
                  <a:pt x="2082942" y="44522"/>
                  <a:pt x="2084291" y="50627"/>
                  <a:pt x="2084291" y="57604"/>
                </a:cubicBezTo>
                <a:cubicBezTo>
                  <a:pt x="2084291" y="64522"/>
                  <a:pt x="2082942" y="70597"/>
                  <a:pt x="2080245" y="75830"/>
                </a:cubicBezTo>
                <a:cubicBezTo>
                  <a:pt x="2077548" y="81063"/>
                  <a:pt x="2073715" y="85137"/>
                  <a:pt x="2068747" y="88054"/>
                </a:cubicBezTo>
                <a:cubicBezTo>
                  <a:pt x="2063778" y="90971"/>
                  <a:pt x="2057878" y="92429"/>
                  <a:pt x="2051048" y="92429"/>
                </a:cubicBezTo>
                <a:cubicBezTo>
                  <a:pt x="2044217" y="92429"/>
                  <a:pt x="2038318" y="90971"/>
                  <a:pt x="2033349" y="88054"/>
                </a:cubicBezTo>
                <a:cubicBezTo>
                  <a:pt x="2028380" y="85137"/>
                  <a:pt x="2024547" y="81063"/>
                  <a:pt x="2021851" y="75830"/>
                </a:cubicBezTo>
                <a:cubicBezTo>
                  <a:pt x="2019153" y="70597"/>
                  <a:pt x="2017805" y="64522"/>
                  <a:pt x="2017805" y="57604"/>
                </a:cubicBezTo>
                <a:cubicBezTo>
                  <a:pt x="2017805" y="50627"/>
                  <a:pt x="2019153" y="44522"/>
                  <a:pt x="2021851" y="39289"/>
                </a:cubicBezTo>
                <a:cubicBezTo>
                  <a:pt x="2024547" y="34057"/>
                  <a:pt x="2028380" y="29982"/>
                  <a:pt x="2033349" y="27065"/>
                </a:cubicBezTo>
                <a:cubicBezTo>
                  <a:pt x="2038318" y="24148"/>
                  <a:pt x="2044217" y="22690"/>
                  <a:pt x="2051048" y="22690"/>
                </a:cubicBezTo>
                <a:close/>
                <a:moveTo>
                  <a:pt x="1982851" y="22690"/>
                </a:moveTo>
                <a:cubicBezTo>
                  <a:pt x="1987776" y="22690"/>
                  <a:pt x="1992319" y="23972"/>
                  <a:pt x="1996482" y="26537"/>
                </a:cubicBezTo>
                <a:cubicBezTo>
                  <a:pt x="2000645" y="29102"/>
                  <a:pt x="2003972" y="32957"/>
                  <a:pt x="2006464" y="38102"/>
                </a:cubicBezTo>
                <a:cubicBezTo>
                  <a:pt x="2008955" y="43247"/>
                  <a:pt x="2010201" y="49689"/>
                  <a:pt x="2010201" y="57428"/>
                </a:cubicBezTo>
                <a:cubicBezTo>
                  <a:pt x="2010201" y="64962"/>
                  <a:pt x="2008992" y="71316"/>
                  <a:pt x="2006573" y="76490"/>
                </a:cubicBezTo>
                <a:cubicBezTo>
                  <a:pt x="2004155" y="81664"/>
                  <a:pt x="2000872" y="85577"/>
                  <a:pt x="1996724" y="88230"/>
                </a:cubicBezTo>
                <a:cubicBezTo>
                  <a:pt x="1992576" y="90883"/>
                  <a:pt x="1987937" y="92210"/>
                  <a:pt x="1982807" y="92210"/>
                </a:cubicBezTo>
                <a:cubicBezTo>
                  <a:pt x="1979172" y="92210"/>
                  <a:pt x="1976087" y="91609"/>
                  <a:pt x="1973551" y="90407"/>
                </a:cubicBezTo>
                <a:cubicBezTo>
                  <a:pt x="1971015" y="89205"/>
                  <a:pt x="1968941" y="87688"/>
                  <a:pt x="1967329" y="85856"/>
                </a:cubicBezTo>
                <a:cubicBezTo>
                  <a:pt x="1965716" y="84023"/>
                  <a:pt x="1964485" y="82169"/>
                  <a:pt x="1963635" y="80293"/>
                </a:cubicBezTo>
                <a:lnTo>
                  <a:pt x="1963063" y="80293"/>
                </a:lnTo>
                <a:lnTo>
                  <a:pt x="1963063" y="116438"/>
                </a:lnTo>
                <a:lnTo>
                  <a:pt x="1944331" y="116438"/>
                </a:lnTo>
                <a:lnTo>
                  <a:pt x="1944331" y="23569"/>
                </a:lnTo>
                <a:lnTo>
                  <a:pt x="1962799" y="23569"/>
                </a:lnTo>
                <a:lnTo>
                  <a:pt x="1962799" y="34914"/>
                </a:lnTo>
                <a:lnTo>
                  <a:pt x="1963635" y="34914"/>
                </a:lnTo>
                <a:cubicBezTo>
                  <a:pt x="1964456" y="33097"/>
                  <a:pt x="1965650" y="31242"/>
                  <a:pt x="1967219" y="29352"/>
                </a:cubicBezTo>
                <a:cubicBezTo>
                  <a:pt x="1968787" y="27461"/>
                  <a:pt x="1970839" y="25878"/>
                  <a:pt x="1973375" y="24603"/>
                </a:cubicBezTo>
                <a:cubicBezTo>
                  <a:pt x="1975911" y="23327"/>
                  <a:pt x="1979069" y="22690"/>
                  <a:pt x="1982851" y="22690"/>
                </a:cubicBezTo>
                <a:close/>
                <a:moveTo>
                  <a:pt x="1735201" y="22690"/>
                </a:moveTo>
                <a:cubicBezTo>
                  <a:pt x="1740126" y="22690"/>
                  <a:pt x="1744669" y="23972"/>
                  <a:pt x="1748832" y="26537"/>
                </a:cubicBezTo>
                <a:cubicBezTo>
                  <a:pt x="1752995" y="29102"/>
                  <a:pt x="1756322" y="32957"/>
                  <a:pt x="1758814" y="38102"/>
                </a:cubicBezTo>
                <a:cubicBezTo>
                  <a:pt x="1761305" y="43247"/>
                  <a:pt x="1762551" y="49689"/>
                  <a:pt x="1762551" y="57428"/>
                </a:cubicBezTo>
                <a:cubicBezTo>
                  <a:pt x="1762551" y="64962"/>
                  <a:pt x="1761342" y="71316"/>
                  <a:pt x="1758924" y="76490"/>
                </a:cubicBezTo>
                <a:cubicBezTo>
                  <a:pt x="1756505" y="81664"/>
                  <a:pt x="1753222" y="85577"/>
                  <a:pt x="1749074" y="88230"/>
                </a:cubicBezTo>
                <a:cubicBezTo>
                  <a:pt x="1744926" y="90883"/>
                  <a:pt x="1740287" y="92210"/>
                  <a:pt x="1735157" y="92210"/>
                </a:cubicBezTo>
                <a:cubicBezTo>
                  <a:pt x="1731522" y="92210"/>
                  <a:pt x="1728437" y="91609"/>
                  <a:pt x="1725901" y="90407"/>
                </a:cubicBezTo>
                <a:cubicBezTo>
                  <a:pt x="1723365" y="89205"/>
                  <a:pt x="1721291" y="87688"/>
                  <a:pt x="1719679" y="85856"/>
                </a:cubicBezTo>
                <a:cubicBezTo>
                  <a:pt x="1718066" y="84023"/>
                  <a:pt x="1716835" y="82169"/>
                  <a:pt x="1715985" y="80293"/>
                </a:cubicBezTo>
                <a:lnTo>
                  <a:pt x="1715413" y="80293"/>
                </a:lnTo>
                <a:lnTo>
                  <a:pt x="1715413" y="116438"/>
                </a:lnTo>
                <a:lnTo>
                  <a:pt x="1696681" y="116438"/>
                </a:lnTo>
                <a:lnTo>
                  <a:pt x="1696681" y="23569"/>
                </a:lnTo>
                <a:lnTo>
                  <a:pt x="1715149" y="23569"/>
                </a:lnTo>
                <a:lnTo>
                  <a:pt x="1715149" y="34914"/>
                </a:lnTo>
                <a:lnTo>
                  <a:pt x="1715985" y="34914"/>
                </a:lnTo>
                <a:cubicBezTo>
                  <a:pt x="1716806" y="33097"/>
                  <a:pt x="1718000" y="31242"/>
                  <a:pt x="1719569" y="29352"/>
                </a:cubicBezTo>
                <a:cubicBezTo>
                  <a:pt x="1721137" y="27461"/>
                  <a:pt x="1723189" y="25878"/>
                  <a:pt x="1725725" y="24603"/>
                </a:cubicBezTo>
                <a:cubicBezTo>
                  <a:pt x="1728261" y="23327"/>
                  <a:pt x="1731419" y="22690"/>
                  <a:pt x="1735201" y="22690"/>
                </a:cubicBezTo>
                <a:close/>
                <a:moveTo>
                  <a:pt x="1650998" y="22690"/>
                </a:moveTo>
                <a:cubicBezTo>
                  <a:pt x="1657828" y="22690"/>
                  <a:pt x="1663728" y="24148"/>
                  <a:pt x="1668697" y="27065"/>
                </a:cubicBezTo>
                <a:cubicBezTo>
                  <a:pt x="1673665" y="29982"/>
                  <a:pt x="1677498" y="34057"/>
                  <a:pt x="1680195" y="39289"/>
                </a:cubicBezTo>
                <a:cubicBezTo>
                  <a:pt x="1682892" y="44522"/>
                  <a:pt x="1684241" y="50627"/>
                  <a:pt x="1684241" y="57604"/>
                </a:cubicBezTo>
                <a:cubicBezTo>
                  <a:pt x="1684241" y="64522"/>
                  <a:pt x="1682892" y="70597"/>
                  <a:pt x="1680195" y="75830"/>
                </a:cubicBezTo>
                <a:cubicBezTo>
                  <a:pt x="1677498" y="81063"/>
                  <a:pt x="1673665" y="85137"/>
                  <a:pt x="1668697" y="88054"/>
                </a:cubicBezTo>
                <a:cubicBezTo>
                  <a:pt x="1663728" y="90971"/>
                  <a:pt x="1657828" y="92429"/>
                  <a:pt x="1650998" y="92429"/>
                </a:cubicBezTo>
                <a:cubicBezTo>
                  <a:pt x="1644167" y="92429"/>
                  <a:pt x="1638268" y="90971"/>
                  <a:pt x="1633299" y="88054"/>
                </a:cubicBezTo>
                <a:cubicBezTo>
                  <a:pt x="1628330" y="85137"/>
                  <a:pt x="1624497" y="81063"/>
                  <a:pt x="1621801" y="75830"/>
                </a:cubicBezTo>
                <a:cubicBezTo>
                  <a:pt x="1619103" y="70597"/>
                  <a:pt x="1617755" y="64522"/>
                  <a:pt x="1617755" y="57604"/>
                </a:cubicBezTo>
                <a:cubicBezTo>
                  <a:pt x="1617755" y="50627"/>
                  <a:pt x="1619103" y="44522"/>
                  <a:pt x="1621801" y="39289"/>
                </a:cubicBezTo>
                <a:cubicBezTo>
                  <a:pt x="1624497" y="34057"/>
                  <a:pt x="1628330" y="29982"/>
                  <a:pt x="1633299" y="27065"/>
                </a:cubicBezTo>
                <a:cubicBezTo>
                  <a:pt x="1638268" y="24148"/>
                  <a:pt x="1644167" y="22690"/>
                  <a:pt x="1650998" y="22690"/>
                </a:cubicBezTo>
                <a:close/>
                <a:moveTo>
                  <a:pt x="934732" y="22690"/>
                </a:moveTo>
                <a:cubicBezTo>
                  <a:pt x="938485" y="22690"/>
                  <a:pt x="942083" y="23130"/>
                  <a:pt x="945527" y="24009"/>
                </a:cubicBezTo>
                <a:cubicBezTo>
                  <a:pt x="948972" y="24888"/>
                  <a:pt x="952035" y="26252"/>
                  <a:pt x="954717" y="28098"/>
                </a:cubicBezTo>
                <a:cubicBezTo>
                  <a:pt x="957400" y="29945"/>
                  <a:pt x="959518" y="32312"/>
                  <a:pt x="961071" y="35200"/>
                </a:cubicBezTo>
                <a:cubicBezTo>
                  <a:pt x="962625" y="38087"/>
                  <a:pt x="963402" y="41539"/>
                  <a:pt x="963402" y="45555"/>
                </a:cubicBezTo>
                <a:lnTo>
                  <a:pt x="963402" y="91110"/>
                </a:lnTo>
                <a:lnTo>
                  <a:pt x="945637" y="91110"/>
                </a:lnTo>
                <a:lnTo>
                  <a:pt x="945637" y="81744"/>
                </a:lnTo>
                <a:lnTo>
                  <a:pt x="945110" y="81744"/>
                </a:lnTo>
                <a:cubicBezTo>
                  <a:pt x="944025" y="83855"/>
                  <a:pt x="942574" y="85709"/>
                  <a:pt x="940756" y="87307"/>
                </a:cubicBezTo>
                <a:cubicBezTo>
                  <a:pt x="938939" y="88904"/>
                  <a:pt x="936755" y="90150"/>
                  <a:pt x="934205" y="91044"/>
                </a:cubicBezTo>
                <a:cubicBezTo>
                  <a:pt x="931654" y="91938"/>
                  <a:pt x="928708" y="92385"/>
                  <a:pt x="925366" y="92385"/>
                </a:cubicBezTo>
                <a:cubicBezTo>
                  <a:pt x="921057" y="92385"/>
                  <a:pt x="917217" y="91631"/>
                  <a:pt x="913846" y="90121"/>
                </a:cubicBezTo>
                <a:cubicBezTo>
                  <a:pt x="910474" y="88611"/>
                  <a:pt x="907814" y="86369"/>
                  <a:pt x="905865" y="83393"/>
                </a:cubicBezTo>
                <a:cubicBezTo>
                  <a:pt x="903915" y="80418"/>
                  <a:pt x="902941" y="76702"/>
                  <a:pt x="902941" y="72246"/>
                </a:cubicBezTo>
                <a:cubicBezTo>
                  <a:pt x="902941" y="68494"/>
                  <a:pt x="903629" y="65343"/>
                  <a:pt x="905007" y="62792"/>
                </a:cubicBezTo>
                <a:cubicBezTo>
                  <a:pt x="906385" y="60242"/>
                  <a:pt x="908261" y="58190"/>
                  <a:pt x="910635" y="56636"/>
                </a:cubicBezTo>
                <a:cubicBezTo>
                  <a:pt x="913010" y="55083"/>
                  <a:pt x="915714" y="53910"/>
                  <a:pt x="918748" y="53118"/>
                </a:cubicBezTo>
                <a:cubicBezTo>
                  <a:pt x="921782" y="52327"/>
                  <a:pt x="924970" y="51770"/>
                  <a:pt x="928312" y="51448"/>
                </a:cubicBezTo>
                <a:cubicBezTo>
                  <a:pt x="932240" y="51037"/>
                  <a:pt x="935406" y="50649"/>
                  <a:pt x="937810" y="50282"/>
                </a:cubicBezTo>
                <a:cubicBezTo>
                  <a:pt x="940214" y="49916"/>
                  <a:pt x="941958" y="49366"/>
                  <a:pt x="943043" y="48633"/>
                </a:cubicBezTo>
                <a:cubicBezTo>
                  <a:pt x="944128" y="47900"/>
                  <a:pt x="944670" y="46816"/>
                  <a:pt x="944670" y="45379"/>
                </a:cubicBezTo>
                <a:lnTo>
                  <a:pt x="944670" y="45116"/>
                </a:lnTo>
                <a:cubicBezTo>
                  <a:pt x="944670" y="42331"/>
                  <a:pt x="943798" y="40176"/>
                  <a:pt x="942054" y="38652"/>
                </a:cubicBezTo>
                <a:cubicBezTo>
                  <a:pt x="940309" y="37127"/>
                  <a:pt x="937840" y="36365"/>
                  <a:pt x="934644" y="36365"/>
                </a:cubicBezTo>
                <a:cubicBezTo>
                  <a:pt x="931273" y="36365"/>
                  <a:pt x="928591" y="37105"/>
                  <a:pt x="926597" y="38586"/>
                </a:cubicBezTo>
                <a:cubicBezTo>
                  <a:pt x="924604" y="40066"/>
                  <a:pt x="923285" y="41920"/>
                  <a:pt x="922640" y="44148"/>
                </a:cubicBezTo>
                <a:lnTo>
                  <a:pt x="905315" y="42741"/>
                </a:lnTo>
                <a:cubicBezTo>
                  <a:pt x="906194" y="38637"/>
                  <a:pt x="907924" y="35083"/>
                  <a:pt x="910504" y="32078"/>
                </a:cubicBezTo>
                <a:cubicBezTo>
                  <a:pt x="913083" y="29073"/>
                  <a:pt x="916418" y="26757"/>
                  <a:pt x="920507" y="25130"/>
                </a:cubicBezTo>
                <a:cubicBezTo>
                  <a:pt x="924597" y="23503"/>
                  <a:pt x="929338" y="22690"/>
                  <a:pt x="934732" y="22690"/>
                </a:cubicBezTo>
                <a:close/>
                <a:moveTo>
                  <a:pt x="688973" y="22690"/>
                </a:moveTo>
                <a:cubicBezTo>
                  <a:pt x="695803" y="22690"/>
                  <a:pt x="701703" y="24148"/>
                  <a:pt x="706672" y="27065"/>
                </a:cubicBezTo>
                <a:cubicBezTo>
                  <a:pt x="711641" y="29982"/>
                  <a:pt x="715473" y="34057"/>
                  <a:pt x="718170" y="39289"/>
                </a:cubicBezTo>
                <a:cubicBezTo>
                  <a:pt x="720867" y="44522"/>
                  <a:pt x="722216" y="50627"/>
                  <a:pt x="722216" y="57604"/>
                </a:cubicBezTo>
                <a:cubicBezTo>
                  <a:pt x="722216" y="64522"/>
                  <a:pt x="720867" y="70597"/>
                  <a:pt x="718170" y="75830"/>
                </a:cubicBezTo>
                <a:cubicBezTo>
                  <a:pt x="715473" y="81063"/>
                  <a:pt x="711641" y="85137"/>
                  <a:pt x="706672" y="88054"/>
                </a:cubicBezTo>
                <a:cubicBezTo>
                  <a:pt x="701703" y="90971"/>
                  <a:pt x="695803" y="92429"/>
                  <a:pt x="688973" y="92429"/>
                </a:cubicBezTo>
                <a:cubicBezTo>
                  <a:pt x="682143" y="92429"/>
                  <a:pt x="676243" y="90971"/>
                  <a:pt x="671274" y="88054"/>
                </a:cubicBezTo>
                <a:cubicBezTo>
                  <a:pt x="666305" y="85137"/>
                  <a:pt x="662473" y="81063"/>
                  <a:pt x="659776" y="75830"/>
                </a:cubicBezTo>
                <a:cubicBezTo>
                  <a:pt x="657079" y="70597"/>
                  <a:pt x="655730" y="64522"/>
                  <a:pt x="655730" y="57604"/>
                </a:cubicBezTo>
                <a:cubicBezTo>
                  <a:pt x="655730" y="50627"/>
                  <a:pt x="657079" y="44522"/>
                  <a:pt x="659776" y="39289"/>
                </a:cubicBezTo>
                <a:cubicBezTo>
                  <a:pt x="662473" y="34057"/>
                  <a:pt x="666305" y="29982"/>
                  <a:pt x="671274" y="27065"/>
                </a:cubicBezTo>
                <a:cubicBezTo>
                  <a:pt x="676243" y="24148"/>
                  <a:pt x="682143" y="22690"/>
                  <a:pt x="688973" y="22690"/>
                </a:cubicBezTo>
                <a:close/>
                <a:moveTo>
                  <a:pt x="211201" y="22690"/>
                </a:moveTo>
                <a:cubicBezTo>
                  <a:pt x="216126" y="22690"/>
                  <a:pt x="220670" y="23972"/>
                  <a:pt x="224832" y="26537"/>
                </a:cubicBezTo>
                <a:cubicBezTo>
                  <a:pt x="228995" y="29102"/>
                  <a:pt x="232322" y="32957"/>
                  <a:pt x="234814" y="38102"/>
                </a:cubicBezTo>
                <a:cubicBezTo>
                  <a:pt x="237306" y="43247"/>
                  <a:pt x="238551" y="49689"/>
                  <a:pt x="238551" y="57428"/>
                </a:cubicBezTo>
                <a:cubicBezTo>
                  <a:pt x="238551" y="64962"/>
                  <a:pt x="237342" y="71316"/>
                  <a:pt x="234924" y="76490"/>
                </a:cubicBezTo>
                <a:cubicBezTo>
                  <a:pt x="232505" y="81664"/>
                  <a:pt x="229222" y="85577"/>
                  <a:pt x="225074" y="88230"/>
                </a:cubicBezTo>
                <a:cubicBezTo>
                  <a:pt x="220926" y="90883"/>
                  <a:pt x="216287" y="92210"/>
                  <a:pt x="211157" y="92210"/>
                </a:cubicBezTo>
                <a:cubicBezTo>
                  <a:pt x="207522" y="92210"/>
                  <a:pt x="204437" y="91609"/>
                  <a:pt x="201901" y="90407"/>
                </a:cubicBezTo>
                <a:cubicBezTo>
                  <a:pt x="199365" y="89205"/>
                  <a:pt x="197291" y="87688"/>
                  <a:pt x="195679" y="85856"/>
                </a:cubicBezTo>
                <a:cubicBezTo>
                  <a:pt x="194067" y="84023"/>
                  <a:pt x="192835" y="82169"/>
                  <a:pt x="191985" y="80293"/>
                </a:cubicBezTo>
                <a:lnTo>
                  <a:pt x="191414" y="80293"/>
                </a:lnTo>
                <a:lnTo>
                  <a:pt x="191414" y="116438"/>
                </a:lnTo>
                <a:lnTo>
                  <a:pt x="172682" y="116438"/>
                </a:lnTo>
                <a:lnTo>
                  <a:pt x="172682" y="23569"/>
                </a:lnTo>
                <a:lnTo>
                  <a:pt x="191150" y="23569"/>
                </a:lnTo>
                <a:lnTo>
                  <a:pt x="191150" y="34914"/>
                </a:lnTo>
                <a:lnTo>
                  <a:pt x="191985" y="34914"/>
                </a:lnTo>
                <a:cubicBezTo>
                  <a:pt x="192806" y="33097"/>
                  <a:pt x="194001" y="31242"/>
                  <a:pt x="195569" y="29352"/>
                </a:cubicBezTo>
                <a:cubicBezTo>
                  <a:pt x="197137" y="27461"/>
                  <a:pt x="199189" y="25878"/>
                  <a:pt x="201725" y="24603"/>
                </a:cubicBezTo>
                <a:cubicBezTo>
                  <a:pt x="204261" y="23327"/>
                  <a:pt x="207419" y="22690"/>
                  <a:pt x="211201" y="22690"/>
                </a:cubicBezTo>
                <a:close/>
                <a:moveTo>
                  <a:pt x="20623" y="16446"/>
                </a:moveTo>
                <a:lnTo>
                  <a:pt x="20623" y="38740"/>
                </a:lnTo>
                <a:lnTo>
                  <a:pt x="34738" y="38740"/>
                </a:lnTo>
                <a:cubicBezTo>
                  <a:pt x="37347" y="38740"/>
                  <a:pt x="39670" y="38278"/>
                  <a:pt x="41708" y="37355"/>
                </a:cubicBezTo>
                <a:cubicBezTo>
                  <a:pt x="43745" y="36431"/>
                  <a:pt x="45357" y="35119"/>
                  <a:pt x="46545" y="33419"/>
                </a:cubicBezTo>
                <a:cubicBezTo>
                  <a:pt x="47732" y="31719"/>
                  <a:pt x="48325" y="29681"/>
                  <a:pt x="48325" y="27307"/>
                </a:cubicBezTo>
                <a:cubicBezTo>
                  <a:pt x="48325" y="24053"/>
                  <a:pt x="47175" y="21429"/>
                  <a:pt x="44874" y="19436"/>
                </a:cubicBezTo>
                <a:cubicBezTo>
                  <a:pt x="42572" y="17443"/>
                  <a:pt x="39311" y="16446"/>
                  <a:pt x="35090" y="16446"/>
                </a:cubicBezTo>
                <a:close/>
                <a:moveTo>
                  <a:pt x="1557551" y="1056"/>
                </a:moveTo>
                <a:lnTo>
                  <a:pt x="1576239" y="1056"/>
                </a:lnTo>
                <a:lnTo>
                  <a:pt x="1576239" y="22690"/>
                </a:lnTo>
                <a:cubicBezTo>
                  <a:pt x="1581427" y="22690"/>
                  <a:pt x="1586162" y="23533"/>
                  <a:pt x="1590442" y="25218"/>
                </a:cubicBezTo>
                <a:cubicBezTo>
                  <a:pt x="1594722" y="26904"/>
                  <a:pt x="1598415" y="29293"/>
                  <a:pt x="1601523" y="32386"/>
                </a:cubicBezTo>
                <a:cubicBezTo>
                  <a:pt x="1604630" y="35478"/>
                  <a:pt x="1607034" y="39157"/>
                  <a:pt x="1608734" y="43423"/>
                </a:cubicBezTo>
                <a:cubicBezTo>
                  <a:pt x="1610434" y="47688"/>
                  <a:pt x="1611284" y="52415"/>
                  <a:pt x="1611284" y="57604"/>
                </a:cubicBezTo>
                <a:cubicBezTo>
                  <a:pt x="1611284" y="62734"/>
                  <a:pt x="1610434" y="67431"/>
                  <a:pt x="1608734" y="71697"/>
                </a:cubicBezTo>
                <a:cubicBezTo>
                  <a:pt x="1607034" y="75962"/>
                  <a:pt x="1604630" y="79641"/>
                  <a:pt x="1601523" y="82734"/>
                </a:cubicBezTo>
                <a:cubicBezTo>
                  <a:pt x="1598415" y="85826"/>
                  <a:pt x="1594722" y="88215"/>
                  <a:pt x="1590442" y="89901"/>
                </a:cubicBezTo>
                <a:cubicBezTo>
                  <a:pt x="1586162" y="91587"/>
                  <a:pt x="1581427" y="92429"/>
                  <a:pt x="1576239" y="92429"/>
                </a:cubicBezTo>
                <a:lnTo>
                  <a:pt x="1576239" y="114064"/>
                </a:lnTo>
                <a:lnTo>
                  <a:pt x="1557551" y="114064"/>
                </a:lnTo>
                <a:lnTo>
                  <a:pt x="1557551" y="92429"/>
                </a:lnTo>
                <a:cubicBezTo>
                  <a:pt x="1552362" y="92429"/>
                  <a:pt x="1547628" y="91587"/>
                  <a:pt x="1543348" y="89901"/>
                </a:cubicBezTo>
                <a:cubicBezTo>
                  <a:pt x="1539068" y="88215"/>
                  <a:pt x="1535374" y="85826"/>
                  <a:pt x="1532267" y="82734"/>
                </a:cubicBezTo>
                <a:cubicBezTo>
                  <a:pt x="1529159" y="79641"/>
                  <a:pt x="1526756" y="75962"/>
                  <a:pt x="1525055" y="71697"/>
                </a:cubicBezTo>
                <a:cubicBezTo>
                  <a:pt x="1523355" y="67431"/>
                  <a:pt x="1522505" y="62734"/>
                  <a:pt x="1522505" y="57604"/>
                </a:cubicBezTo>
                <a:cubicBezTo>
                  <a:pt x="1522505" y="52415"/>
                  <a:pt x="1523355" y="47688"/>
                  <a:pt x="1525055" y="43423"/>
                </a:cubicBezTo>
                <a:cubicBezTo>
                  <a:pt x="1526756" y="39157"/>
                  <a:pt x="1529159" y="35478"/>
                  <a:pt x="1532267" y="32386"/>
                </a:cubicBezTo>
                <a:cubicBezTo>
                  <a:pt x="1535374" y="29293"/>
                  <a:pt x="1539068" y="26904"/>
                  <a:pt x="1543348" y="25218"/>
                </a:cubicBezTo>
                <a:cubicBezTo>
                  <a:pt x="1547628" y="23533"/>
                  <a:pt x="1552362" y="22690"/>
                  <a:pt x="1557551" y="22690"/>
                </a:cubicBezTo>
                <a:close/>
                <a:moveTo>
                  <a:pt x="1354133" y="1056"/>
                </a:moveTo>
                <a:lnTo>
                  <a:pt x="1373129" y="1056"/>
                </a:lnTo>
                <a:lnTo>
                  <a:pt x="1373129" y="57692"/>
                </a:lnTo>
                <a:lnTo>
                  <a:pt x="1373877" y="57692"/>
                </a:lnTo>
                <a:lnTo>
                  <a:pt x="1412792" y="1056"/>
                </a:lnTo>
                <a:lnTo>
                  <a:pt x="1429457" y="1056"/>
                </a:lnTo>
                <a:lnTo>
                  <a:pt x="1429457" y="91110"/>
                </a:lnTo>
                <a:lnTo>
                  <a:pt x="1410417" y="91110"/>
                </a:lnTo>
                <a:lnTo>
                  <a:pt x="1410417" y="34430"/>
                </a:lnTo>
                <a:lnTo>
                  <a:pt x="1409758" y="34430"/>
                </a:lnTo>
                <a:lnTo>
                  <a:pt x="1370623" y="91110"/>
                </a:lnTo>
                <a:lnTo>
                  <a:pt x="1354133" y="91110"/>
                </a:lnTo>
                <a:close/>
                <a:moveTo>
                  <a:pt x="1583" y="1056"/>
                </a:moveTo>
                <a:lnTo>
                  <a:pt x="37640" y="1056"/>
                </a:lnTo>
                <a:cubicBezTo>
                  <a:pt x="44265" y="1056"/>
                  <a:pt x="49791" y="2038"/>
                  <a:pt x="54218" y="4002"/>
                </a:cubicBezTo>
                <a:cubicBezTo>
                  <a:pt x="58644" y="5966"/>
                  <a:pt x="61971" y="8685"/>
                  <a:pt x="64199" y="12159"/>
                </a:cubicBezTo>
                <a:cubicBezTo>
                  <a:pt x="66427" y="15632"/>
                  <a:pt x="67541" y="19627"/>
                  <a:pt x="67541" y="24141"/>
                </a:cubicBezTo>
                <a:cubicBezTo>
                  <a:pt x="67541" y="27659"/>
                  <a:pt x="66838" y="30744"/>
                  <a:pt x="65431" y="33397"/>
                </a:cubicBezTo>
                <a:cubicBezTo>
                  <a:pt x="64023" y="36050"/>
                  <a:pt x="62096" y="38219"/>
                  <a:pt x="59648" y="39905"/>
                </a:cubicBezTo>
                <a:cubicBezTo>
                  <a:pt x="57200" y="41591"/>
                  <a:pt x="54408" y="42785"/>
                  <a:pt x="51272" y="43489"/>
                </a:cubicBezTo>
                <a:lnTo>
                  <a:pt x="51272" y="44368"/>
                </a:lnTo>
                <a:cubicBezTo>
                  <a:pt x="54701" y="44515"/>
                  <a:pt x="57919" y="45482"/>
                  <a:pt x="60923" y="47270"/>
                </a:cubicBezTo>
                <a:cubicBezTo>
                  <a:pt x="63928" y="49058"/>
                  <a:pt x="66369" y="51557"/>
                  <a:pt x="68245" y="54767"/>
                </a:cubicBezTo>
                <a:cubicBezTo>
                  <a:pt x="70121" y="57977"/>
                  <a:pt x="71059" y="61796"/>
                  <a:pt x="71059" y="66222"/>
                </a:cubicBezTo>
                <a:cubicBezTo>
                  <a:pt x="71059" y="71000"/>
                  <a:pt x="69879" y="75258"/>
                  <a:pt x="67519" y="78996"/>
                </a:cubicBezTo>
                <a:cubicBezTo>
                  <a:pt x="65159" y="82734"/>
                  <a:pt x="61678" y="85687"/>
                  <a:pt x="57076" y="87856"/>
                </a:cubicBezTo>
                <a:cubicBezTo>
                  <a:pt x="52473" y="90026"/>
                  <a:pt x="46801" y="91110"/>
                  <a:pt x="40059" y="91110"/>
                </a:cubicBezTo>
                <a:lnTo>
                  <a:pt x="1583" y="91110"/>
                </a:lnTo>
                <a:close/>
                <a:moveTo>
                  <a:pt x="1143281" y="0"/>
                </a:moveTo>
                <a:lnTo>
                  <a:pt x="1156253" y="0"/>
                </a:lnTo>
                <a:cubicBezTo>
                  <a:pt x="1156223" y="2023"/>
                  <a:pt x="1156876" y="3841"/>
                  <a:pt x="1158209" y="5453"/>
                </a:cubicBezTo>
                <a:cubicBezTo>
                  <a:pt x="1159543" y="7065"/>
                  <a:pt x="1161808" y="7871"/>
                  <a:pt x="1165003" y="7871"/>
                </a:cubicBezTo>
                <a:cubicBezTo>
                  <a:pt x="1168110" y="7871"/>
                  <a:pt x="1170338" y="7080"/>
                  <a:pt x="1171687" y="5497"/>
                </a:cubicBezTo>
                <a:cubicBezTo>
                  <a:pt x="1173035" y="3914"/>
                  <a:pt x="1173710" y="2082"/>
                  <a:pt x="1173710" y="0"/>
                </a:cubicBezTo>
                <a:lnTo>
                  <a:pt x="1186769" y="0"/>
                </a:lnTo>
                <a:cubicBezTo>
                  <a:pt x="1186740" y="5336"/>
                  <a:pt x="1184769" y="9630"/>
                  <a:pt x="1180855" y="12884"/>
                </a:cubicBezTo>
                <a:cubicBezTo>
                  <a:pt x="1176941" y="16138"/>
                  <a:pt x="1171658" y="17765"/>
                  <a:pt x="1165003" y="17765"/>
                </a:cubicBezTo>
                <a:cubicBezTo>
                  <a:pt x="1158319" y="17765"/>
                  <a:pt x="1153028" y="16138"/>
                  <a:pt x="1149129" y="12884"/>
                </a:cubicBezTo>
                <a:cubicBezTo>
                  <a:pt x="1145230" y="9630"/>
                  <a:pt x="1143281" y="5336"/>
                  <a:pt x="114328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lnSpc>
                <a:spcPts val="1600"/>
              </a:lnSpc>
              <a:defRPr/>
            </a:pPr>
            <a:endParaRPr lang="ru-RU" sz="900" dirty="0">
              <a:solidFill>
                <a:schemeClr val="tx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43905-7DAF-FAF0-060F-7382C8248D62}"/>
              </a:ext>
            </a:extLst>
          </p:cNvPr>
          <p:cNvSpPr txBox="1"/>
          <p:nvPr/>
        </p:nvSpPr>
        <p:spPr>
          <a:xfrm>
            <a:off x="7397489" y="5148547"/>
            <a:ext cx="3987376" cy="803469"/>
          </a:xfrm>
          <a:custGeom>
            <a:avLst/>
            <a:gdLst/>
            <a:ahLst/>
            <a:cxnLst/>
            <a:rect l="l" t="t" r="r" b="b"/>
            <a:pathLst>
              <a:path w="3987376" h="803469">
                <a:moveTo>
                  <a:pt x="1188636" y="763015"/>
                </a:moveTo>
                <a:cubicBezTo>
                  <a:pt x="1190806" y="763015"/>
                  <a:pt x="1192667" y="763792"/>
                  <a:pt x="1194221" y="765345"/>
                </a:cubicBezTo>
                <a:cubicBezTo>
                  <a:pt x="1195774" y="766899"/>
                  <a:pt x="1196551" y="768761"/>
                  <a:pt x="1196551" y="770930"/>
                </a:cubicBezTo>
                <a:cubicBezTo>
                  <a:pt x="1196551" y="772366"/>
                  <a:pt x="1196192" y="773685"/>
                  <a:pt x="1195474" y="774887"/>
                </a:cubicBezTo>
                <a:cubicBezTo>
                  <a:pt x="1194756" y="776089"/>
                  <a:pt x="1193803" y="777049"/>
                  <a:pt x="1192616" y="777767"/>
                </a:cubicBezTo>
                <a:cubicBezTo>
                  <a:pt x="1191429" y="778486"/>
                  <a:pt x="1190102" y="778845"/>
                  <a:pt x="1188636" y="778845"/>
                </a:cubicBezTo>
                <a:cubicBezTo>
                  <a:pt x="1186467" y="778845"/>
                  <a:pt x="1184606" y="778068"/>
                  <a:pt x="1183052" y="776514"/>
                </a:cubicBezTo>
                <a:cubicBezTo>
                  <a:pt x="1181498" y="774961"/>
                  <a:pt x="1180721" y="773099"/>
                  <a:pt x="1180721" y="770930"/>
                </a:cubicBezTo>
                <a:cubicBezTo>
                  <a:pt x="1180721" y="768761"/>
                  <a:pt x="1181498" y="766899"/>
                  <a:pt x="1183052" y="765345"/>
                </a:cubicBezTo>
                <a:cubicBezTo>
                  <a:pt x="1184606" y="763792"/>
                  <a:pt x="1186467" y="763015"/>
                  <a:pt x="1188636" y="763015"/>
                </a:cubicBezTo>
                <a:close/>
                <a:moveTo>
                  <a:pt x="905173" y="747889"/>
                </a:moveTo>
                <a:lnTo>
                  <a:pt x="905173" y="768643"/>
                </a:lnTo>
                <a:lnTo>
                  <a:pt x="927159" y="768643"/>
                </a:lnTo>
                <a:cubicBezTo>
                  <a:pt x="930735" y="768643"/>
                  <a:pt x="933535" y="767793"/>
                  <a:pt x="935557" y="766093"/>
                </a:cubicBezTo>
                <a:cubicBezTo>
                  <a:pt x="937580" y="764393"/>
                  <a:pt x="938592" y="762077"/>
                  <a:pt x="938592" y="759145"/>
                </a:cubicBezTo>
                <a:cubicBezTo>
                  <a:pt x="938592" y="755657"/>
                  <a:pt x="937580" y="752909"/>
                  <a:pt x="935557" y="750901"/>
                </a:cubicBezTo>
                <a:cubicBezTo>
                  <a:pt x="933535" y="748893"/>
                  <a:pt x="930735" y="747889"/>
                  <a:pt x="927159" y="747889"/>
                </a:cubicBezTo>
                <a:close/>
                <a:moveTo>
                  <a:pt x="1154852" y="744195"/>
                </a:moveTo>
                <a:cubicBezTo>
                  <a:pt x="1154413" y="744723"/>
                  <a:pt x="1153453" y="745199"/>
                  <a:pt x="1151972" y="745624"/>
                </a:cubicBezTo>
                <a:cubicBezTo>
                  <a:pt x="1150492" y="746049"/>
                  <a:pt x="1148792" y="746415"/>
                  <a:pt x="1146872" y="746723"/>
                </a:cubicBezTo>
                <a:cubicBezTo>
                  <a:pt x="1144951" y="747031"/>
                  <a:pt x="1143090" y="747295"/>
                  <a:pt x="1141287" y="747515"/>
                </a:cubicBezTo>
                <a:cubicBezTo>
                  <a:pt x="1139484" y="747735"/>
                  <a:pt x="1138026" y="747918"/>
                  <a:pt x="1136912" y="748064"/>
                </a:cubicBezTo>
                <a:cubicBezTo>
                  <a:pt x="1134215" y="748416"/>
                  <a:pt x="1131701" y="748981"/>
                  <a:pt x="1129371" y="749757"/>
                </a:cubicBezTo>
                <a:cubicBezTo>
                  <a:pt x="1127040" y="750534"/>
                  <a:pt x="1125164" y="751692"/>
                  <a:pt x="1123742" y="753231"/>
                </a:cubicBezTo>
                <a:cubicBezTo>
                  <a:pt x="1122320" y="754770"/>
                  <a:pt x="1121610" y="756859"/>
                  <a:pt x="1121610" y="759497"/>
                </a:cubicBezTo>
                <a:cubicBezTo>
                  <a:pt x="1121610" y="763103"/>
                  <a:pt x="1122951" y="765822"/>
                  <a:pt x="1125633" y="767654"/>
                </a:cubicBezTo>
                <a:cubicBezTo>
                  <a:pt x="1128315" y="769486"/>
                  <a:pt x="1131723" y="770402"/>
                  <a:pt x="1135856" y="770402"/>
                </a:cubicBezTo>
                <a:cubicBezTo>
                  <a:pt x="1139960" y="770402"/>
                  <a:pt x="1143427" y="769596"/>
                  <a:pt x="1146256" y="767984"/>
                </a:cubicBezTo>
                <a:cubicBezTo>
                  <a:pt x="1149085" y="766371"/>
                  <a:pt x="1151225" y="764290"/>
                  <a:pt x="1152676" y="761740"/>
                </a:cubicBezTo>
                <a:cubicBezTo>
                  <a:pt x="1154127" y="759189"/>
                  <a:pt x="1154852" y="756507"/>
                  <a:pt x="1154852" y="753693"/>
                </a:cubicBezTo>
                <a:close/>
                <a:moveTo>
                  <a:pt x="1058073" y="720274"/>
                </a:moveTo>
                <a:lnTo>
                  <a:pt x="1056315" y="737335"/>
                </a:lnTo>
                <a:cubicBezTo>
                  <a:pt x="1055582" y="744400"/>
                  <a:pt x="1054673" y="750571"/>
                  <a:pt x="1053588" y="755847"/>
                </a:cubicBezTo>
                <a:cubicBezTo>
                  <a:pt x="1052504" y="761124"/>
                  <a:pt x="1050774" y="765331"/>
                  <a:pt x="1048400" y="768467"/>
                </a:cubicBezTo>
                <a:lnTo>
                  <a:pt x="1080939" y="768467"/>
                </a:lnTo>
                <a:lnTo>
                  <a:pt x="1080939" y="720274"/>
                </a:lnTo>
                <a:close/>
                <a:moveTo>
                  <a:pt x="905173" y="720098"/>
                </a:moveTo>
                <a:lnTo>
                  <a:pt x="905173" y="738918"/>
                </a:lnTo>
                <a:lnTo>
                  <a:pt x="922938" y="738918"/>
                </a:lnTo>
                <a:cubicBezTo>
                  <a:pt x="925722" y="738918"/>
                  <a:pt x="928112" y="738530"/>
                  <a:pt x="930105" y="737753"/>
                </a:cubicBezTo>
                <a:cubicBezTo>
                  <a:pt x="932098" y="736976"/>
                  <a:pt x="933630" y="735862"/>
                  <a:pt x="934700" y="734411"/>
                </a:cubicBezTo>
                <a:cubicBezTo>
                  <a:pt x="935770" y="732960"/>
                  <a:pt x="936305" y="731238"/>
                  <a:pt x="936305" y="729244"/>
                </a:cubicBezTo>
                <a:cubicBezTo>
                  <a:pt x="936305" y="726401"/>
                  <a:pt x="935118" y="724166"/>
                  <a:pt x="932743" y="722539"/>
                </a:cubicBezTo>
                <a:cubicBezTo>
                  <a:pt x="930369" y="720912"/>
                  <a:pt x="927100" y="720098"/>
                  <a:pt x="922938" y="720098"/>
                </a:cubicBezTo>
                <a:close/>
                <a:moveTo>
                  <a:pt x="21887" y="719433"/>
                </a:moveTo>
                <a:cubicBezTo>
                  <a:pt x="26120" y="719433"/>
                  <a:pt x="29737" y="720925"/>
                  <a:pt x="32740" y="723907"/>
                </a:cubicBezTo>
                <a:cubicBezTo>
                  <a:pt x="35743" y="726890"/>
                  <a:pt x="37244" y="730498"/>
                  <a:pt x="37244" y="734730"/>
                </a:cubicBezTo>
                <a:cubicBezTo>
                  <a:pt x="37244" y="738962"/>
                  <a:pt x="35743" y="742580"/>
                  <a:pt x="32740" y="745583"/>
                </a:cubicBezTo>
                <a:cubicBezTo>
                  <a:pt x="29737" y="748586"/>
                  <a:pt x="26120" y="750087"/>
                  <a:pt x="21887" y="750087"/>
                </a:cubicBezTo>
                <a:cubicBezTo>
                  <a:pt x="17695" y="750087"/>
                  <a:pt x="14098" y="748586"/>
                  <a:pt x="11095" y="745583"/>
                </a:cubicBezTo>
                <a:cubicBezTo>
                  <a:pt x="8092" y="742580"/>
                  <a:pt x="6591" y="738962"/>
                  <a:pt x="6591" y="734730"/>
                </a:cubicBezTo>
                <a:cubicBezTo>
                  <a:pt x="6591" y="730498"/>
                  <a:pt x="8092" y="726890"/>
                  <a:pt x="11095" y="723907"/>
                </a:cubicBezTo>
                <a:cubicBezTo>
                  <a:pt x="14098" y="720925"/>
                  <a:pt x="17695" y="719433"/>
                  <a:pt x="21887" y="719433"/>
                </a:cubicBezTo>
                <a:close/>
                <a:moveTo>
                  <a:pt x="989437" y="719043"/>
                </a:moveTo>
                <a:cubicBezTo>
                  <a:pt x="984805" y="719043"/>
                  <a:pt x="980994" y="720245"/>
                  <a:pt x="978004" y="722649"/>
                </a:cubicBezTo>
                <a:cubicBezTo>
                  <a:pt x="975014" y="725052"/>
                  <a:pt x="972801" y="728204"/>
                  <a:pt x="971364" y="732103"/>
                </a:cubicBezTo>
                <a:cubicBezTo>
                  <a:pt x="969928" y="736001"/>
                  <a:pt x="969209" y="740208"/>
                  <a:pt x="969209" y="744723"/>
                </a:cubicBezTo>
                <a:cubicBezTo>
                  <a:pt x="969209" y="749237"/>
                  <a:pt x="969928" y="753429"/>
                  <a:pt x="971364" y="757299"/>
                </a:cubicBezTo>
                <a:cubicBezTo>
                  <a:pt x="972801" y="761168"/>
                  <a:pt x="975014" y="764290"/>
                  <a:pt x="978004" y="766665"/>
                </a:cubicBezTo>
                <a:cubicBezTo>
                  <a:pt x="980994" y="769039"/>
                  <a:pt x="984805" y="770226"/>
                  <a:pt x="989437" y="770226"/>
                </a:cubicBezTo>
                <a:cubicBezTo>
                  <a:pt x="994068" y="770226"/>
                  <a:pt x="997879" y="769039"/>
                  <a:pt x="1000869" y="766665"/>
                </a:cubicBezTo>
                <a:cubicBezTo>
                  <a:pt x="1003859" y="764290"/>
                  <a:pt x="1006073" y="761168"/>
                  <a:pt x="1007509" y="757299"/>
                </a:cubicBezTo>
                <a:cubicBezTo>
                  <a:pt x="1008945" y="753429"/>
                  <a:pt x="1009664" y="749237"/>
                  <a:pt x="1009664" y="744723"/>
                </a:cubicBezTo>
                <a:cubicBezTo>
                  <a:pt x="1009664" y="740208"/>
                  <a:pt x="1008945" y="736001"/>
                  <a:pt x="1007509" y="732103"/>
                </a:cubicBezTo>
                <a:cubicBezTo>
                  <a:pt x="1006073" y="728204"/>
                  <a:pt x="1003859" y="725052"/>
                  <a:pt x="1000869" y="722649"/>
                </a:cubicBezTo>
                <a:cubicBezTo>
                  <a:pt x="997879" y="720245"/>
                  <a:pt x="994068" y="719043"/>
                  <a:pt x="989437" y="719043"/>
                </a:cubicBezTo>
                <a:close/>
                <a:moveTo>
                  <a:pt x="846386" y="719043"/>
                </a:moveTo>
                <a:cubicBezTo>
                  <a:pt x="842252" y="719043"/>
                  <a:pt x="838683" y="720062"/>
                  <a:pt x="835679" y="722099"/>
                </a:cubicBezTo>
                <a:cubicBezTo>
                  <a:pt x="832674" y="724136"/>
                  <a:pt x="830365" y="726782"/>
                  <a:pt x="828753" y="730036"/>
                </a:cubicBezTo>
                <a:lnTo>
                  <a:pt x="826700" y="738918"/>
                </a:lnTo>
                <a:lnTo>
                  <a:pt x="864854" y="738918"/>
                </a:lnTo>
                <a:cubicBezTo>
                  <a:pt x="864854" y="735107"/>
                  <a:pt x="864099" y="731707"/>
                  <a:pt x="862589" y="728717"/>
                </a:cubicBezTo>
                <a:cubicBezTo>
                  <a:pt x="861080" y="725727"/>
                  <a:pt x="858940" y="723367"/>
                  <a:pt x="856170" y="721637"/>
                </a:cubicBezTo>
                <a:cubicBezTo>
                  <a:pt x="853399" y="719908"/>
                  <a:pt x="850138" y="719043"/>
                  <a:pt x="846386" y="719043"/>
                </a:cubicBezTo>
                <a:close/>
                <a:moveTo>
                  <a:pt x="772472" y="719043"/>
                </a:moveTo>
                <a:cubicBezTo>
                  <a:pt x="768251" y="719043"/>
                  <a:pt x="764704" y="720106"/>
                  <a:pt x="761831" y="722231"/>
                </a:cubicBezTo>
                <a:cubicBezTo>
                  <a:pt x="758958" y="724356"/>
                  <a:pt x="756789" y="727317"/>
                  <a:pt x="755323" y="731113"/>
                </a:cubicBezTo>
                <a:cubicBezTo>
                  <a:pt x="753858" y="734909"/>
                  <a:pt x="753125" y="739329"/>
                  <a:pt x="753125" y="744371"/>
                </a:cubicBezTo>
                <a:cubicBezTo>
                  <a:pt x="753125" y="749471"/>
                  <a:pt x="753872" y="753964"/>
                  <a:pt x="755367" y="757848"/>
                </a:cubicBezTo>
                <a:cubicBezTo>
                  <a:pt x="756862" y="761732"/>
                  <a:pt x="759046" y="764766"/>
                  <a:pt x="761919" y="766950"/>
                </a:cubicBezTo>
                <a:cubicBezTo>
                  <a:pt x="764792" y="769134"/>
                  <a:pt x="768310" y="770226"/>
                  <a:pt x="772472" y="770226"/>
                </a:cubicBezTo>
                <a:cubicBezTo>
                  <a:pt x="776811" y="770226"/>
                  <a:pt x="780439" y="769076"/>
                  <a:pt x="783355" y="766774"/>
                </a:cubicBezTo>
                <a:cubicBezTo>
                  <a:pt x="786272" y="764473"/>
                  <a:pt x="788471" y="761366"/>
                  <a:pt x="789951" y="757452"/>
                </a:cubicBezTo>
                <a:cubicBezTo>
                  <a:pt x="791432" y="753539"/>
                  <a:pt x="792172" y="749178"/>
                  <a:pt x="792172" y="744371"/>
                </a:cubicBezTo>
                <a:cubicBezTo>
                  <a:pt x="792172" y="739622"/>
                  <a:pt x="791446" y="735335"/>
                  <a:pt x="789995" y="731509"/>
                </a:cubicBezTo>
                <a:cubicBezTo>
                  <a:pt x="788544" y="727683"/>
                  <a:pt x="786360" y="724649"/>
                  <a:pt x="783443" y="722407"/>
                </a:cubicBezTo>
                <a:cubicBezTo>
                  <a:pt x="780527" y="720164"/>
                  <a:pt x="776870" y="719043"/>
                  <a:pt x="772472" y="719043"/>
                </a:cubicBezTo>
                <a:close/>
                <a:moveTo>
                  <a:pt x="693986" y="719043"/>
                </a:moveTo>
                <a:cubicBezTo>
                  <a:pt x="689852" y="719043"/>
                  <a:pt x="686283" y="720062"/>
                  <a:pt x="683279" y="722099"/>
                </a:cubicBezTo>
                <a:cubicBezTo>
                  <a:pt x="680274" y="724136"/>
                  <a:pt x="677965" y="726782"/>
                  <a:pt x="676353" y="730036"/>
                </a:cubicBezTo>
                <a:lnTo>
                  <a:pt x="674300" y="738918"/>
                </a:lnTo>
                <a:lnTo>
                  <a:pt x="712454" y="738918"/>
                </a:lnTo>
                <a:cubicBezTo>
                  <a:pt x="712454" y="735107"/>
                  <a:pt x="711699" y="731707"/>
                  <a:pt x="710189" y="728717"/>
                </a:cubicBezTo>
                <a:cubicBezTo>
                  <a:pt x="708680" y="725727"/>
                  <a:pt x="706540" y="723367"/>
                  <a:pt x="703770" y="721637"/>
                </a:cubicBezTo>
                <a:cubicBezTo>
                  <a:pt x="700999" y="719908"/>
                  <a:pt x="697738" y="719043"/>
                  <a:pt x="693986" y="719043"/>
                </a:cubicBezTo>
                <a:close/>
                <a:moveTo>
                  <a:pt x="505772" y="719043"/>
                </a:moveTo>
                <a:cubicBezTo>
                  <a:pt x="501551" y="719043"/>
                  <a:pt x="498004" y="720106"/>
                  <a:pt x="495131" y="722231"/>
                </a:cubicBezTo>
                <a:cubicBezTo>
                  <a:pt x="492258" y="724356"/>
                  <a:pt x="490089" y="727317"/>
                  <a:pt x="488623" y="731113"/>
                </a:cubicBezTo>
                <a:cubicBezTo>
                  <a:pt x="487157" y="734909"/>
                  <a:pt x="486425" y="739329"/>
                  <a:pt x="486425" y="744371"/>
                </a:cubicBezTo>
                <a:cubicBezTo>
                  <a:pt x="486425" y="749471"/>
                  <a:pt x="487172" y="753964"/>
                  <a:pt x="488667" y="757848"/>
                </a:cubicBezTo>
                <a:cubicBezTo>
                  <a:pt x="490162" y="761732"/>
                  <a:pt x="492346" y="764766"/>
                  <a:pt x="495219" y="766950"/>
                </a:cubicBezTo>
                <a:cubicBezTo>
                  <a:pt x="498092" y="769134"/>
                  <a:pt x="501610" y="770226"/>
                  <a:pt x="505772" y="770226"/>
                </a:cubicBezTo>
                <a:cubicBezTo>
                  <a:pt x="510111" y="770226"/>
                  <a:pt x="513739" y="769076"/>
                  <a:pt x="516655" y="766774"/>
                </a:cubicBezTo>
                <a:cubicBezTo>
                  <a:pt x="519572" y="764473"/>
                  <a:pt x="521771" y="761366"/>
                  <a:pt x="523251" y="757452"/>
                </a:cubicBezTo>
                <a:cubicBezTo>
                  <a:pt x="524732" y="753539"/>
                  <a:pt x="525472" y="749178"/>
                  <a:pt x="525472" y="744371"/>
                </a:cubicBezTo>
                <a:cubicBezTo>
                  <a:pt x="525472" y="739622"/>
                  <a:pt x="524746" y="735335"/>
                  <a:pt x="523295" y="731509"/>
                </a:cubicBezTo>
                <a:cubicBezTo>
                  <a:pt x="521844" y="727683"/>
                  <a:pt x="519660" y="724649"/>
                  <a:pt x="516743" y="722407"/>
                </a:cubicBezTo>
                <a:cubicBezTo>
                  <a:pt x="513827" y="720164"/>
                  <a:pt x="510170" y="719043"/>
                  <a:pt x="505772" y="719043"/>
                </a:cubicBezTo>
                <a:close/>
                <a:moveTo>
                  <a:pt x="284411" y="719043"/>
                </a:moveTo>
                <a:cubicBezTo>
                  <a:pt x="280277" y="719043"/>
                  <a:pt x="276708" y="720062"/>
                  <a:pt x="273704" y="722099"/>
                </a:cubicBezTo>
                <a:cubicBezTo>
                  <a:pt x="270699" y="724136"/>
                  <a:pt x="268390" y="726782"/>
                  <a:pt x="266778" y="730036"/>
                </a:cubicBezTo>
                <a:lnTo>
                  <a:pt x="264725" y="738918"/>
                </a:lnTo>
                <a:lnTo>
                  <a:pt x="302879" y="738918"/>
                </a:lnTo>
                <a:cubicBezTo>
                  <a:pt x="302879" y="735107"/>
                  <a:pt x="302124" y="731707"/>
                  <a:pt x="300614" y="728717"/>
                </a:cubicBezTo>
                <a:cubicBezTo>
                  <a:pt x="299105" y="725727"/>
                  <a:pt x="296965" y="723367"/>
                  <a:pt x="294195" y="721637"/>
                </a:cubicBezTo>
                <a:cubicBezTo>
                  <a:pt x="291424" y="719908"/>
                  <a:pt x="288163" y="719043"/>
                  <a:pt x="284411" y="719043"/>
                </a:cubicBezTo>
                <a:close/>
                <a:moveTo>
                  <a:pt x="1048400" y="710600"/>
                </a:moveTo>
                <a:lnTo>
                  <a:pt x="1091316" y="710600"/>
                </a:lnTo>
                <a:lnTo>
                  <a:pt x="1091316" y="768467"/>
                </a:lnTo>
                <a:lnTo>
                  <a:pt x="1101694" y="768467"/>
                </a:lnTo>
                <a:lnTo>
                  <a:pt x="1101694" y="797489"/>
                </a:lnTo>
                <a:lnTo>
                  <a:pt x="1091316" y="797489"/>
                </a:lnTo>
                <a:lnTo>
                  <a:pt x="1091316" y="778141"/>
                </a:lnTo>
                <a:lnTo>
                  <a:pt x="1041364" y="778141"/>
                </a:lnTo>
                <a:lnTo>
                  <a:pt x="1041364" y="797489"/>
                </a:lnTo>
                <a:lnTo>
                  <a:pt x="1030987" y="797489"/>
                </a:lnTo>
                <a:lnTo>
                  <a:pt x="1030987" y="768467"/>
                </a:lnTo>
                <a:lnTo>
                  <a:pt x="1036615" y="768467"/>
                </a:lnTo>
                <a:cubicBezTo>
                  <a:pt x="1037993" y="767031"/>
                  <a:pt x="1039180" y="765477"/>
                  <a:pt x="1040177" y="763806"/>
                </a:cubicBezTo>
                <a:cubicBezTo>
                  <a:pt x="1041174" y="762135"/>
                  <a:pt x="1042046" y="760149"/>
                  <a:pt x="1042793" y="757848"/>
                </a:cubicBezTo>
                <a:cubicBezTo>
                  <a:pt x="1043541" y="755547"/>
                  <a:pt x="1044178" y="752733"/>
                  <a:pt x="1044706" y="749406"/>
                </a:cubicBezTo>
                <a:cubicBezTo>
                  <a:pt x="1045234" y="746078"/>
                  <a:pt x="1045703" y="742055"/>
                  <a:pt x="1046113" y="737335"/>
                </a:cubicBezTo>
                <a:close/>
                <a:moveTo>
                  <a:pt x="895323" y="710600"/>
                </a:moveTo>
                <a:lnTo>
                  <a:pt x="922938" y="710600"/>
                </a:lnTo>
                <a:cubicBezTo>
                  <a:pt x="930208" y="710600"/>
                  <a:pt x="935983" y="712242"/>
                  <a:pt x="940263" y="715525"/>
                </a:cubicBezTo>
                <a:cubicBezTo>
                  <a:pt x="944542" y="718808"/>
                  <a:pt x="946682" y="723147"/>
                  <a:pt x="946682" y="728541"/>
                </a:cubicBezTo>
                <a:cubicBezTo>
                  <a:pt x="946682" y="732645"/>
                  <a:pt x="945466" y="735818"/>
                  <a:pt x="943033" y="738061"/>
                </a:cubicBezTo>
                <a:cubicBezTo>
                  <a:pt x="940600" y="740303"/>
                  <a:pt x="937478" y="741820"/>
                  <a:pt x="933667" y="742612"/>
                </a:cubicBezTo>
                <a:cubicBezTo>
                  <a:pt x="936158" y="742964"/>
                  <a:pt x="938584" y="743843"/>
                  <a:pt x="940944" y="745250"/>
                </a:cubicBezTo>
                <a:cubicBezTo>
                  <a:pt x="943304" y="746657"/>
                  <a:pt x="945261" y="748585"/>
                  <a:pt x="946814" y="751033"/>
                </a:cubicBezTo>
                <a:cubicBezTo>
                  <a:pt x="948368" y="753480"/>
                  <a:pt x="949145" y="756478"/>
                  <a:pt x="949145" y="760025"/>
                </a:cubicBezTo>
                <a:cubicBezTo>
                  <a:pt x="949145" y="763484"/>
                  <a:pt x="948265" y="766577"/>
                  <a:pt x="946507" y="769303"/>
                </a:cubicBezTo>
                <a:cubicBezTo>
                  <a:pt x="944748" y="772029"/>
                  <a:pt x="942227" y="774184"/>
                  <a:pt x="938943" y="775767"/>
                </a:cubicBezTo>
                <a:cubicBezTo>
                  <a:pt x="935660" y="777350"/>
                  <a:pt x="931732" y="778141"/>
                  <a:pt x="927159" y="778141"/>
                </a:cubicBezTo>
                <a:lnTo>
                  <a:pt x="895323" y="778141"/>
                </a:lnTo>
                <a:close/>
                <a:moveTo>
                  <a:pt x="590523" y="710600"/>
                </a:moveTo>
                <a:lnTo>
                  <a:pt x="643641" y="710600"/>
                </a:lnTo>
                <a:lnTo>
                  <a:pt x="643641" y="778141"/>
                </a:lnTo>
                <a:lnTo>
                  <a:pt x="633264" y="778141"/>
                </a:lnTo>
                <a:lnTo>
                  <a:pt x="633264" y="720274"/>
                </a:lnTo>
                <a:lnTo>
                  <a:pt x="600901" y="720274"/>
                </a:lnTo>
                <a:lnTo>
                  <a:pt x="600901" y="778141"/>
                </a:lnTo>
                <a:lnTo>
                  <a:pt x="590523" y="778141"/>
                </a:lnTo>
                <a:close/>
                <a:moveTo>
                  <a:pt x="405679" y="710600"/>
                </a:moveTo>
                <a:lnTo>
                  <a:pt x="460556" y="710600"/>
                </a:lnTo>
                <a:lnTo>
                  <a:pt x="460556" y="720274"/>
                </a:lnTo>
                <a:lnTo>
                  <a:pt x="438394" y="720274"/>
                </a:lnTo>
                <a:lnTo>
                  <a:pt x="438394" y="778141"/>
                </a:lnTo>
                <a:lnTo>
                  <a:pt x="428016" y="778141"/>
                </a:lnTo>
                <a:lnTo>
                  <a:pt x="428016" y="720274"/>
                </a:lnTo>
                <a:lnTo>
                  <a:pt x="405679" y="720274"/>
                </a:lnTo>
                <a:close/>
                <a:moveTo>
                  <a:pt x="333348" y="710600"/>
                </a:moveTo>
                <a:lnTo>
                  <a:pt x="343726" y="710600"/>
                </a:lnTo>
                <a:lnTo>
                  <a:pt x="343726" y="739622"/>
                </a:lnTo>
                <a:lnTo>
                  <a:pt x="376089" y="739622"/>
                </a:lnTo>
                <a:lnTo>
                  <a:pt x="376089" y="710600"/>
                </a:lnTo>
                <a:lnTo>
                  <a:pt x="386466" y="710600"/>
                </a:lnTo>
                <a:lnTo>
                  <a:pt x="386466" y="778141"/>
                </a:lnTo>
                <a:lnTo>
                  <a:pt x="376089" y="778141"/>
                </a:lnTo>
                <a:lnTo>
                  <a:pt x="376089" y="749296"/>
                </a:lnTo>
                <a:lnTo>
                  <a:pt x="343726" y="749296"/>
                </a:lnTo>
                <a:lnTo>
                  <a:pt x="343726" y="778141"/>
                </a:lnTo>
                <a:lnTo>
                  <a:pt x="333348" y="778141"/>
                </a:lnTo>
                <a:close/>
                <a:moveTo>
                  <a:pt x="180948" y="710600"/>
                </a:moveTo>
                <a:lnTo>
                  <a:pt x="191326" y="710600"/>
                </a:lnTo>
                <a:lnTo>
                  <a:pt x="191326" y="768467"/>
                </a:lnTo>
                <a:lnTo>
                  <a:pt x="223689" y="768467"/>
                </a:lnTo>
                <a:lnTo>
                  <a:pt x="223689" y="710600"/>
                </a:lnTo>
                <a:lnTo>
                  <a:pt x="234066" y="710600"/>
                </a:lnTo>
                <a:lnTo>
                  <a:pt x="234066" y="768467"/>
                </a:lnTo>
                <a:lnTo>
                  <a:pt x="244444" y="768467"/>
                </a:lnTo>
                <a:lnTo>
                  <a:pt x="244444" y="799951"/>
                </a:lnTo>
                <a:lnTo>
                  <a:pt x="234066" y="799951"/>
                </a:lnTo>
                <a:lnTo>
                  <a:pt x="234066" y="778141"/>
                </a:lnTo>
                <a:lnTo>
                  <a:pt x="180948" y="778141"/>
                </a:lnTo>
                <a:close/>
                <a:moveTo>
                  <a:pt x="1140254" y="709721"/>
                </a:moveTo>
                <a:cubicBezTo>
                  <a:pt x="1142423" y="709721"/>
                  <a:pt x="1144922" y="709977"/>
                  <a:pt x="1147751" y="710490"/>
                </a:cubicBezTo>
                <a:cubicBezTo>
                  <a:pt x="1150580" y="711003"/>
                  <a:pt x="1153321" y="712051"/>
                  <a:pt x="1155974" y="713634"/>
                </a:cubicBezTo>
                <a:cubicBezTo>
                  <a:pt x="1158627" y="715217"/>
                  <a:pt x="1160833" y="717606"/>
                  <a:pt x="1162591" y="720802"/>
                </a:cubicBezTo>
                <a:cubicBezTo>
                  <a:pt x="1164350" y="723997"/>
                  <a:pt x="1165230" y="728277"/>
                  <a:pt x="1165230" y="733642"/>
                </a:cubicBezTo>
                <a:lnTo>
                  <a:pt x="1165230" y="778141"/>
                </a:lnTo>
                <a:lnTo>
                  <a:pt x="1154852" y="778141"/>
                </a:lnTo>
                <a:lnTo>
                  <a:pt x="1154852" y="768995"/>
                </a:lnTo>
                <a:lnTo>
                  <a:pt x="1154325" y="768995"/>
                </a:lnTo>
                <a:cubicBezTo>
                  <a:pt x="1153621" y="770461"/>
                  <a:pt x="1152449" y="772029"/>
                  <a:pt x="1150807" y="773700"/>
                </a:cubicBezTo>
                <a:cubicBezTo>
                  <a:pt x="1149165" y="775371"/>
                  <a:pt x="1146981" y="776793"/>
                  <a:pt x="1144255" y="777965"/>
                </a:cubicBezTo>
                <a:cubicBezTo>
                  <a:pt x="1141529" y="779138"/>
                  <a:pt x="1138202" y="779724"/>
                  <a:pt x="1134273" y="779724"/>
                </a:cubicBezTo>
                <a:cubicBezTo>
                  <a:pt x="1129993" y="779724"/>
                  <a:pt x="1126109" y="778911"/>
                  <a:pt x="1122621" y="777284"/>
                </a:cubicBezTo>
                <a:cubicBezTo>
                  <a:pt x="1119132" y="775657"/>
                  <a:pt x="1116362" y="773297"/>
                  <a:pt x="1114310" y="770204"/>
                </a:cubicBezTo>
                <a:cubicBezTo>
                  <a:pt x="1112258" y="767112"/>
                  <a:pt x="1111232" y="763367"/>
                  <a:pt x="1111232" y="758969"/>
                </a:cubicBezTo>
                <a:cubicBezTo>
                  <a:pt x="1111232" y="755100"/>
                  <a:pt x="1111994" y="751956"/>
                  <a:pt x="1113519" y="749537"/>
                </a:cubicBezTo>
                <a:cubicBezTo>
                  <a:pt x="1115043" y="747119"/>
                  <a:pt x="1117080" y="745221"/>
                  <a:pt x="1119631" y="743843"/>
                </a:cubicBezTo>
                <a:cubicBezTo>
                  <a:pt x="1122181" y="742465"/>
                  <a:pt x="1125003" y="741432"/>
                  <a:pt x="1128095" y="740743"/>
                </a:cubicBezTo>
                <a:cubicBezTo>
                  <a:pt x="1131188" y="740054"/>
                  <a:pt x="1134303" y="739505"/>
                  <a:pt x="1137440" y="739094"/>
                </a:cubicBezTo>
                <a:cubicBezTo>
                  <a:pt x="1141544" y="738566"/>
                  <a:pt x="1144878" y="738163"/>
                  <a:pt x="1147443" y="737885"/>
                </a:cubicBezTo>
                <a:cubicBezTo>
                  <a:pt x="1150008" y="737606"/>
                  <a:pt x="1151884" y="737130"/>
                  <a:pt x="1153072" y="736456"/>
                </a:cubicBezTo>
                <a:cubicBezTo>
                  <a:pt x="1154259" y="735782"/>
                  <a:pt x="1154852" y="734609"/>
                  <a:pt x="1154852" y="732938"/>
                </a:cubicBezTo>
                <a:lnTo>
                  <a:pt x="1154852" y="732586"/>
                </a:lnTo>
                <a:cubicBezTo>
                  <a:pt x="1154852" y="728248"/>
                  <a:pt x="1153672" y="724877"/>
                  <a:pt x="1151313" y="722473"/>
                </a:cubicBezTo>
                <a:cubicBezTo>
                  <a:pt x="1148953" y="720069"/>
                  <a:pt x="1145384" y="718867"/>
                  <a:pt x="1140605" y="718867"/>
                </a:cubicBezTo>
                <a:cubicBezTo>
                  <a:pt x="1135651" y="718867"/>
                  <a:pt x="1131767" y="719952"/>
                  <a:pt x="1128953" y="722121"/>
                </a:cubicBezTo>
                <a:cubicBezTo>
                  <a:pt x="1126139" y="724290"/>
                  <a:pt x="1124160" y="726606"/>
                  <a:pt x="1123017" y="729069"/>
                </a:cubicBezTo>
                <a:lnTo>
                  <a:pt x="1113167" y="725551"/>
                </a:lnTo>
                <a:cubicBezTo>
                  <a:pt x="1114926" y="721447"/>
                  <a:pt x="1117278" y="718244"/>
                  <a:pt x="1120224" y="715943"/>
                </a:cubicBezTo>
                <a:cubicBezTo>
                  <a:pt x="1123171" y="713642"/>
                  <a:pt x="1126395" y="712029"/>
                  <a:pt x="1129898" y="711106"/>
                </a:cubicBezTo>
                <a:cubicBezTo>
                  <a:pt x="1133401" y="710183"/>
                  <a:pt x="1136853" y="709721"/>
                  <a:pt x="1140254" y="709721"/>
                </a:cubicBezTo>
                <a:close/>
                <a:moveTo>
                  <a:pt x="989437" y="709721"/>
                </a:moveTo>
                <a:cubicBezTo>
                  <a:pt x="995534" y="709721"/>
                  <a:pt x="1000877" y="711172"/>
                  <a:pt x="1005464" y="714074"/>
                </a:cubicBezTo>
                <a:cubicBezTo>
                  <a:pt x="1010052" y="716976"/>
                  <a:pt x="1013629" y="721051"/>
                  <a:pt x="1016194" y="726298"/>
                </a:cubicBezTo>
                <a:cubicBezTo>
                  <a:pt x="1018759" y="731546"/>
                  <a:pt x="1020041" y="737687"/>
                  <a:pt x="1020041" y="744723"/>
                </a:cubicBezTo>
                <a:cubicBezTo>
                  <a:pt x="1020041" y="751699"/>
                  <a:pt x="1018759" y="757797"/>
                  <a:pt x="1016194" y="763015"/>
                </a:cubicBezTo>
                <a:cubicBezTo>
                  <a:pt x="1013629" y="768233"/>
                  <a:pt x="1010052" y="772293"/>
                  <a:pt x="1005464" y="775195"/>
                </a:cubicBezTo>
                <a:cubicBezTo>
                  <a:pt x="1000877" y="778097"/>
                  <a:pt x="995534" y="779548"/>
                  <a:pt x="989437" y="779548"/>
                </a:cubicBezTo>
                <a:cubicBezTo>
                  <a:pt x="983339" y="779548"/>
                  <a:pt x="977997" y="778097"/>
                  <a:pt x="973409" y="775195"/>
                </a:cubicBezTo>
                <a:cubicBezTo>
                  <a:pt x="968821" y="772293"/>
                  <a:pt x="965245" y="768233"/>
                  <a:pt x="962680" y="763015"/>
                </a:cubicBezTo>
                <a:cubicBezTo>
                  <a:pt x="960115" y="757797"/>
                  <a:pt x="958832" y="751699"/>
                  <a:pt x="958832" y="744723"/>
                </a:cubicBezTo>
                <a:cubicBezTo>
                  <a:pt x="958832" y="737687"/>
                  <a:pt x="960115" y="731546"/>
                  <a:pt x="962680" y="726298"/>
                </a:cubicBezTo>
                <a:cubicBezTo>
                  <a:pt x="965245" y="721051"/>
                  <a:pt x="968821" y="716976"/>
                  <a:pt x="973409" y="714074"/>
                </a:cubicBezTo>
                <a:cubicBezTo>
                  <a:pt x="977997" y="711172"/>
                  <a:pt x="983339" y="709721"/>
                  <a:pt x="989437" y="709721"/>
                </a:cubicBezTo>
                <a:close/>
                <a:moveTo>
                  <a:pt x="846386" y="709721"/>
                </a:moveTo>
                <a:cubicBezTo>
                  <a:pt x="849903" y="709721"/>
                  <a:pt x="853377" y="710307"/>
                  <a:pt x="856807" y="711480"/>
                </a:cubicBezTo>
                <a:cubicBezTo>
                  <a:pt x="860237" y="712652"/>
                  <a:pt x="863359" y="714550"/>
                  <a:pt x="866173" y="717174"/>
                </a:cubicBezTo>
                <a:cubicBezTo>
                  <a:pt x="868987" y="719798"/>
                  <a:pt x="871230" y="723264"/>
                  <a:pt x="872901" y="727573"/>
                </a:cubicBezTo>
                <a:cubicBezTo>
                  <a:pt x="874572" y="731883"/>
                  <a:pt x="875407" y="737189"/>
                  <a:pt x="875407" y="743491"/>
                </a:cubicBezTo>
                <a:lnTo>
                  <a:pt x="875407" y="747889"/>
                </a:lnTo>
                <a:lnTo>
                  <a:pt x="826624" y="747889"/>
                </a:lnTo>
                <a:lnTo>
                  <a:pt x="828995" y="759431"/>
                </a:lnTo>
                <a:cubicBezTo>
                  <a:pt x="830768" y="762964"/>
                  <a:pt x="833238" y="765646"/>
                  <a:pt x="836404" y="767478"/>
                </a:cubicBezTo>
                <a:cubicBezTo>
                  <a:pt x="839570" y="769310"/>
                  <a:pt x="843249" y="770226"/>
                  <a:pt x="847441" y="770226"/>
                </a:cubicBezTo>
                <a:cubicBezTo>
                  <a:pt x="850167" y="770226"/>
                  <a:pt x="852637" y="769838"/>
                  <a:pt x="854850" y="769061"/>
                </a:cubicBezTo>
                <a:cubicBezTo>
                  <a:pt x="857064" y="768284"/>
                  <a:pt x="858976" y="767112"/>
                  <a:pt x="860589" y="765543"/>
                </a:cubicBezTo>
                <a:cubicBezTo>
                  <a:pt x="862201" y="763975"/>
                  <a:pt x="863447" y="762018"/>
                  <a:pt x="864326" y="759673"/>
                </a:cubicBezTo>
                <a:lnTo>
                  <a:pt x="874352" y="762487"/>
                </a:lnTo>
                <a:cubicBezTo>
                  <a:pt x="873297" y="765888"/>
                  <a:pt x="871523" y="768870"/>
                  <a:pt x="869031" y="771435"/>
                </a:cubicBezTo>
                <a:cubicBezTo>
                  <a:pt x="866540" y="774001"/>
                  <a:pt x="863462" y="775994"/>
                  <a:pt x="859797" y="777416"/>
                </a:cubicBezTo>
                <a:cubicBezTo>
                  <a:pt x="856133" y="778837"/>
                  <a:pt x="852014" y="779548"/>
                  <a:pt x="847441" y="779548"/>
                </a:cubicBezTo>
                <a:cubicBezTo>
                  <a:pt x="840933" y="779548"/>
                  <a:pt x="835327" y="778105"/>
                  <a:pt x="830622" y="775217"/>
                </a:cubicBezTo>
                <a:cubicBezTo>
                  <a:pt x="825917" y="772330"/>
                  <a:pt x="822296" y="768284"/>
                  <a:pt x="819761" y="763081"/>
                </a:cubicBezTo>
                <a:cubicBezTo>
                  <a:pt x="817225" y="757878"/>
                  <a:pt x="815957" y="751817"/>
                  <a:pt x="815957" y="744898"/>
                </a:cubicBezTo>
                <a:cubicBezTo>
                  <a:pt x="815957" y="737980"/>
                  <a:pt x="817225" y="731875"/>
                  <a:pt x="819761" y="726584"/>
                </a:cubicBezTo>
                <a:cubicBezTo>
                  <a:pt x="822296" y="721293"/>
                  <a:pt x="825844" y="717159"/>
                  <a:pt x="830402" y="714184"/>
                </a:cubicBezTo>
                <a:cubicBezTo>
                  <a:pt x="834960" y="711209"/>
                  <a:pt x="840288" y="709721"/>
                  <a:pt x="846386" y="709721"/>
                </a:cubicBezTo>
                <a:close/>
                <a:moveTo>
                  <a:pt x="773703" y="709721"/>
                </a:moveTo>
                <a:cubicBezTo>
                  <a:pt x="779391" y="709721"/>
                  <a:pt x="784403" y="711143"/>
                  <a:pt x="788742" y="713986"/>
                </a:cubicBezTo>
                <a:cubicBezTo>
                  <a:pt x="793081" y="716830"/>
                  <a:pt x="796466" y="720860"/>
                  <a:pt x="798899" y="726078"/>
                </a:cubicBezTo>
                <a:cubicBezTo>
                  <a:pt x="801333" y="731296"/>
                  <a:pt x="802549" y="737453"/>
                  <a:pt x="802549" y="744547"/>
                </a:cubicBezTo>
                <a:cubicBezTo>
                  <a:pt x="802549" y="751699"/>
                  <a:pt x="801333" y="757892"/>
                  <a:pt x="798899" y="763125"/>
                </a:cubicBezTo>
                <a:cubicBezTo>
                  <a:pt x="796466" y="768357"/>
                  <a:pt x="793095" y="772403"/>
                  <a:pt x="788786" y="775261"/>
                </a:cubicBezTo>
                <a:cubicBezTo>
                  <a:pt x="784477" y="778119"/>
                  <a:pt x="779508" y="779548"/>
                  <a:pt x="773879" y="779548"/>
                </a:cubicBezTo>
                <a:cubicBezTo>
                  <a:pt x="769541" y="779548"/>
                  <a:pt x="766067" y="778823"/>
                  <a:pt x="763458" y="777372"/>
                </a:cubicBezTo>
                <a:cubicBezTo>
                  <a:pt x="760849" y="775921"/>
                  <a:pt x="758841" y="774264"/>
                  <a:pt x="757434" y="772403"/>
                </a:cubicBezTo>
                <a:cubicBezTo>
                  <a:pt x="756027" y="770541"/>
                  <a:pt x="754942" y="768995"/>
                  <a:pt x="754180" y="767764"/>
                </a:cubicBezTo>
                <a:lnTo>
                  <a:pt x="753301" y="767764"/>
                </a:lnTo>
                <a:lnTo>
                  <a:pt x="753301" y="803469"/>
                </a:lnTo>
                <a:lnTo>
                  <a:pt x="742923" y="803469"/>
                </a:lnTo>
                <a:lnTo>
                  <a:pt x="742923" y="710600"/>
                </a:lnTo>
                <a:lnTo>
                  <a:pt x="752949" y="710600"/>
                </a:lnTo>
                <a:lnTo>
                  <a:pt x="752949" y="721329"/>
                </a:lnTo>
                <a:lnTo>
                  <a:pt x="754180" y="721329"/>
                </a:lnTo>
                <a:cubicBezTo>
                  <a:pt x="754942" y="720157"/>
                  <a:pt x="756005" y="718654"/>
                  <a:pt x="757368" y="716822"/>
                </a:cubicBezTo>
                <a:cubicBezTo>
                  <a:pt x="758731" y="714990"/>
                  <a:pt x="760695" y="713349"/>
                  <a:pt x="763260" y="711897"/>
                </a:cubicBezTo>
                <a:cubicBezTo>
                  <a:pt x="765825" y="710446"/>
                  <a:pt x="769306" y="709721"/>
                  <a:pt x="773703" y="709721"/>
                </a:cubicBezTo>
                <a:close/>
                <a:moveTo>
                  <a:pt x="693986" y="709721"/>
                </a:moveTo>
                <a:cubicBezTo>
                  <a:pt x="697504" y="709721"/>
                  <a:pt x="700977" y="710307"/>
                  <a:pt x="704407" y="711480"/>
                </a:cubicBezTo>
                <a:cubicBezTo>
                  <a:pt x="707837" y="712652"/>
                  <a:pt x="710959" y="714550"/>
                  <a:pt x="713773" y="717174"/>
                </a:cubicBezTo>
                <a:cubicBezTo>
                  <a:pt x="716587" y="719798"/>
                  <a:pt x="718830" y="723264"/>
                  <a:pt x="720501" y="727573"/>
                </a:cubicBezTo>
                <a:cubicBezTo>
                  <a:pt x="722172" y="731883"/>
                  <a:pt x="723007" y="737189"/>
                  <a:pt x="723007" y="743491"/>
                </a:cubicBezTo>
                <a:lnTo>
                  <a:pt x="723007" y="747889"/>
                </a:lnTo>
                <a:lnTo>
                  <a:pt x="674224" y="747889"/>
                </a:lnTo>
                <a:lnTo>
                  <a:pt x="676595" y="759431"/>
                </a:lnTo>
                <a:cubicBezTo>
                  <a:pt x="678368" y="762964"/>
                  <a:pt x="680838" y="765646"/>
                  <a:pt x="684004" y="767478"/>
                </a:cubicBezTo>
                <a:cubicBezTo>
                  <a:pt x="687170" y="769310"/>
                  <a:pt x="690849" y="770226"/>
                  <a:pt x="695041" y="770226"/>
                </a:cubicBezTo>
                <a:cubicBezTo>
                  <a:pt x="697767" y="770226"/>
                  <a:pt x="700237" y="769838"/>
                  <a:pt x="702450" y="769061"/>
                </a:cubicBezTo>
                <a:cubicBezTo>
                  <a:pt x="704664" y="768284"/>
                  <a:pt x="706576" y="767112"/>
                  <a:pt x="708189" y="765543"/>
                </a:cubicBezTo>
                <a:cubicBezTo>
                  <a:pt x="709801" y="763975"/>
                  <a:pt x="711047" y="762018"/>
                  <a:pt x="711926" y="759673"/>
                </a:cubicBezTo>
                <a:lnTo>
                  <a:pt x="721952" y="762487"/>
                </a:lnTo>
                <a:cubicBezTo>
                  <a:pt x="720897" y="765888"/>
                  <a:pt x="719123" y="768870"/>
                  <a:pt x="716631" y="771435"/>
                </a:cubicBezTo>
                <a:cubicBezTo>
                  <a:pt x="714140" y="774001"/>
                  <a:pt x="711062" y="775994"/>
                  <a:pt x="707397" y="777416"/>
                </a:cubicBezTo>
                <a:cubicBezTo>
                  <a:pt x="703733" y="778837"/>
                  <a:pt x="699614" y="779548"/>
                  <a:pt x="695041" y="779548"/>
                </a:cubicBezTo>
                <a:cubicBezTo>
                  <a:pt x="688533" y="779548"/>
                  <a:pt x="682927" y="778105"/>
                  <a:pt x="678222" y="775217"/>
                </a:cubicBezTo>
                <a:cubicBezTo>
                  <a:pt x="673517" y="772330"/>
                  <a:pt x="669897" y="768284"/>
                  <a:pt x="667361" y="763081"/>
                </a:cubicBezTo>
                <a:cubicBezTo>
                  <a:pt x="664825" y="757878"/>
                  <a:pt x="663557" y="751817"/>
                  <a:pt x="663557" y="744898"/>
                </a:cubicBezTo>
                <a:cubicBezTo>
                  <a:pt x="663557" y="737980"/>
                  <a:pt x="664825" y="731875"/>
                  <a:pt x="667361" y="726584"/>
                </a:cubicBezTo>
                <a:cubicBezTo>
                  <a:pt x="669897" y="721293"/>
                  <a:pt x="673444" y="717159"/>
                  <a:pt x="678002" y="714184"/>
                </a:cubicBezTo>
                <a:cubicBezTo>
                  <a:pt x="682560" y="711209"/>
                  <a:pt x="687888" y="709721"/>
                  <a:pt x="693986" y="709721"/>
                </a:cubicBezTo>
                <a:close/>
                <a:moveTo>
                  <a:pt x="507004" y="709721"/>
                </a:moveTo>
                <a:cubicBezTo>
                  <a:pt x="512691" y="709721"/>
                  <a:pt x="517703" y="711143"/>
                  <a:pt x="522042" y="713986"/>
                </a:cubicBezTo>
                <a:cubicBezTo>
                  <a:pt x="526381" y="716830"/>
                  <a:pt x="529766" y="720860"/>
                  <a:pt x="532199" y="726078"/>
                </a:cubicBezTo>
                <a:cubicBezTo>
                  <a:pt x="534633" y="731296"/>
                  <a:pt x="535849" y="737453"/>
                  <a:pt x="535849" y="744547"/>
                </a:cubicBezTo>
                <a:cubicBezTo>
                  <a:pt x="535849" y="751699"/>
                  <a:pt x="534633" y="757892"/>
                  <a:pt x="532199" y="763125"/>
                </a:cubicBezTo>
                <a:cubicBezTo>
                  <a:pt x="529766" y="768357"/>
                  <a:pt x="526395" y="772403"/>
                  <a:pt x="522086" y="775261"/>
                </a:cubicBezTo>
                <a:cubicBezTo>
                  <a:pt x="517777" y="778119"/>
                  <a:pt x="512808" y="779548"/>
                  <a:pt x="507179" y="779548"/>
                </a:cubicBezTo>
                <a:cubicBezTo>
                  <a:pt x="502841" y="779548"/>
                  <a:pt x="499367" y="778823"/>
                  <a:pt x="496758" y="777372"/>
                </a:cubicBezTo>
                <a:cubicBezTo>
                  <a:pt x="494149" y="775921"/>
                  <a:pt x="492141" y="774264"/>
                  <a:pt x="490734" y="772403"/>
                </a:cubicBezTo>
                <a:cubicBezTo>
                  <a:pt x="489327" y="770541"/>
                  <a:pt x="488242" y="768995"/>
                  <a:pt x="487480" y="767764"/>
                </a:cubicBezTo>
                <a:lnTo>
                  <a:pt x="486601" y="767764"/>
                </a:lnTo>
                <a:lnTo>
                  <a:pt x="486601" y="803469"/>
                </a:lnTo>
                <a:lnTo>
                  <a:pt x="476223" y="803469"/>
                </a:lnTo>
                <a:lnTo>
                  <a:pt x="476223" y="710600"/>
                </a:lnTo>
                <a:lnTo>
                  <a:pt x="486249" y="710600"/>
                </a:lnTo>
                <a:lnTo>
                  <a:pt x="486249" y="721329"/>
                </a:lnTo>
                <a:lnTo>
                  <a:pt x="487480" y="721329"/>
                </a:lnTo>
                <a:cubicBezTo>
                  <a:pt x="488242" y="720157"/>
                  <a:pt x="489305" y="718654"/>
                  <a:pt x="490668" y="716822"/>
                </a:cubicBezTo>
                <a:cubicBezTo>
                  <a:pt x="492031" y="714990"/>
                  <a:pt x="493995" y="713349"/>
                  <a:pt x="496560" y="711897"/>
                </a:cubicBezTo>
                <a:cubicBezTo>
                  <a:pt x="499125" y="710446"/>
                  <a:pt x="502606" y="709721"/>
                  <a:pt x="507004" y="709721"/>
                </a:cubicBezTo>
                <a:close/>
                <a:moveTo>
                  <a:pt x="284411" y="709721"/>
                </a:moveTo>
                <a:cubicBezTo>
                  <a:pt x="287929" y="709721"/>
                  <a:pt x="291402" y="710307"/>
                  <a:pt x="294832" y="711480"/>
                </a:cubicBezTo>
                <a:cubicBezTo>
                  <a:pt x="298262" y="712652"/>
                  <a:pt x="301384" y="714550"/>
                  <a:pt x="304198" y="717174"/>
                </a:cubicBezTo>
                <a:cubicBezTo>
                  <a:pt x="307012" y="719798"/>
                  <a:pt x="309255" y="723264"/>
                  <a:pt x="310926" y="727573"/>
                </a:cubicBezTo>
                <a:cubicBezTo>
                  <a:pt x="312597" y="731883"/>
                  <a:pt x="313432" y="737189"/>
                  <a:pt x="313432" y="743491"/>
                </a:cubicBezTo>
                <a:lnTo>
                  <a:pt x="313432" y="747889"/>
                </a:lnTo>
                <a:lnTo>
                  <a:pt x="264649" y="747889"/>
                </a:lnTo>
                <a:lnTo>
                  <a:pt x="267020" y="759431"/>
                </a:lnTo>
                <a:cubicBezTo>
                  <a:pt x="268793" y="762964"/>
                  <a:pt x="271263" y="765646"/>
                  <a:pt x="274429" y="767478"/>
                </a:cubicBezTo>
                <a:cubicBezTo>
                  <a:pt x="277595" y="769310"/>
                  <a:pt x="281274" y="770226"/>
                  <a:pt x="285466" y="770226"/>
                </a:cubicBezTo>
                <a:cubicBezTo>
                  <a:pt x="288192" y="770226"/>
                  <a:pt x="290662" y="769838"/>
                  <a:pt x="292875" y="769061"/>
                </a:cubicBezTo>
                <a:cubicBezTo>
                  <a:pt x="295089" y="768284"/>
                  <a:pt x="297001" y="767112"/>
                  <a:pt x="298614" y="765543"/>
                </a:cubicBezTo>
                <a:cubicBezTo>
                  <a:pt x="300226" y="763975"/>
                  <a:pt x="301472" y="762018"/>
                  <a:pt x="302351" y="759673"/>
                </a:cubicBezTo>
                <a:lnTo>
                  <a:pt x="312377" y="762487"/>
                </a:lnTo>
                <a:cubicBezTo>
                  <a:pt x="311322" y="765888"/>
                  <a:pt x="309548" y="768870"/>
                  <a:pt x="307056" y="771435"/>
                </a:cubicBezTo>
                <a:cubicBezTo>
                  <a:pt x="304565" y="774001"/>
                  <a:pt x="301487" y="775994"/>
                  <a:pt x="297822" y="777416"/>
                </a:cubicBezTo>
                <a:cubicBezTo>
                  <a:pt x="294158" y="778837"/>
                  <a:pt x="290039" y="779548"/>
                  <a:pt x="285466" y="779548"/>
                </a:cubicBezTo>
                <a:cubicBezTo>
                  <a:pt x="278958" y="779548"/>
                  <a:pt x="273352" y="778105"/>
                  <a:pt x="268647" y="775217"/>
                </a:cubicBezTo>
                <a:cubicBezTo>
                  <a:pt x="263942" y="772330"/>
                  <a:pt x="260322" y="768284"/>
                  <a:pt x="257786" y="763081"/>
                </a:cubicBezTo>
                <a:cubicBezTo>
                  <a:pt x="255250" y="757878"/>
                  <a:pt x="253982" y="751817"/>
                  <a:pt x="253982" y="744898"/>
                </a:cubicBezTo>
                <a:cubicBezTo>
                  <a:pt x="253982" y="737980"/>
                  <a:pt x="255250" y="731875"/>
                  <a:pt x="257786" y="726584"/>
                </a:cubicBezTo>
                <a:cubicBezTo>
                  <a:pt x="260322" y="721293"/>
                  <a:pt x="263869" y="717159"/>
                  <a:pt x="268427" y="714184"/>
                </a:cubicBezTo>
                <a:cubicBezTo>
                  <a:pt x="272985" y="711209"/>
                  <a:pt x="278313" y="709721"/>
                  <a:pt x="284411" y="709721"/>
                </a:cubicBezTo>
                <a:close/>
                <a:moveTo>
                  <a:pt x="3976119" y="537229"/>
                </a:moveTo>
                <a:lnTo>
                  <a:pt x="3987376" y="537229"/>
                </a:lnTo>
                <a:lnTo>
                  <a:pt x="3986673" y="541978"/>
                </a:lnTo>
                <a:cubicBezTo>
                  <a:pt x="3986174" y="545320"/>
                  <a:pt x="3985419" y="548896"/>
                  <a:pt x="3984408" y="552707"/>
                </a:cubicBezTo>
                <a:cubicBezTo>
                  <a:pt x="3983397" y="556518"/>
                  <a:pt x="3982349" y="560109"/>
                  <a:pt x="3981264" y="563480"/>
                </a:cubicBezTo>
                <a:cubicBezTo>
                  <a:pt x="3980179" y="566852"/>
                  <a:pt x="3979285" y="569534"/>
                  <a:pt x="3978582" y="571527"/>
                </a:cubicBezTo>
                <a:lnTo>
                  <a:pt x="3970667" y="571527"/>
                </a:lnTo>
                <a:cubicBezTo>
                  <a:pt x="3971048" y="569651"/>
                  <a:pt x="3971546" y="567174"/>
                  <a:pt x="3972162" y="564096"/>
                </a:cubicBezTo>
                <a:cubicBezTo>
                  <a:pt x="3972777" y="561018"/>
                  <a:pt x="3973400" y="557581"/>
                  <a:pt x="3974031" y="553785"/>
                </a:cubicBezTo>
                <a:cubicBezTo>
                  <a:pt x="3974661" y="549988"/>
                  <a:pt x="3975181" y="546111"/>
                  <a:pt x="3975592" y="542154"/>
                </a:cubicBezTo>
                <a:close/>
                <a:moveTo>
                  <a:pt x="3820350" y="516123"/>
                </a:moveTo>
                <a:lnTo>
                  <a:pt x="3820350" y="539867"/>
                </a:lnTo>
                <a:lnTo>
                  <a:pt x="3838291" y="539867"/>
                </a:lnTo>
                <a:cubicBezTo>
                  <a:pt x="3842395" y="539867"/>
                  <a:pt x="3845766" y="538783"/>
                  <a:pt x="3848405" y="536613"/>
                </a:cubicBezTo>
                <a:cubicBezTo>
                  <a:pt x="3851043" y="534444"/>
                  <a:pt x="3852362" y="531659"/>
                  <a:pt x="3852362" y="528259"/>
                </a:cubicBezTo>
                <a:cubicBezTo>
                  <a:pt x="3852362" y="524682"/>
                  <a:pt x="3851043" y="521766"/>
                  <a:pt x="3848405" y="519508"/>
                </a:cubicBezTo>
                <a:cubicBezTo>
                  <a:pt x="3845766" y="517251"/>
                  <a:pt x="3842395" y="516123"/>
                  <a:pt x="3838291" y="516123"/>
                </a:cubicBezTo>
                <a:close/>
                <a:moveTo>
                  <a:pt x="3631352" y="515595"/>
                </a:moveTo>
                <a:cubicBezTo>
                  <a:pt x="3630913" y="516123"/>
                  <a:pt x="3629952" y="516599"/>
                  <a:pt x="3628472" y="517024"/>
                </a:cubicBezTo>
                <a:cubicBezTo>
                  <a:pt x="3626991" y="517449"/>
                  <a:pt x="3625291" y="517815"/>
                  <a:pt x="3623371" y="518123"/>
                </a:cubicBezTo>
                <a:cubicBezTo>
                  <a:pt x="3621451" y="518431"/>
                  <a:pt x="3619589" y="518695"/>
                  <a:pt x="3617787" y="518915"/>
                </a:cubicBezTo>
                <a:cubicBezTo>
                  <a:pt x="3615984" y="519135"/>
                  <a:pt x="3614526" y="519318"/>
                  <a:pt x="3613411" y="519464"/>
                </a:cubicBezTo>
                <a:cubicBezTo>
                  <a:pt x="3610715" y="519816"/>
                  <a:pt x="3608201" y="520380"/>
                  <a:pt x="3605870" y="521157"/>
                </a:cubicBezTo>
                <a:cubicBezTo>
                  <a:pt x="3603540" y="521934"/>
                  <a:pt x="3601664" y="523092"/>
                  <a:pt x="3600242" y="524631"/>
                </a:cubicBezTo>
                <a:cubicBezTo>
                  <a:pt x="3598820" y="526170"/>
                  <a:pt x="3598109" y="528259"/>
                  <a:pt x="3598109" y="530897"/>
                </a:cubicBezTo>
                <a:cubicBezTo>
                  <a:pt x="3598109" y="534503"/>
                  <a:pt x="3599451" y="537222"/>
                  <a:pt x="3602133" y="539054"/>
                </a:cubicBezTo>
                <a:cubicBezTo>
                  <a:pt x="3604815" y="540886"/>
                  <a:pt x="3608223" y="541802"/>
                  <a:pt x="3612356" y="541802"/>
                </a:cubicBezTo>
                <a:cubicBezTo>
                  <a:pt x="3616461" y="541802"/>
                  <a:pt x="3619927" y="540996"/>
                  <a:pt x="3622756" y="539384"/>
                </a:cubicBezTo>
                <a:cubicBezTo>
                  <a:pt x="3625585" y="537771"/>
                  <a:pt x="3627725" y="535690"/>
                  <a:pt x="3629176" y="533140"/>
                </a:cubicBezTo>
                <a:cubicBezTo>
                  <a:pt x="3630627" y="530589"/>
                  <a:pt x="3631352" y="527907"/>
                  <a:pt x="3631352" y="525093"/>
                </a:cubicBezTo>
                <a:close/>
                <a:moveTo>
                  <a:pt x="3383702" y="515595"/>
                </a:moveTo>
                <a:cubicBezTo>
                  <a:pt x="3383263" y="516123"/>
                  <a:pt x="3382302" y="516599"/>
                  <a:pt x="3380822" y="517024"/>
                </a:cubicBezTo>
                <a:cubicBezTo>
                  <a:pt x="3379341" y="517449"/>
                  <a:pt x="3377641" y="517815"/>
                  <a:pt x="3375721" y="518123"/>
                </a:cubicBezTo>
                <a:cubicBezTo>
                  <a:pt x="3373801" y="518431"/>
                  <a:pt x="3371939" y="518695"/>
                  <a:pt x="3370137" y="518915"/>
                </a:cubicBezTo>
                <a:cubicBezTo>
                  <a:pt x="3368334" y="519135"/>
                  <a:pt x="3366876" y="519318"/>
                  <a:pt x="3365761" y="519464"/>
                </a:cubicBezTo>
                <a:cubicBezTo>
                  <a:pt x="3363065" y="519816"/>
                  <a:pt x="3360551" y="520380"/>
                  <a:pt x="3358220" y="521157"/>
                </a:cubicBezTo>
                <a:cubicBezTo>
                  <a:pt x="3355890" y="521934"/>
                  <a:pt x="3354014" y="523092"/>
                  <a:pt x="3352592" y="524631"/>
                </a:cubicBezTo>
                <a:cubicBezTo>
                  <a:pt x="3351170" y="526170"/>
                  <a:pt x="3350459" y="528259"/>
                  <a:pt x="3350459" y="530897"/>
                </a:cubicBezTo>
                <a:cubicBezTo>
                  <a:pt x="3350459" y="534503"/>
                  <a:pt x="3351801" y="537222"/>
                  <a:pt x="3354483" y="539054"/>
                </a:cubicBezTo>
                <a:cubicBezTo>
                  <a:pt x="3357165" y="540886"/>
                  <a:pt x="3360573" y="541802"/>
                  <a:pt x="3364706" y="541802"/>
                </a:cubicBezTo>
                <a:cubicBezTo>
                  <a:pt x="3368811" y="541802"/>
                  <a:pt x="3372277" y="540996"/>
                  <a:pt x="3375106" y="539384"/>
                </a:cubicBezTo>
                <a:cubicBezTo>
                  <a:pt x="3377935" y="537771"/>
                  <a:pt x="3380075" y="535690"/>
                  <a:pt x="3381526" y="533140"/>
                </a:cubicBezTo>
                <a:cubicBezTo>
                  <a:pt x="3382977" y="530589"/>
                  <a:pt x="3383702" y="527907"/>
                  <a:pt x="3383702" y="525093"/>
                </a:cubicBezTo>
                <a:close/>
                <a:moveTo>
                  <a:pt x="1754927" y="515595"/>
                </a:moveTo>
                <a:cubicBezTo>
                  <a:pt x="1754487" y="516123"/>
                  <a:pt x="1753527" y="516599"/>
                  <a:pt x="1752047" y="517024"/>
                </a:cubicBezTo>
                <a:cubicBezTo>
                  <a:pt x="1750567" y="517449"/>
                  <a:pt x="1748866" y="517815"/>
                  <a:pt x="1746946" y="518123"/>
                </a:cubicBezTo>
                <a:cubicBezTo>
                  <a:pt x="1745026" y="518431"/>
                  <a:pt x="1743165" y="518695"/>
                  <a:pt x="1741362" y="518915"/>
                </a:cubicBezTo>
                <a:cubicBezTo>
                  <a:pt x="1739559" y="519135"/>
                  <a:pt x="1738101" y="519318"/>
                  <a:pt x="1736987" y="519464"/>
                </a:cubicBezTo>
                <a:cubicBezTo>
                  <a:pt x="1734290" y="519816"/>
                  <a:pt x="1731776" y="520381"/>
                  <a:pt x="1729445" y="521157"/>
                </a:cubicBezTo>
                <a:cubicBezTo>
                  <a:pt x="1727115" y="521934"/>
                  <a:pt x="1725239" y="523092"/>
                  <a:pt x="1723817" y="524631"/>
                </a:cubicBezTo>
                <a:cubicBezTo>
                  <a:pt x="1722395" y="526170"/>
                  <a:pt x="1721684" y="528259"/>
                  <a:pt x="1721684" y="530897"/>
                </a:cubicBezTo>
                <a:cubicBezTo>
                  <a:pt x="1721684" y="534503"/>
                  <a:pt x="1723025" y="537222"/>
                  <a:pt x="1725708" y="539054"/>
                </a:cubicBezTo>
                <a:cubicBezTo>
                  <a:pt x="1728390" y="540886"/>
                  <a:pt x="1731798" y="541802"/>
                  <a:pt x="1735931" y="541802"/>
                </a:cubicBezTo>
                <a:cubicBezTo>
                  <a:pt x="1740035" y="541802"/>
                  <a:pt x="1743502" y="540996"/>
                  <a:pt x="1746331" y="539384"/>
                </a:cubicBezTo>
                <a:cubicBezTo>
                  <a:pt x="1749159" y="537771"/>
                  <a:pt x="1751299" y="535690"/>
                  <a:pt x="1752751" y="533140"/>
                </a:cubicBezTo>
                <a:cubicBezTo>
                  <a:pt x="1754201" y="530589"/>
                  <a:pt x="1754927" y="527907"/>
                  <a:pt x="1754927" y="525093"/>
                </a:cubicBezTo>
                <a:close/>
                <a:moveTo>
                  <a:pt x="907202" y="515595"/>
                </a:moveTo>
                <a:cubicBezTo>
                  <a:pt x="906763" y="516123"/>
                  <a:pt x="905803" y="516599"/>
                  <a:pt x="904322" y="517024"/>
                </a:cubicBezTo>
                <a:cubicBezTo>
                  <a:pt x="902842" y="517449"/>
                  <a:pt x="901142" y="517815"/>
                  <a:pt x="899221" y="518123"/>
                </a:cubicBezTo>
                <a:cubicBezTo>
                  <a:pt x="897301" y="518431"/>
                  <a:pt x="895440" y="518695"/>
                  <a:pt x="893637" y="518915"/>
                </a:cubicBezTo>
                <a:cubicBezTo>
                  <a:pt x="891834" y="519135"/>
                  <a:pt x="890376" y="519318"/>
                  <a:pt x="889262" y="519464"/>
                </a:cubicBezTo>
                <a:cubicBezTo>
                  <a:pt x="886565" y="519816"/>
                  <a:pt x="884051" y="520380"/>
                  <a:pt x="881721" y="521157"/>
                </a:cubicBezTo>
                <a:cubicBezTo>
                  <a:pt x="879390" y="521934"/>
                  <a:pt x="877514" y="523092"/>
                  <a:pt x="876092" y="524631"/>
                </a:cubicBezTo>
                <a:cubicBezTo>
                  <a:pt x="874670" y="526170"/>
                  <a:pt x="873960" y="528259"/>
                  <a:pt x="873960" y="530897"/>
                </a:cubicBezTo>
                <a:cubicBezTo>
                  <a:pt x="873960" y="534503"/>
                  <a:pt x="875301" y="537222"/>
                  <a:pt x="877983" y="539054"/>
                </a:cubicBezTo>
                <a:cubicBezTo>
                  <a:pt x="880665" y="540886"/>
                  <a:pt x="884073" y="541802"/>
                  <a:pt x="888206" y="541802"/>
                </a:cubicBezTo>
                <a:cubicBezTo>
                  <a:pt x="892310" y="541802"/>
                  <a:pt x="895777" y="540996"/>
                  <a:pt x="898606" y="539384"/>
                </a:cubicBezTo>
                <a:cubicBezTo>
                  <a:pt x="901435" y="537771"/>
                  <a:pt x="903575" y="535690"/>
                  <a:pt x="905026" y="533140"/>
                </a:cubicBezTo>
                <a:cubicBezTo>
                  <a:pt x="906477" y="530589"/>
                  <a:pt x="907202" y="527907"/>
                  <a:pt x="907202" y="525093"/>
                </a:cubicBezTo>
                <a:close/>
                <a:moveTo>
                  <a:pt x="707177" y="515595"/>
                </a:moveTo>
                <a:cubicBezTo>
                  <a:pt x="706738" y="516123"/>
                  <a:pt x="705778" y="516599"/>
                  <a:pt x="704297" y="517024"/>
                </a:cubicBezTo>
                <a:cubicBezTo>
                  <a:pt x="702817" y="517449"/>
                  <a:pt x="701117" y="517815"/>
                  <a:pt x="699196" y="518123"/>
                </a:cubicBezTo>
                <a:cubicBezTo>
                  <a:pt x="697276" y="518431"/>
                  <a:pt x="695415" y="518695"/>
                  <a:pt x="693612" y="518915"/>
                </a:cubicBezTo>
                <a:cubicBezTo>
                  <a:pt x="691809" y="519135"/>
                  <a:pt x="690351" y="519318"/>
                  <a:pt x="689237" y="519464"/>
                </a:cubicBezTo>
                <a:cubicBezTo>
                  <a:pt x="686540" y="519816"/>
                  <a:pt x="684026" y="520380"/>
                  <a:pt x="681696" y="521157"/>
                </a:cubicBezTo>
                <a:cubicBezTo>
                  <a:pt x="679365" y="521934"/>
                  <a:pt x="677489" y="523092"/>
                  <a:pt x="676067" y="524631"/>
                </a:cubicBezTo>
                <a:cubicBezTo>
                  <a:pt x="674646" y="526170"/>
                  <a:pt x="673935" y="528259"/>
                  <a:pt x="673935" y="530897"/>
                </a:cubicBezTo>
                <a:cubicBezTo>
                  <a:pt x="673935" y="534503"/>
                  <a:pt x="675276" y="537222"/>
                  <a:pt x="677958" y="539054"/>
                </a:cubicBezTo>
                <a:cubicBezTo>
                  <a:pt x="680640" y="540886"/>
                  <a:pt x="684048" y="541802"/>
                  <a:pt x="688181" y="541802"/>
                </a:cubicBezTo>
                <a:cubicBezTo>
                  <a:pt x="692286" y="541802"/>
                  <a:pt x="695752" y="540996"/>
                  <a:pt x="698581" y="539384"/>
                </a:cubicBezTo>
                <a:cubicBezTo>
                  <a:pt x="701410" y="537771"/>
                  <a:pt x="703550" y="535690"/>
                  <a:pt x="705001" y="533140"/>
                </a:cubicBezTo>
                <a:cubicBezTo>
                  <a:pt x="706452" y="530589"/>
                  <a:pt x="707177" y="527907"/>
                  <a:pt x="707177" y="525093"/>
                </a:cubicBezTo>
                <a:close/>
                <a:moveTo>
                  <a:pt x="3293959" y="493433"/>
                </a:moveTo>
                <a:cubicBezTo>
                  <a:pt x="3290939" y="493433"/>
                  <a:pt x="3288228" y="493946"/>
                  <a:pt x="3285824" y="494972"/>
                </a:cubicBezTo>
                <a:cubicBezTo>
                  <a:pt x="3283420" y="495998"/>
                  <a:pt x="3281368" y="497508"/>
                  <a:pt x="3279668" y="499501"/>
                </a:cubicBezTo>
                <a:cubicBezTo>
                  <a:pt x="3277968" y="501495"/>
                  <a:pt x="3276656" y="503928"/>
                  <a:pt x="3275733" y="506800"/>
                </a:cubicBezTo>
                <a:cubicBezTo>
                  <a:pt x="3274809" y="509673"/>
                  <a:pt x="3274318" y="512957"/>
                  <a:pt x="3274259" y="516650"/>
                </a:cubicBezTo>
                <a:cubicBezTo>
                  <a:pt x="3274259" y="524213"/>
                  <a:pt x="3276033" y="530267"/>
                  <a:pt x="3279580" y="534811"/>
                </a:cubicBezTo>
                <a:cubicBezTo>
                  <a:pt x="3283127" y="539354"/>
                  <a:pt x="3287979" y="541626"/>
                  <a:pt x="3294135" y="541626"/>
                </a:cubicBezTo>
                <a:cubicBezTo>
                  <a:pt x="3298209" y="541626"/>
                  <a:pt x="3301720" y="540600"/>
                  <a:pt x="3304666" y="538548"/>
                </a:cubicBezTo>
                <a:cubicBezTo>
                  <a:pt x="3307612" y="536496"/>
                  <a:pt x="3309877" y="533601"/>
                  <a:pt x="3311459" y="529864"/>
                </a:cubicBezTo>
                <a:cubicBezTo>
                  <a:pt x="3313043" y="526126"/>
                  <a:pt x="3313834" y="521722"/>
                  <a:pt x="3313834" y="516650"/>
                </a:cubicBezTo>
                <a:cubicBezTo>
                  <a:pt x="3313834" y="511725"/>
                  <a:pt x="3313035" y="507533"/>
                  <a:pt x="3311438" y="504074"/>
                </a:cubicBezTo>
                <a:cubicBezTo>
                  <a:pt x="3309840" y="500615"/>
                  <a:pt x="3307561" y="497977"/>
                  <a:pt x="3304600" y="496159"/>
                </a:cubicBezTo>
                <a:cubicBezTo>
                  <a:pt x="3301639" y="494342"/>
                  <a:pt x="3298092" y="493433"/>
                  <a:pt x="3293959" y="493433"/>
                </a:cubicBezTo>
                <a:close/>
                <a:moveTo>
                  <a:pt x="2408134" y="493433"/>
                </a:moveTo>
                <a:cubicBezTo>
                  <a:pt x="2405114" y="493433"/>
                  <a:pt x="2402403" y="493946"/>
                  <a:pt x="2399999" y="494972"/>
                </a:cubicBezTo>
                <a:cubicBezTo>
                  <a:pt x="2397595" y="495998"/>
                  <a:pt x="2395543" y="497508"/>
                  <a:pt x="2393843" y="499501"/>
                </a:cubicBezTo>
                <a:cubicBezTo>
                  <a:pt x="2392143" y="501495"/>
                  <a:pt x="2390831" y="503928"/>
                  <a:pt x="2389907" y="506800"/>
                </a:cubicBezTo>
                <a:cubicBezTo>
                  <a:pt x="2388984" y="509673"/>
                  <a:pt x="2388493" y="512957"/>
                  <a:pt x="2388434" y="516650"/>
                </a:cubicBezTo>
                <a:cubicBezTo>
                  <a:pt x="2388434" y="524213"/>
                  <a:pt x="2390208" y="530267"/>
                  <a:pt x="2393755" y="534811"/>
                </a:cubicBezTo>
                <a:cubicBezTo>
                  <a:pt x="2397302" y="539354"/>
                  <a:pt x="2402154" y="541626"/>
                  <a:pt x="2408310" y="541626"/>
                </a:cubicBezTo>
                <a:cubicBezTo>
                  <a:pt x="2412385" y="541626"/>
                  <a:pt x="2415895" y="540600"/>
                  <a:pt x="2418841" y="538548"/>
                </a:cubicBezTo>
                <a:cubicBezTo>
                  <a:pt x="2421787" y="536496"/>
                  <a:pt x="2424051" y="533601"/>
                  <a:pt x="2425635" y="529864"/>
                </a:cubicBezTo>
                <a:cubicBezTo>
                  <a:pt x="2427217" y="526126"/>
                  <a:pt x="2428009" y="521722"/>
                  <a:pt x="2428009" y="516650"/>
                </a:cubicBezTo>
                <a:cubicBezTo>
                  <a:pt x="2428009" y="511725"/>
                  <a:pt x="2427210" y="507533"/>
                  <a:pt x="2425613" y="504074"/>
                </a:cubicBezTo>
                <a:cubicBezTo>
                  <a:pt x="2424015" y="500615"/>
                  <a:pt x="2421736" y="497977"/>
                  <a:pt x="2418775" y="496159"/>
                </a:cubicBezTo>
                <a:cubicBezTo>
                  <a:pt x="2415814" y="494342"/>
                  <a:pt x="2412267" y="493433"/>
                  <a:pt x="2408134" y="493433"/>
                </a:cubicBezTo>
                <a:close/>
                <a:moveTo>
                  <a:pt x="960334" y="493433"/>
                </a:moveTo>
                <a:cubicBezTo>
                  <a:pt x="957315" y="493433"/>
                  <a:pt x="954603" y="493946"/>
                  <a:pt x="952199" y="494972"/>
                </a:cubicBezTo>
                <a:cubicBezTo>
                  <a:pt x="949795" y="495998"/>
                  <a:pt x="947743" y="497508"/>
                  <a:pt x="946043" y="499501"/>
                </a:cubicBezTo>
                <a:cubicBezTo>
                  <a:pt x="944343" y="501495"/>
                  <a:pt x="943031" y="503928"/>
                  <a:pt x="942108" y="506800"/>
                </a:cubicBezTo>
                <a:cubicBezTo>
                  <a:pt x="941184" y="509673"/>
                  <a:pt x="940693" y="512957"/>
                  <a:pt x="940635" y="516650"/>
                </a:cubicBezTo>
                <a:cubicBezTo>
                  <a:pt x="940635" y="524213"/>
                  <a:pt x="942408" y="530267"/>
                  <a:pt x="945955" y="534811"/>
                </a:cubicBezTo>
                <a:cubicBezTo>
                  <a:pt x="949502" y="539354"/>
                  <a:pt x="954354" y="541626"/>
                  <a:pt x="960510" y="541626"/>
                </a:cubicBezTo>
                <a:cubicBezTo>
                  <a:pt x="964585" y="541626"/>
                  <a:pt x="968095" y="540600"/>
                  <a:pt x="971041" y="538548"/>
                </a:cubicBezTo>
                <a:cubicBezTo>
                  <a:pt x="973987" y="536496"/>
                  <a:pt x="976252" y="533601"/>
                  <a:pt x="977835" y="529864"/>
                </a:cubicBezTo>
                <a:cubicBezTo>
                  <a:pt x="979418" y="526126"/>
                  <a:pt x="980209" y="521722"/>
                  <a:pt x="980209" y="516650"/>
                </a:cubicBezTo>
                <a:cubicBezTo>
                  <a:pt x="980209" y="511725"/>
                  <a:pt x="979410" y="507533"/>
                  <a:pt x="977813" y="504074"/>
                </a:cubicBezTo>
                <a:cubicBezTo>
                  <a:pt x="976215" y="500615"/>
                  <a:pt x="973936" y="497977"/>
                  <a:pt x="970975" y="496159"/>
                </a:cubicBezTo>
                <a:cubicBezTo>
                  <a:pt x="968014" y="494342"/>
                  <a:pt x="964467" y="493433"/>
                  <a:pt x="960334" y="493433"/>
                </a:cubicBezTo>
                <a:close/>
                <a:moveTo>
                  <a:pt x="3534573" y="491674"/>
                </a:moveTo>
                <a:lnTo>
                  <a:pt x="3532814" y="508735"/>
                </a:lnTo>
                <a:cubicBezTo>
                  <a:pt x="3532081" y="515800"/>
                  <a:pt x="3531173" y="521971"/>
                  <a:pt x="3530088" y="527247"/>
                </a:cubicBezTo>
                <a:cubicBezTo>
                  <a:pt x="3529003" y="532524"/>
                  <a:pt x="3527274" y="536731"/>
                  <a:pt x="3524899" y="539867"/>
                </a:cubicBezTo>
                <a:lnTo>
                  <a:pt x="3557439" y="539867"/>
                </a:lnTo>
                <a:lnTo>
                  <a:pt x="3557439" y="491674"/>
                </a:lnTo>
                <a:close/>
                <a:moveTo>
                  <a:pt x="3070663" y="491498"/>
                </a:moveTo>
                <a:cubicBezTo>
                  <a:pt x="3066617" y="491498"/>
                  <a:pt x="3063436" y="492436"/>
                  <a:pt x="3061121" y="494312"/>
                </a:cubicBezTo>
                <a:cubicBezTo>
                  <a:pt x="3058805" y="496189"/>
                  <a:pt x="3057647" y="498768"/>
                  <a:pt x="3057647" y="502051"/>
                </a:cubicBezTo>
                <a:cubicBezTo>
                  <a:pt x="3057647" y="505276"/>
                  <a:pt x="3058695" y="507812"/>
                  <a:pt x="3060791" y="509659"/>
                </a:cubicBezTo>
                <a:cubicBezTo>
                  <a:pt x="3062887" y="511505"/>
                  <a:pt x="3065767" y="512429"/>
                  <a:pt x="3069431" y="512429"/>
                </a:cubicBezTo>
                <a:lnTo>
                  <a:pt x="3088603" y="512429"/>
                </a:lnTo>
                <a:lnTo>
                  <a:pt x="3088603" y="491498"/>
                </a:lnTo>
                <a:close/>
                <a:moveTo>
                  <a:pt x="21887" y="490833"/>
                </a:moveTo>
                <a:cubicBezTo>
                  <a:pt x="26120" y="490833"/>
                  <a:pt x="29737" y="492325"/>
                  <a:pt x="32740" y="495307"/>
                </a:cubicBezTo>
                <a:cubicBezTo>
                  <a:pt x="35743" y="498290"/>
                  <a:pt x="37244" y="501898"/>
                  <a:pt x="37244" y="506130"/>
                </a:cubicBezTo>
                <a:cubicBezTo>
                  <a:pt x="37244" y="510362"/>
                  <a:pt x="35743" y="513980"/>
                  <a:pt x="32740" y="516983"/>
                </a:cubicBezTo>
                <a:cubicBezTo>
                  <a:pt x="29737" y="519986"/>
                  <a:pt x="26120" y="521487"/>
                  <a:pt x="21887" y="521487"/>
                </a:cubicBezTo>
                <a:cubicBezTo>
                  <a:pt x="17695" y="521487"/>
                  <a:pt x="14098" y="519986"/>
                  <a:pt x="11095" y="516983"/>
                </a:cubicBezTo>
                <a:cubicBezTo>
                  <a:pt x="8092" y="513980"/>
                  <a:pt x="6591" y="510362"/>
                  <a:pt x="6591" y="506130"/>
                </a:cubicBezTo>
                <a:cubicBezTo>
                  <a:pt x="6591" y="501898"/>
                  <a:pt x="8092" y="498290"/>
                  <a:pt x="11095" y="495307"/>
                </a:cubicBezTo>
                <a:cubicBezTo>
                  <a:pt x="14098" y="492325"/>
                  <a:pt x="17695" y="490833"/>
                  <a:pt x="21887" y="490833"/>
                </a:cubicBezTo>
                <a:close/>
                <a:moveTo>
                  <a:pt x="2846635" y="490443"/>
                </a:moveTo>
                <a:cubicBezTo>
                  <a:pt x="2842502" y="490443"/>
                  <a:pt x="2838933" y="491462"/>
                  <a:pt x="2835929" y="493499"/>
                </a:cubicBezTo>
                <a:cubicBezTo>
                  <a:pt x="2832924" y="495536"/>
                  <a:pt x="2830615" y="498182"/>
                  <a:pt x="2829003" y="501436"/>
                </a:cubicBezTo>
                <a:lnTo>
                  <a:pt x="2826950" y="510318"/>
                </a:lnTo>
                <a:lnTo>
                  <a:pt x="2865104" y="510318"/>
                </a:lnTo>
                <a:cubicBezTo>
                  <a:pt x="2865104" y="506507"/>
                  <a:pt x="2864349" y="503107"/>
                  <a:pt x="2862839" y="500117"/>
                </a:cubicBezTo>
                <a:cubicBezTo>
                  <a:pt x="2861329" y="497127"/>
                  <a:pt x="2859189" y="494767"/>
                  <a:pt x="2856419" y="493037"/>
                </a:cubicBezTo>
                <a:cubicBezTo>
                  <a:pt x="2853649" y="491308"/>
                  <a:pt x="2850388" y="490443"/>
                  <a:pt x="2846635" y="490443"/>
                </a:cubicBezTo>
                <a:close/>
                <a:moveTo>
                  <a:pt x="2703761" y="490443"/>
                </a:moveTo>
                <a:cubicBezTo>
                  <a:pt x="2699627" y="490443"/>
                  <a:pt x="2696058" y="491462"/>
                  <a:pt x="2693053" y="493499"/>
                </a:cubicBezTo>
                <a:cubicBezTo>
                  <a:pt x="2690049" y="495536"/>
                  <a:pt x="2687740" y="498182"/>
                  <a:pt x="2686128" y="501436"/>
                </a:cubicBezTo>
                <a:lnTo>
                  <a:pt x="2684075" y="510318"/>
                </a:lnTo>
                <a:lnTo>
                  <a:pt x="2722229" y="510318"/>
                </a:lnTo>
                <a:cubicBezTo>
                  <a:pt x="2722229" y="506507"/>
                  <a:pt x="2721474" y="503107"/>
                  <a:pt x="2719964" y="500117"/>
                </a:cubicBezTo>
                <a:cubicBezTo>
                  <a:pt x="2718455" y="497127"/>
                  <a:pt x="2716315" y="494767"/>
                  <a:pt x="2713544" y="493037"/>
                </a:cubicBezTo>
                <a:cubicBezTo>
                  <a:pt x="2710774" y="491308"/>
                  <a:pt x="2707513" y="490443"/>
                  <a:pt x="2703761" y="490443"/>
                </a:cubicBezTo>
                <a:close/>
                <a:moveTo>
                  <a:pt x="2484685" y="490443"/>
                </a:moveTo>
                <a:cubicBezTo>
                  <a:pt x="2480552" y="490443"/>
                  <a:pt x="2476983" y="491462"/>
                  <a:pt x="2473979" y="493499"/>
                </a:cubicBezTo>
                <a:cubicBezTo>
                  <a:pt x="2470974" y="495536"/>
                  <a:pt x="2468665" y="498182"/>
                  <a:pt x="2467053" y="501436"/>
                </a:cubicBezTo>
                <a:lnTo>
                  <a:pt x="2465000" y="510318"/>
                </a:lnTo>
                <a:lnTo>
                  <a:pt x="2503154" y="510318"/>
                </a:lnTo>
                <a:cubicBezTo>
                  <a:pt x="2503154" y="506507"/>
                  <a:pt x="2502399" y="503107"/>
                  <a:pt x="2500889" y="500117"/>
                </a:cubicBezTo>
                <a:cubicBezTo>
                  <a:pt x="2499379" y="497127"/>
                  <a:pt x="2497239" y="494767"/>
                  <a:pt x="2494469" y="493037"/>
                </a:cubicBezTo>
                <a:cubicBezTo>
                  <a:pt x="2491699" y="491308"/>
                  <a:pt x="2488438" y="490443"/>
                  <a:pt x="2484685" y="490443"/>
                </a:cubicBezTo>
                <a:close/>
                <a:moveTo>
                  <a:pt x="2332461" y="490443"/>
                </a:moveTo>
                <a:cubicBezTo>
                  <a:pt x="2327830" y="490443"/>
                  <a:pt x="2324019" y="491645"/>
                  <a:pt x="2321029" y="494049"/>
                </a:cubicBezTo>
                <a:cubicBezTo>
                  <a:pt x="2318039" y="496452"/>
                  <a:pt x="2315825" y="499604"/>
                  <a:pt x="2314389" y="503503"/>
                </a:cubicBezTo>
                <a:cubicBezTo>
                  <a:pt x="2312953" y="507401"/>
                  <a:pt x="2312234" y="511608"/>
                  <a:pt x="2312234" y="516123"/>
                </a:cubicBezTo>
                <a:cubicBezTo>
                  <a:pt x="2312234" y="520637"/>
                  <a:pt x="2312953" y="524829"/>
                  <a:pt x="2314389" y="528699"/>
                </a:cubicBezTo>
                <a:cubicBezTo>
                  <a:pt x="2315825" y="532568"/>
                  <a:pt x="2318039" y="535690"/>
                  <a:pt x="2321029" y="538065"/>
                </a:cubicBezTo>
                <a:cubicBezTo>
                  <a:pt x="2324019" y="540439"/>
                  <a:pt x="2327830" y="541626"/>
                  <a:pt x="2332461" y="541626"/>
                </a:cubicBezTo>
                <a:cubicBezTo>
                  <a:pt x="2337093" y="541626"/>
                  <a:pt x="2340904" y="540439"/>
                  <a:pt x="2343894" y="538065"/>
                </a:cubicBezTo>
                <a:cubicBezTo>
                  <a:pt x="2346884" y="535690"/>
                  <a:pt x="2349097" y="532568"/>
                  <a:pt x="2350534" y="528699"/>
                </a:cubicBezTo>
                <a:cubicBezTo>
                  <a:pt x="2351971" y="524829"/>
                  <a:pt x="2352689" y="520637"/>
                  <a:pt x="2352689" y="516123"/>
                </a:cubicBezTo>
                <a:cubicBezTo>
                  <a:pt x="2352689" y="511608"/>
                  <a:pt x="2351971" y="507401"/>
                  <a:pt x="2350534" y="503503"/>
                </a:cubicBezTo>
                <a:cubicBezTo>
                  <a:pt x="2349097" y="499604"/>
                  <a:pt x="2346884" y="496452"/>
                  <a:pt x="2343894" y="494049"/>
                </a:cubicBezTo>
                <a:cubicBezTo>
                  <a:pt x="2340904" y="491645"/>
                  <a:pt x="2337093" y="490443"/>
                  <a:pt x="2332461" y="490443"/>
                </a:cubicBezTo>
                <a:close/>
                <a:moveTo>
                  <a:pt x="2208637" y="490443"/>
                </a:moveTo>
                <a:cubicBezTo>
                  <a:pt x="2204005" y="490443"/>
                  <a:pt x="2200194" y="491645"/>
                  <a:pt x="2197204" y="494049"/>
                </a:cubicBezTo>
                <a:cubicBezTo>
                  <a:pt x="2194214" y="496452"/>
                  <a:pt x="2192001" y="499604"/>
                  <a:pt x="2190564" y="503503"/>
                </a:cubicBezTo>
                <a:cubicBezTo>
                  <a:pt x="2189127" y="507401"/>
                  <a:pt x="2188409" y="511608"/>
                  <a:pt x="2188409" y="516123"/>
                </a:cubicBezTo>
                <a:cubicBezTo>
                  <a:pt x="2188409" y="520637"/>
                  <a:pt x="2189127" y="524829"/>
                  <a:pt x="2190564" y="528699"/>
                </a:cubicBezTo>
                <a:cubicBezTo>
                  <a:pt x="2192001" y="532568"/>
                  <a:pt x="2194214" y="535690"/>
                  <a:pt x="2197204" y="538065"/>
                </a:cubicBezTo>
                <a:cubicBezTo>
                  <a:pt x="2200194" y="540439"/>
                  <a:pt x="2204005" y="541626"/>
                  <a:pt x="2208637" y="541626"/>
                </a:cubicBezTo>
                <a:cubicBezTo>
                  <a:pt x="2213268" y="541626"/>
                  <a:pt x="2217079" y="540439"/>
                  <a:pt x="2220069" y="538065"/>
                </a:cubicBezTo>
                <a:cubicBezTo>
                  <a:pt x="2223059" y="535690"/>
                  <a:pt x="2225273" y="532568"/>
                  <a:pt x="2226709" y="528699"/>
                </a:cubicBezTo>
                <a:cubicBezTo>
                  <a:pt x="2228145" y="524829"/>
                  <a:pt x="2228863" y="520637"/>
                  <a:pt x="2228863" y="516123"/>
                </a:cubicBezTo>
                <a:cubicBezTo>
                  <a:pt x="2228863" y="511608"/>
                  <a:pt x="2228145" y="507401"/>
                  <a:pt x="2226709" y="503503"/>
                </a:cubicBezTo>
                <a:cubicBezTo>
                  <a:pt x="2225273" y="499604"/>
                  <a:pt x="2223059" y="496452"/>
                  <a:pt x="2220069" y="494049"/>
                </a:cubicBezTo>
                <a:cubicBezTo>
                  <a:pt x="2217079" y="491645"/>
                  <a:pt x="2213268" y="490443"/>
                  <a:pt x="2208637" y="490443"/>
                </a:cubicBezTo>
                <a:close/>
                <a:moveTo>
                  <a:pt x="2075287" y="490443"/>
                </a:moveTo>
                <a:cubicBezTo>
                  <a:pt x="2070655" y="490443"/>
                  <a:pt x="2066844" y="491645"/>
                  <a:pt x="2063854" y="494049"/>
                </a:cubicBezTo>
                <a:cubicBezTo>
                  <a:pt x="2060864" y="496452"/>
                  <a:pt x="2058651" y="499604"/>
                  <a:pt x="2057214" y="503503"/>
                </a:cubicBezTo>
                <a:cubicBezTo>
                  <a:pt x="2055777" y="507401"/>
                  <a:pt x="2055059" y="511608"/>
                  <a:pt x="2055059" y="516123"/>
                </a:cubicBezTo>
                <a:cubicBezTo>
                  <a:pt x="2055059" y="520637"/>
                  <a:pt x="2055778" y="524829"/>
                  <a:pt x="2057214" y="528699"/>
                </a:cubicBezTo>
                <a:cubicBezTo>
                  <a:pt x="2058651" y="532568"/>
                  <a:pt x="2060864" y="535690"/>
                  <a:pt x="2063854" y="538065"/>
                </a:cubicBezTo>
                <a:cubicBezTo>
                  <a:pt x="2066844" y="540439"/>
                  <a:pt x="2070655" y="541626"/>
                  <a:pt x="2075287" y="541626"/>
                </a:cubicBezTo>
                <a:cubicBezTo>
                  <a:pt x="2079918" y="541626"/>
                  <a:pt x="2083729" y="540439"/>
                  <a:pt x="2086719" y="538065"/>
                </a:cubicBezTo>
                <a:cubicBezTo>
                  <a:pt x="2089709" y="535690"/>
                  <a:pt x="2091923" y="532568"/>
                  <a:pt x="2093359" y="528699"/>
                </a:cubicBezTo>
                <a:cubicBezTo>
                  <a:pt x="2094795" y="524829"/>
                  <a:pt x="2095513" y="520637"/>
                  <a:pt x="2095513" y="516123"/>
                </a:cubicBezTo>
                <a:cubicBezTo>
                  <a:pt x="2095513" y="511608"/>
                  <a:pt x="2094795" y="507401"/>
                  <a:pt x="2093359" y="503503"/>
                </a:cubicBezTo>
                <a:cubicBezTo>
                  <a:pt x="2091923" y="499604"/>
                  <a:pt x="2089709" y="496452"/>
                  <a:pt x="2086719" y="494049"/>
                </a:cubicBezTo>
                <a:cubicBezTo>
                  <a:pt x="2083729" y="491645"/>
                  <a:pt x="2079918" y="490443"/>
                  <a:pt x="2075287" y="490443"/>
                </a:cubicBezTo>
                <a:close/>
                <a:moveTo>
                  <a:pt x="1667822" y="490443"/>
                </a:moveTo>
                <a:cubicBezTo>
                  <a:pt x="1663601" y="490443"/>
                  <a:pt x="1660054" y="491506"/>
                  <a:pt x="1657181" y="493631"/>
                </a:cubicBezTo>
                <a:cubicBezTo>
                  <a:pt x="1654308" y="495756"/>
                  <a:pt x="1652139" y="498717"/>
                  <a:pt x="1650673" y="502513"/>
                </a:cubicBezTo>
                <a:cubicBezTo>
                  <a:pt x="1649207" y="506309"/>
                  <a:pt x="1648474" y="510729"/>
                  <a:pt x="1648474" y="515771"/>
                </a:cubicBezTo>
                <a:cubicBezTo>
                  <a:pt x="1648474" y="520871"/>
                  <a:pt x="1649222" y="525364"/>
                  <a:pt x="1650717" y="529248"/>
                </a:cubicBezTo>
                <a:cubicBezTo>
                  <a:pt x="1652212" y="533132"/>
                  <a:pt x="1654396" y="536166"/>
                  <a:pt x="1657269" y="538350"/>
                </a:cubicBezTo>
                <a:cubicBezTo>
                  <a:pt x="1660142" y="540534"/>
                  <a:pt x="1663659" y="541626"/>
                  <a:pt x="1667822" y="541626"/>
                </a:cubicBezTo>
                <a:cubicBezTo>
                  <a:pt x="1672161" y="541626"/>
                  <a:pt x="1675788" y="540476"/>
                  <a:pt x="1678705" y="538174"/>
                </a:cubicBezTo>
                <a:cubicBezTo>
                  <a:pt x="1681622" y="535873"/>
                  <a:pt x="1683821" y="532766"/>
                  <a:pt x="1685301" y="528852"/>
                </a:cubicBezTo>
                <a:cubicBezTo>
                  <a:pt x="1686781" y="524939"/>
                  <a:pt x="1687521" y="520578"/>
                  <a:pt x="1687521" y="515771"/>
                </a:cubicBezTo>
                <a:cubicBezTo>
                  <a:pt x="1687521" y="511022"/>
                  <a:pt x="1686796" y="506735"/>
                  <a:pt x="1685345" y="502909"/>
                </a:cubicBezTo>
                <a:cubicBezTo>
                  <a:pt x="1683894" y="499083"/>
                  <a:pt x="1681710" y="496049"/>
                  <a:pt x="1678793" y="493807"/>
                </a:cubicBezTo>
                <a:cubicBezTo>
                  <a:pt x="1675876" y="491564"/>
                  <a:pt x="1672219" y="490443"/>
                  <a:pt x="1667822" y="490443"/>
                </a:cubicBezTo>
                <a:close/>
                <a:moveTo>
                  <a:pt x="1532361" y="490443"/>
                </a:moveTo>
                <a:cubicBezTo>
                  <a:pt x="1527730" y="490443"/>
                  <a:pt x="1523919" y="491645"/>
                  <a:pt x="1520929" y="494049"/>
                </a:cubicBezTo>
                <a:cubicBezTo>
                  <a:pt x="1517939" y="496452"/>
                  <a:pt x="1515725" y="499604"/>
                  <a:pt x="1514289" y="503503"/>
                </a:cubicBezTo>
                <a:cubicBezTo>
                  <a:pt x="1512853" y="507401"/>
                  <a:pt x="1512134" y="511608"/>
                  <a:pt x="1512134" y="516123"/>
                </a:cubicBezTo>
                <a:cubicBezTo>
                  <a:pt x="1512134" y="520637"/>
                  <a:pt x="1512853" y="524829"/>
                  <a:pt x="1514289" y="528699"/>
                </a:cubicBezTo>
                <a:cubicBezTo>
                  <a:pt x="1515725" y="532568"/>
                  <a:pt x="1517939" y="535690"/>
                  <a:pt x="1520929" y="538065"/>
                </a:cubicBezTo>
                <a:cubicBezTo>
                  <a:pt x="1523919" y="540439"/>
                  <a:pt x="1527730" y="541626"/>
                  <a:pt x="1532361" y="541626"/>
                </a:cubicBezTo>
                <a:cubicBezTo>
                  <a:pt x="1536993" y="541626"/>
                  <a:pt x="1540804" y="540439"/>
                  <a:pt x="1543794" y="538065"/>
                </a:cubicBezTo>
                <a:cubicBezTo>
                  <a:pt x="1546784" y="535690"/>
                  <a:pt x="1548997" y="532568"/>
                  <a:pt x="1550434" y="528699"/>
                </a:cubicBezTo>
                <a:cubicBezTo>
                  <a:pt x="1551870" y="524829"/>
                  <a:pt x="1552589" y="520637"/>
                  <a:pt x="1552589" y="516123"/>
                </a:cubicBezTo>
                <a:cubicBezTo>
                  <a:pt x="1552589" y="511608"/>
                  <a:pt x="1551870" y="507401"/>
                  <a:pt x="1550434" y="503503"/>
                </a:cubicBezTo>
                <a:cubicBezTo>
                  <a:pt x="1548997" y="499604"/>
                  <a:pt x="1546784" y="496452"/>
                  <a:pt x="1543794" y="494049"/>
                </a:cubicBezTo>
                <a:cubicBezTo>
                  <a:pt x="1540804" y="491645"/>
                  <a:pt x="1536993" y="490443"/>
                  <a:pt x="1532361" y="490443"/>
                </a:cubicBezTo>
                <a:close/>
                <a:moveTo>
                  <a:pt x="1458272" y="490443"/>
                </a:moveTo>
                <a:cubicBezTo>
                  <a:pt x="1454051" y="490443"/>
                  <a:pt x="1450504" y="491506"/>
                  <a:pt x="1447631" y="493631"/>
                </a:cubicBezTo>
                <a:cubicBezTo>
                  <a:pt x="1444758" y="495756"/>
                  <a:pt x="1442589" y="498717"/>
                  <a:pt x="1441123" y="502513"/>
                </a:cubicBezTo>
                <a:cubicBezTo>
                  <a:pt x="1439657" y="506309"/>
                  <a:pt x="1438924" y="510729"/>
                  <a:pt x="1438924" y="515771"/>
                </a:cubicBezTo>
                <a:cubicBezTo>
                  <a:pt x="1438924" y="520871"/>
                  <a:pt x="1439672" y="525364"/>
                  <a:pt x="1441167" y="529248"/>
                </a:cubicBezTo>
                <a:cubicBezTo>
                  <a:pt x="1442662" y="533132"/>
                  <a:pt x="1444846" y="536166"/>
                  <a:pt x="1447719" y="538350"/>
                </a:cubicBezTo>
                <a:cubicBezTo>
                  <a:pt x="1450592" y="540534"/>
                  <a:pt x="1454109" y="541626"/>
                  <a:pt x="1458272" y="541626"/>
                </a:cubicBezTo>
                <a:cubicBezTo>
                  <a:pt x="1462611" y="541626"/>
                  <a:pt x="1466238" y="540476"/>
                  <a:pt x="1469155" y="538174"/>
                </a:cubicBezTo>
                <a:cubicBezTo>
                  <a:pt x="1472072" y="535873"/>
                  <a:pt x="1474271" y="532766"/>
                  <a:pt x="1475751" y="528852"/>
                </a:cubicBezTo>
                <a:cubicBezTo>
                  <a:pt x="1477231" y="524939"/>
                  <a:pt x="1477971" y="520578"/>
                  <a:pt x="1477971" y="515771"/>
                </a:cubicBezTo>
                <a:cubicBezTo>
                  <a:pt x="1477971" y="511022"/>
                  <a:pt x="1477246" y="506735"/>
                  <a:pt x="1475795" y="502909"/>
                </a:cubicBezTo>
                <a:cubicBezTo>
                  <a:pt x="1474344" y="499083"/>
                  <a:pt x="1472160" y="496049"/>
                  <a:pt x="1469243" y="493807"/>
                </a:cubicBezTo>
                <a:cubicBezTo>
                  <a:pt x="1466326" y="491564"/>
                  <a:pt x="1462669" y="490443"/>
                  <a:pt x="1458272" y="490443"/>
                </a:cubicBezTo>
                <a:close/>
                <a:moveTo>
                  <a:pt x="1037062" y="490443"/>
                </a:moveTo>
                <a:cubicBezTo>
                  <a:pt x="1032430" y="490443"/>
                  <a:pt x="1028619" y="491645"/>
                  <a:pt x="1025629" y="494049"/>
                </a:cubicBezTo>
                <a:cubicBezTo>
                  <a:pt x="1022639" y="496452"/>
                  <a:pt x="1020426" y="499604"/>
                  <a:pt x="1018989" y="503503"/>
                </a:cubicBezTo>
                <a:cubicBezTo>
                  <a:pt x="1017553" y="507401"/>
                  <a:pt x="1016835" y="511608"/>
                  <a:pt x="1016835" y="516123"/>
                </a:cubicBezTo>
                <a:cubicBezTo>
                  <a:pt x="1016835" y="520637"/>
                  <a:pt x="1017553" y="524829"/>
                  <a:pt x="1018989" y="528699"/>
                </a:cubicBezTo>
                <a:cubicBezTo>
                  <a:pt x="1020426" y="532568"/>
                  <a:pt x="1022639" y="535690"/>
                  <a:pt x="1025629" y="538065"/>
                </a:cubicBezTo>
                <a:cubicBezTo>
                  <a:pt x="1028619" y="540439"/>
                  <a:pt x="1032430" y="541626"/>
                  <a:pt x="1037062" y="541626"/>
                </a:cubicBezTo>
                <a:cubicBezTo>
                  <a:pt x="1041693" y="541626"/>
                  <a:pt x="1045504" y="540439"/>
                  <a:pt x="1048494" y="538065"/>
                </a:cubicBezTo>
                <a:cubicBezTo>
                  <a:pt x="1051484" y="535690"/>
                  <a:pt x="1053698" y="532568"/>
                  <a:pt x="1055134" y="528699"/>
                </a:cubicBezTo>
                <a:cubicBezTo>
                  <a:pt x="1056570" y="524829"/>
                  <a:pt x="1057289" y="520637"/>
                  <a:pt x="1057289" y="516123"/>
                </a:cubicBezTo>
                <a:cubicBezTo>
                  <a:pt x="1057289" y="511608"/>
                  <a:pt x="1056570" y="507401"/>
                  <a:pt x="1055134" y="503503"/>
                </a:cubicBezTo>
                <a:cubicBezTo>
                  <a:pt x="1053698" y="499604"/>
                  <a:pt x="1051484" y="496452"/>
                  <a:pt x="1048494" y="494049"/>
                </a:cubicBezTo>
                <a:cubicBezTo>
                  <a:pt x="1045504" y="491645"/>
                  <a:pt x="1041693" y="490443"/>
                  <a:pt x="1037062" y="490443"/>
                </a:cubicBezTo>
                <a:close/>
                <a:moveTo>
                  <a:pt x="820097" y="490443"/>
                </a:moveTo>
                <a:cubicBezTo>
                  <a:pt x="815876" y="490443"/>
                  <a:pt x="812329" y="491506"/>
                  <a:pt x="809456" y="493631"/>
                </a:cubicBezTo>
                <a:cubicBezTo>
                  <a:pt x="806583" y="495756"/>
                  <a:pt x="804414" y="498717"/>
                  <a:pt x="802948" y="502513"/>
                </a:cubicBezTo>
                <a:cubicBezTo>
                  <a:pt x="801483" y="506309"/>
                  <a:pt x="800750" y="510729"/>
                  <a:pt x="800750" y="515771"/>
                </a:cubicBezTo>
                <a:cubicBezTo>
                  <a:pt x="800750" y="520871"/>
                  <a:pt x="801497" y="525364"/>
                  <a:pt x="802992" y="529248"/>
                </a:cubicBezTo>
                <a:cubicBezTo>
                  <a:pt x="804487" y="533132"/>
                  <a:pt x="806671" y="536166"/>
                  <a:pt x="809544" y="538350"/>
                </a:cubicBezTo>
                <a:cubicBezTo>
                  <a:pt x="812417" y="540534"/>
                  <a:pt x="815935" y="541626"/>
                  <a:pt x="820097" y="541626"/>
                </a:cubicBezTo>
                <a:cubicBezTo>
                  <a:pt x="824436" y="541626"/>
                  <a:pt x="828064" y="540476"/>
                  <a:pt x="830980" y="538174"/>
                </a:cubicBezTo>
                <a:cubicBezTo>
                  <a:pt x="833897" y="535873"/>
                  <a:pt x="836096" y="532766"/>
                  <a:pt x="837576" y="528852"/>
                </a:cubicBezTo>
                <a:cubicBezTo>
                  <a:pt x="839057" y="524939"/>
                  <a:pt x="839797" y="520578"/>
                  <a:pt x="839797" y="515771"/>
                </a:cubicBezTo>
                <a:cubicBezTo>
                  <a:pt x="839797" y="511022"/>
                  <a:pt x="839071" y="506735"/>
                  <a:pt x="837620" y="502909"/>
                </a:cubicBezTo>
                <a:cubicBezTo>
                  <a:pt x="836169" y="499083"/>
                  <a:pt x="833985" y="496049"/>
                  <a:pt x="831068" y="493807"/>
                </a:cubicBezTo>
                <a:cubicBezTo>
                  <a:pt x="828152" y="491564"/>
                  <a:pt x="824495" y="490443"/>
                  <a:pt x="820097" y="490443"/>
                </a:cubicBezTo>
                <a:close/>
                <a:moveTo>
                  <a:pt x="620072" y="490443"/>
                </a:moveTo>
                <a:cubicBezTo>
                  <a:pt x="615851" y="490443"/>
                  <a:pt x="612304" y="491506"/>
                  <a:pt x="609431" y="493631"/>
                </a:cubicBezTo>
                <a:cubicBezTo>
                  <a:pt x="606558" y="495756"/>
                  <a:pt x="604389" y="498717"/>
                  <a:pt x="602923" y="502513"/>
                </a:cubicBezTo>
                <a:cubicBezTo>
                  <a:pt x="601458" y="506309"/>
                  <a:pt x="600725" y="510729"/>
                  <a:pt x="600725" y="515771"/>
                </a:cubicBezTo>
                <a:cubicBezTo>
                  <a:pt x="600725" y="520871"/>
                  <a:pt x="601472" y="525364"/>
                  <a:pt x="602967" y="529248"/>
                </a:cubicBezTo>
                <a:cubicBezTo>
                  <a:pt x="604462" y="533132"/>
                  <a:pt x="606646" y="536166"/>
                  <a:pt x="609519" y="538350"/>
                </a:cubicBezTo>
                <a:cubicBezTo>
                  <a:pt x="612392" y="540534"/>
                  <a:pt x="615910" y="541626"/>
                  <a:pt x="620072" y="541626"/>
                </a:cubicBezTo>
                <a:cubicBezTo>
                  <a:pt x="624411" y="541626"/>
                  <a:pt x="628039" y="540476"/>
                  <a:pt x="630955" y="538174"/>
                </a:cubicBezTo>
                <a:cubicBezTo>
                  <a:pt x="633872" y="535873"/>
                  <a:pt x="636071" y="532766"/>
                  <a:pt x="637551" y="528852"/>
                </a:cubicBezTo>
                <a:cubicBezTo>
                  <a:pt x="639032" y="524939"/>
                  <a:pt x="639772" y="520578"/>
                  <a:pt x="639772" y="515771"/>
                </a:cubicBezTo>
                <a:cubicBezTo>
                  <a:pt x="639772" y="511022"/>
                  <a:pt x="639046" y="506735"/>
                  <a:pt x="637595" y="502909"/>
                </a:cubicBezTo>
                <a:cubicBezTo>
                  <a:pt x="636144" y="499083"/>
                  <a:pt x="633960" y="496049"/>
                  <a:pt x="631043" y="493807"/>
                </a:cubicBezTo>
                <a:cubicBezTo>
                  <a:pt x="628127" y="491564"/>
                  <a:pt x="624470" y="490443"/>
                  <a:pt x="620072" y="490443"/>
                </a:cubicBezTo>
                <a:close/>
                <a:moveTo>
                  <a:pt x="505772" y="490443"/>
                </a:moveTo>
                <a:cubicBezTo>
                  <a:pt x="501551" y="490443"/>
                  <a:pt x="498004" y="491506"/>
                  <a:pt x="495131" y="493631"/>
                </a:cubicBezTo>
                <a:cubicBezTo>
                  <a:pt x="492258" y="495756"/>
                  <a:pt x="490089" y="498717"/>
                  <a:pt x="488623" y="502513"/>
                </a:cubicBezTo>
                <a:cubicBezTo>
                  <a:pt x="487157" y="506309"/>
                  <a:pt x="486425" y="510729"/>
                  <a:pt x="486425" y="515771"/>
                </a:cubicBezTo>
                <a:cubicBezTo>
                  <a:pt x="486425" y="520871"/>
                  <a:pt x="487172" y="525364"/>
                  <a:pt x="488667" y="529248"/>
                </a:cubicBezTo>
                <a:cubicBezTo>
                  <a:pt x="490162" y="533132"/>
                  <a:pt x="492346" y="536166"/>
                  <a:pt x="495219" y="538350"/>
                </a:cubicBezTo>
                <a:cubicBezTo>
                  <a:pt x="498092" y="540534"/>
                  <a:pt x="501610" y="541626"/>
                  <a:pt x="505772" y="541626"/>
                </a:cubicBezTo>
                <a:cubicBezTo>
                  <a:pt x="510111" y="541626"/>
                  <a:pt x="513739" y="540476"/>
                  <a:pt x="516655" y="538174"/>
                </a:cubicBezTo>
                <a:cubicBezTo>
                  <a:pt x="519572" y="535873"/>
                  <a:pt x="521771" y="532766"/>
                  <a:pt x="523251" y="528852"/>
                </a:cubicBezTo>
                <a:cubicBezTo>
                  <a:pt x="524732" y="524939"/>
                  <a:pt x="525472" y="520578"/>
                  <a:pt x="525472" y="515771"/>
                </a:cubicBezTo>
                <a:cubicBezTo>
                  <a:pt x="525472" y="511022"/>
                  <a:pt x="524746" y="506735"/>
                  <a:pt x="523295" y="502909"/>
                </a:cubicBezTo>
                <a:cubicBezTo>
                  <a:pt x="521844" y="499083"/>
                  <a:pt x="519660" y="496049"/>
                  <a:pt x="516743" y="493807"/>
                </a:cubicBezTo>
                <a:cubicBezTo>
                  <a:pt x="513826" y="491564"/>
                  <a:pt x="510170" y="490443"/>
                  <a:pt x="505772" y="490443"/>
                </a:cubicBezTo>
                <a:close/>
                <a:moveTo>
                  <a:pt x="284411" y="490443"/>
                </a:moveTo>
                <a:cubicBezTo>
                  <a:pt x="280277" y="490443"/>
                  <a:pt x="276708" y="491462"/>
                  <a:pt x="273704" y="493499"/>
                </a:cubicBezTo>
                <a:cubicBezTo>
                  <a:pt x="270699" y="495536"/>
                  <a:pt x="268390" y="498182"/>
                  <a:pt x="266778" y="501436"/>
                </a:cubicBezTo>
                <a:lnTo>
                  <a:pt x="264725" y="510318"/>
                </a:lnTo>
                <a:lnTo>
                  <a:pt x="302879" y="510318"/>
                </a:lnTo>
                <a:cubicBezTo>
                  <a:pt x="302879" y="506507"/>
                  <a:pt x="302124" y="503107"/>
                  <a:pt x="300614" y="500117"/>
                </a:cubicBezTo>
                <a:cubicBezTo>
                  <a:pt x="299105" y="497127"/>
                  <a:pt x="296965" y="494767"/>
                  <a:pt x="294195" y="493037"/>
                </a:cubicBezTo>
                <a:cubicBezTo>
                  <a:pt x="291424" y="491308"/>
                  <a:pt x="288163" y="490443"/>
                  <a:pt x="284411" y="490443"/>
                </a:cubicBezTo>
                <a:close/>
                <a:moveTo>
                  <a:pt x="3901001" y="482000"/>
                </a:moveTo>
                <a:lnTo>
                  <a:pt x="3912962" y="482000"/>
                </a:lnTo>
                <a:lnTo>
                  <a:pt x="3929144" y="509615"/>
                </a:lnTo>
                <a:lnTo>
                  <a:pt x="3945325" y="482000"/>
                </a:lnTo>
                <a:lnTo>
                  <a:pt x="3957286" y="482000"/>
                </a:lnTo>
                <a:lnTo>
                  <a:pt x="3935475" y="515771"/>
                </a:lnTo>
                <a:lnTo>
                  <a:pt x="3957286" y="549541"/>
                </a:lnTo>
                <a:lnTo>
                  <a:pt x="3945325" y="549541"/>
                </a:lnTo>
                <a:lnTo>
                  <a:pt x="3929144" y="523334"/>
                </a:lnTo>
                <a:lnTo>
                  <a:pt x="3912962" y="549541"/>
                </a:lnTo>
                <a:lnTo>
                  <a:pt x="3901001" y="549541"/>
                </a:lnTo>
                <a:lnTo>
                  <a:pt x="3922460" y="515771"/>
                </a:lnTo>
                <a:close/>
                <a:moveTo>
                  <a:pt x="3873469" y="482000"/>
                </a:moveTo>
                <a:lnTo>
                  <a:pt x="3883846" y="482000"/>
                </a:lnTo>
                <a:lnTo>
                  <a:pt x="3883846" y="549541"/>
                </a:lnTo>
                <a:lnTo>
                  <a:pt x="3873469" y="549541"/>
                </a:lnTo>
                <a:close/>
                <a:moveTo>
                  <a:pt x="3809973" y="482000"/>
                </a:moveTo>
                <a:lnTo>
                  <a:pt x="3820350" y="482000"/>
                </a:lnTo>
                <a:lnTo>
                  <a:pt x="3820350" y="506449"/>
                </a:lnTo>
                <a:lnTo>
                  <a:pt x="3838291" y="506449"/>
                </a:lnTo>
                <a:cubicBezTo>
                  <a:pt x="3846206" y="506449"/>
                  <a:pt x="3852259" y="508457"/>
                  <a:pt x="3856451" y="512473"/>
                </a:cubicBezTo>
                <a:cubicBezTo>
                  <a:pt x="3860643" y="516489"/>
                  <a:pt x="3862739" y="521575"/>
                  <a:pt x="3862739" y="527731"/>
                </a:cubicBezTo>
                <a:cubicBezTo>
                  <a:pt x="3862739" y="531777"/>
                  <a:pt x="3861801" y="535448"/>
                  <a:pt x="3859925" y="538746"/>
                </a:cubicBezTo>
                <a:cubicBezTo>
                  <a:pt x="3858049" y="542044"/>
                  <a:pt x="3855293" y="544668"/>
                  <a:pt x="3851658" y="546617"/>
                </a:cubicBezTo>
                <a:cubicBezTo>
                  <a:pt x="3848023" y="548567"/>
                  <a:pt x="3843567" y="549541"/>
                  <a:pt x="3838291" y="549541"/>
                </a:cubicBezTo>
                <a:lnTo>
                  <a:pt x="3809973" y="549541"/>
                </a:lnTo>
                <a:close/>
                <a:moveTo>
                  <a:pt x="3733773" y="482000"/>
                </a:moveTo>
                <a:lnTo>
                  <a:pt x="3744150" y="482000"/>
                </a:lnTo>
                <a:lnTo>
                  <a:pt x="3744150" y="511022"/>
                </a:lnTo>
                <a:lnTo>
                  <a:pt x="3776514" y="511022"/>
                </a:lnTo>
                <a:lnTo>
                  <a:pt x="3776514" y="482000"/>
                </a:lnTo>
                <a:lnTo>
                  <a:pt x="3786891" y="482000"/>
                </a:lnTo>
                <a:lnTo>
                  <a:pt x="3786891" y="549541"/>
                </a:lnTo>
                <a:lnTo>
                  <a:pt x="3776514" y="549541"/>
                </a:lnTo>
                <a:lnTo>
                  <a:pt x="3776514" y="520696"/>
                </a:lnTo>
                <a:lnTo>
                  <a:pt x="3744150" y="520696"/>
                </a:lnTo>
                <a:lnTo>
                  <a:pt x="3744150" y="549541"/>
                </a:lnTo>
                <a:lnTo>
                  <a:pt x="3733773" y="549541"/>
                </a:lnTo>
                <a:close/>
                <a:moveTo>
                  <a:pt x="3657573" y="482000"/>
                </a:moveTo>
                <a:lnTo>
                  <a:pt x="3667950" y="482000"/>
                </a:lnTo>
                <a:lnTo>
                  <a:pt x="3667950" y="511022"/>
                </a:lnTo>
                <a:lnTo>
                  <a:pt x="3700314" y="511022"/>
                </a:lnTo>
                <a:lnTo>
                  <a:pt x="3700314" y="482000"/>
                </a:lnTo>
                <a:lnTo>
                  <a:pt x="3710691" y="482000"/>
                </a:lnTo>
                <a:lnTo>
                  <a:pt x="3710691" y="549541"/>
                </a:lnTo>
                <a:lnTo>
                  <a:pt x="3700314" y="549541"/>
                </a:lnTo>
                <a:lnTo>
                  <a:pt x="3700314" y="520696"/>
                </a:lnTo>
                <a:lnTo>
                  <a:pt x="3667950" y="520696"/>
                </a:lnTo>
                <a:lnTo>
                  <a:pt x="3667950" y="549541"/>
                </a:lnTo>
                <a:lnTo>
                  <a:pt x="3657573" y="549541"/>
                </a:lnTo>
                <a:close/>
                <a:moveTo>
                  <a:pt x="3524899" y="482000"/>
                </a:moveTo>
                <a:lnTo>
                  <a:pt x="3567816" y="482000"/>
                </a:lnTo>
                <a:lnTo>
                  <a:pt x="3567816" y="539867"/>
                </a:lnTo>
                <a:lnTo>
                  <a:pt x="3578193" y="539867"/>
                </a:lnTo>
                <a:lnTo>
                  <a:pt x="3578193" y="568889"/>
                </a:lnTo>
                <a:lnTo>
                  <a:pt x="3567816" y="568889"/>
                </a:lnTo>
                <a:lnTo>
                  <a:pt x="3567816" y="549541"/>
                </a:lnTo>
                <a:lnTo>
                  <a:pt x="3517864" y="549541"/>
                </a:lnTo>
                <a:lnTo>
                  <a:pt x="3517864" y="568889"/>
                </a:lnTo>
                <a:lnTo>
                  <a:pt x="3507487" y="568889"/>
                </a:lnTo>
                <a:lnTo>
                  <a:pt x="3507487" y="539867"/>
                </a:lnTo>
                <a:lnTo>
                  <a:pt x="3513115" y="539867"/>
                </a:lnTo>
                <a:cubicBezTo>
                  <a:pt x="3514493" y="538431"/>
                  <a:pt x="3515680" y="536877"/>
                  <a:pt x="3516677" y="535206"/>
                </a:cubicBezTo>
                <a:cubicBezTo>
                  <a:pt x="3517673" y="533535"/>
                  <a:pt x="3518545" y="531549"/>
                  <a:pt x="3519293" y="529248"/>
                </a:cubicBezTo>
                <a:cubicBezTo>
                  <a:pt x="3520041" y="526947"/>
                  <a:pt x="3520678" y="524133"/>
                  <a:pt x="3521206" y="520806"/>
                </a:cubicBezTo>
                <a:cubicBezTo>
                  <a:pt x="3521733" y="517478"/>
                  <a:pt x="3522203" y="513455"/>
                  <a:pt x="3522613" y="508735"/>
                </a:cubicBezTo>
                <a:close/>
                <a:moveTo>
                  <a:pt x="3152748" y="482000"/>
                </a:moveTo>
                <a:lnTo>
                  <a:pt x="3163125" y="482000"/>
                </a:lnTo>
                <a:lnTo>
                  <a:pt x="3163125" y="534239"/>
                </a:lnTo>
                <a:lnTo>
                  <a:pt x="3195665" y="482000"/>
                </a:lnTo>
                <a:lnTo>
                  <a:pt x="3207625" y="482000"/>
                </a:lnTo>
                <a:lnTo>
                  <a:pt x="3207625" y="549541"/>
                </a:lnTo>
                <a:lnTo>
                  <a:pt x="3197248" y="549541"/>
                </a:lnTo>
                <a:lnTo>
                  <a:pt x="3197248" y="497303"/>
                </a:lnTo>
                <a:lnTo>
                  <a:pt x="3164884" y="549541"/>
                </a:lnTo>
                <a:lnTo>
                  <a:pt x="3152748" y="549541"/>
                </a:lnTo>
                <a:close/>
                <a:moveTo>
                  <a:pt x="3070663" y="482000"/>
                </a:moveTo>
                <a:lnTo>
                  <a:pt x="3098453" y="482000"/>
                </a:lnTo>
                <a:lnTo>
                  <a:pt x="3098453" y="549541"/>
                </a:lnTo>
                <a:lnTo>
                  <a:pt x="3088603" y="549541"/>
                </a:lnTo>
                <a:lnTo>
                  <a:pt x="3088603" y="522103"/>
                </a:lnTo>
                <a:lnTo>
                  <a:pt x="3070491" y="522103"/>
                </a:lnTo>
                <a:lnTo>
                  <a:pt x="3054833" y="549541"/>
                </a:lnTo>
                <a:lnTo>
                  <a:pt x="3043576" y="549541"/>
                </a:lnTo>
                <a:lnTo>
                  <a:pt x="3060300" y="520236"/>
                </a:lnTo>
                <a:lnTo>
                  <a:pt x="3057603" y="519684"/>
                </a:lnTo>
                <a:cubicBezTo>
                  <a:pt x="3054290" y="518072"/>
                  <a:pt x="3051740" y="515763"/>
                  <a:pt x="3049952" y="512759"/>
                </a:cubicBezTo>
                <a:cubicBezTo>
                  <a:pt x="3048163" y="509754"/>
                  <a:pt x="3047269" y="506185"/>
                  <a:pt x="3047269" y="502051"/>
                </a:cubicBezTo>
                <a:cubicBezTo>
                  <a:pt x="3047269" y="497889"/>
                  <a:pt x="3048207" y="494312"/>
                  <a:pt x="3050084" y="491322"/>
                </a:cubicBezTo>
                <a:cubicBezTo>
                  <a:pt x="3051960" y="488332"/>
                  <a:pt x="3054649" y="486031"/>
                  <a:pt x="3058152" y="484419"/>
                </a:cubicBezTo>
                <a:cubicBezTo>
                  <a:pt x="3061655" y="482806"/>
                  <a:pt x="3065826" y="482000"/>
                  <a:pt x="3070663" y="482000"/>
                </a:cubicBezTo>
                <a:close/>
                <a:moveTo>
                  <a:pt x="2971773" y="482000"/>
                </a:moveTo>
                <a:lnTo>
                  <a:pt x="2982150" y="482000"/>
                </a:lnTo>
                <a:lnTo>
                  <a:pt x="2982150" y="534239"/>
                </a:lnTo>
                <a:lnTo>
                  <a:pt x="3014689" y="482000"/>
                </a:lnTo>
                <a:lnTo>
                  <a:pt x="3026650" y="482000"/>
                </a:lnTo>
                <a:lnTo>
                  <a:pt x="3026650" y="549541"/>
                </a:lnTo>
                <a:lnTo>
                  <a:pt x="3016273" y="549541"/>
                </a:lnTo>
                <a:lnTo>
                  <a:pt x="3016273" y="497303"/>
                </a:lnTo>
                <a:lnTo>
                  <a:pt x="2983909" y="549541"/>
                </a:lnTo>
                <a:lnTo>
                  <a:pt x="2971773" y="549541"/>
                </a:lnTo>
                <a:close/>
                <a:moveTo>
                  <a:pt x="2895573" y="482000"/>
                </a:moveTo>
                <a:lnTo>
                  <a:pt x="2905950" y="482000"/>
                </a:lnTo>
                <a:lnTo>
                  <a:pt x="2905950" y="511022"/>
                </a:lnTo>
                <a:lnTo>
                  <a:pt x="2938314" y="511022"/>
                </a:lnTo>
                <a:lnTo>
                  <a:pt x="2938314" y="482000"/>
                </a:lnTo>
                <a:lnTo>
                  <a:pt x="2948691" y="482000"/>
                </a:lnTo>
                <a:lnTo>
                  <a:pt x="2948691" y="549541"/>
                </a:lnTo>
                <a:lnTo>
                  <a:pt x="2938314" y="549541"/>
                </a:lnTo>
                <a:lnTo>
                  <a:pt x="2938314" y="520696"/>
                </a:lnTo>
                <a:lnTo>
                  <a:pt x="2905950" y="520696"/>
                </a:lnTo>
                <a:lnTo>
                  <a:pt x="2905950" y="549541"/>
                </a:lnTo>
                <a:lnTo>
                  <a:pt x="2895573" y="549541"/>
                </a:lnTo>
                <a:close/>
                <a:moveTo>
                  <a:pt x="2600298" y="482000"/>
                </a:moveTo>
                <a:lnTo>
                  <a:pt x="2653416" y="482000"/>
                </a:lnTo>
                <a:lnTo>
                  <a:pt x="2653416" y="549541"/>
                </a:lnTo>
                <a:lnTo>
                  <a:pt x="2643039" y="549541"/>
                </a:lnTo>
                <a:lnTo>
                  <a:pt x="2643039" y="491674"/>
                </a:lnTo>
                <a:lnTo>
                  <a:pt x="2610675" y="491674"/>
                </a:lnTo>
                <a:lnTo>
                  <a:pt x="2610675" y="549541"/>
                </a:lnTo>
                <a:lnTo>
                  <a:pt x="2600298" y="549541"/>
                </a:lnTo>
                <a:close/>
                <a:moveTo>
                  <a:pt x="2124048" y="482000"/>
                </a:moveTo>
                <a:lnTo>
                  <a:pt x="2165733" y="482000"/>
                </a:lnTo>
                <a:lnTo>
                  <a:pt x="2165733" y="491674"/>
                </a:lnTo>
                <a:lnTo>
                  <a:pt x="2134425" y="491674"/>
                </a:lnTo>
                <a:lnTo>
                  <a:pt x="2134425" y="549541"/>
                </a:lnTo>
                <a:lnTo>
                  <a:pt x="2124048" y="549541"/>
                </a:lnTo>
                <a:close/>
                <a:moveTo>
                  <a:pt x="1971648" y="482000"/>
                </a:moveTo>
                <a:lnTo>
                  <a:pt x="1982025" y="482000"/>
                </a:lnTo>
                <a:lnTo>
                  <a:pt x="1982025" y="511022"/>
                </a:lnTo>
                <a:lnTo>
                  <a:pt x="2014389" y="511022"/>
                </a:lnTo>
                <a:lnTo>
                  <a:pt x="2014389" y="482000"/>
                </a:lnTo>
                <a:lnTo>
                  <a:pt x="2024766" y="482000"/>
                </a:lnTo>
                <a:lnTo>
                  <a:pt x="2024766" y="549541"/>
                </a:lnTo>
                <a:lnTo>
                  <a:pt x="2014389" y="549541"/>
                </a:lnTo>
                <a:lnTo>
                  <a:pt x="2014389" y="520696"/>
                </a:lnTo>
                <a:lnTo>
                  <a:pt x="1982025" y="520696"/>
                </a:lnTo>
                <a:lnTo>
                  <a:pt x="1982025" y="549541"/>
                </a:lnTo>
                <a:lnTo>
                  <a:pt x="1971648" y="549541"/>
                </a:lnTo>
                <a:close/>
                <a:moveTo>
                  <a:pt x="1876398" y="482000"/>
                </a:moveTo>
                <a:lnTo>
                  <a:pt x="1880443" y="482000"/>
                </a:lnTo>
                <a:lnTo>
                  <a:pt x="1886775" y="482000"/>
                </a:lnTo>
                <a:lnTo>
                  <a:pt x="1890117" y="482000"/>
                </a:lnTo>
                <a:lnTo>
                  <a:pt x="1913334" y="535470"/>
                </a:lnTo>
                <a:lnTo>
                  <a:pt x="1936903" y="482000"/>
                </a:lnTo>
                <a:lnTo>
                  <a:pt x="1939893" y="482000"/>
                </a:lnTo>
                <a:lnTo>
                  <a:pt x="1946753" y="482000"/>
                </a:lnTo>
                <a:lnTo>
                  <a:pt x="1950271" y="482000"/>
                </a:lnTo>
                <a:lnTo>
                  <a:pt x="1950271" y="549541"/>
                </a:lnTo>
                <a:lnTo>
                  <a:pt x="1939893" y="549541"/>
                </a:lnTo>
                <a:lnTo>
                  <a:pt x="1939893" y="497868"/>
                </a:lnTo>
                <a:lnTo>
                  <a:pt x="1917556" y="549541"/>
                </a:lnTo>
                <a:lnTo>
                  <a:pt x="1909113" y="549541"/>
                </a:lnTo>
                <a:lnTo>
                  <a:pt x="1886775" y="496917"/>
                </a:lnTo>
                <a:lnTo>
                  <a:pt x="1886775" y="549541"/>
                </a:lnTo>
                <a:lnTo>
                  <a:pt x="1876398" y="549541"/>
                </a:lnTo>
                <a:close/>
                <a:moveTo>
                  <a:pt x="1781148" y="482000"/>
                </a:moveTo>
                <a:lnTo>
                  <a:pt x="1785193" y="482000"/>
                </a:lnTo>
                <a:lnTo>
                  <a:pt x="1791525" y="482000"/>
                </a:lnTo>
                <a:lnTo>
                  <a:pt x="1794867" y="482000"/>
                </a:lnTo>
                <a:lnTo>
                  <a:pt x="1818084" y="535470"/>
                </a:lnTo>
                <a:lnTo>
                  <a:pt x="1841653" y="482000"/>
                </a:lnTo>
                <a:lnTo>
                  <a:pt x="1844643" y="482000"/>
                </a:lnTo>
                <a:lnTo>
                  <a:pt x="1851503" y="482000"/>
                </a:lnTo>
                <a:lnTo>
                  <a:pt x="1855021" y="482000"/>
                </a:lnTo>
                <a:lnTo>
                  <a:pt x="1855021" y="549541"/>
                </a:lnTo>
                <a:lnTo>
                  <a:pt x="1844643" y="549541"/>
                </a:lnTo>
                <a:lnTo>
                  <a:pt x="1844643" y="497868"/>
                </a:lnTo>
                <a:lnTo>
                  <a:pt x="1822306" y="549541"/>
                </a:lnTo>
                <a:lnTo>
                  <a:pt x="1813863" y="549541"/>
                </a:lnTo>
                <a:lnTo>
                  <a:pt x="1791525" y="496917"/>
                </a:lnTo>
                <a:lnTo>
                  <a:pt x="1791525" y="549541"/>
                </a:lnTo>
                <a:lnTo>
                  <a:pt x="1781148" y="549541"/>
                </a:lnTo>
                <a:close/>
                <a:moveTo>
                  <a:pt x="1581123" y="482000"/>
                </a:moveTo>
                <a:lnTo>
                  <a:pt x="1622808" y="482000"/>
                </a:lnTo>
                <a:lnTo>
                  <a:pt x="1622808" y="491674"/>
                </a:lnTo>
                <a:lnTo>
                  <a:pt x="1591500" y="491674"/>
                </a:lnTo>
                <a:lnTo>
                  <a:pt x="1591500" y="549541"/>
                </a:lnTo>
                <a:lnTo>
                  <a:pt x="1581123" y="549541"/>
                </a:lnTo>
                <a:close/>
                <a:moveTo>
                  <a:pt x="1352523" y="482000"/>
                </a:moveTo>
                <a:lnTo>
                  <a:pt x="1405641" y="482000"/>
                </a:lnTo>
                <a:lnTo>
                  <a:pt x="1405641" y="549541"/>
                </a:lnTo>
                <a:lnTo>
                  <a:pt x="1395264" y="549541"/>
                </a:lnTo>
                <a:lnTo>
                  <a:pt x="1395264" y="491674"/>
                </a:lnTo>
                <a:lnTo>
                  <a:pt x="1362900" y="491674"/>
                </a:lnTo>
                <a:lnTo>
                  <a:pt x="1362900" y="549541"/>
                </a:lnTo>
                <a:lnTo>
                  <a:pt x="1352523" y="549541"/>
                </a:lnTo>
                <a:close/>
                <a:moveTo>
                  <a:pt x="1219173" y="482000"/>
                </a:moveTo>
                <a:lnTo>
                  <a:pt x="1229550" y="482000"/>
                </a:lnTo>
                <a:lnTo>
                  <a:pt x="1229550" y="534239"/>
                </a:lnTo>
                <a:lnTo>
                  <a:pt x="1262090" y="482000"/>
                </a:lnTo>
                <a:lnTo>
                  <a:pt x="1274050" y="482000"/>
                </a:lnTo>
                <a:lnTo>
                  <a:pt x="1274050" y="549541"/>
                </a:lnTo>
                <a:lnTo>
                  <a:pt x="1263673" y="549541"/>
                </a:lnTo>
                <a:lnTo>
                  <a:pt x="1263673" y="497303"/>
                </a:lnTo>
                <a:lnTo>
                  <a:pt x="1231309" y="549541"/>
                </a:lnTo>
                <a:lnTo>
                  <a:pt x="1219173" y="549541"/>
                </a:lnTo>
                <a:close/>
                <a:moveTo>
                  <a:pt x="1152498" y="482000"/>
                </a:moveTo>
                <a:lnTo>
                  <a:pt x="1162875" y="482000"/>
                </a:lnTo>
                <a:lnTo>
                  <a:pt x="1162875" y="511374"/>
                </a:lnTo>
                <a:lnTo>
                  <a:pt x="1169735" y="511374"/>
                </a:lnTo>
                <a:lnTo>
                  <a:pt x="1194008" y="482000"/>
                </a:lnTo>
                <a:lnTo>
                  <a:pt x="1207375" y="482000"/>
                </a:lnTo>
                <a:lnTo>
                  <a:pt x="1180113" y="514540"/>
                </a:lnTo>
                <a:lnTo>
                  <a:pt x="1207727" y="549541"/>
                </a:lnTo>
                <a:lnTo>
                  <a:pt x="1194359" y="549541"/>
                </a:lnTo>
                <a:lnTo>
                  <a:pt x="1172198" y="521047"/>
                </a:lnTo>
                <a:lnTo>
                  <a:pt x="1162875" y="521047"/>
                </a:lnTo>
                <a:lnTo>
                  <a:pt x="1162875" y="549541"/>
                </a:lnTo>
                <a:lnTo>
                  <a:pt x="1152498" y="549541"/>
                </a:lnTo>
                <a:close/>
                <a:moveTo>
                  <a:pt x="1081954" y="482000"/>
                </a:moveTo>
                <a:lnTo>
                  <a:pt x="1136831" y="482000"/>
                </a:lnTo>
                <a:lnTo>
                  <a:pt x="1136831" y="491674"/>
                </a:lnTo>
                <a:lnTo>
                  <a:pt x="1114669" y="491674"/>
                </a:lnTo>
                <a:lnTo>
                  <a:pt x="1114669" y="549541"/>
                </a:lnTo>
                <a:lnTo>
                  <a:pt x="1104291" y="549541"/>
                </a:lnTo>
                <a:lnTo>
                  <a:pt x="1104291" y="491674"/>
                </a:lnTo>
                <a:lnTo>
                  <a:pt x="1081954" y="491674"/>
                </a:lnTo>
                <a:close/>
                <a:moveTo>
                  <a:pt x="405679" y="482000"/>
                </a:moveTo>
                <a:lnTo>
                  <a:pt x="460556" y="482000"/>
                </a:lnTo>
                <a:lnTo>
                  <a:pt x="460556" y="491674"/>
                </a:lnTo>
                <a:lnTo>
                  <a:pt x="438394" y="491674"/>
                </a:lnTo>
                <a:lnTo>
                  <a:pt x="438394" y="549541"/>
                </a:lnTo>
                <a:lnTo>
                  <a:pt x="428016" y="549541"/>
                </a:lnTo>
                <a:lnTo>
                  <a:pt x="428016" y="491674"/>
                </a:lnTo>
                <a:lnTo>
                  <a:pt x="405679" y="491674"/>
                </a:lnTo>
                <a:close/>
                <a:moveTo>
                  <a:pt x="333348" y="482000"/>
                </a:moveTo>
                <a:lnTo>
                  <a:pt x="343726" y="482000"/>
                </a:lnTo>
                <a:lnTo>
                  <a:pt x="343726" y="511022"/>
                </a:lnTo>
                <a:lnTo>
                  <a:pt x="376089" y="511022"/>
                </a:lnTo>
                <a:lnTo>
                  <a:pt x="376089" y="482000"/>
                </a:lnTo>
                <a:lnTo>
                  <a:pt x="386466" y="482000"/>
                </a:lnTo>
                <a:lnTo>
                  <a:pt x="386466" y="549541"/>
                </a:lnTo>
                <a:lnTo>
                  <a:pt x="376089" y="549541"/>
                </a:lnTo>
                <a:lnTo>
                  <a:pt x="376089" y="520696"/>
                </a:lnTo>
                <a:lnTo>
                  <a:pt x="343726" y="520696"/>
                </a:lnTo>
                <a:lnTo>
                  <a:pt x="343726" y="549541"/>
                </a:lnTo>
                <a:lnTo>
                  <a:pt x="333348" y="549541"/>
                </a:lnTo>
                <a:close/>
                <a:moveTo>
                  <a:pt x="180948" y="482000"/>
                </a:moveTo>
                <a:lnTo>
                  <a:pt x="191326" y="482000"/>
                </a:lnTo>
                <a:lnTo>
                  <a:pt x="191326" y="539867"/>
                </a:lnTo>
                <a:lnTo>
                  <a:pt x="223689" y="539867"/>
                </a:lnTo>
                <a:lnTo>
                  <a:pt x="223689" y="482000"/>
                </a:lnTo>
                <a:lnTo>
                  <a:pt x="234066" y="482000"/>
                </a:lnTo>
                <a:lnTo>
                  <a:pt x="234066" y="539867"/>
                </a:lnTo>
                <a:lnTo>
                  <a:pt x="244444" y="539867"/>
                </a:lnTo>
                <a:lnTo>
                  <a:pt x="244444" y="571351"/>
                </a:lnTo>
                <a:lnTo>
                  <a:pt x="234066" y="571351"/>
                </a:lnTo>
                <a:lnTo>
                  <a:pt x="234066" y="549541"/>
                </a:lnTo>
                <a:lnTo>
                  <a:pt x="180948" y="549541"/>
                </a:lnTo>
                <a:close/>
                <a:moveTo>
                  <a:pt x="2752698" y="481824"/>
                </a:moveTo>
                <a:lnTo>
                  <a:pt x="2763075" y="481824"/>
                </a:lnTo>
                <a:lnTo>
                  <a:pt x="2763075" y="503459"/>
                </a:lnTo>
                <a:cubicBezTo>
                  <a:pt x="2763075" y="506918"/>
                  <a:pt x="2763735" y="509761"/>
                  <a:pt x="2765054" y="511989"/>
                </a:cubicBezTo>
                <a:cubicBezTo>
                  <a:pt x="2766373" y="514217"/>
                  <a:pt x="2768161" y="515873"/>
                  <a:pt x="2770419" y="516958"/>
                </a:cubicBezTo>
                <a:cubicBezTo>
                  <a:pt x="2772676" y="518043"/>
                  <a:pt x="2775211" y="518585"/>
                  <a:pt x="2778026" y="518585"/>
                </a:cubicBezTo>
                <a:cubicBezTo>
                  <a:pt x="2782423" y="518585"/>
                  <a:pt x="2786402" y="518182"/>
                  <a:pt x="2789964" y="517376"/>
                </a:cubicBezTo>
                <a:lnTo>
                  <a:pt x="2794383" y="516065"/>
                </a:lnTo>
                <a:lnTo>
                  <a:pt x="2794383" y="482000"/>
                </a:lnTo>
                <a:lnTo>
                  <a:pt x="2804761" y="482000"/>
                </a:lnTo>
                <a:lnTo>
                  <a:pt x="2804761" y="549541"/>
                </a:lnTo>
                <a:lnTo>
                  <a:pt x="2794383" y="549541"/>
                </a:lnTo>
                <a:lnTo>
                  <a:pt x="2794383" y="525952"/>
                </a:lnTo>
                <a:lnTo>
                  <a:pt x="2793724" y="526170"/>
                </a:lnTo>
                <a:cubicBezTo>
                  <a:pt x="2791408" y="526830"/>
                  <a:pt x="2788975" y="527343"/>
                  <a:pt x="2786425" y="527709"/>
                </a:cubicBezTo>
                <a:cubicBezTo>
                  <a:pt x="2783874" y="528076"/>
                  <a:pt x="2781075" y="528259"/>
                  <a:pt x="2778026" y="528259"/>
                </a:cubicBezTo>
                <a:cubicBezTo>
                  <a:pt x="2770375" y="528259"/>
                  <a:pt x="2764241" y="526192"/>
                  <a:pt x="2759623" y="522059"/>
                </a:cubicBezTo>
                <a:cubicBezTo>
                  <a:pt x="2755007" y="517925"/>
                  <a:pt x="2752698" y="511725"/>
                  <a:pt x="2752698" y="503459"/>
                </a:cubicBezTo>
                <a:close/>
                <a:moveTo>
                  <a:pt x="3616753" y="481121"/>
                </a:moveTo>
                <a:cubicBezTo>
                  <a:pt x="3618923" y="481121"/>
                  <a:pt x="3621422" y="481377"/>
                  <a:pt x="3624251" y="481890"/>
                </a:cubicBezTo>
                <a:cubicBezTo>
                  <a:pt x="3627079" y="482403"/>
                  <a:pt x="3629820" y="483451"/>
                  <a:pt x="3632473" y="485034"/>
                </a:cubicBezTo>
                <a:cubicBezTo>
                  <a:pt x="3635127" y="486617"/>
                  <a:pt x="3637333" y="489006"/>
                  <a:pt x="3639091" y="492202"/>
                </a:cubicBezTo>
                <a:cubicBezTo>
                  <a:pt x="3640850" y="495397"/>
                  <a:pt x="3641729" y="499677"/>
                  <a:pt x="3641729" y="505042"/>
                </a:cubicBezTo>
                <a:lnTo>
                  <a:pt x="3641729" y="549541"/>
                </a:lnTo>
                <a:lnTo>
                  <a:pt x="3631352" y="549541"/>
                </a:lnTo>
                <a:lnTo>
                  <a:pt x="3631352" y="540395"/>
                </a:lnTo>
                <a:lnTo>
                  <a:pt x="3630824" y="540395"/>
                </a:lnTo>
                <a:cubicBezTo>
                  <a:pt x="3630121" y="541861"/>
                  <a:pt x="3628948" y="543429"/>
                  <a:pt x="3627307" y="545100"/>
                </a:cubicBezTo>
                <a:cubicBezTo>
                  <a:pt x="3625665" y="546771"/>
                  <a:pt x="3623481" y="548193"/>
                  <a:pt x="3620755" y="549365"/>
                </a:cubicBezTo>
                <a:cubicBezTo>
                  <a:pt x="3618029" y="550538"/>
                  <a:pt x="3614701" y="551124"/>
                  <a:pt x="3610773" y="551124"/>
                </a:cubicBezTo>
                <a:cubicBezTo>
                  <a:pt x="3606493" y="551124"/>
                  <a:pt x="3602609" y="550311"/>
                  <a:pt x="3599121" y="548684"/>
                </a:cubicBezTo>
                <a:cubicBezTo>
                  <a:pt x="3595632" y="547057"/>
                  <a:pt x="3592862" y="544697"/>
                  <a:pt x="3590810" y="541604"/>
                </a:cubicBezTo>
                <a:cubicBezTo>
                  <a:pt x="3588758" y="538512"/>
                  <a:pt x="3587732" y="534767"/>
                  <a:pt x="3587732" y="530369"/>
                </a:cubicBezTo>
                <a:cubicBezTo>
                  <a:pt x="3587732" y="526500"/>
                  <a:pt x="3588494" y="523356"/>
                  <a:pt x="3590019" y="520937"/>
                </a:cubicBezTo>
                <a:cubicBezTo>
                  <a:pt x="3591543" y="518519"/>
                  <a:pt x="3593580" y="516621"/>
                  <a:pt x="3596131" y="515243"/>
                </a:cubicBezTo>
                <a:cubicBezTo>
                  <a:pt x="3598681" y="513865"/>
                  <a:pt x="3601503" y="512832"/>
                  <a:pt x="3604595" y="512143"/>
                </a:cubicBezTo>
                <a:cubicBezTo>
                  <a:pt x="3607688" y="511454"/>
                  <a:pt x="3610803" y="510905"/>
                  <a:pt x="3613939" y="510494"/>
                </a:cubicBezTo>
                <a:cubicBezTo>
                  <a:pt x="3618043" y="509966"/>
                  <a:pt x="3621378" y="509563"/>
                  <a:pt x="3623943" y="509285"/>
                </a:cubicBezTo>
                <a:cubicBezTo>
                  <a:pt x="3626508" y="509006"/>
                  <a:pt x="3628384" y="508530"/>
                  <a:pt x="3629571" y="507856"/>
                </a:cubicBezTo>
                <a:cubicBezTo>
                  <a:pt x="3630759" y="507182"/>
                  <a:pt x="3631352" y="506009"/>
                  <a:pt x="3631352" y="504338"/>
                </a:cubicBezTo>
                <a:lnTo>
                  <a:pt x="3631352" y="503986"/>
                </a:lnTo>
                <a:cubicBezTo>
                  <a:pt x="3631352" y="499648"/>
                  <a:pt x="3630172" y="496277"/>
                  <a:pt x="3627812" y="493873"/>
                </a:cubicBezTo>
                <a:cubicBezTo>
                  <a:pt x="3625453" y="491469"/>
                  <a:pt x="3621884" y="490267"/>
                  <a:pt x="3617105" y="490267"/>
                </a:cubicBezTo>
                <a:cubicBezTo>
                  <a:pt x="3612151" y="490267"/>
                  <a:pt x="3608267" y="491352"/>
                  <a:pt x="3605453" y="493521"/>
                </a:cubicBezTo>
                <a:cubicBezTo>
                  <a:pt x="3602639" y="495690"/>
                  <a:pt x="3600660" y="498006"/>
                  <a:pt x="3599517" y="500469"/>
                </a:cubicBezTo>
                <a:lnTo>
                  <a:pt x="3589667" y="496951"/>
                </a:lnTo>
                <a:cubicBezTo>
                  <a:pt x="3591425" y="492847"/>
                  <a:pt x="3593778" y="489644"/>
                  <a:pt x="3596724" y="487343"/>
                </a:cubicBezTo>
                <a:cubicBezTo>
                  <a:pt x="3599671" y="485042"/>
                  <a:pt x="3602895" y="483429"/>
                  <a:pt x="3606398" y="482506"/>
                </a:cubicBezTo>
                <a:cubicBezTo>
                  <a:pt x="3609901" y="481583"/>
                  <a:pt x="3613353" y="481121"/>
                  <a:pt x="3616753" y="481121"/>
                </a:cubicBezTo>
                <a:close/>
                <a:moveTo>
                  <a:pt x="3431733" y="481121"/>
                </a:moveTo>
                <a:cubicBezTo>
                  <a:pt x="3436482" y="481121"/>
                  <a:pt x="3440608" y="481949"/>
                  <a:pt x="3444111" y="483605"/>
                </a:cubicBezTo>
                <a:cubicBezTo>
                  <a:pt x="3447614" y="485262"/>
                  <a:pt x="3450326" y="487504"/>
                  <a:pt x="3452246" y="490333"/>
                </a:cubicBezTo>
                <a:cubicBezTo>
                  <a:pt x="3454166" y="493162"/>
                  <a:pt x="3455126" y="496364"/>
                  <a:pt x="3455126" y="499941"/>
                </a:cubicBezTo>
                <a:cubicBezTo>
                  <a:pt x="3455126" y="503752"/>
                  <a:pt x="3454056" y="506830"/>
                  <a:pt x="3451916" y="509175"/>
                </a:cubicBezTo>
                <a:cubicBezTo>
                  <a:pt x="3449776" y="511520"/>
                  <a:pt x="3447094" y="513191"/>
                  <a:pt x="3443869" y="514188"/>
                </a:cubicBezTo>
                <a:lnTo>
                  <a:pt x="3443869" y="514891"/>
                </a:lnTo>
                <a:cubicBezTo>
                  <a:pt x="3446420" y="515067"/>
                  <a:pt x="3448640" y="515881"/>
                  <a:pt x="3450531" y="517332"/>
                </a:cubicBezTo>
                <a:cubicBezTo>
                  <a:pt x="3452422" y="518783"/>
                  <a:pt x="3453895" y="520674"/>
                  <a:pt x="3454950" y="523004"/>
                </a:cubicBezTo>
                <a:cubicBezTo>
                  <a:pt x="3456006" y="525335"/>
                  <a:pt x="3456533" y="527907"/>
                  <a:pt x="3456533" y="530721"/>
                </a:cubicBezTo>
                <a:cubicBezTo>
                  <a:pt x="3456533" y="534825"/>
                  <a:pt x="3455434" y="538394"/>
                  <a:pt x="3453235" y="541428"/>
                </a:cubicBezTo>
                <a:cubicBezTo>
                  <a:pt x="3451037" y="544462"/>
                  <a:pt x="3448017" y="546808"/>
                  <a:pt x="3444177" y="548464"/>
                </a:cubicBezTo>
                <a:cubicBezTo>
                  <a:pt x="3440337" y="550120"/>
                  <a:pt x="3435954" y="550948"/>
                  <a:pt x="3431029" y="550948"/>
                </a:cubicBezTo>
                <a:cubicBezTo>
                  <a:pt x="3426251" y="550948"/>
                  <a:pt x="3421971" y="550164"/>
                  <a:pt x="3418190" y="548596"/>
                </a:cubicBezTo>
                <a:cubicBezTo>
                  <a:pt x="3414408" y="547028"/>
                  <a:pt x="3411411" y="544844"/>
                  <a:pt x="3409197" y="542044"/>
                </a:cubicBezTo>
                <a:cubicBezTo>
                  <a:pt x="3406984" y="539244"/>
                  <a:pt x="3405819" y="535998"/>
                  <a:pt x="3405702" y="532304"/>
                </a:cubicBezTo>
                <a:lnTo>
                  <a:pt x="3416783" y="532304"/>
                </a:lnTo>
                <a:cubicBezTo>
                  <a:pt x="3417017" y="535353"/>
                  <a:pt x="3418402" y="537669"/>
                  <a:pt x="3420938" y="539252"/>
                </a:cubicBezTo>
                <a:cubicBezTo>
                  <a:pt x="3423474" y="540835"/>
                  <a:pt x="3426779" y="541626"/>
                  <a:pt x="3430854" y="541626"/>
                </a:cubicBezTo>
                <a:cubicBezTo>
                  <a:pt x="3435016" y="541626"/>
                  <a:pt x="3438578" y="540769"/>
                  <a:pt x="3441539" y="539054"/>
                </a:cubicBezTo>
                <a:cubicBezTo>
                  <a:pt x="3444499" y="537339"/>
                  <a:pt x="3445980" y="534561"/>
                  <a:pt x="3445980" y="530721"/>
                </a:cubicBezTo>
                <a:cubicBezTo>
                  <a:pt x="3445980" y="528464"/>
                  <a:pt x="3445423" y="526493"/>
                  <a:pt x="3444309" y="524807"/>
                </a:cubicBezTo>
                <a:cubicBezTo>
                  <a:pt x="3443195" y="523121"/>
                  <a:pt x="3441627" y="521810"/>
                  <a:pt x="3439604" y="520871"/>
                </a:cubicBezTo>
                <a:cubicBezTo>
                  <a:pt x="3437581" y="519933"/>
                  <a:pt x="3435192" y="519464"/>
                  <a:pt x="3432437" y="519464"/>
                </a:cubicBezTo>
                <a:lnTo>
                  <a:pt x="3420828" y="519464"/>
                </a:lnTo>
                <a:lnTo>
                  <a:pt x="3420828" y="510142"/>
                </a:lnTo>
                <a:lnTo>
                  <a:pt x="3432437" y="510142"/>
                </a:lnTo>
                <a:cubicBezTo>
                  <a:pt x="3436570" y="510142"/>
                  <a:pt x="3439626" y="509204"/>
                  <a:pt x="3441605" y="507328"/>
                </a:cubicBezTo>
                <a:cubicBezTo>
                  <a:pt x="3443583" y="505452"/>
                  <a:pt x="3444573" y="503107"/>
                  <a:pt x="3444573" y="500293"/>
                </a:cubicBezTo>
                <a:cubicBezTo>
                  <a:pt x="3444573" y="497273"/>
                  <a:pt x="3443503" y="494847"/>
                  <a:pt x="3441363" y="493015"/>
                </a:cubicBezTo>
                <a:cubicBezTo>
                  <a:pt x="3439223" y="491183"/>
                  <a:pt x="3436189" y="490267"/>
                  <a:pt x="3432261" y="490267"/>
                </a:cubicBezTo>
                <a:cubicBezTo>
                  <a:pt x="3428303" y="490267"/>
                  <a:pt x="3425005" y="491154"/>
                  <a:pt x="3422367" y="492927"/>
                </a:cubicBezTo>
                <a:cubicBezTo>
                  <a:pt x="3419729" y="494701"/>
                  <a:pt x="3418336" y="496980"/>
                  <a:pt x="3418190" y="499765"/>
                </a:cubicBezTo>
                <a:lnTo>
                  <a:pt x="3407285" y="499765"/>
                </a:lnTo>
                <a:cubicBezTo>
                  <a:pt x="3407402" y="496130"/>
                  <a:pt x="3408516" y="492913"/>
                  <a:pt x="3410627" y="490113"/>
                </a:cubicBezTo>
                <a:cubicBezTo>
                  <a:pt x="3412737" y="487314"/>
                  <a:pt x="3415610" y="485115"/>
                  <a:pt x="3419245" y="483517"/>
                </a:cubicBezTo>
                <a:cubicBezTo>
                  <a:pt x="3422880" y="481920"/>
                  <a:pt x="3427043" y="481121"/>
                  <a:pt x="3431733" y="481121"/>
                </a:cubicBezTo>
                <a:close/>
                <a:moveTo>
                  <a:pt x="3369103" y="481121"/>
                </a:moveTo>
                <a:cubicBezTo>
                  <a:pt x="3371273" y="481121"/>
                  <a:pt x="3373772" y="481377"/>
                  <a:pt x="3376601" y="481890"/>
                </a:cubicBezTo>
                <a:cubicBezTo>
                  <a:pt x="3379429" y="482403"/>
                  <a:pt x="3382170" y="483451"/>
                  <a:pt x="3384823" y="485034"/>
                </a:cubicBezTo>
                <a:cubicBezTo>
                  <a:pt x="3387477" y="486617"/>
                  <a:pt x="3389683" y="489006"/>
                  <a:pt x="3391441" y="492202"/>
                </a:cubicBezTo>
                <a:cubicBezTo>
                  <a:pt x="3393200" y="495397"/>
                  <a:pt x="3394079" y="499677"/>
                  <a:pt x="3394079" y="505042"/>
                </a:cubicBezTo>
                <a:lnTo>
                  <a:pt x="3394079" y="549541"/>
                </a:lnTo>
                <a:lnTo>
                  <a:pt x="3383702" y="549541"/>
                </a:lnTo>
                <a:lnTo>
                  <a:pt x="3383702" y="540395"/>
                </a:lnTo>
                <a:lnTo>
                  <a:pt x="3383174" y="540395"/>
                </a:lnTo>
                <a:cubicBezTo>
                  <a:pt x="3382471" y="541861"/>
                  <a:pt x="3381298" y="543429"/>
                  <a:pt x="3379657" y="545100"/>
                </a:cubicBezTo>
                <a:cubicBezTo>
                  <a:pt x="3378015" y="546771"/>
                  <a:pt x="3375831" y="548193"/>
                  <a:pt x="3373105" y="549365"/>
                </a:cubicBezTo>
                <a:cubicBezTo>
                  <a:pt x="3370379" y="550538"/>
                  <a:pt x="3367051" y="551124"/>
                  <a:pt x="3363123" y="551124"/>
                </a:cubicBezTo>
                <a:cubicBezTo>
                  <a:pt x="3358843" y="551124"/>
                  <a:pt x="3354959" y="550311"/>
                  <a:pt x="3351471" y="548684"/>
                </a:cubicBezTo>
                <a:cubicBezTo>
                  <a:pt x="3347982" y="547057"/>
                  <a:pt x="3345212" y="544697"/>
                  <a:pt x="3343160" y="541604"/>
                </a:cubicBezTo>
                <a:cubicBezTo>
                  <a:pt x="3341108" y="538512"/>
                  <a:pt x="3340082" y="534767"/>
                  <a:pt x="3340082" y="530369"/>
                </a:cubicBezTo>
                <a:cubicBezTo>
                  <a:pt x="3340082" y="526500"/>
                  <a:pt x="3340844" y="523356"/>
                  <a:pt x="3342369" y="520937"/>
                </a:cubicBezTo>
                <a:cubicBezTo>
                  <a:pt x="3343893" y="518519"/>
                  <a:pt x="3345930" y="516621"/>
                  <a:pt x="3348481" y="515243"/>
                </a:cubicBezTo>
                <a:cubicBezTo>
                  <a:pt x="3351031" y="513865"/>
                  <a:pt x="3353853" y="512832"/>
                  <a:pt x="3356945" y="512143"/>
                </a:cubicBezTo>
                <a:cubicBezTo>
                  <a:pt x="3360038" y="511454"/>
                  <a:pt x="3363153" y="510905"/>
                  <a:pt x="3366289" y="510494"/>
                </a:cubicBezTo>
                <a:cubicBezTo>
                  <a:pt x="3370393" y="509966"/>
                  <a:pt x="3373728" y="509563"/>
                  <a:pt x="3376293" y="509285"/>
                </a:cubicBezTo>
                <a:cubicBezTo>
                  <a:pt x="3378858" y="509006"/>
                  <a:pt x="3380734" y="508530"/>
                  <a:pt x="3381921" y="507856"/>
                </a:cubicBezTo>
                <a:cubicBezTo>
                  <a:pt x="3383109" y="507182"/>
                  <a:pt x="3383702" y="506009"/>
                  <a:pt x="3383702" y="504338"/>
                </a:cubicBezTo>
                <a:lnTo>
                  <a:pt x="3383702" y="503986"/>
                </a:lnTo>
                <a:cubicBezTo>
                  <a:pt x="3383702" y="499648"/>
                  <a:pt x="3382522" y="496277"/>
                  <a:pt x="3380162" y="493873"/>
                </a:cubicBezTo>
                <a:cubicBezTo>
                  <a:pt x="3377803" y="491469"/>
                  <a:pt x="3374234" y="490267"/>
                  <a:pt x="3369455" y="490267"/>
                </a:cubicBezTo>
                <a:cubicBezTo>
                  <a:pt x="3364501" y="490267"/>
                  <a:pt x="3360617" y="491352"/>
                  <a:pt x="3357803" y="493521"/>
                </a:cubicBezTo>
                <a:cubicBezTo>
                  <a:pt x="3354989" y="495690"/>
                  <a:pt x="3353010" y="498006"/>
                  <a:pt x="3351867" y="500469"/>
                </a:cubicBezTo>
                <a:lnTo>
                  <a:pt x="3342017" y="496951"/>
                </a:lnTo>
                <a:cubicBezTo>
                  <a:pt x="3343775" y="492847"/>
                  <a:pt x="3346128" y="489644"/>
                  <a:pt x="3349074" y="487343"/>
                </a:cubicBezTo>
                <a:cubicBezTo>
                  <a:pt x="3352021" y="485042"/>
                  <a:pt x="3355245" y="483429"/>
                  <a:pt x="3358748" y="482506"/>
                </a:cubicBezTo>
                <a:cubicBezTo>
                  <a:pt x="3362251" y="481583"/>
                  <a:pt x="3365703" y="481121"/>
                  <a:pt x="3369103" y="481121"/>
                </a:cubicBezTo>
                <a:close/>
                <a:moveTo>
                  <a:pt x="2846635" y="481121"/>
                </a:moveTo>
                <a:cubicBezTo>
                  <a:pt x="2850153" y="481121"/>
                  <a:pt x="2853627" y="481707"/>
                  <a:pt x="2857057" y="482880"/>
                </a:cubicBezTo>
                <a:cubicBezTo>
                  <a:pt x="2860487" y="484052"/>
                  <a:pt x="2863609" y="485950"/>
                  <a:pt x="2866423" y="488574"/>
                </a:cubicBezTo>
                <a:cubicBezTo>
                  <a:pt x="2869237" y="491198"/>
                  <a:pt x="2871480" y="494664"/>
                  <a:pt x="2873151" y="498973"/>
                </a:cubicBezTo>
                <a:cubicBezTo>
                  <a:pt x="2874822" y="503283"/>
                  <a:pt x="2875657" y="508589"/>
                  <a:pt x="2875657" y="514891"/>
                </a:cubicBezTo>
                <a:lnTo>
                  <a:pt x="2875657" y="519289"/>
                </a:lnTo>
                <a:lnTo>
                  <a:pt x="2826873" y="519289"/>
                </a:lnTo>
                <a:lnTo>
                  <a:pt x="2829245" y="530831"/>
                </a:lnTo>
                <a:cubicBezTo>
                  <a:pt x="2831018" y="534364"/>
                  <a:pt x="2833488" y="537046"/>
                  <a:pt x="2836654" y="538878"/>
                </a:cubicBezTo>
                <a:cubicBezTo>
                  <a:pt x="2839820" y="540710"/>
                  <a:pt x="2843499" y="541626"/>
                  <a:pt x="2847691" y="541626"/>
                </a:cubicBezTo>
                <a:cubicBezTo>
                  <a:pt x="2850417" y="541626"/>
                  <a:pt x="2852887" y="541238"/>
                  <a:pt x="2855100" y="540461"/>
                </a:cubicBezTo>
                <a:cubicBezTo>
                  <a:pt x="2857313" y="539684"/>
                  <a:pt x="2859226" y="538512"/>
                  <a:pt x="2860839" y="536943"/>
                </a:cubicBezTo>
                <a:cubicBezTo>
                  <a:pt x="2862451" y="535375"/>
                  <a:pt x="2863697" y="533418"/>
                  <a:pt x="2864576" y="531073"/>
                </a:cubicBezTo>
                <a:lnTo>
                  <a:pt x="2874602" y="533887"/>
                </a:lnTo>
                <a:cubicBezTo>
                  <a:pt x="2873547" y="537288"/>
                  <a:pt x="2871773" y="540270"/>
                  <a:pt x="2869281" y="542835"/>
                </a:cubicBezTo>
                <a:cubicBezTo>
                  <a:pt x="2866789" y="545401"/>
                  <a:pt x="2863711" y="547394"/>
                  <a:pt x="2860047" y="548816"/>
                </a:cubicBezTo>
                <a:cubicBezTo>
                  <a:pt x="2856383" y="550237"/>
                  <a:pt x="2852264" y="550948"/>
                  <a:pt x="2847691" y="550948"/>
                </a:cubicBezTo>
                <a:cubicBezTo>
                  <a:pt x="2841183" y="550948"/>
                  <a:pt x="2835577" y="549505"/>
                  <a:pt x="2830871" y="546617"/>
                </a:cubicBezTo>
                <a:cubicBezTo>
                  <a:pt x="2826167" y="543730"/>
                  <a:pt x="2822547" y="539684"/>
                  <a:pt x="2820011" y="534481"/>
                </a:cubicBezTo>
                <a:cubicBezTo>
                  <a:pt x="2817475" y="529278"/>
                  <a:pt x="2816207" y="523217"/>
                  <a:pt x="2816207" y="516298"/>
                </a:cubicBezTo>
                <a:cubicBezTo>
                  <a:pt x="2816207" y="509380"/>
                  <a:pt x="2817475" y="503275"/>
                  <a:pt x="2820011" y="497984"/>
                </a:cubicBezTo>
                <a:cubicBezTo>
                  <a:pt x="2822547" y="492693"/>
                  <a:pt x="2826093" y="488559"/>
                  <a:pt x="2830652" y="485584"/>
                </a:cubicBezTo>
                <a:cubicBezTo>
                  <a:pt x="2835210" y="482609"/>
                  <a:pt x="2840538" y="481121"/>
                  <a:pt x="2846635" y="481121"/>
                </a:cubicBezTo>
                <a:close/>
                <a:moveTo>
                  <a:pt x="2703761" y="481121"/>
                </a:moveTo>
                <a:cubicBezTo>
                  <a:pt x="2707279" y="481121"/>
                  <a:pt x="2710752" y="481707"/>
                  <a:pt x="2714182" y="482880"/>
                </a:cubicBezTo>
                <a:cubicBezTo>
                  <a:pt x="2717612" y="484052"/>
                  <a:pt x="2720734" y="485950"/>
                  <a:pt x="2723548" y="488574"/>
                </a:cubicBezTo>
                <a:cubicBezTo>
                  <a:pt x="2726362" y="491198"/>
                  <a:pt x="2728605" y="494664"/>
                  <a:pt x="2730275" y="498973"/>
                </a:cubicBezTo>
                <a:cubicBezTo>
                  <a:pt x="2731947" y="503283"/>
                  <a:pt x="2732782" y="508589"/>
                  <a:pt x="2732782" y="514891"/>
                </a:cubicBezTo>
                <a:lnTo>
                  <a:pt x="2732782" y="519289"/>
                </a:lnTo>
                <a:lnTo>
                  <a:pt x="2683999" y="519289"/>
                </a:lnTo>
                <a:lnTo>
                  <a:pt x="2686369" y="530831"/>
                </a:lnTo>
                <a:cubicBezTo>
                  <a:pt x="2688143" y="534364"/>
                  <a:pt x="2690613" y="537046"/>
                  <a:pt x="2693779" y="538878"/>
                </a:cubicBezTo>
                <a:cubicBezTo>
                  <a:pt x="2696945" y="540710"/>
                  <a:pt x="2700624" y="541626"/>
                  <a:pt x="2704816" y="541626"/>
                </a:cubicBezTo>
                <a:cubicBezTo>
                  <a:pt x="2707542" y="541626"/>
                  <a:pt x="2710012" y="541238"/>
                  <a:pt x="2712225" y="540461"/>
                </a:cubicBezTo>
                <a:cubicBezTo>
                  <a:pt x="2714439" y="539684"/>
                  <a:pt x="2716351" y="538512"/>
                  <a:pt x="2717963" y="536943"/>
                </a:cubicBezTo>
                <a:cubicBezTo>
                  <a:pt x="2719576" y="535375"/>
                  <a:pt x="2720822" y="533418"/>
                  <a:pt x="2721701" y="531073"/>
                </a:cubicBezTo>
                <a:lnTo>
                  <a:pt x="2731727" y="533887"/>
                </a:lnTo>
                <a:cubicBezTo>
                  <a:pt x="2730671" y="537288"/>
                  <a:pt x="2728898" y="540270"/>
                  <a:pt x="2726406" y="542835"/>
                </a:cubicBezTo>
                <a:cubicBezTo>
                  <a:pt x="2723914" y="545401"/>
                  <a:pt x="2720836" y="547394"/>
                  <a:pt x="2717172" y="548816"/>
                </a:cubicBezTo>
                <a:cubicBezTo>
                  <a:pt x="2713508" y="550237"/>
                  <a:pt x="2709389" y="550948"/>
                  <a:pt x="2704816" y="550948"/>
                </a:cubicBezTo>
                <a:cubicBezTo>
                  <a:pt x="2698308" y="550948"/>
                  <a:pt x="2692702" y="549505"/>
                  <a:pt x="2687997" y="546617"/>
                </a:cubicBezTo>
                <a:cubicBezTo>
                  <a:pt x="2683291" y="543730"/>
                  <a:pt x="2679671" y="539684"/>
                  <a:pt x="2677135" y="534481"/>
                </a:cubicBezTo>
                <a:cubicBezTo>
                  <a:pt x="2674600" y="529278"/>
                  <a:pt x="2673332" y="523217"/>
                  <a:pt x="2673332" y="516298"/>
                </a:cubicBezTo>
                <a:cubicBezTo>
                  <a:pt x="2673332" y="509380"/>
                  <a:pt x="2674600" y="503275"/>
                  <a:pt x="2677135" y="497984"/>
                </a:cubicBezTo>
                <a:cubicBezTo>
                  <a:pt x="2679671" y="492693"/>
                  <a:pt x="2683218" y="488559"/>
                  <a:pt x="2687777" y="485584"/>
                </a:cubicBezTo>
                <a:cubicBezTo>
                  <a:pt x="2692335" y="482609"/>
                  <a:pt x="2697663" y="481121"/>
                  <a:pt x="2703761" y="481121"/>
                </a:cubicBezTo>
                <a:close/>
                <a:moveTo>
                  <a:pt x="2560885" y="481121"/>
                </a:moveTo>
                <a:cubicBezTo>
                  <a:pt x="2565635" y="481121"/>
                  <a:pt x="2569915" y="482000"/>
                  <a:pt x="2573725" y="483759"/>
                </a:cubicBezTo>
                <a:cubicBezTo>
                  <a:pt x="2577536" y="485518"/>
                  <a:pt x="2580658" y="487980"/>
                  <a:pt x="2583091" y="491146"/>
                </a:cubicBezTo>
                <a:cubicBezTo>
                  <a:pt x="2585525" y="494312"/>
                  <a:pt x="2587034" y="498006"/>
                  <a:pt x="2587621" y="502227"/>
                </a:cubicBezTo>
                <a:lnTo>
                  <a:pt x="2577243" y="502227"/>
                </a:lnTo>
                <a:cubicBezTo>
                  <a:pt x="2576451" y="499149"/>
                  <a:pt x="2574700" y="496416"/>
                  <a:pt x="2571989" y="494027"/>
                </a:cubicBezTo>
                <a:cubicBezTo>
                  <a:pt x="2569277" y="491638"/>
                  <a:pt x="2565635" y="490443"/>
                  <a:pt x="2561061" y="490443"/>
                </a:cubicBezTo>
                <a:cubicBezTo>
                  <a:pt x="2557016" y="490443"/>
                  <a:pt x="2553476" y="491491"/>
                  <a:pt x="2550442" y="493587"/>
                </a:cubicBezTo>
                <a:cubicBezTo>
                  <a:pt x="2547408" y="495683"/>
                  <a:pt x="2545048" y="498629"/>
                  <a:pt x="2543363" y="502425"/>
                </a:cubicBezTo>
                <a:cubicBezTo>
                  <a:pt x="2541677" y="506222"/>
                  <a:pt x="2540834" y="510670"/>
                  <a:pt x="2540834" y="515771"/>
                </a:cubicBezTo>
                <a:cubicBezTo>
                  <a:pt x="2540834" y="520989"/>
                  <a:pt x="2541662" y="525533"/>
                  <a:pt x="2543319" y="529402"/>
                </a:cubicBezTo>
                <a:cubicBezTo>
                  <a:pt x="2544975" y="533272"/>
                  <a:pt x="2547320" y="536276"/>
                  <a:pt x="2550354" y="538416"/>
                </a:cubicBezTo>
                <a:cubicBezTo>
                  <a:pt x="2553389" y="540556"/>
                  <a:pt x="2556957" y="541626"/>
                  <a:pt x="2561061" y="541626"/>
                </a:cubicBezTo>
                <a:cubicBezTo>
                  <a:pt x="2563759" y="541626"/>
                  <a:pt x="2566206" y="541157"/>
                  <a:pt x="2568405" y="540219"/>
                </a:cubicBezTo>
                <a:cubicBezTo>
                  <a:pt x="2570603" y="539281"/>
                  <a:pt x="2572465" y="537933"/>
                  <a:pt x="2573989" y="536174"/>
                </a:cubicBezTo>
                <a:cubicBezTo>
                  <a:pt x="2575513" y="534415"/>
                  <a:pt x="2576598" y="532304"/>
                  <a:pt x="2577243" y="529842"/>
                </a:cubicBezTo>
                <a:lnTo>
                  <a:pt x="2587621" y="529842"/>
                </a:lnTo>
                <a:cubicBezTo>
                  <a:pt x="2587034" y="533829"/>
                  <a:pt x="2585591" y="537412"/>
                  <a:pt x="2583289" y="540593"/>
                </a:cubicBezTo>
                <a:cubicBezTo>
                  <a:pt x="2580988" y="543774"/>
                  <a:pt x="2577954" y="546295"/>
                  <a:pt x="2574187" y="548156"/>
                </a:cubicBezTo>
                <a:cubicBezTo>
                  <a:pt x="2570420" y="550018"/>
                  <a:pt x="2566045" y="550948"/>
                  <a:pt x="2561061" y="550948"/>
                </a:cubicBezTo>
                <a:cubicBezTo>
                  <a:pt x="2554729" y="550948"/>
                  <a:pt x="2549277" y="549453"/>
                  <a:pt x="2544704" y="546463"/>
                </a:cubicBezTo>
                <a:cubicBezTo>
                  <a:pt x="2540131" y="543473"/>
                  <a:pt x="2536613" y="539354"/>
                  <a:pt x="2534151" y="534107"/>
                </a:cubicBezTo>
                <a:cubicBezTo>
                  <a:pt x="2531688" y="528860"/>
                  <a:pt x="2530457" y="522865"/>
                  <a:pt x="2530457" y="516123"/>
                </a:cubicBezTo>
                <a:cubicBezTo>
                  <a:pt x="2530457" y="509263"/>
                  <a:pt x="2531725" y="503202"/>
                  <a:pt x="2534261" y="497940"/>
                </a:cubicBezTo>
                <a:cubicBezTo>
                  <a:pt x="2536797" y="492678"/>
                  <a:pt x="2540343" y="488559"/>
                  <a:pt x="2544902" y="485584"/>
                </a:cubicBezTo>
                <a:cubicBezTo>
                  <a:pt x="2549460" y="482609"/>
                  <a:pt x="2554788" y="481121"/>
                  <a:pt x="2560885" y="481121"/>
                </a:cubicBezTo>
                <a:close/>
                <a:moveTo>
                  <a:pt x="2484685" y="481121"/>
                </a:moveTo>
                <a:cubicBezTo>
                  <a:pt x="2488203" y="481121"/>
                  <a:pt x="2491677" y="481707"/>
                  <a:pt x="2495107" y="482880"/>
                </a:cubicBezTo>
                <a:cubicBezTo>
                  <a:pt x="2498537" y="484052"/>
                  <a:pt x="2501659" y="485950"/>
                  <a:pt x="2504473" y="488574"/>
                </a:cubicBezTo>
                <a:cubicBezTo>
                  <a:pt x="2507287" y="491198"/>
                  <a:pt x="2509530" y="494664"/>
                  <a:pt x="2511201" y="498973"/>
                </a:cubicBezTo>
                <a:cubicBezTo>
                  <a:pt x="2512872" y="503283"/>
                  <a:pt x="2513707" y="508589"/>
                  <a:pt x="2513707" y="514891"/>
                </a:cubicBezTo>
                <a:lnTo>
                  <a:pt x="2513707" y="519289"/>
                </a:lnTo>
                <a:lnTo>
                  <a:pt x="2464923" y="519289"/>
                </a:lnTo>
                <a:lnTo>
                  <a:pt x="2467295" y="530831"/>
                </a:lnTo>
                <a:cubicBezTo>
                  <a:pt x="2469068" y="534364"/>
                  <a:pt x="2471538" y="537046"/>
                  <a:pt x="2474704" y="538878"/>
                </a:cubicBezTo>
                <a:cubicBezTo>
                  <a:pt x="2477870" y="540710"/>
                  <a:pt x="2481549" y="541626"/>
                  <a:pt x="2485741" y="541626"/>
                </a:cubicBezTo>
                <a:cubicBezTo>
                  <a:pt x="2488467" y="541626"/>
                  <a:pt x="2490937" y="541238"/>
                  <a:pt x="2493150" y="540461"/>
                </a:cubicBezTo>
                <a:cubicBezTo>
                  <a:pt x="2495363" y="539684"/>
                  <a:pt x="2497276" y="538512"/>
                  <a:pt x="2498889" y="536943"/>
                </a:cubicBezTo>
                <a:cubicBezTo>
                  <a:pt x="2500501" y="535375"/>
                  <a:pt x="2501747" y="533418"/>
                  <a:pt x="2502626" y="531073"/>
                </a:cubicBezTo>
                <a:lnTo>
                  <a:pt x="2512652" y="533887"/>
                </a:lnTo>
                <a:cubicBezTo>
                  <a:pt x="2511597" y="537288"/>
                  <a:pt x="2509823" y="540270"/>
                  <a:pt x="2507331" y="542835"/>
                </a:cubicBezTo>
                <a:cubicBezTo>
                  <a:pt x="2504839" y="545401"/>
                  <a:pt x="2501761" y="547394"/>
                  <a:pt x="2498097" y="548816"/>
                </a:cubicBezTo>
                <a:cubicBezTo>
                  <a:pt x="2494433" y="550237"/>
                  <a:pt x="2490314" y="550948"/>
                  <a:pt x="2485741" y="550948"/>
                </a:cubicBezTo>
                <a:cubicBezTo>
                  <a:pt x="2479233" y="550948"/>
                  <a:pt x="2473627" y="549505"/>
                  <a:pt x="2468922" y="546617"/>
                </a:cubicBezTo>
                <a:cubicBezTo>
                  <a:pt x="2464217" y="543730"/>
                  <a:pt x="2460597" y="539684"/>
                  <a:pt x="2458061" y="534481"/>
                </a:cubicBezTo>
                <a:cubicBezTo>
                  <a:pt x="2455525" y="529278"/>
                  <a:pt x="2454257" y="523217"/>
                  <a:pt x="2454257" y="516298"/>
                </a:cubicBezTo>
                <a:cubicBezTo>
                  <a:pt x="2454257" y="509380"/>
                  <a:pt x="2455525" y="503275"/>
                  <a:pt x="2458061" y="497984"/>
                </a:cubicBezTo>
                <a:cubicBezTo>
                  <a:pt x="2460597" y="492693"/>
                  <a:pt x="2464143" y="488559"/>
                  <a:pt x="2468702" y="485584"/>
                </a:cubicBezTo>
                <a:cubicBezTo>
                  <a:pt x="2473260" y="482609"/>
                  <a:pt x="2478588" y="481121"/>
                  <a:pt x="2484685" y="481121"/>
                </a:cubicBezTo>
                <a:close/>
                <a:moveTo>
                  <a:pt x="2332461" y="481121"/>
                </a:moveTo>
                <a:cubicBezTo>
                  <a:pt x="2338559" y="481121"/>
                  <a:pt x="2343901" y="482572"/>
                  <a:pt x="2348489" y="485474"/>
                </a:cubicBezTo>
                <a:cubicBezTo>
                  <a:pt x="2353077" y="488376"/>
                  <a:pt x="2356653" y="492451"/>
                  <a:pt x="2359218" y="497698"/>
                </a:cubicBezTo>
                <a:cubicBezTo>
                  <a:pt x="2361783" y="502946"/>
                  <a:pt x="2363066" y="509087"/>
                  <a:pt x="2363066" y="516123"/>
                </a:cubicBezTo>
                <a:cubicBezTo>
                  <a:pt x="2363066" y="523099"/>
                  <a:pt x="2361783" y="529197"/>
                  <a:pt x="2359218" y="534415"/>
                </a:cubicBezTo>
                <a:cubicBezTo>
                  <a:pt x="2356653" y="539633"/>
                  <a:pt x="2353077" y="543693"/>
                  <a:pt x="2348489" y="546595"/>
                </a:cubicBezTo>
                <a:cubicBezTo>
                  <a:pt x="2343901" y="549497"/>
                  <a:pt x="2338559" y="550948"/>
                  <a:pt x="2332461" y="550948"/>
                </a:cubicBezTo>
                <a:cubicBezTo>
                  <a:pt x="2326364" y="550948"/>
                  <a:pt x="2321021" y="549497"/>
                  <a:pt x="2316434" y="546595"/>
                </a:cubicBezTo>
                <a:cubicBezTo>
                  <a:pt x="2311846" y="543693"/>
                  <a:pt x="2308269" y="539633"/>
                  <a:pt x="2305705" y="534415"/>
                </a:cubicBezTo>
                <a:cubicBezTo>
                  <a:pt x="2303139" y="529197"/>
                  <a:pt x="2301857" y="523099"/>
                  <a:pt x="2301857" y="516123"/>
                </a:cubicBezTo>
                <a:cubicBezTo>
                  <a:pt x="2301857" y="509087"/>
                  <a:pt x="2303139" y="502946"/>
                  <a:pt x="2305705" y="497698"/>
                </a:cubicBezTo>
                <a:cubicBezTo>
                  <a:pt x="2308269" y="492451"/>
                  <a:pt x="2311846" y="488376"/>
                  <a:pt x="2316434" y="485474"/>
                </a:cubicBezTo>
                <a:cubicBezTo>
                  <a:pt x="2321021" y="482572"/>
                  <a:pt x="2326364" y="481121"/>
                  <a:pt x="2332461" y="481121"/>
                </a:cubicBezTo>
                <a:close/>
                <a:moveTo>
                  <a:pt x="2208637" y="481121"/>
                </a:moveTo>
                <a:cubicBezTo>
                  <a:pt x="2214734" y="481121"/>
                  <a:pt x="2220077" y="482572"/>
                  <a:pt x="2224664" y="485474"/>
                </a:cubicBezTo>
                <a:cubicBezTo>
                  <a:pt x="2229252" y="488376"/>
                  <a:pt x="2232828" y="492451"/>
                  <a:pt x="2235393" y="497698"/>
                </a:cubicBezTo>
                <a:cubicBezTo>
                  <a:pt x="2237958" y="502946"/>
                  <a:pt x="2239241" y="509087"/>
                  <a:pt x="2239241" y="516123"/>
                </a:cubicBezTo>
                <a:cubicBezTo>
                  <a:pt x="2239241" y="523099"/>
                  <a:pt x="2237958" y="529197"/>
                  <a:pt x="2235393" y="534415"/>
                </a:cubicBezTo>
                <a:cubicBezTo>
                  <a:pt x="2232828" y="539633"/>
                  <a:pt x="2229252" y="543693"/>
                  <a:pt x="2224664" y="546595"/>
                </a:cubicBezTo>
                <a:cubicBezTo>
                  <a:pt x="2220077" y="549497"/>
                  <a:pt x="2214734" y="550948"/>
                  <a:pt x="2208637" y="550948"/>
                </a:cubicBezTo>
                <a:cubicBezTo>
                  <a:pt x="2202539" y="550948"/>
                  <a:pt x="2197196" y="549497"/>
                  <a:pt x="2192609" y="546595"/>
                </a:cubicBezTo>
                <a:cubicBezTo>
                  <a:pt x="2188021" y="543693"/>
                  <a:pt x="2184445" y="539633"/>
                  <a:pt x="2181879" y="534415"/>
                </a:cubicBezTo>
                <a:cubicBezTo>
                  <a:pt x="2179315" y="529197"/>
                  <a:pt x="2178032" y="523099"/>
                  <a:pt x="2178032" y="516123"/>
                </a:cubicBezTo>
                <a:cubicBezTo>
                  <a:pt x="2178032" y="509087"/>
                  <a:pt x="2179315" y="502946"/>
                  <a:pt x="2181879" y="497698"/>
                </a:cubicBezTo>
                <a:cubicBezTo>
                  <a:pt x="2184445" y="492451"/>
                  <a:pt x="2188021" y="488376"/>
                  <a:pt x="2192609" y="485474"/>
                </a:cubicBezTo>
                <a:cubicBezTo>
                  <a:pt x="2197196" y="482572"/>
                  <a:pt x="2202539" y="481121"/>
                  <a:pt x="2208637" y="481121"/>
                </a:cubicBezTo>
                <a:close/>
                <a:moveTo>
                  <a:pt x="2075287" y="481121"/>
                </a:moveTo>
                <a:cubicBezTo>
                  <a:pt x="2081384" y="481121"/>
                  <a:pt x="2086727" y="482572"/>
                  <a:pt x="2091314" y="485474"/>
                </a:cubicBezTo>
                <a:cubicBezTo>
                  <a:pt x="2095902" y="488376"/>
                  <a:pt x="2099478" y="492451"/>
                  <a:pt x="2102043" y="497698"/>
                </a:cubicBezTo>
                <a:cubicBezTo>
                  <a:pt x="2104608" y="502946"/>
                  <a:pt x="2105891" y="509087"/>
                  <a:pt x="2105891" y="516123"/>
                </a:cubicBezTo>
                <a:cubicBezTo>
                  <a:pt x="2105891" y="523099"/>
                  <a:pt x="2104608" y="529197"/>
                  <a:pt x="2102043" y="534415"/>
                </a:cubicBezTo>
                <a:cubicBezTo>
                  <a:pt x="2099478" y="539633"/>
                  <a:pt x="2095902" y="543693"/>
                  <a:pt x="2091314" y="546595"/>
                </a:cubicBezTo>
                <a:cubicBezTo>
                  <a:pt x="2086727" y="549497"/>
                  <a:pt x="2081384" y="550948"/>
                  <a:pt x="2075287" y="550948"/>
                </a:cubicBezTo>
                <a:cubicBezTo>
                  <a:pt x="2069189" y="550948"/>
                  <a:pt x="2063847" y="549497"/>
                  <a:pt x="2059259" y="546595"/>
                </a:cubicBezTo>
                <a:cubicBezTo>
                  <a:pt x="2054671" y="543693"/>
                  <a:pt x="2051095" y="539633"/>
                  <a:pt x="2048529" y="534415"/>
                </a:cubicBezTo>
                <a:cubicBezTo>
                  <a:pt x="2045965" y="529197"/>
                  <a:pt x="2044682" y="523099"/>
                  <a:pt x="2044682" y="516123"/>
                </a:cubicBezTo>
                <a:cubicBezTo>
                  <a:pt x="2044682" y="509087"/>
                  <a:pt x="2045965" y="502946"/>
                  <a:pt x="2048529" y="497698"/>
                </a:cubicBezTo>
                <a:cubicBezTo>
                  <a:pt x="2051095" y="492451"/>
                  <a:pt x="2054671" y="488376"/>
                  <a:pt x="2059259" y="485474"/>
                </a:cubicBezTo>
                <a:cubicBezTo>
                  <a:pt x="2063847" y="482572"/>
                  <a:pt x="2069189" y="481121"/>
                  <a:pt x="2075287" y="481121"/>
                </a:cubicBezTo>
                <a:close/>
                <a:moveTo>
                  <a:pt x="1740328" y="481121"/>
                </a:moveTo>
                <a:cubicBezTo>
                  <a:pt x="1742498" y="481121"/>
                  <a:pt x="1744997" y="481377"/>
                  <a:pt x="1747826" y="481890"/>
                </a:cubicBezTo>
                <a:cubicBezTo>
                  <a:pt x="1750655" y="482403"/>
                  <a:pt x="1753395" y="483451"/>
                  <a:pt x="1756048" y="485034"/>
                </a:cubicBezTo>
                <a:cubicBezTo>
                  <a:pt x="1758701" y="486617"/>
                  <a:pt x="1760907" y="489006"/>
                  <a:pt x="1762666" y="492202"/>
                </a:cubicBezTo>
                <a:cubicBezTo>
                  <a:pt x="1764425" y="495397"/>
                  <a:pt x="1765305" y="499677"/>
                  <a:pt x="1765305" y="505042"/>
                </a:cubicBezTo>
                <a:lnTo>
                  <a:pt x="1765305" y="549541"/>
                </a:lnTo>
                <a:lnTo>
                  <a:pt x="1754927" y="549541"/>
                </a:lnTo>
                <a:lnTo>
                  <a:pt x="1754927" y="540395"/>
                </a:lnTo>
                <a:lnTo>
                  <a:pt x="1754399" y="540395"/>
                </a:lnTo>
                <a:cubicBezTo>
                  <a:pt x="1753696" y="541861"/>
                  <a:pt x="1752523" y="543429"/>
                  <a:pt x="1750882" y="545100"/>
                </a:cubicBezTo>
                <a:cubicBezTo>
                  <a:pt x="1749240" y="546771"/>
                  <a:pt x="1747056" y="548193"/>
                  <a:pt x="1744330" y="549365"/>
                </a:cubicBezTo>
                <a:cubicBezTo>
                  <a:pt x="1741604" y="550538"/>
                  <a:pt x="1738276" y="551124"/>
                  <a:pt x="1734348" y="551124"/>
                </a:cubicBezTo>
                <a:cubicBezTo>
                  <a:pt x="1730068" y="551124"/>
                  <a:pt x="1726184" y="550311"/>
                  <a:pt x="1722696" y="548684"/>
                </a:cubicBezTo>
                <a:cubicBezTo>
                  <a:pt x="1719207" y="547057"/>
                  <a:pt x="1716437" y="544697"/>
                  <a:pt x="1714385" y="541604"/>
                </a:cubicBezTo>
                <a:cubicBezTo>
                  <a:pt x="1712333" y="538512"/>
                  <a:pt x="1711307" y="534767"/>
                  <a:pt x="1711307" y="530369"/>
                </a:cubicBezTo>
                <a:cubicBezTo>
                  <a:pt x="1711307" y="526500"/>
                  <a:pt x="1712069" y="523356"/>
                  <a:pt x="1713594" y="520937"/>
                </a:cubicBezTo>
                <a:cubicBezTo>
                  <a:pt x="1715118" y="518519"/>
                  <a:pt x="1717155" y="516621"/>
                  <a:pt x="1719705" y="515243"/>
                </a:cubicBezTo>
                <a:cubicBezTo>
                  <a:pt x="1722256" y="513865"/>
                  <a:pt x="1725077" y="512832"/>
                  <a:pt x="1728170" y="512143"/>
                </a:cubicBezTo>
                <a:cubicBezTo>
                  <a:pt x="1731263" y="511454"/>
                  <a:pt x="1734378" y="510905"/>
                  <a:pt x="1737514" y="510494"/>
                </a:cubicBezTo>
                <a:cubicBezTo>
                  <a:pt x="1741618" y="509966"/>
                  <a:pt x="1744953" y="509563"/>
                  <a:pt x="1747518" y="509285"/>
                </a:cubicBezTo>
                <a:cubicBezTo>
                  <a:pt x="1750083" y="509006"/>
                  <a:pt x="1751959" y="508530"/>
                  <a:pt x="1753146" y="507856"/>
                </a:cubicBezTo>
                <a:cubicBezTo>
                  <a:pt x="1754333" y="507182"/>
                  <a:pt x="1754927" y="506009"/>
                  <a:pt x="1754927" y="504338"/>
                </a:cubicBezTo>
                <a:lnTo>
                  <a:pt x="1754927" y="503986"/>
                </a:lnTo>
                <a:cubicBezTo>
                  <a:pt x="1754927" y="499648"/>
                  <a:pt x="1753747" y="496277"/>
                  <a:pt x="1751387" y="493873"/>
                </a:cubicBezTo>
                <a:cubicBezTo>
                  <a:pt x="1749028" y="491469"/>
                  <a:pt x="1745459" y="490267"/>
                  <a:pt x="1740680" y="490267"/>
                </a:cubicBezTo>
                <a:cubicBezTo>
                  <a:pt x="1735726" y="490267"/>
                  <a:pt x="1731842" y="491352"/>
                  <a:pt x="1729028" y="493521"/>
                </a:cubicBezTo>
                <a:cubicBezTo>
                  <a:pt x="1726213" y="495690"/>
                  <a:pt x="1724235" y="498006"/>
                  <a:pt x="1723091" y="500469"/>
                </a:cubicBezTo>
                <a:lnTo>
                  <a:pt x="1713242" y="496951"/>
                </a:lnTo>
                <a:cubicBezTo>
                  <a:pt x="1715001" y="492847"/>
                  <a:pt x="1717353" y="489644"/>
                  <a:pt x="1720299" y="487343"/>
                </a:cubicBezTo>
                <a:cubicBezTo>
                  <a:pt x="1723245" y="485042"/>
                  <a:pt x="1726470" y="483429"/>
                  <a:pt x="1729973" y="482506"/>
                </a:cubicBezTo>
                <a:cubicBezTo>
                  <a:pt x="1733476" y="481583"/>
                  <a:pt x="1736928" y="481121"/>
                  <a:pt x="1740328" y="481121"/>
                </a:cubicBezTo>
                <a:close/>
                <a:moveTo>
                  <a:pt x="1669053" y="481121"/>
                </a:moveTo>
                <a:cubicBezTo>
                  <a:pt x="1674740" y="481121"/>
                  <a:pt x="1679753" y="482543"/>
                  <a:pt x="1684092" y="485386"/>
                </a:cubicBezTo>
                <a:cubicBezTo>
                  <a:pt x="1688430" y="488230"/>
                  <a:pt x="1691816" y="492260"/>
                  <a:pt x="1694249" y="497478"/>
                </a:cubicBezTo>
                <a:cubicBezTo>
                  <a:pt x="1696682" y="502696"/>
                  <a:pt x="1697899" y="508853"/>
                  <a:pt x="1697899" y="515947"/>
                </a:cubicBezTo>
                <a:cubicBezTo>
                  <a:pt x="1697899" y="523099"/>
                  <a:pt x="1696682" y="529292"/>
                  <a:pt x="1694249" y="534525"/>
                </a:cubicBezTo>
                <a:cubicBezTo>
                  <a:pt x="1691816" y="539757"/>
                  <a:pt x="1688445" y="543803"/>
                  <a:pt x="1684136" y="546661"/>
                </a:cubicBezTo>
                <a:cubicBezTo>
                  <a:pt x="1679827" y="549519"/>
                  <a:pt x="1674858" y="550948"/>
                  <a:pt x="1669229" y="550948"/>
                </a:cubicBezTo>
                <a:cubicBezTo>
                  <a:pt x="1664891" y="550948"/>
                  <a:pt x="1661417" y="550223"/>
                  <a:pt x="1658808" y="548772"/>
                </a:cubicBezTo>
                <a:cubicBezTo>
                  <a:pt x="1656199" y="547321"/>
                  <a:pt x="1654191" y="545664"/>
                  <a:pt x="1652784" y="543803"/>
                </a:cubicBezTo>
                <a:cubicBezTo>
                  <a:pt x="1651377" y="541941"/>
                  <a:pt x="1650292" y="540395"/>
                  <a:pt x="1649530" y="539164"/>
                </a:cubicBezTo>
                <a:lnTo>
                  <a:pt x="1648650" y="539164"/>
                </a:lnTo>
                <a:lnTo>
                  <a:pt x="1648650" y="574869"/>
                </a:lnTo>
                <a:lnTo>
                  <a:pt x="1638273" y="574869"/>
                </a:lnTo>
                <a:lnTo>
                  <a:pt x="1638273" y="482000"/>
                </a:lnTo>
                <a:lnTo>
                  <a:pt x="1648299" y="482000"/>
                </a:lnTo>
                <a:lnTo>
                  <a:pt x="1648299" y="492729"/>
                </a:lnTo>
                <a:lnTo>
                  <a:pt x="1649530" y="492729"/>
                </a:lnTo>
                <a:cubicBezTo>
                  <a:pt x="1650292" y="491557"/>
                  <a:pt x="1651355" y="490054"/>
                  <a:pt x="1652718" y="488222"/>
                </a:cubicBezTo>
                <a:cubicBezTo>
                  <a:pt x="1654081" y="486390"/>
                  <a:pt x="1656045" y="484749"/>
                  <a:pt x="1658610" y="483297"/>
                </a:cubicBezTo>
                <a:cubicBezTo>
                  <a:pt x="1661175" y="481846"/>
                  <a:pt x="1664656" y="481121"/>
                  <a:pt x="1669053" y="481121"/>
                </a:cubicBezTo>
                <a:close/>
                <a:moveTo>
                  <a:pt x="1532361" y="481121"/>
                </a:moveTo>
                <a:cubicBezTo>
                  <a:pt x="1538459" y="481121"/>
                  <a:pt x="1543801" y="482572"/>
                  <a:pt x="1548389" y="485474"/>
                </a:cubicBezTo>
                <a:cubicBezTo>
                  <a:pt x="1552977" y="488376"/>
                  <a:pt x="1556553" y="492451"/>
                  <a:pt x="1559118" y="497698"/>
                </a:cubicBezTo>
                <a:cubicBezTo>
                  <a:pt x="1561683" y="502946"/>
                  <a:pt x="1562966" y="509087"/>
                  <a:pt x="1562966" y="516123"/>
                </a:cubicBezTo>
                <a:cubicBezTo>
                  <a:pt x="1562966" y="523099"/>
                  <a:pt x="1561683" y="529197"/>
                  <a:pt x="1559118" y="534415"/>
                </a:cubicBezTo>
                <a:cubicBezTo>
                  <a:pt x="1556553" y="539633"/>
                  <a:pt x="1552977" y="543693"/>
                  <a:pt x="1548389" y="546595"/>
                </a:cubicBezTo>
                <a:cubicBezTo>
                  <a:pt x="1543801" y="549497"/>
                  <a:pt x="1538459" y="550948"/>
                  <a:pt x="1532361" y="550948"/>
                </a:cubicBezTo>
                <a:cubicBezTo>
                  <a:pt x="1526264" y="550948"/>
                  <a:pt x="1520921" y="549497"/>
                  <a:pt x="1516334" y="546595"/>
                </a:cubicBezTo>
                <a:cubicBezTo>
                  <a:pt x="1511746" y="543693"/>
                  <a:pt x="1508169" y="539633"/>
                  <a:pt x="1505605" y="534415"/>
                </a:cubicBezTo>
                <a:cubicBezTo>
                  <a:pt x="1503040" y="529197"/>
                  <a:pt x="1501757" y="523099"/>
                  <a:pt x="1501757" y="516123"/>
                </a:cubicBezTo>
                <a:cubicBezTo>
                  <a:pt x="1501757" y="509087"/>
                  <a:pt x="1503040" y="502946"/>
                  <a:pt x="1505605" y="497698"/>
                </a:cubicBezTo>
                <a:cubicBezTo>
                  <a:pt x="1508169" y="492451"/>
                  <a:pt x="1511746" y="488376"/>
                  <a:pt x="1516334" y="485474"/>
                </a:cubicBezTo>
                <a:cubicBezTo>
                  <a:pt x="1520921" y="482572"/>
                  <a:pt x="1526264" y="481121"/>
                  <a:pt x="1532361" y="481121"/>
                </a:cubicBezTo>
                <a:close/>
                <a:moveTo>
                  <a:pt x="1459503" y="481121"/>
                </a:moveTo>
                <a:cubicBezTo>
                  <a:pt x="1465190" y="481121"/>
                  <a:pt x="1470203" y="482543"/>
                  <a:pt x="1474542" y="485386"/>
                </a:cubicBezTo>
                <a:cubicBezTo>
                  <a:pt x="1478880" y="488230"/>
                  <a:pt x="1482266" y="492260"/>
                  <a:pt x="1484699" y="497478"/>
                </a:cubicBezTo>
                <a:cubicBezTo>
                  <a:pt x="1487132" y="502696"/>
                  <a:pt x="1488349" y="508853"/>
                  <a:pt x="1488349" y="515947"/>
                </a:cubicBezTo>
                <a:cubicBezTo>
                  <a:pt x="1488349" y="523099"/>
                  <a:pt x="1487132" y="529292"/>
                  <a:pt x="1484699" y="534525"/>
                </a:cubicBezTo>
                <a:cubicBezTo>
                  <a:pt x="1482266" y="539757"/>
                  <a:pt x="1478895" y="543803"/>
                  <a:pt x="1474586" y="546661"/>
                </a:cubicBezTo>
                <a:cubicBezTo>
                  <a:pt x="1470277" y="549519"/>
                  <a:pt x="1465308" y="550948"/>
                  <a:pt x="1459679" y="550948"/>
                </a:cubicBezTo>
                <a:cubicBezTo>
                  <a:pt x="1455341" y="550948"/>
                  <a:pt x="1451867" y="550223"/>
                  <a:pt x="1449258" y="548772"/>
                </a:cubicBezTo>
                <a:cubicBezTo>
                  <a:pt x="1446649" y="547321"/>
                  <a:pt x="1444641" y="545664"/>
                  <a:pt x="1443234" y="543803"/>
                </a:cubicBezTo>
                <a:cubicBezTo>
                  <a:pt x="1441827" y="541941"/>
                  <a:pt x="1440742" y="540395"/>
                  <a:pt x="1439980" y="539164"/>
                </a:cubicBezTo>
                <a:lnTo>
                  <a:pt x="1439100" y="539164"/>
                </a:lnTo>
                <a:lnTo>
                  <a:pt x="1439100" y="574869"/>
                </a:lnTo>
                <a:lnTo>
                  <a:pt x="1428723" y="574869"/>
                </a:lnTo>
                <a:lnTo>
                  <a:pt x="1428723" y="482000"/>
                </a:lnTo>
                <a:lnTo>
                  <a:pt x="1438749" y="482000"/>
                </a:lnTo>
                <a:lnTo>
                  <a:pt x="1438749" y="492729"/>
                </a:lnTo>
                <a:lnTo>
                  <a:pt x="1439980" y="492729"/>
                </a:lnTo>
                <a:cubicBezTo>
                  <a:pt x="1440742" y="491557"/>
                  <a:pt x="1441805" y="490054"/>
                  <a:pt x="1443168" y="488222"/>
                </a:cubicBezTo>
                <a:cubicBezTo>
                  <a:pt x="1444531" y="486390"/>
                  <a:pt x="1446495" y="484749"/>
                  <a:pt x="1449060" y="483297"/>
                </a:cubicBezTo>
                <a:cubicBezTo>
                  <a:pt x="1451625" y="481846"/>
                  <a:pt x="1455106" y="481121"/>
                  <a:pt x="1459503" y="481121"/>
                </a:cubicBezTo>
                <a:close/>
                <a:moveTo>
                  <a:pt x="1037062" y="481121"/>
                </a:moveTo>
                <a:cubicBezTo>
                  <a:pt x="1043159" y="481121"/>
                  <a:pt x="1048502" y="482572"/>
                  <a:pt x="1053089" y="485474"/>
                </a:cubicBezTo>
                <a:cubicBezTo>
                  <a:pt x="1057677" y="488376"/>
                  <a:pt x="1061253" y="492451"/>
                  <a:pt x="1063819" y="497698"/>
                </a:cubicBezTo>
                <a:cubicBezTo>
                  <a:pt x="1066384" y="502946"/>
                  <a:pt x="1067666" y="509087"/>
                  <a:pt x="1067666" y="516123"/>
                </a:cubicBezTo>
                <a:cubicBezTo>
                  <a:pt x="1067666" y="523099"/>
                  <a:pt x="1066384" y="529197"/>
                  <a:pt x="1063819" y="534415"/>
                </a:cubicBezTo>
                <a:cubicBezTo>
                  <a:pt x="1061253" y="539633"/>
                  <a:pt x="1057677" y="543693"/>
                  <a:pt x="1053089" y="546595"/>
                </a:cubicBezTo>
                <a:cubicBezTo>
                  <a:pt x="1048502" y="549497"/>
                  <a:pt x="1043159" y="550948"/>
                  <a:pt x="1037062" y="550948"/>
                </a:cubicBezTo>
                <a:cubicBezTo>
                  <a:pt x="1030964" y="550948"/>
                  <a:pt x="1025622" y="549497"/>
                  <a:pt x="1021034" y="546595"/>
                </a:cubicBezTo>
                <a:cubicBezTo>
                  <a:pt x="1016446" y="543693"/>
                  <a:pt x="1012870" y="539633"/>
                  <a:pt x="1010305" y="534415"/>
                </a:cubicBezTo>
                <a:cubicBezTo>
                  <a:pt x="1007740" y="529197"/>
                  <a:pt x="1006457" y="523099"/>
                  <a:pt x="1006457" y="516123"/>
                </a:cubicBezTo>
                <a:cubicBezTo>
                  <a:pt x="1006457" y="509087"/>
                  <a:pt x="1007740" y="502946"/>
                  <a:pt x="1010305" y="497698"/>
                </a:cubicBezTo>
                <a:cubicBezTo>
                  <a:pt x="1012870" y="492451"/>
                  <a:pt x="1016446" y="488376"/>
                  <a:pt x="1021034" y="485474"/>
                </a:cubicBezTo>
                <a:cubicBezTo>
                  <a:pt x="1025622" y="482572"/>
                  <a:pt x="1030964" y="481121"/>
                  <a:pt x="1037062" y="481121"/>
                </a:cubicBezTo>
                <a:close/>
                <a:moveTo>
                  <a:pt x="892604" y="481121"/>
                </a:moveTo>
                <a:cubicBezTo>
                  <a:pt x="894773" y="481121"/>
                  <a:pt x="897272" y="481377"/>
                  <a:pt x="900101" y="481890"/>
                </a:cubicBezTo>
                <a:cubicBezTo>
                  <a:pt x="902930" y="482403"/>
                  <a:pt x="905671" y="483451"/>
                  <a:pt x="908324" y="485034"/>
                </a:cubicBezTo>
                <a:cubicBezTo>
                  <a:pt x="910977" y="486617"/>
                  <a:pt x="913183" y="489006"/>
                  <a:pt x="914941" y="492202"/>
                </a:cubicBezTo>
                <a:cubicBezTo>
                  <a:pt x="916700" y="495397"/>
                  <a:pt x="917580" y="499677"/>
                  <a:pt x="917580" y="505042"/>
                </a:cubicBezTo>
                <a:lnTo>
                  <a:pt x="917580" y="549541"/>
                </a:lnTo>
                <a:lnTo>
                  <a:pt x="907202" y="549541"/>
                </a:lnTo>
                <a:lnTo>
                  <a:pt x="907202" y="540395"/>
                </a:lnTo>
                <a:lnTo>
                  <a:pt x="906675" y="540395"/>
                </a:lnTo>
                <a:cubicBezTo>
                  <a:pt x="905971" y="541861"/>
                  <a:pt x="904799" y="543429"/>
                  <a:pt x="903157" y="545100"/>
                </a:cubicBezTo>
                <a:cubicBezTo>
                  <a:pt x="901515" y="546771"/>
                  <a:pt x="899331" y="548193"/>
                  <a:pt x="896605" y="549365"/>
                </a:cubicBezTo>
                <a:cubicBezTo>
                  <a:pt x="893879" y="550538"/>
                  <a:pt x="890552" y="551124"/>
                  <a:pt x="886623" y="551124"/>
                </a:cubicBezTo>
                <a:cubicBezTo>
                  <a:pt x="882344" y="551124"/>
                  <a:pt x="878459" y="550311"/>
                  <a:pt x="874971" y="548684"/>
                </a:cubicBezTo>
                <a:cubicBezTo>
                  <a:pt x="871482" y="547057"/>
                  <a:pt x="868712" y="544697"/>
                  <a:pt x="866660" y="541604"/>
                </a:cubicBezTo>
                <a:cubicBezTo>
                  <a:pt x="864608" y="538512"/>
                  <a:pt x="863582" y="534767"/>
                  <a:pt x="863582" y="530369"/>
                </a:cubicBezTo>
                <a:cubicBezTo>
                  <a:pt x="863582" y="526500"/>
                  <a:pt x="864344" y="523356"/>
                  <a:pt x="865869" y="520937"/>
                </a:cubicBezTo>
                <a:cubicBezTo>
                  <a:pt x="867393" y="518519"/>
                  <a:pt x="869430" y="516621"/>
                  <a:pt x="871981" y="515243"/>
                </a:cubicBezTo>
                <a:cubicBezTo>
                  <a:pt x="874531" y="513865"/>
                  <a:pt x="877353" y="512832"/>
                  <a:pt x="880445" y="512143"/>
                </a:cubicBezTo>
                <a:cubicBezTo>
                  <a:pt x="883538" y="511454"/>
                  <a:pt x="886653" y="510905"/>
                  <a:pt x="889789" y="510494"/>
                </a:cubicBezTo>
                <a:cubicBezTo>
                  <a:pt x="893893" y="509966"/>
                  <a:pt x="897228" y="509563"/>
                  <a:pt x="899793" y="509285"/>
                </a:cubicBezTo>
                <a:cubicBezTo>
                  <a:pt x="902358" y="509006"/>
                  <a:pt x="904234" y="508530"/>
                  <a:pt x="905422" y="507856"/>
                </a:cubicBezTo>
                <a:cubicBezTo>
                  <a:pt x="906609" y="507182"/>
                  <a:pt x="907202" y="506009"/>
                  <a:pt x="907202" y="504338"/>
                </a:cubicBezTo>
                <a:lnTo>
                  <a:pt x="907202" y="503986"/>
                </a:lnTo>
                <a:cubicBezTo>
                  <a:pt x="907202" y="499648"/>
                  <a:pt x="906022" y="496277"/>
                  <a:pt x="903663" y="493873"/>
                </a:cubicBezTo>
                <a:cubicBezTo>
                  <a:pt x="901303" y="491469"/>
                  <a:pt x="897734" y="490267"/>
                  <a:pt x="892955" y="490267"/>
                </a:cubicBezTo>
                <a:cubicBezTo>
                  <a:pt x="888001" y="490267"/>
                  <a:pt x="884117" y="491352"/>
                  <a:pt x="881303" y="493521"/>
                </a:cubicBezTo>
                <a:cubicBezTo>
                  <a:pt x="878489" y="495690"/>
                  <a:pt x="876510" y="498006"/>
                  <a:pt x="875367" y="500469"/>
                </a:cubicBezTo>
                <a:lnTo>
                  <a:pt x="865517" y="496951"/>
                </a:lnTo>
                <a:cubicBezTo>
                  <a:pt x="867276" y="492847"/>
                  <a:pt x="869628" y="489644"/>
                  <a:pt x="872574" y="487343"/>
                </a:cubicBezTo>
                <a:cubicBezTo>
                  <a:pt x="875521" y="485042"/>
                  <a:pt x="878745" y="483429"/>
                  <a:pt x="882248" y="482506"/>
                </a:cubicBezTo>
                <a:cubicBezTo>
                  <a:pt x="885751" y="481583"/>
                  <a:pt x="889203" y="481121"/>
                  <a:pt x="892604" y="481121"/>
                </a:cubicBezTo>
                <a:close/>
                <a:moveTo>
                  <a:pt x="821328" y="481121"/>
                </a:moveTo>
                <a:cubicBezTo>
                  <a:pt x="827016" y="481121"/>
                  <a:pt x="832028" y="482543"/>
                  <a:pt x="836367" y="485386"/>
                </a:cubicBezTo>
                <a:cubicBezTo>
                  <a:pt x="840706" y="488230"/>
                  <a:pt x="844091" y="492260"/>
                  <a:pt x="846524" y="497478"/>
                </a:cubicBezTo>
                <a:cubicBezTo>
                  <a:pt x="848958" y="502696"/>
                  <a:pt x="850174" y="508853"/>
                  <a:pt x="850174" y="515947"/>
                </a:cubicBezTo>
                <a:cubicBezTo>
                  <a:pt x="850174" y="523099"/>
                  <a:pt x="848958" y="529292"/>
                  <a:pt x="846524" y="534525"/>
                </a:cubicBezTo>
                <a:cubicBezTo>
                  <a:pt x="844091" y="539757"/>
                  <a:pt x="840720" y="543803"/>
                  <a:pt x="836411" y="546661"/>
                </a:cubicBezTo>
                <a:cubicBezTo>
                  <a:pt x="832102" y="549519"/>
                  <a:pt x="827133" y="550948"/>
                  <a:pt x="821504" y="550948"/>
                </a:cubicBezTo>
                <a:cubicBezTo>
                  <a:pt x="817166" y="550948"/>
                  <a:pt x="813692" y="550223"/>
                  <a:pt x="811083" y="548772"/>
                </a:cubicBezTo>
                <a:cubicBezTo>
                  <a:pt x="808474" y="547321"/>
                  <a:pt x="806466" y="545664"/>
                  <a:pt x="805059" y="543803"/>
                </a:cubicBezTo>
                <a:cubicBezTo>
                  <a:pt x="803652" y="541941"/>
                  <a:pt x="802567" y="540395"/>
                  <a:pt x="801805" y="539164"/>
                </a:cubicBezTo>
                <a:lnTo>
                  <a:pt x="800926" y="539164"/>
                </a:lnTo>
                <a:lnTo>
                  <a:pt x="800926" y="574869"/>
                </a:lnTo>
                <a:lnTo>
                  <a:pt x="790548" y="574869"/>
                </a:lnTo>
                <a:lnTo>
                  <a:pt x="790548" y="482000"/>
                </a:lnTo>
                <a:lnTo>
                  <a:pt x="800574" y="482000"/>
                </a:lnTo>
                <a:lnTo>
                  <a:pt x="800574" y="492729"/>
                </a:lnTo>
                <a:lnTo>
                  <a:pt x="801805" y="492729"/>
                </a:lnTo>
                <a:cubicBezTo>
                  <a:pt x="802567" y="491557"/>
                  <a:pt x="803630" y="490054"/>
                  <a:pt x="804993" y="488222"/>
                </a:cubicBezTo>
                <a:cubicBezTo>
                  <a:pt x="806356" y="486390"/>
                  <a:pt x="808320" y="484749"/>
                  <a:pt x="810885" y="483297"/>
                </a:cubicBezTo>
                <a:cubicBezTo>
                  <a:pt x="813450" y="481846"/>
                  <a:pt x="816931" y="481121"/>
                  <a:pt x="821328" y="481121"/>
                </a:cubicBezTo>
                <a:close/>
                <a:moveTo>
                  <a:pt x="755208" y="481121"/>
                </a:moveTo>
                <a:cubicBezTo>
                  <a:pt x="759957" y="481121"/>
                  <a:pt x="764083" y="481949"/>
                  <a:pt x="767586" y="483605"/>
                </a:cubicBezTo>
                <a:cubicBezTo>
                  <a:pt x="771089" y="485262"/>
                  <a:pt x="773801" y="487504"/>
                  <a:pt x="775721" y="490333"/>
                </a:cubicBezTo>
                <a:cubicBezTo>
                  <a:pt x="777641" y="493162"/>
                  <a:pt x="778601" y="496364"/>
                  <a:pt x="778601" y="499941"/>
                </a:cubicBezTo>
                <a:cubicBezTo>
                  <a:pt x="778601" y="503752"/>
                  <a:pt x="777531" y="506830"/>
                  <a:pt x="775391" y="509175"/>
                </a:cubicBezTo>
                <a:cubicBezTo>
                  <a:pt x="773251" y="511520"/>
                  <a:pt x="770569" y="513191"/>
                  <a:pt x="767345" y="514188"/>
                </a:cubicBezTo>
                <a:lnTo>
                  <a:pt x="767345" y="514891"/>
                </a:lnTo>
                <a:cubicBezTo>
                  <a:pt x="769895" y="515067"/>
                  <a:pt x="772115" y="515881"/>
                  <a:pt x="774006" y="517332"/>
                </a:cubicBezTo>
                <a:cubicBezTo>
                  <a:pt x="775897" y="518783"/>
                  <a:pt x="777370" y="520674"/>
                  <a:pt x="778425" y="523004"/>
                </a:cubicBezTo>
                <a:cubicBezTo>
                  <a:pt x="779481" y="525335"/>
                  <a:pt x="780008" y="527907"/>
                  <a:pt x="780008" y="530721"/>
                </a:cubicBezTo>
                <a:cubicBezTo>
                  <a:pt x="780008" y="534825"/>
                  <a:pt x="778909" y="538394"/>
                  <a:pt x="776710" y="541428"/>
                </a:cubicBezTo>
                <a:cubicBezTo>
                  <a:pt x="774512" y="544462"/>
                  <a:pt x="771493" y="546808"/>
                  <a:pt x="767652" y="548464"/>
                </a:cubicBezTo>
                <a:cubicBezTo>
                  <a:pt x="763812" y="550120"/>
                  <a:pt x="759430" y="550948"/>
                  <a:pt x="754505" y="550948"/>
                </a:cubicBezTo>
                <a:cubicBezTo>
                  <a:pt x="749726" y="550948"/>
                  <a:pt x="745446" y="550164"/>
                  <a:pt x="741665" y="548596"/>
                </a:cubicBezTo>
                <a:cubicBezTo>
                  <a:pt x="737883" y="547028"/>
                  <a:pt x="734886" y="544844"/>
                  <a:pt x="732673" y="542044"/>
                </a:cubicBezTo>
                <a:cubicBezTo>
                  <a:pt x="730459" y="539244"/>
                  <a:pt x="729294" y="535998"/>
                  <a:pt x="729177" y="532304"/>
                </a:cubicBezTo>
                <a:lnTo>
                  <a:pt x="740258" y="532304"/>
                </a:lnTo>
                <a:cubicBezTo>
                  <a:pt x="740492" y="535353"/>
                  <a:pt x="741877" y="537669"/>
                  <a:pt x="744413" y="539252"/>
                </a:cubicBezTo>
                <a:cubicBezTo>
                  <a:pt x="746949" y="540835"/>
                  <a:pt x="750254" y="541626"/>
                  <a:pt x="754329" y="541626"/>
                </a:cubicBezTo>
                <a:cubicBezTo>
                  <a:pt x="758491" y="541626"/>
                  <a:pt x="762053" y="540769"/>
                  <a:pt x="765014" y="539054"/>
                </a:cubicBezTo>
                <a:cubicBezTo>
                  <a:pt x="767975" y="537339"/>
                  <a:pt x="769455" y="534561"/>
                  <a:pt x="769455" y="530721"/>
                </a:cubicBezTo>
                <a:cubicBezTo>
                  <a:pt x="769455" y="528464"/>
                  <a:pt x="768898" y="526493"/>
                  <a:pt x="767784" y="524807"/>
                </a:cubicBezTo>
                <a:cubicBezTo>
                  <a:pt x="766670" y="523121"/>
                  <a:pt x="765102" y="521810"/>
                  <a:pt x="763079" y="520871"/>
                </a:cubicBezTo>
                <a:cubicBezTo>
                  <a:pt x="761057" y="519933"/>
                  <a:pt x="758667" y="519464"/>
                  <a:pt x="755912" y="519464"/>
                </a:cubicBezTo>
                <a:lnTo>
                  <a:pt x="744303" y="519464"/>
                </a:lnTo>
                <a:lnTo>
                  <a:pt x="744303" y="510142"/>
                </a:lnTo>
                <a:lnTo>
                  <a:pt x="755912" y="510142"/>
                </a:lnTo>
                <a:cubicBezTo>
                  <a:pt x="760045" y="510142"/>
                  <a:pt x="763101" y="509204"/>
                  <a:pt x="765080" y="507328"/>
                </a:cubicBezTo>
                <a:cubicBezTo>
                  <a:pt x="767059" y="505452"/>
                  <a:pt x="768048" y="503107"/>
                  <a:pt x="768048" y="500293"/>
                </a:cubicBezTo>
                <a:cubicBezTo>
                  <a:pt x="768048" y="497273"/>
                  <a:pt x="766978" y="494847"/>
                  <a:pt x="764838" y="493015"/>
                </a:cubicBezTo>
                <a:cubicBezTo>
                  <a:pt x="762698" y="491183"/>
                  <a:pt x="759664" y="490267"/>
                  <a:pt x="755736" y="490267"/>
                </a:cubicBezTo>
                <a:cubicBezTo>
                  <a:pt x="751778" y="490267"/>
                  <a:pt x="748481" y="491154"/>
                  <a:pt x="745842" y="492927"/>
                </a:cubicBezTo>
                <a:cubicBezTo>
                  <a:pt x="743204" y="494701"/>
                  <a:pt x="741811" y="496980"/>
                  <a:pt x="741665" y="499765"/>
                </a:cubicBezTo>
                <a:lnTo>
                  <a:pt x="730760" y="499765"/>
                </a:lnTo>
                <a:cubicBezTo>
                  <a:pt x="730877" y="496130"/>
                  <a:pt x="731991" y="492913"/>
                  <a:pt x="734102" y="490113"/>
                </a:cubicBezTo>
                <a:cubicBezTo>
                  <a:pt x="736212" y="487314"/>
                  <a:pt x="739085" y="485115"/>
                  <a:pt x="742720" y="483517"/>
                </a:cubicBezTo>
                <a:cubicBezTo>
                  <a:pt x="746355" y="481920"/>
                  <a:pt x="750518" y="481121"/>
                  <a:pt x="755208" y="481121"/>
                </a:cubicBezTo>
                <a:close/>
                <a:moveTo>
                  <a:pt x="692579" y="481121"/>
                </a:moveTo>
                <a:cubicBezTo>
                  <a:pt x="694748" y="481121"/>
                  <a:pt x="697247" y="481377"/>
                  <a:pt x="700076" y="481890"/>
                </a:cubicBezTo>
                <a:cubicBezTo>
                  <a:pt x="702905" y="482403"/>
                  <a:pt x="705646" y="483451"/>
                  <a:pt x="708299" y="485034"/>
                </a:cubicBezTo>
                <a:cubicBezTo>
                  <a:pt x="710952" y="486617"/>
                  <a:pt x="713158" y="489006"/>
                  <a:pt x="714916" y="492202"/>
                </a:cubicBezTo>
                <a:cubicBezTo>
                  <a:pt x="716675" y="495397"/>
                  <a:pt x="717555" y="499677"/>
                  <a:pt x="717555" y="505042"/>
                </a:cubicBezTo>
                <a:lnTo>
                  <a:pt x="717555" y="549541"/>
                </a:lnTo>
                <a:lnTo>
                  <a:pt x="707177" y="549541"/>
                </a:lnTo>
                <a:lnTo>
                  <a:pt x="707177" y="540395"/>
                </a:lnTo>
                <a:lnTo>
                  <a:pt x="706650" y="540395"/>
                </a:lnTo>
                <a:cubicBezTo>
                  <a:pt x="705946" y="541861"/>
                  <a:pt x="704774" y="543429"/>
                  <a:pt x="703132" y="545100"/>
                </a:cubicBezTo>
                <a:cubicBezTo>
                  <a:pt x="701490" y="546771"/>
                  <a:pt x="699306" y="548193"/>
                  <a:pt x="696580" y="549365"/>
                </a:cubicBezTo>
                <a:cubicBezTo>
                  <a:pt x="693854" y="550538"/>
                  <a:pt x="690527" y="551124"/>
                  <a:pt x="686599" y="551124"/>
                </a:cubicBezTo>
                <a:cubicBezTo>
                  <a:pt x="682319" y="551124"/>
                  <a:pt x="678434" y="550311"/>
                  <a:pt x="674946" y="548684"/>
                </a:cubicBezTo>
                <a:cubicBezTo>
                  <a:pt x="671457" y="547057"/>
                  <a:pt x="668687" y="544697"/>
                  <a:pt x="666635" y="541604"/>
                </a:cubicBezTo>
                <a:cubicBezTo>
                  <a:pt x="664583" y="538512"/>
                  <a:pt x="663557" y="534767"/>
                  <a:pt x="663557" y="530369"/>
                </a:cubicBezTo>
                <a:cubicBezTo>
                  <a:pt x="663557" y="526500"/>
                  <a:pt x="664319" y="523356"/>
                  <a:pt x="665844" y="520937"/>
                </a:cubicBezTo>
                <a:cubicBezTo>
                  <a:pt x="667368" y="518519"/>
                  <a:pt x="669405" y="516621"/>
                  <a:pt x="671956" y="515243"/>
                </a:cubicBezTo>
                <a:cubicBezTo>
                  <a:pt x="674506" y="513865"/>
                  <a:pt x="677328" y="512832"/>
                  <a:pt x="680420" y="512143"/>
                </a:cubicBezTo>
                <a:cubicBezTo>
                  <a:pt x="683513" y="511454"/>
                  <a:pt x="686628" y="510905"/>
                  <a:pt x="689764" y="510494"/>
                </a:cubicBezTo>
                <a:cubicBezTo>
                  <a:pt x="693869" y="509966"/>
                  <a:pt x="697203" y="509563"/>
                  <a:pt x="699768" y="509285"/>
                </a:cubicBezTo>
                <a:cubicBezTo>
                  <a:pt x="702333" y="509006"/>
                  <a:pt x="704209" y="508530"/>
                  <a:pt x="705396" y="507856"/>
                </a:cubicBezTo>
                <a:cubicBezTo>
                  <a:pt x="706584" y="507182"/>
                  <a:pt x="707177" y="506009"/>
                  <a:pt x="707177" y="504338"/>
                </a:cubicBezTo>
                <a:lnTo>
                  <a:pt x="707177" y="503986"/>
                </a:lnTo>
                <a:cubicBezTo>
                  <a:pt x="707177" y="499648"/>
                  <a:pt x="705997" y="496277"/>
                  <a:pt x="703638" y="493873"/>
                </a:cubicBezTo>
                <a:cubicBezTo>
                  <a:pt x="701278" y="491469"/>
                  <a:pt x="697709" y="490267"/>
                  <a:pt x="692931" y="490267"/>
                </a:cubicBezTo>
                <a:cubicBezTo>
                  <a:pt x="687976" y="490267"/>
                  <a:pt x="684092" y="491352"/>
                  <a:pt x="681278" y="493521"/>
                </a:cubicBezTo>
                <a:cubicBezTo>
                  <a:pt x="678464" y="495690"/>
                  <a:pt x="676485" y="498006"/>
                  <a:pt x="675342" y="500469"/>
                </a:cubicBezTo>
                <a:lnTo>
                  <a:pt x="665492" y="496951"/>
                </a:lnTo>
                <a:cubicBezTo>
                  <a:pt x="667251" y="492847"/>
                  <a:pt x="669603" y="489644"/>
                  <a:pt x="672549" y="487343"/>
                </a:cubicBezTo>
                <a:cubicBezTo>
                  <a:pt x="675496" y="485042"/>
                  <a:pt x="678720" y="483429"/>
                  <a:pt x="682223" y="482506"/>
                </a:cubicBezTo>
                <a:cubicBezTo>
                  <a:pt x="685726" y="481583"/>
                  <a:pt x="689178" y="481121"/>
                  <a:pt x="692579" y="481121"/>
                </a:cubicBezTo>
                <a:close/>
                <a:moveTo>
                  <a:pt x="621304" y="481121"/>
                </a:moveTo>
                <a:cubicBezTo>
                  <a:pt x="626991" y="481121"/>
                  <a:pt x="632003" y="482543"/>
                  <a:pt x="636342" y="485386"/>
                </a:cubicBezTo>
                <a:cubicBezTo>
                  <a:pt x="640681" y="488230"/>
                  <a:pt x="644066" y="492260"/>
                  <a:pt x="646499" y="497478"/>
                </a:cubicBezTo>
                <a:cubicBezTo>
                  <a:pt x="648933" y="502696"/>
                  <a:pt x="650149" y="508853"/>
                  <a:pt x="650149" y="515947"/>
                </a:cubicBezTo>
                <a:cubicBezTo>
                  <a:pt x="650149" y="523099"/>
                  <a:pt x="648933" y="529292"/>
                  <a:pt x="646499" y="534525"/>
                </a:cubicBezTo>
                <a:cubicBezTo>
                  <a:pt x="644066" y="539757"/>
                  <a:pt x="640695" y="543803"/>
                  <a:pt x="636386" y="546661"/>
                </a:cubicBezTo>
                <a:cubicBezTo>
                  <a:pt x="632077" y="549519"/>
                  <a:pt x="627108" y="550948"/>
                  <a:pt x="621479" y="550948"/>
                </a:cubicBezTo>
                <a:cubicBezTo>
                  <a:pt x="617141" y="550948"/>
                  <a:pt x="613667" y="550223"/>
                  <a:pt x="611058" y="548772"/>
                </a:cubicBezTo>
                <a:cubicBezTo>
                  <a:pt x="608449" y="547321"/>
                  <a:pt x="606441" y="545664"/>
                  <a:pt x="605034" y="543803"/>
                </a:cubicBezTo>
                <a:cubicBezTo>
                  <a:pt x="603627" y="541941"/>
                  <a:pt x="602542" y="540395"/>
                  <a:pt x="601780" y="539164"/>
                </a:cubicBezTo>
                <a:lnTo>
                  <a:pt x="600901" y="539164"/>
                </a:lnTo>
                <a:lnTo>
                  <a:pt x="600901" y="574869"/>
                </a:lnTo>
                <a:lnTo>
                  <a:pt x="590523" y="574869"/>
                </a:lnTo>
                <a:lnTo>
                  <a:pt x="590523" y="482000"/>
                </a:lnTo>
                <a:lnTo>
                  <a:pt x="600549" y="482000"/>
                </a:lnTo>
                <a:lnTo>
                  <a:pt x="600549" y="492729"/>
                </a:lnTo>
                <a:lnTo>
                  <a:pt x="601780" y="492729"/>
                </a:lnTo>
                <a:cubicBezTo>
                  <a:pt x="602542" y="491557"/>
                  <a:pt x="603605" y="490054"/>
                  <a:pt x="604968" y="488222"/>
                </a:cubicBezTo>
                <a:cubicBezTo>
                  <a:pt x="606331" y="486390"/>
                  <a:pt x="608295" y="484749"/>
                  <a:pt x="610860" y="483297"/>
                </a:cubicBezTo>
                <a:cubicBezTo>
                  <a:pt x="613425" y="481846"/>
                  <a:pt x="616906" y="481121"/>
                  <a:pt x="621304" y="481121"/>
                </a:cubicBezTo>
                <a:close/>
                <a:moveTo>
                  <a:pt x="507004" y="481121"/>
                </a:moveTo>
                <a:cubicBezTo>
                  <a:pt x="512691" y="481121"/>
                  <a:pt x="517703" y="482543"/>
                  <a:pt x="522042" y="485386"/>
                </a:cubicBezTo>
                <a:cubicBezTo>
                  <a:pt x="526381" y="488230"/>
                  <a:pt x="529766" y="492260"/>
                  <a:pt x="532199" y="497478"/>
                </a:cubicBezTo>
                <a:cubicBezTo>
                  <a:pt x="534633" y="502696"/>
                  <a:pt x="535849" y="508853"/>
                  <a:pt x="535849" y="515947"/>
                </a:cubicBezTo>
                <a:cubicBezTo>
                  <a:pt x="535849" y="523099"/>
                  <a:pt x="534633" y="529292"/>
                  <a:pt x="532199" y="534525"/>
                </a:cubicBezTo>
                <a:cubicBezTo>
                  <a:pt x="529766" y="539757"/>
                  <a:pt x="526395" y="543803"/>
                  <a:pt x="522086" y="546661"/>
                </a:cubicBezTo>
                <a:cubicBezTo>
                  <a:pt x="517777" y="549519"/>
                  <a:pt x="512808" y="550948"/>
                  <a:pt x="507179" y="550948"/>
                </a:cubicBezTo>
                <a:cubicBezTo>
                  <a:pt x="502841" y="550948"/>
                  <a:pt x="499367" y="550223"/>
                  <a:pt x="496758" y="548772"/>
                </a:cubicBezTo>
                <a:cubicBezTo>
                  <a:pt x="494149" y="547321"/>
                  <a:pt x="492141" y="545664"/>
                  <a:pt x="490734" y="543803"/>
                </a:cubicBezTo>
                <a:cubicBezTo>
                  <a:pt x="489327" y="541941"/>
                  <a:pt x="488242" y="540395"/>
                  <a:pt x="487480" y="539164"/>
                </a:cubicBezTo>
                <a:lnTo>
                  <a:pt x="486601" y="539164"/>
                </a:lnTo>
                <a:lnTo>
                  <a:pt x="486601" y="574869"/>
                </a:lnTo>
                <a:lnTo>
                  <a:pt x="476223" y="574869"/>
                </a:lnTo>
                <a:lnTo>
                  <a:pt x="476223" y="482000"/>
                </a:lnTo>
                <a:lnTo>
                  <a:pt x="486249" y="482000"/>
                </a:lnTo>
                <a:lnTo>
                  <a:pt x="486249" y="492729"/>
                </a:lnTo>
                <a:lnTo>
                  <a:pt x="487480" y="492729"/>
                </a:lnTo>
                <a:cubicBezTo>
                  <a:pt x="488242" y="491557"/>
                  <a:pt x="489305" y="490054"/>
                  <a:pt x="490668" y="488222"/>
                </a:cubicBezTo>
                <a:cubicBezTo>
                  <a:pt x="492031" y="486390"/>
                  <a:pt x="493995" y="484749"/>
                  <a:pt x="496560" y="483297"/>
                </a:cubicBezTo>
                <a:cubicBezTo>
                  <a:pt x="499125" y="481846"/>
                  <a:pt x="502606" y="481121"/>
                  <a:pt x="507004" y="481121"/>
                </a:cubicBezTo>
                <a:close/>
                <a:moveTo>
                  <a:pt x="284411" y="481121"/>
                </a:moveTo>
                <a:cubicBezTo>
                  <a:pt x="287929" y="481121"/>
                  <a:pt x="291402" y="481707"/>
                  <a:pt x="294832" y="482880"/>
                </a:cubicBezTo>
                <a:cubicBezTo>
                  <a:pt x="298262" y="484052"/>
                  <a:pt x="301384" y="485950"/>
                  <a:pt x="304198" y="488574"/>
                </a:cubicBezTo>
                <a:cubicBezTo>
                  <a:pt x="307012" y="491198"/>
                  <a:pt x="309255" y="494664"/>
                  <a:pt x="310926" y="498973"/>
                </a:cubicBezTo>
                <a:cubicBezTo>
                  <a:pt x="312597" y="503283"/>
                  <a:pt x="313432" y="508589"/>
                  <a:pt x="313432" y="514891"/>
                </a:cubicBezTo>
                <a:lnTo>
                  <a:pt x="313432" y="519289"/>
                </a:lnTo>
                <a:lnTo>
                  <a:pt x="264649" y="519289"/>
                </a:lnTo>
                <a:lnTo>
                  <a:pt x="267020" y="530831"/>
                </a:lnTo>
                <a:cubicBezTo>
                  <a:pt x="268793" y="534364"/>
                  <a:pt x="271263" y="537046"/>
                  <a:pt x="274429" y="538878"/>
                </a:cubicBezTo>
                <a:cubicBezTo>
                  <a:pt x="277595" y="540710"/>
                  <a:pt x="281274" y="541626"/>
                  <a:pt x="285466" y="541626"/>
                </a:cubicBezTo>
                <a:cubicBezTo>
                  <a:pt x="288192" y="541626"/>
                  <a:pt x="290662" y="541238"/>
                  <a:pt x="292875" y="540461"/>
                </a:cubicBezTo>
                <a:cubicBezTo>
                  <a:pt x="295089" y="539684"/>
                  <a:pt x="297001" y="538512"/>
                  <a:pt x="298614" y="536943"/>
                </a:cubicBezTo>
                <a:cubicBezTo>
                  <a:pt x="300226" y="535375"/>
                  <a:pt x="301472" y="533418"/>
                  <a:pt x="302351" y="531073"/>
                </a:cubicBezTo>
                <a:lnTo>
                  <a:pt x="312377" y="533887"/>
                </a:lnTo>
                <a:cubicBezTo>
                  <a:pt x="311322" y="537288"/>
                  <a:pt x="309548" y="540270"/>
                  <a:pt x="307056" y="542835"/>
                </a:cubicBezTo>
                <a:cubicBezTo>
                  <a:pt x="304565" y="545401"/>
                  <a:pt x="301487" y="547394"/>
                  <a:pt x="297822" y="548816"/>
                </a:cubicBezTo>
                <a:cubicBezTo>
                  <a:pt x="294158" y="550237"/>
                  <a:pt x="290039" y="550948"/>
                  <a:pt x="285466" y="550948"/>
                </a:cubicBezTo>
                <a:cubicBezTo>
                  <a:pt x="278958" y="550948"/>
                  <a:pt x="273352" y="549505"/>
                  <a:pt x="268647" y="546617"/>
                </a:cubicBezTo>
                <a:cubicBezTo>
                  <a:pt x="263942" y="543730"/>
                  <a:pt x="260322" y="539684"/>
                  <a:pt x="257786" y="534481"/>
                </a:cubicBezTo>
                <a:cubicBezTo>
                  <a:pt x="255250" y="529278"/>
                  <a:pt x="253982" y="523217"/>
                  <a:pt x="253982" y="516298"/>
                </a:cubicBezTo>
                <a:cubicBezTo>
                  <a:pt x="253982" y="509380"/>
                  <a:pt x="255250" y="503275"/>
                  <a:pt x="257786" y="497984"/>
                </a:cubicBezTo>
                <a:cubicBezTo>
                  <a:pt x="260322" y="492693"/>
                  <a:pt x="263869" y="488559"/>
                  <a:pt x="268427" y="485584"/>
                </a:cubicBezTo>
                <a:cubicBezTo>
                  <a:pt x="272985" y="482609"/>
                  <a:pt x="278313" y="481121"/>
                  <a:pt x="284411" y="481121"/>
                </a:cubicBezTo>
                <a:close/>
                <a:moveTo>
                  <a:pt x="3317176" y="456672"/>
                </a:moveTo>
                <a:lnTo>
                  <a:pt x="3322453" y="463004"/>
                </a:lnTo>
                <a:cubicBezTo>
                  <a:pt x="3320401" y="464998"/>
                  <a:pt x="3318026" y="466390"/>
                  <a:pt x="3315329" y="467182"/>
                </a:cubicBezTo>
                <a:cubicBezTo>
                  <a:pt x="3312632" y="467973"/>
                  <a:pt x="3309583" y="468457"/>
                  <a:pt x="3306183" y="468633"/>
                </a:cubicBezTo>
                <a:cubicBezTo>
                  <a:pt x="3302783" y="468809"/>
                  <a:pt x="3299001" y="468985"/>
                  <a:pt x="3294838" y="469161"/>
                </a:cubicBezTo>
                <a:cubicBezTo>
                  <a:pt x="3290148" y="469336"/>
                  <a:pt x="3286264" y="470480"/>
                  <a:pt x="3283186" y="472590"/>
                </a:cubicBezTo>
                <a:cubicBezTo>
                  <a:pt x="3280108" y="474701"/>
                  <a:pt x="3277733" y="477750"/>
                  <a:pt x="3276062" y="481736"/>
                </a:cubicBezTo>
                <a:cubicBezTo>
                  <a:pt x="3274391" y="485723"/>
                  <a:pt x="3273321" y="490619"/>
                  <a:pt x="3272852" y="496423"/>
                </a:cubicBezTo>
                <a:lnTo>
                  <a:pt x="3273732" y="496423"/>
                </a:lnTo>
                <a:cubicBezTo>
                  <a:pt x="3276018" y="492202"/>
                  <a:pt x="3279184" y="489094"/>
                  <a:pt x="3283229" y="487101"/>
                </a:cubicBezTo>
                <a:cubicBezTo>
                  <a:pt x="3287275" y="485108"/>
                  <a:pt x="3291614" y="484111"/>
                  <a:pt x="3296245" y="484111"/>
                </a:cubicBezTo>
                <a:cubicBezTo>
                  <a:pt x="3301522" y="484111"/>
                  <a:pt x="3306271" y="485342"/>
                  <a:pt x="3310492" y="487805"/>
                </a:cubicBezTo>
                <a:cubicBezTo>
                  <a:pt x="3314713" y="490267"/>
                  <a:pt x="3318055" y="493917"/>
                  <a:pt x="3320518" y="498754"/>
                </a:cubicBezTo>
                <a:cubicBezTo>
                  <a:pt x="3322980" y="503591"/>
                  <a:pt x="3324211" y="509556"/>
                  <a:pt x="3324211" y="516650"/>
                </a:cubicBezTo>
                <a:cubicBezTo>
                  <a:pt x="3324211" y="523715"/>
                  <a:pt x="3322958" y="529812"/>
                  <a:pt x="3320452" y="534943"/>
                </a:cubicBezTo>
                <a:cubicBezTo>
                  <a:pt x="3317945" y="540073"/>
                  <a:pt x="3314443" y="544023"/>
                  <a:pt x="3309943" y="546793"/>
                </a:cubicBezTo>
                <a:cubicBezTo>
                  <a:pt x="3305443" y="549563"/>
                  <a:pt x="3300173" y="550948"/>
                  <a:pt x="3294135" y="550948"/>
                </a:cubicBezTo>
                <a:cubicBezTo>
                  <a:pt x="3288096" y="550948"/>
                  <a:pt x="3282805" y="549519"/>
                  <a:pt x="3278261" y="546661"/>
                </a:cubicBezTo>
                <a:cubicBezTo>
                  <a:pt x="3273717" y="543803"/>
                  <a:pt x="3270185" y="539552"/>
                  <a:pt x="3267664" y="533909"/>
                </a:cubicBezTo>
                <a:cubicBezTo>
                  <a:pt x="3265143" y="528266"/>
                  <a:pt x="3263882" y="521282"/>
                  <a:pt x="3263882" y="512957"/>
                </a:cubicBezTo>
                <a:lnTo>
                  <a:pt x="3263882" y="505745"/>
                </a:lnTo>
                <a:cubicBezTo>
                  <a:pt x="3263882" y="490707"/>
                  <a:pt x="3266440" y="479303"/>
                  <a:pt x="3271555" y="471535"/>
                </a:cubicBezTo>
                <a:cubicBezTo>
                  <a:pt x="3276671" y="463767"/>
                  <a:pt x="3284373" y="459751"/>
                  <a:pt x="3294662" y="459487"/>
                </a:cubicBezTo>
                <a:cubicBezTo>
                  <a:pt x="3298297" y="459369"/>
                  <a:pt x="3301537" y="459340"/>
                  <a:pt x="3304380" y="459399"/>
                </a:cubicBezTo>
                <a:cubicBezTo>
                  <a:pt x="3307224" y="459457"/>
                  <a:pt x="3309701" y="459325"/>
                  <a:pt x="3311811" y="459003"/>
                </a:cubicBezTo>
                <a:cubicBezTo>
                  <a:pt x="3313922" y="458681"/>
                  <a:pt x="3315710" y="457904"/>
                  <a:pt x="3317176" y="456672"/>
                </a:cubicBezTo>
                <a:close/>
                <a:moveTo>
                  <a:pt x="2431351" y="456672"/>
                </a:moveTo>
                <a:lnTo>
                  <a:pt x="2436627" y="463004"/>
                </a:lnTo>
                <a:cubicBezTo>
                  <a:pt x="2434575" y="464998"/>
                  <a:pt x="2432201" y="466390"/>
                  <a:pt x="2429504" y="467182"/>
                </a:cubicBezTo>
                <a:cubicBezTo>
                  <a:pt x="2426807" y="467973"/>
                  <a:pt x="2423759" y="468457"/>
                  <a:pt x="2420358" y="468633"/>
                </a:cubicBezTo>
                <a:cubicBezTo>
                  <a:pt x="2416957" y="468809"/>
                  <a:pt x="2413176" y="468985"/>
                  <a:pt x="2409013" y="469161"/>
                </a:cubicBezTo>
                <a:cubicBezTo>
                  <a:pt x="2404323" y="469336"/>
                  <a:pt x="2400439" y="470480"/>
                  <a:pt x="2397361" y="472590"/>
                </a:cubicBezTo>
                <a:cubicBezTo>
                  <a:pt x="2394283" y="474701"/>
                  <a:pt x="2391908" y="477750"/>
                  <a:pt x="2390237" y="481736"/>
                </a:cubicBezTo>
                <a:cubicBezTo>
                  <a:pt x="2388566" y="485723"/>
                  <a:pt x="2387496" y="490619"/>
                  <a:pt x="2387027" y="496423"/>
                </a:cubicBezTo>
                <a:lnTo>
                  <a:pt x="2387907" y="496423"/>
                </a:lnTo>
                <a:cubicBezTo>
                  <a:pt x="2390193" y="492202"/>
                  <a:pt x="2393359" y="489094"/>
                  <a:pt x="2397405" y="487101"/>
                </a:cubicBezTo>
                <a:cubicBezTo>
                  <a:pt x="2401450" y="485108"/>
                  <a:pt x="2405789" y="484111"/>
                  <a:pt x="2410420" y="484111"/>
                </a:cubicBezTo>
                <a:cubicBezTo>
                  <a:pt x="2415697" y="484111"/>
                  <a:pt x="2420446" y="485342"/>
                  <a:pt x="2424667" y="487805"/>
                </a:cubicBezTo>
                <a:cubicBezTo>
                  <a:pt x="2428889" y="490267"/>
                  <a:pt x="2432231" y="493917"/>
                  <a:pt x="2434693" y="498754"/>
                </a:cubicBezTo>
                <a:cubicBezTo>
                  <a:pt x="2437155" y="503591"/>
                  <a:pt x="2438387" y="509556"/>
                  <a:pt x="2438387" y="516650"/>
                </a:cubicBezTo>
                <a:cubicBezTo>
                  <a:pt x="2438387" y="523715"/>
                  <a:pt x="2437133" y="529812"/>
                  <a:pt x="2434627" y="534943"/>
                </a:cubicBezTo>
                <a:cubicBezTo>
                  <a:pt x="2432121" y="540073"/>
                  <a:pt x="2428617" y="544023"/>
                  <a:pt x="2424117" y="546793"/>
                </a:cubicBezTo>
                <a:cubicBezTo>
                  <a:pt x="2419618" y="549563"/>
                  <a:pt x="2414349" y="550948"/>
                  <a:pt x="2408310" y="550948"/>
                </a:cubicBezTo>
                <a:cubicBezTo>
                  <a:pt x="2402271" y="550948"/>
                  <a:pt x="2396979" y="549519"/>
                  <a:pt x="2392436" y="546661"/>
                </a:cubicBezTo>
                <a:cubicBezTo>
                  <a:pt x="2387892" y="543803"/>
                  <a:pt x="2384360" y="539552"/>
                  <a:pt x="2381839" y="533909"/>
                </a:cubicBezTo>
                <a:cubicBezTo>
                  <a:pt x="2379317" y="528266"/>
                  <a:pt x="2378057" y="521282"/>
                  <a:pt x="2378057" y="512957"/>
                </a:cubicBezTo>
                <a:lnTo>
                  <a:pt x="2378057" y="505745"/>
                </a:lnTo>
                <a:cubicBezTo>
                  <a:pt x="2378057" y="490707"/>
                  <a:pt x="2380615" y="479303"/>
                  <a:pt x="2385730" y="471535"/>
                </a:cubicBezTo>
                <a:cubicBezTo>
                  <a:pt x="2390845" y="463767"/>
                  <a:pt x="2398548" y="459751"/>
                  <a:pt x="2408837" y="459487"/>
                </a:cubicBezTo>
                <a:cubicBezTo>
                  <a:pt x="2412472" y="459369"/>
                  <a:pt x="2415711" y="459340"/>
                  <a:pt x="2418555" y="459399"/>
                </a:cubicBezTo>
                <a:cubicBezTo>
                  <a:pt x="2421399" y="459457"/>
                  <a:pt x="2423876" y="459325"/>
                  <a:pt x="2425986" y="459003"/>
                </a:cubicBezTo>
                <a:cubicBezTo>
                  <a:pt x="2428097" y="458681"/>
                  <a:pt x="2429885" y="457904"/>
                  <a:pt x="2431351" y="456672"/>
                </a:cubicBezTo>
                <a:close/>
                <a:moveTo>
                  <a:pt x="983551" y="456672"/>
                </a:moveTo>
                <a:lnTo>
                  <a:pt x="988828" y="463004"/>
                </a:lnTo>
                <a:cubicBezTo>
                  <a:pt x="986776" y="464998"/>
                  <a:pt x="984401" y="466390"/>
                  <a:pt x="981704" y="467182"/>
                </a:cubicBezTo>
                <a:cubicBezTo>
                  <a:pt x="979007" y="467973"/>
                  <a:pt x="975959" y="468457"/>
                  <a:pt x="972558" y="468633"/>
                </a:cubicBezTo>
                <a:cubicBezTo>
                  <a:pt x="969158" y="468809"/>
                  <a:pt x="965376" y="468985"/>
                  <a:pt x="961213" y="469161"/>
                </a:cubicBezTo>
                <a:cubicBezTo>
                  <a:pt x="956523" y="469336"/>
                  <a:pt x="952639" y="470480"/>
                  <a:pt x="949561" y="472590"/>
                </a:cubicBezTo>
                <a:cubicBezTo>
                  <a:pt x="946483" y="474701"/>
                  <a:pt x="944108" y="477750"/>
                  <a:pt x="942437" y="481736"/>
                </a:cubicBezTo>
                <a:cubicBezTo>
                  <a:pt x="940766" y="485723"/>
                  <a:pt x="939696" y="490619"/>
                  <a:pt x="939227" y="496423"/>
                </a:cubicBezTo>
                <a:lnTo>
                  <a:pt x="940107" y="496423"/>
                </a:lnTo>
                <a:cubicBezTo>
                  <a:pt x="942393" y="492202"/>
                  <a:pt x="945559" y="489094"/>
                  <a:pt x="949605" y="487101"/>
                </a:cubicBezTo>
                <a:cubicBezTo>
                  <a:pt x="953650" y="485108"/>
                  <a:pt x="957989" y="484111"/>
                  <a:pt x="962620" y="484111"/>
                </a:cubicBezTo>
                <a:cubicBezTo>
                  <a:pt x="967897" y="484111"/>
                  <a:pt x="972646" y="485342"/>
                  <a:pt x="976867" y="487805"/>
                </a:cubicBezTo>
                <a:cubicBezTo>
                  <a:pt x="981089" y="490267"/>
                  <a:pt x="984431" y="493917"/>
                  <a:pt x="986893" y="498754"/>
                </a:cubicBezTo>
                <a:cubicBezTo>
                  <a:pt x="989355" y="503591"/>
                  <a:pt x="990587" y="509556"/>
                  <a:pt x="990587" y="516650"/>
                </a:cubicBezTo>
                <a:cubicBezTo>
                  <a:pt x="990587" y="523715"/>
                  <a:pt x="989333" y="529812"/>
                  <a:pt x="986827" y="534943"/>
                </a:cubicBezTo>
                <a:cubicBezTo>
                  <a:pt x="984321" y="540073"/>
                  <a:pt x="980818" y="544023"/>
                  <a:pt x="976318" y="546793"/>
                </a:cubicBezTo>
                <a:cubicBezTo>
                  <a:pt x="971818" y="549563"/>
                  <a:pt x="966549" y="550948"/>
                  <a:pt x="960510" y="550948"/>
                </a:cubicBezTo>
                <a:cubicBezTo>
                  <a:pt x="954471" y="550948"/>
                  <a:pt x="949180" y="549519"/>
                  <a:pt x="944636" y="546661"/>
                </a:cubicBezTo>
                <a:cubicBezTo>
                  <a:pt x="940092" y="543803"/>
                  <a:pt x="936560" y="539552"/>
                  <a:pt x="934039" y="533909"/>
                </a:cubicBezTo>
                <a:cubicBezTo>
                  <a:pt x="931518" y="528266"/>
                  <a:pt x="930257" y="521282"/>
                  <a:pt x="930257" y="512957"/>
                </a:cubicBezTo>
                <a:lnTo>
                  <a:pt x="930257" y="505745"/>
                </a:lnTo>
                <a:cubicBezTo>
                  <a:pt x="930257" y="490707"/>
                  <a:pt x="932815" y="479303"/>
                  <a:pt x="937930" y="471535"/>
                </a:cubicBezTo>
                <a:cubicBezTo>
                  <a:pt x="943046" y="463767"/>
                  <a:pt x="950748" y="459751"/>
                  <a:pt x="961038" y="459487"/>
                </a:cubicBezTo>
                <a:cubicBezTo>
                  <a:pt x="964672" y="459369"/>
                  <a:pt x="967912" y="459340"/>
                  <a:pt x="970755" y="459399"/>
                </a:cubicBezTo>
                <a:cubicBezTo>
                  <a:pt x="973599" y="459457"/>
                  <a:pt x="976076" y="459325"/>
                  <a:pt x="978187" y="459003"/>
                </a:cubicBezTo>
                <a:cubicBezTo>
                  <a:pt x="980297" y="458681"/>
                  <a:pt x="982085" y="457904"/>
                  <a:pt x="983551" y="456672"/>
                </a:cubicBezTo>
                <a:close/>
                <a:moveTo>
                  <a:pt x="3795145" y="308629"/>
                </a:moveTo>
                <a:lnTo>
                  <a:pt x="3806401" y="308629"/>
                </a:lnTo>
                <a:lnTo>
                  <a:pt x="3805698" y="313378"/>
                </a:lnTo>
                <a:cubicBezTo>
                  <a:pt x="3805199" y="316720"/>
                  <a:pt x="3804445" y="320296"/>
                  <a:pt x="3803433" y="324107"/>
                </a:cubicBezTo>
                <a:cubicBezTo>
                  <a:pt x="3802422" y="327918"/>
                  <a:pt x="3801374" y="331509"/>
                  <a:pt x="3800289" y="334880"/>
                </a:cubicBezTo>
                <a:cubicBezTo>
                  <a:pt x="3799204" y="338252"/>
                  <a:pt x="3798310" y="340934"/>
                  <a:pt x="3797607" y="342927"/>
                </a:cubicBezTo>
                <a:lnTo>
                  <a:pt x="3789692" y="342927"/>
                </a:lnTo>
                <a:cubicBezTo>
                  <a:pt x="3790073" y="341051"/>
                  <a:pt x="3790571" y="338574"/>
                  <a:pt x="3791187" y="335496"/>
                </a:cubicBezTo>
                <a:cubicBezTo>
                  <a:pt x="3791803" y="332418"/>
                  <a:pt x="3792425" y="328981"/>
                  <a:pt x="3793056" y="325185"/>
                </a:cubicBezTo>
                <a:cubicBezTo>
                  <a:pt x="3793686" y="321388"/>
                  <a:pt x="3794206" y="317511"/>
                  <a:pt x="3794617" y="313554"/>
                </a:cubicBezTo>
                <a:close/>
                <a:moveTo>
                  <a:pt x="829501" y="287523"/>
                </a:moveTo>
                <a:lnTo>
                  <a:pt x="829501" y="311267"/>
                </a:lnTo>
                <a:lnTo>
                  <a:pt x="847441" y="311267"/>
                </a:lnTo>
                <a:cubicBezTo>
                  <a:pt x="851545" y="311267"/>
                  <a:pt x="854916" y="310183"/>
                  <a:pt x="857555" y="308013"/>
                </a:cubicBezTo>
                <a:cubicBezTo>
                  <a:pt x="860193" y="305844"/>
                  <a:pt x="861512" y="303059"/>
                  <a:pt x="861512" y="299659"/>
                </a:cubicBezTo>
                <a:cubicBezTo>
                  <a:pt x="861512" y="296082"/>
                  <a:pt x="860193" y="293166"/>
                  <a:pt x="857555" y="290908"/>
                </a:cubicBezTo>
                <a:cubicBezTo>
                  <a:pt x="854916" y="288651"/>
                  <a:pt x="851545" y="287523"/>
                  <a:pt x="847441" y="287523"/>
                </a:cubicBezTo>
                <a:close/>
                <a:moveTo>
                  <a:pt x="3536102" y="286995"/>
                </a:moveTo>
                <a:cubicBezTo>
                  <a:pt x="3535663" y="287523"/>
                  <a:pt x="3534702" y="287999"/>
                  <a:pt x="3533222" y="288424"/>
                </a:cubicBezTo>
                <a:cubicBezTo>
                  <a:pt x="3531741" y="288849"/>
                  <a:pt x="3530041" y="289215"/>
                  <a:pt x="3528121" y="289523"/>
                </a:cubicBezTo>
                <a:cubicBezTo>
                  <a:pt x="3526201" y="289831"/>
                  <a:pt x="3524340" y="290095"/>
                  <a:pt x="3522537" y="290315"/>
                </a:cubicBezTo>
                <a:cubicBezTo>
                  <a:pt x="3520734" y="290535"/>
                  <a:pt x="3519275" y="290718"/>
                  <a:pt x="3518162" y="290864"/>
                </a:cubicBezTo>
                <a:cubicBezTo>
                  <a:pt x="3515465" y="291216"/>
                  <a:pt x="3512951" y="291781"/>
                  <a:pt x="3510621" y="292557"/>
                </a:cubicBezTo>
                <a:cubicBezTo>
                  <a:pt x="3508290" y="293334"/>
                  <a:pt x="3506414" y="294492"/>
                  <a:pt x="3504992" y="296031"/>
                </a:cubicBezTo>
                <a:cubicBezTo>
                  <a:pt x="3503570" y="297570"/>
                  <a:pt x="3502859" y="299659"/>
                  <a:pt x="3502859" y="302297"/>
                </a:cubicBezTo>
                <a:cubicBezTo>
                  <a:pt x="3502859" y="305903"/>
                  <a:pt x="3504201" y="308622"/>
                  <a:pt x="3506883" y="310454"/>
                </a:cubicBezTo>
                <a:cubicBezTo>
                  <a:pt x="3509565" y="312286"/>
                  <a:pt x="3512973" y="313202"/>
                  <a:pt x="3517106" y="313202"/>
                </a:cubicBezTo>
                <a:cubicBezTo>
                  <a:pt x="3521210" y="313202"/>
                  <a:pt x="3524677" y="312396"/>
                  <a:pt x="3527506" y="310784"/>
                </a:cubicBezTo>
                <a:cubicBezTo>
                  <a:pt x="3530334" y="309171"/>
                  <a:pt x="3532475" y="307090"/>
                  <a:pt x="3533926" y="304540"/>
                </a:cubicBezTo>
                <a:cubicBezTo>
                  <a:pt x="3535377" y="301989"/>
                  <a:pt x="3536102" y="299307"/>
                  <a:pt x="3536102" y="296493"/>
                </a:cubicBezTo>
                <a:close/>
                <a:moveTo>
                  <a:pt x="2469302" y="286995"/>
                </a:moveTo>
                <a:cubicBezTo>
                  <a:pt x="2468863" y="287523"/>
                  <a:pt x="2467902" y="287999"/>
                  <a:pt x="2466422" y="288424"/>
                </a:cubicBezTo>
                <a:cubicBezTo>
                  <a:pt x="2464941" y="288849"/>
                  <a:pt x="2463241" y="289215"/>
                  <a:pt x="2461321" y="289523"/>
                </a:cubicBezTo>
                <a:cubicBezTo>
                  <a:pt x="2459401" y="289831"/>
                  <a:pt x="2457539" y="290095"/>
                  <a:pt x="2455737" y="290315"/>
                </a:cubicBezTo>
                <a:cubicBezTo>
                  <a:pt x="2453934" y="290535"/>
                  <a:pt x="2452475" y="290718"/>
                  <a:pt x="2451361" y="290864"/>
                </a:cubicBezTo>
                <a:cubicBezTo>
                  <a:pt x="2448665" y="291216"/>
                  <a:pt x="2446151" y="291781"/>
                  <a:pt x="2443820" y="292557"/>
                </a:cubicBezTo>
                <a:cubicBezTo>
                  <a:pt x="2441490" y="293334"/>
                  <a:pt x="2439614" y="294492"/>
                  <a:pt x="2438192" y="296031"/>
                </a:cubicBezTo>
                <a:cubicBezTo>
                  <a:pt x="2436770" y="297570"/>
                  <a:pt x="2436059" y="299659"/>
                  <a:pt x="2436059" y="302297"/>
                </a:cubicBezTo>
                <a:cubicBezTo>
                  <a:pt x="2436059" y="305903"/>
                  <a:pt x="2437401" y="308622"/>
                  <a:pt x="2440083" y="310454"/>
                </a:cubicBezTo>
                <a:cubicBezTo>
                  <a:pt x="2442765" y="312286"/>
                  <a:pt x="2446173" y="313202"/>
                  <a:pt x="2450306" y="313202"/>
                </a:cubicBezTo>
                <a:cubicBezTo>
                  <a:pt x="2454410" y="313202"/>
                  <a:pt x="2457877" y="312396"/>
                  <a:pt x="2460706" y="310784"/>
                </a:cubicBezTo>
                <a:cubicBezTo>
                  <a:pt x="2463534" y="309171"/>
                  <a:pt x="2465675" y="307090"/>
                  <a:pt x="2467126" y="304540"/>
                </a:cubicBezTo>
                <a:cubicBezTo>
                  <a:pt x="2468577" y="301989"/>
                  <a:pt x="2469302" y="299307"/>
                  <a:pt x="2469302" y="296493"/>
                </a:cubicBezTo>
                <a:close/>
                <a:moveTo>
                  <a:pt x="2522434" y="264833"/>
                </a:moveTo>
                <a:cubicBezTo>
                  <a:pt x="2519414" y="264833"/>
                  <a:pt x="2516703" y="265346"/>
                  <a:pt x="2514299" y="266372"/>
                </a:cubicBezTo>
                <a:cubicBezTo>
                  <a:pt x="2511895" y="267398"/>
                  <a:pt x="2509843" y="268908"/>
                  <a:pt x="2508143" y="270901"/>
                </a:cubicBezTo>
                <a:cubicBezTo>
                  <a:pt x="2506443" y="272895"/>
                  <a:pt x="2505131" y="275328"/>
                  <a:pt x="2504207" y="278200"/>
                </a:cubicBezTo>
                <a:cubicBezTo>
                  <a:pt x="2503284" y="281073"/>
                  <a:pt x="2502793" y="284357"/>
                  <a:pt x="2502734" y="288050"/>
                </a:cubicBezTo>
                <a:cubicBezTo>
                  <a:pt x="2502734" y="295613"/>
                  <a:pt x="2504508" y="301667"/>
                  <a:pt x="2508055" y="306211"/>
                </a:cubicBezTo>
                <a:cubicBezTo>
                  <a:pt x="2511602" y="310754"/>
                  <a:pt x="2516454" y="313026"/>
                  <a:pt x="2522610" y="313026"/>
                </a:cubicBezTo>
                <a:cubicBezTo>
                  <a:pt x="2526685" y="313026"/>
                  <a:pt x="2530195" y="312000"/>
                  <a:pt x="2533141" y="309948"/>
                </a:cubicBezTo>
                <a:cubicBezTo>
                  <a:pt x="2536087" y="307896"/>
                  <a:pt x="2538351" y="305001"/>
                  <a:pt x="2539935" y="301264"/>
                </a:cubicBezTo>
                <a:cubicBezTo>
                  <a:pt x="2541517" y="297526"/>
                  <a:pt x="2542309" y="293122"/>
                  <a:pt x="2542309" y="288050"/>
                </a:cubicBezTo>
                <a:cubicBezTo>
                  <a:pt x="2542309" y="283125"/>
                  <a:pt x="2541510" y="278933"/>
                  <a:pt x="2539913" y="275474"/>
                </a:cubicBezTo>
                <a:cubicBezTo>
                  <a:pt x="2538315" y="272015"/>
                  <a:pt x="2536036" y="269377"/>
                  <a:pt x="2533075" y="267559"/>
                </a:cubicBezTo>
                <a:cubicBezTo>
                  <a:pt x="2530114" y="265742"/>
                  <a:pt x="2526567" y="264833"/>
                  <a:pt x="2522434" y="264833"/>
                </a:cubicBezTo>
                <a:close/>
                <a:moveTo>
                  <a:pt x="2303359" y="264833"/>
                </a:moveTo>
                <a:cubicBezTo>
                  <a:pt x="2300339" y="264833"/>
                  <a:pt x="2297628" y="265346"/>
                  <a:pt x="2295224" y="266372"/>
                </a:cubicBezTo>
                <a:cubicBezTo>
                  <a:pt x="2292820" y="267398"/>
                  <a:pt x="2290768" y="268908"/>
                  <a:pt x="2289068" y="270901"/>
                </a:cubicBezTo>
                <a:cubicBezTo>
                  <a:pt x="2287368" y="272895"/>
                  <a:pt x="2286056" y="275328"/>
                  <a:pt x="2285133" y="278200"/>
                </a:cubicBezTo>
                <a:cubicBezTo>
                  <a:pt x="2284209" y="281073"/>
                  <a:pt x="2283718" y="284357"/>
                  <a:pt x="2283659" y="288050"/>
                </a:cubicBezTo>
                <a:cubicBezTo>
                  <a:pt x="2283659" y="295613"/>
                  <a:pt x="2285433" y="301667"/>
                  <a:pt x="2288980" y="306211"/>
                </a:cubicBezTo>
                <a:cubicBezTo>
                  <a:pt x="2292527" y="310754"/>
                  <a:pt x="2297379" y="313026"/>
                  <a:pt x="2303535" y="313026"/>
                </a:cubicBezTo>
                <a:cubicBezTo>
                  <a:pt x="2307609" y="313026"/>
                  <a:pt x="2311120" y="312000"/>
                  <a:pt x="2314066" y="309948"/>
                </a:cubicBezTo>
                <a:cubicBezTo>
                  <a:pt x="2317012" y="307896"/>
                  <a:pt x="2319277" y="305001"/>
                  <a:pt x="2320859" y="301264"/>
                </a:cubicBezTo>
                <a:cubicBezTo>
                  <a:pt x="2322443" y="297526"/>
                  <a:pt x="2323234" y="293122"/>
                  <a:pt x="2323234" y="288050"/>
                </a:cubicBezTo>
                <a:cubicBezTo>
                  <a:pt x="2323234" y="283125"/>
                  <a:pt x="2322435" y="278933"/>
                  <a:pt x="2320837" y="275474"/>
                </a:cubicBezTo>
                <a:cubicBezTo>
                  <a:pt x="2319240" y="272015"/>
                  <a:pt x="2316961" y="269377"/>
                  <a:pt x="2314000" y="267559"/>
                </a:cubicBezTo>
                <a:cubicBezTo>
                  <a:pt x="2311039" y="265742"/>
                  <a:pt x="2307492" y="264833"/>
                  <a:pt x="2303359" y="264833"/>
                </a:cubicBezTo>
                <a:close/>
                <a:moveTo>
                  <a:pt x="2915448" y="263074"/>
                </a:moveTo>
                <a:lnTo>
                  <a:pt x="2913689" y="280135"/>
                </a:lnTo>
                <a:cubicBezTo>
                  <a:pt x="2912957" y="287200"/>
                  <a:pt x="2912048" y="293371"/>
                  <a:pt x="2910963" y="298647"/>
                </a:cubicBezTo>
                <a:cubicBezTo>
                  <a:pt x="2909879" y="303924"/>
                  <a:pt x="2908149" y="308131"/>
                  <a:pt x="2905775" y="311267"/>
                </a:cubicBezTo>
                <a:lnTo>
                  <a:pt x="2938314" y="311267"/>
                </a:lnTo>
                <a:lnTo>
                  <a:pt x="2938314" y="263074"/>
                </a:lnTo>
                <a:close/>
                <a:moveTo>
                  <a:pt x="21887" y="262233"/>
                </a:moveTo>
                <a:cubicBezTo>
                  <a:pt x="26120" y="262233"/>
                  <a:pt x="29737" y="263725"/>
                  <a:pt x="32740" y="266707"/>
                </a:cubicBezTo>
                <a:cubicBezTo>
                  <a:pt x="35743" y="269690"/>
                  <a:pt x="37244" y="273298"/>
                  <a:pt x="37244" y="277530"/>
                </a:cubicBezTo>
                <a:cubicBezTo>
                  <a:pt x="37244" y="281762"/>
                  <a:pt x="35743" y="285380"/>
                  <a:pt x="32740" y="288383"/>
                </a:cubicBezTo>
                <a:cubicBezTo>
                  <a:pt x="29737" y="291386"/>
                  <a:pt x="26120" y="292887"/>
                  <a:pt x="21887" y="292887"/>
                </a:cubicBezTo>
                <a:cubicBezTo>
                  <a:pt x="17695" y="292887"/>
                  <a:pt x="14098" y="291386"/>
                  <a:pt x="11095" y="288383"/>
                </a:cubicBezTo>
                <a:cubicBezTo>
                  <a:pt x="8092" y="285380"/>
                  <a:pt x="6591" y="281762"/>
                  <a:pt x="6591" y="277530"/>
                </a:cubicBezTo>
                <a:cubicBezTo>
                  <a:pt x="6591" y="273298"/>
                  <a:pt x="8092" y="269690"/>
                  <a:pt x="11095" y="266707"/>
                </a:cubicBezTo>
                <a:cubicBezTo>
                  <a:pt x="14098" y="263725"/>
                  <a:pt x="17695" y="262233"/>
                  <a:pt x="21887" y="262233"/>
                </a:cubicBezTo>
                <a:close/>
                <a:moveTo>
                  <a:pt x="3303835" y="261843"/>
                </a:moveTo>
                <a:cubicBezTo>
                  <a:pt x="3299702" y="261843"/>
                  <a:pt x="3296133" y="262862"/>
                  <a:pt x="3293129" y="264899"/>
                </a:cubicBezTo>
                <a:cubicBezTo>
                  <a:pt x="3290124" y="266936"/>
                  <a:pt x="3287815" y="269582"/>
                  <a:pt x="3286203" y="272836"/>
                </a:cubicBezTo>
                <a:lnTo>
                  <a:pt x="3284150" y="281718"/>
                </a:lnTo>
                <a:lnTo>
                  <a:pt x="3322304" y="281718"/>
                </a:lnTo>
                <a:cubicBezTo>
                  <a:pt x="3322304" y="277907"/>
                  <a:pt x="3321549" y="274507"/>
                  <a:pt x="3320039" y="271517"/>
                </a:cubicBezTo>
                <a:cubicBezTo>
                  <a:pt x="3318529" y="268527"/>
                  <a:pt x="3316389" y="266167"/>
                  <a:pt x="3313619" y="264437"/>
                </a:cubicBezTo>
                <a:cubicBezTo>
                  <a:pt x="3310849" y="262708"/>
                  <a:pt x="3307588" y="261843"/>
                  <a:pt x="3303835" y="261843"/>
                </a:cubicBezTo>
                <a:close/>
                <a:moveTo>
                  <a:pt x="2999211" y="261843"/>
                </a:moveTo>
                <a:cubicBezTo>
                  <a:pt x="2994580" y="261843"/>
                  <a:pt x="2990769" y="263045"/>
                  <a:pt x="2987779" y="265449"/>
                </a:cubicBezTo>
                <a:cubicBezTo>
                  <a:pt x="2984789" y="267852"/>
                  <a:pt x="2982575" y="271004"/>
                  <a:pt x="2981139" y="274903"/>
                </a:cubicBezTo>
                <a:cubicBezTo>
                  <a:pt x="2979703" y="278801"/>
                  <a:pt x="2978985" y="283008"/>
                  <a:pt x="2978985" y="287523"/>
                </a:cubicBezTo>
                <a:cubicBezTo>
                  <a:pt x="2978985" y="292037"/>
                  <a:pt x="2979703" y="296229"/>
                  <a:pt x="2981139" y="300099"/>
                </a:cubicBezTo>
                <a:cubicBezTo>
                  <a:pt x="2982575" y="303968"/>
                  <a:pt x="2984789" y="307090"/>
                  <a:pt x="2987779" y="309465"/>
                </a:cubicBezTo>
                <a:cubicBezTo>
                  <a:pt x="2990769" y="311839"/>
                  <a:pt x="2994580" y="313026"/>
                  <a:pt x="2999211" y="313026"/>
                </a:cubicBezTo>
                <a:cubicBezTo>
                  <a:pt x="3003843" y="313026"/>
                  <a:pt x="3007654" y="311839"/>
                  <a:pt x="3010644" y="309465"/>
                </a:cubicBezTo>
                <a:cubicBezTo>
                  <a:pt x="3013635" y="307090"/>
                  <a:pt x="3015848" y="303968"/>
                  <a:pt x="3017284" y="300099"/>
                </a:cubicBezTo>
                <a:cubicBezTo>
                  <a:pt x="3018721" y="296229"/>
                  <a:pt x="3019439" y="292037"/>
                  <a:pt x="3019439" y="287523"/>
                </a:cubicBezTo>
                <a:cubicBezTo>
                  <a:pt x="3019439" y="283008"/>
                  <a:pt x="3018721" y="278801"/>
                  <a:pt x="3017284" y="274903"/>
                </a:cubicBezTo>
                <a:cubicBezTo>
                  <a:pt x="3015848" y="271004"/>
                  <a:pt x="3013635" y="267852"/>
                  <a:pt x="3010644" y="265449"/>
                </a:cubicBezTo>
                <a:cubicBezTo>
                  <a:pt x="3007654" y="263045"/>
                  <a:pt x="3003843" y="261843"/>
                  <a:pt x="2999211" y="261843"/>
                </a:cubicBezTo>
                <a:close/>
                <a:moveTo>
                  <a:pt x="2599161" y="261843"/>
                </a:moveTo>
                <a:cubicBezTo>
                  <a:pt x="2594530" y="261843"/>
                  <a:pt x="2590719" y="263045"/>
                  <a:pt x="2587729" y="265449"/>
                </a:cubicBezTo>
                <a:cubicBezTo>
                  <a:pt x="2584739" y="267852"/>
                  <a:pt x="2582525" y="271004"/>
                  <a:pt x="2581089" y="274903"/>
                </a:cubicBezTo>
                <a:cubicBezTo>
                  <a:pt x="2579653" y="278801"/>
                  <a:pt x="2578934" y="283008"/>
                  <a:pt x="2578934" y="287523"/>
                </a:cubicBezTo>
                <a:cubicBezTo>
                  <a:pt x="2578934" y="292037"/>
                  <a:pt x="2579653" y="296229"/>
                  <a:pt x="2581089" y="300099"/>
                </a:cubicBezTo>
                <a:cubicBezTo>
                  <a:pt x="2582525" y="303968"/>
                  <a:pt x="2584739" y="307090"/>
                  <a:pt x="2587729" y="309465"/>
                </a:cubicBezTo>
                <a:cubicBezTo>
                  <a:pt x="2590719" y="311839"/>
                  <a:pt x="2594530" y="313026"/>
                  <a:pt x="2599161" y="313026"/>
                </a:cubicBezTo>
                <a:cubicBezTo>
                  <a:pt x="2603793" y="313026"/>
                  <a:pt x="2607604" y="311839"/>
                  <a:pt x="2610594" y="309465"/>
                </a:cubicBezTo>
                <a:cubicBezTo>
                  <a:pt x="2613584" y="307090"/>
                  <a:pt x="2615797" y="303968"/>
                  <a:pt x="2617234" y="300099"/>
                </a:cubicBezTo>
                <a:cubicBezTo>
                  <a:pt x="2618671" y="296229"/>
                  <a:pt x="2619389" y="292037"/>
                  <a:pt x="2619389" y="287523"/>
                </a:cubicBezTo>
                <a:cubicBezTo>
                  <a:pt x="2619389" y="283008"/>
                  <a:pt x="2618671" y="278801"/>
                  <a:pt x="2617234" y="274903"/>
                </a:cubicBezTo>
                <a:cubicBezTo>
                  <a:pt x="2615797" y="271004"/>
                  <a:pt x="2613584" y="267852"/>
                  <a:pt x="2610594" y="265449"/>
                </a:cubicBezTo>
                <a:cubicBezTo>
                  <a:pt x="2607604" y="263045"/>
                  <a:pt x="2603793" y="261843"/>
                  <a:pt x="2599161" y="261843"/>
                </a:cubicBezTo>
                <a:close/>
                <a:moveTo>
                  <a:pt x="2382197" y="261843"/>
                </a:moveTo>
                <a:cubicBezTo>
                  <a:pt x="2377976" y="261843"/>
                  <a:pt x="2374429" y="262906"/>
                  <a:pt x="2371556" y="265031"/>
                </a:cubicBezTo>
                <a:cubicBezTo>
                  <a:pt x="2368683" y="267156"/>
                  <a:pt x="2366514" y="270117"/>
                  <a:pt x="2365048" y="273913"/>
                </a:cubicBezTo>
                <a:cubicBezTo>
                  <a:pt x="2363582" y="277709"/>
                  <a:pt x="2362849" y="282129"/>
                  <a:pt x="2362849" y="287171"/>
                </a:cubicBezTo>
                <a:cubicBezTo>
                  <a:pt x="2362849" y="292272"/>
                  <a:pt x="2363597" y="296764"/>
                  <a:pt x="2365092" y="300648"/>
                </a:cubicBezTo>
                <a:cubicBezTo>
                  <a:pt x="2366587" y="304532"/>
                  <a:pt x="2368771" y="307566"/>
                  <a:pt x="2371644" y="309750"/>
                </a:cubicBezTo>
                <a:cubicBezTo>
                  <a:pt x="2374517" y="311934"/>
                  <a:pt x="2378034" y="313026"/>
                  <a:pt x="2382197" y="313026"/>
                </a:cubicBezTo>
                <a:cubicBezTo>
                  <a:pt x="2386536" y="313026"/>
                  <a:pt x="2390163" y="311876"/>
                  <a:pt x="2393080" y="309574"/>
                </a:cubicBezTo>
                <a:cubicBezTo>
                  <a:pt x="2395997" y="307273"/>
                  <a:pt x="2398195" y="304166"/>
                  <a:pt x="2399676" y="300252"/>
                </a:cubicBezTo>
                <a:cubicBezTo>
                  <a:pt x="2401157" y="296339"/>
                  <a:pt x="2401897" y="291978"/>
                  <a:pt x="2401897" y="287171"/>
                </a:cubicBezTo>
                <a:cubicBezTo>
                  <a:pt x="2401897" y="282422"/>
                  <a:pt x="2401171" y="278135"/>
                  <a:pt x="2399720" y="274309"/>
                </a:cubicBezTo>
                <a:cubicBezTo>
                  <a:pt x="2398269" y="270483"/>
                  <a:pt x="2396085" y="267449"/>
                  <a:pt x="2393168" y="265207"/>
                </a:cubicBezTo>
                <a:cubicBezTo>
                  <a:pt x="2390251" y="262964"/>
                  <a:pt x="2386594" y="261843"/>
                  <a:pt x="2382197" y="261843"/>
                </a:cubicBezTo>
                <a:close/>
                <a:moveTo>
                  <a:pt x="2227687" y="261843"/>
                </a:moveTo>
                <a:cubicBezTo>
                  <a:pt x="2223055" y="261843"/>
                  <a:pt x="2219244" y="263045"/>
                  <a:pt x="2216254" y="265449"/>
                </a:cubicBezTo>
                <a:cubicBezTo>
                  <a:pt x="2213264" y="267852"/>
                  <a:pt x="2211051" y="271004"/>
                  <a:pt x="2209614" y="274903"/>
                </a:cubicBezTo>
                <a:cubicBezTo>
                  <a:pt x="2208177" y="278801"/>
                  <a:pt x="2207459" y="283008"/>
                  <a:pt x="2207459" y="287523"/>
                </a:cubicBezTo>
                <a:cubicBezTo>
                  <a:pt x="2207459" y="292037"/>
                  <a:pt x="2208177" y="296229"/>
                  <a:pt x="2209614" y="300099"/>
                </a:cubicBezTo>
                <a:cubicBezTo>
                  <a:pt x="2211051" y="303968"/>
                  <a:pt x="2213264" y="307090"/>
                  <a:pt x="2216254" y="309465"/>
                </a:cubicBezTo>
                <a:cubicBezTo>
                  <a:pt x="2219244" y="311839"/>
                  <a:pt x="2223055" y="313026"/>
                  <a:pt x="2227687" y="313026"/>
                </a:cubicBezTo>
                <a:cubicBezTo>
                  <a:pt x="2232318" y="313026"/>
                  <a:pt x="2236129" y="311839"/>
                  <a:pt x="2239119" y="309465"/>
                </a:cubicBezTo>
                <a:cubicBezTo>
                  <a:pt x="2242109" y="307090"/>
                  <a:pt x="2244323" y="303968"/>
                  <a:pt x="2245759" y="300099"/>
                </a:cubicBezTo>
                <a:cubicBezTo>
                  <a:pt x="2247195" y="296229"/>
                  <a:pt x="2247913" y="292037"/>
                  <a:pt x="2247913" y="287523"/>
                </a:cubicBezTo>
                <a:cubicBezTo>
                  <a:pt x="2247913" y="283008"/>
                  <a:pt x="2247195" y="278801"/>
                  <a:pt x="2245759" y="274903"/>
                </a:cubicBezTo>
                <a:cubicBezTo>
                  <a:pt x="2244323" y="271004"/>
                  <a:pt x="2242109" y="267852"/>
                  <a:pt x="2239119" y="265449"/>
                </a:cubicBezTo>
                <a:cubicBezTo>
                  <a:pt x="2236129" y="263045"/>
                  <a:pt x="2232318" y="261843"/>
                  <a:pt x="2227687" y="261843"/>
                </a:cubicBezTo>
                <a:close/>
                <a:moveTo>
                  <a:pt x="2027661" y="261843"/>
                </a:moveTo>
                <a:cubicBezTo>
                  <a:pt x="2023030" y="261843"/>
                  <a:pt x="2019219" y="263045"/>
                  <a:pt x="2016229" y="265449"/>
                </a:cubicBezTo>
                <a:cubicBezTo>
                  <a:pt x="2013239" y="267852"/>
                  <a:pt x="2011025" y="271004"/>
                  <a:pt x="2009589" y="274903"/>
                </a:cubicBezTo>
                <a:cubicBezTo>
                  <a:pt x="2008153" y="278801"/>
                  <a:pt x="2007434" y="283008"/>
                  <a:pt x="2007434" y="287523"/>
                </a:cubicBezTo>
                <a:cubicBezTo>
                  <a:pt x="2007434" y="292037"/>
                  <a:pt x="2008153" y="296229"/>
                  <a:pt x="2009589" y="300099"/>
                </a:cubicBezTo>
                <a:cubicBezTo>
                  <a:pt x="2011025" y="303968"/>
                  <a:pt x="2013239" y="307090"/>
                  <a:pt x="2016229" y="309465"/>
                </a:cubicBezTo>
                <a:cubicBezTo>
                  <a:pt x="2019219" y="311839"/>
                  <a:pt x="2023030" y="313026"/>
                  <a:pt x="2027661" y="313026"/>
                </a:cubicBezTo>
                <a:cubicBezTo>
                  <a:pt x="2032293" y="313026"/>
                  <a:pt x="2036104" y="311839"/>
                  <a:pt x="2039094" y="309465"/>
                </a:cubicBezTo>
                <a:cubicBezTo>
                  <a:pt x="2042084" y="307090"/>
                  <a:pt x="2044297" y="303968"/>
                  <a:pt x="2045734" y="300099"/>
                </a:cubicBezTo>
                <a:cubicBezTo>
                  <a:pt x="2047171" y="296229"/>
                  <a:pt x="2047889" y="292037"/>
                  <a:pt x="2047889" y="287523"/>
                </a:cubicBezTo>
                <a:cubicBezTo>
                  <a:pt x="2047889" y="283008"/>
                  <a:pt x="2047171" y="278801"/>
                  <a:pt x="2045734" y="274903"/>
                </a:cubicBezTo>
                <a:cubicBezTo>
                  <a:pt x="2044297" y="271004"/>
                  <a:pt x="2042084" y="267852"/>
                  <a:pt x="2039094" y="265449"/>
                </a:cubicBezTo>
                <a:cubicBezTo>
                  <a:pt x="2036104" y="263045"/>
                  <a:pt x="2032293" y="261843"/>
                  <a:pt x="2027661" y="261843"/>
                </a:cubicBezTo>
                <a:close/>
                <a:moveTo>
                  <a:pt x="1810697" y="261843"/>
                </a:moveTo>
                <a:cubicBezTo>
                  <a:pt x="1806476" y="261843"/>
                  <a:pt x="1802929" y="262906"/>
                  <a:pt x="1800056" y="265031"/>
                </a:cubicBezTo>
                <a:cubicBezTo>
                  <a:pt x="1797183" y="267156"/>
                  <a:pt x="1795014" y="270117"/>
                  <a:pt x="1793548" y="273913"/>
                </a:cubicBezTo>
                <a:cubicBezTo>
                  <a:pt x="1792082" y="277709"/>
                  <a:pt x="1791349" y="282129"/>
                  <a:pt x="1791349" y="287171"/>
                </a:cubicBezTo>
                <a:cubicBezTo>
                  <a:pt x="1791349" y="292272"/>
                  <a:pt x="1792097" y="296764"/>
                  <a:pt x="1793592" y="300648"/>
                </a:cubicBezTo>
                <a:cubicBezTo>
                  <a:pt x="1795087" y="304532"/>
                  <a:pt x="1797271" y="307566"/>
                  <a:pt x="1800144" y="309750"/>
                </a:cubicBezTo>
                <a:cubicBezTo>
                  <a:pt x="1803017" y="311934"/>
                  <a:pt x="1806535" y="313026"/>
                  <a:pt x="1810697" y="313026"/>
                </a:cubicBezTo>
                <a:cubicBezTo>
                  <a:pt x="1815036" y="313026"/>
                  <a:pt x="1818663" y="311876"/>
                  <a:pt x="1821580" y="309574"/>
                </a:cubicBezTo>
                <a:cubicBezTo>
                  <a:pt x="1824497" y="307273"/>
                  <a:pt x="1826696" y="304166"/>
                  <a:pt x="1828176" y="300252"/>
                </a:cubicBezTo>
                <a:cubicBezTo>
                  <a:pt x="1829656" y="296339"/>
                  <a:pt x="1830397" y="291978"/>
                  <a:pt x="1830397" y="287171"/>
                </a:cubicBezTo>
                <a:cubicBezTo>
                  <a:pt x="1830397" y="282422"/>
                  <a:pt x="1829671" y="278135"/>
                  <a:pt x="1828220" y="274309"/>
                </a:cubicBezTo>
                <a:cubicBezTo>
                  <a:pt x="1826769" y="270483"/>
                  <a:pt x="1824585" y="267449"/>
                  <a:pt x="1821668" y="265207"/>
                </a:cubicBezTo>
                <a:cubicBezTo>
                  <a:pt x="1818751" y="262964"/>
                  <a:pt x="1815094" y="261843"/>
                  <a:pt x="1810697" y="261843"/>
                </a:cubicBezTo>
                <a:close/>
                <a:moveTo>
                  <a:pt x="1732211" y="261843"/>
                </a:moveTo>
                <a:cubicBezTo>
                  <a:pt x="1728077" y="261843"/>
                  <a:pt x="1724508" y="262862"/>
                  <a:pt x="1721503" y="264899"/>
                </a:cubicBezTo>
                <a:cubicBezTo>
                  <a:pt x="1718499" y="266936"/>
                  <a:pt x="1716190" y="269582"/>
                  <a:pt x="1714578" y="272836"/>
                </a:cubicBezTo>
                <a:lnTo>
                  <a:pt x="1712525" y="281718"/>
                </a:lnTo>
                <a:lnTo>
                  <a:pt x="1750679" y="281718"/>
                </a:lnTo>
                <a:cubicBezTo>
                  <a:pt x="1750679" y="277907"/>
                  <a:pt x="1749924" y="274507"/>
                  <a:pt x="1748414" y="271517"/>
                </a:cubicBezTo>
                <a:cubicBezTo>
                  <a:pt x="1746905" y="268527"/>
                  <a:pt x="1744765" y="266167"/>
                  <a:pt x="1741994" y="264437"/>
                </a:cubicBezTo>
                <a:cubicBezTo>
                  <a:pt x="1739224" y="262708"/>
                  <a:pt x="1735963" y="261843"/>
                  <a:pt x="1732211" y="261843"/>
                </a:cubicBezTo>
                <a:close/>
                <a:moveTo>
                  <a:pt x="1343972" y="261843"/>
                </a:moveTo>
                <a:cubicBezTo>
                  <a:pt x="1339751" y="261843"/>
                  <a:pt x="1336204" y="262906"/>
                  <a:pt x="1333331" y="265031"/>
                </a:cubicBezTo>
                <a:cubicBezTo>
                  <a:pt x="1330458" y="267156"/>
                  <a:pt x="1328289" y="270117"/>
                  <a:pt x="1326823" y="273913"/>
                </a:cubicBezTo>
                <a:cubicBezTo>
                  <a:pt x="1325357" y="277709"/>
                  <a:pt x="1324625" y="282129"/>
                  <a:pt x="1324625" y="287171"/>
                </a:cubicBezTo>
                <a:cubicBezTo>
                  <a:pt x="1324625" y="292272"/>
                  <a:pt x="1325372" y="296764"/>
                  <a:pt x="1326867" y="300648"/>
                </a:cubicBezTo>
                <a:cubicBezTo>
                  <a:pt x="1328362" y="304532"/>
                  <a:pt x="1330546" y="307566"/>
                  <a:pt x="1333419" y="309750"/>
                </a:cubicBezTo>
                <a:cubicBezTo>
                  <a:pt x="1336292" y="311934"/>
                  <a:pt x="1339809" y="313026"/>
                  <a:pt x="1343972" y="313026"/>
                </a:cubicBezTo>
                <a:cubicBezTo>
                  <a:pt x="1348311" y="313026"/>
                  <a:pt x="1351938" y="311876"/>
                  <a:pt x="1354855" y="309574"/>
                </a:cubicBezTo>
                <a:cubicBezTo>
                  <a:pt x="1357772" y="307273"/>
                  <a:pt x="1359971" y="304166"/>
                  <a:pt x="1361451" y="300252"/>
                </a:cubicBezTo>
                <a:cubicBezTo>
                  <a:pt x="1362931" y="296339"/>
                  <a:pt x="1363671" y="291978"/>
                  <a:pt x="1363671" y="287171"/>
                </a:cubicBezTo>
                <a:cubicBezTo>
                  <a:pt x="1363671" y="282422"/>
                  <a:pt x="1362946" y="278135"/>
                  <a:pt x="1361495" y="274309"/>
                </a:cubicBezTo>
                <a:cubicBezTo>
                  <a:pt x="1360044" y="270483"/>
                  <a:pt x="1357860" y="267449"/>
                  <a:pt x="1354943" y="265207"/>
                </a:cubicBezTo>
                <a:cubicBezTo>
                  <a:pt x="1352026" y="262964"/>
                  <a:pt x="1348369" y="261843"/>
                  <a:pt x="1343972" y="261843"/>
                </a:cubicBezTo>
                <a:close/>
                <a:moveTo>
                  <a:pt x="1122611" y="261843"/>
                </a:moveTo>
                <a:cubicBezTo>
                  <a:pt x="1118477" y="261843"/>
                  <a:pt x="1114908" y="262862"/>
                  <a:pt x="1111904" y="264899"/>
                </a:cubicBezTo>
                <a:cubicBezTo>
                  <a:pt x="1108899" y="266936"/>
                  <a:pt x="1106590" y="269582"/>
                  <a:pt x="1104978" y="272836"/>
                </a:cubicBezTo>
                <a:lnTo>
                  <a:pt x="1102925" y="281718"/>
                </a:lnTo>
                <a:lnTo>
                  <a:pt x="1141079" y="281718"/>
                </a:lnTo>
                <a:cubicBezTo>
                  <a:pt x="1141079" y="277907"/>
                  <a:pt x="1140324" y="274507"/>
                  <a:pt x="1138814" y="271517"/>
                </a:cubicBezTo>
                <a:cubicBezTo>
                  <a:pt x="1137305" y="268527"/>
                  <a:pt x="1135165" y="266167"/>
                  <a:pt x="1132394" y="264437"/>
                </a:cubicBezTo>
                <a:cubicBezTo>
                  <a:pt x="1129624" y="262708"/>
                  <a:pt x="1126363" y="261843"/>
                  <a:pt x="1122611" y="261843"/>
                </a:cubicBezTo>
                <a:close/>
                <a:moveTo>
                  <a:pt x="696272" y="261843"/>
                </a:moveTo>
                <a:cubicBezTo>
                  <a:pt x="692051" y="261843"/>
                  <a:pt x="688504" y="262906"/>
                  <a:pt x="685631" y="265031"/>
                </a:cubicBezTo>
                <a:cubicBezTo>
                  <a:pt x="682758" y="267156"/>
                  <a:pt x="680589" y="270117"/>
                  <a:pt x="679123" y="273913"/>
                </a:cubicBezTo>
                <a:cubicBezTo>
                  <a:pt x="677658" y="277709"/>
                  <a:pt x="676925" y="282129"/>
                  <a:pt x="676925" y="287171"/>
                </a:cubicBezTo>
                <a:cubicBezTo>
                  <a:pt x="676925" y="292272"/>
                  <a:pt x="677672" y="296764"/>
                  <a:pt x="679167" y="300648"/>
                </a:cubicBezTo>
                <a:cubicBezTo>
                  <a:pt x="680662" y="304532"/>
                  <a:pt x="682846" y="307566"/>
                  <a:pt x="685719" y="309750"/>
                </a:cubicBezTo>
                <a:cubicBezTo>
                  <a:pt x="688592" y="311934"/>
                  <a:pt x="692110" y="313026"/>
                  <a:pt x="696272" y="313026"/>
                </a:cubicBezTo>
                <a:cubicBezTo>
                  <a:pt x="700611" y="313026"/>
                  <a:pt x="704239" y="311876"/>
                  <a:pt x="707155" y="309574"/>
                </a:cubicBezTo>
                <a:cubicBezTo>
                  <a:pt x="710072" y="307273"/>
                  <a:pt x="712271" y="304166"/>
                  <a:pt x="713751" y="300252"/>
                </a:cubicBezTo>
                <a:cubicBezTo>
                  <a:pt x="715232" y="296339"/>
                  <a:pt x="715972" y="291978"/>
                  <a:pt x="715972" y="287171"/>
                </a:cubicBezTo>
                <a:cubicBezTo>
                  <a:pt x="715972" y="282422"/>
                  <a:pt x="715246" y="278135"/>
                  <a:pt x="713795" y="274309"/>
                </a:cubicBezTo>
                <a:cubicBezTo>
                  <a:pt x="712344" y="270483"/>
                  <a:pt x="710160" y="267449"/>
                  <a:pt x="707243" y="265207"/>
                </a:cubicBezTo>
                <a:cubicBezTo>
                  <a:pt x="704327" y="262964"/>
                  <a:pt x="700670" y="261843"/>
                  <a:pt x="696272" y="261843"/>
                </a:cubicBezTo>
                <a:close/>
                <a:moveTo>
                  <a:pt x="617786" y="261843"/>
                </a:moveTo>
                <a:cubicBezTo>
                  <a:pt x="613652" y="261843"/>
                  <a:pt x="610083" y="262862"/>
                  <a:pt x="607079" y="264899"/>
                </a:cubicBezTo>
                <a:cubicBezTo>
                  <a:pt x="604074" y="266936"/>
                  <a:pt x="601765" y="269582"/>
                  <a:pt x="600153" y="272836"/>
                </a:cubicBezTo>
                <a:lnTo>
                  <a:pt x="598100" y="281718"/>
                </a:lnTo>
                <a:lnTo>
                  <a:pt x="636254" y="281718"/>
                </a:lnTo>
                <a:cubicBezTo>
                  <a:pt x="636254" y="277907"/>
                  <a:pt x="635499" y="274507"/>
                  <a:pt x="633989" y="271517"/>
                </a:cubicBezTo>
                <a:cubicBezTo>
                  <a:pt x="632480" y="268527"/>
                  <a:pt x="630340" y="266167"/>
                  <a:pt x="627570" y="264437"/>
                </a:cubicBezTo>
                <a:cubicBezTo>
                  <a:pt x="624799" y="262708"/>
                  <a:pt x="621538" y="261843"/>
                  <a:pt x="617786" y="261843"/>
                </a:cubicBezTo>
                <a:close/>
                <a:moveTo>
                  <a:pt x="465386" y="261843"/>
                </a:moveTo>
                <a:cubicBezTo>
                  <a:pt x="461252" y="261843"/>
                  <a:pt x="457683" y="262862"/>
                  <a:pt x="454679" y="264899"/>
                </a:cubicBezTo>
                <a:cubicBezTo>
                  <a:pt x="451674" y="266936"/>
                  <a:pt x="449365" y="269582"/>
                  <a:pt x="447753" y="272836"/>
                </a:cubicBezTo>
                <a:lnTo>
                  <a:pt x="445700" y="281718"/>
                </a:lnTo>
                <a:lnTo>
                  <a:pt x="483854" y="281718"/>
                </a:lnTo>
                <a:cubicBezTo>
                  <a:pt x="483854" y="277907"/>
                  <a:pt x="483099" y="274507"/>
                  <a:pt x="481589" y="271517"/>
                </a:cubicBezTo>
                <a:cubicBezTo>
                  <a:pt x="480080" y="268527"/>
                  <a:pt x="477940" y="266167"/>
                  <a:pt x="475170" y="264437"/>
                </a:cubicBezTo>
                <a:cubicBezTo>
                  <a:pt x="472399" y="262708"/>
                  <a:pt x="469138" y="261843"/>
                  <a:pt x="465386" y="261843"/>
                </a:cubicBezTo>
                <a:close/>
                <a:moveTo>
                  <a:pt x="3714723" y="253400"/>
                </a:moveTo>
                <a:lnTo>
                  <a:pt x="3725100" y="253400"/>
                </a:lnTo>
                <a:lnTo>
                  <a:pt x="3725100" y="305639"/>
                </a:lnTo>
                <a:lnTo>
                  <a:pt x="3757639" y="253400"/>
                </a:lnTo>
                <a:lnTo>
                  <a:pt x="3769600" y="253400"/>
                </a:lnTo>
                <a:lnTo>
                  <a:pt x="3769600" y="320941"/>
                </a:lnTo>
                <a:lnTo>
                  <a:pt x="3759222" y="320941"/>
                </a:lnTo>
                <a:lnTo>
                  <a:pt x="3759222" y="268703"/>
                </a:lnTo>
                <a:lnTo>
                  <a:pt x="3726859" y="320941"/>
                </a:lnTo>
                <a:lnTo>
                  <a:pt x="3714723" y="320941"/>
                </a:lnTo>
                <a:close/>
                <a:moveTo>
                  <a:pt x="3638523" y="253400"/>
                </a:moveTo>
                <a:lnTo>
                  <a:pt x="3648900" y="253400"/>
                </a:lnTo>
                <a:lnTo>
                  <a:pt x="3648900" y="305639"/>
                </a:lnTo>
                <a:lnTo>
                  <a:pt x="3681439" y="253400"/>
                </a:lnTo>
                <a:lnTo>
                  <a:pt x="3693400" y="253400"/>
                </a:lnTo>
                <a:lnTo>
                  <a:pt x="3693400" y="320941"/>
                </a:lnTo>
                <a:lnTo>
                  <a:pt x="3683023" y="320941"/>
                </a:lnTo>
                <a:lnTo>
                  <a:pt x="3683023" y="268703"/>
                </a:lnTo>
                <a:lnTo>
                  <a:pt x="3650659" y="320941"/>
                </a:lnTo>
                <a:lnTo>
                  <a:pt x="3638523" y="320941"/>
                </a:lnTo>
                <a:close/>
                <a:moveTo>
                  <a:pt x="3562323" y="253400"/>
                </a:moveTo>
                <a:lnTo>
                  <a:pt x="3572700" y="253400"/>
                </a:lnTo>
                <a:lnTo>
                  <a:pt x="3572700" y="311267"/>
                </a:lnTo>
                <a:lnTo>
                  <a:pt x="3605064" y="311267"/>
                </a:lnTo>
                <a:lnTo>
                  <a:pt x="3605064" y="253400"/>
                </a:lnTo>
                <a:lnTo>
                  <a:pt x="3615441" y="253400"/>
                </a:lnTo>
                <a:lnTo>
                  <a:pt x="3615441" y="311267"/>
                </a:lnTo>
                <a:lnTo>
                  <a:pt x="3625819" y="311267"/>
                </a:lnTo>
                <a:lnTo>
                  <a:pt x="3625819" y="342751"/>
                </a:lnTo>
                <a:lnTo>
                  <a:pt x="3615441" y="342751"/>
                </a:lnTo>
                <a:lnTo>
                  <a:pt x="3615441" y="320941"/>
                </a:lnTo>
                <a:lnTo>
                  <a:pt x="3562323" y="320941"/>
                </a:lnTo>
                <a:close/>
                <a:moveTo>
                  <a:pt x="3425103" y="253400"/>
                </a:moveTo>
                <a:lnTo>
                  <a:pt x="3479981" y="253400"/>
                </a:lnTo>
                <a:lnTo>
                  <a:pt x="3479981" y="263074"/>
                </a:lnTo>
                <a:lnTo>
                  <a:pt x="3457818" y="263074"/>
                </a:lnTo>
                <a:lnTo>
                  <a:pt x="3457818" y="320941"/>
                </a:lnTo>
                <a:lnTo>
                  <a:pt x="3447441" y="320941"/>
                </a:lnTo>
                <a:lnTo>
                  <a:pt x="3447441" y="263074"/>
                </a:lnTo>
                <a:lnTo>
                  <a:pt x="3425103" y="263074"/>
                </a:lnTo>
                <a:close/>
                <a:moveTo>
                  <a:pt x="3352773" y="253400"/>
                </a:moveTo>
                <a:lnTo>
                  <a:pt x="3363150" y="253400"/>
                </a:lnTo>
                <a:lnTo>
                  <a:pt x="3363150" y="282422"/>
                </a:lnTo>
                <a:lnTo>
                  <a:pt x="3395514" y="282422"/>
                </a:lnTo>
                <a:lnTo>
                  <a:pt x="3395514" y="253400"/>
                </a:lnTo>
                <a:lnTo>
                  <a:pt x="3405891" y="253400"/>
                </a:lnTo>
                <a:lnTo>
                  <a:pt x="3405891" y="320941"/>
                </a:lnTo>
                <a:lnTo>
                  <a:pt x="3395514" y="320941"/>
                </a:lnTo>
                <a:lnTo>
                  <a:pt x="3395514" y="292096"/>
                </a:lnTo>
                <a:lnTo>
                  <a:pt x="3363150" y="292096"/>
                </a:lnTo>
                <a:lnTo>
                  <a:pt x="3363150" y="320941"/>
                </a:lnTo>
                <a:lnTo>
                  <a:pt x="3352773" y="320941"/>
                </a:lnTo>
                <a:close/>
                <a:moveTo>
                  <a:pt x="3181323" y="253400"/>
                </a:moveTo>
                <a:lnTo>
                  <a:pt x="3185369" y="253400"/>
                </a:lnTo>
                <a:lnTo>
                  <a:pt x="3191700" y="253400"/>
                </a:lnTo>
                <a:lnTo>
                  <a:pt x="3195042" y="253400"/>
                </a:lnTo>
                <a:lnTo>
                  <a:pt x="3218259" y="306870"/>
                </a:lnTo>
                <a:lnTo>
                  <a:pt x="3241828" y="253400"/>
                </a:lnTo>
                <a:lnTo>
                  <a:pt x="3244818" y="253400"/>
                </a:lnTo>
                <a:lnTo>
                  <a:pt x="3251678" y="253400"/>
                </a:lnTo>
                <a:lnTo>
                  <a:pt x="3255196" y="253400"/>
                </a:lnTo>
                <a:lnTo>
                  <a:pt x="3255196" y="320941"/>
                </a:lnTo>
                <a:lnTo>
                  <a:pt x="3244818" y="320941"/>
                </a:lnTo>
                <a:lnTo>
                  <a:pt x="3244818" y="269269"/>
                </a:lnTo>
                <a:lnTo>
                  <a:pt x="3222481" y="320941"/>
                </a:lnTo>
                <a:lnTo>
                  <a:pt x="3214038" y="320941"/>
                </a:lnTo>
                <a:lnTo>
                  <a:pt x="3191700" y="268317"/>
                </a:lnTo>
                <a:lnTo>
                  <a:pt x="3191700" y="320941"/>
                </a:lnTo>
                <a:lnTo>
                  <a:pt x="3181323" y="320941"/>
                </a:lnTo>
                <a:close/>
                <a:moveTo>
                  <a:pt x="3109371" y="253400"/>
                </a:moveTo>
                <a:lnTo>
                  <a:pt x="3120628" y="253400"/>
                </a:lnTo>
                <a:lnTo>
                  <a:pt x="3139273" y="307222"/>
                </a:lnTo>
                <a:lnTo>
                  <a:pt x="3139976" y="307222"/>
                </a:lnTo>
                <a:lnTo>
                  <a:pt x="3158620" y="253400"/>
                </a:lnTo>
                <a:lnTo>
                  <a:pt x="3169965" y="253576"/>
                </a:lnTo>
                <a:lnTo>
                  <a:pt x="3141207" y="330791"/>
                </a:lnTo>
                <a:cubicBezTo>
                  <a:pt x="3139917" y="334221"/>
                  <a:pt x="3138320" y="337072"/>
                  <a:pt x="3136414" y="339343"/>
                </a:cubicBezTo>
                <a:cubicBezTo>
                  <a:pt x="3134509" y="341615"/>
                  <a:pt x="3132303" y="343308"/>
                  <a:pt x="3129796" y="344422"/>
                </a:cubicBezTo>
                <a:cubicBezTo>
                  <a:pt x="3127290" y="345536"/>
                  <a:pt x="3124469" y="346093"/>
                  <a:pt x="3121332" y="346093"/>
                </a:cubicBezTo>
                <a:cubicBezTo>
                  <a:pt x="3119573" y="346093"/>
                  <a:pt x="3118005" y="345954"/>
                  <a:pt x="3116627" y="345675"/>
                </a:cubicBezTo>
                <a:cubicBezTo>
                  <a:pt x="3115249" y="345397"/>
                  <a:pt x="3114296" y="345126"/>
                  <a:pt x="3113769" y="344862"/>
                </a:cubicBezTo>
                <a:lnTo>
                  <a:pt x="3116407" y="335716"/>
                </a:lnTo>
                <a:cubicBezTo>
                  <a:pt x="3120189" y="336683"/>
                  <a:pt x="3123340" y="336661"/>
                  <a:pt x="3125861" y="335650"/>
                </a:cubicBezTo>
                <a:cubicBezTo>
                  <a:pt x="3128382" y="334639"/>
                  <a:pt x="3130566" y="331612"/>
                  <a:pt x="3132413" y="326570"/>
                </a:cubicBezTo>
                <a:lnTo>
                  <a:pt x="3134347" y="321293"/>
                </a:lnTo>
                <a:close/>
                <a:moveTo>
                  <a:pt x="3047973" y="253400"/>
                </a:moveTo>
                <a:lnTo>
                  <a:pt x="3058351" y="253400"/>
                </a:lnTo>
                <a:lnTo>
                  <a:pt x="3058351" y="282774"/>
                </a:lnTo>
                <a:lnTo>
                  <a:pt x="3065210" y="282774"/>
                </a:lnTo>
                <a:lnTo>
                  <a:pt x="3089483" y="253400"/>
                </a:lnTo>
                <a:lnTo>
                  <a:pt x="3102850" y="253400"/>
                </a:lnTo>
                <a:lnTo>
                  <a:pt x="3075587" y="285940"/>
                </a:lnTo>
                <a:lnTo>
                  <a:pt x="3103202" y="320941"/>
                </a:lnTo>
                <a:lnTo>
                  <a:pt x="3089835" y="320941"/>
                </a:lnTo>
                <a:lnTo>
                  <a:pt x="3067673" y="292447"/>
                </a:lnTo>
                <a:lnTo>
                  <a:pt x="3058351" y="292447"/>
                </a:lnTo>
                <a:lnTo>
                  <a:pt x="3058351" y="320941"/>
                </a:lnTo>
                <a:lnTo>
                  <a:pt x="3047973" y="320941"/>
                </a:lnTo>
                <a:close/>
                <a:moveTo>
                  <a:pt x="2905775" y="253400"/>
                </a:moveTo>
                <a:lnTo>
                  <a:pt x="2948691" y="253400"/>
                </a:lnTo>
                <a:lnTo>
                  <a:pt x="2948691" y="311267"/>
                </a:lnTo>
                <a:lnTo>
                  <a:pt x="2959068" y="311267"/>
                </a:lnTo>
                <a:lnTo>
                  <a:pt x="2959068" y="340289"/>
                </a:lnTo>
                <a:lnTo>
                  <a:pt x="2948691" y="340289"/>
                </a:lnTo>
                <a:lnTo>
                  <a:pt x="2948691" y="320941"/>
                </a:lnTo>
                <a:lnTo>
                  <a:pt x="2898739" y="320941"/>
                </a:lnTo>
                <a:lnTo>
                  <a:pt x="2898739" y="340289"/>
                </a:lnTo>
                <a:lnTo>
                  <a:pt x="2888361" y="340289"/>
                </a:lnTo>
                <a:lnTo>
                  <a:pt x="2888361" y="311267"/>
                </a:lnTo>
                <a:lnTo>
                  <a:pt x="2893990" y="311267"/>
                </a:lnTo>
                <a:cubicBezTo>
                  <a:pt x="2895368" y="309831"/>
                  <a:pt x="2896555" y="308277"/>
                  <a:pt x="2897552" y="306606"/>
                </a:cubicBezTo>
                <a:cubicBezTo>
                  <a:pt x="2898549" y="304935"/>
                  <a:pt x="2899421" y="302949"/>
                  <a:pt x="2900168" y="300648"/>
                </a:cubicBezTo>
                <a:cubicBezTo>
                  <a:pt x="2900915" y="298347"/>
                  <a:pt x="2901553" y="295533"/>
                  <a:pt x="2902081" y="292206"/>
                </a:cubicBezTo>
                <a:cubicBezTo>
                  <a:pt x="2902608" y="288878"/>
                  <a:pt x="2903077" y="284855"/>
                  <a:pt x="2903488" y="280135"/>
                </a:cubicBezTo>
                <a:close/>
                <a:moveTo>
                  <a:pt x="2781273" y="253400"/>
                </a:moveTo>
                <a:lnTo>
                  <a:pt x="2791650" y="253400"/>
                </a:lnTo>
                <a:lnTo>
                  <a:pt x="2791650" y="305639"/>
                </a:lnTo>
                <a:lnTo>
                  <a:pt x="2824189" y="253400"/>
                </a:lnTo>
                <a:lnTo>
                  <a:pt x="2836150" y="253400"/>
                </a:lnTo>
                <a:lnTo>
                  <a:pt x="2836150" y="320941"/>
                </a:lnTo>
                <a:lnTo>
                  <a:pt x="2825773" y="320941"/>
                </a:lnTo>
                <a:lnTo>
                  <a:pt x="2825773" y="268703"/>
                </a:lnTo>
                <a:lnTo>
                  <a:pt x="2793409" y="320941"/>
                </a:lnTo>
                <a:lnTo>
                  <a:pt x="2781273" y="320941"/>
                </a:lnTo>
                <a:close/>
                <a:moveTo>
                  <a:pt x="2714598" y="253400"/>
                </a:moveTo>
                <a:lnTo>
                  <a:pt x="2724975" y="253400"/>
                </a:lnTo>
                <a:lnTo>
                  <a:pt x="2724975" y="282774"/>
                </a:lnTo>
                <a:lnTo>
                  <a:pt x="2731835" y="282774"/>
                </a:lnTo>
                <a:lnTo>
                  <a:pt x="2756107" y="253400"/>
                </a:lnTo>
                <a:lnTo>
                  <a:pt x="2769475" y="253400"/>
                </a:lnTo>
                <a:lnTo>
                  <a:pt x="2742212" y="285940"/>
                </a:lnTo>
                <a:lnTo>
                  <a:pt x="2769827" y="320941"/>
                </a:lnTo>
                <a:lnTo>
                  <a:pt x="2756459" y="320941"/>
                </a:lnTo>
                <a:lnTo>
                  <a:pt x="2734297" y="292447"/>
                </a:lnTo>
                <a:lnTo>
                  <a:pt x="2724975" y="292447"/>
                </a:lnTo>
                <a:lnTo>
                  <a:pt x="2724975" y="320941"/>
                </a:lnTo>
                <a:lnTo>
                  <a:pt x="2714598" y="320941"/>
                </a:lnTo>
                <a:close/>
                <a:moveTo>
                  <a:pt x="2644053" y="253400"/>
                </a:moveTo>
                <a:lnTo>
                  <a:pt x="2698931" y="253400"/>
                </a:lnTo>
                <a:lnTo>
                  <a:pt x="2698931" y="263074"/>
                </a:lnTo>
                <a:lnTo>
                  <a:pt x="2676769" y="263074"/>
                </a:lnTo>
                <a:lnTo>
                  <a:pt x="2676769" y="320941"/>
                </a:lnTo>
                <a:lnTo>
                  <a:pt x="2666391" y="320941"/>
                </a:lnTo>
                <a:lnTo>
                  <a:pt x="2666391" y="263074"/>
                </a:lnTo>
                <a:lnTo>
                  <a:pt x="2644053" y="263074"/>
                </a:lnTo>
                <a:close/>
                <a:moveTo>
                  <a:pt x="2076423" y="253400"/>
                </a:moveTo>
                <a:lnTo>
                  <a:pt x="2086800" y="253400"/>
                </a:lnTo>
                <a:lnTo>
                  <a:pt x="2086800" y="305639"/>
                </a:lnTo>
                <a:lnTo>
                  <a:pt x="2119339" y="253400"/>
                </a:lnTo>
                <a:lnTo>
                  <a:pt x="2131300" y="253400"/>
                </a:lnTo>
                <a:lnTo>
                  <a:pt x="2131300" y="320941"/>
                </a:lnTo>
                <a:lnTo>
                  <a:pt x="2120923" y="320941"/>
                </a:lnTo>
                <a:lnTo>
                  <a:pt x="2120923" y="268703"/>
                </a:lnTo>
                <a:lnTo>
                  <a:pt x="2088559" y="320941"/>
                </a:lnTo>
                <a:lnTo>
                  <a:pt x="2076423" y="320941"/>
                </a:lnTo>
                <a:close/>
                <a:moveTo>
                  <a:pt x="1924023" y="253400"/>
                </a:moveTo>
                <a:lnTo>
                  <a:pt x="1934401" y="253400"/>
                </a:lnTo>
                <a:lnTo>
                  <a:pt x="1934401" y="282422"/>
                </a:lnTo>
                <a:lnTo>
                  <a:pt x="1966764" y="282422"/>
                </a:lnTo>
                <a:lnTo>
                  <a:pt x="1966764" y="253400"/>
                </a:lnTo>
                <a:lnTo>
                  <a:pt x="1977141" y="253400"/>
                </a:lnTo>
                <a:lnTo>
                  <a:pt x="1977141" y="320941"/>
                </a:lnTo>
                <a:lnTo>
                  <a:pt x="1966764" y="320941"/>
                </a:lnTo>
                <a:lnTo>
                  <a:pt x="1966764" y="292096"/>
                </a:lnTo>
                <a:lnTo>
                  <a:pt x="1934401" y="292096"/>
                </a:lnTo>
                <a:lnTo>
                  <a:pt x="1934401" y="320941"/>
                </a:lnTo>
                <a:lnTo>
                  <a:pt x="1924023" y="320941"/>
                </a:lnTo>
                <a:close/>
                <a:moveTo>
                  <a:pt x="1853479" y="253400"/>
                </a:moveTo>
                <a:lnTo>
                  <a:pt x="1908355" y="253400"/>
                </a:lnTo>
                <a:lnTo>
                  <a:pt x="1908355" y="263074"/>
                </a:lnTo>
                <a:lnTo>
                  <a:pt x="1886194" y="263074"/>
                </a:lnTo>
                <a:lnTo>
                  <a:pt x="1886194" y="320941"/>
                </a:lnTo>
                <a:lnTo>
                  <a:pt x="1875816" y="320941"/>
                </a:lnTo>
                <a:lnTo>
                  <a:pt x="1875816" y="263074"/>
                </a:lnTo>
                <a:lnTo>
                  <a:pt x="1853479" y="263074"/>
                </a:lnTo>
                <a:close/>
                <a:moveTo>
                  <a:pt x="1628748" y="253400"/>
                </a:moveTo>
                <a:lnTo>
                  <a:pt x="1681866" y="253400"/>
                </a:lnTo>
                <a:lnTo>
                  <a:pt x="1681866" y="320941"/>
                </a:lnTo>
                <a:lnTo>
                  <a:pt x="1671489" y="320941"/>
                </a:lnTo>
                <a:lnTo>
                  <a:pt x="1671489" y="263074"/>
                </a:lnTo>
                <a:lnTo>
                  <a:pt x="1639125" y="263074"/>
                </a:lnTo>
                <a:lnTo>
                  <a:pt x="1639125" y="320941"/>
                </a:lnTo>
                <a:lnTo>
                  <a:pt x="1628748" y="320941"/>
                </a:lnTo>
                <a:close/>
                <a:moveTo>
                  <a:pt x="1495398" y="253400"/>
                </a:moveTo>
                <a:lnTo>
                  <a:pt x="1505775" y="253400"/>
                </a:lnTo>
                <a:lnTo>
                  <a:pt x="1505775" y="282774"/>
                </a:lnTo>
                <a:lnTo>
                  <a:pt x="1512635" y="282774"/>
                </a:lnTo>
                <a:lnTo>
                  <a:pt x="1536907" y="253400"/>
                </a:lnTo>
                <a:lnTo>
                  <a:pt x="1550275" y="253400"/>
                </a:lnTo>
                <a:lnTo>
                  <a:pt x="1523013" y="285940"/>
                </a:lnTo>
                <a:lnTo>
                  <a:pt x="1550627" y="320941"/>
                </a:lnTo>
                <a:lnTo>
                  <a:pt x="1537259" y="320941"/>
                </a:lnTo>
                <a:lnTo>
                  <a:pt x="1515097" y="292447"/>
                </a:lnTo>
                <a:lnTo>
                  <a:pt x="1505775" y="292447"/>
                </a:lnTo>
                <a:lnTo>
                  <a:pt x="1505775" y="320941"/>
                </a:lnTo>
                <a:lnTo>
                  <a:pt x="1495398" y="320941"/>
                </a:lnTo>
                <a:close/>
                <a:moveTo>
                  <a:pt x="1243879" y="253400"/>
                </a:moveTo>
                <a:lnTo>
                  <a:pt x="1298755" y="253400"/>
                </a:lnTo>
                <a:lnTo>
                  <a:pt x="1298755" y="263074"/>
                </a:lnTo>
                <a:lnTo>
                  <a:pt x="1276594" y="263074"/>
                </a:lnTo>
                <a:lnTo>
                  <a:pt x="1276594" y="320941"/>
                </a:lnTo>
                <a:lnTo>
                  <a:pt x="1266216" y="320941"/>
                </a:lnTo>
                <a:lnTo>
                  <a:pt x="1266216" y="263074"/>
                </a:lnTo>
                <a:lnTo>
                  <a:pt x="1243879" y="263074"/>
                </a:lnTo>
                <a:close/>
                <a:moveTo>
                  <a:pt x="1171548" y="253400"/>
                </a:moveTo>
                <a:lnTo>
                  <a:pt x="1181926" y="253400"/>
                </a:lnTo>
                <a:lnTo>
                  <a:pt x="1181926" y="282422"/>
                </a:lnTo>
                <a:lnTo>
                  <a:pt x="1214289" y="282422"/>
                </a:lnTo>
                <a:lnTo>
                  <a:pt x="1214289" y="253400"/>
                </a:lnTo>
                <a:lnTo>
                  <a:pt x="1224666" y="253400"/>
                </a:lnTo>
                <a:lnTo>
                  <a:pt x="1224666" y="320941"/>
                </a:lnTo>
                <a:lnTo>
                  <a:pt x="1214289" y="320941"/>
                </a:lnTo>
                <a:lnTo>
                  <a:pt x="1214289" y="292096"/>
                </a:lnTo>
                <a:lnTo>
                  <a:pt x="1181926" y="292096"/>
                </a:lnTo>
                <a:lnTo>
                  <a:pt x="1181926" y="320941"/>
                </a:lnTo>
                <a:lnTo>
                  <a:pt x="1171548" y="320941"/>
                </a:lnTo>
                <a:close/>
                <a:moveTo>
                  <a:pt x="1019148" y="253400"/>
                </a:moveTo>
                <a:lnTo>
                  <a:pt x="1029526" y="253400"/>
                </a:lnTo>
                <a:lnTo>
                  <a:pt x="1029526" y="311267"/>
                </a:lnTo>
                <a:lnTo>
                  <a:pt x="1061889" y="311267"/>
                </a:lnTo>
                <a:lnTo>
                  <a:pt x="1061889" y="253400"/>
                </a:lnTo>
                <a:lnTo>
                  <a:pt x="1072266" y="253400"/>
                </a:lnTo>
                <a:lnTo>
                  <a:pt x="1072266" y="311267"/>
                </a:lnTo>
                <a:lnTo>
                  <a:pt x="1082644" y="311267"/>
                </a:lnTo>
                <a:lnTo>
                  <a:pt x="1082644" y="342751"/>
                </a:lnTo>
                <a:lnTo>
                  <a:pt x="1072266" y="342751"/>
                </a:lnTo>
                <a:lnTo>
                  <a:pt x="1072266" y="320941"/>
                </a:lnTo>
                <a:lnTo>
                  <a:pt x="1019148" y="320941"/>
                </a:lnTo>
                <a:close/>
                <a:moveTo>
                  <a:pt x="914373" y="253400"/>
                </a:moveTo>
                <a:lnTo>
                  <a:pt x="924751" y="253400"/>
                </a:lnTo>
                <a:lnTo>
                  <a:pt x="924751" y="305639"/>
                </a:lnTo>
                <a:lnTo>
                  <a:pt x="957290" y="253400"/>
                </a:lnTo>
                <a:lnTo>
                  <a:pt x="969250" y="253400"/>
                </a:lnTo>
                <a:lnTo>
                  <a:pt x="969250" y="320941"/>
                </a:lnTo>
                <a:lnTo>
                  <a:pt x="958873" y="320941"/>
                </a:lnTo>
                <a:lnTo>
                  <a:pt x="958873" y="268703"/>
                </a:lnTo>
                <a:lnTo>
                  <a:pt x="926509" y="320941"/>
                </a:lnTo>
                <a:lnTo>
                  <a:pt x="914373" y="320941"/>
                </a:lnTo>
                <a:close/>
                <a:moveTo>
                  <a:pt x="882619" y="253400"/>
                </a:moveTo>
                <a:lnTo>
                  <a:pt x="892996" y="253400"/>
                </a:lnTo>
                <a:lnTo>
                  <a:pt x="892996" y="320941"/>
                </a:lnTo>
                <a:lnTo>
                  <a:pt x="882619" y="320941"/>
                </a:lnTo>
                <a:close/>
                <a:moveTo>
                  <a:pt x="819123" y="253400"/>
                </a:moveTo>
                <a:lnTo>
                  <a:pt x="829501" y="253400"/>
                </a:lnTo>
                <a:lnTo>
                  <a:pt x="829501" y="277849"/>
                </a:lnTo>
                <a:lnTo>
                  <a:pt x="847441" y="277849"/>
                </a:lnTo>
                <a:cubicBezTo>
                  <a:pt x="855356" y="277849"/>
                  <a:pt x="861410" y="279857"/>
                  <a:pt x="865602" y="283873"/>
                </a:cubicBezTo>
                <a:cubicBezTo>
                  <a:pt x="869794" y="287889"/>
                  <a:pt x="871890" y="292975"/>
                  <a:pt x="871890" y="299131"/>
                </a:cubicBezTo>
                <a:cubicBezTo>
                  <a:pt x="871890" y="303177"/>
                  <a:pt x="870951" y="306848"/>
                  <a:pt x="869075" y="310146"/>
                </a:cubicBezTo>
                <a:cubicBezTo>
                  <a:pt x="867199" y="313444"/>
                  <a:pt x="864444" y="316068"/>
                  <a:pt x="860809" y="318017"/>
                </a:cubicBezTo>
                <a:cubicBezTo>
                  <a:pt x="857174" y="319967"/>
                  <a:pt x="852718" y="320941"/>
                  <a:pt x="847441" y="320941"/>
                </a:cubicBezTo>
                <a:lnTo>
                  <a:pt x="819123" y="320941"/>
                </a:lnTo>
                <a:close/>
                <a:moveTo>
                  <a:pt x="742923" y="253400"/>
                </a:moveTo>
                <a:lnTo>
                  <a:pt x="753301" y="253400"/>
                </a:lnTo>
                <a:lnTo>
                  <a:pt x="753301" y="282422"/>
                </a:lnTo>
                <a:lnTo>
                  <a:pt x="785664" y="282422"/>
                </a:lnTo>
                <a:lnTo>
                  <a:pt x="785664" y="253400"/>
                </a:lnTo>
                <a:lnTo>
                  <a:pt x="796041" y="253400"/>
                </a:lnTo>
                <a:lnTo>
                  <a:pt x="796041" y="320941"/>
                </a:lnTo>
                <a:lnTo>
                  <a:pt x="785664" y="320941"/>
                </a:lnTo>
                <a:lnTo>
                  <a:pt x="785664" y="292096"/>
                </a:lnTo>
                <a:lnTo>
                  <a:pt x="753301" y="292096"/>
                </a:lnTo>
                <a:lnTo>
                  <a:pt x="753301" y="320941"/>
                </a:lnTo>
                <a:lnTo>
                  <a:pt x="742923" y="320941"/>
                </a:lnTo>
                <a:close/>
                <a:moveTo>
                  <a:pt x="514323" y="253400"/>
                </a:moveTo>
                <a:lnTo>
                  <a:pt x="524701" y="253400"/>
                </a:lnTo>
                <a:lnTo>
                  <a:pt x="524701" y="282422"/>
                </a:lnTo>
                <a:lnTo>
                  <a:pt x="557064" y="282422"/>
                </a:lnTo>
                <a:lnTo>
                  <a:pt x="557064" y="253400"/>
                </a:lnTo>
                <a:lnTo>
                  <a:pt x="567441" y="253400"/>
                </a:lnTo>
                <a:lnTo>
                  <a:pt x="567441" y="320941"/>
                </a:lnTo>
                <a:lnTo>
                  <a:pt x="557064" y="320941"/>
                </a:lnTo>
                <a:lnTo>
                  <a:pt x="557064" y="292096"/>
                </a:lnTo>
                <a:lnTo>
                  <a:pt x="524701" y="292096"/>
                </a:lnTo>
                <a:lnTo>
                  <a:pt x="524701" y="320941"/>
                </a:lnTo>
                <a:lnTo>
                  <a:pt x="514323" y="320941"/>
                </a:lnTo>
                <a:close/>
                <a:moveTo>
                  <a:pt x="329479" y="253400"/>
                </a:moveTo>
                <a:lnTo>
                  <a:pt x="341791" y="253400"/>
                </a:lnTo>
                <a:lnTo>
                  <a:pt x="364304" y="282246"/>
                </a:lnTo>
                <a:lnTo>
                  <a:pt x="369933" y="282246"/>
                </a:lnTo>
                <a:lnTo>
                  <a:pt x="369933" y="253400"/>
                </a:lnTo>
                <a:lnTo>
                  <a:pt x="380310" y="253400"/>
                </a:lnTo>
                <a:lnTo>
                  <a:pt x="380310" y="282246"/>
                </a:lnTo>
                <a:lnTo>
                  <a:pt x="385763" y="282246"/>
                </a:lnTo>
                <a:lnTo>
                  <a:pt x="408276" y="253400"/>
                </a:lnTo>
                <a:lnTo>
                  <a:pt x="420589" y="253400"/>
                </a:lnTo>
                <a:lnTo>
                  <a:pt x="393678" y="286643"/>
                </a:lnTo>
                <a:lnTo>
                  <a:pt x="420940" y="320941"/>
                </a:lnTo>
                <a:lnTo>
                  <a:pt x="408452" y="320941"/>
                </a:lnTo>
                <a:lnTo>
                  <a:pt x="385587" y="291920"/>
                </a:lnTo>
                <a:lnTo>
                  <a:pt x="380310" y="291920"/>
                </a:lnTo>
                <a:lnTo>
                  <a:pt x="380310" y="320941"/>
                </a:lnTo>
                <a:lnTo>
                  <a:pt x="369933" y="320941"/>
                </a:lnTo>
                <a:lnTo>
                  <a:pt x="369933" y="291920"/>
                </a:lnTo>
                <a:lnTo>
                  <a:pt x="364656" y="291920"/>
                </a:lnTo>
                <a:lnTo>
                  <a:pt x="341615" y="320941"/>
                </a:lnTo>
                <a:lnTo>
                  <a:pt x="329127" y="320941"/>
                </a:lnTo>
                <a:lnTo>
                  <a:pt x="356565" y="286643"/>
                </a:lnTo>
                <a:close/>
                <a:moveTo>
                  <a:pt x="257148" y="253400"/>
                </a:moveTo>
                <a:lnTo>
                  <a:pt x="267526" y="253400"/>
                </a:lnTo>
                <a:lnTo>
                  <a:pt x="267526" y="282422"/>
                </a:lnTo>
                <a:lnTo>
                  <a:pt x="299889" y="282422"/>
                </a:lnTo>
                <a:lnTo>
                  <a:pt x="299889" y="253400"/>
                </a:lnTo>
                <a:lnTo>
                  <a:pt x="310266" y="253400"/>
                </a:lnTo>
                <a:lnTo>
                  <a:pt x="310266" y="320941"/>
                </a:lnTo>
                <a:lnTo>
                  <a:pt x="299889" y="320941"/>
                </a:lnTo>
                <a:lnTo>
                  <a:pt x="299889" y="292096"/>
                </a:lnTo>
                <a:lnTo>
                  <a:pt x="267526" y="292096"/>
                </a:lnTo>
                <a:lnTo>
                  <a:pt x="267526" y="320941"/>
                </a:lnTo>
                <a:lnTo>
                  <a:pt x="257148" y="320941"/>
                </a:lnTo>
                <a:close/>
                <a:moveTo>
                  <a:pt x="180948" y="253400"/>
                </a:moveTo>
                <a:lnTo>
                  <a:pt x="191326" y="253400"/>
                </a:lnTo>
                <a:lnTo>
                  <a:pt x="191326" y="305639"/>
                </a:lnTo>
                <a:lnTo>
                  <a:pt x="223865" y="253400"/>
                </a:lnTo>
                <a:lnTo>
                  <a:pt x="235825" y="253400"/>
                </a:lnTo>
                <a:lnTo>
                  <a:pt x="235825" y="320941"/>
                </a:lnTo>
                <a:lnTo>
                  <a:pt x="225448" y="320941"/>
                </a:lnTo>
                <a:lnTo>
                  <a:pt x="225448" y="268703"/>
                </a:lnTo>
                <a:lnTo>
                  <a:pt x="193084" y="320941"/>
                </a:lnTo>
                <a:lnTo>
                  <a:pt x="180948" y="320941"/>
                </a:lnTo>
                <a:close/>
                <a:moveTo>
                  <a:pt x="3521504" y="252521"/>
                </a:moveTo>
                <a:cubicBezTo>
                  <a:pt x="3523673" y="252521"/>
                  <a:pt x="3526172" y="252777"/>
                  <a:pt x="3529001" y="253290"/>
                </a:cubicBezTo>
                <a:cubicBezTo>
                  <a:pt x="3531829" y="253803"/>
                  <a:pt x="3534570" y="254851"/>
                  <a:pt x="3537224" y="256434"/>
                </a:cubicBezTo>
                <a:cubicBezTo>
                  <a:pt x="3539877" y="258017"/>
                  <a:pt x="3542083" y="260407"/>
                  <a:pt x="3543841" y="263602"/>
                </a:cubicBezTo>
                <a:cubicBezTo>
                  <a:pt x="3545600" y="266797"/>
                  <a:pt x="3546480" y="271077"/>
                  <a:pt x="3546480" y="276442"/>
                </a:cubicBezTo>
                <a:lnTo>
                  <a:pt x="3546480" y="320941"/>
                </a:lnTo>
                <a:lnTo>
                  <a:pt x="3536102" y="320941"/>
                </a:lnTo>
                <a:lnTo>
                  <a:pt x="3536102" y="311795"/>
                </a:lnTo>
                <a:lnTo>
                  <a:pt x="3535575" y="311795"/>
                </a:lnTo>
                <a:cubicBezTo>
                  <a:pt x="3534871" y="313261"/>
                  <a:pt x="3533698" y="314829"/>
                  <a:pt x="3532057" y="316500"/>
                </a:cubicBezTo>
                <a:cubicBezTo>
                  <a:pt x="3530415" y="318171"/>
                  <a:pt x="3528231" y="319593"/>
                  <a:pt x="3525505" y="320765"/>
                </a:cubicBezTo>
                <a:cubicBezTo>
                  <a:pt x="3522779" y="321938"/>
                  <a:pt x="3519451" y="322524"/>
                  <a:pt x="3515523" y="322524"/>
                </a:cubicBezTo>
                <a:cubicBezTo>
                  <a:pt x="3511243" y="322524"/>
                  <a:pt x="3507359" y="321711"/>
                  <a:pt x="3503871" y="320084"/>
                </a:cubicBezTo>
                <a:cubicBezTo>
                  <a:pt x="3500382" y="318457"/>
                  <a:pt x="3497612" y="316097"/>
                  <a:pt x="3495560" y="313004"/>
                </a:cubicBezTo>
                <a:cubicBezTo>
                  <a:pt x="3493508" y="309912"/>
                  <a:pt x="3492482" y="306167"/>
                  <a:pt x="3492482" y="301769"/>
                </a:cubicBezTo>
                <a:cubicBezTo>
                  <a:pt x="3492482" y="297900"/>
                  <a:pt x="3493244" y="294756"/>
                  <a:pt x="3494769" y="292337"/>
                </a:cubicBezTo>
                <a:cubicBezTo>
                  <a:pt x="3496293" y="289919"/>
                  <a:pt x="3498331" y="288021"/>
                  <a:pt x="3500881" y="286643"/>
                </a:cubicBezTo>
                <a:cubicBezTo>
                  <a:pt x="3503431" y="285265"/>
                  <a:pt x="3506253" y="284232"/>
                  <a:pt x="3509345" y="283543"/>
                </a:cubicBezTo>
                <a:cubicBezTo>
                  <a:pt x="3512438" y="282854"/>
                  <a:pt x="3515553" y="282305"/>
                  <a:pt x="3518689" y="281894"/>
                </a:cubicBezTo>
                <a:cubicBezTo>
                  <a:pt x="3522793" y="281366"/>
                  <a:pt x="3526128" y="280963"/>
                  <a:pt x="3528693" y="280685"/>
                </a:cubicBezTo>
                <a:cubicBezTo>
                  <a:pt x="3531258" y="280406"/>
                  <a:pt x="3533134" y="279930"/>
                  <a:pt x="3534321" y="279256"/>
                </a:cubicBezTo>
                <a:cubicBezTo>
                  <a:pt x="3535509" y="278582"/>
                  <a:pt x="3536102" y="277409"/>
                  <a:pt x="3536102" y="275738"/>
                </a:cubicBezTo>
                <a:lnTo>
                  <a:pt x="3536102" y="275386"/>
                </a:lnTo>
                <a:cubicBezTo>
                  <a:pt x="3536102" y="271048"/>
                  <a:pt x="3534922" y="267677"/>
                  <a:pt x="3532563" y="265273"/>
                </a:cubicBezTo>
                <a:cubicBezTo>
                  <a:pt x="3530203" y="262869"/>
                  <a:pt x="3526634" y="261667"/>
                  <a:pt x="3521855" y="261667"/>
                </a:cubicBezTo>
                <a:cubicBezTo>
                  <a:pt x="3516901" y="261667"/>
                  <a:pt x="3513017" y="262752"/>
                  <a:pt x="3510203" y="264921"/>
                </a:cubicBezTo>
                <a:cubicBezTo>
                  <a:pt x="3507389" y="267090"/>
                  <a:pt x="3505410" y="269406"/>
                  <a:pt x="3504267" y="271869"/>
                </a:cubicBezTo>
                <a:lnTo>
                  <a:pt x="3494417" y="268351"/>
                </a:lnTo>
                <a:cubicBezTo>
                  <a:pt x="3496176" y="264247"/>
                  <a:pt x="3498528" y="261044"/>
                  <a:pt x="3501475" y="258743"/>
                </a:cubicBezTo>
                <a:cubicBezTo>
                  <a:pt x="3504421" y="256442"/>
                  <a:pt x="3507645" y="254829"/>
                  <a:pt x="3511148" y="253906"/>
                </a:cubicBezTo>
                <a:cubicBezTo>
                  <a:pt x="3514651" y="252983"/>
                  <a:pt x="3518103" y="252521"/>
                  <a:pt x="3521504" y="252521"/>
                </a:cubicBezTo>
                <a:close/>
                <a:moveTo>
                  <a:pt x="3303835" y="252521"/>
                </a:moveTo>
                <a:cubicBezTo>
                  <a:pt x="3307353" y="252521"/>
                  <a:pt x="3310827" y="253107"/>
                  <a:pt x="3314257" y="254280"/>
                </a:cubicBezTo>
                <a:cubicBezTo>
                  <a:pt x="3317687" y="255452"/>
                  <a:pt x="3320809" y="257350"/>
                  <a:pt x="3323623" y="259974"/>
                </a:cubicBezTo>
                <a:cubicBezTo>
                  <a:pt x="3326437" y="262598"/>
                  <a:pt x="3328680" y="266064"/>
                  <a:pt x="3330351" y="270373"/>
                </a:cubicBezTo>
                <a:cubicBezTo>
                  <a:pt x="3332022" y="274683"/>
                  <a:pt x="3332857" y="279989"/>
                  <a:pt x="3332857" y="286291"/>
                </a:cubicBezTo>
                <a:lnTo>
                  <a:pt x="3332857" y="290689"/>
                </a:lnTo>
                <a:lnTo>
                  <a:pt x="3284073" y="290689"/>
                </a:lnTo>
                <a:lnTo>
                  <a:pt x="3286445" y="302231"/>
                </a:lnTo>
                <a:cubicBezTo>
                  <a:pt x="3288218" y="305764"/>
                  <a:pt x="3290688" y="308446"/>
                  <a:pt x="3293854" y="310278"/>
                </a:cubicBezTo>
                <a:cubicBezTo>
                  <a:pt x="3297020" y="312110"/>
                  <a:pt x="3300699" y="313026"/>
                  <a:pt x="3304891" y="313026"/>
                </a:cubicBezTo>
                <a:cubicBezTo>
                  <a:pt x="3307617" y="313026"/>
                  <a:pt x="3310087" y="312638"/>
                  <a:pt x="3312300" y="311861"/>
                </a:cubicBezTo>
                <a:cubicBezTo>
                  <a:pt x="3314513" y="311084"/>
                  <a:pt x="3316427" y="309912"/>
                  <a:pt x="3318039" y="308343"/>
                </a:cubicBezTo>
                <a:cubicBezTo>
                  <a:pt x="3319651" y="306775"/>
                  <a:pt x="3320897" y="304818"/>
                  <a:pt x="3321776" y="302473"/>
                </a:cubicBezTo>
                <a:lnTo>
                  <a:pt x="3331802" y="305287"/>
                </a:lnTo>
                <a:cubicBezTo>
                  <a:pt x="3330747" y="308688"/>
                  <a:pt x="3328973" y="311670"/>
                  <a:pt x="3326481" y="314235"/>
                </a:cubicBezTo>
                <a:cubicBezTo>
                  <a:pt x="3323989" y="316801"/>
                  <a:pt x="3320911" y="318794"/>
                  <a:pt x="3317247" y="320216"/>
                </a:cubicBezTo>
                <a:cubicBezTo>
                  <a:pt x="3313583" y="321637"/>
                  <a:pt x="3309464" y="322348"/>
                  <a:pt x="3304891" y="322348"/>
                </a:cubicBezTo>
                <a:cubicBezTo>
                  <a:pt x="3298383" y="322348"/>
                  <a:pt x="3292777" y="320905"/>
                  <a:pt x="3288072" y="318017"/>
                </a:cubicBezTo>
                <a:cubicBezTo>
                  <a:pt x="3283367" y="315130"/>
                  <a:pt x="3279746" y="311084"/>
                  <a:pt x="3277211" y="305881"/>
                </a:cubicBezTo>
                <a:cubicBezTo>
                  <a:pt x="3274675" y="300677"/>
                  <a:pt x="3273407" y="294617"/>
                  <a:pt x="3273407" y="287698"/>
                </a:cubicBezTo>
                <a:cubicBezTo>
                  <a:pt x="3273407" y="280780"/>
                  <a:pt x="3274675" y="274675"/>
                  <a:pt x="3277211" y="269384"/>
                </a:cubicBezTo>
                <a:cubicBezTo>
                  <a:pt x="3279746" y="264093"/>
                  <a:pt x="3283293" y="259959"/>
                  <a:pt x="3287852" y="256984"/>
                </a:cubicBezTo>
                <a:cubicBezTo>
                  <a:pt x="3292410" y="254009"/>
                  <a:pt x="3297738" y="252521"/>
                  <a:pt x="3303835" y="252521"/>
                </a:cubicBezTo>
                <a:close/>
                <a:moveTo>
                  <a:pt x="2999211" y="252521"/>
                </a:moveTo>
                <a:cubicBezTo>
                  <a:pt x="3005309" y="252521"/>
                  <a:pt x="3010651" y="253972"/>
                  <a:pt x="3015239" y="256874"/>
                </a:cubicBezTo>
                <a:cubicBezTo>
                  <a:pt x="3019827" y="259776"/>
                  <a:pt x="3023403" y="263851"/>
                  <a:pt x="3025969" y="269098"/>
                </a:cubicBezTo>
                <a:cubicBezTo>
                  <a:pt x="3028533" y="274346"/>
                  <a:pt x="3029816" y="280487"/>
                  <a:pt x="3029816" y="287523"/>
                </a:cubicBezTo>
                <a:cubicBezTo>
                  <a:pt x="3029816" y="294499"/>
                  <a:pt x="3028533" y="300597"/>
                  <a:pt x="3025969" y="305815"/>
                </a:cubicBezTo>
                <a:cubicBezTo>
                  <a:pt x="3023403" y="311033"/>
                  <a:pt x="3019827" y="315093"/>
                  <a:pt x="3015239" y="317995"/>
                </a:cubicBezTo>
                <a:cubicBezTo>
                  <a:pt x="3010652" y="320897"/>
                  <a:pt x="3005309" y="322348"/>
                  <a:pt x="2999211" y="322348"/>
                </a:cubicBezTo>
                <a:cubicBezTo>
                  <a:pt x="2993114" y="322348"/>
                  <a:pt x="2987771" y="320897"/>
                  <a:pt x="2983184" y="317995"/>
                </a:cubicBezTo>
                <a:cubicBezTo>
                  <a:pt x="2978596" y="315093"/>
                  <a:pt x="2975020" y="311033"/>
                  <a:pt x="2972455" y="305815"/>
                </a:cubicBezTo>
                <a:cubicBezTo>
                  <a:pt x="2969890" y="300597"/>
                  <a:pt x="2968607" y="294499"/>
                  <a:pt x="2968607" y="287523"/>
                </a:cubicBezTo>
                <a:cubicBezTo>
                  <a:pt x="2968607" y="280487"/>
                  <a:pt x="2969889" y="274346"/>
                  <a:pt x="2972455" y="269098"/>
                </a:cubicBezTo>
                <a:cubicBezTo>
                  <a:pt x="2975020" y="263851"/>
                  <a:pt x="2978596" y="259776"/>
                  <a:pt x="2983184" y="256874"/>
                </a:cubicBezTo>
                <a:cubicBezTo>
                  <a:pt x="2987771" y="253972"/>
                  <a:pt x="2993114" y="252521"/>
                  <a:pt x="2999211" y="252521"/>
                </a:cubicBezTo>
                <a:close/>
                <a:moveTo>
                  <a:pt x="2599161" y="252521"/>
                </a:moveTo>
                <a:cubicBezTo>
                  <a:pt x="2605259" y="252521"/>
                  <a:pt x="2610601" y="253972"/>
                  <a:pt x="2615189" y="256874"/>
                </a:cubicBezTo>
                <a:cubicBezTo>
                  <a:pt x="2619777" y="259776"/>
                  <a:pt x="2623353" y="263851"/>
                  <a:pt x="2625918" y="269098"/>
                </a:cubicBezTo>
                <a:cubicBezTo>
                  <a:pt x="2628483" y="274346"/>
                  <a:pt x="2629766" y="280487"/>
                  <a:pt x="2629766" y="287523"/>
                </a:cubicBezTo>
                <a:cubicBezTo>
                  <a:pt x="2629766" y="294499"/>
                  <a:pt x="2628483" y="300597"/>
                  <a:pt x="2625918" y="305815"/>
                </a:cubicBezTo>
                <a:cubicBezTo>
                  <a:pt x="2623353" y="311033"/>
                  <a:pt x="2619777" y="315093"/>
                  <a:pt x="2615189" y="317995"/>
                </a:cubicBezTo>
                <a:cubicBezTo>
                  <a:pt x="2610601" y="320897"/>
                  <a:pt x="2605259" y="322348"/>
                  <a:pt x="2599161" y="322348"/>
                </a:cubicBezTo>
                <a:cubicBezTo>
                  <a:pt x="2593064" y="322348"/>
                  <a:pt x="2587721" y="320897"/>
                  <a:pt x="2583134" y="317995"/>
                </a:cubicBezTo>
                <a:cubicBezTo>
                  <a:pt x="2578546" y="315093"/>
                  <a:pt x="2574969" y="311033"/>
                  <a:pt x="2572405" y="305815"/>
                </a:cubicBezTo>
                <a:cubicBezTo>
                  <a:pt x="2569839" y="300597"/>
                  <a:pt x="2568557" y="294499"/>
                  <a:pt x="2568557" y="287523"/>
                </a:cubicBezTo>
                <a:cubicBezTo>
                  <a:pt x="2568557" y="280487"/>
                  <a:pt x="2569839" y="274346"/>
                  <a:pt x="2572405" y="269098"/>
                </a:cubicBezTo>
                <a:cubicBezTo>
                  <a:pt x="2574969" y="263851"/>
                  <a:pt x="2578546" y="259776"/>
                  <a:pt x="2583134" y="256874"/>
                </a:cubicBezTo>
                <a:cubicBezTo>
                  <a:pt x="2587721" y="253972"/>
                  <a:pt x="2593064" y="252521"/>
                  <a:pt x="2599161" y="252521"/>
                </a:cubicBezTo>
                <a:close/>
                <a:moveTo>
                  <a:pt x="2454703" y="252521"/>
                </a:moveTo>
                <a:cubicBezTo>
                  <a:pt x="2456873" y="252521"/>
                  <a:pt x="2459372" y="252777"/>
                  <a:pt x="2462201" y="253290"/>
                </a:cubicBezTo>
                <a:cubicBezTo>
                  <a:pt x="2465029" y="253803"/>
                  <a:pt x="2467770" y="254851"/>
                  <a:pt x="2470423" y="256434"/>
                </a:cubicBezTo>
                <a:cubicBezTo>
                  <a:pt x="2473077" y="258017"/>
                  <a:pt x="2475283" y="260407"/>
                  <a:pt x="2477041" y="263602"/>
                </a:cubicBezTo>
                <a:cubicBezTo>
                  <a:pt x="2478800" y="266797"/>
                  <a:pt x="2479679" y="271077"/>
                  <a:pt x="2479679" y="276442"/>
                </a:cubicBezTo>
                <a:lnTo>
                  <a:pt x="2479679" y="320941"/>
                </a:lnTo>
                <a:lnTo>
                  <a:pt x="2469302" y="320941"/>
                </a:lnTo>
                <a:lnTo>
                  <a:pt x="2469302" y="311795"/>
                </a:lnTo>
                <a:lnTo>
                  <a:pt x="2468774" y="311795"/>
                </a:lnTo>
                <a:cubicBezTo>
                  <a:pt x="2468071" y="313261"/>
                  <a:pt x="2466898" y="314829"/>
                  <a:pt x="2465257" y="316500"/>
                </a:cubicBezTo>
                <a:cubicBezTo>
                  <a:pt x="2463615" y="318171"/>
                  <a:pt x="2461431" y="319593"/>
                  <a:pt x="2458705" y="320765"/>
                </a:cubicBezTo>
                <a:cubicBezTo>
                  <a:pt x="2455979" y="321938"/>
                  <a:pt x="2452651" y="322524"/>
                  <a:pt x="2448723" y="322524"/>
                </a:cubicBezTo>
                <a:cubicBezTo>
                  <a:pt x="2444443" y="322524"/>
                  <a:pt x="2440559" y="321711"/>
                  <a:pt x="2437071" y="320084"/>
                </a:cubicBezTo>
                <a:cubicBezTo>
                  <a:pt x="2433582" y="318457"/>
                  <a:pt x="2430812" y="316097"/>
                  <a:pt x="2428760" y="313004"/>
                </a:cubicBezTo>
                <a:cubicBezTo>
                  <a:pt x="2426708" y="309912"/>
                  <a:pt x="2425682" y="306167"/>
                  <a:pt x="2425682" y="301769"/>
                </a:cubicBezTo>
                <a:cubicBezTo>
                  <a:pt x="2425682" y="297900"/>
                  <a:pt x="2426444" y="294756"/>
                  <a:pt x="2427969" y="292337"/>
                </a:cubicBezTo>
                <a:cubicBezTo>
                  <a:pt x="2429493" y="289919"/>
                  <a:pt x="2431530" y="288021"/>
                  <a:pt x="2434081" y="286643"/>
                </a:cubicBezTo>
                <a:cubicBezTo>
                  <a:pt x="2436631" y="285265"/>
                  <a:pt x="2439453" y="284232"/>
                  <a:pt x="2442545" y="283543"/>
                </a:cubicBezTo>
                <a:cubicBezTo>
                  <a:pt x="2445638" y="282854"/>
                  <a:pt x="2448753" y="282305"/>
                  <a:pt x="2451889" y="281894"/>
                </a:cubicBezTo>
                <a:cubicBezTo>
                  <a:pt x="2455993" y="281366"/>
                  <a:pt x="2459328" y="280963"/>
                  <a:pt x="2461893" y="280685"/>
                </a:cubicBezTo>
                <a:cubicBezTo>
                  <a:pt x="2464458" y="280406"/>
                  <a:pt x="2466334" y="279930"/>
                  <a:pt x="2467521" y="279256"/>
                </a:cubicBezTo>
                <a:cubicBezTo>
                  <a:pt x="2468709" y="278582"/>
                  <a:pt x="2469302" y="277409"/>
                  <a:pt x="2469302" y="275738"/>
                </a:cubicBezTo>
                <a:lnTo>
                  <a:pt x="2469302" y="275386"/>
                </a:lnTo>
                <a:cubicBezTo>
                  <a:pt x="2469302" y="271048"/>
                  <a:pt x="2468122" y="267677"/>
                  <a:pt x="2465762" y="265273"/>
                </a:cubicBezTo>
                <a:cubicBezTo>
                  <a:pt x="2463403" y="262869"/>
                  <a:pt x="2459834" y="261667"/>
                  <a:pt x="2455055" y="261667"/>
                </a:cubicBezTo>
                <a:cubicBezTo>
                  <a:pt x="2450101" y="261667"/>
                  <a:pt x="2446217" y="262752"/>
                  <a:pt x="2443403" y="264921"/>
                </a:cubicBezTo>
                <a:cubicBezTo>
                  <a:pt x="2440588" y="267090"/>
                  <a:pt x="2438610" y="269406"/>
                  <a:pt x="2437467" y="271869"/>
                </a:cubicBezTo>
                <a:lnTo>
                  <a:pt x="2427617" y="268351"/>
                </a:lnTo>
                <a:cubicBezTo>
                  <a:pt x="2429375" y="264247"/>
                  <a:pt x="2431728" y="261044"/>
                  <a:pt x="2434674" y="258743"/>
                </a:cubicBezTo>
                <a:cubicBezTo>
                  <a:pt x="2437621" y="256442"/>
                  <a:pt x="2440845" y="254829"/>
                  <a:pt x="2444348" y="253906"/>
                </a:cubicBezTo>
                <a:cubicBezTo>
                  <a:pt x="2447851" y="252983"/>
                  <a:pt x="2451303" y="252521"/>
                  <a:pt x="2454703" y="252521"/>
                </a:cubicBezTo>
                <a:close/>
                <a:moveTo>
                  <a:pt x="2383429" y="252521"/>
                </a:moveTo>
                <a:cubicBezTo>
                  <a:pt x="2389115" y="252521"/>
                  <a:pt x="2394128" y="253943"/>
                  <a:pt x="2398467" y="256786"/>
                </a:cubicBezTo>
                <a:cubicBezTo>
                  <a:pt x="2402805" y="259630"/>
                  <a:pt x="2406191" y="263660"/>
                  <a:pt x="2408624" y="268878"/>
                </a:cubicBezTo>
                <a:cubicBezTo>
                  <a:pt x="2411057" y="274096"/>
                  <a:pt x="2412274" y="280253"/>
                  <a:pt x="2412274" y="287347"/>
                </a:cubicBezTo>
                <a:cubicBezTo>
                  <a:pt x="2412274" y="294499"/>
                  <a:pt x="2411057" y="300692"/>
                  <a:pt x="2408624" y="305925"/>
                </a:cubicBezTo>
                <a:cubicBezTo>
                  <a:pt x="2406191" y="311157"/>
                  <a:pt x="2402820" y="315203"/>
                  <a:pt x="2398511" y="318061"/>
                </a:cubicBezTo>
                <a:cubicBezTo>
                  <a:pt x="2394201" y="320919"/>
                  <a:pt x="2389233" y="322348"/>
                  <a:pt x="2383604" y="322348"/>
                </a:cubicBezTo>
                <a:cubicBezTo>
                  <a:pt x="2379265" y="322348"/>
                  <a:pt x="2375792" y="321623"/>
                  <a:pt x="2373183" y="320172"/>
                </a:cubicBezTo>
                <a:cubicBezTo>
                  <a:pt x="2370574" y="318721"/>
                  <a:pt x="2368566" y="317064"/>
                  <a:pt x="2367159" y="315203"/>
                </a:cubicBezTo>
                <a:cubicBezTo>
                  <a:pt x="2365751" y="313341"/>
                  <a:pt x="2364667" y="311795"/>
                  <a:pt x="2363905" y="310564"/>
                </a:cubicBezTo>
                <a:lnTo>
                  <a:pt x="2363025" y="310564"/>
                </a:lnTo>
                <a:lnTo>
                  <a:pt x="2363025" y="346269"/>
                </a:lnTo>
                <a:lnTo>
                  <a:pt x="2352648" y="346269"/>
                </a:lnTo>
                <a:lnTo>
                  <a:pt x="2352648" y="253400"/>
                </a:lnTo>
                <a:lnTo>
                  <a:pt x="2362673" y="253400"/>
                </a:lnTo>
                <a:lnTo>
                  <a:pt x="2362673" y="264129"/>
                </a:lnTo>
                <a:lnTo>
                  <a:pt x="2363905" y="264129"/>
                </a:lnTo>
                <a:cubicBezTo>
                  <a:pt x="2364667" y="262957"/>
                  <a:pt x="2365729" y="261455"/>
                  <a:pt x="2367093" y="259622"/>
                </a:cubicBezTo>
                <a:cubicBezTo>
                  <a:pt x="2368456" y="257790"/>
                  <a:pt x="2370420" y="256149"/>
                  <a:pt x="2372985" y="254697"/>
                </a:cubicBezTo>
                <a:cubicBezTo>
                  <a:pt x="2375550" y="253246"/>
                  <a:pt x="2379031" y="252521"/>
                  <a:pt x="2383429" y="252521"/>
                </a:cubicBezTo>
                <a:close/>
                <a:moveTo>
                  <a:pt x="2227687" y="252521"/>
                </a:moveTo>
                <a:cubicBezTo>
                  <a:pt x="2233784" y="252521"/>
                  <a:pt x="2239127" y="253972"/>
                  <a:pt x="2243714" y="256874"/>
                </a:cubicBezTo>
                <a:cubicBezTo>
                  <a:pt x="2248302" y="259776"/>
                  <a:pt x="2251879" y="263851"/>
                  <a:pt x="2254443" y="269098"/>
                </a:cubicBezTo>
                <a:cubicBezTo>
                  <a:pt x="2257008" y="274346"/>
                  <a:pt x="2258291" y="280487"/>
                  <a:pt x="2258291" y="287523"/>
                </a:cubicBezTo>
                <a:cubicBezTo>
                  <a:pt x="2258291" y="294499"/>
                  <a:pt x="2257008" y="300597"/>
                  <a:pt x="2254443" y="305815"/>
                </a:cubicBezTo>
                <a:cubicBezTo>
                  <a:pt x="2251879" y="311033"/>
                  <a:pt x="2248302" y="315093"/>
                  <a:pt x="2243714" y="317995"/>
                </a:cubicBezTo>
                <a:cubicBezTo>
                  <a:pt x="2239127" y="320897"/>
                  <a:pt x="2233784" y="322348"/>
                  <a:pt x="2227687" y="322348"/>
                </a:cubicBezTo>
                <a:cubicBezTo>
                  <a:pt x="2221589" y="322348"/>
                  <a:pt x="2216246" y="320897"/>
                  <a:pt x="2211659" y="317995"/>
                </a:cubicBezTo>
                <a:cubicBezTo>
                  <a:pt x="2207071" y="315093"/>
                  <a:pt x="2203495" y="311033"/>
                  <a:pt x="2200929" y="305815"/>
                </a:cubicBezTo>
                <a:cubicBezTo>
                  <a:pt x="2198365" y="300597"/>
                  <a:pt x="2197082" y="294499"/>
                  <a:pt x="2197082" y="287523"/>
                </a:cubicBezTo>
                <a:cubicBezTo>
                  <a:pt x="2197082" y="280487"/>
                  <a:pt x="2198365" y="274346"/>
                  <a:pt x="2200929" y="269098"/>
                </a:cubicBezTo>
                <a:cubicBezTo>
                  <a:pt x="2203495" y="263851"/>
                  <a:pt x="2207071" y="259776"/>
                  <a:pt x="2211659" y="256874"/>
                </a:cubicBezTo>
                <a:cubicBezTo>
                  <a:pt x="2216246" y="253972"/>
                  <a:pt x="2221589" y="252521"/>
                  <a:pt x="2227687" y="252521"/>
                </a:cubicBezTo>
                <a:close/>
                <a:moveTo>
                  <a:pt x="2027661" y="252521"/>
                </a:moveTo>
                <a:cubicBezTo>
                  <a:pt x="2033759" y="252521"/>
                  <a:pt x="2039101" y="253972"/>
                  <a:pt x="2043689" y="256874"/>
                </a:cubicBezTo>
                <a:cubicBezTo>
                  <a:pt x="2048277" y="259776"/>
                  <a:pt x="2051853" y="263851"/>
                  <a:pt x="2054419" y="269098"/>
                </a:cubicBezTo>
                <a:cubicBezTo>
                  <a:pt x="2056983" y="274346"/>
                  <a:pt x="2058266" y="280487"/>
                  <a:pt x="2058266" y="287523"/>
                </a:cubicBezTo>
                <a:cubicBezTo>
                  <a:pt x="2058266" y="294499"/>
                  <a:pt x="2056983" y="300597"/>
                  <a:pt x="2054419" y="305815"/>
                </a:cubicBezTo>
                <a:cubicBezTo>
                  <a:pt x="2051853" y="311033"/>
                  <a:pt x="2048277" y="315093"/>
                  <a:pt x="2043689" y="317995"/>
                </a:cubicBezTo>
                <a:cubicBezTo>
                  <a:pt x="2039101" y="320897"/>
                  <a:pt x="2033759" y="322348"/>
                  <a:pt x="2027661" y="322348"/>
                </a:cubicBezTo>
                <a:cubicBezTo>
                  <a:pt x="2021564" y="322348"/>
                  <a:pt x="2016221" y="320897"/>
                  <a:pt x="2011634" y="317995"/>
                </a:cubicBezTo>
                <a:cubicBezTo>
                  <a:pt x="2007046" y="315093"/>
                  <a:pt x="2003470" y="311033"/>
                  <a:pt x="2000905" y="305815"/>
                </a:cubicBezTo>
                <a:cubicBezTo>
                  <a:pt x="1998340" y="300597"/>
                  <a:pt x="1997057" y="294499"/>
                  <a:pt x="1997057" y="287523"/>
                </a:cubicBezTo>
                <a:cubicBezTo>
                  <a:pt x="1997057" y="280487"/>
                  <a:pt x="1998340" y="274346"/>
                  <a:pt x="2000905" y="269098"/>
                </a:cubicBezTo>
                <a:cubicBezTo>
                  <a:pt x="2003470" y="263851"/>
                  <a:pt x="2007046" y="259776"/>
                  <a:pt x="2011634" y="256874"/>
                </a:cubicBezTo>
                <a:cubicBezTo>
                  <a:pt x="2016221" y="253972"/>
                  <a:pt x="2021564" y="252521"/>
                  <a:pt x="2027661" y="252521"/>
                </a:cubicBezTo>
                <a:close/>
                <a:moveTo>
                  <a:pt x="1811928" y="252521"/>
                </a:moveTo>
                <a:cubicBezTo>
                  <a:pt x="1817616" y="252521"/>
                  <a:pt x="1822628" y="253943"/>
                  <a:pt x="1826967" y="256786"/>
                </a:cubicBezTo>
                <a:cubicBezTo>
                  <a:pt x="1831305" y="259630"/>
                  <a:pt x="1834691" y="263660"/>
                  <a:pt x="1837124" y="268878"/>
                </a:cubicBezTo>
                <a:cubicBezTo>
                  <a:pt x="1839557" y="274096"/>
                  <a:pt x="1840774" y="280253"/>
                  <a:pt x="1840774" y="287347"/>
                </a:cubicBezTo>
                <a:cubicBezTo>
                  <a:pt x="1840774" y="294499"/>
                  <a:pt x="1839557" y="300692"/>
                  <a:pt x="1837124" y="305925"/>
                </a:cubicBezTo>
                <a:cubicBezTo>
                  <a:pt x="1834691" y="311157"/>
                  <a:pt x="1831320" y="315203"/>
                  <a:pt x="1827011" y="318061"/>
                </a:cubicBezTo>
                <a:cubicBezTo>
                  <a:pt x="1822701" y="320919"/>
                  <a:pt x="1817733" y="322348"/>
                  <a:pt x="1812104" y="322348"/>
                </a:cubicBezTo>
                <a:cubicBezTo>
                  <a:pt x="1807766" y="322348"/>
                  <a:pt x="1804292" y="321623"/>
                  <a:pt x="1801683" y="320172"/>
                </a:cubicBezTo>
                <a:cubicBezTo>
                  <a:pt x="1799074" y="318721"/>
                  <a:pt x="1797066" y="317064"/>
                  <a:pt x="1795659" y="315203"/>
                </a:cubicBezTo>
                <a:cubicBezTo>
                  <a:pt x="1794252" y="313341"/>
                  <a:pt x="1793167" y="311795"/>
                  <a:pt x="1792405" y="310564"/>
                </a:cubicBezTo>
                <a:lnTo>
                  <a:pt x="1791525" y="310564"/>
                </a:lnTo>
                <a:lnTo>
                  <a:pt x="1791525" y="346269"/>
                </a:lnTo>
                <a:lnTo>
                  <a:pt x="1781148" y="346269"/>
                </a:lnTo>
                <a:lnTo>
                  <a:pt x="1781148" y="253400"/>
                </a:lnTo>
                <a:lnTo>
                  <a:pt x="1791174" y="253400"/>
                </a:lnTo>
                <a:lnTo>
                  <a:pt x="1791174" y="264129"/>
                </a:lnTo>
                <a:lnTo>
                  <a:pt x="1792405" y="264129"/>
                </a:lnTo>
                <a:cubicBezTo>
                  <a:pt x="1793167" y="262957"/>
                  <a:pt x="1794230" y="261455"/>
                  <a:pt x="1795593" y="259622"/>
                </a:cubicBezTo>
                <a:cubicBezTo>
                  <a:pt x="1796956" y="257790"/>
                  <a:pt x="1798920" y="256149"/>
                  <a:pt x="1801485" y="254697"/>
                </a:cubicBezTo>
                <a:cubicBezTo>
                  <a:pt x="1804050" y="253246"/>
                  <a:pt x="1807531" y="252521"/>
                  <a:pt x="1811928" y="252521"/>
                </a:cubicBezTo>
                <a:close/>
                <a:moveTo>
                  <a:pt x="1732211" y="252521"/>
                </a:moveTo>
                <a:cubicBezTo>
                  <a:pt x="1735728" y="252521"/>
                  <a:pt x="1739202" y="253107"/>
                  <a:pt x="1742632" y="254280"/>
                </a:cubicBezTo>
                <a:cubicBezTo>
                  <a:pt x="1746062" y="255452"/>
                  <a:pt x="1749184" y="257350"/>
                  <a:pt x="1751998" y="259974"/>
                </a:cubicBezTo>
                <a:cubicBezTo>
                  <a:pt x="1754812" y="262598"/>
                  <a:pt x="1757055" y="266064"/>
                  <a:pt x="1758726" y="270373"/>
                </a:cubicBezTo>
                <a:cubicBezTo>
                  <a:pt x="1760397" y="274683"/>
                  <a:pt x="1761232" y="279989"/>
                  <a:pt x="1761232" y="286291"/>
                </a:cubicBezTo>
                <a:lnTo>
                  <a:pt x="1761232" y="290689"/>
                </a:lnTo>
                <a:lnTo>
                  <a:pt x="1712449" y="290689"/>
                </a:lnTo>
                <a:lnTo>
                  <a:pt x="1714820" y="302231"/>
                </a:lnTo>
                <a:cubicBezTo>
                  <a:pt x="1716593" y="305764"/>
                  <a:pt x="1719063" y="308446"/>
                  <a:pt x="1722229" y="310278"/>
                </a:cubicBezTo>
                <a:cubicBezTo>
                  <a:pt x="1725395" y="312110"/>
                  <a:pt x="1729074" y="313026"/>
                  <a:pt x="1733266" y="313026"/>
                </a:cubicBezTo>
                <a:cubicBezTo>
                  <a:pt x="1735992" y="313026"/>
                  <a:pt x="1738462" y="312638"/>
                  <a:pt x="1740675" y="311861"/>
                </a:cubicBezTo>
                <a:cubicBezTo>
                  <a:pt x="1742889" y="311084"/>
                  <a:pt x="1744801" y="309912"/>
                  <a:pt x="1746414" y="308343"/>
                </a:cubicBezTo>
                <a:cubicBezTo>
                  <a:pt x="1748026" y="306775"/>
                  <a:pt x="1749272" y="304818"/>
                  <a:pt x="1750151" y="302473"/>
                </a:cubicBezTo>
                <a:lnTo>
                  <a:pt x="1760177" y="305287"/>
                </a:lnTo>
                <a:cubicBezTo>
                  <a:pt x="1759122" y="308688"/>
                  <a:pt x="1757348" y="311670"/>
                  <a:pt x="1754856" y="314235"/>
                </a:cubicBezTo>
                <a:cubicBezTo>
                  <a:pt x="1752365" y="316801"/>
                  <a:pt x="1749286" y="318794"/>
                  <a:pt x="1745622" y="320216"/>
                </a:cubicBezTo>
                <a:cubicBezTo>
                  <a:pt x="1741958" y="321637"/>
                  <a:pt x="1737839" y="322348"/>
                  <a:pt x="1733266" y="322348"/>
                </a:cubicBezTo>
                <a:cubicBezTo>
                  <a:pt x="1726758" y="322348"/>
                  <a:pt x="1721152" y="320905"/>
                  <a:pt x="1716447" y="318017"/>
                </a:cubicBezTo>
                <a:cubicBezTo>
                  <a:pt x="1711742" y="315130"/>
                  <a:pt x="1708121" y="311084"/>
                  <a:pt x="1705586" y="305881"/>
                </a:cubicBezTo>
                <a:cubicBezTo>
                  <a:pt x="1703050" y="300677"/>
                  <a:pt x="1701782" y="294617"/>
                  <a:pt x="1701782" y="287698"/>
                </a:cubicBezTo>
                <a:cubicBezTo>
                  <a:pt x="1701782" y="280780"/>
                  <a:pt x="1703050" y="274675"/>
                  <a:pt x="1705586" y="269384"/>
                </a:cubicBezTo>
                <a:cubicBezTo>
                  <a:pt x="1708121" y="264093"/>
                  <a:pt x="1711668" y="259959"/>
                  <a:pt x="1716227" y="256984"/>
                </a:cubicBezTo>
                <a:cubicBezTo>
                  <a:pt x="1720785" y="254009"/>
                  <a:pt x="1726113" y="252521"/>
                  <a:pt x="1732211" y="252521"/>
                </a:cubicBezTo>
                <a:close/>
                <a:moveTo>
                  <a:pt x="1589336" y="252521"/>
                </a:moveTo>
                <a:cubicBezTo>
                  <a:pt x="1594085" y="252521"/>
                  <a:pt x="1598365" y="253400"/>
                  <a:pt x="1602175" y="255159"/>
                </a:cubicBezTo>
                <a:cubicBezTo>
                  <a:pt x="1605986" y="256918"/>
                  <a:pt x="1609108" y="259381"/>
                  <a:pt x="1611541" y="262546"/>
                </a:cubicBezTo>
                <a:cubicBezTo>
                  <a:pt x="1613975" y="265712"/>
                  <a:pt x="1615484" y="269406"/>
                  <a:pt x="1616071" y="273627"/>
                </a:cubicBezTo>
                <a:lnTo>
                  <a:pt x="1605693" y="273627"/>
                </a:lnTo>
                <a:cubicBezTo>
                  <a:pt x="1604902" y="270549"/>
                  <a:pt x="1603150" y="267816"/>
                  <a:pt x="1600439" y="265427"/>
                </a:cubicBezTo>
                <a:cubicBezTo>
                  <a:pt x="1597727" y="263037"/>
                  <a:pt x="1594085" y="261843"/>
                  <a:pt x="1589511" y="261843"/>
                </a:cubicBezTo>
                <a:cubicBezTo>
                  <a:pt x="1585466" y="261843"/>
                  <a:pt x="1581926" y="262891"/>
                  <a:pt x="1578892" y="264987"/>
                </a:cubicBezTo>
                <a:cubicBezTo>
                  <a:pt x="1575858" y="267083"/>
                  <a:pt x="1573498" y="270029"/>
                  <a:pt x="1571813" y="273825"/>
                </a:cubicBezTo>
                <a:cubicBezTo>
                  <a:pt x="1570127" y="277622"/>
                  <a:pt x="1569284" y="282070"/>
                  <a:pt x="1569284" y="287171"/>
                </a:cubicBezTo>
                <a:cubicBezTo>
                  <a:pt x="1569284" y="292389"/>
                  <a:pt x="1570113" y="296933"/>
                  <a:pt x="1571769" y="300802"/>
                </a:cubicBezTo>
                <a:cubicBezTo>
                  <a:pt x="1573425" y="304672"/>
                  <a:pt x="1575770" y="307676"/>
                  <a:pt x="1578804" y="309816"/>
                </a:cubicBezTo>
                <a:cubicBezTo>
                  <a:pt x="1581839" y="311956"/>
                  <a:pt x="1585407" y="313026"/>
                  <a:pt x="1589511" y="313026"/>
                </a:cubicBezTo>
                <a:cubicBezTo>
                  <a:pt x="1592208" y="313026"/>
                  <a:pt x="1594656" y="312557"/>
                  <a:pt x="1596855" y="311619"/>
                </a:cubicBezTo>
                <a:cubicBezTo>
                  <a:pt x="1599053" y="310681"/>
                  <a:pt x="1600915" y="309333"/>
                  <a:pt x="1602439" y="307574"/>
                </a:cubicBezTo>
                <a:cubicBezTo>
                  <a:pt x="1603963" y="305815"/>
                  <a:pt x="1605048" y="303704"/>
                  <a:pt x="1605693" y="301242"/>
                </a:cubicBezTo>
                <a:lnTo>
                  <a:pt x="1616071" y="301242"/>
                </a:lnTo>
                <a:cubicBezTo>
                  <a:pt x="1615484" y="305229"/>
                  <a:pt x="1614041" y="308812"/>
                  <a:pt x="1611739" y="311993"/>
                </a:cubicBezTo>
                <a:cubicBezTo>
                  <a:pt x="1609438" y="315174"/>
                  <a:pt x="1606404" y="317695"/>
                  <a:pt x="1602637" y="319556"/>
                </a:cubicBezTo>
                <a:cubicBezTo>
                  <a:pt x="1598870" y="321418"/>
                  <a:pt x="1594495" y="322348"/>
                  <a:pt x="1589511" y="322348"/>
                </a:cubicBezTo>
                <a:cubicBezTo>
                  <a:pt x="1583180" y="322348"/>
                  <a:pt x="1577727" y="320853"/>
                  <a:pt x="1573154" y="317863"/>
                </a:cubicBezTo>
                <a:cubicBezTo>
                  <a:pt x="1568581" y="314873"/>
                  <a:pt x="1565063" y="310754"/>
                  <a:pt x="1562601" y="305507"/>
                </a:cubicBezTo>
                <a:cubicBezTo>
                  <a:pt x="1560138" y="300260"/>
                  <a:pt x="1558907" y="294265"/>
                  <a:pt x="1558907" y="287523"/>
                </a:cubicBezTo>
                <a:cubicBezTo>
                  <a:pt x="1558907" y="280663"/>
                  <a:pt x="1560175" y="274602"/>
                  <a:pt x="1562711" y="269340"/>
                </a:cubicBezTo>
                <a:cubicBezTo>
                  <a:pt x="1565246" y="264078"/>
                  <a:pt x="1568793" y="259959"/>
                  <a:pt x="1573352" y="256984"/>
                </a:cubicBezTo>
                <a:cubicBezTo>
                  <a:pt x="1577910" y="254009"/>
                  <a:pt x="1583238" y="252521"/>
                  <a:pt x="1589336" y="252521"/>
                </a:cubicBezTo>
                <a:close/>
                <a:moveTo>
                  <a:pt x="1451061" y="252521"/>
                </a:moveTo>
                <a:cubicBezTo>
                  <a:pt x="1457217" y="252521"/>
                  <a:pt x="1462442" y="254075"/>
                  <a:pt x="1466737" y="257182"/>
                </a:cubicBezTo>
                <a:cubicBezTo>
                  <a:pt x="1471031" y="260289"/>
                  <a:pt x="1474300" y="264393"/>
                  <a:pt x="1476543" y="269494"/>
                </a:cubicBezTo>
                <a:cubicBezTo>
                  <a:pt x="1478785" y="274595"/>
                  <a:pt x="1479907" y="280135"/>
                  <a:pt x="1479907" y="286115"/>
                </a:cubicBezTo>
                <a:lnTo>
                  <a:pt x="1479907" y="288578"/>
                </a:lnTo>
                <a:cubicBezTo>
                  <a:pt x="1479907" y="294529"/>
                  <a:pt x="1478785" y="300062"/>
                  <a:pt x="1476543" y="305177"/>
                </a:cubicBezTo>
                <a:cubicBezTo>
                  <a:pt x="1474300" y="310293"/>
                  <a:pt x="1471031" y="314404"/>
                  <a:pt x="1466737" y="317511"/>
                </a:cubicBezTo>
                <a:cubicBezTo>
                  <a:pt x="1462442" y="320619"/>
                  <a:pt x="1457217" y="322172"/>
                  <a:pt x="1451061" y="322172"/>
                </a:cubicBezTo>
                <a:cubicBezTo>
                  <a:pt x="1446136" y="322172"/>
                  <a:pt x="1441753" y="321080"/>
                  <a:pt x="1437913" y="318897"/>
                </a:cubicBezTo>
                <a:cubicBezTo>
                  <a:pt x="1434073" y="316713"/>
                  <a:pt x="1431053" y="313788"/>
                  <a:pt x="1428855" y="310124"/>
                </a:cubicBezTo>
                <a:cubicBezTo>
                  <a:pt x="1426656" y="306460"/>
                  <a:pt x="1425557" y="302385"/>
                  <a:pt x="1425557" y="297900"/>
                </a:cubicBezTo>
                <a:lnTo>
                  <a:pt x="1435759" y="297900"/>
                </a:lnTo>
                <a:cubicBezTo>
                  <a:pt x="1435759" y="300450"/>
                  <a:pt x="1436484" y="302832"/>
                  <a:pt x="1437935" y="305045"/>
                </a:cubicBezTo>
                <a:cubicBezTo>
                  <a:pt x="1439386" y="307259"/>
                  <a:pt x="1441277" y="309047"/>
                  <a:pt x="1443607" y="310410"/>
                </a:cubicBezTo>
                <a:cubicBezTo>
                  <a:pt x="1445938" y="311773"/>
                  <a:pt x="1448422" y="312469"/>
                  <a:pt x="1451061" y="312499"/>
                </a:cubicBezTo>
                <a:cubicBezTo>
                  <a:pt x="1454989" y="312469"/>
                  <a:pt x="1458331" y="311238"/>
                  <a:pt x="1461086" y="308805"/>
                </a:cubicBezTo>
                <a:cubicBezTo>
                  <a:pt x="1463842" y="306372"/>
                  <a:pt x="1465938" y="303323"/>
                  <a:pt x="1467374" y="299659"/>
                </a:cubicBezTo>
                <a:lnTo>
                  <a:pt x="1468913" y="291744"/>
                </a:lnTo>
                <a:lnTo>
                  <a:pt x="1444201" y="291744"/>
                </a:lnTo>
                <a:lnTo>
                  <a:pt x="1444201" y="282070"/>
                </a:lnTo>
                <a:lnTo>
                  <a:pt x="1468758" y="282070"/>
                </a:lnTo>
                <a:lnTo>
                  <a:pt x="1467396" y="274925"/>
                </a:lnTo>
                <a:cubicBezTo>
                  <a:pt x="1465975" y="271275"/>
                  <a:pt x="1463893" y="268248"/>
                  <a:pt x="1461152" y="265844"/>
                </a:cubicBezTo>
                <a:cubicBezTo>
                  <a:pt x="1458411" y="263441"/>
                  <a:pt x="1455048" y="262224"/>
                  <a:pt x="1451061" y="262195"/>
                </a:cubicBezTo>
                <a:cubicBezTo>
                  <a:pt x="1448715" y="262224"/>
                  <a:pt x="1446363" y="262825"/>
                  <a:pt x="1444003" y="263998"/>
                </a:cubicBezTo>
                <a:cubicBezTo>
                  <a:pt x="1441644" y="265170"/>
                  <a:pt x="1439679" y="266716"/>
                  <a:pt x="1438111" y="268637"/>
                </a:cubicBezTo>
                <a:cubicBezTo>
                  <a:pt x="1436543" y="270557"/>
                  <a:pt x="1435759" y="272689"/>
                  <a:pt x="1435759" y="275035"/>
                </a:cubicBezTo>
                <a:lnTo>
                  <a:pt x="1425557" y="275035"/>
                </a:lnTo>
                <a:cubicBezTo>
                  <a:pt x="1425557" y="272103"/>
                  <a:pt x="1426261" y="269289"/>
                  <a:pt x="1427668" y="266592"/>
                </a:cubicBezTo>
                <a:cubicBezTo>
                  <a:pt x="1429075" y="263895"/>
                  <a:pt x="1430973" y="261491"/>
                  <a:pt x="1433362" y="259381"/>
                </a:cubicBezTo>
                <a:cubicBezTo>
                  <a:pt x="1435751" y="257270"/>
                  <a:pt x="1438478" y="255599"/>
                  <a:pt x="1441541" y="254368"/>
                </a:cubicBezTo>
                <a:cubicBezTo>
                  <a:pt x="1444604" y="253136"/>
                  <a:pt x="1447777" y="252521"/>
                  <a:pt x="1451061" y="252521"/>
                </a:cubicBezTo>
                <a:close/>
                <a:moveTo>
                  <a:pt x="1345203" y="252521"/>
                </a:moveTo>
                <a:cubicBezTo>
                  <a:pt x="1350890" y="252521"/>
                  <a:pt x="1355903" y="253943"/>
                  <a:pt x="1360242" y="256786"/>
                </a:cubicBezTo>
                <a:cubicBezTo>
                  <a:pt x="1364580" y="259630"/>
                  <a:pt x="1367966" y="263660"/>
                  <a:pt x="1370399" y="268878"/>
                </a:cubicBezTo>
                <a:cubicBezTo>
                  <a:pt x="1372832" y="274096"/>
                  <a:pt x="1374049" y="280253"/>
                  <a:pt x="1374049" y="287347"/>
                </a:cubicBezTo>
                <a:cubicBezTo>
                  <a:pt x="1374049" y="294499"/>
                  <a:pt x="1372832" y="300692"/>
                  <a:pt x="1370399" y="305925"/>
                </a:cubicBezTo>
                <a:cubicBezTo>
                  <a:pt x="1367966" y="311157"/>
                  <a:pt x="1364595" y="315203"/>
                  <a:pt x="1360286" y="318061"/>
                </a:cubicBezTo>
                <a:cubicBezTo>
                  <a:pt x="1355977" y="320919"/>
                  <a:pt x="1351008" y="322348"/>
                  <a:pt x="1345379" y="322348"/>
                </a:cubicBezTo>
                <a:cubicBezTo>
                  <a:pt x="1341041" y="322348"/>
                  <a:pt x="1337567" y="321623"/>
                  <a:pt x="1334958" y="320172"/>
                </a:cubicBezTo>
                <a:cubicBezTo>
                  <a:pt x="1332349" y="318721"/>
                  <a:pt x="1330341" y="317064"/>
                  <a:pt x="1328934" y="315203"/>
                </a:cubicBezTo>
                <a:cubicBezTo>
                  <a:pt x="1327527" y="313341"/>
                  <a:pt x="1326442" y="311795"/>
                  <a:pt x="1325680" y="310564"/>
                </a:cubicBezTo>
                <a:lnTo>
                  <a:pt x="1324800" y="310564"/>
                </a:lnTo>
                <a:lnTo>
                  <a:pt x="1324800" y="346269"/>
                </a:lnTo>
                <a:lnTo>
                  <a:pt x="1314423" y="346269"/>
                </a:lnTo>
                <a:lnTo>
                  <a:pt x="1314423" y="253400"/>
                </a:lnTo>
                <a:lnTo>
                  <a:pt x="1324449" y="253400"/>
                </a:lnTo>
                <a:lnTo>
                  <a:pt x="1324449" y="264129"/>
                </a:lnTo>
                <a:lnTo>
                  <a:pt x="1325680" y="264129"/>
                </a:lnTo>
                <a:cubicBezTo>
                  <a:pt x="1326442" y="262957"/>
                  <a:pt x="1327505" y="261455"/>
                  <a:pt x="1328868" y="259622"/>
                </a:cubicBezTo>
                <a:cubicBezTo>
                  <a:pt x="1330231" y="257790"/>
                  <a:pt x="1332195" y="256149"/>
                  <a:pt x="1334760" y="254697"/>
                </a:cubicBezTo>
                <a:cubicBezTo>
                  <a:pt x="1337325" y="253246"/>
                  <a:pt x="1340806" y="252521"/>
                  <a:pt x="1345203" y="252521"/>
                </a:cubicBezTo>
                <a:close/>
                <a:moveTo>
                  <a:pt x="1122611" y="252521"/>
                </a:moveTo>
                <a:cubicBezTo>
                  <a:pt x="1126129" y="252521"/>
                  <a:pt x="1129602" y="253107"/>
                  <a:pt x="1133032" y="254280"/>
                </a:cubicBezTo>
                <a:cubicBezTo>
                  <a:pt x="1136462" y="255452"/>
                  <a:pt x="1139584" y="257350"/>
                  <a:pt x="1142398" y="259974"/>
                </a:cubicBezTo>
                <a:cubicBezTo>
                  <a:pt x="1145212" y="262598"/>
                  <a:pt x="1147455" y="266064"/>
                  <a:pt x="1149126" y="270373"/>
                </a:cubicBezTo>
                <a:cubicBezTo>
                  <a:pt x="1150797" y="274683"/>
                  <a:pt x="1151632" y="279989"/>
                  <a:pt x="1151632" y="286291"/>
                </a:cubicBezTo>
                <a:lnTo>
                  <a:pt x="1151632" y="290689"/>
                </a:lnTo>
                <a:lnTo>
                  <a:pt x="1102849" y="290689"/>
                </a:lnTo>
                <a:lnTo>
                  <a:pt x="1105220" y="302231"/>
                </a:lnTo>
                <a:cubicBezTo>
                  <a:pt x="1106993" y="305764"/>
                  <a:pt x="1109463" y="308446"/>
                  <a:pt x="1112629" y="310278"/>
                </a:cubicBezTo>
                <a:cubicBezTo>
                  <a:pt x="1115795" y="312110"/>
                  <a:pt x="1119474" y="313026"/>
                  <a:pt x="1123666" y="313026"/>
                </a:cubicBezTo>
                <a:cubicBezTo>
                  <a:pt x="1126392" y="313026"/>
                  <a:pt x="1128862" y="312638"/>
                  <a:pt x="1131075" y="311861"/>
                </a:cubicBezTo>
                <a:cubicBezTo>
                  <a:pt x="1133289" y="311084"/>
                  <a:pt x="1135201" y="309912"/>
                  <a:pt x="1136814" y="308343"/>
                </a:cubicBezTo>
                <a:cubicBezTo>
                  <a:pt x="1138426" y="306775"/>
                  <a:pt x="1139672" y="304818"/>
                  <a:pt x="1140551" y="302473"/>
                </a:cubicBezTo>
                <a:lnTo>
                  <a:pt x="1150577" y="305287"/>
                </a:lnTo>
                <a:cubicBezTo>
                  <a:pt x="1149522" y="308688"/>
                  <a:pt x="1147748" y="311670"/>
                  <a:pt x="1145256" y="314235"/>
                </a:cubicBezTo>
                <a:cubicBezTo>
                  <a:pt x="1142765" y="316801"/>
                  <a:pt x="1139687" y="318794"/>
                  <a:pt x="1136022" y="320216"/>
                </a:cubicBezTo>
                <a:cubicBezTo>
                  <a:pt x="1132358" y="321637"/>
                  <a:pt x="1128239" y="322348"/>
                  <a:pt x="1123666" y="322348"/>
                </a:cubicBezTo>
                <a:cubicBezTo>
                  <a:pt x="1117158" y="322348"/>
                  <a:pt x="1111552" y="320905"/>
                  <a:pt x="1106847" y="318017"/>
                </a:cubicBezTo>
                <a:cubicBezTo>
                  <a:pt x="1102142" y="315130"/>
                  <a:pt x="1098521" y="311084"/>
                  <a:pt x="1095986" y="305881"/>
                </a:cubicBezTo>
                <a:cubicBezTo>
                  <a:pt x="1093450" y="300677"/>
                  <a:pt x="1092182" y="294617"/>
                  <a:pt x="1092182" y="287698"/>
                </a:cubicBezTo>
                <a:cubicBezTo>
                  <a:pt x="1092182" y="280780"/>
                  <a:pt x="1093450" y="274675"/>
                  <a:pt x="1095986" y="269384"/>
                </a:cubicBezTo>
                <a:cubicBezTo>
                  <a:pt x="1098521" y="264093"/>
                  <a:pt x="1102069" y="259959"/>
                  <a:pt x="1106627" y="256984"/>
                </a:cubicBezTo>
                <a:cubicBezTo>
                  <a:pt x="1111185" y="254009"/>
                  <a:pt x="1116513" y="252521"/>
                  <a:pt x="1122611" y="252521"/>
                </a:cubicBezTo>
                <a:close/>
                <a:moveTo>
                  <a:pt x="697504" y="252521"/>
                </a:moveTo>
                <a:cubicBezTo>
                  <a:pt x="703191" y="252521"/>
                  <a:pt x="708203" y="253943"/>
                  <a:pt x="712542" y="256786"/>
                </a:cubicBezTo>
                <a:cubicBezTo>
                  <a:pt x="716881" y="259630"/>
                  <a:pt x="720266" y="263660"/>
                  <a:pt x="722700" y="268878"/>
                </a:cubicBezTo>
                <a:cubicBezTo>
                  <a:pt x="725133" y="274096"/>
                  <a:pt x="726349" y="280253"/>
                  <a:pt x="726349" y="287347"/>
                </a:cubicBezTo>
                <a:cubicBezTo>
                  <a:pt x="726349" y="294499"/>
                  <a:pt x="725133" y="300692"/>
                  <a:pt x="722700" y="305925"/>
                </a:cubicBezTo>
                <a:cubicBezTo>
                  <a:pt x="720266" y="311157"/>
                  <a:pt x="716895" y="315203"/>
                  <a:pt x="712586" y="318061"/>
                </a:cubicBezTo>
                <a:cubicBezTo>
                  <a:pt x="708277" y="320919"/>
                  <a:pt x="703308" y="322348"/>
                  <a:pt x="697679" y="322348"/>
                </a:cubicBezTo>
                <a:cubicBezTo>
                  <a:pt x="693341" y="322348"/>
                  <a:pt x="689867" y="321623"/>
                  <a:pt x="687258" y="320172"/>
                </a:cubicBezTo>
                <a:cubicBezTo>
                  <a:pt x="684649" y="318721"/>
                  <a:pt x="682641" y="317064"/>
                  <a:pt x="681234" y="315203"/>
                </a:cubicBezTo>
                <a:cubicBezTo>
                  <a:pt x="679827" y="313341"/>
                  <a:pt x="678742" y="311795"/>
                  <a:pt x="677980" y="310564"/>
                </a:cubicBezTo>
                <a:lnTo>
                  <a:pt x="677101" y="310564"/>
                </a:lnTo>
                <a:lnTo>
                  <a:pt x="677101" y="346269"/>
                </a:lnTo>
                <a:lnTo>
                  <a:pt x="666723" y="346269"/>
                </a:lnTo>
                <a:lnTo>
                  <a:pt x="666723" y="253400"/>
                </a:lnTo>
                <a:lnTo>
                  <a:pt x="676749" y="253400"/>
                </a:lnTo>
                <a:lnTo>
                  <a:pt x="676749" y="264129"/>
                </a:lnTo>
                <a:lnTo>
                  <a:pt x="677980" y="264129"/>
                </a:lnTo>
                <a:cubicBezTo>
                  <a:pt x="678742" y="262957"/>
                  <a:pt x="679805" y="261455"/>
                  <a:pt x="681168" y="259622"/>
                </a:cubicBezTo>
                <a:cubicBezTo>
                  <a:pt x="682531" y="257790"/>
                  <a:pt x="684495" y="256149"/>
                  <a:pt x="687060" y="254697"/>
                </a:cubicBezTo>
                <a:cubicBezTo>
                  <a:pt x="689625" y="253246"/>
                  <a:pt x="693106" y="252521"/>
                  <a:pt x="697504" y="252521"/>
                </a:cubicBezTo>
                <a:close/>
                <a:moveTo>
                  <a:pt x="617786" y="252521"/>
                </a:moveTo>
                <a:cubicBezTo>
                  <a:pt x="621304" y="252521"/>
                  <a:pt x="624777" y="253107"/>
                  <a:pt x="628207" y="254280"/>
                </a:cubicBezTo>
                <a:cubicBezTo>
                  <a:pt x="631637" y="255452"/>
                  <a:pt x="634759" y="257350"/>
                  <a:pt x="637573" y="259974"/>
                </a:cubicBezTo>
                <a:cubicBezTo>
                  <a:pt x="640387" y="262598"/>
                  <a:pt x="642630" y="266064"/>
                  <a:pt x="644301" y="270373"/>
                </a:cubicBezTo>
                <a:cubicBezTo>
                  <a:pt x="645972" y="274683"/>
                  <a:pt x="646807" y="279989"/>
                  <a:pt x="646807" y="286291"/>
                </a:cubicBezTo>
                <a:lnTo>
                  <a:pt x="646807" y="290689"/>
                </a:lnTo>
                <a:lnTo>
                  <a:pt x="598024" y="290689"/>
                </a:lnTo>
                <a:lnTo>
                  <a:pt x="600395" y="302231"/>
                </a:lnTo>
                <a:cubicBezTo>
                  <a:pt x="602168" y="305764"/>
                  <a:pt x="604638" y="308446"/>
                  <a:pt x="607804" y="310278"/>
                </a:cubicBezTo>
                <a:cubicBezTo>
                  <a:pt x="610970" y="312110"/>
                  <a:pt x="614649" y="313026"/>
                  <a:pt x="618841" y="313026"/>
                </a:cubicBezTo>
                <a:cubicBezTo>
                  <a:pt x="621567" y="313026"/>
                  <a:pt x="624037" y="312638"/>
                  <a:pt x="626250" y="311861"/>
                </a:cubicBezTo>
                <a:cubicBezTo>
                  <a:pt x="628464" y="311084"/>
                  <a:pt x="630376" y="309912"/>
                  <a:pt x="631989" y="308343"/>
                </a:cubicBezTo>
                <a:cubicBezTo>
                  <a:pt x="633601" y="306775"/>
                  <a:pt x="634847" y="304818"/>
                  <a:pt x="635726" y="302473"/>
                </a:cubicBezTo>
                <a:lnTo>
                  <a:pt x="645752" y="305287"/>
                </a:lnTo>
                <a:cubicBezTo>
                  <a:pt x="644697" y="308688"/>
                  <a:pt x="642923" y="311670"/>
                  <a:pt x="640431" y="314235"/>
                </a:cubicBezTo>
                <a:cubicBezTo>
                  <a:pt x="637940" y="316801"/>
                  <a:pt x="634862" y="318794"/>
                  <a:pt x="631197" y="320216"/>
                </a:cubicBezTo>
                <a:cubicBezTo>
                  <a:pt x="627533" y="321637"/>
                  <a:pt x="623414" y="322348"/>
                  <a:pt x="618841" y="322348"/>
                </a:cubicBezTo>
                <a:cubicBezTo>
                  <a:pt x="612333" y="322348"/>
                  <a:pt x="606727" y="320905"/>
                  <a:pt x="602022" y="318017"/>
                </a:cubicBezTo>
                <a:cubicBezTo>
                  <a:pt x="597317" y="315130"/>
                  <a:pt x="593697" y="311084"/>
                  <a:pt x="591161" y="305881"/>
                </a:cubicBezTo>
                <a:cubicBezTo>
                  <a:pt x="588625" y="300677"/>
                  <a:pt x="587357" y="294617"/>
                  <a:pt x="587357" y="287698"/>
                </a:cubicBezTo>
                <a:cubicBezTo>
                  <a:pt x="587357" y="280780"/>
                  <a:pt x="588625" y="274675"/>
                  <a:pt x="591161" y="269384"/>
                </a:cubicBezTo>
                <a:cubicBezTo>
                  <a:pt x="593697" y="264093"/>
                  <a:pt x="597244" y="259959"/>
                  <a:pt x="601802" y="256984"/>
                </a:cubicBezTo>
                <a:cubicBezTo>
                  <a:pt x="606360" y="254009"/>
                  <a:pt x="611688" y="252521"/>
                  <a:pt x="617786" y="252521"/>
                </a:cubicBezTo>
                <a:close/>
                <a:moveTo>
                  <a:pt x="465386" y="252521"/>
                </a:moveTo>
                <a:cubicBezTo>
                  <a:pt x="468904" y="252521"/>
                  <a:pt x="472377" y="253107"/>
                  <a:pt x="475807" y="254280"/>
                </a:cubicBezTo>
                <a:cubicBezTo>
                  <a:pt x="479237" y="255452"/>
                  <a:pt x="482359" y="257350"/>
                  <a:pt x="485173" y="259974"/>
                </a:cubicBezTo>
                <a:cubicBezTo>
                  <a:pt x="487987" y="262598"/>
                  <a:pt x="490230" y="266064"/>
                  <a:pt x="491901" y="270373"/>
                </a:cubicBezTo>
                <a:cubicBezTo>
                  <a:pt x="493572" y="274683"/>
                  <a:pt x="494407" y="279989"/>
                  <a:pt x="494407" y="286291"/>
                </a:cubicBezTo>
                <a:lnTo>
                  <a:pt x="494407" y="290689"/>
                </a:lnTo>
                <a:lnTo>
                  <a:pt x="445624" y="290689"/>
                </a:lnTo>
                <a:lnTo>
                  <a:pt x="447995" y="302231"/>
                </a:lnTo>
                <a:cubicBezTo>
                  <a:pt x="449768" y="305764"/>
                  <a:pt x="452238" y="308446"/>
                  <a:pt x="455404" y="310278"/>
                </a:cubicBezTo>
                <a:cubicBezTo>
                  <a:pt x="458570" y="312110"/>
                  <a:pt x="462249" y="313026"/>
                  <a:pt x="466441" y="313026"/>
                </a:cubicBezTo>
                <a:cubicBezTo>
                  <a:pt x="469167" y="313026"/>
                  <a:pt x="471637" y="312638"/>
                  <a:pt x="473850" y="311861"/>
                </a:cubicBezTo>
                <a:cubicBezTo>
                  <a:pt x="476064" y="311084"/>
                  <a:pt x="477976" y="309912"/>
                  <a:pt x="479589" y="308343"/>
                </a:cubicBezTo>
                <a:cubicBezTo>
                  <a:pt x="481201" y="306775"/>
                  <a:pt x="482447" y="304818"/>
                  <a:pt x="483326" y="302473"/>
                </a:cubicBezTo>
                <a:lnTo>
                  <a:pt x="493352" y="305287"/>
                </a:lnTo>
                <a:cubicBezTo>
                  <a:pt x="492297" y="308688"/>
                  <a:pt x="490523" y="311670"/>
                  <a:pt x="488031" y="314235"/>
                </a:cubicBezTo>
                <a:cubicBezTo>
                  <a:pt x="485540" y="316801"/>
                  <a:pt x="482462" y="318794"/>
                  <a:pt x="478797" y="320216"/>
                </a:cubicBezTo>
                <a:cubicBezTo>
                  <a:pt x="475133" y="321637"/>
                  <a:pt x="471014" y="322348"/>
                  <a:pt x="466441" y="322348"/>
                </a:cubicBezTo>
                <a:cubicBezTo>
                  <a:pt x="459933" y="322348"/>
                  <a:pt x="454327" y="320905"/>
                  <a:pt x="449622" y="318017"/>
                </a:cubicBezTo>
                <a:cubicBezTo>
                  <a:pt x="444917" y="315130"/>
                  <a:pt x="441297" y="311084"/>
                  <a:pt x="438761" y="305881"/>
                </a:cubicBezTo>
                <a:cubicBezTo>
                  <a:pt x="436225" y="300677"/>
                  <a:pt x="434957" y="294617"/>
                  <a:pt x="434957" y="287698"/>
                </a:cubicBezTo>
                <a:cubicBezTo>
                  <a:pt x="434957" y="280780"/>
                  <a:pt x="436225" y="274675"/>
                  <a:pt x="438761" y="269384"/>
                </a:cubicBezTo>
                <a:cubicBezTo>
                  <a:pt x="441297" y="264093"/>
                  <a:pt x="444844" y="259959"/>
                  <a:pt x="449402" y="256984"/>
                </a:cubicBezTo>
                <a:cubicBezTo>
                  <a:pt x="453960" y="254009"/>
                  <a:pt x="459288" y="252521"/>
                  <a:pt x="465386" y="252521"/>
                </a:cubicBezTo>
                <a:close/>
                <a:moveTo>
                  <a:pt x="2085745" y="230887"/>
                </a:moveTo>
                <a:lnTo>
                  <a:pt x="2095419" y="230887"/>
                </a:lnTo>
                <a:cubicBezTo>
                  <a:pt x="2095419" y="233173"/>
                  <a:pt x="2096057" y="235181"/>
                  <a:pt x="2097332" y="236911"/>
                </a:cubicBezTo>
                <a:cubicBezTo>
                  <a:pt x="2098607" y="238640"/>
                  <a:pt x="2100783" y="239505"/>
                  <a:pt x="2103861" y="239505"/>
                </a:cubicBezTo>
                <a:cubicBezTo>
                  <a:pt x="2106939" y="239505"/>
                  <a:pt x="2109145" y="238640"/>
                  <a:pt x="2110479" y="236911"/>
                </a:cubicBezTo>
                <a:cubicBezTo>
                  <a:pt x="2111813" y="235181"/>
                  <a:pt x="2112480" y="233173"/>
                  <a:pt x="2112480" y="230887"/>
                </a:cubicBezTo>
                <a:lnTo>
                  <a:pt x="2122154" y="230887"/>
                </a:lnTo>
                <a:cubicBezTo>
                  <a:pt x="2122154" y="235636"/>
                  <a:pt x="2120512" y="239520"/>
                  <a:pt x="2117229" y="242539"/>
                </a:cubicBezTo>
                <a:cubicBezTo>
                  <a:pt x="2113945" y="245559"/>
                  <a:pt x="2109490" y="247068"/>
                  <a:pt x="2103861" y="247068"/>
                </a:cubicBezTo>
                <a:cubicBezTo>
                  <a:pt x="2098321" y="247068"/>
                  <a:pt x="2093917" y="245559"/>
                  <a:pt x="2090648" y="242539"/>
                </a:cubicBezTo>
                <a:cubicBezTo>
                  <a:pt x="2087379" y="239520"/>
                  <a:pt x="2085745" y="235636"/>
                  <a:pt x="2085745" y="230887"/>
                </a:cubicBezTo>
                <a:close/>
                <a:moveTo>
                  <a:pt x="923695" y="230887"/>
                </a:moveTo>
                <a:lnTo>
                  <a:pt x="933369" y="230887"/>
                </a:lnTo>
                <a:cubicBezTo>
                  <a:pt x="933369" y="233173"/>
                  <a:pt x="934007" y="235181"/>
                  <a:pt x="935282" y="236911"/>
                </a:cubicBezTo>
                <a:cubicBezTo>
                  <a:pt x="936557" y="238640"/>
                  <a:pt x="938734" y="239505"/>
                  <a:pt x="941812" y="239505"/>
                </a:cubicBezTo>
                <a:cubicBezTo>
                  <a:pt x="944890" y="239505"/>
                  <a:pt x="947096" y="238640"/>
                  <a:pt x="948430" y="236911"/>
                </a:cubicBezTo>
                <a:cubicBezTo>
                  <a:pt x="949763" y="235181"/>
                  <a:pt x="950430" y="233173"/>
                  <a:pt x="950430" y="230887"/>
                </a:cubicBezTo>
                <a:lnTo>
                  <a:pt x="960104" y="230887"/>
                </a:lnTo>
                <a:cubicBezTo>
                  <a:pt x="960104" y="235636"/>
                  <a:pt x="958462" y="239520"/>
                  <a:pt x="955179" y="242539"/>
                </a:cubicBezTo>
                <a:cubicBezTo>
                  <a:pt x="951896" y="245559"/>
                  <a:pt x="947440" y="247068"/>
                  <a:pt x="941812" y="247068"/>
                </a:cubicBezTo>
                <a:cubicBezTo>
                  <a:pt x="936271" y="247068"/>
                  <a:pt x="931867" y="245559"/>
                  <a:pt x="928598" y="242539"/>
                </a:cubicBezTo>
                <a:cubicBezTo>
                  <a:pt x="925330" y="239520"/>
                  <a:pt x="923695" y="235636"/>
                  <a:pt x="923695" y="230887"/>
                </a:cubicBezTo>
                <a:close/>
                <a:moveTo>
                  <a:pt x="2545651" y="228072"/>
                </a:moveTo>
                <a:lnTo>
                  <a:pt x="2550927" y="234404"/>
                </a:lnTo>
                <a:cubicBezTo>
                  <a:pt x="2548875" y="236398"/>
                  <a:pt x="2546501" y="237790"/>
                  <a:pt x="2543804" y="238582"/>
                </a:cubicBezTo>
                <a:cubicBezTo>
                  <a:pt x="2541107" y="239373"/>
                  <a:pt x="2538059" y="239857"/>
                  <a:pt x="2534658" y="240033"/>
                </a:cubicBezTo>
                <a:cubicBezTo>
                  <a:pt x="2531257" y="240209"/>
                  <a:pt x="2527476" y="240385"/>
                  <a:pt x="2523313" y="240561"/>
                </a:cubicBezTo>
                <a:cubicBezTo>
                  <a:pt x="2518623" y="240736"/>
                  <a:pt x="2514739" y="241880"/>
                  <a:pt x="2511661" y="243990"/>
                </a:cubicBezTo>
                <a:cubicBezTo>
                  <a:pt x="2508583" y="246101"/>
                  <a:pt x="2506208" y="249150"/>
                  <a:pt x="2504537" y="253136"/>
                </a:cubicBezTo>
                <a:cubicBezTo>
                  <a:pt x="2502866" y="257123"/>
                  <a:pt x="2501797" y="262019"/>
                  <a:pt x="2501327" y="267823"/>
                </a:cubicBezTo>
                <a:lnTo>
                  <a:pt x="2502207" y="267823"/>
                </a:lnTo>
                <a:cubicBezTo>
                  <a:pt x="2504493" y="263602"/>
                  <a:pt x="2507659" y="260494"/>
                  <a:pt x="2511705" y="258501"/>
                </a:cubicBezTo>
                <a:cubicBezTo>
                  <a:pt x="2515750" y="256508"/>
                  <a:pt x="2520089" y="255511"/>
                  <a:pt x="2524720" y="255511"/>
                </a:cubicBezTo>
                <a:cubicBezTo>
                  <a:pt x="2529997" y="255511"/>
                  <a:pt x="2534746" y="256742"/>
                  <a:pt x="2538967" y="259205"/>
                </a:cubicBezTo>
                <a:cubicBezTo>
                  <a:pt x="2543189" y="261667"/>
                  <a:pt x="2546531" y="265317"/>
                  <a:pt x="2548993" y="270154"/>
                </a:cubicBezTo>
                <a:cubicBezTo>
                  <a:pt x="2551455" y="274991"/>
                  <a:pt x="2552687" y="280956"/>
                  <a:pt x="2552687" y="288050"/>
                </a:cubicBezTo>
                <a:cubicBezTo>
                  <a:pt x="2552687" y="295115"/>
                  <a:pt x="2551433" y="301212"/>
                  <a:pt x="2548927" y="306343"/>
                </a:cubicBezTo>
                <a:cubicBezTo>
                  <a:pt x="2546421" y="311473"/>
                  <a:pt x="2542917" y="315423"/>
                  <a:pt x="2538417" y="318193"/>
                </a:cubicBezTo>
                <a:cubicBezTo>
                  <a:pt x="2533918" y="320963"/>
                  <a:pt x="2528648" y="322348"/>
                  <a:pt x="2522610" y="322348"/>
                </a:cubicBezTo>
                <a:cubicBezTo>
                  <a:pt x="2516571" y="322348"/>
                  <a:pt x="2511279" y="320919"/>
                  <a:pt x="2506736" y="318061"/>
                </a:cubicBezTo>
                <a:cubicBezTo>
                  <a:pt x="2502192" y="315203"/>
                  <a:pt x="2498659" y="310952"/>
                  <a:pt x="2496139" y="305309"/>
                </a:cubicBezTo>
                <a:cubicBezTo>
                  <a:pt x="2493617" y="299666"/>
                  <a:pt x="2492357" y="292682"/>
                  <a:pt x="2492357" y="284357"/>
                </a:cubicBezTo>
                <a:lnTo>
                  <a:pt x="2492357" y="277145"/>
                </a:lnTo>
                <a:cubicBezTo>
                  <a:pt x="2492357" y="262107"/>
                  <a:pt x="2494915" y="250703"/>
                  <a:pt x="2500030" y="242935"/>
                </a:cubicBezTo>
                <a:cubicBezTo>
                  <a:pt x="2505145" y="235167"/>
                  <a:pt x="2512848" y="231151"/>
                  <a:pt x="2523137" y="230887"/>
                </a:cubicBezTo>
                <a:cubicBezTo>
                  <a:pt x="2526772" y="230769"/>
                  <a:pt x="2530011" y="230740"/>
                  <a:pt x="2532855" y="230799"/>
                </a:cubicBezTo>
                <a:cubicBezTo>
                  <a:pt x="2535699" y="230857"/>
                  <a:pt x="2538176" y="230725"/>
                  <a:pt x="2540286" y="230403"/>
                </a:cubicBezTo>
                <a:cubicBezTo>
                  <a:pt x="2542397" y="230081"/>
                  <a:pt x="2544185" y="229304"/>
                  <a:pt x="2545651" y="228072"/>
                </a:cubicBezTo>
                <a:close/>
                <a:moveTo>
                  <a:pt x="2326576" y="228072"/>
                </a:moveTo>
                <a:lnTo>
                  <a:pt x="2331853" y="234404"/>
                </a:lnTo>
                <a:cubicBezTo>
                  <a:pt x="2329801" y="236398"/>
                  <a:pt x="2327426" y="237790"/>
                  <a:pt x="2324729" y="238582"/>
                </a:cubicBezTo>
                <a:cubicBezTo>
                  <a:pt x="2322032" y="239373"/>
                  <a:pt x="2318983" y="239857"/>
                  <a:pt x="2315583" y="240033"/>
                </a:cubicBezTo>
                <a:cubicBezTo>
                  <a:pt x="2312183" y="240209"/>
                  <a:pt x="2308401" y="240385"/>
                  <a:pt x="2304238" y="240561"/>
                </a:cubicBezTo>
                <a:cubicBezTo>
                  <a:pt x="2299548" y="240736"/>
                  <a:pt x="2295664" y="241880"/>
                  <a:pt x="2292585" y="243990"/>
                </a:cubicBezTo>
                <a:cubicBezTo>
                  <a:pt x="2289507" y="246101"/>
                  <a:pt x="2287133" y="249150"/>
                  <a:pt x="2285462" y="253136"/>
                </a:cubicBezTo>
                <a:cubicBezTo>
                  <a:pt x="2283791" y="257123"/>
                  <a:pt x="2282721" y="262019"/>
                  <a:pt x="2282252" y="267823"/>
                </a:cubicBezTo>
                <a:lnTo>
                  <a:pt x="2283132" y="267823"/>
                </a:lnTo>
                <a:cubicBezTo>
                  <a:pt x="2285418" y="263602"/>
                  <a:pt x="2288584" y="260494"/>
                  <a:pt x="2292629" y="258501"/>
                </a:cubicBezTo>
                <a:cubicBezTo>
                  <a:pt x="2296675" y="256508"/>
                  <a:pt x="2301014" y="255511"/>
                  <a:pt x="2305645" y="255511"/>
                </a:cubicBezTo>
                <a:cubicBezTo>
                  <a:pt x="2310922" y="255511"/>
                  <a:pt x="2315671" y="256742"/>
                  <a:pt x="2319892" y="259205"/>
                </a:cubicBezTo>
                <a:cubicBezTo>
                  <a:pt x="2324113" y="261667"/>
                  <a:pt x="2327455" y="265317"/>
                  <a:pt x="2329918" y="270154"/>
                </a:cubicBezTo>
                <a:cubicBezTo>
                  <a:pt x="2332380" y="274991"/>
                  <a:pt x="2333611" y="280956"/>
                  <a:pt x="2333611" y="288050"/>
                </a:cubicBezTo>
                <a:cubicBezTo>
                  <a:pt x="2333611" y="295115"/>
                  <a:pt x="2332358" y="301212"/>
                  <a:pt x="2329852" y="306343"/>
                </a:cubicBezTo>
                <a:cubicBezTo>
                  <a:pt x="2327345" y="311473"/>
                  <a:pt x="2323843" y="315423"/>
                  <a:pt x="2319343" y="318193"/>
                </a:cubicBezTo>
                <a:cubicBezTo>
                  <a:pt x="2314843" y="320963"/>
                  <a:pt x="2309573" y="322348"/>
                  <a:pt x="2303535" y="322348"/>
                </a:cubicBezTo>
                <a:cubicBezTo>
                  <a:pt x="2297496" y="322348"/>
                  <a:pt x="2292205" y="320919"/>
                  <a:pt x="2287661" y="318061"/>
                </a:cubicBezTo>
                <a:cubicBezTo>
                  <a:pt x="2283117" y="315203"/>
                  <a:pt x="2279585" y="310952"/>
                  <a:pt x="2277063" y="305309"/>
                </a:cubicBezTo>
                <a:cubicBezTo>
                  <a:pt x="2274543" y="299666"/>
                  <a:pt x="2273282" y="292682"/>
                  <a:pt x="2273282" y="284357"/>
                </a:cubicBezTo>
                <a:lnTo>
                  <a:pt x="2273282" y="277145"/>
                </a:lnTo>
                <a:cubicBezTo>
                  <a:pt x="2273282" y="262107"/>
                  <a:pt x="2275840" y="250703"/>
                  <a:pt x="2280955" y="242935"/>
                </a:cubicBezTo>
                <a:cubicBezTo>
                  <a:pt x="2286071" y="235167"/>
                  <a:pt x="2293773" y="231151"/>
                  <a:pt x="2304062" y="230887"/>
                </a:cubicBezTo>
                <a:cubicBezTo>
                  <a:pt x="2307697" y="230769"/>
                  <a:pt x="2310937" y="230740"/>
                  <a:pt x="2313780" y="230799"/>
                </a:cubicBezTo>
                <a:cubicBezTo>
                  <a:pt x="2316623" y="230857"/>
                  <a:pt x="2319101" y="230725"/>
                  <a:pt x="2321211" y="230403"/>
                </a:cubicBezTo>
                <a:cubicBezTo>
                  <a:pt x="2323322" y="230081"/>
                  <a:pt x="2325110" y="229304"/>
                  <a:pt x="2326576" y="228072"/>
                </a:cubicBezTo>
                <a:close/>
                <a:moveTo>
                  <a:pt x="1694824" y="72466"/>
                </a:moveTo>
                <a:cubicBezTo>
                  <a:pt x="1697639" y="72466"/>
                  <a:pt x="1700101" y="73492"/>
                  <a:pt x="1702212" y="75544"/>
                </a:cubicBezTo>
                <a:cubicBezTo>
                  <a:pt x="1704322" y="77596"/>
                  <a:pt x="1705378" y="80058"/>
                  <a:pt x="1705378" y="82931"/>
                </a:cubicBezTo>
                <a:cubicBezTo>
                  <a:pt x="1705378" y="84866"/>
                  <a:pt x="1704887" y="86632"/>
                  <a:pt x="1703905" y="88230"/>
                </a:cubicBezTo>
                <a:cubicBezTo>
                  <a:pt x="1702923" y="89828"/>
                  <a:pt x="1701640" y="91103"/>
                  <a:pt x="1700057" y="92055"/>
                </a:cubicBezTo>
                <a:cubicBezTo>
                  <a:pt x="1698474" y="93008"/>
                  <a:pt x="1696730" y="93485"/>
                  <a:pt x="1694824" y="93485"/>
                </a:cubicBezTo>
                <a:cubicBezTo>
                  <a:pt x="1691922" y="93485"/>
                  <a:pt x="1689438" y="92451"/>
                  <a:pt x="1687371" y="90384"/>
                </a:cubicBezTo>
                <a:cubicBezTo>
                  <a:pt x="1685305" y="88318"/>
                  <a:pt x="1684271" y="85833"/>
                  <a:pt x="1684271" y="82931"/>
                </a:cubicBezTo>
                <a:cubicBezTo>
                  <a:pt x="1684271" y="80058"/>
                  <a:pt x="1685305" y="77596"/>
                  <a:pt x="1687371" y="75544"/>
                </a:cubicBezTo>
                <a:cubicBezTo>
                  <a:pt x="1689438" y="73492"/>
                  <a:pt x="1691922" y="72466"/>
                  <a:pt x="1694824" y="72466"/>
                </a:cubicBezTo>
                <a:close/>
                <a:moveTo>
                  <a:pt x="1291757" y="63584"/>
                </a:moveTo>
                <a:lnTo>
                  <a:pt x="1291757" y="78314"/>
                </a:lnTo>
                <a:lnTo>
                  <a:pt x="1307543" y="78314"/>
                </a:lnTo>
                <a:cubicBezTo>
                  <a:pt x="1310152" y="78314"/>
                  <a:pt x="1312197" y="77691"/>
                  <a:pt x="1313677" y="76445"/>
                </a:cubicBezTo>
                <a:cubicBezTo>
                  <a:pt x="1315158" y="75200"/>
                  <a:pt x="1315898" y="73492"/>
                  <a:pt x="1315898" y="71323"/>
                </a:cubicBezTo>
                <a:cubicBezTo>
                  <a:pt x="1315898" y="68919"/>
                  <a:pt x="1315158" y="67028"/>
                  <a:pt x="1313677" y="65650"/>
                </a:cubicBezTo>
                <a:cubicBezTo>
                  <a:pt x="1312197" y="64272"/>
                  <a:pt x="1310152" y="63584"/>
                  <a:pt x="1307543" y="63584"/>
                </a:cubicBezTo>
                <a:close/>
                <a:moveTo>
                  <a:pt x="634532" y="63584"/>
                </a:moveTo>
                <a:lnTo>
                  <a:pt x="634532" y="78314"/>
                </a:lnTo>
                <a:lnTo>
                  <a:pt x="650318" y="78314"/>
                </a:lnTo>
                <a:cubicBezTo>
                  <a:pt x="652927" y="78314"/>
                  <a:pt x="654972" y="77691"/>
                  <a:pt x="656452" y="76445"/>
                </a:cubicBezTo>
                <a:cubicBezTo>
                  <a:pt x="657933" y="75200"/>
                  <a:pt x="658673" y="73492"/>
                  <a:pt x="658673" y="71323"/>
                </a:cubicBezTo>
                <a:cubicBezTo>
                  <a:pt x="658673" y="68919"/>
                  <a:pt x="657933" y="67028"/>
                  <a:pt x="656452" y="65650"/>
                </a:cubicBezTo>
                <a:cubicBezTo>
                  <a:pt x="654972" y="64272"/>
                  <a:pt x="652927" y="63584"/>
                  <a:pt x="650318" y="63584"/>
                </a:cubicBezTo>
                <a:close/>
                <a:moveTo>
                  <a:pt x="1065346" y="61033"/>
                </a:moveTo>
                <a:cubicBezTo>
                  <a:pt x="1064759" y="61414"/>
                  <a:pt x="1063961" y="61759"/>
                  <a:pt x="1062949" y="62067"/>
                </a:cubicBezTo>
                <a:cubicBezTo>
                  <a:pt x="1061938" y="62374"/>
                  <a:pt x="1060802" y="62653"/>
                  <a:pt x="1059541" y="62902"/>
                </a:cubicBezTo>
                <a:cubicBezTo>
                  <a:pt x="1058281" y="63151"/>
                  <a:pt x="1057020" y="63371"/>
                  <a:pt x="1055760" y="63562"/>
                </a:cubicBezTo>
                <a:cubicBezTo>
                  <a:pt x="1054499" y="63752"/>
                  <a:pt x="1053356" y="63921"/>
                  <a:pt x="1052330" y="64067"/>
                </a:cubicBezTo>
                <a:cubicBezTo>
                  <a:pt x="1050131" y="64390"/>
                  <a:pt x="1048211" y="64903"/>
                  <a:pt x="1046570" y="65606"/>
                </a:cubicBezTo>
                <a:cubicBezTo>
                  <a:pt x="1044928" y="66310"/>
                  <a:pt x="1043653" y="67255"/>
                  <a:pt x="1042744" y="68442"/>
                </a:cubicBezTo>
                <a:cubicBezTo>
                  <a:pt x="1041835" y="69630"/>
                  <a:pt x="1041381" y="71103"/>
                  <a:pt x="1041381" y="72862"/>
                </a:cubicBezTo>
                <a:cubicBezTo>
                  <a:pt x="1041381" y="75412"/>
                  <a:pt x="1042312" y="77354"/>
                  <a:pt x="1044173" y="78688"/>
                </a:cubicBezTo>
                <a:cubicBezTo>
                  <a:pt x="1046035" y="80022"/>
                  <a:pt x="1048402" y="80689"/>
                  <a:pt x="1051275" y="80689"/>
                </a:cubicBezTo>
                <a:cubicBezTo>
                  <a:pt x="1054030" y="80689"/>
                  <a:pt x="1056463" y="80139"/>
                  <a:pt x="1058574" y="79040"/>
                </a:cubicBezTo>
                <a:cubicBezTo>
                  <a:pt x="1060685" y="77940"/>
                  <a:pt x="1062341" y="76453"/>
                  <a:pt x="1063543" y="74577"/>
                </a:cubicBezTo>
                <a:cubicBezTo>
                  <a:pt x="1064745" y="72700"/>
                  <a:pt x="1065346" y="70575"/>
                  <a:pt x="1065346" y="68201"/>
                </a:cubicBezTo>
                <a:close/>
                <a:moveTo>
                  <a:pt x="415897" y="60286"/>
                </a:moveTo>
                <a:lnTo>
                  <a:pt x="415897" y="77611"/>
                </a:lnTo>
                <a:lnTo>
                  <a:pt x="429924" y="77611"/>
                </a:lnTo>
                <a:cubicBezTo>
                  <a:pt x="433061" y="77611"/>
                  <a:pt x="435640" y="76819"/>
                  <a:pt x="437663" y="75236"/>
                </a:cubicBezTo>
                <a:cubicBezTo>
                  <a:pt x="439686" y="73653"/>
                  <a:pt x="440712" y="71630"/>
                  <a:pt x="440741" y="69168"/>
                </a:cubicBezTo>
                <a:cubicBezTo>
                  <a:pt x="440712" y="66559"/>
                  <a:pt x="439686" y="64426"/>
                  <a:pt x="437663" y="62770"/>
                </a:cubicBezTo>
                <a:cubicBezTo>
                  <a:pt x="435640" y="61114"/>
                  <a:pt x="433061" y="60286"/>
                  <a:pt x="429924" y="60286"/>
                </a:cubicBezTo>
                <a:close/>
                <a:moveTo>
                  <a:pt x="1562080" y="42477"/>
                </a:moveTo>
                <a:cubicBezTo>
                  <a:pt x="1559911" y="42477"/>
                  <a:pt x="1557961" y="42873"/>
                  <a:pt x="1556231" y="43664"/>
                </a:cubicBezTo>
                <a:cubicBezTo>
                  <a:pt x="1554502" y="44456"/>
                  <a:pt x="1553029" y="45621"/>
                  <a:pt x="1551812" y="47160"/>
                </a:cubicBezTo>
                <a:cubicBezTo>
                  <a:pt x="1550596" y="48699"/>
                  <a:pt x="1549658" y="50590"/>
                  <a:pt x="1548998" y="52832"/>
                </a:cubicBezTo>
                <a:cubicBezTo>
                  <a:pt x="1548339" y="55075"/>
                  <a:pt x="1548009" y="57633"/>
                  <a:pt x="1548009" y="60506"/>
                </a:cubicBezTo>
                <a:cubicBezTo>
                  <a:pt x="1548009" y="66281"/>
                  <a:pt x="1549262" y="70832"/>
                  <a:pt x="1551768" y="74159"/>
                </a:cubicBezTo>
                <a:cubicBezTo>
                  <a:pt x="1554275" y="77486"/>
                  <a:pt x="1557741" y="79150"/>
                  <a:pt x="1562168" y="79150"/>
                </a:cubicBezTo>
                <a:cubicBezTo>
                  <a:pt x="1565040" y="79150"/>
                  <a:pt x="1567510" y="78402"/>
                  <a:pt x="1569577" y="76907"/>
                </a:cubicBezTo>
                <a:cubicBezTo>
                  <a:pt x="1571644" y="75412"/>
                  <a:pt x="1573241" y="73272"/>
                  <a:pt x="1574370" y="70487"/>
                </a:cubicBezTo>
                <a:cubicBezTo>
                  <a:pt x="1575499" y="67702"/>
                  <a:pt x="1576063" y="64375"/>
                  <a:pt x="1576063" y="60506"/>
                </a:cubicBezTo>
                <a:cubicBezTo>
                  <a:pt x="1576063" y="56665"/>
                  <a:pt x="1575499" y="53404"/>
                  <a:pt x="1574370" y="50722"/>
                </a:cubicBezTo>
                <a:cubicBezTo>
                  <a:pt x="1573241" y="48040"/>
                  <a:pt x="1571636" y="45995"/>
                  <a:pt x="1569555" y="44588"/>
                </a:cubicBezTo>
                <a:cubicBezTo>
                  <a:pt x="1567474" y="43181"/>
                  <a:pt x="1564982" y="42477"/>
                  <a:pt x="1562080" y="42477"/>
                </a:cubicBezTo>
                <a:close/>
                <a:moveTo>
                  <a:pt x="1634586" y="39487"/>
                </a:moveTo>
                <a:cubicBezTo>
                  <a:pt x="1631156" y="39487"/>
                  <a:pt x="1628547" y="40278"/>
                  <a:pt x="1626759" y="41861"/>
                </a:cubicBezTo>
                <a:cubicBezTo>
                  <a:pt x="1624971" y="43444"/>
                  <a:pt x="1624091" y="45321"/>
                  <a:pt x="1624121" y="47490"/>
                </a:cubicBezTo>
                <a:cubicBezTo>
                  <a:pt x="1624091" y="49688"/>
                  <a:pt x="1624949" y="51543"/>
                  <a:pt x="1626693" y="53052"/>
                </a:cubicBezTo>
                <a:cubicBezTo>
                  <a:pt x="1628437" y="54562"/>
                  <a:pt x="1631010" y="55317"/>
                  <a:pt x="1634410" y="55317"/>
                </a:cubicBezTo>
                <a:lnTo>
                  <a:pt x="1647250" y="55317"/>
                </a:lnTo>
                <a:lnTo>
                  <a:pt x="1647250" y="39487"/>
                </a:lnTo>
                <a:close/>
                <a:moveTo>
                  <a:pt x="1291757" y="39135"/>
                </a:moveTo>
                <a:lnTo>
                  <a:pt x="1291757" y="52591"/>
                </a:lnTo>
                <a:lnTo>
                  <a:pt x="1303498" y="52591"/>
                </a:lnTo>
                <a:cubicBezTo>
                  <a:pt x="1305374" y="52591"/>
                  <a:pt x="1306979" y="52319"/>
                  <a:pt x="1308313" y="51777"/>
                </a:cubicBezTo>
                <a:cubicBezTo>
                  <a:pt x="1309646" y="51235"/>
                  <a:pt x="1310672" y="50451"/>
                  <a:pt x="1311391" y="49425"/>
                </a:cubicBezTo>
                <a:cubicBezTo>
                  <a:pt x="1312109" y="48399"/>
                  <a:pt x="1312468" y="47182"/>
                  <a:pt x="1312468" y="45775"/>
                </a:cubicBezTo>
                <a:cubicBezTo>
                  <a:pt x="1312468" y="43694"/>
                  <a:pt x="1311633" y="42067"/>
                  <a:pt x="1309961" y="40894"/>
                </a:cubicBezTo>
                <a:cubicBezTo>
                  <a:pt x="1308291" y="39721"/>
                  <a:pt x="1306004" y="39135"/>
                  <a:pt x="1303102" y="39135"/>
                </a:cubicBezTo>
                <a:close/>
                <a:moveTo>
                  <a:pt x="634532" y="39135"/>
                </a:moveTo>
                <a:lnTo>
                  <a:pt x="634532" y="52591"/>
                </a:lnTo>
                <a:lnTo>
                  <a:pt x="646273" y="52591"/>
                </a:lnTo>
                <a:cubicBezTo>
                  <a:pt x="648149" y="52591"/>
                  <a:pt x="649754" y="52319"/>
                  <a:pt x="651088" y="51777"/>
                </a:cubicBezTo>
                <a:cubicBezTo>
                  <a:pt x="652422" y="51235"/>
                  <a:pt x="653448" y="50451"/>
                  <a:pt x="654166" y="49425"/>
                </a:cubicBezTo>
                <a:cubicBezTo>
                  <a:pt x="654884" y="48399"/>
                  <a:pt x="655243" y="47182"/>
                  <a:pt x="655243" y="45775"/>
                </a:cubicBezTo>
                <a:cubicBezTo>
                  <a:pt x="655243" y="43694"/>
                  <a:pt x="654408" y="42067"/>
                  <a:pt x="652737" y="40894"/>
                </a:cubicBezTo>
                <a:cubicBezTo>
                  <a:pt x="651066" y="39721"/>
                  <a:pt x="648779" y="39135"/>
                  <a:pt x="645877" y="39135"/>
                </a:cubicBezTo>
                <a:close/>
                <a:moveTo>
                  <a:pt x="903235" y="38827"/>
                </a:moveTo>
                <a:cubicBezTo>
                  <a:pt x="899776" y="38827"/>
                  <a:pt x="896961" y="39670"/>
                  <a:pt x="894792" y="41356"/>
                </a:cubicBezTo>
                <a:cubicBezTo>
                  <a:pt x="892623" y="43041"/>
                  <a:pt x="891033" y="45365"/>
                  <a:pt x="890021" y="48325"/>
                </a:cubicBezTo>
                <a:cubicBezTo>
                  <a:pt x="889010" y="51286"/>
                  <a:pt x="888504" y="54716"/>
                  <a:pt x="888504" y="58615"/>
                </a:cubicBezTo>
                <a:cubicBezTo>
                  <a:pt x="888504" y="62484"/>
                  <a:pt x="889010" y="65914"/>
                  <a:pt x="890021" y="68904"/>
                </a:cubicBezTo>
                <a:cubicBezTo>
                  <a:pt x="891033" y="71894"/>
                  <a:pt x="892623" y="74247"/>
                  <a:pt x="894792" y="75962"/>
                </a:cubicBezTo>
                <a:cubicBezTo>
                  <a:pt x="896961" y="77677"/>
                  <a:pt x="899776" y="78534"/>
                  <a:pt x="903235" y="78534"/>
                </a:cubicBezTo>
                <a:cubicBezTo>
                  <a:pt x="906723" y="78534"/>
                  <a:pt x="909537" y="77677"/>
                  <a:pt x="911677" y="75962"/>
                </a:cubicBezTo>
                <a:cubicBezTo>
                  <a:pt x="913817" y="74247"/>
                  <a:pt x="915386" y="71887"/>
                  <a:pt x="916382" y="68882"/>
                </a:cubicBezTo>
                <a:cubicBezTo>
                  <a:pt x="917379" y="65877"/>
                  <a:pt x="917877" y="62455"/>
                  <a:pt x="917877" y="58615"/>
                </a:cubicBezTo>
                <a:cubicBezTo>
                  <a:pt x="917877" y="54775"/>
                  <a:pt x="917379" y="51367"/>
                  <a:pt x="916382" y="48391"/>
                </a:cubicBezTo>
                <a:cubicBezTo>
                  <a:pt x="915386" y="45416"/>
                  <a:pt x="913817" y="43078"/>
                  <a:pt x="911677" y="41378"/>
                </a:cubicBezTo>
                <a:cubicBezTo>
                  <a:pt x="909537" y="39678"/>
                  <a:pt x="906723" y="38827"/>
                  <a:pt x="903235" y="38827"/>
                </a:cubicBezTo>
                <a:close/>
                <a:moveTo>
                  <a:pt x="354340" y="38827"/>
                </a:moveTo>
                <a:cubicBezTo>
                  <a:pt x="351291" y="38827"/>
                  <a:pt x="348719" y="39634"/>
                  <a:pt x="346623" y="41246"/>
                </a:cubicBezTo>
                <a:cubicBezTo>
                  <a:pt x="344527" y="42858"/>
                  <a:pt x="342922" y="45145"/>
                  <a:pt x="341808" y="48105"/>
                </a:cubicBezTo>
                <a:cubicBezTo>
                  <a:pt x="340694" y="51066"/>
                  <a:pt x="340137" y="54555"/>
                  <a:pt x="340137" y="58571"/>
                </a:cubicBezTo>
                <a:cubicBezTo>
                  <a:pt x="340137" y="62587"/>
                  <a:pt x="340694" y="66090"/>
                  <a:pt x="341808" y="69080"/>
                </a:cubicBezTo>
                <a:cubicBezTo>
                  <a:pt x="342922" y="72070"/>
                  <a:pt x="344534" y="74393"/>
                  <a:pt x="346645" y="76050"/>
                </a:cubicBezTo>
                <a:cubicBezTo>
                  <a:pt x="348755" y="77706"/>
                  <a:pt x="351320" y="78534"/>
                  <a:pt x="354340" y="78534"/>
                </a:cubicBezTo>
                <a:cubicBezTo>
                  <a:pt x="357388" y="78534"/>
                  <a:pt x="359968" y="77691"/>
                  <a:pt x="362079" y="76006"/>
                </a:cubicBezTo>
                <a:cubicBezTo>
                  <a:pt x="364189" y="74320"/>
                  <a:pt x="365794" y="71975"/>
                  <a:pt x="366894" y="68970"/>
                </a:cubicBezTo>
                <a:cubicBezTo>
                  <a:pt x="367993" y="65965"/>
                  <a:pt x="368543" y="62499"/>
                  <a:pt x="368543" y="58571"/>
                </a:cubicBezTo>
                <a:cubicBezTo>
                  <a:pt x="368543" y="54672"/>
                  <a:pt x="368000" y="51242"/>
                  <a:pt x="366916" y="48281"/>
                </a:cubicBezTo>
                <a:cubicBezTo>
                  <a:pt x="365831" y="45321"/>
                  <a:pt x="364233" y="43005"/>
                  <a:pt x="362123" y="41334"/>
                </a:cubicBezTo>
                <a:cubicBezTo>
                  <a:pt x="360012" y="39663"/>
                  <a:pt x="357418" y="38827"/>
                  <a:pt x="354340" y="38827"/>
                </a:cubicBezTo>
                <a:close/>
                <a:moveTo>
                  <a:pt x="276205" y="38212"/>
                </a:moveTo>
                <a:cubicBezTo>
                  <a:pt x="273068" y="38212"/>
                  <a:pt x="270437" y="39106"/>
                  <a:pt x="268312" y="40894"/>
                </a:cubicBezTo>
                <a:cubicBezTo>
                  <a:pt x="266187" y="42682"/>
                  <a:pt x="264589" y="45115"/>
                  <a:pt x="263519" y="48193"/>
                </a:cubicBezTo>
                <a:cubicBezTo>
                  <a:pt x="262449" y="51271"/>
                  <a:pt x="261914" y="54775"/>
                  <a:pt x="261914" y="58703"/>
                </a:cubicBezTo>
                <a:cubicBezTo>
                  <a:pt x="261914" y="62631"/>
                  <a:pt x="262449" y="66134"/>
                  <a:pt x="263519" y="69212"/>
                </a:cubicBezTo>
                <a:cubicBezTo>
                  <a:pt x="264589" y="72290"/>
                  <a:pt x="266187" y="74716"/>
                  <a:pt x="268312" y="76489"/>
                </a:cubicBezTo>
                <a:cubicBezTo>
                  <a:pt x="270437" y="78263"/>
                  <a:pt x="273068" y="79150"/>
                  <a:pt x="276205" y="79150"/>
                </a:cubicBezTo>
                <a:cubicBezTo>
                  <a:pt x="279312" y="79150"/>
                  <a:pt x="281907" y="78263"/>
                  <a:pt x="283988" y="76489"/>
                </a:cubicBezTo>
                <a:cubicBezTo>
                  <a:pt x="286069" y="74716"/>
                  <a:pt x="287645" y="72290"/>
                  <a:pt x="288715" y="69212"/>
                </a:cubicBezTo>
                <a:cubicBezTo>
                  <a:pt x="289785" y="66134"/>
                  <a:pt x="290320" y="62631"/>
                  <a:pt x="290320" y="58703"/>
                </a:cubicBezTo>
                <a:cubicBezTo>
                  <a:pt x="290320" y="54775"/>
                  <a:pt x="289785" y="51271"/>
                  <a:pt x="288715" y="48193"/>
                </a:cubicBezTo>
                <a:cubicBezTo>
                  <a:pt x="287645" y="45115"/>
                  <a:pt x="286069" y="42682"/>
                  <a:pt x="283988" y="40894"/>
                </a:cubicBezTo>
                <a:cubicBezTo>
                  <a:pt x="281907" y="39106"/>
                  <a:pt x="279312" y="38212"/>
                  <a:pt x="276205" y="38212"/>
                </a:cubicBezTo>
                <a:close/>
                <a:moveTo>
                  <a:pt x="133330" y="38212"/>
                </a:moveTo>
                <a:cubicBezTo>
                  <a:pt x="130193" y="38212"/>
                  <a:pt x="127562" y="39106"/>
                  <a:pt x="125437" y="40894"/>
                </a:cubicBezTo>
                <a:cubicBezTo>
                  <a:pt x="123312" y="42682"/>
                  <a:pt x="121714" y="45115"/>
                  <a:pt x="120644" y="48193"/>
                </a:cubicBezTo>
                <a:cubicBezTo>
                  <a:pt x="119574" y="51271"/>
                  <a:pt x="119039" y="54775"/>
                  <a:pt x="119039" y="58703"/>
                </a:cubicBezTo>
                <a:cubicBezTo>
                  <a:pt x="119039" y="62631"/>
                  <a:pt x="119574" y="66134"/>
                  <a:pt x="120644" y="69212"/>
                </a:cubicBezTo>
                <a:cubicBezTo>
                  <a:pt x="121714" y="72290"/>
                  <a:pt x="123312" y="74716"/>
                  <a:pt x="125437" y="76489"/>
                </a:cubicBezTo>
                <a:cubicBezTo>
                  <a:pt x="127562" y="78263"/>
                  <a:pt x="130193" y="79150"/>
                  <a:pt x="133330" y="79150"/>
                </a:cubicBezTo>
                <a:cubicBezTo>
                  <a:pt x="136437" y="79150"/>
                  <a:pt x="139032" y="78263"/>
                  <a:pt x="141113" y="76489"/>
                </a:cubicBezTo>
                <a:cubicBezTo>
                  <a:pt x="143194" y="74716"/>
                  <a:pt x="144770" y="72290"/>
                  <a:pt x="145840" y="69212"/>
                </a:cubicBezTo>
                <a:cubicBezTo>
                  <a:pt x="146910" y="66134"/>
                  <a:pt x="147445" y="62631"/>
                  <a:pt x="147445" y="58703"/>
                </a:cubicBezTo>
                <a:cubicBezTo>
                  <a:pt x="147445" y="54775"/>
                  <a:pt x="146910" y="51271"/>
                  <a:pt x="145840" y="48193"/>
                </a:cubicBezTo>
                <a:cubicBezTo>
                  <a:pt x="144770" y="45115"/>
                  <a:pt x="143194" y="42682"/>
                  <a:pt x="141113" y="40894"/>
                </a:cubicBezTo>
                <a:cubicBezTo>
                  <a:pt x="139032" y="39106"/>
                  <a:pt x="136437" y="38212"/>
                  <a:pt x="133330" y="38212"/>
                </a:cubicBezTo>
                <a:close/>
                <a:moveTo>
                  <a:pt x="1485616" y="37904"/>
                </a:moveTo>
                <a:cubicBezTo>
                  <a:pt x="1482772" y="37904"/>
                  <a:pt x="1480259" y="38556"/>
                  <a:pt x="1478075" y="39861"/>
                </a:cubicBezTo>
                <a:cubicBezTo>
                  <a:pt x="1475891" y="41165"/>
                  <a:pt x="1474183" y="42909"/>
                  <a:pt x="1472952" y="45093"/>
                </a:cubicBezTo>
                <a:lnTo>
                  <a:pt x="1471221" y="51755"/>
                </a:lnTo>
                <a:lnTo>
                  <a:pt x="1499423" y="51755"/>
                </a:lnTo>
                <a:cubicBezTo>
                  <a:pt x="1499423" y="49058"/>
                  <a:pt x="1498837" y="46669"/>
                  <a:pt x="1497664" y="44588"/>
                </a:cubicBezTo>
                <a:cubicBezTo>
                  <a:pt x="1496492" y="42506"/>
                  <a:pt x="1494872" y="40872"/>
                  <a:pt x="1492805" y="39685"/>
                </a:cubicBezTo>
                <a:cubicBezTo>
                  <a:pt x="1490739" y="38498"/>
                  <a:pt x="1488342" y="37904"/>
                  <a:pt x="1485616" y="37904"/>
                </a:cubicBezTo>
                <a:close/>
                <a:moveTo>
                  <a:pt x="1133191" y="37904"/>
                </a:moveTo>
                <a:cubicBezTo>
                  <a:pt x="1130348" y="37904"/>
                  <a:pt x="1127834" y="38556"/>
                  <a:pt x="1125650" y="39861"/>
                </a:cubicBezTo>
                <a:cubicBezTo>
                  <a:pt x="1123466" y="41165"/>
                  <a:pt x="1121758" y="42909"/>
                  <a:pt x="1120527" y="45093"/>
                </a:cubicBezTo>
                <a:lnTo>
                  <a:pt x="1118796" y="51755"/>
                </a:lnTo>
                <a:lnTo>
                  <a:pt x="1146998" y="51755"/>
                </a:lnTo>
                <a:cubicBezTo>
                  <a:pt x="1146998" y="49058"/>
                  <a:pt x="1146412" y="46669"/>
                  <a:pt x="1145239" y="44588"/>
                </a:cubicBezTo>
                <a:cubicBezTo>
                  <a:pt x="1144067" y="42506"/>
                  <a:pt x="1142447" y="40872"/>
                  <a:pt x="1140380" y="39685"/>
                </a:cubicBezTo>
                <a:cubicBezTo>
                  <a:pt x="1138314" y="38498"/>
                  <a:pt x="1135917" y="37904"/>
                  <a:pt x="1133191" y="37904"/>
                </a:cubicBezTo>
                <a:close/>
                <a:moveTo>
                  <a:pt x="1694824" y="25196"/>
                </a:moveTo>
                <a:cubicBezTo>
                  <a:pt x="1697639" y="25196"/>
                  <a:pt x="1700101" y="26222"/>
                  <a:pt x="1702212" y="28274"/>
                </a:cubicBezTo>
                <a:cubicBezTo>
                  <a:pt x="1704322" y="30326"/>
                  <a:pt x="1705378" y="32789"/>
                  <a:pt x="1705378" y="35661"/>
                </a:cubicBezTo>
                <a:cubicBezTo>
                  <a:pt x="1705378" y="37596"/>
                  <a:pt x="1704887" y="39362"/>
                  <a:pt x="1703905" y="40960"/>
                </a:cubicBezTo>
                <a:cubicBezTo>
                  <a:pt x="1702923" y="42558"/>
                  <a:pt x="1701640" y="43833"/>
                  <a:pt x="1700057" y="44786"/>
                </a:cubicBezTo>
                <a:cubicBezTo>
                  <a:pt x="1698474" y="45738"/>
                  <a:pt x="1696730" y="46215"/>
                  <a:pt x="1694824" y="46215"/>
                </a:cubicBezTo>
                <a:cubicBezTo>
                  <a:pt x="1691922" y="46215"/>
                  <a:pt x="1689438" y="45181"/>
                  <a:pt x="1687371" y="43115"/>
                </a:cubicBezTo>
                <a:cubicBezTo>
                  <a:pt x="1685305" y="41048"/>
                  <a:pt x="1684271" y="38564"/>
                  <a:pt x="1684271" y="35661"/>
                </a:cubicBezTo>
                <a:cubicBezTo>
                  <a:pt x="1684271" y="32789"/>
                  <a:pt x="1685305" y="30326"/>
                  <a:pt x="1687371" y="28274"/>
                </a:cubicBezTo>
                <a:cubicBezTo>
                  <a:pt x="1689438" y="26222"/>
                  <a:pt x="1691922" y="25196"/>
                  <a:pt x="1694824" y="25196"/>
                </a:cubicBezTo>
                <a:close/>
                <a:moveTo>
                  <a:pt x="1634586" y="24800"/>
                </a:moveTo>
                <a:lnTo>
                  <a:pt x="1664707" y="24800"/>
                </a:lnTo>
                <a:lnTo>
                  <a:pt x="1664707" y="92341"/>
                </a:lnTo>
                <a:lnTo>
                  <a:pt x="1647250" y="92341"/>
                </a:lnTo>
                <a:lnTo>
                  <a:pt x="1647250" y="67981"/>
                </a:lnTo>
                <a:lnTo>
                  <a:pt x="1635246" y="67981"/>
                </a:lnTo>
                <a:lnTo>
                  <a:pt x="1622274" y="92341"/>
                </a:lnTo>
                <a:lnTo>
                  <a:pt x="1604333" y="92341"/>
                </a:lnTo>
                <a:lnTo>
                  <a:pt x="1618937" y="64981"/>
                </a:lnTo>
                <a:lnTo>
                  <a:pt x="1609654" y="57977"/>
                </a:lnTo>
                <a:cubicBezTo>
                  <a:pt x="1607367" y="54826"/>
                  <a:pt x="1606239" y="51154"/>
                  <a:pt x="1606268" y="46962"/>
                </a:cubicBezTo>
                <a:cubicBezTo>
                  <a:pt x="1606239" y="42565"/>
                  <a:pt x="1607367" y="38703"/>
                  <a:pt x="1609654" y="35376"/>
                </a:cubicBezTo>
                <a:cubicBezTo>
                  <a:pt x="1611941" y="32048"/>
                  <a:pt x="1615217" y="29454"/>
                  <a:pt x="1619482" y="27593"/>
                </a:cubicBezTo>
                <a:cubicBezTo>
                  <a:pt x="1623747" y="25731"/>
                  <a:pt x="1628782" y="24800"/>
                  <a:pt x="1634586" y="24800"/>
                </a:cubicBezTo>
                <a:close/>
                <a:moveTo>
                  <a:pt x="1274300" y="24800"/>
                </a:moveTo>
                <a:lnTo>
                  <a:pt x="1303102" y="24800"/>
                </a:lnTo>
                <a:cubicBezTo>
                  <a:pt x="1311427" y="24800"/>
                  <a:pt x="1318008" y="26383"/>
                  <a:pt x="1322845" y="29549"/>
                </a:cubicBezTo>
                <a:cubicBezTo>
                  <a:pt x="1327682" y="32715"/>
                  <a:pt x="1330101" y="37215"/>
                  <a:pt x="1330101" y="43049"/>
                </a:cubicBezTo>
                <a:cubicBezTo>
                  <a:pt x="1330101" y="46713"/>
                  <a:pt x="1328737" y="49762"/>
                  <a:pt x="1326011" y="52195"/>
                </a:cubicBezTo>
                <a:cubicBezTo>
                  <a:pt x="1323285" y="54628"/>
                  <a:pt x="1319503" y="56270"/>
                  <a:pt x="1314667" y="57120"/>
                </a:cubicBezTo>
                <a:cubicBezTo>
                  <a:pt x="1318712" y="57413"/>
                  <a:pt x="1322164" y="58329"/>
                  <a:pt x="1325022" y="59868"/>
                </a:cubicBezTo>
                <a:cubicBezTo>
                  <a:pt x="1327880" y="61407"/>
                  <a:pt x="1330064" y="63393"/>
                  <a:pt x="1331574" y="65826"/>
                </a:cubicBezTo>
                <a:cubicBezTo>
                  <a:pt x="1333083" y="68259"/>
                  <a:pt x="1333838" y="70956"/>
                  <a:pt x="1333838" y="73917"/>
                </a:cubicBezTo>
                <a:cubicBezTo>
                  <a:pt x="1333838" y="77757"/>
                  <a:pt x="1332820" y="81055"/>
                  <a:pt x="1330782" y="83811"/>
                </a:cubicBezTo>
                <a:cubicBezTo>
                  <a:pt x="1328745" y="86566"/>
                  <a:pt x="1325769" y="88677"/>
                  <a:pt x="1321856" y="90143"/>
                </a:cubicBezTo>
                <a:cubicBezTo>
                  <a:pt x="1317942" y="91608"/>
                  <a:pt x="1313171" y="92341"/>
                  <a:pt x="1307543" y="92341"/>
                </a:cubicBezTo>
                <a:lnTo>
                  <a:pt x="1274300" y="92341"/>
                </a:lnTo>
                <a:close/>
                <a:moveTo>
                  <a:pt x="1175533" y="24800"/>
                </a:moveTo>
                <a:lnTo>
                  <a:pt x="1236741" y="24800"/>
                </a:lnTo>
                <a:lnTo>
                  <a:pt x="1236741" y="39531"/>
                </a:lnTo>
                <a:lnTo>
                  <a:pt x="1214975" y="39531"/>
                </a:lnTo>
                <a:lnTo>
                  <a:pt x="1214975" y="92341"/>
                </a:lnTo>
                <a:lnTo>
                  <a:pt x="1197123" y="92341"/>
                </a:lnTo>
                <a:lnTo>
                  <a:pt x="1197123" y="39531"/>
                </a:lnTo>
                <a:lnTo>
                  <a:pt x="1175533" y="39531"/>
                </a:lnTo>
                <a:close/>
                <a:moveTo>
                  <a:pt x="778446" y="24800"/>
                </a:moveTo>
                <a:lnTo>
                  <a:pt x="829805" y="24800"/>
                </a:lnTo>
                <a:lnTo>
                  <a:pt x="829805" y="92341"/>
                </a:lnTo>
                <a:lnTo>
                  <a:pt x="811952" y="92341"/>
                </a:lnTo>
                <a:lnTo>
                  <a:pt x="811952" y="39531"/>
                </a:lnTo>
                <a:lnTo>
                  <a:pt x="795287" y="39531"/>
                </a:lnTo>
                <a:lnTo>
                  <a:pt x="794232" y="60154"/>
                </a:lnTo>
                <a:cubicBezTo>
                  <a:pt x="793968" y="65811"/>
                  <a:pt x="793286" y="70678"/>
                  <a:pt x="792187" y="74752"/>
                </a:cubicBezTo>
                <a:cubicBezTo>
                  <a:pt x="791088" y="78827"/>
                  <a:pt x="789571" y="82162"/>
                  <a:pt x="787636" y="84756"/>
                </a:cubicBezTo>
                <a:cubicBezTo>
                  <a:pt x="785701" y="87350"/>
                  <a:pt x="783371" y="89263"/>
                  <a:pt x="780644" y="90494"/>
                </a:cubicBezTo>
                <a:cubicBezTo>
                  <a:pt x="777918" y="91726"/>
                  <a:pt x="774752" y="92341"/>
                  <a:pt x="771146" y="92341"/>
                </a:cubicBezTo>
                <a:lnTo>
                  <a:pt x="765518" y="92341"/>
                </a:lnTo>
                <a:lnTo>
                  <a:pt x="765430" y="77479"/>
                </a:lnTo>
                <a:lnTo>
                  <a:pt x="767673" y="77479"/>
                </a:lnTo>
                <a:cubicBezTo>
                  <a:pt x="769256" y="77479"/>
                  <a:pt x="770626" y="77090"/>
                  <a:pt x="771784" y="76313"/>
                </a:cubicBezTo>
                <a:cubicBezTo>
                  <a:pt x="772942" y="75537"/>
                  <a:pt x="773902" y="74269"/>
                  <a:pt x="774664" y="72510"/>
                </a:cubicBezTo>
                <a:cubicBezTo>
                  <a:pt x="775426" y="70751"/>
                  <a:pt x="776027" y="68413"/>
                  <a:pt x="776467" y="65496"/>
                </a:cubicBezTo>
                <a:cubicBezTo>
                  <a:pt x="776907" y="62580"/>
                  <a:pt x="777200" y="58981"/>
                  <a:pt x="777346" y="54701"/>
                </a:cubicBezTo>
                <a:close/>
                <a:moveTo>
                  <a:pt x="693275" y="24800"/>
                </a:moveTo>
                <a:lnTo>
                  <a:pt x="712007" y="24800"/>
                </a:lnTo>
                <a:lnTo>
                  <a:pt x="712007" y="51008"/>
                </a:lnTo>
                <a:lnTo>
                  <a:pt x="717284" y="51008"/>
                </a:lnTo>
                <a:lnTo>
                  <a:pt x="735664" y="24800"/>
                </a:lnTo>
                <a:lnTo>
                  <a:pt x="757650" y="24800"/>
                </a:lnTo>
                <a:lnTo>
                  <a:pt x="733774" y="58307"/>
                </a:lnTo>
                <a:lnTo>
                  <a:pt x="757914" y="92341"/>
                </a:lnTo>
                <a:lnTo>
                  <a:pt x="735664" y="92341"/>
                </a:lnTo>
                <a:lnTo>
                  <a:pt x="718999" y="68377"/>
                </a:lnTo>
                <a:lnTo>
                  <a:pt x="712007" y="68377"/>
                </a:lnTo>
                <a:lnTo>
                  <a:pt x="712007" y="92341"/>
                </a:lnTo>
                <a:lnTo>
                  <a:pt x="693275" y="92341"/>
                </a:lnTo>
                <a:close/>
                <a:moveTo>
                  <a:pt x="617075" y="24800"/>
                </a:moveTo>
                <a:lnTo>
                  <a:pt x="645877" y="24800"/>
                </a:lnTo>
                <a:cubicBezTo>
                  <a:pt x="654202" y="24800"/>
                  <a:pt x="660784" y="26383"/>
                  <a:pt x="665620" y="29549"/>
                </a:cubicBezTo>
                <a:cubicBezTo>
                  <a:pt x="670457" y="32715"/>
                  <a:pt x="672876" y="37215"/>
                  <a:pt x="672876" y="43049"/>
                </a:cubicBezTo>
                <a:cubicBezTo>
                  <a:pt x="672876" y="46713"/>
                  <a:pt x="671513" y="49762"/>
                  <a:pt x="668786" y="52195"/>
                </a:cubicBezTo>
                <a:cubicBezTo>
                  <a:pt x="666060" y="54628"/>
                  <a:pt x="662279" y="56270"/>
                  <a:pt x="657442" y="57120"/>
                </a:cubicBezTo>
                <a:cubicBezTo>
                  <a:pt x="661487" y="57413"/>
                  <a:pt x="664939" y="58329"/>
                  <a:pt x="667797" y="59868"/>
                </a:cubicBezTo>
                <a:cubicBezTo>
                  <a:pt x="670655" y="61407"/>
                  <a:pt x="672839" y="63393"/>
                  <a:pt x="674349" y="65826"/>
                </a:cubicBezTo>
                <a:cubicBezTo>
                  <a:pt x="675859" y="68259"/>
                  <a:pt x="676613" y="70956"/>
                  <a:pt x="676613" y="73917"/>
                </a:cubicBezTo>
                <a:cubicBezTo>
                  <a:pt x="676613" y="77757"/>
                  <a:pt x="675595" y="81055"/>
                  <a:pt x="673557" y="83811"/>
                </a:cubicBezTo>
                <a:cubicBezTo>
                  <a:pt x="671520" y="86566"/>
                  <a:pt x="668545" y="88677"/>
                  <a:pt x="664631" y="90143"/>
                </a:cubicBezTo>
                <a:cubicBezTo>
                  <a:pt x="660718" y="91608"/>
                  <a:pt x="655947" y="92341"/>
                  <a:pt x="650318" y="92341"/>
                </a:cubicBezTo>
                <a:lnTo>
                  <a:pt x="617075" y="92341"/>
                </a:lnTo>
                <a:close/>
                <a:moveTo>
                  <a:pt x="502775" y="24800"/>
                </a:moveTo>
                <a:lnTo>
                  <a:pt x="520672" y="24800"/>
                </a:lnTo>
                <a:lnTo>
                  <a:pt x="520672" y="67629"/>
                </a:lnTo>
                <a:lnTo>
                  <a:pt x="544989" y="24800"/>
                </a:lnTo>
                <a:lnTo>
                  <a:pt x="563457" y="24800"/>
                </a:lnTo>
                <a:lnTo>
                  <a:pt x="563457" y="92341"/>
                </a:lnTo>
                <a:lnTo>
                  <a:pt x="545604" y="92341"/>
                </a:lnTo>
                <a:lnTo>
                  <a:pt x="545604" y="49381"/>
                </a:lnTo>
                <a:lnTo>
                  <a:pt x="521376" y="92341"/>
                </a:lnTo>
                <a:lnTo>
                  <a:pt x="502775" y="92341"/>
                </a:lnTo>
                <a:close/>
                <a:moveTo>
                  <a:pt x="465629" y="24800"/>
                </a:moveTo>
                <a:lnTo>
                  <a:pt x="484361" y="24800"/>
                </a:lnTo>
                <a:lnTo>
                  <a:pt x="484361" y="92341"/>
                </a:lnTo>
                <a:lnTo>
                  <a:pt x="465629" y="92341"/>
                </a:lnTo>
                <a:close/>
                <a:moveTo>
                  <a:pt x="398000" y="24800"/>
                </a:moveTo>
                <a:lnTo>
                  <a:pt x="415897" y="24800"/>
                </a:lnTo>
                <a:lnTo>
                  <a:pt x="415897" y="45555"/>
                </a:lnTo>
                <a:lnTo>
                  <a:pt x="429924" y="45555"/>
                </a:lnTo>
                <a:cubicBezTo>
                  <a:pt x="438865" y="45555"/>
                  <a:pt x="445842" y="47688"/>
                  <a:pt x="450855" y="51953"/>
                </a:cubicBezTo>
                <a:cubicBezTo>
                  <a:pt x="455868" y="56218"/>
                  <a:pt x="458374" y="61913"/>
                  <a:pt x="458374" y="69036"/>
                </a:cubicBezTo>
                <a:cubicBezTo>
                  <a:pt x="458374" y="73668"/>
                  <a:pt x="457245" y="77735"/>
                  <a:pt x="454988" y="81238"/>
                </a:cubicBezTo>
                <a:cubicBezTo>
                  <a:pt x="452731" y="84741"/>
                  <a:pt x="449477" y="87468"/>
                  <a:pt x="445226" y="89417"/>
                </a:cubicBezTo>
                <a:cubicBezTo>
                  <a:pt x="440976" y="91367"/>
                  <a:pt x="435875" y="92341"/>
                  <a:pt x="429924" y="92341"/>
                </a:cubicBezTo>
                <a:lnTo>
                  <a:pt x="398000" y="92341"/>
                </a:lnTo>
                <a:close/>
                <a:moveTo>
                  <a:pt x="175408" y="24800"/>
                </a:moveTo>
                <a:lnTo>
                  <a:pt x="236617" y="24800"/>
                </a:lnTo>
                <a:lnTo>
                  <a:pt x="236617" y="39531"/>
                </a:lnTo>
                <a:lnTo>
                  <a:pt x="214851" y="39531"/>
                </a:lnTo>
                <a:lnTo>
                  <a:pt x="214851" y="92341"/>
                </a:lnTo>
                <a:lnTo>
                  <a:pt x="196998" y="92341"/>
                </a:lnTo>
                <a:lnTo>
                  <a:pt x="196998" y="39531"/>
                </a:lnTo>
                <a:lnTo>
                  <a:pt x="175408" y="39531"/>
                </a:lnTo>
                <a:close/>
                <a:moveTo>
                  <a:pt x="950450" y="24712"/>
                </a:moveTo>
                <a:lnTo>
                  <a:pt x="968127" y="24712"/>
                </a:lnTo>
                <a:lnTo>
                  <a:pt x="968127" y="47754"/>
                </a:lnTo>
                <a:cubicBezTo>
                  <a:pt x="968127" y="50363"/>
                  <a:pt x="968574" y="52429"/>
                  <a:pt x="969468" y="53954"/>
                </a:cubicBezTo>
                <a:cubicBezTo>
                  <a:pt x="970362" y="55478"/>
                  <a:pt x="971799" y="56570"/>
                  <a:pt x="973778" y="57230"/>
                </a:cubicBezTo>
                <a:cubicBezTo>
                  <a:pt x="975756" y="57889"/>
                  <a:pt x="978402" y="58219"/>
                  <a:pt x="981715" y="58219"/>
                </a:cubicBezTo>
                <a:cubicBezTo>
                  <a:pt x="984793" y="58219"/>
                  <a:pt x="987812" y="57897"/>
                  <a:pt x="990773" y="57252"/>
                </a:cubicBezTo>
                <a:lnTo>
                  <a:pt x="991300" y="57097"/>
                </a:lnTo>
                <a:lnTo>
                  <a:pt x="991300" y="24800"/>
                </a:lnTo>
                <a:lnTo>
                  <a:pt x="1009065" y="24800"/>
                </a:lnTo>
                <a:lnTo>
                  <a:pt x="1009065" y="92341"/>
                </a:lnTo>
                <a:lnTo>
                  <a:pt x="991300" y="92341"/>
                </a:lnTo>
                <a:lnTo>
                  <a:pt x="991300" y="71806"/>
                </a:lnTo>
                <a:lnTo>
                  <a:pt x="988310" y="72422"/>
                </a:lnTo>
                <a:cubicBezTo>
                  <a:pt x="985965" y="72774"/>
                  <a:pt x="983767" y="72950"/>
                  <a:pt x="981715" y="72950"/>
                </a:cubicBezTo>
                <a:cubicBezTo>
                  <a:pt x="972011" y="72950"/>
                  <a:pt x="964375" y="70949"/>
                  <a:pt x="958805" y="66947"/>
                </a:cubicBezTo>
                <a:cubicBezTo>
                  <a:pt x="953235" y="62946"/>
                  <a:pt x="950450" y="56548"/>
                  <a:pt x="950450" y="47754"/>
                </a:cubicBezTo>
                <a:close/>
                <a:moveTo>
                  <a:pt x="1485308" y="23921"/>
                </a:moveTo>
                <a:cubicBezTo>
                  <a:pt x="1489764" y="23921"/>
                  <a:pt x="1493919" y="24632"/>
                  <a:pt x="1497774" y="26054"/>
                </a:cubicBezTo>
                <a:cubicBezTo>
                  <a:pt x="1501629" y="27475"/>
                  <a:pt x="1505000" y="29608"/>
                  <a:pt x="1507888" y="32451"/>
                </a:cubicBezTo>
                <a:cubicBezTo>
                  <a:pt x="1510775" y="35295"/>
                  <a:pt x="1513025" y="38864"/>
                  <a:pt x="1514637" y="43159"/>
                </a:cubicBezTo>
                <a:cubicBezTo>
                  <a:pt x="1516250" y="47453"/>
                  <a:pt x="1517056" y="52473"/>
                  <a:pt x="1517056" y="58219"/>
                </a:cubicBezTo>
                <a:lnTo>
                  <a:pt x="1517056" y="63364"/>
                </a:lnTo>
                <a:lnTo>
                  <a:pt x="1471061" y="63364"/>
                </a:lnTo>
                <a:lnTo>
                  <a:pt x="1471061" y="63408"/>
                </a:lnTo>
                <a:cubicBezTo>
                  <a:pt x="1471061" y="66750"/>
                  <a:pt x="1471684" y="69637"/>
                  <a:pt x="1472930" y="72070"/>
                </a:cubicBezTo>
                <a:cubicBezTo>
                  <a:pt x="1474176" y="74503"/>
                  <a:pt x="1475942" y="76379"/>
                  <a:pt x="1478229" y="77699"/>
                </a:cubicBezTo>
                <a:cubicBezTo>
                  <a:pt x="1480515" y="79018"/>
                  <a:pt x="1483227" y="79677"/>
                  <a:pt x="1486363" y="79677"/>
                </a:cubicBezTo>
                <a:cubicBezTo>
                  <a:pt x="1488445" y="79677"/>
                  <a:pt x="1490350" y="79384"/>
                  <a:pt x="1492080" y="78798"/>
                </a:cubicBezTo>
                <a:cubicBezTo>
                  <a:pt x="1493809" y="78212"/>
                  <a:pt x="1495290" y="77332"/>
                  <a:pt x="1496521" y="76160"/>
                </a:cubicBezTo>
                <a:cubicBezTo>
                  <a:pt x="1497752" y="74987"/>
                  <a:pt x="1498690" y="73551"/>
                  <a:pt x="1499335" y="71850"/>
                </a:cubicBezTo>
                <a:lnTo>
                  <a:pt x="1516660" y="72994"/>
                </a:lnTo>
                <a:cubicBezTo>
                  <a:pt x="1515781" y="77156"/>
                  <a:pt x="1513985" y="80784"/>
                  <a:pt x="1511274" y="83877"/>
                </a:cubicBezTo>
                <a:cubicBezTo>
                  <a:pt x="1508562" y="86969"/>
                  <a:pt x="1505074" y="89373"/>
                  <a:pt x="1500808" y="91088"/>
                </a:cubicBezTo>
                <a:cubicBezTo>
                  <a:pt x="1496543" y="92803"/>
                  <a:pt x="1491626" y="93660"/>
                  <a:pt x="1486056" y="93660"/>
                </a:cubicBezTo>
                <a:cubicBezTo>
                  <a:pt x="1479108" y="93660"/>
                  <a:pt x="1473135" y="92246"/>
                  <a:pt x="1468137" y="89417"/>
                </a:cubicBezTo>
                <a:cubicBezTo>
                  <a:pt x="1463139" y="86588"/>
                  <a:pt x="1459291" y="82572"/>
                  <a:pt x="1456594" y="77369"/>
                </a:cubicBezTo>
                <a:cubicBezTo>
                  <a:pt x="1453898" y="72165"/>
                  <a:pt x="1452549" y="66002"/>
                  <a:pt x="1452549" y="58879"/>
                </a:cubicBezTo>
                <a:cubicBezTo>
                  <a:pt x="1452549" y="51931"/>
                  <a:pt x="1453898" y="45834"/>
                  <a:pt x="1456594" y="40586"/>
                </a:cubicBezTo>
                <a:cubicBezTo>
                  <a:pt x="1459291" y="35339"/>
                  <a:pt x="1463095" y="31250"/>
                  <a:pt x="1468005" y="28318"/>
                </a:cubicBezTo>
                <a:cubicBezTo>
                  <a:pt x="1472915" y="25387"/>
                  <a:pt x="1478683" y="23921"/>
                  <a:pt x="1485308" y="23921"/>
                </a:cubicBezTo>
                <a:close/>
                <a:moveTo>
                  <a:pt x="1409504" y="23921"/>
                </a:moveTo>
                <a:cubicBezTo>
                  <a:pt x="1415396" y="23921"/>
                  <a:pt x="1420555" y="24991"/>
                  <a:pt x="1424982" y="27131"/>
                </a:cubicBezTo>
                <a:cubicBezTo>
                  <a:pt x="1429409" y="29271"/>
                  <a:pt x="1432912" y="32276"/>
                  <a:pt x="1435491" y="36145"/>
                </a:cubicBezTo>
                <a:cubicBezTo>
                  <a:pt x="1438071" y="40015"/>
                  <a:pt x="1439493" y="44558"/>
                  <a:pt x="1439757" y="49776"/>
                </a:cubicBezTo>
                <a:lnTo>
                  <a:pt x="1422080" y="49776"/>
                </a:lnTo>
                <a:cubicBezTo>
                  <a:pt x="1421581" y="46405"/>
                  <a:pt x="1420270" y="43686"/>
                  <a:pt x="1418144" y="41620"/>
                </a:cubicBezTo>
                <a:cubicBezTo>
                  <a:pt x="1416019" y="39553"/>
                  <a:pt x="1413241" y="38520"/>
                  <a:pt x="1409812" y="38520"/>
                </a:cubicBezTo>
                <a:cubicBezTo>
                  <a:pt x="1406909" y="38520"/>
                  <a:pt x="1404381" y="39304"/>
                  <a:pt x="1402227" y="40872"/>
                </a:cubicBezTo>
                <a:cubicBezTo>
                  <a:pt x="1400072" y="42440"/>
                  <a:pt x="1398394" y="44720"/>
                  <a:pt x="1397192" y="47710"/>
                </a:cubicBezTo>
                <a:cubicBezTo>
                  <a:pt x="1395990" y="50700"/>
                  <a:pt x="1395389" y="54320"/>
                  <a:pt x="1395389" y="58571"/>
                </a:cubicBezTo>
                <a:cubicBezTo>
                  <a:pt x="1395389" y="62880"/>
                  <a:pt x="1395982" y="66544"/>
                  <a:pt x="1397170" y="69564"/>
                </a:cubicBezTo>
                <a:cubicBezTo>
                  <a:pt x="1398357" y="72583"/>
                  <a:pt x="1400035" y="74884"/>
                  <a:pt x="1402205" y="76467"/>
                </a:cubicBezTo>
                <a:cubicBezTo>
                  <a:pt x="1404374" y="78050"/>
                  <a:pt x="1406909" y="78842"/>
                  <a:pt x="1409812" y="78842"/>
                </a:cubicBezTo>
                <a:cubicBezTo>
                  <a:pt x="1411952" y="78842"/>
                  <a:pt x="1413879" y="78402"/>
                  <a:pt x="1415594" y="77523"/>
                </a:cubicBezTo>
                <a:cubicBezTo>
                  <a:pt x="1417309" y="76643"/>
                  <a:pt x="1418731" y="75361"/>
                  <a:pt x="1419859" y="73675"/>
                </a:cubicBezTo>
                <a:cubicBezTo>
                  <a:pt x="1420988" y="71990"/>
                  <a:pt x="1421728" y="69960"/>
                  <a:pt x="1422080" y="67585"/>
                </a:cubicBezTo>
                <a:lnTo>
                  <a:pt x="1439757" y="67585"/>
                </a:lnTo>
                <a:cubicBezTo>
                  <a:pt x="1439463" y="72744"/>
                  <a:pt x="1438064" y="77281"/>
                  <a:pt x="1435557" y="81194"/>
                </a:cubicBezTo>
                <a:cubicBezTo>
                  <a:pt x="1433051" y="85108"/>
                  <a:pt x="1429599" y="88164"/>
                  <a:pt x="1425202" y="90363"/>
                </a:cubicBezTo>
                <a:cubicBezTo>
                  <a:pt x="1420805" y="92561"/>
                  <a:pt x="1415601" y="93660"/>
                  <a:pt x="1409592" y="93660"/>
                </a:cubicBezTo>
                <a:cubicBezTo>
                  <a:pt x="1402674" y="93660"/>
                  <a:pt x="1396730" y="92187"/>
                  <a:pt x="1391761" y="89241"/>
                </a:cubicBezTo>
                <a:cubicBezTo>
                  <a:pt x="1386792" y="86295"/>
                  <a:pt x="1382981" y="82198"/>
                  <a:pt x="1380329" y="76951"/>
                </a:cubicBezTo>
                <a:cubicBezTo>
                  <a:pt x="1377675" y="71704"/>
                  <a:pt x="1376349" y="65665"/>
                  <a:pt x="1376349" y="58835"/>
                </a:cubicBezTo>
                <a:cubicBezTo>
                  <a:pt x="1376349" y="51916"/>
                  <a:pt x="1377690" y="45841"/>
                  <a:pt x="1380373" y="40608"/>
                </a:cubicBezTo>
                <a:cubicBezTo>
                  <a:pt x="1383055" y="35376"/>
                  <a:pt x="1386873" y="31286"/>
                  <a:pt x="1391827" y="28340"/>
                </a:cubicBezTo>
                <a:cubicBezTo>
                  <a:pt x="1396781" y="25394"/>
                  <a:pt x="1402674" y="23921"/>
                  <a:pt x="1409504" y="23921"/>
                </a:cubicBezTo>
                <a:close/>
                <a:moveTo>
                  <a:pt x="1132883" y="23921"/>
                </a:moveTo>
                <a:cubicBezTo>
                  <a:pt x="1137339" y="23921"/>
                  <a:pt x="1141495" y="24632"/>
                  <a:pt x="1145349" y="26054"/>
                </a:cubicBezTo>
                <a:cubicBezTo>
                  <a:pt x="1149204" y="27475"/>
                  <a:pt x="1152575" y="29608"/>
                  <a:pt x="1155463" y="32451"/>
                </a:cubicBezTo>
                <a:cubicBezTo>
                  <a:pt x="1158350" y="35295"/>
                  <a:pt x="1160600" y="38864"/>
                  <a:pt x="1162213" y="43159"/>
                </a:cubicBezTo>
                <a:cubicBezTo>
                  <a:pt x="1163825" y="47453"/>
                  <a:pt x="1164631" y="52473"/>
                  <a:pt x="1164631" y="58219"/>
                </a:cubicBezTo>
                <a:lnTo>
                  <a:pt x="1164631" y="63364"/>
                </a:lnTo>
                <a:lnTo>
                  <a:pt x="1118636" y="63364"/>
                </a:lnTo>
                <a:lnTo>
                  <a:pt x="1118636" y="63408"/>
                </a:lnTo>
                <a:cubicBezTo>
                  <a:pt x="1118636" y="66750"/>
                  <a:pt x="1119259" y="69637"/>
                  <a:pt x="1120505" y="72070"/>
                </a:cubicBezTo>
                <a:cubicBezTo>
                  <a:pt x="1121751" y="74503"/>
                  <a:pt x="1123517" y="76379"/>
                  <a:pt x="1125804" y="77699"/>
                </a:cubicBezTo>
                <a:cubicBezTo>
                  <a:pt x="1128090" y="79018"/>
                  <a:pt x="1130802" y="79677"/>
                  <a:pt x="1133939" y="79677"/>
                </a:cubicBezTo>
                <a:cubicBezTo>
                  <a:pt x="1136020" y="79677"/>
                  <a:pt x="1137925" y="79384"/>
                  <a:pt x="1139655" y="78798"/>
                </a:cubicBezTo>
                <a:cubicBezTo>
                  <a:pt x="1141385" y="78212"/>
                  <a:pt x="1142865" y="77332"/>
                  <a:pt x="1144096" y="76160"/>
                </a:cubicBezTo>
                <a:cubicBezTo>
                  <a:pt x="1145327" y="74987"/>
                  <a:pt x="1146265" y="73551"/>
                  <a:pt x="1146910" y="71850"/>
                </a:cubicBezTo>
                <a:lnTo>
                  <a:pt x="1164235" y="72994"/>
                </a:lnTo>
                <a:cubicBezTo>
                  <a:pt x="1163356" y="77156"/>
                  <a:pt x="1161560" y="80784"/>
                  <a:pt x="1158849" y="83877"/>
                </a:cubicBezTo>
                <a:cubicBezTo>
                  <a:pt x="1156137" y="86969"/>
                  <a:pt x="1152649" y="89373"/>
                  <a:pt x="1148383" y="91088"/>
                </a:cubicBezTo>
                <a:cubicBezTo>
                  <a:pt x="1144118" y="92803"/>
                  <a:pt x="1139201" y="93660"/>
                  <a:pt x="1133631" y="93660"/>
                </a:cubicBezTo>
                <a:cubicBezTo>
                  <a:pt x="1126683" y="93660"/>
                  <a:pt x="1120710" y="92246"/>
                  <a:pt x="1115712" y="89417"/>
                </a:cubicBezTo>
                <a:cubicBezTo>
                  <a:pt x="1110714" y="86588"/>
                  <a:pt x="1106867" y="82572"/>
                  <a:pt x="1104170" y="77369"/>
                </a:cubicBezTo>
                <a:cubicBezTo>
                  <a:pt x="1101473" y="72165"/>
                  <a:pt x="1100124" y="66002"/>
                  <a:pt x="1100124" y="58879"/>
                </a:cubicBezTo>
                <a:cubicBezTo>
                  <a:pt x="1100124" y="51931"/>
                  <a:pt x="1101473" y="45834"/>
                  <a:pt x="1104170" y="40586"/>
                </a:cubicBezTo>
                <a:cubicBezTo>
                  <a:pt x="1106867" y="35339"/>
                  <a:pt x="1110670" y="31250"/>
                  <a:pt x="1115580" y="28318"/>
                </a:cubicBezTo>
                <a:cubicBezTo>
                  <a:pt x="1120491" y="25387"/>
                  <a:pt x="1126258" y="23921"/>
                  <a:pt x="1132883" y="23921"/>
                </a:cubicBezTo>
                <a:close/>
                <a:moveTo>
                  <a:pt x="1055276" y="23921"/>
                </a:moveTo>
                <a:cubicBezTo>
                  <a:pt x="1059028" y="23921"/>
                  <a:pt x="1062627" y="24361"/>
                  <a:pt x="1066071" y="25240"/>
                </a:cubicBezTo>
                <a:cubicBezTo>
                  <a:pt x="1069516" y="26119"/>
                  <a:pt x="1072579" y="27483"/>
                  <a:pt x="1075261" y="29329"/>
                </a:cubicBezTo>
                <a:cubicBezTo>
                  <a:pt x="1077944" y="31176"/>
                  <a:pt x="1080062" y="33543"/>
                  <a:pt x="1081615" y="36431"/>
                </a:cubicBezTo>
                <a:cubicBezTo>
                  <a:pt x="1083169" y="39318"/>
                  <a:pt x="1083946" y="42770"/>
                  <a:pt x="1083946" y="46786"/>
                </a:cubicBezTo>
                <a:lnTo>
                  <a:pt x="1083946" y="92341"/>
                </a:lnTo>
                <a:lnTo>
                  <a:pt x="1066181" y="92341"/>
                </a:lnTo>
                <a:lnTo>
                  <a:pt x="1066181" y="82975"/>
                </a:lnTo>
                <a:lnTo>
                  <a:pt x="1065654" y="82975"/>
                </a:lnTo>
                <a:cubicBezTo>
                  <a:pt x="1064569" y="85086"/>
                  <a:pt x="1063118" y="86940"/>
                  <a:pt x="1061300" y="88538"/>
                </a:cubicBezTo>
                <a:cubicBezTo>
                  <a:pt x="1059483" y="90135"/>
                  <a:pt x="1057299" y="91381"/>
                  <a:pt x="1054748" y="92275"/>
                </a:cubicBezTo>
                <a:cubicBezTo>
                  <a:pt x="1052198" y="93169"/>
                  <a:pt x="1049252" y="93616"/>
                  <a:pt x="1045910" y="93616"/>
                </a:cubicBezTo>
                <a:cubicBezTo>
                  <a:pt x="1041601" y="93616"/>
                  <a:pt x="1037761" y="92862"/>
                  <a:pt x="1034389" y="91352"/>
                </a:cubicBezTo>
                <a:cubicBezTo>
                  <a:pt x="1031018" y="89842"/>
                  <a:pt x="1028358" y="87600"/>
                  <a:pt x="1026409" y="84624"/>
                </a:cubicBezTo>
                <a:cubicBezTo>
                  <a:pt x="1024459" y="81649"/>
                  <a:pt x="1023484" y="77933"/>
                  <a:pt x="1023484" y="73477"/>
                </a:cubicBezTo>
                <a:cubicBezTo>
                  <a:pt x="1023484" y="69725"/>
                  <a:pt x="1024173" y="66574"/>
                  <a:pt x="1025551" y="64023"/>
                </a:cubicBezTo>
                <a:cubicBezTo>
                  <a:pt x="1026929" y="61473"/>
                  <a:pt x="1028805" y="59421"/>
                  <a:pt x="1031180" y="57867"/>
                </a:cubicBezTo>
                <a:cubicBezTo>
                  <a:pt x="1033554" y="56314"/>
                  <a:pt x="1036258" y="55141"/>
                  <a:pt x="1039292" y="54349"/>
                </a:cubicBezTo>
                <a:cubicBezTo>
                  <a:pt x="1042326" y="53558"/>
                  <a:pt x="1045514" y="53001"/>
                  <a:pt x="1048856" y="52679"/>
                </a:cubicBezTo>
                <a:cubicBezTo>
                  <a:pt x="1052784" y="52268"/>
                  <a:pt x="1055950" y="51880"/>
                  <a:pt x="1058354" y="51513"/>
                </a:cubicBezTo>
                <a:cubicBezTo>
                  <a:pt x="1060758" y="51147"/>
                  <a:pt x="1062502" y="50597"/>
                  <a:pt x="1063587" y="49864"/>
                </a:cubicBezTo>
                <a:cubicBezTo>
                  <a:pt x="1064671" y="49131"/>
                  <a:pt x="1065214" y="48047"/>
                  <a:pt x="1065214" y="46610"/>
                </a:cubicBezTo>
                <a:lnTo>
                  <a:pt x="1065214" y="46347"/>
                </a:lnTo>
                <a:cubicBezTo>
                  <a:pt x="1065214" y="43562"/>
                  <a:pt x="1064342" y="41407"/>
                  <a:pt x="1062597" y="39883"/>
                </a:cubicBezTo>
                <a:cubicBezTo>
                  <a:pt x="1060853" y="38358"/>
                  <a:pt x="1058384" y="37596"/>
                  <a:pt x="1055188" y="37596"/>
                </a:cubicBezTo>
                <a:cubicBezTo>
                  <a:pt x="1051817" y="37596"/>
                  <a:pt x="1049135" y="38336"/>
                  <a:pt x="1047141" y="39817"/>
                </a:cubicBezTo>
                <a:cubicBezTo>
                  <a:pt x="1045148" y="41297"/>
                  <a:pt x="1043829" y="43151"/>
                  <a:pt x="1043184" y="45379"/>
                </a:cubicBezTo>
                <a:lnTo>
                  <a:pt x="1025859" y="43972"/>
                </a:lnTo>
                <a:cubicBezTo>
                  <a:pt x="1026738" y="39868"/>
                  <a:pt x="1028468" y="36314"/>
                  <a:pt x="1031048" y="33309"/>
                </a:cubicBezTo>
                <a:cubicBezTo>
                  <a:pt x="1033627" y="30304"/>
                  <a:pt x="1036962" y="27988"/>
                  <a:pt x="1041051" y="26361"/>
                </a:cubicBezTo>
                <a:cubicBezTo>
                  <a:pt x="1045141" y="24734"/>
                  <a:pt x="1049882" y="23921"/>
                  <a:pt x="1055276" y="23921"/>
                </a:cubicBezTo>
                <a:close/>
                <a:moveTo>
                  <a:pt x="903235" y="23921"/>
                </a:moveTo>
                <a:cubicBezTo>
                  <a:pt x="909948" y="23921"/>
                  <a:pt x="915730" y="25387"/>
                  <a:pt x="920582" y="28318"/>
                </a:cubicBezTo>
                <a:cubicBezTo>
                  <a:pt x="925433" y="31250"/>
                  <a:pt x="929171" y="35324"/>
                  <a:pt x="931794" y="40542"/>
                </a:cubicBezTo>
                <a:cubicBezTo>
                  <a:pt x="934418" y="45760"/>
                  <a:pt x="935730" y="51784"/>
                  <a:pt x="935730" y="58615"/>
                </a:cubicBezTo>
                <a:cubicBezTo>
                  <a:pt x="935730" y="65445"/>
                  <a:pt x="934418" y="71499"/>
                  <a:pt x="931794" y="76775"/>
                </a:cubicBezTo>
                <a:cubicBezTo>
                  <a:pt x="929171" y="82052"/>
                  <a:pt x="925433" y="86185"/>
                  <a:pt x="920582" y="89175"/>
                </a:cubicBezTo>
                <a:cubicBezTo>
                  <a:pt x="915730" y="92165"/>
                  <a:pt x="909948" y="93660"/>
                  <a:pt x="903235" y="93660"/>
                </a:cubicBezTo>
                <a:cubicBezTo>
                  <a:pt x="896551" y="93660"/>
                  <a:pt x="890776" y="92165"/>
                  <a:pt x="885910" y="89175"/>
                </a:cubicBezTo>
                <a:cubicBezTo>
                  <a:pt x="881044" y="86185"/>
                  <a:pt x="877299" y="82052"/>
                  <a:pt x="874675" y="76775"/>
                </a:cubicBezTo>
                <a:lnTo>
                  <a:pt x="872417" y="66354"/>
                </a:lnTo>
                <a:lnTo>
                  <a:pt x="860846" y="66354"/>
                </a:lnTo>
                <a:lnTo>
                  <a:pt x="860846" y="92341"/>
                </a:lnTo>
                <a:lnTo>
                  <a:pt x="842158" y="92341"/>
                </a:lnTo>
                <a:lnTo>
                  <a:pt x="842158" y="24800"/>
                </a:lnTo>
                <a:lnTo>
                  <a:pt x="860846" y="24800"/>
                </a:lnTo>
                <a:lnTo>
                  <a:pt x="860846" y="51491"/>
                </a:lnTo>
                <a:lnTo>
                  <a:pt x="872291" y="51491"/>
                </a:lnTo>
                <a:lnTo>
                  <a:pt x="874675" y="40542"/>
                </a:lnTo>
                <a:cubicBezTo>
                  <a:pt x="877299" y="35324"/>
                  <a:pt x="881044" y="31250"/>
                  <a:pt x="885910" y="28318"/>
                </a:cubicBezTo>
                <a:cubicBezTo>
                  <a:pt x="890776" y="25387"/>
                  <a:pt x="896551" y="23921"/>
                  <a:pt x="903235" y="23921"/>
                </a:cubicBezTo>
                <a:close/>
                <a:moveTo>
                  <a:pt x="360320" y="23921"/>
                </a:moveTo>
                <a:cubicBezTo>
                  <a:pt x="365245" y="23921"/>
                  <a:pt x="369788" y="25203"/>
                  <a:pt x="373951" y="27768"/>
                </a:cubicBezTo>
                <a:cubicBezTo>
                  <a:pt x="378114" y="30333"/>
                  <a:pt x="381441" y="34188"/>
                  <a:pt x="383933" y="39333"/>
                </a:cubicBezTo>
                <a:cubicBezTo>
                  <a:pt x="386425" y="44478"/>
                  <a:pt x="387670" y="50920"/>
                  <a:pt x="387670" y="58659"/>
                </a:cubicBezTo>
                <a:cubicBezTo>
                  <a:pt x="387670" y="66193"/>
                  <a:pt x="386461" y="72547"/>
                  <a:pt x="384043" y="77721"/>
                </a:cubicBezTo>
                <a:cubicBezTo>
                  <a:pt x="381624" y="82895"/>
                  <a:pt x="378341" y="86808"/>
                  <a:pt x="374193" y="89461"/>
                </a:cubicBezTo>
                <a:cubicBezTo>
                  <a:pt x="370045" y="92114"/>
                  <a:pt x="365406" y="93441"/>
                  <a:pt x="360276" y="93441"/>
                </a:cubicBezTo>
                <a:cubicBezTo>
                  <a:pt x="356641" y="93441"/>
                  <a:pt x="353556" y="92840"/>
                  <a:pt x="351020" y="91638"/>
                </a:cubicBezTo>
                <a:cubicBezTo>
                  <a:pt x="348484" y="90436"/>
                  <a:pt x="346410" y="88919"/>
                  <a:pt x="344798" y="87087"/>
                </a:cubicBezTo>
                <a:cubicBezTo>
                  <a:pt x="343186" y="85254"/>
                  <a:pt x="341954" y="83400"/>
                  <a:pt x="341104" y="81524"/>
                </a:cubicBezTo>
                <a:lnTo>
                  <a:pt x="340533" y="81524"/>
                </a:lnTo>
                <a:lnTo>
                  <a:pt x="340533" y="111391"/>
                </a:lnTo>
                <a:lnTo>
                  <a:pt x="857250" y="111391"/>
                </a:lnTo>
                <a:lnTo>
                  <a:pt x="1714500" y="111391"/>
                </a:lnTo>
                <a:lnTo>
                  <a:pt x="1714500" y="120916"/>
                </a:lnTo>
                <a:lnTo>
                  <a:pt x="857250" y="120916"/>
                </a:lnTo>
                <a:lnTo>
                  <a:pt x="0" y="120916"/>
                </a:lnTo>
                <a:lnTo>
                  <a:pt x="0" y="111391"/>
                </a:lnTo>
                <a:lnTo>
                  <a:pt x="321800" y="111391"/>
                </a:lnTo>
                <a:lnTo>
                  <a:pt x="321800" y="24800"/>
                </a:lnTo>
                <a:lnTo>
                  <a:pt x="340269" y="24800"/>
                </a:lnTo>
                <a:lnTo>
                  <a:pt x="340269" y="36145"/>
                </a:lnTo>
                <a:lnTo>
                  <a:pt x="341104" y="36145"/>
                </a:lnTo>
                <a:cubicBezTo>
                  <a:pt x="341925" y="34328"/>
                  <a:pt x="343120" y="32473"/>
                  <a:pt x="344688" y="30583"/>
                </a:cubicBezTo>
                <a:cubicBezTo>
                  <a:pt x="346256" y="28692"/>
                  <a:pt x="348308" y="27109"/>
                  <a:pt x="350844" y="25834"/>
                </a:cubicBezTo>
                <a:cubicBezTo>
                  <a:pt x="353380" y="24558"/>
                  <a:pt x="356538" y="23921"/>
                  <a:pt x="360320" y="23921"/>
                </a:cubicBezTo>
                <a:close/>
                <a:moveTo>
                  <a:pt x="276117" y="23921"/>
                </a:moveTo>
                <a:cubicBezTo>
                  <a:pt x="282947" y="23921"/>
                  <a:pt x="288847" y="25379"/>
                  <a:pt x="293816" y="28296"/>
                </a:cubicBezTo>
                <a:cubicBezTo>
                  <a:pt x="298785" y="31213"/>
                  <a:pt x="302617" y="35288"/>
                  <a:pt x="305314" y="40520"/>
                </a:cubicBezTo>
                <a:cubicBezTo>
                  <a:pt x="308011" y="45753"/>
                  <a:pt x="309360" y="51858"/>
                  <a:pt x="309360" y="58835"/>
                </a:cubicBezTo>
                <a:cubicBezTo>
                  <a:pt x="309360" y="65753"/>
                  <a:pt x="308011" y="71828"/>
                  <a:pt x="305314" y="77061"/>
                </a:cubicBezTo>
                <a:cubicBezTo>
                  <a:pt x="302617" y="82294"/>
                  <a:pt x="298785" y="86368"/>
                  <a:pt x="293816" y="89285"/>
                </a:cubicBezTo>
                <a:cubicBezTo>
                  <a:pt x="288847" y="92202"/>
                  <a:pt x="282947" y="93660"/>
                  <a:pt x="276117" y="93660"/>
                </a:cubicBezTo>
                <a:cubicBezTo>
                  <a:pt x="269287" y="93660"/>
                  <a:pt x="263387" y="92202"/>
                  <a:pt x="258418" y="89285"/>
                </a:cubicBezTo>
                <a:cubicBezTo>
                  <a:pt x="253449" y="86368"/>
                  <a:pt x="249617" y="82294"/>
                  <a:pt x="246920" y="77061"/>
                </a:cubicBezTo>
                <a:cubicBezTo>
                  <a:pt x="244223" y="71828"/>
                  <a:pt x="242874" y="65753"/>
                  <a:pt x="242874" y="58835"/>
                </a:cubicBezTo>
                <a:cubicBezTo>
                  <a:pt x="242874" y="51858"/>
                  <a:pt x="244223" y="45753"/>
                  <a:pt x="246920" y="40520"/>
                </a:cubicBezTo>
                <a:cubicBezTo>
                  <a:pt x="249617" y="35288"/>
                  <a:pt x="253449" y="31213"/>
                  <a:pt x="258418" y="28296"/>
                </a:cubicBezTo>
                <a:cubicBezTo>
                  <a:pt x="263387" y="25379"/>
                  <a:pt x="269287" y="23921"/>
                  <a:pt x="276117" y="23921"/>
                </a:cubicBezTo>
                <a:close/>
                <a:moveTo>
                  <a:pt x="133242" y="23921"/>
                </a:moveTo>
                <a:cubicBezTo>
                  <a:pt x="140072" y="23921"/>
                  <a:pt x="145972" y="25379"/>
                  <a:pt x="150941" y="28296"/>
                </a:cubicBezTo>
                <a:cubicBezTo>
                  <a:pt x="155910" y="31213"/>
                  <a:pt x="159742" y="35288"/>
                  <a:pt x="162439" y="40520"/>
                </a:cubicBezTo>
                <a:cubicBezTo>
                  <a:pt x="165136" y="45753"/>
                  <a:pt x="166485" y="51858"/>
                  <a:pt x="166485" y="58835"/>
                </a:cubicBezTo>
                <a:cubicBezTo>
                  <a:pt x="166485" y="65753"/>
                  <a:pt x="165136" y="71828"/>
                  <a:pt x="162439" y="77061"/>
                </a:cubicBezTo>
                <a:cubicBezTo>
                  <a:pt x="159742" y="82294"/>
                  <a:pt x="155910" y="86368"/>
                  <a:pt x="150941" y="89285"/>
                </a:cubicBezTo>
                <a:cubicBezTo>
                  <a:pt x="145972" y="92202"/>
                  <a:pt x="140072" y="93660"/>
                  <a:pt x="133242" y="93660"/>
                </a:cubicBezTo>
                <a:cubicBezTo>
                  <a:pt x="126412" y="93660"/>
                  <a:pt x="120512" y="92202"/>
                  <a:pt x="115543" y="89285"/>
                </a:cubicBezTo>
                <a:cubicBezTo>
                  <a:pt x="110574" y="86368"/>
                  <a:pt x="106742" y="82294"/>
                  <a:pt x="104045" y="77061"/>
                </a:cubicBezTo>
                <a:cubicBezTo>
                  <a:pt x="101348" y="71828"/>
                  <a:pt x="99999" y="65753"/>
                  <a:pt x="99999" y="58835"/>
                </a:cubicBezTo>
                <a:cubicBezTo>
                  <a:pt x="99999" y="51858"/>
                  <a:pt x="101348" y="45753"/>
                  <a:pt x="104045" y="40520"/>
                </a:cubicBezTo>
                <a:cubicBezTo>
                  <a:pt x="106742" y="35288"/>
                  <a:pt x="110574" y="31213"/>
                  <a:pt x="115543" y="28296"/>
                </a:cubicBezTo>
                <a:cubicBezTo>
                  <a:pt x="120512" y="25379"/>
                  <a:pt x="126412" y="23921"/>
                  <a:pt x="133242" y="23921"/>
                </a:cubicBezTo>
                <a:close/>
                <a:moveTo>
                  <a:pt x="7827" y="2287"/>
                </a:moveTo>
                <a:lnTo>
                  <a:pt x="26867" y="2287"/>
                </a:lnTo>
                <a:lnTo>
                  <a:pt x="26867" y="38256"/>
                </a:lnTo>
                <a:lnTo>
                  <a:pt x="31308" y="38256"/>
                </a:lnTo>
                <a:lnTo>
                  <a:pt x="64287" y="2287"/>
                </a:lnTo>
                <a:lnTo>
                  <a:pt x="88824" y="2287"/>
                </a:lnTo>
                <a:lnTo>
                  <a:pt x="49469" y="45247"/>
                </a:lnTo>
                <a:lnTo>
                  <a:pt x="85746" y="92341"/>
                </a:lnTo>
                <a:lnTo>
                  <a:pt x="61957" y="92341"/>
                </a:lnTo>
                <a:lnTo>
                  <a:pt x="32671" y="53954"/>
                </a:lnTo>
                <a:lnTo>
                  <a:pt x="26867" y="53954"/>
                </a:lnTo>
                <a:lnTo>
                  <a:pt x="26867" y="92341"/>
                </a:lnTo>
                <a:lnTo>
                  <a:pt x="7827" y="92341"/>
                </a:lnTo>
                <a:close/>
                <a:moveTo>
                  <a:pt x="511350" y="1231"/>
                </a:moveTo>
                <a:lnTo>
                  <a:pt x="524322" y="1231"/>
                </a:lnTo>
                <a:cubicBezTo>
                  <a:pt x="524292" y="3254"/>
                  <a:pt x="524945" y="5072"/>
                  <a:pt x="526278" y="6684"/>
                </a:cubicBezTo>
                <a:cubicBezTo>
                  <a:pt x="527612" y="8296"/>
                  <a:pt x="529877" y="9102"/>
                  <a:pt x="533072" y="9102"/>
                </a:cubicBezTo>
                <a:cubicBezTo>
                  <a:pt x="536179" y="9102"/>
                  <a:pt x="538407" y="8311"/>
                  <a:pt x="539756" y="6728"/>
                </a:cubicBezTo>
                <a:cubicBezTo>
                  <a:pt x="541104" y="5145"/>
                  <a:pt x="541779" y="3313"/>
                  <a:pt x="541779" y="1231"/>
                </a:cubicBezTo>
                <a:lnTo>
                  <a:pt x="554838" y="1231"/>
                </a:lnTo>
                <a:cubicBezTo>
                  <a:pt x="554809" y="6567"/>
                  <a:pt x="552838" y="10861"/>
                  <a:pt x="548924" y="14115"/>
                </a:cubicBezTo>
                <a:cubicBezTo>
                  <a:pt x="545011" y="17369"/>
                  <a:pt x="539727" y="18996"/>
                  <a:pt x="533072" y="18996"/>
                </a:cubicBezTo>
                <a:cubicBezTo>
                  <a:pt x="526388" y="18996"/>
                  <a:pt x="521097" y="17369"/>
                  <a:pt x="517198" y="14115"/>
                </a:cubicBezTo>
                <a:cubicBezTo>
                  <a:pt x="513299" y="10861"/>
                  <a:pt x="511350" y="6567"/>
                  <a:pt x="511350" y="1231"/>
                </a:cubicBezTo>
                <a:close/>
                <a:moveTo>
                  <a:pt x="1587627" y="0"/>
                </a:moveTo>
                <a:lnTo>
                  <a:pt x="1593344" y="12224"/>
                </a:lnTo>
                <a:cubicBezTo>
                  <a:pt x="1591438" y="13807"/>
                  <a:pt x="1589328" y="14973"/>
                  <a:pt x="1587012" y="15720"/>
                </a:cubicBezTo>
                <a:cubicBezTo>
                  <a:pt x="1584696" y="16468"/>
                  <a:pt x="1581933" y="16959"/>
                  <a:pt x="1578723" y="17193"/>
                </a:cubicBezTo>
                <a:cubicBezTo>
                  <a:pt x="1575513" y="17428"/>
                  <a:pt x="1571607" y="17589"/>
                  <a:pt x="1567005" y="17677"/>
                </a:cubicBezTo>
                <a:cubicBezTo>
                  <a:pt x="1561787" y="17736"/>
                  <a:pt x="1557536" y="18571"/>
                  <a:pt x="1554253" y="20183"/>
                </a:cubicBezTo>
                <a:cubicBezTo>
                  <a:pt x="1550969" y="21796"/>
                  <a:pt x="1548478" y="24324"/>
                  <a:pt x="1546777" y="27768"/>
                </a:cubicBezTo>
                <a:cubicBezTo>
                  <a:pt x="1545077" y="31213"/>
                  <a:pt x="1543963" y="35705"/>
                  <a:pt x="1543436" y="41246"/>
                </a:cubicBezTo>
                <a:lnTo>
                  <a:pt x="1544095" y="41246"/>
                </a:lnTo>
                <a:cubicBezTo>
                  <a:pt x="1546118" y="37112"/>
                  <a:pt x="1548969" y="33917"/>
                  <a:pt x="1552648" y="31660"/>
                </a:cubicBezTo>
                <a:cubicBezTo>
                  <a:pt x="1556327" y="29403"/>
                  <a:pt x="1560878" y="28274"/>
                  <a:pt x="1566301" y="28274"/>
                </a:cubicBezTo>
                <a:cubicBezTo>
                  <a:pt x="1572047" y="28274"/>
                  <a:pt x="1577081" y="29535"/>
                  <a:pt x="1581405" y="32056"/>
                </a:cubicBezTo>
                <a:cubicBezTo>
                  <a:pt x="1585729" y="34577"/>
                  <a:pt x="1589093" y="38197"/>
                  <a:pt x="1591497" y="42917"/>
                </a:cubicBezTo>
                <a:cubicBezTo>
                  <a:pt x="1593901" y="47636"/>
                  <a:pt x="1595103" y="53294"/>
                  <a:pt x="1595103" y="59890"/>
                </a:cubicBezTo>
                <a:cubicBezTo>
                  <a:pt x="1595103" y="66750"/>
                  <a:pt x="1593761" y="72708"/>
                  <a:pt x="1591079" y="77765"/>
                </a:cubicBezTo>
                <a:cubicBezTo>
                  <a:pt x="1588397" y="82821"/>
                  <a:pt x="1584593" y="86735"/>
                  <a:pt x="1579669" y="89505"/>
                </a:cubicBezTo>
                <a:cubicBezTo>
                  <a:pt x="1574744" y="92275"/>
                  <a:pt x="1568881" y="93660"/>
                  <a:pt x="1562080" y="93660"/>
                </a:cubicBezTo>
                <a:cubicBezTo>
                  <a:pt x="1555249" y="93660"/>
                  <a:pt x="1549365" y="92224"/>
                  <a:pt x="1544425" y="89351"/>
                </a:cubicBezTo>
                <a:cubicBezTo>
                  <a:pt x="1539486" y="86478"/>
                  <a:pt x="1535675" y="82242"/>
                  <a:pt x="1532992" y="76643"/>
                </a:cubicBezTo>
                <a:cubicBezTo>
                  <a:pt x="1530310" y="71044"/>
                  <a:pt x="1528969" y="64155"/>
                  <a:pt x="1528969" y="55976"/>
                </a:cubicBezTo>
                <a:lnTo>
                  <a:pt x="1528969" y="50436"/>
                </a:lnTo>
                <a:cubicBezTo>
                  <a:pt x="1528969" y="34166"/>
                  <a:pt x="1532135" y="22103"/>
                  <a:pt x="1538467" y="14247"/>
                </a:cubicBezTo>
                <a:cubicBezTo>
                  <a:pt x="1544799" y="6391"/>
                  <a:pt x="1554106" y="2404"/>
                  <a:pt x="1566389" y="2287"/>
                </a:cubicBezTo>
                <a:cubicBezTo>
                  <a:pt x="1569731" y="2228"/>
                  <a:pt x="1572750" y="2213"/>
                  <a:pt x="1575447" y="2243"/>
                </a:cubicBezTo>
                <a:cubicBezTo>
                  <a:pt x="1578144" y="2272"/>
                  <a:pt x="1580511" y="2140"/>
                  <a:pt x="1582549" y="1847"/>
                </a:cubicBezTo>
                <a:cubicBezTo>
                  <a:pt x="1584586" y="1554"/>
                  <a:pt x="1586279" y="938"/>
                  <a:pt x="158762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ru-RU" sz="1000" dirty="0">
              <a:solidFill>
                <a:schemeClr val="tx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D2BB5286-9C13-4BC2-4FF0-4C43A916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630" y="3714486"/>
            <a:ext cx="908230" cy="106507"/>
          </a:xfrm>
          <a:custGeom>
            <a:avLst/>
            <a:gdLst/>
            <a:ahLst/>
            <a:cxnLst/>
            <a:rect l="l" t="t" r="r" b="b"/>
            <a:pathLst>
              <a:path w="908230" h="106507">
                <a:moveTo>
                  <a:pt x="64131" y="69164"/>
                </a:moveTo>
                <a:cubicBezTo>
                  <a:pt x="66133" y="69164"/>
                  <a:pt x="67852" y="69881"/>
                  <a:pt x="69286" y="71316"/>
                </a:cubicBezTo>
                <a:cubicBezTo>
                  <a:pt x="70720" y="72750"/>
                  <a:pt x="71437" y="74468"/>
                  <a:pt x="71437" y="76470"/>
                </a:cubicBezTo>
                <a:cubicBezTo>
                  <a:pt x="71437" y="77796"/>
                  <a:pt x="71106" y="79014"/>
                  <a:pt x="70443" y="80124"/>
                </a:cubicBezTo>
                <a:cubicBezTo>
                  <a:pt x="69780" y="81233"/>
                  <a:pt x="68900" y="82119"/>
                  <a:pt x="67804" y="82782"/>
                </a:cubicBezTo>
                <a:cubicBezTo>
                  <a:pt x="66708" y="83445"/>
                  <a:pt x="65484" y="83777"/>
                  <a:pt x="64131" y="83777"/>
                </a:cubicBezTo>
                <a:cubicBezTo>
                  <a:pt x="62129" y="83777"/>
                  <a:pt x="60410" y="83059"/>
                  <a:pt x="58976" y="81625"/>
                </a:cubicBezTo>
                <a:cubicBezTo>
                  <a:pt x="57542" y="80191"/>
                  <a:pt x="56825" y="78473"/>
                  <a:pt x="56825" y="76470"/>
                </a:cubicBezTo>
                <a:cubicBezTo>
                  <a:pt x="56825" y="74468"/>
                  <a:pt x="57542" y="72750"/>
                  <a:pt x="58976" y="71316"/>
                </a:cubicBezTo>
                <a:cubicBezTo>
                  <a:pt x="60410" y="69881"/>
                  <a:pt x="62129" y="69164"/>
                  <a:pt x="64131" y="69164"/>
                </a:cubicBezTo>
                <a:close/>
                <a:moveTo>
                  <a:pt x="256417" y="51792"/>
                </a:moveTo>
                <a:cubicBezTo>
                  <a:pt x="256011" y="52279"/>
                  <a:pt x="255125" y="52719"/>
                  <a:pt x="253758" y="53111"/>
                </a:cubicBezTo>
                <a:cubicBezTo>
                  <a:pt x="252392" y="53504"/>
                  <a:pt x="250822" y="53842"/>
                  <a:pt x="249050" y="54126"/>
                </a:cubicBezTo>
                <a:cubicBezTo>
                  <a:pt x="247277" y="54410"/>
                  <a:pt x="245559" y="54654"/>
                  <a:pt x="243895" y="54857"/>
                </a:cubicBezTo>
                <a:cubicBezTo>
                  <a:pt x="242231" y="55059"/>
                  <a:pt x="240885" y="55229"/>
                  <a:pt x="239856" y="55364"/>
                </a:cubicBezTo>
                <a:cubicBezTo>
                  <a:pt x="237367" y="55689"/>
                  <a:pt x="235047" y="56210"/>
                  <a:pt x="232895" y="56927"/>
                </a:cubicBezTo>
                <a:cubicBezTo>
                  <a:pt x="230744" y="57644"/>
                  <a:pt x="229012" y="58713"/>
                  <a:pt x="227700" y="60133"/>
                </a:cubicBezTo>
                <a:cubicBezTo>
                  <a:pt x="226387" y="61554"/>
                  <a:pt x="225731" y="63482"/>
                  <a:pt x="225731" y="65917"/>
                </a:cubicBezTo>
                <a:cubicBezTo>
                  <a:pt x="225731" y="69246"/>
                  <a:pt x="226969" y="71755"/>
                  <a:pt x="229445" y="73447"/>
                </a:cubicBezTo>
                <a:cubicBezTo>
                  <a:pt x="231921" y="75138"/>
                  <a:pt x="235067" y="75983"/>
                  <a:pt x="238882" y="75983"/>
                </a:cubicBezTo>
                <a:cubicBezTo>
                  <a:pt x="242671" y="75983"/>
                  <a:pt x="245870" y="75239"/>
                  <a:pt x="248482" y="73751"/>
                </a:cubicBezTo>
                <a:cubicBezTo>
                  <a:pt x="251093" y="72263"/>
                  <a:pt x="253068" y="70341"/>
                  <a:pt x="254408" y="67987"/>
                </a:cubicBezTo>
                <a:cubicBezTo>
                  <a:pt x="255747" y="65633"/>
                  <a:pt x="256417" y="63157"/>
                  <a:pt x="256417" y="60559"/>
                </a:cubicBezTo>
                <a:close/>
                <a:moveTo>
                  <a:pt x="751175" y="28575"/>
                </a:moveTo>
                <a:cubicBezTo>
                  <a:pt x="747279" y="28575"/>
                  <a:pt x="744005" y="29556"/>
                  <a:pt x="741353" y="31518"/>
                </a:cubicBezTo>
                <a:cubicBezTo>
                  <a:pt x="738701" y="33479"/>
                  <a:pt x="736699" y="36212"/>
                  <a:pt x="735346" y="39717"/>
                </a:cubicBezTo>
                <a:cubicBezTo>
                  <a:pt x="733993" y="43221"/>
                  <a:pt x="733316" y="47300"/>
                  <a:pt x="733316" y="51954"/>
                </a:cubicBezTo>
                <a:cubicBezTo>
                  <a:pt x="733316" y="56663"/>
                  <a:pt x="734006" y="60810"/>
                  <a:pt x="735386" y="64395"/>
                </a:cubicBezTo>
                <a:cubicBezTo>
                  <a:pt x="736766" y="67980"/>
                  <a:pt x="738782" y="70781"/>
                  <a:pt x="741434" y="72797"/>
                </a:cubicBezTo>
                <a:cubicBezTo>
                  <a:pt x="744086" y="74813"/>
                  <a:pt x="747333" y="75821"/>
                  <a:pt x="751175" y="75821"/>
                </a:cubicBezTo>
                <a:cubicBezTo>
                  <a:pt x="755180" y="75821"/>
                  <a:pt x="758529" y="74759"/>
                  <a:pt x="761221" y="72635"/>
                </a:cubicBezTo>
                <a:cubicBezTo>
                  <a:pt x="763914" y="70511"/>
                  <a:pt x="765943" y="67642"/>
                  <a:pt x="767310" y="64030"/>
                </a:cubicBezTo>
                <a:cubicBezTo>
                  <a:pt x="768676" y="60417"/>
                  <a:pt x="769360" y="56392"/>
                  <a:pt x="769360" y="51954"/>
                </a:cubicBezTo>
                <a:cubicBezTo>
                  <a:pt x="769360" y="47571"/>
                  <a:pt x="768690" y="43613"/>
                  <a:pt x="767350" y="40082"/>
                </a:cubicBezTo>
                <a:cubicBezTo>
                  <a:pt x="766011" y="36551"/>
                  <a:pt x="763995" y="33750"/>
                  <a:pt x="761302" y="31680"/>
                </a:cubicBezTo>
                <a:cubicBezTo>
                  <a:pt x="758610" y="29610"/>
                  <a:pt x="755234" y="28575"/>
                  <a:pt x="751175" y="28575"/>
                </a:cubicBezTo>
                <a:close/>
                <a:moveTo>
                  <a:pt x="682552" y="28575"/>
                </a:moveTo>
                <a:cubicBezTo>
                  <a:pt x="678277" y="28575"/>
                  <a:pt x="674759" y="29684"/>
                  <a:pt x="671999" y="31903"/>
                </a:cubicBezTo>
                <a:cubicBezTo>
                  <a:pt x="669239" y="34122"/>
                  <a:pt x="667196" y="37031"/>
                  <a:pt x="665870" y="40630"/>
                </a:cubicBezTo>
                <a:cubicBezTo>
                  <a:pt x="664544" y="44229"/>
                  <a:pt x="663881" y="48112"/>
                  <a:pt x="663881" y="52279"/>
                </a:cubicBezTo>
                <a:cubicBezTo>
                  <a:pt x="663881" y="56446"/>
                  <a:pt x="664544" y="60316"/>
                  <a:pt x="665870" y="63888"/>
                </a:cubicBezTo>
                <a:cubicBezTo>
                  <a:pt x="667196" y="67460"/>
                  <a:pt x="669239" y="70341"/>
                  <a:pt x="671999" y="72533"/>
                </a:cubicBezTo>
                <a:cubicBezTo>
                  <a:pt x="674759" y="74725"/>
                  <a:pt x="678277" y="75821"/>
                  <a:pt x="682552" y="75821"/>
                </a:cubicBezTo>
                <a:cubicBezTo>
                  <a:pt x="686828" y="75821"/>
                  <a:pt x="690345" y="74725"/>
                  <a:pt x="693105" y="72533"/>
                </a:cubicBezTo>
                <a:cubicBezTo>
                  <a:pt x="695866" y="70341"/>
                  <a:pt x="697909" y="67460"/>
                  <a:pt x="699234" y="63888"/>
                </a:cubicBezTo>
                <a:cubicBezTo>
                  <a:pt x="700560" y="60316"/>
                  <a:pt x="701223" y="56446"/>
                  <a:pt x="701223" y="52279"/>
                </a:cubicBezTo>
                <a:cubicBezTo>
                  <a:pt x="701223" y="48112"/>
                  <a:pt x="700560" y="44229"/>
                  <a:pt x="699234" y="40630"/>
                </a:cubicBezTo>
                <a:cubicBezTo>
                  <a:pt x="697909" y="37031"/>
                  <a:pt x="695866" y="34122"/>
                  <a:pt x="693105" y="31903"/>
                </a:cubicBezTo>
                <a:cubicBezTo>
                  <a:pt x="690345" y="29684"/>
                  <a:pt x="686828" y="28575"/>
                  <a:pt x="682552" y="28575"/>
                </a:cubicBezTo>
                <a:close/>
                <a:moveTo>
                  <a:pt x="558727" y="28575"/>
                </a:moveTo>
                <a:cubicBezTo>
                  <a:pt x="554452" y="28575"/>
                  <a:pt x="550934" y="29684"/>
                  <a:pt x="548174" y="31903"/>
                </a:cubicBezTo>
                <a:cubicBezTo>
                  <a:pt x="545414" y="34122"/>
                  <a:pt x="543371" y="37031"/>
                  <a:pt x="542045" y="40630"/>
                </a:cubicBezTo>
                <a:cubicBezTo>
                  <a:pt x="540719" y="44229"/>
                  <a:pt x="540056" y="48112"/>
                  <a:pt x="540056" y="52279"/>
                </a:cubicBezTo>
                <a:cubicBezTo>
                  <a:pt x="540056" y="56446"/>
                  <a:pt x="540719" y="60316"/>
                  <a:pt x="542045" y="63888"/>
                </a:cubicBezTo>
                <a:cubicBezTo>
                  <a:pt x="543371" y="67460"/>
                  <a:pt x="545414" y="70341"/>
                  <a:pt x="548174" y="72533"/>
                </a:cubicBezTo>
                <a:cubicBezTo>
                  <a:pt x="550934" y="74725"/>
                  <a:pt x="554452" y="75821"/>
                  <a:pt x="558727" y="75821"/>
                </a:cubicBezTo>
                <a:cubicBezTo>
                  <a:pt x="563003" y="75821"/>
                  <a:pt x="566520" y="74725"/>
                  <a:pt x="569280" y="72533"/>
                </a:cubicBezTo>
                <a:cubicBezTo>
                  <a:pt x="572040" y="70341"/>
                  <a:pt x="574084" y="67460"/>
                  <a:pt x="575409" y="63888"/>
                </a:cubicBezTo>
                <a:cubicBezTo>
                  <a:pt x="576735" y="60316"/>
                  <a:pt x="577398" y="56446"/>
                  <a:pt x="577398" y="52279"/>
                </a:cubicBezTo>
                <a:cubicBezTo>
                  <a:pt x="577398" y="48112"/>
                  <a:pt x="576735" y="44229"/>
                  <a:pt x="575409" y="40630"/>
                </a:cubicBezTo>
                <a:cubicBezTo>
                  <a:pt x="574084" y="37031"/>
                  <a:pt x="572040" y="34122"/>
                  <a:pt x="569280" y="31903"/>
                </a:cubicBezTo>
                <a:cubicBezTo>
                  <a:pt x="566520" y="29684"/>
                  <a:pt x="563003" y="28575"/>
                  <a:pt x="558727" y="28575"/>
                </a:cubicBezTo>
                <a:close/>
                <a:moveTo>
                  <a:pt x="857249" y="20782"/>
                </a:moveTo>
                <a:lnTo>
                  <a:pt x="866828" y="20782"/>
                </a:lnTo>
                <a:lnTo>
                  <a:pt x="866828" y="47895"/>
                </a:lnTo>
                <a:lnTo>
                  <a:pt x="873160" y="47895"/>
                </a:lnTo>
                <a:lnTo>
                  <a:pt x="895566" y="20782"/>
                </a:lnTo>
                <a:lnTo>
                  <a:pt x="907905" y="20782"/>
                </a:lnTo>
                <a:lnTo>
                  <a:pt x="882740" y="50818"/>
                </a:lnTo>
                <a:lnTo>
                  <a:pt x="908230" y="83127"/>
                </a:lnTo>
                <a:lnTo>
                  <a:pt x="895890" y="83127"/>
                </a:lnTo>
                <a:lnTo>
                  <a:pt x="875433" y="56825"/>
                </a:lnTo>
                <a:lnTo>
                  <a:pt x="866828" y="56825"/>
                </a:lnTo>
                <a:lnTo>
                  <a:pt x="866828" y="83127"/>
                </a:lnTo>
                <a:lnTo>
                  <a:pt x="857249" y="83127"/>
                </a:lnTo>
                <a:close/>
                <a:moveTo>
                  <a:pt x="600074" y="20782"/>
                </a:moveTo>
                <a:lnTo>
                  <a:pt x="638553" y="20782"/>
                </a:lnTo>
                <a:lnTo>
                  <a:pt x="638553" y="29711"/>
                </a:lnTo>
                <a:lnTo>
                  <a:pt x="609653" y="29711"/>
                </a:lnTo>
                <a:lnTo>
                  <a:pt x="609653" y="83127"/>
                </a:lnTo>
                <a:lnTo>
                  <a:pt x="600074" y="83127"/>
                </a:lnTo>
                <a:close/>
                <a:moveTo>
                  <a:pt x="472677" y="20782"/>
                </a:moveTo>
                <a:lnTo>
                  <a:pt x="523333" y="20782"/>
                </a:lnTo>
                <a:lnTo>
                  <a:pt x="523333" y="29711"/>
                </a:lnTo>
                <a:lnTo>
                  <a:pt x="502876" y="29711"/>
                </a:lnTo>
                <a:lnTo>
                  <a:pt x="502876" y="83127"/>
                </a:lnTo>
                <a:lnTo>
                  <a:pt x="493297" y="83127"/>
                </a:lnTo>
                <a:lnTo>
                  <a:pt x="493297" y="29711"/>
                </a:lnTo>
                <a:lnTo>
                  <a:pt x="472677" y="29711"/>
                </a:lnTo>
                <a:close/>
                <a:moveTo>
                  <a:pt x="409575" y="20782"/>
                </a:moveTo>
                <a:lnTo>
                  <a:pt x="419154" y="20782"/>
                </a:lnTo>
                <a:lnTo>
                  <a:pt x="419154" y="69002"/>
                </a:lnTo>
                <a:lnTo>
                  <a:pt x="449190" y="20782"/>
                </a:lnTo>
                <a:lnTo>
                  <a:pt x="460230" y="20782"/>
                </a:lnTo>
                <a:lnTo>
                  <a:pt x="460230" y="83127"/>
                </a:lnTo>
                <a:lnTo>
                  <a:pt x="450651" y="83127"/>
                </a:lnTo>
                <a:lnTo>
                  <a:pt x="450651" y="34907"/>
                </a:lnTo>
                <a:lnTo>
                  <a:pt x="420777" y="83127"/>
                </a:lnTo>
                <a:lnTo>
                  <a:pt x="409575" y="83127"/>
                </a:lnTo>
                <a:close/>
                <a:moveTo>
                  <a:pt x="342900" y="20782"/>
                </a:moveTo>
                <a:lnTo>
                  <a:pt x="352479" y="20782"/>
                </a:lnTo>
                <a:lnTo>
                  <a:pt x="352479" y="47571"/>
                </a:lnTo>
                <a:lnTo>
                  <a:pt x="382353" y="47571"/>
                </a:lnTo>
                <a:lnTo>
                  <a:pt x="382353" y="20782"/>
                </a:lnTo>
                <a:lnTo>
                  <a:pt x="391932" y="20782"/>
                </a:lnTo>
                <a:lnTo>
                  <a:pt x="391932" y="83127"/>
                </a:lnTo>
                <a:lnTo>
                  <a:pt x="382353" y="83127"/>
                </a:lnTo>
                <a:lnTo>
                  <a:pt x="382353" y="56500"/>
                </a:lnTo>
                <a:lnTo>
                  <a:pt x="352479" y="56500"/>
                </a:lnTo>
                <a:lnTo>
                  <a:pt x="352479" y="83127"/>
                </a:lnTo>
                <a:lnTo>
                  <a:pt x="342900" y="83127"/>
                </a:lnTo>
                <a:close/>
                <a:moveTo>
                  <a:pt x="285750" y="20782"/>
                </a:moveTo>
                <a:lnTo>
                  <a:pt x="324228" y="20782"/>
                </a:lnTo>
                <a:lnTo>
                  <a:pt x="324228" y="29711"/>
                </a:lnTo>
                <a:lnTo>
                  <a:pt x="295329" y="29711"/>
                </a:lnTo>
                <a:lnTo>
                  <a:pt x="295329" y="83127"/>
                </a:lnTo>
                <a:lnTo>
                  <a:pt x="285750" y="83127"/>
                </a:lnTo>
                <a:close/>
                <a:moveTo>
                  <a:pt x="0" y="20782"/>
                </a:moveTo>
                <a:lnTo>
                  <a:pt x="38478" y="20782"/>
                </a:lnTo>
                <a:lnTo>
                  <a:pt x="38478" y="29711"/>
                </a:lnTo>
                <a:lnTo>
                  <a:pt x="9579" y="29711"/>
                </a:lnTo>
                <a:lnTo>
                  <a:pt x="9579" y="83127"/>
                </a:lnTo>
                <a:lnTo>
                  <a:pt x="0" y="83127"/>
                </a:lnTo>
                <a:close/>
                <a:moveTo>
                  <a:pt x="815740" y="19970"/>
                </a:moveTo>
                <a:cubicBezTo>
                  <a:pt x="820123" y="19970"/>
                  <a:pt x="824074" y="20782"/>
                  <a:pt x="827592" y="22405"/>
                </a:cubicBezTo>
                <a:cubicBezTo>
                  <a:pt x="831110" y="24029"/>
                  <a:pt x="833992" y="26302"/>
                  <a:pt x="836238" y="29224"/>
                </a:cubicBezTo>
                <a:cubicBezTo>
                  <a:pt x="838483" y="32147"/>
                  <a:pt x="839877" y="35556"/>
                  <a:pt x="840418" y="39453"/>
                </a:cubicBezTo>
                <a:lnTo>
                  <a:pt x="830839" y="39453"/>
                </a:lnTo>
                <a:cubicBezTo>
                  <a:pt x="830108" y="36612"/>
                  <a:pt x="828492" y="34088"/>
                  <a:pt x="825989" y="31883"/>
                </a:cubicBezTo>
                <a:cubicBezTo>
                  <a:pt x="823486" y="29678"/>
                  <a:pt x="820123" y="28575"/>
                  <a:pt x="815902" y="28575"/>
                </a:cubicBezTo>
                <a:cubicBezTo>
                  <a:pt x="812168" y="28575"/>
                  <a:pt x="808900" y="29542"/>
                  <a:pt x="806100" y="31477"/>
                </a:cubicBezTo>
                <a:cubicBezTo>
                  <a:pt x="803299" y="33412"/>
                  <a:pt x="801121" y="36131"/>
                  <a:pt x="799565" y="39635"/>
                </a:cubicBezTo>
                <a:cubicBezTo>
                  <a:pt x="798009" y="43140"/>
                  <a:pt x="797231" y="47246"/>
                  <a:pt x="797231" y="51954"/>
                </a:cubicBezTo>
                <a:cubicBezTo>
                  <a:pt x="797231" y="56771"/>
                  <a:pt x="797995" y="60965"/>
                  <a:pt x="799524" y="64537"/>
                </a:cubicBezTo>
                <a:cubicBezTo>
                  <a:pt x="801053" y="68109"/>
                  <a:pt x="803218" y="70883"/>
                  <a:pt x="806019" y="72858"/>
                </a:cubicBezTo>
                <a:cubicBezTo>
                  <a:pt x="808819" y="74833"/>
                  <a:pt x="812114" y="75821"/>
                  <a:pt x="815902" y="75821"/>
                </a:cubicBezTo>
                <a:cubicBezTo>
                  <a:pt x="818392" y="75821"/>
                  <a:pt x="820651" y="75388"/>
                  <a:pt x="822681" y="74522"/>
                </a:cubicBezTo>
                <a:cubicBezTo>
                  <a:pt x="824710" y="73656"/>
                  <a:pt x="826428" y="72412"/>
                  <a:pt x="827836" y="70788"/>
                </a:cubicBezTo>
                <a:cubicBezTo>
                  <a:pt x="829243" y="69164"/>
                  <a:pt x="830244" y="67216"/>
                  <a:pt x="830839" y="64943"/>
                </a:cubicBezTo>
                <a:lnTo>
                  <a:pt x="840418" y="64943"/>
                </a:lnTo>
                <a:cubicBezTo>
                  <a:pt x="839877" y="68623"/>
                  <a:pt x="838544" y="71931"/>
                  <a:pt x="836420" y="74867"/>
                </a:cubicBezTo>
                <a:cubicBezTo>
                  <a:pt x="834296" y="77803"/>
                  <a:pt x="831495" y="80130"/>
                  <a:pt x="828018" y="81849"/>
                </a:cubicBezTo>
                <a:cubicBezTo>
                  <a:pt x="824541" y="83567"/>
                  <a:pt x="820502" y="84426"/>
                  <a:pt x="815902" y="84426"/>
                </a:cubicBezTo>
                <a:cubicBezTo>
                  <a:pt x="810057" y="84426"/>
                  <a:pt x="805024" y="83046"/>
                  <a:pt x="800803" y="80286"/>
                </a:cubicBezTo>
                <a:cubicBezTo>
                  <a:pt x="796582" y="77526"/>
                  <a:pt x="793334" y="73724"/>
                  <a:pt x="791061" y="68880"/>
                </a:cubicBezTo>
                <a:cubicBezTo>
                  <a:pt x="788788" y="64037"/>
                  <a:pt x="787652" y="58503"/>
                  <a:pt x="787652" y="52279"/>
                </a:cubicBezTo>
                <a:cubicBezTo>
                  <a:pt x="787652" y="45947"/>
                  <a:pt x="788822" y="40353"/>
                  <a:pt x="791163" y="35495"/>
                </a:cubicBezTo>
                <a:cubicBezTo>
                  <a:pt x="793504" y="30638"/>
                  <a:pt x="796778" y="26836"/>
                  <a:pt x="800986" y="24090"/>
                </a:cubicBezTo>
                <a:cubicBezTo>
                  <a:pt x="805193" y="21343"/>
                  <a:pt x="810111" y="19970"/>
                  <a:pt x="815740" y="19970"/>
                </a:cubicBezTo>
                <a:close/>
                <a:moveTo>
                  <a:pt x="752312" y="19970"/>
                </a:moveTo>
                <a:cubicBezTo>
                  <a:pt x="757562" y="19970"/>
                  <a:pt x="762189" y="21282"/>
                  <a:pt x="766194" y="23907"/>
                </a:cubicBezTo>
                <a:cubicBezTo>
                  <a:pt x="770198" y="26532"/>
                  <a:pt x="773324" y="30253"/>
                  <a:pt x="775570" y="35069"/>
                </a:cubicBezTo>
                <a:cubicBezTo>
                  <a:pt x="777816" y="39886"/>
                  <a:pt x="778939" y="45568"/>
                  <a:pt x="778939" y="52117"/>
                </a:cubicBezTo>
                <a:cubicBezTo>
                  <a:pt x="778939" y="58719"/>
                  <a:pt x="777816" y="64436"/>
                  <a:pt x="775570" y="69266"/>
                </a:cubicBezTo>
                <a:cubicBezTo>
                  <a:pt x="773324" y="74096"/>
                  <a:pt x="770212" y="77830"/>
                  <a:pt x="766234" y="80469"/>
                </a:cubicBezTo>
                <a:cubicBezTo>
                  <a:pt x="762256" y="83107"/>
                  <a:pt x="757670" y="84426"/>
                  <a:pt x="752474" y="84426"/>
                </a:cubicBezTo>
                <a:cubicBezTo>
                  <a:pt x="748470" y="84426"/>
                  <a:pt x="745263" y="83756"/>
                  <a:pt x="742855" y="82417"/>
                </a:cubicBezTo>
                <a:cubicBezTo>
                  <a:pt x="740446" y="81077"/>
                  <a:pt x="738593" y="79549"/>
                  <a:pt x="737294" y="77830"/>
                </a:cubicBezTo>
                <a:cubicBezTo>
                  <a:pt x="735995" y="76112"/>
                  <a:pt x="734994" y="74685"/>
                  <a:pt x="734290" y="73548"/>
                </a:cubicBezTo>
                <a:lnTo>
                  <a:pt x="733478" y="73548"/>
                </a:lnTo>
                <a:lnTo>
                  <a:pt x="733478" y="106507"/>
                </a:lnTo>
                <a:lnTo>
                  <a:pt x="723899" y="106507"/>
                </a:lnTo>
                <a:lnTo>
                  <a:pt x="723899" y="20782"/>
                </a:lnTo>
                <a:lnTo>
                  <a:pt x="733154" y="20782"/>
                </a:lnTo>
                <a:lnTo>
                  <a:pt x="733154" y="30686"/>
                </a:lnTo>
                <a:lnTo>
                  <a:pt x="734290" y="30686"/>
                </a:lnTo>
                <a:cubicBezTo>
                  <a:pt x="734994" y="29603"/>
                  <a:pt x="735975" y="28216"/>
                  <a:pt x="737233" y="26525"/>
                </a:cubicBezTo>
                <a:cubicBezTo>
                  <a:pt x="738491" y="24834"/>
                  <a:pt x="740304" y="23319"/>
                  <a:pt x="742672" y="21979"/>
                </a:cubicBezTo>
                <a:cubicBezTo>
                  <a:pt x="745040" y="20640"/>
                  <a:pt x="748253" y="19970"/>
                  <a:pt x="752312" y="19970"/>
                </a:cubicBezTo>
                <a:close/>
                <a:moveTo>
                  <a:pt x="682552" y="19970"/>
                </a:moveTo>
                <a:cubicBezTo>
                  <a:pt x="688180" y="19970"/>
                  <a:pt x="693112" y="21309"/>
                  <a:pt x="697347" y="23988"/>
                </a:cubicBezTo>
                <a:cubicBezTo>
                  <a:pt x="701582" y="26667"/>
                  <a:pt x="704883" y="30428"/>
                  <a:pt x="707251" y="35272"/>
                </a:cubicBezTo>
                <a:cubicBezTo>
                  <a:pt x="709619" y="40116"/>
                  <a:pt x="710802" y="45785"/>
                  <a:pt x="710802" y="52279"/>
                </a:cubicBezTo>
                <a:cubicBezTo>
                  <a:pt x="710802" y="58719"/>
                  <a:pt x="709619" y="64348"/>
                  <a:pt x="707251" y="69164"/>
                </a:cubicBezTo>
                <a:cubicBezTo>
                  <a:pt x="704883" y="73981"/>
                  <a:pt x="701582" y="77729"/>
                  <a:pt x="697347" y="80408"/>
                </a:cubicBezTo>
                <a:cubicBezTo>
                  <a:pt x="693112" y="83087"/>
                  <a:pt x="688180" y="84426"/>
                  <a:pt x="682552" y="84426"/>
                </a:cubicBezTo>
                <a:cubicBezTo>
                  <a:pt x="676924" y="84426"/>
                  <a:pt x="671992" y="83087"/>
                  <a:pt x="667757" y="80408"/>
                </a:cubicBezTo>
                <a:cubicBezTo>
                  <a:pt x="663522" y="77729"/>
                  <a:pt x="660221" y="73981"/>
                  <a:pt x="657853" y="69164"/>
                </a:cubicBezTo>
                <a:cubicBezTo>
                  <a:pt x="655486" y="64348"/>
                  <a:pt x="654302" y="58719"/>
                  <a:pt x="654302" y="52279"/>
                </a:cubicBezTo>
                <a:cubicBezTo>
                  <a:pt x="654302" y="45785"/>
                  <a:pt x="655486" y="40116"/>
                  <a:pt x="657853" y="35272"/>
                </a:cubicBezTo>
                <a:cubicBezTo>
                  <a:pt x="660221" y="30428"/>
                  <a:pt x="663522" y="26667"/>
                  <a:pt x="667757" y="23988"/>
                </a:cubicBezTo>
                <a:cubicBezTo>
                  <a:pt x="671992" y="21309"/>
                  <a:pt x="676924" y="19970"/>
                  <a:pt x="682552" y="19970"/>
                </a:cubicBezTo>
                <a:close/>
                <a:moveTo>
                  <a:pt x="558727" y="19970"/>
                </a:moveTo>
                <a:cubicBezTo>
                  <a:pt x="564356" y="19970"/>
                  <a:pt x="569287" y="21309"/>
                  <a:pt x="573522" y="23988"/>
                </a:cubicBezTo>
                <a:cubicBezTo>
                  <a:pt x="577757" y="26667"/>
                  <a:pt x="581058" y="30428"/>
                  <a:pt x="583426" y="35272"/>
                </a:cubicBezTo>
                <a:cubicBezTo>
                  <a:pt x="585794" y="40116"/>
                  <a:pt x="586977" y="45785"/>
                  <a:pt x="586977" y="52279"/>
                </a:cubicBezTo>
                <a:cubicBezTo>
                  <a:pt x="586977" y="58719"/>
                  <a:pt x="585794" y="64348"/>
                  <a:pt x="583426" y="69164"/>
                </a:cubicBezTo>
                <a:cubicBezTo>
                  <a:pt x="581058" y="73981"/>
                  <a:pt x="577757" y="77729"/>
                  <a:pt x="573522" y="80408"/>
                </a:cubicBezTo>
                <a:cubicBezTo>
                  <a:pt x="569287" y="83087"/>
                  <a:pt x="564356" y="84426"/>
                  <a:pt x="558727" y="84426"/>
                </a:cubicBezTo>
                <a:cubicBezTo>
                  <a:pt x="553099" y="84426"/>
                  <a:pt x="548167" y="83087"/>
                  <a:pt x="543932" y="80408"/>
                </a:cubicBezTo>
                <a:cubicBezTo>
                  <a:pt x="539698" y="77729"/>
                  <a:pt x="536396" y="73981"/>
                  <a:pt x="534028" y="69164"/>
                </a:cubicBezTo>
                <a:cubicBezTo>
                  <a:pt x="531661" y="64348"/>
                  <a:pt x="530477" y="58719"/>
                  <a:pt x="530477" y="52279"/>
                </a:cubicBezTo>
                <a:cubicBezTo>
                  <a:pt x="530477" y="45785"/>
                  <a:pt x="531661" y="40116"/>
                  <a:pt x="534028" y="35272"/>
                </a:cubicBezTo>
                <a:cubicBezTo>
                  <a:pt x="536396" y="30428"/>
                  <a:pt x="539698" y="26667"/>
                  <a:pt x="543932" y="23988"/>
                </a:cubicBezTo>
                <a:cubicBezTo>
                  <a:pt x="548167" y="21309"/>
                  <a:pt x="553099" y="19970"/>
                  <a:pt x="558727" y="19970"/>
                </a:cubicBezTo>
                <a:close/>
                <a:moveTo>
                  <a:pt x="242941" y="19970"/>
                </a:moveTo>
                <a:cubicBezTo>
                  <a:pt x="244944" y="19970"/>
                  <a:pt x="247250" y="20207"/>
                  <a:pt x="249862" y="20680"/>
                </a:cubicBezTo>
                <a:cubicBezTo>
                  <a:pt x="252473" y="21154"/>
                  <a:pt x="255003" y="22121"/>
                  <a:pt x="257452" y="23582"/>
                </a:cubicBezTo>
                <a:cubicBezTo>
                  <a:pt x="259901" y="25044"/>
                  <a:pt x="261937" y="27249"/>
                  <a:pt x="263561" y="30198"/>
                </a:cubicBezTo>
                <a:cubicBezTo>
                  <a:pt x="265184" y="33148"/>
                  <a:pt x="265996" y="37099"/>
                  <a:pt x="265996" y="42051"/>
                </a:cubicBezTo>
                <a:lnTo>
                  <a:pt x="265996" y="83127"/>
                </a:lnTo>
                <a:lnTo>
                  <a:pt x="256417" y="83127"/>
                </a:lnTo>
                <a:lnTo>
                  <a:pt x="256417" y="74685"/>
                </a:lnTo>
                <a:lnTo>
                  <a:pt x="255930" y="74685"/>
                </a:lnTo>
                <a:cubicBezTo>
                  <a:pt x="255280" y="76038"/>
                  <a:pt x="254198" y="77485"/>
                  <a:pt x="252683" y="79028"/>
                </a:cubicBezTo>
                <a:cubicBezTo>
                  <a:pt x="251167" y="80570"/>
                  <a:pt x="249151" y="81882"/>
                  <a:pt x="246635" y="82965"/>
                </a:cubicBezTo>
                <a:cubicBezTo>
                  <a:pt x="244118" y="84047"/>
                  <a:pt x="241047" y="84588"/>
                  <a:pt x="237421" y="84588"/>
                </a:cubicBezTo>
                <a:cubicBezTo>
                  <a:pt x="233470" y="84588"/>
                  <a:pt x="229885" y="83837"/>
                  <a:pt x="226665" y="82336"/>
                </a:cubicBezTo>
                <a:cubicBezTo>
                  <a:pt x="223445" y="80834"/>
                  <a:pt x="220888" y="78656"/>
                  <a:pt x="218993" y="75801"/>
                </a:cubicBezTo>
                <a:cubicBezTo>
                  <a:pt x="217099" y="72946"/>
                  <a:pt x="216152" y="69489"/>
                  <a:pt x="216152" y="65430"/>
                </a:cubicBezTo>
                <a:cubicBezTo>
                  <a:pt x="216152" y="61858"/>
                  <a:pt x="216856" y="58956"/>
                  <a:pt x="218263" y="56724"/>
                </a:cubicBezTo>
                <a:cubicBezTo>
                  <a:pt x="219670" y="54491"/>
                  <a:pt x="221551" y="52739"/>
                  <a:pt x="223905" y="51467"/>
                </a:cubicBezTo>
                <a:cubicBezTo>
                  <a:pt x="226259" y="50196"/>
                  <a:pt x="228863" y="49242"/>
                  <a:pt x="231718" y="48606"/>
                </a:cubicBezTo>
                <a:cubicBezTo>
                  <a:pt x="234573" y="47970"/>
                  <a:pt x="237448" y="47463"/>
                  <a:pt x="240343" y="47084"/>
                </a:cubicBezTo>
                <a:cubicBezTo>
                  <a:pt x="244132" y="46597"/>
                  <a:pt x="247210" y="46225"/>
                  <a:pt x="249578" y="45967"/>
                </a:cubicBezTo>
                <a:cubicBezTo>
                  <a:pt x="251945" y="45710"/>
                  <a:pt x="253677" y="45271"/>
                  <a:pt x="254773" y="44648"/>
                </a:cubicBezTo>
                <a:cubicBezTo>
                  <a:pt x="255869" y="44026"/>
                  <a:pt x="256417" y="42944"/>
                  <a:pt x="256417" y="41401"/>
                </a:cubicBezTo>
                <a:lnTo>
                  <a:pt x="256417" y="41076"/>
                </a:lnTo>
                <a:cubicBezTo>
                  <a:pt x="256417" y="37072"/>
                  <a:pt x="255328" y="33960"/>
                  <a:pt x="253149" y="31741"/>
                </a:cubicBezTo>
                <a:cubicBezTo>
                  <a:pt x="250971" y="29522"/>
                  <a:pt x="247677" y="28413"/>
                  <a:pt x="243266" y="28413"/>
                </a:cubicBezTo>
                <a:cubicBezTo>
                  <a:pt x="238693" y="28413"/>
                  <a:pt x="235107" y="29414"/>
                  <a:pt x="232510" y="31416"/>
                </a:cubicBezTo>
                <a:cubicBezTo>
                  <a:pt x="229912" y="33419"/>
                  <a:pt x="228085" y="35556"/>
                  <a:pt x="227030" y="37829"/>
                </a:cubicBezTo>
                <a:lnTo>
                  <a:pt x="217938" y="34582"/>
                </a:lnTo>
                <a:cubicBezTo>
                  <a:pt x="219562" y="30794"/>
                  <a:pt x="221733" y="27837"/>
                  <a:pt x="224453" y="25713"/>
                </a:cubicBezTo>
                <a:cubicBezTo>
                  <a:pt x="227172" y="23589"/>
                  <a:pt x="230149" y="22101"/>
                  <a:pt x="233382" y="21248"/>
                </a:cubicBezTo>
                <a:cubicBezTo>
                  <a:pt x="236616" y="20396"/>
                  <a:pt x="239802" y="19970"/>
                  <a:pt x="242941" y="19970"/>
                </a:cubicBezTo>
                <a:close/>
                <a:moveTo>
                  <a:pt x="115598" y="0"/>
                </a:moveTo>
                <a:lnTo>
                  <a:pt x="127613" y="0"/>
                </a:lnTo>
                <a:lnTo>
                  <a:pt x="155863" y="69002"/>
                </a:lnTo>
                <a:lnTo>
                  <a:pt x="156837" y="69002"/>
                </a:lnTo>
                <a:lnTo>
                  <a:pt x="185088" y="0"/>
                </a:lnTo>
                <a:lnTo>
                  <a:pt x="197102" y="0"/>
                </a:lnTo>
                <a:lnTo>
                  <a:pt x="197102" y="83127"/>
                </a:lnTo>
                <a:lnTo>
                  <a:pt x="187685" y="83127"/>
                </a:lnTo>
                <a:lnTo>
                  <a:pt x="187685" y="19970"/>
                </a:lnTo>
                <a:lnTo>
                  <a:pt x="186874" y="19970"/>
                </a:lnTo>
                <a:lnTo>
                  <a:pt x="160896" y="83127"/>
                </a:lnTo>
                <a:lnTo>
                  <a:pt x="151804" y="83127"/>
                </a:lnTo>
                <a:lnTo>
                  <a:pt x="125827" y="19970"/>
                </a:lnTo>
                <a:lnTo>
                  <a:pt x="125015" y="19970"/>
                </a:lnTo>
                <a:lnTo>
                  <a:pt x="125015" y="83127"/>
                </a:lnTo>
                <a:lnTo>
                  <a:pt x="115598" y="8312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defRPr/>
            </a:pPr>
            <a:endParaRPr lang="ru-RU" sz="900" dirty="0">
              <a:solidFill>
                <a:schemeClr val="bg1">
                  <a:alpha val="90000"/>
                </a:schemeClr>
              </a:solidFill>
              <a:latin typeface="Inter" panose="020B0502030000000004" pitchFamily="34" charset="0"/>
              <a:ea typeface="Inter" panose="020B0502030000000004" pitchFamily="34" charset="0"/>
              <a:cs typeface="Times New Roman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6814EC5-A412-46A2-80D6-79491EDBAD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717" y="6115502"/>
            <a:ext cx="911639" cy="88482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576D3A9-2BE0-4125-9901-B935E624B794}"/>
              </a:ext>
            </a:extLst>
          </p:cNvPr>
          <p:cNvSpPr txBox="1"/>
          <p:nvPr/>
        </p:nvSpPr>
        <p:spPr>
          <a:xfrm>
            <a:off x="9875746" y="1233036"/>
            <a:ext cx="866924" cy="662582"/>
          </a:xfrm>
          <a:custGeom>
            <a:avLst/>
            <a:gdLst/>
            <a:ahLst/>
            <a:cxnLst/>
            <a:rect l="l" t="t" r="r" b="b"/>
            <a:pathLst>
              <a:path w="866924" h="662582">
                <a:moveTo>
                  <a:pt x="508397" y="6697"/>
                </a:moveTo>
                <a:lnTo>
                  <a:pt x="848172" y="6697"/>
                </a:lnTo>
                <a:lnTo>
                  <a:pt x="848172" y="108942"/>
                </a:lnTo>
                <a:lnTo>
                  <a:pt x="615107" y="108942"/>
                </a:lnTo>
                <a:lnTo>
                  <a:pt x="615107" y="239315"/>
                </a:lnTo>
                <a:cubicBezTo>
                  <a:pt x="625525" y="230088"/>
                  <a:pt x="638175" y="222944"/>
                  <a:pt x="653058" y="217884"/>
                </a:cubicBezTo>
                <a:cubicBezTo>
                  <a:pt x="667941" y="212824"/>
                  <a:pt x="682973" y="210294"/>
                  <a:pt x="698153" y="210294"/>
                </a:cubicBezTo>
                <a:cubicBezTo>
                  <a:pt x="733872" y="210294"/>
                  <a:pt x="764382" y="218033"/>
                  <a:pt x="789682" y="233511"/>
                </a:cubicBezTo>
                <a:cubicBezTo>
                  <a:pt x="814983" y="248989"/>
                  <a:pt x="834182" y="271611"/>
                  <a:pt x="847279" y="301376"/>
                </a:cubicBezTo>
                <a:cubicBezTo>
                  <a:pt x="860376" y="331142"/>
                  <a:pt x="866924" y="367010"/>
                  <a:pt x="866924" y="408979"/>
                </a:cubicBezTo>
                <a:lnTo>
                  <a:pt x="866924" y="463450"/>
                </a:lnTo>
                <a:cubicBezTo>
                  <a:pt x="866924" y="505420"/>
                  <a:pt x="859632" y="541287"/>
                  <a:pt x="845046" y="571053"/>
                </a:cubicBezTo>
                <a:cubicBezTo>
                  <a:pt x="830461" y="600819"/>
                  <a:pt x="809179" y="623515"/>
                  <a:pt x="781199" y="639142"/>
                </a:cubicBezTo>
                <a:cubicBezTo>
                  <a:pt x="753220" y="654769"/>
                  <a:pt x="719436" y="662582"/>
                  <a:pt x="679847" y="662582"/>
                </a:cubicBezTo>
                <a:cubicBezTo>
                  <a:pt x="646212" y="662582"/>
                  <a:pt x="616074" y="655513"/>
                  <a:pt x="589434" y="641374"/>
                </a:cubicBezTo>
                <a:cubicBezTo>
                  <a:pt x="562794" y="627236"/>
                  <a:pt x="541288" y="606772"/>
                  <a:pt x="524917" y="579983"/>
                </a:cubicBezTo>
                <a:cubicBezTo>
                  <a:pt x="508546" y="553194"/>
                  <a:pt x="498277" y="521196"/>
                  <a:pt x="494110" y="483989"/>
                </a:cubicBezTo>
                <a:lnTo>
                  <a:pt x="494110" y="483542"/>
                </a:lnTo>
                <a:lnTo>
                  <a:pt x="600820" y="483542"/>
                </a:lnTo>
                <a:lnTo>
                  <a:pt x="600820" y="483989"/>
                </a:lnTo>
                <a:cubicBezTo>
                  <a:pt x="603796" y="507801"/>
                  <a:pt x="612279" y="526330"/>
                  <a:pt x="626269" y="539576"/>
                </a:cubicBezTo>
                <a:cubicBezTo>
                  <a:pt x="640259" y="552822"/>
                  <a:pt x="658416" y="559444"/>
                  <a:pt x="680740" y="559444"/>
                </a:cubicBezTo>
                <a:cubicBezTo>
                  <a:pt x="706041" y="559444"/>
                  <a:pt x="725612" y="551036"/>
                  <a:pt x="739453" y="534218"/>
                </a:cubicBezTo>
                <a:cubicBezTo>
                  <a:pt x="753294" y="517401"/>
                  <a:pt x="760214" y="493811"/>
                  <a:pt x="760214" y="463450"/>
                </a:cubicBezTo>
                <a:lnTo>
                  <a:pt x="760214" y="408979"/>
                </a:lnTo>
                <a:cubicBezTo>
                  <a:pt x="760214" y="378618"/>
                  <a:pt x="753592" y="355103"/>
                  <a:pt x="740346" y="338435"/>
                </a:cubicBezTo>
                <a:cubicBezTo>
                  <a:pt x="727100" y="321766"/>
                  <a:pt x="708422" y="313432"/>
                  <a:pt x="684312" y="313432"/>
                </a:cubicBezTo>
                <a:cubicBezTo>
                  <a:pt x="667643" y="313432"/>
                  <a:pt x="652612" y="317896"/>
                  <a:pt x="639217" y="326826"/>
                </a:cubicBezTo>
                <a:cubicBezTo>
                  <a:pt x="625823" y="335756"/>
                  <a:pt x="615107" y="348257"/>
                  <a:pt x="607070" y="364331"/>
                </a:cubicBezTo>
                <a:lnTo>
                  <a:pt x="508397" y="364331"/>
                </a:lnTo>
                <a:close/>
                <a:moveTo>
                  <a:pt x="191989" y="0"/>
                </a:moveTo>
                <a:cubicBezTo>
                  <a:pt x="231577" y="0"/>
                  <a:pt x="265435" y="6622"/>
                  <a:pt x="293564" y="19868"/>
                </a:cubicBezTo>
                <a:cubicBezTo>
                  <a:pt x="321692" y="33114"/>
                  <a:pt x="343049" y="52387"/>
                  <a:pt x="357634" y="77688"/>
                </a:cubicBezTo>
                <a:cubicBezTo>
                  <a:pt x="372220" y="102989"/>
                  <a:pt x="379512" y="133498"/>
                  <a:pt x="379512" y="169217"/>
                </a:cubicBezTo>
                <a:lnTo>
                  <a:pt x="379512" y="169664"/>
                </a:lnTo>
                <a:cubicBezTo>
                  <a:pt x="379512" y="195857"/>
                  <a:pt x="374601" y="222423"/>
                  <a:pt x="364778" y="249361"/>
                </a:cubicBezTo>
                <a:cubicBezTo>
                  <a:pt x="354956" y="276299"/>
                  <a:pt x="341114" y="301525"/>
                  <a:pt x="323255" y="325040"/>
                </a:cubicBezTo>
                <a:lnTo>
                  <a:pt x="149573" y="553640"/>
                </a:lnTo>
                <a:lnTo>
                  <a:pt x="383084" y="553640"/>
                </a:lnTo>
                <a:lnTo>
                  <a:pt x="383084" y="655885"/>
                </a:lnTo>
                <a:lnTo>
                  <a:pt x="8037" y="655885"/>
                </a:lnTo>
                <a:lnTo>
                  <a:pt x="8037" y="561230"/>
                </a:lnTo>
                <a:lnTo>
                  <a:pt x="232619" y="263872"/>
                </a:lnTo>
                <a:cubicBezTo>
                  <a:pt x="244227" y="248691"/>
                  <a:pt x="253232" y="232990"/>
                  <a:pt x="259631" y="216768"/>
                </a:cubicBezTo>
                <a:cubicBezTo>
                  <a:pt x="266031" y="200545"/>
                  <a:pt x="269230" y="185439"/>
                  <a:pt x="269230" y="171450"/>
                </a:cubicBezTo>
                <a:lnTo>
                  <a:pt x="269230" y="170557"/>
                </a:lnTo>
                <a:cubicBezTo>
                  <a:pt x="269230" y="148828"/>
                  <a:pt x="262608" y="132010"/>
                  <a:pt x="249362" y="120104"/>
                </a:cubicBezTo>
                <a:cubicBezTo>
                  <a:pt x="236116" y="108198"/>
                  <a:pt x="217290" y="102244"/>
                  <a:pt x="192882" y="102244"/>
                </a:cubicBezTo>
                <a:cubicBezTo>
                  <a:pt x="169664" y="102244"/>
                  <a:pt x="150838" y="109463"/>
                  <a:pt x="136401" y="123899"/>
                </a:cubicBezTo>
                <a:cubicBezTo>
                  <a:pt x="121965" y="138335"/>
                  <a:pt x="113110" y="158799"/>
                  <a:pt x="109836" y="185291"/>
                </a:cubicBezTo>
                <a:lnTo>
                  <a:pt x="109836" y="185737"/>
                </a:lnTo>
                <a:lnTo>
                  <a:pt x="0" y="185737"/>
                </a:lnTo>
                <a:lnTo>
                  <a:pt x="0" y="185291"/>
                </a:lnTo>
                <a:cubicBezTo>
                  <a:pt x="4168" y="146298"/>
                  <a:pt x="14586" y="112960"/>
                  <a:pt x="31254" y="85278"/>
                </a:cubicBezTo>
                <a:cubicBezTo>
                  <a:pt x="47923" y="57596"/>
                  <a:pt x="69950" y="36462"/>
                  <a:pt x="97334" y="21877"/>
                </a:cubicBezTo>
                <a:cubicBezTo>
                  <a:pt x="124718" y="7292"/>
                  <a:pt x="156270" y="0"/>
                  <a:pt x="1919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7200" dirty="0">
              <a:solidFill>
                <a:schemeClr val="bg1"/>
              </a:solidFill>
              <a:latin typeface="Bahnschrift SemiBold" panose="020B0502040204020203" pitchFamily="34" charset="0"/>
              <a:ea typeface="Inter" panose="02000503000000020004" pitchFamily="50" charset="0"/>
              <a:cs typeface="Adobe Devanagari" panose="020405030502010202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5C871-8E8E-4ACC-9D87-CEA0D364D18C}"/>
              </a:ext>
            </a:extLst>
          </p:cNvPr>
          <p:cNvSpPr txBox="1"/>
          <p:nvPr/>
        </p:nvSpPr>
        <p:spPr>
          <a:xfrm>
            <a:off x="9794227" y="1920015"/>
            <a:ext cx="173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на рынке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06F3C1-9E4A-4033-A047-42C71E169297}"/>
              </a:ext>
            </a:extLst>
          </p:cNvPr>
          <p:cNvSpPr txBox="1"/>
          <p:nvPr/>
        </p:nvSpPr>
        <p:spPr>
          <a:xfrm>
            <a:off x="9765477" y="2673312"/>
            <a:ext cx="1711226" cy="663922"/>
          </a:xfrm>
          <a:custGeom>
            <a:avLst/>
            <a:gdLst/>
            <a:ahLst/>
            <a:cxnLst/>
            <a:rect l="l" t="t" r="r" b="b"/>
            <a:pathLst>
              <a:path w="1711226" h="663922">
                <a:moveTo>
                  <a:pt x="1521470" y="102245"/>
                </a:moveTo>
                <a:cubicBezTo>
                  <a:pt x="1492895" y="102245"/>
                  <a:pt x="1471910" y="110654"/>
                  <a:pt x="1458515" y="127471"/>
                </a:cubicBezTo>
                <a:cubicBezTo>
                  <a:pt x="1445121" y="144289"/>
                  <a:pt x="1438424" y="168474"/>
                  <a:pt x="1438424" y="200025"/>
                </a:cubicBezTo>
                <a:lnTo>
                  <a:pt x="1438424" y="463897"/>
                </a:lnTo>
                <a:cubicBezTo>
                  <a:pt x="1438424" y="495449"/>
                  <a:pt x="1445195" y="519634"/>
                  <a:pt x="1458739" y="536451"/>
                </a:cubicBezTo>
                <a:cubicBezTo>
                  <a:pt x="1472282" y="553269"/>
                  <a:pt x="1493192" y="561678"/>
                  <a:pt x="1521470" y="561678"/>
                </a:cubicBezTo>
                <a:cubicBezTo>
                  <a:pt x="1550045" y="561678"/>
                  <a:pt x="1571029" y="553269"/>
                  <a:pt x="1584424" y="536451"/>
                </a:cubicBezTo>
                <a:cubicBezTo>
                  <a:pt x="1597819" y="519634"/>
                  <a:pt x="1604516" y="495449"/>
                  <a:pt x="1604516" y="463897"/>
                </a:cubicBezTo>
                <a:lnTo>
                  <a:pt x="1604516" y="200025"/>
                </a:lnTo>
                <a:cubicBezTo>
                  <a:pt x="1604516" y="168474"/>
                  <a:pt x="1597819" y="144289"/>
                  <a:pt x="1584424" y="127471"/>
                </a:cubicBezTo>
                <a:cubicBezTo>
                  <a:pt x="1571029" y="110654"/>
                  <a:pt x="1550045" y="102245"/>
                  <a:pt x="1521470" y="102245"/>
                </a:cubicBezTo>
                <a:close/>
                <a:moveTo>
                  <a:pt x="1016645" y="102245"/>
                </a:moveTo>
                <a:cubicBezTo>
                  <a:pt x="988070" y="102245"/>
                  <a:pt x="967085" y="110654"/>
                  <a:pt x="953690" y="127471"/>
                </a:cubicBezTo>
                <a:cubicBezTo>
                  <a:pt x="940296" y="144289"/>
                  <a:pt x="933599" y="168474"/>
                  <a:pt x="933599" y="200025"/>
                </a:cubicBezTo>
                <a:lnTo>
                  <a:pt x="933599" y="463897"/>
                </a:lnTo>
                <a:cubicBezTo>
                  <a:pt x="933599" y="495449"/>
                  <a:pt x="940370" y="519634"/>
                  <a:pt x="953914" y="536451"/>
                </a:cubicBezTo>
                <a:cubicBezTo>
                  <a:pt x="967457" y="553269"/>
                  <a:pt x="988367" y="561678"/>
                  <a:pt x="1016645" y="561678"/>
                </a:cubicBezTo>
                <a:cubicBezTo>
                  <a:pt x="1045220" y="561678"/>
                  <a:pt x="1066204" y="553269"/>
                  <a:pt x="1079599" y="536451"/>
                </a:cubicBezTo>
                <a:cubicBezTo>
                  <a:pt x="1092993" y="519634"/>
                  <a:pt x="1099691" y="495449"/>
                  <a:pt x="1099691" y="463897"/>
                </a:cubicBezTo>
                <a:lnTo>
                  <a:pt x="1099691" y="200025"/>
                </a:lnTo>
                <a:cubicBezTo>
                  <a:pt x="1099691" y="168474"/>
                  <a:pt x="1092993" y="144289"/>
                  <a:pt x="1079599" y="127471"/>
                </a:cubicBezTo>
                <a:cubicBezTo>
                  <a:pt x="1066204" y="110654"/>
                  <a:pt x="1045220" y="102245"/>
                  <a:pt x="1016645" y="102245"/>
                </a:cubicBezTo>
                <a:close/>
                <a:moveTo>
                  <a:pt x="345876" y="8037"/>
                </a:moveTo>
                <a:lnTo>
                  <a:pt x="685651" y="8037"/>
                </a:lnTo>
                <a:lnTo>
                  <a:pt x="685651" y="110282"/>
                </a:lnTo>
                <a:lnTo>
                  <a:pt x="452586" y="110282"/>
                </a:lnTo>
                <a:lnTo>
                  <a:pt x="452586" y="240655"/>
                </a:lnTo>
                <a:cubicBezTo>
                  <a:pt x="463004" y="231428"/>
                  <a:pt x="475654" y="224284"/>
                  <a:pt x="490537" y="219224"/>
                </a:cubicBezTo>
                <a:cubicBezTo>
                  <a:pt x="505420" y="214164"/>
                  <a:pt x="520452" y="211634"/>
                  <a:pt x="535632" y="211634"/>
                </a:cubicBezTo>
                <a:cubicBezTo>
                  <a:pt x="571351" y="211634"/>
                  <a:pt x="601861" y="219373"/>
                  <a:pt x="627161" y="234851"/>
                </a:cubicBezTo>
                <a:cubicBezTo>
                  <a:pt x="652462" y="250329"/>
                  <a:pt x="671661" y="272951"/>
                  <a:pt x="684758" y="302717"/>
                </a:cubicBezTo>
                <a:cubicBezTo>
                  <a:pt x="697855" y="332482"/>
                  <a:pt x="704403" y="368350"/>
                  <a:pt x="704403" y="410319"/>
                </a:cubicBezTo>
                <a:lnTo>
                  <a:pt x="704403" y="464790"/>
                </a:lnTo>
                <a:cubicBezTo>
                  <a:pt x="704403" y="506760"/>
                  <a:pt x="697111" y="542628"/>
                  <a:pt x="682525" y="572393"/>
                </a:cubicBezTo>
                <a:cubicBezTo>
                  <a:pt x="667940" y="602159"/>
                  <a:pt x="646658" y="624855"/>
                  <a:pt x="618678" y="640482"/>
                </a:cubicBezTo>
                <a:cubicBezTo>
                  <a:pt x="590699" y="656109"/>
                  <a:pt x="556915" y="663922"/>
                  <a:pt x="517326" y="663922"/>
                </a:cubicBezTo>
                <a:cubicBezTo>
                  <a:pt x="483691" y="663922"/>
                  <a:pt x="453553" y="656853"/>
                  <a:pt x="426913" y="642714"/>
                </a:cubicBezTo>
                <a:cubicBezTo>
                  <a:pt x="400273" y="628576"/>
                  <a:pt x="378767" y="608112"/>
                  <a:pt x="362396" y="581323"/>
                </a:cubicBezTo>
                <a:cubicBezTo>
                  <a:pt x="346025" y="554534"/>
                  <a:pt x="335756" y="522536"/>
                  <a:pt x="331589" y="485329"/>
                </a:cubicBezTo>
                <a:lnTo>
                  <a:pt x="331589" y="484882"/>
                </a:lnTo>
                <a:lnTo>
                  <a:pt x="438299" y="484882"/>
                </a:lnTo>
                <a:lnTo>
                  <a:pt x="438299" y="485329"/>
                </a:lnTo>
                <a:cubicBezTo>
                  <a:pt x="441275" y="509141"/>
                  <a:pt x="449758" y="527670"/>
                  <a:pt x="463748" y="540916"/>
                </a:cubicBezTo>
                <a:cubicBezTo>
                  <a:pt x="477738" y="554162"/>
                  <a:pt x="495895" y="560785"/>
                  <a:pt x="518219" y="560785"/>
                </a:cubicBezTo>
                <a:cubicBezTo>
                  <a:pt x="543520" y="560785"/>
                  <a:pt x="563091" y="552376"/>
                  <a:pt x="576932" y="535558"/>
                </a:cubicBezTo>
                <a:cubicBezTo>
                  <a:pt x="590773" y="518741"/>
                  <a:pt x="597693" y="495151"/>
                  <a:pt x="597693" y="464790"/>
                </a:cubicBezTo>
                <a:lnTo>
                  <a:pt x="597693" y="410319"/>
                </a:lnTo>
                <a:cubicBezTo>
                  <a:pt x="597693" y="379958"/>
                  <a:pt x="591071" y="356444"/>
                  <a:pt x="577825" y="339775"/>
                </a:cubicBezTo>
                <a:cubicBezTo>
                  <a:pt x="564579" y="323106"/>
                  <a:pt x="545901" y="314772"/>
                  <a:pt x="521791" y="314772"/>
                </a:cubicBezTo>
                <a:cubicBezTo>
                  <a:pt x="505122" y="314772"/>
                  <a:pt x="490091" y="319237"/>
                  <a:pt x="476696" y="328166"/>
                </a:cubicBezTo>
                <a:cubicBezTo>
                  <a:pt x="463302" y="337096"/>
                  <a:pt x="452586" y="349597"/>
                  <a:pt x="444549" y="365671"/>
                </a:cubicBezTo>
                <a:lnTo>
                  <a:pt x="345876" y="365671"/>
                </a:lnTo>
                <a:close/>
                <a:moveTo>
                  <a:pt x="94654" y="8037"/>
                </a:moveTo>
                <a:lnTo>
                  <a:pt x="192435" y="8037"/>
                </a:lnTo>
                <a:lnTo>
                  <a:pt x="192435" y="657225"/>
                </a:lnTo>
                <a:lnTo>
                  <a:pt x="85725" y="657225"/>
                </a:lnTo>
                <a:lnTo>
                  <a:pt x="85725" y="129481"/>
                </a:lnTo>
                <a:lnTo>
                  <a:pt x="0" y="172790"/>
                </a:lnTo>
                <a:lnTo>
                  <a:pt x="0" y="60722"/>
                </a:lnTo>
                <a:close/>
                <a:moveTo>
                  <a:pt x="1521470" y="0"/>
                </a:moveTo>
                <a:cubicBezTo>
                  <a:pt x="1583680" y="0"/>
                  <a:pt x="1630858" y="16074"/>
                  <a:pt x="1663005" y="48220"/>
                </a:cubicBezTo>
                <a:cubicBezTo>
                  <a:pt x="1695152" y="80367"/>
                  <a:pt x="1711226" y="125760"/>
                  <a:pt x="1711226" y="184398"/>
                </a:cubicBezTo>
                <a:lnTo>
                  <a:pt x="1711226" y="479524"/>
                </a:lnTo>
                <a:cubicBezTo>
                  <a:pt x="1711226" y="537865"/>
                  <a:pt x="1695078" y="583183"/>
                  <a:pt x="1662782" y="615479"/>
                </a:cubicBezTo>
                <a:cubicBezTo>
                  <a:pt x="1630486" y="647775"/>
                  <a:pt x="1583382" y="663922"/>
                  <a:pt x="1521470" y="663922"/>
                </a:cubicBezTo>
                <a:cubicBezTo>
                  <a:pt x="1459557" y="663922"/>
                  <a:pt x="1412453" y="647626"/>
                  <a:pt x="1380157" y="615032"/>
                </a:cubicBezTo>
                <a:cubicBezTo>
                  <a:pt x="1347862" y="582439"/>
                  <a:pt x="1331714" y="537270"/>
                  <a:pt x="1331714" y="479524"/>
                </a:cubicBezTo>
                <a:lnTo>
                  <a:pt x="1331714" y="184398"/>
                </a:lnTo>
                <a:cubicBezTo>
                  <a:pt x="1331714" y="126058"/>
                  <a:pt x="1347936" y="80739"/>
                  <a:pt x="1380381" y="48444"/>
                </a:cubicBezTo>
                <a:cubicBezTo>
                  <a:pt x="1412825" y="16148"/>
                  <a:pt x="1459855" y="0"/>
                  <a:pt x="1521470" y="0"/>
                </a:cubicBezTo>
                <a:close/>
                <a:moveTo>
                  <a:pt x="1016645" y="0"/>
                </a:moveTo>
                <a:cubicBezTo>
                  <a:pt x="1078855" y="0"/>
                  <a:pt x="1126033" y="16074"/>
                  <a:pt x="1158180" y="48220"/>
                </a:cubicBezTo>
                <a:cubicBezTo>
                  <a:pt x="1190327" y="80367"/>
                  <a:pt x="1206401" y="125760"/>
                  <a:pt x="1206401" y="184398"/>
                </a:cubicBezTo>
                <a:lnTo>
                  <a:pt x="1206401" y="479524"/>
                </a:lnTo>
                <a:cubicBezTo>
                  <a:pt x="1206401" y="537865"/>
                  <a:pt x="1190253" y="583183"/>
                  <a:pt x="1157957" y="615479"/>
                </a:cubicBezTo>
                <a:cubicBezTo>
                  <a:pt x="1125661" y="647775"/>
                  <a:pt x="1078557" y="663922"/>
                  <a:pt x="1016645" y="663922"/>
                </a:cubicBezTo>
                <a:cubicBezTo>
                  <a:pt x="954732" y="663922"/>
                  <a:pt x="907628" y="647626"/>
                  <a:pt x="875332" y="615032"/>
                </a:cubicBezTo>
                <a:cubicBezTo>
                  <a:pt x="843037" y="582439"/>
                  <a:pt x="826889" y="537270"/>
                  <a:pt x="826889" y="479524"/>
                </a:cubicBezTo>
                <a:lnTo>
                  <a:pt x="826889" y="184398"/>
                </a:lnTo>
                <a:cubicBezTo>
                  <a:pt x="826889" y="126058"/>
                  <a:pt x="843111" y="80739"/>
                  <a:pt x="875556" y="48444"/>
                </a:cubicBezTo>
                <a:cubicBezTo>
                  <a:pt x="908000" y="16148"/>
                  <a:pt x="955030" y="0"/>
                  <a:pt x="10166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7200" dirty="0">
              <a:solidFill>
                <a:schemeClr val="bg1"/>
              </a:solidFill>
              <a:latin typeface="Bahnschrift SemiBold" panose="020B0502040204020203" pitchFamily="34" charset="0"/>
              <a:ea typeface="Inter" panose="02000503000000020004" pitchFamily="50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74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1342a1b1-db0d-407f-9edb-dcec5000d02a">
            <a:extLst>
              <a:ext uri="{FF2B5EF4-FFF2-40B4-BE49-F238E27FC236}">
                <a16:creationId xmlns:a16="http://schemas.microsoft.com/office/drawing/2014/main" id="{34E463EB-5269-3264-4EF1-EDDBC83D78C3}"/>
              </a:ext>
            </a:extLst>
          </p:cNvPr>
          <p:cNvSpPr txBox="1">
            <a:spLocks/>
          </p:cNvSpPr>
          <p:nvPr/>
        </p:nvSpPr>
        <p:spPr>
          <a:xfrm>
            <a:off x="1123898" y="0"/>
            <a:ext cx="11068101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69000">
                <a:schemeClr val="accent2">
                  <a:lumMod val="50000"/>
                  <a:alpha val="80000"/>
                </a:schemeClr>
              </a:gs>
              <a:gs pos="100000">
                <a:schemeClr val="tx1">
                  <a:lumMod val="85000"/>
                  <a:lumOff val="15000"/>
                  <a:alpha val="80000"/>
                </a:schemeClr>
              </a:gs>
            </a:gsLst>
            <a:lin ang="8400000" scaled="0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6" name="Freeform 81">
            <a:extLst>
              <a:ext uri="{FF2B5EF4-FFF2-40B4-BE49-F238E27FC236}">
                <a16:creationId xmlns:a16="http://schemas.microsoft.com/office/drawing/2014/main" id="{22192ED5-5CC9-4A74-82C7-BDD7728B454B}"/>
              </a:ext>
            </a:extLst>
          </p:cNvPr>
          <p:cNvSpPr/>
          <p:nvPr/>
        </p:nvSpPr>
        <p:spPr>
          <a:xfrm>
            <a:off x="1191112" y="6023377"/>
            <a:ext cx="10987384" cy="842617"/>
          </a:xfrm>
          <a:custGeom>
            <a:avLst/>
            <a:gdLst>
              <a:gd name="connsiteX0" fmla="*/ 842539 w 10972800"/>
              <a:gd name="connsiteY0" fmla="*/ 0 h 924208"/>
              <a:gd name="connsiteX1" fmla="*/ 10130261 w 10972800"/>
              <a:gd name="connsiteY1" fmla="*/ 0 h 924208"/>
              <a:gd name="connsiteX2" fmla="*/ 10972800 w 10972800"/>
              <a:gd name="connsiteY2" fmla="*/ 842539 h 924208"/>
              <a:gd name="connsiteX3" fmla="*/ 10964567 w 10972800"/>
              <a:gd name="connsiteY3" fmla="*/ 924208 h 924208"/>
              <a:gd name="connsiteX4" fmla="*/ 8233 w 10972800"/>
              <a:gd name="connsiteY4" fmla="*/ 924208 h 924208"/>
              <a:gd name="connsiteX5" fmla="*/ 0 w 10972800"/>
              <a:gd name="connsiteY5" fmla="*/ 842539 h 924208"/>
              <a:gd name="connsiteX6" fmla="*/ 842539 w 10972800"/>
              <a:gd name="connsiteY6" fmla="*/ 0 h 92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0" h="924208">
                <a:moveTo>
                  <a:pt x="842539" y="0"/>
                </a:moveTo>
                <a:lnTo>
                  <a:pt x="10130261" y="0"/>
                </a:lnTo>
                <a:cubicBezTo>
                  <a:pt x="10595582" y="0"/>
                  <a:pt x="10972800" y="377218"/>
                  <a:pt x="10972800" y="842539"/>
                </a:cubicBezTo>
                <a:lnTo>
                  <a:pt x="10964567" y="924208"/>
                </a:lnTo>
                <a:lnTo>
                  <a:pt x="8233" y="924208"/>
                </a:lnTo>
                <a:lnTo>
                  <a:pt x="0" y="842539"/>
                </a:lnTo>
                <a:cubicBezTo>
                  <a:pt x="0" y="377218"/>
                  <a:pt x="377218" y="0"/>
                  <a:pt x="842539" y="0"/>
                </a:cubicBezTo>
                <a:close/>
              </a:path>
            </a:pathLst>
          </a:custGeom>
          <a:gradFill>
            <a:gsLst>
              <a:gs pos="15000">
                <a:schemeClr val="accent2"/>
              </a:gs>
              <a:gs pos="85000">
                <a:srgbClr val="833C0D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dist="1143000" dir="5400000" sx="87000" sy="87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0D26B-0A46-4DCF-9F16-8BC8532E7558}"/>
              </a:ext>
            </a:extLst>
          </p:cNvPr>
          <p:cNvSpPr txBox="1"/>
          <p:nvPr/>
        </p:nvSpPr>
        <p:spPr>
          <a:xfrm>
            <a:off x="4055347" y="6348559"/>
            <a:ext cx="4963884" cy="188375"/>
          </a:xfrm>
          <a:custGeom>
            <a:avLst/>
            <a:gdLst/>
            <a:ahLst/>
            <a:cxnLst/>
            <a:rect l="l" t="t" r="r" b="b"/>
            <a:pathLst>
              <a:path w="4963884" h="188375">
                <a:moveTo>
                  <a:pt x="3823638" y="98591"/>
                </a:moveTo>
                <a:lnTo>
                  <a:pt x="3823638" y="132118"/>
                </a:lnTo>
                <a:lnTo>
                  <a:pt x="3859153" y="132118"/>
                </a:lnTo>
                <a:cubicBezTo>
                  <a:pt x="3864931" y="132118"/>
                  <a:pt x="3869453" y="130745"/>
                  <a:pt x="3872720" y="127999"/>
                </a:cubicBezTo>
                <a:cubicBezTo>
                  <a:pt x="3875988" y="125252"/>
                  <a:pt x="3877622" y="121511"/>
                  <a:pt x="3877622" y="116776"/>
                </a:cubicBezTo>
                <a:cubicBezTo>
                  <a:pt x="3877622" y="111140"/>
                  <a:pt x="3875988" y="106701"/>
                  <a:pt x="3872720" y="103457"/>
                </a:cubicBezTo>
                <a:cubicBezTo>
                  <a:pt x="3869453" y="100213"/>
                  <a:pt x="3864931" y="98591"/>
                  <a:pt x="3859153" y="98591"/>
                </a:cubicBezTo>
                <a:close/>
                <a:moveTo>
                  <a:pt x="2032938" y="98591"/>
                </a:moveTo>
                <a:lnTo>
                  <a:pt x="2032938" y="132118"/>
                </a:lnTo>
                <a:lnTo>
                  <a:pt x="2068453" y="132118"/>
                </a:lnTo>
                <a:cubicBezTo>
                  <a:pt x="2074231" y="132118"/>
                  <a:pt x="2078753" y="130745"/>
                  <a:pt x="2082021" y="127999"/>
                </a:cubicBezTo>
                <a:cubicBezTo>
                  <a:pt x="2085288" y="125252"/>
                  <a:pt x="2086922" y="121511"/>
                  <a:pt x="2086922" y="116776"/>
                </a:cubicBezTo>
                <a:cubicBezTo>
                  <a:pt x="2086922" y="111140"/>
                  <a:pt x="2085288" y="106701"/>
                  <a:pt x="2082021" y="103457"/>
                </a:cubicBezTo>
                <a:cubicBezTo>
                  <a:pt x="2078753" y="100213"/>
                  <a:pt x="2074231" y="98591"/>
                  <a:pt x="2068453" y="98591"/>
                </a:cubicBezTo>
                <a:close/>
                <a:moveTo>
                  <a:pt x="3025351" y="92625"/>
                </a:moveTo>
                <a:cubicBezTo>
                  <a:pt x="3024640" y="93477"/>
                  <a:pt x="3023089" y="94247"/>
                  <a:pt x="3020698" y="94933"/>
                </a:cubicBezTo>
                <a:cubicBezTo>
                  <a:pt x="3018307" y="95620"/>
                  <a:pt x="3015560" y="96212"/>
                  <a:pt x="3012458" y="96709"/>
                </a:cubicBezTo>
                <a:cubicBezTo>
                  <a:pt x="3009357" y="97206"/>
                  <a:pt x="3006349" y="97633"/>
                  <a:pt x="3003437" y="97988"/>
                </a:cubicBezTo>
                <a:cubicBezTo>
                  <a:pt x="3000525" y="98343"/>
                  <a:pt x="2998169" y="98639"/>
                  <a:pt x="2996369" y="98876"/>
                </a:cubicBezTo>
                <a:cubicBezTo>
                  <a:pt x="2992013" y="99444"/>
                  <a:pt x="2987952" y="100355"/>
                  <a:pt x="2984188" y="101610"/>
                </a:cubicBezTo>
                <a:cubicBezTo>
                  <a:pt x="2980423" y="102865"/>
                  <a:pt x="2977392" y="104736"/>
                  <a:pt x="2975095" y="107222"/>
                </a:cubicBezTo>
                <a:cubicBezTo>
                  <a:pt x="2972799" y="109708"/>
                  <a:pt x="2971651" y="113082"/>
                  <a:pt x="2971651" y="117344"/>
                </a:cubicBezTo>
                <a:cubicBezTo>
                  <a:pt x="2971651" y="123168"/>
                  <a:pt x="2973817" y="127561"/>
                  <a:pt x="2978150" y="130520"/>
                </a:cubicBezTo>
                <a:cubicBezTo>
                  <a:pt x="2982483" y="133480"/>
                  <a:pt x="2987988" y="134960"/>
                  <a:pt x="2994665" y="134960"/>
                </a:cubicBezTo>
                <a:cubicBezTo>
                  <a:pt x="3001294" y="134960"/>
                  <a:pt x="3006894" y="133657"/>
                  <a:pt x="3011464" y="131053"/>
                </a:cubicBezTo>
                <a:cubicBezTo>
                  <a:pt x="3016034" y="128448"/>
                  <a:pt x="3019490" y="125086"/>
                  <a:pt x="3021834" y="120966"/>
                </a:cubicBezTo>
                <a:cubicBezTo>
                  <a:pt x="3024179" y="116847"/>
                  <a:pt x="3025351" y="112514"/>
                  <a:pt x="3025351" y="107968"/>
                </a:cubicBezTo>
                <a:close/>
                <a:moveTo>
                  <a:pt x="17616" y="78703"/>
                </a:moveTo>
                <a:lnTo>
                  <a:pt x="17616" y="132118"/>
                </a:lnTo>
                <a:lnTo>
                  <a:pt x="54552" y="132118"/>
                </a:lnTo>
                <a:cubicBezTo>
                  <a:pt x="61181" y="132118"/>
                  <a:pt x="66805" y="130781"/>
                  <a:pt x="71422" y="128105"/>
                </a:cubicBezTo>
                <a:cubicBezTo>
                  <a:pt x="76039" y="125430"/>
                  <a:pt x="79543" y="121973"/>
                  <a:pt x="81935" y="117735"/>
                </a:cubicBezTo>
                <a:cubicBezTo>
                  <a:pt x="84326" y="113496"/>
                  <a:pt x="85522" y="109009"/>
                  <a:pt x="85522" y="104274"/>
                </a:cubicBezTo>
                <a:cubicBezTo>
                  <a:pt x="85522" y="97313"/>
                  <a:pt x="82846" y="91311"/>
                  <a:pt x="77495" y="86268"/>
                </a:cubicBezTo>
                <a:cubicBezTo>
                  <a:pt x="72144" y="81224"/>
                  <a:pt x="64496" y="78703"/>
                  <a:pt x="54552" y="78703"/>
                </a:cubicBezTo>
                <a:close/>
                <a:moveTo>
                  <a:pt x="3823638" y="53700"/>
                </a:moveTo>
                <a:lnTo>
                  <a:pt x="3823638" y="84101"/>
                </a:lnTo>
                <a:lnTo>
                  <a:pt x="3852334" y="84101"/>
                </a:lnTo>
                <a:cubicBezTo>
                  <a:pt x="3856833" y="84101"/>
                  <a:pt x="3860692" y="83474"/>
                  <a:pt x="3863913" y="82219"/>
                </a:cubicBezTo>
                <a:cubicBezTo>
                  <a:pt x="3867133" y="80964"/>
                  <a:pt x="3869607" y="79164"/>
                  <a:pt x="3871335" y="76820"/>
                </a:cubicBezTo>
                <a:cubicBezTo>
                  <a:pt x="3873064" y="74476"/>
                  <a:pt x="3873928" y="71694"/>
                  <a:pt x="3873928" y="68474"/>
                </a:cubicBezTo>
                <a:cubicBezTo>
                  <a:pt x="3873928" y="63881"/>
                  <a:pt x="3872010" y="60270"/>
                  <a:pt x="3868175" y="57642"/>
                </a:cubicBezTo>
                <a:cubicBezTo>
                  <a:pt x="3864339" y="55014"/>
                  <a:pt x="3859059" y="53700"/>
                  <a:pt x="3852334" y="53700"/>
                </a:cubicBezTo>
                <a:close/>
                <a:moveTo>
                  <a:pt x="2032938" y="53700"/>
                </a:moveTo>
                <a:lnTo>
                  <a:pt x="2032938" y="84101"/>
                </a:lnTo>
                <a:lnTo>
                  <a:pt x="2061634" y="84101"/>
                </a:lnTo>
                <a:cubicBezTo>
                  <a:pt x="2066133" y="84101"/>
                  <a:pt x="2069993" y="83474"/>
                  <a:pt x="2073212" y="82219"/>
                </a:cubicBezTo>
                <a:cubicBezTo>
                  <a:pt x="2076433" y="80964"/>
                  <a:pt x="2078907" y="79164"/>
                  <a:pt x="2080635" y="76820"/>
                </a:cubicBezTo>
                <a:cubicBezTo>
                  <a:pt x="2082364" y="74476"/>
                  <a:pt x="2083228" y="71694"/>
                  <a:pt x="2083228" y="68474"/>
                </a:cubicBezTo>
                <a:cubicBezTo>
                  <a:pt x="2083228" y="63881"/>
                  <a:pt x="2081310" y="60270"/>
                  <a:pt x="2077474" y="57642"/>
                </a:cubicBezTo>
                <a:cubicBezTo>
                  <a:pt x="2073639" y="55014"/>
                  <a:pt x="2068359" y="53700"/>
                  <a:pt x="2061634" y="53700"/>
                </a:cubicBezTo>
                <a:close/>
                <a:moveTo>
                  <a:pt x="4798435" y="51995"/>
                </a:moveTo>
                <a:cubicBezTo>
                  <a:pt x="4791615" y="51995"/>
                  <a:pt x="4785885" y="53711"/>
                  <a:pt x="4781245" y="57145"/>
                </a:cubicBezTo>
                <a:cubicBezTo>
                  <a:pt x="4776603" y="60578"/>
                  <a:pt x="4773100" y="65361"/>
                  <a:pt x="4770732" y="71493"/>
                </a:cubicBezTo>
                <a:cubicBezTo>
                  <a:pt x="4768364" y="77625"/>
                  <a:pt x="4767181" y="84764"/>
                  <a:pt x="4767181" y="92909"/>
                </a:cubicBezTo>
                <a:cubicBezTo>
                  <a:pt x="4767181" y="101149"/>
                  <a:pt x="4768388" y="108406"/>
                  <a:pt x="4770803" y="114680"/>
                </a:cubicBezTo>
                <a:cubicBezTo>
                  <a:pt x="4773219" y="120955"/>
                  <a:pt x="4776746" y="125856"/>
                  <a:pt x="4781387" y="129384"/>
                </a:cubicBezTo>
                <a:cubicBezTo>
                  <a:pt x="4786027" y="132912"/>
                  <a:pt x="4791711" y="134676"/>
                  <a:pt x="4798435" y="134676"/>
                </a:cubicBezTo>
                <a:cubicBezTo>
                  <a:pt x="4805443" y="134676"/>
                  <a:pt x="4811303" y="132817"/>
                  <a:pt x="4816015" y="129100"/>
                </a:cubicBezTo>
                <a:cubicBezTo>
                  <a:pt x="4820727" y="125382"/>
                  <a:pt x="4824278" y="120363"/>
                  <a:pt x="4826669" y="114041"/>
                </a:cubicBezTo>
                <a:cubicBezTo>
                  <a:pt x="4829061" y="107719"/>
                  <a:pt x="4830257" y="100675"/>
                  <a:pt x="4830257" y="92909"/>
                </a:cubicBezTo>
                <a:cubicBezTo>
                  <a:pt x="4830257" y="85238"/>
                  <a:pt x="4829085" y="78312"/>
                  <a:pt x="4826741" y="72132"/>
                </a:cubicBezTo>
                <a:cubicBezTo>
                  <a:pt x="4824397" y="65952"/>
                  <a:pt x="4820869" y="61051"/>
                  <a:pt x="4816157" y="57429"/>
                </a:cubicBezTo>
                <a:cubicBezTo>
                  <a:pt x="4811445" y="53806"/>
                  <a:pt x="4805537" y="51995"/>
                  <a:pt x="4798435" y="51995"/>
                </a:cubicBezTo>
                <a:close/>
                <a:moveTo>
                  <a:pt x="4080366" y="51995"/>
                </a:moveTo>
                <a:cubicBezTo>
                  <a:pt x="4073689" y="51995"/>
                  <a:pt x="4067924" y="53640"/>
                  <a:pt x="4063070" y="56931"/>
                </a:cubicBezTo>
                <a:cubicBezTo>
                  <a:pt x="4058216" y="60223"/>
                  <a:pt x="4054487" y="64496"/>
                  <a:pt x="4051883" y="69753"/>
                </a:cubicBezTo>
                <a:lnTo>
                  <a:pt x="4048567" y="84101"/>
                </a:lnTo>
                <a:lnTo>
                  <a:pt x="4110200" y="84101"/>
                </a:lnTo>
                <a:cubicBezTo>
                  <a:pt x="4110200" y="77945"/>
                  <a:pt x="4108980" y="72452"/>
                  <a:pt x="4106541" y="67622"/>
                </a:cubicBezTo>
                <a:cubicBezTo>
                  <a:pt x="4104103" y="62792"/>
                  <a:pt x="4100646" y="58980"/>
                  <a:pt x="4096171" y="56186"/>
                </a:cubicBezTo>
                <a:cubicBezTo>
                  <a:pt x="4091696" y="53392"/>
                  <a:pt x="4086427" y="51995"/>
                  <a:pt x="4080366" y="51995"/>
                </a:cubicBezTo>
                <a:close/>
                <a:moveTo>
                  <a:pt x="3671075" y="51995"/>
                </a:moveTo>
                <a:cubicBezTo>
                  <a:pt x="3663593" y="51995"/>
                  <a:pt x="3657437" y="53936"/>
                  <a:pt x="3652607" y="57819"/>
                </a:cubicBezTo>
                <a:cubicBezTo>
                  <a:pt x="3647777" y="61702"/>
                  <a:pt x="3644202" y="66793"/>
                  <a:pt x="3641881" y="73091"/>
                </a:cubicBezTo>
                <a:cubicBezTo>
                  <a:pt x="3639561" y="79389"/>
                  <a:pt x="3638401" y="86185"/>
                  <a:pt x="3638401" y="93477"/>
                </a:cubicBezTo>
                <a:cubicBezTo>
                  <a:pt x="3638401" y="100770"/>
                  <a:pt x="3639561" y="107541"/>
                  <a:pt x="3641881" y="113792"/>
                </a:cubicBezTo>
                <a:cubicBezTo>
                  <a:pt x="3644202" y="120043"/>
                  <a:pt x="3647777" y="125086"/>
                  <a:pt x="3652607" y="128922"/>
                </a:cubicBezTo>
                <a:cubicBezTo>
                  <a:pt x="3657437" y="132758"/>
                  <a:pt x="3663593" y="134676"/>
                  <a:pt x="3671075" y="134676"/>
                </a:cubicBezTo>
                <a:cubicBezTo>
                  <a:pt x="3678557" y="134676"/>
                  <a:pt x="3684713" y="132758"/>
                  <a:pt x="3689544" y="128922"/>
                </a:cubicBezTo>
                <a:cubicBezTo>
                  <a:pt x="3694374" y="125086"/>
                  <a:pt x="3697949" y="120043"/>
                  <a:pt x="3700269" y="113792"/>
                </a:cubicBezTo>
                <a:cubicBezTo>
                  <a:pt x="3702590" y="107541"/>
                  <a:pt x="3703750" y="100770"/>
                  <a:pt x="3703750" y="93477"/>
                </a:cubicBezTo>
                <a:cubicBezTo>
                  <a:pt x="3703750" y="86185"/>
                  <a:pt x="3702590" y="79389"/>
                  <a:pt x="3700269" y="73091"/>
                </a:cubicBezTo>
                <a:cubicBezTo>
                  <a:pt x="3697949" y="66793"/>
                  <a:pt x="3694374" y="61702"/>
                  <a:pt x="3689544" y="57819"/>
                </a:cubicBezTo>
                <a:cubicBezTo>
                  <a:pt x="3684713" y="53936"/>
                  <a:pt x="3678557" y="51995"/>
                  <a:pt x="3671075" y="51995"/>
                </a:cubicBezTo>
                <a:close/>
                <a:moveTo>
                  <a:pt x="2731509" y="51995"/>
                </a:moveTo>
                <a:cubicBezTo>
                  <a:pt x="2724691" y="51995"/>
                  <a:pt x="2718961" y="53711"/>
                  <a:pt x="2714320" y="57145"/>
                </a:cubicBezTo>
                <a:cubicBezTo>
                  <a:pt x="2709679" y="60578"/>
                  <a:pt x="2706175" y="65361"/>
                  <a:pt x="2703807" y="71493"/>
                </a:cubicBezTo>
                <a:cubicBezTo>
                  <a:pt x="2701440" y="77625"/>
                  <a:pt x="2700256" y="84764"/>
                  <a:pt x="2700256" y="92909"/>
                </a:cubicBezTo>
                <a:cubicBezTo>
                  <a:pt x="2700256" y="101149"/>
                  <a:pt x="2701463" y="108406"/>
                  <a:pt x="2703878" y="114680"/>
                </a:cubicBezTo>
                <a:cubicBezTo>
                  <a:pt x="2706293" y="120955"/>
                  <a:pt x="2709821" y="125856"/>
                  <a:pt x="2714462" y="129384"/>
                </a:cubicBezTo>
                <a:cubicBezTo>
                  <a:pt x="2719103" y="132912"/>
                  <a:pt x="2724785" y="134676"/>
                  <a:pt x="2731509" y="134676"/>
                </a:cubicBezTo>
                <a:cubicBezTo>
                  <a:pt x="2738518" y="134676"/>
                  <a:pt x="2744378" y="132817"/>
                  <a:pt x="2749090" y="129100"/>
                </a:cubicBezTo>
                <a:cubicBezTo>
                  <a:pt x="2753802" y="125382"/>
                  <a:pt x="2757354" y="120363"/>
                  <a:pt x="2759745" y="114041"/>
                </a:cubicBezTo>
                <a:cubicBezTo>
                  <a:pt x="2762136" y="107719"/>
                  <a:pt x="2763332" y="100675"/>
                  <a:pt x="2763332" y="92909"/>
                </a:cubicBezTo>
                <a:cubicBezTo>
                  <a:pt x="2763332" y="85238"/>
                  <a:pt x="2762160" y="78312"/>
                  <a:pt x="2759816" y="72132"/>
                </a:cubicBezTo>
                <a:cubicBezTo>
                  <a:pt x="2757472" y="65952"/>
                  <a:pt x="2753944" y="61051"/>
                  <a:pt x="2749232" y="57429"/>
                </a:cubicBezTo>
                <a:cubicBezTo>
                  <a:pt x="2744520" y="53806"/>
                  <a:pt x="2738613" y="51995"/>
                  <a:pt x="2731509" y="51995"/>
                </a:cubicBezTo>
                <a:close/>
                <a:moveTo>
                  <a:pt x="2604275" y="51995"/>
                </a:moveTo>
                <a:cubicBezTo>
                  <a:pt x="2596793" y="51995"/>
                  <a:pt x="2590637" y="53936"/>
                  <a:pt x="2585807" y="57819"/>
                </a:cubicBezTo>
                <a:cubicBezTo>
                  <a:pt x="2580977" y="61702"/>
                  <a:pt x="2577401" y="66793"/>
                  <a:pt x="2575081" y="73091"/>
                </a:cubicBezTo>
                <a:cubicBezTo>
                  <a:pt x="2572761" y="79389"/>
                  <a:pt x="2571601" y="86185"/>
                  <a:pt x="2571601" y="93477"/>
                </a:cubicBezTo>
                <a:cubicBezTo>
                  <a:pt x="2571601" y="100770"/>
                  <a:pt x="2572761" y="107541"/>
                  <a:pt x="2575081" y="113792"/>
                </a:cubicBezTo>
                <a:cubicBezTo>
                  <a:pt x="2577401" y="120043"/>
                  <a:pt x="2580977" y="125086"/>
                  <a:pt x="2585807" y="128922"/>
                </a:cubicBezTo>
                <a:cubicBezTo>
                  <a:pt x="2590637" y="132758"/>
                  <a:pt x="2596793" y="134676"/>
                  <a:pt x="2604275" y="134676"/>
                </a:cubicBezTo>
                <a:cubicBezTo>
                  <a:pt x="2611757" y="134676"/>
                  <a:pt x="2617913" y="132758"/>
                  <a:pt x="2622743" y="128922"/>
                </a:cubicBezTo>
                <a:cubicBezTo>
                  <a:pt x="2627573" y="125086"/>
                  <a:pt x="2631149" y="120043"/>
                  <a:pt x="2633469" y="113792"/>
                </a:cubicBezTo>
                <a:cubicBezTo>
                  <a:pt x="2635789" y="107541"/>
                  <a:pt x="2636950" y="100770"/>
                  <a:pt x="2636950" y="93477"/>
                </a:cubicBezTo>
                <a:cubicBezTo>
                  <a:pt x="2636950" y="86185"/>
                  <a:pt x="2635789" y="79389"/>
                  <a:pt x="2633469" y="73091"/>
                </a:cubicBezTo>
                <a:cubicBezTo>
                  <a:pt x="2631149" y="66793"/>
                  <a:pt x="2627573" y="61702"/>
                  <a:pt x="2622743" y="57819"/>
                </a:cubicBezTo>
                <a:cubicBezTo>
                  <a:pt x="2617913" y="53936"/>
                  <a:pt x="2611757" y="51995"/>
                  <a:pt x="2604275" y="51995"/>
                </a:cubicBezTo>
                <a:close/>
                <a:moveTo>
                  <a:pt x="2487689" y="51995"/>
                </a:moveTo>
                <a:lnTo>
                  <a:pt x="2487689" y="134676"/>
                </a:lnTo>
                <a:cubicBezTo>
                  <a:pt x="2493324" y="134676"/>
                  <a:pt x="2498189" y="133575"/>
                  <a:pt x="2502286" y="131373"/>
                </a:cubicBezTo>
                <a:cubicBezTo>
                  <a:pt x="2506382" y="129171"/>
                  <a:pt x="2509767" y="126140"/>
                  <a:pt x="2512443" y="122281"/>
                </a:cubicBezTo>
                <a:cubicBezTo>
                  <a:pt x="2515119" y="118421"/>
                  <a:pt x="2517108" y="114017"/>
                  <a:pt x="2518410" y="109069"/>
                </a:cubicBezTo>
                <a:cubicBezTo>
                  <a:pt x="2519712" y="104120"/>
                  <a:pt x="2520363" y="98923"/>
                  <a:pt x="2520363" y="93477"/>
                </a:cubicBezTo>
                <a:cubicBezTo>
                  <a:pt x="2520363" y="86185"/>
                  <a:pt x="2519203" y="79389"/>
                  <a:pt x="2516883" y="73091"/>
                </a:cubicBezTo>
                <a:cubicBezTo>
                  <a:pt x="2514562" y="66793"/>
                  <a:pt x="2510987" y="61702"/>
                  <a:pt x="2506157" y="57819"/>
                </a:cubicBezTo>
                <a:cubicBezTo>
                  <a:pt x="2501327" y="53936"/>
                  <a:pt x="2495170" y="51995"/>
                  <a:pt x="2487689" y="51995"/>
                </a:cubicBezTo>
                <a:close/>
                <a:moveTo>
                  <a:pt x="2470925" y="51995"/>
                </a:moveTo>
                <a:cubicBezTo>
                  <a:pt x="2465337" y="51995"/>
                  <a:pt x="2460484" y="53119"/>
                  <a:pt x="2456364" y="55369"/>
                </a:cubicBezTo>
                <a:cubicBezTo>
                  <a:pt x="2452244" y="57618"/>
                  <a:pt x="2448846" y="60672"/>
                  <a:pt x="2446171" y="64532"/>
                </a:cubicBezTo>
                <a:cubicBezTo>
                  <a:pt x="2443495" y="68391"/>
                  <a:pt x="2441506" y="72807"/>
                  <a:pt x="2440204" y="77779"/>
                </a:cubicBezTo>
                <a:cubicBezTo>
                  <a:pt x="2438902" y="82751"/>
                  <a:pt x="2438251" y="87984"/>
                  <a:pt x="2438251" y="93477"/>
                </a:cubicBezTo>
                <a:cubicBezTo>
                  <a:pt x="2438251" y="100770"/>
                  <a:pt x="2439411" y="107541"/>
                  <a:pt x="2441731" y="113792"/>
                </a:cubicBezTo>
                <a:cubicBezTo>
                  <a:pt x="2444052" y="120043"/>
                  <a:pt x="2447627" y="125086"/>
                  <a:pt x="2452457" y="128922"/>
                </a:cubicBezTo>
                <a:cubicBezTo>
                  <a:pt x="2457287" y="132758"/>
                  <a:pt x="2463443" y="134676"/>
                  <a:pt x="2470925" y="134676"/>
                </a:cubicBezTo>
                <a:close/>
                <a:moveTo>
                  <a:pt x="1937525" y="51995"/>
                </a:moveTo>
                <a:cubicBezTo>
                  <a:pt x="1930043" y="51995"/>
                  <a:pt x="1923887" y="53936"/>
                  <a:pt x="1919057" y="57819"/>
                </a:cubicBezTo>
                <a:cubicBezTo>
                  <a:pt x="1914227" y="61702"/>
                  <a:pt x="1910651" y="66793"/>
                  <a:pt x="1908331" y="73091"/>
                </a:cubicBezTo>
                <a:cubicBezTo>
                  <a:pt x="1906011" y="79389"/>
                  <a:pt x="1904851" y="86185"/>
                  <a:pt x="1904851" y="93477"/>
                </a:cubicBezTo>
                <a:cubicBezTo>
                  <a:pt x="1904851" y="100770"/>
                  <a:pt x="1906011" y="107541"/>
                  <a:pt x="1908331" y="113792"/>
                </a:cubicBezTo>
                <a:cubicBezTo>
                  <a:pt x="1910651" y="120043"/>
                  <a:pt x="1914227" y="125086"/>
                  <a:pt x="1919057" y="128922"/>
                </a:cubicBezTo>
                <a:cubicBezTo>
                  <a:pt x="1923887" y="132758"/>
                  <a:pt x="1930043" y="134676"/>
                  <a:pt x="1937525" y="134676"/>
                </a:cubicBezTo>
                <a:cubicBezTo>
                  <a:pt x="1945007" y="134676"/>
                  <a:pt x="1951163" y="132758"/>
                  <a:pt x="1955993" y="128922"/>
                </a:cubicBezTo>
                <a:cubicBezTo>
                  <a:pt x="1960824" y="125086"/>
                  <a:pt x="1964399" y="120043"/>
                  <a:pt x="1966719" y="113792"/>
                </a:cubicBezTo>
                <a:cubicBezTo>
                  <a:pt x="1969039" y="107541"/>
                  <a:pt x="1970200" y="100770"/>
                  <a:pt x="1970200" y="93477"/>
                </a:cubicBezTo>
                <a:cubicBezTo>
                  <a:pt x="1970200" y="86185"/>
                  <a:pt x="1969039" y="79389"/>
                  <a:pt x="1966719" y="73091"/>
                </a:cubicBezTo>
                <a:cubicBezTo>
                  <a:pt x="1964399" y="66793"/>
                  <a:pt x="1960824" y="61702"/>
                  <a:pt x="1955993" y="57819"/>
                </a:cubicBezTo>
                <a:cubicBezTo>
                  <a:pt x="1951163" y="53936"/>
                  <a:pt x="1945007" y="51995"/>
                  <a:pt x="1937525" y="51995"/>
                </a:cubicBezTo>
                <a:close/>
                <a:moveTo>
                  <a:pt x="1356500" y="51995"/>
                </a:moveTo>
                <a:cubicBezTo>
                  <a:pt x="1349018" y="51995"/>
                  <a:pt x="1342862" y="53936"/>
                  <a:pt x="1338032" y="57819"/>
                </a:cubicBezTo>
                <a:cubicBezTo>
                  <a:pt x="1333202" y="61702"/>
                  <a:pt x="1329627" y="66793"/>
                  <a:pt x="1327306" y="73091"/>
                </a:cubicBezTo>
                <a:cubicBezTo>
                  <a:pt x="1324986" y="79389"/>
                  <a:pt x="1323826" y="86185"/>
                  <a:pt x="1323826" y="93477"/>
                </a:cubicBezTo>
                <a:cubicBezTo>
                  <a:pt x="1323826" y="100770"/>
                  <a:pt x="1324986" y="107541"/>
                  <a:pt x="1327306" y="113792"/>
                </a:cubicBezTo>
                <a:cubicBezTo>
                  <a:pt x="1329627" y="120043"/>
                  <a:pt x="1333202" y="125086"/>
                  <a:pt x="1338032" y="128922"/>
                </a:cubicBezTo>
                <a:cubicBezTo>
                  <a:pt x="1342862" y="132758"/>
                  <a:pt x="1349018" y="134676"/>
                  <a:pt x="1356500" y="134676"/>
                </a:cubicBezTo>
                <a:cubicBezTo>
                  <a:pt x="1363982" y="134676"/>
                  <a:pt x="1370138" y="132758"/>
                  <a:pt x="1374968" y="128922"/>
                </a:cubicBezTo>
                <a:cubicBezTo>
                  <a:pt x="1379799" y="125086"/>
                  <a:pt x="1383374" y="120043"/>
                  <a:pt x="1385694" y="113792"/>
                </a:cubicBezTo>
                <a:cubicBezTo>
                  <a:pt x="1388015" y="107541"/>
                  <a:pt x="1389175" y="100770"/>
                  <a:pt x="1389175" y="93477"/>
                </a:cubicBezTo>
                <a:cubicBezTo>
                  <a:pt x="1389175" y="86185"/>
                  <a:pt x="1388015" y="79389"/>
                  <a:pt x="1385694" y="73091"/>
                </a:cubicBezTo>
                <a:cubicBezTo>
                  <a:pt x="1383374" y="66793"/>
                  <a:pt x="1379799" y="61702"/>
                  <a:pt x="1374968" y="57819"/>
                </a:cubicBezTo>
                <a:cubicBezTo>
                  <a:pt x="1370138" y="53936"/>
                  <a:pt x="1363982" y="51995"/>
                  <a:pt x="1356500" y="51995"/>
                </a:cubicBezTo>
                <a:close/>
                <a:moveTo>
                  <a:pt x="527541" y="51995"/>
                </a:moveTo>
                <a:cubicBezTo>
                  <a:pt x="520864" y="51995"/>
                  <a:pt x="515099" y="53640"/>
                  <a:pt x="510245" y="56931"/>
                </a:cubicBezTo>
                <a:cubicBezTo>
                  <a:pt x="505391" y="60223"/>
                  <a:pt x="501662" y="64496"/>
                  <a:pt x="499057" y="69753"/>
                </a:cubicBezTo>
                <a:lnTo>
                  <a:pt x="495742" y="84101"/>
                </a:lnTo>
                <a:lnTo>
                  <a:pt x="557374" y="84101"/>
                </a:lnTo>
                <a:cubicBezTo>
                  <a:pt x="557374" y="77945"/>
                  <a:pt x="556155" y="72452"/>
                  <a:pt x="553716" y="67622"/>
                </a:cubicBezTo>
                <a:cubicBezTo>
                  <a:pt x="551278" y="62792"/>
                  <a:pt x="547821" y="58980"/>
                  <a:pt x="543346" y="56186"/>
                </a:cubicBezTo>
                <a:cubicBezTo>
                  <a:pt x="538871" y="53392"/>
                  <a:pt x="533603" y="51995"/>
                  <a:pt x="527541" y="51995"/>
                </a:cubicBezTo>
                <a:close/>
                <a:moveTo>
                  <a:pt x="413241" y="51995"/>
                </a:moveTo>
                <a:cubicBezTo>
                  <a:pt x="406564" y="51995"/>
                  <a:pt x="400799" y="53640"/>
                  <a:pt x="395945" y="56931"/>
                </a:cubicBezTo>
                <a:cubicBezTo>
                  <a:pt x="391091" y="60223"/>
                  <a:pt x="387362" y="64496"/>
                  <a:pt x="384758" y="69753"/>
                </a:cubicBezTo>
                <a:lnTo>
                  <a:pt x="381442" y="84101"/>
                </a:lnTo>
                <a:lnTo>
                  <a:pt x="443075" y="84101"/>
                </a:lnTo>
                <a:cubicBezTo>
                  <a:pt x="443075" y="77945"/>
                  <a:pt x="441855" y="72452"/>
                  <a:pt x="439416" y="67622"/>
                </a:cubicBezTo>
                <a:cubicBezTo>
                  <a:pt x="436978" y="62792"/>
                  <a:pt x="433521" y="58980"/>
                  <a:pt x="429046" y="56186"/>
                </a:cubicBezTo>
                <a:cubicBezTo>
                  <a:pt x="424571" y="53392"/>
                  <a:pt x="419303" y="51995"/>
                  <a:pt x="413241" y="51995"/>
                </a:cubicBezTo>
                <a:close/>
                <a:moveTo>
                  <a:pt x="175400" y="51995"/>
                </a:moveTo>
                <a:cubicBezTo>
                  <a:pt x="167918" y="51995"/>
                  <a:pt x="161762" y="53936"/>
                  <a:pt x="156932" y="57819"/>
                </a:cubicBezTo>
                <a:cubicBezTo>
                  <a:pt x="152102" y="61702"/>
                  <a:pt x="148527" y="66793"/>
                  <a:pt x="146206" y="73091"/>
                </a:cubicBezTo>
                <a:cubicBezTo>
                  <a:pt x="143886" y="79389"/>
                  <a:pt x="142726" y="86185"/>
                  <a:pt x="142726" y="93477"/>
                </a:cubicBezTo>
                <a:cubicBezTo>
                  <a:pt x="142726" y="100770"/>
                  <a:pt x="143886" y="107541"/>
                  <a:pt x="146206" y="113792"/>
                </a:cubicBezTo>
                <a:cubicBezTo>
                  <a:pt x="148527" y="120043"/>
                  <a:pt x="152102" y="125086"/>
                  <a:pt x="156932" y="128922"/>
                </a:cubicBezTo>
                <a:cubicBezTo>
                  <a:pt x="161762" y="132758"/>
                  <a:pt x="167918" y="134676"/>
                  <a:pt x="175400" y="134676"/>
                </a:cubicBezTo>
                <a:cubicBezTo>
                  <a:pt x="182882" y="134676"/>
                  <a:pt x="189038" y="132758"/>
                  <a:pt x="193869" y="128922"/>
                </a:cubicBezTo>
                <a:cubicBezTo>
                  <a:pt x="198699" y="125086"/>
                  <a:pt x="202274" y="120043"/>
                  <a:pt x="204594" y="113792"/>
                </a:cubicBezTo>
                <a:cubicBezTo>
                  <a:pt x="206915" y="107541"/>
                  <a:pt x="208075" y="100770"/>
                  <a:pt x="208075" y="93477"/>
                </a:cubicBezTo>
                <a:cubicBezTo>
                  <a:pt x="208075" y="86185"/>
                  <a:pt x="206915" y="79389"/>
                  <a:pt x="204594" y="73091"/>
                </a:cubicBezTo>
                <a:cubicBezTo>
                  <a:pt x="202274" y="66793"/>
                  <a:pt x="198699" y="61702"/>
                  <a:pt x="193869" y="57819"/>
                </a:cubicBezTo>
                <a:cubicBezTo>
                  <a:pt x="189038" y="53936"/>
                  <a:pt x="182882" y="51995"/>
                  <a:pt x="175400" y="51995"/>
                </a:cubicBezTo>
                <a:close/>
                <a:moveTo>
                  <a:pt x="4866003" y="38357"/>
                </a:moveTo>
                <a:lnTo>
                  <a:pt x="4884187" y="38357"/>
                </a:lnTo>
                <a:lnTo>
                  <a:pt x="4914305" y="125299"/>
                </a:lnTo>
                <a:lnTo>
                  <a:pt x="4915441" y="125299"/>
                </a:lnTo>
                <a:lnTo>
                  <a:pt x="4945559" y="38357"/>
                </a:lnTo>
                <a:lnTo>
                  <a:pt x="4963884" y="38641"/>
                </a:lnTo>
                <a:lnTo>
                  <a:pt x="4917430" y="163372"/>
                </a:lnTo>
                <a:cubicBezTo>
                  <a:pt x="4915346" y="168913"/>
                  <a:pt x="4912765" y="173518"/>
                  <a:pt x="4909687" y="177188"/>
                </a:cubicBezTo>
                <a:cubicBezTo>
                  <a:pt x="4906609" y="180858"/>
                  <a:pt x="4903046" y="183593"/>
                  <a:pt x="4898997" y="185392"/>
                </a:cubicBezTo>
                <a:cubicBezTo>
                  <a:pt x="4894948" y="187192"/>
                  <a:pt x="4890390" y="188091"/>
                  <a:pt x="4885323" y="188091"/>
                </a:cubicBezTo>
                <a:cubicBezTo>
                  <a:pt x="4882482" y="188091"/>
                  <a:pt x="4879949" y="187866"/>
                  <a:pt x="4877723" y="187417"/>
                </a:cubicBezTo>
                <a:cubicBezTo>
                  <a:pt x="4875497" y="186967"/>
                  <a:pt x="4873958" y="186529"/>
                  <a:pt x="4873106" y="186102"/>
                </a:cubicBezTo>
                <a:lnTo>
                  <a:pt x="4877368" y="171328"/>
                </a:lnTo>
                <a:cubicBezTo>
                  <a:pt x="4883477" y="172891"/>
                  <a:pt x="4888567" y="172855"/>
                  <a:pt x="4892639" y="171221"/>
                </a:cubicBezTo>
                <a:cubicBezTo>
                  <a:pt x="4896712" y="169588"/>
                  <a:pt x="4900241" y="164698"/>
                  <a:pt x="4903223" y="156553"/>
                </a:cubicBezTo>
                <a:lnTo>
                  <a:pt x="4906349" y="148029"/>
                </a:lnTo>
                <a:close/>
                <a:moveTo>
                  <a:pt x="4626876" y="38357"/>
                </a:moveTo>
                <a:lnTo>
                  <a:pt x="4643639" y="38357"/>
                </a:lnTo>
                <a:lnTo>
                  <a:pt x="4643639" y="122742"/>
                </a:lnTo>
                <a:lnTo>
                  <a:pt x="4696203" y="38357"/>
                </a:lnTo>
                <a:lnTo>
                  <a:pt x="4715523" y="38357"/>
                </a:lnTo>
                <a:lnTo>
                  <a:pt x="4715523" y="147461"/>
                </a:lnTo>
                <a:lnTo>
                  <a:pt x="4698760" y="147461"/>
                </a:lnTo>
                <a:lnTo>
                  <a:pt x="4698760" y="63076"/>
                </a:lnTo>
                <a:lnTo>
                  <a:pt x="4646481" y="147461"/>
                </a:lnTo>
                <a:lnTo>
                  <a:pt x="4626876" y="147461"/>
                </a:lnTo>
                <a:close/>
                <a:moveTo>
                  <a:pt x="4474476" y="38357"/>
                </a:moveTo>
                <a:lnTo>
                  <a:pt x="4481011" y="38357"/>
                </a:lnTo>
                <a:lnTo>
                  <a:pt x="4491239" y="38357"/>
                </a:lnTo>
                <a:lnTo>
                  <a:pt x="4496638" y="38357"/>
                </a:lnTo>
                <a:lnTo>
                  <a:pt x="4534143" y="124731"/>
                </a:lnTo>
                <a:lnTo>
                  <a:pt x="4572215" y="38357"/>
                </a:lnTo>
                <a:lnTo>
                  <a:pt x="4577046" y="38357"/>
                </a:lnTo>
                <a:lnTo>
                  <a:pt x="4588127" y="38357"/>
                </a:lnTo>
                <a:lnTo>
                  <a:pt x="4593809" y="38357"/>
                </a:lnTo>
                <a:lnTo>
                  <a:pt x="4593809" y="147461"/>
                </a:lnTo>
                <a:lnTo>
                  <a:pt x="4577046" y="147461"/>
                </a:lnTo>
                <a:lnTo>
                  <a:pt x="4577046" y="63989"/>
                </a:lnTo>
                <a:lnTo>
                  <a:pt x="4540961" y="147461"/>
                </a:lnTo>
                <a:lnTo>
                  <a:pt x="4527323" y="147461"/>
                </a:lnTo>
                <a:lnTo>
                  <a:pt x="4491239" y="62453"/>
                </a:lnTo>
                <a:lnTo>
                  <a:pt x="4491239" y="147461"/>
                </a:lnTo>
                <a:lnTo>
                  <a:pt x="4474476" y="147461"/>
                </a:lnTo>
                <a:close/>
                <a:moveTo>
                  <a:pt x="4294503" y="38357"/>
                </a:moveTo>
                <a:lnTo>
                  <a:pt x="4312687" y="38357"/>
                </a:lnTo>
                <a:lnTo>
                  <a:pt x="4342804" y="125299"/>
                </a:lnTo>
                <a:lnTo>
                  <a:pt x="4343941" y="125299"/>
                </a:lnTo>
                <a:lnTo>
                  <a:pt x="4374058" y="38357"/>
                </a:lnTo>
                <a:lnTo>
                  <a:pt x="4392384" y="38641"/>
                </a:lnTo>
                <a:lnTo>
                  <a:pt x="4345929" y="163372"/>
                </a:lnTo>
                <a:cubicBezTo>
                  <a:pt x="4343846" y="168913"/>
                  <a:pt x="4341265" y="173518"/>
                  <a:pt x="4338187" y="177188"/>
                </a:cubicBezTo>
                <a:cubicBezTo>
                  <a:pt x="4335109" y="180858"/>
                  <a:pt x="4331546" y="183593"/>
                  <a:pt x="4327497" y="185392"/>
                </a:cubicBezTo>
                <a:cubicBezTo>
                  <a:pt x="4323448" y="187192"/>
                  <a:pt x="4318891" y="188091"/>
                  <a:pt x="4313823" y="188091"/>
                </a:cubicBezTo>
                <a:cubicBezTo>
                  <a:pt x="4310982" y="188091"/>
                  <a:pt x="4308449" y="187866"/>
                  <a:pt x="4306223" y="187417"/>
                </a:cubicBezTo>
                <a:cubicBezTo>
                  <a:pt x="4303997" y="186967"/>
                  <a:pt x="4302458" y="186529"/>
                  <a:pt x="4301606" y="186102"/>
                </a:cubicBezTo>
                <a:lnTo>
                  <a:pt x="4305868" y="171328"/>
                </a:lnTo>
                <a:cubicBezTo>
                  <a:pt x="4311976" y="172891"/>
                  <a:pt x="4317067" y="172855"/>
                  <a:pt x="4321139" y="171221"/>
                </a:cubicBezTo>
                <a:cubicBezTo>
                  <a:pt x="4325212" y="169588"/>
                  <a:pt x="4328740" y="164698"/>
                  <a:pt x="4331723" y="156553"/>
                </a:cubicBezTo>
                <a:lnTo>
                  <a:pt x="4334848" y="148029"/>
                </a:lnTo>
                <a:close/>
                <a:moveTo>
                  <a:pt x="4150626" y="38357"/>
                </a:moveTo>
                <a:lnTo>
                  <a:pt x="4157162" y="38357"/>
                </a:lnTo>
                <a:lnTo>
                  <a:pt x="4167390" y="38357"/>
                </a:lnTo>
                <a:lnTo>
                  <a:pt x="4172788" y="38357"/>
                </a:lnTo>
                <a:lnTo>
                  <a:pt x="4210293" y="124731"/>
                </a:lnTo>
                <a:lnTo>
                  <a:pt x="4248366" y="38357"/>
                </a:lnTo>
                <a:lnTo>
                  <a:pt x="4253196" y="38357"/>
                </a:lnTo>
                <a:lnTo>
                  <a:pt x="4264277" y="38357"/>
                </a:lnTo>
                <a:lnTo>
                  <a:pt x="4269960" y="38357"/>
                </a:lnTo>
                <a:lnTo>
                  <a:pt x="4269960" y="147461"/>
                </a:lnTo>
                <a:lnTo>
                  <a:pt x="4253196" y="147461"/>
                </a:lnTo>
                <a:lnTo>
                  <a:pt x="4253196" y="63989"/>
                </a:lnTo>
                <a:lnTo>
                  <a:pt x="4217112" y="147461"/>
                </a:lnTo>
                <a:lnTo>
                  <a:pt x="4203474" y="147461"/>
                </a:lnTo>
                <a:lnTo>
                  <a:pt x="4167390" y="62453"/>
                </a:lnTo>
                <a:lnTo>
                  <a:pt x="4167390" y="147461"/>
                </a:lnTo>
                <a:lnTo>
                  <a:pt x="4150626" y="147461"/>
                </a:lnTo>
                <a:close/>
                <a:moveTo>
                  <a:pt x="3807726" y="38357"/>
                </a:moveTo>
                <a:lnTo>
                  <a:pt x="3852334" y="38357"/>
                </a:lnTo>
                <a:cubicBezTo>
                  <a:pt x="3864079" y="38357"/>
                  <a:pt x="3873407" y="41009"/>
                  <a:pt x="3880321" y="46312"/>
                </a:cubicBezTo>
                <a:cubicBezTo>
                  <a:pt x="3887235" y="51616"/>
                  <a:pt x="3890691" y="58624"/>
                  <a:pt x="3890691" y="67338"/>
                </a:cubicBezTo>
                <a:cubicBezTo>
                  <a:pt x="3890691" y="73967"/>
                  <a:pt x="3888726" y="79093"/>
                  <a:pt x="3884796" y="82716"/>
                </a:cubicBezTo>
                <a:cubicBezTo>
                  <a:pt x="3880866" y="86339"/>
                  <a:pt x="3875822" y="88789"/>
                  <a:pt x="3869666" y="90068"/>
                </a:cubicBezTo>
                <a:cubicBezTo>
                  <a:pt x="3873691" y="90636"/>
                  <a:pt x="3877610" y="92057"/>
                  <a:pt x="3881422" y="94330"/>
                </a:cubicBezTo>
                <a:cubicBezTo>
                  <a:pt x="3885234" y="96603"/>
                  <a:pt x="3888395" y="99716"/>
                  <a:pt x="3890905" y="103670"/>
                </a:cubicBezTo>
                <a:cubicBezTo>
                  <a:pt x="3893415" y="107624"/>
                  <a:pt x="3894669" y="112466"/>
                  <a:pt x="3894669" y="118196"/>
                </a:cubicBezTo>
                <a:cubicBezTo>
                  <a:pt x="3894669" y="123784"/>
                  <a:pt x="3893249" y="128780"/>
                  <a:pt x="3890407" y="133184"/>
                </a:cubicBezTo>
                <a:cubicBezTo>
                  <a:pt x="3887566" y="137588"/>
                  <a:pt x="3883494" y="141068"/>
                  <a:pt x="3878190" y="143626"/>
                </a:cubicBezTo>
                <a:cubicBezTo>
                  <a:pt x="3872886" y="146183"/>
                  <a:pt x="3866541" y="147461"/>
                  <a:pt x="3859153" y="147461"/>
                </a:cubicBezTo>
                <a:lnTo>
                  <a:pt x="3807726" y="147461"/>
                </a:lnTo>
                <a:close/>
                <a:moveTo>
                  <a:pt x="3512452" y="38357"/>
                </a:moveTo>
                <a:lnTo>
                  <a:pt x="3598258" y="38357"/>
                </a:lnTo>
                <a:lnTo>
                  <a:pt x="3598258" y="147461"/>
                </a:lnTo>
                <a:lnTo>
                  <a:pt x="3581494" y="147461"/>
                </a:lnTo>
                <a:lnTo>
                  <a:pt x="3581494" y="53984"/>
                </a:lnTo>
                <a:lnTo>
                  <a:pt x="3529215" y="53984"/>
                </a:lnTo>
                <a:lnTo>
                  <a:pt x="3529215" y="147461"/>
                </a:lnTo>
                <a:lnTo>
                  <a:pt x="3512452" y="147461"/>
                </a:lnTo>
                <a:close/>
                <a:moveTo>
                  <a:pt x="3321952" y="38357"/>
                </a:moveTo>
                <a:lnTo>
                  <a:pt x="3338715" y="38357"/>
                </a:lnTo>
                <a:lnTo>
                  <a:pt x="3338715" y="122742"/>
                </a:lnTo>
                <a:lnTo>
                  <a:pt x="3391278" y="38357"/>
                </a:lnTo>
                <a:lnTo>
                  <a:pt x="3410599" y="38357"/>
                </a:lnTo>
                <a:lnTo>
                  <a:pt x="3410599" y="147461"/>
                </a:lnTo>
                <a:lnTo>
                  <a:pt x="3393836" y="147461"/>
                </a:lnTo>
                <a:lnTo>
                  <a:pt x="3393836" y="63076"/>
                </a:lnTo>
                <a:lnTo>
                  <a:pt x="3341556" y="147461"/>
                </a:lnTo>
                <a:lnTo>
                  <a:pt x="3321952" y="147461"/>
                </a:lnTo>
                <a:close/>
                <a:moveTo>
                  <a:pt x="3198127" y="38357"/>
                </a:moveTo>
                <a:lnTo>
                  <a:pt x="3214890" y="38357"/>
                </a:lnTo>
                <a:lnTo>
                  <a:pt x="3214890" y="122742"/>
                </a:lnTo>
                <a:lnTo>
                  <a:pt x="3267453" y="38357"/>
                </a:lnTo>
                <a:lnTo>
                  <a:pt x="3286774" y="38357"/>
                </a:lnTo>
                <a:lnTo>
                  <a:pt x="3286774" y="147461"/>
                </a:lnTo>
                <a:lnTo>
                  <a:pt x="3270011" y="147461"/>
                </a:lnTo>
                <a:lnTo>
                  <a:pt x="3270011" y="63076"/>
                </a:lnTo>
                <a:lnTo>
                  <a:pt x="3217731" y="147461"/>
                </a:lnTo>
                <a:lnTo>
                  <a:pt x="3198127" y="147461"/>
                </a:lnTo>
                <a:close/>
                <a:moveTo>
                  <a:pt x="3074301" y="38357"/>
                </a:moveTo>
                <a:lnTo>
                  <a:pt x="3091065" y="38357"/>
                </a:lnTo>
                <a:lnTo>
                  <a:pt x="3091065" y="131834"/>
                </a:lnTo>
                <a:lnTo>
                  <a:pt x="3143344" y="131834"/>
                </a:lnTo>
                <a:lnTo>
                  <a:pt x="3143344" y="38357"/>
                </a:lnTo>
                <a:lnTo>
                  <a:pt x="3160108" y="38357"/>
                </a:lnTo>
                <a:lnTo>
                  <a:pt x="3160108" y="131834"/>
                </a:lnTo>
                <a:lnTo>
                  <a:pt x="3176871" y="131834"/>
                </a:lnTo>
                <a:lnTo>
                  <a:pt x="3176871" y="182693"/>
                </a:lnTo>
                <a:lnTo>
                  <a:pt x="3160108" y="182693"/>
                </a:lnTo>
                <a:lnTo>
                  <a:pt x="3160108" y="147461"/>
                </a:lnTo>
                <a:lnTo>
                  <a:pt x="3074301" y="147461"/>
                </a:lnTo>
                <a:close/>
                <a:moveTo>
                  <a:pt x="2807601" y="38357"/>
                </a:moveTo>
                <a:lnTo>
                  <a:pt x="2814136" y="38357"/>
                </a:lnTo>
                <a:lnTo>
                  <a:pt x="2824365" y="38357"/>
                </a:lnTo>
                <a:lnTo>
                  <a:pt x="2829763" y="38357"/>
                </a:lnTo>
                <a:lnTo>
                  <a:pt x="2867268" y="124731"/>
                </a:lnTo>
                <a:lnTo>
                  <a:pt x="2905341" y="38357"/>
                </a:lnTo>
                <a:lnTo>
                  <a:pt x="2910171" y="38357"/>
                </a:lnTo>
                <a:lnTo>
                  <a:pt x="2921252" y="38357"/>
                </a:lnTo>
                <a:lnTo>
                  <a:pt x="2926934" y="38357"/>
                </a:lnTo>
                <a:lnTo>
                  <a:pt x="2926934" y="147461"/>
                </a:lnTo>
                <a:lnTo>
                  <a:pt x="2910171" y="147461"/>
                </a:lnTo>
                <a:lnTo>
                  <a:pt x="2910171" y="63990"/>
                </a:lnTo>
                <a:lnTo>
                  <a:pt x="2874087" y="147461"/>
                </a:lnTo>
                <a:lnTo>
                  <a:pt x="2860449" y="147461"/>
                </a:lnTo>
                <a:lnTo>
                  <a:pt x="2824365" y="62453"/>
                </a:lnTo>
                <a:lnTo>
                  <a:pt x="2824365" y="147461"/>
                </a:lnTo>
                <a:lnTo>
                  <a:pt x="2807601" y="147461"/>
                </a:lnTo>
                <a:close/>
                <a:moveTo>
                  <a:pt x="2312302" y="38357"/>
                </a:moveTo>
                <a:lnTo>
                  <a:pt x="2329065" y="38357"/>
                </a:lnTo>
                <a:lnTo>
                  <a:pt x="2329065" y="85238"/>
                </a:lnTo>
                <a:lnTo>
                  <a:pt x="2381344" y="85238"/>
                </a:lnTo>
                <a:lnTo>
                  <a:pt x="2381344" y="38357"/>
                </a:lnTo>
                <a:lnTo>
                  <a:pt x="2398108" y="38357"/>
                </a:lnTo>
                <a:lnTo>
                  <a:pt x="2398108" y="147461"/>
                </a:lnTo>
                <a:lnTo>
                  <a:pt x="2381344" y="147461"/>
                </a:lnTo>
                <a:lnTo>
                  <a:pt x="2381344" y="100865"/>
                </a:lnTo>
                <a:lnTo>
                  <a:pt x="2329065" y="100865"/>
                </a:lnTo>
                <a:lnTo>
                  <a:pt x="2329065" y="147461"/>
                </a:lnTo>
                <a:lnTo>
                  <a:pt x="2312302" y="147461"/>
                </a:lnTo>
                <a:close/>
                <a:moveTo>
                  <a:pt x="2188477" y="38357"/>
                </a:moveTo>
                <a:lnTo>
                  <a:pt x="2205240" y="38357"/>
                </a:lnTo>
                <a:lnTo>
                  <a:pt x="2205240" y="122742"/>
                </a:lnTo>
                <a:lnTo>
                  <a:pt x="2257803" y="38357"/>
                </a:lnTo>
                <a:lnTo>
                  <a:pt x="2277124" y="38357"/>
                </a:lnTo>
                <a:lnTo>
                  <a:pt x="2277124" y="147461"/>
                </a:lnTo>
                <a:lnTo>
                  <a:pt x="2260361" y="147461"/>
                </a:lnTo>
                <a:lnTo>
                  <a:pt x="2260361" y="63076"/>
                </a:lnTo>
                <a:lnTo>
                  <a:pt x="2208081" y="147461"/>
                </a:lnTo>
                <a:lnTo>
                  <a:pt x="2188477" y="147461"/>
                </a:lnTo>
                <a:close/>
                <a:moveTo>
                  <a:pt x="2017027" y="38357"/>
                </a:moveTo>
                <a:lnTo>
                  <a:pt x="2061634" y="38357"/>
                </a:lnTo>
                <a:cubicBezTo>
                  <a:pt x="2073378" y="38357"/>
                  <a:pt x="2082707" y="41009"/>
                  <a:pt x="2089621" y="46312"/>
                </a:cubicBezTo>
                <a:cubicBezTo>
                  <a:pt x="2096535" y="51616"/>
                  <a:pt x="2099991" y="58624"/>
                  <a:pt x="2099991" y="67338"/>
                </a:cubicBezTo>
                <a:cubicBezTo>
                  <a:pt x="2099991" y="73967"/>
                  <a:pt x="2098026" y="79093"/>
                  <a:pt x="2094096" y="82716"/>
                </a:cubicBezTo>
                <a:cubicBezTo>
                  <a:pt x="2090165" y="86339"/>
                  <a:pt x="2085122" y="88789"/>
                  <a:pt x="2078966" y="90068"/>
                </a:cubicBezTo>
                <a:cubicBezTo>
                  <a:pt x="2082991" y="90636"/>
                  <a:pt x="2086910" y="92057"/>
                  <a:pt x="2090722" y="94330"/>
                </a:cubicBezTo>
                <a:cubicBezTo>
                  <a:pt x="2094534" y="96603"/>
                  <a:pt x="2097695" y="99716"/>
                  <a:pt x="2100205" y="103670"/>
                </a:cubicBezTo>
                <a:cubicBezTo>
                  <a:pt x="2102714" y="107624"/>
                  <a:pt x="2103969" y="112466"/>
                  <a:pt x="2103969" y="118196"/>
                </a:cubicBezTo>
                <a:cubicBezTo>
                  <a:pt x="2103969" y="123784"/>
                  <a:pt x="2102548" y="128780"/>
                  <a:pt x="2099707" y="133184"/>
                </a:cubicBezTo>
                <a:cubicBezTo>
                  <a:pt x="2096866" y="137588"/>
                  <a:pt x="2092794" y="141068"/>
                  <a:pt x="2087490" y="143626"/>
                </a:cubicBezTo>
                <a:cubicBezTo>
                  <a:pt x="2082186" y="146183"/>
                  <a:pt x="2075841" y="147461"/>
                  <a:pt x="2068453" y="147461"/>
                </a:cubicBezTo>
                <a:lnTo>
                  <a:pt x="2017027" y="147461"/>
                </a:lnTo>
                <a:close/>
                <a:moveTo>
                  <a:pt x="1788426" y="38357"/>
                </a:moveTo>
                <a:lnTo>
                  <a:pt x="1805190" y="38357"/>
                </a:lnTo>
                <a:lnTo>
                  <a:pt x="1805190" y="85806"/>
                </a:lnTo>
                <a:lnTo>
                  <a:pt x="1816271" y="85806"/>
                </a:lnTo>
                <a:lnTo>
                  <a:pt x="1855480" y="38357"/>
                </a:lnTo>
                <a:lnTo>
                  <a:pt x="1877074" y="38357"/>
                </a:lnTo>
                <a:lnTo>
                  <a:pt x="1833034" y="90920"/>
                </a:lnTo>
                <a:lnTo>
                  <a:pt x="1877642" y="147461"/>
                </a:lnTo>
                <a:lnTo>
                  <a:pt x="1856049" y="147461"/>
                </a:lnTo>
                <a:lnTo>
                  <a:pt x="1820249" y="101433"/>
                </a:lnTo>
                <a:lnTo>
                  <a:pt x="1805190" y="101433"/>
                </a:lnTo>
                <a:lnTo>
                  <a:pt x="1805190" y="147461"/>
                </a:lnTo>
                <a:lnTo>
                  <a:pt x="1788426" y="147461"/>
                </a:lnTo>
                <a:close/>
                <a:moveTo>
                  <a:pt x="1664601" y="38357"/>
                </a:moveTo>
                <a:lnTo>
                  <a:pt x="1681365" y="38357"/>
                </a:lnTo>
                <a:lnTo>
                  <a:pt x="1681365" y="122742"/>
                </a:lnTo>
                <a:lnTo>
                  <a:pt x="1733928" y="38357"/>
                </a:lnTo>
                <a:lnTo>
                  <a:pt x="1753249" y="38357"/>
                </a:lnTo>
                <a:lnTo>
                  <a:pt x="1753249" y="147461"/>
                </a:lnTo>
                <a:lnTo>
                  <a:pt x="1736485" y="147461"/>
                </a:lnTo>
                <a:lnTo>
                  <a:pt x="1736485" y="63076"/>
                </a:lnTo>
                <a:lnTo>
                  <a:pt x="1684206" y="147461"/>
                </a:lnTo>
                <a:lnTo>
                  <a:pt x="1664601" y="147461"/>
                </a:lnTo>
                <a:close/>
                <a:moveTo>
                  <a:pt x="1550301" y="38357"/>
                </a:moveTo>
                <a:lnTo>
                  <a:pt x="1567065" y="38357"/>
                </a:lnTo>
                <a:lnTo>
                  <a:pt x="1567065" y="85238"/>
                </a:lnTo>
                <a:lnTo>
                  <a:pt x="1619344" y="85238"/>
                </a:lnTo>
                <a:lnTo>
                  <a:pt x="1619344" y="38357"/>
                </a:lnTo>
                <a:lnTo>
                  <a:pt x="1636108" y="38357"/>
                </a:lnTo>
                <a:lnTo>
                  <a:pt x="1636108" y="147461"/>
                </a:lnTo>
                <a:lnTo>
                  <a:pt x="1619344" y="147461"/>
                </a:lnTo>
                <a:lnTo>
                  <a:pt x="1619344" y="100865"/>
                </a:lnTo>
                <a:lnTo>
                  <a:pt x="1567065" y="100865"/>
                </a:lnTo>
                <a:lnTo>
                  <a:pt x="1567065" y="147461"/>
                </a:lnTo>
                <a:lnTo>
                  <a:pt x="1550301" y="147461"/>
                </a:lnTo>
                <a:close/>
                <a:moveTo>
                  <a:pt x="1201151" y="38357"/>
                </a:moveTo>
                <a:lnTo>
                  <a:pt x="1289798" y="38357"/>
                </a:lnTo>
                <a:lnTo>
                  <a:pt x="1289798" y="53984"/>
                </a:lnTo>
                <a:lnTo>
                  <a:pt x="1253998" y="53984"/>
                </a:lnTo>
                <a:lnTo>
                  <a:pt x="1253998" y="147461"/>
                </a:lnTo>
                <a:lnTo>
                  <a:pt x="1237235" y="147461"/>
                </a:lnTo>
                <a:lnTo>
                  <a:pt x="1237235" y="53984"/>
                </a:lnTo>
                <a:lnTo>
                  <a:pt x="1201151" y="53984"/>
                </a:lnTo>
                <a:close/>
                <a:moveTo>
                  <a:pt x="969277" y="38357"/>
                </a:moveTo>
                <a:lnTo>
                  <a:pt x="986040" y="38357"/>
                </a:lnTo>
                <a:lnTo>
                  <a:pt x="986040" y="122742"/>
                </a:lnTo>
                <a:lnTo>
                  <a:pt x="1038603" y="38357"/>
                </a:lnTo>
                <a:lnTo>
                  <a:pt x="1057924" y="38357"/>
                </a:lnTo>
                <a:lnTo>
                  <a:pt x="1057924" y="147461"/>
                </a:lnTo>
                <a:lnTo>
                  <a:pt x="1041161" y="147461"/>
                </a:lnTo>
                <a:lnTo>
                  <a:pt x="1041161" y="63076"/>
                </a:lnTo>
                <a:lnTo>
                  <a:pt x="988881" y="147461"/>
                </a:lnTo>
                <a:lnTo>
                  <a:pt x="969277" y="147461"/>
                </a:lnTo>
                <a:close/>
                <a:moveTo>
                  <a:pt x="269392" y="38357"/>
                </a:moveTo>
                <a:lnTo>
                  <a:pt x="342128" y="38357"/>
                </a:lnTo>
                <a:lnTo>
                  <a:pt x="342128" y="147461"/>
                </a:lnTo>
                <a:lnTo>
                  <a:pt x="325365" y="147461"/>
                </a:lnTo>
                <a:lnTo>
                  <a:pt x="325365" y="53984"/>
                </a:lnTo>
                <a:lnTo>
                  <a:pt x="285303" y="53984"/>
                </a:lnTo>
                <a:lnTo>
                  <a:pt x="283598" y="92909"/>
                </a:lnTo>
                <a:cubicBezTo>
                  <a:pt x="283220" y="101859"/>
                  <a:pt x="282426" y="109732"/>
                  <a:pt x="281219" y="116527"/>
                </a:cubicBezTo>
                <a:cubicBezTo>
                  <a:pt x="280011" y="123322"/>
                  <a:pt x="278188" y="129017"/>
                  <a:pt x="275749" y="133610"/>
                </a:cubicBezTo>
                <a:cubicBezTo>
                  <a:pt x="273311" y="138203"/>
                  <a:pt x="270079" y="141660"/>
                  <a:pt x="266054" y="143981"/>
                </a:cubicBezTo>
                <a:cubicBezTo>
                  <a:pt x="262028" y="146301"/>
                  <a:pt x="256985" y="147461"/>
                  <a:pt x="250924" y="147461"/>
                </a:cubicBezTo>
                <a:lnTo>
                  <a:pt x="245241" y="147461"/>
                </a:lnTo>
                <a:lnTo>
                  <a:pt x="245241" y="131834"/>
                </a:lnTo>
                <a:lnTo>
                  <a:pt x="249219" y="131834"/>
                </a:lnTo>
                <a:cubicBezTo>
                  <a:pt x="252487" y="131834"/>
                  <a:pt x="255209" y="131183"/>
                  <a:pt x="257388" y="129881"/>
                </a:cubicBezTo>
                <a:cubicBezTo>
                  <a:pt x="259566" y="128579"/>
                  <a:pt x="261330" y="126282"/>
                  <a:pt x="262680" y="122991"/>
                </a:cubicBezTo>
                <a:cubicBezTo>
                  <a:pt x="264029" y="119700"/>
                  <a:pt x="265071" y="115106"/>
                  <a:pt x="265805" y="109211"/>
                </a:cubicBezTo>
                <a:cubicBezTo>
                  <a:pt x="266539" y="103315"/>
                  <a:pt x="267072" y="95798"/>
                  <a:pt x="267403" y="86658"/>
                </a:cubicBezTo>
                <a:close/>
                <a:moveTo>
                  <a:pt x="1436002" y="38073"/>
                </a:moveTo>
                <a:lnTo>
                  <a:pt x="1452765" y="38073"/>
                </a:lnTo>
                <a:lnTo>
                  <a:pt x="1452765" y="73020"/>
                </a:lnTo>
                <a:cubicBezTo>
                  <a:pt x="1452765" y="78608"/>
                  <a:pt x="1453831" y="83201"/>
                  <a:pt x="1455961" y="86800"/>
                </a:cubicBezTo>
                <a:cubicBezTo>
                  <a:pt x="1458092" y="90399"/>
                  <a:pt x="1460981" y="93075"/>
                  <a:pt x="1464627" y="94827"/>
                </a:cubicBezTo>
                <a:cubicBezTo>
                  <a:pt x="1468274" y="96579"/>
                  <a:pt x="1472370" y="97455"/>
                  <a:pt x="1476916" y="97455"/>
                </a:cubicBezTo>
                <a:cubicBezTo>
                  <a:pt x="1484019" y="97455"/>
                  <a:pt x="1490447" y="96804"/>
                  <a:pt x="1496201" y="95502"/>
                </a:cubicBezTo>
                <a:lnTo>
                  <a:pt x="1503340" y="93385"/>
                </a:lnTo>
                <a:lnTo>
                  <a:pt x="1503340" y="38357"/>
                </a:lnTo>
                <a:lnTo>
                  <a:pt x="1520103" y="38357"/>
                </a:lnTo>
                <a:lnTo>
                  <a:pt x="1520103" y="147461"/>
                </a:lnTo>
                <a:lnTo>
                  <a:pt x="1503340" y="147461"/>
                </a:lnTo>
                <a:lnTo>
                  <a:pt x="1503340" y="109356"/>
                </a:lnTo>
                <a:lnTo>
                  <a:pt x="1502274" y="109708"/>
                </a:lnTo>
                <a:cubicBezTo>
                  <a:pt x="1498533" y="110773"/>
                  <a:pt x="1494603" y="111602"/>
                  <a:pt x="1490483" y="112194"/>
                </a:cubicBezTo>
                <a:cubicBezTo>
                  <a:pt x="1486363" y="112786"/>
                  <a:pt x="1481841" y="113082"/>
                  <a:pt x="1476916" y="113082"/>
                </a:cubicBezTo>
                <a:cubicBezTo>
                  <a:pt x="1464556" y="113082"/>
                  <a:pt x="1454647" y="109743"/>
                  <a:pt x="1447189" y="103066"/>
                </a:cubicBezTo>
                <a:cubicBezTo>
                  <a:pt x="1439731" y="96390"/>
                  <a:pt x="1436002" y="86374"/>
                  <a:pt x="1436002" y="73020"/>
                </a:cubicBezTo>
                <a:close/>
                <a:moveTo>
                  <a:pt x="4800423" y="36936"/>
                </a:moveTo>
                <a:cubicBezTo>
                  <a:pt x="4809611" y="36936"/>
                  <a:pt x="4817707" y="39233"/>
                  <a:pt x="4824716" y="43826"/>
                </a:cubicBezTo>
                <a:cubicBezTo>
                  <a:pt x="4831724" y="48420"/>
                  <a:pt x="4837193" y="54931"/>
                  <a:pt x="4841124" y="63360"/>
                </a:cubicBezTo>
                <a:cubicBezTo>
                  <a:pt x="4845055" y="71789"/>
                  <a:pt x="4847021" y="81733"/>
                  <a:pt x="4847021" y="93193"/>
                </a:cubicBezTo>
                <a:cubicBezTo>
                  <a:pt x="4847021" y="104748"/>
                  <a:pt x="4845055" y="114751"/>
                  <a:pt x="4841124" y="123204"/>
                </a:cubicBezTo>
                <a:cubicBezTo>
                  <a:pt x="4837193" y="131657"/>
                  <a:pt x="4831748" y="138192"/>
                  <a:pt x="4824787" y="142809"/>
                </a:cubicBezTo>
                <a:cubicBezTo>
                  <a:pt x="4817826" y="147426"/>
                  <a:pt x="4809799" y="149734"/>
                  <a:pt x="4800707" y="149734"/>
                </a:cubicBezTo>
                <a:cubicBezTo>
                  <a:pt x="4793699" y="149734"/>
                  <a:pt x="4788088" y="148562"/>
                  <a:pt x="4783873" y="146218"/>
                </a:cubicBezTo>
                <a:cubicBezTo>
                  <a:pt x="4779658" y="143874"/>
                  <a:pt x="4776415" y="141199"/>
                  <a:pt x="4774141" y="138192"/>
                </a:cubicBezTo>
                <a:cubicBezTo>
                  <a:pt x="4771869" y="135185"/>
                  <a:pt x="4770117" y="132687"/>
                  <a:pt x="4768885" y="130698"/>
                </a:cubicBezTo>
                <a:lnTo>
                  <a:pt x="4767465" y="130698"/>
                </a:lnTo>
                <a:lnTo>
                  <a:pt x="4767465" y="188375"/>
                </a:lnTo>
                <a:lnTo>
                  <a:pt x="4750701" y="188375"/>
                </a:lnTo>
                <a:lnTo>
                  <a:pt x="4750701" y="38357"/>
                </a:lnTo>
                <a:lnTo>
                  <a:pt x="4766896" y="38357"/>
                </a:lnTo>
                <a:lnTo>
                  <a:pt x="4766896" y="55688"/>
                </a:lnTo>
                <a:lnTo>
                  <a:pt x="4768885" y="55688"/>
                </a:lnTo>
                <a:cubicBezTo>
                  <a:pt x="4770117" y="53794"/>
                  <a:pt x="4771833" y="51367"/>
                  <a:pt x="4774035" y="48408"/>
                </a:cubicBezTo>
                <a:cubicBezTo>
                  <a:pt x="4776237" y="45448"/>
                  <a:pt x="4779409" y="42796"/>
                  <a:pt x="4783553" y="40452"/>
                </a:cubicBezTo>
                <a:cubicBezTo>
                  <a:pt x="4787697" y="38108"/>
                  <a:pt x="4793320" y="36936"/>
                  <a:pt x="4800423" y="36936"/>
                </a:cubicBezTo>
                <a:close/>
                <a:moveTo>
                  <a:pt x="4080366" y="36936"/>
                </a:moveTo>
                <a:cubicBezTo>
                  <a:pt x="4086049" y="36936"/>
                  <a:pt x="4091660" y="37883"/>
                  <a:pt x="4097201" y="39777"/>
                </a:cubicBezTo>
                <a:cubicBezTo>
                  <a:pt x="4102741" y="41672"/>
                  <a:pt x="4107785" y="44738"/>
                  <a:pt x="4112331" y="48976"/>
                </a:cubicBezTo>
                <a:cubicBezTo>
                  <a:pt x="4116876" y="53214"/>
                  <a:pt x="4120499" y="58814"/>
                  <a:pt x="4123198" y="65775"/>
                </a:cubicBezTo>
                <a:cubicBezTo>
                  <a:pt x="4125898" y="72736"/>
                  <a:pt x="4127247" y="81307"/>
                  <a:pt x="4127247" y="91488"/>
                </a:cubicBezTo>
                <a:lnTo>
                  <a:pt x="4127247" y="98591"/>
                </a:lnTo>
                <a:lnTo>
                  <a:pt x="4048190" y="98591"/>
                </a:lnTo>
                <a:lnTo>
                  <a:pt x="4049050" y="107728"/>
                </a:lnTo>
                <a:cubicBezTo>
                  <a:pt x="4049767" y="111214"/>
                  <a:pt x="4050841" y="114384"/>
                  <a:pt x="4052273" y="117237"/>
                </a:cubicBezTo>
                <a:cubicBezTo>
                  <a:pt x="4055138" y="122944"/>
                  <a:pt x="4059128" y="127276"/>
                  <a:pt x="4064242" y="130236"/>
                </a:cubicBezTo>
                <a:cubicBezTo>
                  <a:pt x="4069356" y="133196"/>
                  <a:pt x="4075299" y="134676"/>
                  <a:pt x="4082071" y="134676"/>
                </a:cubicBezTo>
                <a:cubicBezTo>
                  <a:pt x="4086475" y="134676"/>
                  <a:pt x="4090464" y="134048"/>
                  <a:pt x="4094040" y="132793"/>
                </a:cubicBezTo>
                <a:cubicBezTo>
                  <a:pt x="4097615" y="131538"/>
                  <a:pt x="4100705" y="129644"/>
                  <a:pt x="4103310" y="127111"/>
                </a:cubicBezTo>
                <a:cubicBezTo>
                  <a:pt x="4105914" y="124577"/>
                  <a:pt x="4107927" y="121416"/>
                  <a:pt x="4109347" y="117628"/>
                </a:cubicBezTo>
                <a:lnTo>
                  <a:pt x="4125543" y="122174"/>
                </a:lnTo>
                <a:cubicBezTo>
                  <a:pt x="4123838" y="127667"/>
                  <a:pt x="4120972" y="132485"/>
                  <a:pt x="4116948" y="136629"/>
                </a:cubicBezTo>
                <a:cubicBezTo>
                  <a:pt x="4112922" y="140772"/>
                  <a:pt x="4107950" y="143993"/>
                  <a:pt x="4102031" y="146289"/>
                </a:cubicBezTo>
                <a:cubicBezTo>
                  <a:pt x="4096111" y="148586"/>
                  <a:pt x="4089458" y="149734"/>
                  <a:pt x="4082071" y="149734"/>
                </a:cubicBezTo>
                <a:cubicBezTo>
                  <a:pt x="4071558" y="149734"/>
                  <a:pt x="4062502" y="147402"/>
                  <a:pt x="4054901" y="142738"/>
                </a:cubicBezTo>
                <a:cubicBezTo>
                  <a:pt x="4047301" y="138073"/>
                  <a:pt x="4041453" y="131538"/>
                  <a:pt x="4037357" y="123133"/>
                </a:cubicBezTo>
                <a:cubicBezTo>
                  <a:pt x="4033260" y="114728"/>
                  <a:pt x="4031213" y="104937"/>
                  <a:pt x="4031213" y="93761"/>
                </a:cubicBezTo>
                <a:cubicBezTo>
                  <a:pt x="4031213" y="82586"/>
                  <a:pt x="4033260" y="72724"/>
                  <a:pt x="4037357" y="64177"/>
                </a:cubicBezTo>
                <a:cubicBezTo>
                  <a:pt x="4041453" y="55629"/>
                  <a:pt x="4047183" y="48952"/>
                  <a:pt x="4054546" y="44146"/>
                </a:cubicBezTo>
                <a:cubicBezTo>
                  <a:pt x="4061910" y="39339"/>
                  <a:pt x="4070517" y="36936"/>
                  <a:pt x="4080366" y="36936"/>
                </a:cubicBezTo>
                <a:close/>
                <a:moveTo>
                  <a:pt x="3966066" y="36936"/>
                </a:moveTo>
                <a:cubicBezTo>
                  <a:pt x="3973738" y="36936"/>
                  <a:pt x="3980651" y="38357"/>
                  <a:pt x="3986807" y="41198"/>
                </a:cubicBezTo>
                <a:cubicBezTo>
                  <a:pt x="3992964" y="44039"/>
                  <a:pt x="3998007" y="48017"/>
                  <a:pt x="4001937" y="53131"/>
                </a:cubicBezTo>
                <a:cubicBezTo>
                  <a:pt x="4005868" y="58246"/>
                  <a:pt x="4008306" y="64212"/>
                  <a:pt x="4009253" y="71031"/>
                </a:cubicBezTo>
                <a:lnTo>
                  <a:pt x="3992490" y="71031"/>
                </a:lnTo>
                <a:cubicBezTo>
                  <a:pt x="3991211" y="66059"/>
                  <a:pt x="3988382" y="61643"/>
                  <a:pt x="3984002" y="57784"/>
                </a:cubicBezTo>
                <a:cubicBezTo>
                  <a:pt x="3979621" y="53924"/>
                  <a:pt x="3973738" y="51995"/>
                  <a:pt x="3966350" y="51995"/>
                </a:cubicBezTo>
                <a:cubicBezTo>
                  <a:pt x="3959815" y="51995"/>
                  <a:pt x="3954097" y="53688"/>
                  <a:pt x="3949196" y="57074"/>
                </a:cubicBezTo>
                <a:cubicBezTo>
                  <a:pt x="3944295" y="60459"/>
                  <a:pt x="3940483" y="65218"/>
                  <a:pt x="3937760" y="71351"/>
                </a:cubicBezTo>
                <a:cubicBezTo>
                  <a:pt x="3935037" y="77483"/>
                  <a:pt x="3933676" y="84669"/>
                  <a:pt x="3933676" y="92909"/>
                </a:cubicBezTo>
                <a:cubicBezTo>
                  <a:pt x="3933676" y="101338"/>
                  <a:pt x="3935013" y="108678"/>
                  <a:pt x="3937689" y="114929"/>
                </a:cubicBezTo>
                <a:cubicBezTo>
                  <a:pt x="3940365" y="121180"/>
                  <a:pt x="3944153" y="126033"/>
                  <a:pt x="3949054" y="129490"/>
                </a:cubicBezTo>
                <a:cubicBezTo>
                  <a:pt x="3953955" y="132947"/>
                  <a:pt x="3959721" y="134676"/>
                  <a:pt x="3966350" y="134676"/>
                </a:cubicBezTo>
                <a:cubicBezTo>
                  <a:pt x="3970707" y="134676"/>
                  <a:pt x="3974661" y="133918"/>
                  <a:pt x="3978213" y="132403"/>
                </a:cubicBezTo>
                <a:cubicBezTo>
                  <a:pt x="3981764" y="130887"/>
                  <a:pt x="3984771" y="128709"/>
                  <a:pt x="3987234" y="125868"/>
                </a:cubicBezTo>
                <a:cubicBezTo>
                  <a:pt x="3989696" y="123026"/>
                  <a:pt x="3991448" y="119617"/>
                  <a:pt x="3992490" y="115639"/>
                </a:cubicBezTo>
                <a:lnTo>
                  <a:pt x="4009253" y="115639"/>
                </a:lnTo>
                <a:cubicBezTo>
                  <a:pt x="4008306" y="122079"/>
                  <a:pt x="4005974" y="127868"/>
                  <a:pt x="4002257" y="133006"/>
                </a:cubicBezTo>
                <a:cubicBezTo>
                  <a:pt x="3998540" y="138144"/>
                  <a:pt x="3993638" y="142217"/>
                  <a:pt x="3987553" y="145224"/>
                </a:cubicBezTo>
                <a:cubicBezTo>
                  <a:pt x="3981468" y="148231"/>
                  <a:pt x="3974401" y="149734"/>
                  <a:pt x="3966350" y="149734"/>
                </a:cubicBezTo>
                <a:cubicBezTo>
                  <a:pt x="3956122" y="149734"/>
                  <a:pt x="3947314" y="147319"/>
                  <a:pt x="3939927" y="142489"/>
                </a:cubicBezTo>
                <a:cubicBezTo>
                  <a:pt x="3932539" y="137659"/>
                  <a:pt x="3926857" y="131006"/>
                  <a:pt x="3922879" y="122529"/>
                </a:cubicBezTo>
                <a:cubicBezTo>
                  <a:pt x="3918901" y="114053"/>
                  <a:pt x="3916912" y="104369"/>
                  <a:pt x="3916912" y="93477"/>
                </a:cubicBezTo>
                <a:cubicBezTo>
                  <a:pt x="3916912" y="82396"/>
                  <a:pt x="3918960" y="72606"/>
                  <a:pt x="3923057" y="64106"/>
                </a:cubicBezTo>
                <a:cubicBezTo>
                  <a:pt x="3927153" y="55606"/>
                  <a:pt x="3932882" y="48952"/>
                  <a:pt x="3940246" y="44146"/>
                </a:cubicBezTo>
                <a:cubicBezTo>
                  <a:pt x="3947610" y="39339"/>
                  <a:pt x="3956217" y="36936"/>
                  <a:pt x="3966066" y="36936"/>
                </a:cubicBezTo>
                <a:close/>
                <a:moveTo>
                  <a:pt x="3671075" y="36936"/>
                </a:moveTo>
                <a:cubicBezTo>
                  <a:pt x="3680925" y="36936"/>
                  <a:pt x="3689555" y="39280"/>
                  <a:pt x="3696966" y="43968"/>
                </a:cubicBezTo>
                <a:cubicBezTo>
                  <a:pt x="3704377" y="48656"/>
                  <a:pt x="3710154" y="55239"/>
                  <a:pt x="3714298" y="63715"/>
                </a:cubicBezTo>
                <a:cubicBezTo>
                  <a:pt x="3718441" y="72191"/>
                  <a:pt x="3720513" y="82112"/>
                  <a:pt x="3720513" y="93477"/>
                </a:cubicBezTo>
                <a:cubicBezTo>
                  <a:pt x="3720513" y="104748"/>
                  <a:pt x="3718441" y="114597"/>
                  <a:pt x="3714298" y="123026"/>
                </a:cubicBezTo>
                <a:cubicBezTo>
                  <a:pt x="3710154" y="131455"/>
                  <a:pt x="3704377" y="138014"/>
                  <a:pt x="3696966" y="142702"/>
                </a:cubicBezTo>
                <a:cubicBezTo>
                  <a:pt x="3689555" y="147390"/>
                  <a:pt x="3680925" y="149734"/>
                  <a:pt x="3671075" y="149734"/>
                </a:cubicBezTo>
                <a:cubicBezTo>
                  <a:pt x="3661226" y="149734"/>
                  <a:pt x="3652595" y="147390"/>
                  <a:pt x="3645184" y="142702"/>
                </a:cubicBezTo>
                <a:cubicBezTo>
                  <a:pt x="3637773" y="138014"/>
                  <a:pt x="3631996" y="131455"/>
                  <a:pt x="3627853" y="123026"/>
                </a:cubicBezTo>
                <a:cubicBezTo>
                  <a:pt x="3623709" y="114597"/>
                  <a:pt x="3621637" y="104748"/>
                  <a:pt x="3621637" y="93477"/>
                </a:cubicBezTo>
                <a:cubicBezTo>
                  <a:pt x="3621637" y="82112"/>
                  <a:pt x="3623709" y="72191"/>
                  <a:pt x="3627853" y="63715"/>
                </a:cubicBezTo>
                <a:cubicBezTo>
                  <a:pt x="3631996" y="55239"/>
                  <a:pt x="3637773" y="48656"/>
                  <a:pt x="3645184" y="43968"/>
                </a:cubicBezTo>
                <a:cubicBezTo>
                  <a:pt x="3652595" y="39280"/>
                  <a:pt x="3661226" y="36936"/>
                  <a:pt x="3671075" y="36936"/>
                </a:cubicBezTo>
                <a:close/>
                <a:moveTo>
                  <a:pt x="3001768" y="36936"/>
                </a:moveTo>
                <a:cubicBezTo>
                  <a:pt x="3005272" y="36936"/>
                  <a:pt x="3009309" y="37350"/>
                  <a:pt x="3013879" y="38179"/>
                </a:cubicBezTo>
                <a:cubicBezTo>
                  <a:pt x="3018449" y="39008"/>
                  <a:pt x="3022876" y="40701"/>
                  <a:pt x="3027162" y="43258"/>
                </a:cubicBezTo>
                <a:cubicBezTo>
                  <a:pt x="3031448" y="45815"/>
                  <a:pt x="3035011" y="49674"/>
                  <a:pt x="3037852" y="54836"/>
                </a:cubicBezTo>
                <a:cubicBezTo>
                  <a:pt x="3040693" y="59998"/>
                  <a:pt x="3042114" y="66911"/>
                  <a:pt x="3042114" y="75577"/>
                </a:cubicBezTo>
                <a:lnTo>
                  <a:pt x="3042114" y="147461"/>
                </a:lnTo>
                <a:lnTo>
                  <a:pt x="3025351" y="147461"/>
                </a:lnTo>
                <a:lnTo>
                  <a:pt x="3025351" y="132687"/>
                </a:lnTo>
                <a:lnTo>
                  <a:pt x="3024498" y="132687"/>
                </a:lnTo>
                <a:cubicBezTo>
                  <a:pt x="3023361" y="135054"/>
                  <a:pt x="3021468" y="137588"/>
                  <a:pt x="3018815" y="140287"/>
                </a:cubicBezTo>
                <a:cubicBezTo>
                  <a:pt x="3016164" y="142986"/>
                  <a:pt x="3012636" y="145283"/>
                  <a:pt x="3008232" y="147177"/>
                </a:cubicBezTo>
                <a:cubicBezTo>
                  <a:pt x="3003828" y="149071"/>
                  <a:pt x="2998453" y="150018"/>
                  <a:pt x="2992108" y="150018"/>
                </a:cubicBezTo>
                <a:cubicBezTo>
                  <a:pt x="2985194" y="150018"/>
                  <a:pt x="2978920" y="148704"/>
                  <a:pt x="2973284" y="146076"/>
                </a:cubicBezTo>
                <a:cubicBezTo>
                  <a:pt x="2967649" y="143448"/>
                  <a:pt x="2963174" y="139636"/>
                  <a:pt x="2959859" y="134640"/>
                </a:cubicBezTo>
                <a:cubicBezTo>
                  <a:pt x="2956545" y="129644"/>
                  <a:pt x="2954887" y="123595"/>
                  <a:pt x="2954887" y="116491"/>
                </a:cubicBezTo>
                <a:cubicBezTo>
                  <a:pt x="2954887" y="110241"/>
                  <a:pt x="2956118" y="105162"/>
                  <a:pt x="2958581" y="101255"/>
                </a:cubicBezTo>
                <a:cubicBezTo>
                  <a:pt x="2961043" y="97348"/>
                  <a:pt x="2964334" y="94282"/>
                  <a:pt x="2968454" y="92057"/>
                </a:cubicBezTo>
                <a:cubicBezTo>
                  <a:pt x="2972574" y="89831"/>
                  <a:pt x="2977132" y="88162"/>
                  <a:pt x="2982128" y="87049"/>
                </a:cubicBezTo>
                <a:cubicBezTo>
                  <a:pt x="2987124" y="85936"/>
                  <a:pt x="2992155" y="85048"/>
                  <a:pt x="2997222" y="84385"/>
                </a:cubicBezTo>
                <a:cubicBezTo>
                  <a:pt x="3003852" y="83533"/>
                  <a:pt x="3009238" y="82882"/>
                  <a:pt x="3013381" y="82432"/>
                </a:cubicBezTo>
                <a:cubicBezTo>
                  <a:pt x="3017525" y="81982"/>
                  <a:pt x="3020556" y="81212"/>
                  <a:pt x="3022474" y="80123"/>
                </a:cubicBezTo>
                <a:cubicBezTo>
                  <a:pt x="3024392" y="79034"/>
                  <a:pt x="3025351" y="77140"/>
                  <a:pt x="3025351" y="74441"/>
                </a:cubicBezTo>
                <a:lnTo>
                  <a:pt x="3025351" y="73873"/>
                </a:lnTo>
                <a:cubicBezTo>
                  <a:pt x="3025351" y="66864"/>
                  <a:pt x="3023445" y="61418"/>
                  <a:pt x="3019632" y="57535"/>
                </a:cubicBezTo>
                <a:cubicBezTo>
                  <a:pt x="3015821" y="53652"/>
                  <a:pt x="3010055" y="51711"/>
                  <a:pt x="3002336" y="51711"/>
                </a:cubicBezTo>
                <a:cubicBezTo>
                  <a:pt x="2994334" y="51711"/>
                  <a:pt x="2988059" y="53463"/>
                  <a:pt x="2983513" y="56967"/>
                </a:cubicBezTo>
                <a:cubicBezTo>
                  <a:pt x="2978967" y="60471"/>
                  <a:pt x="2975770" y="64212"/>
                  <a:pt x="2973923" y="68190"/>
                </a:cubicBezTo>
                <a:lnTo>
                  <a:pt x="2958012" y="62507"/>
                </a:lnTo>
                <a:cubicBezTo>
                  <a:pt x="2960854" y="55878"/>
                  <a:pt x="2964654" y="50704"/>
                  <a:pt x="2969413" y="46987"/>
                </a:cubicBezTo>
                <a:cubicBezTo>
                  <a:pt x="2974172" y="43270"/>
                  <a:pt x="2979381" y="40665"/>
                  <a:pt x="2985040" y="39174"/>
                </a:cubicBezTo>
                <a:cubicBezTo>
                  <a:pt x="2990699" y="37682"/>
                  <a:pt x="2996275" y="36936"/>
                  <a:pt x="3001768" y="36936"/>
                </a:cubicBezTo>
                <a:close/>
                <a:moveTo>
                  <a:pt x="2733499" y="36936"/>
                </a:moveTo>
                <a:cubicBezTo>
                  <a:pt x="2742686" y="36936"/>
                  <a:pt x="2750783" y="39233"/>
                  <a:pt x="2757791" y="43826"/>
                </a:cubicBezTo>
                <a:cubicBezTo>
                  <a:pt x="2764800" y="48420"/>
                  <a:pt x="2770269" y="54931"/>
                  <a:pt x="2774200" y="63360"/>
                </a:cubicBezTo>
                <a:cubicBezTo>
                  <a:pt x="2778130" y="71789"/>
                  <a:pt x="2780095" y="81733"/>
                  <a:pt x="2780095" y="93193"/>
                </a:cubicBezTo>
                <a:cubicBezTo>
                  <a:pt x="2780095" y="104748"/>
                  <a:pt x="2778130" y="114751"/>
                  <a:pt x="2774200" y="123204"/>
                </a:cubicBezTo>
                <a:cubicBezTo>
                  <a:pt x="2770269" y="131657"/>
                  <a:pt x="2764823" y="138192"/>
                  <a:pt x="2757862" y="142809"/>
                </a:cubicBezTo>
                <a:cubicBezTo>
                  <a:pt x="2750901" y="147426"/>
                  <a:pt x="2742875" y="149734"/>
                  <a:pt x="2733783" y="149734"/>
                </a:cubicBezTo>
                <a:cubicBezTo>
                  <a:pt x="2726774" y="149734"/>
                  <a:pt x="2721163" y="148562"/>
                  <a:pt x="2716948" y="146218"/>
                </a:cubicBezTo>
                <a:cubicBezTo>
                  <a:pt x="2712734" y="143874"/>
                  <a:pt x="2709490" y="141199"/>
                  <a:pt x="2707217" y="138192"/>
                </a:cubicBezTo>
                <a:cubicBezTo>
                  <a:pt x="2704944" y="135185"/>
                  <a:pt x="2703192" y="132687"/>
                  <a:pt x="2701960" y="130698"/>
                </a:cubicBezTo>
                <a:lnTo>
                  <a:pt x="2700540" y="130698"/>
                </a:lnTo>
                <a:lnTo>
                  <a:pt x="2700540" y="188375"/>
                </a:lnTo>
                <a:lnTo>
                  <a:pt x="2683776" y="188375"/>
                </a:lnTo>
                <a:lnTo>
                  <a:pt x="2683776" y="38357"/>
                </a:lnTo>
                <a:lnTo>
                  <a:pt x="2699972" y="38357"/>
                </a:lnTo>
                <a:lnTo>
                  <a:pt x="2699972" y="55688"/>
                </a:lnTo>
                <a:lnTo>
                  <a:pt x="2701960" y="55688"/>
                </a:lnTo>
                <a:cubicBezTo>
                  <a:pt x="2703192" y="53794"/>
                  <a:pt x="2704908" y="51367"/>
                  <a:pt x="2707110" y="48408"/>
                </a:cubicBezTo>
                <a:cubicBezTo>
                  <a:pt x="2709312" y="45448"/>
                  <a:pt x="2712485" y="42796"/>
                  <a:pt x="2716628" y="40452"/>
                </a:cubicBezTo>
                <a:cubicBezTo>
                  <a:pt x="2720772" y="38108"/>
                  <a:pt x="2726395" y="36936"/>
                  <a:pt x="2733499" y="36936"/>
                </a:cubicBezTo>
                <a:close/>
                <a:moveTo>
                  <a:pt x="2604275" y="36936"/>
                </a:moveTo>
                <a:cubicBezTo>
                  <a:pt x="2614125" y="36936"/>
                  <a:pt x="2622755" y="39280"/>
                  <a:pt x="2630166" y="43968"/>
                </a:cubicBezTo>
                <a:cubicBezTo>
                  <a:pt x="2637577" y="48656"/>
                  <a:pt x="2643354" y="55239"/>
                  <a:pt x="2647498" y="63715"/>
                </a:cubicBezTo>
                <a:cubicBezTo>
                  <a:pt x="2651641" y="72191"/>
                  <a:pt x="2653713" y="82112"/>
                  <a:pt x="2653713" y="93477"/>
                </a:cubicBezTo>
                <a:cubicBezTo>
                  <a:pt x="2653713" y="104748"/>
                  <a:pt x="2651641" y="114597"/>
                  <a:pt x="2647498" y="123026"/>
                </a:cubicBezTo>
                <a:cubicBezTo>
                  <a:pt x="2643354" y="131455"/>
                  <a:pt x="2637577" y="138014"/>
                  <a:pt x="2630166" y="142702"/>
                </a:cubicBezTo>
                <a:cubicBezTo>
                  <a:pt x="2622755" y="147390"/>
                  <a:pt x="2614125" y="149734"/>
                  <a:pt x="2604275" y="149734"/>
                </a:cubicBezTo>
                <a:cubicBezTo>
                  <a:pt x="2594426" y="149734"/>
                  <a:pt x="2585795" y="147390"/>
                  <a:pt x="2578384" y="142702"/>
                </a:cubicBezTo>
                <a:cubicBezTo>
                  <a:pt x="2570973" y="138014"/>
                  <a:pt x="2565196" y="131455"/>
                  <a:pt x="2561052" y="123026"/>
                </a:cubicBezTo>
                <a:cubicBezTo>
                  <a:pt x="2556909" y="114597"/>
                  <a:pt x="2554837" y="104748"/>
                  <a:pt x="2554837" y="93477"/>
                </a:cubicBezTo>
                <a:cubicBezTo>
                  <a:pt x="2554837" y="82112"/>
                  <a:pt x="2556909" y="72191"/>
                  <a:pt x="2561052" y="63715"/>
                </a:cubicBezTo>
                <a:cubicBezTo>
                  <a:pt x="2565196" y="55239"/>
                  <a:pt x="2570973" y="48656"/>
                  <a:pt x="2578384" y="43968"/>
                </a:cubicBezTo>
                <a:cubicBezTo>
                  <a:pt x="2585795" y="39280"/>
                  <a:pt x="2594426" y="36936"/>
                  <a:pt x="2604275" y="36936"/>
                </a:cubicBezTo>
                <a:close/>
                <a:moveTo>
                  <a:pt x="1937525" y="36936"/>
                </a:moveTo>
                <a:cubicBezTo>
                  <a:pt x="1947375" y="36936"/>
                  <a:pt x="1956005" y="39280"/>
                  <a:pt x="1963416" y="43968"/>
                </a:cubicBezTo>
                <a:cubicBezTo>
                  <a:pt x="1970827" y="48656"/>
                  <a:pt x="1976604" y="55239"/>
                  <a:pt x="1980748" y="63715"/>
                </a:cubicBezTo>
                <a:cubicBezTo>
                  <a:pt x="1984891" y="72191"/>
                  <a:pt x="1986963" y="82112"/>
                  <a:pt x="1986963" y="93477"/>
                </a:cubicBezTo>
                <a:cubicBezTo>
                  <a:pt x="1986963" y="104748"/>
                  <a:pt x="1984891" y="114597"/>
                  <a:pt x="1980748" y="123026"/>
                </a:cubicBezTo>
                <a:cubicBezTo>
                  <a:pt x="1976604" y="131455"/>
                  <a:pt x="1970827" y="138014"/>
                  <a:pt x="1963416" y="142702"/>
                </a:cubicBezTo>
                <a:cubicBezTo>
                  <a:pt x="1956005" y="147390"/>
                  <a:pt x="1947375" y="149734"/>
                  <a:pt x="1937525" y="149734"/>
                </a:cubicBezTo>
                <a:cubicBezTo>
                  <a:pt x="1927675" y="149734"/>
                  <a:pt x="1919045" y="147390"/>
                  <a:pt x="1911634" y="142702"/>
                </a:cubicBezTo>
                <a:cubicBezTo>
                  <a:pt x="1904223" y="138014"/>
                  <a:pt x="1898446" y="131455"/>
                  <a:pt x="1894303" y="123026"/>
                </a:cubicBezTo>
                <a:cubicBezTo>
                  <a:pt x="1890159" y="114597"/>
                  <a:pt x="1888087" y="104748"/>
                  <a:pt x="1888087" y="93477"/>
                </a:cubicBezTo>
                <a:cubicBezTo>
                  <a:pt x="1888087" y="82112"/>
                  <a:pt x="1890159" y="72191"/>
                  <a:pt x="1894303" y="63715"/>
                </a:cubicBezTo>
                <a:cubicBezTo>
                  <a:pt x="1898446" y="55239"/>
                  <a:pt x="1904223" y="48656"/>
                  <a:pt x="1911634" y="43968"/>
                </a:cubicBezTo>
                <a:cubicBezTo>
                  <a:pt x="1919045" y="39280"/>
                  <a:pt x="1927675" y="36936"/>
                  <a:pt x="1937525" y="36936"/>
                </a:cubicBezTo>
                <a:close/>
                <a:moveTo>
                  <a:pt x="1356500" y="36936"/>
                </a:moveTo>
                <a:cubicBezTo>
                  <a:pt x="1366350" y="36936"/>
                  <a:pt x="1374980" y="39280"/>
                  <a:pt x="1382391" y="43968"/>
                </a:cubicBezTo>
                <a:cubicBezTo>
                  <a:pt x="1389802" y="48656"/>
                  <a:pt x="1395579" y="55239"/>
                  <a:pt x="1399723" y="63715"/>
                </a:cubicBezTo>
                <a:cubicBezTo>
                  <a:pt x="1403867" y="72191"/>
                  <a:pt x="1405938" y="82112"/>
                  <a:pt x="1405938" y="93477"/>
                </a:cubicBezTo>
                <a:cubicBezTo>
                  <a:pt x="1405938" y="104748"/>
                  <a:pt x="1403867" y="114597"/>
                  <a:pt x="1399723" y="123026"/>
                </a:cubicBezTo>
                <a:cubicBezTo>
                  <a:pt x="1395579" y="131455"/>
                  <a:pt x="1389802" y="138014"/>
                  <a:pt x="1382391" y="142702"/>
                </a:cubicBezTo>
                <a:cubicBezTo>
                  <a:pt x="1374980" y="147390"/>
                  <a:pt x="1366350" y="149734"/>
                  <a:pt x="1356500" y="149734"/>
                </a:cubicBezTo>
                <a:cubicBezTo>
                  <a:pt x="1346651" y="149734"/>
                  <a:pt x="1338020" y="147390"/>
                  <a:pt x="1330609" y="142702"/>
                </a:cubicBezTo>
                <a:cubicBezTo>
                  <a:pt x="1323198" y="138014"/>
                  <a:pt x="1317421" y="131455"/>
                  <a:pt x="1313277" y="123026"/>
                </a:cubicBezTo>
                <a:cubicBezTo>
                  <a:pt x="1309134" y="114597"/>
                  <a:pt x="1307062" y="104748"/>
                  <a:pt x="1307062" y="93477"/>
                </a:cubicBezTo>
                <a:cubicBezTo>
                  <a:pt x="1307062" y="82112"/>
                  <a:pt x="1309134" y="72191"/>
                  <a:pt x="1313277" y="63715"/>
                </a:cubicBezTo>
                <a:cubicBezTo>
                  <a:pt x="1317421" y="55239"/>
                  <a:pt x="1323198" y="48656"/>
                  <a:pt x="1330609" y="43968"/>
                </a:cubicBezTo>
                <a:cubicBezTo>
                  <a:pt x="1338020" y="39280"/>
                  <a:pt x="1346651" y="36936"/>
                  <a:pt x="1356500" y="36936"/>
                </a:cubicBezTo>
                <a:close/>
                <a:moveTo>
                  <a:pt x="1137141" y="36936"/>
                </a:moveTo>
                <a:cubicBezTo>
                  <a:pt x="1144813" y="36936"/>
                  <a:pt x="1151726" y="38357"/>
                  <a:pt x="1157882" y="41198"/>
                </a:cubicBezTo>
                <a:cubicBezTo>
                  <a:pt x="1164038" y="44039"/>
                  <a:pt x="1169082" y="48017"/>
                  <a:pt x="1173012" y="53131"/>
                </a:cubicBezTo>
                <a:cubicBezTo>
                  <a:pt x="1176942" y="58246"/>
                  <a:pt x="1179381" y="64212"/>
                  <a:pt x="1180328" y="71031"/>
                </a:cubicBezTo>
                <a:lnTo>
                  <a:pt x="1163565" y="71031"/>
                </a:lnTo>
                <a:cubicBezTo>
                  <a:pt x="1162286" y="66059"/>
                  <a:pt x="1159457" y="61643"/>
                  <a:pt x="1155077" y="57784"/>
                </a:cubicBezTo>
                <a:cubicBezTo>
                  <a:pt x="1150696" y="53924"/>
                  <a:pt x="1144813" y="51995"/>
                  <a:pt x="1137425" y="51995"/>
                </a:cubicBezTo>
                <a:cubicBezTo>
                  <a:pt x="1130890" y="51995"/>
                  <a:pt x="1125172" y="53688"/>
                  <a:pt x="1120271" y="57074"/>
                </a:cubicBezTo>
                <a:cubicBezTo>
                  <a:pt x="1115370" y="60459"/>
                  <a:pt x="1111558" y="65218"/>
                  <a:pt x="1108835" y="71351"/>
                </a:cubicBezTo>
                <a:cubicBezTo>
                  <a:pt x="1106112" y="77483"/>
                  <a:pt x="1104751" y="84669"/>
                  <a:pt x="1104751" y="92909"/>
                </a:cubicBezTo>
                <a:cubicBezTo>
                  <a:pt x="1104751" y="101338"/>
                  <a:pt x="1106089" y="108678"/>
                  <a:pt x="1108764" y="114929"/>
                </a:cubicBezTo>
                <a:cubicBezTo>
                  <a:pt x="1111440" y="121180"/>
                  <a:pt x="1115228" y="126033"/>
                  <a:pt x="1120129" y="129490"/>
                </a:cubicBezTo>
                <a:cubicBezTo>
                  <a:pt x="1125030" y="132947"/>
                  <a:pt x="1130796" y="134676"/>
                  <a:pt x="1137425" y="134676"/>
                </a:cubicBezTo>
                <a:cubicBezTo>
                  <a:pt x="1141782" y="134676"/>
                  <a:pt x="1145736" y="133918"/>
                  <a:pt x="1149288" y="132403"/>
                </a:cubicBezTo>
                <a:cubicBezTo>
                  <a:pt x="1152839" y="130887"/>
                  <a:pt x="1155846" y="128709"/>
                  <a:pt x="1158309" y="125868"/>
                </a:cubicBezTo>
                <a:cubicBezTo>
                  <a:pt x="1160771" y="123026"/>
                  <a:pt x="1162523" y="119617"/>
                  <a:pt x="1163565" y="115639"/>
                </a:cubicBezTo>
                <a:lnTo>
                  <a:pt x="1180328" y="115639"/>
                </a:lnTo>
                <a:cubicBezTo>
                  <a:pt x="1179381" y="122079"/>
                  <a:pt x="1177049" y="127868"/>
                  <a:pt x="1173332" y="133006"/>
                </a:cubicBezTo>
                <a:cubicBezTo>
                  <a:pt x="1169614" y="138144"/>
                  <a:pt x="1164713" y="142217"/>
                  <a:pt x="1158628" y="145224"/>
                </a:cubicBezTo>
                <a:cubicBezTo>
                  <a:pt x="1152543" y="148231"/>
                  <a:pt x="1145476" y="149734"/>
                  <a:pt x="1137425" y="149734"/>
                </a:cubicBezTo>
                <a:cubicBezTo>
                  <a:pt x="1127197" y="149734"/>
                  <a:pt x="1118389" y="147319"/>
                  <a:pt x="1111001" y="142489"/>
                </a:cubicBezTo>
                <a:cubicBezTo>
                  <a:pt x="1103614" y="137659"/>
                  <a:pt x="1097932" y="131006"/>
                  <a:pt x="1093954" y="122529"/>
                </a:cubicBezTo>
                <a:cubicBezTo>
                  <a:pt x="1089976" y="114053"/>
                  <a:pt x="1087987" y="104369"/>
                  <a:pt x="1087987" y="93477"/>
                </a:cubicBezTo>
                <a:cubicBezTo>
                  <a:pt x="1087987" y="82396"/>
                  <a:pt x="1090035" y="72606"/>
                  <a:pt x="1094132" y="64106"/>
                </a:cubicBezTo>
                <a:cubicBezTo>
                  <a:pt x="1098228" y="55606"/>
                  <a:pt x="1103958" y="48952"/>
                  <a:pt x="1111321" y="44146"/>
                </a:cubicBezTo>
                <a:cubicBezTo>
                  <a:pt x="1118685" y="39339"/>
                  <a:pt x="1127291" y="36936"/>
                  <a:pt x="1137141" y="36936"/>
                </a:cubicBezTo>
                <a:close/>
                <a:moveTo>
                  <a:pt x="527541" y="36936"/>
                </a:moveTo>
                <a:cubicBezTo>
                  <a:pt x="533224" y="36936"/>
                  <a:pt x="538835" y="37883"/>
                  <a:pt x="544376" y="39777"/>
                </a:cubicBezTo>
                <a:cubicBezTo>
                  <a:pt x="549916" y="41672"/>
                  <a:pt x="554959" y="44738"/>
                  <a:pt x="559505" y="48976"/>
                </a:cubicBezTo>
                <a:cubicBezTo>
                  <a:pt x="564051" y="53214"/>
                  <a:pt x="567674" y="58814"/>
                  <a:pt x="570373" y="65775"/>
                </a:cubicBezTo>
                <a:cubicBezTo>
                  <a:pt x="573072" y="72736"/>
                  <a:pt x="574422" y="81307"/>
                  <a:pt x="574422" y="91488"/>
                </a:cubicBezTo>
                <a:lnTo>
                  <a:pt x="574422" y="98591"/>
                </a:lnTo>
                <a:lnTo>
                  <a:pt x="495365" y="98591"/>
                </a:lnTo>
                <a:lnTo>
                  <a:pt x="496225" y="107728"/>
                </a:lnTo>
                <a:cubicBezTo>
                  <a:pt x="496941" y="111214"/>
                  <a:pt x="498016" y="114384"/>
                  <a:pt x="499448" y="117237"/>
                </a:cubicBezTo>
                <a:cubicBezTo>
                  <a:pt x="502313" y="122944"/>
                  <a:pt x="506303" y="127276"/>
                  <a:pt x="511417" y="130236"/>
                </a:cubicBezTo>
                <a:cubicBezTo>
                  <a:pt x="516531" y="133196"/>
                  <a:pt x="522474" y="134676"/>
                  <a:pt x="529246" y="134676"/>
                </a:cubicBezTo>
                <a:cubicBezTo>
                  <a:pt x="533650" y="134676"/>
                  <a:pt x="537640" y="134048"/>
                  <a:pt x="541215" y="132793"/>
                </a:cubicBezTo>
                <a:cubicBezTo>
                  <a:pt x="544790" y="131538"/>
                  <a:pt x="547880" y="129644"/>
                  <a:pt x="550484" y="127111"/>
                </a:cubicBezTo>
                <a:cubicBezTo>
                  <a:pt x="553089" y="124577"/>
                  <a:pt x="555101" y="121416"/>
                  <a:pt x="556522" y="117628"/>
                </a:cubicBezTo>
                <a:lnTo>
                  <a:pt x="572717" y="122174"/>
                </a:lnTo>
                <a:cubicBezTo>
                  <a:pt x="571013" y="127667"/>
                  <a:pt x="568148" y="132485"/>
                  <a:pt x="564122" y="136629"/>
                </a:cubicBezTo>
                <a:cubicBezTo>
                  <a:pt x="560097" y="140772"/>
                  <a:pt x="555125" y="143993"/>
                  <a:pt x="549206" y="146289"/>
                </a:cubicBezTo>
                <a:cubicBezTo>
                  <a:pt x="543286" y="148586"/>
                  <a:pt x="536633" y="149734"/>
                  <a:pt x="529246" y="149734"/>
                </a:cubicBezTo>
                <a:cubicBezTo>
                  <a:pt x="518733" y="149734"/>
                  <a:pt x="509677" y="147402"/>
                  <a:pt x="502076" y="142738"/>
                </a:cubicBezTo>
                <a:cubicBezTo>
                  <a:pt x="494476" y="138073"/>
                  <a:pt x="488628" y="131538"/>
                  <a:pt x="484532" y="123133"/>
                </a:cubicBezTo>
                <a:cubicBezTo>
                  <a:pt x="480435" y="114728"/>
                  <a:pt x="478387" y="104937"/>
                  <a:pt x="478387" y="93761"/>
                </a:cubicBezTo>
                <a:cubicBezTo>
                  <a:pt x="478387" y="82586"/>
                  <a:pt x="480435" y="72724"/>
                  <a:pt x="484532" y="64177"/>
                </a:cubicBezTo>
                <a:cubicBezTo>
                  <a:pt x="488628" y="55629"/>
                  <a:pt x="494358" y="48952"/>
                  <a:pt x="501721" y="44146"/>
                </a:cubicBezTo>
                <a:cubicBezTo>
                  <a:pt x="509085" y="39339"/>
                  <a:pt x="517691" y="36936"/>
                  <a:pt x="527541" y="36936"/>
                </a:cubicBezTo>
                <a:close/>
                <a:moveTo>
                  <a:pt x="413241" y="36936"/>
                </a:moveTo>
                <a:cubicBezTo>
                  <a:pt x="418924" y="36936"/>
                  <a:pt x="424535" y="37883"/>
                  <a:pt x="430076" y="39777"/>
                </a:cubicBezTo>
                <a:cubicBezTo>
                  <a:pt x="435616" y="41672"/>
                  <a:pt x="440659" y="44738"/>
                  <a:pt x="445205" y="48976"/>
                </a:cubicBezTo>
                <a:cubicBezTo>
                  <a:pt x="449752" y="53214"/>
                  <a:pt x="453374" y="58814"/>
                  <a:pt x="456073" y="65775"/>
                </a:cubicBezTo>
                <a:cubicBezTo>
                  <a:pt x="458772" y="72736"/>
                  <a:pt x="460122" y="81307"/>
                  <a:pt x="460122" y="91488"/>
                </a:cubicBezTo>
                <a:lnTo>
                  <a:pt x="460122" y="98591"/>
                </a:lnTo>
                <a:lnTo>
                  <a:pt x="381065" y="98591"/>
                </a:lnTo>
                <a:lnTo>
                  <a:pt x="381925" y="107728"/>
                </a:lnTo>
                <a:cubicBezTo>
                  <a:pt x="382641" y="111214"/>
                  <a:pt x="383716" y="114384"/>
                  <a:pt x="385148" y="117237"/>
                </a:cubicBezTo>
                <a:cubicBezTo>
                  <a:pt x="388013" y="122944"/>
                  <a:pt x="392003" y="127276"/>
                  <a:pt x="397117" y="130236"/>
                </a:cubicBezTo>
                <a:cubicBezTo>
                  <a:pt x="402231" y="133196"/>
                  <a:pt x="408174" y="134676"/>
                  <a:pt x="414946" y="134676"/>
                </a:cubicBezTo>
                <a:cubicBezTo>
                  <a:pt x="419350" y="134676"/>
                  <a:pt x="423340" y="134048"/>
                  <a:pt x="426915" y="132793"/>
                </a:cubicBezTo>
                <a:cubicBezTo>
                  <a:pt x="430490" y="131538"/>
                  <a:pt x="433580" y="129644"/>
                  <a:pt x="436184" y="127111"/>
                </a:cubicBezTo>
                <a:cubicBezTo>
                  <a:pt x="438789" y="124577"/>
                  <a:pt x="440801" y="121416"/>
                  <a:pt x="442222" y="117628"/>
                </a:cubicBezTo>
                <a:lnTo>
                  <a:pt x="458417" y="122174"/>
                </a:lnTo>
                <a:cubicBezTo>
                  <a:pt x="456713" y="127667"/>
                  <a:pt x="453848" y="132485"/>
                  <a:pt x="449823" y="136629"/>
                </a:cubicBezTo>
                <a:cubicBezTo>
                  <a:pt x="445797" y="140772"/>
                  <a:pt x="440825" y="143993"/>
                  <a:pt x="434906" y="146289"/>
                </a:cubicBezTo>
                <a:cubicBezTo>
                  <a:pt x="428987" y="148586"/>
                  <a:pt x="422333" y="149734"/>
                  <a:pt x="414946" y="149734"/>
                </a:cubicBezTo>
                <a:cubicBezTo>
                  <a:pt x="404433" y="149734"/>
                  <a:pt x="395377" y="147402"/>
                  <a:pt x="387776" y="142738"/>
                </a:cubicBezTo>
                <a:cubicBezTo>
                  <a:pt x="380176" y="138073"/>
                  <a:pt x="374328" y="131538"/>
                  <a:pt x="370232" y="123133"/>
                </a:cubicBezTo>
                <a:cubicBezTo>
                  <a:pt x="366135" y="114728"/>
                  <a:pt x="364087" y="104937"/>
                  <a:pt x="364087" y="93761"/>
                </a:cubicBezTo>
                <a:cubicBezTo>
                  <a:pt x="364087" y="82586"/>
                  <a:pt x="366135" y="72724"/>
                  <a:pt x="370232" y="64177"/>
                </a:cubicBezTo>
                <a:cubicBezTo>
                  <a:pt x="374328" y="55629"/>
                  <a:pt x="380058" y="48952"/>
                  <a:pt x="387421" y="44146"/>
                </a:cubicBezTo>
                <a:cubicBezTo>
                  <a:pt x="394785" y="39339"/>
                  <a:pt x="403392" y="36936"/>
                  <a:pt x="413241" y="36936"/>
                </a:cubicBezTo>
                <a:close/>
                <a:moveTo>
                  <a:pt x="175400" y="36936"/>
                </a:moveTo>
                <a:cubicBezTo>
                  <a:pt x="185250" y="36936"/>
                  <a:pt x="193880" y="39280"/>
                  <a:pt x="201291" y="43968"/>
                </a:cubicBezTo>
                <a:cubicBezTo>
                  <a:pt x="208702" y="48656"/>
                  <a:pt x="214480" y="55239"/>
                  <a:pt x="218623" y="63715"/>
                </a:cubicBezTo>
                <a:cubicBezTo>
                  <a:pt x="222767" y="72191"/>
                  <a:pt x="224838" y="82112"/>
                  <a:pt x="224838" y="93477"/>
                </a:cubicBezTo>
                <a:cubicBezTo>
                  <a:pt x="224838" y="104748"/>
                  <a:pt x="222767" y="114597"/>
                  <a:pt x="218623" y="123026"/>
                </a:cubicBezTo>
                <a:cubicBezTo>
                  <a:pt x="214480" y="131455"/>
                  <a:pt x="208702" y="138014"/>
                  <a:pt x="201291" y="142702"/>
                </a:cubicBezTo>
                <a:cubicBezTo>
                  <a:pt x="193880" y="147390"/>
                  <a:pt x="185250" y="149734"/>
                  <a:pt x="175400" y="149734"/>
                </a:cubicBezTo>
                <a:cubicBezTo>
                  <a:pt x="165551" y="149734"/>
                  <a:pt x="156920" y="147390"/>
                  <a:pt x="149509" y="142702"/>
                </a:cubicBezTo>
                <a:cubicBezTo>
                  <a:pt x="142098" y="138014"/>
                  <a:pt x="136321" y="131455"/>
                  <a:pt x="132178" y="123026"/>
                </a:cubicBezTo>
                <a:cubicBezTo>
                  <a:pt x="128034" y="114597"/>
                  <a:pt x="125962" y="104748"/>
                  <a:pt x="125962" y="93477"/>
                </a:cubicBezTo>
                <a:cubicBezTo>
                  <a:pt x="125962" y="82112"/>
                  <a:pt x="128034" y="72191"/>
                  <a:pt x="132178" y="63715"/>
                </a:cubicBezTo>
                <a:cubicBezTo>
                  <a:pt x="136321" y="55239"/>
                  <a:pt x="142098" y="48656"/>
                  <a:pt x="149509" y="43968"/>
                </a:cubicBezTo>
                <a:cubicBezTo>
                  <a:pt x="156920" y="39280"/>
                  <a:pt x="165551" y="36936"/>
                  <a:pt x="175400" y="36936"/>
                </a:cubicBezTo>
                <a:close/>
                <a:moveTo>
                  <a:pt x="835467" y="15342"/>
                </a:moveTo>
                <a:cubicBezTo>
                  <a:pt x="824954" y="15342"/>
                  <a:pt x="816738" y="20516"/>
                  <a:pt x="810819" y="30863"/>
                </a:cubicBezTo>
                <a:cubicBezTo>
                  <a:pt x="804899" y="41210"/>
                  <a:pt x="801940" y="55830"/>
                  <a:pt x="801940" y="74725"/>
                </a:cubicBezTo>
                <a:cubicBezTo>
                  <a:pt x="801940" y="87321"/>
                  <a:pt x="803266" y="98023"/>
                  <a:pt x="805917" y="106831"/>
                </a:cubicBezTo>
                <a:cubicBezTo>
                  <a:pt x="808569" y="115639"/>
                  <a:pt x="812393" y="122340"/>
                  <a:pt x="817389" y="126933"/>
                </a:cubicBezTo>
                <a:cubicBezTo>
                  <a:pt x="822385" y="131526"/>
                  <a:pt x="828411" y="133823"/>
                  <a:pt x="835467" y="133823"/>
                </a:cubicBezTo>
                <a:cubicBezTo>
                  <a:pt x="846074" y="133823"/>
                  <a:pt x="854314" y="128709"/>
                  <a:pt x="860186" y="118480"/>
                </a:cubicBezTo>
                <a:cubicBezTo>
                  <a:pt x="866058" y="108252"/>
                  <a:pt x="868993" y="93667"/>
                  <a:pt x="868993" y="74725"/>
                </a:cubicBezTo>
                <a:cubicBezTo>
                  <a:pt x="868993" y="62129"/>
                  <a:pt x="867656" y="51403"/>
                  <a:pt x="864980" y="42548"/>
                </a:cubicBezTo>
                <a:cubicBezTo>
                  <a:pt x="862305" y="33692"/>
                  <a:pt x="858469" y="26944"/>
                  <a:pt x="853473" y="22304"/>
                </a:cubicBezTo>
                <a:cubicBezTo>
                  <a:pt x="848477" y="17663"/>
                  <a:pt x="842475" y="15342"/>
                  <a:pt x="835467" y="15342"/>
                </a:cubicBezTo>
                <a:close/>
                <a:moveTo>
                  <a:pt x="2470925" y="1989"/>
                </a:moveTo>
                <a:lnTo>
                  <a:pt x="2487689" y="1989"/>
                </a:lnTo>
                <a:lnTo>
                  <a:pt x="2487689" y="36936"/>
                </a:lnTo>
                <a:cubicBezTo>
                  <a:pt x="2495076" y="36936"/>
                  <a:pt x="2501800" y="38274"/>
                  <a:pt x="2507861" y="40949"/>
                </a:cubicBezTo>
                <a:cubicBezTo>
                  <a:pt x="2513923" y="43625"/>
                  <a:pt x="2519132" y="47449"/>
                  <a:pt x="2523488" y="52421"/>
                </a:cubicBezTo>
                <a:cubicBezTo>
                  <a:pt x="2527845" y="57393"/>
                  <a:pt x="2531207" y="63348"/>
                  <a:pt x="2533575" y="70285"/>
                </a:cubicBezTo>
                <a:cubicBezTo>
                  <a:pt x="2535943" y="77223"/>
                  <a:pt x="2537127" y="84953"/>
                  <a:pt x="2537127" y="93477"/>
                </a:cubicBezTo>
                <a:cubicBezTo>
                  <a:pt x="2537127" y="101906"/>
                  <a:pt x="2535943" y="109578"/>
                  <a:pt x="2533575" y="116491"/>
                </a:cubicBezTo>
                <a:cubicBezTo>
                  <a:pt x="2531207" y="123405"/>
                  <a:pt x="2527845" y="129336"/>
                  <a:pt x="2523488" y="134285"/>
                </a:cubicBezTo>
                <a:cubicBezTo>
                  <a:pt x="2519132" y="139233"/>
                  <a:pt x="2513923" y="143045"/>
                  <a:pt x="2507861" y="145721"/>
                </a:cubicBezTo>
                <a:cubicBezTo>
                  <a:pt x="2501800" y="148396"/>
                  <a:pt x="2495076" y="149734"/>
                  <a:pt x="2487689" y="149734"/>
                </a:cubicBezTo>
                <a:lnTo>
                  <a:pt x="2487689" y="184682"/>
                </a:lnTo>
                <a:lnTo>
                  <a:pt x="2470925" y="184682"/>
                </a:lnTo>
                <a:lnTo>
                  <a:pt x="2470925" y="149734"/>
                </a:lnTo>
                <a:cubicBezTo>
                  <a:pt x="2463538" y="149734"/>
                  <a:pt x="2456813" y="148396"/>
                  <a:pt x="2450752" y="145721"/>
                </a:cubicBezTo>
                <a:cubicBezTo>
                  <a:pt x="2444691" y="143045"/>
                  <a:pt x="2439482" y="139233"/>
                  <a:pt x="2435125" y="134285"/>
                </a:cubicBezTo>
                <a:cubicBezTo>
                  <a:pt x="2430769" y="129336"/>
                  <a:pt x="2427407" y="123405"/>
                  <a:pt x="2425039" y="116491"/>
                </a:cubicBezTo>
                <a:cubicBezTo>
                  <a:pt x="2422671" y="109578"/>
                  <a:pt x="2421487" y="101906"/>
                  <a:pt x="2421487" y="93477"/>
                </a:cubicBezTo>
                <a:cubicBezTo>
                  <a:pt x="2421487" y="84953"/>
                  <a:pt x="2422671" y="77223"/>
                  <a:pt x="2425039" y="70285"/>
                </a:cubicBezTo>
                <a:cubicBezTo>
                  <a:pt x="2427407" y="63348"/>
                  <a:pt x="2430769" y="57393"/>
                  <a:pt x="2435125" y="52421"/>
                </a:cubicBezTo>
                <a:cubicBezTo>
                  <a:pt x="2439482" y="47449"/>
                  <a:pt x="2444691" y="43625"/>
                  <a:pt x="2450752" y="40949"/>
                </a:cubicBezTo>
                <a:cubicBezTo>
                  <a:pt x="2456813" y="38274"/>
                  <a:pt x="2463538" y="36936"/>
                  <a:pt x="2470925" y="36936"/>
                </a:cubicBezTo>
                <a:close/>
                <a:moveTo>
                  <a:pt x="675558" y="1989"/>
                </a:moveTo>
                <a:lnTo>
                  <a:pt x="751135" y="1989"/>
                </a:lnTo>
                <a:lnTo>
                  <a:pt x="751135" y="17615"/>
                </a:lnTo>
                <a:lnTo>
                  <a:pt x="690332" y="17615"/>
                </a:lnTo>
                <a:lnTo>
                  <a:pt x="685218" y="60519"/>
                </a:lnTo>
                <a:lnTo>
                  <a:pt x="686070" y="60519"/>
                </a:lnTo>
                <a:cubicBezTo>
                  <a:pt x="689054" y="58151"/>
                  <a:pt x="692794" y="56186"/>
                  <a:pt x="697293" y="54623"/>
                </a:cubicBezTo>
                <a:cubicBezTo>
                  <a:pt x="701792" y="53060"/>
                  <a:pt x="706480" y="52279"/>
                  <a:pt x="711357" y="52279"/>
                </a:cubicBezTo>
                <a:cubicBezTo>
                  <a:pt x="720260" y="52279"/>
                  <a:pt x="728204" y="54398"/>
                  <a:pt x="735188" y="58636"/>
                </a:cubicBezTo>
                <a:cubicBezTo>
                  <a:pt x="742173" y="62874"/>
                  <a:pt x="747666" y="68664"/>
                  <a:pt x="751668" y="76003"/>
                </a:cubicBezTo>
                <a:cubicBezTo>
                  <a:pt x="755669" y="83343"/>
                  <a:pt x="757670" y="91725"/>
                  <a:pt x="757670" y="101149"/>
                </a:cubicBezTo>
                <a:cubicBezTo>
                  <a:pt x="757670" y="110430"/>
                  <a:pt x="755598" y="118705"/>
                  <a:pt x="751455" y="125974"/>
                </a:cubicBezTo>
                <a:cubicBezTo>
                  <a:pt x="747311" y="133243"/>
                  <a:pt x="741617" y="138973"/>
                  <a:pt x="734372" y="143164"/>
                </a:cubicBezTo>
                <a:cubicBezTo>
                  <a:pt x="727126" y="147355"/>
                  <a:pt x="718887" y="149450"/>
                  <a:pt x="709653" y="149450"/>
                </a:cubicBezTo>
                <a:cubicBezTo>
                  <a:pt x="701318" y="149450"/>
                  <a:pt x="693813" y="147793"/>
                  <a:pt x="687136" y="144478"/>
                </a:cubicBezTo>
                <a:cubicBezTo>
                  <a:pt x="680459" y="141163"/>
                  <a:pt x="675108" y="136617"/>
                  <a:pt x="671083" y="130840"/>
                </a:cubicBezTo>
                <a:cubicBezTo>
                  <a:pt x="667057" y="125063"/>
                  <a:pt x="664855" y="118480"/>
                  <a:pt x="664477" y="111093"/>
                </a:cubicBezTo>
                <a:lnTo>
                  <a:pt x="681524" y="111093"/>
                </a:lnTo>
                <a:cubicBezTo>
                  <a:pt x="682187" y="117675"/>
                  <a:pt x="685182" y="123109"/>
                  <a:pt x="690510" y="127395"/>
                </a:cubicBezTo>
                <a:cubicBezTo>
                  <a:pt x="695837" y="131680"/>
                  <a:pt x="702218" y="133823"/>
                  <a:pt x="709653" y="133823"/>
                </a:cubicBezTo>
                <a:cubicBezTo>
                  <a:pt x="715619" y="133823"/>
                  <a:pt x="720935" y="132426"/>
                  <a:pt x="725599" y="129632"/>
                </a:cubicBezTo>
                <a:cubicBezTo>
                  <a:pt x="730264" y="126838"/>
                  <a:pt x="733934" y="122991"/>
                  <a:pt x="736609" y="118090"/>
                </a:cubicBezTo>
                <a:cubicBezTo>
                  <a:pt x="739285" y="113188"/>
                  <a:pt x="740622" y="107636"/>
                  <a:pt x="740622" y="101433"/>
                </a:cubicBezTo>
                <a:cubicBezTo>
                  <a:pt x="740622" y="95087"/>
                  <a:pt x="739237" y="89417"/>
                  <a:pt x="736467" y="84421"/>
                </a:cubicBezTo>
                <a:cubicBezTo>
                  <a:pt x="733697" y="79425"/>
                  <a:pt x="729897" y="75483"/>
                  <a:pt x="725067" y="72594"/>
                </a:cubicBezTo>
                <a:cubicBezTo>
                  <a:pt x="720236" y="69705"/>
                  <a:pt x="714720" y="68237"/>
                  <a:pt x="708516" y="68190"/>
                </a:cubicBezTo>
                <a:cubicBezTo>
                  <a:pt x="704065" y="68143"/>
                  <a:pt x="699495" y="68817"/>
                  <a:pt x="694807" y="70214"/>
                </a:cubicBezTo>
                <a:cubicBezTo>
                  <a:pt x="690119" y="71611"/>
                  <a:pt x="686260" y="73399"/>
                  <a:pt x="683229" y="75577"/>
                </a:cubicBezTo>
                <a:lnTo>
                  <a:pt x="666750" y="73588"/>
                </a:lnTo>
                <a:close/>
                <a:moveTo>
                  <a:pt x="0" y="1989"/>
                </a:moveTo>
                <a:lnTo>
                  <a:pt x="87795" y="1989"/>
                </a:lnTo>
                <a:lnTo>
                  <a:pt x="87795" y="17615"/>
                </a:lnTo>
                <a:lnTo>
                  <a:pt x="17616" y="17615"/>
                </a:lnTo>
                <a:lnTo>
                  <a:pt x="17616" y="63076"/>
                </a:lnTo>
                <a:lnTo>
                  <a:pt x="54552" y="63076"/>
                </a:lnTo>
                <a:cubicBezTo>
                  <a:pt x="64970" y="63076"/>
                  <a:pt x="73766" y="64780"/>
                  <a:pt x="80940" y="68190"/>
                </a:cubicBezTo>
                <a:cubicBezTo>
                  <a:pt x="88114" y="71599"/>
                  <a:pt x="93560" y="76406"/>
                  <a:pt x="97277" y="82609"/>
                </a:cubicBezTo>
                <a:cubicBezTo>
                  <a:pt x="100995" y="88813"/>
                  <a:pt x="102853" y="96129"/>
                  <a:pt x="102853" y="104558"/>
                </a:cubicBezTo>
                <a:cubicBezTo>
                  <a:pt x="102853" y="112987"/>
                  <a:pt x="100995" y="120422"/>
                  <a:pt x="97277" y="126862"/>
                </a:cubicBezTo>
                <a:cubicBezTo>
                  <a:pt x="93560" y="133302"/>
                  <a:pt x="88114" y="138346"/>
                  <a:pt x="80940" y="141992"/>
                </a:cubicBezTo>
                <a:cubicBezTo>
                  <a:pt x="73766" y="145638"/>
                  <a:pt x="64970" y="147461"/>
                  <a:pt x="54552" y="147461"/>
                </a:cubicBezTo>
                <a:lnTo>
                  <a:pt x="0" y="147461"/>
                </a:lnTo>
                <a:close/>
                <a:moveTo>
                  <a:pt x="835467" y="0"/>
                </a:moveTo>
                <a:cubicBezTo>
                  <a:pt x="846074" y="0"/>
                  <a:pt x="855154" y="2947"/>
                  <a:pt x="862707" y="8843"/>
                </a:cubicBezTo>
                <a:cubicBezTo>
                  <a:pt x="870260" y="14739"/>
                  <a:pt x="876037" y="23262"/>
                  <a:pt x="880039" y="34414"/>
                </a:cubicBezTo>
                <a:cubicBezTo>
                  <a:pt x="884040" y="45566"/>
                  <a:pt x="886041" y="59003"/>
                  <a:pt x="886041" y="74725"/>
                </a:cubicBezTo>
                <a:cubicBezTo>
                  <a:pt x="886041" y="90541"/>
                  <a:pt x="884052" y="104025"/>
                  <a:pt x="880074" y="115177"/>
                </a:cubicBezTo>
                <a:cubicBezTo>
                  <a:pt x="876097" y="126329"/>
                  <a:pt x="870343" y="134829"/>
                  <a:pt x="862814" y="140678"/>
                </a:cubicBezTo>
                <a:cubicBezTo>
                  <a:pt x="855284" y="146526"/>
                  <a:pt x="846169" y="149450"/>
                  <a:pt x="835467" y="149450"/>
                </a:cubicBezTo>
                <a:cubicBezTo>
                  <a:pt x="824764" y="149450"/>
                  <a:pt x="815649" y="146526"/>
                  <a:pt x="808120" y="140678"/>
                </a:cubicBezTo>
                <a:cubicBezTo>
                  <a:pt x="800590" y="134829"/>
                  <a:pt x="794836" y="126329"/>
                  <a:pt x="790859" y="115177"/>
                </a:cubicBezTo>
                <a:cubicBezTo>
                  <a:pt x="786881" y="104025"/>
                  <a:pt x="784892" y="90541"/>
                  <a:pt x="784892" y="74725"/>
                </a:cubicBezTo>
                <a:cubicBezTo>
                  <a:pt x="784892" y="59003"/>
                  <a:pt x="786893" y="45566"/>
                  <a:pt x="790894" y="34414"/>
                </a:cubicBezTo>
                <a:cubicBezTo>
                  <a:pt x="794896" y="23262"/>
                  <a:pt x="800673" y="14739"/>
                  <a:pt x="808226" y="8843"/>
                </a:cubicBezTo>
                <a:cubicBezTo>
                  <a:pt x="815779" y="2947"/>
                  <a:pt x="824859" y="0"/>
                  <a:pt x="835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35E390F9-BFEC-45BA-9E17-8745A0FA8EC9}"/>
              </a:ext>
            </a:extLst>
          </p:cNvPr>
          <p:cNvGrpSpPr/>
          <p:nvPr/>
        </p:nvGrpSpPr>
        <p:grpSpPr>
          <a:xfrm>
            <a:off x="1512200" y="1666441"/>
            <a:ext cx="2089661" cy="1224583"/>
            <a:chOff x="1369850" y="1318723"/>
            <a:chExt cx="2089661" cy="1224583"/>
          </a:xfrm>
        </p:grpSpPr>
        <p:sp>
          <p:nvSpPr>
            <p:cNvPr id="15" name="Прямоугольник: скругленные углы 100">
              <a:extLst>
                <a:ext uri="{FF2B5EF4-FFF2-40B4-BE49-F238E27FC236}">
                  <a16:creationId xmlns:a16="http://schemas.microsoft.com/office/drawing/2014/main" id="{2FB3D892-7A87-4382-A8B4-1E549BE53885}"/>
                </a:ext>
              </a:extLst>
            </p:cNvPr>
            <p:cNvSpPr/>
            <p:nvPr/>
          </p:nvSpPr>
          <p:spPr>
            <a:xfrm>
              <a:off x="1369850" y="1318723"/>
              <a:ext cx="2089661" cy="1224583"/>
            </a:xfrm>
            <a:prstGeom prst="roundRect">
              <a:avLst>
                <a:gd name="adj" fmla="val 8883"/>
              </a:avLst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tx1">
                  <a:lumMod val="75000"/>
                  <a:lumOff val="25000"/>
                  <a:alpha val="1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rgbClr val="0D253A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F8FB73E-A08F-47CE-A828-A472D0F6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102" y="1555130"/>
              <a:ext cx="1135155" cy="75677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C350E56-DF58-4C73-B9AA-32F708B93443}"/>
              </a:ext>
            </a:extLst>
          </p:cNvPr>
          <p:cNvGrpSpPr/>
          <p:nvPr/>
        </p:nvGrpSpPr>
        <p:grpSpPr>
          <a:xfrm>
            <a:off x="6624770" y="1603971"/>
            <a:ext cx="2089661" cy="1224583"/>
            <a:chOff x="3664642" y="1292817"/>
            <a:chExt cx="2089661" cy="1224583"/>
          </a:xfrm>
        </p:grpSpPr>
        <p:sp>
          <p:nvSpPr>
            <p:cNvPr id="26" name="Прямоугольник: скругленные углы 100">
              <a:extLst>
                <a:ext uri="{FF2B5EF4-FFF2-40B4-BE49-F238E27FC236}">
                  <a16:creationId xmlns:a16="http://schemas.microsoft.com/office/drawing/2014/main" id="{3377F31F-2EA9-47C7-AC5E-EF248E355031}"/>
                </a:ext>
              </a:extLst>
            </p:cNvPr>
            <p:cNvSpPr/>
            <p:nvPr/>
          </p:nvSpPr>
          <p:spPr>
            <a:xfrm>
              <a:off x="3664642" y="1292817"/>
              <a:ext cx="2089661" cy="1224583"/>
            </a:xfrm>
            <a:prstGeom prst="roundRect">
              <a:avLst>
                <a:gd name="adj" fmla="val 8883"/>
              </a:avLst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tx1">
                  <a:lumMod val="75000"/>
                  <a:lumOff val="25000"/>
                  <a:alpha val="1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rgbClr val="0D253A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E29DEBE-EA02-4D59-9E26-2A1919497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003" y="1555130"/>
              <a:ext cx="992231" cy="75677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E318C6-378A-4FF7-B6C3-A0B05514CA52}"/>
              </a:ext>
            </a:extLst>
          </p:cNvPr>
          <p:cNvGrpSpPr/>
          <p:nvPr/>
        </p:nvGrpSpPr>
        <p:grpSpPr>
          <a:xfrm>
            <a:off x="6641865" y="3138343"/>
            <a:ext cx="2089661" cy="1224583"/>
            <a:chOff x="3664642" y="2711432"/>
            <a:chExt cx="2089661" cy="1224583"/>
          </a:xfrm>
        </p:grpSpPr>
        <p:sp>
          <p:nvSpPr>
            <p:cNvPr id="28" name="Прямоугольник: скругленные углы 100">
              <a:extLst>
                <a:ext uri="{FF2B5EF4-FFF2-40B4-BE49-F238E27FC236}">
                  <a16:creationId xmlns:a16="http://schemas.microsoft.com/office/drawing/2014/main" id="{78CE8A4C-06FB-40C0-9A79-793A039A1C0E}"/>
                </a:ext>
              </a:extLst>
            </p:cNvPr>
            <p:cNvSpPr/>
            <p:nvPr/>
          </p:nvSpPr>
          <p:spPr>
            <a:xfrm>
              <a:off x="3664642" y="2711432"/>
              <a:ext cx="2089661" cy="1224583"/>
            </a:xfrm>
            <a:prstGeom prst="roundRect">
              <a:avLst>
                <a:gd name="adj" fmla="val 8883"/>
              </a:avLst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tx1">
                  <a:lumMod val="75000"/>
                  <a:lumOff val="25000"/>
                  <a:alpha val="1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rgbClr val="0D253A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1588406-9296-42D2-89BD-2DCC7E996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490" y="3200080"/>
              <a:ext cx="1205963" cy="321227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C3DA320-7FEB-49C8-9E6E-096D2E46E301}"/>
              </a:ext>
            </a:extLst>
          </p:cNvPr>
          <p:cNvSpPr txBox="1"/>
          <p:nvPr/>
        </p:nvSpPr>
        <p:spPr>
          <a:xfrm>
            <a:off x="3626819" y="1828609"/>
            <a:ext cx="26946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Одно из крупнейших издательств мира. На его долю приходится четверть всех статей из издаваемых в мире научных журналов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476B91-9980-445C-B263-0FB09ECC9BAE}"/>
              </a:ext>
            </a:extLst>
          </p:cNvPr>
          <p:cNvSpPr txBox="1"/>
          <p:nvPr/>
        </p:nvSpPr>
        <p:spPr>
          <a:xfrm>
            <a:off x="3637337" y="3344794"/>
            <a:ext cx="269464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Ведущая мировая платформа для поиска научных цитирований и библиографической информации, объединяющая множество баз данных академической литературы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A218660-6E51-42F0-A2B9-6990624102F4}"/>
              </a:ext>
            </a:extLst>
          </p:cNvPr>
          <p:cNvGrpSpPr/>
          <p:nvPr/>
        </p:nvGrpSpPr>
        <p:grpSpPr>
          <a:xfrm>
            <a:off x="1528768" y="3171385"/>
            <a:ext cx="2089661" cy="1224583"/>
            <a:chOff x="1369850" y="2711432"/>
            <a:chExt cx="2089661" cy="1224583"/>
          </a:xfrm>
        </p:grpSpPr>
        <p:sp>
          <p:nvSpPr>
            <p:cNvPr id="25" name="Прямоугольник: скругленные углы 100">
              <a:extLst>
                <a:ext uri="{FF2B5EF4-FFF2-40B4-BE49-F238E27FC236}">
                  <a16:creationId xmlns:a16="http://schemas.microsoft.com/office/drawing/2014/main" id="{5C180720-4D2E-45CD-A3A6-02B892A7E491}"/>
                </a:ext>
              </a:extLst>
            </p:cNvPr>
            <p:cNvSpPr/>
            <p:nvPr/>
          </p:nvSpPr>
          <p:spPr>
            <a:xfrm>
              <a:off x="1369850" y="2711432"/>
              <a:ext cx="2089661" cy="1224583"/>
            </a:xfrm>
            <a:prstGeom prst="roundRect">
              <a:avLst>
                <a:gd name="adj" fmla="val 8883"/>
              </a:avLst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tx1">
                  <a:lumMod val="75000"/>
                  <a:lumOff val="25000"/>
                  <a:alpha val="1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rgbClr val="0D253A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657E3A-1114-479E-9A12-EB8816681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124" y="2954686"/>
              <a:ext cx="1611526" cy="732512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CD32036-4391-4C67-9418-3C590EE83E2A}"/>
              </a:ext>
            </a:extLst>
          </p:cNvPr>
          <p:cNvSpPr txBox="1"/>
          <p:nvPr/>
        </p:nvSpPr>
        <p:spPr>
          <a:xfrm>
            <a:off x="1388467" y="503247"/>
            <a:ext cx="10281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Доступ к мировым источникам научной и технической информации,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компенсируя все потери информации из-за санкций: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9A0A9C-9B70-4CFE-B30D-C796920D47F0}"/>
              </a:ext>
            </a:extLst>
          </p:cNvPr>
          <p:cNvSpPr txBox="1"/>
          <p:nvPr/>
        </p:nvSpPr>
        <p:spPr>
          <a:xfrm>
            <a:off x="8791158" y="1875337"/>
            <a:ext cx="27883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Международная издательская компания, специализирующаяся на издании академических журналов и книг по естественно-научным направлениям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066A8A-BC80-4215-84CE-9AA282285D3C}"/>
              </a:ext>
            </a:extLst>
          </p:cNvPr>
          <p:cNvSpPr txBox="1"/>
          <p:nvPr/>
        </p:nvSpPr>
        <p:spPr>
          <a:xfrm>
            <a:off x="8801916" y="3446423"/>
            <a:ext cx="19233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и другие полнотекстовые электронные базы данных Китая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8C4B35E-C61A-4510-9701-A493FA4DD77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11" y="5063071"/>
            <a:ext cx="1082596" cy="6089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5D401E-139F-4891-A1FF-8E8869488E1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65" y="4981764"/>
            <a:ext cx="1372557" cy="83154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37B64B9-5616-4012-8065-30AD364997D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41" y="4593469"/>
            <a:ext cx="1436693" cy="143669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98328C4-CCDB-4041-AF0B-61E89357E71B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07" y="4905886"/>
            <a:ext cx="923330" cy="92333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17C36C4-FAD7-4B80-A780-9BF0CC1E3C54}"/>
              </a:ext>
            </a:extLst>
          </p:cNvPr>
          <p:cNvSpPr txBox="1"/>
          <p:nvPr/>
        </p:nvSpPr>
        <p:spPr>
          <a:xfrm>
            <a:off x="1563199" y="4769499"/>
            <a:ext cx="192331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Отраслевые ресурсы: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D00D076-7445-470B-BC38-EB0561ECA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717" y="6115502"/>
            <a:ext cx="911639" cy="8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09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100">
            <a:extLst>
              <a:ext uri="{FF2B5EF4-FFF2-40B4-BE49-F238E27FC236}">
                <a16:creationId xmlns:a16="http://schemas.microsoft.com/office/drawing/2014/main" id="{0E69764F-0C8E-72A0-40C8-B1D1850C4AA8}"/>
              </a:ext>
            </a:extLst>
          </p:cNvPr>
          <p:cNvSpPr/>
          <p:nvPr/>
        </p:nvSpPr>
        <p:spPr>
          <a:xfrm>
            <a:off x="1311797" y="428368"/>
            <a:ext cx="10880203" cy="6429632"/>
          </a:xfrm>
          <a:prstGeom prst="roundRect">
            <a:avLst>
              <a:gd name="adj" fmla="val 1703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90" name="Freeform 81">
            <a:extLst>
              <a:ext uri="{FF2B5EF4-FFF2-40B4-BE49-F238E27FC236}">
                <a16:creationId xmlns:a16="http://schemas.microsoft.com/office/drawing/2014/main" id="{D76C4862-A019-C9EE-543B-6ECD5223C323}"/>
              </a:ext>
            </a:extLst>
          </p:cNvPr>
          <p:cNvSpPr/>
          <p:nvPr/>
        </p:nvSpPr>
        <p:spPr>
          <a:xfrm>
            <a:off x="1311796" y="6033162"/>
            <a:ext cx="10880203" cy="842617"/>
          </a:xfrm>
          <a:custGeom>
            <a:avLst/>
            <a:gdLst>
              <a:gd name="connsiteX0" fmla="*/ 842539 w 10972800"/>
              <a:gd name="connsiteY0" fmla="*/ 0 h 924208"/>
              <a:gd name="connsiteX1" fmla="*/ 10130261 w 10972800"/>
              <a:gd name="connsiteY1" fmla="*/ 0 h 924208"/>
              <a:gd name="connsiteX2" fmla="*/ 10972800 w 10972800"/>
              <a:gd name="connsiteY2" fmla="*/ 842539 h 924208"/>
              <a:gd name="connsiteX3" fmla="*/ 10964567 w 10972800"/>
              <a:gd name="connsiteY3" fmla="*/ 924208 h 924208"/>
              <a:gd name="connsiteX4" fmla="*/ 8233 w 10972800"/>
              <a:gd name="connsiteY4" fmla="*/ 924208 h 924208"/>
              <a:gd name="connsiteX5" fmla="*/ 0 w 10972800"/>
              <a:gd name="connsiteY5" fmla="*/ 842539 h 924208"/>
              <a:gd name="connsiteX6" fmla="*/ 842539 w 10972800"/>
              <a:gd name="connsiteY6" fmla="*/ 0 h 92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0" h="924208">
                <a:moveTo>
                  <a:pt x="842539" y="0"/>
                </a:moveTo>
                <a:lnTo>
                  <a:pt x="10130261" y="0"/>
                </a:lnTo>
                <a:cubicBezTo>
                  <a:pt x="10595582" y="0"/>
                  <a:pt x="10972800" y="377218"/>
                  <a:pt x="10972800" y="842539"/>
                </a:cubicBezTo>
                <a:lnTo>
                  <a:pt x="10964567" y="924208"/>
                </a:lnTo>
                <a:lnTo>
                  <a:pt x="8233" y="924208"/>
                </a:lnTo>
                <a:lnTo>
                  <a:pt x="0" y="842539"/>
                </a:lnTo>
                <a:cubicBezTo>
                  <a:pt x="0" y="377218"/>
                  <a:pt x="377218" y="0"/>
                  <a:pt x="842539" y="0"/>
                </a:cubicBezTo>
                <a:close/>
              </a:path>
            </a:pathLst>
          </a:custGeom>
          <a:gradFill>
            <a:gsLst>
              <a:gs pos="15000">
                <a:schemeClr val="accent2"/>
              </a:gs>
              <a:gs pos="85000">
                <a:srgbClr val="833C0D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dist="1143000" dir="5400000" sx="87000" sy="87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A2ABC-1123-37C0-9389-18C12B121A9E}"/>
              </a:ext>
            </a:extLst>
          </p:cNvPr>
          <p:cNvSpPr txBox="1"/>
          <p:nvPr/>
        </p:nvSpPr>
        <p:spPr>
          <a:xfrm>
            <a:off x="1779034" y="811689"/>
            <a:ext cx="4836373" cy="245485"/>
          </a:xfrm>
          <a:custGeom>
            <a:avLst/>
            <a:gdLst/>
            <a:ahLst/>
            <a:cxnLst/>
            <a:rect l="l" t="t" r="r" b="b"/>
            <a:pathLst>
              <a:path w="4836373" h="245485">
                <a:moveTo>
                  <a:pt x="1469718" y="167310"/>
                </a:moveTo>
                <a:lnTo>
                  <a:pt x="1493098" y="167310"/>
                </a:lnTo>
                <a:lnTo>
                  <a:pt x="1491637" y="177173"/>
                </a:lnTo>
                <a:cubicBezTo>
                  <a:pt x="1490601" y="184114"/>
                  <a:pt x="1489034" y="191542"/>
                  <a:pt x="1486933" y="199457"/>
                </a:cubicBezTo>
                <a:cubicBezTo>
                  <a:pt x="1484833" y="207372"/>
                  <a:pt x="1482656" y="214830"/>
                  <a:pt x="1480403" y="221831"/>
                </a:cubicBezTo>
                <a:cubicBezTo>
                  <a:pt x="1478150" y="228833"/>
                  <a:pt x="1476294" y="234404"/>
                  <a:pt x="1474833" y="238544"/>
                </a:cubicBezTo>
                <a:lnTo>
                  <a:pt x="1458394" y="238544"/>
                </a:lnTo>
                <a:cubicBezTo>
                  <a:pt x="1459185" y="234648"/>
                  <a:pt x="1460220" y="229503"/>
                  <a:pt x="1461499" y="223110"/>
                </a:cubicBezTo>
                <a:cubicBezTo>
                  <a:pt x="1462777" y="216717"/>
                  <a:pt x="1464071" y="209579"/>
                  <a:pt x="1465380" y="201694"/>
                </a:cubicBezTo>
                <a:cubicBezTo>
                  <a:pt x="1466689" y="193810"/>
                  <a:pt x="1467770" y="185758"/>
                  <a:pt x="1468622" y="177538"/>
                </a:cubicBezTo>
                <a:close/>
                <a:moveTo>
                  <a:pt x="4819933" y="161465"/>
                </a:moveTo>
                <a:cubicBezTo>
                  <a:pt x="4824439" y="161465"/>
                  <a:pt x="4828305" y="163078"/>
                  <a:pt x="4831532" y="166305"/>
                </a:cubicBezTo>
                <a:cubicBezTo>
                  <a:pt x="4834759" y="169532"/>
                  <a:pt x="4836373" y="173398"/>
                  <a:pt x="4836373" y="177904"/>
                </a:cubicBezTo>
                <a:cubicBezTo>
                  <a:pt x="4836373" y="180887"/>
                  <a:pt x="4835627" y="183627"/>
                  <a:pt x="4834135" y="186123"/>
                </a:cubicBezTo>
                <a:cubicBezTo>
                  <a:pt x="4832643" y="188619"/>
                  <a:pt x="4830664" y="190613"/>
                  <a:pt x="4828199" y="192105"/>
                </a:cubicBezTo>
                <a:cubicBezTo>
                  <a:pt x="4825733" y="193596"/>
                  <a:pt x="4822978" y="194342"/>
                  <a:pt x="4819933" y="194342"/>
                </a:cubicBezTo>
                <a:cubicBezTo>
                  <a:pt x="4815429" y="194342"/>
                  <a:pt x="4811562" y="192729"/>
                  <a:pt x="4808335" y="189502"/>
                </a:cubicBezTo>
                <a:cubicBezTo>
                  <a:pt x="4805108" y="186275"/>
                  <a:pt x="4803495" y="182409"/>
                  <a:pt x="4803495" y="177904"/>
                </a:cubicBezTo>
                <a:cubicBezTo>
                  <a:pt x="4803495" y="173398"/>
                  <a:pt x="4805108" y="169532"/>
                  <a:pt x="4808335" y="166305"/>
                </a:cubicBezTo>
                <a:cubicBezTo>
                  <a:pt x="4811562" y="163078"/>
                  <a:pt x="4815429" y="161465"/>
                  <a:pt x="4819933" y="161465"/>
                </a:cubicBezTo>
                <a:close/>
                <a:moveTo>
                  <a:pt x="3339879" y="123473"/>
                </a:moveTo>
                <a:lnTo>
                  <a:pt x="3339879" y="172789"/>
                </a:lnTo>
                <a:lnTo>
                  <a:pt x="3377140" y="172789"/>
                </a:lnTo>
                <a:cubicBezTo>
                  <a:pt x="3385664" y="172789"/>
                  <a:pt x="3392666" y="170537"/>
                  <a:pt x="3398145" y="166031"/>
                </a:cubicBezTo>
                <a:cubicBezTo>
                  <a:pt x="3403625" y="161526"/>
                  <a:pt x="3406364" y="155742"/>
                  <a:pt x="3406364" y="148679"/>
                </a:cubicBezTo>
                <a:cubicBezTo>
                  <a:pt x="3406364" y="141251"/>
                  <a:pt x="3403625" y="135193"/>
                  <a:pt x="3398145" y="130505"/>
                </a:cubicBezTo>
                <a:cubicBezTo>
                  <a:pt x="3392666" y="125817"/>
                  <a:pt x="3385664" y="123473"/>
                  <a:pt x="3377140" y="123473"/>
                </a:cubicBezTo>
                <a:close/>
                <a:moveTo>
                  <a:pt x="2549304" y="123473"/>
                </a:moveTo>
                <a:lnTo>
                  <a:pt x="2549304" y="172789"/>
                </a:lnTo>
                <a:lnTo>
                  <a:pt x="2586565" y="172789"/>
                </a:lnTo>
                <a:cubicBezTo>
                  <a:pt x="2595089" y="172789"/>
                  <a:pt x="2602090" y="170537"/>
                  <a:pt x="2607570" y="166031"/>
                </a:cubicBezTo>
                <a:cubicBezTo>
                  <a:pt x="2613049" y="161526"/>
                  <a:pt x="2615789" y="155742"/>
                  <a:pt x="2615789" y="148679"/>
                </a:cubicBezTo>
                <a:cubicBezTo>
                  <a:pt x="2615789" y="141251"/>
                  <a:pt x="2613049" y="135193"/>
                  <a:pt x="2607570" y="130505"/>
                </a:cubicBezTo>
                <a:cubicBezTo>
                  <a:pt x="2602090" y="125817"/>
                  <a:pt x="2595089" y="123473"/>
                  <a:pt x="2586565" y="123473"/>
                </a:cubicBezTo>
                <a:close/>
                <a:moveTo>
                  <a:pt x="1292004" y="123473"/>
                </a:moveTo>
                <a:lnTo>
                  <a:pt x="1292004" y="172789"/>
                </a:lnTo>
                <a:lnTo>
                  <a:pt x="1329265" y="172789"/>
                </a:lnTo>
                <a:cubicBezTo>
                  <a:pt x="1337789" y="172789"/>
                  <a:pt x="1344790" y="170537"/>
                  <a:pt x="1350270" y="166031"/>
                </a:cubicBezTo>
                <a:cubicBezTo>
                  <a:pt x="1355750" y="161526"/>
                  <a:pt x="1358489" y="155742"/>
                  <a:pt x="1358489" y="148679"/>
                </a:cubicBezTo>
                <a:cubicBezTo>
                  <a:pt x="1358489" y="141251"/>
                  <a:pt x="1355750" y="135193"/>
                  <a:pt x="1350270" y="130505"/>
                </a:cubicBezTo>
                <a:cubicBezTo>
                  <a:pt x="1344790" y="125817"/>
                  <a:pt x="1337789" y="123473"/>
                  <a:pt x="1329265" y="123473"/>
                </a:cubicBezTo>
                <a:close/>
                <a:moveTo>
                  <a:pt x="4402471" y="122377"/>
                </a:moveTo>
                <a:cubicBezTo>
                  <a:pt x="4401558" y="123473"/>
                  <a:pt x="4399564" y="124462"/>
                  <a:pt x="4396489" y="125345"/>
                </a:cubicBezTo>
                <a:cubicBezTo>
                  <a:pt x="4393414" y="126228"/>
                  <a:pt x="4389883" y="126989"/>
                  <a:pt x="4385895" y="127628"/>
                </a:cubicBezTo>
                <a:cubicBezTo>
                  <a:pt x="4381907" y="128268"/>
                  <a:pt x="4378041" y="128816"/>
                  <a:pt x="4374297" y="129272"/>
                </a:cubicBezTo>
                <a:cubicBezTo>
                  <a:pt x="4370552" y="129729"/>
                  <a:pt x="4367523" y="130109"/>
                  <a:pt x="4365210" y="130414"/>
                </a:cubicBezTo>
                <a:cubicBezTo>
                  <a:pt x="4359609" y="131144"/>
                  <a:pt x="4354388" y="132316"/>
                  <a:pt x="4349547" y="133930"/>
                </a:cubicBezTo>
                <a:cubicBezTo>
                  <a:pt x="4344707" y="135543"/>
                  <a:pt x="4340810" y="137948"/>
                  <a:pt x="4337858" y="141145"/>
                </a:cubicBezTo>
                <a:cubicBezTo>
                  <a:pt x="4334905" y="144341"/>
                  <a:pt x="4333428" y="148679"/>
                  <a:pt x="4333428" y="154159"/>
                </a:cubicBezTo>
                <a:cubicBezTo>
                  <a:pt x="4333428" y="161647"/>
                  <a:pt x="4336214" y="167294"/>
                  <a:pt x="4341785" y="171100"/>
                </a:cubicBezTo>
                <a:cubicBezTo>
                  <a:pt x="4347356" y="174905"/>
                  <a:pt x="4354433" y="176808"/>
                  <a:pt x="4363018" y="176808"/>
                </a:cubicBezTo>
                <a:cubicBezTo>
                  <a:pt x="4371542" y="176808"/>
                  <a:pt x="4378742" y="175133"/>
                  <a:pt x="4384617" y="171785"/>
                </a:cubicBezTo>
                <a:cubicBezTo>
                  <a:pt x="4390492" y="168436"/>
                  <a:pt x="4394936" y="164113"/>
                  <a:pt x="4397950" y="158816"/>
                </a:cubicBezTo>
                <a:cubicBezTo>
                  <a:pt x="4400964" y="153519"/>
                  <a:pt x="4402471" y="147948"/>
                  <a:pt x="4402471" y="142104"/>
                </a:cubicBezTo>
                <a:close/>
                <a:moveTo>
                  <a:pt x="3821446" y="122377"/>
                </a:moveTo>
                <a:cubicBezTo>
                  <a:pt x="3820533" y="123473"/>
                  <a:pt x="3818539" y="124462"/>
                  <a:pt x="3815464" y="125345"/>
                </a:cubicBezTo>
                <a:cubicBezTo>
                  <a:pt x="3812389" y="126228"/>
                  <a:pt x="3808858" y="126989"/>
                  <a:pt x="3804870" y="127628"/>
                </a:cubicBezTo>
                <a:cubicBezTo>
                  <a:pt x="3800882" y="128268"/>
                  <a:pt x="3797016" y="128816"/>
                  <a:pt x="3793272" y="129272"/>
                </a:cubicBezTo>
                <a:cubicBezTo>
                  <a:pt x="3789527" y="129729"/>
                  <a:pt x="3786498" y="130109"/>
                  <a:pt x="3784185" y="130414"/>
                </a:cubicBezTo>
                <a:cubicBezTo>
                  <a:pt x="3778584" y="131144"/>
                  <a:pt x="3773363" y="132316"/>
                  <a:pt x="3768522" y="133930"/>
                </a:cubicBezTo>
                <a:cubicBezTo>
                  <a:pt x="3763682" y="135543"/>
                  <a:pt x="3759785" y="137948"/>
                  <a:pt x="3756833" y="141145"/>
                </a:cubicBezTo>
                <a:cubicBezTo>
                  <a:pt x="3753880" y="144341"/>
                  <a:pt x="3752403" y="148679"/>
                  <a:pt x="3752403" y="154159"/>
                </a:cubicBezTo>
                <a:cubicBezTo>
                  <a:pt x="3752403" y="161647"/>
                  <a:pt x="3755189" y="167294"/>
                  <a:pt x="3760760" y="171100"/>
                </a:cubicBezTo>
                <a:cubicBezTo>
                  <a:pt x="3766331" y="174905"/>
                  <a:pt x="3773408" y="176808"/>
                  <a:pt x="3781993" y="176808"/>
                </a:cubicBezTo>
                <a:cubicBezTo>
                  <a:pt x="3790517" y="176808"/>
                  <a:pt x="3797716" y="175133"/>
                  <a:pt x="3803592" y="171785"/>
                </a:cubicBezTo>
                <a:cubicBezTo>
                  <a:pt x="3809467" y="168436"/>
                  <a:pt x="3813911" y="164113"/>
                  <a:pt x="3816925" y="158816"/>
                </a:cubicBezTo>
                <a:cubicBezTo>
                  <a:pt x="3819939" y="153519"/>
                  <a:pt x="3821446" y="147948"/>
                  <a:pt x="3821446" y="142104"/>
                </a:cubicBezTo>
                <a:close/>
                <a:moveTo>
                  <a:pt x="3936193" y="76349"/>
                </a:moveTo>
                <a:cubicBezTo>
                  <a:pt x="3929921" y="76349"/>
                  <a:pt x="3924290" y="77414"/>
                  <a:pt x="3919297" y="79545"/>
                </a:cubicBezTo>
                <a:cubicBezTo>
                  <a:pt x="3914304" y="81676"/>
                  <a:pt x="3910043" y="84812"/>
                  <a:pt x="3906511" y="88952"/>
                </a:cubicBezTo>
                <a:cubicBezTo>
                  <a:pt x="3902980" y="93092"/>
                  <a:pt x="3900255" y="98145"/>
                  <a:pt x="3898338" y="104112"/>
                </a:cubicBezTo>
                <a:cubicBezTo>
                  <a:pt x="3896420" y="110078"/>
                  <a:pt x="3895400" y="116898"/>
                  <a:pt x="3895278" y="124569"/>
                </a:cubicBezTo>
                <a:cubicBezTo>
                  <a:pt x="3895278" y="140277"/>
                  <a:pt x="3898962" y="152850"/>
                  <a:pt x="3906329" y="162287"/>
                </a:cubicBezTo>
                <a:cubicBezTo>
                  <a:pt x="3913696" y="171724"/>
                  <a:pt x="3923772" y="176442"/>
                  <a:pt x="3936558" y="176442"/>
                </a:cubicBezTo>
                <a:cubicBezTo>
                  <a:pt x="3945021" y="176442"/>
                  <a:pt x="3952312" y="174311"/>
                  <a:pt x="3958430" y="170049"/>
                </a:cubicBezTo>
                <a:cubicBezTo>
                  <a:pt x="3964549" y="165788"/>
                  <a:pt x="3969253" y="159775"/>
                  <a:pt x="3972540" y="152013"/>
                </a:cubicBezTo>
                <a:cubicBezTo>
                  <a:pt x="3975828" y="144250"/>
                  <a:pt x="3977472" y="135102"/>
                  <a:pt x="3977472" y="124569"/>
                </a:cubicBezTo>
                <a:cubicBezTo>
                  <a:pt x="3977472" y="114340"/>
                  <a:pt x="3975813" y="105634"/>
                  <a:pt x="3972495" y="98450"/>
                </a:cubicBezTo>
                <a:cubicBezTo>
                  <a:pt x="3969177" y="91265"/>
                  <a:pt x="3964443" y="85786"/>
                  <a:pt x="3958294" y="82011"/>
                </a:cubicBezTo>
                <a:cubicBezTo>
                  <a:pt x="3952144" y="78236"/>
                  <a:pt x="3944777" y="76349"/>
                  <a:pt x="3936193" y="76349"/>
                </a:cubicBezTo>
                <a:close/>
                <a:moveTo>
                  <a:pt x="4517948" y="70138"/>
                </a:moveTo>
                <a:cubicBezTo>
                  <a:pt x="4509363" y="70138"/>
                  <a:pt x="4501951" y="72254"/>
                  <a:pt x="4495710" y="76486"/>
                </a:cubicBezTo>
                <a:cubicBezTo>
                  <a:pt x="4489470" y="80717"/>
                  <a:pt x="4484675" y="86212"/>
                  <a:pt x="4481326" y="92970"/>
                </a:cubicBezTo>
                <a:lnTo>
                  <a:pt x="4477063" y="111418"/>
                </a:lnTo>
                <a:lnTo>
                  <a:pt x="4556305" y="111418"/>
                </a:lnTo>
                <a:cubicBezTo>
                  <a:pt x="4556305" y="103503"/>
                  <a:pt x="4554737" y="96440"/>
                  <a:pt x="4551602" y="90230"/>
                </a:cubicBezTo>
                <a:cubicBezTo>
                  <a:pt x="4548467" y="84020"/>
                  <a:pt x="4544022" y="79119"/>
                  <a:pt x="4538268" y="75527"/>
                </a:cubicBezTo>
                <a:cubicBezTo>
                  <a:pt x="4532515" y="71935"/>
                  <a:pt x="4525741" y="70138"/>
                  <a:pt x="4517948" y="70138"/>
                </a:cubicBezTo>
                <a:close/>
                <a:moveTo>
                  <a:pt x="4089688" y="70138"/>
                </a:moveTo>
                <a:cubicBezTo>
                  <a:pt x="4080069" y="70138"/>
                  <a:pt x="4072153" y="72635"/>
                  <a:pt x="4065943" y="77627"/>
                </a:cubicBezTo>
                <a:cubicBezTo>
                  <a:pt x="4059733" y="82620"/>
                  <a:pt x="4055136" y="89165"/>
                  <a:pt x="4052153" y="97262"/>
                </a:cubicBezTo>
                <a:cubicBezTo>
                  <a:pt x="4049170" y="105360"/>
                  <a:pt x="4047678" y="114097"/>
                  <a:pt x="4047678" y="123473"/>
                </a:cubicBezTo>
                <a:cubicBezTo>
                  <a:pt x="4047678" y="132849"/>
                  <a:pt x="4049170" y="141556"/>
                  <a:pt x="4052153" y="149592"/>
                </a:cubicBezTo>
                <a:cubicBezTo>
                  <a:pt x="4055136" y="157629"/>
                  <a:pt x="4059733" y="164113"/>
                  <a:pt x="4065943" y="169045"/>
                </a:cubicBezTo>
                <a:cubicBezTo>
                  <a:pt x="4072153" y="173976"/>
                  <a:pt x="4080069" y="176442"/>
                  <a:pt x="4089688" y="176442"/>
                </a:cubicBezTo>
                <a:cubicBezTo>
                  <a:pt x="4099308" y="176442"/>
                  <a:pt x="4107223" y="173976"/>
                  <a:pt x="4113433" y="169045"/>
                </a:cubicBezTo>
                <a:cubicBezTo>
                  <a:pt x="4119643" y="164113"/>
                  <a:pt x="4124240" y="157629"/>
                  <a:pt x="4127223" y="149592"/>
                </a:cubicBezTo>
                <a:cubicBezTo>
                  <a:pt x="4130207" y="141556"/>
                  <a:pt x="4131698" y="132849"/>
                  <a:pt x="4131698" y="123473"/>
                </a:cubicBezTo>
                <a:cubicBezTo>
                  <a:pt x="4131698" y="114097"/>
                  <a:pt x="4130207" y="105360"/>
                  <a:pt x="4127223" y="97262"/>
                </a:cubicBezTo>
                <a:cubicBezTo>
                  <a:pt x="4124240" y="89165"/>
                  <a:pt x="4119643" y="82620"/>
                  <a:pt x="4113433" y="77627"/>
                </a:cubicBezTo>
                <a:cubicBezTo>
                  <a:pt x="4107223" y="72635"/>
                  <a:pt x="4099308" y="70138"/>
                  <a:pt x="4089688" y="70138"/>
                </a:cubicBezTo>
                <a:close/>
                <a:moveTo>
                  <a:pt x="3646397" y="70138"/>
                </a:moveTo>
                <a:cubicBezTo>
                  <a:pt x="3637629" y="70138"/>
                  <a:pt x="3630263" y="72345"/>
                  <a:pt x="3624296" y="76760"/>
                </a:cubicBezTo>
                <a:cubicBezTo>
                  <a:pt x="3618329" y="81174"/>
                  <a:pt x="3613824" y="87323"/>
                  <a:pt x="3610780" y="95208"/>
                </a:cubicBezTo>
                <a:cubicBezTo>
                  <a:pt x="3607736" y="103092"/>
                  <a:pt x="3606213" y="112270"/>
                  <a:pt x="3606213" y="122742"/>
                </a:cubicBezTo>
                <a:cubicBezTo>
                  <a:pt x="3606213" y="133336"/>
                  <a:pt x="3607766" y="142667"/>
                  <a:pt x="3610871" y="150734"/>
                </a:cubicBezTo>
                <a:cubicBezTo>
                  <a:pt x="3613976" y="158801"/>
                  <a:pt x="3618512" y="165103"/>
                  <a:pt x="3624478" y="169638"/>
                </a:cubicBezTo>
                <a:cubicBezTo>
                  <a:pt x="3630445" y="174174"/>
                  <a:pt x="3637751" y="176442"/>
                  <a:pt x="3646397" y="176442"/>
                </a:cubicBezTo>
                <a:cubicBezTo>
                  <a:pt x="3655408" y="176442"/>
                  <a:pt x="3662942" y="174053"/>
                  <a:pt x="3669000" y="169273"/>
                </a:cubicBezTo>
                <a:cubicBezTo>
                  <a:pt x="3675058" y="164494"/>
                  <a:pt x="3679625" y="158040"/>
                  <a:pt x="3682699" y="149912"/>
                </a:cubicBezTo>
                <a:cubicBezTo>
                  <a:pt x="3685774" y="141784"/>
                  <a:pt x="3687311" y="132727"/>
                  <a:pt x="3687311" y="122742"/>
                </a:cubicBezTo>
                <a:cubicBezTo>
                  <a:pt x="3687311" y="112879"/>
                  <a:pt x="3685804" y="103975"/>
                  <a:pt x="3682790" y="96029"/>
                </a:cubicBezTo>
                <a:cubicBezTo>
                  <a:pt x="3679776" y="88084"/>
                  <a:pt x="3675241" y="81783"/>
                  <a:pt x="3669183" y="77125"/>
                </a:cubicBezTo>
                <a:cubicBezTo>
                  <a:pt x="3663125" y="72467"/>
                  <a:pt x="3655529" y="70138"/>
                  <a:pt x="3646397" y="70138"/>
                </a:cubicBezTo>
                <a:close/>
                <a:moveTo>
                  <a:pt x="2436722" y="70138"/>
                </a:moveTo>
                <a:cubicBezTo>
                  <a:pt x="2427955" y="70138"/>
                  <a:pt x="2420588" y="72345"/>
                  <a:pt x="2414621" y="76760"/>
                </a:cubicBezTo>
                <a:cubicBezTo>
                  <a:pt x="2408654" y="81174"/>
                  <a:pt x="2404149" y="87323"/>
                  <a:pt x="2401105" y="95208"/>
                </a:cubicBezTo>
                <a:cubicBezTo>
                  <a:pt x="2398061" y="103092"/>
                  <a:pt x="2396539" y="112270"/>
                  <a:pt x="2396539" y="122742"/>
                </a:cubicBezTo>
                <a:cubicBezTo>
                  <a:pt x="2396539" y="133336"/>
                  <a:pt x="2398091" y="142667"/>
                  <a:pt x="2401196" y="150734"/>
                </a:cubicBezTo>
                <a:cubicBezTo>
                  <a:pt x="2404301" y="158801"/>
                  <a:pt x="2408837" y="165103"/>
                  <a:pt x="2414804" y="169638"/>
                </a:cubicBezTo>
                <a:cubicBezTo>
                  <a:pt x="2420770" y="174174"/>
                  <a:pt x="2428076" y="176442"/>
                  <a:pt x="2436722" y="176442"/>
                </a:cubicBezTo>
                <a:cubicBezTo>
                  <a:pt x="2445733" y="176442"/>
                  <a:pt x="2453267" y="174053"/>
                  <a:pt x="2459325" y="169273"/>
                </a:cubicBezTo>
                <a:cubicBezTo>
                  <a:pt x="2465383" y="164494"/>
                  <a:pt x="2469949" y="158040"/>
                  <a:pt x="2473024" y="149912"/>
                </a:cubicBezTo>
                <a:cubicBezTo>
                  <a:pt x="2476099" y="141784"/>
                  <a:pt x="2477636" y="132727"/>
                  <a:pt x="2477636" y="122742"/>
                </a:cubicBezTo>
                <a:cubicBezTo>
                  <a:pt x="2477636" y="112879"/>
                  <a:pt x="2476129" y="103975"/>
                  <a:pt x="2473116" y="96029"/>
                </a:cubicBezTo>
                <a:cubicBezTo>
                  <a:pt x="2470102" y="88084"/>
                  <a:pt x="2465566" y="81783"/>
                  <a:pt x="2459508" y="77125"/>
                </a:cubicBezTo>
                <a:cubicBezTo>
                  <a:pt x="2453450" y="72467"/>
                  <a:pt x="2445855" y="70138"/>
                  <a:pt x="2436722" y="70138"/>
                </a:cubicBezTo>
                <a:close/>
                <a:moveTo>
                  <a:pt x="2279938" y="70138"/>
                </a:moveTo>
                <a:cubicBezTo>
                  <a:pt x="2270319" y="70138"/>
                  <a:pt x="2262404" y="72635"/>
                  <a:pt x="2256193" y="77627"/>
                </a:cubicBezTo>
                <a:cubicBezTo>
                  <a:pt x="2249983" y="82620"/>
                  <a:pt x="2245387" y="89165"/>
                  <a:pt x="2242403" y="97262"/>
                </a:cubicBezTo>
                <a:cubicBezTo>
                  <a:pt x="2239420" y="105360"/>
                  <a:pt x="2237928" y="114097"/>
                  <a:pt x="2237928" y="123473"/>
                </a:cubicBezTo>
                <a:cubicBezTo>
                  <a:pt x="2237928" y="132849"/>
                  <a:pt x="2239420" y="141556"/>
                  <a:pt x="2242403" y="149592"/>
                </a:cubicBezTo>
                <a:cubicBezTo>
                  <a:pt x="2245387" y="157629"/>
                  <a:pt x="2249983" y="164113"/>
                  <a:pt x="2256193" y="169045"/>
                </a:cubicBezTo>
                <a:cubicBezTo>
                  <a:pt x="2262404" y="173976"/>
                  <a:pt x="2270319" y="176442"/>
                  <a:pt x="2279938" y="176442"/>
                </a:cubicBezTo>
                <a:cubicBezTo>
                  <a:pt x="2289558" y="176442"/>
                  <a:pt x="2297473" y="173976"/>
                  <a:pt x="2303683" y="169045"/>
                </a:cubicBezTo>
                <a:cubicBezTo>
                  <a:pt x="2309893" y="164113"/>
                  <a:pt x="2314490" y="157629"/>
                  <a:pt x="2317474" y="149592"/>
                </a:cubicBezTo>
                <a:cubicBezTo>
                  <a:pt x="2320457" y="141556"/>
                  <a:pt x="2321948" y="132849"/>
                  <a:pt x="2321948" y="123473"/>
                </a:cubicBezTo>
                <a:cubicBezTo>
                  <a:pt x="2321948" y="114097"/>
                  <a:pt x="2320457" y="105360"/>
                  <a:pt x="2317474" y="97262"/>
                </a:cubicBezTo>
                <a:cubicBezTo>
                  <a:pt x="2314490" y="89165"/>
                  <a:pt x="2309893" y="82620"/>
                  <a:pt x="2303683" y="77627"/>
                </a:cubicBezTo>
                <a:cubicBezTo>
                  <a:pt x="2297473" y="72635"/>
                  <a:pt x="2289558" y="70138"/>
                  <a:pt x="2279938" y="70138"/>
                </a:cubicBezTo>
                <a:close/>
                <a:moveTo>
                  <a:pt x="1994188" y="70138"/>
                </a:moveTo>
                <a:cubicBezTo>
                  <a:pt x="1984569" y="70138"/>
                  <a:pt x="1976654" y="72635"/>
                  <a:pt x="1970444" y="77627"/>
                </a:cubicBezTo>
                <a:cubicBezTo>
                  <a:pt x="1964233" y="82620"/>
                  <a:pt x="1959636" y="89165"/>
                  <a:pt x="1956653" y="97262"/>
                </a:cubicBezTo>
                <a:cubicBezTo>
                  <a:pt x="1953670" y="105360"/>
                  <a:pt x="1952178" y="114097"/>
                  <a:pt x="1952178" y="123473"/>
                </a:cubicBezTo>
                <a:cubicBezTo>
                  <a:pt x="1952178" y="132849"/>
                  <a:pt x="1953670" y="141556"/>
                  <a:pt x="1956653" y="149592"/>
                </a:cubicBezTo>
                <a:cubicBezTo>
                  <a:pt x="1959636" y="157629"/>
                  <a:pt x="1964233" y="164113"/>
                  <a:pt x="1970444" y="169045"/>
                </a:cubicBezTo>
                <a:cubicBezTo>
                  <a:pt x="1976654" y="173976"/>
                  <a:pt x="1984569" y="176442"/>
                  <a:pt x="1994188" y="176442"/>
                </a:cubicBezTo>
                <a:cubicBezTo>
                  <a:pt x="2003808" y="176442"/>
                  <a:pt x="2011723" y="173976"/>
                  <a:pt x="2017933" y="169045"/>
                </a:cubicBezTo>
                <a:cubicBezTo>
                  <a:pt x="2024143" y="164113"/>
                  <a:pt x="2028740" y="157629"/>
                  <a:pt x="2031723" y="149592"/>
                </a:cubicBezTo>
                <a:cubicBezTo>
                  <a:pt x="2034707" y="141556"/>
                  <a:pt x="2036199" y="132849"/>
                  <a:pt x="2036199" y="123473"/>
                </a:cubicBezTo>
                <a:cubicBezTo>
                  <a:pt x="2036199" y="114097"/>
                  <a:pt x="2034707" y="105360"/>
                  <a:pt x="2031723" y="97262"/>
                </a:cubicBezTo>
                <a:cubicBezTo>
                  <a:pt x="2028740" y="89165"/>
                  <a:pt x="2024143" y="82620"/>
                  <a:pt x="2017933" y="77627"/>
                </a:cubicBezTo>
                <a:cubicBezTo>
                  <a:pt x="2011723" y="72635"/>
                  <a:pt x="2003808" y="70138"/>
                  <a:pt x="1994188" y="70138"/>
                </a:cubicBezTo>
                <a:close/>
                <a:moveTo>
                  <a:pt x="888923" y="70138"/>
                </a:moveTo>
                <a:cubicBezTo>
                  <a:pt x="880338" y="70138"/>
                  <a:pt x="872926" y="72254"/>
                  <a:pt x="866685" y="76486"/>
                </a:cubicBezTo>
                <a:cubicBezTo>
                  <a:pt x="860444" y="80717"/>
                  <a:pt x="855650" y="86212"/>
                  <a:pt x="852301" y="92970"/>
                </a:cubicBezTo>
                <a:lnTo>
                  <a:pt x="848038" y="111418"/>
                </a:lnTo>
                <a:lnTo>
                  <a:pt x="927280" y="111418"/>
                </a:lnTo>
                <a:cubicBezTo>
                  <a:pt x="927280" y="103503"/>
                  <a:pt x="925712" y="96440"/>
                  <a:pt x="922577" y="90230"/>
                </a:cubicBezTo>
                <a:cubicBezTo>
                  <a:pt x="919441" y="84020"/>
                  <a:pt x="914997" y="79119"/>
                  <a:pt x="909243" y="75527"/>
                </a:cubicBezTo>
                <a:cubicBezTo>
                  <a:pt x="903490" y="71935"/>
                  <a:pt x="896716" y="70138"/>
                  <a:pt x="888923" y="70138"/>
                </a:cubicBezTo>
                <a:close/>
                <a:moveTo>
                  <a:pt x="260638" y="70138"/>
                </a:moveTo>
                <a:cubicBezTo>
                  <a:pt x="251019" y="70138"/>
                  <a:pt x="243104" y="72635"/>
                  <a:pt x="236893" y="77627"/>
                </a:cubicBezTo>
                <a:cubicBezTo>
                  <a:pt x="230683" y="82620"/>
                  <a:pt x="226087" y="89165"/>
                  <a:pt x="223103" y="97262"/>
                </a:cubicBezTo>
                <a:cubicBezTo>
                  <a:pt x="220120" y="105360"/>
                  <a:pt x="218628" y="114097"/>
                  <a:pt x="218628" y="123473"/>
                </a:cubicBezTo>
                <a:cubicBezTo>
                  <a:pt x="218628" y="132849"/>
                  <a:pt x="220120" y="141556"/>
                  <a:pt x="223103" y="149592"/>
                </a:cubicBezTo>
                <a:cubicBezTo>
                  <a:pt x="226087" y="157629"/>
                  <a:pt x="230683" y="164113"/>
                  <a:pt x="236893" y="169045"/>
                </a:cubicBezTo>
                <a:cubicBezTo>
                  <a:pt x="243104" y="173976"/>
                  <a:pt x="251019" y="176442"/>
                  <a:pt x="260638" y="176442"/>
                </a:cubicBezTo>
                <a:cubicBezTo>
                  <a:pt x="270258" y="176442"/>
                  <a:pt x="278173" y="173976"/>
                  <a:pt x="284383" y="169045"/>
                </a:cubicBezTo>
                <a:cubicBezTo>
                  <a:pt x="290593" y="164113"/>
                  <a:pt x="295190" y="157629"/>
                  <a:pt x="298173" y="149592"/>
                </a:cubicBezTo>
                <a:cubicBezTo>
                  <a:pt x="301157" y="141556"/>
                  <a:pt x="302649" y="132849"/>
                  <a:pt x="302649" y="123473"/>
                </a:cubicBezTo>
                <a:cubicBezTo>
                  <a:pt x="302649" y="114097"/>
                  <a:pt x="301157" y="105360"/>
                  <a:pt x="298173" y="97262"/>
                </a:cubicBezTo>
                <a:cubicBezTo>
                  <a:pt x="295190" y="89165"/>
                  <a:pt x="290593" y="82620"/>
                  <a:pt x="284383" y="77627"/>
                </a:cubicBezTo>
                <a:cubicBezTo>
                  <a:pt x="278173" y="72635"/>
                  <a:pt x="270258" y="70138"/>
                  <a:pt x="260638" y="70138"/>
                </a:cubicBezTo>
                <a:close/>
                <a:moveTo>
                  <a:pt x="4819933" y="57353"/>
                </a:moveTo>
                <a:cubicBezTo>
                  <a:pt x="4824439" y="57353"/>
                  <a:pt x="4828305" y="58966"/>
                  <a:pt x="4831532" y="62193"/>
                </a:cubicBezTo>
                <a:cubicBezTo>
                  <a:pt x="4834759" y="65420"/>
                  <a:pt x="4836373" y="69286"/>
                  <a:pt x="4836373" y="73791"/>
                </a:cubicBezTo>
                <a:cubicBezTo>
                  <a:pt x="4836373" y="76775"/>
                  <a:pt x="4835627" y="79515"/>
                  <a:pt x="4834135" y="82011"/>
                </a:cubicBezTo>
                <a:cubicBezTo>
                  <a:pt x="4832643" y="84507"/>
                  <a:pt x="4830664" y="86501"/>
                  <a:pt x="4828199" y="87993"/>
                </a:cubicBezTo>
                <a:cubicBezTo>
                  <a:pt x="4825733" y="89484"/>
                  <a:pt x="4822978" y="90230"/>
                  <a:pt x="4819933" y="90230"/>
                </a:cubicBezTo>
                <a:cubicBezTo>
                  <a:pt x="4815429" y="90230"/>
                  <a:pt x="4811562" y="88617"/>
                  <a:pt x="4808335" y="85390"/>
                </a:cubicBezTo>
                <a:cubicBezTo>
                  <a:pt x="4805108" y="82163"/>
                  <a:pt x="4803495" y="78297"/>
                  <a:pt x="4803495" y="73791"/>
                </a:cubicBezTo>
                <a:cubicBezTo>
                  <a:pt x="4803495" y="69286"/>
                  <a:pt x="4805108" y="65420"/>
                  <a:pt x="4808335" y="62193"/>
                </a:cubicBezTo>
                <a:cubicBezTo>
                  <a:pt x="4811562" y="58966"/>
                  <a:pt x="4815429" y="57353"/>
                  <a:pt x="4819933" y="57353"/>
                </a:cubicBezTo>
                <a:close/>
                <a:moveTo>
                  <a:pt x="4613726" y="52604"/>
                </a:moveTo>
                <a:lnTo>
                  <a:pt x="4622128" y="52604"/>
                </a:lnTo>
                <a:lnTo>
                  <a:pt x="4635279" y="52604"/>
                </a:lnTo>
                <a:lnTo>
                  <a:pt x="4642219" y="52604"/>
                </a:lnTo>
                <a:lnTo>
                  <a:pt x="4690440" y="163657"/>
                </a:lnTo>
                <a:lnTo>
                  <a:pt x="4739391" y="52604"/>
                </a:lnTo>
                <a:lnTo>
                  <a:pt x="4745601" y="52604"/>
                </a:lnTo>
                <a:lnTo>
                  <a:pt x="4759848" y="52604"/>
                </a:lnTo>
                <a:lnTo>
                  <a:pt x="4767154" y="52604"/>
                </a:lnTo>
                <a:lnTo>
                  <a:pt x="4767154" y="192881"/>
                </a:lnTo>
                <a:lnTo>
                  <a:pt x="4745601" y="192881"/>
                </a:lnTo>
                <a:lnTo>
                  <a:pt x="4745601" y="85561"/>
                </a:lnTo>
                <a:lnTo>
                  <a:pt x="4699207" y="192881"/>
                </a:lnTo>
                <a:lnTo>
                  <a:pt x="4681672" y="192881"/>
                </a:lnTo>
                <a:lnTo>
                  <a:pt x="4635279" y="83586"/>
                </a:lnTo>
                <a:lnTo>
                  <a:pt x="4635279" y="192881"/>
                </a:lnTo>
                <a:lnTo>
                  <a:pt x="4613726" y="192881"/>
                </a:lnTo>
                <a:close/>
                <a:moveTo>
                  <a:pt x="4177064" y="52604"/>
                </a:moveTo>
                <a:lnTo>
                  <a:pt x="4291039" y="52604"/>
                </a:lnTo>
                <a:lnTo>
                  <a:pt x="4291039" y="72696"/>
                </a:lnTo>
                <a:lnTo>
                  <a:pt x="4245011" y="72696"/>
                </a:lnTo>
                <a:lnTo>
                  <a:pt x="4245011" y="192881"/>
                </a:lnTo>
                <a:lnTo>
                  <a:pt x="4223458" y="192881"/>
                </a:lnTo>
                <a:lnTo>
                  <a:pt x="4223458" y="72696"/>
                </a:lnTo>
                <a:lnTo>
                  <a:pt x="4177064" y="72696"/>
                </a:lnTo>
                <a:close/>
                <a:moveTo>
                  <a:pt x="3450201" y="52604"/>
                </a:moveTo>
                <a:lnTo>
                  <a:pt x="3471754" y="52604"/>
                </a:lnTo>
                <a:lnTo>
                  <a:pt x="3471754" y="192881"/>
                </a:lnTo>
                <a:lnTo>
                  <a:pt x="3450201" y="192881"/>
                </a:lnTo>
                <a:close/>
                <a:moveTo>
                  <a:pt x="3318326" y="52604"/>
                </a:moveTo>
                <a:lnTo>
                  <a:pt x="3339879" y="52604"/>
                </a:lnTo>
                <a:lnTo>
                  <a:pt x="3339879" y="103381"/>
                </a:lnTo>
                <a:lnTo>
                  <a:pt x="3377140" y="103381"/>
                </a:lnTo>
                <a:cubicBezTo>
                  <a:pt x="3393579" y="103381"/>
                  <a:pt x="3406151" y="107552"/>
                  <a:pt x="3414858" y="115893"/>
                </a:cubicBezTo>
                <a:cubicBezTo>
                  <a:pt x="3423564" y="124234"/>
                  <a:pt x="3427917" y="134797"/>
                  <a:pt x="3427917" y="147583"/>
                </a:cubicBezTo>
                <a:cubicBezTo>
                  <a:pt x="3427917" y="155985"/>
                  <a:pt x="3425969" y="163611"/>
                  <a:pt x="3422072" y="170460"/>
                </a:cubicBezTo>
                <a:cubicBezTo>
                  <a:pt x="3418176" y="177310"/>
                  <a:pt x="3412453" y="182759"/>
                  <a:pt x="3404903" y="186808"/>
                </a:cubicBezTo>
                <a:cubicBezTo>
                  <a:pt x="3397353" y="190857"/>
                  <a:pt x="3388099" y="192881"/>
                  <a:pt x="3377140" y="192881"/>
                </a:cubicBezTo>
                <a:lnTo>
                  <a:pt x="3318326" y="192881"/>
                </a:lnTo>
                <a:close/>
                <a:moveTo>
                  <a:pt x="3127826" y="52604"/>
                </a:moveTo>
                <a:lnTo>
                  <a:pt x="3136228" y="52604"/>
                </a:lnTo>
                <a:lnTo>
                  <a:pt x="3149379" y="52604"/>
                </a:lnTo>
                <a:lnTo>
                  <a:pt x="3156320" y="52604"/>
                </a:lnTo>
                <a:lnTo>
                  <a:pt x="3204540" y="163657"/>
                </a:lnTo>
                <a:lnTo>
                  <a:pt x="3253491" y="52604"/>
                </a:lnTo>
                <a:lnTo>
                  <a:pt x="3259701" y="52604"/>
                </a:lnTo>
                <a:lnTo>
                  <a:pt x="3273948" y="52604"/>
                </a:lnTo>
                <a:lnTo>
                  <a:pt x="3281254" y="52604"/>
                </a:lnTo>
                <a:lnTo>
                  <a:pt x="3281254" y="192881"/>
                </a:lnTo>
                <a:lnTo>
                  <a:pt x="3259701" y="192881"/>
                </a:lnTo>
                <a:lnTo>
                  <a:pt x="3259701" y="85561"/>
                </a:lnTo>
                <a:lnTo>
                  <a:pt x="3213307" y="192881"/>
                </a:lnTo>
                <a:lnTo>
                  <a:pt x="3195773" y="192881"/>
                </a:lnTo>
                <a:lnTo>
                  <a:pt x="3149379" y="83585"/>
                </a:lnTo>
                <a:lnTo>
                  <a:pt x="3149379" y="192881"/>
                </a:lnTo>
                <a:lnTo>
                  <a:pt x="3127826" y="192881"/>
                </a:lnTo>
                <a:close/>
                <a:moveTo>
                  <a:pt x="2908751" y="52604"/>
                </a:moveTo>
                <a:lnTo>
                  <a:pt x="2930304" y="52604"/>
                </a:lnTo>
                <a:lnTo>
                  <a:pt x="2930304" y="161099"/>
                </a:lnTo>
                <a:lnTo>
                  <a:pt x="2997885" y="52604"/>
                </a:lnTo>
                <a:lnTo>
                  <a:pt x="3022726" y="52604"/>
                </a:lnTo>
                <a:lnTo>
                  <a:pt x="3022726" y="192881"/>
                </a:lnTo>
                <a:lnTo>
                  <a:pt x="3001173" y="192881"/>
                </a:lnTo>
                <a:lnTo>
                  <a:pt x="3001173" y="84385"/>
                </a:lnTo>
                <a:lnTo>
                  <a:pt x="2933957" y="192881"/>
                </a:lnTo>
                <a:lnTo>
                  <a:pt x="2908751" y="192881"/>
                </a:lnTo>
                <a:close/>
                <a:moveTo>
                  <a:pt x="2718251" y="52604"/>
                </a:moveTo>
                <a:lnTo>
                  <a:pt x="2726653" y="52604"/>
                </a:lnTo>
                <a:lnTo>
                  <a:pt x="2739804" y="52604"/>
                </a:lnTo>
                <a:lnTo>
                  <a:pt x="2746744" y="52604"/>
                </a:lnTo>
                <a:lnTo>
                  <a:pt x="2794965" y="163657"/>
                </a:lnTo>
                <a:lnTo>
                  <a:pt x="2843916" y="52604"/>
                </a:lnTo>
                <a:lnTo>
                  <a:pt x="2850126" y="52604"/>
                </a:lnTo>
                <a:lnTo>
                  <a:pt x="2864373" y="52604"/>
                </a:lnTo>
                <a:lnTo>
                  <a:pt x="2871679" y="52604"/>
                </a:lnTo>
                <a:lnTo>
                  <a:pt x="2871679" y="192881"/>
                </a:lnTo>
                <a:lnTo>
                  <a:pt x="2850126" y="192881"/>
                </a:lnTo>
                <a:lnTo>
                  <a:pt x="2850126" y="85560"/>
                </a:lnTo>
                <a:lnTo>
                  <a:pt x="2803732" y="192881"/>
                </a:lnTo>
                <a:lnTo>
                  <a:pt x="2786198" y="192881"/>
                </a:lnTo>
                <a:lnTo>
                  <a:pt x="2739804" y="83585"/>
                </a:lnTo>
                <a:lnTo>
                  <a:pt x="2739804" y="192881"/>
                </a:lnTo>
                <a:lnTo>
                  <a:pt x="2718251" y="192881"/>
                </a:lnTo>
                <a:close/>
                <a:moveTo>
                  <a:pt x="2659626" y="52604"/>
                </a:moveTo>
                <a:lnTo>
                  <a:pt x="2681179" y="52604"/>
                </a:lnTo>
                <a:lnTo>
                  <a:pt x="2681179" y="192881"/>
                </a:lnTo>
                <a:lnTo>
                  <a:pt x="2659626" y="192881"/>
                </a:lnTo>
                <a:close/>
                <a:moveTo>
                  <a:pt x="2527751" y="52604"/>
                </a:moveTo>
                <a:lnTo>
                  <a:pt x="2549304" y="52604"/>
                </a:lnTo>
                <a:lnTo>
                  <a:pt x="2549304" y="103381"/>
                </a:lnTo>
                <a:lnTo>
                  <a:pt x="2586565" y="103381"/>
                </a:lnTo>
                <a:cubicBezTo>
                  <a:pt x="2603004" y="103381"/>
                  <a:pt x="2615576" y="107552"/>
                  <a:pt x="2624283" y="115893"/>
                </a:cubicBezTo>
                <a:cubicBezTo>
                  <a:pt x="2632989" y="124234"/>
                  <a:pt x="2637342" y="134797"/>
                  <a:pt x="2637342" y="147583"/>
                </a:cubicBezTo>
                <a:cubicBezTo>
                  <a:pt x="2637342" y="155985"/>
                  <a:pt x="2635394" y="163611"/>
                  <a:pt x="2631497" y="170460"/>
                </a:cubicBezTo>
                <a:cubicBezTo>
                  <a:pt x="2627601" y="177310"/>
                  <a:pt x="2621878" y="182759"/>
                  <a:pt x="2614328" y="186808"/>
                </a:cubicBezTo>
                <a:cubicBezTo>
                  <a:pt x="2606779" y="190857"/>
                  <a:pt x="2597524" y="192881"/>
                  <a:pt x="2586565" y="192881"/>
                </a:cubicBezTo>
                <a:lnTo>
                  <a:pt x="2527751" y="192881"/>
                </a:lnTo>
                <a:close/>
                <a:moveTo>
                  <a:pt x="2081564" y="52604"/>
                </a:moveTo>
                <a:lnTo>
                  <a:pt x="2195539" y="52604"/>
                </a:lnTo>
                <a:lnTo>
                  <a:pt x="2195539" y="72696"/>
                </a:lnTo>
                <a:lnTo>
                  <a:pt x="2149511" y="72696"/>
                </a:lnTo>
                <a:lnTo>
                  <a:pt x="2149511" y="192881"/>
                </a:lnTo>
                <a:lnTo>
                  <a:pt x="2127958" y="192881"/>
                </a:lnTo>
                <a:lnTo>
                  <a:pt x="2127958" y="72696"/>
                </a:lnTo>
                <a:lnTo>
                  <a:pt x="2081564" y="72696"/>
                </a:lnTo>
                <a:close/>
                <a:moveTo>
                  <a:pt x="1794326" y="52604"/>
                </a:moveTo>
                <a:lnTo>
                  <a:pt x="1815879" y="52604"/>
                </a:lnTo>
                <a:lnTo>
                  <a:pt x="1815879" y="113610"/>
                </a:lnTo>
                <a:lnTo>
                  <a:pt x="1830126" y="113610"/>
                </a:lnTo>
                <a:lnTo>
                  <a:pt x="1880538" y="52604"/>
                </a:lnTo>
                <a:lnTo>
                  <a:pt x="1908301" y="52604"/>
                </a:lnTo>
                <a:lnTo>
                  <a:pt x="1851679" y="120185"/>
                </a:lnTo>
                <a:lnTo>
                  <a:pt x="1909032" y="192881"/>
                </a:lnTo>
                <a:lnTo>
                  <a:pt x="1881269" y="192881"/>
                </a:lnTo>
                <a:lnTo>
                  <a:pt x="1835240" y="133702"/>
                </a:lnTo>
                <a:lnTo>
                  <a:pt x="1815879" y="133702"/>
                </a:lnTo>
                <a:lnTo>
                  <a:pt x="1815879" y="192881"/>
                </a:lnTo>
                <a:lnTo>
                  <a:pt x="1794326" y="192881"/>
                </a:lnTo>
                <a:close/>
                <a:moveTo>
                  <a:pt x="1402326" y="52604"/>
                </a:moveTo>
                <a:lnTo>
                  <a:pt x="1423879" y="52604"/>
                </a:lnTo>
                <a:lnTo>
                  <a:pt x="1423879" y="192881"/>
                </a:lnTo>
                <a:lnTo>
                  <a:pt x="1402326" y="192881"/>
                </a:lnTo>
                <a:close/>
                <a:moveTo>
                  <a:pt x="1270451" y="52604"/>
                </a:moveTo>
                <a:lnTo>
                  <a:pt x="1292004" y="52604"/>
                </a:lnTo>
                <a:lnTo>
                  <a:pt x="1292004" y="103381"/>
                </a:lnTo>
                <a:lnTo>
                  <a:pt x="1329265" y="103381"/>
                </a:lnTo>
                <a:cubicBezTo>
                  <a:pt x="1345704" y="103381"/>
                  <a:pt x="1358276" y="107552"/>
                  <a:pt x="1366983" y="115893"/>
                </a:cubicBezTo>
                <a:cubicBezTo>
                  <a:pt x="1375689" y="124234"/>
                  <a:pt x="1380042" y="134797"/>
                  <a:pt x="1380042" y="147583"/>
                </a:cubicBezTo>
                <a:cubicBezTo>
                  <a:pt x="1380042" y="155985"/>
                  <a:pt x="1378094" y="163611"/>
                  <a:pt x="1374198" y="170460"/>
                </a:cubicBezTo>
                <a:cubicBezTo>
                  <a:pt x="1370301" y="177310"/>
                  <a:pt x="1364578" y="182759"/>
                  <a:pt x="1357028" y="186808"/>
                </a:cubicBezTo>
                <a:cubicBezTo>
                  <a:pt x="1349479" y="190857"/>
                  <a:pt x="1340224" y="192881"/>
                  <a:pt x="1329265" y="192881"/>
                </a:cubicBezTo>
                <a:lnTo>
                  <a:pt x="1270451" y="192881"/>
                </a:lnTo>
                <a:close/>
                <a:moveTo>
                  <a:pt x="1129064" y="52604"/>
                </a:moveTo>
                <a:lnTo>
                  <a:pt x="1243039" y="52604"/>
                </a:lnTo>
                <a:lnTo>
                  <a:pt x="1243039" y="72696"/>
                </a:lnTo>
                <a:lnTo>
                  <a:pt x="1197011" y="72696"/>
                </a:lnTo>
                <a:lnTo>
                  <a:pt x="1197011" y="192881"/>
                </a:lnTo>
                <a:lnTo>
                  <a:pt x="1175458" y="192881"/>
                </a:lnTo>
                <a:lnTo>
                  <a:pt x="1175458" y="72696"/>
                </a:lnTo>
                <a:lnTo>
                  <a:pt x="1129064" y="72696"/>
                </a:lnTo>
                <a:close/>
                <a:moveTo>
                  <a:pt x="984701" y="52604"/>
                </a:moveTo>
                <a:lnTo>
                  <a:pt x="1006254" y="52604"/>
                </a:lnTo>
                <a:lnTo>
                  <a:pt x="1006254" y="112879"/>
                </a:lnTo>
                <a:lnTo>
                  <a:pt x="1073470" y="112879"/>
                </a:lnTo>
                <a:lnTo>
                  <a:pt x="1073470" y="52604"/>
                </a:lnTo>
                <a:lnTo>
                  <a:pt x="1095023" y="52604"/>
                </a:lnTo>
                <a:lnTo>
                  <a:pt x="1095023" y="192881"/>
                </a:lnTo>
                <a:lnTo>
                  <a:pt x="1073470" y="192881"/>
                </a:lnTo>
                <a:lnTo>
                  <a:pt x="1073470" y="132971"/>
                </a:lnTo>
                <a:lnTo>
                  <a:pt x="1006254" y="132971"/>
                </a:lnTo>
                <a:lnTo>
                  <a:pt x="1006254" y="192881"/>
                </a:lnTo>
                <a:lnTo>
                  <a:pt x="984701" y="192881"/>
                </a:lnTo>
                <a:close/>
                <a:moveTo>
                  <a:pt x="641801" y="52604"/>
                </a:moveTo>
                <a:lnTo>
                  <a:pt x="650203" y="52604"/>
                </a:lnTo>
                <a:lnTo>
                  <a:pt x="663354" y="52604"/>
                </a:lnTo>
                <a:lnTo>
                  <a:pt x="670295" y="52604"/>
                </a:lnTo>
                <a:lnTo>
                  <a:pt x="718515" y="163657"/>
                </a:lnTo>
                <a:lnTo>
                  <a:pt x="767466" y="52604"/>
                </a:lnTo>
                <a:lnTo>
                  <a:pt x="773676" y="52604"/>
                </a:lnTo>
                <a:lnTo>
                  <a:pt x="787923" y="52604"/>
                </a:lnTo>
                <a:lnTo>
                  <a:pt x="795229" y="52604"/>
                </a:lnTo>
                <a:lnTo>
                  <a:pt x="795229" y="192881"/>
                </a:lnTo>
                <a:lnTo>
                  <a:pt x="773676" y="192881"/>
                </a:lnTo>
                <a:lnTo>
                  <a:pt x="773676" y="85561"/>
                </a:lnTo>
                <a:lnTo>
                  <a:pt x="727282" y="192881"/>
                </a:lnTo>
                <a:lnTo>
                  <a:pt x="709747" y="192881"/>
                </a:lnTo>
                <a:lnTo>
                  <a:pt x="663354" y="83585"/>
                </a:lnTo>
                <a:lnTo>
                  <a:pt x="663354" y="192881"/>
                </a:lnTo>
                <a:lnTo>
                  <a:pt x="641801" y="192881"/>
                </a:lnTo>
                <a:close/>
                <a:moveTo>
                  <a:pt x="487967" y="52604"/>
                </a:moveTo>
                <a:lnTo>
                  <a:pt x="511346" y="52604"/>
                </a:lnTo>
                <a:lnTo>
                  <a:pt x="550068" y="164387"/>
                </a:lnTo>
                <a:lnTo>
                  <a:pt x="551530" y="164387"/>
                </a:lnTo>
                <a:lnTo>
                  <a:pt x="590252" y="52604"/>
                </a:lnTo>
                <a:lnTo>
                  <a:pt x="613814" y="52969"/>
                </a:lnTo>
                <a:lnTo>
                  <a:pt x="554087" y="213338"/>
                </a:lnTo>
                <a:cubicBezTo>
                  <a:pt x="551408" y="220462"/>
                  <a:pt x="548090" y="226383"/>
                  <a:pt x="544132" y="231101"/>
                </a:cubicBezTo>
                <a:cubicBezTo>
                  <a:pt x="540175" y="235820"/>
                  <a:pt x="535593" y="239336"/>
                  <a:pt x="530388" y="241649"/>
                </a:cubicBezTo>
                <a:cubicBezTo>
                  <a:pt x="525182" y="243963"/>
                  <a:pt x="519322" y="245120"/>
                  <a:pt x="512807" y="245120"/>
                </a:cubicBezTo>
                <a:cubicBezTo>
                  <a:pt x="509154" y="245120"/>
                  <a:pt x="505897" y="244831"/>
                  <a:pt x="503035" y="244252"/>
                </a:cubicBezTo>
                <a:cubicBezTo>
                  <a:pt x="500174" y="243674"/>
                  <a:pt x="498195" y="243111"/>
                  <a:pt x="497099" y="242563"/>
                </a:cubicBezTo>
                <a:lnTo>
                  <a:pt x="502579" y="223567"/>
                </a:lnTo>
                <a:cubicBezTo>
                  <a:pt x="510433" y="225576"/>
                  <a:pt x="516978" y="225530"/>
                  <a:pt x="522214" y="223430"/>
                </a:cubicBezTo>
                <a:cubicBezTo>
                  <a:pt x="527450" y="221329"/>
                  <a:pt x="531986" y="215043"/>
                  <a:pt x="535822" y="204571"/>
                </a:cubicBezTo>
                <a:lnTo>
                  <a:pt x="539840" y="193612"/>
                </a:lnTo>
                <a:close/>
                <a:moveTo>
                  <a:pt x="356051" y="52604"/>
                </a:moveTo>
                <a:lnTo>
                  <a:pt x="377604" y="52604"/>
                </a:lnTo>
                <a:lnTo>
                  <a:pt x="377604" y="113610"/>
                </a:lnTo>
                <a:lnTo>
                  <a:pt x="391851" y="113610"/>
                </a:lnTo>
                <a:lnTo>
                  <a:pt x="442263" y="52604"/>
                </a:lnTo>
                <a:lnTo>
                  <a:pt x="470026" y="52604"/>
                </a:lnTo>
                <a:lnTo>
                  <a:pt x="413404" y="120185"/>
                </a:lnTo>
                <a:lnTo>
                  <a:pt x="470757" y="192881"/>
                </a:lnTo>
                <a:lnTo>
                  <a:pt x="442993" y="192881"/>
                </a:lnTo>
                <a:lnTo>
                  <a:pt x="396965" y="133702"/>
                </a:lnTo>
                <a:lnTo>
                  <a:pt x="377604" y="133702"/>
                </a:lnTo>
                <a:lnTo>
                  <a:pt x="377604" y="192881"/>
                </a:lnTo>
                <a:lnTo>
                  <a:pt x="356051" y="192881"/>
                </a:lnTo>
                <a:close/>
                <a:moveTo>
                  <a:pt x="4517948" y="50777"/>
                </a:moveTo>
                <a:cubicBezTo>
                  <a:pt x="4525254" y="50777"/>
                  <a:pt x="4532469" y="51995"/>
                  <a:pt x="4539592" y="54430"/>
                </a:cubicBezTo>
                <a:cubicBezTo>
                  <a:pt x="4546716" y="56866"/>
                  <a:pt x="4553200" y="60808"/>
                  <a:pt x="4559045" y="66257"/>
                </a:cubicBezTo>
                <a:cubicBezTo>
                  <a:pt x="4564890" y="71706"/>
                  <a:pt x="4569548" y="78906"/>
                  <a:pt x="4573018" y="87856"/>
                </a:cubicBezTo>
                <a:cubicBezTo>
                  <a:pt x="4576488" y="96806"/>
                  <a:pt x="4578224" y="107826"/>
                  <a:pt x="4578224" y="120916"/>
                </a:cubicBezTo>
                <a:lnTo>
                  <a:pt x="4578224" y="130049"/>
                </a:lnTo>
                <a:lnTo>
                  <a:pt x="4476579" y="130049"/>
                </a:lnTo>
                <a:lnTo>
                  <a:pt x="4477685" y="141795"/>
                </a:lnTo>
                <a:cubicBezTo>
                  <a:pt x="4478605" y="146278"/>
                  <a:pt x="4479987" y="150353"/>
                  <a:pt x="4481829" y="154022"/>
                </a:cubicBezTo>
                <a:cubicBezTo>
                  <a:pt x="4485512" y="161358"/>
                  <a:pt x="4490642" y="166929"/>
                  <a:pt x="4497217" y="170734"/>
                </a:cubicBezTo>
                <a:cubicBezTo>
                  <a:pt x="4503793" y="174540"/>
                  <a:pt x="4511433" y="176442"/>
                  <a:pt x="4520140" y="176442"/>
                </a:cubicBezTo>
                <a:cubicBezTo>
                  <a:pt x="4525802" y="176442"/>
                  <a:pt x="4530932" y="175636"/>
                  <a:pt x="4535528" y="174022"/>
                </a:cubicBezTo>
                <a:cubicBezTo>
                  <a:pt x="4540125" y="172409"/>
                  <a:pt x="4544098" y="169973"/>
                  <a:pt x="4547447" y="166716"/>
                </a:cubicBezTo>
                <a:cubicBezTo>
                  <a:pt x="4550795" y="163459"/>
                  <a:pt x="4553383" y="159395"/>
                  <a:pt x="4555209" y="154524"/>
                </a:cubicBezTo>
                <a:lnTo>
                  <a:pt x="4576032" y="160369"/>
                </a:lnTo>
                <a:cubicBezTo>
                  <a:pt x="4573840" y="167431"/>
                  <a:pt x="4570156" y="173626"/>
                  <a:pt x="4564981" y="178954"/>
                </a:cubicBezTo>
                <a:cubicBezTo>
                  <a:pt x="4559806" y="184281"/>
                  <a:pt x="4553413" y="188421"/>
                  <a:pt x="4545803" y="191374"/>
                </a:cubicBezTo>
                <a:cubicBezTo>
                  <a:pt x="4538192" y="194327"/>
                  <a:pt x="4529638" y="195803"/>
                  <a:pt x="4520140" y="195803"/>
                </a:cubicBezTo>
                <a:cubicBezTo>
                  <a:pt x="4506624" y="195803"/>
                  <a:pt x="4494980" y="192805"/>
                  <a:pt x="4485208" y="186808"/>
                </a:cubicBezTo>
                <a:cubicBezTo>
                  <a:pt x="4475436" y="180811"/>
                  <a:pt x="4467916" y="172409"/>
                  <a:pt x="4462650" y="161602"/>
                </a:cubicBezTo>
                <a:cubicBezTo>
                  <a:pt x="4457384" y="150795"/>
                  <a:pt x="4454750" y="138207"/>
                  <a:pt x="4454750" y="123838"/>
                </a:cubicBezTo>
                <a:cubicBezTo>
                  <a:pt x="4454750" y="109470"/>
                  <a:pt x="4457384" y="96790"/>
                  <a:pt x="4462650" y="85801"/>
                </a:cubicBezTo>
                <a:cubicBezTo>
                  <a:pt x="4467917" y="74811"/>
                  <a:pt x="4475284" y="66227"/>
                  <a:pt x="4484751" y="60047"/>
                </a:cubicBezTo>
                <a:cubicBezTo>
                  <a:pt x="4494219" y="53867"/>
                  <a:pt x="4505284" y="50777"/>
                  <a:pt x="4517948" y="50777"/>
                </a:cubicBezTo>
                <a:close/>
                <a:moveTo>
                  <a:pt x="4372151" y="50777"/>
                </a:moveTo>
                <a:cubicBezTo>
                  <a:pt x="4376656" y="50777"/>
                  <a:pt x="4381847" y="51310"/>
                  <a:pt x="4387722" y="52375"/>
                </a:cubicBezTo>
                <a:cubicBezTo>
                  <a:pt x="4393597" y="53441"/>
                  <a:pt x="4399290" y="55618"/>
                  <a:pt x="4404800" y="58905"/>
                </a:cubicBezTo>
                <a:cubicBezTo>
                  <a:pt x="4410310" y="62193"/>
                  <a:pt x="4414891" y="67155"/>
                  <a:pt x="4418544" y="73791"/>
                </a:cubicBezTo>
                <a:cubicBezTo>
                  <a:pt x="4422198" y="80428"/>
                  <a:pt x="4424024" y="89317"/>
                  <a:pt x="4424024" y="100459"/>
                </a:cubicBezTo>
                <a:lnTo>
                  <a:pt x="4424024" y="192881"/>
                </a:lnTo>
                <a:lnTo>
                  <a:pt x="4402471" y="192881"/>
                </a:lnTo>
                <a:lnTo>
                  <a:pt x="4402471" y="173885"/>
                </a:lnTo>
                <a:lnTo>
                  <a:pt x="4401375" y="173885"/>
                </a:lnTo>
                <a:cubicBezTo>
                  <a:pt x="4399914" y="176929"/>
                  <a:pt x="4397478" y="180187"/>
                  <a:pt x="4394069" y="183657"/>
                </a:cubicBezTo>
                <a:cubicBezTo>
                  <a:pt x="4390660" y="187127"/>
                  <a:pt x="4386124" y="190080"/>
                  <a:pt x="4380461" y="192516"/>
                </a:cubicBezTo>
                <a:cubicBezTo>
                  <a:pt x="4374799" y="194951"/>
                  <a:pt x="4367889" y="196169"/>
                  <a:pt x="4359730" y="196169"/>
                </a:cubicBezTo>
                <a:cubicBezTo>
                  <a:pt x="4350841" y="196169"/>
                  <a:pt x="4342774" y="194479"/>
                  <a:pt x="4335529" y="191100"/>
                </a:cubicBezTo>
                <a:cubicBezTo>
                  <a:pt x="4328284" y="187721"/>
                  <a:pt x="4322530" y="182820"/>
                  <a:pt x="4318268" y="176397"/>
                </a:cubicBezTo>
                <a:cubicBezTo>
                  <a:pt x="4314006" y="169973"/>
                  <a:pt x="4311875" y="162195"/>
                  <a:pt x="4311875" y="153063"/>
                </a:cubicBezTo>
                <a:cubicBezTo>
                  <a:pt x="4311875" y="145026"/>
                  <a:pt x="4313458" y="138496"/>
                  <a:pt x="4316624" y="133473"/>
                </a:cubicBezTo>
                <a:cubicBezTo>
                  <a:pt x="4319790" y="128450"/>
                  <a:pt x="4324022" y="124508"/>
                  <a:pt x="4329319" y="121646"/>
                </a:cubicBezTo>
                <a:cubicBezTo>
                  <a:pt x="4334615" y="118785"/>
                  <a:pt x="4340476" y="116639"/>
                  <a:pt x="4346899" y="115208"/>
                </a:cubicBezTo>
                <a:cubicBezTo>
                  <a:pt x="4353322" y="113777"/>
                  <a:pt x="4359791" y="112636"/>
                  <a:pt x="4366306" y="111783"/>
                </a:cubicBezTo>
                <a:cubicBezTo>
                  <a:pt x="4374830" y="110687"/>
                  <a:pt x="4381755" y="109850"/>
                  <a:pt x="4387083" y="109272"/>
                </a:cubicBezTo>
                <a:cubicBezTo>
                  <a:pt x="4392410" y="108693"/>
                  <a:pt x="4396306" y="107704"/>
                  <a:pt x="4398772" y="106304"/>
                </a:cubicBezTo>
                <a:cubicBezTo>
                  <a:pt x="4401238" y="104903"/>
                  <a:pt x="4402471" y="102468"/>
                  <a:pt x="4402471" y="98998"/>
                </a:cubicBezTo>
                <a:lnTo>
                  <a:pt x="4402471" y="98267"/>
                </a:lnTo>
                <a:cubicBezTo>
                  <a:pt x="4402471" y="89256"/>
                  <a:pt x="4400020" y="82254"/>
                  <a:pt x="4395119" y="77262"/>
                </a:cubicBezTo>
                <a:cubicBezTo>
                  <a:pt x="4390218" y="72269"/>
                  <a:pt x="4382806" y="69773"/>
                  <a:pt x="4372881" y="69773"/>
                </a:cubicBezTo>
                <a:cubicBezTo>
                  <a:pt x="4362592" y="69773"/>
                  <a:pt x="4354525" y="72026"/>
                  <a:pt x="4348680" y="76531"/>
                </a:cubicBezTo>
                <a:cubicBezTo>
                  <a:pt x="4342835" y="81037"/>
                  <a:pt x="4338725" y="85847"/>
                  <a:pt x="4336351" y="90961"/>
                </a:cubicBezTo>
                <a:lnTo>
                  <a:pt x="4315894" y="83655"/>
                </a:lnTo>
                <a:cubicBezTo>
                  <a:pt x="4319547" y="75131"/>
                  <a:pt x="4324433" y="68479"/>
                  <a:pt x="4330551" y="63700"/>
                </a:cubicBezTo>
                <a:cubicBezTo>
                  <a:pt x="4336670" y="58921"/>
                  <a:pt x="4343368" y="55572"/>
                  <a:pt x="4350643" y="53654"/>
                </a:cubicBezTo>
                <a:cubicBezTo>
                  <a:pt x="4357919" y="51736"/>
                  <a:pt x="4365088" y="50777"/>
                  <a:pt x="4372151" y="50777"/>
                </a:cubicBezTo>
                <a:close/>
                <a:moveTo>
                  <a:pt x="4089688" y="50777"/>
                </a:moveTo>
                <a:cubicBezTo>
                  <a:pt x="4102352" y="50777"/>
                  <a:pt x="4113448" y="53791"/>
                  <a:pt x="4122977" y="59819"/>
                </a:cubicBezTo>
                <a:cubicBezTo>
                  <a:pt x="4132505" y="65846"/>
                  <a:pt x="4139933" y="74309"/>
                  <a:pt x="4145260" y="85207"/>
                </a:cubicBezTo>
                <a:cubicBezTo>
                  <a:pt x="4150588" y="96106"/>
                  <a:pt x="4153252" y="108861"/>
                  <a:pt x="4153252" y="123473"/>
                </a:cubicBezTo>
                <a:cubicBezTo>
                  <a:pt x="4153252" y="137963"/>
                  <a:pt x="4150588" y="150627"/>
                  <a:pt x="4145260" y="161465"/>
                </a:cubicBezTo>
                <a:cubicBezTo>
                  <a:pt x="4139933" y="172302"/>
                  <a:pt x="4132505" y="180735"/>
                  <a:pt x="4122977" y="186762"/>
                </a:cubicBezTo>
                <a:cubicBezTo>
                  <a:pt x="4113448" y="192790"/>
                  <a:pt x="4102352" y="195803"/>
                  <a:pt x="4089688" y="195803"/>
                </a:cubicBezTo>
                <a:cubicBezTo>
                  <a:pt x="4077024" y="195803"/>
                  <a:pt x="4065928" y="192790"/>
                  <a:pt x="4056400" y="186762"/>
                </a:cubicBezTo>
                <a:cubicBezTo>
                  <a:pt x="4046872" y="180735"/>
                  <a:pt x="4039444" y="172302"/>
                  <a:pt x="4034116" y="161465"/>
                </a:cubicBezTo>
                <a:cubicBezTo>
                  <a:pt x="4028789" y="150627"/>
                  <a:pt x="4026125" y="137963"/>
                  <a:pt x="4026125" y="123473"/>
                </a:cubicBezTo>
                <a:cubicBezTo>
                  <a:pt x="4026125" y="108861"/>
                  <a:pt x="4028789" y="96106"/>
                  <a:pt x="4034116" y="85207"/>
                </a:cubicBezTo>
                <a:cubicBezTo>
                  <a:pt x="4039444" y="74309"/>
                  <a:pt x="4046872" y="65846"/>
                  <a:pt x="4056400" y="59819"/>
                </a:cubicBezTo>
                <a:cubicBezTo>
                  <a:pt x="4065928" y="53791"/>
                  <a:pt x="4077024" y="50777"/>
                  <a:pt x="4089688" y="50777"/>
                </a:cubicBezTo>
                <a:close/>
                <a:moveTo>
                  <a:pt x="3791126" y="50777"/>
                </a:moveTo>
                <a:cubicBezTo>
                  <a:pt x="3795631" y="50777"/>
                  <a:pt x="3800821" y="51310"/>
                  <a:pt x="3806697" y="52375"/>
                </a:cubicBezTo>
                <a:cubicBezTo>
                  <a:pt x="3812572" y="53441"/>
                  <a:pt x="3818265" y="55618"/>
                  <a:pt x="3823775" y="58905"/>
                </a:cubicBezTo>
                <a:cubicBezTo>
                  <a:pt x="3829285" y="62193"/>
                  <a:pt x="3833866" y="67155"/>
                  <a:pt x="3837519" y="73791"/>
                </a:cubicBezTo>
                <a:cubicBezTo>
                  <a:pt x="3841172" y="80428"/>
                  <a:pt x="3842999" y="89317"/>
                  <a:pt x="3842999" y="100459"/>
                </a:cubicBezTo>
                <a:lnTo>
                  <a:pt x="3842999" y="192881"/>
                </a:lnTo>
                <a:lnTo>
                  <a:pt x="3821446" y="192881"/>
                </a:lnTo>
                <a:lnTo>
                  <a:pt x="3821446" y="173885"/>
                </a:lnTo>
                <a:lnTo>
                  <a:pt x="3820350" y="173885"/>
                </a:lnTo>
                <a:cubicBezTo>
                  <a:pt x="3818889" y="176929"/>
                  <a:pt x="3816453" y="180187"/>
                  <a:pt x="3813044" y="183657"/>
                </a:cubicBezTo>
                <a:cubicBezTo>
                  <a:pt x="3809635" y="187127"/>
                  <a:pt x="3805098" y="190080"/>
                  <a:pt x="3799436" y="192516"/>
                </a:cubicBezTo>
                <a:cubicBezTo>
                  <a:pt x="3793774" y="194951"/>
                  <a:pt x="3786864" y="196169"/>
                  <a:pt x="3778705" y="196169"/>
                </a:cubicBezTo>
                <a:cubicBezTo>
                  <a:pt x="3769816" y="196169"/>
                  <a:pt x="3761749" y="194479"/>
                  <a:pt x="3754504" y="191100"/>
                </a:cubicBezTo>
                <a:cubicBezTo>
                  <a:pt x="3747258" y="187721"/>
                  <a:pt x="3741505" y="182820"/>
                  <a:pt x="3737243" y="176397"/>
                </a:cubicBezTo>
                <a:cubicBezTo>
                  <a:pt x="3732981" y="169973"/>
                  <a:pt x="3730850" y="162195"/>
                  <a:pt x="3730850" y="153063"/>
                </a:cubicBezTo>
                <a:cubicBezTo>
                  <a:pt x="3730850" y="145026"/>
                  <a:pt x="3732433" y="138496"/>
                  <a:pt x="3735599" y="133473"/>
                </a:cubicBezTo>
                <a:cubicBezTo>
                  <a:pt x="3738765" y="128450"/>
                  <a:pt x="3742996" y="124508"/>
                  <a:pt x="3748294" y="121646"/>
                </a:cubicBezTo>
                <a:cubicBezTo>
                  <a:pt x="3753590" y="118785"/>
                  <a:pt x="3759451" y="116639"/>
                  <a:pt x="3765874" y="115208"/>
                </a:cubicBezTo>
                <a:cubicBezTo>
                  <a:pt x="3772297" y="113777"/>
                  <a:pt x="3778766" y="112636"/>
                  <a:pt x="3785281" y="111783"/>
                </a:cubicBezTo>
                <a:cubicBezTo>
                  <a:pt x="3793804" y="110687"/>
                  <a:pt x="3800730" y="109850"/>
                  <a:pt x="3806057" y="109272"/>
                </a:cubicBezTo>
                <a:cubicBezTo>
                  <a:pt x="3811385" y="108693"/>
                  <a:pt x="3815281" y="107704"/>
                  <a:pt x="3817747" y="106304"/>
                </a:cubicBezTo>
                <a:cubicBezTo>
                  <a:pt x="3820213" y="104903"/>
                  <a:pt x="3821446" y="102468"/>
                  <a:pt x="3821446" y="98998"/>
                </a:cubicBezTo>
                <a:lnTo>
                  <a:pt x="3821446" y="98267"/>
                </a:lnTo>
                <a:cubicBezTo>
                  <a:pt x="3821446" y="89256"/>
                  <a:pt x="3818995" y="82254"/>
                  <a:pt x="3814094" y="77262"/>
                </a:cubicBezTo>
                <a:cubicBezTo>
                  <a:pt x="3809193" y="72269"/>
                  <a:pt x="3801780" y="69773"/>
                  <a:pt x="3791856" y="69773"/>
                </a:cubicBezTo>
                <a:cubicBezTo>
                  <a:pt x="3781567" y="69773"/>
                  <a:pt x="3773500" y="72026"/>
                  <a:pt x="3767655" y="76531"/>
                </a:cubicBezTo>
                <a:cubicBezTo>
                  <a:pt x="3761810" y="81037"/>
                  <a:pt x="3757700" y="85847"/>
                  <a:pt x="3755326" y="90961"/>
                </a:cubicBezTo>
                <a:lnTo>
                  <a:pt x="3734868" y="83655"/>
                </a:lnTo>
                <a:cubicBezTo>
                  <a:pt x="3738521" y="75131"/>
                  <a:pt x="3743407" y="68479"/>
                  <a:pt x="3749526" y="63700"/>
                </a:cubicBezTo>
                <a:cubicBezTo>
                  <a:pt x="3755645" y="58921"/>
                  <a:pt x="3762342" y="55572"/>
                  <a:pt x="3769618" y="53654"/>
                </a:cubicBezTo>
                <a:cubicBezTo>
                  <a:pt x="3776894" y="51736"/>
                  <a:pt x="3784063" y="50777"/>
                  <a:pt x="3791126" y="50777"/>
                </a:cubicBezTo>
                <a:close/>
                <a:moveTo>
                  <a:pt x="3648954" y="50777"/>
                </a:moveTo>
                <a:cubicBezTo>
                  <a:pt x="3660766" y="50777"/>
                  <a:pt x="3671177" y="53730"/>
                  <a:pt x="3680188" y="59636"/>
                </a:cubicBezTo>
                <a:cubicBezTo>
                  <a:pt x="3689199" y="65542"/>
                  <a:pt x="3696231" y="73913"/>
                  <a:pt x="3701284" y="84751"/>
                </a:cubicBezTo>
                <a:cubicBezTo>
                  <a:pt x="3706338" y="95588"/>
                  <a:pt x="3708864" y="108374"/>
                  <a:pt x="3708864" y="123108"/>
                </a:cubicBezTo>
                <a:cubicBezTo>
                  <a:pt x="3708864" y="137963"/>
                  <a:pt x="3706338" y="150825"/>
                  <a:pt x="3701284" y="161693"/>
                </a:cubicBezTo>
                <a:cubicBezTo>
                  <a:pt x="3696231" y="172561"/>
                  <a:pt x="3689229" y="180963"/>
                  <a:pt x="3680279" y="186899"/>
                </a:cubicBezTo>
                <a:cubicBezTo>
                  <a:pt x="3671329" y="192835"/>
                  <a:pt x="3661009" y="195803"/>
                  <a:pt x="3649319" y="195803"/>
                </a:cubicBezTo>
                <a:cubicBezTo>
                  <a:pt x="3640309" y="195803"/>
                  <a:pt x="3633094" y="194297"/>
                  <a:pt x="3627675" y="191283"/>
                </a:cubicBezTo>
                <a:cubicBezTo>
                  <a:pt x="3622256" y="188269"/>
                  <a:pt x="3618086" y="184829"/>
                  <a:pt x="3615163" y="180963"/>
                </a:cubicBezTo>
                <a:cubicBezTo>
                  <a:pt x="3612241" y="177097"/>
                  <a:pt x="3609988" y="173885"/>
                  <a:pt x="3608405" y="171328"/>
                </a:cubicBezTo>
                <a:lnTo>
                  <a:pt x="3606579" y="171328"/>
                </a:lnTo>
                <a:lnTo>
                  <a:pt x="3606579" y="245485"/>
                </a:lnTo>
                <a:lnTo>
                  <a:pt x="3585026" y="245485"/>
                </a:lnTo>
                <a:lnTo>
                  <a:pt x="3585026" y="52604"/>
                </a:lnTo>
                <a:lnTo>
                  <a:pt x="3605848" y="52604"/>
                </a:lnTo>
                <a:lnTo>
                  <a:pt x="3605848" y="74887"/>
                </a:lnTo>
                <a:lnTo>
                  <a:pt x="3608405" y="74887"/>
                </a:lnTo>
                <a:cubicBezTo>
                  <a:pt x="3609988" y="72452"/>
                  <a:pt x="3612195" y="69332"/>
                  <a:pt x="3615026" y="65526"/>
                </a:cubicBezTo>
                <a:cubicBezTo>
                  <a:pt x="3617857" y="61721"/>
                  <a:pt x="3621937" y="58312"/>
                  <a:pt x="3627264" y="55298"/>
                </a:cubicBezTo>
                <a:cubicBezTo>
                  <a:pt x="3632592" y="52284"/>
                  <a:pt x="3639821" y="50777"/>
                  <a:pt x="3648954" y="50777"/>
                </a:cubicBezTo>
                <a:close/>
                <a:moveTo>
                  <a:pt x="2439279" y="50777"/>
                </a:moveTo>
                <a:cubicBezTo>
                  <a:pt x="2451091" y="50777"/>
                  <a:pt x="2461502" y="53730"/>
                  <a:pt x="2470513" y="59636"/>
                </a:cubicBezTo>
                <a:cubicBezTo>
                  <a:pt x="2479524" y="65542"/>
                  <a:pt x="2486556" y="73913"/>
                  <a:pt x="2491609" y="84751"/>
                </a:cubicBezTo>
                <a:cubicBezTo>
                  <a:pt x="2496662" y="95588"/>
                  <a:pt x="2499189" y="108374"/>
                  <a:pt x="2499189" y="123108"/>
                </a:cubicBezTo>
                <a:cubicBezTo>
                  <a:pt x="2499189" y="137963"/>
                  <a:pt x="2496662" y="150825"/>
                  <a:pt x="2491609" y="161693"/>
                </a:cubicBezTo>
                <a:cubicBezTo>
                  <a:pt x="2486556" y="172561"/>
                  <a:pt x="2479554" y="180963"/>
                  <a:pt x="2470604" y="186899"/>
                </a:cubicBezTo>
                <a:cubicBezTo>
                  <a:pt x="2461654" y="192835"/>
                  <a:pt x="2451334" y="195803"/>
                  <a:pt x="2439645" y="195803"/>
                </a:cubicBezTo>
                <a:cubicBezTo>
                  <a:pt x="2430634" y="195803"/>
                  <a:pt x="2423419" y="194297"/>
                  <a:pt x="2418000" y="191283"/>
                </a:cubicBezTo>
                <a:cubicBezTo>
                  <a:pt x="2412581" y="188269"/>
                  <a:pt x="2408411" y="184829"/>
                  <a:pt x="2405489" y="180963"/>
                </a:cubicBezTo>
                <a:cubicBezTo>
                  <a:pt x="2402566" y="177097"/>
                  <a:pt x="2400313" y="173885"/>
                  <a:pt x="2398730" y="171328"/>
                </a:cubicBezTo>
                <a:lnTo>
                  <a:pt x="2396904" y="171328"/>
                </a:lnTo>
                <a:lnTo>
                  <a:pt x="2396904" y="245485"/>
                </a:lnTo>
                <a:lnTo>
                  <a:pt x="2375351" y="245485"/>
                </a:lnTo>
                <a:lnTo>
                  <a:pt x="2375351" y="52604"/>
                </a:lnTo>
                <a:lnTo>
                  <a:pt x="2396173" y="52604"/>
                </a:lnTo>
                <a:lnTo>
                  <a:pt x="2396173" y="74887"/>
                </a:lnTo>
                <a:lnTo>
                  <a:pt x="2398730" y="74887"/>
                </a:lnTo>
                <a:cubicBezTo>
                  <a:pt x="2400313" y="72452"/>
                  <a:pt x="2402520" y="69332"/>
                  <a:pt x="2405351" y="65526"/>
                </a:cubicBezTo>
                <a:cubicBezTo>
                  <a:pt x="2408183" y="61721"/>
                  <a:pt x="2412262" y="58312"/>
                  <a:pt x="2417589" y="55298"/>
                </a:cubicBezTo>
                <a:cubicBezTo>
                  <a:pt x="2422916" y="52284"/>
                  <a:pt x="2430146" y="50777"/>
                  <a:pt x="2439279" y="50777"/>
                </a:cubicBezTo>
                <a:close/>
                <a:moveTo>
                  <a:pt x="2279938" y="50777"/>
                </a:moveTo>
                <a:cubicBezTo>
                  <a:pt x="2292602" y="50777"/>
                  <a:pt x="2303698" y="53791"/>
                  <a:pt x="2313227" y="59819"/>
                </a:cubicBezTo>
                <a:cubicBezTo>
                  <a:pt x="2322755" y="65846"/>
                  <a:pt x="2330183" y="74309"/>
                  <a:pt x="2335510" y="85207"/>
                </a:cubicBezTo>
                <a:cubicBezTo>
                  <a:pt x="2340838" y="96106"/>
                  <a:pt x="2343501" y="108861"/>
                  <a:pt x="2343501" y="123473"/>
                </a:cubicBezTo>
                <a:cubicBezTo>
                  <a:pt x="2343501" y="137963"/>
                  <a:pt x="2340838" y="150627"/>
                  <a:pt x="2335510" y="161465"/>
                </a:cubicBezTo>
                <a:cubicBezTo>
                  <a:pt x="2330183" y="172302"/>
                  <a:pt x="2322755" y="180735"/>
                  <a:pt x="2313227" y="186762"/>
                </a:cubicBezTo>
                <a:cubicBezTo>
                  <a:pt x="2303698" y="192790"/>
                  <a:pt x="2292602" y="195803"/>
                  <a:pt x="2279938" y="195803"/>
                </a:cubicBezTo>
                <a:cubicBezTo>
                  <a:pt x="2267274" y="195803"/>
                  <a:pt x="2256178" y="192790"/>
                  <a:pt x="2246650" y="186762"/>
                </a:cubicBezTo>
                <a:cubicBezTo>
                  <a:pt x="2237122" y="180735"/>
                  <a:pt x="2229694" y="172302"/>
                  <a:pt x="2224366" y="161465"/>
                </a:cubicBezTo>
                <a:cubicBezTo>
                  <a:pt x="2219039" y="150627"/>
                  <a:pt x="2216375" y="137963"/>
                  <a:pt x="2216375" y="123473"/>
                </a:cubicBezTo>
                <a:cubicBezTo>
                  <a:pt x="2216375" y="108861"/>
                  <a:pt x="2219039" y="96106"/>
                  <a:pt x="2224366" y="85207"/>
                </a:cubicBezTo>
                <a:cubicBezTo>
                  <a:pt x="2229694" y="74309"/>
                  <a:pt x="2237122" y="65846"/>
                  <a:pt x="2246650" y="59819"/>
                </a:cubicBezTo>
                <a:cubicBezTo>
                  <a:pt x="2256178" y="53791"/>
                  <a:pt x="2267274" y="50777"/>
                  <a:pt x="2279938" y="50777"/>
                </a:cubicBezTo>
                <a:close/>
                <a:moveTo>
                  <a:pt x="1994188" y="50777"/>
                </a:moveTo>
                <a:cubicBezTo>
                  <a:pt x="2006852" y="50777"/>
                  <a:pt x="2017948" y="53791"/>
                  <a:pt x="2027477" y="59819"/>
                </a:cubicBezTo>
                <a:cubicBezTo>
                  <a:pt x="2037005" y="65846"/>
                  <a:pt x="2044433" y="74309"/>
                  <a:pt x="2049761" y="85207"/>
                </a:cubicBezTo>
                <a:cubicBezTo>
                  <a:pt x="2055088" y="96106"/>
                  <a:pt x="2057752" y="108861"/>
                  <a:pt x="2057752" y="123473"/>
                </a:cubicBezTo>
                <a:cubicBezTo>
                  <a:pt x="2057752" y="137963"/>
                  <a:pt x="2055088" y="150627"/>
                  <a:pt x="2049761" y="161465"/>
                </a:cubicBezTo>
                <a:cubicBezTo>
                  <a:pt x="2044433" y="172302"/>
                  <a:pt x="2037005" y="180735"/>
                  <a:pt x="2027477" y="186762"/>
                </a:cubicBezTo>
                <a:cubicBezTo>
                  <a:pt x="2017948" y="192790"/>
                  <a:pt x="2006852" y="195803"/>
                  <a:pt x="1994188" y="195803"/>
                </a:cubicBezTo>
                <a:cubicBezTo>
                  <a:pt x="1981525" y="195803"/>
                  <a:pt x="1970428" y="192790"/>
                  <a:pt x="1960900" y="186762"/>
                </a:cubicBezTo>
                <a:cubicBezTo>
                  <a:pt x="1951371" y="180735"/>
                  <a:pt x="1943944" y="172302"/>
                  <a:pt x="1938616" y="161465"/>
                </a:cubicBezTo>
                <a:cubicBezTo>
                  <a:pt x="1933289" y="150627"/>
                  <a:pt x="1930625" y="137963"/>
                  <a:pt x="1930625" y="123473"/>
                </a:cubicBezTo>
                <a:cubicBezTo>
                  <a:pt x="1930625" y="108861"/>
                  <a:pt x="1933289" y="96106"/>
                  <a:pt x="1938616" y="85207"/>
                </a:cubicBezTo>
                <a:cubicBezTo>
                  <a:pt x="1943944" y="74309"/>
                  <a:pt x="1951371" y="65846"/>
                  <a:pt x="1960900" y="59819"/>
                </a:cubicBezTo>
                <a:cubicBezTo>
                  <a:pt x="1970428" y="53791"/>
                  <a:pt x="1981525" y="50777"/>
                  <a:pt x="1994188" y="50777"/>
                </a:cubicBezTo>
                <a:close/>
                <a:moveTo>
                  <a:pt x="1641398" y="50777"/>
                </a:moveTo>
                <a:cubicBezTo>
                  <a:pt x="1651261" y="50777"/>
                  <a:pt x="1660150" y="52604"/>
                  <a:pt x="1668065" y="56257"/>
                </a:cubicBezTo>
                <a:cubicBezTo>
                  <a:pt x="1675980" y="59910"/>
                  <a:pt x="1682465" y="65024"/>
                  <a:pt x="1687518" y="71600"/>
                </a:cubicBezTo>
                <a:cubicBezTo>
                  <a:pt x="1692571" y="78175"/>
                  <a:pt x="1695707" y="85847"/>
                  <a:pt x="1696924" y="94614"/>
                </a:cubicBezTo>
                <a:lnTo>
                  <a:pt x="1675372" y="94614"/>
                </a:lnTo>
                <a:cubicBezTo>
                  <a:pt x="1673728" y="88221"/>
                  <a:pt x="1670090" y="82544"/>
                  <a:pt x="1664458" y="77582"/>
                </a:cubicBezTo>
                <a:cubicBezTo>
                  <a:pt x="1658826" y="72619"/>
                  <a:pt x="1651261" y="70138"/>
                  <a:pt x="1641763" y="70138"/>
                </a:cubicBezTo>
                <a:cubicBezTo>
                  <a:pt x="1633362" y="70138"/>
                  <a:pt x="1626010" y="72315"/>
                  <a:pt x="1619708" y="76668"/>
                </a:cubicBezTo>
                <a:cubicBezTo>
                  <a:pt x="1613406" y="81021"/>
                  <a:pt x="1608506" y="87140"/>
                  <a:pt x="1605005" y="95025"/>
                </a:cubicBezTo>
                <a:cubicBezTo>
                  <a:pt x="1601504" y="102909"/>
                  <a:pt x="1599753" y="112149"/>
                  <a:pt x="1599753" y="122742"/>
                </a:cubicBezTo>
                <a:cubicBezTo>
                  <a:pt x="1599753" y="133580"/>
                  <a:pt x="1601474" y="143017"/>
                  <a:pt x="1604913" y="151054"/>
                </a:cubicBezTo>
                <a:cubicBezTo>
                  <a:pt x="1608353" y="159090"/>
                  <a:pt x="1613224" y="165331"/>
                  <a:pt x="1619525" y="169775"/>
                </a:cubicBezTo>
                <a:cubicBezTo>
                  <a:pt x="1625827" y="174220"/>
                  <a:pt x="1633240" y="176442"/>
                  <a:pt x="1641763" y="176442"/>
                </a:cubicBezTo>
                <a:cubicBezTo>
                  <a:pt x="1647365" y="176442"/>
                  <a:pt x="1652449" y="175468"/>
                  <a:pt x="1657015" y="173520"/>
                </a:cubicBezTo>
                <a:cubicBezTo>
                  <a:pt x="1661581" y="171572"/>
                  <a:pt x="1665447" y="168771"/>
                  <a:pt x="1668613" y="165118"/>
                </a:cubicBezTo>
                <a:cubicBezTo>
                  <a:pt x="1671779" y="161465"/>
                  <a:pt x="1674032" y="157081"/>
                  <a:pt x="1675372" y="151967"/>
                </a:cubicBezTo>
                <a:lnTo>
                  <a:pt x="1696924" y="151967"/>
                </a:lnTo>
                <a:cubicBezTo>
                  <a:pt x="1695707" y="160247"/>
                  <a:pt x="1692708" y="167690"/>
                  <a:pt x="1687929" y="174296"/>
                </a:cubicBezTo>
                <a:cubicBezTo>
                  <a:pt x="1683150" y="180902"/>
                  <a:pt x="1676848" y="186138"/>
                  <a:pt x="1669024" y="190004"/>
                </a:cubicBezTo>
                <a:cubicBezTo>
                  <a:pt x="1661201" y="193870"/>
                  <a:pt x="1652114" y="195803"/>
                  <a:pt x="1641763" y="195803"/>
                </a:cubicBezTo>
                <a:cubicBezTo>
                  <a:pt x="1628612" y="195803"/>
                  <a:pt x="1617288" y="192698"/>
                  <a:pt x="1607790" y="186488"/>
                </a:cubicBezTo>
                <a:cubicBezTo>
                  <a:pt x="1598292" y="180278"/>
                  <a:pt x="1590986" y="171724"/>
                  <a:pt x="1585872" y="160825"/>
                </a:cubicBezTo>
                <a:cubicBezTo>
                  <a:pt x="1580757" y="149927"/>
                  <a:pt x="1578200" y="137476"/>
                  <a:pt x="1578200" y="123473"/>
                </a:cubicBezTo>
                <a:cubicBezTo>
                  <a:pt x="1578200" y="109226"/>
                  <a:pt x="1580834" y="96638"/>
                  <a:pt x="1586100" y="85710"/>
                </a:cubicBezTo>
                <a:cubicBezTo>
                  <a:pt x="1591367" y="74781"/>
                  <a:pt x="1598734" y="66227"/>
                  <a:pt x="1608201" y="60047"/>
                </a:cubicBezTo>
                <a:cubicBezTo>
                  <a:pt x="1617669" y="53867"/>
                  <a:pt x="1628734" y="50777"/>
                  <a:pt x="1641398" y="50777"/>
                </a:cubicBezTo>
                <a:close/>
                <a:moveTo>
                  <a:pt x="888923" y="50777"/>
                </a:moveTo>
                <a:cubicBezTo>
                  <a:pt x="896229" y="50777"/>
                  <a:pt x="903444" y="51995"/>
                  <a:pt x="910567" y="54430"/>
                </a:cubicBezTo>
                <a:cubicBezTo>
                  <a:pt x="917691" y="56866"/>
                  <a:pt x="924175" y="60808"/>
                  <a:pt x="930020" y="66257"/>
                </a:cubicBezTo>
                <a:cubicBezTo>
                  <a:pt x="935865" y="71706"/>
                  <a:pt x="940522" y="78906"/>
                  <a:pt x="943993" y="87856"/>
                </a:cubicBezTo>
                <a:cubicBezTo>
                  <a:pt x="947463" y="96806"/>
                  <a:pt x="949198" y="107826"/>
                  <a:pt x="949198" y="120916"/>
                </a:cubicBezTo>
                <a:lnTo>
                  <a:pt x="949198" y="130049"/>
                </a:lnTo>
                <a:lnTo>
                  <a:pt x="847553" y="130049"/>
                </a:lnTo>
                <a:lnTo>
                  <a:pt x="848660" y="141795"/>
                </a:lnTo>
                <a:cubicBezTo>
                  <a:pt x="849580" y="146278"/>
                  <a:pt x="850962" y="150353"/>
                  <a:pt x="852803" y="154022"/>
                </a:cubicBezTo>
                <a:cubicBezTo>
                  <a:pt x="856487" y="161358"/>
                  <a:pt x="861616" y="166929"/>
                  <a:pt x="868192" y="170734"/>
                </a:cubicBezTo>
                <a:cubicBezTo>
                  <a:pt x="874767" y="174540"/>
                  <a:pt x="882408" y="176442"/>
                  <a:pt x="891115" y="176442"/>
                </a:cubicBezTo>
                <a:cubicBezTo>
                  <a:pt x="896777" y="176442"/>
                  <a:pt x="901907" y="175636"/>
                  <a:pt x="906503" y="174022"/>
                </a:cubicBezTo>
                <a:cubicBezTo>
                  <a:pt x="911100" y="172409"/>
                  <a:pt x="915073" y="169973"/>
                  <a:pt x="918422" y="166716"/>
                </a:cubicBezTo>
                <a:cubicBezTo>
                  <a:pt x="921770" y="163459"/>
                  <a:pt x="924358" y="159395"/>
                  <a:pt x="926184" y="154524"/>
                </a:cubicBezTo>
                <a:lnTo>
                  <a:pt x="947007" y="160369"/>
                </a:lnTo>
                <a:cubicBezTo>
                  <a:pt x="944815" y="167431"/>
                  <a:pt x="941131" y="173626"/>
                  <a:pt x="935956" y="178954"/>
                </a:cubicBezTo>
                <a:cubicBezTo>
                  <a:pt x="930781" y="184281"/>
                  <a:pt x="924388" y="188421"/>
                  <a:pt x="916778" y="191374"/>
                </a:cubicBezTo>
                <a:cubicBezTo>
                  <a:pt x="909167" y="194327"/>
                  <a:pt x="900613" y="195803"/>
                  <a:pt x="891115" y="195803"/>
                </a:cubicBezTo>
                <a:cubicBezTo>
                  <a:pt x="877599" y="195803"/>
                  <a:pt x="865954" y="192805"/>
                  <a:pt x="856183" y="186808"/>
                </a:cubicBezTo>
                <a:cubicBezTo>
                  <a:pt x="846411" y="180811"/>
                  <a:pt x="838892" y="172409"/>
                  <a:pt x="833625" y="161602"/>
                </a:cubicBezTo>
                <a:cubicBezTo>
                  <a:pt x="828358" y="150795"/>
                  <a:pt x="825725" y="138207"/>
                  <a:pt x="825725" y="123838"/>
                </a:cubicBezTo>
                <a:cubicBezTo>
                  <a:pt x="825725" y="109470"/>
                  <a:pt x="828358" y="96790"/>
                  <a:pt x="833625" y="85801"/>
                </a:cubicBezTo>
                <a:cubicBezTo>
                  <a:pt x="838892" y="74811"/>
                  <a:pt x="846258" y="66227"/>
                  <a:pt x="855726" y="60047"/>
                </a:cubicBezTo>
                <a:cubicBezTo>
                  <a:pt x="865193" y="53867"/>
                  <a:pt x="876259" y="50777"/>
                  <a:pt x="888923" y="50777"/>
                </a:cubicBezTo>
                <a:close/>
                <a:moveTo>
                  <a:pt x="260638" y="50777"/>
                </a:moveTo>
                <a:cubicBezTo>
                  <a:pt x="273302" y="50777"/>
                  <a:pt x="284398" y="53791"/>
                  <a:pt x="293927" y="59819"/>
                </a:cubicBezTo>
                <a:cubicBezTo>
                  <a:pt x="303455" y="65846"/>
                  <a:pt x="310883" y="74309"/>
                  <a:pt x="316210" y="85207"/>
                </a:cubicBezTo>
                <a:cubicBezTo>
                  <a:pt x="321538" y="96106"/>
                  <a:pt x="324201" y="108861"/>
                  <a:pt x="324201" y="123473"/>
                </a:cubicBezTo>
                <a:cubicBezTo>
                  <a:pt x="324201" y="137963"/>
                  <a:pt x="321538" y="150627"/>
                  <a:pt x="316210" y="161465"/>
                </a:cubicBezTo>
                <a:cubicBezTo>
                  <a:pt x="310883" y="172302"/>
                  <a:pt x="303455" y="180735"/>
                  <a:pt x="293927" y="186762"/>
                </a:cubicBezTo>
                <a:cubicBezTo>
                  <a:pt x="284398" y="192790"/>
                  <a:pt x="273302" y="195803"/>
                  <a:pt x="260638" y="195803"/>
                </a:cubicBezTo>
                <a:cubicBezTo>
                  <a:pt x="247974" y="195803"/>
                  <a:pt x="236878" y="192790"/>
                  <a:pt x="227350" y="186762"/>
                </a:cubicBezTo>
                <a:cubicBezTo>
                  <a:pt x="217821" y="180735"/>
                  <a:pt x="210394" y="172302"/>
                  <a:pt x="205066" y="161465"/>
                </a:cubicBezTo>
                <a:cubicBezTo>
                  <a:pt x="199739" y="150627"/>
                  <a:pt x="197075" y="137963"/>
                  <a:pt x="197075" y="123473"/>
                </a:cubicBezTo>
                <a:cubicBezTo>
                  <a:pt x="197075" y="108861"/>
                  <a:pt x="199739" y="96106"/>
                  <a:pt x="205066" y="85207"/>
                </a:cubicBezTo>
                <a:cubicBezTo>
                  <a:pt x="210394" y="74309"/>
                  <a:pt x="217821" y="65846"/>
                  <a:pt x="227350" y="59819"/>
                </a:cubicBezTo>
                <a:cubicBezTo>
                  <a:pt x="236878" y="53791"/>
                  <a:pt x="247974" y="50777"/>
                  <a:pt x="260638" y="50777"/>
                </a:cubicBezTo>
                <a:close/>
                <a:moveTo>
                  <a:pt x="62832" y="25936"/>
                </a:moveTo>
                <a:lnTo>
                  <a:pt x="59910" y="84751"/>
                </a:lnTo>
                <a:cubicBezTo>
                  <a:pt x="59179" y="98389"/>
                  <a:pt x="57901" y="110733"/>
                  <a:pt x="56074" y="121783"/>
                </a:cubicBezTo>
                <a:cubicBezTo>
                  <a:pt x="54248" y="132834"/>
                  <a:pt x="51904" y="142606"/>
                  <a:pt x="49042" y="151099"/>
                </a:cubicBezTo>
                <a:cubicBezTo>
                  <a:pt x="46180" y="159593"/>
                  <a:pt x="42862" y="166823"/>
                  <a:pt x="39087" y="172789"/>
                </a:cubicBezTo>
                <a:lnTo>
                  <a:pt x="131875" y="172789"/>
                </a:lnTo>
                <a:lnTo>
                  <a:pt x="131875" y="25936"/>
                </a:lnTo>
                <a:close/>
                <a:moveTo>
                  <a:pt x="42375" y="5845"/>
                </a:moveTo>
                <a:lnTo>
                  <a:pt x="153428" y="5845"/>
                </a:lnTo>
                <a:lnTo>
                  <a:pt x="153428" y="172789"/>
                </a:lnTo>
                <a:lnTo>
                  <a:pt x="174981" y="172789"/>
                </a:lnTo>
                <a:lnTo>
                  <a:pt x="174981" y="237814"/>
                </a:lnTo>
                <a:lnTo>
                  <a:pt x="153428" y="237814"/>
                </a:lnTo>
                <a:lnTo>
                  <a:pt x="153428" y="192881"/>
                </a:lnTo>
                <a:lnTo>
                  <a:pt x="21553" y="192881"/>
                </a:lnTo>
                <a:lnTo>
                  <a:pt x="21553" y="238179"/>
                </a:lnTo>
                <a:lnTo>
                  <a:pt x="0" y="238179"/>
                </a:lnTo>
                <a:lnTo>
                  <a:pt x="0" y="172789"/>
                </a:lnTo>
                <a:lnTo>
                  <a:pt x="12055" y="172789"/>
                </a:lnTo>
                <a:cubicBezTo>
                  <a:pt x="16195" y="169014"/>
                  <a:pt x="20107" y="163672"/>
                  <a:pt x="23790" y="156761"/>
                </a:cubicBezTo>
                <a:cubicBezTo>
                  <a:pt x="27474" y="149851"/>
                  <a:pt x="30609" y="140597"/>
                  <a:pt x="33197" y="128998"/>
                </a:cubicBezTo>
                <a:cubicBezTo>
                  <a:pt x="35784" y="117400"/>
                  <a:pt x="37504" y="102651"/>
                  <a:pt x="38357" y="84751"/>
                </a:cubicBezTo>
                <a:close/>
                <a:moveTo>
                  <a:pt x="3984413" y="0"/>
                </a:moveTo>
                <a:lnTo>
                  <a:pt x="3995372" y="13151"/>
                </a:lnTo>
                <a:cubicBezTo>
                  <a:pt x="3991110" y="17291"/>
                  <a:pt x="3986178" y="20183"/>
                  <a:pt x="3980577" y="21827"/>
                </a:cubicBezTo>
                <a:cubicBezTo>
                  <a:pt x="3974976" y="23471"/>
                  <a:pt x="3968644" y="24475"/>
                  <a:pt x="3961581" y="24841"/>
                </a:cubicBezTo>
                <a:cubicBezTo>
                  <a:pt x="3954519" y="25206"/>
                  <a:pt x="3946665" y="25571"/>
                  <a:pt x="3938019" y="25936"/>
                </a:cubicBezTo>
                <a:cubicBezTo>
                  <a:pt x="3928277" y="26302"/>
                  <a:pt x="3920210" y="28676"/>
                  <a:pt x="3913817" y="33060"/>
                </a:cubicBezTo>
                <a:cubicBezTo>
                  <a:pt x="3907425" y="37444"/>
                  <a:pt x="3902493" y="43776"/>
                  <a:pt x="3899023" y="52056"/>
                </a:cubicBezTo>
                <a:cubicBezTo>
                  <a:pt x="3895552" y="60336"/>
                  <a:pt x="3893330" y="70504"/>
                  <a:pt x="3892356" y="82559"/>
                </a:cubicBezTo>
                <a:lnTo>
                  <a:pt x="3894182" y="82559"/>
                </a:lnTo>
                <a:cubicBezTo>
                  <a:pt x="3898931" y="73791"/>
                  <a:pt x="3905507" y="67338"/>
                  <a:pt x="3913909" y="63198"/>
                </a:cubicBezTo>
                <a:cubicBezTo>
                  <a:pt x="3922311" y="59057"/>
                  <a:pt x="3931322" y="56987"/>
                  <a:pt x="3940941" y="56987"/>
                </a:cubicBezTo>
                <a:cubicBezTo>
                  <a:pt x="3951901" y="56987"/>
                  <a:pt x="3961764" y="59545"/>
                  <a:pt x="3970531" y="64659"/>
                </a:cubicBezTo>
                <a:cubicBezTo>
                  <a:pt x="3979299" y="69773"/>
                  <a:pt x="3986239" y="77353"/>
                  <a:pt x="3991354" y="87399"/>
                </a:cubicBezTo>
                <a:cubicBezTo>
                  <a:pt x="3996468" y="97445"/>
                  <a:pt x="3999025" y="109835"/>
                  <a:pt x="3999025" y="124569"/>
                </a:cubicBezTo>
                <a:cubicBezTo>
                  <a:pt x="3999025" y="139242"/>
                  <a:pt x="3996422" y="151906"/>
                  <a:pt x="3991216" y="162561"/>
                </a:cubicBezTo>
                <a:cubicBezTo>
                  <a:pt x="3986011" y="173215"/>
                  <a:pt x="3978735" y="181420"/>
                  <a:pt x="3969390" y="187173"/>
                </a:cubicBezTo>
                <a:cubicBezTo>
                  <a:pt x="3960044" y="192927"/>
                  <a:pt x="3949100" y="195803"/>
                  <a:pt x="3936558" y="195803"/>
                </a:cubicBezTo>
                <a:cubicBezTo>
                  <a:pt x="3924016" y="195803"/>
                  <a:pt x="3913026" y="192835"/>
                  <a:pt x="3903589" y="186899"/>
                </a:cubicBezTo>
                <a:cubicBezTo>
                  <a:pt x="3894152" y="180963"/>
                  <a:pt x="3886815" y="172135"/>
                  <a:pt x="3881579" y="160415"/>
                </a:cubicBezTo>
                <a:cubicBezTo>
                  <a:pt x="3876343" y="148694"/>
                  <a:pt x="3873725" y="134189"/>
                  <a:pt x="3873725" y="116898"/>
                </a:cubicBezTo>
                <a:lnTo>
                  <a:pt x="3873725" y="101920"/>
                </a:lnTo>
                <a:cubicBezTo>
                  <a:pt x="3873725" y="70686"/>
                  <a:pt x="3879038" y="47002"/>
                  <a:pt x="3889662" y="30868"/>
                </a:cubicBezTo>
                <a:cubicBezTo>
                  <a:pt x="3900286" y="14734"/>
                  <a:pt x="3916283" y="6393"/>
                  <a:pt x="3937654" y="5845"/>
                </a:cubicBezTo>
                <a:cubicBezTo>
                  <a:pt x="3945203" y="5601"/>
                  <a:pt x="3951931" y="5540"/>
                  <a:pt x="3957837" y="5662"/>
                </a:cubicBezTo>
                <a:cubicBezTo>
                  <a:pt x="3963743" y="5784"/>
                  <a:pt x="3968887" y="5510"/>
                  <a:pt x="3973271" y="4840"/>
                </a:cubicBezTo>
                <a:cubicBezTo>
                  <a:pt x="3977655" y="4170"/>
                  <a:pt x="3981369" y="2557"/>
                  <a:pt x="3984413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E8F0202-7D4B-BDE0-B2D7-E31E3EB9C341}"/>
              </a:ext>
            </a:extLst>
          </p:cNvPr>
          <p:cNvGrpSpPr/>
          <p:nvPr/>
        </p:nvGrpSpPr>
        <p:grpSpPr>
          <a:xfrm>
            <a:off x="1782544" y="2636470"/>
            <a:ext cx="4056293" cy="161787"/>
            <a:chOff x="1782544" y="2755730"/>
            <a:chExt cx="4056293" cy="16178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C914D3F-1864-241B-699A-D4A279A5E0B2}"/>
                </a:ext>
              </a:extLst>
            </p:cNvPr>
            <p:cNvSpPr txBox="1"/>
            <p:nvPr/>
          </p:nvSpPr>
          <p:spPr>
            <a:xfrm>
              <a:off x="2243366" y="2773559"/>
              <a:ext cx="3595471" cy="143958"/>
            </a:xfrm>
            <a:custGeom>
              <a:avLst/>
              <a:gdLst/>
              <a:ahLst/>
              <a:cxnLst/>
              <a:rect l="l" t="t" r="r" b="b"/>
              <a:pathLst>
                <a:path w="3595471" h="143958">
                  <a:moveTo>
                    <a:pt x="3227243" y="97632"/>
                  </a:moveTo>
                  <a:lnTo>
                    <a:pt x="3241098" y="97632"/>
                  </a:lnTo>
                  <a:lnTo>
                    <a:pt x="3240232" y="103477"/>
                  </a:lnTo>
                  <a:cubicBezTo>
                    <a:pt x="3239619" y="107590"/>
                    <a:pt x="3238690" y="111991"/>
                    <a:pt x="3237445" y="116682"/>
                  </a:cubicBezTo>
                  <a:cubicBezTo>
                    <a:pt x="3236200" y="121372"/>
                    <a:pt x="3234910" y="125792"/>
                    <a:pt x="3233575" y="129941"/>
                  </a:cubicBezTo>
                  <a:cubicBezTo>
                    <a:pt x="3232240" y="134090"/>
                    <a:pt x="3231140" y="137391"/>
                    <a:pt x="3230274" y="139845"/>
                  </a:cubicBezTo>
                  <a:lnTo>
                    <a:pt x="3220533" y="139845"/>
                  </a:lnTo>
                  <a:cubicBezTo>
                    <a:pt x="3221002" y="137536"/>
                    <a:pt x="3221615" y="134487"/>
                    <a:pt x="3222373" y="130699"/>
                  </a:cubicBezTo>
                  <a:cubicBezTo>
                    <a:pt x="3223130" y="126910"/>
                    <a:pt x="3223897" y="122680"/>
                    <a:pt x="3224673" y="118008"/>
                  </a:cubicBezTo>
                  <a:cubicBezTo>
                    <a:pt x="3225448" y="113335"/>
                    <a:pt x="3226089" y="108564"/>
                    <a:pt x="3226594" y="103693"/>
                  </a:cubicBezTo>
                  <a:close/>
                  <a:moveTo>
                    <a:pt x="1607993" y="97632"/>
                  </a:moveTo>
                  <a:lnTo>
                    <a:pt x="1621848" y="97632"/>
                  </a:lnTo>
                  <a:lnTo>
                    <a:pt x="1620982" y="103477"/>
                  </a:lnTo>
                  <a:cubicBezTo>
                    <a:pt x="1620369" y="107590"/>
                    <a:pt x="1619440" y="111991"/>
                    <a:pt x="1618195" y="116682"/>
                  </a:cubicBezTo>
                  <a:cubicBezTo>
                    <a:pt x="1616950" y="121372"/>
                    <a:pt x="1615660" y="125792"/>
                    <a:pt x="1614325" y="129941"/>
                  </a:cubicBezTo>
                  <a:cubicBezTo>
                    <a:pt x="1612990" y="134090"/>
                    <a:pt x="1611890" y="137391"/>
                    <a:pt x="1611024" y="139845"/>
                  </a:cubicBezTo>
                  <a:lnTo>
                    <a:pt x="1601283" y="139845"/>
                  </a:lnTo>
                  <a:cubicBezTo>
                    <a:pt x="1601752" y="137536"/>
                    <a:pt x="1602365" y="134487"/>
                    <a:pt x="1603123" y="130699"/>
                  </a:cubicBezTo>
                  <a:cubicBezTo>
                    <a:pt x="1603880" y="126910"/>
                    <a:pt x="1604647" y="122680"/>
                    <a:pt x="1605423" y="118008"/>
                  </a:cubicBezTo>
                  <a:cubicBezTo>
                    <a:pt x="1606199" y="113335"/>
                    <a:pt x="1606839" y="108564"/>
                    <a:pt x="1607344" y="103693"/>
                  </a:cubicBezTo>
                  <a:close/>
                  <a:moveTo>
                    <a:pt x="1103168" y="97632"/>
                  </a:moveTo>
                  <a:lnTo>
                    <a:pt x="1117023" y="97632"/>
                  </a:lnTo>
                  <a:lnTo>
                    <a:pt x="1116157" y="103477"/>
                  </a:lnTo>
                  <a:cubicBezTo>
                    <a:pt x="1115544" y="107590"/>
                    <a:pt x="1114615" y="111991"/>
                    <a:pt x="1113370" y="116682"/>
                  </a:cubicBezTo>
                  <a:cubicBezTo>
                    <a:pt x="1112125" y="121372"/>
                    <a:pt x="1110835" y="125792"/>
                    <a:pt x="1109500" y="129941"/>
                  </a:cubicBezTo>
                  <a:cubicBezTo>
                    <a:pt x="1108166" y="134090"/>
                    <a:pt x="1107065" y="137391"/>
                    <a:pt x="1106199" y="139845"/>
                  </a:cubicBezTo>
                  <a:lnTo>
                    <a:pt x="1096458" y="139845"/>
                  </a:lnTo>
                  <a:cubicBezTo>
                    <a:pt x="1096927" y="137536"/>
                    <a:pt x="1097540" y="134487"/>
                    <a:pt x="1098298" y="130699"/>
                  </a:cubicBezTo>
                  <a:cubicBezTo>
                    <a:pt x="1099055" y="126910"/>
                    <a:pt x="1099822" y="122680"/>
                    <a:pt x="1100598" y="118008"/>
                  </a:cubicBezTo>
                  <a:cubicBezTo>
                    <a:pt x="1101374" y="113335"/>
                    <a:pt x="1102014" y="108564"/>
                    <a:pt x="1102519" y="103693"/>
                  </a:cubicBezTo>
                  <a:close/>
                  <a:moveTo>
                    <a:pt x="748795" y="71654"/>
                  </a:moveTo>
                  <a:lnTo>
                    <a:pt x="748795" y="100879"/>
                  </a:lnTo>
                  <a:lnTo>
                    <a:pt x="770876" y="100879"/>
                  </a:lnTo>
                  <a:cubicBezTo>
                    <a:pt x="775927" y="100879"/>
                    <a:pt x="780076" y="99544"/>
                    <a:pt x="783323" y="96874"/>
                  </a:cubicBezTo>
                  <a:cubicBezTo>
                    <a:pt x="786570" y="94204"/>
                    <a:pt x="788194" y="90777"/>
                    <a:pt x="788194" y="86591"/>
                  </a:cubicBezTo>
                  <a:cubicBezTo>
                    <a:pt x="788194" y="82190"/>
                    <a:pt x="786570" y="78600"/>
                    <a:pt x="783323" y="75822"/>
                  </a:cubicBezTo>
                  <a:cubicBezTo>
                    <a:pt x="780076" y="73044"/>
                    <a:pt x="775927" y="71654"/>
                    <a:pt x="770876" y="71654"/>
                  </a:cubicBezTo>
                  <a:close/>
                  <a:moveTo>
                    <a:pt x="3186113" y="71005"/>
                  </a:moveTo>
                  <a:cubicBezTo>
                    <a:pt x="3185572" y="71654"/>
                    <a:pt x="3184390" y="72241"/>
                    <a:pt x="3182568" y="72764"/>
                  </a:cubicBezTo>
                  <a:cubicBezTo>
                    <a:pt x="3180746" y="73287"/>
                    <a:pt x="3178653" y="73738"/>
                    <a:pt x="3176290" y="74117"/>
                  </a:cubicBezTo>
                  <a:cubicBezTo>
                    <a:pt x="3173927" y="74496"/>
                    <a:pt x="3171636" y="74820"/>
                    <a:pt x="3169417" y="75091"/>
                  </a:cubicBezTo>
                  <a:cubicBezTo>
                    <a:pt x="3167198" y="75362"/>
                    <a:pt x="3165403" y="75587"/>
                    <a:pt x="3164032" y="75768"/>
                  </a:cubicBezTo>
                  <a:cubicBezTo>
                    <a:pt x="3160713" y="76200"/>
                    <a:pt x="3157619" y="76895"/>
                    <a:pt x="3154751" y="77851"/>
                  </a:cubicBezTo>
                  <a:cubicBezTo>
                    <a:pt x="3151882" y="78807"/>
                    <a:pt x="3149573" y="80232"/>
                    <a:pt x="3147823" y="82127"/>
                  </a:cubicBezTo>
                  <a:cubicBezTo>
                    <a:pt x="3146073" y="84021"/>
                    <a:pt x="3145198" y="86591"/>
                    <a:pt x="3145198" y="89839"/>
                  </a:cubicBezTo>
                  <a:cubicBezTo>
                    <a:pt x="3145198" y="94276"/>
                    <a:pt x="3146849" y="97623"/>
                    <a:pt x="3150151" y="99878"/>
                  </a:cubicBezTo>
                  <a:cubicBezTo>
                    <a:pt x="3153452" y="102133"/>
                    <a:pt x="3157646" y="103260"/>
                    <a:pt x="3162733" y="103260"/>
                  </a:cubicBezTo>
                  <a:cubicBezTo>
                    <a:pt x="3167784" y="103260"/>
                    <a:pt x="3172051" y="102268"/>
                    <a:pt x="3175532" y="100284"/>
                  </a:cubicBezTo>
                  <a:cubicBezTo>
                    <a:pt x="3179014" y="98299"/>
                    <a:pt x="3181648" y="95738"/>
                    <a:pt x="3183434" y="92599"/>
                  </a:cubicBezTo>
                  <a:cubicBezTo>
                    <a:pt x="3185220" y="89460"/>
                    <a:pt x="3186113" y="86158"/>
                    <a:pt x="3186113" y="82695"/>
                  </a:cubicBezTo>
                  <a:close/>
                  <a:moveTo>
                    <a:pt x="1824038" y="71005"/>
                  </a:moveTo>
                  <a:cubicBezTo>
                    <a:pt x="1823497" y="71654"/>
                    <a:pt x="1822315" y="72241"/>
                    <a:pt x="1820493" y="72764"/>
                  </a:cubicBezTo>
                  <a:cubicBezTo>
                    <a:pt x="1818671" y="73287"/>
                    <a:pt x="1816578" y="73738"/>
                    <a:pt x="1814215" y="74117"/>
                  </a:cubicBezTo>
                  <a:cubicBezTo>
                    <a:pt x="1811852" y="74496"/>
                    <a:pt x="1809561" y="74820"/>
                    <a:pt x="1807342" y="75091"/>
                  </a:cubicBezTo>
                  <a:cubicBezTo>
                    <a:pt x="1805123" y="75362"/>
                    <a:pt x="1803328" y="75587"/>
                    <a:pt x="1801957" y="75768"/>
                  </a:cubicBezTo>
                  <a:cubicBezTo>
                    <a:pt x="1798638" y="76200"/>
                    <a:pt x="1795544" y="76895"/>
                    <a:pt x="1792676" y="77851"/>
                  </a:cubicBezTo>
                  <a:cubicBezTo>
                    <a:pt x="1789807" y="78807"/>
                    <a:pt x="1787498" y="80232"/>
                    <a:pt x="1785748" y="82127"/>
                  </a:cubicBezTo>
                  <a:cubicBezTo>
                    <a:pt x="1783999" y="84021"/>
                    <a:pt x="1783124" y="86591"/>
                    <a:pt x="1783124" y="89839"/>
                  </a:cubicBezTo>
                  <a:cubicBezTo>
                    <a:pt x="1783124" y="94276"/>
                    <a:pt x="1784774" y="97623"/>
                    <a:pt x="1788075" y="99878"/>
                  </a:cubicBezTo>
                  <a:cubicBezTo>
                    <a:pt x="1791377" y="102133"/>
                    <a:pt x="1795571" y="103260"/>
                    <a:pt x="1800658" y="103260"/>
                  </a:cubicBezTo>
                  <a:cubicBezTo>
                    <a:pt x="1805709" y="103260"/>
                    <a:pt x="1809976" y="102268"/>
                    <a:pt x="1813457" y="100284"/>
                  </a:cubicBezTo>
                  <a:cubicBezTo>
                    <a:pt x="1816939" y="98299"/>
                    <a:pt x="1819573" y="95738"/>
                    <a:pt x="1821359" y="92599"/>
                  </a:cubicBezTo>
                  <a:cubicBezTo>
                    <a:pt x="1823145" y="89460"/>
                    <a:pt x="1824038" y="86158"/>
                    <a:pt x="1824038" y="82695"/>
                  </a:cubicBezTo>
                  <a:close/>
                  <a:moveTo>
                    <a:pt x="519113" y="71005"/>
                  </a:moveTo>
                  <a:cubicBezTo>
                    <a:pt x="518572" y="71654"/>
                    <a:pt x="517390" y="72241"/>
                    <a:pt x="515568" y="72764"/>
                  </a:cubicBezTo>
                  <a:cubicBezTo>
                    <a:pt x="513746" y="73287"/>
                    <a:pt x="511653" y="73738"/>
                    <a:pt x="509290" y="74117"/>
                  </a:cubicBezTo>
                  <a:cubicBezTo>
                    <a:pt x="506927" y="74496"/>
                    <a:pt x="504636" y="74820"/>
                    <a:pt x="502417" y="75091"/>
                  </a:cubicBezTo>
                  <a:cubicBezTo>
                    <a:pt x="500198" y="75362"/>
                    <a:pt x="498403" y="75587"/>
                    <a:pt x="497032" y="75768"/>
                  </a:cubicBezTo>
                  <a:cubicBezTo>
                    <a:pt x="493713" y="76200"/>
                    <a:pt x="490619" y="76895"/>
                    <a:pt x="487751" y="77851"/>
                  </a:cubicBezTo>
                  <a:cubicBezTo>
                    <a:pt x="484882" y="78807"/>
                    <a:pt x="482573" y="80232"/>
                    <a:pt x="480823" y="82127"/>
                  </a:cubicBezTo>
                  <a:cubicBezTo>
                    <a:pt x="479073" y="84021"/>
                    <a:pt x="478199" y="86591"/>
                    <a:pt x="478199" y="89839"/>
                  </a:cubicBezTo>
                  <a:cubicBezTo>
                    <a:pt x="478199" y="94276"/>
                    <a:pt x="479849" y="97623"/>
                    <a:pt x="483150" y="99878"/>
                  </a:cubicBezTo>
                  <a:cubicBezTo>
                    <a:pt x="486452" y="102133"/>
                    <a:pt x="490646" y="103260"/>
                    <a:pt x="495733" y="103260"/>
                  </a:cubicBezTo>
                  <a:cubicBezTo>
                    <a:pt x="500784" y="103260"/>
                    <a:pt x="505051" y="102268"/>
                    <a:pt x="508532" y="100284"/>
                  </a:cubicBezTo>
                  <a:cubicBezTo>
                    <a:pt x="512014" y="98299"/>
                    <a:pt x="514648" y="95738"/>
                    <a:pt x="516434" y="92599"/>
                  </a:cubicBezTo>
                  <a:cubicBezTo>
                    <a:pt x="518220" y="89460"/>
                    <a:pt x="519113" y="86158"/>
                    <a:pt x="519113" y="82695"/>
                  </a:cubicBezTo>
                  <a:close/>
                  <a:moveTo>
                    <a:pt x="252413" y="71005"/>
                  </a:moveTo>
                  <a:cubicBezTo>
                    <a:pt x="251872" y="71654"/>
                    <a:pt x="250690" y="72241"/>
                    <a:pt x="248868" y="72764"/>
                  </a:cubicBezTo>
                  <a:cubicBezTo>
                    <a:pt x="247046" y="73287"/>
                    <a:pt x="244953" y="73738"/>
                    <a:pt x="242590" y="74117"/>
                  </a:cubicBezTo>
                  <a:cubicBezTo>
                    <a:pt x="240227" y="74496"/>
                    <a:pt x="237936" y="74820"/>
                    <a:pt x="235717" y="75091"/>
                  </a:cubicBezTo>
                  <a:cubicBezTo>
                    <a:pt x="233498" y="75362"/>
                    <a:pt x="231703" y="75587"/>
                    <a:pt x="230332" y="75768"/>
                  </a:cubicBezTo>
                  <a:cubicBezTo>
                    <a:pt x="227013" y="76200"/>
                    <a:pt x="223919" y="76895"/>
                    <a:pt x="221051" y="77851"/>
                  </a:cubicBezTo>
                  <a:cubicBezTo>
                    <a:pt x="218182" y="78807"/>
                    <a:pt x="215873" y="80232"/>
                    <a:pt x="214123" y="82127"/>
                  </a:cubicBezTo>
                  <a:cubicBezTo>
                    <a:pt x="212373" y="84021"/>
                    <a:pt x="211499" y="86591"/>
                    <a:pt x="211499" y="89839"/>
                  </a:cubicBezTo>
                  <a:cubicBezTo>
                    <a:pt x="211499" y="94276"/>
                    <a:pt x="213149" y="97623"/>
                    <a:pt x="216450" y="99878"/>
                  </a:cubicBezTo>
                  <a:cubicBezTo>
                    <a:pt x="219752" y="102133"/>
                    <a:pt x="223946" y="103260"/>
                    <a:pt x="229033" y="103260"/>
                  </a:cubicBezTo>
                  <a:cubicBezTo>
                    <a:pt x="234084" y="103260"/>
                    <a:pt x="238351" y="102268"/>
                    <a:pt x="241832" y="100284"/>
                  </a:cubicBezTo>
                  <a:cubicBezTo>
                    <a:pt x="245314" y="98299"/>
                    <a:pt x="247948" y="95738"/>
                    <a:pt x="249734" y="92599"/>
                  </a:cubicBezTo>
                  <a:cubicBezTo>
                    <a:pt x="251520" y="89460"/>
                    <a:pt x="252413" y="86158"/>
                    <a:pt x="252413" y="82695"/>
                  </a:cubicBezTo>
                  <a:close/>
                  <a:moveTo>
                    <a:pt x="398535" y="41564"/>
                  </a:moveTo>
                  <a:lnTo>
                    <a:pt x="396370" y="62562"/>
                  </a:lnTo>
                  <a:cubicBezTo>
                    <a:pt x="395468" y="71258"/>
                    <a:pt x="394350" y="78852"/>
                    <a:pt x="393015" y="85347"/>
                  </a:cubicBezTo>
                  <a:cubicBezTo>
                    <a:pt x="391680" y="91841"/>
                    <a:pt x="389551" y="97018"/>
                    <a:pt x="386629" y="100879"/>
                  </a:cubicBezTo>
                  <a:lnTo>
                    <a:pt x="426677" y="100879"/>
                  </a:lnTo>
                  <a:lnTo>
                    <a:pt x="426677" y="41564"/>
                  </a:lnTo>
                  <a:close/>
                  <a:moveTo>
                    <a:pt x="3001674" y="40049"/>
                  </a:moveTo>
                  <a:cubicBezTo>
                    <a:pt x="2995974" y="40049"/>
                    <a:pt x="2991283" y="41528"/>
                    <a:pt x="2987603" y="44487"/>
                  </a:cubicBezTo>
                  <a:cubicBezTo>
                    <a:pt x="2983923" y="47445"/>
                    <a:pt x="2981199" y="51324"/>
                    <a:pt x="2979431" y="56122"/>
                  </a:cubicBezTo>
                  <a:cubicBezTo>
                    <a:pt x="2977663" y="60921"/>
                    <a:pt x="2976779" y="66098"/>
                    <a:pt x="2976779" y="71654"/>
                  </a:cubicBezTo>
                  <a:cubicBezTo>
                    <a:pt x="2976779" y="77211"/>
                    <a:pt x="2977663" y="82370"/>
                    <a:pt x="2979431" y="87133"/>
                  </a:cubicBezTo>
                  <a:cubicBezTo>
                    <a:pt x="2981199" y="91895"/>
                    <a:pt x="2983923" y="95738"/>
                    <a:pt x="2987603" y="98660"/>
                  </a:cubicBezTo>
                  <a:cubicBezTo>
                    <a:pt x="2991283" y="101582"/>
                    <a:pt x="2995974" y="103044"/>
                    <a:pt x="3001674" y="103044"/>
                  </a:cubicBezTo>
                  <a:cubicBezTo>
                    <a:pt x="3007375" y="103044"/>
                    <a:pt x="3012065" y="101582"/>
                    <a:pt x="3015745" y="98660"/>
                  </a:cubicBezTo>
                  <a:cubicBezTo>
                    <a:pt x="3019425" y="95738"/>
                    <a:pt x="3022149" y="91895"/>
                    <a:pt x="3023917" y="87133"/>
                  </a:cubicBezTo>
                  <a:cubicBezTo>
                    <a:pt x="3025685" y="82370"/>
                    <a:pt x="3026569" y="77211"/>
                    <a:pt x="3026569" y="71654"/>
                  </a:cubicBezTo>
                  <a:cubicBezTo>
                    <a:pt x="3026569" y="66098"/>
                    <a:pt x="3025685" y="60921"/>
                    <a:pt x="3023917" y="56122"/>
                  </a:cubicBezTo>
                  <a:cubicBezTo>
                    <a:pt x="3022149" y="51324"/>
                    <a:pt x="3019425" y="47445"/>
                    <a:pt x="3015745" y="44487"/>
                  </a:cubicBezTo>
                  <a:cubicBezTo>
                    <a:pt x="3012065" y="41528"/>
                    <a:pt x="3007375" y="40049"/>
                    <a:pt x="3001674" y="40049"/>
                  </a:cubicBezTo>
                  <a:close/>
                  <a:moveTo>
                    <a:pt x="2874818" y="40049"/>
                  </a:moveTo>
                  <a:cubicBezTo>
                    <a:pt x="2869118" y="40049"/>
                    <a:pt x="2864428" y="41528"/>
                    <a:pt x="2860747" y="44487"/>
                  </a:cubicBezTo>
                  <a:cubicBezTo>
                    <a:pt x="2857067" y="47445"/>
                    <a:pt x="2854343" y="51324"/>
                    <a:pt x="2852575" y="56122"/>
                  </a:cubicBezTo>
                  <a:cubicBezTo>
                    <a:pt x="2850807" y="60921"/>
                    <a:pt x="2849923" y="66098"/>
                    <a:pt x="2849923" y="71654"/>
                  </a:cubicBezTo>
                  <a:cubicBezTo>
                    <a:pt x="2849923" y="77211"/>
                    <a:pt x="2850807" y="82370"/>
                    <a:pt x="2852575" y="87133"/>
                  </a:cubicBezTo>
                  <a:cubicBezTo>
                    <a:pt x="2854343" y="91895"/>
                    <a:pt x="2857067" y="95738"/>
                    <a:pt x="2860747" y="98660"/>
                  </a:cubicBezTo>
                  <a:cubicBezTo>
                    <a:pt x="2864428" y="101582"/>
                    <a:pt x="2869118" y="103044"/>
                    <a:pt x="2874818" y="103044"/>
                  </a:cubicBezTo>
                  <a:cubicBezTo>
                    <a:pt x="2880519" y="103044"/>
                    <a:pt x="2885209" y="101582"/>
                    <a:pt x="2888889" y="98660"/>
                  </a:cubicBezTo>
                  <a:cubicBezTo>
                    <a:pt x="2892569" y="95738"/>
                    <a:pt x="2895293" y="91895"/>
                    <a:pt x="2897061" y="87133"/>
                  </a:cubicBezTo>
                  <a:cubicBezTo>
                    <a:pt x="2898830" y="82370"/>
                    <a:pt x="2899713" y="77211"/>
                    <a:pt x="2899713" y="71654"/>
                  </a:cubicBezTo>
                  <a:cubicBezTo>
                    <a:pt x="2899713" y="66098"/>
                    <a:pt x="2898830" y="60921"/>
                    <a:pt x="2897061" y="56122"/>
                  </a:cubicBezTo>
                  <a:cubicBezTo>
                    <a:pt x="2895293" y="51324"/>
                    <a:pt x="2892569" y="47445"/>
                    <a:pt x="2888889" y="44487"/>
                  </a:cubicBezTo>
                  <a:cubicBezTo>
                    <a:pt x="2885209" y="41528"/>
                    <a:pt x="2880519" y="40049"/>
                    <a:pt x="2874818" y="40049"/>
                  </a:cubicBezTo>
                  <a:close/>
                  <a:moveTo>
                    <a:pt x="2646218" y="40049"/>
                  </a:moveTo>
                  <a:cubicBezTo>
                    <a:pt x="2640518" y="40049"/>
                    <a:pt x="2635828" y="41528"/>
                    <a:pt x="2632147" y="44487"/>
                  </a:cubicBezTo>
                  <a:cubicBezTo>
                    <a:pt x="2628467" y="47445"/>
                    <a:pt x="2625743" y="51324"/>
                    <a:pt x="2623975" y="56122"/>
                  </a:cubicBezTo>
                  <a:cubicBezTo>
                    <a:pt x="2622207" y="60921"/>
                    <a:pt x="2621323" y="66098"/>
                    <a:pt x="2621323" y="71654"/>
                  </a:cubicBezTo>
                  <a:cubicBezTo>
                    <a:pt x="2621323" y="77211"/>
                    <a:pt x="2622207" y="82370"/>
                    <a:pt x="2623975" y="87133"/>
                  </a:cubicBezTo>
                  <a:cubicBezTo>
                    <a:pt x="2625743" y="91895"/>
                    <a:pt x="2628467" y="95738"/>
                    <a:pt x="2632147" y="98660"/>
                  </a:cubicBezTo>
                  <a:cubicBezTo>
                    <a:pt x="2635828" y="101582"/>
                    <a:pt x="2640518" y="103044"/>
                    <a:pt x="2646218" y="103044"/>
                  </a:cubicBezTo>
                  <a:cubicBezTo>
                    <a:pt x="2651919" y="103044"/>
                    <a:pt x="2656609" y="101582"/>
                    <a:pt x="2660289" y="98660"/>
                  </a:cubicBezTo>
                  <a:cubicBezTo>
                    <a:pt x="2663969" y="95738"/>
                    <a:pt x="2666693" y="91895"/>
                    <a:pt x="2668461" y="87133"/>
                  </a:cubicBezTo>
                  <a:cubicBezTo>
                    <a:pt x="2670230" y="82370"/>
                    <a:pt x="2671113" y="77211"/>
                    <a:pt x="2671113" y="71654"/>
                  </a:cubicBezTo>
                  <a:cubicBezTo>
                    <a:pt x="2671113" y="66098"/>
                    <a:pt x="2670230" y="60921"/>
                    <a:pt x="2668461" y="56122"/>
                  </a:cubicBezTo>
                  <a:cubicBezTo>
                    <a:pt x="2666693" y="51324"/>
                    <a:pt x="2663969" y="47445"/>
                    <a:pt x="2660289" y="44487"/>
                  </a:cubicBezTo>
                  <a:cubicBezTo>
                    <a:pt x="2656609" y="41528"/>
                    <a:pt x="2651919" y="40049"/>
                    <a:pt x="2646218" y="40049"/>
                  </a:cubicBezTo>
                  <a:close/>
                  <a:moveTo>
                    <a:pt x="2484293" y="40049"/>
                  </a:moveTo>
                  <a:cubicBezTo>
                    <a:pt x="2478593" y="40049"/>
                    <a:pt x="2473903" y="41528"/>
                    <a:pt x="2470222" y="44487"/>
                  </a:cubicBezTo>
                  <a:cubicBezTo>
                    <a:pt x="2466542" y="47445"/>
                    <a:pt x="2463818" y="51324"/>
                    <a:pt x="2462050" y="56122"/>
                  </a:cubicBezTo>
                  <a:cubicBezTo>
                    <a:pt x="2460282" y="60921"/>
                    <a:pt x="2459398" y="66098"/>
                    <a:pt x="2459398" y="71654"/>
                  </a:cubicBezTo>
                  <a:cubicBezTo>
                    <a:pt x="2459398" y="77211"/>
                    <a:pt x="2460282" y="82370"/>
                    <a:pt x="2462050" y="87133"/>
                  </a:cubicBezTo>
                  <a:cubicBezTo>
                    <a:pt x="2463818" y="91895"/>
                    <a:pt x="2466542" y="95738"/>
                    <a:pt x="2470222" y="98660"/>
                  </a:cubicBezTo>
                  <a:cubicBezTo>
                    <a:pt x="2473903" y="101582"/>
                    <a:pt x="2478593" y="103044"/>
                    <a:pt x="2484293" y="103044"/>
                  </a:cubicBezTo>
                  <a:cubicBezTo>
                    <a:pt x="2489994" y="103044"/>
                    <a:pt x="2494684" y="101582"/>
                    <a:pt x="2498364" y="98660"/>
                  </a:cubicBezTo>
                  <a:cubicBezTo>
                    <a:pt x="2502044" y="95738"/>
                    <a:pt x="2504768" y="91895"/>
                    <a:pt x="2506536" y="87133"/>
                  </a:cubicBezTo>
                  <a:cubicBezTo>
                    <a:pt x="2508305" y="82370"/>
                    <a:pt x="2509188" y="77211"/>
                    <a:pt x="2509188" y="71654"/>
                  </a:cubicBezTo>
                  <a:cubicBezTo>
                    <a:pt x="2509188" y="66098"/>
                    <a:pt x="2508305" y="60921"/>
                    <a:pt x="2506536" y="56122"/>
                  </a:cubicBezTo>
                  <a:cubicBezTo>
                    <a:pt x="2504768" y="51324"/>
                    <a:pt x="2502044" y="47445"/>
                    <a:pt x="2498364" y="44487"/>
                  </a:cubicBezTo>
                  <a:cubicBezTo>
                    <a:pt x="2494684" y="41528"/>
                    <a:pt x="2489994" y="40049"/>
                    <a:pt x="2484293" y="40049"/>
                  </a:cubicBezTo>
                  <a:close/>
                  <a:moveTo>
                    <a:pt x="2226902" y="40049"/>
                  </a:moveTo>
                  <a:cubicBezTo>
                    <a:pt x="2221815" y="40049"/>
                    <a:pt x="2217422" y="41303"/>
                    <a:pt x="2213724" y="43810"/>
                  </a:cubicBezTo>
                  <a:cubicBezTo>
                    <a:pt x="2210026" y="46318"/>
                    <a:pt x="2207185" y="49574"/>
                    <a:pt x="2205200" y="53579"/>
                  </a:cubicBezTo>
                  <a:lnTo>
                    <a:pt x="2202674" y="64511"/>
                  </a:lnTo>
                  <a:lnTo>
                    <a:pt x="2249632" y="64511"/>
                  </a:lnTo>
                  <a:cubicBezTo>
                    <a:pt x="2249632" y="59820"/>
                    <a:pt x="2248703" y="55635"/>
                    <a:pt x="2246845" y="51955"/>
                  </a:cubicBezTo>
                  <a:cubicBezTo>
                    <a:pt x="2244987" y="48275"/>
                    <a:pt x="2242353" y="45371"/>
                    <a:pt x="2238943" y="43242"/>
                  </a:cubicBezTo>
                  <a:cubicBezTo>
                    <a:pt x="2235534" y="41113"/>
                    <a:pt x="2231520" y="40049"/>
                    <a:pt x="2226902" y="40049"/>
                  </a:cubicBezTo>
                  <a:close/>
                  <a:moveTo>
                    <a:pt x="2008043" y="40049"/>
                  </a:moveTo>
                  <a:cubicBezTo>
                    <a:pt x="2002343" y="40049"/>
                    <a:pt x="1997653" y="41528"/>
                    <a:pt x="1993972" y="44487"/>
                  </a:cubicBezTo>
                  <a:cubicBezTo>
                    <a:pt x="1990292" y="47445"/>
                    <a:pt x="1987568" y="51324"/>
                    <a:pt x="1985800" y="56122"/>
                  </a:cubicBezTo>
                  <a:cubicBezTo>
                    <a:pt x="1984033" y="60921"/>
                    <a:pt x="1983149" y="66098"/>
                    <a:pt x="1983149" y="71654"/>
                  </a:cubicBezTo>
                  <a:cubicBezTo>
                    <a:pt x="1983149" y="77211"/>
                    <a:pt x="1984033" y="82370"/>
                    <a:pt x="1985800" y="87133"/>
                  </a:cubicBezTo>
                  <a:cubicBezTo>
                    <a:pt x="1987568" y="91895"/>
                    <a:pt x="1990292" y="95738"/>
                    <a:pt x="1993972" y="98660"/>
                  </a:cubicBezTo>
                  <a:cubicBezTo>
                    <a:pt x="1997653" y="101582"/>
                    <a:pt x="2002343" y="103044"/>
                    <a:pt x="2008043" y="103044"/>
                  </a:cubicBezTo>
                  <a:cubicBezTo>
                    <a:pt x="2013744" y="103044"/>
                    <a:pt x="2018434" y="101582"/>
                    <a:pt x="2022114" y="98660"/>
                  </a:cubicBezTo>
                  <a:cubicBezTo>
                    <a:pt x="2025795" y="95738"/>
                    <a:pt x="2028519" y="91895"/>
                    <a:pt x="2030286" y="87133"/>
                  </a:cubicBezTo>
                  <a:cubicBezTo>
                    <a:pt x="2032054" y="82370"/>
                    <a:pt x="2032938" y="77211"/>
                    <a:pt x="2032938" y="71654"/>
                  </a:cubicBezTo>
                  <a:cubicBezTo>
                    <a:pt x="2032938" y="66098"/>
                    <a:pt x="2032054" y="60921"/>
                    <a:pt x="2030286" y="56122"/>
                  </a:cubicBezTo>
                  <a:cubicBezTo>
                    <a:pt x="2028519" y="51324"/>
                    <a:pt x="2025795" y="47445"/>
                    <a:pt x="2022114" y="44487"/>
                  </a:cubicBezTo>
                  <a:cubicBezTo>
                    <a:pt x="2018434" y="41528"/>
                    <a:pt x="2013744" y="40049"/>
                    <a:pt x="2008043" y="40049"/>
                  </a:cubicBezTo>
                  <a:close/>
                  <a:moveTo>
                    <a:pt x="591416" y="40049"/>
                  </a:moveTo>
                  <a:cubicBezTo>
                    <a:pt x="586221" y="40049"/>
                    <a:pt x="581855" y="41357"/>
                    <a:pt x="578319" y="43972"/>
                  </a:cubicBezTo>
                  <a:cubicBezTo>
                    <a:pt x="574783" y="46588"/>
                    <a:pt x="572114" y="50232"/>
                    <a:pt x="570310" y="54905"/>
                  </a:cubicBezTo>
                  <a:cubicBezTo>
                    <a:pt x="568506" y="59577"/>
                    <a:pt x="567604" y="65016"/>
                    <a:pt x="567604" y="71221"/>
                  </a:cubicBezTo>
                  <a:cubicBezTo>
                    <a:pt x="567604" y="77499"/>
                    <a:pt x="568524" y="83029"/>
                    <a:pt x="570364" y="87809"/>
                  </a:cubicBezTo>
                  <a:cubicBezTo>
                    <a:pt x="572204" y="92590"/>
                    <a:pt x="574892" y="96324"/>
                    <a:pt x="578428" y="99012"/>
                  </a:cubicBezTo>
                  <a:cubicBezTo>
                    <a:pt x="581963" y="101700"/>
                    <a:pt x="586293" y="103044"/>
                    <a:pt x="591416" y="103044"/>
                  </a:cubicBezTo>
                  <a:cubicBezTo>
                    <a:pt x="596756" y="103044"/>
                    <a:pt x="601221" y="101628"/>
                    <a:pt x="604811" y="98795"/>
                  </a:cubicBezTo>
                  <a:cubicBezTo>
                    <a:pt x="608401" y="95963"/>
                    <a:pt x="611107" y="92139"/>
                    <a:pt x="612929" y="87322"/>
                  </a:cubicBezTo>
                  <a:cubicBezTo>
                    <a:pt x="614751" y="82505"/>
                    <a:pt x="615662" y="77139"/>
                    <a:pt x="615662" y="71221"/>
                  </a:cubicBezTo>
                  <a:cubicBezTo>
                    <a:pt x="615662" y="65377"/>
                    <a:pt x="614769" y="60100"/>
                    <a:pt x="612983" y="55392"/>
                  </a:cubicBezTo>
                  <a:cubicBezTo>
                    <a:pt x="611197" y="50683"/>
                    <a:pt x="608509" y="46949"/>
                    <a:pt x="604919" y="44189"/>
                  </a:cubicBezTo>
                  <a:cubicBezTo>
                    <a:pt x="601329" y="41429"/>
                    <a:pt x="596828" y="40049"/>
                    <a:pt x="591416" y="40049"/>
                  </a:cubicBezTo>
                  <a:close/>
                  <a:moveTo>
                    <a:pt x="2545773" y="29658"/>
                  </a:moveTo>
                  <a:lnTo>
                    <a:pt x="2597078" y="29658"/>
                  </a:lnTo>
                  <a:lnTo>
                    <a:pt x="2597078" y="41564"/>
                  </a:lnTo>
                  <a:lnTo>
                    <a:pt x="2558545" y="41564"/>
                  </a:lnTo>
                  <a:lnTo>
                    <a:pt x="2558545" y="112785"/>
                  </a:lnTo>
                  <a:lnTo>
                    <a:pt x="2545773" y="112785"/>
                  </a:lnTo>
                  <a:close/>
                  <a:moveTo>
                    <a:pt x="2364798" y="29658"/>
                  </a:moveTo>
                  <a:lnTo>
                    <a:pt x="2377570" y="29658"/>
                  </a:lnTo>
                  <a:lnTo>
                    <a:pt x="2377570" y="65377"/>
                  </a:lnTo>
                  <a:lnTo>
                    <a:pt x="2417402" y="65377"/>
                  </a:lnTo>
                  <a:lnTo>
                    <a:pt x="2417402" y="29658"/>
                  </a:lnTo>
                  <a:lnTo>
                    <a:pt x="2430174" y="29658"/>
                  </a:lnTo>
                  <a:lnTo>
                    <a:pt x="2430174" y="112785"/>
                  </a:lnTo>
                  <a:lnTo>
                    <a:pt x="2417402" y="112785"/>
                  </a:lnTo>
                  <a:lnTo>
                    <a:pt x="2417402" y="77283"/>
                  </a:lnTo>
                  <a:lnTo>
                    <a:pt x="2377570" y="77283"/>
                  </a:lnTo>
                  <a:lnTo>
                    <a:pt x="2377570" y="112785"/>
                  </a:lnTo>
                  <a:lnTo>
                    <a:pt x="2364798" y="112785"/>
                  </a:lnTo>
                  <a:close/>
                  <a:moveTo>
                    <a:pt x="2279073" y="29658"/>
                  </a:moveTo>
                  <a:lnTo>
                    <a:pt x="2291845" y="29658"/>
                  </a:lnTo>
                  <a:lnTo>
                    <a:pt x="2291845" y="65377"/>
                  </a:lnTo>
                  <a:lnTo>
                    <a:pt x="2331677" y="65377"/>
                  </a:lnTo>
                  <a:lnTo>
                    <a:pt x="2331677" y="29658"/>
                  </a:lnTo>
                  <a:lnTo>
                    <a:pt x="2344449" y="29658"/>
                  </a:lnTo>
                  <a:lnTo>
                    <a:pt x="2344449" y="112785"/>
                  </a:lnTo>
                  <a:lnTo>
                    <a:pt x="2331677" y="112785"/>
                  </a:lnTo>
                  <a:lnTo>
                    <a:pt x="2331677" y="77283"/>
                  </a:lnTo>
                  <a:lnTo>
                    <a:pt x="2291845" y="77283"/>
                  </a:lnTo>
                  <a:lnTo>
                    <a:pt x="2291845" y="112785"/>
                  </a:lnTo>
                  <a:lnTo>
                    <a:pt x="2279073" y="112785"/>
                  </a:lnTo>
                  <a:close/>
                  <a:moveTo>
                    <a:pt x="2064761" y="29658"/>
                  </a:moveTo>
                  <a:lnTo>
                    <a:pt x="2079914" y="29658"/>
                  </a:lnTo>
                  <a:lnTo>
                    <a:pt x="2107623" y="65160"/>
                  </a:lnTo>
                  <a:lnTo>
                    <a:pt x="2114550" y="65160"/>
                  </a:lnTo>
                  <a:lnTo>
                    <a:pt x="2114550" y="29658"/>
                  </a:lnTo>
                  <a:lnTo>
                    <a:pt x="2127322" y="29658"/>
                  </a:lnTo>
                  <a:lnTo>
                    <a:pt x="2127322" y="65160"/>
                  </a:lnTo>
                  <a:lnTo>
                    <a:pt x="2134033" y="65160"/>
                  </a:lnTo>
                  <a:lnTo>
                    <a:pt x="2161742" y="29658"/>
                  </a:lnTo>
                  <a:lnTo>
                    <a:pt x="2176896" y="29658"/>
                  </a:lnTo>
                  <a:lnTo>
                    <a:pt x="2143775" y="70572"/>
                  </a:lnTo>
                  <a:lnTo>
                    <a:pt x="2177329" y="112785"/>
                  </a:lnTo>
                  <a:lnTo>
                    <a:pt x="2161959" y="112785"/>
                  </a:lnTo>
                  <a:lnTo>
                    <a:pt x="2133817" y="77066"/>
                  </a:lnTo>
                  <a:lnTo>
                    <a:pt x="2127322" y="77066"/>
                  </a:lnTo>
                  <a:lnTo>
                    <a:pt x="2127322" y="112785"/>
                  </a:lnTo>
                  <a:lnTo>
                    <a:pt x="2114550" y="112785"/>
                  </a:lnTo>
                  <a:lnTo>
                    <a:pt x="2114550" y="77066"/>
                  </a:lnTo>
                  <a:lnTo>
                    <a:pt x="2108056" y="77066"/>
                  </a:lnTo>
                  <a:lnTo>
                    <a:pt x="2079697" y="112785"/>
                  </a:lnTo>
                  <a:lnTo>
                    <a:pt x="2064328" y="112785"/>
                  </a:lnTo>
                  <a:lnTo>
                    <a:pt x="2098098" y="70572"/>
                  </a:lnTo>
                  <a:close/>
                  <a:moveTo>
                    <a:pt x="1859973" y="29658"/>
                  </a:moveTo>
                  <a:lnTo>
                    <a:pt x="1864952" y="29658"/>
                  </a:lnTo>
                  <a:lnTo>
                    <a:pt x="1872745" y="29658"/>
                  </a:lnTo>
                  <a:lnTo>
                    <a:pt x="1876858" y="29658"/>
                  </a:lnTo>
                  <a:lnTo>
                    <a:pt x="1905433" y="95467"/>
                  </a:lnTo>
                  <a:lnTo>
                    <a:pt x="1934441" y="29658"/>
                  </a:lnTo>
                  <a:lnTo>
                    <a:pt x="1938121" y="29658"/>
                  </a:lnTo>
                  <a:lnTo>
                    <a:pt x="1946564" y="29658"/>
                  </a:lnTo>
                  <a:lnTo>
                    <a:pt x="1950893" y="29658"/>
                  </a:lnTo>
                  <a:lnTo>
                    <a:pt x="1950893" y="112785"/>
                  </a:lnTo>
                  <a:lnTo>
                    <a:pt x="1938121" y="112785"/>
                  </a:lnTo>
                  <a:lnTo>
                    <a:pt x="1938121" y="49188"/>
                  </a:lnTo>
                  <a:lnTo>
                    <a:pt x="1910629" y="112785"/>
                  </a:lnTo>
                  <a:lnTo>
                    <a:pt x="1900238" y="112785"/>
                  </a:lnTo>
                  <a:lnTo>
                    <a:pt x="1872745" y="48017"/>
                  </a:lnTo>
                  <a:lnTo>
                    <a:pt x="1872745" y="112785"/>
                  </a:lnTo>
                  <a:lnTo>
                    <a:pt x="1859973" y="112785"/>
                  </a:lnTo>
                  <a:close/>
                  <a:moveTo>
                    <a:pt x="814171" y="29658"/>
                  </a:moveTo>
                  <a:lnTo>
                    <a:pt x="826943" y="29658"/>
                  </a:lnTo>
                  <a:lnTo>
                    <a:pt x="826943" y="112785"/>
                  </a:lnTo>
                  <a:lnTo>
                    <a:pt x="814171" y="112785"/>
                  </a:lnTo>
                  <a:close/>
                  <a:moveTo>
                    <a:pt x="736023" y="29658"/>
                  </a:moveTo>
                  <a:lnTo>
                    <a:pt x="748795" y="29658"/>
                  </a:lnTo>
                  <a:lnTo>
                    <a:pt x="748795" y="59748"/>
                  </a:lnTo>
                  <a:lnTo>
                    <a:pt x="770876" y="59748"/>
                  </a:lnTo>
                  <a:cubicBezTo>
                    <a:pt x="780617" y="59748"/>
                    <a:pt x="788068" y="62220"/>
                    <a:pt x="793227" y="67163"/>
                  </a:cubicBezTo>
                  <a:cubicBezTo>
                    <a:pt x="798386" y="72105"/>
                    <a:pt x="800966" y="78365"/>
                    <a:pt x="800966" y="85942"/>
                  </a:cubicBezTo>
                  <a:cubicBezTo>
                    <a:pt x="800966" y="90921"/>
                    <a:pt x="799812" y="95440"/>
                    <a:pt x="797503" y="99499"/>
                  </a:cubicBezTo>
                  <a:cubicBezTo>
                    <a:pt x="795193" y="103558"/>
                    <a:pt x="791802" y="106787"/>
                    <a:pt x="787328" y="109186"/>
                  </a:cubicBezTo>
                  <a:cubicBezTo>
                    <a:pt x="782854" y="111585"/>
                    <a:pt x="777370" y="112785"/>
                    <a:pt x="770876" y="112785"/>
                  </a:cubicBezTo>
                  <a:lnTo>
                    <a:pt x="736023" y="112785"/>
                  </a:lnTo>
                  <a:close/>
                  <a:moveTo>
                    <a:pt x="645535" y="29658"/>
                  </a:moveTo>
                  <a:lnTo>
                    <a:pt x="713076" y="29658"/>
                  </a:lnTo>
                  <a:lnTo>
                    <a:pt x="713076" y="41564"/>
                  </a:lnTo>
                  <a:lnTo>
                    <a:pt x="685800" y="41564"/>
                  </a:lnTo>
                  <a:lnTo>
                    <a:pt x="685800" y="112785"/>
                  </a:lnTo>
                  <a:lnTo>
                    <a:pt x="673028" y="112785"/>
                  </a:lnTo>
                  <a:lnTo>
                    <a:pt x="673028" y="41564"/>
                  </a:lnTo>
                  <a:lnTo>
                    <a:pt x="645535" y="41564"/>
                  </a:lnTo>
                  <a:close/>
                  <a:moveTo>
                    <a:pt x="386629" y="29658"/>
                  </a:moveTo>
                  <a:lnTo>
                    <a:pt x="439449" y="29658"/>
                  </a:lnTo>
                  <a:lnTo>
                    <a:pt x="439449" y="100879"/>
                  </a:lnTo>
                  <a:lnTo>
                    <a:pt x="452221" y="100879"/>
                  </a:lnTo>
                  <a:lnTo>
                    <a:pt x="452221" y="136598"/>
                  </a:lnTo>
                  <a:lnTo>
                    <a:pt x="439449" y="136598"/>
                  </a:lnTo>
                  <a:lnTo>
                    <a:pt x="439449" y="112785"/>
                  </a:lnTo>
                  <a:lnTo>
                    <a:pt x="377970" y="112785"/>
                  </a:lnTo>
                  <a:lnTo>
                    <a:pt x="377970" y="136598"/>
                  </a:lnTo>
                  <a:lnTo>
                    <a:pt x="365197" y="136598"/>
                  </a:lnTo>
                  <a:lnTo>
                    <a:pt x="365197" y="100879"/>
                  </a:lnTo>
                  <a:lnTo>
                    <a:pt x="372125" y="100879"/>
                  </a:lnTo>
                  <a:cubicBezTo>
                    <a:pt x="373820" y="99111"/>
                    <a:pt x="375282" y="97199"/>
                    <a:pt x="376508" y="95142"/>
                  </a:cubicBezTo>
                  <a:cubicBezTo>
                    <a:pt x="377735" y="93086"/>
                    <a:pt x="378808" y="90641"/>
                    <a:pt x="379728" y="87809"/>
                  </a:cubicBezTo>
                  <a:cubicBezTo>
                    <a:pt x="380648" y="84977"/>
                    <a:pt x="381433" y="81513"/>
                    <a:pt x="382083" y="77418"/>
                  </a:cubicBezTo>
                  <a:cubicBezTo>
                    <a:pt x="382732" y="73323"/>
                    <a:pt x="383309" y="68371"/>
                    <a:pt x="383814" y="62562"/>
                  </a:cubicBezTo>
                  <a:close/>
                  <a:moveTo>
                    <a:pt x="288348" y="29658"/>
                  </a:moveTo>
                  <a:lnTo>
                    <a:pt x="301120" y="29658"/>
                  </a:lnTo>
                  <a:lnTo>
                    <a:pt x="301120" y="65377"/>
                  </a:lnTo>
                  <a:lnTo>
                    <a:pt x="340952" y="65377"/>
                  </a:lnTo>
                  <a:lnTo>
                    <a:pt x="340952" y="29658"/>
                  </a:lnTo>
                  <a:lnTo>
                    <a:pt x="353724" y="29658"/>
                  </a:lnTo>
                  <a:lnTo>
                    <a:pt x="353724" y="112785"/>
                  </a:lnTo>
                  <a:lnTo>
                    <a:pt x="340952" y="112785"/>
                  </a:lnTo>
                  <a:lnTo>
                    <a:pt x="340952" y="77283"/>
                  </a:lnTo>
                  <a:lnTo>
                    <a:pt x="301120" y="77283"/>
                  </a:lnTo>
                  <a:lnTo>
                    <a:pt x="301120" y="112785"/>
                  </a:lnTo>
                  <a:lnTo>
                    <a:pt x="288348" y="112785"/>
                  </a:lnTo>
                  <a:close/>
                  <a:moveTo>
                    <a:pt x="112135" y="29658"/>
                  </a:moveTo>
                  <a:lnTo>
                    <a:pt x="179676" y="29658"/>
                  </a:lnTo>
                  <a:lnTo>
                    <a:pt x="179676" y="41564"/>
                  </a:lnTo>
                  <a:lnTo>
                    <a:pt x="152400" y="41564"/>
                  </a:lnTo>
                  <a:lnTo>
                    <a:pt x="152400" y="112785"/>
                  </a:lnTo>
                  <a:lnTo>
                    <a:pt x="139628" y="112785"/>
                  </a:lnTo>
                  <a:lnTo>
                    <a:pt x="139628" y="41564"/>
                  </a:lnTo>
                  <a:lnTo>
                    <a:pt x="112135" y="41564"/>
                  </a:lnTo>
                  <a:close/>
                  <a:moveTo>
                    <a:pt x="3168145" y="28575"/>
                  </a:moveTo>
                  <a:cubicBezTo>
                    <a:pt x="3170815" y="28575"/>
                    <a:pt x="3173891" y="28891"/>
                    <a:pt x="3177372" y="29523"/>
                  </a:cubicBezTo>
                  <a:cubicBezTo>
                    <a:pt x="3180854" y="30154"/>
                    <a:pt x="3184228" y="31444"/>
                    <a:pt x="3187493" y="33392"/>
                  </a:cubicBezTo>
                  <a:cubicBezTo>
                    <a:pt x="3190758" y="35340"/>
                    <a:pt x="3193473" y="38281"/>
                    <a:pt x="3195638" y="42214"/>
                  </a:cubicBezTo>
                  <a:cubicBezTo>
                    <a:pt x="3197803" y="46146"/>
                    <a:pt x="3198885" y="51414"/>
                    <a:pt x="3198885" y="58016"/>
                  </a:cubicBezTo>
                  <a:lnTo>
                    <a:pt x="3198885" y="112785"/>
                  </a:lnTo>
                  <a:lnTo>
                    <a:pt x="3186113" y="112785"/>
                  </a:lnTo>
                  <a:lnTo>
                    <a:pt x="3186113" y="101528"/>
                  </a:lnTo>
                  <a:lnTo>
                    <a:pt x="3185463" y="101528"/>
                  </a:lnTo>
                  <a:cubicBezTo>
                    <a:pt x="3184597" y="103332"/>
                    <a:pt x="3183154" y="105263"/>
                    <a:pt x="3181134" y="107319"/>
                  </a:cubicBezTo>
                  <a:cubicBezTo>
                    <a:pt x="3179113" y="109376"/>
                    <a:pt x="3176425" y="111125"/>
                    <a:pt x="3173070" y="112569"/>
                  </a:cubicBezTo>
                  <a:cubicBezTo>
                    <a:pt x="3169714" y="114012"/>
                    <a:pt x="3165619" y="114733"/>
                    <a:pt x="3160785" y="114733"/>
                  </a:cubicBezTo>
                  <a:cubicBezTo>
                    <a:pt x="3155517" y="114733"/>
                    <a:pt x="3150737" y="113732"/>
                    <a:pt x="3146443" y="111730"/>
                  </a:cubicBezTo>
                  <a:cubicBezTo>
                    <a:pt x="3142150" y="109727"/>
                    <a:pt x="3138740" y="106823"/>
                    <a:pt x="3136215" y="103017"/>
                  </a:cubicBezTo>
                  <a:cubicBezTo>
                    <a:pt x="3133689" y="99210"/>
                    <a:pt x="3132426" y="94601"/>
                    <a:pt x="3132426" y="89189"/>
                  </a:cubicBezTo>
                  <a:cubicBezTo>
                    <a:pt x="3132426" y="84427"/>
                    <a:pt x="3133364" y="80557"/>
                    <a:pt x="3135241" y="77581"/>
                  </a:cubicBezTo>
                  <a:cubicBezTo>
                    <a:pt x="3137117" y="74604"/>
                    <a:pt x="3139624" y="72268"/>
                    <a:pt x="3142763" y="70572"/>
                  </a:cubicBezTo>
                  <a:cubicBezTo>
                    <a:pt x="3145902" y="68876"/>
                    <a:pt x="3149375" y="67605"/>
                    <a:pt x="3153181" y="66757"/>
                  </a:cubicBezTo>
                  <a:cubicBezTo>
                    <a:pt x="3156987" y="65909"/>
                    <a:pt x="3160821" y="65232"/>
                    <a:pt x="3164682" y="64727"/>
                  </a:cubicBezTo>
                  <a:cubicBezTo>
                    <a:pt x="3169732" y="64078"/>
                    <a:pt x="3173837" y="63582"/>
                    <a:pt x="3176994" y="63239"/>
                  </a:cubicBezTo>
                  <a:cubicBezTo>
                    <a:pt x="3180150" y="62896"/>
                    <a:pt x="3182460" y="62310"/>
                    <a:pt x="3183921" y="61480"/>
                  </a:cubicBezTo>
                  <a:cubicBezTo>
                    <a:pt x="3185382" y="60650"/>
                    <a:pt x="3186113" y="59207"/>
                    <a:pt x="3186113" y="57150"/>
                  </a:cubicBezTo>
                  <a:lnTo>
                    <a:pt x="3186113" y="56718"/>
                  </a:lnTo>
                  <a:cubicBezTo>
                    <a:pt x="3186113" y="51378"/>
                    <a:pt x="3184661" y="47229"/>
                    <a:pt x="3181756" y="44270"/>
                  </a:cubicBezTo>
                  <a:cubicBezTo>
                    <a:pt x="3178852" y="41312"/>
                    <a:pt x="3174459" y="39832"/>
                    <a:pt x="3168578" y="39832"/>
                  </a:cubicBezTo>
                  <a:cubicBezTo>
                    <a:pt x="3162481" y="39832"/>
                    <a:pt x="3157700" y="41167"/>
                    <a:pt x="3154236" y="43837"/>
                  </a:cubicBezTo>
                  <a:cubicBezTo>
                    <a:pt x="3150773" y="46507"/>
                    <a:pt x="3148338" y="49357"/>
                    <a:pt x="3146930" y="52388"/>
                  </a:cubicBezTo>
                  <a:lnTo>
                    <a:pt x="3134808" y="48058"/>
                  </a:lnTo>
                  <a:cubicBezTo>
                    <a:pt x="3136972" y="43007"/>
                    <a:pt x="3139868" y="39066"/>
                    <a:pt x="3143494" y="36233"/>
                  </a:cubicBezTo>
                  <a:cubicBezTo>
                    <a:pt x="3147120" y="33401"/>
                    <a:pt x="3151089" y="31417"/>
                    <a:pt x="3155400" y="30280"/>
                  </a:cubicBezTo>
                  <a:cubicBezTo>
                    <a:pt x="3159712" y="29144"/>
                    <a:pt x="3163960" y="28575"/>
                    <a:pt x="3168145" y="28575"/>
                  </a:cubicBezTo>
                  <a:close/>
                  <a:moveTo>
                    <a:pt x="3086966" y="28575"/>
                  </a:moveTo>
                  <a:cubicBezTo>
                    <a:pt x="3092811" y="28575"/>
                    <a:pt x="3097889" y="29595"/>
                    <a:pt x="3102201" y="31633"/>
                  </a:cubicBezTo>
                  <a:cubicBezTo>
                    <a:pt x="3106512" y="33672"/>
                    <a:pt x="3109849" y="36432"/>
                    <a:pt x="3112213" y="39913"/>
                  </a:cubicBezTo>
                  <a:cubicBezTo>
                    <a:pt x="3114576" y="43395"/>
                    <a:pt x="3115758" y="47337"/>
                    <a:pt x="3115758" y="51739"/>
                  </a:cubicBezTo>
                  <a:cubicBezTo>
                    <a:pt x="3115758" y="56429"/>
                    <a:pt x="3114441" y="60217"/>
                    <a:pt x="3111807" y="63104"/>
                  </a:cubicBezTo>
                  <a:cubicBezTo>
                    <a:pt x="3109173" y="65990"/>
                    <a:pt x="3105872" y="68046"/>
                    <a:pt x="3101903" y="69273"/>
                  </a:cubicBezTo>
                  <a:lnTo>
                    <a:pt x="3101903" y="70139"/>
                  </a:lnTo>
                  <a:cubicBezTo>
                    <a:pt x="3105042" y="70356"/>
                    <a:pt x="3107775" y="71357"/>
                    <a:pt x="3110102" y="73143"/>
                  </a:cubicBezTo>
                  <a:cubicBezTo>
                    <a:pt x="3112429" y="74929"/>
                    <a:pt x="3114242" y="77256"/>
                    <a:pt x="3115541" y="80124"/>
                  </a:cubicBezTo>
                  <a:cubicBezTo>
                    <a:pt x="3116840" y="82992"/>
                    <a:pt x="3117489" y="86158"/>
                    <a:pt x="3117489" y="89622"/>
                  </a:cubicBezTo>
                  <a:cubicBezTo>
                    <a:pt x="3117489" y="94673"/>
                    <a:pt x="3116136" y="99066"/>
                    <a:pt x="3113430" y="102800"/>
                  </a:cubicBezTo>
                  <a:cubicBezTo>
                    <a:pt x="3110724" y="106534"/>
                    <a:pt x="3107008" y="109421"/>
                    <a:pt x="3102282" y="111459"/>
                  </a:cubicBezTo>
                  <a:cubicBezTo>
                    <a:pt x="3097555" y="113498"/>
                    <a:pt x="3092162" y="114517"/>
                    <a:pt x="3086100" y="114517"/>
                  </a:cubicBezTo>
                  <a:cubicBezTo>
                    <a:pt x="3080219" y="114517"/>
                    <a:pt x="3074952" y="113552"/>
                    <a:pt x="3070297" y="111622"/>
                  </a:cubicBezTo>
                  <a:cubicBezTo>
                    <a:pt x="3065643" y="109691"/>
                    <a:pt x="3061954" y="107003"/>
                    <a:pt x="3059230" y="103558"/>
                  </a:cubicBezTo>
                  <a:cubicBezTo>
                    <a:pt x="3056506" y="100112"/>
                    <a:pt x="3055072" y="96116"/>
                    <a:pt x="3054928" y="91570"/>
                  </a:cubicBezTo>
                  <a:lnTo>
                    <a:pt x="3068566" y="91570"/>
                  </a:lnTo>
                  <a:cubicBezTo>
                    <a:pt x="3068854" y="95323"/>
                    <a:pt x="3070559" y="98173"/>
                    <a:pt x="3073680" y="100121"/>
                  </a:cubicBezTo>
                  <a:cubicBezTo>
                    <a:pt x="3076801" y="102070"/>
                    <a:pt x="3080869" y="103044"/>
                    <a:pt x="3085884" y="103044"/>
                  </a:cubicBezTo>
                  <a:cubicBezTo>
                    <a:pt x="3091007" y="103044"/>
                    <a:pt x="3095391" y="101988"/>
                    <a:pt x="3099035" y="99878"/>
                  </a:cubicBezTo>
                  <a:cubicBezTo>
                    <a:pt x="3102679" y="97767"/>
                    <a:pt x="3104501" y="94348"/>
                    <a:pt x="3104501" y="89622"/>
                  </a:cubicBezTo>
                  <a:cubicBezTo>
                    <a:pt x="3104501" y="86844"/>
                    <a:pt x="3103815" y="84418"/>
                    <a:pt x="3102444" y="82343"/>
                  </a:cubicBezTo>
                  <a:cubicBezTo>
                    <a:pt x="3101073" y="80268"/>
                    <a:pt x="3099143" y="78654"/>
                    <a:pt x="3096653" y="77499"/>
                  </a:cubicBezTo>
                  <a:cubicBezTo>
                    <a:pt x="3094164" y="76345"/>
                    <a:pt x="3091224" y="75768"/>
                    <a:pt x="3087832" y="75768"/>
                  </a:cubicBezTo>
                  <a:lnTo>
                    <a:pt x="3073544" y="75768"/>
                  </a:lnTo>
                  <a:lnTo>
                    <a:pt x="3073544" y="64294"/>
                  </a:lnTo>
                  <a:lnTo>
                    <a:pt x="3087832" y="64294"/>
                  </a:lnTo>
                  <a:cubicBezTo>
                    <a:pt x="3092919" y="64294"/>
                    <a:pt x="3096681" y="63140"/>
                    <a:pt x="3099116" y="60831"/>
                  </a:cubicBezTo>
                  <a:cubicBezTo>
                    <a:pt x="3101551" y="58521"/>
                    <a:pt x="3102769" y="55635"/>
                    <a:pt x="3102769" y="52171"/>
                  </a:cubicBezTo>
                  <a:cubicBezTo>
                    <a:pt x="3102769" y="48455"/>
                    <a:pt x="3101452" y="45470"/>
                    <a:pt x="3098818" y="43215"/>
                  </a:cubicBezTo>
                  <a:cubicBezTo>
                    <a:pt x="3096184" y="40960"/>
                    <a:pt x="3092450" y="39832"/>
                    <a:pt x="3087616" y="39832"/>
                  </a:cubicBezTo>
                  <a:cubicBezTo>
                    <a:pt x="3082745" y="39832"/>
                    <a:pt x="3078686" y="40924"/>
                    <a:pt x="3075439" y="43107"/>
                  </a:cubicBezTo>
                  <a:cubicBezTo>
                    <a:pt x="3072192" y="45289"/>
                    <a:pt x="3070478" y="48095"/>
                    <a:pt x="3070297" y="51522"/>
                  </a:cubicBezTo>
                  <a:lnTo>
                    <a:pt x="3056876" y="51522"/>
                  </a:lnTo>
                  <a:cubicBezTo>
                    <a:pt x="3057020" y="47048"/>
                    <a:pt x="3058391" y="43088"/>
                    <a:pt x="3060989" y="39643"/>
                  </a:cubicBezTo>
                  <a:cubicBezTo>
                    <a:pt x="3063587" y="36197"/>
                    <a:pt x="3067122" y="33491"/>
                    <a:pt x="3071596" y="31525"/>
                  </a:cubicBezTo>
                  <a:cubicBezTo>
                    <a:pt x="3076070" y="29559"/>
                    <a:pt x="3081193" y="28575"/>
                    <a:pt x="3086966" y="28575"/>
                  </a:cubicBezTo>
                  <a:close/>
                  <a:moveTo>
                    <a:pt x="3001674" y="28575"/>
                  </a:moveTo>
                  <a:cubicBezTo>
                    <a:pt x="3009179" y="28575"/>
                    <a:pt x="3015754" y="30361"/>
                    <a:pt x="3021401" y="33933"/>
                  </a:cubicBezTo>
                  <a:cubicBezTo>
                    <a:pt x="3027047" y="37505"/>
                    <a:pt x="3031449" y="42520"/>
                    <a:pt x="3034606" y="48978"/>
                  </a:cubicBezTo>
                  <a:cubicBezTo>
                    <a:pt x="3037763" y="55437"/>
                    <a:pt x="3039341" y="62995"/>
                    <a:pt x="3039341" y="71654"/>
                  </a:cubicBezTo>
                  <a:cubicBezTo>
                    <a:pt x="3039341" y="80241"/>
                    <a:pt x="3037763" y="87746"/>
                    <a:pt x="3034606" y="94168"/>
                  </a:cubicBezTo>
                  <a:cubicBezTo>
                    <a:pt x="3031449" y="100590"/>
                    <a:pt x="3027047" y="105587"/>
                    <a:pt x="3021401" y="109159"/>
                  </a:cubicBezTo>
                  <a:cubicBezTo>
                    <a:pt x="3015754" y="112731"/>
                    <a:pt x="3009179" y="114517"/>
                    <a:pt x="3001674" y="114517"/>
                  </a:cubicBezTo>
                  <a:cubicBezTo>
                    <a:pt x="2994169" y="114517"/>
                    <a:pt x="2987594" y="112731"/>
                    <a:pt x="2981948" y="109159"/>
                  </a:cubicBezTo>
                  <a:cubicBezTo>
                    <a:pt x="2976301" y="105587"/>
                    <a:pt x="2971899" y="100590"/>
                    <a:pt x="2968742" y="94168"/>
                  </a:cubicBezTo>
                  <a:lnTo>
                    <a:pt x="2965328" y="77932"/>
                  </a:lnTo>
                  <a:lnTo>
                    <a:pt x="2943009" y="77932"/>
                  </a:lnTo>
                  <a:lnTo>
                    <a:pt x="2943009" y="112785"/>
                  </a:lnTo>
                  <a:lnTo>
                    <a:pt x="2930237" y="112785"/>
                  </a:lnTo>
                  <a:lnTo>
                    <a:pt x="2930237" y="29658"/>
                  </a:lnTo>
                  <a:lnTo>
                    <a:pt x="2943009" y="29658"/>
                  </a:lnTo>
                  <a:lnTo>
                    <a:pt x="2943009" y="66026"/>
                  </a:lnTo>
                  <a:lnTo>
                    <a:pt x="2965182" y="66026"/>
                  </a:lnTo>
                  <a:lnTo>
                    <a:pt x="2968742" y="48978"/>
                  </a:lnTo>
                  <a:cubicBezTo>
                    <a:pt x="2971899" y="42520"/>
                    <a:pt x="2976301" y="37505"/>
                    <a:pt x="2981948" y="33933"/>
                  </a:cubicBezTo>
                  <a:cubicBezTo>
                    <a:pt x="2987594" y="30361"/>
                    <a:pt x="2994169" y="28575"/>
                    <a:pt x="3001674" y="28575"/>
                  </a:cubicBezTo>
                  <a:close/>
                  <a:moveTo>
                    <a:pt x="2874818" y="28575"/>
                  </a:moveTo>
                  <a:cubicBezTo>
                    <a:pt x="2882323" y="28575"/>
                    <a:pt x="2888898" y="30361"/>
                    <a:pt x="2894545" y="33933"/>
                  </a:cubicBezTo>
                  <a:cubicBezTo>
                    <a:pt x="2900191" y="37505"/>
                    <a:pt x="2904593" y="42520"/>
                    <a:pt x="2907750" y="48978"/>
                  </a:cubicBezTo>
                  <a:cubicBezTo>
                    <a:pt x="2910907" y="55437"/>
                    <a:pt x="2912485" y="62995"/>
                    <a:pt x="2912485" y="71654"/>
                  </a:cubicBezTo>
                  <a:cubicBezTo>
                    <a:pt x="2912485" y="80241"/>
                    <a:pt x="2910907" y="87746"/>
                    <a:pt x="2907750" y="94168"/>
                  </a:cubicBezTo>
                  <a:cubicBezTo>
                    <a:pt x="2904593" y="100590"/>
                    <a:pt x="2900191" y="105587"/>
                    <a:pt x="2894545" y="109159"/>
                  </a:cubicBezTo>
                  <a:cubicBezTo>
                    <a:pt x="2888898" y="112731"/>
                    <a:pt x="2882323" y="114517"/>
                    <a:pt x="2874818" y="114517"/>
                  </a:cubicBezTo>
                  <a:cubicBezTo>
                    <a:pt x="2867314" y="114517"/>
                    <a:pt x="2860738" y="112731"/>
                    <a:pt x="2855092" y="109159"/>
                  </a:cubicBezTo>
                  <a:cubicBezTo>
                    <a:pt x="2849446" y="105587"/>
                    <a:pt x="2845044" y="100590"/>
                    <a:pt x="2841887" y="94168"/>
                  </a:cubicBezTo>
                  <a:cubicBezTo>
                    <a:pt x="2838730" y="87746"/>
                    <a:pt x="2837151" y="80241"/>
                    <a:pt x="2837151" y="71654"/>
                  </a:cubicBezTo>
                  <a:cubicBezTo>
                    <a:pt x="2837151" y="62995"/>
                    <a:pt x="2838730" y="55437"/>
                    <a:pt x="2841887" y="48978"/>
                  </a:cubicBezTo>
                  <a:cubicBezTo>
                    <a:pt x="2845044" y="42520"/>
                    <a:pt x="2849446" y="37505"/>
                    <a:pt x="2855092" y="33933"/>
                  </a:cubicBezTo>
                  <a:cubicBezTo>
                    <a:pt x="2860738" y="30361"/>
                    <a:pt x="2867314" y="28575"/>
                    <a:pt x="2874818" y="28575"/>
                  </a:cubicBezTo>
                  <a:close/>
                  <a:moveTo>
                    <a:pt x="2788877" y="28575"/>
                  </a:moveTo>
                  <a:cubicBezTo>
                    <a:pt x="2794722" y="28575"/>
                    <a:pt x="2799989" y="29658"/>
                    <a:pt x="2804680" y="31823"/>
                  </a:cubicBezTo>
                  <a:cubicBezTo>
                    <a:pt x="2809370" y="33987"/>
                    <a:pt x="2813213" y="37018"/>
                    <a:pt x="2816207" y="40915"/>
                  </a:cubicBezTo>
                  <a:cubicBezTo>
                    <a:pt x="2819202" y="44811"/>
                    <a:pt x="2821060" y="49357"/>
                    <a:pt x="2821782" y="54553"/>
                  </a:cubicBezTo>
                  <a:lnTo>
                    <a:pt x="2809009" y="54553"/>
                  </a:lnTo>
                  <a:cubicBezTo>
                    <a:pt x="2808035" y="50764"/>
                    <a:pt x="2805879" y="47400"/>
                    <a:pt x="2802542" y="44459"/>
                  </a:cubicBezTo>
                  <a:cubicBezTo>
                    <a:pt x="2799205" y="41519"/>
                    <a:pt x="2794722" y="40049"/>
                    <a:pt x="2789093" y="40049"/>
                  </a:cubicBezTo>
                  <a:cubicBezTo>
                    <a:pt x="2784114" y="40049"/>
                    <a:pt x="2779758" y="41339"/>
                    <a:pt x="2776024" y="43918"/>
                  </a:cubicBezTo>
                  <a:cubicBezTo>
                    <a:pt x="2772289" y="46498"/>
                    <a:pt x="2769385" y="50124"/>
                    <a:pt x="2767311" y="54796"/>
                  </a:cubicBezTo>
                  <a:cubicBezTo>
                    <a:pt x="2765236" y="59469"/>
                    <a:pt x="2764198" y="64944"/>
                    <a:pt x="2764198" y="71221"/>
                  </a:cubicBezTo>
                  <a:cubicBezTo>
                    <a:pt x="2764198" y="77644"/>
                    <a:pt x="2765218" y="83236"/>
                    <a:pt x="2767256" y="87998"/>
                  </a:cubicBezTo>
                  <a:cubicBezTo>
                    <a:pt x="2769295" y="92761"/>
                    <a:pt x="2772181" y="96459"/>
                    <a:pt x="2775915" y="99093"/>
                  </a:cubicBezTo>
                  <a:cubicBezTo>
                    <a:pt x="2779650" y="101727"/>
                    <a:pt x="2784042" y="103044"/>
                    <a:pt x="2789093" y="103044"/>
                  </a:cubicBezTo>
                  <a:cubicBezTo>
                    <a:pt x="2792413" y="103044"/>
                    <a:pt x="2795425" y="102466"/>
                    <a:pt x="2798131" y="101312"/>
                  </a:cubicBezTo>
                  <a:cubicBezTo>
                    <a:pt x="2800837" y="100157"/>
                    <a:pt x="2803128" y="98498"/>
                    <a:pt x="2805004" y="96333"/>
                  </a:cubicBezTo>
                  <a:cubicBezTo>
                    <a:pt x="2806881" y="94168"/>
                    <a:pt x="2808216" y="91570"/>
                    <a:pt x="2809009" y="88540"/>
                  </a:cubicBezTo>
                  <a:lnTo>
                    <a:pt x="2821782" y="88540"/>
                  </a:lnTo>
                  <a:cubicBezTo>
                    <a:pt x="2821060" y="93446"/>
                    <a:pt x="2819283" y="97857"/>
                    <a:pt x="2816451" y="101772"/>
                  </a:cubicBezTo>
                  <a:cubicBezTo>
                    <a:pt x="2813618" y="105686"/>
                    <a:pt x="2809884" y="108789"/>
                    <a:pt x="2805248" y="111080"/>
                  </a:cubicBezTo>
                  <a:cubicBezTo>
                    <a:pt x="2800612" y="113371"/>
                    <a:pt x="2795227" y="114517"/>
                    <a:pt x="2789093" y="114517"/>
                  </a:cubicBezTo>
                  <a:cubicBezTo>
                    <a:pt x="2781300" y="114517"/>
                    <a:pt x="2774589" y="112677"/>
                    <a:pt x="2768961" y="108997"/>
                  </a:cubicBezTo>
                  <a:cubicBezTo>
                    <a:pt x="2763333" y="105317"/>
                    <a:pt x="2759003" y="100248"/>
                    <a:pt x="2755972" y="93789"/>
                  </a:cubicBezTo>
                  <a:cubicBezTo>
                    <a:pt x="2752942" y="87331"/>
                    <a:pt x="2751426" y="79953"/>
                    <a:pt x="2751426" y="71654"/>
                  </a:cubicBezTo>
                  <a:cubicBezTo>
                    <a:pt x="2751426" y="63212"/>
                    <a:pt x="2752987" y="55752"/>
                    <a:pt x="2756108" y="49276"/>
                  </a:cubicBezTo>
                  <a:cubicBezTo>
                    <a:pt x="2759229" y="42800"/>
                    <a:pt x="2763594" y="37731"/>
                    <a:pt x="2769205" y="34069"/>
                  </a:cubicBezTo>
                  <a:cubicBezTo>
                    <a:pt x="2774815" y="30407"/>
                    <a:pt x="2781372" y="28575"/>
                    <a:pt x="2788877" y="28575"/>
                  </a:cubicBezTo>
                  <a:close/>
                  <a:moveTo>
                    <a:pt x="2646218" y="28575"/>
                  </a:moveTo>
                  <a:cubicBezTo>
                    <a:pt x="2653723" y="28575"/>
                    <a:pt x="2660298" y="30361"/>
                    <a:pt x="2665945" y="33933"/>
                  </a:cubicBezTo>
                  <a:cubicBezTo>
                    <a:pt x="2671591" y="37505"/>
                    <a:pt x="2675993" y="42520"/>
                    <a:pt x="2679150" y="48978"/>
                  </a:cubicBezTo>
                  <a:cubicBezTo>
                    <a:pt x="2682307" y="55437"/>
                    <a:pt x="2683885" y="62995"/>
                    <a:pt x="2683885" y="71654"/>
                  </a:cubicBezTo>
                  <a:cubicBezTo>
                    <a:pt x="2683885" y="80241"/>
                    <a:pt x="2682307" y="87746"/>
                    <a:pt x="2679150" y="94168"/>
                  </a:cubicBezTo>
                  <a:cubicBezTo>
                    <a:pt x="2675993" y="100590"/>
                    <a:pt x="2671591" y="105587"/>
                    <a:pt x="2665945" y="109159"/>
                  </a:cubicBezTo>
                  <a:cubicBezTo>
                    <a:pt x="2660298" y="112731"/>
                    <a:pt x="2653723" y="114517"/>
                    <a:pt x="2646218" y="114517"/>
                  </a:cubicBezTo>
                  <a:cubicBezTo>
                    <a:pt x="2638714" y="114517"/>
                    <a:pt x="2632138" y="112731"/>
                    <a:pt x="2626492" y="109159"/>
                  </a:cubicBezTo>
                  <a:cubicBezTo>
                    <a:pt x="2620846" y="105587"/>
                    <a:pt x="2616444" y="100590"/>
                    <a:pt x="2613287" y="94168"/>
                  </a:cubicBezTo>
                  <a:cubicBezTo>
                    <a:pt x="2610130" y="87746"/>
                    <a:pt x="2608551" y="80241"/>
                    <a:pt x="2608551" y="71654"/>
                  </a:cubicBezTo>
                  <a:cubicBezTo>
                    <a:pt x="2608551" y="62995"/>
                    <a:pt x="2610130" y="55437"/>
                    <a:pt x="2613287" y="48978"/>
                  </a:cubicBezTo>
                  <a:cubicBezTo>
                    <a:pt x="2616444" y="42520"/>
                    <a:pt x="2620846" y="37505"/>
                    <a:pt x="2626492" y="33933"/>
                  </a:cubicBezTo>
                  <a:cubicBezTo>
                    <a:pt x="2632138" y="30361"/>
                    <a:pt x="2638714" y="28575"/>
                    <a:pt x="2646218" y="28575"/>
                  </a:cubicBezTo>
                  <a:close/>
                  <a:moveTo>
                    <a:pt x="2484293" y="28575"/>
                  </a:moveTo>
                  <a:cubicBezTo>
                    <a:pt x="2491798" y="28575"/>
                    <a:pt x="2498373" y="30361"/>
                    <a:pt x="2504020" y="33933"/>
                  </a:cubicBezTo>
                  <a:cubicBezTo>
                    <a:pt x="2509666" y="37505"/>
                    <a:pt x="2514068" y="42520"/>
                    <a:pt x="2517225" y="48978"/>
                  </a:cubicBezTo>
                  <a:cubicBezTo>
                    <a:pt x="2520382" y="55437"/>
                    <a:pt x="2521960" y="62995"/>
                    <a:pt x="2521960" y="71654"/>
                  </a:cubicBezTo>
                  <a:cubicBezTo>
                    <a:pt x="2521960" y="80241"/>
                    <a:pt x="2520382" y="87746"/>
                    <a:pt x="2517225" y="94168"/>
                  </a:cubicBezTo>
                  <a:cubicBezTo>
                    <a:pt x="2514068" y="100590"/>
                    <a:pt x="2509666" y="105587"/>
                    <a:pt x="2504020" y="109159"/>
                  </a:cubicBezTo>
                  <a:cubicBezTo>
                    <a:pt x="2498373" y="112731"/>
                    <a:pt x="2491798" y="114517"/>
                    <a:pt x="2484293" y="114517"/>
                  </a:cubicBezTo>
                  <a:cubicBezTo>
                    <a:pt x="2476789" y="114517"/>
                    <a:pt x="2470213" y="112731"/>
                    <a:pt x="2464567" y="109159"/>
                  </a:cubicBezTo>
                  <a:cubicBezTo>
                    <a:pt x="2458921" y="105587"/>
                    <a:pt x="2454519" y="100590"/>
                    <a:pt x="2451362" y="94168"/>
                  </a:cubicBezTo>
                  <a:cubicBezTo>
                    <a:pt x="2448205" y="87746"/>
                    <a:pt x="2446626" y="80241"/>
                    <a:pt x="2446626" y="71654"/>
                  </a:cubicBezTo>
                  <a:cubicBezTo>
                    <a:pt x="2446626" y="62995"/>
                    <a:pt x="2448205" y="55437"/>
                    <a:pt x="2451362" y="48978"/>
                  </a:cubicBezTo>
                  <a:cubicBezTo>
                    <a:pt x="2454519" y="42520"/>
                    <a:pt x="2458921" y="37505"/>
                    <a:pt x="2464567" y="33933"/>
                  </a:cubicBezTo>
                  <a:cubicBezTo>
                    <a:pt x="2470213" y="30361"/>
                    <a:pt x="2476789" y="28575"/>
                    <a:pt x="2484293" y="28575"/>
                  </a:cubicBezTo>
                  <a:close/>
                  <a:moveTo>
                    <a:pt x="2226902" y="28575"/>
                  </a:moveTo>
                  <a:cubicBezTo>
                    <a:pt x="2231231" y="28575"/>
                    <a:pt x="2235507" y="29297"/>
                    <a:pt x="2239728" y="30740"/>
                  </a:cubicBezTo>
                  <a:cubicBezTo>
                    <a:pt x="2243950" y="32183"/>
                    <a:pt x="2247792" y="34520"/>
                    <a:pt x="2251256" y="37749"/>
                  </a:cubicBezTo>
                  <a:cubicBezTo>
                    <a:pt x="2254719" y="40978"/>
                    <a:pt x="2257479" y="45244"/>
                    <a:pt x="2259536" y="50548"/>
                  </a:cubicBezTo>
                  <a:cubicBezTo>
                    <a:pt x="2261592" y="55852"/>
                    <a:pt x="2262621" y="62382"/>
                    <a:pt x="2262621" y="70139"/>
                  </a:cubicBezTo>
                  <a:lnTo>
                    <a:pt x="2262621" y="75551"/>
                  </a:lnTo>
                  <a:lnTo>
                    <a:pt x="2202579" y="75551"/>
                  </a:lnTo>
                  <a:lnTo>
                    <a:pt x="2205498" y="89757"/>
                  </a:lnTo>
                  <a:cubicBezTo>
                    <a:pt x="2207680" y="94105"/>
                    <a:pt x="2210720" y="97406"/>
                    <a:pt x="2214617" y="99661"/>
                  </a:cubicBezTo>
                  <a:cubicBezTo>
                    <a:pt x="2218513" y="101916"/>
                    <a:pt x="2223042" y="103044"/>
                    <a:pt x="2228201" y="103044"/>
                  </a:cubicBezTo>
                  <a:cubicBezTo>
                    <a:pt x="2231556" y="103044"/>
                    <a:pt x="2234596" y="102566"/>
                    <a:pt x="2237320" y="101609"/>
                  </a:cubicBezTo>
                  <a:cubicBezTo>
                    <a:pt x="2240044" y="100653"/>
                    <a:pt x="2242398" y="99210"/>
                    <a:pt x="2244382" y="97280"/>
                  </a:cubicBezTo>
                  <a:cubicBezTo>
                    <a:pt x="2246367" y="95350"/>
                    <a:pt x="2247900" y="92941"/>
                    <a:pt x="2248983" y="90055"/>
                  </a:cubicBezTo>
                  <a:lnTo>
                    <a:pt x="2261322" y="93519"/>
                  </a:lnTo>
                  <a:cubicBezTo>
                    <a:pt x="2260023" y="97704"/>
                    <a:pt x="2257840" y="101375"/>
                    <a:pt x="2254773" y="104532"/>
                  </a:cubicBezTo>
                  <a:cubicBezTo>
                    <a:pt x="2251707" y="107689"/>
                    <a:pt x="2247918" y="110142"/>
                    <a:pt x="2243408" y="111892"/>
                  </a:cubicBezTo>
                  <a:cubicBezTo>
                    <a:pt x="2238898" y="113642"/>
                    <a:pt x="2233829" y="114517"/>
                    <a:pt x="2228201" y="114517"/>
                  </a:cubicBezTo>
                  <a:cubicBezTo>
                    <a:pt x="2220191" y="114517"/>
                    <a:pt x="2213291" y="112740"/>
                    <a:pt x="2207500" y="109186"/>
                  </a:cubicBezTo>
                  <a:cubicBezTo>
                    <a:pt x="2201709" y="105632"/>
                    <a:pt x="2197254" y="100653"/>
                    <a:pt x="2194133" y="94249"/>
                  </a:cubicBezTo>
                  <a:cubicBezTo>
                    <a:pt x="2191012" y="87845"/>
                    <a:pt x="2189451" y="80386"/>
                    <a:pt x="2189451" y="71871"/>
                  </a:cubicBezTo>
                  <a:cubicBezTo>
                    <a:pt x="2189451" y="63356"/>
                    <a:pt x="2191012" y="55843"/>
                    <a:pt x="2194133" y="49330"/>
                  </a:cubicBezTo>
                  <a:cubicBezTo>
                    <a:pt x="2197254" y="42818"/>
                    <a:pt x="2201619" y="37731"/>
                    <a:pt x="2207230" y="34069"/>
                  </a:cubicBezTo>
                  <a:cubicBezTo>
                    <a:pt x="2212840" y="30407"/>
                    <a:pt x="2219397" y="28575"/>
                    <a:pt x="2226902" y="28575"/>
                  </a:cubicBezTo>
                  <a:close/>
                  <a:moveTo>
                    <a:pt x="2008043" y="28575"/>
                  </a:moveTo>
                  <a:cubicBezTo>
                    <a:pt x="2015548" y="28575"/>
                    <a:pt x="2022124" y="30361"/>
                    <a:pt x="2027770" y="33933"/>
                  </a:cubicBezTo>
                  <a:cubicBezTo>
                    <a:pt x="2033416" y="37505"/>
                    <a:pt x="2037818" y="42520"/>
                    <a:pt x="2040975" y="48978"/>
                  </a:cubicBezTo>
                  <a:cubicBezTo>
                    <a:pt x="2044132" y="55437"/>
                    <a:pt x="2045711" y="62995"/>
                    <a:pt x="2045711" y="71654"/>
                  </a:cubicBezTo>
                  <a:cubicBezTo>
                    <a:pt x="2045711" y="80241"/>
                    <a:pt x="2044132" y="87746"/>
                    <a:pt x="2040975" y="94168"/>
                  </a:cubicBezTo>
                  <a:cubicBezTo>
                    <a:pt x="2037818" y="100590"/>
                    <a:pt x="2033416" y="105587"/>
                    <a:pt x="2027770" y="109159"/>
                  </a:cubicBezTo>
                  <a:cubicBezTo>
                    <a:pt x="2022124" y="112731"/>
                    <a:pt x="2015548" y="114517"/>
                    <a:pt x="2008043" y="114517"/>
                  </a:cubicBezTo>
                  <a:cubicBezTo>
                    <a:pt x="2000539" y="114517"/>
                    <a:pt x="1993963" y="112731"/>
                    <a:pt x="1988317" y="109159"/>
                  </a:cubicBezTo>
                  <a:cubicBezTo>
                    <a:pt x="1982671" y="105587"/>
                    <a:pt x="1978269" y="100590"/>
                    <a:pt x="1975112" y="94168"/>
                  </a:cubicBezTo>
                  <a:cubicBezTo>
                    <a:pt x="1971955" y="87746"/>
                    <a:pt x="1970376" y="80241"/>
                    <a:pt x="1970376" y="71654"/>
                  </a:cubicBezTo>
                  <a:cubicBezTo>
                    <a:pt x="1970376" y="62995"/>
                    <a:pt x="1971955" y="55437"/>
                    <a:pt x="1975112" y="48978"/>
                  </a:cubicBezTo>
                  <a:cubicBezTo>
                    <a:pt x="1978269" y="42520"/>
                    <a:pt x="1982671" y="37505"/>
                    <a:pt x="1988317" y="33933"/>
                  </a:cubicBezTo>
                  <a:cubicBezTo>
                    <a:pt x="1993963" y="30361"/>
                    <a:pt x="2000539" y="28575"/>
                    <a:pt x="2008043" y="28575"/>
                  </a:cubicBezTo>
                  <a:close/>
                  <a:moveTo>
                    <a:pt x="1806070" y="28575"/>
                  </a:moveTo>
                  <a:cubicBezTo>
                    <a:pt x="1808740" y="28575"/>
                    <a:pt x="1811816" y="28891"/>
                    <a:pt x="1815297" y="29523"/>
                  </a:cubicBezTo>
                  <a:cubicBezTo>
                    <a:pt x="1818779" y="30154"/>
                    <a:pt x="1822153" y="31444"/>
                    <a:pt x="1825418" y="33392"/>
                  </a:cubicBezTo>
                  <a:cubicBezTo>
                    <a:pt x="1828683" y="35340"/>
                    <a:pt x="1831398" y="38281"/>
                    <a:pt x="1833563" y="42214"/>
                  </a:cubicBezTo>
                  <a:cubicBezTo>
                    <a:pt x="1835728" y="46146"/>
                    <a:pt x="1836810" y="51414"/>
                    <a:pt x="1836810" y="58016"/>
                  </a:cubicBezTo>
                  <a:lnTo>
                    <a:pt x="1836810" y="112785"/>
                  </a:lnTo>
                  <a:lnTo>
                    <a:pt x="1824038" y="112785"/>
                  </a:lnTo>
                  <a:lnTo>
                    <a:pt x="1824038" y="101528"/>
                  </a:lnTo>
                  <a:lnTo>
                    <a:pt x="1823388" y="101528"/>
                  </a:lnTo>
                  <a:cubicBezTo>
                    <a:pt x="1822522" y="103332"/>
                    <a:pt x="1821079" y="105263"/>
                    <a:pt x="1819059" y="107319"/>
                  </a:cubicBezTo>
                  <a:cubicBezTo>
                    <a:pt x="1817038" y="109376"/>
                    <a:pt x="1814350" y="111125"/>
                    <a:pt x="1810995" y="112569"/>
                  </a:cubicBezTo>
                  <a:cubicBezTo>
                    <a:pt x="1807640" y="114012"/>
                    <a:pt x="1803545" y="114733"/>
                    <a:pt x="1798710" y="114733"/>
                  </a:cubicBezTo>
                  <a:cubicBezTo>
                    <a:pt x="1793443" y="114733"/>
                    <a:pt x="1788662" y="113732"/>
                    <a:pt x="1784369" y="111730"/>
                  </a:cubicBezTo>
                  <a:cubicBezTo>
                    <a:pt x="1780075" y="109727"/>
                    <a:pt x="1776665" y="106823"/>
                    <a:pt x="1774140" y="103017"/>
                  </a:cubicBezTo>
                  <a:cubicBezTo>
                    <a:pt x="1771614" y="99210"/>
                    <a:pt x="1770351" y="94601"/>
                    <a:pt x="1770351" y="89189"/>
                  </a:cubicBezTo>
                  <a:cubicBezTo>
                    <a:pt x="1770351" y="84427"/>
                    <a:pt x="1771289" y="80557"/>
                    <a:pt x="1773166" y="77581"/>
                  </a:cubicBezTo>
                  <a:cubicBezTo>
                    <a:pt x="1775042" y="74604"/>
                    <a:pt x="1777549" y="72268"/>
                    <a:pt x="1780688" y="70572"/>
                  </a:cubicBezTo>
                  <a:cubicBezTo>
                    <a:pt x="1783827" y="68876"/>
                    <a:pt x="1787300" y="67605"/>
                    <a:pt x="1791106" y="66757"/>
                  </a:cubicBezTo>
                  <a:cubicBezTo>
                    <a:pt x="1794913" y="65909"/>
                    <a:pt x="1798746" y="65232"/>
                    <a:pt x="1802607" y="64727"/>
                  </a:cubicBezTo>
                  <a:cubicBezTo>
                    <a:pt x="1807658" y="64078"/>
                    <a:pt x="1811762" y="63582"/>
                    <a:pt x="1814919" y="63239"/>
                  </a:cubicBezTo>
                  <a:cubicBezTo>
                    <a:pt x="1818076" y="62896"/>
                    <a:pt x="1820385" y="62310"/>
                    <a:pt x="1821846" y="61480"/>
                  </a:cubicBezTo>
                  <a:cubicBezTo>
                    <a:pt x="1823307" y="60650"/>
                    <a:pt x="1824038" y="59207"/>
                    <a:pt x="1824038" y="57150"/>
                  </a:cubicBezTo>
                  <a:lnTo>
                    <a:pt x="1824038" y="56718"/>
                  </a:lnTo>
                  <a:cubicBezTo>
                    <a:pt x="1824038" y="51378"/>
                    <a:pt x="1822586" y="47229"/>
                    <a:pt x="1819681" y="44270"/>
                  </a:cubicBezTo>
                  <a:cubicBezTo>
                    <a:pt x="1816777" y="41312"/>
                    <a:pt x="1812384" y="39832"/>
                    <a:pt x="1806503" y="39832"/>
                  </a:cubicBezTo>
                  <a:cubicBezTo>
                    <a:pt x="1800406" y="39832"/>
                    <a:pt x="1795625" y="41167"/>
                    <a:pt x="1792162" y="43837"/>
                  </a:cubicBezTo>
                  <a:cubicBezTo>
                    <a:pt x="1788698" y="46507"/>
                    <a:pt x="1786262" y="49357"/>
                    <a:pt x="1784855" y="52388"/>
                  </a:cubicBezTo>
                  <a:lnTo>
                    <a:pt x="1772733" y="48058"/>
                  </a:lnTo>
                  <a:cubicBezTo>
                    <a:pt x="1774897" y="43007"/>
                    <a:pt x="1777793" y="39066"/>
                    <a:pt x="1781419" y="36233"/>
                  </a:cubicBezTo>
                  <a:cubicBezTo>
                    <a:pt x="1785045" y="33401"/>
                    <a:pt x="1789013" y="31417"/>
                    <a:pt x="1793325" y="30280"/>
                  </a:cubicBezTo>
                  <a:cubicBezTo>
                    <a:pt x="1797637" y="29144"/>
                    <a:pt x="1801885" y="28575"/>
                    <a:pt x="1806070" y="28575"/>
                  </a:cubicBezTo>
                  <a:close/>
                  <a:moveTo>
                    <a:pt x="592931" y="28575"/>
                  </a:moveTo>
                  <a:cubicBezTo>
                    <a:pt x="599931" y="28575"/>
                    <a:pt x="606100" y="30325"/>
                    <a:pt x="611440" y="33825"/>
                  </a:cubicBezTo>
                  <a:cubicBezTo>
                    <a:pt x="616780" y="37325"/>
                    <a:pt x="620947" y="42286"/>
                    <a:pt x="623942" y="48708"/>
                  </a:cubicBezTo>
                  <a:cubicBezTo>
                    <a:pt x="626936" y="55130"/>
                    <a:pt x="628434" y="62707"/>
                    <a:pt x="628434" y="71438"/>
                  </a:cubicBezTo>
                  <a:cubicBezTo>
                    <a:pt x="628434" y="80241"/>
                    <a:pt x="626936" y="87863"/>
                    <a:pt x="623942" y="94303"/>
                  </a:cubicBezTo>
                  <a:cubicBezTo>
                    <a:pt x="620947" y="100744"/>
                    <a:pt x="616798" y="105723"/>
                    <a:pt x="611494" y="109240"/>
                  </a:cubicBezTo>
                  <a:cubicBezTo>
                    <a:pt x="606191" y="112758"/>
                    <a:pt x="600075" y="114517"/>
                    <a:pt x="593148" y="114517"/>
                  </a:cubicBezTo>
                  <a:cubicBezTo>
                    <a:pt x="587808" y="114517"/>
                    <a:pt x="583533" y="113624"/>
                    <a:pt x="580322" y="111838"/>
                  </a:cubicBezTo>
                  <a:cubicBezTo>
                    <a:pt x="577111" y="110052"/>
                    <a:pt x="574639" y="108014"/>
                    <a:pt x="572907" y="105723"/>
                  </a:cubicBezTo>
                  <a:cubicBezTo>
                    <a:pt x="571176" y="103432"/>
                    <a:pt x="569841" y="101528"/>
                    <a:pt x="568903" y="100013"/>
                  </a:cubicBezTo>
                  <a:lnTo>
                    <a:pt x="567820" y="100013"/>
                  </a:lnTo>
                  <a:lnTo>
                    <a:pt x="567820" y="143958"/>
                  </a:lnTo>
                  <a:lnTo>
                    <a:pt x="555048" y="143958"/>
                  </a:lnTo>
                  <a:lnTo>
                    <a:pt x="555048" y="29658"/>
                  </a:lnTo>
                  <a:lnTo>
                    <a:pt x="567387" y="29658"/>
                  </a:lnTo>
                  <a:lnTo>
                    <a:pt x="567387" y="42863"/>
                  </a:lnTo>
                  <a:lnTo>
                    <a:pt x="568903" y="42863"/>
                  </a:lnTo>
                  <a:cubicBezTo>
                    <a:pt x="569841" y="41420"/>
                    <a:pt x="571148" y="39571"/>
                    <a:pt x="572826" y="37316"/>
                  </a:cubicBezTo>
                  <a:cubicBezTo>
                    <a:pt x="574504" y="35061"/>
                    <a:pt x="576921" y="33040"/>
                    <a:pt x="580078" y="31254"/>
                  </a:cubicBezTo>
                  <a:cubicBezTo>
                    <a:pt x="583235" y="29468"/>
                    <a:pt x="587520" y="28575"/>
                    <a:pt x="592931" y="28575"/>
                  </a:cubicBezTo>
                  <a:close/>
                  <a:moveTo>
                    <a:pt x="501145" y="28575"/>
                  </a:moveTo>
                  <a:cubicBezTo>
                    <a:pt x="503815" y="28575"/>
                    <a:pt x="506891" y="28891"/>
                    <a:pt x="510372" y="29523"/>
                  </a:cubicBezTo>
                  <a:cubicBezTo>
                    <a:pt x="513854" y="30154"/>
                    <a:pt x="517228" y="31444"/>
                    <a:pt x="520493" y="33392"/>
                  </a:cubicBezTo>
                  <a:cubicBezTo>
                    <a:pt x="523758" y="35340"/>
                    <a:pt x="526473" y="38281"/>
                    <a:pt x="528638" y="42214"/>
                  </a:cubicBezTo>
                  <a:cubicBezTo>
                    <a:pt x="530803" y="46146"/>
                    <a:pt x="531885" y="51414"/>
                    <a:pt x="531885" y="58016"/>
                  </a:cubicBezTo>
                  <a:lnTo>
                    <a:pt x="531885" y="112785"/>
                  </a:lnTo>
                  <a:lnTo>
                    <a:pt x="519113" y="112785"/>
                  </a:lnTo>
                  <a:lnTo>
                    <a:pt x="519113" y="101528"/>
                  </a:lnTo>
                  <a:lnTo>
                    <a:pt x="518463" y="101528"/>
                  </a:lnTo>
                  <a:cubicBezTo>
                    <a:pt x="517597" y="103332"/>
                    <a:pt x="516154" y="105263"/>
                    <a:pt x="514134" y="107319"/>
                  </a:cubicBezTo>
                  <a:cubicBezTo>
                    <a:pt x="512113" y="109376"/>
                    <a:pt x="509425" y="111125"/>
                    <a:pt x="506070" y="112569"/>
                  </a:cubicBezTo>
                  <a:cubicBezTo>
                    <a:pt x="502715" y="114012"/>
                    <a:pt x="498620" y="114733"/>
                    <a:pt x="493785" y="114733"/>
                  </a:cubicBezTo>
                  <a:cubicBezTo>
                    <a:pt x="488517" y="114733"/>
                    <a:pt x="483737" y="113732"/>
                    <a:pt x="479443" y="111730"/>
                  </a:cubicBezTo>
                  <a:cubicBezTo>
                    <a:pt x="475150" y="109727"/>
                    <a:pt x="471740" y="106823"/>
                    <a:pt x="469215" y="103017"/>
                  </a:cubicBezTo>
                  <a:cubicBezTo>
                    <a:pt x="466689" y="99210"/>
                    <a:pt x="465426" y="94601"/>
                    <a:pt x="465426" y="89189"/>
                  </a:cubicBezTo>
                  <a:cubicBezTo>
                    <a:pt x="465426" y="84427"/>
                    <a:pt x="466364" y="80557"/>
                    <a:pt x="468241" y="77581"/>
                  </a:cubicBezTo>
                  <a:cubicBezTo>
                    <a:pt x="470117" y="74604"/>
                    <a:pt x="472624" y="72268"/>
                    <a:pt x="475763" y="70572"/>
                  </a:cubicBezTo>
                  <a:cubicBezTo>
                    <a:pt x="478902" y="68876"/>
                    <a:pt x="482375" y="67605"/>
                    <a:pt x="486181" y="66757"/>
                  </a:cubicBezTo>
                  <a:cubicBezTo>
                    <a:pt x="489988" y="65909"/>
                    <a:pt x="493821" y="65232"/>
                    <a:pt x="497681" y="64727"/>
                  </a:cubicBezTo>
                  <a:cubicBezTo>
                    <a:pt x="502733" y="64078"/>
                    <a:pt x="506837" y="63582"/>
                    <a:pt x="509994" y="63239"/>
                  </a:cubicBezTo>
                  <a:cubicBezTo>
                    <a:pt x="513151" y="62896"/>
                    <a:pt x="515460" y="62310"/>
                    <a:pt x="516921" y="61480"/>
                  </a:cubicBezTo>
                  <a:cubicBezTo>
                    <a:pt x="518382" y="60650"/>
                    <a:pt x="519113" y="59207"/>
                    <a:pt x="519113" y="57150"/>
                  </a:cubicBezTo>
                  <a:lnTo>
                    <a:pt x="519113" y="56718"/>
                  </a:lnTo>
                  <a:cubicBezTo>
                    <a:pt x="519113" y="51378"/>
                    <a:pt x="517661" y="47229"/>
                    <a:pt x="514756" y="44270"/>
                  </a:cubicBezTo>
                  <a:cubicBezTo>
                    <a:pt x="511852" y="41312"/>
                    <a:pt x="507459" y="39832"/>
                    <a:pt x="501578" y="39832"/>
                  </a:cubicBezTo>
                  <a:cubicBezTo>
                    <a:pt x="495481" y="39832"/>
                    <a:pt x="490700" y="41167"/>
                    <a:pt x="487236" y="43837"/>
                  </a:cubicBezTo>
                  <a:cubicBezTo>
                    <a:pt x="483773" y="46507"/>
                    <a:pt x="481337" y="49357"/>
                    <a:pt x="479930" y="52388"/>
                  </a:cubicBezTo>
                  <a:lnTo>
                    <a:pt x="467808" y="48058"/>
                  </a:lnTo>
                  <a:cubicBezTo>
                    <a:pt x="469972" y="43007"/>
                    <a:pt x="472868" y="39066"/>
                    <a:pt x="476494" y="36233"/>
                  </a:cubicBezTo>
                  <a:cubicBezTo>
                    <a:pt x="480120" y="33401"/>
                    <a:pt x="484089" y="31417"/>
                    <a:pt x="488400" y="30280"/>
                  </a:cubicBezTo>
                  <a:cubicBezTo>
                    <a:pt x="492712" y="29144"/>
                    <a:pt x="496960" y="28575"/>
                    <a:pt x="501145" y="28575"/>
                  </a:cubicBezTo>
                  <a:close/>
                  <a:moveTo>
                    <a:pt x="234445" y="28575"/>
                  </a:moveTo>
                  <a:cubicBezTo>
                    <a:pt x="237115" y="28575"/>
                    <a:pt x="240191" y="28891"/>
                    <a:pt x="243672" y="29523"/>
                  </a:cubicBezTo>
                  <a:cubicBezTo>
                    <a:pt x="247154" y="30154"/>
                    <a:pt x="250528" y="31444"/>
                    <a:pt x="253793" y="33392"/>
                  </a:cubicBezTo>
                  <a:cubicBezTo>
                    <a:pt x="257058" y="35340"/>
                    <a:pt x="259773" y="38281"/>
                    <a:pt x="261938" y="42214"/>
                  </a:cubicBezTo>
                  <a:cubicBezTo>
                    <a:pt x="264102" y="46146"/>
                    <a:pt x="265185" y="51414"/>
                    <a:pt x="265185" y="58016"/>
                  </a:cubicBezTo>
                  <a:lnTo>
                    <a:pt x="265185" y="112785"/>
                  </a:lnTo>
                  <a:lnTo>
                    <a:pt x="252413" y="112785"/>
                  </a:lnTo>
                  <a:lnTo>
                    <a:pt x="252413" y="101528"/>
                  </a:lnTo>
                  <a:lnTo>
                    <a:pt x="251763" y="101528"/>
                  </a:lnTo>
                  <a:cubicBezTo>
                    <a:pt x="250897" y="103332"/>
                    <a:pt x="249454" y="105263"/>
                    <a:pt x="247434" y="107319"/>
                  </a:cubicBezTo>
                  <a:cubicBezTo>
                    <a:pt x="245413" y="109376"/>
                    <a:pt x="242725" y="111125"/>
                    <a:pt x="239370" y="112569"/>
                  </a:cubicBezTo>
                  <a:cubicBezTo>
                    <a:pt x="236015" y="114012"/>
                    <a:pt x="231920" y="114733"/>
                    <a:pt x="227085" y="114733"/>
                  </a:cubicBezTo>
                  <a:cubicBezTo>
                    <a:pt x="221817" y="114733"/>
                    <a:pt x="217037" y="113732"/>
                    <a:pt x="212743" y="111730"/>
                  </a:cubicBezTo>
                  <a:cubicBezTo>
                    <a:pt x="208450" y="109727"/>
                    <a:pt x="205040" y="106823"/>
                    <a:pt x="202515" y="103017"/>
                  </a:cubicBezTo>
                  <a:cubicBezTo>
                    <a:pt x="199989" y="99210"/>
                    <a:pt x="198726" y="94601"/>
                    <a:pt x="198726" y="89189"/>
                  </a:cubicBezTo>
                  <a:cubicBezTo>
                    <a:pt x="198726" y="84427"/>
                    <a:pt x="199664" y="80557"/>
                    <a:pt x="201541" y="77581"/>
                  </a:cubicBezTo>
                  <a:cubicBezTo>
                    <a:pt x="203417" y="74604"/>
                    <a:pt x="205924" y="72268"/>
                    <a:pt x="209063" y="70572"/>
                  </a:cubicBezTo>
                  <a:cubicBezTo>
                    <a:pt x="212202" y="68876"/>
                    <a:pt x="215675" y="67605"/>
                    <a:pt x="219481" y="66757"/>
                  </a:cubicBezTo>
                  <a:cubicBezTo>
                    <a:pt x="223288" y="65909"/>
                    <a:pt x="227121" y="65232"/>
                    <a:pt x="230981" y="64727"/>
                  </a:cubicBezTo>
                  <a:cubicBezTo>
                    <a:pt x="236033" y="64078"/>
                    <a:pt x="240137" y="63582"/>
                    <a:pt x="243294" y="63239"/>
                  </a:cubicBezTo>
                  <a:cubicBezTo>
                    <a:pt x="246451" y="62896"/>
                    <a:pt x="248760" y="62310"/>
                    <a:pt x="250221" y="61480"/>
                  </a:cubicBezTo>
                  <a:cubicBezTo>
                    <a:pt x="251682" y="60650"/>
                    <a:pt x="252413" y="59207"/>
                    <a:pt x="252413" y="57150"/>
                  </a:cubicBezTo>
                  <a:lnTo>
                    <a:pt x="252413" y="56718"/>
                  </a:lnTo>
                  <a:cubicBezTo>
                    <a:pt x="252413" y="51378"/>
                    <a:pt x="250961" y="47229"/>
                    <a:pt x="248056" y="44270"/>
                  </a:cubicBezTo>
                  <a:cubicBezTo>
                    <a:pt x="245152" y="41312"/>
                    <a:pt x="240759" y="39832"/>
                    <a:pt x="234878" y="39832"/>
                  </a:cubicBezTo>
                  <a:cubicBezTo>
                    <a:pt x="228781" y="39832"/>
                    <a:pt x="224000" y="41167"/>
                    <a:pt x="220536" y="43837"/>
                  </a:cubicBezTo>
                  <a:cubicBezTo>
                    <a:pt x="217073" y="46507"/>
                    <a:pt x="214637" y="49357"/>
                    <a:pt x="213230" y="52388"/>
                  </a:cubicBezTo>
                  <a:lnTo>
                    <a:pt x="201108" y="48058"/>
                  </a:lnTo>
                  <a:cubicBezTo>
                    <a:pt x="203272" y="43007"/>
                    <a:pt x="206168" y="39066"/>
                    <a:pt x="209794" y="36233"/>
                  </a:cubicBezTo>
                  <a:cubicBezTo>
                    <a:pt x="213420" y="33401"/>
                    <a:pt x="217389" y="31417"/>
                    <a:pt x="221700" y="30280"/>
                  </a:cubicBezTo>
                  <a:cubicBezTo>
                    <a:pt x="226012" y="29144"/>
                    <a:pt x="230260" y="28575"/>
                    <a:pt x="234445" y="28575"/>
                  </a:cubicBezTo>
                  <a:close/>
                  <a:moveTo>
                    <a:pt x="1029566" y="27060"/>
                  </a:moveTo>
                  <a:lnTo>
                    <a:pt x="1029566" y="90921"/>
                  </a:lnTo>
                  <a:lnTo>
                    <a:pt x="1031514" y="90921"/>
                  </a:lnTo>
                  <a:cubicBezTo>
                    <a:pt x="1037792" y="90921"/>
                    <a:pt x="1043087" y="89604"/>
                    <a:pt x="1047398" y="86970"/>
                  </a:cubicBezTo>
                  <a:cubicBezTo>
                    <a:pt x="1051710" y="84336"/>
                    <a:pt x="1054975" y="80620"/>
                    <a:pt x="1057194" y="75822"/>
                  </a:cubicBezTo>
                  <a:cubicBezTo>
                    <a:pt x="1059413" y="71023"/>
                    <a:pt x="1060522" y="65377"/>
                    <a:pt x="1060522" y="58882"/>
                  </a:cubicBezTo>
                  <a:cubicBezTo>
                    <a:pt x="1060522" y="52460"/>
                    <a:pt x="1059413" y="46868"/>
                    <a:pt x="1057194" y="42105"/>
                  </a:cubicBezTo>
                  <a:cubicBezTo>
                    <a:pt x="1054975" y="37343"/>
                    <a:pt x="1051710" y="33645"/>
                    <a:pt x="1047398" y="31011"/>
                  </a:cubicBezTo>
                  <a:cubicBezTo>
                    <a:pt x="1043087" y="28377"/>
                    <a:pt x="1037792" y="27060"/>
                    <a:pt x="1031514" y="27060"/>
                  </a:cubicBezTo>
                  <a:close/>
                  <a:moveTo>
                    <a:pt x="1013980" y="27060"/>
                  </a:moveTo>
                  <a:cubicBezTo>
                    <a:pt x="1007702" y="27060"/>
                    <a:pt x="1002407" y="28377"/>
                    <a:pt x="998096" y="31011"/>
                  </a:cubicBezTo>
                  <a:cubicBezTo>
                    <a:pt x="993784" y="33645"/>
                    <a:pt x="990519" y="37361"/>
                    <a:pt x="988300" y="42159"/>
                  </a:cubicBezTo>
                  <a:cubicBezTo>
                    <a:pt x="986081" y="46958"/>
                    <a:pt x="984972" y="52604"/>
                    <a:pt x="984972" y="59099"/>
                  </a:cubicBezTo>
                  <a:cubicBezTo>
                    <a:pt x="984972" y="65521"/>
                    <a:pt x="986081" y="71113"/>
                    <a:pt x="988300" y="75876"/>
                  </a:cubicBezTo>
                  <a:cubicBezTo>
                    <a:pt x="990519" y="80638"/>
                    <a:pt x="993784" y="84336"/>
                    <a:pt x="998096" y="86970"/>
                  </a:cubicBezTo>
                  <a:cubicBezTo>
                    <a:pt x="1002407" y="89604"/>
                    <a:pt x="1007702" y="90921"/>
                    <a:pt x="1013980" y="90921"/>
                  </a:cubicBezTo>
                  <a:lnTo>
                    <a:pt x="1016145" y="90921"/>
                  </a:lnTo>
                  <a:lnTo>
                    <a:pt x="1016145" y="27060"/>
                  </a:lnTo>
                  <a:close/>
                  <a:moveTo>
                    <a:pt x="1318347" y="19483"/>
                  </a:moveTo>
                  <a:lnTo>
                    <a:pt x="1300595" y="69490"/>
                  </a:lnTo>
                  <a:lnTo>
                    <a:pt x="1336964" y="69490"/>
                  </a:lnTo>
                  <a:lnTo>
                    <a:pt x="1319213" y="19483"/>
                  </a:lnTo>
                  <a:close/>
                  <a:moveTo>
                    <a:pt x="894051" y="13855"/>
                  </a:moveTo>
                  <a:lnTo>
                    <a:pt x="894051" y="60398"/>
                  </a:lnTo>
                  <a:lnTo>
                    <a:pt x="917864" y="60398"/>
                  </a:lnTo>
                  <a:cubicBezTo>
                    <a:pt x="923817" y="60398"/>
                    <a:pt x="928598" y="59369"/>
                    <a:pt x="932205" y="57313"/>
                  </a:cubicBezTo>
                  <a:cubicBezTo>
                    <a:pt x="935813" y="55256"/>
                    <a:pt x="938438" y="52469"/>
                    <a:pt x="940080" y="48951"/>
                  </a:cubicBezTo>
                  <a:cubicBezTo>
                    <a:pt x="941722" y="45434"/>
                    <a:pt x="942542" y="41456"/>
                    <a:pt x="942542" y="37018"/>
                  </a:cubicBezTo>
                  <a:cubicBezTo>
                    <a:pt x="942542" y="32580"/>
                    <a:pt x="941722" y="28612"/>
                    <a:pt x="940080" y="25112"/>
                  </a:cubicBezTo>
                  <a:cubicBezTo>
                    <a:pt x="938438" y="21612"/>
                    <a:pt x="935795" y="18861"/>
                    <a:pt x="932151" y="16859"/>
                  </a:cubicBezTo>
                  <a:cubicBezTo>
                    <a:pt x="928507" y="14856"/>
                    <a:pt x="923673" y="13855"/>
                    <a:pt x="917647" y="13855"/>
                  </a:cubicBezTo>
                  <a:close/>
                  <a:moveTo>
                    <a:pt x="3528580" y="1949"/>
                  </a:moveTo>
                  <a:lnTo>
                    <a:pt x="3595471" y="1949"/>
                  </a:lnTo>
                  <a:lnTo>
                    <a:pt x="3595471" y="13855"/>
                  </a:lnTo>
                  <a:lnTo>
                    <a:pt x="3542001" y="13855"/>
                  </a:lnTo>
                  <a:lnTo>
                    <a:pt x="3542001" y="112785"/>
                  </a:lnTo>
                  <a:lnTo>
                    <a:pt x="3528580" y="112785"/>
                  </a:lnTo>
                  <a:close/>
                  <a:moveTo>
                    <a:pt x="3414280" y="1949"/>
                  </a:moveTo>
                  <a:lnTo>
                    <a:pt x="3427701" y="1949"/>
                  </a:lnTo>
                  <a:lnTo>
                    <a:pt x="3427701" y="51306"/>
                  </a:lnTo>
                  <a:lnTo>
                    <a:pt x="3486800" y="51306"/>
                  </a:lnTo>
                  <a:lnTo>
                    <a:pt x="3486800" y="1949"/>
                  </a:lnTo>
                  <a:lnTo>
                    <a:pt x="3500221" y="1949"/>
                  </a:lnTo>
                  <a:lnTo>
                    <a:pt x="3500221" y="112785"/>
                  </a:lnTo>
                  <a:lnTo>
                    <a:pt x="3486800" y="112785"/>
                  </a:lnTo>
                  <a:lnTo>
                    <a:pt x="3486800" y="63212"/>
                  </a:lnTo>
                  <a:lnTo>
                    <a:pt x="3427701" y="63212"/>
                  </a:lnTo>
                  <a:lnTo>
                    <a:pt x="3427701" y="112785"/>
                  </a:lnTo>
                  <a:lnTo>
                    <a:pt x="3414280" y="112785"/>
                  </a:lnTo>
                  <a:close/>
                  <a:moveTo>
                    <a:pt x="1674668" y="1949"/>
                  </a:moveTo>
                  <a:lnTo>
                    <a:pt x="1757796" y="1949"/>
                  </a:lnTo>
                  <a:lnTo>
                    <a:pt x="1757796" y="13855"/>
                  </a:lnTo>
                  <a:lnTo>
                    <a:pt x="1722943" y="13855"/>
                  </a:lnTo>
                  <a:lnTo>
                    <a:pt x="1722943" y="112785"/>
                  </a:lnTo>
                  <a:lnTo>
                    <a:pt x="1709521" y="112785"/>
                  </a:lnTo>
                  <a:lnTo>
                    <a:pt x="1709521" y="13855"/>
                  </a:lnTo>
                  <a:lnTo>
                    <a:pt x="1674668" y="13855"/>
                  </a:lnTo>
                  <a:close/>
                  <a:moveTo>
                    <a:pt x="1311853" y="1949"/>
                  </a:moveTo>
                  <a:lnTo>
                    <a:pt x="1325707" y="1949"/>
                  </a:lnTo>
                  <a:lnTo>
                    <a:pt x="1366405" y="112785"/>
                  </a:lnTo>
                  <a:lnTo>
                    <a:pt x="1352334" y="112785"/>
                  </a:lnTo>
                  <a:lnTo>
                    <a:pt x="1341191" y="81396"/>
                  </a:lnTo>
                  <a:lnTo>
                    <a:pt x="1296369" y="81396"/>
                  </a:lnTo>
                  <a:lnTo>
                    <a:pt x="1285226" y="112785"/>
                  </a:lnTo>
                  <a:lnTo>
                    <a:pt x="1271155" y="112785"/>
                  </a:lnTo>
                  <a:close/>
                  <a:moveTo>
                    <a:pt x="1185430" y="1949"/>
                  </a:moveTo>
                  <a:lnTo>
                    <a:pt x="1252321" y="1949"/>
                  </a:lnTo>
                  <a:lnTo>
                    <a:pt x="1252321" y="13855"/>
                  </a:lnTo>
                  <a:lnTo>
                    <a:pt x="1198852" y="13855"/>
                  </a:lnTo>
                  <a:lnTo>
                    <a:pt x="1198852" y="51306"/>
                  </a:lnTo>
                  <a:lnTo>
                    <a:pt x="1248858" y="51306"/>
                  </a:lnTo>
                  <a:lnTo>
                    <a:pt x="1248858" y="63212"/>
                  </a:lnTo>
                  <a:lnTo>
                    <a:pt x="1198852" y="63212"/>
                  </a:lnTo>
                  <a:lnTo>
                    <a:pt x="1198852" y="100879"/>
                  </a:lnTo>
                  <a:lnTo>
                    <a:pt x="1253187" y="100879"/>
                  </a:lnTo>
                  <a:lnTo>
                    <a:pt x="1253187" y="112785"/>
                  </a:lnTo>
                  <a:lnTo>
                    <a:pt x="1185430" y="112785"/>
                  </a:lnTo>
                  <a:close/>
                  <a:moveTo>
                    <a:pt x="880630" y="1949"/>
                  </a:moveTo>
                  <a:lnTo>
                    <a:pt x="918080" y="1949"/>
                  </a:lnTo>
                  <a:cubicBezTo>
                    <a:pt x="926776" y="1949"/>
                    <a:pt x="933892" y="3509"/>
                    <a:pt x="939430" y="6630"/>
                  </a:cubicBezTo>
                  <a:cubicBezTo>
                    <a:pt x="944969" y="9751"/>
                    <a:pt x="949073" y="13963"/>
                    <a:pt x="951743" y="19267"/>
                  </a:cubicBezTo>
                  <a:cubicBezTo>
                    <a:pt x="954412" y="24571"/>
                    <a:pt x="955747" y="30488"/>
                    <a:pt x="955747" y="37018"/>
                  </a:cubicBezTo>
                  <a:cubicBezTo>
                    <a:pt x="955747" y="43548"/>
                    <a:pt x="954422" y="49484"/>
                    <a:pt x="951770" y="54823"/>
                  </a:cubicBezTo>
                  <a:cubicBezTo>
                    <a:pt x="949118" y="60163"/>
                    <a:pt x="945032" y="64411"/>
                    <a:pt x="939512" y="67568"/>
                  </a:cubicBezTo>
                  <a:cubicBezTo>
                    <a:pt x="933991" y="70725"/>
                    <a:pt x="926920" y="72304"/>
                    <a:pt x="918297" y="72304"/>
                  </a:cubicBezTo>
                  <a:lnTo>
                    <a:pt x="894051" y="72304"/>
                  </a:lnTo>
                  <a:lnTo>
                    <a:pt x="894051" y="112785"/>
                  </a:lnTo>
                  <a:lnTo>
                    <a:pt x="880630" y="112785"/>
                  </a:lnTo>
                  <a:close/>
                  <a:moveTo>
                    <a:pt x="3344574" y="433"/>
                  </a:moveTo>
                  <a:cubicBezTo>
                    <a:pt x="3350166" y="433"/>
                    <a:pt x="3355425" y="1245"/>
                    <a:pt x="3360350" y="2869"/>
                  </a:cubicBezTo>
                  <a:cubicBezTo>
                    <a:pt x="3365275" y="4492"/>
                    <a:pt x="3369722" y="6865"/>
                    <a:pt x="3373690" y="9985"/>
                  </a:cubicBezTo>
                  <a:cubicBezTo>
                    <a:pt x="3377659" y="13106"/>
                    <a:pt x="3380978" y="16895"/>
                    <a:pt x="3383648" y="21351"/>
                  </a:cubicBezTo>
                  <a:cubicBezTo>
                    <a:pt x="3386318" y="25806"/>
                    <a:pt x="3388158" y="30885"/>
                    <a:pt x="3389168" y="36585"/>
                  </a:cubicBezTo>
                  <a:lnTo>
                    <a:pt x="3375747" y="36585"/>
                  </a:lnTo>
                  <a:cubicBezTo>
                    <a:pt x="3374953" y="32725"/>
                    <a:pt x="3373573" y="29333"/>
                    <a:pt x="3371607" y="26411"/>
                  </a:cubicBezTo>
                  <a:cubicBezTo>
                    <a:pt x="3369640" y="23488"/>
                    <a:pt x="3367259" y="21026"/>
                    <a:pt x="3364463" y="19023"/>
                  </a:cubicBezTo>
                  <a:cubicBezTo>
                    <a:pt x="3361667" y="17021"/>
                    <a:pt x="3358573" y="15515"/>
                    <a:pt x="3355182" y="14504"/>
                  </a:cubicBezTo>
                  <a:cubicBezTo>
                    <a:pt x="3351790" y="13494"/>
                    <a:pt x="3348254" y="12989"/>
                    <a:pt x="3344574" y="12989"/>
                  </a:cubicBezTo>
                  <a:cubicBezTo>
                    <a:pt x="3337863" y="12989"/>
                    <a:pt x="3331793" y="14685"/>
                    <a:pt x="3326363" y="18076"/>
                  </a:cubicBezTo>
                  <a:cubicBezTo>
                    <a:pt x="3320933" y="21468"/>
                    <a:pt x="3316621" y="26465"/>
                    <a:pt x="3313428" y="33067"/>
                  </a:cubicBezTo>
                  <a:cubicBezTo>
                    <a:pt x="3310236" y="39670"/>
                    <a:pt x="3308639" y="47770"/>
                    <a:pt x="3308639" y="57367"/>
                  </a:cubicBezTo>
                  <a:cubicBezTo>
                    <a:pt x="3308639" y="66964"/>
                    <a:pt x="3310236" y="75064"/>
                    <a:pt x="3313428" y="81667"/>
                  </a:cubicBezTo>
                  <a:cubicBezTo>
                    <a:pt x="3316621" y="88269"/>
                    <a:pt x="3320933" y="93266"/>
                    <a:pt x="3326363" y="96658"/>
                  </a:cubicBezTo>
                  <a:cubicBezTo>
                    <a:pt x="3331793" y="100049"/>
                    <a:pt x="3337863" y="101745"/>
                    <a:pt x="3344574" y="101745"/>
                  </a:cubicBezTo>
                  <a:cubicBezTo>
                    <a:pt x="3348254" y="101745"/>
                    <a:pt x="3351790" y="101240"/>
                    <a:pt x="3355182" y="100229"/>
                  </a:cubicBezTo>
                  <a:cubicBezTo>
                    <a:pt x="3358573" y="99219"/>
                    <a:pt x="3361667" y="97713"/>
                    <a:pt x="3364463" y="95710"/>
                  </a:cubicBezTo>
                  <a:cubicBezTo>
                    <a:pt x="3367259" y="93708"/>
                    <a:pt x="3369640" y="91237"/>
                    <a:pt x="3371607" y="88296"/>
                  </a:cubicBezTo>
                  <a:cubicBezTo>
                    <a:pt x="3373573" y="85356"/>
                    <a:pt x="3374953" y="81973"/>
                    <a:pt x="3375747" y="78149"/>
                  </a:cubicBezTo>
                  <a:lnTo>
                    <a:pt x="3389168" y="78149"/>
                  </a:lnTo>
                  <a:cubicBezTo>
                    <a:pt x="3388158" y="83813"/>
                    <a:pt x="3386318" y="88882"/>
                    <a:pt x="3383648" y="93356"/>
                  </a:cubicBezTo>
                  <a:cubicBezTo>
                    <a:pt x="3380978" y="97830"/>
                    <a:pt x="3377659" y="101628"/>
                    <a:pt x="3373690" y="104748"/>
                  </a:cubicBezTo>
                  <a:cubicBezTo>
                    <a:pt x="3369722" y="107869"/>
                    <a:pt x="3365275" y="110242"/>
                    <a:pt x="3360350" y="111865"/>
                  </a:cubicBezTo>
                  <a:cubicBezTo>
                    <a:pt x="3355425" y="113489"/>
                    <a:pt x="3350166" y="114300"/>
                    <a:pt x="3344574" y="114300"/>
                  </a:cubicBezTo>
                  <a:cubicBezTo>
                    <a:pt x="3335121" y="114300"/>
                    <a:pt x="3326715" y="111991"/>
                    <a:pt x="3319354" y="107373"/>
                  </a:cubicBezTo>
                  <a:cubicBezTo>
                    <a:pt x="3311994" y="102755"/>
                    <a:pt x="3306203" y="96189"/>
                    <a:pt x="3301982" y="87674"/>
                  </a:cubicBezTo>
                  <a:cubicBezTo>
                    <a:pt x="3297761" y="79159"/>
                    <a:pt x="3295650" y="69057"/>
                    <a:pt x="3295650" y="57367"/>
                  </a:cubicBezTo>
                  <a:cubicBezTo>
                    <a:pt x="3295650" y="45677"/>
                    <a:pt x="3297761" y="35575"/>
                    <a:pt x="3301982" y="27060"/>
                  </a:cubicBezTo>
                  <a:cubicBezTo>
                    <a:pt x="3306203" y="18545"/>
                    <a:pt x="3311994" y="11979"/>
                    <a:pt x="3319354" y="7361"/>
                  </a:cubicBezTo>
                  <a:cubicBezTo>
                    <a:pt x="3326715" y="2743"/>
                    <a:pt x="3335121" y="433"/>
                    <a:pt x="3344574" y="433"/>
                  </a:cubicBezTo>
                  <a:close/>
                  <a:moveTo>
                    <a:pt x="1534824" y="433"/>
                  </a:moveTo>
                  <a:cubicBezTo>
                    <a:pt x="1540417" y="433"/>
                    <a:pt x="1545675" y="1245"/>
                    <a:pt x="1550600" y="2869"/>
                  </a:cubicBezTo>
                  <a:cubicBezTo>
                    <a:pt x="1555525" y="4492"/>
                    <a:pt x="1559972" y="6865"/>
                    <a:pt x="1563940" y="9985"/>
                  </a:cubicBezTo>
                  <a:cubicBezTo>
                    <a:pt x="1567909" y="13106"/>
                    <a:pt x="1571228" y="16895"/>
                    <a:pt x="1573898" y="21351"/>
                  </a:cubicBezTo>
                  <a:cubicBezTo>
                    <a:pt x="1576568" y="25806"/>
                    <a:pt x="1578408" y="30885"/>
                    <a:pt x="1579418" y="36585"/>
                  </a:cubicBezTo>
                  <a:lnTo>
                    <a:pt x="1565997" y="36585"/>
                  </a:lnTo>
                  <a:cubicBezTo>
                    <a:pt x="1565203" y="32725"/>
                    <a:pt x="1563823" y="29333"/>
                    <a:pt x="1561857" y="26411"/>
                  </a:cubicBezTo>
                  <a:cubicBezTo>
                    <a:pt x="1559890" y="23488"/>
                    <a:pt x="1557509" y="21026"/>
                    <a:pt x="1554713" y="19023"/>
                  </a:cubicBezTo>
                  <a:cubicBezTo>
                    <a:pt x="1551917" y="17021"/>
                    <a:pt x="1548823" y="15515"/>
                    <a:pt x="1545432" y="14504"/>
                  </a:cubicBezTo>
                  <a:cubicBezTo>
                    <a:pt x="1542040" y="13494"/>
                    <a:pt x="1538504" y="12989"/>
                    <a:pt x="1534824" y="12989"/>
                  </a:cubicBezTo>
                  <a:cubicBezTo>
                    <a:pt x="1528113" y="12989"/>
                    <a:pt x="1522043" y="14685"/>
                    <a:pt x="1516613" y="18076"/>
                  </a:cubicBezTo>
                  <a:cubicBezTo>
                    <a:pt x="1511183" y="21468"/>
                    <a:pt x="1506872" y="26465"/>
                    <a:pt x="1503679" y="33067"/>
                  </a:cubicBezTo>
                  <a:cubicBezTo>
                    <a:pt x="1500485" y="39670"/>
                    <a:pt x="1498889" y="47770"/>
                    <a:pt x="1498889" y="57367"/>
                  </a:cubicBezTo>
                  <a:cubicBezTo>
                    <a:pt x="1498889" y="66964"/>
                    <a:pt x="1500485" y="75064"/>
                    <a:pt x="1503679" y="81667"/>
                  </a:cubicBezTo>
                  <a:cubicBezTo>
                    <a:pt x="1506872" y="88269"/>
                    <a:pt x="1511183" y="93266"/>
                    <a:pt x="1516613" y="96658"/>
                  </a:cubicBezTo>
                  <a:cubicBezTo>
                    <a:pt x="1522043" y="100049"/>
                    <a:pt x="1528113" y="101745"/>
                    <a:pt x="1534824" y="101745"/>
                  </a:cubicBezTo>
                  <a:cubicBezTo>
                    <a:pt x="1538504" y="101745"/>
                    <a:pt x="1542040" y="101240"/>
                    <a:pt x="1545432" y="100229"/>
                  </a:cubicBezTo>
                  <a:cubicBezTo>
                    <a:pt x="1548823" y="99219"/>
                    <a:pt x="1551917" y="97713"/>
                    <a:pt x="1554713" y="95710"/>
                  </a:cubicBezTo>
                  <a:cubicBezTo>
                    <a:pt x="1557509" y="93708"/>
                    <a:pt x="1559890" y="91237"/>
                    <a:pt x="1561857" y="88296"/>
                  </a:cubicBezTo>
                  <a:cubicBezTo>
                    <a:pt x="1563823" y="85356"/>
                    <a:pt x="1565203" y="81973"/>
                    <a:pt x="1565997" y="78149"/>
                  </a:cubicBezTo>
                  <a:lnTo>
                    <a:pt x="1579418" y="78149"/>
                  </a:lnTo>
                  <a:cubicBezTo>
                    <a:pt x="1578408" y="83813"/>
                    <a:pt x="1576568" y="88882"/>
                    <a:pt x="1573898" y="93356"/>
                  </a:cubicBezTo>
                  <a:cubicBezTo>
                    <a:pt x="1571228" y="97830"/>
                    <a:pt x="1567909" y="101628"/>
                    <a:pt x="1563940" y="104748"/>
                  </a:cubicBezTo>
                  <a:cubicBezTo>
                    <a:pt x="1559972" y="107869"/>
                    <a:pt x="1555525" y="110242"/>
                    <a:pt x="1550600" y="111865"/>
                  </a:cubicBezTo>
                  <a:cubicBezTo>
                    <a:pt x="1545675" y="113489"/>
                    <a:pt x="1540417" y="114300"/>
                    <a:pt x="1534824" y="114300"/>
                  </a:cubicBezTo>
                  <a:cubicBezTo>
                    <a:pt x="1525371" y="114300"/>
                    <a:pt x="1516965" y="111991"/>
                    <a:pt x="1509605" y="107373"/>
                  </a:cubicBezTo>
                  <a:cubicBezTo>
                    <a:pt x="1502244" y="102755"/>
                    <a:pt x="1496454" y="96189"/>
                    <a:pt x="1492232" y="87674"/>
                  </a:cubicBezTo>
                  <a:cubicBezTo>
                    <a:pt x="1488011" y="79159"/>
                    <a:pt x="1485900" y="69057"/>
                    <a:pt x="1485900" y="57367"/>
                  </a:cubicBezTo>
                  <a:cubicBezTo>
                    <a:pt x="1485900" y="45677"/>
                    <a:pt x="1488011" y="35575"/>
                    <a:pt x="1492232" y="27060"/>
                  </a:cubicBezTo>
                  <a:cubicBezTo>
                    <a:pt x="1496454" y="18545"/>
                    <a:pt x="1502244" y="11979"/>
                    <a:pt x="1509605" y="7361"/>
                  </a:cubicBezTo>
                  <a:cubicBezTo>
                    <a:pt x="1516965" y="2743"/>
                    <a:pt x="1525371" y="433"/>
                    <a:pt x="1534824" y="433"/>
                  </a:cubicBezTo>
                  <a:close/>
                  <a:moveTo>
                    <a:pt x="1421174" y="433"/>
                  </a:moveTo>
                  <a:cubicBezTo>
                    <a:pt x="1430194" y="433"/>
                    <a:pt x="1437987" y="2535"/>
                    <a:pt x="1444553" y="6738"/>
                  </a:cubicBezTo>
                  <a:cubicBezTo>
                    <a:pt x="1451120" y="10942"/>
                    <a:pt x="1456189" y="16841"/>
                    <a:pt x="1459761" y="24435"/>
                  </a:cubicBezTo>
                  <a:cubicBezTo>
                    <a:pt x="1463332" y="32030"/>
                    <a:pt x="1465118" y="40915"/>
                    <a:pt x="1465118" y="51089"/>
                  </a:cubicBezTo>
                  <a:lnTo>
                    <a:pt x="1465118" y="63861"/>
                  </a:lnTo>
                  <a:cubicBezTo>
                    <a:pt x="1465118" y="74036"/>
                    <a:pt x="1463351" y="82902"/>
                    <a:pt x="1459815" y="90461"/>
                  </a:cubicBezTo>
                  <a:cubicBezTo>
                    <a:pt x="1456279" y="98020"/>
                    <a:pt x="1451318" y="103883"/>
                    <a:pt x="1444932" y="108050"/>
                  </a:cubicBezTo>
                  <a:cubicBezTo>
                    <a:pt x="1438546" y="112217"/>
                    <a:pt x="1431059" y="114300"/>
                    <a:pt x="1422472" y="114300"/>
                  </a:cubicBezTo>
                  <a:cubicBezTo>
                    <a:pt x="1413669" y="114300"/>
                    <a:pt x="1406354" y="112704"/>
                    <a:pt x="1400527" y="109511"/>
                  </a:cubicBezTo>
                  <a:cubicBezTo>
                    <a:pt x="1394700" y="106318"/>
                    <a:pt x="1390208" y="101988"/>
                    <a:pt x="1387051" y="96522"/>
                  </a:cubicBezTo>
                  <a:cubicBezTo>
                    <a:pt x="1383894" y="91056"/>
                    <a:pt x="1381919" y="84932"/>
                    <a:pt x="1381125" y="78149"/>
                  </a:cubicBezTo>
                  <a:lnTo>
                    <a:pt x="1394980" y="78149"/>
                  </a:lnTo>
                  <a:cubicBezTo>
                    <a:pt x="1396170" y="85942"/>
                    <a:pt x="1398804" y="91931"/>
                    <a:pt x="1402881" y="96116"/>
                  </a:cubicBezTo>
                  <a:cubicBezTo>
                    <a:pt x="1406958" y="100302"/>
                    <a:pt x="1413489" y="102394"/>
                    <a:pt x="1422472" y="102394"/>
                  </a:cubicBezTo>
                  <a:cubicBezTo>
                    <a:pt x="1428823" y="102394"/>
                    <a:pt x="1434135" y="100608"/>
                    <a:pt x="1438411" y="97036"/>
                  </a:cubicBezTo>
                  <a:cubicBezTo>
                    <a:pt x="1442686" y="93465"/>
                    <a:pt x="1445897" y="88738"/>
                    <a:pt x="1448044" y="82857"/>
                  </a:cubicBezTo>
                  <a:lnTo>
                    <a:pt x="1451082" y="64727"/>
                  </a:lnTo>
                  <a:lnTo>
                    <a:pt x="1407536" y="64727"/>
                  </a:lnTo>
                  <a:lnTo>
                    <a:pt x="1407536" y="52821"/>
                  </a:lnTo>
                  <a:lnTo>
                    <a:pt x="1451264" y="52821"/>
                  </a:lnTo>
                  <a:lnTo>
                    <a:pt x="1451264" y="51306"/>
                  </a:lnTo>
                  <a:cubicBezTo>
                    <a:pt x="1451264" y="43657"/>
                    <a:pt x="1450064" y="36919"/>
                    <a:pt x="1447665" y="31092"/>
                  </a:cubicBezTo>
                  <a:cubicBezTo>
                    <a:pt x="1445266" y="25265"/>
                    <a:pt x="1441820" y="20719"/>
                    <a:pt x="1437328" y="17454"/>
                  </a:cubicBezTo>
                  <a:cubicBezTo>
                    <a:pt x="1432836" y="14189"/>
                    <a:pt x="1427451" y="12556"/>
                    <a:pt x="1421174" y="12556"/>
                  </a:cubicBezTo>
                  <a:cubicBezTo>
                    <a:pt x="1415689" y="12556"/>
                    <a:pt x="1411144" y="13530"/>
                    <a:pt x="1407536" y="15479"/>
                  </a:cubicBezTo>
                  <a:cubicBezTo>
                    <a:pt x="1403928" y="17427"/>
                    <a:pt x="1401113" y="20223"/>
                    <a:pt x="1399093" y="23867"/>
                  </a:cubicBezTo>
                  <a:cubicBezTo>
                    <a:pt x="1397072" y="27511"/>
                    <a:pt x="1395701" y="31895"/>
                    <a:pt x="1394980" y="37018"/>
                  </a:cubicBezTo>
                  <a:lnTo>
                    <a:pt x="1381125" y="37018"/>
                  </a:lnTo>
                  <a:cubicBezTo>
                    <a:pt x="1381847" y="29947"/>
                    <a:pt x="1383786" y="23660"/>
                    <a:pt x="1386943" y="18158"/>
                  </a:cubicBezTo>
                  <a:cubicBezTo>
                    <a:pt x="1390100" y="12655"/>
                    <a:pt x="1394520" y="8326"/>
                    <a:pt x="1400202" y="5169"/>
                  </a:cubicBezTo>
                  <a:cubicBezTo>
                    <a:pt x="1405885" y="2012"/>
                    <a:pt x="1412875" y="433"/>
                    <a:pt x="1421174" y="433"/>
                  </a:cubicBezTo>
                  <a:close/>
                  <a:moveTo>
                    <a:pt x="48924" y="433"/>
                  </a:moveTo>
                  <a:cubicBezTo>
                    <a:pt x="54516" y="433"/>
                    <a:pt x="59775" y="1245"/>
                    <a:pt x="64700" y="2869"/>
                  </a:cubicBezTo>
                  <a:cubicBezTo>
                    <a:pt x="69625" y="4492"/>
                    <a:pt x="74072" y="6865"/>
                    <a:pt x="78040" y="9985"/>
                  </a:cubicBezTo>
                  <a:cubicBezTo>
                    <a:pt x="82009" y="13106"/>
                    <a:pt x="85328" y="16895"/>
                    <a:pt x="87998" y="21351"/>
                  </a:cubicBezTo>
                  <a:cubicBezTo>
                    <a:pt x="90668" y="25806"/>
                    <a:pt x="92508" y="30885"/>
                    <a:pt x="93518" y="36585"/>
                  </a:cubicBezTo>
                  <a:lnTo>
                    <a:pt x="80097" y="36585"/>
                  </a:lnTo>
                  <a:cubicBezTo>
                    <a:pt x="79303" y="32725"/>
                    <a:pt x="77923" y="29333"/>
                    <a:pt x="75957" y="26411"/>
                  </a:cubicBezTo>
                  <a:cubicBezTo>
                    <a:pt x="73990" y="23488"/>
                    <a:pt x="71609" y="21026"/>
                    <a:pt x="68813" y="19023"/>
                  </a:cubicBezTo>
                  <a:cubicBezTo>
                    <a:pt x="66017" y="17021"/>
                    <a:pt x="62923" y="15515"/>
                    <a:pt x="59531" y="14504"/>
                  </a:cubicBezTo>
                  <a:cubicBezTo>
                    <a:pt x="56140" y="13494"/>
                    <a:pt x="52604" y="12989"/>
                    <a:pt x="48924" y="12989"/>
                  </a:cubicBezTo>
                  <a:cubicBezTo>
                    <a:pt x="42213" y="12989"/>
                    <a:pt x="36143" y="14685"/>
                    <a:pt x="30713" y="18076"/>
                  </a:cubicBezTo>
                  <a:cubicBezTo>
                    <a:pt x="25283" y="21468"/>
                    <a:pt x="20971" y="26465"/>
                    <a:pt x="17778" y="33067"/>
                  </a:cubicBezTo>
                  <a:cubicBezTo>
                    <a:pt x="14585" y="39670"/>
                    <a:pt x="12989" y="47770"/>
                    <a:pt x="12989" y="57367"/>
                  </a:cubicBezTo>
                  <a:cubicBezTo>
                    <a:pt x="12989" y="66964"/>
                    <a:pt x="14585" y="75064"/>
                    <a:pt x="17778" y="81667"/>
                  </a:cubicBezTo>
                  <a:cubicBezTo>
                    <a:pt x="20971" y="88269"/>
                    <a:pt x="25283" y="93266"/>
                    <a:pt x="30713" y="96658"/>
                  </a:cubicBezTo>
                  <a:cubicBezTo>
                    <a:pt x="36143" y="100049"/>
                    <a:pt x="42213" y="101745"/>
                    <a:pt x="48924" y="101745"/>
                  </a:cubicBezTo>
                  <a:cubicBezTo>
                    <a:pt x="52604" y="101745"/>
                    <a:pt x="56140" y="101240"/>
                    <a:pt x="59531" y="100229"/>
                  </a:cubicBezTo>
                  <a:cubicBezTo>
                    <a:pt x="62923" y="99219"/>
                    <a:pt x="66017" y="97713"/>
                    <a:pt x="68813" y="95710"/>
                  </a:cubicBezTo>
                  <a:cubicBezTo>
                    <a:pt x="71609" y="93708"/>
                    <a:pt x="73990" y="91237"/>
                    <a:pt x="75957" y="88296"/>
                  </a:cubicBezTo>
                  <a:cubicBezTo>
                    <a:pt x="77923" y="85356"/>
                    <a:pt x="79303" y="81973"/>
                    <a:pt x="80097" y="78149"/>
                  </a:cubicBezTo>
                  <a:lnTo>
                    <a:pt x="93518" y="78149"/>
                  </a:lnTo>
                  <a:cubicBezTo>
                    <a:pt x="92508" y="83813"/>
                    <a:pt x="90668" y="88882"/>
                    <a:pt x="87998" y="93356"/>
                  </a:cubicBezTo>
                  <a:cubicBezTo>
                    <a:pt x="85328" y="97830"/>
                    <a:pt x="82009" y="101628"/>
                    <a:pt x="78040" y="104748"/>
                  </a:cubicBezTo>
                  <a:cubicBezTo>
                    <a:pt x="74072" y="107869"/>
                    <a:pt x="69625" y="110242"/>
                    <a:pt x="64700" y="111865"/>
                  </a:cubicBezTo>
                  <a:cubicBezTo>
                    <a:pt x="59775" y="113489"/>
                    <a:pt x="54516" y="114300"/>
                    <a:pt x="48924" y="114300"/>
                  </a:cubicBezTo>
                  <a:cubicBezTo>
                    <a:pt x="39471" y="114300"/>
                    <a:pt x="31065" y="111991"/>
                    <a:pt x="23705" y="107373"/>
                  </a:cubicBezTo>
                  <a:cubicBezTo>
                    <a:pt x="16344" y="102755"/>
                    <a:pt x="10553" y="96189"/>
                    <a:pt x="6332" y="87674"/>
                  </a:cubicBezTo>
                  <a:cubicBezTo>
                    <a:pt x="2111" y="79159"/>
                    <a:pt x="0" y="69057"/>
                    <a:pt x="0" y="57367"/>
                  </a:cubicBezTo>
                  <a:cubicBezTo>
                    <a:pt x="0" y="45677"/>
                    <a:pt x="2111" y="35575"/>
                    <a:pt x="6332" y="27060"/>
                  </a:cubicBezTo>
                  <a:cubicBezTo>
                    <a:pt x="10553" y="18545"/>
                    <a:pt x="16344" y="11979"/>
                    <a:pt x="23705" y="7361"/>
                  </a:cubicBezTo>
                  <a:cubicBezTo>
                    <a:pt x="31065" y="2743"/>
                    <a:pt x="39471" y="433"/>
                    <a:pt x="48924" y="433"/>
                  </a:cubicBezTo>
                  <a:close/>
                  <a:moveTo>
                    <a:pt x="1016145" y="0"/>
                  </a:moveTo>
                  <a:lnTo>
                    <a:pt x="1029566" y="0"/>
                  </a:lnTo>
                  <a:lnTo>
                    <a:pt x="1029566" y="15154"/>
                  </a:lnTo>
                  <a:lnTo>
                    <a:pt x="1031514" y="15154"/>
                  </a:lnTo>
                  <a:cubicBezTo>
                    <a:pt x="1039741" y="15154"/>
                    <a:pt x="1047047" y="16994"/>
                    <a:pt x="1053433" y="20674"/>
                  </a:cubicBezTo>
                  <a:cubicBezTo>
                    <a:pt x="1059819" y="24354"/>
                    <a:pt x="1064834" y="29477"/>
                    <a:pt x="1068478" y="36044"/>
                  </a:cubicBezTo>
                  <a:cubicBezTo>
                    <a:pt x="1072122" y="42610"/>
                    <a:pt x="1073944" y="50223"/>
                    <a:pt x="1073944" y="58882"/>
                  </a:cubicBezTo>
                  <a:cubicBezTo>
                    <a:pt x="1073944" y="67541"/>
                    <a:pt x="1072122" y="75172"/>
                    <a:pt x="1068478" y="81775"/>
                  </a:cubicBezTo>
                  <a:cubicBezTo>
                    <a:pt x="1064834" y="88377"/>
                    <a:pt x="1059819" y="93537"/>
                    <a:pt x="1053433" y="97253"/>
                  </a:cubicBezTo>
                  <a:cubicBezTo>
                    <a:pt x="1047047" y="100969"/>
                    <a:pt x="1039741" y="102827"/>
                    <a:pt x="1031514" y="102827"/>
                  </a:cubicBezTo>
                  <a:lnTo>
                    <a:pt x="1029566" y="102827"/>
                  </a:lnTo>
                  <a:lnTo>
                    <a:pt x="1029566" y="117331"/>
                  </a:lnTo>
                  <a:lnTo>
                    <a:pt x="1016145" y="117331"/>
                  </a:lnTo>
                  <a:lnTo>
                    <a:pt x="1016145" y="102827"/>
                  </a:lnTo>
                  <a:lnTo>
                    <a:pt x="1013980" y="102827"/>
                  </a:lnTo>
                  <a:cubicBezTo>
                    <a:pt x="1005754" y="102827"/>
                    <a:pt x="998448" y="100987"/>
                    <a:pt x="992062" y="97307"/>
                  </a:cubicBezTo>
                  <a:cubicBezTo>
                    <a:pt x="985675" y="93627"/>
                    <a:pt x="980660" y="88504"/>
                    <a:pt x="977016" y="81937"/>
                  </a:cubicBezTo>
                  <a:cubicBezTo>
                    <a:pt x="973372" y="75371"/>
                    <a:pt x="971550" y="67758"/>
                    <a:pt x="971550" y="59099"/>
                  </a:cubicBezTo>
                  <a:cubicBezTo>
                    <a:pt x="971550" y="50440"/>
                    <a:pt x="973372" y="42809"/>
                    <a:pt x="977016" y="36206"/>
                  </a:cubicBezTo>
                  <a:cubicBezTo>
                    <a:pt x="980660" y="29604"/>
                    <a:pt x="985675" y="24444"/>
                    <a:pt x="992062" y="20728"/>
                  </a:cubicBezTo>
                  <a:cubicBezTo>
                    <a:pt x="998448" y="17012"/>
                    <a:pt x="1005754" y="15154"/>
                    <a:pt x="1013980" y="15154"/>
                  </a:cubicBezTo>
                  <a:lnTo>
                    <a:pt x="1016145" y="151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200" dirty="0"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50FDC3D-18BC-F18D-8B4B-686B038EE648}"/>
                </a:ext>
              </a:extLst>
            </p:cNvPr>
            <p:cNvSpPr txBox="1"/>
            <p:nvPr/>
          </p:nvSpPr>
          <p:spPr>
            <a:xfrm>
              <a:off x="1782544" y="2755730"/>
              <a:ext cx="293899" cy="150658"/>
            </a:xfrm>
            <a:custGeom>
              <a:avLst/>
              <a:gdLst/>
              <a:ahLst/>
              <a:cxnLst/>
              <a:rect l="l" t="t" r="r" b="b"/>
              <a:pathLst>
                <a:path w="293899" h="150658">
                  <a:moveTo>
                    <a:pt x="276851" y="115355"/>
                  </a:moveTo>
                  <a:cubicBezTo>
                    <a:pt x="281397" y="115355"/>
                    <a:pt x="285375" y="117012"/>
                    <a:pt x="288785" y="120327"/>
                  </a:cubicBezTo>
                  <a:cubicBezTo>
                    <a:pt x="292194" y="123642"/>
                    <a:pt x="293899" y="127620"/>
                    <a:pt x="293899" y="132260"/>
                  </a:cubicBezTo>
                  <a:cubicBezTo>
                    <a:pt x="293899" y="135386"/>
                    <a:pt x="293106" y="138239"/>
                    <a:pt x="291519" y="140820"/>
                  </a:cubicBezTo>
                  <a:cubicBezTo>
                    <a:pt x="289933" y="143400"/>
                    <a:pt x="287861" y="145460"/>
                    <a:pt x="285304" y="146999"/>
                  </a:cubicBezTo>
                  <a:cubicBezTo>
                    <a:pt x="282747" y="148538"/>
                    <a:pt x="279929" y="149308"/>
                    <a:pt x="276851" y="149308"/>
                  </a:cubicBezTo>
                  <a:cubicBezTo>
                    <a:pt x="272163" y="149308"/>
                    <a:pt x="268150" y="147639"/>
                    <a:pt x="264811" y="144300"/>
                  </a:cubicBezTo>
                  <a:cubicBezTo>
                    <a:pt x="261473" y="140962"/>
                    <a:pt x="259804" y="136948"/>
                    <a:pt x="259804" y="132260"/>
                  </a:cubicBezTo>
                  <a:cubicBezTo>
                    <a:pt x="259804" y="127620"/>
                    <a:pt x="261473" y="123642"/>
                    <a:pt x="264811" y="120327"/>
                  </a:cubicBezTo>
                  <a:cubicBezTo>
                    <a:pt x="268150" y="117012"/>
                    <a:pt x="272163" y="115355"/>
                    <a:pt x="276851" y="115355"/>
                  </a:cubicBezTo>
                  <a:close/>
                  <a:moveTo>
                    <a:pt x="58744" y="25216"/>
                  </a:moveTo>
                  <a:cubicBezTo>
                    <a:pt x="50457" y="25216"/>
                    <a:pt x="43827" y="29359"/>
                    <a:pt x="38855" y="37646"/>
                  </a:cubicBezTo>
                  <a:cubicBezTo>
                    <a:pt x="33883" y="45933"/>
                    <a:pt x="31373" y="58340"/>
                    <a:pt x="31325" y="74867"/>
                  </a:cubicBezTo>
                  <a:cubicBezTo>
                    <a:pt x="31325" y="86042"/>
                    <a:pt x="32450" y="95359"/>
                    <a:pt x="34700" y="102818"/>
                  </a:cubicBezTo>
                  <a:cubicBezTo>
                    <a:pt x="36949" y="110276"/>
                    <a:pt x="40133" y="115864"/>
                    <a:pt x="44253" y="119581"/>
                  </a:cubicBezTo>
                  <a:cubicBezTo>
                    <a:pt x="48373" y="123299"/>
                    <a:pt x="53203" y="125157"/>
                    <a:pt x="58744" y="125157"/>
                  </a:cubicBezTo>
                  <a:cubicBezTo>
                    <a:pt x="67078" y="125157"/>
                    <a:pt x="73731" y="120966"/>
                    <a:pt x="78704" y="112585"/>
                  </a:cubicBezTo>
                  <a:cubicBezTo>
                    <a:pt x="83676" y="104203"/>
                    <a:pt x="86138" y="91630"/>
                    <a:pt x="86091" y="74867"/>
                  </a:cubicBezTo>
                  <a:cubicBezTo>
                    <a:pt x="86091" y="63833"/>
                    <a:pt x="84966" y="54647"/>
                    <a:pt x="82717" y="47307"/>
                  </a:cubicBezTo>
                  <a:cubicBezTo>
                    <a:pt x="80468" y="39967"/>
                    <a:pt x="77295" y="34450"/>
                    <a:pt x="73199" y="30756"/>
                  </a:cubicBezTo>
                  <a:cubicBezTo>
                    <a:pt x="69102" y="27063"/>
                    <a:pt x="64284" y="25216"/>
                    <a:pt x="58744" y="25216"/>
                  </a:cubicBezTo>
                  <a:close/>
                  <a:moveTo>
                    <a:pt x="185062" y="0"/>
                  </a:moveTo>
                  <a:cubicBezTo>
                    <a:pt x="195480" y="0"/>
                    <a:pt x="204560" y="1834"/>
                    <a:pt x="212302" y="5504"/>
                  </a:cubicBezTo>
                  <a:cubicBezTo>
                    <a:pt x="220045" y="9174"/>
                    <a:pt x="226070" y="14253"/>
                    <a:pt x="230380" y="20741"/>
                  </a:cubicBezTo>
                  <a:cubicBezTo>
                    <a:pt x="234689" y="27228"/>
                    <a:pt x="236844" y="34663"/>
                    <a:pt x="236844" y="43045"/>
                  </a:cubicBezTo>
                  <a:cubicBezTo>
                    <a:pt x="236844" y="48538"/>
                    <a:pt x="235766" y="53960"/>
                    <a:pt x="233612" y="59311"/>
                  </a:cubicBezTo>
                  <a:cubicBezTo>
                    <a:pt x="231457" y="64662"/>
                    <a:pt x="227633" y="70593"/>
                    <a:pt x="222140" y="77104"/>
                  </a:cubicBezTo>
                  <a:cubicBezTo>
                    <a:pt x="216647" y="83616"/>
                    <a:pt x="208905" y="91417"/>
                    <a:pt x="198913" y="100509"/>
                  </a:cubicBezTo>
                  <a:lnTo>
                    <a:pt x="177674" y="121321"/>
                  </a:lnTo>
                  <a:lnTo>
                    <a:pt x="177674" y="122316"/>
                  </a:lnTo>
                  <a:lnTo>
                    <a:pt x="238761" y="122316"/>
                  </a:lnTo>
                  <a:lnTo>
                    <a:pt x="238761" y="147461"/>
                  </a:lnTo>
                  <a:lnTo>
                    <a:pt x="135055" y="147461"/>
                  </a:lnTo>
                  <a:lnTo>
                    <a:pt x="135055" y="125299"/>
                  </a:lnTo>
                  <a:lnTo>
                    <a:pt x="186837" y="77353"/>
                  </a:lnTo>
                  <a:cubicBezTo>
                    <a:pt x="191241" y="73091"/>
                    <a:pt x="194947" y="69255"/>
                    <a:pt x="197954" y="65846"/>
                  </a:cubicBezTo>
                  <a:cubicBezTo>
                    <a:pt x="200961" y="62436"/>
                    <a:pt x="203246" y="59086"/>
                    <a:pt x="204808" y="55795"/>
                  </a:cubicBezTo>
                  <a:cubicBezTo>
                    <a:pt x="206371" y="52504"/>
                    <a:pt x="207152" y="48940"/>
                    <a:pt x="207152" y="45105"/>
                  </a:cubicBezTo>
                  <a:cubicBezTo>
                    <a:pt x="207152" y="40843"/>
                    <a:pt x="206182" y="37161"/>
                    <a:pt x="204240" y="34059"/>
                  </a:cubicBezTo>
                  <a:cubicBezTo>
                    <a:pt x="202299" y="30957"/>
                    <a:pt x="199647" y="28566"/>
                    <a:pt x="196285" y="26885"/>
                  </a:cubicBezTo>
                  <a:cubicBezTo>
                    <a:pt x="192922" y="25204"/>
                    <a:pt x="189110" y="24363"/>
                    <a:pt x="184848" y="24363"/>
                  </a:cubicBezTo>
                  <a:cubicBezTo>
                    <a:pt x="180397" y="24363"/>
                    <a:pt x="176514" y="25263"/>
                    <a:pt x="173199" y="27063"/>
                  </a:cubicBezTo>
                  <a:cubicBezTo>
                    <a:pt x="169884" y="28862"/>
                    <a:pt x="167327" y="31443"/>
                    <a:pt x="165528" y="34805"/>
                  </a:cubicBezTo>
                  <a:cubicBezTo>
                    <a:pt x="163728" y="38167"/>
                    <a:pt x="162829" y="42169"/>
                    <a:pt x="162829" y="46809"/>
                  </a:cubicBezTo>
                  <a:lnTo>
                    <a:pt x="133635" y="46809"/>
                  </a:lnTo>
                  <a:cubicBezTo>
                    <a:pt x="133635" y="37291"/>
                    <a:pt x="135789" y="29028"/>
                    <a:pt x="140099" y="22019"/>
                  </a:cubicBezTo>
                  <a:cubicBezTo>
                    <a:pt x="144408" y="15011"/>
                    <a:pt x="150445" y="9589"/>
                    <a:pt x="158212" y="5753"/>
                  </a:cubicBezTo>
                  <a:cubicBezTo>
                    <a:pt x="165978" y="1917"/>
                    <a:pt x="174928" y="0"/>
                    <a:pt x="185062" y="0"/>
                  </a:cubicBezTo>
                  <a:close/>
                  <a:moveTo>
                    <a:pt x="58744" y="0"/>
                  </a:moveTo>
                  <a:cubicBezTo>
                    <a:pt x="70914" y="0"/>
                    <a:pt x="81391" y="2935"/>
                    <a:pt x="90175" y="8807"/>
                  </a:cubicBezTo>
                  <a:cubicBezTo>
                    <a:pt x="98959" y="14679"/>
                    <a:pt x="105719" y="23191"/>
                    <a:pt x="110455" y="34343"/>
                  </a:cubicBezTo>
                  <a:cubicBezTo>
                    <a:pt x="115190" y="45495"/>
                    <a:pt x="117534" y="59003"/>
                    <a:pt x="117487" y="74867"/>
                  </a:cubicBezTo>
                  <a:cubicBezTo>
                    <a:pt x="117487" y="90825"/>
                    <a:pt x="115131" y="104463"/>
                    <a:pt x="110419" y="115781"/>
                  </a:cubicBezTo>
                  <a:cubicBezTo>
                    <a:pt x="105707" y="127099"/>
                    <a:pt x="98971" y="135741"/>
                    <a:pt x="90211" y="141708"/>
                  </a:cubicBezTo>
                  <a:cubicBezTo>
                    <a:pt x="81450" y="147674"/>
                    <a:pt x="70961" y="150658"/>
                    <a:pt x="58744" y="150658"/>
                  </a:cubicBezTo>
                  <a:cubicBezTo>
                    <a:pt x="46526" y="150610"/>
                    <a:pt x="36025" y="147603"/>
                    <a:pt x="27241" y="141637"/>
                  </a:cubicBezTo>
                  <a:cubicBezTo>
                    <a:pt x="18457" y="135670"/>
                    <a:pt x="11709" y="127028"/>
                    <a:pt x="6997" y="115710"/>
                  </a:cubicBezTo>
                  <a:cubicBezTo>
                    <a:pt x="2285" y="104392"/>
                    <a:pt x="-47" y="90778"/>
                    <a:pt x="1" y="74867"/>
                  </a:cubicBezTo>
                  <a:cubicBezTo>
                    <a:pt x="1" y="59003"/>
                    <a:pt x="2356" y="45483"/>
                    <a:pt x="7068" y="34308"/>
                  </a:cubicBezTo>
                  <a:cubicBezTo>
                    <a:pt x="11780" y="23132"/>
                    <a:pt x="18528" y="14620"/>
                    <a:pt x="27312" y="8772"/>
                  </a:cubicBezTo>
                  <a:cubicBezTo>
                    <a:pt x="36096" y="2924"/>
                    <a:pt x="46574" y="0"/>
                    <a:pt x="587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DB1F58C1-E0CD-6085-4535-5C7C6C4F45D1}"/>
              </a:ext>
            </a:extLst>
          </p:cNvPr>
          <p:cNvGrpSpPr/>
          <p:nvPr/>
        </p:nvGrpSpPr>
        <p:grpSpPr>
          <a:xfrm>
            <a:off x="1782543" y="3304777"/>
            <a:ext cx="4340096" cy="343388"/>
            <a:chOff x="1782543" y="3424037"/>
            <a:chExt cx="4340096" cy="34338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D98AC2A-953E-386F-B9E6-844AD94D5969}"/>
                </a:ext>
              </a:extLst>
            </p:cNvPr>
            <p:cNvSpPr txBox="1"/>
            <p:nvPr/>
          </p:nvSpPr>
          <p:spPr>
            <a:xfrm>
              <a:off x="2243366" y="3429720"/>
              <a:ext cx="3879273" cy="337705"/>
            </a:xfrm>
            <a:custGeom>
              <a:avLst/>
              <a:gdLst/>
              <a:ahLst/>
              <a:cxnLst/>
              <a:rect l="l" t="t" r="r" b="b"/>
              <a:pathLst>
                <a:path w="3879273" h="337705">
                  <a:moveTo>
                    <a:pt x="665018" y="291379"/>
                  </a:moveTo>
                  <a:lnTo>
                    <a:pt x="678873" y="291379"/>
                  </a:lnTo>
                  <a:lnTo>
                    <a:pt x="678007" y="297224"/>
                  </a:lnTo>
                  <a:cubicBezTo>
                    <a:pt x="677394" y="301337"/>
                    <a:pt x="676465" y="305738"/>
                    <a:pt x="675220" y="310429"/>
                  </a:cubicBezTo>
                  <a:cubicBezTo>
                    <a:pt x="673975" y="315119"/>
                    <a:pt x="672685" y="319539"/>
                    <a:pt x="671350" y="323688"/>
                  </a:cubicBezTo>
                  <a:cubicBezTo>
                    <a:pt x="670015" y="327837"/>
                    <a:pt x="668915" y="331138"/>
                    <a:pt x="668049" y="333592"/>
                  </a:cubicBezTo>
                  <a:lnTo>
                    <a:pt x="658308" y="333592"/>
                  </a:lnTo>
                  <a:cubicBezTo>
                    <a:pt x="658777" y="331283"/>
                    <a:pt x="659390" y="328234"/>
                    <a:pt x="660148" y="324446"/>
                  </a:cubicBezTo>
                  <a:cubicBezTo>
                    <a:pt x="660905" y="320657"/>
                    <a:pt x="661672" y="316427"/>
                    <a:pt x="662448" y="311755"/>
                  </a:cubicBezTo>
                  <a:cubicBezTo>
                    <a:pt x="663223" y="307082"/>
                    <a:pt x="663864" y="302311"/>
                    <a:pt x="664369" y="297440"/>
                  </a:cubicBezTo>
                  <a:close/>
                  <a:moveTo>
                    <a:pt x="312593" y="291379"/>
                  </a:moveTo>
                  <a:lnTo>
                    <a:pt x="326448" y="291379"/>
                  </a:lnTo>
                  <a:lnTo>
                    <a:pt x="325582" y="297224"/>
                  </a:lnTo>
                  <a:cubicBezTo>
                    <a:pt x="324969" y="301337"/>
                    <a:pt x="324040" y="305738"/>
                    <a:pt x="322795" y="310429"/>
                  </a:cubicBezTo>
                  <a:cubicBezTo>
                    <a:pt x="321550" y="315119"/>
                    <a:pt x="320260" y="319539"/>
                    <a:pt x="318925" y="323688"/>
                  </a:cubicBezTo>
                  <a:cubicBezTo>
                    <a:pt x="317590" y="327837"/>
                    <a:pt x="316490" y="331138"/>
                    <a:pt x="315624" y="333592"/>
                  </a:cubicBezTo>
                  <a:lnTo>
                    <a:pt x="305883" y="333592"/>
                  </a:lnTo>
                  <a:cubicBezTo>
                    <a:pt x="306352" y="331283"/>
                    <a:pt x="306965" y="328234"/>
                    <a:pt x="307723" y="324446"/>
                  </a:cubicBezTo>
                  <a:cubicBezTo>
                    <a:pt x="308480" y="320657"/>
                    <a:pt x="309247" y="316427"/>
                    <a:pt x="310023" y="311755"/>
                  </a:cubicBezTo>
                  <a:cubicBezTo>
                    <a:pt x="310798" y="307082"/>
                    <a:pt x="311439" y="302311"/>
                    <a:pt x="311944" y="297440"/>
                  </a:cubicBezTo>
                  <a:close/>
                  <a:moveTo>
                    <a:pt x="1316832" y="287915"/>
                  </a:moveTo>
                  <a:cubicBezTo>
                    <a:pt x="1319501" y="287915"/>
                    <a:pt x="1321792" y="288871"/>
                    <a:pt x="1323705" y="290783"/>
                  </a:cubicBezTo>
                  <a:cubicBezTo>
                    <a:pt x="1325617" y="292696"/>
                    <a:pt x="1326573" y="294987"/>
                    <a:pt x="1326573" y="297657"/>
                  </a:cubicBezTo>
                  <a:cubicBezTo>
                    <a:pt x="1326573" y="299424"/>
                    <a:pt x="1326131" y="301048"/>
                    <a:pt x="1325247" y="302527"/>
                  </a:cubicBezTo>
                  <a:cubicBezTo>
                    <a:pt x="1324363" y="304007"/>
                    <a:pt x="1323191" y="305188"/>
                    <a:pt x="1321729" y="306072"/>
                  </a:cubicBezTo>
                  <a:cubicBezTo>
                    <a:pt x="1320268" y="306956"/>
                    <a:pt x="1318635" y="307398"/>
                    <a:pt x="1316832" y="307398"/>
                  </a:cubicBezTo>
                  <a:cubicBezTo>
                    <a:pt x="1314162" y="307398"/>
                    <a:pt x="1311871" y="306442"/>
                    <a:pt x="1309958" y="304530"/>
                  </a:cubicBezTo>
                  <a:cubicBezTo>
                    <a:pt x="1308046" y="302618"/>
                    <a:pt x="1307090" y="300326"/>
                    <a:pt x="1307090" y="297657"/>
                  </a:cubicBezTo>
                  <a:cubicBezTo>
                    <a:pt x="1307090" y="294987"/>
                    <a:pt x="1308046" y="292696"/>
                    <a:pt x="1309958" y="290783"/>
                  </a:cubicBezTo>
                  <a:cubicBezTo>
                    <a:pt x="1311871" y="288871"/>
                    <a:pt x="1314162" y="287915"/>
                    <a:pt x="1316832" y="287915"/>
                  </a:cubicBezTo>
                  <a:close/>
                  <a:moveTo>
                    <a:pt x="132051" y="256093"/>
                  </a:moveTo>
                  <a:lnTo>
                    <a:pt x="132051" y="294626"/>
                  </a:lnTo>
                  <a:lnTo>
                    <a:pt x="158678" y="294626"/>
                  </a:lnTo>
                  <a:cubicBezTo>
                    <a:pt x="167445" y="294626"/>
                    <a:pt x="173678" y="292921"/>
                    <a:pt x="177376" y="289512"/>
                  </a:cubicBezTo>
                  <a:cubicBezTo>
                    <a:pt x="181074" y="286102"/>
                    <a:pt x="182924" y="281962"/>
                    <a:pt x="182924" y="277091"/>
                  </a:cubicBezTo>
                  <a:cubicBezTo>
                    <a:pt x="182924" y="273339"/>
                    <a:pt x="181967" y="269866"/>
                    <a:pt x="180055" y="266673"/>
                  </a:cubicBezTo>
                  <a:cubicBezTo>
                    <a:pt x="178143" y="263480"/>
                    <a:pt x="175419" y="260919"/>
                    <a:pt x="171883" y="258988"/>
                  </a:cubicBezTo>
                  <a:cubicBezTo>
                    <a:pt x="168347" y="257058"/>
                    <a:pt x="164162" y="256093"/>
                    <a:pt x="159327" y="256093"/>
                  </a:cubicBezTo>
                  <a:close/>
                  <a:moveTo>
                    <a:pt x="1141485" y="235311"/>
                  </a:moveTo>
                  <a:lnTo>
                    <a:pt x="1139320" y="256309"/>
                  </a:lnTo>
                  <a:cubicBezTo>
                    <a:pt x="1138418" y="265005"/>
                    <a:pt x="1137300" y="272599"/>
                    <a:pt x="1135965" y="279094"/>
                  </a:cubicBezTo>
                  <a:cubicBezTo>
                    <a:pt x="1134630" y="285588"/>
                    <a:pt x="1132501" y="290765"/>
                    <a:pt x="1129579" y="294626"/>
                  </a:cubicBezTo>
                  <a:lnTo>
                    <a:pt x="1169627" y="294626"/>
                  </a:lnTo>
                  <a:lnTo>
                    <a:pt x="1169627" y="235311"/>
                  </a:lnTo>
                  <a:close/>
                  <a:moveTo>
                    <a:pt x="1248641" y="233796"/>
                  </a:moveTo>
                  <a:cubicBezTo>
                    <a:pt x="1243446" y="233796"/>
                    <a:pt x="1239080" y="235104"/>
                    <a:pt x="1235544" y="237719"/>
                  </a:cubicBezTo>
                  <a:cubicBezTo>
                    <a:pt x="1232009" y="240335"/>
                    <a:pt x="1229339" y="243979"/>
                    <a:pt x="1227535" y="248652"/>
                  </a:cubicBezTo>
                  <a:cubicBezTo>
                    <a:pt x="1225731" y="253324"/>
                    <a:pt x="1224829" y="258763"/>
                    <a:pt x="1224829" y="264969"/>
                  </a:cubicBezTo>
                  <a:cubicBezTo>
                    <a:pt x="1224829" y="271246"/>
                    <a:pt x="1225749" y="276776"/>
                    <a:pt x="1227589" y="281556"/>
                  </a:cubicBezTo>
                  <a:cubicBezTo>
                    <a:pt x="1229429" y="286337"/>
                    <a:pt x="1232117" y="290071"/>
                    <a:pt x="1235653" y="292759"/>
                  </a:cubicBezTo>
                  <a:cubicBezTo>
                    <a:pt x="1239188" y="295447"/>
                    <a:pt x="1243518" y="296791"/>
                    <a:pt x="1248641" y="296791"/>
                  </a:cubicBezTo>
                  <a:cubicBezTo>
                    <a:pt x="1253981" y="296791"/>
                    <a:pt x="1258446" y="295375"/>
                    <a:pt x="1262036" y="292542"/>
                  </a:cubicBezTo>
                  <a:cubicBezTo>
                    <a:pt x="1265626" y="289710"/>
                    <a:pt x="1268332" y="285886"/>
                    <a:pt x="1270154" y="281069"/>
                  </a:cubicBezTo>
                  <a:cubicBezTo>
                    <a:pt x="1271976" y="276252"/>
                    <a:pt x="1272887" y="270886"/>
                    <a:pt x="1272887" y="264969"/>
                  </a:cubicBezTo>
                  <a:cubicBezTo>
                    <a:pt x="1272887" y="259124"/>
                    <a:pt x="1271994" y="253847"/>
                    <a:pt x="1270208" y="249139"/>
                  </a:cubicBezTo>
                  <a:cubicBezTo>
                    <a:pt x="1268422" y="244430"/>
                    <a:pt x="1265734" y="240696"/>
                    <a:pt x="1262144" y="237936"/>
                  </a:cubicBezTo>
                  <a:cubicBezTo>
                    <a:pt x="1258554" y="235176"/>
                    <a:pt x="1254053" y="233796"/>
                    <a:pt x="1248641" y="233796"/>
                  </a:cubicBezTo>
                  <a:close/>
                  <a:moveTo>
                    <a:pt x="1129579" y="223405"/>
                  </a:moveTo>
                  <a:lnTo>
                    <a:pt x="1182399" y="223405"/>
                  </a:lnTo>
                  <a:lnTo>
                    <a:pt x="1182399" y="294626"/>
                  </a:lnTo>
                  <a:lnTo>
                    <a:pt x="1195171" y="294626"/>
                  </a:lnTo>
                  <a:lnTo>
                    <a:pt x="1195171" y="330345"/>
                  </a:lnTo>
                  <a:lnTo>
                    <a:pt x="1182399" y="330345"/>
                  </a:lnTo>
                  <a:lnTo>
                    <a:pt x="1182399" y="306532"/>
                  </a:lnTo>
                  <a:lnTo>
                    <a:pt x="1120920" y="306532"/>
                  </a:lnTo>
                  <a:lnTo>
                    <a:pt x="1120920" y="330345"/>
                  </a:lnTo>
                  <a:lnTo>
                    <a:pt x="1108147" y="330345"/>
                  </a:lnTo>
                  <a:lnTo>
                    <a:pt x="1108147" y="294626"/>
                  </a:lnTo>
                  <a:lnTo>
                    <a:pt x="1115075" y="294626"/>
                  </a:lnTo>
                  <a:cubicBezTo>
                    <a:pt x="1116770" y="292858"/>
                    <a:pt x="1118232" y="290946"/>
                    <a:pt x="1119458" y="288889"/>
                  </a:cubicBezTo>
                  <a:cubicBezTo>
                    <a:pt x="1120685" y="286833"/>
                    <a:pt x="1121758" y="284388"/>
                    <a:pt x="1122678" y="281556"/>
                  </a:cubicBezTo>
                  <a:cubicBezTo>
                    <a:pt x="1123598" y="278724"/>
                    <a:pt x="1124383" y="275260"/>
                    <a:pt x="1125033" y="271165"/>
                  </a:cubicBezTo>
                  <a:cubicBezTo>
                    <a:pt x="1125682" y="267070"/>
                    <a:pt x="1126259" y="262118"/>
                    <a:pt x="1126764" y="256309"/>
                  </a:cubicBezTo>
                  <a:close/>
                  <a:moveTo>
                    <a:pt x="983673" y="223405"/>
                  </a:moveTo>
                  <a:lnTo>
                    <a:pt x="996445" y="223405"/>
                  </a:lnTo>
                  <a:lnTo>
                    <a:pt x="996445" y="287699"/>
                  </a:lnTo>
                  <a:lnTo>
                    <a:pt x="1036493" y="223405"/>
                  </a:lnTo>
                  <a:lnTo>
                    <a:pt x="1051214" y="223405"/>
                  </a:lnTo>
                  <a:lnTo>
                    <a:pt x="1051214" y="306532"/>
                  </a:lnTo>
                  <a:lnTo>
                    <a:pt x="1038442" y="306532"/>
                  </a:lnTo>
                  <a:lnTo>
                    <a:pt x="1038442" y="242238"/>
                  </a:lnTo>
                  <a:lnTo>
                    <a:pt x="998610" y="306532"/>
                  </a:lnTo>
                  <a:lnTo>
                    <a:pt x="983673" y="306532"/>
                  </a:lnTo>
                  <a:close/>
                  <a:moveTo>
                    <a:pt x="1250157" y="222322"/>
                  </a:moveTo>
                  <a:cubicBezTo>
                    <a:pt x="1257156" y="222322"/>
                    <a:pt x="1263326" y="224072"/>
                    <a:pt x="1268665" y="227572"/>
                  </a:cubicBezTo>
                  <a:cubicBezTo>
                    <a:pt x="1274005" y="231072"/>
                    <a:pt x="1278172" y="236033"/>
                    <a:pt x="1281167" y="242455"/>
                  </a:cubicBezTo>
                  <a:cubicBezTo>
                    <a:pt x="1284162" y="248877"/>
                    <a:pt x="1285659" y="256454"/>
                    <a:pt x="1285659" y="265185"/>
                  </a:cubicBezTo>
                  <a:cubicBezTo>
                    <a:pt x="1285659" y="273988"/>
                    <a:pt x="1284162" y="281610"/>
                    <a:pt x="1281167" y="288050"/>
                  </a:cubicBezTo>
                  <a:cubicBezTo>
                    <a:pt x="1278172" y="294491"/>
                    <a:pt x="1274023" y="299470"/>
                    <a:pt x="1268719" y="302987"/>
                  </a:cubicBezTo>
                  <a:cubicBezTo>
                    <a:pt x="1263416" y="306505"/>
                    <a:pt x="1257300" y="308264"/>
                    <a:pt x="1250373" y="308264"/>
                  </a:cubicBezTo>
                  <a:cubicBezTo>
                    <a:pt x="1245033" y="308264"/>
                    <a:pt x="1240758" y="307371"/>
                    <a:pt x="1237547" y="305585"/>
                  </a:cubicBezTo>
                  <a:cubicBezTo>
                    <a:pt x="1234336" y="303799"/>
                    <a:pt x="1231864" y="301761"/>
                    <a:pt x="1230132" y="299470"/>
                  </a:cubicBezTo>
                  <a:cubicBezTo>
                    <a:pt x="1228401" y="297179"/>
                    <a:pt x="1227066" y="295275"/>
                    <a:pt x="1226128" y="293760"/>
                  </a:cubicBezTo>
                  <a:lnTo>
                    <a:pt x="1225045" y="293760"/>
                  </a:lnTo>
                  <a:lnTo>
                    <a:pt x="1225045" y="337705"/>
                  </a:lnTo>
                  <a:lnTo>
                    <a:pt x="1212273" y="337705"/>
                  </a:lnTo>
                  <a:lnTo>
                    <a:pt x="1212273" y="223405"/>
                  </a:lnTo>
                  <a:lnTo>
                    <a:pt x="1224612" y="223405"/>
                  </a:lnTo>
                  <a:lnTo>
                    <a:pt x="1224612" y="236610"/>
                  </a:lnTo>
                  <a:lnTo>
                    <a:pt x="1226128" y="236610"/>
                  </a:lnTo>
                  <a:cubicBezTo>
                    <a:pt x="1227066" y="235167"/>
                    <a:pt x="1228374" y="233318"/>
                    <a:pt x="1230051" y="231063"/>
                  </a:cubicBezTo>
                  <a:cubicBezTo>
                    <a:pt x="1231729" y="228808"/>
                    <a:pt x="1234146" y="226787"/>
                    <a:pt x="1237303" y="225001"/>
                  </a:cubicBezTo>
                  <a:cubicBezTo>
                    <a:pt x="1240460" y="223215"/>
                    <a:pt x="1244745" y="222322"/>
                    <a:pt x="1250157" y="222322"/>
                  </a:cubicBezTo>
                  <a:close/>
                  <a:moveTo>
                    <a:pt x="408276" y="207602"/>
                  </a:moveTo>
                  <a:lnTo>
                    <a:pt x="408276" y="294626"/>
                  </a:lnTo>
                  <a:lnTo>
                    <a:pt x="428192" y="294626"/>
                  </a:lnTo>
                  <a:cubicBezTo>
                    <a:pt x="437356" y="294626"/>
                    <a:pt x="444951" y="292858"/>
                    <a:pt x="450976" y="289322"/>
                  </a:cubicBezTo>
                  <a:cubicBezTo>
                    <a:pt x="457002" y="285786"/>
                    <a:pt x="461494" y="280753"/>
                    <a:pt x="464452" y="274223"/>
                  </a:cubicBezTo>
                  <a:cubicBezTo>
                    <a:pt x="467411" y="267692"/>
                    <a:pt x="468890" y="259917"/>
                    <a:pt x="468890" y="250897"/>
                  </a:cubicBezTo>
                  <a:cubicBezTo>
                    <a:pt x="468890" y="241950"/>
                    <a:pt x="467429" y="234238"/>
                    <a:pt x="464506" y="227761"/>
                  </a:cubicBezTo>
                  <a:cubicBezTo>
                    <a:pt x="461584" y="221285"/>
                    <a:pt x="457218" y="216306"/>
                    <a:pt x="451409" y="212825"/>
                  </a:cubicBezTo>
                  <a:cubicBezTo>
                    <a:pt x="445601" y="209343"/>
                    <a:pt x="438367" y="207602"/>
                    <a:pt x="429708" y="207602"/>
                  </a:cubicBezTo>
                  <a:close/>
                  <a:moveTo>
                    <a:pt x="132051" y="207602"/>
                  </a:moveTo>
                  <a:lnTo>
                    <a:pt x="132051" y="244403"/>
                  </a:lnTo>
                  <a:lnTo>
                    <a:pt x="156946" y="244403"/>
                  </a:lnTo>
                  <a:cubicBezTo>
                    <a:pt x="160987" y="244403"/>
                    <a:pt x="164640" y="243609"/>
                    <a:pt x="167905" y="242022"/>
                  </a:cubicBezTo>
                  <a:cubicBezTo>
                    <a:pt x="171171" y="240434"/>
                    <a:pt x="173768" y="238197"/>
                    <a:pt x="175699" y="235311"/>
                  </a:cubicBezTo>
                  <a:cubicBezTo>
                    <a:pt x="177629" y="232425"/>
                    <a:pt x="178594" y="229033"/>
                    <a:pt x="178594" y="225137"/>
                  </a:cubicBezTo>
                  <a:cubicBezTo>
                    <a:pt x="178594" y="220266"/>
                    <a:pt x="176898" y="216126"/>
                    <a:pt x="173507" y="212716"/>
                  </a:cubicBezTo>
                  <a:cubicBezTo>
                    <a:pt x="170115" y="209307"/>
                    <a:pt x="164739" y="207602"/>
                    <a:pt x="157379" y="207602"/>
                  </a:cubicBezTo>
                  <a:close/>
                  <a:moveTo>
                    <a:pt x="861580" y="195696"/>
                  </a:moveTo>
                  <a:lnTo>
                    <a:pt x="875001" y="195696"/>
                  </a:lnTo>
                  <a:lnTo>
                    <a:pt x="875001" y="294626"/>
                  </a:lnTo>
                  <a:lnTo>
                    <a:pt x="926523" y="294626"/>
                  </a:lnTo>
                  <a:lnTo>
                    <a:pt x="926523" y="306532"/>
                  </a:lnTo>
                  <a:lnTo>
                    <a:pt x="861580" y="306532"/>
                  </a:lnTo>
                  <a:close/>
                  <a:moveTo>
                    <a:pt x="747280" y="195696"/>
                  </a:moveTo>
                  <a:lnTo>
                    <a:pt x="760701" y="195696"/>
                  </a:lnTo>
                  <a:lnTo>
                    <a:pt x="760701" y="267999"/>
                  </a:lnTo>
                  <a:cubicBezTo>
                    <a:pt x="760701" y="273411"/>
                    <a:pt x="761892" y="278219"/>
                    <a:pt x="764273" y="282422"/>
                  </a:cubicBezTo>
                  <a:cubicBezTo>
                    <a:pt x="766654" y="286625"/>
                    <a:pt x="770055" y="289927"/>
                    <a:pt x="774475" y="292326"/>
                  </a:cubicBezTo>
                  <a:cubicBezTo>
                    <a:pt x="778894" y="294725"/>
                    <a:pt x="784189" y="295925"/>
                    <a:pt x="790359" y="295925"/>
                  </a:cubicBezTo>
                  <a:cubicBezTo>
                    <a:pt x="796528" y="295925"/>
                    <a:pt x="801832" y="294725"/>
                    <a:pt x="806270" y="292326"/>
                  </a:cubicBezTo>
                  <a:cubicBezTo>
                    <a:pt x="810708" y="289927"/>
                    <a:pt x="814108" y="286625"/>
                    <a:pt x="816471" y="282422"/>
                  </a:cubicBezTo>
                  <a:cubicBezTo>
                    <a:pt x="818834" y="278219"/>
                    <a:pt x="820016" y="273411"/>
                    <a:pt x="820016" y="267999"/>
                  </a:cubicBezTo>
                  <a:lnTo>
                    <a:pt x="820016" y="195696"/>
                  </a:lnTo>
                  <a:lnTo>
                    <a:pt x="833438" y="195696"/>
                  </a:lnTo>
                  <a:lnTo>
                    <a:pt x="833438" y="269082"/>
                  </a:lnTo>
                  <a:cubicBezTo>
                    <a:pt x="833438" y="276658"/>
                    <a:pt x="831661" y="283414"/>
                    <a:pt x="828107" y="289349"/>
                  </a:cubicBezTo>
                  <a:cubicBezTo>
                    <a:pt x="824553" y="295284"/>
                    <a:pt x="819547" y="299957"/>
                    <a:pt x="813089" y="303366"/>
                  </a:cubicBezTo>
                  <a:cubicBezTo>
                    <a:pt x="806631" y="306776"/>
                    <a:pt x="799054" y="308480"/>
                    <a:pt x="790359" y="308480"/>
                  </a:cubicBezTo>
                  <a:cubicBezTo>
                    <a:pt x="781664" y="308480"/>
                    <a:pt x="774087" y="306776"/>
                    <a:pt x="767629" y="303366"/>
                  </a:cubicBezTo>
                  <a:cubicBezTo>
                    <a:pt x="761170" y="299957"/>
                    <a:pt x="756164" y="295284"/>
                    <a:pt x="752610" y="289349"/>
                  </a:cubicBezTo>
                  <a:cubicBezTo>
                    <a:pt x="749057" y="283414"/>
                    <a:pt x="747280" y="276658"/>
                    <a:pt x="747280" y="269082"/>
                  </a:cubicBezTo>
                  <a:close/>
                  <a:moveTo>
                    <a:pt x="547255" y="195696"/>
                  </a:moveTo>
                  <a:lnTo>
                    <a:pt x="560243" y="195696"/>
                  </a:lnTo>
                  <a:lnTo>
                    <a:pt x="620857" y="282936"/>
                  </a:lnTo>
                  <a:lnTo>
                    <a:pt x="621939" y="282936"/>
                  </a:lnTo>
                  <a:lnTo>
                    <a:pt x="621939" y="195696"/>
                  </a:lnTo>
                  <a:lnTo>
                    <a:pt x="635144" y="195696"/>
                  </a:lnTo>
                  <a:lnTo>
                    <a:pt x="635144" y="306532"/>
                  </a:lnTo>
                  <a:lnTo>
                    <a:pt x="622156" y="306532"/>
                  </a:lnTo>
                  <a:lnTo>
                    <a:pt x="561759" y="219508"/>
                  </a:lnTo>
                  <a:lnTo>
                    <a:pt x="560676" y="219508"/>
                  </a:lnTo>
                  <a:lnTo>
                    <a:pt x="560676" y="306532"/>
                  </a:lnTo>
                  <a:lnTo>
                    <a:pt x="547255" y="306532"/>
                  </a:lnTo>
                  <a:close/>
                  <a:moveTo>
                    <a:pt x="509155" y="195696"/>
                  </a:moveTo>
                  <a:lnTo>
                    <a:pt x="522576" y="195696"/>
                  </a:lnTo>
                  <a:lnTo>
                    <a:pt x="522576" y="306532"/>
                  </a:lnTo>
                  <a:lnTo>
                    <a:pt x="509155" y="306532"/>
                  </a:lnTo>
                  <a:close/>
                  <a:moveTo>
                    <a:pt x="394855" y="195696"/>
                  </a:moveTo>
                  <a:lnTo>
                    <a:pt x="430574" y="195696"/>
                  </a:lnTo>
                  <a:cubicBezTo>
                    <a:pt x="441325" y="195696"/>
                    <a:pt x="450525" y="197906"/>
                    <a:pt x="458174" y="202325"/>
                  </a:cubicBezTo>
                  <a:cubicBezTo>
                    <a:pt x="465823" y="206745"/>
                    <a:pt x="471686" y="213077"/>
                    <a:pt x="475763" y="221321"/>
                  </a:cubicBezTo>
                  <a:cubicBezTo>
                    <a:pt x="479840" y="229565"/>
                    <a:pt x="481879" y="239424"/>
                    <a:pt x="481879" y="250897"/>
                  </a:cubicBezTo>
                  <a:cubicBezTo>
                    <a:pt x="481879" y="262443"/>
                    <a:pt x="479822" y="272374"/>
                    <a:pt x="475709" y="280690"/>
                  </a:cubicBezTo>
                  <a:cubicBezTo>
                    <a:pt x="471596" y="289006"/>
                    <a:pt x="465607" y="295393"/>
                    <a:pt x="457741" y="299848"/>
                  </a:cubicBezTo>
                  <a:cubicBezTo>
                    <a:pt x="449876" y="304304"/>
                    <a:pt x="440315" y="306532"/>
                    <a:pt x="429058" y="306532"/>
                  </a:cubicBezTo>
                  <a:lnTo>
                    <a:pt x="394855" y="306532"/>
                  </a:lnTo>
                  <a:close/>
                  <a:moveTo>
                    <a:pt x="207818" y="195696"/>
                  </a:moveTo>
                  <a:lnTo>
                    <a:pt x="290946" y="195696"/>
                  </a:lnTo>
                  <a:lnTo>
                    <a:pt x="290946" y="207602"/>
                  </a:lnTo>
                  <a:lnTo>
                    <a:pt x="256093" y="207602"/>
                  </a:lnTo>
                  <a:lnTo>
                    <a:pt x="256093" y="306532"/>
                  </a:lnTo>
                  <a:lnTo>
                    <a:pt x="242671" y="306532"/>
                  </a:lnTo>
                  <a:lnTo>
                    <a:pt x="242671" y="207602"/>
                  </a:lnTo>
                  <a:lnTo>
                    <a:pt x="207818" y="207602"/>
                  </a:lnTo>
                  <a:close/>
                  <a:moveTo>
                    <a:pt x="118630" y="195696"/>
                  </a:moveTo>
                  <a:lnTo>
                    <a:pt x="157379" y="195696"/>
                  </a:lnTo>
                  <a:cubicBezTo>
                    <a:pt x="165100" y="195696"/>
                    <a:pt x="171468" y="197022"/>
                    <a:pt x="176483" y="199674"/>
                  </a:cubicBezTo>
                  <a:cubicBezTo>
                    <a:pt x="181498" y="202325"/>
                    <a:pt x="185233" y="205879"/>
                    <a:pt x="187686" y="210335"/>
                  </a:cubicBezTo>
                  <a:cubicBezTo>
                    <a:pt x="190139" y="214791"/>
                    <a:pt x="191366" y="219725"/>
                    <a:pt x="191366" y="225137"/>
                  </a:cubicBezTo>
                  <a:cubicBezTo>
                    <a:pt x="191366" y="229899"/>
                    <a:pt x="190527" y="233832"/>
                    <a:pt x="188850" y="236935"/>
                  </a:cubicBezTo>
                  <a:cubicBezTo>
                    <a:pt x="187172" y="240038"/>
                    <a:pt x="184971" y="242491"/>
                    <a:pt x="182247" y="244295"/>
                  </a:cubicBezTo>
                  <a:cubicBezTo>
                    <a:pt x="179523" y="246099"/>
                    <a:pt x="176574" y="247434"/>
                    <a:pt x="173399" y="248300"/>
                  </a:cubicBezTo>
                  <a:lnTo>
                    <a:pt x="173399" y="249382"/>
                  </a:lnTo>
                  <a:cubicBezTo>
                    <a:pt x="176790" y="249599"/>
                    <a:pt x="180199" y="250789"/>
                    <a:pt x="183627" y="252954"/>
                  </a:cubicBezTo>
                  <a:cubicBezTo>
                    <a:pt x="187055" y="255119"/>
                    <a:pt x="189923" y="258222"/>
                    <a:pt x="192232" y="262263"/>
                  </a:cubicBezTo>
                  <a:cubicBezTo>
                    <a:pt x="194541" y="266303"/>
                    <a:pt x="195696" y="271246"/>
                    <a:pt x="195696" y="277091"/>
                  </a:cubicBezTo>
                  <a:cubicBezTo>
                    <a:pt x="195696" y="282647"/>
                    <a:pt x="194433" y="287645"/>
                    <a:pt x="191907" y="292082"/>
                  </a:cubicBezTo>
                  <a:cubicBezTo>
                    <a:pt x="189382" y="296520"/>
                    <a:pt x="185395" y="300038"/>
                    <a:pt x="179947" y="302636"/>
                  </a:cubicBezTo>
                  <a:cubicBezTo>
                    <a:pt x="174499" y="305233"/>
                    <a:pt x="167409" y="306532"/>
                    <a:pt x="158678" y="306532"/>
                  </a:cubicBezTo>
                  <a:lnTo>
                    <a:pt x="118630" y="306532"/>
                  </a:lnTo>
                  <a:close/>
                  <a:moveTo>
                    <a:pt x="48491" y="194180"/>
                  </a:moveTo>
                  <a:cubicBezTo>
                    <a:pt x="54336" y="194180"/>
                    <a:pt x="59793" y="195055"/>
                    <a:pt x="64862" y="196805"/>
                  </a:cubicBezTo>
                  <a:cubicBezTo>
                    <a:pt x="69931" y="198555"/>
                    <a:pt x="74459" y="201027"/>
                    <a:pt x="78446" y="204220"/>
                  </a:cubicBezTo>
                  <a:cubicBezTo>
                    <a:pt x="82433" y="207413"/>
                    <a:pt x="85761" y="211219"/>
                    <a:pt x="88431" y="215639"/>
                  </a:cubicBezTo>
                  <a:cubicBezTo>
                    <a:pt x="91101" y="220058"/>
                    <a:pt x="92941" y="224956"/>
                    <a:pt x="93951" y="230332"/>
                  </a:cubicBezTo>
                  <a:lnTo>
                    <a:pt x="80097" y="230332"/>
                  </a:lnTo>
                  <a:cubicBezTo>
                    <a:pt x="78906" y="226688"/>
                    <a:pt x="77346" y="223414"/>
                    <a:pt x="75415" y="220509"/>
                  </a:cubicBezTo>
                  <a:cubicBezTo>
                    <a:pt x="73485" y="217605"/>
                    <a:pt x="71194" y="215125"/>
                    <a:pt x="68542" y="213068"/>
                  </a:cubicBezTo>
                  <a:cubicBezTo>
                    <a:pt x="65890" y="211012"/>
                    <a:pt x="62887" y="209442"/>
                    <a:pt x="59531" y="208360"/>
                  </a:cubicBezTo>
                  <a:cubicBezTo>
                    <a:pt x="56176" y="207277"/>
                    <a:pt x="52496" y="206736"/>
                    <a:pt x="48491" y="206736"/>
                  </a:cubicBezTo>
                  <a:cubicBezTo>
                    <a:pt x="41925" y="206736"/>
                    <a:pt x="35953" y="208432"/>
                    <a:pt x="30578" y="211823"/>
                  </a:cubicBezTo>
                  <a:cubicBezTo>
                    <a:pt x="25202" y="215215"/>
                    <a:pt x="20926" y="220212"/>
                    <a:pt x="17751" y="226814"/>
                  </a:cubicBezTo>
                  <a:cubicBezTo>
                    <a:pt x="14576" y="233417"/>
                    <a:pt x="12989" y="241517"/>
                    <a:pt x="12989" y="251114"/>
                  </a:cubicBezTo>
                  <a:cubicBezTo>
                    <a:pt x="12989" y="260711"/>
                    <a:pt x="14594" y="268811"/>
                    <a:pt x="17805" y="275414"/>
                  </a:cubicBezTo>
                  <a:cubicBezTo>
                    <a:pt x="21017" y="282016"/>
                    <a:pt x="25364" y="287013"/>
                    <a:pt x="30848" y="290405"/>
                  </a:cubicBezTo>
                  <a:cubicBezTo>
                    <a:pt x="36332" y="293796"/>
                    <a:pt x="42502" y="295492"/>
                    <a:pt x="49357" y="295492"/>
                  </a:cubicBezTo>
                  <a:cubicBezTo>
                    <a:pt x="55707" y="295492"/>
                    <a:pt x="61308" y="294130"/>
                    <a:pt x="66161" y="291406"/>
                  </a:cubicBezTo>
                  <a:cubicBezTo>
                    <a:pt x="71014" y="288682"/>
                    <a:pt x="74802" y="284821"/>
                    <a:pt x="77526" y="279824"/>
                  </a:cubicBezTo>
                  <a:lnTo>
                    <a:pt x="81412" y="263020"/>
                  </a:lnTo>
                  <a:lnTo>
                    <a:pt x="52388" y="263020"/>
                  </a:lnTo>
                  <a:lnTo>
                    <a:pt x="52388" y="251114"/>
                  </a:lnTo>
                  <a:lnTo>
                    <a:pt x="94601" y="251114"/>
                  </a:lnTo>
                  <a:lnTo>
                    <a:pt x="94601" y="263020"/>
                  </a:lnTo>
                  <a:cubicBezTo>
                    <a:pt x="94601" y="272148"/>
                    <a:pt x="92661" y="280086"/>
                    <a:pt x="88783" y="286833"/>
                  </a:cubicBezTo>
                  <a:cubicBezTo>
                    <a:pt x="84904" y="293580"/>
                    <a:pt x="79565" y="298802"/>
                    <a:pt x="72764" y="302500"/>
                  </a:cubicBezTo>
                  <a:cubicBezTo>
                    <a:pt x="65963" y="306198"/>
                    <a:pt x="58160" y="308047"/>
                    <a:pt x="49357" y="308047"/>
                  </a:cubicBezTo>
                  <a:cubicBezTo>
                    <a:pt x="39543" y="308047"/>
                    <a:pt x="30929" y="305738"/>
                    <a:pt x="23515" y="301120"/>
                  </a:cubicBezTo>
                  <a:cubicBezTo>
                    <a:pt x="16101" y="296502"/>
                    <a:pt x="10328" y="289936"/>
                    <a:pt x="6197" y="281421"/>
                  </a:cubicBezTo>
                  <a:cubicBezTo>
                    <a:pt x="2066" y="272906"/>
                    <a:pt x="0" y="262804"/>
                    <a:pt x="0" y="251114"/>
                  </a:cubicBezTo>
                  <a:cubicBezTo>
                    <a:pt x="0" y="242347"/>
                    <a:pt x="1182" y="234454"/>
                    <a:pt x="3545" y="227437"/>
                  </a:cubicBezTo>
                  <a:cubicBezTo>
                    <a:pt x="5908" y="220419"/>
                    <a:pt x="9255" y="214439"/>
                    <a:pt x="13584" y="209496"/>
                  </a:cubicBezTo>
                  <a:cubicBezTo>
                    <a:pt x="17914" y="204553"/>
                    <a:pt x="23037" y="200765"/>
                    <a:pt x="28954" y="198131"/>
                  </a:cubicBezTo>
                  <a:cubicBezTo>
                    <a:pt x="34871" y="195497"/>
                    <a:pt x="41383" y="194180"/>
                    <a:pt x="48491" y="194180"/>
                  </a:cubicBezTo>
                  <a:close/>
                  <a:moveTo>
                    <a:pt x="1341077" y="190500"/>
                  </a:moveTo>
                  <a:lnTo>
                    <a:pt x="1352334" y="190500"/>
                  </a:lnTo>
                  <a:cubicBezTo>
                    <a:pt x="1358936" y="200134"/>
                    <a:pt x="1364015" y="210678"/>
                    <a:pt x="1367568" y="222133"/>
                  </a:cubicBezTo>
                  <a:cubicBezTo>
                    <a:pt x="1371122" y="233588"/>
                    <a:pt x="1372899" y="246135"/>
                    <a:pt x="1372899" y="259773"/>
                  </a:cubicBezTo>
                  <a:cubicBezTo>
                    <a:pt x="1372899" y="273411"/>
                    <a:pt x="1371122" y="285958"/>
                    <a:pt x="1367568" y="297413"/>
                  </a:cubicBezTo>
                  <a:cubicBezTo>
                    <a:pt x="1364015" y="308868"/>
                    <a:pt x="1358936" y="319413"/>
                    <a:pt x="1352334" y="329046"/>
                  </a:cubicBezTo>
                  <a:lnTo>
                    <a:pt x="1341077" y="329046"/>
                  </a:lnTo>
                  <a:cubicBezTo>
                    <a:pt x="1343675" y="325474"/>
                    <a:pt x="1346101" y="321081"/>
                    <a:pt x="1348356" y="315868"/>
                  </a:cubicBezTo>
                  <a:cubicBezTo>
                    <a:pt x="1350611" y="310654"/>
                    <a:pt x="1352586" y="304936"/>
                    <a:pt x="1354282" y="298712"/>
                  </a:cubicBezTo>
                  <a:cubicBezTo>
                    <a:pt x="1355978" y="292488"/>
                    <a:pt x="1357304" y="286048"/>
                    <a:pt x="1358260" y="279391"/>
                  </a:cubicBezTo>
                  <a:cubicBezTo>
                    <a:pt x="1359216" y="272735"/>
                    <a:pt x="1359694" y="266195"/>
                    <a:pt x="1359694" y="259773"/>
                  </a:cubicBezTo>
                  <a:cubicBezTo>
                    <a:pt x="1359694" y="251186"/>
                    <a:pt x="1358864" y="242473"/>
                    <a:pt x="1357204" y="233633"/>
                  </a:cubicBezTo>
                  <a:cubicBezTo>
                    <a:pt x="1355545" y="224794"/>
                    <a:pt x="1353308" y="216586"/>
                    <a:pt x="1350494" y="209009"/>
                  </a:cubicBezTo>
                  <a:cubicBezTo>
                    <a:pt x="1347679" y="201432"/>
                    <a:pt x="1344541" y="195263"/>
                    <a:pt x="1341077" y="190500"/>
                  </a:cubicBezTo>
                  <a:close/>
                  <a:moveTo>
                    <a:pt x="3865418" y="100879"/>
                  </a:moveTo>
                  <a:lnTo>
                    <a:pt x="3879273" y="100879"/>
                  </a:lnTo>
                  <a:lnTo>
                    <a:pt x="3878407" y="106724"/>
                  </a:lnTo>
                  <a:cubicBezTo>
                    <a:pt x="3877794" y="110837"/>
                    <a:pt x="3876865" y="115238"/>
                    <a:pt x="3875620" y="119929"/>
                  </a:cubicBezTo>
                  <a:cubicBezTo>
                    <a:pt x="3874375" y="124619"/>
                    <a:pt x="3873085" y="129039"/>
                    <a:pt x="3871750" y="133188"/>
                  </a:cubicBezTo>
                  <a:cubicBezTo>
                    <a:pt x="3870416" y="137337"/>
                    <a:pt x="3869315" y="140638"/>
                    <a:pt x="3868449" y="143092"/>
                  </a:cubicBezTo>
                  <a:lnTo>
                    <a:pt x="3858708" y="143092"/>
                  </a:lnTo>
                  <a:cubicBezTo>
                    <a:pt x="3859176" y="140783"/>
                    <a:pt x="3859790" y="137734"/>
                    <a:pt x="3860548" y="133946"/>
                  </a:cubicBezTo>
                  <a:cubicBezTo>
                    <a:pt x="3861305" y="130157"/>
                    <a:pt x="3862072" y="125927"/>
                    <a:pt x="3862848" y="121255"/>
                  </a:cubicBezTo>
                  <a:cubicBezTo>
                    <a:pt x="3863624" y="116582"/>
                    <a:pt x="3864264" y="111811"/>
                    <a:pt x="3864769" y="106940"/>
                  </a:cubicBezTo>
                  <a:close/>
                  <a:moveTo>
                    <a:pt x="2770043" y="100879"/>
                  </a:moveTo>
                  <a:lnTo>
                    <a:pt x="2783898" y="100879"/>
                  </a:lnTo>
                  <a:lnTo>
                    <a:pt x="2783032" y="106724"/>
                  </a:lnTo>
                  <a:cubicBezTo>
                    <a:pt x="2782419" y="110837"/>
                    <a:pt x="2781490" y="115238"/>
                    <a:pt x="2780245" y="119929"/>
                  </a:cubicBezTo>
                  <a:cubicBezTo>
                    <a:pt x="2779000" y="124619"/>
                    <a:pt x="2777710" y="129039"/>
                    <a:pt x="2776375" y="133188"/>
                  </a:cubicBezTo>
                  <a:cubicBezTo>
                    <a:pt x="2775040" y="137337"/>
                    <a:pt x="2773940" y="140638"/>
                    <a:pt x="2773074" y="143092"/>
                  </a:cubicBezTo>
                  <a:lnTo>
                    <a:pt x="2763333" y="143092"/>
                  </a:lnTo>
                  <a:cubicBezTo>
                    <a:pt x="2763802" y="140783"/>
                    <a:pt x="2764415" y="137734"/>
                    <a:pt x="2765173" y="133946"/>
                  </a:cubicBezTo>
                  <a:cubicBezTo>
                    <a:pt x="2765930" y="130157"/>
                    <a:pt x="2766697" y="125927"/>
                    <a:pt x="2767473" y="121255"/>
                  </a:cubicBezTo>
                  <a:cubicBezTo>
                    <a:pt x="2768248" y="116582"/>
                    <a:pt x="2768889" y="111811"/>
                    <a:pt x="2769394" y="106940"/>
                  </a:cubicBezTo>
                  <a:close/>
                  <a:moveTo>
                    <a:pt x="2379518" y="100879"/>
                  </a:moveTo>
                  <a:lnTo>
                    <a:pt x="2393373" y="100879"/>
                  </a:lnTo>
                  <a:lnTo>
                    <a:pt x="2392507" y="106724"/>
                  </a:lnTo>
                  <a:cubicBezTo>
                    <a:pt x="2391894" y="110837"/>
                    <a:pt x="2390965" y="115238"/>
                    <a:pt x="2389720" y="119929"/>
                  </a:cubicBezTo>
                  <a:cubicBezTo>
                    <a:pt x="2388475" y="124619"/>
                    <a:pt x="2387185" y="129039"/>
                    <a:pt x="2385850" y="133188"/>
                  </a:cubicBezTo>
                  <a:cubicBezTo>
                    <a:pt x="2384515" y="137337"/>
                    <a:pt x="2383415" y="140638"/>
                    <a:pt x="2382549" y="143092"/>
                  </a:cubicBezTo>
                  <a:lnTo>
                    <a:pt x="2372808" y="143092"/>
                  </a:lnTo>
                  <a:cubicBezTo>
                    <a:pt x="2373277" y="140783"/>
                    <a:pt x="2373890" y="137734"/>
                    <a:pt x="2374648" y="133946"/>
                  </a:cubicBezTo>
                  <a:cubicBezTo>
                    <a:pt x="2375405" y="130157"/>
                    <a:pt x="2376172" y="125927"/>
                    <a:pt x="2376948" y="121255"/>
                  </a:cubicBezTo>
                  <a:cubicBezTo>
                    <a:pt x="2377723" y="116582"/>
                    <a:pt x="2378364" y="111811"/>
                    <a:pt x="2378869" y="106940"/>
                  </a:cubicBezTo>
                  <a:close/>
                  <a:moveTo>
                    <a:pt x="3431382" y="97415"/>
                  </a:moveTo>
                  <a:cubicBezTo>
                    <a:pt x="3434051" y="97415"/>
                    <a:pt x="3436342" y="98371"/>
                    <a:pt x="3438255" y="100283"/>
                  </a:cubicBezTo>
                  <a:cubicBezTo>
                    <a:pt x="3440167" y="102196"/>
                    <a:pt x="3441123" y="104487"/>
                    <a:pt x="3441123" y="107157"/>
                  </a:cubicBezTo>
                  <a:cubicBezTo>
                    <a:pt x="3441123" y="108924"/>
                    <a:pt x="3440681" y="110548"/>
                    <a:pt x="3439797" y="112027"/>
                  </a:cubicBezTo>
                  <a:cubicBezTo>
                    <a:pt x="3438913" y="113507"/>
                    <a:pt x="3437741" y="114688"/>
                    <a:pt x="3436279" y="115572"/>
                  </a:cubicBezTo>
                  <a:cubicBezTo>
                    <a:pt x="3434818" y="116456"/>
                    <a:pt x="3433185" y="116898"/>
                    <a:pt x="3431382" y="116898"/>
                  </a:cubicBezTo>
                  <a:cubicBezTo>
                    <a:pt x="3428712" y="116898"/>
                    <a:pt x="3426421" y="115942"/>
                    <a:pt x="3424508" y="114030"/>
                  </a:cubicBezTo>
                  <a:cubicBezTo>
                    <a:pt x="3422596" y="112118"/>
                    <a:pt x="3421640" y="109826"/>
                    <a:pt x="3421640" y="107157"/>
                  </a:cubicBezTo>
                  <a:cubicBezTo>
                    <a:pt x="3421640" y="104487"/>
                    <a:pt x="3422596" y="102196"/>
                    <a:pt x="3424508" y="100283"/>
                  </a:cubicBezTo>
                  <a:cubicBezTo>
                    <a:pt x="3426421" y="98371"/>
                    <a:pt x="3428712" y="97415"/>
                    <a:pt x="3431382" y="97415"/>
                  </a:cubicBezTo>
                  <a:close/>
                  <a:moveTo>
                    <a:pt x="1882270" y="74901"/>
                  </a:moveTo>
                  <a:lnTo>
                    <a:pt x="1882270" y="104126"/>
                  </a:lnTo>
                  <a:lnTo>
                    <a:pt x="1904351" y="104126"/>
                  </a:lnTo>
                  <a:cubicBezTo>
                    <a:pt x="1909402" y="104126"/>
                    <a:pt x="1913551" y="102791"/>
                    <a:pt x="1916798" y="100121"/>
                  </a:cubicBezTo>
                  <a:cubicBezTo>
                    <a:pt x="1920045" y="97451"/>
                    <a:pt x="1921669" y="94024"/>
                    <a:pt x="1921669" y="89838"/>
                  </a:cubicBezTo>
                  <a:cubicBezTo>
                    <a:pt x="1921669" y="85437"/>
                    <a:pt x="1920045" y="81847"/>
                    <a:pt x="1916798" y="79069"/>
                  </a:cubicBezTo>
                  <a:cubicBezTo>
                    <a:pt x="1913551" y="76291"/>
                    <a:pt x="1909402" y="74901"/>
                    <a:pt x="1904351" y="74901"/>
                  </a:cubicBezTo>
                  <a:close/>
                  <a:moveTo>
                    <a:pt x="929770" y="74901"/>
                  </a:moveTo>
                  <a:lnTo>
                    <a:pt x="929770" y="104126"/>
                  </a:lnTo>
                  <a:lnTo>
                    <a:pt x="951851" y="104126"/>
                  </a:lnTo>
                  <a:cubicBezTo>
                    <a:pt x="956902" y="104126"/>
                    <a:pt x="961051" y="102791"/>
                    <a:pt x="964298" y="100121"/>
                  </a:cubicBezTo>
                  <a:cubicBezTo>
                    <a:pt x="967545" y="97451"/>
                    <a:pt x="969169" y="94024"/>
                    <a:pt x="969169" y="89838"/>
                  </a:cubicBezTo>
                  <a:cubicBezTo>
                    <a:pt x="969169" y="85437"/>
                    <a:pt x="967545" y="81847"/>
                    <a:pt x="964298" y="79069"/>
                  </a:cubicBezTo>
                  <a:cubicBezTo>
                    <a:pt x="961051" y="76291"/>
                    <a:pt x="956902" y="74901"/>
                    <a:pt x="951851" y="74901"/>
                  </a:cubicBezTo>
                  <a:close/>
                  <a:moveTo>
                    <a:pt x="758320" y="74901"/>
                  </a:moveTo>
                  <a:lnTo>
                    <a:pt x="758320" y="104126"/>
                  </a:lnTo>
                  <a:lnTo>
                    <a:pt x="780401" y="104126"/>
                  </a:lnTo>
                  <a:cubicBezTo>
                    <a:pt x="785452" y="104126"/>
                    <a:pt x="789601" y="102791"/>
                    <a:pt x="792848" y="100121"/>
                  </a:cubicBezTo>
                  <a:cubicBezTo>
                    <a:pt x="796095" y="97451"/>
                    <a:pt x="797719" y="94024"/>
                    <a:pt x="797719" y="89838"/>
                  </a:cubicBezTo>
                  <a:cubicBezTo>
                    <a:pt x="797719" y="85437"/>
                    <a:pt x="796095" y="81847"/>
                    <a:pt x="792848" y="79069"/>
                  </a:cubicBezTo>
                  <a:cubicBezTo>
                    <a:pt x="789601" y="76291"/>
                    <a:pt x="785452" y="74901"/>
                    <a:pt x="780401" y="74901"/>
                  </a:cubicBezTo>
                  <a:close/>
                  <a:moveTo>
                    <a:pt x="1652588" y="74252"/>
                  </a:moveTo>
                  <a:cubicBezTo>
                    <a:pt x="1652047" y="74901"/>
                    <a:pt x="1650865" y="75488"/>
                    <a:pt x="1649043" y="76011"/>
                  </a:cubicBezTo>
                  <a:cubicBezTo>
                    <a:pt x="1647221" y="76534"/>
                    <a:pt x="1645128" y="76985"/>
                    <a:pt x="1642765" y="77364"/>
                  </a:cubicBezTo>
                  <a:cubicBezTo>
                    <a:pt x="1640402" y="77743"/>
                    <a:pt x="1638111" y="78067"/>
                    <a:pt x="1635892" y="78338"/>
                  </a:cubicBezTo>
                  <a:cubicBezTo>
                    <a:pt x="1633673" y="78609"/>
                    <a:pt x="1631878" y="78834"/>
                    <a:pt x="1630507" y="79015"/>
                  </a:cubicBezTo>
                  <a:cubicBezTo>
                    <a:pt x="1627188" y="79447"/>
                    <a:pt x="1624094" y="80142"/>
                    <a:pt x="1621226" y="81098"/>
                  </a:cubicBezTo>
                  <a:cubicBezTo>
                    <a:pt x="1618357" y="82054"/>
                    <a:pt x="1616048" y="83479"/>
                    <a:pt x="1614299" y="85374"/>
                  </a:cubicBezTo>
                  <a:cubicBezTo>
                    <a:pt x="1612549" y="87268"/>
                    <a:pt x="1611674" y="89838"/>
                    <a:pt x="1611674" y="93086"/>
                  </a:cubicBezTo>
                  <a:cubicBezTo>
                    <a:pt x="1611674" y="97523"/>
                    <a:pt x="1613324" y="100870"/>
                    <a:pt x="1616625" y="103125"/>
                  </a:cubicBezTo>
                  <a:cubicBezTo>
                    <a:pt x="1619927" y="105380"/>
                    <a:pt x="1624121" y="106507"/>
                    <a:pt x="1629208" y="106507"/>
                  </a:cubicBezTo>
                  <a:cubicBezTo>
                    <a:pt x="1634260" y="106507"/>
                    <a:pt x="1638526" y="105515"/>
                    <a:pt x="1642007" y="103531"/>
                  </a:cubicBezTo>
                  <a:cubicBezTo>
                    <a:pt x="1645489" y="101546"/>
                    <a:pt x="1648123" y="98985"/>
                    <a:pt x="1649909" y="95846"/>
                  </a:cubicBezTo>
                  <a:cubicBezTo>
                    <a:pt x="1651695" y="92707"/>
                    <a:pt x="1652588" y="89405"/>
                    <a:pt x="1652588" y="85942"/>
                  </a:cubicBezTo>
                  <a:close/>
                  <a:moveTo>
                    <a:pt x="1385888" y="74252"/>
                  </a:moveTo>
                  <a:cubicBezTo>
                    <a:pt x="1385347" y="74901"/>
                    <a:pt x="1384165" y="75488"/>
                    <a:pt x="1382343" y="76011"/>
                  </a:cubicBezTo>
                  <a:cubicBezTo>
                    <a:pt x="1380521" y="76534"/>
                    <a:pt x="1378428" y="76985"/>
                    <a:pt x="1376065" y="77364"/>
                  </a:cubicBezTo>
                  <a:cubicBezTo>
                    <a:pt x="1373702" y="77743"/>
                    <a:pt x="1371411" y="78067"/>
                    <a:pt x="1369192" y="78338"/>
                  </a:cubicBezTo>
                  <a:cubicBezTo>
                    <a:pt x="1366973" y="78609"/>
                    <a:pt x="1365178" y="78834"/>
                    <a:pt x="1363807" y="79015"/>
                  </a:cubicBezTo>
                  <a:cubicBezTo>
                    <a:pt x="1360488" y="79447"/>
                    <a:pt x="1357394" y="80142"/>
                    <a:pt x="1354526" y="81098"/>
                  </a:cubicBezTo>
                  <a:cubicBezTo>
                    <a:pt x="1351657" y="82054"/>
                    <a:pt x="1349348" y="83479"/>
                    <a:pt x="1347598" y="85374"/>
                  </a:cubicBezTo>
                  <a:cubicBezTo>
                    <a:pt x="1345849" y="87268"/>
                    <a:pt x="1344974" y="89838"/>
                    <a:pt x="1344974" y="93086"/>
                  </a:cubicBezTo>
                  <a:cubicBezTo>
                    <a:pt x="1344974" y="97523"/>
                    <a:pt x="1346624" y="100870"/>
                    <a:pt x="1349925" y="103125"/>
                  </a:cubicBezTo>
                  <a:cubicBezTo>
                    <a:pt x="1353227" y="105380"/>
                    <a:pt x="1357421" y="106507"/>
                    <a:pt x="1362508" y="106507"/>
                  </a:cubicBezTo>
                  <a:cubicBezTo>
                    <a:pt x="1367559" y="106507"/>
                    <a:pt x="1371826" y="105515"/>
                    <a:pt x="1375307" y="103531"/>
                  </a:cubicBezTo>
                  <a:cubicBezTo>
                    <a:pt x="1378789" y="101546"/>
                    <a:pt x="1381423" y="98985"/>
                    <a:pt x="1383209" y="95846"/>
                  </a:cubicBezTo>
                  <a:cubicBezTo>
                    <a:pt x="1384995" y="92707"/>
                    <a:pt x="1385888" y="89405"/>
                    <a:pt x="1385888" y="85942"/>
                  </a:cubicBezTo>
                  <a:close/>
                  <a:moveTo>
                    <a:pt x="623888" y="74252"/>
                  </a:moveTo>
                  <a:cubicBezTo>
                    <a:pt x="623347" y="74901"/>
                    <a:pt x="622165" y="75488"/>
                    <a:pt x="620343" y="76011"/>
                  </a:cubicBezTo>
                  <a:cubicBezTo>
                    <a:pt x="618521" y="76534"/>
                    <a:pt x="616428" y="76985"/>
                    <a:pt x="614065" y="77364"/>
                  </a:cubicBezTo>
                  <a:cubicBezTo>
                    <a:pt x="611702" y="77743"/>
                    <a:pt x="609411" y="78067"/>
                    <a:pt x="607192" y="78338"/>
                  </a:cubicBezTo>
                  <a:cubicBezTo>
                    <a:pt x="604973" y="78609"/>
                    <a:pt x="603178" y="78834"/>
                    <a:pt x="601807" y="79015"/>
                  </a:cubicBezTo>
                  <a:cubicBezTo>
                    <a:pt x="598488" y="79447"/>
                    <a:pt x="595394" y="80142"/>
                    <a:pt x="592526" y="81098"/>
                  </a:cubicBezTo>
                  <a:cubicBezTo>
                    <a:pt x="589657" y="82054"/>
                    <a:pt x="587348" y="83479"/>
                    <a:pt x="585598" y="85374"/>
                  </a:cubicBezTo>
                  <a:cubicBezTo>
                    <a:pt x="583849" y="87268"/>
                    <a:pt x="582974" y="89838"/>
                    <a:pt x="582974" y="93086"/>
                  </a:cubicBezTo>
                  <a:cubicBezTo>
                    <a:pt x="582974" y="97523"/>
                    <a:pt x="584624" y="100870"/>
                    <a:pt x="587925" y="103125"/>
                  </a:cubicBezTo>
                  <a:cubicBezTo>
                    <a:pt x="591227" y="105380"/>
                    <a:pt x="595421" y="106507"/>
                    <a:pt x="600508" y="106507"/>
                  </a:cubicBezTo>
                  <a:cubicBezTo>
                    <a:pt x="605559" y="106507"/>
                    <a:pt x="609826" y="105515"/>
                    <a:pt x="613307" y="103531"/>
                  </a:cubicBezTo>
                  <a:cubicBezTo>
                    <a:pt x="616789" y="101546"/>
                    <a:pt x="619423" y="98985"/>
                    <a:pt x="621209" y="95846"/>
                  </a:cubicBezTo>
                  <a:cubicBezTo>
                    <a:pt x="622995" y="92707"/>
                    <a:pt x="623888" y="89405"/>
                    <a:pt x="623888" y="85942"/>
                  </a:cubicBezTo>
                  <a:close/>
                  <a:moveTo>
                    <a:pt x="166688" y="74252"/>
                  </a:moveTo>
                  <a:cubicBezTo>
                    <a:pt x="166147" y="74901"/>
                    <a:pt x="164965" y="75488"/>
                    <a:pt x="163143" y="76011"/>
                  </a:cubicBezTo>
                  <a:cubicBezTo>
                    <a:pt x="161321" y="76534"/>
                    <a:pt x="159228" y="76985"/>
                    <a:pt x="156865" y="77364"/>
                  </a:cubicBezTo>
                  <a:cubicBezTo>
                    <a:pt x="154502" y="77743"/>
                    <a:pt x="152211" y="78067"/>
                    <a:pt x="149992" y="78338"/>
                  </a:cubicBezTo>
                  <a:cubicBezTo>
                    <a:pt x="147773" y="78609"/>
                    <a:pt x="145978" y="78834"/>
                    <a:pt x="144607" y="79015"/>
                  </a:cubicBezTo>
                  <a:cubicBezTo>
                    <a:pt x="141288" y="79447"/>
                    <a:pt x="138194" y="80142"/>
                    <a:pt x="135326" y="81098"/>
                  </a:cubicBezTo>
                  <a:cubicBezTo>
                    <a:pt x="132457" y="82054"/>
                    <a:pt x="130148" y="83479"/>
                    <a:pt x="128398" y="85374"/>
                  </a:cubicBezTo>
                  <a:cubicBezTo>
                    <a:pt x="126648" y="87268"/>
                    <a:pt x="125774" y="89838"/>
                    <a:pt x="125774" y="93086"/>
                  </a:cubicBezTo>
                  <a:cubicBezTo>
                    <a:pt x="125774" y="97523"/>
                    <a:pt x="127424" y="100870"/>
                    <a:pt x="130725" y="103125"/>
                  </a:cubicBezTo>
                  <a:cubicBezTo>
                    <a:pt x="134027" y="105380"/>
                    <a:pt x="138221" y="106507"/>
                    <a:pt x="143308" y="106507"/>
                  </a:cubicBezTo>
                  <a:cubicBezTo>
                    <a:pt x="148359" y="106507"/>
                    <a:pt x="152626" y="105515"/>
                    <a:pt x="156107" y="103531"/>
                  </a:cubicBezTo>
                  <a:cubicBezTo>
                    <a:pt x="159589" y="101546"/>
                    <a:pt x="162223" y="98985"/>
                    <a:pt x="164009" y="95846"/>
                  </a:cubicBezTo>
                  <a:cubicBezTo>
                    <a:pt x="165795" y="92707"/>
                    <a:pt x="166688" y="89405"/>
                    <a:pt x="166688" y="85942"/>
                  </a:cubicBezTo>
                  <a:close/>
                  <a:moveTo>
                    <a:pt x="3256035" y="44811"/>
                  </a:moveTo>
                  <a:lnTo>
                    <a:pt x="3253870" y="65809"/>
                  </a:lnTo>
                  <a:cubicBezTo>
                    <a:pt x="3252968" y="74505"/>
                    <a:pt x="3251850" y="82099"/>
                    <a:pt x="3250515" y="88594"/>
                  </a:cubicBezTo>
                  <a:cubicBezTo>
                    <a:pt x="3249180" y="95088"/>
                    <a:pt x="3247051" y="100265"/>
                    <a:pt x="3244129" y="104126"/>
                  </a:cubicBezTo>
                  <a:lnTo>
                    <a:pt x="3284177" y="104126"/>
                  </a:lnTo>
                  <a:lnTo>
                    <a:pt x="3284177" y="44811"/>
                  </a:lnTo>
                  <a:close/>
                  <a:moveTo>
                    <a:pt x="1532010" y="44811"/>
                  </a:moveTo>
                  <a:lnTo>
                    <a:pt x="1529845" y="65809"/>
                  </a:lnTo>
                  <a:cubicBezTo>
                    <a:pt x="1528943" y="74505"/>
                    <a:pt x="1527825" y="82099"/>
                    <a:pt x="1526490" y="88594"/>
                  </a:cubicBezTo>
                  <a:cubicBezTo>
                    <a:pt x="1525155" y="95088"/>
                    <a:pt x="1523026" y="100265"/>
                    <a:pt x="1520104" y="104126"/>
                  </a:cubicBezTo>
                  <a:lnTo>
                    <a:pt x="1560152" y="104126"/>
                  </a:lnTo>
                  <a:lnTo>
                    <a:pt x="1560152" y="44811"/>
                  </a:lnTo>
                  <a:close/>
                  <a:moveTo>
                    <a:pt x="3363191" y="43296"/>
                  </a:moveTo>
                  <a:cubicBezTo>
                    <a:pt x="3357996" y="43296"/>
                    <a:pt x="3353630" y="44604"/>
                    <a:pt x="3350094" y="47219"/>
                  </a:cubicBezTo>
                  <a:cubicBezTo>
                    <a:pt x="3346559" y="49835"/>
                    <a:pt x="3343888" y="53479"/>
                    <a:pt x="3342085" y="58152"/>
                  </a:cubicBezTo>
                  <a:cubicBezTo>
                    <a:pt x="3340281" y="62824"/>
                    <a:pt x="3339379" y="68263"/>
                    <a:pt x="3339379" y="74468"/>
                  </a:cubicBezTo>
                  <a:cubicBezTo>
                    <a:pt x="3339379" y="80746"/>
                    <a:pt x="3340299" y="86276"/>
                    <a:pt x="3342139" y="91056"/>
                  </a:cubicBezTo>
                  <a:cubicBezTo>
                    <a:pt x="3343979" y="95837"/>
                    <a:pt x="3346667" y="99571"/>
                    <a:pt x="3350203" y="102259"/>
                  </a:cubicBezTo>
                  <a:cubicBezTo>
                    <a:pt x="3353738" y="104947"/>
                    <a:pt x="3358068" y="106291"/>
                    <a:pt x="3363191" y="106291"/>
                  </a:cubicBezTo>
                  <a:cubicBezTo>
                    <a:pt x="3368531" y="106291"/>
                    <a:pt x="3372996" y="104875"/>
                    <a:pt x="3376586" y="102042"/>
                  </a:cubicBezTo>
                  <a:cubicBezTo>
                    <a:pt x="3380175" y="99210"/>
                    <a:pt x="3382881" y="95386"/>
                    <a:pt x="3384704" y="90569"/>
                  </a:cubicBezTo>
                  <a:cubicBezTo>
                    <a:pt x="3386526" y="85752"/>
                    <a:pt x="3387437" y="80386"/>
                    <a:pt x="3387437" y="74468"/>
                  </a:cubicBezTo>
                  <a:cubicBezTo>
                    <a:pt x="3387437" y="68624"/>
                    <a:pt x="3386544" y="63347"/>
                    <a:pt x="3384758" y="58639"/>
                  </a:cubicBezTo>
                  <a:cubicBezTo>
                    <a:pt x="3382972" y="53930"/>
                    <a:pt x="3380284" y="50196"/>
                    <a:pt x="3376694" y="47436"/>
                  </a:cubicBezTo>
                  <a:cubicBezTo>
                    <a:pt x="3373104" y="44676"/>
                    <a:pt x="3368603" y="43296"/>
                    <a:pt x="3363191" y="43296"/>
                  </a:cubicBezTo>
                  <a:close/>
                  <a:moveTo>
                    <a:pt x="1724891" y="43296"/>
                  </a:moveTo>
                  <a:cubicBezTo>
                    <a:pt x="1719696" y="43296"/>
                    <a:pt x="1715330" y="44604"/>
                    <a:pt x="1711794" y="47219"/>
                  </a:cubicBezTo>
                  <a:cubicBezTo>
                    <a:pt x="1708259" y="49835"/>
                    <a:pt x="1705589" y="53479"/>
                    <a:pt x="1703785" y="58152"/>
                  </a:cubicBezTo>
                  <a:cubicBezTo>
                    <a:pt x="1701981" y="62824"/>
                    <a:pt x="1701079" y="68263"/>
                    <a:pt x="1701079" y="74468"/>
                  </a:cubicBezTo>
                  <a:cubicBezTo>
                    <a:pt x="1701079" y="80746"/>
                    <a:pt x="1701999" y="86276"/>
                    <a:pt x="1703839" y="91056"/>
                  </a:cubicBezTo>
                  <a:cubicBezTo>
                    <a:pt x="1705679" y="95837"/>
                    <a:pt x="1708367" y="99571"/>
                    <a:pt x="1711903" y="102259"/>
                  </a:cubicBezTo>
                  <a:cubicBezTo>
                    <a:pt x="1715438" y="104947"/>
                    <a:pt x="1719768" y="106291"/>
                    <a:pt x="1724891" y="106291"/>
                  </a:cubicBezTo>
                  <a:cubicBezTo>
                    <a:pt x="1730231" y="106291"/>
                    <a:pt x="1734696" y="104875"/>
                    <a:pt x="1738286" y="102042"/>
                  </a:cubicBezTo>
                  <a:cubicBezTo>
                    <a:pt x="1741876" y="99210"/>
                    <a:pt x="1744582" y="95386"/>
                    <a:pt x="1746404" y="90569"/>
                  </a:cubicBezTo>
                  <a:cubicBezTo>
                    <a:pt x="1748226" y="85752"/>
                    <a:pt x="1749137" y="80386"/>
                    <a:pt x="1749137" y="74468"/>
                  </a:cubicBezTo>
                  <a:cubicBezTo>
                    <a:pt x="1749137" y="68624"/>
                    <a:pt x="1748244" y="63347"/>
                    <a:pt x="1746458" y="58639"/>
                  </a:cubicBezTo>
                  <a:cubicBezTo>
                    <a:pt x="1744672" y="53930"/>
                    <a:pt x="1741984" y="50196"/>
                    <a:pt x="1738394" y="47436"/>
                  </a:cubicBezTo>
                  <a:cubicBezTo>
                    <a:pt x="1734804" y="44676"/>
                    <a:pt x="1730303" y="43296"/>
                    <a:pt x="1724891" y="43296"/>
                  </a:cubicBezTo>
                  <a:close/>
                  <a:moveTo>
                    <a:pt x="1064852" y="43296"/>
                  </a:moveTo>
                  <a:cubicBezTo>
                    <a:pt x="1059765" y="43296"/>
                    <a:pt x="1055372" y="44550"/>
                    <a:pt x="1051674" y="47057"/>
                  </a:cubicBezTo>
                  <a:cubicBezTo>
                    <a:pt x="1047976" y="49565"/>
                    <a:pt x="1045135" y="52821"/>
                    <a:pt x="1043150" y="56826"/>
                  </a:cubicBezTo>
                  <a:lnTo>
                    <a:pt x="1040624" y="67758"/>
                  </a:lnTo>
                  <a:lnTo>
                    <a:pt x="1087582" y="67758"/>
                  </a:lnTo>
                  <a:cubicBezTo>
                    <a:pt x="1087582" y="63067"/>
                    <a:pt x="1086653" y="58882"/>
                    <a:pt x="1084795" y="55202"/>
                  </a:cubicBezTo>
                  <a:cubicBezTo>
                    <a:pt x="1082937" y="51522"/>
                    <a:pt x="1080303" y="48618"/>
                    <a:pt x="1076894" y="46489"/>
                  </a:cubicBezTo>
                  <a:cubicBezTo>
                    <a:pt x="1073484" y="44360"/>
                    <a:pt x="1069470" y="43296"/>
                    <a:pt x="1064852" y="43296"/>
                  </a:cubicBezTo>
                  <a:close/>
                  <a:moveTo>
                    <a:pt x="426893" y="43296"/>
                  </a:moveTo>
                  <a:cubicBezTo>
                    <a:pt x="421193" y="43296"/>
                    <a:pt x="416502" y="44775"/>
                    <a:pt x="412822" y="47734"/>
                  </a:cubicBezTo>
                  <a:cubicBezTo>
                    <a:pt x="409142" y="50692"/>
                    <a:pt x="406418" y="54571"/>
                    <a:pt x="404650" y="59369"/>
                  </a:cubicBezTo>
                  <a:cubicBezTo>
                    <a:pt x="402882" y="64168"/>
                    <a:pt x="401999" y="69345"/>
                    <a:pt x="401999" y="74901"/>
                  </a:cubicBezTo>
                  <a:cubicBezTo>
                    <a:pt x="401999" y="80458"/>
                    <a:pt x="402882" y="85617"/>
                    <a:pt x="404650" y="90380"/>
                  </a:cubicBezTo>
                  <a:cubicBezTo>
                    <a:pt x="406418" y="95142"/>
                    <a:pt x="409142" y="98985"/>
                    <a:pt x="412822" y="101907"/>
                  </a:cubicBezTo>
                  <a:cubicBezTo>
                    <a:pt x="416502" y="104829"/>
                    <a:pt x="421193" y="106291"/>
                    <a:pt x="426893" y="106291"/>
                  </a:cubicBezTo>
                  <a:cubicBezTo>
                    <a:pt x="432594" y="106291"/>
                    <a:pt x="437284" y="104829"/>
                    <a:pt x="440964" y="101907"/>
                  </a:cubicBezTo>
                  <a:cubicBezTo>
                    <a:pt x="444645" y="98985"/>
                    <a:pt x="447369" y="95142"/>
                    <a:pt x="449136" y="90380"/>
                  </a:cubicBezTo>
                  <a:cubicBezTo>
                    <a:pt x="450904" y="85617"/>
                    <a:pt x="451788" y="80458"/>
                    <a:pt x="451788" y="74901"/>
                  </a:cubicBezTo>
                  <a:cubicBezTo>
                    <a:pt x="451788" y="69345"/>
                    <a:pt x="450904" y="64168"/>
                    <a:pt x="449136" y="59369"/>
                  </a:cubicBezTo>
                  <a:cubicBezTo>
                    <a:pt x="447369" y="54571"/>
                    <a:pt x="444645" y="50692"/>
                    <a:pt x="440964" y="47734"/>
                  </a:cubicBezTo>
                  <a:cubicBezTo>
                    <a:pt x="437284" y="44775"/>
                    <a:pt x="432594" y="43296"/>
                    <a:pt x="426893" y="43296"/>
                  </a:cubicBezTo>
                  <a:close/>
                  <a:moveTo>
                    <a:pt x="3244129" y="32905"/>
                  </a:moveTo>
                  <a:lnTo>
                    <a:pt x="3296949" y="32905"/>
                  </a:lnTo>
                  <a:lnTo>
                    <a:pt x="3296949" y="104126"/>
                  </a:lnTo>
                  <a:lnTo>
                    <a:pt x="3309721" y="104126"/>
                  </a:lnTo>
                  <a:lnTo>
                    <a:pt x="3309721" y="139845"/>
                  </a:lnTo>
                  <a:lnTo>
                    <a:pt x="3296949" y="139845"/>
                  </a:lnTo>
                  <a:lnTo>
                    <a:pt x="3296949" y="116032"/>
                  </a:lnTo>
                  <a:lnTo>
                    <a:pt x="3235469" y="116032"/>
                  </a:lnTo>
                  <a:lnTo>
                    <a:pt x="3235469" y="139845"/>
                  </a:lnTo>
                  <a:lnTo>
                    <a:pt x="3222697" y="139845"/>
                  </a:lnTo>
                  <a:lnTo>
                    <a:pt x="3222697" y="104126"/>
                  </a:lnTo>
                  <a:lnTo>
                    <a:pt x="3229625" y="104126"/>
                  </a:lnTo>
                  <a:cubicBezTo>
                    <a:pt x="3231320" y="102358"/>
                    <a:pt x="3232782" y="100446"/>
                    <a:pt x="3234008" y="98389"/>
                  </a:cubicBezTo>
                  <a:cubicBezTo>
                    <a:pt x="3235235" y="96333"/>
                    <a:pt x="3236308" y="93888"/>
                    <a:pt x="3237228" y="91056"/>
                  </a:cubicBezTo>
                  <a:cubicBezTo>
                    <a:pt x="3238148" y="88224"/>
                    <a:pt x="3238933" y="84760"/>
                    <a:pt x="3239583" y="80665"/>
                  </a:cubicBezTo>
                  <a:cubicBezTo>
                    <a:pt x="3240232" y="76570"/>
                    <a:pt x="3240810" y="71618"/>
                    <a:pt x="3241314" y="65809"/>
                  </a:cubicBezTo>
                  <a:close/>
                  <a:moveTo>
                    <a:pt x="3098223" y="32905"/>
                  </a:moveTo>
                  <a:lnTo>
                    <a:pt x="3110995" y="32905"/>
                  </a:lnTo>
                  <a:lnTo>
                    <a:pt x="3110995" y="97199"/>
                  </a:lnTo>
                  <a:lnTo>
                    <a:pt x="3151043" y="32905"/>
                  </a:lnTo>
                  <a:lnTo>
                    <a:pt x="3165764" y="32905"/>
                  </a:lnTo>
                  <a:lnTo>
                    <a:pt x="3165764" y="116032"/>
                  </a:lnTo>
                  <a:lnTo>
                    <a:pt x="3152992" y="116032"/>
                  </a:lnTo>
                  <a:lnTo>
                    <a:pt x="3152992" y="51738"/>
                  </a:lnTo>
                  <a:lnTo>
                    <a:pt x="3113160" y="116032"/>
                  </a:lnTo>
                  <a:lnTo>
                    <a:pt x="3098223" y="116032"/>
                  </a:lnTo>
                  <a:close/>
                  <a:moveTo>
                    <a:pt x="1947646" y="32905"/>
                  </a:moveTo>
                  <a:lnTo>
                    <a:pt x="1960418" y="32905"/>
                  </a:lnTo>
                  <a:lnTo>
                    <a:pt x="1960418" y="116032"/>
                  </a:lnTo>
                  <a:lnTo>
                    <a:pt x="1947646" y="116032"/>
                  </a:lnTo>
                  <a:close/>
                  <a:moveTo>
                    <a:pt x="1869498" y="32905"/>
                  </a:moveTo>
                  <a:lnTo>
                    <a:pt x="1882270" y="32905"/>
                  </a:lnTo>
                  <a:lnTo>
                    <a:pt x="1882270" y="62995"/>
                  </a:lnTo>
                  <a:lnTo>
                    <a:pt x="1904351" y="62995"/>
                  </a:lnTo>
                  <a:cubicBezTo>
                    <a:pt x="1914092" y="62995"/>
                    <a:pt x="1921543" y="65467"/>
                    <a:pt x="1926702" y="70410"/>
                  </a:cubicBezTo>
                  <a:cubicBezTo>
                    <a:pt x="1931861" y="75352"/>
                    <a:pt x="1934441" y="81612"/>
                    <a:pt x="1934441" y="89189"/>
                  </a:cubicBezTo>
                  <a:cubicBezTo>
                    <a:pt x="1934441" y="94168"/>
                    <a:pt x="1933287" y="98687"/>
                    <a:pt x="1930978" y="102746"/>
                  </a:cubicBezTo>
                  <a:cubicBezTo>
                    <a:pt x="1928668" y="106805"/>
                    <a:pt x="1925277" y="110034"/>
                    <a:pt x="1920803" y="112433"/>
                  </a:cubicBezTo>
                  <a:cubicBezTo>
                    <a:pt x="1916329" y="114832"/>
                    <a:pt x="1910845" y="116032"/>
                    <a:pt x="1904351" y="116032"/>
                  </a:cubicBezTo>
                  <a:lnTo>
                    <a:pt x="1869498" y="116032"/>
                  </a:lnTo>
                  <a:close/>
                  <a:moveTo>
                    <a:pt x="1779011" y="32905"/>
                  </a:moveTo>
                  <a:lnTo>
                    <a:pt x="1846551" y="32905"/>
                  </a:lnTo>
                  <a:lnTo>
                    <a:pt x="1846551" y="44811"/>
                  </a:lnTo>
                  <a:lnTo>
                    <a:pt x="1819275" y="44811"/>
                  </a:lnTo>
                  <a:lnTo>
                    <a:pt x="1819275" y="116032"/>
                  </a:lnTo>
                  <a:lnTo>
                    <a:pt x="1806503" y="116032"/>
                  </a:lnTo>
                  <a:lnTo>
                    <a:pt x="1806503" y="44811"/>
                  </a:lnTo>
                  <a:lnTo>
                    <a:pt x="1779011" y="44811"/>
                  </a:lnTo>
                  <a:close/>
                  <a:moveTo>
                    <a:pt x="1520104" y="32905"/>
                  </a:moveTo>
                  <a:lnTo>
                    <a:pt x="1572924" y="32905"/>
                  </a:lnTo>
                  <a:lnTo>
                    <a:pt x="1572924" y="104126"/>
                  </a:lnTo>
                  <a:lnTo>
                    <a:pt x="1585696" y="104126"/>
                  </a:lnTo>
                  <a:lnTo>
                    <a:pt x="1585696" y="139845"/>
                  </a:lnTo>
                  <a:lnTo>
                    <a:pt x="1572924" y="139845"/>
                  </a:lnTo>
                  <a:lnTo>
                    <a:pt x="1572924" y="116032"/>
                  </a:lnTo>
                  <a:lnTo>
                    <a:pt x="1511445" y="116032"/>
                  </a:lnTo>
                  <a:lnTo>
                    <a:pt x="1511445" y="139845"/>
                  </a:lnTo>
                  <a:lnTo>
                    <a:pt x="1498672" y="139845"/>
                  </a:lnTo>
                  <a:lnTo>
                    <a:pt x="1498672" y="104126"/>
                  </a:lnTo>
                  <a:lnTo>
                    <a:pt x="1505600" y="104126"/>
                  </a:lnTo>
                  <a:cubicBezTo>
                    <a:pt x="1507295" y="102358"/>
                    <a:pt x="1508757" y="100446"/>
                    <a:pt x="1509984" y="98389"/>
                  </a:cubicBezTo>
                  <a:cubicBezTo>
                    <a:pt x="1511210" y="96333"/>
                    <a:pt x="1512284" y="93888"/>
                    <a:pt x="1513204" y="91056"/>
                  </a:cubicBezTo>
                  <a:cubicBezTo>
                    <a:pt x="1514124" y="88224"/>
                    <a:pt x="1514908" y="84760"/>
                    <a:pt x="1515558" y="80665"/>
                  </a:cubicBezTo>
                  <a:cubicBezTo>
                    <a:pt x="1516207" y="76570"/>
                    <a:pt x="1516784" y="71618"/>
                    <a:pt x="1517289" y="65809"/>
                  </a:cubicBezTo>
                  <a:close/>
                  <a:moveTo>
                    <a:pt x="1421823" y="32905"/>
                  </a:moveTo>
                  <a:lnTo>
                    <a:pt x="1434595" y="32905"/>
                  </a:lnTo>
                  <a:lnTo>
                    <a:pt x="1434595" y="68624"/>
                  </a:lnTo>
                  <a:lnTo>
                    <a:pt x="1474427" y="68624"/>
                  </a:lnTo>
                  <a:lnTo>
                    <a:pt x="1474427" y="32905"/>
                  </a:lnTo>
                  <a:lnTo>
                    <a:pt x="1487199" y="32905"/>
                  </a:lnTo>
                  <a:lnTo>
                    <a:pt x="1487199" y="116032"/>
                  </a:lnTo>
                  <a:lnTo>
                    <a:pt x="1474427" y="116032"/>
                  </a:lnTo>
                  <a:lnTo>
                    <a:pt x="1474427" y="80530"/>
                  </a:lnTo>
                  <a:lnTo>
                    <a:pt x="1434595" y="80530"/>
                  </a:lnTo>
                  <a:lnTo>
                    <a:pt x="1434595" y="116032"/>
                  </a:lnTo>
                  <a:lnTo>
                    <a:pt x="1421823" y="116032"/>
                  </a:lnTo>
                  <a:close/>
                  <a:moveTo>
                    <a:pt x="1245611" y="32905"/>
                  </a:moveTo>
                  <a:lnTo>
                    <a:pt x="1313151" y="32905"/>
                  </a:lnTo>
                  <a:lnTo>
                    <a:pt x="1313151" y="44811"/>
                  </a:lnTo>
                  <a:lnTo>
                    <a:pt x="1285875" y="44811"/>
                  </a:lnTo>
                  <a:lnTo>
                    <a:pt x="1285875" y="116032"/>
                  </a:lnTo>
                  <a:lnTo>
                    <a:pt x="1273103" y="116032"/>
                  </a:lnTo>
                  <a:lnTo>
                    <a:pt x="1273103" y="44811"/>
                  </a:lnTo>
                  <a:lnTo>
                    <a:pt x="1245611" y="44811"/>
                  </a:lnTo>
                  <a:close/>
                  <a:moveTo>
                    <a:pt x="995146" y="32905"/>
                  </a:moveTo>
                  <a:lnTo>
                    <a:pt x="1007918" y="32905"/>
                  </a:lnTo>
                  <a:lnTo>
                    <a:pt x="1007918" y="116032"/>
                  </a:lnTo>
                  <a:lnTo>
                    <a:pt x="995146" y="116032"/>
                  </a:lnTo>
                  <a:close/>
                  <a:moveTo>
                    <a:pt x="916998" y="32905"/>
                  </a:moveTo>
                  <a:lnTo>
                    <a:pt x="929770" y="32905"/>
                  </a:lnTo>
                  <a:lnTo>
                    <a:pt x="929770" y="62995"/>
                  </a:lnTo>
                  <a:lnTo>
                    <a:pt x="951851" y="62995"/>
                  </a:lnTo>
                  <a:cubicBezTo>
                    <a:pt x="961592" y="62995"/>
                    <a:pt x="969043" y="65467"/>
                    <a:pt x="974202" y="70410"/>
                  </a:cubicBezTo>
                  <a:cubicBezTo>
                    <a:pt x="979362" y="75352"/>
                    <a:pt x="981941" y="81612"/>
                    <a:pt x="981941" y="89189"/>
                  </a:cubicBezTo>
                  <a:cubicBezTo>
                    <a:pt x="981941" y="94168"/>
                    <a:pt x="980787" y="98687"/>
                    <a:pt x="978478" y="102746"/>
                  </a:cubicBezTo>
                  <a:cubicBezTo>
                    <a:pt x="976168" y="106805"/>
                    <a:pt x="972777" y="110034"/>
                    <a:pt x="968303" y="112433"/>
                  </a:cubicBezTo>
                  <a:cubicBezTo>
                    <a:pt x="963829" y="114832"/>
                    <a:pt x="958345" y="116032"/>
                    <a:pt x="951851" y="116032"/>
                  </a:cubicBezTo>
                  <a:lnTo>
                    <a:pt x="916998" y="116032"/>
                  </a:lnTo>
                  <a:close/>
                  <a:moveTo>
                    <a:pt x="831273" y="32905"/>
                  </a:moveTo>
                  <a:lnTo>
                    <a:pt x="844045" y="32905"/>
                  </a:lnTo>
                  <a:lnTo>
                    <a:pt x="844045" y="68624"/>
                  </a:lnTo>
                  <a:lnTo>
                    <a:pt x="883877" y="68624"/>
                  </a:lnTo>
                  <a:lnTo>
                    <a:pt x="883877" y="32905"/>
                  </a:lnTo>
                  <a:lnTo>
                    <a:pt x="896649" y="32905"/>
                  </a:lnTo>
                  <a:lnTo>
                    <a:pt x="896649" y="116032"/>
                  </a:lnTo>
                  <a:lnTo>
                    <a:pt x="883877" y="116032"/>
                  </a:lnTo>
                  <a:lnTo>
                    <a:pt x="883877" y="80530"/>
                  </a:lnTo>
                  <a:lnTo>
                    <a:pt x="844045" y="80530"/>
                  </a:lnTo>
                  <a:lnTo>
                    <a:pt x="844045" y="116032"/>
                  </a:lnTo>
                  <a:lnTo>
                    <a:pt x="831273" y="116032"/>
                  </a:lnTo>
                  <a:close/>
                  <a:moveTo>
                    <a:pt x="745548" y="32905"/>
                  </a:moveTo>
                  <a:lnTo>
                    <a:pt x="758320" y="32905"/>
                  </a:lnTo>
                  <a:lnTo>
                    <a:pt x="758320" y="62995"/>
                  </a:lnTo>
                  <a:lnTo>
                    <a:pt x="780401" y="62995"/>
                  </a:lnTo>
                  <a:cubicBezTo>
                    <a:pt x="790142" y="62995"/>
                    <a:pt x="797593" y="65467"/>
                    <a:pt x="802752" y="70410"/>
                  </a:cubicBezTo>
                  <a:cubicBezTo>
                    <a:pt x="807911" y="75352"/>
                    <a:pt x="810491" y="81612"/>
                    <a:pt x="810491" y="89189"/>
                  </a:cubicBezTo>
                  <a:cubicBezTo>
                    <a:pt x="810491" y="94168"/>
                    <a:pt x="809337" y="98687"/>
                    <a:pt x="807027" y="102746"/>
                  </a:cubicBezTo>
                  <a:cubicBezTo>
                    <a:pt x="804718" y="106805"/>
                    <a:pt x="801327" y="110034"/>
                    <a:pt x="796853" y="112433"/>
                  </a:cubicBezTo>
                  <a:cubicBezTo>
                    <a:pt x="792379" y="114832"/>
                    <a:pt x="786895" y="116032"/>
                    <a:pt x="780401" y="116032"/>
                  </a:cubicBezTo>
                  <a:lnTo>
                    <a:pt x="745548" y="116032"/>
                  </a:lnTo>
                  <a:close/>
                  <a:moveTo>
                    <a:pt x="670863" y="32905"/>
                  </a:moveTo>
                  <a:lnTo>
                    <a:pt x="726281" y="32905"/>
                  </a:lnTo>
                  <a:lnTo>
                    <a:pt x="726281" y="116032"/>
                  </a:lnTo>
                  <a:lnTo>
                    <a:pt x="713509" y="116032"/>
                  </a:lnTo>
                  <a:lnTo>
                    <a:pt x="713509" y="44811"/>
                  </a:lnTo>
                  <a:lnTo>
                    <a:pt x="682986" y="44811"/>
                  </a:lnTo>
                  <a:lnTo>
                    <a:pt x="681687" y="74468"/>
                  </a:lnTo>
                  <a:cubicBezTo>
                    <a:pt x="681399" y="81288"/>
                    <a:pt x="680794" y="87286"/>
                    <a:pt x="679874" y="92463"/>
                  </a:cubicBezTo>
                  <a:cubicBezTo>
                    <a:pt x="678954" y="97641"/>
                    <a:pt x="677565" y="101979"/>
                    <a:pt x="675707" y="105479"/>
                  </a:cubicBezTo>
                  <a:cubicBezTo>
                    <a:pt x="673849" y="108979"/>
                    <a:pt x="671387" y="111612"/>
                    <a:pt x="668320" y="113380"/>
                  </a:cubicBezTo>
                  <a:cubicBezTo>
                    <a:pt x="665253" y="115148"/>
                    <a:pt x="661410" y="116032"/>
                    <a:pt x="656792" y="116032"/>
                  </a:cubicBezTo>
                  <a:lnTo>
                    <a:pt x="652463" y="116032"/>
                  </a:lnTo>
                  <a:lnTo>
                    <a:pt x="652463" y="104126"/>
                  </a:lnTo>
                  <a:lnTo>
                    <a:pt x="655493" y="104126"/>
                  </a:lnTo>
                  <a:cubicBezTo>
                    <a:pt x="657983" y="104126"/>
                    <a:pt x="660057" y="103630"/>
                    <a:pt x="661717" y="102638"/>
                  </a:cubicBezTo>
                  <a:cubicBezTo>
                    <a:pt x="663377" y="101645"/>
                    <a:pt x="664721" y="99896"/>
                    <a:pt x="665749" y="97388"/>
                  </a:cubicBezTo>
                  <a:cubicBezTo>
                    <a:pt x="666777" y="94880"/>
                    <a:pt x="667571" y="91381"/>
                    <a:pt x="668130" y="86889"/>
                  </a:cubicBezTo>
                  <a:cubicBezTo>
                    <a:pt x="668690" y="82397"/>
                    <a:pt x="669095" y="76669"/>
                    <a:pt x="669348" y="69706"/>
                  </a:cubicBezTo>
                  <a:close/>
                  <a:moveTo>
                    <a:pt x="488373" y="32905"/>
                  </a:moveTo>
                  <a:lnTo>
                    <a:pt x="501145" y="32905"/>
                  </a:lnTo>
                  <a:lnTo>
                    <a:pt x="501145" y="68624"/>
                  </a:lnTo>
                  <a:lnTo>
                    <a:pt x="540977" y="68624"/>
                  </a:lnTo>
                  <a:lnTo>
                    <a:pt x="540977" y="32905"/>
                  </a:lnTo>
                  <a:lnTo>
                    <a:pt x="553749" y="32905"/>
                  </a:lnTo>
                  <a:lnTo>
                    <a:pt x="553749" y="116032"/>
                  </a:lnTo>
                  <a:lnTo>
                    <a:pt x="540977" y="116032"/>
                  </a:lnTo>
                  <a:lnTo>
                    <a:pt x="540977" y="80530"/>
                  </a:lnTo>
                  <a:lnTo>
                    <a:pt x="501145" y="80530"/>
                  </a:lnTo>
                  <a:lnTo>
                    <a:pt x="501145" y="116032"/>
                  </a:lnTo>
                  <a:lnTo>
                    <a:pt x="488373" y="116032"/>
                  </a:lnTo>
                  <a:close/>
                  <a:moveTo>
                    <a:pt x="297873" y="32905"/>
                  </a:moveTo>
                  <a:lnTo>
                    <a:pt x="310645" y="32905"/>
                  </a:lnTo>
                  <a:lnTo>
                    <a:pt x="310645" y="97199"/>
                  </a:lnTo>
                  <a:lnTo>
                    <a:pt x="350693" y="32905"/>
                  </a:lnTo>
                  <a:lnTo>
                    <a:pt x="365414" y="32905"/>
                  </a:lnTo>
                  <a:lnTo>
                    <a:pt x="365414" y="116032"/>
                  </a:lnTo>
                  <a:lnTo>
                    <a:pt x="352642" y="116032"/>
                  </a:lnTo>
                  <a:lnTo>
                    <a:pt x="352642" y="51738"/>
                  </a:lnTo>
                  <a:lnTo>
                    <a:pt x="312810" y="116032"/>
                  </a:lnTo>
                  <a:lnTo>
                    <a:pt x="297873" y="116032"/>
                  </a:lnTo>
                  <a:close/>
                  <a:moveTo>
                    <a:pt x="202623" y="32905"/>
                  </a:moveTo>
                  <a:lnTo>
                    <a:pt x="215395" y="32905"/>
                  </a:lnTo>
                  <a:lnTo>
                    <a:pt x="215395" y="104126"/>
                  </a:lnTo>
                  <a:lnTo>
                    <a:pt x="255227" y="104126"/>
                  </a:lnTo>
                  <a:lnTo>
                    <a:pt x="255227" y="32905"/>
                  </a:lnTo>
                  <a:lnTo>
                    <a:pt x="267999" y="32905"/>
                  </a:lnTo>
                  <a:lnTo>
                    <a:pt x="267999" y="104126"/>
                  </a:lnTo>
                  <a:lnTo>
                    <a:pt x="280771" y="104126"/>
                  </a:lnTo>
                  <a:lnTo>
                    <a:pt x="280771" y="142875"/>
                  </a:lnTo>
                  <a:lnTo>
                    <a:pt x="267999" y="142875"/>
                  </a:lnTo>
                  <a:lnTo>
                    <a:pt x="267999" y="116032"/>
                  </a:lnTo>
                  <a:lnTo>
                    <a:pt x="202623" y="116032"/>
                  </a:lnTo>
                  <a:close/>
                  <a:moveTo>
                    <a:pt x="3364707" y="31822"/>
                  </a:moveTo>
                  <a:cubicBezTo>
                    <a:pt x="3371706" y="31822"/>
                    <a:pt x="3377876" y="33572"/>
                    <a:pt x="3383215" y="37072"/>
                  </a:cubicBezTo>
                  <a:cubicBezTo>
                    <a:pt x="3388555" y="40572"/>
                    <a:pt x="3392722" y="45533"/>
                    <a:pt x="3395717" y="51955"/>
                  </a:cubicBezTo>
                  <a:cubicBezTo>
                    <a:pt x="3398712" y="58377"/>
                    <a:pt x="3400209" y="65954"/>
                    <a:pt x="3400209" y="74685"/>
                  </a:cubicBezTo>
                  <a:cubicBezTo>
                    <a:pt x="3400209" y="83488"/>
                    <a:pt x="3398712" y="91110"/>
                    <a:pt x="3395717" y="97550"/>
                  </a:cubicBezTo>
                  <a:cubicBezTo>
                    <a:pt x="3392722" y="103991"/>
                    <a:pt x="3388573" y="108970"/>
                    <a:pt x="3383269" y="112487"/>
                  </a:cubicBezTo>
                  <a:cubicBezTo>
                    <a:pt x="3377966" y="116005"/>
                    <a:pt x="3371850" y="117764"/>
                    <a:pt x="3364923" y="117764"/>
                  </a:cubicBezTo>
                  <a:cubicBezTo>
                    <a:pt x="3359583" y="117764"/>
                    <a:pt x="3355308" y="116871"/>
                    <a:pt x="3352097" y="115085"/>
                  </a:cubicBezTo>
                  <a:cubicBezTo>
                    <a:pt x="3348886" y="113299"/>
                    <a:pt x="3346414" y="111261"/>
                    <a:pt x="3344682" y="108970"/>
                  </a:cubicBezTo>
                  <a:cubicBezTo>
                    <a:pt x="3342950" y="106679"/>
                    <a:pt x="3341616" y="104775"/>
                    <a:pt x="3340678" y="103260"/>
                  </a:cubicBezTo>
                  <a:lnTo>
                    <a:pt x="3339595" y="103260"/>
                  </a:lnTo>
                  <a:lnTo>
                    <a:pt x="3339595" y="147205"/>
                  </a:lnTo>
                  <a:lnTo>
                    <a:pt x="3326823" y="147205"/>
                  </a:lnTo>
                  <a:lnTo>
                    <a:pt x="3326823" y="32905"/>
                  </a:lnTo>
                  <a:lnTo>
                    <a:pt x="3339162" y="32905"/>
                  </a:lnTo>
                  <a:lnTo>
                    <a:pt x="3339162" y="46110"/>
                  </a:lnTo>
                  <a:lnTo>
                    <a:pt x="3340678" y="46110"/>
                  </a:lnTo>
                  <a:cubicBezTo>
                    <a:pt x="3341616" y="44667"/>
                    <a:pt x="3342923" y="42818"/>
                    <a:pt x="3344601" y="40563"/>
                  </a:cubicBezTo>
                  <a:cubicBezTo>
                    <a:pt x="3346279" y="38308"/>
                    <a:pt x="3348696" y="36287"/>
                    <a:pt x="3351853" y="34501"/>
                  </a:cubicBezTo>
                  <a:cubicBezTo>
                    <a:pt x="3355010" y="32715"/>
                    <a:pt x="3359294" y="31822"/>
                    <a:pt x="3364707" y="31822"/>
                  </a:cubicBezTo>
                  <a:close/>
                  <a:moveTo>
                    <a:pt x="1726407" y="31822"/>
                  </a:moveTo>
                  <a:cubicBezTo>
                    <a:pt x="1733406" y="31822"/>
                    <a:pt x="1739576" y="33572"/>
                    <a:pt x="1744915" y="37072"/>
                  </a:cubicBezTo>
                  <a:cubicBezTo>
                    <a:pt x="1750255" y="40572"/>
                    <a:pt x="1754422" y="45533"/>
                    <a:pt x="1757417" y="51955"/>
                  </a:cubicBezTo>
                  <a:cubicBezTo>
                    <a:pt x="1760412" y="58377"/>
                    <a:pt x="1761909" y="65954"/>
                    <a:pt x="1761909" y="74685"/>
                  </a:cubicBezTo>
                  <a:cubicBezTo>
                    <a:pt x="1761909" y="83488"/>
                    <a:pt x="1760412" y="91110"/>
                    <a:pt x="1757417" y="97550"/>
                  </a:cubicBezTo>
                  <a:cubicBezTo>
                    <a:pt x="1754422" y="103991"/>
                    <a:pt x="1750273" y="108970"/>
                    <a:pt x="1744969" y="112487"/>
                  </a:cubicBezTo>
                  <a:cubicBezTo>
                    <a:pt x="1739666" y="116005"/>
                    <a:pt x="1733550" y="117764"/>
                    <a:pt x="1726623" y="117764"/>
                  </a:cubicBezTo>
                  <a:cubicBezTo>
                    <a:pt x="1721283" y="117764"/>
                    <a:pt x="1717008" y="116871"/>
                    <a:pt x="1713797" y="115085"/>
                  </a:cubicBezTo>
                  <a:cubicBezTo>
                    <a:pt x="1710586" y="113299"/>
                    <a:pt x="1708114" y="111261"/>
                    <a:pt x="1706382" y="108970"/>
                  </a:cubicBezTo>
                  <a:cubicBezTo>
                    <a:pt x="1704651" y="106679"/>
                    <a:pt x="1703316" y="104775"/>
                    <a:pt x="1702378" y="103260"/>
                  </a:cubicBezTo>
                  <a:lnTo>
                    <a:pt x="1701295" y="103260"/>
                  </a:lnTo>
                  <a:lnTo>
                    <a:pt x="1701295" y="147205"/>
                  </a:lnTo>
                  <a:lnTo>
                    <a:pt x="1688523" y="147205"/>
                  </a:lnTo>
                  <a:lnTo>
                    <a:pt x="1688523" y="32905"/>
                  </a:lnTo>
                  <a:lnTo>
                    <a:pt x="1700862" y="32905"/>
                  </a:lnTo>
                  <a:lnTo>
                    <a:pt x="1700862" y="46110"/>
                  </a:lnTo>
                  <a:lnTo>
                    <a:pt x="1702378" y="46110"/>
                  </a:lnTo>
                  <a:cubicBezTo>
                    <a:pt x="1703316" y="44667"/>
                    <a:pt x="1704624" y="42818"/>
                    <a:pt x="1706301" y="40563"/>
                  </a:cubicBezTo>
                  <a:cubicBezTo>
                    <a:pt x="1707979" y="38308"/>
                    <a:pt x="1710396" y="36287"/>
                    <a:pt x="1713553" y="34501"/>
                  </a:cubicBezTo>
                  <a:cubicBezTo>
                    <a:pt x="1716710" y="32715"/>
                    <a:pt x="1720995" y="31822"/>
                    <a:pt x="1726407" y="31822"/>
                  </a:cubicBezTo>
                  <a:close/>
                  <a:moveTo>
                    <a:pt x="1634620" y="31822"/>
                  </a:moveTo>
                  <a:cubicBezTo>
                    <a:pt x="1637290" y="31822"/>
                    <a:pt x="1640366" y="32138"/>
                    <a:pt x="1643847" y="32770"/>
                  </a:cubicBezTo>
                  <a:cubicBezTo>
                    <a:pt x="1647329" y="33401"/>
                    <a:pt x="1650703" y="34691"/>
                    <a:pt x="1653968" y="36639"/>
                  </a:cubicBezTo>
                  <a:cubicBezTo>
                    <a:pt x="1657233" y="38587"/>
                    <a:pt x="1659948" y="41528"/>
                    <a:pt x="1662113" y="45461"/>
                  </a:cubicBezTo>
                  <a:cubicBezTo>
                    <a:pt x="1664278" y="49393"/>
                    <a:pt x="1665360" y="54661"/>
                    <a:pt x="1665360" y="61263"/>
                  </a:cubicBezTo>
                  <a:lnTo>
                    <a:pt x="1665360" y="116032"/>
                  </a:lnTo>
                  <a:lnTo>
                    <a:pt x="1652588" y="116032"/>
                  </a:lnTo>
                  <a:lnTo>
                    <a:pt x="1652588" y="104775"/>
                  </a:lnTo>
                  <a:lnTo>
                    <a:pt x="1651938" y="104775"/>
                  </a:lnTo>
                  <a:cubicBezTo>
                    <a:pt x="1651073" y="106579"/>
                    <a:pt x="1649629" y="108510"/>
                    <a:pt x="1647609" y="110566"/>
                  </a:cubicBezTo>
                  <a:cubicBezTo>
                    <a:pt x="1645588" y="112623"/>
                    <a:pt x="1642900" y="114372"/>
                    <a:pt x="1639545" y="115816"/>
                  </a:cubicBezTo>
                  <a:cubicBezTo>
                    <a:pt x="1636190" y="117259"/>
                    <a:pt x="1632095" y="117980"/>
                    <a:pt x="1627260" y="117980"/>
                  </a:cubicBezTo>
                  <a:cubicBezTo>
                    <a:pt x="1621992" y="117980"/>
                    <a:pt x="1617212" y="116979"/>
                    <a:pt x="1612918" y="114977"/>
                  </a:cubicBezTo>
                  <a:cubicBezTo>
                    <a:pt x="1608625" y="112974"/>
                    <a:pt x="1605215" y="110070"/>
                    <a:pt x="1602690" y="106264"/>
                  </a:cubicBezTo>
                  <a:cubicBezTo>
                    <a:pt x="1600164" y="102457"/>
                    <a:pt x="1598902" y="97848"/>
                    <a:pt x="1598902" y="92436"/>
                  </a:cubicBezTo>
                  <a:cubicBezTo>
                    <a:pt x="1598902" y="87674"/>
                    <a:pt x="1599840" y="83804"/>
                    <a:pt x="1601716" y="80828"/>
                  </a:cubicBezTo>
                  <a:cubicBezTo>
                    <a:pt x="1603592" y="77851"/>
                    <a:pt x="1606099" y="75515"/>
                    <a:pt x="1609238" y="73819"/>
                  </a:cubicBezTo>
                  <a:cubicBezTo>
                    <a:pt x="1612377" y="72123"/>
                    <a:pt x="1615850" y="70852"/>
                    <a:pt x="1619656" y="70004"/>
                  </a:cubicBezTo>
                  <a:cubicBezTo>
                    <a:pt x="1623463" y="69156"/>
                    <a:pt x="1627296" y="68479"/>
                    <a:pt x="1631157" y="67974"/>
                  </a:cubicBezTo>
                  <a:cubicBezTo>
                    <a:pt x="1636208" y="67325"/>
                    <a:pt x="1640312" y="66829"/>
                    <a:pt x="1643469" y="66486"/>
                  </a:cubicBezTo>
                  <a:cubicBezTo>
                    <a:pt x="1646626" y="66143"/>
                    <a:pt x="1648935" y="65557"/>
                    <a:pt x="1650396" y="64727"/>
                  </a:cubicBezTo>
                  <a:cubicBezTo>
                    <a:pt x="1651857" y="63897"/>
                    <a:pt x="1652588" y="62454"/>
                    <a:pt x="1652588" y="60397"/>
                  </a:cubicBezTo>
                  <a:lnTo>
                    <a:pt x="1652588" y="59965"/>
                  </a:lnTo>
                  <a:cubicBezTo>
                    <a:pt x="1652588" y="54625"/>
                    <a:pt x="1651136" y="50476"/>
                    <a:pt x="1648231" y="47517"/>
                  </a:cubicBezTo>
                  <a:cubicBezTo>
                    <a:pt x="1645327" y="44559"/>
                    <a:pt x="1640934" y="43079"/>
                    <a:pt x="1635053" y="43079"/>
                  </a:cubicBezTo>
                  <a:cubicBezTo>
                    <a:pt x="1628956" y="43079"/>
                    <a:pt x="1624175" y="44414"/>
                    <a:pt x="1620712" y="47084"/>
                  </a:cubicBezTo>
                  <a:cubicBezTo>
                    <a:pt x="1617248" y="49754"/>
                    <a:pt x="1614813" y="52604"/>
                    <a:pt x="1613406" y="55635"/>
                  </a:cubicBezTo>
                  <a:lnTo>
                    <a:pt x="1601283" y="51305"/>
                  </a:lnTo>
                  <a:cubicBezTo>
                    <a:pt x="1603447" y="46254"/>
                    <a:pt x="1606343" y="42313"/>
                    <a:pt x="1609969" y="39480"/>
                  </a:cubicBezTo>
                  <a:cubicBezTo>
                    <a:pt x="1613595" y="36648"/>
                    <a:pt x="1617564" y="34664"/>
                    <a:pt x="1621875" y="33527"/>
                  </a:cubicBezTo>
                  <a:cubicBezTo>
                    <a:pt x="1626186" y="32391"/>
                    <a:pt x="1630435" y="31822"/>
                    <a:pt x="1634620" y="31822"/>
                  </a:cubicBezTo>
                  <a:close/>
                  <a:moveTo>
                    <a:pt x="1367920" y="31822"/>
                  </a:moveTo>
                  <a:cubicBezTo>
                    <a:pt x="1370590" y="31822"/>
                    <a:pt x="1373666" y="32138"/>
                    <a:pt x="1377147" y="32770"/>
                  </a:cubicBezTo>
                  <a:cubicBezTo>
                    <a:pt x="1380629" y="33401"/>
                    <a:pt x="1384003" y="34691"/>
                    <a:pt x="1387268" y="36639"/>
                  </a:cubicBezTo>
                  <a:cubicBezTo>
                    <a:pt x="1390533" y="38587"/>
                    <a:pt x="1393248" y="41528"/>
                    <a:pt x="1395413" y="45461"/>
                  </a:cubicBezTo>
                  <a:cubicBezTo>
                    <a:pt x="1397578" y="49393"/>
                    <a:pt x="1398660" y="54661"/>
                    <a:pt x="1398660" y="61263"/>
                  </a:cubicBezTo>
                  <a:lnTo>
                    <a:pt x="1398660" y="116032"/>
                  </a:lnTo>
                  <a:lnTo>
                    <a:pt x="1385888" y="116032"/>
                  </a:lnTo>
                  <a:lnTo>
                    <a:pt x="1385888" y="104775"/>
                  </a:lnTo>
                  <a:lnTo>
                    <a:pt x="1385238" y="104775"/>
                  </a:lnTo>
                  <a:cubicBezTo>
                    <a:pt x="1384372" y="106579"/>
                    <a:pt x="1382929" y="108510"/>
                    <a:pt x="1380909" y="110566"/>
                  </a:cubicBezTo>
                  <a:cubicBezTo>
                    <a:pt x="1378888" y="112623"/>
                    <a:pt x="1376200" y="114372"/>
                    <a:pt x="1372845" y="115816"/>
                  </a:cubicBezTo>
                  <a:cubicBezTo>
                    <a:pt x="1369490" y="117259"/>
                    <a:pt x="1365395" y="117980"/>
                    <a:pt x="1360560" y="117980"/>
                  </a:cubicBezTo>
                  <a:cubicBezTo>
                    <a:pt x="1355292" y="117980"/>
                    <a:pt x="1350512" y="116979"/>
                    <a:pt x="1346218" y="114977"/>
                  </a:cubicBezTo>
                  <a:cubicBezTo>
                    <a:pt x="1341925" y="112974"/>
                    <a:pt x="1338515" y="110070"/>
                    <a:pt x="1335990" y="106264"/>
                  </a:cubicBezTo>
                  <a:cubicBezTo>
                    <a:pt x="1333464" y="102457"/>
                    <a:pt x="1332201" y="97848"/>
                    <a:pt x="1332201" y="92436"/>
                  </a:cubicBezTo>
                  <a:cubicBezTo>
                    <a:pt x="1332201" y="87674"/>
                    <a:pt x="1333140" y="83804"/>
                    <a:pt x="1335016" y="80828"/>
                  </a:cubicBezTo>
                  <a:cubicBezTo>
                    <a:pt x="1336892" y="77851"/>
                    <a:pt x="1339399" y="75515"/>
                    <a:pt x="1342538" y="73819"/>
                  </a:cubicBezTo>
                  <a:cubicBezTo>
                    <a:pt x="1345677" y="72123"/>
                    <a:pt x="1349150" y="70852"/>
                    <a:pt x="1352956" y="70004"/>
                  </a:cubicBezTo>
                  <a:cubicBezTo>
                    <a:pt x="1356763" y="69156"/>
                    <a:pt x="1360596" y="68479"/>
                    <a:pt x="1364457" y="67974"/>
                  </a:cubicBezTo>
                  <a:cubicBezTo>
                    <a:pt x="1369508" y="67325"/>
                    <a:pt x="1373612" y="66829"/>
                    <a:pt x="1376769" y="66486"/>
                  </a:cubicBezTo>
                  <a:cubicBezTo>
                    <a:pt x="1379926" y="66143"/>
                    <a:pt x="1382235" y="65557"/>
                    <a:pt x="1383696" y="64727"/>
                  </a:cubicBezTo>
                  <a:cubicBezTo>
                    <a:pt x="1385157" y="63897"/>
                    <a:pt x="1385888" y="62454"/>
                    <a:pt x="1385888" y="60397"/>
                  </a:cubicBezTo>
                  <a:lnTo>
                    <a:pt x="1385888" y="59965"/>
                  </a:lnTo>
                  <a:cubicBezTo>
                    <a:pt x="1385888" y="54625"/>
                    <a:pt x="1384436" y="50476"/>
                    <a:pt x="1381531" y="47517"/>
                  </a:cubicBezTo>
                  <a:cubicBezTo>
                    <a:pt x="1378627" y="44559"/>
                    <a:pt x="1374234" y="43079"/>
                    <a:pt x="1368353" y="43079"/>
                  </a:cubicBezTo>
                  <a:cubicBezTo>
                    <a:pt x="1362256" y="43079"/>
                    <a:pt x="1357475" y="44414"/>
                    <a:pt x="1354012" y="47084"/>
                  </a:cubicBezTo>
                  <a:cubicBezTo>
                    <a:pt x="1350548" y="49754"/>
                    <a:pt x="1348112" y="52604"/>
                    <a:pt x="1346705" y="55635"/>
                  </a:cubicBezTo>
                  <a:lnTo>
                    <a:pt x="1334583" y="51305"/>
                  </a:lnTo>
                  <a:cubicBezTo>
                    <a:pt x="1336747" y="46254"/>
                    <a:pt x="1339643" y="42313"/>
                    <a:pt x="1343269" y="39480"/>
                  </a:cubicBezTo>
                  <a:cubicBezTo>
                    <a:pt x="1346895" y="36648"/>
                    <a:pt x="1350864" y="34664"/>
                    <a:pt x="1355175" y="33527"/>
                  </a:cubicBezTo>
                  <a:cubicBezTo>
                    <a:pt x="1359486" y="32391"/>
                    <a:pt x="1363735" y="31822"/>
                    <a:pt x="1367920" y="31822"/>
                  </a:cubicBezTo>
                  <a:close/>
                  <a:moveTo>
                    <a:pt x="1198202" y="31822"/>
                  </a:moveTo>
                  <a:cubicBezTo>
                    <a:pt x="1204047" y="31822"/>
                    <a:pt x="1209315" y="32905"/>
                    <a:pt x="1214005" y="35070"/>
                  </a:cubicBezTo>
                  <a:cubicBezTo>
                    <a:pt x="1218695" y="37234"/>
                    <a:pt x="1222538" y="40265"/>
                    <a:pt x="1225532" y="44162"/>
                  </a:cubicBezTo>
                  <a:cubicBezTo>
                    <a:pt x="1228527" y="48058"/>
                    <a:pt x="1230385" y="52604"/>
                    <a:pt x="1231107" y="57800"/>
                  </a:cubicBezTo>
                  <a:lnTo>
                    <a:pt x="1218334" y="57800"/>
                  </a:lnTo>
                  <a:cubicBezTo>
                    <a:pt x="1217360" y="54011"/>
                    <a:pt x="1215204" y="50647"/>
                    <a:pt x="1211867" y="47706"/>
                  </a:cubicBezTo>
                  <a:cubicBezTo>
                    <a:pt x="1208530" y="44766"/>
                    <a:pt x="1204047" y="43296"/>
                    <a:pt x="1198419" y="43296"/>
                  </a:cubicBezTo>
                  <a:cubicBezTo>
                    <a:pt x="1193439" y="43296"/>
                    <a:pt x="1189083" y="44586"/>
                    <a:pt x="1185349" y="47165"/>
                  </a:cubicBezTo>
                  <a:cubicBezTo>
                    <a:pt x="1181614" y="49745"/>
                    <a:pt x="1178710" y="53371"/>
                    <a:pt x="1176635" y="58043"/>
                  </a:cubicBezTo>
                  <a:cubicBezTo>
                    <a:pt x="1174561" y="62716"/>
                    <a:pt x="1173524" y="68191"/>
                    <a:pt x="1173524" y="74468"/>
                  </a:cubicBezTo>
                  <a:cubicBezTo>
                    <a:pt x="1173524" y="80891"/>
                    <a:pt x="1174543" y="86483"/>
                    <a:pt x="1176581" y="91245"/>
                  </a:cubicBezTo>
                  <a:cubicBezTo>
                    <a:pt x="1178620" y="96008"/>
                    <a:pt x="1181506" y="99706"/>
                    <a:pt x="1185240" y="102340"/>
                  </a:cubicBezTo>
                  <a:cubicBezTo>
                    <a:pt x="1188975" y="104974"/>
                    <a:pt x="1193367" y="106291"/>
                    <a:pt x="1198419" y="106291"/>
                  </a:cubicBezTo>
                  <a:cubicBezTo>
                    <a:pt x="1201738" y="106291"/>
                    <a:pt x="1204750" y="105713"/>
                    <a:pt x="1207456" y="104559"/>
                  </a:cubicBezTo>
                  <a:cubicBezTo>
                    <a:pt x="1210162" y="103404"/>
                    <a:pt x="1212453" y="101745"/>
                    <a:pt x="1214329" y="99580"/>
                  </a:cubicBezTo>
                  <a:cubicBezTo>
                    <a:pt x="1216206" y="97415"/>
                    <a:pt x="1217541" y="94817"/>
                    <a:pt x="1218334" y="91787"/>
                  </a:cubicBezTo>
                  <a:lnTo>
                    <a:pt x="1231107" y="91787"/>
                  </a:lnTo>
                  <a:cubicBezTo>
                    <a:pt x="1230385" y="96693"/>
                    <a:pt x="1228608" y="101104"/>
                    <a:pt x="1225776" y="105019"/>
                  </a:cubicBezTo>
                  <a:cubicBezTo>
                    <a:pt x="1222944" y="108933"/>
                    <a:pt x="1219209" y="112036"/>
                    <a:pt x="1214573" y="114327"/>
                  </a:cubicBezTo>
                  <a:cubicBezTo>
                    <a:pt x="1209937" y="116618"/>
                    <a:pt x="1204552" y="117764"/>
                    <a:pt x="1198419" y="117764"/>
                  </a:cubicBezTo>
                  <a:cubicBezTo>
                    <a:pt x="1190625" y="117764"/>
                    <a:pt x="1183914" y="115924"/>
                    <a:pt x="1178286" y="112244"/>
                  </a:cubicBezTo>
                  <a:cubicBezTo>
                    <a:pt x="1172658" y="108564"/>
                    <a:pt x="1168328" y="103495"/>
                    <a:pt x="1165297" y="97036"/>
                  </a:cubicBezTo>
                  <a:cubicBezTo>
                    <a:pt x="1162267" y="90578"/>
                    <a:pt x="1160752" y="83200"/>
                    <a:pt x="1160752" y="74901"/>
                  </a:cubicBezTo>
                  <a:cubicBezTo>
                    <a:pt x="1160752" y="66459"/>
                    <a:pt x="1162312" y="58999"/>
                    <a:pt x="1165433" y="52523"/>
                  </a:cubicBezTo>
                  <a:cubicBezTo>
                    <a:pt x="1168554" y="46047"/>
                    <a:pt x="1172919" y="40978"/>
                    <a:pt x="1178530" y="37316"/>
                  </a:cubicBezTo>
                  <a:cubicBezTo>
                    <a:pt x="1184140" y="33654"/>
                    <a:pt x="1190698" y="31822"/>
                    <a:pt x="1198202" y="31822"/>
                  </a:cubicBezTo>
                  <a:close/>
                  <a:moveTo>
                    <a:pt x="1064852" y="31822"/>
                  </a:moveTo>
                  <a:cubicBezTo>
                    <a:pt x="1069182" y="31822"/>
                    <a:pt x="1073457" y="32544"/>
                    <a:pt x="1077678" y="33987"/>
                  </a:cubicBezTo>
                  <a:cubicBezTo>
                    <a:pt x="1081900" y="35430"/>
                    <a:pt x="1085742" y="37767"/>
                    <a:pt x="1089206" y="40996"/>
                  </a:cubicBezTo>
                  <a:cubicBezTo>
                    <a:pt x="1092669" y="44225"/>
                    <a:pt x="1095429" y="48491"/>
                    <a:pt x="1097486" y="53795"/>
                  </a:cubicBezTo>
                  <a:cubicBezTo>
                    <a:pt x="1099542" y="59099"/>
                    <a:pt x="1100571" y="65629"/>
                    <a:pt x="1100571" y="73386"/>
                  </a:cubicBezTo>
                  <a:lnTo>
                    <a:pt x="1100571" y="78798"/>
                  </a:lnTo>
                  <a:lnTo>
                    <a:pt x="1040529" y="78798"/>
                  </a:lnTo>
                  <a:lnTo>
                    <a:pt x="1043448" y="93004"/>
                  </a:lnTo>
                  <a:cubicBezTo>
                    <a:pt x="1045631" y="97352"/>
                    <a:pt x="1048670" y="100653"/>
                    <a:pt x="1052567" y="102908"/>
                  </a:cubicBezTo>
                  <a:cubicBezTo>
                    <a:pt x="1056463" y="105163"/>
                    <a:pt x="1060991" y="106291"/>
                    <a:pt x="1066151" y="106291"/>
                  </a:cubicBezTo>
                  <a:cubicBezTo>
                    <a:pt x="1069506" y="106291"/>
                    <a:pt x="1072546" y="105813"/>
                    <a:pt x="1075270" y="104856"/>
                  </a:cubicBezTo>
                  <a:cubicBezTo>
                    <a:pt x="1077994" y="103900"/>
                    <a:pt x="1080348" y="102457"/>
                    <a:pt x="1082333" y="100527"/>
                  </a:cubicBezTo>
                  <a:cubicBezTo>
                    <a:pt x="1084317" y="98597"/>
                    <a:pt x="1085850" y="96188"/>
                    <a:pt x="1086933" y="93302"/>
                  </a:cubicBezTo>
                  <a:lnTo>
                    <a:pt x="1099272" y="96766"/>
                  </a:lnTo>
                  <a:cubicBezTo>
                    <a:pt x="1097973" y="100951"/>
                    <a:pt x="1095790" y="104622"/>
                    <a:pt x="1092723" y="107779"/>
                  </a:cubicBezTo>
                  <a:cubicBezTo>
                    <a:pt x="1089657" y="110936"/>
                    <a:pt x="1085868" y="113389"/>
                    <a:pt x="1081358" y="115139"/>
                  </a:cubicBezTo>
                  <a:cubicBezTo>
                    <a:pt x="1076848" y="116889"/>
                    <a:pt x="1071779" y="117764"/>
                    <a:pt x="1066151" y="117764"/>
                  </a:cubicBezTo>
                  <a:cubicBezTo>
                    <a:pt x="1058141" y="117764"/>
                    <a:pt x="1051241" y="115987"/>
                    <a:pt x="1045450" y="112433"/>
                  </a:cubicBezTo>
                  <a:cubicBezTo>
                    <a:pt x="1039659" y="108879"/>
                    <a:pt x="1035204" y="103900"/>
                    <a:pt x="1032083" y="97496"/>
                  </a:cubicBezTo>
                  <a:cubicBezTo>
                    <a:pt x="1028962" y="91092"/>
                    <a:pt x="1027401" y="83633"/>
                    <a:pt x="1027401" y="75118"/>
                  </a:cubicBezTo>
                  <a:cubicBezTo>
                    <a:pt x="1027401" y="66603"/>
                    <a:pt x="1028962" y="59090"/>
                    <a:pt x="1032083" y="52577"/>
                  </a:cubicBezTo>
                  <a:cubicBezTo>
                    <a:pt x="1035204" y="46065"/>
                    <a:pt x="1039569" y="40978"/>
                    <a:pt x="1045180" y="37316"/>
                  </a:cubicBezTo>
                  <a:cubicBezTo>
                    <a:pt x="1050790" y="33654"/>
                    <a:pt x="1057348" y="31822"/>
                    <a:pt x="1064852" y="31822"/>
                  </a:cubicBezTo>
                  <a:close/>
                  <a:moveTo>
                    <a:pt x="605920" y="31822"/>
                  </a:moveTo>
                  <a:cubicBezTo>
                    <a:pt x="608590" y="31822"/>
                    <a:pt x="611666" y="32138"/>
                    <a:pt x="615148" y="32770"/>
                  </a:cubicBezTo>
                  <a:cubicBezTo>
                    <a:pt x="618629" y="33401"/>
                    <a:pt x="622003" y="34691"/>
                    <a:pt x="625268" y="36639"/>
                  </a:cubicBezTo>
                  <a:cubicBezTo>
                    <a:pt x="628533" y="38587"/>
                    <a:pt x="631248" y="41528"/>
                    <a:pt x="633413" y="45461"/>
                  </a:cubicBezTo>
                  <a:cubicBezTo>
                    <a:pt x="635578" y="49393"/>
                    <a:pt x="636660" y="54661"/>
                    <a:pt x="636660" y="61263"/>
                  </a:cubicBezTo>
                  <a:lnTo>
                    <a:pt x="636660" y="116032"/>
                  </a:lnTo>
                  <a:lnTo>
                    <a:pt x="623888" y="116032"/>
                  </a:lnTo>
                  <a:lnTo>
                    <a:pt x="623888" y="104775"/>
                  </a:lnTo>
                  <a:lnTo>
                    <a:pt x="623238" y="104775"/>
                  </a:lnTo>
                  <a:cubicBezTo>
                    <a:pt x="622372" y="106579"/>
                    <a:pt x="620929" y="108510"/>
                    <a:pt x="618909" y="110566"/>
                  </a:cubicBezTo>
                  <a:cubicBezTo>
                    <a:pt x="616888" y="112623"/>
                    <a:pt x="614200" y="114372"/>
                    <a:pt x="610845" y="115816"/>
                  </a:cubicBezTo>
                  <a:cubicBezTo>
                    <a:pt x="607490" y="117259"/>
                    <a:pt x="603395" y="117980"/>
                    <a:pt x="598560" y="117980"/>
                  </a:cubicBezTo>
                  <a:cubicBezTo>
                    <a:pt x="593292" y="117980"/>
                    <a:pt x="588512" y="116979"/>
                    <a:pt x="584218" y="114977"/>
                  </a:cubicBezTo>
                  <a:cubicBezTo>
                    <a:pt x="579925" y="112974"/>
                    <a:pt x="576515" y="110070"/>
                    <a:pt x="573990" y="106264"/>
                  </a:cubicBezTo>
                  <a:cubicBezTo>
                    <a:pt x="571464" y="102457"/>
                    <a:pt x="570201" y="97848"/>
                    <a:pt x="570201" y="92436"/>
                  </a:cubicBezTo>
                  <a:cubicBezTo>
                    <a:pt x="570201" y="87674"/>
                    <a:pt x="571139" y="83804"/>
                    <a:pt x="573016" y="80828"/>
                  </a:cubicBezTo>
                  <a:cubicBezTo>
                    <a:pt x="574892" y="77851"/>
                    <a:pt x="577399" y="75515"/>
                    <a:pt x="580538" y="73819"/>
                  </a:cubicBezTo>
                  <a:cubicBezTo>
                    <a:pt x="583677" y="72123"/>
                    <a:pt x="587150" y="70852"/>
                    <a:pt x="590956" y="70004"/>
                  </a:cubicBezTo>
                  <a:cubicBezTo>
                    <a:pt x="594763" y="69156"/>
                    <a:pt x="598596" y="68479"/>
                    <a:pt x="602456" y="67974"/>
                  </a:cubicBezTo>
                  <a:cubicBezTo>
                    <a:pt x="607508" y="67325"/>
                    <a:pt x="611612" y="66829"/>
                    <a:pt x="614769" y="66486"/>
                  </a:cubicBezTo>
                  <a:cubicBezTo>
                    <a:pt x="617926" y="66143"/>
                    <a:pt x="620235" y="65557"/>
                    <a:pt x="621696" y="64727"/>
                  </a:cubicBezTo>
                  <a:cubicBezTo>
                    <a:pt x="623157" y="63897"/>
                    <a:pt x="623888" y="62454"/>
                    <a:pt x="623888" y="60397"/>
                  </a:cubicBezTo>
                  <a:lnTo>
                    <a:pt x="623888" y="59965"/>
                  </a:lnTo>
                  <a:cubicBezTo>
                    <a:pt x="623888" y="54625"/>
                    <a:pt x="622436" y="50476"/>
                    <a:pt x="619531" y="47517"/>
                  </a:cubicBezTo>
                  <a:cubicBezTo>
                    <a:pt x="616627" y="44559"/>
                    <a:pt x="612234" y="43079"/>
                    <a:pt x="606353" y="43079"/>
                  </a:cubicBezTo>
                  <a:cubicBezTo>
                    <a:pt x="600256" y="43079"/>
                    <a:pt x="595475" y="44414"/>
                    <a:pt x="592011" y="47084"/>
                  </a:cubicBezTo>
                  <a:cubicBezTo>
                    <a:pt x="588548" y="49754"/>
                    <a:pt x="586113" y="52604"/>
                    <a:pt x="584705" y="55635"/>
                  </a:cubicBezTo>
                  <a:lnTo>
                    <a:pt x="572583" y="51305"/>
                  </a:lnTo>
                  <a:cubicBezTo>
                    <a:pt x="574747" y="46254"/>
                    <a:pt x="577643" y="42313"/>
                    <a:pt x="581269" y="39480"/>
                  </a:cubicBezTo>
                  <a:cubicBezTo>
                    <a:pt x="584895" y="36648"/>
                    <a:pt x="588864" y="34664"/>
                    <a:pt x="593175" y="33527"/>
                  </a:cubicBezTo>
                  <a:cubicBezTo>
                    <a:pt x="597487" y="32391"/>
                    <a:pt x="601735" y="31822"/>
                    <a:pt x="605920" y="31822"/>
                  </a:cubicBezTo>
                  <a:close/>
                  <a:moveTo>
                    <a:pt x="426893" y="31822"/>
                  </a:moveTo>
                  <a:cubicBezTo>
                    <a:pt x="434398" y="31822"/>
                    <a:pt x="440974" y="33608"/>
                    <a:pt x="446620" y="37180"/>
                  </a:cubicBezTo>
                  <a:cubicBezTo>
                    <a:pt x="452266" y="40752"/>
                    <a:pt x="456668" y="45767"/>
                    <a:pt x="459825" y="52225"/>
                  </a:cubicBezTo>
                  <a:cubicBezTo>
                    <a:pt x="462982" y="58684"/>
                    <a:pt x="464560" y="66242"/>
                    <a:pt x="464560" y="74901"/>
                  </a:cubicBezTo>
                  <a:cubicBezTo>
                    <a:pt x="464560" y="83488"/>
                    <a:pt x="462982" y="90993"/>
                    <a:pt x="459825" y="97415"/>
                  </a:cubicBezTo>
                  <a:cubicBezTo>
                    <a:pt x="456668" y="103837"/>
                    <a:pt x="452266" y="108834"/>
                    <a:pt x="446620" y="112406"/>
                  </a:cubicBezTo>
                  <a:cubicBezTo>
                    <a:pt x="440974" y="115978"/>
                    <a:pt x="434398" y="117764"/>
                    <a:pt x="426893" y="117764"/>
                  </a:cubicBezTo>
                  <a:cubicBezTo>
                    <a:pt x="419389" y="117764"/>
                    <a:pt x="412813" y="115978"/>
                    <a:pt x="407167" y="112406"/>
                  </a:cubicBezTo>
                  <a:cubicBezTo>
                    <a:pt x="401520" y="108834"/>
                    <a:pt x="397119" y="103837"/>
                    <a:pt x="393962" y="97415"/>
                  </a:cubicBezTo>
                  <a:cubicBezTo>
                    <a:pt x="390805" y="90993"/>
                    <a:pt x="389226" y="83488"/>
                    <a:pt x="389226" y="74901"/>
                  </a:cubicBezTo>
                  <a:cubicBezTo>
                    <a:pt x="389226" y="66242"/>
                    <a:pt x="390805" y="58684"/>
                    <a:pt x="393962" y="52225"/>
                  </a:cubicBezTo>
                  <a:cubicBezTo>
                    <a:pt x="397119" y="45767"/>
                    <a:pt x="401520" y="40752"/>
                    <a:pt x="407167" y="37180"/>
                  </a:cubicBezTo>
                  <a:cubicBezTo>
                    <a:pt x="412813" y="33608"/>
                    <a:pt x="419389" y="31822"/>
                    <a:pt x="426893" y="31822"/>
                  </a:cubicBezTo>
                  <a:close/>
                  <a:moveTo>
                    <a:pt x="148720" y="31822"/>
                  </a:moveTo>
                  <a:cubicBezTo>
                    <a:pt x="151390" y="31822"/>
                    <a:pt x="154466" y="32138"/>
                    <a:pt x="157947" y="32770"/>
                  </a:cubicBezTo>
                  <a:cubicBezTo>
                    <a:pt x="161429" y="33401"/>
                    <a:pt x="164803" y="34691"/>
                    <a:pt x="168068" y="36639"/>
                  </a:cubicBezTo>
                  <a:cubicBezTo>
                    <a:pt x="171333" y="38587"/>
                    <a:pt x="174048" y="41528"/>
                    <a:pt x="176213" y="45461"/>
                  </a:cubicBezTo>
                  <a:cubicBezTo>
                    <a:pt x="178377" y="49393"/>
                    <a:pt x="179460" y="54661"/>
                    <a:pt x="179460" y="61263"/>
                  </a:cubicBezTo>
                  <a:lnTo>
                    <a:pt x="179460" y="116032"/>
                  </a:lnTo>
                  <a:lnTo>
                    <a:pt x="166688" y="116032"/>
                  </a:lnTo>
                  <a:lnTo>
                    <a:pt x="166688" y="104775"/>
                  </a:lnTo>
                  <a:lnTo>
                    <a:pt x="166038" y="104775"/>
                  </a:lnTo>
                  <a:cubicBezTo>
                    <a:pt x="165172" y="106579"/>
                    <a:pt x="163729" y="108510"/>
                    <a:pt x="161709" y="110566"/>
                  </a:cubicBezTo>
                  <a:cubicBezTo>
                    <a:pt x="159688" y="112623"/>
                    <a:pt x="157000" y="114372"/>
                    <a:pt x="153645" y="115816"/>
                  </a:cubicBezTo>
                  <a:cubicBezTo>
                    <a:pt x="150290" y="117259"/>
                    <a:pt x="146195" y="117980"/>
                    <a:pt x="141360" y="117980"/>
                  </a:cubicBezTo>
                  <a:cubicBezTo>
                    <a:pt x="136092" y="117980"/>
                    <a:pt x="131312" y="116979"/>
                    <a:pt x="127018" y="114977"/>
                  </a:cubicBezTo>
                  <a:cubicBezTo>
                    <a:pt x="122725" y="112974"/>
                    <a:pt x="119315" y="110070"/>
                    <a:pt x="116790" y="106264"/>
                  </a:cubicBezTo>
                  <a:cubicBezTo>
                    <a:pt x="114264" y="102457"/>
                    <a:pt x="113001" y="97848"/>
                    <a:pt x="113001" y="92436"/>
                  </a:cubicBezTo>
                  <a:cubicBezTo>
                    <a:pt x="113001" y="87674"/>
                    <a:pt x="113939" y="83804"/>
                    <a:pt x="115816" y="80828"/>
                  </a:cubicBezTo>
                  <a:cubicBezTo>
                    <a:pt x="117692" y="77851"/>
                    <a:pt x="120199" y="75515"/>
                    <a:pt x="123338" y="73819"/>
                  </a:cubicBezTo>
                  <a:cubicBezTo>
                    <a:pt x="126477" y="72123"/>
                    <a:pt x="129950" y="70852"/>
                    <a:pt x="133756" y="70004"/>
                  </a:cubicBezTo>
                  <a:cubicBezTo>
                    <a:pt x="137563" y="69156"/>
                    <a:pt x="141396" y="68479"/>
                    <a:pt x="145256" y="67974"/>
                  </a:cubicBezTo>
                  <a:cubicBezTo>
                    <a:pt x="150308" y="67325"/>
                    <a:pt x="154412" y="66829"/>
                    <a:pt x="157569" y="66486"/>
                  </a:cubicBezTo>
                  <a:cubicBezTo>
                    <a:pt x="160726" y="66143"/>
                    <a:pt x="163035" y="65557"/>
                    <a:pt x="164496" y="64727"/>
                  </a:cubicBezTo>
                  <a:cubicBezTo>
                    <a:pt x="165957" y="63897"/>
                    <a:pt x="166688" y="62454"/>
                    <a:pt x="166688" y="60397"/>
                  </a:cubicBezTo>
                  <a:lnTo>
                    <a:pt x="166688" y="59965"/>
                  </a:lnTo>
                  <a:cubicBezTo>
                    <a:pt x="166688" y="54625"/>
                    <a:pt x="165236" y="50476"/>
                    <a:pt x="162331" y="47517"/>
                  </a:cubicBezTo>
                  <a:cubicBezTo>
                    <a:pt x="159427" y="44559"/>
                    <a:pt x="155034" y="43079"/>
                    <a:pt x="149153" y="43079"/>
                  </a:cubicBezTo>
                  <a:cubicBezTo>
                    <a:pt x="143056" y="43079"/>
                    <a:pt x="138275" y="44414"/>
                    <a:pt x="134811" y="47084"/>
                  </a:cubicBezTo>
                  <a:cubicBezTo>
                    <a:pt x="131348" y="49754"/>
                    <a:pt x="128912" y="52604"/>
                    <a:pt x="127505" y="55635"/>
                  </a:cubicBezTo>
                  <a:lnTo>
                    <a:pt x="115383" y="51305"/>
                  </a:lnTo>
                  <a:cubicBezTo>
                    <a:pt x="117547" y="46254"/>
                    <a:pt x="120443" y="42313"/>
                    <a:pt x="124069" y="39480"/>
                  </a:cubicBezTo>
                  <a:cubicBezTo>
                    <a:pt x="127695" y="36648"/>
                    <a:pt x="131663" y="34664"/>
                    <a:pt x="135975" y="33527"/>
                  </a:cubicBezTo>
                  <a:cubicBezTo>
                    <a:pt x="140287" y="32391"/>
                    <a:pt x="144535" y="31822"/>
                    <a:pt x="148720" y="31822"/>
                  </a:cubicBezTo>
                  <a:close/>
                  <a:moveTo>
                    <a:pt x="3699597" y="22730"/>
                  </a:moveTo>
                  <a:lnTo>
                    <a:pt x="3681845" y="72737"/>
                  </a:lnTo>
                  <a:lnTo>
                    <a:pt x="3718214" y="72737"/>
                  </a:lnTo>
                  <a:lnTo>
                    <a:pt x="3700463" y="22730"/>
                  </a:lnTo>
                  <a:close/>
                  <a:moveTo>
                    <a:pt x="2308947" y="22730"/>
                  </a:moveTo>
                  <a:lnTo>
                    <a:pt x="2291195" y="72737"/>
                  </a:lnTo>
                  <a:lnTo>
                    <a:pt x="2327564" y="72737"/>
                  </a:lnTo>
                  <a:lnTo>
                    <a:pt x="2309813" y="22730"/>
                  </a:lnTo>
                  <a:close/>
                  <a:moveTo>
                    <a:pt x="2684751" y="17102"/>
                  </a:moveTo>
                  <a:lnTo>
                    <a:pt x="2684751" y="63645"/>
                  </a:lnTo>
                  <a:lnTo>
                    <a:pt x="2708564" y="63645"/>
                  </a:lnTo>
                  <a:cubicBezTo>
                    <a:pt x="2714517" y="63645"/>
                    <a:pt x="2719297" y="62616"/>
                    <a:pt x="2722905" y="60560"/>
                  </a:cubicBezTo>
                  <a:cubicBezTo>
                    <a:pt x="2726514" y="58503"/>
                    <a:pt x="2729138" y="55716"/>
                    <a:pt x="2730780" y="52198"/>
                  </a:cubicBezTo>
                  <a:cubicBezTo>
                    <a:pt x="2732421" y="48681"/>
                    <a:pt x="2733242" y="44703"/>
                    <a:pt x="2733242" y="40265"/>
                  </a:cubicBezTo>
                  <a:cubicBezTo>
                    <a:pt x="2733242" y="35827"/>
                    <a:pt x="2732421" y="31859"/>
                    <a:pt x="2730780" y="28359"/>
                  </a:cubicBezTo>
                  <a:cubicBezTo>
                    <a:pt x="2729138" y="24859"/>
                    <a:pt x="2726495" y="22108"/>
                    <a:pt x="2722851" y="20106"/>
                  </a:cubicBezTo>
                  <a:cubicBezTo>
                    <a:pt x="2719207" y="18103"/>
                    <a:pt x="2714372" y="17102"/>
                    <a:pt x="2708347" y="17102"/>
                  </a:cubicBezTo>
                  <a:close/>
                  <a:moveTo>
                    <a:pt x="3766705" y="5196"/>
                  </a:moveTo>
                  <a:lnTo>
                    <a:pt x="3833596" y="5196"/>
                  </a:lnTo>
                  <a:lnTo>
                    <a:pt x="3833596" y="17102"/>
                  </a:lnTo>
                  <a:lnTo>
                    <a:pt x="3780126" y="17102"/>
                  </a:lnTo>
                  <a:lnTo>
                    <a:pt x="3780126" y="54553"/>
                  </a:lnTo>
                  <a:lnTo>
                    <a:pt x="3830133" y="54553"/>
                  </a:lnTo>
                  <a:lnTo>
                    <a:pt x="3830133" y="66459"/>
                  </a:lnTo>
                  <a:lnTo>
                    <a:pt x="3780126" y="66459"/>
                  </a:lnTo>
                  <a:lnTo>
                    <a:pt x="3780126" y="104126"/>
                  </a:lnTo>
                  <a:lnTo>
                    <a:pt x="3834462" y="104126"/>
                  </a:lnTo>
                  <a:lnTo>
                    <a:pt x="3834462" y="116032"/>
                  </a:lnTo>
                  <a:lnTo>
                    <a:pt x="3766705" y="116032"/>
                  </a:lnTo>
                  <a:close/>
                  <a:moveTo>
                    <a:pt x="3693103" y="5196"/>
                  </a:moveTo>
                  <a:lnTo>
                    <a:pt x="3706957" y="5196"/>
                  </a:lnTo>
                  <a:lnTo>
                    <a:pt x="3747655" y="116032"/>
                  </a:lnTo>
                  <a:lnTo>
                    <a:pt x="3733584" y="116032"/>
                  </a:lnTo>
                  <a:lnTo>
                    <a:pt x="3722441" y="84643"/>
                  </a:lnTo>
                  <a:lnTo>
                    <a:pt x="3677619" y="84643"/>
                  </a:lnTo>
                  <a:lnTo>
                    <a:pt x="3666476" y="116032"/>
                  </a:lnTo>
                  <a:lnTo>
                    <a:pt x="3652405" y="116032"/>
                  </a:lnTo>
                  <a:close/>
                  <a:moveTo>
                    <a:pt x="2852305" y="5196"/>
                  </a:moveTo>
                  <a:lnTo>
                    <a:pt x="2919196" y="5196"/>
                  </a:lnTo>
                  <a:lnTo>
                    <a:pt x="2919196" y="17102"/>
                  </a:lnTo>
                  <a:lnTo>
                    <a:pt x="2865726" y="17102"/>
                  </a:lnTo>
                  <a:lnTo>
                    <a:pt x="2865726" y="54553"/>
                  </a:lnTo>
                  <a:lnTo>
                    <a:pt x="2915733" y="54553"/>
                  </a:lnTo>
                  <a:lnTo>
                    <a:pt x="2915733" y="66459"/>
                  </a:lnTo>
                  <a:lnTo>
                    <a:pt x="2865726" y="66459"/>
                  </a:lnTo>
                  <a:lnTo>
                    <a:pt x="2865726" y="104126"/>
                  </a:lnTo>
                  <a:lnTo>
                    <a:pt x="2920062" y="104126"/>
                  </a:lnTo>
                  <a:lnTo>
                    <a:pt x="2920062" y="116032"/>
                  </a:lnTo>
                  <a:lnTo>
                    <a:pt x="2852305" y="116032"/>
                  </a:lnTo>
                  <a:close/>
                  <a:moveTo>
                    <a:pt x="2671330" y="5196"/>
                  </a:moveTo>
                  <a:lnTo>
                    <a:pt x="2708780" y="5196"/>
                  </a:lnTo>
                  <a:cubicBezTo>
                    <a:pt x="2717475" y="5196"/>
                    <a:pt x="2724592" y="6756"/>
                    <a:pt x="2730131" y="9877"/>
                  </a:cubicBezTo>
                  <a:cubicBezTo>
                    <a:pt x="2735669" y="12998"/>
                    <a:pt x="2739773" y="17210"/>
                    <a:pt x="2742443" y="22514"/>
                  </a:cubicBezTo>
                  <a:cubicBezTo>
                    <a:pt x="2745112" y="27818"/>
                    <a:pt x="2746447" y="33735"/>
                    <a:pt x="2746447" y="40265"/>
                  </a:cubicBezTo>
                  <a:cubicBezTo>
                    <a:pt x="2746447" y="46795"/>
                    <a:pt x="2745121" y="52731"/>
                    <a:pt x="2742470" y="58070"/>
                  </a:cubicBezTo>
                  <a:cubicBezTo>
                    <a:pt x="2739818" y="63410"/>
                    <a:pt x="2735732" y="67658"/>
                    <a:pt x="2730212" y="70815"/>
                  </a:cubicBezTo>
                  <a:cubicBezTo>
                    <a:pt x="2724691" y="73972"/>
                    <a:pt x="2717620" y="75551"/>
                    <a:pt x="2708997" y="75551"/>
                  </a:cubicBezTo>
                  <a:lnTo>
                    <a:pt x="2684751" y="75551"/>
                  </a:lnTo>
                  <a:lnTo>
                    <a:pt x="2684751" y="116032"/>
                  </a:lnTo>
                  <a:lnTo>
                    <a:pt x="2671330" y="116032"/>
                  </a:lnTo>
                  <a:close/>
                  <a:moveTo>
                    <a:pt x="2557030" y="5196"/>
                  </a:moveTo>
                  <a:lnTo>
                    <a:pt x="2570451" y="5196"/>
                  </a:lnTo>
                  <a:lnTo>
                    <a:pt x="2570451" y="54553"/>
                  </a:lnTo>
                  <a:lnTo>
                    <a:pt x="2629550" y="54553"/>
                  </a:lnTo>
                  <a:lnTo>
                    <a:pt x="2629550" y="5196"/>
                  </a:lnTo>
                  <a:lnTo>
                    <a:pt x="2642971" y="5196"/>
                  </a:lnTo>
                  <a:lnTo>
                    <a:pt x="2642971" y="116032"/>
                  </a:lnTo>
                  <a:lnTo>
                    <a:pt x="2629550" y="116032"/>
                  </a:lnTo>
                  <a:lnTo>
                    <a:pt x="2629550" y="66459"/>
                  </a:lnTo>
                  <a:lnTo>
                    <a:pt x="2570451" y="66459"/>
                  </a:lnTo>
                  <a:lnTo>
                    <a:pt x="2570451" y="116032"/>
                  </a:lnTo>
                  <a:lnTo>
                    <a:pt x="2557030" y="116032"/>
                  </a:lnTo>
                  <a:close/>
                  <a:moveTo>
                    <a:pt x="2461780" y="5196"/>
                  </a:moveTo>
                  <a:lnTo>
                    <a:pt x="2475201" y="5196"/>
                  </a:lnTo>
                  <a:lnTo>
                    <a:pt x="2475201" y="53254"/>
                  </a:lnTo>
                  <a:lnTo>
                    <a:pt x="2481046" y="53254"/>
                  </a:lnTo>
                  <a:lnTo>
                    <a:pt x="2525424" y="5196"/>
                  </a:lnTo>
                  <a:lnTo>
                    <a:pt x="2541443" y="5196"/>
                  </a:lnTo>
                  <a:lnTo>
                    <a:pt x="2496633" y="53903"/>
                  </a:lnTo>
                  <a:lnTo>
                    <a:pt x="2542959" y="116032"/>
                  </a:lnTo>
                  <a:lnTo>
                    <a:pt x="2526939" y="116032"/>
                  </a:lnTo>
                  <a:lnTo>
                    <a:pt x="2488839" y="65160"/>
                  </a:lnTo>
                  <a:lnTo>
                    <a:pt x="2475201" y="65160"/>
                  </a:lnTo>
                  <a:lnTo>
                    <a:pt x="2475201" y="116032"/>
                  </a:lnTo>
                  <a:lnTo>
                    <a:pt x="2461780" y="116032"/>
                  </a:lnTo>
                  <a:close/>
                  <a:moveTo>
                    <a:pt x="2302453" y="5196"/>
                  </a:moveTo>
                  <a:lnTo>
                    <a:pt x="2316307" y="5196"/>
                  </a:lnTo>
                  <a:lnTo>
                    <a:pt x="2357005" y="116032"/>
                  </a:lnTo>
                  <a:lnTo>
                    <a:pt x="2342934" y="116032"/>
                  </a:lnTo>
                  <a:lnTo>
                    <a:pt x="2331791" y="84643"/>
                  </a:lnTo>
                  <a:lnTo>
                    <a:pt x="2286969" y="84643"/>
                  </a:lnTo>
                  <a:lnTo>
                    <a:pt x="2275826" y="116032"/>
                  </a:lnTo>
                  <a:lnTo>
                    <a:pt x="2261755" y="116032"/>
                  </a:lnTo>
                  <a:close/>
                  <a:moveTo>
                    <a:pt x="2128405" y="5196"/>
                  </a:moveTo>
                  <a:lnTo>
                    <a:pt x="2141826" y="5196"/>
                  </a:lnTo>
                  <a:lnTo>
                    <a:pt x="2141826" y="103693"/>
                  </a:lnTo>
                  <a:lnTo>
                    <a:pt x="2180792" y="103693"/>
                  </a:lnTo>
                  <a:lnTo>
                    <a:pt x="2180792" y="5196"/>
                  </a:lnTo>
                  <a:lnTo>
                    <a:pt x="2194214" y="5196"/>
                  </a:lnTo>
                  <a:lnTo>
                    <a:pt x="2194214" y="103693"/>
                  </a:lnTo>
                  <a:lnTo>
                    <a:pt x="2233180" y="103693"/>
                  </a:lnTo>
                  <a:lnTo>
                    <a:pt x="2233180" y="5196"/>
                  </a:lnTo>
                  <a:lnTo>
                    <a:pt x="2246601" y="5196"/>
                  </a:lnTo>
                  <a:lnTo>
                    <a:pt x="2246601" y="116032"/>
                  </a:lnTo>
                  <a:lnTo>
                    <a:pt x="2128405" y="116032"/>
                  </a:lnTo>
                  <a:close/>
                  <a:moveTo>
                    <a:pt x="4330" y="5196"/>
                  </a:moveTo>
                  <a:lnTo>
                    <a:pt x="17751" y="5196"/>
                  </a:lnTo>
                  <a:lnTo>
                    <a:pt x="17751" y="54553"/>
                  </a:lnTo>
                  <a:lnTo>
                    <a:pt x="76850" y="54553"/>
                  </a:lnTo>
                  <a:lnTo>
                    <a:pt x="76850" y="5196"/>
                  </a:lnTo>
                  <a:lnTo>
                    <a:pt x="90271" y="5196"/>
                  </a:lnTo>
                  <a:lnTo>
                    <a:pt x="90271" y="116032"/>
                  </a:lnTo>
                  <a:lnTo>
                    <a:pt x="76850" y="116032"/>
                  </a:lnTo>
                  <a:lnTo>
                    <a:pt x="76850" y="66459"/>
                  </a:lnTo>
                  <a:lnTo>
                    <a:pt x="17751" y="66459"/>
                  </a:lnTo>
                  <a:lnTo>
                    <a:pt x="17751" y="116032"/>
                  </a:lnTo>
                  <a:lnTo>
                    <a:pt x="4330" y="116032"/>
                  </a:lnTo>
                  <a:close/>
                  <a:moveTo>
                    <a:pt x="3602832" y="3680"/>
                  </a:moveTo>
                  <a:cubicBezTo>
                    <a:pt x="3609975" y="3680"/>
                    <a:pt x="3616325" y="4952"/>
                    <a:pt x="3621882" y="7496"/>
                  </a:cubicBezTo>
                  <a:cubicBezTo>
                    <a:pt x="3627438" y="10039"/>
                    <a:pt x="3631848" y="13512"/>
                    <a:pt x="3635114" y="17914"/>
                  </a:cubicBezTo>
                  <a:cubicBezTo>
                    <a:pt x="3638379" y="22316"/>
                    <a:pt x="3640101" y="27313"/>
                    <a:pt x="3640282" y="32905"/>
                  </a:cubicBezTo>
                  <a:lnTo>
                    <a:pt x="3627293" y="32905"/>
                  </a:lnTo>
                  <a:cubicBezTo>
                    <a:pt x="3626644" y="27421"/>
                    <a:pt x="3624010" y="23163"/>
                    <a:pt x="3619392" y="20133"/>
                  </a:cubicBezTo>
                  <a:cubicBezTo>
                    <a:pt x="3614774" y="17102"/>
                    <a:pt x="3609109" y="15587"/>
                    <a:pt x="3602398" y="15587"/>
                  </a:cubicBezTo>
                  <a:cubicBezTo>
                    <a:pt x="3597492" y="15587"/>
                    <a:pt x="3593207" y="16380"/>
                    <a:pt x="3589545" y="17968"/>
                  </a:cubicBezTo>
                  <a:cubicBezTo>
                    <a:pt x="3585883" y="19555"/>
                    <a:pt x="3583033" y="21738"/>
                    <a:pt x="3580994" y="24516"/>
                  </a:cubicBezTo>
                  <a:cubicBezTo>
                    <a:pt x="3578956" y="27294"/>
                    <a:pt x="3577937" y="30451"/>
                    <a:pt x="3577937" y="33987"/>
                  </a:cubicBezTo>
                  <a:cubicBezTo>
                    <a:pt x="3577937" y="36946"/>
                    <a:pt x="3578649" y="39480"/>
                    <a:pt x="3580074" y="41591"/>
                  </a:cubicBezTo>
                  <a:cubicBezTo>
                    <a:pt x="3581499" y="43702"/>
                    <a:pt x="3583330" y="45452"/>
                    <a:pt x="3585568" y="46841"/>
                  </a:cubicBezTo>
                  <a:cubicBezTo>
                    <a:pt x="3587805" y="48230"/>
                    <a:pt x="3590149" y="49366"/>
                    <a:pt x="3592603" y="50250"/>
                  </a:cubicBezTo>
                  <a:cubicBezTo>
                    <a:pt x="3595057" y="51134"/>
                    <a:pt x="3597311" y="51847"/>
                    <a:pt x="3599368" y="52388"/>
                  </a:cubicBezTo>
                  <a:lnTo>
                    <a:pt x="3610625" y="55418"/>
                  </a:lnTo>
                  <a:cubicBezTo>
                    <a:pt x="3613511" y="56176"/>
                    <a:pt x="3616731" y="57222"/>
                    <a:pt x="3620285" y="58557"/>
                  </a:cubicBezTo>
                  <a:cubicBezTo>
                    <a:pt x="3623839" y="59892"/>
                    <a:pt x="3627248" y="61705"/>
                    <a:pt x="3630514" y="63996"/>
                  </a:cubicBezTo>
                  <a:cubicBezTo>
                    <a:pt x="3633779" y="66287"/>
                    <a:pt x="3636475" y="69219"/>
                    <a:pt x="3638604" y="72791"/>
                  </a:cubicBezTo>
                  <a:cubicBezTo>
                    <a:pt x="3640733" y="76363"/>
                    <a:pt x="3641797" y="80746"/>
                    <a:pt x="3641797" y="85942"/>
                  </a:cubicBezTo>
                  <a:cubicBezTo>
                    <a:pt x="3641797" y="91931"/>
                    <a:pt x="3640237" y="97343"/>
                    <a:pt x="3637116" y="102178"/>
                  </a:cubicBezTo>
                  <a:cubicBezTo>
                    <a:pt x="3633995" y="107012"/>
                    <a:pt x="3629449" y="110855"/>
                    <a:pt x="3623478" y="113705"/>
                  </a:cubicBezTo>
                  <a:cubicBezTo>
                    <a:pt x="3617507" y="116555"/>
                    <a:pt x="3610264" y="117980"/>
                    <a:pt x="3601749" y="117980"/>
                  </a:cubicBezTo>
                  <a:cubicBezTo>
                    <a:pt x="3593812" y="117980"/>
                    <a:pt x="3586947" y="116700"/>
                    <a:pt x="3581157" y="114138"/>
                  </a:cubicBezTo>
                  <a:cubicBezTo>
                    <a:pt x="3575366" y="111576"/>
                    <a:pt x="3570820" y="108004"/>
                    <a:pt x="3567519" y="103422"/>
                  </a:cubicBezTo>
                  <a:cubicBezTo>
                    <a:pt x="3564217" y="98840"/>
                    <a:pt x="3562350" y="93518"/>
                    <a:pt x="3561917" y="87457"/>
                  </a:cubicBezTo>
                  <a:lnTo>
                    <a:pt x="3575772" y="87457"/>
                  </a:lnTo>
                  <a:cubicBezTo>
                    <a:pt x="3576132" y="91642"/>
                    <a:pt x="3577549" y="95097"/>
                    <a:pt x="3580020" y="97821"/>
                  </a:cubicBezTo>
                  <a:cubicBezTo>
                    <a:pt x="3582492" y="100545"/>
                    <a:pt x="3585630" y="102565"/>
                    <a:pt x="3589437" y="103882"/>
                  </a:cubicBezTo>
                  <a:cubicBezTo>
                    <a:pt x="3593244" y="105199"/>
                    <a:pt x="3597347" y="105858"/>
                    <a:pt x="3601749" y="105858"/>
                  </a:cubicBezTo>
                  <a:cubicBezTo>
                    <a:pt x="3606872" y="105858"/>
                    <a:pt x="3611472" y="105019"/>
                    <a:pt x="3615549" y="103341"/>
                  </a:cubicBezTo>
                  <a:cubicBezTo>
                    <a:pt x="3619627" y="101663"/>
                    <a:pt x="3622856" y="99318"/>
                    <a:pt x="3625237" y="96306"/>
                  </a:cubicBezTo>
                  <a:cubicBezTo>
                    <a:pt x="3627618" y="93293"/>
                    <a:pt x="3628809" y="89766"/>
                    <a:pt x="3628809" y="85725"/>
                  </a:cubicBezTo>
                  <a:cubicBezTo>
                    <a:pt x="3628809" y="82045"/>
                    <a:pt x="3627780" y="79051"/>
                    <a:pt x="3625724" y="76742"/>
                  </a:cubicBezTo>
                  <a:cubicBezTo>
                    <a:pt x="3623668" y="74432"/>
                    <a:pt x="3620961" y="72556"/>
                    <a:pt x="3617606" y="71113"/>
                  </a:cubicBezTo>
                  <a:cubicBezTo>
                    <a:pt x="3614251" y="69670"/>
                    <a:pt x="3610625" y="68407"/>
                    <a:pt x="3606728" y="67325"/>
                  </a:cubicBezTo>
                  <a:lnTo>
                    <a:pt x="3593090" y="63428"/>
                  </a:lnTo>
                  <a:cubicBezTo>
                    <a:pt x="3584431" y="60939"/>
                    <a:pt x="3577576" y="57385"/>
                    <a:pt x="3572525" y="52767"/>
                  </a:cubicBezTo>
                  <a:cubicBezTo>
                    <a:pt x="3567473" y="48148"/>
                    <a:pt x="3564948" y="42105"/>
                    <a:pt x="3564948" y="34637"/>
                  </a:cubicBezTo>
                  <a:cubicBezTo>
                    <a:pt x="3564948" y="28431"/>
                    <a:pt x="3566634" y="23010"/>
                    <a:pt x="3570008" y="18374"/>
                  </a:cubicBezTo>
                  <a:cubicBezTo>
                    <a:pt x="3573382" y="13738"/>
                    <a:pt x="3577928" y="10130"/>
                    <a:pt x="3583646" y="7550"/>
                  </a:cubicBezTo>
                  <a:cubicBezTo>
                    <a:pt x="3589365" y="4970"/>
                    <a:pt x="3595760" y="3680"/>
                    <a:pt x="3602832" y="3680"/>
                  </a:cubicBezTo>
                  <a:close/>
                  <a:moveTo>
                    <a:pt x="2992149" y="3680"/>
                  </a:moveTo>
                  <a:cubicBezTo>
                    <a:pt x="2997741" y="3680"/>
                    <a:pt x="3003000" y="4492"/>
                    <a:pt x="3007925" y="6116"/>
                  </a:cubicBezTo>
                  <a:cubicBezTo>
                    <a:pt x="3012850" y="7739"/>
                    <a:pt x="3017297" y="10112"/>
                    <a:pt x="3021265" y="13232"/>
                  </a:cubicBezTo>
                  <a:cubicBezTo>
                    <a:pt x="3025234" y="16353"/>
                    <a:pt x="3028553" y="20142"/>
                    <a:pt x="3031223" y="24598"/>
                  </a:cubicBezTo>
                  <a:cubicBezTo>
                    <a:pt x="3033893" y="29053"/>
                    <a:pt x="3035733" y="34132"/>
                    <a:pt x="3036743" y="39832"/>
                  </a:cubicBezTo>
                  <a:lnTo>
                    <a:pt x="3023322" y="39832"/>
                  </a:lnTo>
                  <a:cubicBezTo>
                    <a:pt x="3022528" y="35972"/>
                    <a:pt x="3021148" y="32580"/>
                    <a:pt x="3019182" y="29658"/>
                  </a:cubicBezTo>
                  <a:cubicBezTo>
                    <a:pt x="3017215" y="26735"/>
                    <a:pt x="3014834" y="24273"/>
                    <a:pt x="3012038" y="22270"/>
                  </a:cubicBezTo>
                  <a:cubicBezTo>
                    <a:pt x="3009242" y="20268"/>
                    <a:pt x="3006148" y="18762"/>
                    <a:pt x="3002757" y="17751"/>
                  </a:cubicBezTo>
                  <a:cubicBezTo>
                    <a:pt x="2999365" y="16741"/>
                    <a:pt x="2995829" y="16236"/>
                    <a:pt x="2992149" y="16236"/>
                  </a:cubicBezTo>
                  <a:cubicBezTo>
                    <a:pt x="2985438" y="16236"/>
                    <a:pt x="2979368" y="17932"/>
                    <a:pt x="2973938" y="21323"/>
                  </a:cubicBezTo>
                  <a:cubicBezTo>
                    <a:pt x="2968508" y="24715"/>
                    <a:pt x="2964196" y="29712"/>
                    <a:pt x="2961003" y="36314"/>
                  </a:cubicBezTo>
                  <a:cubicBezTo>
                    <a:pt x="2957811" y="42917"/>
                    <a:pt x="2956214" y="51017"/>
                    <a:pt x="2956214" y="60614"/>
                  </a:cubicBezTo>
                  <a:cubicBezTo>
                    <a:pt x="2956214" y="70211"/>
                    <a:pt x="2957811" y="78311"/>
                    <a:pt x="2961003" y="84914"/>
                  </a:cubicBezTo>
                  <a:cubicBezTo>
                    <a:pt x="2964196" y="91516"/>
                    <a:pt x="2968508" y="96513"/>
                    <a:pt x="2973938" y="99905"/>
                  </a:cubicBezTo>
                  <a:cubicBezTo>
                    <a:pt x="2979368" y="103296"/>
                    <a:pt x="2985438" y="104992"/>
                    <a:pt x="2992149" y="104992"/>
                  </a:cubicBezTo>
                  <a:cubicBezTo>
                    <a:pt x="2995829" y="104992"/>
                    <a:pt x="2999365" y="104487"/>
                    <a:pt x="3002757" y="103476"/>
                  </a:cubicBezTo>
                  <a:cubicBezTo>
                    <a:pt x="3006148" y="102466"/>
                    <a:pt x="3009242" y="100960"/>
                    <a:pt x="3012038" y="98957"/>
                  </a:cubicBezTo>
                  <a:cubicBezTo>
                    <a:pt x="3014834" y="96955"/>
                    <a:pt x="3017215" y="94484"/>
                    <a:pt x="3019182" y="91543"/>
                  </a:cubicBezTo>
                  <a:cubicBezTo>
                    <a:pt x="3021148" y="88603"/>
                    <a:pt x="3022528" y="85220"/>
                    <a:pt x="3023322" y="81396"/>
                  </a:cubicBezTo>
                  <a:lnTo>
                    <a:pt x="3036743" y="81396"/>
                  </a:lnTo>
                  <a:cubicBezTo>
                    <a:pt x="3035733" y="87060"/>
                    <a:pt x="3033893" y="92129"/>
                    <a:pt x="3031223" y="96603"/>
                  </a:cubicBezTo>
                  <a:cubicBezTo>
                    <a:pt x="3028553" y="101077"/>
                    <a:pt x="3025234" y="104875"/>
                    <a:pt x="3021265" y="107995"/>
                  </a:cubicBezTo>
                  <a:cubicBezTo>
                    <a:pt x="3017297" y="111116"/>
                    <a:pt x="3012850" y="113489"/>
                    <a:pt x="3007925" y="115112"/>
                  </a:cubicBezTo>
                  <a:cubicBezTo>
                    <a:pt x="3003000" y="116736"/>
                    <a:pt x="2997741" y="117547"/>
                    <a:pt x="2992149" y="117547"/>
                  </a:cubicBezTo>
                  <a:cubicBezTo>
                    <a:pt x="2982696" y="117547"/>
                    <a:pt x="2974290" y="115238"/>
                    <a:pt x="2966929" y="110620"/>
                  </a:cubicBezTo>
                  <a:cubicBezTo>
                    <a:pt x="2959569" y="106002"/>
                    <a:pt x="2953778" y="99436"/>
                    <a:pt x="2949557" y="90921"/>
                  </a:cubicBezTo>
                  <a:cubicBezTo>
                    <a:pt x="2945336" y="82406"/>
                    <a:pt x="2943225" y="72304"/>
                    <a:pt x="2943225" y="60614"/>
                  </a:cubicBezTo>
                  <a:cubicBezTo>
                    <a:pt x="2943225" y="48924"/>
                    <a:pt x="2945336" y="38822"/>
                    <a:pt x="2949557" y="30307"/>
                  </a:cubicBezTo>
                  <a:cubicBezTo>
                    <a:pt x="2953778" y="21792"/>
                    <a:pt x="2959569" y="15226"/>
                    <a:pt x="2966929" y="10608"/>
                  </a:cubicBezTo>
                  <a:cubicBezTo>
                    <a:pt x="2974290" y="5990"/>
                    <a:pt x="2982696" y="3680"/>
                    <a:pt x="2992149" y="3680"/>
                  </a:cubicBezTo>
                  <a:close/>
                  <a:moveTo>
                    <a:pt x="2058699" y="3680"/>
                  </a:moveTo>
                  <a:cubicBezTo>
                    <a:pt x="2064291" y="3680"/>
                    <a:pt x="2069550" y="4492"/>
                    <a:pt x="2074475" y="6116"/>
                  </a:cubicBezTo>
                  <a:cubicBezTo>
                    <a:pt x="2079400" y="7739"/>
                    <a:pt x="2083847" y="10112"/>
                    <a:pt x="2087815" y="13232"/>
                  </a:cubicBezTo>
                  <a:cubicBezTo>
                    <a:pt x="2091784" y="16353"/>
                    <a:pt x="2095103" y="20142"/>
                    <a:pt x="2097773" y="24598"/>
                  </a:cubicBezTo>
                  <a:cubicBezTo>
                    <a:pt x="2100443" y="29053"/>
                    <a:pt x="2102283" y="34132"/>
                    <a:pt x="2103293" y="39832"/>
                  </a:cubicBezTo>
                  <a:lnTo>
                    <a:pt x="2089872" y="39832"/>
                  </a:lnTo>
                  <a:cubicBezTo>
                    <a:pt x="2089078" y="35972"/>
                    <a:pt x="2087698" y="32580"/>
                    <a:pt x="2085732" y="29658"/>
                  </a:cubicBezTo>
                  <a:cubicBezTo>
                    <a:pt x="2083765" y="26735"/>
                    <a:pt x="2081384" y="24273"/>
                    <a:pt x="2078588" y="22270"/>
                  </a:cubicBezTo>
                  <a:cubicBezTo>
                    <a:pt x="2075792" y="20268"/>
                    <a:pt x="2072698" y="18762"/>
                    <a:pt x="2069306" y="17751"/>
                  </a:cubicBezTo>
                  <a:cubicBezTo>
                    <a:pt x="2065915" y="16741"/>
                    <a:pt x="2062379" y="16236"/>
                    <a:pt x="2058699" y="16236"/>
                  </a:cubicBezTo>
                  <a:cubicBezTo>
                    <a:pt x="2051988" y="16236"/>
                    <a:pt x="2045918" y="17932"/>
                    <a:pt x="2040488" y="21323"/>
                  </a:cubicBezTo>
                  <a:cubicBezTo>
                    <a:pt x="2035058" y="24715"/>
                    <a:pt x="2030746" y="29712"/>
                    <a:pt x="2027553" y="36314"/>
                  </a:cubicBezTo>
                  <a:cubicBezTo>
                    <a:pt x="2024360" y="42917"/>
                    <a:pt x="2022764" y="51017"/>
                    <a:pt x="2022764" y="60614"/>
                  </a:cubicBezTo>
                  <a:cubicBezTo>
                    <a:pt x="2022764" y="70211"/>
                    <a:pt x="2024360" y="78311"/>
                    <a:pt x="2027553" y="84914"/>
                  </a:cubicBezTo>
                  <a:cubicBezTo>
                    <a:pt x="2030746" y="91516"/>
                    <a:pt x="2035058" y="96513"/>
                    <a:pt x="2040488" y="99905"/>
                  </a:cubicBezTo>
                  <a:cubicBezTo>
                    <a:pt x="2045918" y="103296"/>
                    <a:pt x="2051988" y="104992"/>
                    <a:pt x="2058699" y="104992"/>
                  </a:cubicBezTo>
                  <a:cubicBezTo>
                    <a:pt x="2062379" y="104992"/>
                    <a:pt x="2065915" y="104487"/>
                    <a:pt x="2069306" y="103476"/>
                  </a:cubicBezTo>
                  <a:cubicBezTo>
                    <a:pt x="2072698" y="102466"/>
                    <a:pt x="2075792" y="100960"/>
                    <a:pt x="2078588" y="98957"/>
                  </a:cubicBezTo>
                  <a:cubicBezTo>
                    <a:pt x="2081384" y="96955"/>
                    <a:pt x="2083765" y="94484"/>
                    <a:pt x="2085732" y="91543"/>
                  </a:cubicBezTo>
                  <a:cubicBezTo>
                    <a:pt x="2087698" y="88603"/>
                    <a:pt x="2089078" y="85220"/>
                    <a:pt x="2089872" y="81396"/>
                  </a:cubicBezTo>
                  <a:lnTo>
                    <a:pt x="2103293" y="81396"/>
                  </a:lnTo>
                  <a:cubicBezTo>
                    <a:pt x="2102283" y="87060"/>
                    <a:pt x="2100443" y="92129"/>
                    <a:pt x="2097773" y="96603"/>
                  </a:cubicBezTo>
                  <a:cubicBezTo>
                    <a:pt x="2095103" y="101077"/>
                    <a:pt x="2091784" y="104875"/>
                    <a:pt x="2087815" y="107995"/>
                  </a:cubicBezTo>
                  <a:cubicBezTo>
                    <a:pt x="2083847" y="111116"/>
                    <a:pt x="2079400" y="113489"/>
                    <a:pt x="2074475" y="115112"/>
                  </a:cubicBezTo>
                  <a:cubicBezTo>
                    <a:pt x="2069550" y="116736"/>
                    <a:pt x="2064291" y="117547"/>
                    <a:pt x="2058699" y="117547"/>
                  </a:cubicBezTo>
                  <a:cubicBezTo>
                    <a:pt x="2049246" y="117547"/>
                    <a:pt x="2040840" y="115238"/>
                    <a:pt x="2033479" y="110620"/>
                  </a:cubicBezTo>
                  <a:cubicBezTo>
                    <a:pt x="2026119" y="106002"/>
                    <a:pt x="2020328" y="99436"/>
                    <a:pt x="2016107" y="90921"/>
                  </a:cubicBezTo>
                  <a:cubicBezTo>
                    <a:pt x="2011886" y="82406"/>
                    <a:pt x="2009775" y="72304"/>
                    <a:pt x="2009775" y="60614"/>
                  </a:cubicBezTo>
                  <a:cubicBezTo>
                    <a:pt x="2009775" y="48924"/>
                    <a:pt x="2011886" y="38822"/>
                    <a:pt x="2016107" y="30307"/>
                  </a:cubicBezTo>
                  <a:cubicBezTo>
                    <a:pt x="2020328" y="21792"/>
                    <a:pt x="2026119" y="15226"/>
                    <a:pt x="2033479" y="10608"/>
                  </a:cubicBezTo>
                  <a:cubicBezTo>
                    <a:pt x="2040840" y="5990"/>
                    <a:pt x="2049246" y="3680"/>
                    <a:pt x="2058699" y="3680"/>
                  </a:cubicBezTo>
                  <a:close/>
                  <a:moveTo>
                    <a:pt x="3532909" y="0"/>
                  </a:moveTo>
                  <a:lnTo>
                    <a:pt x="3544166" y="0"/>
                  </a:lnTo>
                  <a:cubicBezTo>
                    <a:pt x="3541568" y="3572"/>
                    <a:pt x="3539142" y="7965"/>
                    <a:pt x="3536887" y="13178"/>
                  </a:cubicBezTo>
                  <a:cubicBezTo>
                    <a:pt x="3534632" y="18392"/>
                    <a:pt x="3532657" y="24110"/>
                    <a:pt x="3530961" y="30334"/>
                  </a:cubicBezTo>
                  <a:cubicBezTo>
                    <a:pt x="3529265" y="36558"/>
                    <a:pt x="3527939" y="42989"/>
                    <a:pt x="3526983" y="49628"/>
                  </a:cubicBezTo>
                  <a:cubicBezTo>
                    <a:pt x="3526027" y="56266"/>
                    <a:pt x="3525549" y="62815"/>
                    <a:pt x="3525549" y="69273"/>
                  </a:cubicBezTo>
                  <a:cubicBezTo>
                    <a:pt x="3525549" y="77860"/>
                    <a:pt x="3526379" y="86573"/>
                    <a:pt x="3528039" y="95413"/>
                  </a:cubicBezTo>
                  <a:cubicBezTo>
                    <a:pt x="3529698" y="104252"/>
                    <a:pt x="3531935" y="112460"/>
                    <a:pt x="3534749" y="120037"/>
                  </a:cubicBezTo>
                  <a:cubicBezTo>
                    <a:pt x="3537564" y="127614"/>
                    <a:pt x="3540703" y="133783"/>
                    <a:pt x="3544166" y="138546"/>
                  </a:cubicBezTo>
                  <a:lnTo>
                    <a:pt x="3532909" y="138546"/>
                  </a:lnTo>
                  <a:cubicBezTo>
                    <a:pt x="3526307" y="128913"/>
                    <a:pt x="3521229" y="118368"/>
                    <a:pt x="3517675" y="106913"/>
                  </a:cubicBezTo>
                  <a:cubicBezTo>
                    <a:pt x="3514121" y="95458"/>
                    <a:pt x="3512344" y="82911"/>
                    <a:pt x="3512344" y="69273"/>
                  </a:cubicBezTo>
                  <a:cubicBezTo>
                    <a:pt x="3512344" y="55635"/>
                    <a:pt x="3514121" y="43088"/>
                    <a:pt x="3517675" y="31633"/>
                  </a:cubicBezTo>
                  <a:cubicBezTo>
                    <a:pt x="3521229" y="20178"/>
                    <a:pt x="3526307" y="9634"/>
                    <a:pt x="35329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200" dirty="0"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3E3F8E1-3158-6257-2327-DC7931FFF2EC}"/>
                </a:ext>
              </a:extLst>
            </p:cNvPr>
            <p:cNvSpPr txBox="1"/>
            <p:nvPr/>
          </p:nvSpPr>
          <p:spPr>
            <a:xfrm>
              <a:off x="1782543" y="3424037"/>
              <a:ext cx="303424" cy="150658"/>
            </a:xfrm>
            <a:custGeom>
              <a:avLst/>
              <a:gdLst/>
              <a:ahLst/>
              <a:cxnLst/>
              <a:rect l="l" t="t" r="r" b="b"/>
              <a:pathLst>
                <a:path w="303424" h="150658">
                  <a:moveTo>
                    <a:pt x="286376" y="115355"/>
                  </a:moveTo>
                  <a:cubicBezTo>
                    <a:pt x="290922" y="115355"/>
                    <a:pt x="294900" y="117012"/>
                    <a:pt x="298310" y="120327"/>
                  </a:cubicBezTo>
                  <a:cubicBezTo>
                    <a:pt x="301719" y="123642"/>
                    <a:pt x="303424" y="127620"/>
                    <a:pt x="303424" y="132260"/>
                  </a:cubicBezTo>
                  <a:cubicBezTo>
                    <a:pt x="303424" y="135386"/>
                    <a:pt x="302631" y="138239"/>
                    <a:pt x="301044" y="140820"/>
                  </a:cubicBezTo>
                  <a:cubicBezTo>
                    <a:pt x="299458" y="143400"/>
                    <a:pt x="297386" y="145460"/>
                    <a:pt x="294829" y="146999"/>
                  </a:cubicBezTo>
                  <a:cubicBezTo>
                    <a:pt x="292272" y="148538"/>
                    <a:pt x="289454" y="149308"/>
                    <a:pt x="286376" y="149308"/>
                  </a:cubicBezTo>
                  <a:cubicBezTo>
                    <a:pt x="281688" y="149308"/>
                    <a:pt x="277675" y="147639"/>
                    <a:pt x="274336" y="144300"/>
                  </a:cubicBezTo>
                  <a:cubicBezTo>
                    <a:pt x="270998" y="140962"/>
                    <a:pt x="269329" y="136948"/>
                    <a:pt x="269329" y="132260"/>
                  </a:cubicBezTo>
                  <a:cubicBezTo>
                    <a:pt x="269329" y="127620"/>
                    <a:pt x="270998" y="123642"/>
                    <a:pt x="274336" y="120327"/>
                  </a:cubicBezTo>
                  <a:cubicBezTo>
                    <a:pt x="277675" y="117012"/>
                    <a:pt x="281688" y="115355"/>
                    <a:pt x="286376" y="115355"/>
                  </a:cubicBezTo>
                  <a:close/>
                  <a:moveTo>
                    <a:pt x="58744" y="25216"/>
                  </a:moveTo>
                  <a:cubicBezTo>
                    <a:pt x="50457" y="25216"/>
                    <a:pt x="43827" y="29359"/>
                    <a:pt x="38855" y="37646"/>
                  </a:cubicBezTo>
                  <a:cubicBezTo>
                    <a:pt x="33883" y="45933"/>
                    <a:pt x="31373" y="58340"/>
                    <a:pt x="31325" y="74867"/>
                  </a:cubicBezTo>
                  <a:cubicBezTo>
                    <a:pt x="31325" y="86042"/>
                    <a:pt x="32450" y="95359"/>
                    <a:pt x="34700" y="102818"/>
                  </a:cubicBezTo>
                  <a:cubicBezTo>
                    <a:pt x="36949" y="110276"/>
                    <a:pt x="40133" y="115864"/>
                    <a:pt x="44253" y="119581"/>
                  </a:cubicBezTo>
                  <a:cubicBezTo>
                    <a:pt x="48373" y="123299"/>
                    <a:pt x="53203" y="125157"/>
                    <a:pt x="58744" y="125157"/>
                  </a:cubicBezTo>
                  <a:cubicBezTo>
                    <a:pt x="67078" y="125157"/>
                    <a:pt x="73731" y="120966"/>
                    <a:pt x="78704" y="112585"/>
                  </a:cubicBezTo>
                  <a:cubicBezTo>
                    <a:pt x="83676" y="104203"/>
                    <a:pt x="86138" y="91630"/>
                    <a:pt x="86091" y="74867"/>
                  </a:cubicBezTo>
                  <a:cubicBezTo>
                    <a:pt x="86091" y="63833"/>
                    <a:pt x="84966" y="54647"/>
                    <a:pt x="82717" y="47307"/>
                  </a:cubicBezTo>
                  <a:cubicBezTo>
                    <a:pt x="80468" y="39967"/>
                    <a:pt x="77295" y="34450"/>
                    <a:pt x="73199" y="30756"/>
                  </a:cubicBezTo>
                  <a:cubicBezTo>
                    <a:pt x="69102" y="27063"/>
                    <a:pt x="64284" y="25216"/>
                    <a:pt x="58744" y="25216"/>
                  </a:cubicBezTo>
                  <a:close/>
                  <a:moveTo>
                    <a:pt x="189252" y="0"/>
                  </a:moveTo>
                  <a:cubicBezTo>
                    <a:pt x="199292" y="0"/>
                    <a:pt x="208076" y="1823"/>
                    <a:pt x="215605" y="5469"/>
                  </a:cubicBezTo>
                  <a:cubicBezTo>
                    <a:pt x="223134" y="9115"/>
                    <a:pt x="228995" y="14028"/>
                    <a:pt x="233185" y="20208"/>
                  </a:cubicBezTo>
                  <a:cubicBezTo>
                    <a:pt x="237376" y="26388"/>
                    <a:pt x="239448" y="33313"/>
                    <a:pt x="239401" y="40985"/>
                  </a:cubicBezTo>
                  <a:cubicBezTo>
                    <a:pt x="239448" y="49130"/>
                    <a:pt x="236926" y="55925"/>
                    <a:pt x="231836" y="61371"/>
                  </a:cubicBezTo>
                  <a:cubicBezTo>
                    <a:pt x="226745" y="66817"/>
                    <a:pt x="220128" y="70273"/>
                    <a:pt x="211983" y="71741"/>
                  </a:cubicBezTo>
                  <a:lnTo>
                    <a:pt x="211983" y="72878"/>
                  </a:lnTo>
                  <a:cubicBezTo>
                    <a:pt x="222685" y="74251"/>
                    <a:pt x="230841" y="77957"/>
                    <a:pt x="236453" y="83994"/>
                  </a:cubicBezTo>
                  <a:cubicBezTo>
                    <a:pt x="242064" y="90032"/>
                    <a:pt x="244847" y="97573"/>
                    <a:pt x="244799" y="106618"/>
                  </a:cubicBezTo>
                  <a:cubicBezTo>
                    <a:pt x="244847" y="114905"/>
                    <a:pt x="242467" y="122269"/>
                    <a:pt x="237660" y="128709"/>
                  </a:cubicBezTo>
                  <a:cubicBezTo>
                    <a:pt x="232854" y="135149"/>
                    <a:pt x="226236" y="140216"/>
                    <a:pt x="217807" y="143910"/>
                  </a:cubicBezTo>
                  <a:cubicBezTo>
                    <a:pt x="209378" y="147603"/>
                    <a:pt x="199718" y="149450"/>
                    <a:pt x="188826" y="149450"/>
                  </a:cubicBezTo>
                  <a:cubicBezTo>
                    <a:pt x="178219" y="149450"/>
                    <a:pt x="168784" y="147615"/>
                    <a:pt x="160520" y="143945"/>
                  </a:cubicBezTo>
                  <a:cubicBezTo>
                    <a:pt x="152257" y="140275"/>
                    <a:pt x="145746" y="135208"/>
                    <a:pt x="140986" y="128744"/>
                  </a:cubicBezTo>
                  <a:cubicBezTo>
                    <a:pt x="136227" y="122280"/>
                    <a:pt x="133777" y="114810"/>
                    <a:pt x="133635" y="106334"/>
                  </a:cubicBezTo>
                  <a:lnTo>
                    <a:pt x="164604" y="106334"/>
                  </a:lnTo>
                  <a:cubicBezTo>
                    <a:pt x="164794" y="109885"/>
                    <a:pt x="165966" y="112999"/>
                    <a:pt x="168121" y="115674"/>
                  </a:cubicBezTo>
                  <a:cubicBezTo>
                    <a:pt x="170275" y="118350"/>
                    <a:pt x="173152" y="120422"/>
                    <a:pt x="176751" y="121890"/>
                  </a:cubicBezTo>
                  <a:cubicBezTo>
                    <a:pt x="180350" y="123358"/>
                    <a:pt x="184399" y="124092"/>
                    <a:pt x="188897" y="124092"/>
                  </a:cubicBezTo>
                  <a:cubicBezTo>
                    <a:pt x="193585" y="124092"/>
                    <a:pt x="197729" y="123263"/>
                    <a:pt x="201328" y="121606"/>
                  </a:cubicBezTo>
                  <a:cubicBezTo>
                    <a:pt x="204927" y="119948"/>
                    <a:pt x="207744" y="117652"/>
                    <a:pt x="209781" y="114716"/>
                  </a:cubicBezTo>
                  <a:cubicBezTo>
                    <a:pt x="211817" y="111780"/>
                    <a:pt x="212835" y="108394"/>
                    <a:pt x="212835" y="104558"/>
                  </a:cubicBezTo>
                  <a:cubicBezTo>
                    <a:pt x="212835" y="100675"/>
                    <a:pt x="211758" y="97230"/>
                    <a:pt x="209603" y="94223"/>
                  </a:cubicBezTo>
                  <a:cubicBezTo>
                    <a:pt x="207448" y="91216"/>
                    <a:pt x="204370" y="88860"/>
                    <a:pt x="200369" y="87155"/>
                  </a:cubicBezTo>
                  <a:cubicBezTo>
                    <a:pt x="196367" y="85451"/>
                    <a:pt x="191620" y="84598"/>
                    <a:pt x="186127" y="84598"/>
                  </a:cubicBezTo>
                  <a:lnTo>
                    <a:pt x="172560" y="84598"/>
                  </a:lnTo>
                  <a:lnTo>
                    <a:pt x="172560" y="62010"/>
                  </a:lnTo>
                  <a:lnTo>
                    <a:pt x="186127" y="62010"/>
                  </a:lnTo>
                  <a:cubicBezTo>
                    <a:pt x="190768" y="62010"/>
                    <a:pt x="194876" y="61205"/>
                    <a:pt x="198451" y="59595"/>
                  </a:cubicBezTo>
                  <a:cubicBezTo>
                    <a:pt x="202026" y="57985"/>
                    <a:pt x="204808" y="55747"/>
                    <a:pt x="206797" y="52883"/>
                  </a:cubicBezTo>
                  <a:cubicBezTo>
                    <a:pt x="208786" y="50018"/>
                    <a:pt x="209781" y="46667"/>
                    <a:pt x="209781" y="42832"/>
                  </a:cubicBezTo>
                  <a:cubicBezTo>
                    <a:pt x="209781" y="39185"/>
                    <a:pt x="208916" y="35977"/>
                    <a:pt x="207188" y="33207"/>
                  </a:cubicBezTo>
                  <a:cubicBezTo>
                    <a:pt x="205459" y="30437"/>
                    <a:pt x="203044" y="28270"/>
                    <a:pt x="199943" y="26707"/>
                  </a:cubicBezTo>
                  <a:cubicBezTo>
                    <a:pt x="196841" y="25145"/>
                    <a:pt x="193230" y="24363"/>
                    <a:pt x="189110" y="24363"/>
                  </a:cubicBezTo>
                  <a:cubicBezTo>
                    <a:pt x="184943" y="24363"/>
                    <a:pt x="181131" y="25109"/>
                    <a:pt x="177674" y="26601"/>
                  </a:cubicBezTo>
                  <a:cubicBezTo>
                    <a:pt x="174217" y="28093"/>
                    <a:pt x="171447" y="30212"/>
                    <a:pt x="169364" y="32958"/>
                  </a:cubicBezTo>
                  <a:cubicBezTo>
                    <a:pt x="167280" y="35705"/>
                    <a:pt x="166167" y="38925"/>
                    <a:pt x="166025" y="42618"/>
                  </a:cubicBezTo>
                  <a:lnTo>
                    <a:pt x="136547" y="42618"/>
                  </a:lnTo>
                  <a:cubicBezTo>
                    <a:pt x="136689" y="34237"/>
                    <a:pt x="139080" y="26849"/>
                    <a:pt x="143721" y="20457"/>
                  </a:cubicBezTo>
                  <a:cubicBezTo>
                    <a:pt x="148362" y="14064"/>
                    <a:pt x="154625" y="9056"/>
                    <a:pt x="162509" y="5433"/>
                  </a:cubicBezTo>
                  <a:cubicBezTo>
                    <a:pt x="170394" y="1811"/>
                    <a:pt x="179308" y="0"/>
                    <a:pt x="189252" y="0"/>
                  </a:cubicBezTo>
                  <a:close/>
                  <a:moveTo>
                    <a:pt x="58744" y="0"/>
                  </a:moveTo>
                  <a:cubicBezTo>
                    <a:pt x="70914" y="0"/>
                    <a:pt x="81391" y="2935"/>
                    <a:pt x="90175" y="8807"/>
                  </a:cubicBezTo>
                  <a:cubicBezTo>
                    <a:pt x="98959" y="14679"/>
                    <a:pt x="105719" y="23191"/>
                    <a:pt x="110455" y="34343"/>
                  </a:cubicBezTo>
                  <a:cubicBezTo>
                    <a:pt x="115190" y="45495"/>
                    <a:pt x="117534" y="59003"/>
                    <a:pt x="117487" y="74867"/>
                  </a:cubicBezTo>
                  <a:cubicBezTo>
                    <a:pt x="117487" y="90825"/>
                    <a:pt x="115131" y="104463"/>
                    <a:pt x="110419" y="115781"/>
                  </a:cubicBezTo>
                  <a:cubicBezTo>
                    <a:pt x="105707" y="127099"/>
                    <a:pt x="98971" y="135741"/>
                    <a:pt x="90211" y="141708"/>
                  </a:cubicBezTo>
                  <a:cubicBezTo>
                    <a:pt x="81450" y="147674"/>
                    <a:pt x="70961" y="150658"/>
                    <a:pt x="58744" y="150658"/>
                  </a:cubicBezTo>
                  <a:cubicBezTo>
                    <a:pt x="46526" y="150610"/>
                    <a:pt x="36025" y="147603"/>
                    <a:pt x="27241" y="141637"/>
                  </a:cubicBezTo>
                  <a:cubicBezTo>
                    <a:pt x="18457" y="135670"/>
                    <a:pt x="11709" y="127028"/>
                    <a:pt x="6997" y="115710"/>
                  </a:cubicBezTo>
                  <a:cubicBezTo>
                    <a:pt x="2285" y="104392"/>
                    <a:pt x="-47" y="90778"/>
                    <a:pt x="1" y="74867"/>
                  </a:cubicBezTo>
                  <a:cubicBezTo>
                    <a:pt x="1" y="59003"/>
                    <a:pt x="2356" y="45483"/>
                    <a:pt x="7068" y="34308"/>
                  </a:cubicBezTo>
                  <a:cubicBezTo>
                    <a:pt x="11780" y="23132"/>
                    <a:pt x="18528" y="14620"/>
                    <a:pt x="27312" y="8772"/>
                  </a:cubicBezTo>
                  <a:cubicBezTo>
                    <a:pt x="36096" y="2924"/>
                    <a:pt x="46574" y="0"/>
                    <a:pt x="587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2689CD44-CBF8-0F2E-FF62-CDC82E125497}"/>
              </a:ext>
            </a:extLst>
          </p:cNvPr>
          <p:cNvGrpSpPr/>
          <p:nvPr/>
        </p:nvGrpSpPr>
        <p:grpSpPr>
          <a:xfrm>
            <a:off x="1782543" y="4204467"/>
            <a:ext cx="4737549" cy="1104635"/>
            <a:chOff x="1782543" y="4323727"/>
            <a:chExt cx="4737549" cy="110463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6823E01-0C6E-FB5A-5A48-DF85546D76C9}"/>
                </a:ext>
              </a:extLst>
            </p:cNvPr>
            <p:cNvSpPr txBox="1"/>
            <p:nvPr/>
          </p:nvSpPr>
          <p:spPr>
            <a:xfrm>
              <a:off x="2247697" y="4339914"/>
              <a:ext cx="4272395" cy="1088448"/>
            </a:xfrm>
            <a:custGeom>
              <a:avLst/>
              <a:gdLst/>
              <a:ahLst/>
              <a:cxnLst/>
              <a:rect l="l" t="t" r="r" b="b"/>
              <a:pathLst>
                <a:path w="4272395" h="1088448">
                  <a:moveTo>
                    <a:pt x="1760177" y="1038658"/>
                  </a:moveTo>
                  <a:cubicBezTo>
                    <a:pt x="1762846" y="1038658"/>
                    <a:pt x="1765137" y="1039614"/>
                    <a:pt x="1767050" y="1041526"/>
                  </a:cubicBezTo>
                  <a:cubicBezTo>
                    <a:pt x="1768962" y="1043439"/>
                    <a:pt x="1769918" y="1045730"/>
                    <a:pt x="1769918" y="1048400"/>
                  </a:cubicBezTo>
                  <a:cubicBezTo>
                    <a:pt x="1769918" y="1050168"/>
                    <a:pt x="1769476" y="1051791"/>
                    <a:pt x="1768592" y="1053270"/>
                  </a:cubicBezTo>
                  <a:cubicBezTo>
                    <a:pt x="1767708" y="1054750"/>
                    <a:pt x="1766535" y="1055931"/>
                    <a:pt x="1765074" y="1056815"/>
                  </a:cubicBezTo>
                  <a:cubicBezTo>
                    <a:pt x="1763613" y="1057699"/>
                    <a:pt x="1761980" y="1058141"/>
                    <a:pt x="1760177" y="1058141"/>
                  </a:cubicBezTo>
                  <a:cubicBezTo>
                    <a:pt x="1757507" y="1058141"/>
                    <a:pt x="1755215" y="1057185"/>
                    <a:pt x="1753303" y="1055273"/>
                  </a:cubicBezTo>
                  <a:cubicBezTo>
                    <a:pt x="1751391" y="1053360"/>
                    <a:pt x="1750435" y="1051069"/>
                    <a:pt x="1750435" y="1048400"/>
                  </a:cubicBezTo>
                  <a:cubicBezTo>
                    <a:pt x="1750435" y="1045730"/>
                    <a:pt x="1751391" y="1043439"/>
                    <a:pt x="1753303" y="1041526"/>
                  </a:cubicBezTo>
                  <a:cubicBezTo>
                    <a:pt x="1755215" y="1039614"/>
                    <a:pt x="1757507" y="1038658"/>
                    <a:pt x="1760177" y="1038658"/>
                  </a:cubicBezTo>
                  <a:close/>
                  <a:moveTo>
                    <a:pt x="1636352" y="1038658"/>
                  </a:moveTo>
                  <a:cubicBezTo>
                    <a:pt x="1639021" y="1038658"/>
                    <a:pt x="1641312" y="1039614"/>
                    <a:pt x="1643225" y="1041526"/>
                  </a:cubicBezTo>
                  <a:cubicBezTo>
                    <a:pt x="1645137" y="1043439"/>
                    <a:pt x="1646093" y="1045730"/>
                    <a:pt x="1646093" y="1048400"/>
                  </a:cubicBezTo>
                  <a:cubicBezTo>
                    <a:pt x="1646093" y="1050168"/>
                    <a:pt x="1645651" y="1051791"/>
                    <a:pt x="1644767" y="1053270"/>
                  </a:cubicBezTo>
                  <a:cubicBezTo>
                    <a:pt x="1643883" y="1054750"/>
                    <a:pt x="1642711" y="1055931"/>
                    <a:pt x="1641249" y="1056815"/>
                  </a:cubicBezTo>
                  <a:cubicBezTo>
                    <a:pt x="1639788" y="1057699"/>
                    <a:pt x="1638155" y="1058141"/>
                    <a:pt x="1636352" y="1058141"/>
                  </a:cubicBezTo>
                  <a:cubicBezTo>
                    <a:pt x="1633682" y="1058141"/>
                    <a:pt x="1631391" y="1057185"/>
                    <a:pt x="1629478" y="1055273"/>
                  </a:cubicBezTo>
                  <a:cubicBezTo>
                    <a:pt x="1627566" y="1053360"/>
                    <a:pt x="1626610" y="1051069"/>
                    <a:pt x="1626610" y="1048400"/>
                  </a:cubicBezTo>
                  <a:cubicBezTo>
                    <a:pt x="1626610" y="1045730"/>
                    <a:pt x="1627566" y="1043439"/>
                    <a:pt x="1629478" y="1041526"/>
                  </a:cubicBezTo>
                  <a:cubicBezTo>
                    <a:pt x="1631391" y="1039614"/>
                    <a:pt x="1633682" y="1038658"/>
                    <a:pt x="1636352" y="1038658"/>
                  </a:cubicBezTo>
                  <a:close/>
                  <a:moveTo>
                    <a:pt x="946222" y="984539"/>
                  </a:moveTo>
                  <a:cubicBezTo>
                    <a:pt x="941135" y="984539"/>
                    <a:pt x="936742" y="985793"/>
                    <a:pt x="933044" y="988300"/>
                  </a:cubicBezTo>
                  <a:cubicBezTo>
                    <a:pt x="929346" y="990808"/>
                    <a:pt x="926504" y="994064"/>
                    <a:pt x="924520" y="998069"/>
                  </a:cubicBezTo>
                  <a:lnTo>
                    <a:pt x="921994" y="1009001"/>
                  </a:lnTo>
                  <a:lnTo>
                    <a:pt x="968952" y="1009001"/>
                  </a:lnTo>
                  <a:cubicBezTo>
                    <a:pt x="968952" y="1004310"/>
                    <a:pt x="968023" y="1000125"/>
                    <a:pt x="966165" y="996445"/>
                  </a:cubicBezTo>
                  <a:cubicBezTo>
                    <a:pt x="964307" y="992765"/>
                    <a:pt x="961673" y="989861"/>
                    <a:pt x="958263" y="987732"/>
                  </a:cubicBezTo>
                  <a:cubicBezTo>
                    <a:pt x="954854" y="985603"/>
                    <a:pt x="950840" y="984539"/>
                    <a:pt x="946222" y="984539"/>
                  </a:cubicBezTo>
                  <a:close/>
                  <a:moveTo>
                    <a:pt x="853786" y="984539"/>
                  </a:moveTo>
                  <a:cubicBezTo>
                    <a:pt x="848591" y="984539"/>
                    <a:pt x="844225" y="985847"/>
                    <a:pt x="840689" y="988462"/>
                  </a:cubicBezTo>
                  <a:cubicBezTo>
                    <a:pt x="837153" y="991078"/>
                    <a:pt x="834484" y="994722"/>
                    <a:pt x="832680" y="999395"/>
                  </a:cubicBezTo>
                  <a:cubicBezTo>
                    <a:pt x="830876" y="1004067"/>
                    <a:pt x="829974" y="1009506"/>
                    <a:pt x="829974" y="1015712"/>
                  </a:cubicBezTo>
                  <a:cubicBezTo>
                    <a:pt x="829974" y="1021989"/>
                    <a:pt x="830894" y="1027519"/>
                    <a:pt x="832734" y="1032299"/>
                  </a:cubicBezTo>
                  <a:cubicBezTo>
                    <a:pt x="834574" y="1037080"/>
                    <a:pt x="837262" y="1040814"/>
                    <a:pt x="840798" y="1043502"/>
                  </a:cubicBezTo>
                  <a:cubicBezTo>
                    <a:pt x="844333" y="1046190"/>
                    <a:pt x="848663" y="1047534"/>
                    <a:pt x="853786" y="1047534"/>
                  </a:cubicBezTo>
                  <a:cubicBezTo>
                    <a:pt x="859126" y="1047534"/>
                    <a:pt x="863591" y="1046118"/>
                    <a:pt x="867181" y="1043285"/>
                  </a:cubicBezTo>
                  <a:cubicBezTo>
                    <a:pt x="870771" y="1040453"/>
                    <a:pt x="873476" y="1036629"/>
                    <a:pt x="875299" y="1031812"/>
                  </a:cubicBezTo>
                  <a:cubicBezTo>
                    <a:pt x="877121" y="1026995"/>
                    <a:pt x="878032" y="1021629"/>
                    <a:pt x="878032" y="1015712"/>
                  </a:cubicBezTo>
                  <a:cubicBezTo>
                    <a:pt x="878032" y="1009867"/>
                    <a:pt x="877139" y="1004590"/>
                    <a:pt x="875353" y="999882"/>
                  </a:cubicBezTo>
                  <a:cubicBezTo>
                    <a:pt x="873567" y="995173"/>
                    <a:pt x="870879" y="991439"/>
                    <a:pt x="867289" y="988679"/>
                  </a:cubicBezTo>
                  <a:cubicBezTo>
                    <a:pt x="863699" y="985919"/>
                    <a:pt x="859198" y="984539"/>
                    <a:pt x="853786" y="984539"/>
                  </a:cubicBezTo>
                  <a:close/>
                  <a:moveTo>
                    <a:pt x="765247" y="984539"/>
                  </a:moveTo>
                  <a:cubicBezTo>
                    <a:pt x="760160" y="984539"/>
                    <a:pt x="755767" y="985793"/>
                    <a:pt x="752069" y="988300"/>
                  </a:cubicBezTo>
                  <a:cubicBezTo>
                    <a:pt x="748371" y="990808"/>
                    <a:pt x="745529" y="994064"/>
                    <a:pt x="743545" y="998069"/>
                  </a:cubicBezTo>
                  <a:lnTo>
                    <a:pt x="741019" y="1009001"/>
                  </a:lnTo>
                  <a:lnTo>
                    <a:pt x="787977" y="1009001"/>
                  </a:lnTo>
                  <a:cubicBezTo>
                    <a:pt x="787977" y="1004310"/>
                    <a:pt x="787048" y="1000125"/>
                    <a:pt x="785190" y="996445"/>
                  </a:cubicBezTo>
                  <a:cubicBezTo>
                    <a:pt x="783332" y="992765"/>
                    <a:pt x="780698" y="989861"/>
                    <a:pt x="777289" y="987732"/>
                  </a:cubicBezTo>
                  <a:cubicBezTo>
                    <a:pt x="773879" y="985603"/>
                    <a:pt x="769865" y="984539"/>
                    <a:pt x="765247" y="984539"/>
                  </a:cubicBezTo>
                  <a:close/>
                  <a:moveTo>
                    <a:pt x="673461" y="984539"/>
                  </a:moveTo>
                  <a:lnTo>
                    <a:pt x="673461" y="1047534"/>
                  </a:lnTo>
                  <a:cubicBezTo>
                    <a:pt x="677754" y="1047534"/>
                    <a:pt x="681461" y="1046695"/>
                    <a:pt x="684582" y="1045017"/>
                  </a:cubicBezTo>
                  <a:cubicBezTo>
                    <a:pt x="687703" y="1043339"/>
                    <a:pt x="690283" y="1041030"/>
                    <a:pt x="692321" y="1038090"/>
                  </a:cubicBezTo>
                  <a:cubicBezTo>
                    <a:pt x="694360" y="1035149"/>
                    <a:pt x="695875" y="1031794"/>
                    <a:pt x="696867" y="1028024"/>
                  </a:cubicBezTo>
                  <a:cubicBezTo>
                    <a:pt x="697859" y="1024253"/>
                    <a:pt x="698355" y="1020294"/>
                    <a:pt x="698355" y="1016144"/>
                  </a:cubicBezTo>
                  <a:cubicBezTo>
                    <a:pt x="698355" y="1010588"/>
                    <a:pt x="697472" y="1005411"/>
                    <a:pt x="695704" y="1000612"/>
                  </a:cubicBezTo>
                  <a:cubicBezTo>
                    <a:pt x="693936" y="995814"/>
                    <a:pt x="691212" y="991935"/>
                    <a:pt x="687532" y="988977"/>
                  </a:cubicBezTo>
                  <a:cubicBezTo>
                    <a:pt x="683851" y="986018"/>
                    <a:pt x="679161" y="984539"/>
                    <a:pt x="673461" y="984539"/>
                  </a:cubicBezTo>
                  <a:close/>
                  <a:moveTo>
                    <a:pt x="660688" y="984539"/>
                  </a:moveTo>
                  <a:cubicBezTo>
                    <a:pt x="656431" y="984539"/>
                    <a:pt x="652733" y="985396"/>
                    <a:pt x="649594" y="987109"/>
                  </a:cubicBezTo>
                  <a:cubicBezTo>
                    <a:pt x="646455" y="988823"/>
                    <a:pt x="643866" y="991150"/>
                    <a:pt x="641828" y="994091"/>
                  </a:cubicBezTo>
                  <a:cubicBezTo>
                    <a:pt x="639789" y="997031"/>
                    <a:pt x="638274" y="1000396"/>
                    <a:pt x="637282" y="1004184"/>
                  </a:cubicBezTo>
                  <a:cubicBezTo>
                    <a:pt x="636290" y="1007973"/>
                    <a:pt x="635794" y="1011959"/>
                    <a:pt x="635794" y="1016144"/>
                  </a:cubicBezTo>
                  <a:cubicBezTo>
                    <a:pt x="635794" y="1021701"/>
                    <a:pt x="636677" y="1026860"/>
                    <a:pt x="638445" y="1031623"/>
                  </a:cubicBezTo>
                  <a:cubicBezTo>
                    <a:pt x="640213" y="1036385"/>
                    <a:pt x="642937" y="1040228"/>
                    <a:pt x="646617" y="1043150"/>
                  </a:cubicBezTo>
                  <a:cubicBezTo>
                    <a:pt x="650298" y="1046073"/>
                    <a:pt x="654988" y="1047534"/>
                    <a:pt x="660688" y="1047534"/>
                  </a:cubicBezTo>
                  <a:close/>
                  <a:moveTo>
                    <a:pt x="479713" y="984539"/>
                  </a:moveTo>
                  <a:cubicBezTo>
                    <a:pt x="474013" y="984539"/>
                    <a:pt x="469322" y="986018"/>
                    <a:pt x="465642" y="988977"/>
                  </a:cubicBezTo>
                  <a:cubicBezTo>
                    <a:pt x="461962" y="991935"/>
                    <a:pt x="459238" y="995814"/>
                    <a:pt x="457470" y="1000612"/>
                  </a:cubicBezTo>
                  <a:cubicBezTo>
                    <a:pt x="455702" y="1005411"/>
                    <a:pt x="454819" y="1010588"/>
                    <a:pt x="454819" y="1016144"/>
                  </a:cubicBezTo>
                  <a:cubicBezTo>
                    <a:pt x="454819" y="1021701"/>
                    <a:pt x="455702" y="1026860"/>
                    <a:pt x="457470" y="1031623"/>
                  </a:cubicBezTo>
                  <a:cubicBezTo>
                    <a:pt x="459238" y="1036385"/>
                    <a:pt x="461962" y="1040228"/>
                    <a:pt x="465642" y="1043150"/>
                  </a:cubicBezTo>
                  <a:cubicBezTo>
                    <a:pt x="469322" y="1046073"/>
                    <a:pt x="474013" y="1047534"/>
                    <a:pt x="479713" y="1047534"/>
                  </a:cubicBezTo>
                  <a:cubicBezTo>
                    <a:pt x="485414" y="1047534"/>
                    <a:pt x="490104" y="1046073"/>
                    <a:pt x="493784" y="1043150"/>
                  </a:cubicBezTo>
                  <a:cubicBezTo>
                    <a:pt x="497465" y="1040228"/>
                    <a:pt x="500189" y="1036385"/>
                    <a:pt x="501956" y="1031623"/>
                  </a:cubicBezTo>
                  <a:cubicBezTo>
                    <a:pt x="503724" y="1026860"/>
                    <a:pt x="504608" y="1021701"/>
                    <a:pt x="504608" y="1016144"/>
                  </a:cubicBezTo>
                  <a:cubicBezTo>
                    <a:pt x="504608" y="1010588"/>
                    <a:pt x="503724" y="1005411"/>
                    <a:pt x="501956" y="1000612"/>
                  </a:cubicBezTo>
                  <a:cubicBezTo>
                    <a:pt x="500189" y="995814"/>
                    <a:pt x="497465" y="991935"/>
                    <a:pt x="493784" y="988977"/>
                  </a:cubicBezTo>
                  <a:cubicBezTo>
                    <a:pt x="490104" y="986018"/>
                    <a:pt x="485414" y="984539"/>
                    <a:pt x="479713" y="984539"/>
                  </a:cubicBezTo>
                  <a:close/>
                  <a:moveTo>
                    <a:pt x="1665143" y="974148"/>
                  </a:moveTo>
                  <a:lnTo>
                    <a:pt x="1730519" y="974148"/>
                  </a:lnTo>
                  <a:lnTo>
                    <a:pt x="1730519" y="1057275"/>
                  </a:lnTo>
                  <a:lnTo>
                    <a:pt x="1717747" y="1057275"/>
                  </a:lnTo>
                  <a:lnTo>
                    <a:pt x="1717747" y="986054"/>
                  </a:lnTo>
                  <a:lnTo>
                    <a:pt x="1677915" y="986054"/>
                  </a:lnTo>
                  <a:lnTo>
                    <a:pt x="1677915" y="1057275"/>
                  </a:lnTo>
                  <a:lnTo>
                    <a:pt x="1665143" y="1057275"/>
                  </a:lnTo>
                  <a:close/>
                  <a:moveTo>
                    <a:pt x="1536555" y="974148"/>
                  </a:moveTo>
                  <a:lnTo>
                    <a:pt x="1604096" y="974148"/>
                  </a:lnTo>
                  <a:lnTo>
                    <a:pt x="1604096" y="986054"/>
                  </a:lnTo>
                  <a:lnTo>
                    <a:pt x="1576820" y="986054"/>
                  </a:lnTo>
                  <a:lnTo>
                    <a:pt x="1576820" y="1057275"/>
                  </a:lnTo>
                  <a:lnTo>
                    <a:pt x="1564048" y="1057275"/>
                  </a:lnTo>
                  <a:lnTo>
                    <a:pt x="1564048" y="986054"/>
                  </a:lnTo>
                  <a:lnTo>
                    <a:pt x="1536555" y="986054"/>
                  </a:lnTo>
                  <a:close/>
                  <a:moveTo>
                    <a:pt x="1407968" y="974148"/>
                  </a:moveTo>
                  <a:lnTo>
                    <a:pt x="1420740" y="974148"/>
                  </a:lnTo>
                  <a:lnTo>
                    <a:pt x="1420740" y="1038442"/>
                  </a:lnTo>
                  <a:lnTo>
                    <a:pt x="1460788" y="974148"/>
                  </a:lnTo>
                  <a:lnTo>
                    <a:pt x="1475509" y="974148"/>
                  </a:lnTo>
                  <a:lnTo>
                    <a:pt x="1475509" y="1057275"/>
                  </a:lnTo>
                  <a:lnTo>
                    <a:pt x="1462737" y="1057275"/>
                  </a:lnTo>
                  <a:lnTo>
                    <a:pt x="1462737" y="992981"/>
                  </a:lnTo>
                  <a:lnTo>
                    <a:pt x="1422905" y="1057275"/>
                  </a:lnTo>
                  <a:lnTo>
                    <a:pt x="1407968" y="1057275"/>
                  </a:lnTo>
                  <a:close/>
                  <a:moveTo>
                    <a:pt x="1274618" y="974148"/>
                  </a:moveTo>
                  <a:lnTo>
                    <a:pt x="1287390" y="974148"/>
                  </a:lnTo>
                  <a:lnTo>
                    <a:pt x="1287390" y="1038442"/>
                  </a:lnTo>
                  <a:lnTo>
                    <a:pt x="1327438" y="974148"/>
                  </a:lnTo>
                  <a:lnTo>
                    <a:pt x="1342159" y="974148"/>
                  </a:lnTo>
                  <a:lnTo>
                    <a:pt x="1342159" y="1057275"/>
                  </a:lnTo>
                  <a:lnTo>
                    <a:pt x="1329387" y="1057275"/>
                  </a:lnTo>
                  <a:lnTo>
                    <a:pt x="1329387" y="992981"/>
                  </a:lnTo>
                  <a:lnTo>
                    <a:pt x="1289555" y="1057275"/>
                  </a:lnTo>
                  <a:lnTo>
                    <a:pt x="1274618" y="1057275"/>
                  </a:lnTo>
                  <a:close/>
                  <a:moveTo>
                    <a:pt x="1179368" y="974148"/>
                  </a:moveTo>
                  <a:lnTo>
                    <a:pt x="1192140" y="974148"/>
                  </a:lnTo>
                  <a:lnTo>
                    <a:pt x="1192140" y="1038442"/>
                  </a:lnTo>
                  <a:lnTo>
                    <a:pt x="1232188" y="974148"/>
                  </a:lnTo>
                  <a:lnTo>
                    <a:pt x="1246909" y="974148"/>
                  </a:lnTo>
                  <a:lnTo>
                    <a:pt x="1246909" y="1057275"/>
                  </a:lnTo>
                  <a:lnTo>
                    <a:pt x="1234137" y="1057275"/>
                  </a:lnTo>
                  <a:lnTo>
                    <a:pt x="1234137" y="992981"/>
                  </a:lnTo>
                  <a:lnTo>
                    <a:pt x="1194305" y="1057275"/>
                  </a:lnTo>
                  <a:lnTo>
                    <a:pt x="1179368" y="1057275"/>
                  </a:lnTo>
                  <a:close/>
                  <a:moveTo>
                    <a:pt x="1084118" y="974148"/>
                  </a:moveTo>
                  <a:lnTo>
                    <a:pt x="1096890" y="974148"/>
                  </a:lnTo>
                  <a:lnTo>
                    <a:pt x="1096890" y="1045369"/>
                  </a:lnTo>
                  <a:lnTo>
                    <a:pt x="1136722" y="1045369"/>
                  </a:lnTo>
                  <a:lnTo>
                    <a:pt x="1136722" y="974148"/>
                  </a:lnTo>
                  <a:lnTo>
                    <a:pt x="1149494" y="974148"/>
                  </a:lnTo>
                  <a:lnTo>
                    <a:pt x="1149494" y="1045369"/>
                  </a:lnTo>
                  <a:lnTo>
                    <a:pt x="1162266" y="1045369"/>
                  </a:lnTo>
                  <a:lnTo>
                    <a:pt x="1162266" y="1084118"/>
                  </a:lnTo>
                  <a:lnTo>
                    <a:pt x="1149494" y="1084118"/>
                  </a:lnTo>
                  <a:lnTo>
                    <a:pt x="1149494" y="1057275"/>
                  </a:lnTo>
                  <a:lnTo>
                    <a:pt x="1084118" y="1057275"/>
                  </a:lnTo>
                  <a:close/>
                  <a:moveTo>
                    <a:pt x="998393" y="974148"/>
                  </a:moveTo>
                  <a:lnTo>
                    <a:pt x="1011165" y="974148"/>
                  </a:lnTo>
                  <a:lnTo>
                    <a:pt x="1011165" y="1009867"/>
                  </a:lnTo>
                  <a:lnTo>
                    <a:pt x="1050997" y="1009867"/>
                  </a:lnTo>
                  <a:lnTo>
                    <a:pt x="1050997" y="974148"/>
                  </a:lnTo>
                  <a:lnTo>
                    <a:pt x="1063769" y="974148"/>
                  </a:lnTo>
                  <a:lnTo>
                    <a:pt x="1063769" y="1057275"/>
                  </a:lnTo>
                  <a:lnTo>
                    <a:pt x="1050997" y="1057275"/>
                  </a:lnTo>
                  <a:lnTo>
                    <a:pt x="1050997" y="1021773"/>
                  </a:lnTo>
                  <a:lnTo>
                    <a:pt x="1011165" y="1021773"/>
                  </a:lnTo>
                  <a:lnTo>
                    <a:pt x="1011165" y="1057275"/>
                  </a:lnTo>
                  <a:lnTo>
                    <a:pt x="998393" y="1057275"/>
                  </a:lnTo>
                  <a:close/>
                  <a:moveTo>
                    <a:pt x="541193" y="974148"/>
                  </a:moveTo>
                  <a:lnTo>
                    <a:pt x="553965" y="974148"/>
                  </a:lnTo>
                  <a:lnTo>
                    <a:pt x="553965" y="1009867"/>
                  </a:lnTo>
                  <a:lnTo>
                    <a:pt x="593797" y="1009867"/>
                  </a:lnTo>
                  <a:lnTo>
                    <a:pt x="593797" y="974148"/>
                  </a:lnTo>
                  <a:lnTo>
                    <a:pt x="606569" y="974148"/>
                  </a:lnTo>
                  <a:lnTo>
                    <a:pt x="606569" y="1057275"/>
                  </a:lnTo>
                  <a:lnTo>
                    <a:pt x="593797" y="1057275"/>
                  </a:lnTo>
                  <a:lnTo>
                    <a:pt x="593797" y="1021773"/>
                  </a:lnTo>
                  <a:lnTo>
                    <a:pt x="553965" y="1021773"/>
                  </a:lnTo>
                  <a:lnTo>
                    <a:pt x="553965" y="1057275"/>
                  </a:lnTo>
                  <a:lnTo>
                    <a:pt x="541193" y="1057275"/>
                  </a:lnTo>
                  <a:close/>
                  <a:moveTo>
                    <a:pt x="360218" y="974148"/>
                  </a:moveTo>
                  <a:lnTo>
                    <a:pt x="372990" y="974148"/>
                  </a:lnTo>
                  <a:lnTo>
                    <a:pt x="372990" y="1010300"/>
                  </a:lnTo>
                  <a:lnTo>
                    <a:pt x="381433" y="1010300"/>
                  </a:lnTo>
                  <a:lnTo>
                    <a:pt x="411307" y="974148"/>
                  </a:lnTo>
                  <a:lnTo>
                    <a:pt x="427759" y="974148"/>
                  </a:lnTo>
                  <a:lnTo>
                    <a:pt x="394205" y="1014196"/>
                  </a:lnTo>
                  <a:lnTo>
                    <a:pt x="428192" y="1057275"/>
                  </a:lnTo>
                  <a:lnTo>
                    <a:pt x="411740" y="1057275"/>
                  </a:lnTo>
                  <a:lnTo>
                    <a:pt x="384463" y="1022206"/>
                  </a:lnTo>
                  <a:lnTo>
                    <a:pt x="372990" y="1022206"/>
                  </a:lnTo>
                  <a:lnTo>
                    <a:pt x="372990" y="1057275"/>
                  </a:lnTo>
                  <a:lnTo>
                    <a:pt x="360218" y="1057275"/>
                  </a:lnTo>
                  <a:close/>
                  <a:moveTo>
                    <a:pt x="946222" y="973066"/>
                  </a:moveTo>
                  <a:cubicBezTo>
                    <a:pt x="950552" y="973066"/>
                    <a:pt x="954827" y="973787"/>
                    <a:pt x="959048" y="975230"/>
                  </a:cubicBezTo>
                  <a:cubicBezTo>
                    <a:pt x="963270" y="976673"/>
                    <a:pt x="967112" y="979010"/>
                    <a:pt x="970576" y="982239"/>
                  </a:cubicBezTo>
                  <a:cubicBezTo>
                    <a:pt x="974039" y="985468"/>
                    <a:pt x="976799" y="989734"/>
                    <a:pt x="978856" y="995038"/>
                  </a:cubicBezTo>
                  <a:cubicBezTo>
                    <a:pt x="980912" y="1000342"/>
                    <a:pt x="981941" y="1006872"/>
                    <a:pt x="981941" y="1014629"/>
                  </a:cubicBezTo>
                  <a:lnTo>
                    <a:pt x="981941" y="1020041"/>
                  </a:lnTo>
                  <a:lnTo>
                    <a:pt x="921899" y="1020041"/>
                  </a:lnTo>
                  <a:lnTo>
                    <a:pt x="924818" y="1034247"/>
                  </a:lnTo>
                  <a:cubicBezTo>
                    <a:pt x="927001" y="1038595"/>
                    <a:pt x="930040" y="1041896"/>
                    <a:pt x="933937" y="1044151"/>
                  </a:cubicBezTo>
                  <a:cubicBezTo>
                    <a:pt x="937833" y="1046406"/>
                    <a:pt x="942361" y="1047534"/>
                    <a:pt x="947521" y="1047534"/>
                  </a:cubicBezTo>
                  <a:cubicBezTo>
                    <a:pt x="950876" y="1047534"/>
                    <a:pt x="953916" y="1047056"/>
                    <a:pt x="956640" y="1046100"/>
                  </a:cubicBezTo>
                  <a:cubicBezTo>
                    <a:pt x="959364" y="1045143"/>
                    <a:pt x="961718" y="1043700"/>
                    <a:pt x="963702" y="1041770"/>
                  </a:cubicBezTo>
                  <a:cubicBezTo>
                    <a:pt x="965687" y="1039840"/>
                    <a:pt x="967220" y="1037431"/>
                    <a:pt x="968303" y="1034545"/>
                  </a:cubicBezTo>
                  <a:lnTo>
                    <a:pt x="980642" y="1038009"/>
                  </a:lnTo>
                  <a:cubicBezTo>
                    <a:pt x="979343" y="1042194"/>
                    <a:pt x="977160" y="1045865"/>
                    <a:pt x="974093" y="1049022"/>
                  </a:cubicBezTo>
                  <a:cubicBezTo>
                    <a:pt x="971027" y="1052179"/>
                    <a:pt x="967238" y="1054632"/>
                    <a:pt x="962728" y="1056382"/>
                  </a:cubicBezTo>
                  <a:cubicBezTo>
                    <a:pt x="958218" y="1058132"/>
                    <a:pt x="953149" y="1059007"/>
                    <a:pt x="947521" y="1059007"/>
                  </a:cubicBezTo>
                  <a:cubicBezTo>
                    <a:pt x="939511" y="1059007"/>
                    <a:pt x="932611" y="1057230"/>
                    <a:pt x="926820" y="1053676"/>
                  </a:cubicBezTo>
                  <a:cubicBezTo>
                    <a:pt x="921029" y="1050122"/>
                    <a:pt x="916574" y="1045143"/>
                    <a:pt x="913453" y="1038739"/>
                  </a:cubicBezTo>
                  <a:cubicBezTo>
                    <a:pt x="910332" y="1032335"/>
                    <a:pt x="908771" y="1024876"/>
                    <a:pt x="908771" y="1016361"/>
                  </a:cubicBezTo>
                  <a:cubicBezTo>
                    <a:pt x="908771" y="1007846"/>
                    <a:pt x="910332" y="1000333"/>
                    <a:pt x="913453" y="993820"/>
                  </a:cubicBezTo>
                  <a:cubicBezTo>
                    <a:pt x="916574" y="987308"/>
                    <a:pt x="920939" y="982221"/>
                    <a:pt x="926550" y="978559"/>
                  </a:cubicBezTo>
                  <a:cubicBezTo>
                    <a:pt x="932160" y="974897"/>
                    <a:pt x="938717" y="973066"/>
                    <a:pt x="946222" y="973066"/>
                  </a:cubicBezTo>
                  <a:close/>
                  <a:moveTo>
                    <a:pt x="855301" y="973066"/>
                  </a:moveTo>
                  <a:cubicBezTo>
                    <a:pt x="862301" y="973066"/>
                    <a:pt x="868471" y="974815"/>
                    <a:pt x="873810" y="978315"/>
                  </a:cubicBezTo>
                  <a:cubicBezTo>
                    <a:pt x="879150" y="981815"/>
                    <a:pt x="883317" y="986776"/>
                    <a:pt x="886312" y="993198"/>
                  </a:cubicBezTo>
                  <a:cubicBezTo>
                    <a:pt x="889306" y="999620"/>
                    <a:pt x="890804" y="1007197"/>
                    <a:pt x="890804" y="1015928"/>
                  </a:cubicBezTo>
                  <a:cubicBezTo>
                    <a:pt x="890804" y="1024731"/>
                    <a:pt x="889306" y="1032353"/>
                    <a:pt x="886312" y="1038793"/>
                  </a:cubicBezTo>
                  <a:cubicBezTo>
                    <a:pt x="883317" y="1045234"/>
                    <a:pt x="879168" y="1050213"/>
                    <a:pt x="873864" y="1053730"/>
                  </a:cubicBezTo>
                  <a:cubicBezTo>
                    <a:pt x="868561" y="1057248"/>
                    <a:pt x="862445" y="1059007"/>
                    <a:pt x="855518" y="1059007"/>
                  </a:cubicBezTo>
                  <a:cubicBezTo>
                    <a:pt x="850178" y="1059007"/>
                    <a:pt x="845903" y="1058114"/>
                    <a:pt x="842692" y="1056328"/>
                  </a:cubicBezTo>
                  <a:cubicBezTo>
                    <a:pt x="839481" y="1054542"/>
                    <a:pt x="837009" y="1052504"/>
                    <a:pt x="835277" y="1050213"/>
                  </a:cubicBezTo>
                  <a:cubicBezTo>
                    <a:pt x="833545" y="1047922"/>
                    <a:pt x="832211" y="1046018"/>
                    <a:pt x="831273" y="1044503"/>
                  </a:cubicBezTo>
                  <a:lnTo>
                    <a:pt x="830190" y="1044503"/>
                  </a:lnTo>
                  <a:lnTo>
                    <a:pt x="830190" y="1088448"/>
                  </a:lnTo>
                  <a:lnTo>
                    <a:pt x="817418" y="1088448"/>
                  </a:lnTo>
                  <a:lnTo>
                    <a:pt x="817418" y="974148"/>
                  </a:lnTo>
                  <a:lnTo>
                    <a:pt x="829757" y="974148"/>
                  </a:lnTo>
                  <a:lnTo>
                    <a:pt x="829757" y="987353"/>
                  </a:lnTo>
                  <a:lnTo>
                    <a:pt x="831273" y="987353"/>
                  </a:lnTo>
                  <a:cubicBezTo>
                    <a:pt x="832211" y="985910"/>
                    <a:pt x="833518" y="984061"/>
                    <a:pt x="835196" y="981806"/>
                  </a:cubicBezTo>
                  <a:cubicBezTo>
                    <a:pt x="836874" y="979551"/>
                    <a:pt x="839291" y="977530"/>
                    <a:pt x="842448" y="975744"/>
                  </a:cubicBezTo>
                  <a:cubicBezTo>
                    <a:pt x="845605" y="973958"/>
                    <a:pt x="849890" y="973066"/>
                    <a:pt x="855301" y="973066"/>
                  </a:cubicBezTo>
                  <a:close/>
                  <a:moveTo>
                    <a:pt x="765247" y="973066"/>
                  </a:moveTo>
                  <a:cubicBezTo>
                    <a:pt x="769576" y="973066"/>
                    <a:pt x="773852" y="973787"/>
                    <a:pt x="778073" y="975230"/>
                  </a:cubicBezTo>
                  <a:cubicBezTo>
                    <a:pt x="782294" y="976673"/>
                    <a:pt x="786137" y="979010"/>
                    <a:pt x="789601" y="982239"/>
                  </a:cubicBezTo>
                  <a:cubicBezTo>
                    <a:pt x="793064" y="985468"/>
                    <a:pt x="795824" y="989734"/>
                    <a:pt x="797881" y="995038"/>
                  </a:cubicBezTo>
                  <a:cubicBezTo>
                    <a:pt x="799937" y="1000342"/>
                    <a:pt x="800966" y="1006872"/>
                    <a:pt x="800966" y="1014629"/>
                  </a:cubicBezTo>
                  <a:lnTo>
                    <a:pt x="800966" y="1020041"/>
                  </a:lnTo>
                  <a:lnTo>
                    <a:pt x="740924" y="1020041"/>
                  </a:lnTo>
                  <a:lnTo>
                    <a:pt x="743843" y="1034247"/>
                  </a:lnTo>
                  <a:cubicBezTo>
                    <a:pt x="746026" y="1038595"/>
                    <a:pt x="749065" y="1041896"/>
                    <a:pt x="752962" y="1044151"/>
                  </a:cubicBezTo>
                  <a:cubicBezTo>
                    <a:pt x="756858" y="1046406"/>
                    <a:pt x="761386" y="1047534"/>
                    <a:pt x="766546" y="1047534"/>
                  </a:cubicBezTo>
                  <a:cubicBezTo>
                    <a:pt x="769901" y="1047534"/>
                    <a:pt x="772941" y="1047056"/>
                    <a:pt x="775665" y="1046100"/>
                  </a:cubicBezTo>
                  <a:cubicBezTo>
                    <a:pt x="778389" y="1045143"/>
                    <a:pt x="780743" y="1043700"/>
                    <a:pt x="782727" y="1041770"/>
                  </a:cubicBezTo>
                  <a:cubicBezTo>
                    <a:pt x="784712" y="1039840"/>
                    <a:pt x="786245" y="1037431"/>
                    <a:pt x="787328" y="1034545"/>
                  </a:cubicBezTo>
                  <a:lnTo>
                    <a:pt x="799667" y="1038009"/>
                  </a:lnTo>
                  <a:cubicBezTo>
                    <a:pt x="798368" y="1042194"/>
                    <a:pt x="796185" y="1045865"/>
                    <a:pt x="793118" y="1049022"/>
                  </a:cubicBezTo>
                  <a:cubicBezTo>
                    <a:pt x="790052" y="1052179"/>
                    <a:pt x="786263" y="1054632"/>
                    <a:pt x="781753" y="1056382"/>
                  </a:cubicBezTo>
                  <a:cubicBezTo>
                    <a:pt x="777243" y="1058132"/>
                    <a:pt x="772174" y="1059007"/>
                    <a:pt x="766546" y="1059007"/>
                  </a:cubicBezTo>
                  <a:cubicBezTo>
                    <a:pt x="758536" y="1059007"/>
                    <a:pt x="751636" y="1057230"/>
                    <a:pt x="745845" y="1053676"/>
                  </a:cubicBezTo>
                  <a:cubicBezTo>
                    <a:pt x="740054" y="1050122"/>
                    <a:pt x="735599" y="1045143"/>
                    <a:pt x="732478" y="1038739"/>
                  </a:cubicBezTo>
                  <a:cubicBezTo>
                    <a:pt x="729357" y="1032335"/>
                    <a:pt x="727796" y="1024876"/>
                    <a:pt x="727796" y="1016361"/>
                  </a:cubicBezTo>
                  <a:cubicBezTo>
                    <a:pt x="727796" y="1007846"/>
                    <a:pt x="729357" y="1000333"/>
                    <a:pt x="732478" y="993820"/>
                  </a:cubicBezTo>
                  <a:cubicBezTo>
                    <a:pt x="735599" y="987308"/>
                    <a:pt x="739964" y="982221"/>
                    <a:pt x="745575" y="978559"/>
                  </a:cubicBezTo>
                  <a:cubicBezTo>
                    <a:pt x="751185" y="974897"/>
                    <a:pt x="757742" y="973066"/>
                    <a:pt x="765247" y="973066"/>
                  </a:cubicBezTo>
                  <a:close/>
                  <a:moveTo>
                    <a:pt x="479713" y="973066"/>
                  </a:moveTo>
                  <a:cubicBezTo>
                    <a:pt x="487218" y="973066"/>
                    <a:pt x="493793" y="974851"/>
                    <a:pt x="499440" y="978423"/>
                  </a:cubicBezTo>
                  <a:cubicBezTo>
                    <a:pt x="505086" y="981995"/>
                    <a:pt x="509488" y="987010"/>
                    <a:pt x="512645" y="993469"/>
                  </a:cubicBezTo>
                  <a:cubicBezTo>
                    <a:pt x="515802" y="999927"/>
                    <a:pt x="517380" y="1007485"/>
                    <a:pt x="517380" y="1016144"/>
                  </a:cubicBezTo>
                  <a:cubicBezTo>
                    <a:pt x="517380" y="1024731"/>
                    <a:pt x="515802" y="1032236"/>
                    <a:pt x="512645" y="1038658"/>
                  </a:cubicBezTo>
                  <a:cubicBezTo>
                    <a:pt x="509488" y="1045080"/>
                    <a:pt x="505086" y="1050077"/>
                    <a:pt x="499440" y="1053649"/>
                  </a:cubicBezTo>
                  <a:cubicBezTo>
                    <a:pt x="493793" y="1057221"/>
                    <a:pt x="487218" y="1059007"/>
                    <a:pt x="479713" y="1059007"/>
                  </a:cubicBezTo>
                  <a:cubicBezTo>
                    <a:pt x="472209" y="1059007"/>
                    <a:pt x="465633" y="1057221"/>
                    <a:pt x="459987" y="1053649"/>
                  </a:cubicBezTo>
                  <a:cubicBezTo>
                    <a:pt x="454340" y="1050077"/>
                    <a:pt x="449939" y="1045080"/>
                    <a:pt x="446782" y="1038658"/>
                  </a:cubicBezTo>
                  <a:cubicBezTo>
                    <a:pt x="443625" y="1032236"/>
                    <a:pt x="442046" y="1024731"/>
                    <a:pt x="442046" y="1016144"/>
                  </a:cubicBezTo>
                  <a:cubicBezTo>
                    <a:pt x="442046" y="1007485"/>
                    <a:pt x="443625" y="999927"/>
                    <a:pt x="446782" y="993469"/>
                  </a:cubicBezTo>
                  <a:cubicBezTo>
                    <a:pt x="449939" y="987010"/>
                    <a:pt x="454340" y="981995"/>
                    <a:pt x="459987" y="978423"/>
                  </a:cubicBezTo>
                  <a:cubicBezTo>
                    <a:pt x="465633" y="974851"/>
                    <a:pt x="472209" y="973066"/>
                    <a:pt x="479713" y="973066"/>
                  </a:cubicBezTo>
                  <a:close/>
                  <a:moveTo>
                    <a:pt x="1286091" y="946439"/>
                  </a:moveTo>
                  <a:lnTo>
                    <a:pt x="1297997" y="946439"/>
                  </a:lnTo>
                  <a:cubicBezTo>
                    <a:pt x="1297997" y="949253"/>
                    <a:pt x="1298782" y="951725"/>
                    <a:pt x="1300352" y="953853"/>
                  </a:cubicBezTo>
                  <a:cubicBezTo>
                    <a:pt x="1301921" y="955982"/>
                    <a:pt x="1304600" y="957046"/>
                    <a:pt x="1308388" y="957046"/>
                  </a:cubicBezTo>
                  <a:cubicBezTo>
                    <a:pt x="1312177" y="957046"/>
                    <a:pt x="1314892" y="955982"/>
                    <a:pt x="1316533" y="953853"/>
                  </a:cubicBezTo>
                  <a:cubicBezTo>
                    <a:pt x="1318175" y="951725"/>
                    <a:pt x="1318996" y="949253"/>
                    <a:pt x="1318996" y="946439"/>
                  </a:cubicBezTo>
                  <a:lnTo>
                    <a:pt x="1330902" y="946439"/>
                  </a:lnTo>
                  <a:cubicBezTo>
                    <a:pt x="1330902" y="952284"/>
                    <a:pt x="1328882" y="957064"/>
                    <a:pt x="1324841" y="960780"/>
                  </a:cubicBezTo>
                  <a:cubicBezTo>
                    <a:pt x="1320800" y="964497"/>
                    <a:pt x="1315316" y="966355"/>
                    <a:pt x="1308388" y="966355"/>
                  </a:cubicBezTo>
                  <a:cubicBezTo>
                    <a:pt x="1301569" y="966355"/>
                    <a:pt x="1296148" y="964497"/>
                    <a:pt x="1292126" y="960780"/>
                  </a:cubicBezTo>
                  <a:cubicBezTo>
                    <a:pt x="1288103" y="957064"/>
                    <a:pt x="1286091" y="952284"/>
                    <a:pt x="1286091" y="946439"/>
                  </a:cubicBezTo>
                  <a:close/>
                  <a:moveTo>
                    <a:pt x="660688" y="946439"/>
                  </a:moveTo>
                  <a:lnTo>
                    <a:pt x="673461" y="946439"/>
                  </a:lnTo>
                  <a:lnTo>
                    <a:pt x="673461" y="973066"/>
                  </a:lnTo>
                  <a:cubicBezTo>
                    <a:pt x="679089" y="973066"/>
                    <a:pt x="684212" y="974085"/>
                    <a:pt x="688830" y="976123"/>
                  </a:cubicBezTo>
                  <a:cubicBezTo>
                    <a:pt x="693449" y="978162"/>
                    <a:pt x="697417" y="981075"/>
                    <a:pt x="700737" y="984864"/>
                  </a:cubicBezTo>
                  <a:cubicBezTo>
                    <a:pt x="704056" y="988652"/>
                    <a:pt x="706618" y="993189"/>
                    <a:pt x="708422" y="998475"/>
                  </a:cubicBezTo>
                  <a:cubicBezTo>
                    <a:pt x="710226" y="1003760"/>
                    <a:pt x="711128" y="1009650"/>
                    <a:pt x="711128" y="1016144"/>
                  </a:cubicBezTo>
                  <a:cubicBezTo>
                    <a:pt x="711128" y="1022567"/>
                    <a:pt x="710226" y="1028412"/>
                    <a:pt x="708422" y="1033679"/>
                  </a:cubicBezTo>
                  <a:cubicBezTo>
                    <a:pt x="706618" y="1038947"/>
                    <a:pt x="704056" y="1043466"/>
                    <a:pt x="700737" y="1047236"/>
                  </a:cubicBezTo>
                  <a:cubicBezTo>
                    <a:pt x="697417" y="1051006"/>
                    <a:pt x="693449" y="1053911"/>
                    <a:pt x="688830" y="1055949"/>
                  </a:cubicBezTo>
                  <a:cubicBezTo>
                    <a:pt x="684212" y="1057988"/>
                    <a:pt x="679089" y="1059007"/>
                    <a:pt x="673461" y="1059007"/>
                  </a:cubicBezTo>
                  <a:lnTo>
                    <a:pt x="673461" y="1085634"/>
                  </a:lnTo>
                  <a:lnTo>
                    <a:pt x="660688" y="1085634"/>
                  </a:lnTo>
                  <a:lnTo>
                    <a:pt x="660688" y="1059007"/>
                  </a:lnTo>
                  <a:cubicBezTo>
                    <a:pt x="655060" y="1059007"/>
                    <a:pt x="649937" y="1057988"/>
                    <a:pt x="645319" y="1055949"/>
                  </a:cubicBezTo>
                  <a:cubicBezTo>
                    <a:pt x="640700" y="1053911"/>
                    <a:pt x="636732" y="1051006"/>
                    <a:pt x="633412" y="1047236"/>
                  </a:cubicBezTo>
                  <a:cubicBezTo>
                    <a:pt x="630093" y="1043466"/>
                    <a:pt x="627531" y="1038947"/>
                    <a:pt x="625727" y="1033679"/>
                  </a:cubicBezTo>
                  <a:cubicBezTo>
                    <a:pt x="623923" y="1028412"/>
                    <a:pt x="623021" y="1022567"/>
                    <a:pt x="623021" y="1016144"/>
                  </a:cubicBezTo>
                  <a:cubicBezTo>
                    <a:pt x="623021" y="1009650"/>
                    <a:pt x="623923" y="1003760"/>
                    <a:pt x="625727" y="998475"/>
                  </a:cubicBezTo>
                  <a:cubicBezTo>
                    <a:pt x="627531" y="993189"/>
                    <a:pt x="630093" y="988652"/>
                    <a:pt x="633412" y="984864"/>
                  </a:cubicBezTo>
                  <a:cubicBezTo>
                    <a:pt x="636732" y="981075"/>
                    <a:pt x="640700" y="978162"/>
                    <a:pt x="645319" y="976123"/>
                  </a:cubicBezTo>
                  <a:cubicBezTo>
                    <a:pt x="649937" y="974085"/>
                    <a:pt x="655060" y="973066"/>
                    <a:pt x="660688" y="973066"/>
                  </a:cubicBezTo>
                  <a:close/>
                  <a:moveTo>
                    <a:pt x="2534516" y="839066"/>
                  </a:moveTo>
                  <a:lnTo>
                    <a:pt x="2534516" y="864610"/>
                  </a:lnTo>
                  <a:lnTo>
                    <a:pt x="2561575" y="864610"/>
                  </a:lnTo>
                  <a:cubicBezTo>
                    <a:pt x="2565977" y="864610"/>
                    <a:pt x="2569423" y="863564"/>
                    <a:pt x="2571912" y="861471"/>
                  </a:cubicBezTo>
                  <a:cubicBezTo>
                    <a:pt x="2574402" y="859379"/>
                    <a:pt x="2575646" y="856529"/>
                    <a:pt x="2575646" y="852921"/>
                  </a:cubicBezTo>
                  <a:cubicBezTo>
                    <a:pt x="2575646" y="848627"/>
                    <a:pt x="2574402" y="845245"/>
                    <a:pt x="2571912" y="842773"/>
                  </a:cubicBezTo>
                  <a:cubicBezTo>
                    <a:pt x="2569423" y="840302"/>
                    <a:pt x="2565977" y="839066"/>
                    <a:pt x="2561575" y="839066"/>
                  </a:cubicBezTo>
                  <a:close/>
                  <a:moveTo>
                    <a:pt x="1582665" y="835170"/>
                  </a:moveTo>
                  <a:lnTo>
                    <a:pt x="1582665" y="864394"/>
                  </a:lnTo>
                  <a:lnTo>
                    <a:pt x="1604746" y="864394"/>
                  </a:lnTo>
                  <a:cubicBezTo>
                    <a:pt x="1609797" y="864394"/>
                    <a:pt x="1613946" y="863059"/>
                    <a:pt x="1617193" y="860389"/>
                  </a:cubicBezTo>
                  <a:cubicBezTo>
                    <a:pt x="1620440" y="857719"/>
                    <a:pt x="1622064" y="854292"/>
                    <a:pt x="1622064" y="850106"/>
                  </a:cubicBezTo>
                  <a:cubicBezTo>
                    <a:pt x="1622064" y="845705"/>
                    <a:pt x="1620440" y="842115"/>
                    <a:pt x="1617193" y="839337"/>
                  </a:cubicBezTo>
                  <a:cubicBezTo>
                    <a:pt x="1613946" y="836559"/>
                    <a:pt x="1609797" y="835170"/>
                    <a:pt x="1604746" y="835170"/>
                  </a:cubicBezTo>
                  <a:close/>
                  <a:moveTo>
                    <a:pt x="992115" y="835170"/>
                  </a:moveTo>
                  <a:lnTo>
                    <a:pt x="992115" y="864394"/>
                  </a:lnTo>
                  <a:lnTo>
                    <a:pt x="1014196" y="864394"/>
                  </a:lnTo>
                  <a:cubicBezTo>
                    <a:pt x="1019247" y="864394"/>
                    <a:pt x="1023396" y="863059"/>
                    <a:pt x="1026643" y="860389"/>
                  </a:cubicBezTo>
                  <a:cubicBezTo>
                    <a:pt x="1029890" y="857719"/>
                    <a:pt x="1031514" y="854292"/>
                    <a:pt x="1031514" y="850106"/>
                  </a:cubicBezTo>
                  <a:cubicBezTo>
                    <a:pt x="1031514" y="845705"/>
                    <a:pt x="1029890" y="842115"/>
                    <a:pt x="1026643" y="839337"/>
                  </a:cubicBezTo>
                  <a:cubicBezTo>
                    <a:pt x="1023396" y="836559"/>
                    <a:pt x="1019247" y="835170"/>
                    <a:pt x="1014196" y="835170"/>
                  </a:cubicBezTo>
                  <a:close/>
                  <a:moveTo>
                    <a:pt x="820665" y="835170"/>
                  </a:moveTo>
                  <a:lnTo>
                    <a:pt x="820665" y="864394"/>
                  </a:lnTo>
                  <a:lnTo>
                    <a:pt x="842746" y="864394"/>
                  </a:lnTo>
                  <a:cubicBezTo>
                    <a:pt x="847797" y="864394"/>
                    <a:pt x="851946" y="863059"/>
                    <a:pt x="855193" y="860389"/>
                  </a:cubicBezTo>
                  <a:cubicBezTo>
                    <a:pt x="858440" y="857719"/>
                    <a:pt x="860064" y="854292"/>
                    <a:pt x="860064" y="850106"/>
                  </a:cubicBezTo>
                  <a:cubicBezTo>
                    <a:pt x="860064" y="845705"/>
                    <a:pt x="858440" y="842115"/>
                    <a:pt x="855193" y="839337"/>
                  </a:cubicBezTo>
                  <a:cubicBezTo>
                    <a:pt x="851946" y="836559"/>
                    <a:pt x="847797" y="835170"/>
                    <a:pt x="842746" y="835170"/>
                  </a:cubicBezTo>
                  <a:close/>
                  <a:moveTo>
                    <a:pt x="3467533" y="834520"/>
                  </a:moveTo>
                  <a:cubicBezTo>
                    <a:pt x="3466992" y="835170"/>
                    <a:pt x="3465810" y="835756"/>
                    <a:pt x="3463988" y="836279"/>
                  </a:cubicBezTo>
                  <a:cubicBezTo>
                    <a:pt x="3462166" y="836802"/>
                    <a:pt x="3460073" y="837253"/>
                    <a:pt x="3457710" y="837632"/>
                  </a:cubicBezTo>
                  <a:cubicBezTo>
                    <a:pt x="3455347" y="838011"/>
                    <a:pt x="3453056" y="838335"/>
                    <a:pt x="3450837" y="838606"/>
                  </a:cubicBezTo>
                  <a:cubicBezTo>
                    <a:pt x="3448618" y="838877"/>
                    <a:pt x="3446823" y="839102"/>
                    <a:pt x="3445452" y="839283"/>
                  </a:cubicBezTo>
                  <a:cubicBezTo>
                    <a:pt x="3442133" y="839716"/>
                    <a:pt x="3439039" y="840410"/>
                    <a:pt x="3436171" y="841366"/>
                  </a:cubicBezTo>
                  <a:cubicBezTo>
                    <a:pt x="3433302" y="842322"/>
                    <a:pt x="3430993" y="843747"/>
                    <a:pt x="3429243" y="845642"/>
                  </a:cubicBezTo>
                  <a:cubicBezTo>
                    <a:pt x="3427493" y="847536"/>
                    <a:pt x="3426618" y="850106"/>
                    <a:pt x="3426618" y="853354"/>
                  </a:cubicBezTo>
                  <a:cubicBezTo>
                    <a:pt x="3426618" y="857791"/>
                    <a:pt x="3428269" y="861138"/>
                    <a:pt x="3431571" y="863393"/>
                  </a:cubicBezTo>
                  <a:cubicBezTo>
                    <a:pt x="3434872" y="865648"/>
                    <a:pt x="3439066" y="866775"/>
                    <a:pt x="3444153" y="866775"/>
                  </a:cubicBezTo>
                  <a:cubicBezTo>
                    <a:pt x="3449204" y="866775"/>
                    <a:pt x="3453471" y="865783"/>
                    <a:pt x="3456952" y="863799"/>
                  </a:cubicBezTo>
                  <a:cubicBezTo>
                    <a:pt x="3460434" y="861814"/>
                    <a:pt x="3463068" y="859253"/>
                    <a:pt x="3464854" y="856114"/>
                  </a:cubicBezTo>
                  <a:cubicBezTo>
                    <a:pt x="3466640" y="852975"/>
                    <a:pt x="3467533" y="849673"/>
                    <a:pt x="3467533" y="846210"/>
                  </a:cubicBezTo>
                  <a:close/>
                  <a:moveTo>
                    <a:pt x="2781733" y="834520"/>
                  </a:moveTo>
                  <a:cubicBezTo>
                    <a:pt x="2781191" y="835170"/>
                    <a:pt x="2780010" y="835756"/>
                    <a:pt x="2778188" y="836279"/>
                  </a:cubicBezTo>
                  <a:cubicBezTo>
                    <a:pt x="2776366" y="836802"/>
                    <a:pt x="2774273" y="837253"/>
                    <a:pt x="2771910" y="837632"/>
                  </a:cubicBezTo>
                  <a:cubicBezTo>
                    <a:pt x="2769547" y="838011"/>
                    <a:pt x="2767256" y="838335"/>
                    <a:pt x="2765037" y="838606"/>
                  </a:cubicBezTo>
                  <a:cubicBezTo>
                    <a:pt x="2762818" y="838877"/>
                    <a:pt x="2761023" y="839102"/>
                    <a:pt x="2759652" y="839283"/>
                  </a:cubicBezTo>
                  <a:cubicBezTo>
                    <a:pt x="2756333" y="839716"/>
                    <a:pt x="2753239" y="840410"/>
                    <a:pt x="2750371" y="841366"/>
                  </a:cubicBezTo>
                  <a:cubicBezTo>
                    <a:pt x="2747502" y="842322"/>
                    <a:pt x="2745193" y="843747"/>
                    <a:pt x="2743443" y="845642"/>
                  </a:cubicBezTo>
                  <a:cubicBezTo>
                    <a:pt x="2741693" y="847536"/>
                    <a:pt x="2740818" y="850106"/>
                    <a:pt x="2740818" y="853354"/>
                  </a:cubicBezTo>
                  <a:cubicBezTo>
                    <a:pt x="2740818" y="857791"/>
                    <a:pt x="2742469" y="861138"/>
                    <a:pt x="2745770" y="863393"/>
                  </a:cubicBezTo>
                  <a:cubicBezTo>
                    <a:pt x="2749072" y="865648"/>
                    <a:pt x="2753266" y="866775"/>
                    <a:pt x="2758353" y="866775"/>
                  </a:cubicBezTo>
                  <a:cubicBezTo>
                    <a:pt x="2763404" y="866775"/>
                    <a:pt x="2767671" y="865783"/>
                    <a:pt x="2771152" y="863799"/>
                  </a:cubicBezTo>
                  <a:cubicBezTo>
                    <a:pt x="2774634" y="861814"/>
                    <a:pt x="2777268" y="859253"/>
                    <a:pt x="2779054" y="856114"/>
                  </a:cubicBezTo>
                  <a:cubicBezTo>
                    <a:pt x="2780840" y="852975"/>
                    <a:pt x="2781733" y="849673"/>
                    <a:pt x="2781733" y="846210"/>
                  </a:cubicBezTo>
                  <a:close/>
                  <a:moveTo>
                    <a:pt x="1448233" y="834520"/>
                  </a:moveTo>
                  <a:cubicBezTo>
                    <a:pt x="1447692" y="835170"/>
                    <a:pt x="1446510" y="835756"/>
                    <a:pt x="1444688" y="836279"/>
                  </a:cubicBezTo>
                  <a:cubicBezTo>
                    <a:pt x="1442866" y="836802"/>
                    <a:pt x="1440773" y="837253"/>
                    <a:pt x="1438410" y="837632"/>
                  </a:cubicBezTo>
                  <a:cubicBezTo>
                    <a:pt x="1436047" y="838011"/>
                    <a:pt x="1433756" y="838335"/>
                    <a:pt x="1431537" y="838606"/>
                  </a:cubicBezTo>
                  <a:cubicBezTo>
                    <a:pt x="1429318" y="838877"/>
                    <a:pt x="1427523" y="839102"/>
                    <a:pt x="1426152" y="839283"/>
                  </a:cubicBezTo>
                  <a:cubicBezTo>
                    <a:pt x="1422833" y="839716"/>
                    <a:pt x="1419739" y="840410"/>
                    <a:pt x="1416871" y="841366"/>
                  </a:cubicBezTo>
                  <a:cubicBezTo>
                    <a:pt x="1414002" y="842322"/>
                    <a:pt x="1411693" y="843747"/>
                    <a:pt x="1409943" y="845642"/>
                  </a:cubicBezTo>
                  <a:cubicBezTo>
                    <a:pt x="1408194" y="847536"/>
                    <a:pt x="1407319" y="850106"/>
                    <a:pt x="1407319" y="853354"/>
                  </a:cubicBezTo>
                  <a:cubicBezTo>
                    <a:pt x="1407319" y="857791"/>
                    <a:pt x="1408969" y="861138"/>
                    <a:pt x="1412270" y="863393"/>
                  </a:cubicBezTo>
                  <a:cubicBezTo>
                    <a:pt x="1415572" y="865648"/>
                    <a:pt x="1419766" y="866775"/>
                    <a:pt x="1424853" y="866775"/>
                  </a:cubicBezTo>
                  <a:cubicBezTo>
                    <a:pt x="1429904" y="866775"/>
                    <a:pt x="1434171" y="865783"/>
                    <a:pt x="1437652" y="863799"/>
                  </a:cubicBezTo>
                  <a:cubicBezTo>
                    <a:pt x="1441134" y="861814"/>
                    <a:pt x="1443768" y="859253"/>
                    <a:pt x="1445554" y="856114"/>
                  </a:cubicBezTo>
                  <a:cubicBezTo>
                    <a:pt x="1447340" y="852975"/>
                    <a:pt x="1448233" y="849673"/>
                    <a:pt x="1448233" y="846210"/>
                  </a:cubicBezTo>
                  <a:close/>
                  <a:moveTo>
                    <a:pt x="3169227" y="822830"/>
                  </a:moveTo>
                  <a:lnTo>
                    <a:pt x="3217718" y="822830"/>
                  </a:lnTo>
                  <a:lnTo>
                    <a:pt x="3217718" y="834737"/>
                  </a:lnTo>
                  <a:lnTo>
                    <a:pt x="3169227" y="834737"/>
                  </a:lnTo>
                  <a:close/>
                  <a:moveTo>
                    <a:pt x="2107839" y="807244"/>
                  </a:moveTo>
                  <a:cubicBezTo>
                    <a:pt x="2104123" y="807244"/>
                    <a:pt x="2100785" y="807875"/>
                    <a:pt x="2097827" y="809138"/>
                  </a:cubicBezTo>
                  <a:cubicBezTo>
                    <a:pt x="2094868" y="810401"/>
                    <a:pt x="2092343" y="812259"/>
                    <a:pt x="2090250" y="814712"/>
                  </a:cubicBezTo>
                  <a:cubicBezTo>
                    <a:pt x="2088157" y="817166"/>
                    <a:pt x="2086543" y="820160"/>
                    <a:pt x="2085406" y="823696"/>
                  </a:cubicBezTo>
                  <a:cubicBezTo>
                    <a:pt x="2084270" y="827232"/>
                    <a:pt x="2083666" y="831273"/>
                    <a:pt x="2083593" y="835819"/>
                  </a:cubicBezTo>
                  <a:cubicBezTo>
                    <a:pt x="2083593" y="845127"/>
                    <a:pt x="2085776" y="852578"/>
                    <a:pt x="2090142" y="858170"/>
                  </a:cubicBezTo>
                  <a:cubicBezTo>
                    <a:pt x="2094508" y="863763"/>
                    <a:pt x="2100479" y="866559"/>
                    <a:pt x="2108055" y="866559"/>
                  </a:cubicBezTo>
                  <a:cubicBezTo>
                    <a:pt x="2113070" y="866559"/>
                    <a:pt x="2117391" y="865296"/>
                    <a:pt x="2121017" y="862770"/>
                  </a:cubicBezTo>
                  <a:cubicBezTo>
                    <a:pt x="2124643" y="860245"/>
                    <a:pt x="2127430" y="856682"/>
                    <a:pt x="2129378" y="852082"/>
                  </a:cubicBezTo>
                  <a:cubicBezTo>
                    <a:pt x="2131327" y="847482"/>
                    <a:pt x="2132301" y="842061"/>
                    <a:pt x="2132301" y="835819"/>
                  </a:cubicBezTo>
                  <a:cubicBezTo>
                    <a:pt x="2132301" y="829758"/>
                    <a:pt x="2131318" y="824598"/>
                    <a:pt x="2129351" y="820341"/>
                  </a:cubicBezTo>
                  <a:cubicBezTo>
                    <a:pt x="2127385" y="816083"/>
                    <a:pt x="2124580" y="812836"/>
                    <a:pt x="2120936" y="810599"/>
                  </a:cubicBezTo>
                  <a:cubicBezTo>
                    <a:pt x="2117292" y="808362"/>
                    <a:pt x="2112926" y="807244"/>
                    <a:pt x="2107839" y="807244"/>
                  </a:cubicBezTo>
                  <a:close/>
                  <a:moveTo>
                    <a:pt x="565655" y="805079"/>
                  </a:moveTo>
                  <a:lnTo>
                    <a:pt x="563490" y="826077"/>
                  </a:lnTo>
                  <a:cubicBezTo>
                    <a:pt x="562588" y="834773"/>
                    <a:pt x="561470" y="842367"/>
                    <a:pt x="560135" y="848862"/>
                  </a:cubicBezTo>
                  <a:cubicBezTo>
                    <a:pt x="558800" y="855356"/>
                    <a:pt x="556671" y="860533"/>
                    <a:pt x="553749" y="864394"/>
                  </a:cubicBezTo>
                  <a:lnTo>
                    <a:pt x="593797" y="864394"/>
                  </a:lnTo>
                  <a:lnTo>
                    <a:pt x="593797" y="805079"/>
                  </a:lnTo>
                  <a:close/>
                  <a:moveTo>
                    <a:pt x="2534516" y="804863"/>
                  </a:moveTo>
                  <a:lnTo>
                    <a:pt x="2534516" y="828026"/>
                  </a:lnTo>
                  <a:lnTo>
                    <a:pt x="2556380" y="828026"/>
                  </a:lnTo>
                  <a:cubicBezTo>
                    <a:pt x="2559807" y="828026"/>
                    <a:pt x="2562748" y="827548"/>
                    <a:pt x="2565201" y="826592"/>
                  </a:cubicBezTo>
                  <a:cubicBezTo>
                    <a:pt x="2567655" y="825636"/>
                    <a:pt x="2569540" y="824264"/>
                    <a:pt x="2570857" y="822479"/>
                  </a:cubicBezTo>
                  <a:cubicBezTo>
                    <a:pt x="2572174" y="820693"/>
                    <a:pt x="2572832" y="818573"/>
                    <a:pt x="2572832" y="816120"/>
                  </a:cubicBezTo>
                  <a:cubicBezTo>
                    <a:pt x="2572832" y="812620"/>
                    <a:pt x="2571371" y="809869"/>
                    <a:pt x="2568448" y="807866"/>
                  </a:cubicBezTo>
                  <a:cubicBezTo>
                    <a:pt x="2565526" y="805864"/>
                    <a:pt x="2561503" y="804863"/>
                    <a:pt x="2556380" y="804863"/>
                  </a:cubicBezTo>
                  <a:close/>
                  <a:moveTo>
                    <a:pt x="194491" y="804044"/>
                  </a:moveTo>
                  <a:cubicBezTo>
                    <a:pt x="199700" y="804044"/>
                    <a:pt x="204152" y="805880"/>
                    <a:pt x="207848" y="809551"/>
                  </a:cubicBezTo>
                  <a:cubicBezTo>
                    <a:pt x="211544" y="813222"/>
                    <a:pt x="213392" y="817662"/>
                    <a:pt x="213392" y="822871"/>
                  </a:cubicBezTo>
                  <a:cubicBezTo>
                    <a:pt x="213392" y="828080"/>
                    <a:pt x="211544" y="832532"/>
                    <a:pt x="207848" y="836228"/>
                  </a:cubicBezTo>
                  <a:cubicBezTo>
                    <a:pt x="204152" y="839924"/>
                    <a:pt x="199700" y="841772"/>
                    <a:pt x="194491" y="841772"/>
                  </a:cubicBezTo>
                  <a:cubicBezTo>
                    <a:pt x="189332" y="841772"/>
                    <a:pt x="184904" y="839924"/>
                    <a:pt x="181208" y="836228"/>
                  </a:cubicBezTo>
                  <a:cubicBezTo>
                    <a:pt x="177512" y="832532"/>
                    <a:pt x="175664" y="828080"/>
                    <a:pt x="175664" y="822871"/>
                  </a:cubicBezTo>
                  <a:cubicBezTo>
                    <a:pt x="175664" y="817662"/>
                    <a:pt x="177512" y="813222"/>
                    <a:pt x="181208" y="809551"/>
                  </a:cubicBezTo>
                  <a:cubicBezTo>
                    <a:pt x="184904" y="805880"/>
                    <a:pt x="189332" y="804044"/>
                    <a:pt x="194491" y="804044"/>
                  </a:cubicBezTo>
                  <a:close/>
                  <a:moveTo>
                    <a:pt x="3889447" y="803564"/>
                  </a:moveTo>
                  <a:cubicBezTo>
                    <a:pt x="3884360" y="803564"/>
                    <a:pt x="3879967" y="804818"/>
                    <a:pt x="3876269" y="807325"/>
                  </a:cubicBezTo>
                  <a:cubicBezTo>
                    <a:pt x="3872571" y="809833"/>
                    <a:pt x="3869730" y="813089"/>
                    <a:pt x="3867745" y="817094"/>
                  </a:cubicBezTo>
                  <a:lnTo>
                    <a:pt x="3865219" y="828026"/>
                  </a:lnTo>
                  <a:lnTo>
                    <a:pt x="3912177" y="828026"/>
                  </a:lnTo>
                  <a:cubicBezTo>
                    <a:pt x="3912177" y="823335"/>
                    <a:pt x="3911248" y="819150"/>
                    <a:pt x="3909390" y="815470"/>
                  </a:cubicBezTo>
                  <a:cubicBezTo>
                    <a:pt x="3907532" y="811790"/>
                    <a:pt x="3904898" y="808886"/>
                    <a:pt x="3901488" y="806757"/>
                  </a:cubicBezTo>
                  <a:cubicBezTo>
                    <a:pt x="3898079" y="804628"/>
                    <a:pt x="3894065" y="803564"/>
                    <a:pt x="3889447" y="803564"/>
                  </a:cubicBezTo>
                  <a:close/>
                  <a:moveTo>
                    <a:pt x="3358861" y="803564"/>
                  </a:moveTo>
                  <a:cubicBezTo>
                    <a:pt x="3353666" y="803564"/>
                    <a:pt x="3349300" y="804872"/>
                    <a:pt x="3345764" y="807487"/>
                  </a:cubicBezTo>
                  <a:cubicBezTo>
                    <a:pt x="3342228" y="810103"/>
                    <a:pt x="3339558" y="813747"/>
                    <a:pt x="3337754" y="818420"/>
                  </a:cubicBezTo>
                  <a:cubicBezTo>
                    <a:pt x="3335950" y="823092"/>
                    <a:pt x="3335049" y="828531"/>
                    <a:pt x="3335049" y="834737"/>
                  </a:cubicBezTo>
                  <a:cubicBezTo>
                    <a:pt x="3335049" y="841014"/>
                    <a:pt x="3335969" y="846544"/>
                    <a:pt x="3337809" y="851324"/>
                  </a:cubicBezTo>
                  <a:cubicBezTo>
                    <a:pt x="3339649" y="856105"/>
                    <a:pt x="3342337" y="859839"/>
                    <a:pt x="3345873" y="862527"/>
                  </a:cubicBezTo>
                  <a:cubicBezTo>
                    <a:pt x="3349408" y="865215"/>
                    <a:pt x="3353738" y="866559"/>
                    <a:pt x="3358861" y="866559"/>
                  </a:cubicBezTo>
                  <a:cubicBezTo>
                    <a:pt x="3364201" y="866559"/>
                    <a:pt x="3368666" y="865143"/>
                    <a:pt x="3372256" y="862310"/>
                  </a:cubicBezTo>
                  <a:cubicBezTo>
                    <a:pt x="3375845" y="859478"/>
                    <a:pt x="3378551" y="855654"/>
                    <a:pt x="3380374" y="850837"/>
                  </a:cubicBezTo>
                  <a:cubicBezTo>
                    <a:pt x="3382196" y="846020"/>
                    <a:pt x="3383107" y="840654"/>
                    <a:pt x="3383107" y="834737"/>
                  </a:cubicBezTo>
                  <a:cubicBezTo>
                    <a:pt x="3383107" y="828892"/>
                    <a:pt x="3382214" y="823615"/>
                    <a:pt x="3380428" y="818907"/>
                  </a:cubicBezTo>
                  <a:cubicBezTo>
                    <a:pt x="3378642" y="814198"/>
                    <a:pt x="3375954" y="810464"/>
                    <a:pt x="3372364" y="807704"/>
                  </a:cubicBezTo>
                  <a:cubicBezTo>
                    <a:pt x="3368774" y="804944"/>
                    <a:pt x="3364273" y="803564"/>
                    <a:pt x="3358861" y="803564"/>
                  </a:cubicBezTo>
                  <a:close/>
                  <a:moveTo>
                    <a:pt x="3108613" y="803564"/>
                  </a:moveTo>
                  <a:cubicBezTo>
                    <a:pt x="3102913" y="803564"/>
                    <a:pt x="3098223" y="805043"/>
                    <a:pt x="3094542" y="808002"/>
                  </a:cubicBezTo>
                  <a:cubicBezTo>
                    <a:pt x="3090862" y="810960"/>
                    <a:pt x="3088138" y="814839"/>
                    <a:pt x="3086370" y="819637"/>
                  </a:cubicBezTo>
                  <a:cubicBezTo>
                    <a:pt x="3084602" y="824436"/>
                    <a:pt x="3083718" y="829613"/>
                    <a:pt x="3083718" y="835170"/>
                  </a:cubicBezTo>
                  <a:cubicBezTo>
                    <a:pt x="3083718" y="840726"/>
                    <a:pt x="3084602" y="845885"/>
                    <a:pt x="3086370" y="850648"/>
                  </a:cubicBezTo>
                  <a:cubicBezTo>
                    <a:pt x="3088138" y="855410"/>
                    <a:pt x="3090862" y="859253"/>
                    <a:pt x="3094542" y="862175"/>
                  </a:cubicBezTo>
                  <a:cubicBezTo>
                    <a:pt x="3098223" y="865097"/>
                    <a:pt x="3102913" y="866559"/>
                    <a:pt x="3108613" y="866559"/>
                  </a:cubicBezTo>
                  <a:cubicBezTo>
                    <a:pt x="3114314" y="866559"/>
                    <a:pt x="3119004" y="865097"/>
                    <a:pt x="3122684" y="862175"/>
                  </a:cubicBezTo>
                  <a:cubicBezTo>
                    <a:pt x="3126364" y="859253"/>
                    <a:pt x="3129088" y="855410"/>
                    <a:pt x="3130856" y="850648"/>
                  </a:cubicBezTo>
                  <a:cubicBezTo>
                    <a:pt x="3132624" y="845885"/>
                    <a:pt x="3133508" y="840726"/>
                    <a:pt x="3133508" y="835170"/>
                  </a:cubicBezTo>
                  <a:cubicBezTo>
                    <a:pt x="3133508" y="829613"/>
                    <a:pt x="3132624" y="824436"/>
                    <a:pt x="3130856" y="819637"/>
                  </a:cubicBezTo>
                  <a:cubicBezTo>
                    <a:pt x="3129088" y="814839"/>
                    <a:pt x="3126364" y="810960"/>
                    <a:pt x="3122684" y="808002"/>
                  </a:cubicBezTo>
                  <a:cubicBezTo>
                    <a:pt x="3119004" y="805043"/>
                    <a:pt x="3114314" y="803564"/>
                    <a:pt x="3108613" y="803564"/>
                  </a:cubicBezTo>
                  <a:close/>
                  <a:moveTo>
                    <a:pt x="2460913" y="803564"/>
                  </a:moveTo>
                  <a:cubicBezTo>
                    <a:pt x="2455213" y="803564"/>
                    <a:pt x="2450523" y="805043"/>
                    <a:pt x="2446842" y="808002"/>
                  </a:cubicBezTo>
                  <a:cubicBezTo>
                    <a:pt x="2443162" y="810960"/>
                    <a:pt x="2440438" y="814839"/>
                    <a:pt x="2438670" y="819637"/>
                  </a:cubicBezTo>
                  <a:cubicBezTo>
                    <a:pt x="2436902" y="824436"/>
                    <a:pt x="2436018" y="829613"/>
                    <a:pt x="2436018" y="835170"/>
                  </a:cubicBezTo>
                  <a:cubicBezTo>
                    <a:pt x="2436018" y="840726"/>
                    <a:pt x="2436902" y="845885"/>
                    <a:pt x="2438670" y="850648"/>
                  </a:cubicBezTo>
                  <a:cubicBezTo>
                    <a:pt x="2440438" y="855410"/>
                    <a:pt x="2443162" y="859253"/>
                    <a:pt x="2446842" y="862175"/>
                  </a:cubicBezTo>
                  <a:cubicBezTo>
                    <a:pt x="2450523" y="865097"/>
                    <a:pt x="2455213" y="866559"/>
                    <a:pt x="2460913" y="866559"/>
                  </a:cubicBezTo>
                  <a:cubicBezTo>
                    <a:pt x="2466614" y="866559"/>
                    <a:pt x="2471304" y="865097"/>
                    <a:pt x="2474984" y="862175"/>
                  </a:cubicBezTo>
                  <a:cubicBezTo>
                    <a:pt x="2478664" y="859253"/>
                    <a:pt x="2481388" y="855410"/>
                    <a:pt x="2483156" y="850648"/>
                  </a:cubicBezTo>
                  <a:cubicBezTo>
                    <a:pt x="2484924" y="845885"/>
                    <a:pt x="2485808" y="840726"/>
                    <a:pt x="2485808" y="835170"/>
                  </a:cubicBezTo>
                  <a:cubicBezTo>
                    <a:pt x="2485808" y="829613"/>
                    <a:pt x="2484924" y="824436"/>
                    <a:pt x="2483156" y="819637"/>
                  </a:cubicBezTo>
                  <a:cubicBezTo>
                    <a:pt x="2481388" y="814839"/>
                    <a:pt x="2478664" y="810960"/>
                    <a:pt x="2474984" y="808002"/>
                  </a:cubicBezTo>
                  <a:cubicBezTo>
                    <a:pt x="2471304" y="805043"/>
                    <a:pt x="2466614" y="803564"/>
                    <a:pt x="2460913" y="803564"/>
                  </a:cubicBezTo>
                  <a:close/>
                  <a:moveTo>
                    <a:pt x="2368261" y="803564"/>
                  </a:moveTo>
                  <a:cubicBezTo>
                    <a:pt x="2363066" y="803564"/>
                    <a:pt x="2358700" y="804872"/>
                    <a:pt x="2355164" y="807487"/>
                  </a:cubicBezTo>
                  <a:cubicBezTo>
                    <a:pt x="2351628" y="810103"/>
                    <a:pt x="2348959" y="813747"/>
                    <a:pt x="2347154" y="818420"/>
                  </a:cubicBezTo>
                  <a:cubicBezTo>
                    <a:pt x="2345350" y="823092"/>
                    <a:pt x="2344449" y="828531"/>
                    <a:pt x="2344449" y="834737"/>
                  </a:cubicBezTo>
                  <a:cubicBezTo>
                    <a:pt x="2344449" y="841014"/>
                    <a:pt x="2345369" y="846544"/>
                    <a:pt x="2347209" y="851324"/>
                  </a:cubicBezTo>
                  <a:cubicBezTo>
                    <a:pt x="2349049" y="856105"/>
                    <a:pt x="2351737" y="859839"/>
                    <a:pt x="2355273" y="862527"/>
                  </a:cubicBezTo>
                  <a:cubicBezTo>
                    <a:pt x="2358808" y="865215"/>
                    <a:pt x="2363138" y="866559"/>
                    <a:pt x="2368261" y="866559"/>
                  </a:cubicBezTo>
                  <a:cubicBezTo>
                    <a:pt x="2373601" y="866559"/>
                    <a:pt x="2378066" y="865143"/>
                    <a:pt x="2381656" y="862310"/>
                  </a:cubicBezTo>
                  <a:cubicBezTo>
                    <a:pt x="2385246" y="859478"/>
                    <a:pt x="2387952" y="855654"/>
                    <a:pt x="2389774" y="850837"/>
                  </a:cubicBezTo>
                  <a:cubicBezTo>
                    <a:pt x="2391596" y="846020"/>
                    <a:pt x="2392507" y="840654"/>
                    <a:pt x="2392507" y="834737"/>
                  </a:cubicBezTo>
                  <a:cubicBezTo>
                    <a:pt x="2392507" y="828892"/>
                    <a:pt x="2391614" y="823615"/>
                    <a:pt x="2389828" y="818907"/>
                  </a:cubicBezTo>
                  <a:cubicBezTo>
                    <a:pt x="2388042" y="814198"/>
                    <a:pt x="2385354" y="810464"/>
                    <a:pt x="2381764" y="807704"/>
                  </a:cubicBezTo>
                  <a:cubicBezTo>
                    <a:pt x="2378174" y="804944"/>
                    <a:pt x="2373673" y="803564"/>
                    <a:pt x="2368261" y="803564"/>
                  </a:cubicBezTo>
                  <a:close/>
                  <a:moveTo>
                    <a:pt x="2270413" y="803564"/>
                  </a:moveTo>
                  <a:cubicBezTo>
                    <a:pt x="2264713" y="803564"/>
                    <a:pt x="2260022" y="805043"/>
                    <a:pt x="2256342" y="808002"/>
                  </a:cubicBezTo>
                  <a:cubicBezTo>
                    <a:pt x="2252662" y="810960"/>
                    <a:pt x="2249938" y="814839"/>
                    <a:pt x="2248170" y="819637"/>
                  </a:cubicBezTo>
                  <a:cubicBezTo>
                    <a:pt x="2246402" y="824436"/>
                    <a:pt x="2245518" y="829613"/>
                    <a:pt x="2245518" y="835170"/>
                  </a:cubicBezTo>
                  <a:cubicBezTo>
                    <a:pt x="2245518" y="840726"/>
                    <a:pt x="2246402" y="845885"/>
                    <a:pt x="2248170" y="850648"/>
                  </a:cubicBezTo>
                  <a:cubicBezTo>
                    <a:pt x="2249938" y="855410"/>
                    <a:pt x="2252662" y="859253"/>
                    <a:pt x="2256342" y="862175"/>
                  </a:cubicBezTo>
                  <a:cubicBezTo>
                    <a:pt x="2260022" y="865097"/>
                    <a:pt x="2264713" y="866559"/>
                    <a:pt x="2270413" y="866559"/>
                  </a:cubicBezTo>
                  <a:cubicBezTo>
                    <a:pt x="2276114" y="866559"/>
                    <a:pt x="2280804" y="865097"/>
                    <a:pt x="2284484" y="862175"/>
                  </a:cubicBezTo>
                  <a:cubicBezTo>
                    <a:pt x="2288164" y="859253"/>
                    <a:pt x="2290889" y="855410"/>
                    <a:pt x="2292656" y="850648"/>
                  </a:cubicBezTo>
                  <a:cubicBezTo>
                    <a:pt x="2294424" y="845885"/>
                    <a:pt x="2295308" y="840726"/>
                    <a:pt x="2295308" y="835170"/>
                  </a:cubicBezTo>
                  <a:cubicBezTo>
                    <a:pt x="2295308" y="829613"/>
                    <a:pt x="2294424" y="824436"/>
                    <a:pt x="2292656" y="819637"/>
                  </a:cubicBezTo>
                  <a:cubicBezTo>
                    <a:pt x="2290889" y="814839"/>
                    <a:pt x="2288164" y="810960"/>
                    <a:pt x="2284484" y="808002"/>
                  </a:cubicBezTo>
                  <a:cubicBezTo>
                    <a:pt x="2280804" y="805043"/>
                    <a:pt x="2276114" y="803564"/>
                    <a:pt x="2270413" y="803564"/>
                  </a:cubicBezTo>
                  <a:close/>
                  <a:moveTo>
                    <a:pt x="2013238" y="803564"/>
                  </a:moveTo>
                  <a:cubicBezTo>
                    <a:pt x="2007538" y="803564"/>
                    <a:pt x="2002847" y="805043"/>
                    <a:pt x="1999167" y="808002"/>
                  </a:cubicBezTo>
                  <a:cubicBezTo>
                    <a:pt x="1995487" y="810960"/>
                    <a:pt x="1992763" y="814839"/>
                    <a:pt x="1990995" y="819637"/>
                  </a:cubicBezTo>
                  <a:cubicBezTo>
                    <a:pt x="1989228" y="824436"/>
                    <a:pt x="1988344" y="829613"/>
                    <a:pt x="1988344" y="835170"/>
                  </a:cubicBezTo>
                  <a:cubicBezTo>
                    <a:pt x="1988344" y="840726"/>
                    <a:pt x="1989228" y="845885"/>
                    <a:pt x="1990995" y="850648"/>
                  </a:cubicBezTo>
                  <a:cubicBezTo>
                    <a:pt x="1992763" y="855410"/>
                    <a:pt x="1995487" y="859253"/>
                    <a:pt x="1999167" y="862175"/>
                  </a:cubicBezTo>
                  <a:cubicBezTo>
                    <a:pt x="2002847" y="865097"/>
                    <a:pt x="2007538" y="866559"/>
                    <a:pt x="2013238" y="866559"/>
                  </a:cubicBezTo>
                  <a:cubicBezTo>
                    <a:pt x="2018939" y="866559"/>
                    <a:pt x="2023629" y="865097"/>
                    <a:pt x="2027309" y="862175"/>
                  </a:cubicBezTo>
                  <a:cubicBezTo>
                    <a:pt x="2030989" y="859253"/>
                    <a:pt x="2033714" y="855410"/>
                    <a:pt x="2035481" y="850648"/>
                  </a:cubicBezTo>
                  <a:cubicBezTo>
                    <a:pt x="2037249" y="845885"/>
                    <a:pt x="2038133" y="840726"/>
                    <a:pt x="2038133" y="835170"/>
                  </a:cubicBezTo>
                  <a:cubicBezTo>
                    <a:pt x="2038133" y="829613"/>
                    <a:pt x="2037249" y="824436"/>
                    <a:pt x="2035481" y="819637"/>
                  </a:cubicBezTo>
                  <a:cubicBezTo>
                    <a:pt x="2033714" y="814839"/>
                    <a:pt x="2030989" y="810960"/>
                    <a:pt x="2027309" y="808002"/>
                  </a:cubicBezTo>
                  <a:cubicBezTo>
                    <a:pt x="2023629" y="805043"/>
                    <a:pt x="2018939" y="803564"/>
                    <a:pt x="2013238" y="803564"/>
                  </a:cubicBezTo>
                  <a:close/>
                  <a:moveTo>
                    <a:pt x="1127197" y="803564"/>
                  </a:moveTo>
                  <a:cubicBezTo>
                    <a:pt x="1122110" y="803564"/>
                    <a:pt x="1117717" y="804818"/>
                    <a:pt x="1114019" y="807325"/>
                  </a:cubicBezTo>
                  <a:cubicBezTo>
                    <a:pt x="1110321" y="809833"/>
                    <a:pt x="1107479" y="813089"/>
                    <a:pt x="1105495" y="817094"/>
                  </a:cubicBezTo>
                  <a:lnTo>
                    <a:pt x="1102969" y="828026"/>
                  </a:lnTo>
                  <a:lnTo>
                    <a:pt x="1149927" y="828026"/>
                  </a:lnTo>
                  <a:cubicBezTo>
                    <a:pt x="1149927" y="823335"/>
                    <a:pt x="1148998" y="819150"/>
                    <a:pt x="1147140" y="815470"/>
                  </a:cubicBezTo>
                  <a:cubicBezTo>
                    <a:pt x="1145282" y="811790"/>
                    <a:pt x="1142648" y="808886"/>
                    <a:pt x="1139239" y="806757"/>
                  </a:cubicBezTo>
                  <a:cubicBezTo>
                    <a:pt x="1135829" y="804628"/>
                    <a:pt x="1131815" y="803564"/>
                    <a:pt x="1127197" y="803564"/>
                  </a:cubicBezTo>
                  <a:close/>
                  <a:moveTo>
                    <a:pt x="669997" y="803564"/>
                  </a:moveTo>
                  <a:cubicBezTo>
                    <a:pt x="664910" y="803564"/>
                    <a:pt x="660517" y="804818"/>
                    <a:pt x="656819" y="807325"/>
                  </a:cubicBezTo>
                  <a:cubicBezTo>
                    <a:pt x="653121" y="809833"/>
                    <a:pt x="650279" y="813089"/>
                    <a:pt x="648295" y="817094"/>
                  </a:cubicBezTo>
                  <a:lnTo>
                    <a:pt x="645769" y="828026"/>
                  </a:lnTo>
                  <a:lnTo>
                    <a:pt x="692727" y="828026"/>
                  </a:lnTo>
                  <a:cubicBezTo>
                    <a:pt x="692727" y="823335"/>
                    <a:pt x="691798" y="819150"/>
                    <a:pt x="689940" y="815470"/>
                  </a:cubicBezTo>
                  <a:cubicBezTo>
                    <a:pt x="688082" y="811790"/>
                    <a:pt x="685448" y="808886"/>
                    <a:pt x="682038" y="806757"/>
                  </a:cubicBezTo>
                  <a:cubicBezTo>
                    <a:pt x="678629" y="804628"/>
                    <a:pt x="674615" y="803564"/>
                    <a:pt x="669997" y="803564"/>
                  </a:cubicBezTo>
                  <a:close/>
                  <a:moveTo>
                    <a:pt x="393988" y="803564"/>
                  </a:moveTo>
                  <a:cubicBezTo>
                    <a:pt x="388288" y="803564"/>
                    <a:pt x="383597" y="805043"/>
                    <a:pt x="379917" y="808002"/>
                  </a:cubicBezTo>
                  <a:cubicBezTo>
                    <a:pt x="376237" y="810960"/>
                    <a:pt x="373513" y="814839"/>
                    <a:pt x="371745" y="819637"/>
                  </a:cubicBezTo>
                  <a:cubicBezTo>
                    <a:pt x="369977" y="824436"/>
                    <a:pt x="369094" y="829613"/>
                    <a:pt x="369094" y="835170"/>
                  </a:cubicBezTo>
                  <a:cubicBezTo>
                    <a:pt x="369094" y="840726"/>
                    <a:pt x="369977" y="845885"/>
                    <a:pt x="371745" y="850648"/>
                  </a:cubicBezTo>
                  <a:cubicBezTo>
                    <a:pt x="373513" y="855410"/>
                    <a:pt x="376237" y="859253"/>
                    <a:pt x="379917" y="862175"/>
                  </a:cubicBezTo>
                  <a:cubicBezTo>
                    <a:pt x="383597" y="865097"/>
                    <a:pt x="388288" y="866559"/>
                    <a:pt x="393988" y="866559"/>
                  </a:cubicBezTo>
                  <a:cubicBezTo>
                    <a:pt x="399689" y="866559"/>
                    <a:pt x="404379" y="865097"/>
                    <a:pt x="408059" y="862175"/>
                  </a:cubicBezTo>
                  <a:cubicBezTo>
                    <a:pt x="411740" y="859253"/>
                    <a:pt x="414464" y="855410"/>
                    <a:pt x="416231" y="850648"/>
                  </a:cubicBezTo>
                  <a:cubicBezTo>
                    <a:pt x="417999" y="845885"/>
                    <a:pt x="418883" y="840726"/>
                    <a:pt x="418883" y="835170"/>
                  </a:cubicBezTo>
                  <a:cubicBezTo>
                    <a:pt x="418883" y="829613"/>
                    <a:pt x="417999" y="824436"/>
                    <a:pt x="416231" y="819637"/>
                  </a:cubicBezTo>
                  <a:cubicBezTo>
                    <a:pt x="414464" y="814839"/>
                    <a:pt x="411740" y="810960"/>
                    <a:pt x="408059" y="808002"/>
                  </a:cubicBezTo>
                  <a:cubicBezTo>
                    <a:pt x="404379" y="805043"/>
                    <a:pt x="399689" y="803564"/>
                    <a:pt x="393988" y="803564"/>
                  </a:cubicBezTo>
                  <a:close/>
                  <a:moveTo>
                    <a:pt x="4203123" y="793173"/>
                  </a:moveTo>
                  <a:lnTo>
                    <a:pt x="4217843" y="793173"/>
                  </a:lnTo>
                  <a:lnTo>
                    <a:pt x="4237759" y="827160"/>
                  </a:lnTo>
                  <a:lnTo>
                    <a:pt x="4257675" y="793173"/>
                  </a:lnTo>
                  <a:lnTo>
                    <a:pt x="4272395" y="793173"/>
                  </a:lnTo>
                  <a:lnTo>
                    <a:pt x="4245552" y="834737"/>
                  </a:lnTo>
                  <a:lnTo>
                    <a:pt x="4272395" y="876300"/>
                  </a:lnTo>
                  <a:lnTo>
                    <a:pt x="4257675" y="876300"/>
                  </a:lnTo>
                  <a:lnTo>
                    <a:pt x="4237759" y="844045"/>
                  </a:lnTo>
                  <a:lnTo>
                    <a:pt x="4217843" y="876300"/>
                  </a:lnTo>
                  <a:lnTo>
                    <a:pt x="4203123" y="876300"/>
                  </a:lnTo>
                  <a:lnTo>
                    <a:pt x="4229533" y="834737"/>
                  </a:lnTo>
                  <a:close/>
                  <a:moveTo>
                    <a:pt x="4113068" y="793173"/>
                  </a:moveTo>
                  <a:lnTo>
                    <a:pt x="4125840" y="793173"/>
                  </a:lnTo>
                  <a:lnTo>
                    <a:pt x="4125840" y="857467"/>
                  </a:lnTo>
                  <a:lnTo>
                    <a:pt x="4165889" y="793173"/>
                  </a:lnTo>
                  <a:lnTo>
                    <a:pt x="4180609" y="793173"/>
                  </a:lnTo>
                  <a:lnTo>
                    <a:pt x="4180609" y="876300"/>
                  </a:lnTo>
                  <a:lnTo>
                    <a:pt x="4167837" y="876300"/>
                  </a:lnTo>
                  <a:lnTo>
                    <a:pt x="4167837" y="812006"/>
                  </a:lnTo>
                  <a:lnTo>
                    <a:pt x="4128005" y="876300"/>
                  </a:lnTo>
                  <a:lnTo>
                    <a:pt x="4113068" y="876300"/>
                  </a:lnTo>
                  <a:close/>
                  <a:moveTo>
                    <a:pt x="4027343" y="793173"/>
                  </a:moveTo>
                  <a:lnTo>
                    <a:pt x="4040115" y="793173"/>
                  </a:lnTo>
                  <a:lnTo>
                    <a:pt x="4040115" y="829325"/>
                  </a:lnTo>
                  <a:lnTo>
                    <a:pt x="4048558" y="829325"/>
                  </a:lnTo>
                  <a:lnTo>
                    <a:pt x="4078432" y="793173"/>
                  </a:lnTo>
                  <a:lnTo>
                    <a:pt x="4094884" y="793173"/>
                  </a:lnTo>
                  <a:lnTo>
                    <a:pt x="4061330" y="833221"/>
                  </a:lnTo>
                  <a:lnTo>
                    <a:pt x="4095317" y="876300"/>
                  </a:lnTo>
                  <a:lnTo>
                    <a:pt x="4078864" y="876300"/>
                  </a:lnTo>
                  <a:lnTo>
                    <a:pt x="4051588" y="841231"/>
                  </a:lnTo>
                  <a:lnTo>
                    <a:pt x="4040115" y="841231"/>
                  </a:lnTo>
                  <a:lnTo>
                    <a:pt x="4040115" y="876300"/>
                  </a:lnTo>
                  <a:lnTo>
                    <a:pt x="4027343" y="876300"/>
                  </a:lnTo>
                  <a:close/>
                  <a:moveTo>
                    <a:pt x="3674918" y="793173"/>
                  </a:moveTo>
                  <a:lnTo>
                    <a:pt x="3687690" y="793173"/>
                  </a:lnTo>
                  <a:lnTo>
                    <a:pt x="3687690" y="857467"/>
                  </a:lnTo>
                  <a:lnTo>
                    <a:pt x="3727738" y="793173"/>
                  </a:lnTo>
                  <a:lnTo>
                    <a:pt x="3742459" y="793173"/>
                  </a:lnTo>
                  <a:lnTo>
                    <a:pt x="3742459" y="876300"/>
                  </a:lnTo>
                  <a:lnTo>
                    <a:pt x="3729687" y="876300"/>
                  </a:lnTo>
                  <a:lnTo>
                    <a:pt x="3729687" y="812006"/>
                  </a:lnTo>
                  <a:lnTo>
                    <a:pt x="3689855" y="876300"/>
                  </a:lnTo>
                  <a:lnTo>
                    <a:pt x="3674918" y="876300"/>
                  </a:lnTo>
                  <a:close/>
                  <a:moveTo>
                    <a:pt x="3584430" y="793173"/>
                  </a:moveTo>
                  <a:lnTo>
                    <a:pt x="3651971" y="793173"/>
                  </a:lnTo>
                  <a:lnTo>
                    <a:pt x="3651971" y="805079"/>
                  </a:lnTo>
                  <a:lnTo>
                    <a:pt x="3624695" y="805079"/>
                  </a:lnTo>
                  <a:lnTo>
                    <a:pt x="3624695" y="876300"/>
                  </a:lnTo>
                  <a:lnTo>
                    <a:pt x="3611923" y="876300"/>
                  </a:lnTo>
                  <a:lnTo>
                    <a:pt x="3611923" y="805079"/>
                  </a:lnTo>
                  <a:lnTo>
                    <a:pt x="3584430" y="805079"/>
                  </a:lnTo>
                  <a:close/>
                  <a:moveTo>
                    <a:pt x="3503468" y="793173"/>
                  </a:moveTo>
                  <a:lnTo>
                    <a:pt x="3516240" y="793173"/>
                  </a:lnTo>
                  <a:lnTo>
                    <a:pt x="3516240" y="829325"/>
                  </a:lnTo>
                  <a:lnTo>
                    <a:pt x="3524683" y="829325"/>
                  </a:lnTo>
                  <a:lnTo>
                    <a:pt x="3554557" y="793173"/>
                  </a:lnTo>
                  <a:lnTo>
                    <a:pt x="3571009" y="793173"/>
                  </a:lnTo>
                  <a:lnTo>
                    <a:pt x="3537455" y="833221"/>
                  </a:lnTo>
                  <a:lnTo>
                    <a:pt x="3571442" y="876300"/>
                  </a:lnTo>
                  <a:lnTo>
                    <a:pt x="3554989" y="876300"/>
                  </a:lnTo>
                  <a:lnTo>
                    <a:pt x="3527713" y="841231"/>
                  </a:lnTo>
                  <a:lnTo>
                    <a:pt x="3516240" y="841231"/>
                  </a:lnTo>
                  <a:lnTo>
                    <a:pt x="3516240" y="876300"/>
                  </a:lnTo>
                  <a:lnTo>
                    <a:pt x="3503468" y="876300"/>
                  </a:lnTo>
                  <a:close/>
                  <a:moveTo>
                    <a:pt x="3236768" y="793173"/>
                  </a:moveTo>
                  <a:lnTo>
                    <a:pt x="3302144" y="793173"/>
                  </a:lnTo>
                  <a:lnTo>
                    <a:pt x="3302144" y="876300"/>
                  </a:lnTo>
                  <a:lnTo>
                    <a:pt x="3289372" y="876300"/>
                  </a:lnTo>
                  <a:lnTo>
                    <a:pt x="3289372" y="805079"/>
                  </a:lnTo>
                  <a:lnTo>
                    <a:pt x="3249540" y="805079"/>
                  </a:lnTo>
                  <a:lnTo>
                    <a:pt x="3249540" y="876300"/>
                  </a:lnTo>
                  <a:lnTo>
                    <a:pt x="3236768" y="876300"/>
                  </a:lnTo>
                  <a:close/>
                  <a:moveTo>
                    <a:pt x="2989118" y="793173"/>
                  </a:moveTo>
                  <a:lnTo>
                    <a:pt x="3001890" y="793173"/>
                  </a:lnTo>
                  <a:lnTo>
                    <a:pt x="3001890" y="828892"/>
                  </a:lnTo>
                  <a:lnTo>
                    <a:pt x="3041722" y="828892"/>
                  </a:lnTo>
                  <a:lnTo>
                    <a:pt x="3041722" y="793173"/>
                  </a:lnTo>
                  <a:lnTo>
                    <a:pt x="3054494" y="793173"/>
                  </a:lnTo>
                  <a:lnTo>
                    <a:pt x="3054494" y="876300"/>
                  </a:lnTo>
                  <a:lnTo>
                    <a:pt x="3041722" y="876300"/>
                  </a:lnTo>
                  <a:lnTo>
                    <a:pt x="3041722" y="840798"/>
                  </a:lnTo>
                  <a:lnTo>
                    <a:pt x="3001890" y="840798"/>
                  </a:lnTo>
                  <a:lnTo>
                    <a:pt x="3001890" y="876300"/>
                  </a:lnTo>
                  <a:lnTo>
                    <a:pt x="2989118" y="876300"/>
                  </a:lnTo>
                  <a:close/>
                  <a:moveTo>
                    <a:pt x="2811174" y="793173"/>
                  </a:moveTo>
                  <a:lnTo>
                    <a:pt x="2825028" y="793173"/>
                  </a:lnTo>
                  <a:lnTo>
                    <a:pt x="2847975" y="859415"/>
                  </a:lnTo>
                  <a:lnTo>
                    <a:pt x="2848841" y="859415"/>
                  </a:lnTo>
                  <a:lnTo>
                    <a:pt x="2871787" y="793173"/>
                  </a:lnTo>
                  <a:lnTo>
                    <a:pt x="2885750" y="793389"/>
                  </a:lnTo>
                  <a:lnTo>
                    <a:pt x="2850356" y="888423"/>
                  </a:lnTo>
                  <a:cubicBezTo>
                    <a:pt x="2848768" y="892644"/>
                    <a:pt x="2846802" y="896153"/>
                    <a:pt x="2844457" y="898949"/>
                  </a:cubicBezTo>
                  <a:cubicBezTo>
                    <a:pt x="2842112" y="901745"/>
                    <a:pt x="2839397" y="903829"/>
                    <a:pt x="2836312" y="905200"/>
                  </a:cubicBezTo>
                  <a:cubicBezTo>
                    <a:pt x="2833227" y="906571"/>
                    <a:pt x="2829755" y="907256"/>
                    <a:pt x="2825894" y="907256"/>
                  </a:cubicBezTo>
                  <a:cubicBezTo>
                    <a:pt x="2823729" y="907256"/>
                    <a:pt x="2821799" y="907085"/>
                    <a:pt x="2820103" y="906742"/>
                  </a:cubicBezTo>
                  <a:cubicBezTo>
                    <a:pt x="2818407" y="906400"/>
                    <a:pt x="2817235" y="906066"/>
                    <a:pt x="2816585" y="905741"/>
                  </a:cubicBezTo>
                  <a:lnTo>
                    <a:pt x="2819833" y="894484"/>
                  </a:lnTo>
                  <a:cubicBezTo>
                    <a:pt x="2824487" y="895675"/>
                    <a:pt x="2828365" y="895648"/>
                    <a:pt x="2831468" y="894403"/>
                  </a:cubicBezTo>
                  <a:cubicBezTo>
                    <a:pt x="2834571" y="893158"/>
                    <a:pt x="2837259" y="889433"/>
                    <a:pt x="2839532" y="883227"/>
                  </a:cubicBezTo>
                  <a:lnTo>
                    <a:pt x="2841913" y="876733"/>
                  </a:lnTo>
                  <a:close/>
                  <a:moveTo>
                    <a:pt x="2646218" y="793173"/>
                  </a:moveTo>
                  <a:lnTo>
                    <a:pt x="2658990" y="793173"/>
                  </a:lnTo>
                  <a:lnTo>
                    <a:pt x="2658990" y="828892"/>
                  </a:lnTo>
                  <a:lnTo>
                    <a:pt x="2698822" y="828892"/>
                  </a:lnTo>
                  <a:lnTo>
                    <a:pt x="2698822" y="793173"/>
                  </a:lnTo>
                  <a:lnTo>
                    <a:pt x="2711594" y="793173"/>
                  </a:lnTo>
                  <a:lnTo>
                    <a:pt x="2711594" y="876300"/>
                  </a:lnTo>
                  <a:lnTo>
                    <a:pt x="2698822" y="876300"/>
                  </a:lnTo>
                  <a:lnTo>
                    <a:pt x="2698822" y="840798"/>
                  </a:lnTo>
                  <a:lnTo>
                    <a:pt x="2658990" y="840798"/>
                  </a:lnTo>
                  <a:lnTo>
                    <a:pt x="2658990" y="876300"/>
                  </a:lnTo>
                  <a:lnTo>
                    <a:pt x="2646218" y="876300"/>
                  </a:lnTo>
                  <a:close/>
                  <a:moveTo>
                    <a:pt x="2522393" y="793173"/>
                  </a:moveTo>
                  <a:lnTo>
                    <a:pt x="2556380" y="793173"/>
                  </a:lnTo>
                  <a:cubicBezTo>
                    <a:pt x="2565327" y="793173"/>
                    <a:pt x="2572435" y="795193"/>
                    <a:pt x="2577703" y="799234"/>
                  </a:cubicBezTo>
                  <a:cubicBezTo>
                    <a:pt x="2582971" y="803275"/>
                    <a:pt x="2585604" y="808615"/>
                    <a:pt x="2585604" y="815254"/>
                  </a:cubicBezTo>
                  <a:cubicBezTo>
                    <a:pt x="2585604" y="820305"/>
                    <a:pt x="2584107" y="824210"/>
                    <a:pt x="2581112" y="826970"/>
                  </a:cubicBezTo>
                  <a:cubicBezTo>
                    <a:pt x="2578118" y="829731"/>
                    <a:pt x="2574275" y="831598"/>
                    <a:pt x="2569585" y="832572"/>
                  </a:cubicBezTo>
                  <a:cubicBezTo>
                    <a:pt x="2572652" y="833005"/>
                    <a:pt x="2575637" y="834087"/>
                    <a:pt x="2578542" y="835819"/>
                  </a:cubicBezTo>
                  <a:cubicBezTo>
                    <a:pt x="2581446" y="837551"/>
                    <a:pt x="2583854" y="839923"/>
                    <a:pt x="2585767" y="842936"/>
                  </a:cubicBezTo>
                  <a:cubicBezTo>
                    <a:pt x="2587679" y="845948"/>
                    <a:pt x="2588635" y="849637"/>
                    <a:pt x="2588635" y="854003"/>
                  </a:cubicBezTo>
                  <a:cubicBezTo>
                    <a:pt x="2588635" y="858260"/>
                    <a:pt x="2587553" y="862067"/>
                    <a:pt x="2585388" y="865422"/>
                  </a:cubicBezTo>
                  <a:cubicBezTo>
                    <a:pt x="2583223" y="868778"/>
                    <a:pt x="2580120" y="871429"/>
                    <a:pt x="2576079" y="873378"/>
                  </a:cubicBezTo>
                  <a:cubicBezTo>
                    <a:pt x="2572038" y="875326"/>
                    <a:pt x="2567204" y="876300"/>
                    <a:pt x="2561575" y="876300"/>
                  </a:cubicBezTo>
                  <a:lnTo>
                    <a:pt x="2522393" y="876300"/>
                  </a:lnTo>
                  <a:close/>
                  <a:moveTo>
                    <a:pt x="1779443" y="793173"/>
                  </a:moveTo>
                  <a:lnTo>
                    <a:pt x="1792215" y="793173"/>
                  </a:lnTo>
                  <a:lnTo>
                    <a:pt x="1792215" y="857467"/>
                  </a:lnTo>
                  <a:lnTo>
                    <a:pt x="1832263" y="793173"/>
                  </a:lnTo>
                  <a:lnTo>
                    <a:pt x="1846984" y="793173"/>
                  </a:lnTo>
                  <a:lnTo>
                    <a:pt x="1846984" y="876300"/>
                  </a:lnTo>
                  <a:lnTo>
                    <a:pt x="1834212" y="876300"/>
                  </a:lnTo>
                  <a:lnTo>
                    <a:pt x="1834212" y="812006"/>
                  </a:lnTo>
                  <a:lnTo>
                    <a:pt x="1794380" y="876300"/>
                  </a:lnTo>
                  <a:lnTo>
                    <a:pt x="1779443" y="876300"/>
                  </a:lnTo>
                  <a:close/>
                  <a:moveTo>
                    <a:pt x="1655618" y="793173"/>
                  </a:moveTo>
                  <a:lnTo>
                    <a:pt x="1668390" y="793173"/>
                  </a:lnTo>
                  <a:lnTo>
                    <a:pt x="1668390" y="857467"/>
                  </a:lnTo>
                  <a:lnTo>
                    <a:pt x="1708438" y="793173"/>
                  </a:lnTo>
                  <a:lnTo>
                    <a:pt x="1723159" y="793173"/>
                  </a:lnTo>
                  <a:lnTo>
                    <a:pt x="1723159" y="876300"/>
                  </a:lnTo>
                  <a:lnTo>
                    <a:pt x="1710387" y="876300"/>
                  </a:lnTo>
                  <a:lnTo>
                    <a:pt x="1710387" y="812006"/>
                  </a:lnTo>
                  <a:lnTo>
                    <a:pt x="1670555" y="876300"/>
                  </a:lnTo>
                  <a:lnTo>
                    <a:pt x="1655618" y="876300"/>
                  </a:lnTo>
                  <a:close/>
                  <a:moveTo>
                    <a:pt x="1569893" y="793173"/>
                  </a:moveTo>
                  <a:lnTo>
                    <a:pt x="1582665" y="793173"/>
                  </a:lnTo>
                  <a:lnTo>
                    <a:pt x="1582665" y="823263"/>
                  </a:lnTo>
                  <a:lnTo>
                    <a:pt x="1604746" y="823263"/>
                  </a:lnTo>
                  <a:cubicBezTo>
                    <a:pt x="1614487" y="823263"/>
                    <a:pt x="1621938" y="825735"/>
                    <a:pt x="1627097" y="830678"/>
                  </a:cubicBezTo>
                  <a:cubicBezTo>
                    <a:pt x="1632257" y="835621"/>
                    <a:pt x="1634836" y="841880"/>
                    <a:pt x="1634836" y="849457"/>
                  </a:cubicBezTo>
                  <a:cubicBezTo>
                    <a:pt x="1634836" y="854436"/>
                    <a:pt x="1633682" y="858955"/>
                    <a:pt x="1631372" y="863014"/>
                  </a:cubicBezTo>
                  <a:cubicBezTo>
                    <a:pt x="1629063" y="867073"/>
                    <a:pt x="1625672" y="870302"/>
                    <a:pt x="1621198" y="872701"/>
                  </a:cubicBezTo>
                  <a:cubicBezTo>
                    <a:pt x="1616724" y="875101"/>
                    <a:pt x="1611240" y="876300"/>
                    <a:pt x="1604746" y="876300"/>
                  </a:cubicBezTo>
                  <a:lnTo>
                    <a:pt x="1569893" y="876300"/>
                  </a:lnTo>
                  <a:close/>
                  <a:moveTo>
                    <a:pt x="1479405" y="793173"/>
                  </a:moveTo>
                  <a:lnTo>
                    <a:pt x="1546946" y="793173"/>
                  </a:lnTo>
                  <a:lnTo>
                    <a:pt x="1546946" y="805079"/>
                  </a:lnTo>
                  <a:lnTo>
                    <a:pt x="1519670" y="805079"/>
                  </a:lnTo>
                  <a:lnTo>
                    <a:pt x="1519670" y="876300"/>
                  </a:lnTo>
                  <a:lnTo>
                    <a:pt x="1506898" y="876300"/>
                  </a:lnTo>
                  <a:lnTo>
                    <a:pt x="1506898" y="805079"/>
                  </a:lnTo>
                  <a:lnTo>
                    <a:pt x="1479405" y="805079"/>
                  </a:lnTo>
                  <a:close/>
                  <a:moveTo>
                    <a:pt x="1307955" y="793173"/>
                  </a:moveTo>
                  <a:lnTo>
                    <a:pt x="1375496" y="793173"/>
                  </a:lnTo>
                  <a:lnTo>
                    <a:pt x="1375496" y="805079"/>
                  </a:lnTo>
                  <a:lnTo>
                    <a:pt x="1348220" y="805079"/>
                  </a:lnTo>
                  <a:lnTo>
                    <a:pt x="1348220" y="876300"/>
                  </a:lnTo>
                  <a:lnTo>
                    <a:pt x="1335448" y="876300"/>
                  </a:lnTo>
                  <a:lnTo>
                    <a:pt x="1335448" y="805079"/>
                  </a:lnTo>
                  <a:lnTo>
                    <a:pt x="1307955" y="805079"/>
                  </a:lnTo>
                  <a:close/>
                  <a:moveTo>
                    <a:pt x="1057491" y="793173"/>
                  </a:moveTo>
                  <a:lnTo>
                    <a:pt x="1070263" y="793173"/>
                  </a:lnTo>
                  <a:lnTo>
                    <a:pt x="1070263" y="876300"/>
                  </a:lnTo>
                  <a:lnTo>
                    <a:pt x="1057491" y="876300"/>
                  </a:lnTo>
                  <a:close/>
                  <a:moveTo>
                    <a:pt x="979343" y="793173"/>
                  </a:moveTo>
                  <a:lnTo>
                    <a:pt x="992115" y="793173"/>
                  </a:lnTo>
                  <a:lnTo>
                    <a:pt x="992115" y="823263"/>
                  </a:lnTo>
                  <a:lnTo>
                    <a:pt x="1014196" y="823263"/>
                  </a:lnTo>
                  <a:cubicBezTo>
                    <a:pt x="1023937" y="823263"/>
                    <a:pt x="1031388" y="825735"/>
                    <a:pt x="1036547" y="830678"/>
                  </a:cubicBezTo>
                  <a:cubicBezTo>
                    <a:pt x="1041706" y="835621"/>
                    <a:pt x="1044286" y="841880"/>
                    <a:pt x="1044286" y="849457"/>
                  </a:cubicBezTo>
                  <a:cubicBezTo>
                    <a:pt x="1044286" y="854436"/>
                    <a:pt x="1043132" y="858955"/>
                    <a:pt x="1040822" y="863014"/>
                  </a:cubicBezTo>
                  <a:cubicBezTo>
                    <a:pt x="1038513" y="867073"/>
                    <a:pt x="1035122" y="870302"/>
                    <a:pt x="1030648" y="872701"/>
                  </a:cubicBezTo>
                  <a:cubicBezTo>
                    <a:pt x="1026174" y="875101"/>
                    <a:pt x="1020690" y="876300"/>
                    <a:pt x="1014196" y="876300"/>
                  </a:cubicBezTo>
                  <a:lnTo>
                    <a:pt x="979343" y="876300"/>
                  </a:lnTo>
                  <a:close/>
                  <a:moveTo>
                    <a:pt x="893618" y="793173"/>
                  </a:moveTo>
                  <a:lnTo>
                    <a:pt x="906390" y="793173"/>
                  </a:lnTo>
                  <a:lnTo>
                    <a:pt x="906390" y="828892"/>
                  </a:lnTo>
                  <a:lnTo>
                    <a:pt x="946222" y="828892"/>
                  </a:lnTo>
                  <a:lnTo>
                    <a:pt x="946222" y="793173"/>
                  </a:lnTo>
                  <a:lnTo>
                    <a:pt x="958994" y="793173"/>
                  </a:lnTo>
                  <a:lnTo>
                    <a:pt x="958994" y="876300"/>
                  </a:lnTo>
                  <a:lnTo>
                    <a:pt x="946222" y="876300"/>
                  </a:lnTo>
                  <a:lnTo>
                    <a:pt x="946222" y="840798"/>
                  </a:lnTo>
                  <a:lnTo>
                    <a:pt x="906390" y="840798"/>
                  </a:lnTo>
                  <a:lnTo>
                    <a:pt x="906390" y="876300"/>
                  </a:lnTo>
                  <a:lnTo>
                    <a:pt x="893618" y="876300"/>
                  </a:lnTo>
                  <a:close/>
                  <a:moveTo>
                    <a:pt x="807893" y="793173"/>
                  </a:moveTo>
                  <a:lnTo>
                    <a:pt x="820665" y="793173"/>
                  </a:lnTo>
                  <a:lnTo>
                    <a:pt x="820665" y="823263"/>
                  </a:lnTo>
                  <a:lnTo>
                    <a:pt x="842746" y="823263"/>
                  </a:lnTo>
                  <a:cubicBezTo>
                    <a:pt x="852487" y="823263"/>
                    <a:pt x="859938" y="825735"/>
                    <a:pt x="865097" y="830678"/>
                  </a:cubicBezTo>
                  <a:cubicBezTo>
                    <a:pt x="870256" y="835621"/>
                    <a:pt x="872836" y="841880"/>
                    <a:pt x="872836" y="849457"/>
                  </a:cubicBezTo>
                  <a:cubicBezTo>
                    <a:pt x="872836" y="854436"/>
                    <a:pt x="871682" y="858955"/>
                    <a:pt x="869373" y="863014"/>
                  </a:cubicBezTo>
                  <a:cubicBezTo>
                    <a:pt x="867063" y="867073"/>
                    <a:pt x="863672" y="870302"/>
                    <a:pt x="859198" y="872701"/>
                  </a:cubicBezTo>
                  <a:cubicBezTo>
                    <a:pt x="854724" y="875101"/>
                    <a:pt x="849240" y="876300"/>
                    <a:pt x="842746" y="876300"/>
                  </a:cubicBezTo>
                  <a:lnTo>
                    <a:pt x="807893" y="876300"/>
                  </a:lnTo>
                  <a:close/>
                  <a:moveTo>
                    <a:pt x="733208" y="793173"/>
                  </a:moveTo>
                  <a:lnTo>
                    <a:pt x="788626" y="793173"/>
                  </a:lnTo>
                  <a:lnTo>
                    <a:pt x="788626" y="876300"/>
                  </a:lnTo>
                  <a:lnTo>
                    <a:pt x="775854" y="876300"/>
                  </a:lnTo>
                  <a:lnTo>
                    <a:pt x="775854" y="805079"/>
                  </a:lnTo>
                  <a:lnTo>
                    <a:pt x="745331" y="805079"/>
                  </a:lnTo>
                  <a:lnTo>
                    <a:pt x="744032" y="834737"/>
                  </a:lnTo>
                  <a:cubicBezTo>
                    <a:pt x="743743" y="841556"/>
                    <a:pt x="743139" y="847554"/>
                    <a:pt x="742219" y="852731"/>
                  </a:cubicBezTo>
                  <a:cubicBezTo>
                    <a:pt x="741299" y="857909"/>
                    <a:pt x="739910" y="862247"/>
                    <a:pt x="738052" y="865747"/>
                  </a:cubicBezTo>
                  <a:cubicBezTo>
                    <a:pt x="736194" y="869247"/>
                    <a:pt x="733731" y="871880"/>
                    <a:pt x="730665" y="873648"/>
                  </a:cubicBezTo>
                  <a:cubicBezTo>
                    <a:pt x="727598" y="875416"/>
                    <a:pt x="723755" y="876300"/>
                    <a:pt x="719137" y="876300"/>
                  </a:cubicBezTo>
                  <a:lnTo>
                    <a:pt x="714808" y="876300"/>
                  </a:lnTo>
                  <a:lnTo>
                    <a:pt x="714808" y="864394"/>
                  </a:lnTo>
                  <a:lnTo>
                    <a:pt x="717838" y="864394"/>
                  </a:lnTo>
                  <a:cubicBezTo>
                    <a:pt x="720328" y="864394"/>
                    <a:pt x="722402" y="863898"/>
                    <a:pt x="724062" y="862906"/>
                  </a:cubicBezTo>
                  <a:cubicBezTo>
                    <a:pt x="725722" y="861913"/>
                    <a:pt x="727066" y="860164"/>
                    <a:pt x="728094" y="857656"/>
                  </a:cubicBezTo>
                  <a:cubicBezTo>
                    <a:pt x="729122" y="855149"/>
                    <a:pt x="729916" y="851649"/>
                    <a:pt x="730475" y="847157"/>
                  </a:cubicBezTo>
                  <a:cubicBezTo>
                    <a:pt x="731035" y="842665"/>
                    <a:pt x="731440" y="836937"/>
                    <a:pt x="731693" y="829974"/>
                  </a:cubicBezTo>
                  <a:close/>
                  <a:moveTo>
                    <a:pt x="553749" y="793173"/>
                  </a:moveTo>
                  <a:lnTo>
                    <a:pt x="606569" y="793173"/>
                  </a:lnTo>
                  <a:lnTo>
                    <a:pt x="606569" y="864394"/>
                  </a:lnTo>
                  <a:lnTo>
                    <a:pt x="619341" y="864394"/>
                  </a:lnTo>
                  <a:lnTo>
                    <a:pt x="619341" y="900113"/>
                  </a:lnTo>
                  <a:lnTo>
                    <a:pt x="606569" y="900113"/>
                  </a:lnTo>
                  <a:lnTo>
                    <a:pt x="606569" y="876300"/>
                  </a:lnTo>
                  <a:lnTo>
                    <a:pt x="545090" y="876300"/>
                  </a:lnTo>
                  <a:lnTo>
                    <a:pt x="545090" y="900113"/>
                  </a:lnTo>
                  <a:lnTo>
                    <a:pt x="532317" y="900113"/>
                  </a:lnTo>
                  <a:lnTo>
                    <a:pt x="532317" y="864394"/>
                  </a:lnTo>
                  <a:lnTo>
                    <a:pt x="539245" y="864394"/>
                  </a:lnTo>
                  <a:cubicBezTo>
                    <a:pt x="540940" y="862626"/>
                    <a:pt x="542402" y="860714"/>
                    <a:pt x="543628" y="858657"/>
                  </a:cubicBezTo>
                  <a:cubicBezTo>
                    <a:pt x="544855" y="856601"/>
                    <a:pt x="545928" y="854156"/>
                    <a:pt x="546848" y="851324"/>
                  </a:cubicBezTo>
                  <a:cubicBezTo>
                    <a:pt x="547768" y="848492"/>
                    <a:pt x="548553" y="845028"/>
                    <a:pt x="549203" y="840933"/>
                  </a:cubicBezTo>
                  <a:cubicBezTo>
                    <a:pt x="549852" y="836838"/>
                    <a:pt x="550429" y="831886"/>
                    <a:pt x="550934" y="826077"/>
                  </a:cubicBezTo>
                  <a:close/>
                  <a:moveTo>
                    <a:pt x="450705" y="793173"/>
                  </a:moveTo>
                  <a:lnTo>
                    <a:pt x="518246" y="793173"/>
                  </a:lnTo>
                  <a:lnTo>
                    <a:pt x="518246" y="805079"/>
                  </a:lnTo>
                  <a:lnTo>
                    <a:pt x="490970" y="805079"/>
                  </a:lnTo>
                  <a:lnTo>
                    <a:pt x="490970" y="876300"/>
                  </a:lnTo>
                  <a:lnTo>
                    <a:pt x="478198" y="876300"/>
                  </a:lnTo>
                  <a:lnTo>
                    <a:pt x="478198" y="805079"/>
                  </a:lnTo>
                  <a:lnTo>
                    <a:pt x="450705" y="805079"/>
                  </a:lnTo>
                  <a:close/>
                  <a:moveTo>
                    <a:pt x="3770168" y="792956"/>
                  </a:moveTo>
                  <a:lnTo>
                    <a:pt x="3782940" y="792956"/>
                  </a:lnTo>
                  <a:lnTo>
                    <a:pt x="3782940" y="819583"/>
                  </a:lnTo>
                  <a:cubicBezTo>
                    <a:pt x="3782940" y="823841"/>
                    <a:pt x="3783752" y="827340"/>
                    <a:pt x="3785375" y="830082"/>
                  </a:cubicBezTo>
                  <a:cubicBezTo>
                    <a:pt x="3786999" y="832824"/>
                    <a:pt x="3789200" y="834863"/>
                    <a:pt x="3791978" y="836198"/>
                  </a:cubicBezTo>
                  <a:cubicBezTo>
                    <a:pt x="3794756" y="837533"/>
                    <a:pt x="3797877" y="838200"/>
                    <a:pt x="3801341" y="838200"/>
                  </a:cubicBezTo>
                  <a:cubicBezTo>
                    <a:pt x="3806753" y="838200"/>
                    <a:pt x="3811650" y="837704"/>
                    <a:pt x="3816034" y="836712"/>
                  </a:cubicBezTo>
                  <a:lnTo>
                    <a:pt x="3821473" y="835099"/>
                  </a:lnTo>
                  <a:lnTo>
                    <a:pt x="3821473" y="793173"/>
                  </a:lnTo>
                  <a:lnTo>
                    <a:pt x="3834245" y="793173"/>
                  </a:lnTo>
                  <a:lnTo>
                    <a:pt x="3834245" y="876300"/>
                  </a:lnTo>
                  <a:lnTo>
                    <a:pt x="3821473" y="876300"/>
                  </a:lnTo>
                  <a:lnTo>
                    <a:pt x="3821473" y="847268"/>
                  </a:lnTo>
                  <a:lnTo>
                    <a:pt x="3820661" y="847536"/>
                  </a:lnTo>
                  <a:cubicBezTo>
                    <a:pt x="3817811" y="848348"/>
                    <a:pt x="3814816" y="848979"/>
                    <a:pt x="3811678" y="849430"/>
                  </a:cubicBezTo>
                  <a:cubicBezTo>
                    <a:pt x="3808538" y="849881"/>
                    <a:pt x="3805093" y="850106"/>
                    <a:pt x="3801341" y="850106"/>
                  </a:cubicBezTo>
                  <a:cubicBezTo>
                    <a:pt x="3791924" y="850106"/>
                    <a:pt x="3784374" y="847563"/>
                    <a:pt x="3778692" y="842476"/>
                  </a:cubicBezTo>
                  <a:cubicBezTo>
                    <a:pt x="3773009" y="837388"/>
                    <a:pt x="3770168" y="829758"/>
                    <a:pt x="3770168" y="819583"/>
                  </a:cubicBezTo>
                  <a:close/>
                  <a:moveTo>
                    <a:pt x="2903393" y="792956"/>
                  </a:moveTo>
                  <a:lnTo>
                    <a:pt x="2916165" y="792956"/>
                  </a:lnTo>
                  <a:lnTo>
                    <a:pt x="2916165" y="819583"/>
                  </a:lnTo>
                  <a:cubicBezTo>
                    <a:pt x="2916165" y="823841"/>
                    <a:pt x="2916977" y="827340"/>
                    <a:pt x="2918600" y="830082"/>
                  </a:cubicBezTo>
                  <a:cubicBezTo>
                    <a:pt x="2920224" y="832824"/>
                    <a:pt x="2922425" y="834863"/>
                    <a:pt x="2925203" y="836198"/>
                  </a:cubicBezTo>
                  <a:cubicBezTo>
                    <a:pt x="2927981" y="837533"/>
                    <a:pt x="2931102" y="838200"/>
                    <a:pt x="2934566" y="838200"/>
                  </a:cubicBezTo>
                  <a:cubicBezTo>
                    <a:pt x="2939978" y="838200"/>
                    <a:pt x="2944875" y="837704"/>
                    <a:pt x="2949259" y="836712"/>
                  </a:cubicBezTo>
                  <a:lnTo>
                    <a:pt x="2954698" y="835099"/>
                  </a:lnTo>
                  <a:lnTo>
                    <a:pt x="2954698" y="793173"/>
                  </a:lnTo>
                  <a:lnTo>
                    <a:pt x="2967470" y="793173"/>
                  </a:lnTo>
                  <a:lnTo>
                    <a:pt x="2967470" y="876300"/>
                  </a:lnTo>
                  <a:lnTo>
                    <a:pt x="2954698" y="876300"/>
                  </a:lnTo>
                  <a:lnTo>
                    <a:pt x="2954698" y="847268"/>
                  </a:lnTo>
                  <a:lnTo>
                    <a:pt x="2953886" y="847536"/>
                  </a:lnTo>
                  <a:cubicBezTo>
                    <a:pt x="2951036" y="848348"/>
                    <a:pt x="2948041" y="848979"/>
                    <a:pt x="2944902" y="849430"/>
                  </a:cubicBezTo>
                  <a:cubicBezTo>
                    <a:pt x="2941763" y="849881"/>
                    <a:pt x="2938318" y="850106"/>
                    <a:pt x="2934566" y="850106"/>
                  </a:cubicBezTo>
                  <a:cubicBezTo>
                    <a:pt x="2925149" y="850106"/>
                    <a:pt x="2917599" y="847563"/>
                    <a:pt x="2911917" y="842476"/>
                  </a:cubicBezTo>
                  <a:cubicBezTo>
                    <a:pt x="2906234" y="837388"/>
                    <a:pt x="2903393" y="829758"/>
                    <a:pt x="2903393" y="819583"/>
                  </a:cubicBezTo>
                  <a:close/>
                  <a:moveTo>
                    <a:pt x="3975172" y="792091"/>
                  </a:moveTo>
                  <a:cubicBezTo>
                    <a:pt x="3981017" y="792091"/>
                    <a:pt x="3986284" y="793173"/>
                    <a:pt x="3990975" y="795338"/>
                  </a:cubicBezTo>
                  <a:cubicBezTo>
                    <a:pt x="3995665" y="797502"/>
                    <a:pt x="3999508" y="800533"/>
                    <a:pt x="4002502" y="804430"/>
                  </a:cubicBezTo>
                  <a:cubicBezTo>
                    <a:pt x="4005497" y="808326"/>
                    <a:pt x="4007355" y="812872"/>
                    <a:pt x="4008076" y="818068"/>
                  </a:cubicBezTo>
                  <a:lnTo>
                    <a:pt x="3995304" y="818068"/>
                  </a:lnTo>
                  <a:cubicBezTo>
                    <a:pt x="3994330" y="814279"/>
                    <a:pt x="3992174" y="810915"/>
                    <a:pt x="3988837" y="807975"/>
                  </a:cubicBezTo>
                  <a:cubicBezTo>
                    <a:pt x="3985500" y="805034"/>
                    <a:pt x="3981017" y="803564"/>
                    <a:pt x="3975388" y="803564"/>
                  </a:cubicBezTo>
                  <a:cubicBezTo>
                    <a:pt x="3970409" y="803564"/>
                    <a:pt x="3966053" y="804854"/>
                    <a:pt x="3962319" y="807433"/>
                  </a:cubicBezTo>
                  <a:cubicBezTo>
                    <a:pt x="3958584" y="810013"/>
                    <a:pt x="3955680" y="813639"/>
                    <a:pt x="3953605" y="818311"/>
                  </a:cubicBezTo>
                  <a:cubicBezTo>
                    <a:pt x="3951531" y="822984"/>
                    <a:pt x="3950493" y="828459"/>
                    <a:pt x="3950493" y="834737"/>
                  </a:cubicBezTo>
                  <a:cubicBezTo>
                    <a:pt x="3950493" y="841159"/>
                    <a:pt x="3951513" y="846751"/>
                    <a:pt x="3953551" y="851514"/>
                  </a:cubicBezTo>
                  <a:cubicBezTo>
                    <a:pt x="3955590" y="856276"/>
                    <a:pt x="3958476" y="859974"/>
                    <a:pt x="3962210" y="862608"/>
                  </a:cubicBezTo>
                  <a:cubicBezTo>
                    <a:pt x="3965945" y="865242"/>
                    <a:pt x="3970337" y="866559"/>
                    <a:pt x="3975388" y="866559"/>
                  </a:cubicBezTo>
                  <a:cubicBezTo>
                    <a:pt x="3978708" y="866559"/>
                    <a:pt x="3981720" y="865981"/>
                    <a:pt x="3984426" y="864827"/>
                  </a:cubicBezTo>
                  <a:cubicBezTo>
                    <a:pt x="3987132" y="863672"/>
                    <a:pt x="3989423" y="862013"/>
                    <a:pt x="3991299" y="859848"/>
                  </a:cubicBezTo>
                  <a:cubicBezTo>
                    <a:pt x="3993175" y="857683"/>
                    <a:pt x="3994511" y="855085"/>
                    <a:pt x="3995304" y="852055"/>
                  </a:cubicBezTo>
                  <a:lnTo>
                    <a:pt x="4008076" y="852055"/>
                  </a:lnTo>
                  <a:cubicBezTo>
                    <a:pt x="4007355" y="856962"/>
                    <a:pt x="4005578" y="861372"/>
                    <a:pt x="4002746" y="865287"/>
                  </a:cubicBezTo>
                  <a:cubicBezTo>
                    <a:pt x="3999913" y="869202"/>
                    <a:pt x="3996179" y="872304"/>
                    <a:pt x="3991543" y="874595"/>
                  </a:cubicBezTo>
                  <a:cubicBezTo>
                    <a:pt x="3986907" y="876887"/>
                    <a:pt x="3981522" y="878032"/>
                    <a:pt x="3975388" y="878032"/>
                  </a:cubicBezTo>
                  <a:cubicBezTo>
                    <a:pt x="3967595" y="878032"/>
                    <a:pt x="3960884" y="876192"/>
                    <a:pt x="3955256" y="872512"/>
                  </a:cubicBezTo>
                  <a:cubicBezTo>
                    <a:pt x="3949628" y="868832"/>
                    <a:pt x="3945298" y="863763"/>
                    <a:pt x="3942267" y="857304"/>
                  </a:cubicBezTo>
                  <a:cubicBezTo>
                    <a:pt x="3939237" y="850846"/>
                    <a:pt x="3937721" y="843468"/>
                    <a:pt x="3937721" y="835170"/>
                  </a:cubicBezTo>
                  <a:cubicBezTo>
                    <a:pt x="3937721" y="826727"/>
                    <a:pt x="3939282" y="819267"/>
                    <a:pt x="3942403" y="812791"/>
                  </a:cubicBezTo>
                  <a:cubicBezTo>
                    <a:pt x="3945523" y="806315"/>
                    <a:pt x="3949889" y="801246"/>
                    <a:pt x="3955500" y="797584"/>
                  </a:cubicBezTo>
                  <a:cubicBezTo>
                    <a:pt x="3961110" y="793922"/>
                    <a:pt x="3967667" y="792091"/>
                    <a:pt x="3975172" y="792091"/>
                  </a:cubicBezTo>
                  <a:close/>
                  <a:moveTo>
                    <a:pt x="3889447" y="792091"/>
                  </a:moveTo>
                  <a:cubicBezTo>
                    <a:pt x="3893776" y="792091"/>
                    <a:pt x="3898052" y="792812"/>
                    <a:pt x="3902273" y="794255"/>
                  </a:cubicBezTo>
                  <a:cubicBezTo>
                    <a:pt x="3906494" y="795698"/>
                    <a:pt x="3910337" y="798035"/>
                    <a:pt x="3913801" y="801264"/>
                  </a:cubicBezTo>
                  <a:cubicBezTo>
                    <a:pt x="3917264" y="804493"/>
                    <a:pt x="3920024" y="808759"/>
                    <a:pt x="3922081" y="814063"/>
                  </a:cubicBezTo>
                  <a:cubicBezTo>
                    <a:pt x="3924137" y="819367"/>
                    <a:pt x="3925166" y="825897"/>
                    <a:pt x="3925166" y="833654"/>
                  </a:cubicBezTo>
                  <a:lnTo>
                    <a:pt x="3925166" y="839066"/>
                  </a:lnTo>
                  <a:lnTo>
                    <a:pt x="3865124" y="839066"/>
                  </a:lnTo>
                  <a:lnTo>
                    <a:pt x="3868043" y="853272"/>
                  </a:lnTo>
                  <a:cubicBezTo>
                    <a:pt x="3870225" y="857620"/>
                    <a:pt x="3873265" y="860921"/>
                    <a:pt x="3877162" y="863176"/>
                  </a:cubicBezTo>
                  <a:cubicBezTo>
                    <a:pt x="3881058" y="865431"/>
                    <a:pt x="3885586" y="866559"/>
                    <a:pt x="3890746" y="866559"/>
                  </a:cubicBezTo>
                  <a:cubicBezTo>
                    <a:pt x="3894101" y="866559"/>
                    <a:pt x="3897141" y="866081"/>
                    <a:pt x="3899865" y="865125"/>
                  </a:cubicBezTo>
                  <a:cubicBezTo>
                    <a:pt x="3902589" y="864168"/>
                    <a:pt x="3904943" y="862725"/>
                    <a:pt x="3906928" y="860795"/>
                  </a:cubicBezTo>
                  <a:cubicBezTo>
                    <a:pt x="3908912" y="858865"/>
                    <a:pt x="3910445" y="856456"/>
                    <a:pt x="3911528" y="853570"/>
                  </a:cubicBezTo>
                  <a:lnTo>
                    <a:pt x="3923867" y="857034"/>
                  </a:lnTo>
                  <a:cubicBezTo>
                    <a:pt x="3922568" y="861219"/>
                    <a:pt x="3920385" y="864890"/>
                    <a:pt x="3917318" y="868047"/>
                  </a:cubicBezTo>
                  <a:cubicBezTo>
                    <a:pt x="3914252" y="871204"/>
                    <a:pt x="3910463" y="873657"/>
                    <a:pt x="3905953" y="875407"/>
                  </a:cubicBezTo>
                  <a:cubicBezTo>
                    <a:pt x="3901443" y="877157"/>
                    <a:pt x="3896374" y="878032"/>
                    <a:pt x="3890746" y="878032"/>
                  </a:cubicBezTo>
                  <a:cubicBezTo>
                    <a:pt x="3882736" y="878032"/>
                    <a:pt x="3875836" y="876255"/>
                    <a:pt x="3870045" y="872701"/>
                  </a:cubicBezTo>
                  <a:cubicBezTo>
                    <a:pt x="3864254" y="869147"/>
                    <a:pt x="3859798" y="864168"/>
                    <a:pt x="3856678" y="857764"/>
                  </a:cubicBezTo>
                  <a:cubicBezTo>
                    <a:pt x="3853557" y="851360"/>
                    <a:pt x="3851996" y="843901"/>
                    <a:pt x="3851996" y="835386"/>
                  </a:cubicBezTo>
                  <a:cubicBezTo>
                    <a:pt x="3851996" y="826871"/>
                    <a:pt x="3853557" y="819358"/>
                    <a:pt x="3856678" y="812845"/>
                  </a:cubicBezTo>
                  <a:cubicBezTo>
                    <a:pt x="3859798" y="806333"/>
                    <a:pt x="3864164" y="801246"/>
                    <a:pt x="3869775" y="797584"/>
                  </a:cubicBezTo>
                  <a:cubicBezTo>
                    <a:pt x="3875385" y="793922"/>
                    <a:pt x="3881942" y="792091"/>
                    <a:pt x="3889447" y="792091"/>
                  </a:cubicBezTo>
                  <a:close/>
                  <a:moveTo>
                    <a:pt x="3449565" y="792091"/>
                  </a:moveTo>
                  <a:cubicBezTo>
                    <a:pt x="3452235" y="792091"/>
                    <a:pt x="3455311" y="792406"/>
                    <a:pt x="3458792" y="793038"/>
                  </a:cubicBezTo>
                  <a:cubicBezTo>
                    <a:pt x="3462274" y="793669"/>
                    <a:pt x="3465648" y="794959"/>
                    <a:pt x="3468913" y="796907"/>
                  </a:cubicBezTo>
                  <a:cubicBezTo>
                    <a:pt x="3472178" y="798855"/>
                    <a:pt x="3474893" y="801796"/>
                    <a:pt x="3477058" y="805729"/>
                  </a:cubicBezTo>
                  <a:cubicBezTo>
                    <a:pt x="3479223" y="809661"/>
                    <a:pt x="3480305" y="814929"/>
                    <a:pt x="3480305" y="821531"/>
                  </a:cubicBezTo>
                  <a:lnTo>
                    <a:pt x="3480305" y="876300"/>
                  </a:lnTo>
                  <a:lnTo>
                    <a:pt x="3467533" y="876300"/>
                  </a:lnTo>
                  <a:lnTo>
                    <a:pt x="3467533" y="865043"/>
                  </a:lnTo>
                  <a:lnTo>
                    <a:pt x="3466883" y="865043"/>
                  </a:lnTo>
                  <a:cubicBezTo>
                    <a:pt x="3466017" y="866847"/>
                    <a:pt x="3464574" y="868778"/>
                    <a:pt x="3462554" y="870834"/>
                  </a:cubicBezTo>
                  <a:cubicBezTo>
                    <a:pt x="3460533" y="872891"/>
                    <a:pt x="3457845" y="874641"/>
                    <a:pt x="3454490" y="876084"/>
                  </a:cubicBezTo>
                  <a:cubicBezTo>
                    <a:pt x="3451134" y="877527"/>
                    <a:pt x="3447040" y="878248"/>
                    <a:pt x="3442205" y="878248"/>
                  </a:cubicBezTo>
                  <a:cubicBezTo>
                    <a:pt x="3436937" y="878248"/>
                    <a:pt x="3432157" y="877247"/>
                    <a:pt x="3427863" y="875245"/>
                  </a:cubicBezTo>
                  <a:cubicBezTo>
                    <a:pt x="3423570" y="873242"/>
                    <a:pt x="3420160" y="870338"/>
                    <a:pt x="3417635" y="866532"/>
                  </a:cubicBezTo>
                  <a:cubicBezTo>
                    <a:pt x="3415109" y="862725"/>
                    <a:pt x="3413846" y="858116"/>
                    <a:pt x="3413846" y="852704"/>
                  </a:cubicBezTo>
                  <a:cubicBezTo>
                    <a:pt x="3413846" y="847942"/>
                    <a:pt x="3414784" y="844072"/>
                    <a:pt x="3416660" y="841096"/>
                  </a:cubicBezTo>
                  <a:cubicBezTo>
                    <a:pt x="3418537" y="838119"/>
                    <a:pt x="3421044" y="835783"/>
                    <a:pt x="3424183" y="834087"/>
                  </a:cubicBezTo>
                  <a:cubicBezTo>
                    <a:pt x="3427322" y="832391"/>
                    <a:pt x="3430795" y="831120"/>
                    <a:pt x="3434601" y="830272"/>
                  </a:cubicBezTo>
                  <a:cubicBezTo>
                    <a:pt x="3438408" y="829424"/>
                    <a:pt x="3442241" y="828747"/>
                    <a:pt x="3446101" y="828242"/>
                  </a:cubicBezTo>
                  <a:cubicBezTo>
                    <a:pt x="3451152" y="827593"/>
                    <a:pt x="3455257" y="827097"/>
                    <a:pt x="3458414" y="826754"/>
                  </a:cubicBezTo>
                  <a:cubicBezTo>
                    <a:pt x="3461570" y="826411"/>
                    <a:pt x="3463880" y="825825"/>
                    <a:pt x="3465341" y="824995"/>
                  </a:cubicBezTo>
                  <a:cubicBezTo>
                    <a:pt x="3466802" y="824165"/>
                    <a:pt x="3467533" y="822722"/>
                    <a:pt x="3467533" y="820666"/>
                  </a:cubicBezTo>
                  <a:lnTo>
                    <a:pt x="3467533" y="820233"/>
                  </a:lnTo>
                  <a:cubicBezTo>
                    <a:pt x="3467533" y="814893"/>
                    <a:pt x="3466080" y="810744"/>
                    <a:pt x="3463176" y="807785"/>
                  </a:cubicBezTo>
                  <a:cubicBezTo>
                    <a:pt x="3460272" y="804827"/>
                    <a:pt x="3455879" y="803347"/>
                    <a:pt x="3449998" y="803347"/>
                  </a:cubicBezTo>
                  <a:cubicBezTo>
                    <a:pt x="3443901" y="803347"/>
                    <a:pt x="3439120" y="804682"/>
                    <a:pt x="3435656" y="807352"/>
                  </a:cubicBezTo>
                  <a:cubicBezTo>
                    <a:pt x="3432193" y="810022"/>
                    <a:pt x="3429757" y="812872"/>
                    <a:pt x="3428350" y="815903"/>
                  </a:cubicBezTo>
                  <a:lnTo>
                    <a:pt x="3416228" y="811573"/>
                  </a:lnTo>
                  <a:cubicBezTo>
                    <a:pt x="3418392" y="806522"/>
                    <a:pt x="3421288" y="802581"/>
                    <a:pt x="3424914" y="799748"/>
                  </a:cubicBezTo>
                  <a:cubicBezTo>
                    <a:pt x="3428540" y="796916"/>
                    <a:pt x="3432509" y="794932"/>
                    <a:pt x="3436820" y="793795"/>
                  </a:cubicBezTo>
                  <a:cubicBezTo>
                    <a:pt x="3441132" y="792659"/>
                    <a:pt x="3445380" y="792091"/>
                    <a:pt x="3449565" y="792091"/>
                  </a:cubicBezTo>
                  <a:close/>
                  <a:moveTo>
                    <a:pt x="3360376" y="792091"/>
                  </a:moveTo>
                  <a:cubicBezTo>
                    <a:pt x="3367376" y="792091"/>
                    <a:pt x="3373546" y="793840"/>
                    <a:pt x="3378885" y="797340"/>
                  </a:cubicBezTo>
                  <a:cubicBezTo>
                    <a:pt x="3384225" y="800840"/>
                    <a:pt x="3388392" y="805801"/>
                    <a:pt x="3391387" y="812223"/>
                  </a:cubicBezTo>
                  <a:cubicBezTo>
                    <a:pt x="3394382" y="818645"/>
                    <a:pt x="3395879" y="826222"/>
                    <a:pt x="3395879" y="834953"/>
                  </a:cubicBezTo>
                  <a:cubicBezTo>
                    <a:pt x="3395879" y="843756"/>
                    <a:pt x="3394382" y="851378"/>
                    <a:pt x="3391387" y="857818"/>
                  </a:cubicBezTo>
                  <a:cubicBezTo>
                    <a:pt x="3388392" y="864259"/>
                    <a:pt x="3384243" y="869238"/>
                    <a:pt x="3378939" y="872755"/>
                  </a:cubicBezTo>
                  <a:cubicBezTo>
                    <a:pt x="3373636" y="876273"/>
                    <a:pt x="3367520" y="878032"/>
                    <a:pt x="3360593" y="878032"/>
                  </a:cubicBezTo>
                  <a:cubicBezTo>
                    <a:pt x="3355253" y="878032"/>
                    <a:pt x="3350978" y="877139"/>
                    <a:pt x="3347767" y="875353"/>
                  </a:cubicBezTo>
                  <a:cubicBezTo>
                    <a:pt x="3344555" y="873567"/>
                    <a:pt x="3342084" y="871529"/>
                    <a:pt x="3340352" y="869238"/>
                  </a:cubicBezTo>
                  <a:cubicBezTo>
                    <a:pt x="3338620" y="866947"/>
                    <a:pt x="3337286" y="865043"/>
                    <a:pt x="3336348" y="863528"/>
                  </a:cubicBezTo>
                  <a:lnTo>
                    <a:pt x="3335265" y="863528"/>
                  </a:lnTo>
                  <a:lnTo>
                    <a:pt x="3335265" y="907473"/>
                  </a:lnTo>
                  <a:lnTo>
                    <a:pt x="3322493" y="907473"/>
                  </a:lnTo>
                  <a:lnTo>
                    <a:pt x="3322493" y="793173"/>
                  </a:lnTo>
                  <a:lnTo>
                    <a:pt x="3334832" y="793173"/>
                  </a:lnTo>
                  <a:lnTo>
                    <a:pt x="3334832" y="806378"/>
                  </a:lnTo>
                  <a:lnTo>
                    <a:pt x="3336348" y="806378"/>
                  </a:lnTo>
                  <a:cubicBezTo>
                    <a:pt x="3337286" y="804935"/>
                    <a:pt x="3338593" y="803086"/>
                    <a:pt x="3340271" y="800831"/>
                  </a:cubicBezTo>
                  <a:cubicBezTo>
                    <a:pt x="3341949" y="798576"/>
                    <a:pt x="3344366" y="796555"/>
                    <a:pt x="3347523" y="794769"/>
                  </a:cubicBezTo>
                  <a:cubicBezTo>
                    <a:pt x="3350680" y="792983"/>
                    <a:pt x="3354964" y="792091"/>
                    <a:pt x="3360376" y="792091"/>
                  </a:cubicBezTo>
                  <a:close/>
                  <a:moveTo>
                    <a:pt x="3108613" y="792091"/>
                  </a:moveTo>
                  <a:cubicBezTo>
                    <a:pt x="3116118" y="792091"/>
                    <a:pt x="3122693" y="793876"/>
                    <a:pt x="3128340" y="797448"/>
                  </a:cubicBezTo>
                  <a:cubicBezTo>
                    <a:pt x="3133986" y="801020"/>
                    <a:pt x="3138388" y="806035"/>
                    <a:pt x="3141545" y="812494"/>
                  </a:cubicBezTo>
                  <a:cubicBezTo>
                    <a:pt x="3144702" y="818952"/>
                    <a:pt x="3146280" y="826510"/>
                    <a:pt x="3146280" y="835170"/>
                  </a:cubicBezTo>
                  <a:cubicBezTo>
                    <a:pt x="3146280" y="843756"/>
                    <a:pt x="3144702" y="851261"/>
                    <a:pt x="3141545" y="857683"/>
                  </a:cubicBezTo>
                  <a:cubicBezTo>
                    <a:pt x="3138388" y="864105"/>
                    <a:pt x="3133986" y="869102"/>
                    <a:pt x="3128340" y="872674"/>
                  </a:cubicBezTo>
                  <a:cubicBezTo>
                    <a:pt x="3122693" y="876246"/>
                    <a:pt x="3116118" y="878032"/>
                    <a:pt x="3108613" y="878032"/>
                  </a:cubicBezTo>
                  <a:cubicBezTo>
                    <a:pt x="3101109" y="878032"/>
                    <a:pt x="3094533" y="876246"/>
                    <a:pt x="3088887" y="872674"/>
                  </a:cubicBezTo>
                  <a:cubicBezTo>
                    <a:pt x="3083240" y="869102"/>
                    <a:pt x="3078839" y="864105"/>
                    <a:pt x="3075682" y="857683"/>
                  </a:cubicBezTo>
                  <a:cubicBezTo>
                    <a:pt x="3072525" y="851261"/>
                    <a:pt x="3070946" y="843756"/>
                    <a:pt x="3070946" y="835170"/>
                  </a:cubicBezTo>
                  <a:cubicBezTo>
                    <a:pt x="3070946" y="826510"/>
                    <a:pt x="3072525" y="818952"/>
                    <a:pt x="3075682" y="812494"/>
                  </a:cubicBezTo>
                  <a:cubicBezTo>
                    <a:pt x="3078839" y="806035"/>
                    <a:pt x="3083240" y="801020"/>
                    <a:pt x="3088887" y="797448"/>
                  </a:cubicBezTo>
                  <a:cubicBezTo>
                    <a:pt x="3094533" y="793876"/>
                    <a:pt x="3101109" y="792091"/>
                    <a:pt x="3108613" y="792091"/>
                  </a:cubicBezTo>
                  <a:close/>
                  <a:moveTo>
                    <a:pt x="2763765" y="792091"/>
                  </a:moveTo>
                  <a:cubicBezTo>
                    <a:pt x="2766435" y="792091"/>
                    <a:pt x="2769511" y="792406"/>
                    <a:pt x="2772992" y="793038"/>
                  </a:cubicBezTo>
                  <a:cubicBezTo>
                    <a:pt x="2776474" y="793669"/>
                    <a:pt x="2779848" y="794959"/>
                    <a:pt x="2783113" y="796907"/>
                  </a:cubicBezTo>
                  <a:cubicBezTo>
                    <a:pt x="2786378" y="798855"/>
                    <a:pt x="2789093" y="801796"/>
                    <a:pt x="2791258" y="805729"/>
                  </a:cubicBezTo>
                  <a:cubicBezTo>
                    <a:pt x="2793423" y="809661"/>
                    <a:pt x="2794505" y="814929"/>
                    <a:pt x="2794505" y="821531"/>
                  </a:cubicBezTo>
                  <a:lnTo>
                    <a:pt x="2794505" y="876300"/>
                  </a:lnTo>
                  <a:lnTo>
                    <a:pt x="2781733" y="876300"/>
                  </a:lnTo>
                  <a:lnTo>
                    <a:pt x="2781733" y="865043"/>
                  </a:lnTo>
                  <a:lnTo>
                    <a:pt x="2781083" y="865043"/>
                  </a:lnTo>
                  <a:cubicBezTo>
                    <a:pt x="2780217" y="866847"/>
                    <a:pt x="2778774" y="868778"/>
                    <a:pt x="2776754" y="870834"/>
                  </a:cubicBezTo>
                  <a:cubicBezTo>
                    <a:pt x="2774733" y="872891"/>
                    <a:pt x="2772045" y="874641"/>
                    <a:pt x="2768690" y="876084"/>
                  </a:cubicBezTo>
                  <a:cubicBezTo>
                    <a:pt x="2765334" y="877527"/>
                    <a:pt x="2761240" y="878248"/>
                    <a:pt x="2756405" y="878248"/>
                  </a:cubicBezTo>
                  <a:cubicBezTo>
                    <a:pt x="2751137" y="878248"/>
                    <a:pt x="2746357" y="877247"/>
                    <a:pt x="2742063" y="875245"/>
                  </a:cubicBezTo>
                  <a:cubicBezTo>
                    <a:pt x="2737770" y="873242"/>
                    <a:pt x="2734360" y="870338"/>
                    <a:pt x="2731835" y="866532"/>
                  </a:cubicBezTo>
                  <a:cubicBezTo>
                    <a:pt x="2729309" y="862725"/>
                    <a:pt x="2728046" y="858116"/>
                    <a:pt x="2728046" y="852704"/>
                  </a:cubicBezTo>
                  <a:cubicBezTo>
                    <a:pt x="2728046" y="847942"/>
                    <a:pt x="2728984" y="844072"/>
                    <a:pt x="2730860" y="841096"/>
                  </a:cubicBezTo>
                  <a:cubicBezTo>
                    <a:pt x="2732737" y="838119"/>
                    <a:pt x="2735244" y="835783"/>
                    <a:pt x="2738383" y="834087"/>
                  </a:cubicBezTo>
                  <a:cubicBezTo>
                    <a:pt x="2741522" y="832391"/>
                    <a:pt x="2744995" y="831120"/>
                    <a:pt x="2748801" y="830272"/>
                  </a:cubicBezTo>
                  <a:cubicBezTo>
                    <a:pt x="2752608" y="829424"/>
                    <a:pt x="2756441" y="828747"/>
                    <a:pt x="2760301" y="828242"/>
                  </a:cubicBezTo>
                  <a:cubicBezTo>
                    <a:pt x="2765352" y="827593"/>
                    <a:pt x="2769457" y="827097"/>
                    <a:pt x="2772614" y="826754"/>
                  </a:cubicBezTo>
                  <a:cubicBezTo>
                    <a:pt x="2775770" y="826411"/>
                    <a:pt x="2778080" y="825825"/>
                    <a:pt x="2779541" y="824995"/>
                  </a:cubicBezTo>
                  <a:cubicBezTo>
                    <a:pt x="2781002" y="824165"/>
                    <a:pt x="2781733" y="822722"/>
                    <a:pt x="2781733" y="820666"/>
                  </a:cubicBezTo>
                  <a:lnTo>
                    <a:pt x="2781733" y="820233"/>
                  </a:lnTo>
                  <a:cubicBezTo>
                    <a:pt x="2781733" y="814893"/>
                    <a:pt x="2780280" y="810744"/>
                    <a:pt x="2777376" y="807785"/>
                  </a:cubicBezTo>
                  <a:cubicBezTo>
                    <a:pt x="2774472" y="804827"/>
                    <a:pt x="2770079" y="803347"/>
                    <a:pt x="2764198" y="803347"/>
                  </a:cubicBezTo>
                  <a:cubicBezTo>
                    <a:pt x="2758101" y="803347"/>
                    <a:pt x="2753320" y="804682"/>
                    <a:pt x="2749856" y="807352"/>
                  </a:cubicBezTo>
                  <a:cubicBezTo>
                    <a:pt x="2746393" y="810022"/>
                    <a:pt x="2743957" y="812872"/>
                    <a:pt x="2742550" y="815903"/>
                  </a:cubicBezTo>
                  <a:lnTo>
                    <a:pt x="2730428" y="811573"/>
                  </a:lnTo>
                  <a:cubicBezTo>
                    <a:pt x="2732592" y="806522"/>
                    <a:pt x="2735488" y="802581"/>
                    <a:pt x="2739114" y="799748"/>
                  </a:cubicBezTo>
                  <a:cubicBezTo>
                    <a:pt x="2742740" y="796916"/>
                    <a:pt x="2746709" y="794932"/>
                    <a:pt x="2751020" y="793795"/>
                  </a:cubicBezTo>
                  <a:cubicBezTo>
                    <a:pt x="2755331" y="792659"/>
                    <a:pt x="2759580" y="792091"/>
                    <a:pt x="2763765" y="792091"/>
                  </a:cubicBezTo>
                  <a:close/>
                  <a:moveTo>
                    <a:pt x="2460913" y="792091"/>
                  </a:moveTo>
                  <a:cubicBezTo>
                    <a:pt x="2468418" y="792091"/>
                    <a:pt x="2474993" y="793876"/>
                    <a:pt x="2480640" y="797448"/>
                  </a:cubicBezTo>
                  <a:cubicBezTo>
                    <a:pt x="2486286" y="801020"/>
                    <a:pt x="2490688" y="806035"/>
                    <a:pt x="2493845" y="812494"/>
                  </a:cubicBezTo>
                  <a:cubicBezTo>
                    <a:pt x="2497002" y="818952"/>
                    <a:pt x="2498580" y="826510"/>
                    <a:pt x="2498580" y="835170"/>
                  </a:cubicBezTo>
                  <a:cubicBezTo>
                    <a:pt x="2498580" y="843756"/>
                    <a:pt x="2497002" y="851261"/>
                    <a:pt x="2493845" y="857683"/>
                  </a:cubicBezTo>
                  <a:cubicBezTo>
                    <a:pt x="2490688" y="864105"/>
                    <a:pt x="2486286" y="869102"/>
                    <a:pt x="2480640" y="872674"/>
                  </a:cubicBezTo>
                  <a:cubicBezTo>
                    <a:pt x="2474993" y="876246"/>
                    <a:pt x="2468418" y="878032"/>
                    <a:pt x="2460913" y="878032"/>
                  </a:cubicBezTo>
                  <a:cubicBezTo>
                    <a:pt x="2453409" y="878032"/>
                    <a:pt x="2446833" y="876246"/>
                    <a:pt x="2441187" y="872674"/>
                  </a:cubicBezTo>
                  <a:cubicBezTo>
                    <a:pt x="2435540" y="869102"/>
                    <a:pt x="2431139" y="864105"/>
                    <a:pt x="2427982" y="857683"/>
                  </a:cubicBezTo>
                  <a:cubicBezTo>
                    <a:pt x="2424825" y="851261"/>
                    <a:pt x="2423246" y="843756"/>
                    <a:pt x="2423246" y="835170"/>
                  </a:cubicBezTo>
                  <a:cubicBezTo>
                    <a:pt x="2423246" y="826510"/>
                    <a:pt x="2424825" y="818952"/>
                    <a:pt x="2427982" y="812494"/>
                  </a:cubicBezTo>
                  <a:cubicBezTo>
                    <a:pt x="2431139" y="806035"/>
                    <a:pt x="2435540" y="801020"/>
                    <a:pt x="2441187" y="797448"/>
                  </a:cubicBezTo>
                  <a:cubicBezTo>
                    <a:pt x="2446833" y="793876"/>
                    <a:pt x="2453409" y="792091"/>
                    <a:pt x="2460913" y="792091"/>
                  </a:cubicBezTo>
                  <a:close/>
                  <a:moveTo>
                    <a:pt x="2369776" y="792091"/>
                  </a:moveTo>
                  <a:cubicBezTo>
                    <a:pt x="2376776" y="792091"/>
                    <a:pt x="2382946" y="793840"/>
                    <a:pt x="2388285" y="797340"/>
                  </a:cubicBezTo>
                  <a:cubicBezTo>
                    <a:pt x="2393625" y="800840"/>
                    <a:pt x="2397792" y="805801"/>
                    <a:pt x="2400787" y="812223"/>
                  </a:cubicBezTo>
                  <a:cubicBezTo>
                    <a:pt x="2403782" y="818645"/>
                    <a:pt x="2405279" y="826222"/>
                    <a:pt x="2405279" y="834953"/>
                  </a:cubicBezTo>
                  <a:cubicBezTo>
                    <a:pt x="2405279" y="843756"/>
                    <a:pt x="2403782" y="851378"/>
                    <a:pt x="2400787" y="857818"/>
                  </a:cubicBezTo>
                  <a:cubicBezTo>
                    <a:pt x="2397792" y="864259"/>
                    <a:pt x="2393643" y="869238"/>
                    <a:pt x="2388339" y="872755"/>
                  </a:cubicBezTo>
                  <a:cubicBezTo>
                    <a:pt x="2383036" y="876273"/>
                    <a:pt x="2376920" y="878032"/>
                    <a:pt x="2369993" y="878032"/>
                  </a:cubicBezTo>
                  <a:cubicBezTo>
                    <a:pt x="2364653" y="878032"/>
                    <a:pt x="2360378" y="877139"/>
                    <a:pt x="2357167" y="875353"/>
                  </a:cubicBezTo>
                  <a:cubicBezTo>
                    <a:pt x="2353955" y="873567"/>
                    <a:pt x="2351484" y="871529"/>
                    <a:pt x="2349752" y="869238"/>
                  </a:cubicBezTo>
                  <a:cubicBezTo>
                    <a:pt x="2348020" y="866947"/>
                    <a:pt x="2346686" y="865043"/>
                    <a:pt x="2345748" y="863528"/>
                  </a:cubicBezTo>
                  <a:lnTo>
                    <a:pt x="2344665" y="863528"/>
                  </a:lnTo>
                  <a:lnTo>
                    <a:pt x="2344665" y="907473"/>
                  </a:lnTo>
                  <a:lnTo>
                    <a:pt x="2331893" y="907473"/>
                  </a:lnTo>
                  <a:lnTo>
                    <a:pt x="2331893" y="793173"/>
                  </a:lnTo>
                  <a:lnTo>
                    <a:pt x="2344232" y="793173"/>
                  </a:lnTo>
                  <a:lnTo>
                    <a:pt x="2344232" y="806378"/>
                  </a:lnTo>
                  <a:lnTo>
                    <a:pt x="2345748" y="806378"/>
                  </a:lnTo>
                  <a:cubicBezTo>
                    <a:pt x="2346686" y="804935"/>
                    <a:pt x="2347993" y="803086"/>
                    <a:pt x="2349671" y="800831"/>
                  </a:cubicBezTo>
                  <a:cubicBezTo>
                    <a:pt x="2351349" y="798576"/>
                    <a:pt x="2353766" y="796555"/>
                    <a:pt x="2356923" y="794769"/>
                  </a:cubicBezTo>
                  <a:cubicBezTo>
                    <a:pt x="2360080" y="792983"/>
                    <a:pt x="2364364" y="792091"/>
                    <a:pt x="2369776" y="792091"/>
                  </a:cubicBezTo>
                  <a:close/>
                  <a:moveTo>
                    <a:pt x="2270413" y="792091"/>
                  </a:moveTo>
                  <a:cubicBezTo>
                    <a:pt x="2277918" y="792091"/>
                    <a:pt x="2284493" y="793876"/>
                    <a:pt x="2290140" y="797448"/>
                  </a:cubicBezTo>
                  <a:cubicBezTo>
                    <a:pt x="2295786" y="801020"/>
                    <a:pt x="2300188" y="806035"/>
                    <a:pt x="2303345" y="812494"/>
                  </a:cubicBezTo>
                  <a:cubicBezTo>
                    <a:pt x="2306502" y="818952"/>
                    <a:pt x="2308080" y="826510"/>
                    <a:pt x="2308080" y="835170"/>
                  </a:cubicBezTo>
                  <a:cubicBezTo>
                    <a:pt x="2308080" y="843756"/>
                    <a:pt x="2306502" y="851261"/>
                    <a:pt x="2303345" y="857683"/>
                  </a:cubicBezTo>
                  <a:cubicBezTo>
                    <a:pt x="2300188" y="864105"/>
                    <a:pt x="2295786" y="869102"/>
                    <a:pt x="2290140" y="872674"/>
                  </a:cubicBezTo>
                  <a:cubicBezTo>
                    <a:pt x="2284493" y="876246"/>
                    <a:pt x="2277918" y="878032"/>
                    <a:pt x="2270413" y="878032"/>
                  </a:cubicBezTo>
                  <a:cubicBezTo>
                    <a:pt x="2262909" y="878032"/>
                    <a:pt x="2256333" y="876246"/>
                    <a:pt x="2250687" y="872674"/>
                  </a:cubicBezTo>
                  <a:cubicBezTo>
                    <a:pt x="2245040" y="869102"/>
                    <a:pt x="2240639" y="864105"/>
                    <a:pt x="2237482" y="857683"/>
                  </a:cubicBezTo>
                  <a:cubicBezTo>
                    <a:pt x="2234325" y="851261"/>
                    <a:pt x="2232746" y="843756"/>
                    <a:pt x="2232746" y="835170"/>
                  </a:cubicBezTo>
                  <a:cubicBezTo>
                    <a:pt x="2232746" y="826510"/>
                    <a:pt x="2234325" y="818952"/>
                    <a:pt x="2237482" y="812494"/>
                  </a:cubicBezTo>
                  <a:cubicBezTo>
                    <a:pt x="2240639" y="806035"/>
                    <a:pt x="2245040" y="801020"/>
                    <a:pt x="2250687" y="797448"/>
                  </a:cubicBezTo>
                  <a:cubicBezTo>
                    <a:pt x="2256333" y="793876"/>
                    <a:pt x="2262909" y="792091"/>
                    <a:pt x="2270413" y="792091"/>
                  </a:cubicBezTo>
                  <a:close/>
                  <a:moveTo>
                    <a:pt x="2187286" y="792091"/>
                  </a:moveTo>
                  <a:cubicBezTo>
                    <a:pt x="2193131" y="792091"/>
                    <a:pt x="2198209" y="793110"/>
                    <a:pt x="2202521" y="795148"/>
                  </a:cubicBezTo>
                  <a:cubicBezTo>
                    <a:pt x="2206832" y="797187"/>
                    <a:pt x="2210170" y="799947"/>
                    <a:pt x="2212533" y="803429"/>
                  </a:cubicBezTo>
                  <a:cubicBezTo>
                    <a:pt x="2214896" y="806910"/>
                    <a:pt x="2216078" y="810852"/>
                    <a:pt x="2216078" y="815254"/>
                  </a:cubicBezTo>
                  <a:cubicBezTo>
                    <a:pt x="2216078" y="819944"/>
                    <a:pt x="2214761" y="823732"/>
                    <a:pt x="2212127" y="826619"/>
                  </a:cubicBezTo>
                  <a:cubicBezTo>
                    <a:pt x="2209493" y="829505"/>
                    <a:pt x="2206192" y="831562"/>
                    <a:pt x="2202223" y="832788"/>
                  </a:cubicBezTo>
                  <a:lnTo>
                    <a:pt x="2202223" y="833654"/>
                  </a:lnTo>
                  <a:cubicBezTo>
                    <a:pt x="2205362" y="833871"/>
                    <a:pt x="2208095" y="834872"/>
                    <a:pt x="2210422" y="836658"/>
                  </a:cubicBezTo>
                  <a:cubicBezTo>
                    <a:pt x="2212749" y="838444"/>
                    <a:pt x="2214562" y="840771"/>
                    <a:pt x="2215861" y="843639"/>
                  </a:cubicBezTo>
                  <a:cubicBezTo>
                    <a:pt x="2217160" y="846507"/>
                    <a:pt x="2217809" y="849673"/>
                    <a:pt x="2217809" y="853137"/>
                  </a:cubicBezTo>
                  <a:cubicBezTo>
                    <a:pt x="2217809" y="858188"/>
                    <a:pt x="2216456" y="862581"/>
                    <a:pt x="2213750" y="866315"/>
                  </a:cubicBezTo>
                  <a:cubicBezTo>
                    <a:pt x="2211044" y="870049"/>
                    <a:pt x="2207328" y="872936"/>
                    <a:pt x="2202602" y="874974"/>
                  </a:cubicBezTo>
                  <a:cubicBezTo>
                    <a:pt x="2197875" y="877013"/>
                    <a:pt x="2192482" y="878032"/>
                    <a:pt x="2186420" y="878032"/>
                  </a:cubicBezTo>
                  <a:cubicBezTo>
                    <a:pt x="2180539" y="878032"/>
                    <a:pt x="2175272" y="877067"/>
                    <a:pt x="2170617" y="875137"/>
                  </a:cubicBezTo>
                  <a:cubicBezTo>
                    <a:pt x="2165963" y="873206"/>
                    <a:pt x="2162274" y="870518"/>
                    <a:pt x="2159550" y="867073"/>
                  </a:cubicBezTo>
                  <a:cubicBezTo>
                    <a:pt x="2156826" y="863627"/>
                    <a:pt x="2155392" y="859631"/>
                    <a:pt x="2155247" y="855085"/>
                  </a:cubicBezTo>
                  <a:lnTo>
                    <a:pt x="2168886" y="855085"/>
                  </a:lnTo>
                  <a:cubicBezTo>
                    <a:pt x="2169174" y="858838"/>
                    <a:pt x="2170879" y="861688"/>
                    <a:pt x="2174000" y="863636"/>
                  </a:cubicBezTo>
                  <a:cubicBezTo>
                    <a:pt x="2177121" y="865585"/>
                    <a:pt x="2181189" y="866559"/>
                    <a:pt x="2186204" y="866559"/>
                  </a:cubicBezTo>
                  <a:cubicBezTo>
                    <a:pt x="2191327" y="866559"/>
                    <a:pt x="2195711" y="865503"/>
                    <a:pt x="2199355" y="863393"/>
                  </a:cubicBezTo>
                  <a:cubicBezTo>
                    <a:pt x="2202999" y="861282"/>
                    <a:pt x="2204821" y="857864"/>
                    <a:pt x="2204821" y="853137"/>
                  </a:cubicBezTo>
                  <a:cubicBezTo>
                    <a:pt x="2204821" y="850359"/>
                    <a:pt x="2204135" y="847933"/>
                    <a:pt x="2202764" y="845858"/>
                  </a:cubicBezTo>
                  <a:cubicBezTo>
                    <a:pt x="2201393" y="843784"/>
                    <a:pt x="2199463" y="842169"/>
                    <a:pt x="2196973" y="841014"/>
                  </a:cubicBezTo>
                  <a:cubicBezTo>
                    <a:pt x="2194484" y="839860"/>
                    <a:pt x="2191543" y="839283"/>
                    <a:pt x="2188152" y="839283"/>
                  </a:cubicBezTo>
                  <a:lnTo>
                    <a:pt x="2173864" y="839283"/>
                  </a:lnTo>
                  <a:lnTo>
                    <a:pt x="2173864" y="827809"/>
                  </a:lnTo>
                  <a:lnTo>
                    <a:pt x="2188152" y="827809"/>
                  </a:lnTo>
                  <a:cubicBezTo>
                    <a:pt x="2193239" y="827809"/>
                    <a:pt x="2197001" y="826655"/>
                    <a:pt x="2199436" y="824346"/>
                  </a:cubicBezTo>
                  <a:cubicBezTo>
                    <a:pt x="2201871" y="822037"/>
                    <a:pt x="2203089" y="819150"/>
                    <a:pt x="2203089" y="815687"/>
                  </a:cubicBezTo>
                  <a:cubicBezTo>
                    <a:pt x="2203089" y="811970"/>
                    <a:pt x="2201772" y="808985"/>
                    <a:pt x="2199138" y="806730"/>
                  </a:cubicBezTo>
                  <a:cubicBezTo>
                    <a:pt x="2196504" y="804475"/>
                    <a:pt x="2192770" y="803347"/>
                    <a:pt x="2187936" y="803347"/>
                  </a:cubicBezTo>
                  <a:cubicBezTo>
                    <a:pt x="2183065" y="803347"/>
                    <a:pt x="2179006" y="804439"/>
                    <a:pt x="2175759" y="806622"/>
                  </a:cubicBezTo>
                  <a:cubicBezTo>
                    <a:pt x="2172512" y="808804"/>
                    <a:pt x="2170798" y="811610"/>
                    <a:pt x="2170617" y="815037"/>
                  </a:cubicBezTo>
                  <a:lnTo>
                    <a:pt x="2157196" y="815037"/>
                  </a:lnTo>
                  <a:cubicBezTo>
                    <a:pt x="2157340" y="810563"/>
                    <a:pt x="2158711" y="806604"/>
                    <a:pt x="2161309" y="803158"/>
                  </a:cubicBezTo>
                  <a:cubicBezTo>
                    <a:pt x="2163907" y="799712"/>
                    <a:pt x="2167442" y="797006"/>
                    <a:pt x="2171916" y="795040"/>
                  </a:cubicBezTo>
                  <a:cubicBezTo>
                    <a:pt x="2176390" y="793074"/>
                    <a:pt x="2181514" y="792091"/>
                    <a:pt x="2187286" y="792091"/>
                  </a:cubicBezTo>
                  <a:close/>
                  <a:moveTo>
                    <a:pt x="2013238" y="792091"/>
                  </a:moveTo>
                  <a:cubicBezTo>
                    <a:pt x="2020743" y="792091"/>
                    <a:pt x="2027318" y="793876"/>
                    <a:pt x="2032965" y="797448"/>
                  </a:cubicBezTo>
                  <a:cubicBezTo>
                    <a:pt x="2038611" y="801020"/>
                    <a:pt x="2043013" y="806035"/>
                    <a:pt x="2046170" y="812494"/>
                  </a:cubicBezTo>
                  <a:cubicBezTo>
                    <a:pt x="2049327" y="818952"/>
                    <a:pt x="2050905" y="826510"/>
                    <a:pt x="2050905" y="835170"/>
                  </a:cubicBezTo>
                  <a:cubicBezTo>
                    <a:pt x="2050905" y="843756"/>
                    <a:pt x="2049327" y="851261"/>
                    <a:pt x="2046170" y="857683"/>
                  </a:cubicBezTo>
                  <a:cubicBezTo>
                    <a:pt x="2043013" y="864105"/>
                    <a:pt x="2038611" y="869102"/>
                    <a:pt x="2032965" y="872674"/>
                  </a:cubicBezTo>
                  <a:cubicBezTo>
                    <a:pt x="2027318" y="876246"/>
                    <a:pt x="2020743" y="878032"/>
                    <a:pt x="2013238" y="878032"/>
                  </a:cubicBezTo>
                  <a:cubicBezTo>
                    <a:pt x="2005734" y="878032"/>
                    <a:pt x="1999158" y="876246"/>
                    <a:pt x="1993512" y="872674"/>
                  </a:cubicBezTo>
                  <a:cubicBezTo>
                    <a:pt x="1987866" y="869102"/>
                    <a:pt x="1983464" y="864105"/>
                    <a:pt x="1980307" y="857683"/>
                  </a:cubicBezTo>
                  <a:cubicBezTo>
                    <a:pt x="1977150" y="851261"/>
                    <a:pt x="1975571" y="843756"/>
                    <a:pt x="1975571" y="835170"/>
                  </a:cubicBezTo>
                  <a:cubicBezTo>
                    <a:pt x="1975571" y="826510"/>
                    <a:pt x="1977150" y="818952"/>
                    <a:pt x="1980307" y="812494"/>
                  </a:cubicBezTo>
                  <a:cubicBezTo>
                    <a:pt x="1983464" y="806035"/>
                    <a:pt x="1987866" y="801020"/>
                    <a:pt x="1993512" y="797448"/>
                  </a:cubicBezTo>
                  <a:cubicBezTo>
                    <a:pt x="1999158" y="793876"/>
                    <a:pt x="2005734" y="792091"/>
                    <a:pt x="2013238" y="792091"/>
                  </a:cubicBezTo>
                  <a:close/>
                  <a:moveTo>
                    <a:pt x="1901536" y="792091"/>
                  </a:moveTo>
                  <a:cubicBezTo>
                    <a:pt x="1907381" y="792091"/>
                    <a:pt x="1912459" y="793110"/>
                    <a:pt x="1916771" y="795148"/>
                  </a:cubicBezTo>
                  <a:cubicBezTo>
                    <a:pt x="1921082" y="797187"/>
                    <a:pt x="1924420" y="799947"/>
                    <a:pt x="1926783" y="803429"/>
                  </a:cubicBezTo>
                  <a:cubicBezTo>
                    <a:pt x="1929146" y="806910"/>
                    <a:pt x="1930328" y="810852"/>
                    <a:pt x="1930328" y="815254"/>
                  </a:cubicBezTo>
                  <a:cubicBezTo>
                    <a:pt x="1930328" y="819944"/>
                    <a:pt x="1929011" y="823732"/>
                    <a:pt x="1926377" y="826619"/>
                  </a:cubicBezTo>
                  <a:cubicBezTo>
                    <a:pt x="1923743" y="829505"/>
                    <a:pt x="1920442" y="831562"/>
                    <a:pt x="1916473" y="832788"/>
                  </a:cubicBezTo>
                  <a:lnTo>
                    <a:pt x="1916473" y="833654"/>
                  </a:lnTo>
                  <a:cubicBezTo>
                    <a:pt x="1919612" y="833871"/>
                    <a:pt x="1922345" y="834872"/>
                    <a:pt x="1924672" y="836658"/>
                  </a:cubicBezTo>
                  <a:cubicBezTo>
                    <a:pt x="1926999" y="838444"/>
                    <a:pt x="1928812" y="840771"/>
                    <a:pt x="1930111" y="843639"/>
                  </a:cubicBezTo>
                  <a:cubicBezTo>
                    <a:pt x="1931410" y="846507"/>
                    <a:pt x="1932059" y="849673"/>
                    <a:pt x="1932059" y="853137"/>
                  </a:cubicBezTo>
                  <a:cubicBezTo>
                    <a:pt x="1932059" y="858188"/>
                    <a:pt x="1930707" y="862581"/>
                    <a:pt x="1928000" y="866315"/>
                  </a:cubicBezTo>
                  <a:cubicBezTo>
                    <a:pt x="1925295" y="870049"/>
                    <a:pt x="1921578" y="872936"/>
                    <a:pt x="1916852" y="874974"/>
                  </a:cubicBezTo>
                  <a:cubicBezTo>
                    <a:pt x="1912126" y="877013"/>
                    <a:pt x="1906732" y="878032"/>
                    <a:pt x="1900670" y="878032"/>
                  </a:cubicBezTo>
                  <a:cubicBezTo>
                    <a:pt x="1894789" y="878032"/>
                    <a:pt x="1889522" y="877067"/>
                    <a:pt x="1884867" y="875137"/>
                  </a:cubicBezTo>
                  <a:cubicBezTo>
                    <a:pt x="1880213" y="873206"/>
                    <a:pt x="1876524" y="870518"/>
                    <a:pt x="1873800" y="867073"/>
                  </a:cubicBezTo>
                  <a:cubicBezTo>
                    <a:pt x="1871076" y="863627"/>
                    <a:pt x="1869642" y="859631"/>
                    <a:pt x="1869497" y="855085"/>
                  </a:cubicBezTo>
                  <a:lnTo>
                    <a:pt x="1883136" y="855085"/>
                  </a:lnTo>
                  <a:cubicBezTo>
                    <a:pt x="1883424" y="858838"/>
                    <a:pt x="1885129" y="861688"/>
                    <a:pt x="1888250" y="863636"/>
                  </a:cubicBezTo>
                  <a:cubicBezTo>
                    <a:pt x="1891371" y="865585"/>
                    <a:pt x="1895439" y="866559"/>
                    <a:pt x="1900454" y="866559"/>
                  </a:cubicBezTo>
                  <a:cubicBezTo>
                    <a:pt x="1905577" y="866559"/>
                    <a:pt x="1909961" y="865503"/>
                    <a:pt x="1913605" y="863393"/>
                  </a:cubicBezTo>
                  <a:cubicBezTo>
                    <a:pt x="1917249" y="861282"/>
                    <a:pt x="1919071" y="857864"/>
                    <a:pt x="1919071" y="853137"/>
                  </a:cubicBezTo>
                  <a:cubicBezTo>
                    <a:pt x="1919071" y="850359"/>
                    <a:pt x="1918385" y="847933"/>
                    <a:pt x="1917014" y="845858"/>
                  </a:cubicBezTo>
                  <a:cubicBezTo>
                    <a:pt x="1915643" y="843784"/>
                    <a:pt x="1913713" y="842169"/>
                    <a:pt x="1911224" y="841014"/>
                  </a:cubicBezTo>
                  <a:cubicBezTo>
                    <a:pt x="1908734" y="839860"/>
                    <a:pt x="1905794" y="839283"/>
                    <a:pt x="1902402" y="839283"/>
                  </a:cubicBezTo>
                  <a:lnTo>
                    <a:pt x="1888115" y="839283"/>
                  </a:lnTo>
                  <a:lnTo>
                    <a:pt x="1888115" y="827809"/>
                  </a:lnTo>
                  <a:lnTo>
                    <a:pt x="1902402" y="827809"/>
                  </a:lnTo>
                  <a:cubicBezTo>
                    <a:pt x="1907489" y="827809"/>
                    <a:pt x="1911251" y="826655"/>
                    <a:pt x="1913686" y="824346"/>
                  </a:cubicBezTo>
                  <a:cubicBezTo>
                    <a:pt x="1916121" y="822037"/>
                    <a:pt x="1917339" y="819150"/>
                    <a:pt x="1917339" y="815687"/>
                  </a:cubicBezTo>
                  <a:cubicBezTo>
                    <a:pt x="1917339" y="811970"/>
                    <a:pt x="1916022" y="808985"/>
                    <a:pt x="1913388" y="806730"/>
                  </a:cubicBezTo>
                  <a:cubicBezTo>
                    <a:pt x="1910755" y="804475"/>
                    <a:pt x="1907020" y="803347"/>
                    <a:pt x="1902186" y="803347"/>
                  </a:cubicBezTo>
                  <a:cubicBezTo>
                    <a:pt x="1897315" y="803347"/>
                    <a:pt x="1893256" y="804439"/>
                    <a:pt x="1890009" y="806622"/>
                  </a:cubicBezTo>
                  <a:cubicBezTo>
                    <a:pt x="1886762" y="808804"/>
                    <a:pt x="1885048" y="811610"/>
                    <a:pt x="1884867" y="815037"/>
                  </a:cubicBezTo>
                  <a:lnTo>
                    <a:pt x="1871446" y="815037"/>
                  </a:lnTo>
                  <a:cubicBezTo>
                    <a:pt x="1871590" y="810563"/>
                    <a:pt x="1872961" y="806604"/>
                    <a:pt x="1875559" y="803158"/>
                  </a:cubicBezTo>
                  <a:cubicBezTo>
                    <a:pt x="1878157" y="799712"/>
                    <a:pt x="1881693" y="797006"/>
                    <a:pt x="1886166" y="795040"/>
                  </a:cubicBezTo>
                  <a:cubicBezTo>
                    <a:pt x="1890640" y="793074"/>
                    <a:pt x="1895763" y="792091"/>
                    <a:pt x="1901536" y="792091"/>
                  </a:cubicBezTo>
                  <a:close/>
                  <a:moveTo>
                    <a:pt x="1430265" y="792091"/>
                  </a:moveTo>
                  <a:cubicBezTo>
                    <a:pt x="1432935" y="792091"/>
                    <a:pt x="1436011" y="792406"/>
                    <a:pt x="1439492" y="793038"/>
                  </a:cubicBezTo>
                  <a:cubicBezTo>
                    <a:pt x="1442974" y="793669"/>
                    <a:pt x="1446348" y="794959"/>
                    <a:pt x="1449613" y="796907"/>
                  </a:cubicBezTo>
                  <a:cubicBezTo>
                    <a:pt x="1452878" y="798855"/>
                    <a:pt x="1455593" y="801796"/>
                    <a:pt x="1457758" y="805729"/>
                  </a:cubicBezTo>
                  <a:cubicBezTo>
                    <a:pt x="1459922" y="809661"/>
                    <a:pt x="1461005" y="814929"/>
                    <a:pt x="1461005" y="821531"/>
                  </a:cubicBezTo>
                  <a:lnTo>
                    <a:pt x="1461005" y="876300"/>
                  </a:lnTo>
                  <a:lnTo>
                    <a:pt x="1448233" y="876300"/>
                  </a:lnTo>
                  <a:lnTo>
                    <a:pt x="1448233" y="865043"/>
                  </a:lnTo>
                  <a:lnTo>
                    <a:pt x="1447583" y="865043"/>
                  </a:lnTo>
                  <a:cubicBezTo>
                    <a:pt x="1446717" y="866847"/>
                    <a:pt x="1445274" y="868778"/>
                    <a:pt x="1443254" y="870834"/>
                  </a:cubicBezTo>
                  <a:cubicBezTo>
                    <a:pt x="1441233" y="872891"/>
                    <a:pt x="1438545" y="874641"/>
                    <a:pt x="1435190" y="876084"/>
                  </a:cubicBezTo>
                  <a:cubicBezTo>
                    <a:pt x="1431835" y="877527"/>
                    <a:pt x="1427740" y="878248"/>
                    <a:pt x="1422905" y="878248"/>
                  </a:cubicBezTo>
                  <a:cubicBezTo>
                    <a:pt x="1417637" y="878248"/>
                    <a:pt x="1412857" y="877247"/>
                    <a:pt x="1408563" y="875245"/>
                  </a:cubicBezTo>
                  <a:cubicBezTo>
                    <a:pt x="1404270" y="873242"/>
                    <a:pt x="1400860" y="870338"/>
                    <a:pt x="1398335" y="866532"/>
                  </a:cubicBezTo>
                  <a:cubicBezTo>
                    <a:pt x="1395809" y="862725"/>
                    <a:pt x="1394546" y="858116"/>
                    <a:pt x="1394546" y="852704"/>
                  </a:cubicBezTo>
                  <a:cubicBezTo>
                    <a:pt x="1394546" y="847942"/>
                    <a:pt x="1395484" y="844072"/>
                    <a:pt x="1397361" y="841096"/>
                  </a:cubicBezTo>
                  <a:cubicBezTo>
                    <a:pt x="1399237" y="838119"/>
                    <a:pt x="1401744" y="835783"/>
                    <a:pt x="1404883" y="834087"/>
                  </a:cubicBezTo>
                  <a:cubicBezTo>
                    <a:pt x="1408022" y="832391"/>
                    <a:pt x="1411495" y="831120"/>
                    <a:pt x="1415301" y="830272"/>
                  </a:cubicBezTo>
                  <a:cubicBezTo>
                    <a:pt x="1419108" y="829424"/>
                    <a:pt x="1422941" y="828747"/>
                    <a:pt x="1426802" y="828242"/>
                  </a:cubicBezTo>
                  <a:cubicBezTo>
                    <a:pt x="1431853" y="827593"/>
                    <a:pt x="1435957" y="827097"/>
                    <a:pt x="1439114" y="826754"/>
                  </a:cubicBezTo>
                  <a:cubicBezTo>
                    <a:pt x="1442271" y="826411"/>
                    <a:pt x="1444580" y="825825"/>
                    <a:pt x="1446041" y="824995"/>
                  </a:cubicBezTo>
                  <a:cubicBezTo>
                    <a:pt x="1447502" y="824165"/>
                    <a:pt x="1448233" y="822722"/>
                    <a:pt x="1448233" y="820666"/>
                  </a:cubicBezTo>
                  <a:lnTo>
                    <a:pt x="1448233" y="820233"/>
                  </a:lnTo>
                  <a:cubicBezTo>
                    <a:pt x="1448233" y="814893"/>
                    <a:pt x="1446781" y="810744"/>
                    <a:pt x="1443876" y="807785"/>
                  </a:cubicBezTo>
                  <a:cubicBezTo>
                    <a:pt x="1440972" y="804827"/>
                    <a:pt x="1436579" y="803347"/>
                    <a:pt x="1430698" y="803347"/>
                  </a:cubicBezTo>
                  <a:cubicBezTo>
                    <a:pt x="1424601" y="803347"/>
                    <a:pt x="1419820" y="804682"/>
                    <a:pt x="1416357" y="807352"/>
                  </a:cubicBezTo>
                  <a:cubicBezTo>
                    <a:pt x="1412893" y="810022"/>
                    <a:pt x="1410457" y="812872"/>
                    <a:pt x="1409050" y="815903"/>
                  </a:cubicBezTo>
                  <a:lnTo>
                    <a:pt x="1396928" y="811573"/>
                  </a:lnTo>
                  <a:cubicBezTo>
                    <a:pt x="1399092" y="806522"/>
                    <a:pt x="1401988" y="802581"/>
                    <a:pt x="1405614" y="799748"/>
                  </a:cubicBezTo>
                  <a:cubicBezTo>
                    <a:pt x="1409240" y="796916"/>
                    <a:pt x="1413209" y="794932"/>
                    <a:pt x="1417520" y="793795"/>
                  </a:cubicBezTo>
                  <a:cubicBezTo>
                    <a:pt x="1421831" y="792659"/>
                    <a:pt x="1426080" y="792091"/>
                    <a:pt x="1430265" y="792091"/>
                  </a:cubicBezTo>
                  <a:close/>
                  <a:moveTo>
                    <a:pt x="1260547" y="792091"/>
                  </a:moveTo>
                  <a:cubicBezTo>
                    <a:pt x="1266392" y="792091"/>
                    <a:pt x="1271659" y="793173"/>
                    <a:pt x="1276350" y="795338"/>
                  </a:cubicBezTo>
                  <a:cubicBezTo>
                    <a:pt x="1281040" y="797502"/>
                    <a:pt x="1284883" y="800533"/>
                    <a:pt x="1287877" y="804430"/>
                  </a:cubicBezTo>
                  <a:cubicBezTo>
                    <a:pt x="1290872" y="808326"/>
                    <a:pt x="1292730" y="812872"/>
                    <a:pt x="1293452" y="818068"/>
                  </a:cubicBezTo>
                  <a:lnTo>
                    <a:pt x="1280679" y="818068"/>
                  </a:lnTo>
                  <a:cubicBezTo>
                    <a:pt x="1279705" y="814279"/>
                    <a:pt x="1277549" y="810915"/>
                    <a:pt x="1274212" y="807975"/>
                  </a:cubicBezTo>
                  <a:cubicBezTo>
                    <a:pt x="1270875" y="805034"/>
                    <a:pt x="1266392" y="803564"/>
                    <a:pt x="1260763" y="803564"/>
                  </a:cubicBezTo>
                  <a:cubicBezTo>
                    <a:pt x="1255784" y="803564"/>
                    <a:pt x="1251428" y="804854"/>
                    <a:pt x="1247694" y="807433"/>
                  </a:cubicBezTo>
                  <a:cubicBezTo>
                    <a:pt x="1243959" y="810013"/>
                    <a:pt x="1241055" y="813639"/>
                    <a:pt x="1238980" y="818311"/>
                  </a:cubicBezTo>
                  <a:cubicBezTo>
                    <a:pt x="1236906" y="822984"/>
                    <a:pt x="1235869" y="828459"/>
                    <a:pt x="1235869" y="834737"/>
                  </a:cubicBezTo>
                  <a:cubicBezTo>
                    <a:pt x="1235869" y="841159"/>
                    <a:pt x="1236888" y="846751"/>
                    <a:pt x="1238926" y="851514"/>
                  </a:cubicBezTo>
                  <a:cubicBezTo>
                    <a:pt x="1240965" y="856276"/>
                    <a:pt x="1243851" y="859974"/>
                    <a:pt x="1247585" y="862608"/>
                  </a:cubicBezTo>
                  <a:cubicBezTo>
                    <a:pt x="1251320" y="865242"/>
                    <a:pt x="1255712" y="866559"/>
                    <a:pt x="1260763" y="866559"/>
                  </a:cubicBezTo>
                  <a:cubicBezTo>
                    <a:pt x="1264083" y="866559"/>
                    <a:pt x="1267095" y="865981"/>
                    <a:pt x="1269801" y="864827"/>
                  </a:cubicBezTo>
                  <a:cubicBezTo>
                    <a:pt x="1272507" y="863672"/>
                    <a:pt x="1274798" y="862013"/>
                    <a:pt x="1276674" y="859848"/>
                  </a:cubicBezTo>
                  <a:cubicBezTo>
                    <a:pt x="1278551" y="857683"/>
                    <a:pt x="1279886" y="855085"/>
                    <a:pt x="1280679" y="852055"/>
                  </a:cubicBezTo>
                  <a:lnTo>
                    <a:pt x="1293452" y="852055"/>
                  </a:lnTo>
                  <a:cubicBezTo>
                    <a:pt x="1292730" y="856962"/>
                    <a:pt x="1290953" y="861372"/>
                    <a:pt x="1288121" y="865287"/>
                  </a:cubicBezTo>
                  <a:cubicBezTo>
                    <a:pt x="1285289" y="869202"/>
                    <a:pt x="1281554" y="872304"/>
                    <a:pt x="1276918" y="874595"/>
                  </a:cubicBezTo>
                  <a:cubicBezTo>
                    <a:pt x="1272282" y="876887"/>
                    <a:pt x="1266897" y="878032"/>
                    <a:pt x="1260763" y="878032"/>
                  </a:cubicBezTo>
                  <a:cubicBezTo>
                    <a:pt x="1252970" y="878032"/>
                    <a:pt x="1246259" y="876192"/>
                    <a:pt x="1240631" y="872512"/>
                  </a:cubicBezTo>
                  <a:cubicBezTo>
                    <a:pt x="1235003" y="868832"/>
                    <a:pt x="1230673" y="863763"/>
                    <a:pt x="1227642" y="857304"/>
                  </a:cubicBezTo>
                  <a:cubicBezTo>
                    <a:pt x="1224612" y="850846"/>
                    <a:pt x="1223096" y="843468"/>
                    <a:pt x="1223096" y="835170"/>
                  </a:cubicBezTo>
                  <a:cubicBezTo>
                    <a:pt x="1223096" y="826727"/>
                    <a:pt x="1224657" y="819267"/>
                    <a:pt x="1227778" y="812791"/>
                  </a:cubicBezTo>
                  <a:cubicBezTo>
                    <a:pt x="1230899" y="806315"/>
                    <a:pt x="1235264" y="801246"/>
                    <a:pt x="1240875" y="797584"/>
                  </a:cubicBezTo>
                  <a:cubicBezTo>
                    <a:pt x="1246485" y="793922"/>
                    <a:pt x="1253042" y="792091"/>
                    <a:pt x="1260547" y="792091"/>
                  </a:cubicBezTo>
                  <a:close/>
                  <a:moveTo>
                    <a:pt x="1127197" y="792091"/>
                  </a:moveTo>
                  <a:cubicBezTo>
                    <a:pt x="1131527" y="792091"/>
                    <a:pt x="1135802" y="792812"/>
                    <a:pt x="1140023" y="794255"/>
                  </a:cubicBezTo>
                  <a:cubicBezTo>
                    <a:pt x="1144245" y="795698"/>
                    <a:pt x="1148087" y="798035"/>
                    <a:pt x="1151551" y="801264"/>
                  </a:cubicBezTo>
                  <a:cubicBezTo>
                    <a:pt x="1155014" y="804493"/>
                    <a:pt x="1157774" y="808759"/>
                    <a:pt x="1159831" y="814063"/>
                  </a:cubicBezTo>
                  <a:cubicBezTo>
                    <a:pt x="1161887" y="819367"/>
                    <a:pt x="1162916" y="825897"/>
                    <a:pt x="1162916" y="833654"/>
                  </a:cubicBezTo>
                  <a:lnTo>
                    <a:pt x="1162916" y="839066"/>
                  </a:lnTo>
                  <a:lnTo>
                    <a:pt x="1102874" y="839066"/>
                  </a:lnTo>
                  <a:lnTo>
                    <a:pt x="1105793" y="853272"/>
                  </a:lnTo>
                  <a:cubicBezTo>
                    <a:pt x="1107975" y="857620"/>
                    <a:pt x="1111015" y="860921"/>
                    <a:pt x="1114912" y="863176"/>
                  </a:cubicBezTo>
                  <a:cubicBezTo>
                    <a:pt x="1118808" y="865431"/>
                    <a:pt x="1123336" y="866559"/>
                    <a:pt x="1128496" y="866559"/>
                  </a:cubicBezTo>
                  <a:cubicBezTo>
                    <a:pt x="1131851" y="866559"/>
                    <a:pt x="1134891" y="866081"/>
                    <a:pt x="1137615" y="865125"/>
                  </a:cubicBezTo>
                  <a:cubicBezTo>
                    <a:pt x="1140339" y="864168"/>
                    <a:pt x="1142693" y="862725"/>
                    <a:pt x="1144677" y="860795"/>
                  </a:cubicBezTo>
                  <a:cubicBezTo>
                    <a:pt x="1146662" y="858865"/>
                    <a:pt x="1148195" y="856456"/>
                    <a:pt x="1149278" y="853570"/>
                  </a:cubicBezTo>
                  <a:lnTo>
                    <a:pt x="1161617" y="857034"/>
                  </a:lnTo>
                  <a:cubicBezTo>
                    <a:pt x="1160318" y="861219"/>
                    <a:pt x="1158135" y="864890"/>
                    <a:pt x="1155068" y="868047"/>
                  </a:cubicBezTo>
                  <a:cubicBezTo>
                    <a:pt x="1152002" y="871204"/>
                    <a:pt x="1148213" y="873657"/>
                    <a:pt x="1143703" y="875407"/>
                  </a:cubicBezTo>
                  <a:cubicBezTo>
                    <a:pt x="1139193" y="877157"/>
                    <a:pt x="1134124" y="878032"/>
                    <a:pt x="1128496" y="878032"/>
                  </a:cubicBezTo>
                  <a:cubicBezTo>
                    <a:pt x="1120486" y="878032"/>
                    <a:pt x="1113586" y="876255"/>
                    <a:pt x="1107795" y="872701"/>
                  </a:cubicBezTo>
                  <a:cubicBezTo>
                    <a:pt x="1102004" y="869147"/>
                    <a:pt x="1097549" y="864168"/>
                    <a:pt x="1094428" y="857764"/>
                  </a:cubicBezTo>
                  <a:cubicBezTo>
                    <a:pt x="1091307" y="851360"/>
                    <a:pt x="1089746" y="843901"/>
                    <a:pt x="1089746" y="835386"/>
                  </a:cubicBezTo>
                  <a:cubicBezTo>
                    <a:pt x="1089746" y="826871"/>
                    <a:pt x="1091307" y="819358"/>
                    <a:pt x="1094428" y="812845"/>
                  </a:cubicBezTo>
                  <a:cubicBezTo>
                    <a:pt x="1097549" y="806333"/>
                    <a:pt x="1101914" y="801246"/>
                    <a:pt x="1107525" y="797584"/>
                  </a:cubicBezTo>
                  <a:cubicBezTo>
                    <a:pt x="1113135" y="793922"/>
                    <a:pt x="1119692" y="792091"/>
                    <a:pt x="1127197" y="792091"/>
                  </a:cubicBezTo>
                  <a:close/>
                  <a:moveTo>
                    <a:pt x="669997" y="792091"/>
                  </a:moveTo>
                  <a:cubicBezTo>
                    <a:pt x="674326" y="792091"/>
                    <a:pt x="678602" y="792812"/>
                    <a:pt x="682823" y="794255"/>
                  </a:cubicBezTo>
                  <a:cubicBezTo>
                    <a:pt x="687044" y="795698"/>
                    <a:pt x="690887" y="798035"/>
                    <a:pt x="694351" y="801264"/>
                  </a:cubicBezTo>
                  <a:cubicBezTo>
                    <a:pt x="697814" y="804493"/>
                    <a:pt x="700574" y="808759"/>
                    <a:pt x="702631" y="814063"/>
                  </a:cubicBezTo>
                  <a:cubicBezTo>
                    <a:pt x="704687" y="819367"/>
                    <a:pt x="705716" y="825897"/>
                    <a:pt x="705716" y="833654"/>
                  </a:cubicBezTo>
                  <a:lnTo>
                    <a:pt x="705716" y="839066"/>
                  </a:lnTo>
                  <a:lnTo>
                    <a:pt x="645674" y="839066"/>
                  </a:lnTo>
                  <a:lnTo>
                    <a:pt x="648593" y="853272"/>
                  </a:lnTo>
                  <a:cubicBezTo>
                    <a:pt x="650776" y="857620"/>
                    <a:pt x="653815" y="860921"/>
                    <a:pt x="657712" y="863176"/>
                  </a:cubicBezTo>
                  <a:cubicBezTo>
                    <a:pt x="661608" y="865431"/>
                    <a:pt x="666136" y="866559"/>
                    <a:pt x="671296" y="866559"/>
                  </a:cubicBezTo>
                  <a:cubicBezTo>
                    <a:pt x="674651" y="866559"/>
                    <a:pt x="677691" y="866081"/>
                    <a:pt x="680415" y="865125"/>
                  </a:cubicBezTo>
                  <a:cubicBezTo>
                    <a:pt x="683139" y="864168"/>
                    <a:pt x="685493" y="862725"/>
                    <a:pt x="687477" y="860795"/>
                  </a:cubicBezTo>
                  <a:cubicBezTo>
                    <a:pt x="689462" y="858865"/>
                    <a:pt x="690995" y="856456"/>
                    <a:pt x="692078" y="853570"/>
                  </a:cubicBezTo>
                  <a:lnTo>
                    <a:pt x="704417" y="857034"/>
                  </a:lnTo>
                  <a:cubicBezTo>
                    <a:pt x="703118" y="861219"/>
                    <a:pt x="700935" y="864890"/>
                    <a:pt x="697868" y="868047"/>
                  </a:cubicBezTo>
                  <a:cubicBezTo>
                    <a:pt x="694802" y="871204"/>
                    <a:pt x="691013" y="873657"/>
                    <a:pt x="686503" y="875407"/>
                  </a:cubicBezTo>
                  <a:cubicBezTo>
                    <a:pt x="681993" y="877157"/>
                    <a:pt x="676924" y="878032"/>
                    <a:pt x="671296" y="878032"/>
                  </a:cubicBezTo>
                  <a:cubicBezTo>
                    <a:pt x="663286" y="878032"/>
                    <a:pt x="656386" y="876255"/>
                    <a:pt x="650595" y="872701"/>
                  </a:cubicBezTo>
                  <a:cubicBezTo>
                    <a:pt x="644804" y="869147"/>
                    <a:pt x="640349" y="864168"/>
                    <a:pt x="637228" y="857764"/>
                  </a:cubicBezTo>
                  <a:cubicBezTo>
                    <a:pt x="634107" y="851360"/>
                    <a:pt x="632546" y="843901"/>
                    <a:pt x="632546" y="835386"/>
                  </a:cubicBezTo>
                  <a:cubicBezTo>
                    <a:pt x="632546" y="826871"/>
                    <a:pt x="634107" y="819358"/>
                    <a:pt x="637228" y="812845"/>
                  </a:cubicBezTo>
                  <a:cubicBezTo>
                    <a:pt x="640349" y="806333"/>
                    <a:pt x="644714" y="801246"/>
                    <a:pt x="650325" y="797584"/>
                  </a:cubicBezTo>
                  <a:cubicBezTo>
                    <a:pt x="655935" y="793922"/>
                    <a:pt x="662492" y="792091"/>
                    <a:pt x="669997" y="792091"/>
                  </a:cubicBezTo>
                  <a:close/>
                  <a:moveTo>
                    <a:pt x="393988" y="792091"/>
                  </a:moveTo>
                  <a:cubicBezTo>
                    <a:pt x="401493" y="792091"/>
                    <a:pt x="408068" y="793876"/>
                    <a:pt x="413715" y="797448"/>
                  </a:cubicBezTo>
                  <a:cubicBezTo>
                    <a:pt x="419361" y="801020"/>
                    <a:pt x="423763" y="806035"/>
                    <a:pt x="426920" y="812494"/>
                  </a:cubicBezTo>
                  <a:cubicBezTo>
                    <a:pt x="430077" y="818952"/>
                    <a:pt x="431655" y="826510"/>
                    <a:pt x="431655" y="835170"/>
                  </a:cubicBezTo>
                  <a:cubicBezTo>
                    <a:pt x="431655" y="843756"/>
                    <a:pt x="430077" y="851261"/>
                    <a:pt x="426920" y="857683"/>
                  </a:cubicBezTo>
                  <a:cubicBezTo>
                    <a:pt x="423763" y="864105"/>
                    <a:pt x="419361" y="869102"/>
                    <a:pt x="413715" y="872674"/>
                  </a:cubicBezTo>
                  <a:cubicBezTo>
                    <a:pt x="408068" y="876246"/>
                    <a:pt x="401493" y="878032"/>
                    <a:pt x="393988" y="878032"/>
                  </a:cubicBezTo>
                  <a:cubicBezTo>
                    <a:pt x="386484" y="878032"/>
                    <a:pt x="379908" y="876246"/>
                    <a:pt x="374262" y="872674"/>
                  </a:cubicBezTo>
                  <a:cubicBezTo>
                    <a:pt x="368615" y="869102"/>
                    <a:pt x="364214" y="864105"/>
                    <a:pt x="361057" y="857683"/>
                  </a:cubicBezTo>
                  <a:cubicBezTo>
                    <a:pt x="357900" y="851261"/>
                    <a:pt x="356321" y="843756"/>
                    <a:pt x="356321" y="835170"/>
                  </a:cubicBezTo>
                  <a:cubicBezTo>
                    <a:pt x="356321" y="826510"/>
                    <a:pt x="357900" y="818952"/>
                    <a:pt x="361057" y="812494"/>
                  </a:cubicBezTo>
                  <a:cubicBezTo>
                    <a:pt x="364214" y="806035"/>
                    <a:pt x="368615" y="801020"/>
                    <a:pt x="374262" y="797448"/>
                  </a:cubicBezTo>
                  <a:cubicBezTo>
                    <a:pt x="379908" y="793876"/>
                    <a:pt x="386484" y="792091"/>
                    <a:pt x="393988" y="792091"/>
                  </a:cubicBezTo>
                  <a:close/>
                  <a:moveTo>
                    <a:pt x="2136414" y="762000"/>
                  </a:moveTo>
                  <a:lnTo>
                    <a:pt x="2142908" y="769793"/>
                  </a:lnTo>
                  <a:cubicBezTo>
                    <a:pt x="2140383" y="772247"/>
                    <a:pt x="2137460" y="773961"/>
                    <a:pt x="2134141" y="774935"/>
                  </a:cubicBezTo>
                  <a:cubicBezTo>
                    <a:pt x="2130822" y="775909"/>
                    <a:pt x="2127069" y="776504"/>
                    <a:pt x="2122884" y="776721"/>
                  </a:cubicBezTo>
                  <a:cubicBezTo>
                    <a:pt x="2118699" y="776937"/>
                    <a:pt x="2114045" y="777154"/>
                    <a:pt x="2108921" y="777370"/>
                  </a:cubicBezTo>
                  <a:cubicBezTo>
                    <a:pt x="2103149" y="777587"/>
                    <a:pt x="2098368" y="778994"/>
                    <a:pt x="2094580" y="781591"/>
                  </a:cubicBezTo>
                  <a:cubicBezTo>
                    <a:pt x="2090791" y="784189"/>
                    <a:pt x="2087869" y="787941"/>
                    <a:pt x="2085812" y="792848"/>
                  </a:cubicBezTo>
                  <a:cubicBezTo>
                    <a:pt x="2083756" y="797755"/>
                    <a:pt x="2082439" y="803780"/>
                    <a:pt x="2081862" y="810924"/>
                  </a:cubicBezTo>
                  <a:lnTo>
                    <a:pt x="2082944" y="810924"/>
                  </a:lnTo>
                  <a:cubicBezTo>
                    <a:pt x="2085758" y="805729"/>
                    <a:pt x="2089655" y="801904"/>
                    <a:pt x="2094634" y="799451"/>
                  </a:cubicBezTo>
                  <a:cubicBezTo>
                    <a:pt x="2099613" y="796997"/>
                    <a:pt x="2104953" y="795771"/>
                    <a:pt x="2110653" y="795771"/>
                  </a:cubicBezTo>
                  <a:cubicBezTo>
                    <a:pt x="2117147" y="795771"/>
                    <a:pt x="2122992" y="797286"/>
                    <a:pt x="2128188" y="800317"/>
                  </a:cubicBezTo>
                  <a:cubicBezTo>
                    <a:pt x="2133383" y="803347"/>
                    <a:pt x="2137496" y="807839"/>
                    <a:pt x="2140527" y="813792"/>
                  </a:cubicBezTo>
                  <a:cubicBezTo>
                    <a:pt x="2143558" y="819746"/>
                    <a:pt x="2145073" y="827088"/>
                    <a:pt x="2145073" y="835819"/>
                  </a:cubicBezTo>
                  <a:cubicBezTo>
                    <a:pt x="2145073" y="844514"/>
                    <a:pt x="2143531" y="852019"/>
                    <a:pt x="2140446" y="858333"/>
                  </a:cubicBezTo>
                  <a:cubicBezTo>
                    <a:pt x="2137361" y="864646"/>
                    <a:pt x="2133049" y="869508"/>
                    <a:pt x="2127511" y="872918"/>
                  </a:cubicBezTo>
                  <a:cubicBezTo>
                    <a:pt x="2121973" y="876327"/>
                    <a:pt x="2115488" y="878032"/>
                    <a:pt x="2108055" y="878032"/>
                  </a:cubicBezTo>
                  <a:cubicBezTo>
                    <a:pt x="2100623" y="878032"/>
                    <a:pt x="2094111" y="876273"/>
                    <a:pt x="2088518" y="872755"/>
                  </a:cubicBezTo>
                  <a:cubicBezTo>
                    <a:pt x="2082926" y="869238"/>
                    <a:pt x="2078579" y="864006"/>
                    <a:pt x="2075476" y="857061"/>
                  </a:cubicBezTo>
                  <a:cubicBezTo>
                    <a:pt x="2072373" y="850115"/>
                    <a:pt x="2070821" y="841519"/>
                    <a:pt x="2070821" y="831273"/>
                  </a:cubicBezTo>
                  <a:lnTo>
                    <a:pt x="2070821" y="822397"/>
                  </a:lnTo>
                  <a:cubicBezTo>
                    <a:pt x="2070821" y="803889"/>
                    <a:pt x="2073969" y="789854"/>
                    <a:pt x="2080265" y="780292"/>
                  </a:cubicBezTo>
                  <a:cubicBezTo>
                    <a:pt x="2086561" y="770731"/>
                    <a:pt x="2096041" y="765789"/>
                    <a:pt x="2108705" y="765464"/>
                  </a:cubicBezTo>
                  <a:cubicBezTo>
                    <a:pt x="2113179" y="765319"/>
                    <a:pt x="2117166" y="765283"/>
                    <a:pt x="2120665" y="765356"/>
                  </a:cubicBezTo>
                  <a:cubicBezTo>
                    <a:pt x="2124165" y="765428"/>
                    <a:pt x="2127214" y="765265"/>
                    <a:pt x="2129811" y="764869"/>
                  </a:cubicBezTo>
                  <a:cubicBezTo>
                    <a:pt x="2132409" y="764472"/>
                    <a:pt x="2134610" y="763516"/>
                    <a:pt x="2136414" y="762000"/>
                  </a:cubicBezTo>
                  <a:close/>
                  <a:moveTo>
                    <a:pt x="1333933" y="653545"/>
                  </a:moveTo>
                  <a:cubicBezTo>
                    <a:pt x="1333392" y="654195"/>
                    <a:pt x="1332210" y="654781"/>
                    <a:pt x="1330388" y="655304"/>
                  </a:cubicBezTo>
                  <a:cubicBezTo>
                    <a:pt x="1328566" y="655827"/>
                    <a:pt x="1326473" y="656278"/>
                    <a:pt x="1324110" y="656657"/>
                  </a:cubicBezTo>
                  <a:cubicBezTo>
                    <a:pt x="1321747" y="657036"/>
                    <a:pt x="1319456" y="657360"/>
                    <a:pt x="1317237" y="657631"/>
                  </a:cubicBezTo>
                  <a:cubicBezTo>
                    <a:pt x="1315018" y="657902"/>
                    <a:pt x="1313223" y="658127"/>
                    <a:pt x="1311852" y="658308"/>
                  </a:cubicBezTo>
                  <a:cubicBezTo>
                    <a:pt x="1308533" y="658741"/>
                    <a:pt x="1305439" y="659435"/>
                    <a:pt x="1302571" y="660391"/>
                  </a:cubicBezTo>
                  <a:cubicBezTo>
                    <a:pt x="1299702" y="661347"/>
                    <a:pt x="1297393" y="662772"/>
                    <a:pt x="1295643" y="664667"/>
                  </a:cubicBezTo>
                  <a:cubicBezTo>
                    <a:pt x="1293894" y="666561"/>
                    <a:pt x="1293019" y="669131"/>
                    <a:pt x="1293019" y="672379"/>
                  </a:cubicBezTo>
                  <a:cubicBezTo>
                    <a:pt x="1293019" y="676816"/>
                    <a:pt x="1294669" y="680163"/>
                    <a:pt x="1297970" y="682418"/>
                  </a:cubicBezTo>
                  <a:cubicBezTo>
                    <a:pt x="1301272" y="684673"/>
                    <a:pt x="1305466" y="685800"/>
                    <a:pt x="1310553" y="685800"/>
                  </a:cubicBezTo>
                  <a:cubicBezTo>
                    <a:pt x="1315604" y="685800"/>
                    <a:pt x="1319871" y="684808"/>
                    <a:pt x="1323352" y="682824"/>
                  </a:cubicBezTo>
                  <a:cubicBezTo>
                    <a:pt x="1326834" y="680839"/>
                    <a:pt x="1329468" y="678278"/>
                    <a:pt x="1331254" y="675139"/>
                  </a:cubicBezTo>
                  <a:cubicBezTo>
                    <a:pt x="1333040" y="672000"/>
                    <a:pt x="1333933" y="668699"/>
                    <a:pt x="1333933" y="665235"/>
                  </a:cubicBezTo>
                  <a:close/>
                  <a:moveTo>
                    <a:pt x="479064" y="626269"/>
                  </a:moveTo>
                  <a:cubicBezTo>
                    <a:pt x="475348" y="626269"/>
                    <a:pt x="472010" y="626900"/>
                    <a:pt x="469052" y="628163"/>
                  </a:cubicBezTo>
                  <a:cubicBezTo>
                    <a:pt x="466093" y="629426"/>
                    <a:pt x="463568" y="631284"/>
                    <a:pt x="461475" y="633737"/>
                  </a:cubicBezTo>
                  <a:cubicBezTo>
                    <a:pt x="459383" y="636191"/>
                    <a:pt x="457768" y="639185"/>
                    <a:pt x="456631" y="642721"/>
                  </a:cubicBezTo>
                  <a:cubicBezTo>
                    <a:pt x="455495" y="646257"/>
                    <a:pt x="454891" y="650298"/>
                    <a:pt x="454819" y="654844"/>
                  </a:cubicBezTo>
                  <a:cubicBezTo>
                    <a:pt x="454819" y="664153"/>
                    <a:pt x="457001" y="671603"/>
                    <a:pt x="461367" y="677195"/>
                  </a:cubicBezTo>
                  <a:cubicBezTo>
                    <a:pt x="465733" y="682788"/>
                    <a:pt x="471704" y="685584"/>
                    <a:pt x="479280" y="685584"/>
                  </a:cubicBezTo>
                  <a:cubicBezTo>
                    <a:pt x="484296" y="685584"/>
                    <a:pt x="488616" y="684321"/>
                    <a:pt x="492242" y="681795"/>
                  </a:cubicBezTo>
                  <a:cubicBezTo>
                    <a:pt x="495868" y="679270"/>
                    <a:pt x="498655" y="675707"/>
                    <a:pt x="500603" y="671107"/>
                  </a:cubicBezTo>
                  <a:cubicBezTo>
                    <a:pt x="502552" y="666507"/>
                    <a:pt x="503526" y="661086"/>
                    <a:pt x="503526" y="654844"/>
                  </a:cubicBezTo>
                  <a:cubicBezTo>
                    <a:pt x="503526" y="648783"/>
                    <a:pt x="502543" y="643623"/>
                    <a:pt x="500576" y="639366"/>
                  </a:cubicBezTo>
                  <a:cubicBezTo>
                    <a:pt x="498610" y="635108"/>
                    <a:pt x="495805" y="631861"/>
                    <a:pt x="492161" y="629624"/>
                  </a:cubicBezTo>
                  <a:cubicBezTo>
                    <a:pt x="488517" y="627387"/>
                    <a:pt x="484151" y="626269"/>
                    <a:pt x="479064" y="626269"/>
                  </a:cubicBezTo>
                  <a:close/>
                  <a:moveTo>
                    <a:pt x="194491" y="623069"/>
                  </a:moveTo>
                  <a:cubicBezTo>
                    <a:pt x="199700" y="623069"/>
                    <a:pt x="204152" y="624905"/>
                    <a:pt x="207848" y="628576"/>
                  </a:cubicBezTo>
                  <a:cubicBezTo>
                    <a:pt x="211544" y="632247"/>
                    <a:pt x="213392" y="636687"/>
                    <a:pt x="213392" y="641896"/>
                  </a:cubicBezTo>
                  <a:cubicBezTo>
                    <a:pt x="213392" y="647105"/>
                    <a:pt x="211544" y="651557"/>
                    <a:pt x="207848" y="655253"/>
                  </a:cubicBezTo>
                  <a:cubicBezTo>
                    <a:pt x="204152" y="658949"/>
                    <a:pt x="199700" y="660797"/>
                    <a:pt x="194491" y="660797"/>
                  </a:cubicBezTo>
                  <a:cubicBezTo>
                    <a:pt x="189332" y="660797"/>
                    <a:pt x="184904" y="658949"/>
                    <a:pt x="181208" y="655253"/>
                  </a:cubicBezTo>
                  <a:cubicBezTo>
                    <a:pt x="177512" y="651557"/>
                    <a:pt x="175664" y="647105"/>
                    <a:pt x="175664" y="641896"/>
                  </a:cubicBezTo>
                  <a:cubicBezTo>
                    <a:pt x="175664" y="636687"/>
                    <a:pt x="177512" y="632247"/>
                    <a:pt x="181208" y="628576"/>
                  </a:cubicBezTo>
                  <a:cubicBezTo>
                    <a:pt x="184904" y="624905"/>
                    <a:pt x="189332" y="623069"/>
                    <a:pt x="194491" y="623069"/>
                  </a:cubicBezTo>
                  <a:close/>
                  <a:moveTo>
                    <a:pt x="1489147" y="622589"/>
                  </a:moveTo>
                  <a:cubicBezTo>
                    <a:pt x="1484060" y="622589"/>
                    <a:pt x="1479667" y="623843"/>
                    <a:pt x="1475969" y="626350"/>
                  </a:cubicBezTo>
                  <a:cubicBezTo>
                    <a:pt x="1472271" y="628858"/>
                    <a:pt x="1469429" y="632114"/>
                    <a:pt x="1467445" y="636119"/>
                  </a:cubicBezTo>
                  <a:lnTo>
                    <a:pt x="1464919" y="647051"/>
                  </a:lnTo>
                  <a:lnTo>
                    <a:pt x="1511877" y="647051"/>
                  </a:lnTo>
                  <a:cubicBezTo>
                    <a:pt x="1511877" y="642360"/>
                    <a:pt x="1510948" y="638175"/>
                    <a:pt x="1509090" y="634495"/>
                  </a:cubicBezTo>
                  <a:cubicBezTo>
                    <a:pt x="1507232" y="630815"/>
                    <a:pt x="1504598" y="627911"/>
                    <a:pt x="1501189" y="625782"/>
                  </a:cubicBezTo>
                  <a:cubicBezTo>
                    <a:pt x="1497779" y="623653"/>
                    <a:pt x="1493765" y="622589"/>
                    <a:pt x="1489147" y="622589"/>
                  </a:cubicBezTo>
                  <a:close/>
                  <a:moveTo>
                    <a:pt x="663286" y="622589"/>
                  </a:moveTo>
                  <a:cubicBezTo>
                    <a:pt x="658091" y="622589"/>
                    <a:pt x="653725" y="623897"/>
                    <a:pt x="650189" y="626513"/>
                  </a:cubicBezTo>
                  <a:cubicBezTo>
                    <a:pt x="646653" y="629128"/>
                    <a:pt x="643984" y="632772"/>
                    <a:pt x="642180" y="637445"/>
                  </a:cubicBezTo>
                  <a:cubicBezTo>
                    <a:pt x="640376" y="642117"/>
                    <a:pt x="639474" y="647556"/>
                    <a:pt x="639474" y="653762"/>
                  </a:cubicBezTo>
                  <a:cubicBezTo>
                    <a:pt x="639474" y="660039"/>
                    <a:pt x="640394" y="665569"/>
                    <a:pt x="642234" y="670349"/>
                  </a:cubicBezTo>
                  <a:cubicBezTo>
                    <a:pt x="644074" y="675130"/>
                    <a:pt x="646762" y="678864"/>
                    <a:pt x="650298" y="681552"/>
                  </a:cubicBezTo>
                  <a:cubicBezTo>
                    <a:pt x="653833" y="684240"/>
                    <a:pt x="658163" y="685584"/>
                    <a:pt x="663286" y="685584"/>
                  </a:cubicBezTo>
                  <a:cubicBezTo>
                    <a:pt x="668626" y="685584"/>
                    <a:pt x="673091" y="684168"/>
                    <a:pt x="676681" y="681335"/>
                  </a:cubicBezTo>
                  <a:cubicBezTo>
                    <a:pt x="680271" y="678503"/>
                    <a:pt x="682977" y="674679"/>
                    <a:pt x="684799" y="669862"/>
                  </a:cubicBezTo>
                  <a:cubicBezTo>
                    <a:pt x="686621" y="665045"/>
                    <a:pt x="687532" y="659679"/>
                    <a:pt x="687532" y="653762"/>
                  </a:cubicBezTo>
                  <a:cubicBezTo>
                    <a:pt x="687532" y="647917"/>
                    <a:pt x="686639" y="642640"/>
                    <a:pt x="684853" y="637932"/>
                  </a:cubicBezTo>
                  <a:cubicBezTo>
                    <a:pt x="683067" y="633223"/>
                    <a:pt x="680379" y="629489"/>
                    <a:pt x="676789" y="626729"/>
                  </a:cubicBezTo>
                  <a:cubicBezTo>
                    <a:pt x="673199" y="623969"/>
                    <a:pt x="668698" y="622589"/>
                    <a:pt x="663286" y="622589"/>
                  </a:cubicBezTo>
                  <a:close/>
                  <a:moveTo>
                    <a:pt x="565438" y="622589"/>
                  </a:moveTo>
                  <a:cubicBezTo>
                    <a:pt x="559738" y="622589"/>
                    <a:pt x="555048" y="624068"/>
                    <a:pt x="551367" y="627027"/>
                  </a:cubicBezTo>
                  <a:cubicBezTo>
                    <a:pt x="547687" y="629985"/>
                    <a:pt x="544963" y="633864"/>
                    <a:pt x="543195" y="638662"/>
                  </a:cubicBezTo>
                  <a:cubicBezTo>
                    <a:pt x="541427" y="643461"/>
                    <a:pt x="540543" y="648638"/>
                    <a:pt x="540543" y="654195"/>
                  </a:cubicBezTo>
                  <a:cubicBezTo>
                    <a:pt x="540543" y="659751"/>
                    <a:pt x="541427" y="664910"/>
                    <a:pt x="543195" y="669673"/>
                  </a:cubicBezTo>
                  <a:cubicBezTo>
                    <a:pt x="544963" y="674435"/>
                    <a:pt x="547687" y="678278"/>
                    <a:pt x="551367" y="681200"/>
                  </a:cubicBezTo>
                  <a:cubicBezTo>
                    <a:pt x="555048" y="684123"/>
                    <a:pt x="559738" y="685584"/>
                    <a:pt x="565438" y="685584"/>
                  </a:cubicBezTo>
                  <a:cubicBezTo>
                    <a:pt x="571139" y="685584"/>
                    <a:pt x="575829" y="684123"/>
                    <a:pt x="579509" y="681200"/>
                  </a:cubicBezTo>
                  <a:cubicBezTo>
                    <a:pt x="583190" y="678278"/>
                    <a:pt x="585914" y="674435"/>
                    <a:pt x="587681" y="669673"/>
                  </a:cubicBezTo>
                  <a:cubicBezTo>
                    <a:pt x="589449" y="664910"/>
                    <a:pt x="590333" y="659751"/>
                    <a:pt x="590333" y="654195"/>
                  </a:cubicBezTo>
                  <a:cubicBezTo>
                    <a:pt x="590333" y="648638"/>
                    <a:pt x="589449" y="643461"/>
                    <a:pt x="587681" y="638662"/>
                  </a:cubicBezTo>
                  <a:cubicBezTo>
                    <a:pt x="585914" y="633864"/>
                    <a:pt x="583190" y="629985"/>
                    <a:pt x="579509" y="627027"/>
                  </a:cubicBezTo>
                  <a:cubicBezTo>
                    <a:pt x="575829" y="624068"/>
                    <a:pt x="571139" y="622589"/>
                    <a:pt x="565438" y="622589"/>
                  </a:cubicBezTo>
                  <a:close/>
                  <a:moveTo>
                    <a:pt x="1541318" y="612198"/>
                  </a:moveTo>
                  <a:lnTo>
                    <a:pt x="1554090" y="612198"/>
                  </a:lnTo>
                  <a:lnTo>
                    <a:pt x="1554090" y="676492"/>
                  </a:lnTo>
                  <a:lnTo>
                    <a:pt x="1594138" y="612198"/>
                  </a:lnTo>
                  <a:lnTo>
                    <a:pt x="1608859" y="612198"/>
                  </a:lnTo>
                  <a:lnTo>
                    <a:pt x="1608859" y="695325"/>
                  </a:lnTo>
                  <a:lnTo>
                    <a:pt x="1596087" y="695325"/>
                  </a:lnTo>
                  <a:lnTo>
                    <a:pt x="1596087" y="631031"/>
                  </a:lnTo>
                  <a:lnTo>
                    <a:pt x="1556255" y="695325"/>
                  </a:lnTo>
                  <a:lnTo>
                    <a:pt x="1541318" y="695325"/>
                  </a:lnTo>
                  <a:close/>
                  <a:moveTo>
                    <a:pt x="1365105" y="612198"/>
                  </a:moveTo>
                  <a:lnTo>
                    <a:pt x="1432646" y="612198"/>
                  </a:lnTo>
                  <a:lnTo>
                    <a:pt x="1432646" y="624104"/>
                  </a:lnTo>
                  <a:lnTo>
                    <a:pt x="1405370" y="624104"/>
                  </a:lnTo>
                  <a:lnTo>
                    <a:pt x="1405370" y="695325"/>
                  </a:lnTo>
                  <a:lnTo>
                    <a:pt x="1392598" y="695325"/>
                  </a:lnTo>
                  <a:lnTo>
                    <a:pt x="1392598" y="624104"/>
                  </a:lnTo>
                  <a:lnTo>
                    <a:pt x="1365105" y="624104"/>
                  </a:lnTo>
                  <a:close/>
                  <a:moveTo>
                    <a:pt x="1193655" y="612198"/>
                  </a:moveTo>
                  <a:lnTo>
                    <a:pt x="1261196" y="612198"/>
                  </a:lnTo>
                  <a:lnTo>
                    <a:pt x="1261196" y="624104"/>
                  </a:lnTo>
                  <a:lnTo>
                    <a:pt x="1233920" y="624104"/>
                  </a:lnTo>
                  <a:lnTo>
                    <a:pt x="1233920" y="695325"/>
                  </a:lnTo>
                  <a:lnTo>
                    <a:pt x="1221148" y="695325"/>
                  </a:lnTo>
                  <a:lnTo>
                    <a:pt x="1221148" y="624104"/>
                  </a:lnTo>
                  <a:lnTo>
                    <a:pt x="1193655" y="624104"/>
                  </a:lnTo>
                  <a:close/>
                  <a:moveTo>
                    <a:pt x="988868" y="612198"/>
                  </a:moveTo>
                  <a:lnTo>
                    <a:pt x="1001640" y="612198"/>
                  </a:lnTo>
                  <a:lnTo>
                    <a:pt x="1001640" y="676492"/>
                  </a:lnTo>
                  <a:lnTo>
                    <a:pt x="1041688" y="612198"/>
                  </a:lnTo>
                  <a:lnTo>
                    <a:pt x="1056409" y="612198"/>
                  </a:lnTo>
                  <a:lnTo>
                    <a:pt x="1056409" y="695325"/>
                  </a:lnTo>
                  <a:lnTo>
                    <a:pt x="1043637" y="695325"/>
                  </a:lnTo>
                  <a:lnTo>
                    <a:pt x="1043637" y="631031"/>
                  </a:lnTo>
                  <a:lnTo>
                    <a:pt x="1003805" y="695325"/>
                  </a:lnTo>
                  <a:lnTo>
                    <a:pt x="988868" y="695325"/>
                  </a:lnTo>
                  <a:close/>
                  <a:moveTo>
                    <a:pt x="903143" y="612198"/>
                  </a:moveTo>
                  <a:lnTo>
                    <a:pt x="915915" y="612198"/>
                  </a:lnTo>
                  <a:lnTo>
                    <a:pt x="915915" y="648350"/>
                  </a:lnTo>
                  <a:lnTo>
                    <a:pt x="924358" y="648350"/>
                  </a:lnTo>
                  <a:lnTo>
                    <a:pt x="954232" y="612198"/>
                  </a:lnTo>
                  <a:lnTo>
                    <a:pt x="970684" y="612198"/>
                  </a:lnTo>
                  <a:lnTo>
                    <a:pt x="937130" y="652246"/>
                  </a:lnTo>
                  <a:lnTo>
                    <a:pt x="971117" y="695325"/>
                  </a:lnTo>
                  <a:lnTo>
                    <a:pt x="954665" y="695325"/>
                  </a:lnTo>
                  <a:lnTo>
                    <a:pt x="927388" y="660256"/>
                  </a:lnTo>
                  <a:lnTo>
                    <a:pt x="915915" y="660256"/>
                  </a:lnTo>
                  <a:lnTo>
                    <a:pt x="915915" y="695325"/>
                  </a:lnTo>
                  <a:lnTo>
                    <a:pt x="903143" y="695325"/>
                  </a:lnTo>
                  <a:close/>
                  <a:moveTo>
                    <a:pt x="807893" y="612198"/>
                  </a:moveTo>
                  <a:lnTo>
                    <a:pt x="820665" y="612198"/>
                  </a:lnTo>
                  <a:lnTo>
                    <a:pt x="820665" y="676492"/>
                  </a:lnTo>
                  <a:lnTo>
                    <a:pt x="860713" y="612198"/>
                  </a:lnTo>
                  <a:lnTo>
                    <a:pt x="875434" y="612198"/>
                  </a:lnTo>
                  <a:lnTo>
                    <a:pt x="875434" y="695325"/>
                  </a:lnTo>
                  <a:lnTo>
                    <a:pt x="862662" y="695325"/>
                  </a:lnTo>
                  <a:lnTo>
                    <a:pt x="862662" y="631031"/>
                  </a:lnTo>
                  <a:lnTo>
                    <a:pt x="822830" y="695325"/>
                  </a:lnTo>
                  <a:lnTo>
                    <a:pt x="807893" y="695325"/>
                  </a:lnTo>
                  <a:close/>
                  <a:moveTo>
                    <a:pt x="722168" y="612198"/>
                  </a:moveTo>
                  <a:lnTo>
                    <a:pt x="734940" y="612198"/>
                  </a:lnTo>
                  <a:lnTo>
                    <a:pt x="734940" y="647917"/>
                  </a:lnTo>
                  <a:lnTo>
                    <a:pt x="774772" y="647917"/>
                  </a:lnTo>
                  <a:lnTo>
                    <a:pt x="774772" y="612198"/>
                  </a:lnTo>
                  <a:lnTo>
                    <a:pt x="787544" y="612198"/>
                  </a:lnTo>
                  <a:lnTo>
                    <a:pt x="787544" y="695325"/>
                  </a:lnTo>
                  <a:lnTo>
                    <a:pt x="774772" y="695325"/>
                  </a:lnTo>
                  <a:lnTo>
                    <a:pt x="774772" y="659823"/>
                  </a:lnTo>
                  <a:lnTo>
                    <a:pt x="734940" y="659823"/>
                  </a:lnTo>
                  <a:lnTo>
                    <a:pt x="734940" y="695325"/>
                  </a:lnTo>
                  <a:lnTo>
                    <a:pt x="722168" y="695325"/>
                  </a:lnTo>
                  <a:close/>
                  <a:moveTo>
                    <a:pt x="1489147" y="611116"/>
                  </a:moveTo>
                  <a:cubicBezTo>
                    <a:pt x="1493477" y="611116"/>
                    <a:pt x="1497752" y="611837"/>
                    <a:pt x="1501973" y="613280"/>
                  </a:cubicBezTo>
                  <a:cubicBezTo>
                    <a:pt x="1506195" y="614723"/>
                    <a:pt x="1510037" y="617060"/>
                    <a:pt x="1513501" y="620289"/>
                  </a:cubicBezTo>
                  <a:cubicBezTo>
                    <a:pt x="1516964" y="623518"/>
                    <a:pt x="1519724" y="627784"/>
                    <a:pt x="1521781" y="633088"/>
                  </a:cubicBezTo>
                  <a:cubicBezTo>
                    <a:pt x="1523837" y="638392"/>
                    <a:pt x="1524866" y="644922"/>
                    <a:pt x="1524866" y="652679"/>
                  </a:cubicBezTo>
                  <a:lnTo>
                    <a:pt x="1524866" y="658091"/>
                  </a:lnTo>
                  <a:lnTo>
                    <a:pt x="1464824" y="658091"/>
                  </a:lnTo>
                  <a:lnTo>
                    <a:pt x="1467743" y="672297"/>
                  </a:lnTo>
                  <a:cubicBezTo>
                    <a:pt x="1469926" y="676645"/>
                    <a:pt x="1472965" y="679946"/>
                    <a:pt x="1476862" y="682201"/>
                  </a:cubicBezTo>
                  <a:cubicBezTo>
                    <a:pt x="1480758" y="684456"/>
                    <a:pt x="1485286" y="685584"/>
                    <a:pt x="1490446" y="685584"/>
                  </a:cubicBezTo>
                  <a:cubicBezTo>
                    <a:pt x="1493801" y="685584"/>
                    <a:pt x="1496841" y="685106"/>
                    <a:pt x="1499565" y="684150"/>
                  </a:cubicBezTo>
                  <a:cubicBezTo>
                    <a:pt x="1502289" y="683194"/>
                    <a:pt x="1504643" y="681750"/>
                    <a:pt x="1506627" y="679820"/>
                  </a:cubicBezTo>
                  <a:cubicBezTo>
                    <a:pt x="1508612" y="677890"/>
                    <a:pt x="1510145" y="675481"/>
                    <a:pt x="1511228" y="672595"/>
                  </a:cubicBezTo>
                  <a:lnTo>
                    <a:pt x="1523567" y="676059"/>
                  </a:lnTo>
                  <a:cubicBezTo>
                    <a:pt x="1522268" y="680244"/>
                    <a:pt x="1520085" y="683915"/>
                    <a:pt x="1517018" y="687072"/>
                  </a:cubicBezTo>
                  <a:cubicBezTo>
                    <a:pt x="1513952" y="690229"/>
                    <a:pt x="1510163" y="692682"/>
                    <a:pt x="1505653" y="694432"/>
                  </a:cubicBezTo>
                  <a:cubicBezTo>
                    <a:pt x="1501143" y="696182"/>
                    <a:pt x="1496074" y="697057"/>
                    <a:pt x="1490446" y="697057"/>
                  </a:cubicBezTo>
                  <a:cubicBezTo>
                    <a:pt x="1482436" y="697057"/>
                    <a:pt x="1475536" y="695280"/>
                    <a:pt x="1469745" y="691726"/>
                  </a:cubicBezTo>
                  <a:cubicBezTo>
                    <a:pt x="1463954" y="688172"/>
                    <a:pt x="1459499" y="683194"/>
                    <a:pt x="1456378" y="676789"/>
                  </a:cubicBezTo>
                  <a:cubicBezTo>
                    <a:pt x="1453257" y="670385"/>
                    <a:pt x="1451696" y="662926"/>
                    <a:pt x="1451696" y="654411"/>
                  </a:cubicBezTo>
                  <a:cubicBezTo>
                    <a:pt x="1451696" y="645896"/>
                    <a:pt x="1453257" y="638383"/>
                    <a:pt x="1456378" y="631870"/>
                  </a:cubicBezTo>
                  <a:cubicBezTo>
                    <a:pt x="1459499" y="625358"/>
                    <a:pt x="1463864" y="620271"/>
                    <a:pt x="1469475" y="616609"/>
                  </a:cubicBezTo>
                  <a:cubicBezTo>
                    <a:pt x="1475085" y="612947"/>
                    <a:pt x="1481642" y="611116"/>
                    <a:pt x="1489147" y="611116"/>
                  </a:cubicBezTo>
                  <a:close/>
                  <a:moveTo>
                    <a:pt x="1315965" y="611116"/>
                  </a:moveTo>
                  <a:cubicBezTo>
                    <a:pt x="1318635" y="611116"/>
                    <a:pt x="1321711" y="611431"/>
                    <a:pt x="1325192" y="612063"/>
                  </a:cubicBezTo>
                  <a:cubicBezTo>
                    <a:pt x="1328674" y="612694"/>
                    <a:pt x="1332048" y="613984"/>
                    <a:pt x="1335313" y="615932"/>
                  </a:cubicBezTo>
                  <a:cubicBezTo>
                    <a:pt x="1338578" y="617880"/>
                    <a:pt x="1341293" y="620821"/>
                    <a:pt x="1343458" y="624754"/>
                  </a:cubicBezTo>
                  <a:cubicBezTo>
                    <a:pt x="1345622" y="628686"/>
                    <a:pt x="1346705" y="633954"/>
                    <a:pt x="1346705" y="640556"/>
                  </a:cubicBezTo>
                  <a:lnTo>
                    <a:pt x="1346705" y="695325"/>
                  </a:lnTo>
                  <a:lnTo>
                    <a:pt x="1333933" y="695325"/>
                  </a:lnTo>
                  <a:lnTo>
                    <a:pt x="1333933" y="684068"/>
                  </a:lnTo>
                  <a:lnTo>
                    <a:pt x="1333283" y="684068"/>
                  </a:lnTo>
                  <a:cubicBezTo>
                    <a:pt x="1332417" y="685872"/>
                    <a:pt x="1330974" y="687803"/>
                    <a:pt x="1328954" y="689859"/>
                  </a:cubicBezTo>
                  <a:cubicBezTo>
                    <a:pt x="1326933" y="691916"/>
                    <a:pt x="1324245" y="693666"/>
                    <a:pt x="1320890" y="695109"/>
                  </a:cubicBezTo>
                  <a:cubicBezTo>
                    <a:pt x="1317535" y="696552"/>
                    <a:pt x="1313440" y="697274"/>
                    <a:pt x="1308605" y="697274"/>
                  </a:cubicBezTo>
                  <a:cubicBezTo>
                    <a:pt x="1303337" y="697274"/>
                    <a:pt x="1298557" y="696272"/>
                    <a:pt x="1294263" y="694270"/>
                  </a:cubicBezTo>
                  <a:cubicBezTo>
                    <a:pt x="1289970" y="692268"/>
                    <a:pt x="1286560" y="689363"/>
                    <a:pt x="1284035" y="685557"/>
                  </a:cubicBezTo>
                  <a:cubicBezTo>
                    <a:pt x="1281509" y="681750"/>
                    <a:pt x="1280246" y="677141"/>
                    <a:pt x="1280246" y="671729"/>
                  </a:cubicBezTo>
                  <a:cubicBezTo>
                    <a:pt x="1280246" y="666967"/>
                    <a:pt x="1281184" y="663097"/>
                    <a:pt x="1283061" y="660121"/>
                  </a:cubicBezTo>
                  <a:cubicBezTo>
                    <a:pt x="1284937" y="657144"/>
                    <a:pt x="1287444" y="654808"/>
                    <a:pt x="1290583" y="653112"/>
                  </a:cubicBezTo>
                  <a:cubicBezTo>
                    <a:pt x="1293722" y="651416"/>
                    <a:pt x="1297195" y="650145"/>
                    <a:pt x="1301001" y="649297"/>
                  </a:cubicBezTo>
                  <a:cubicBezTo>
                    <a:pt x="1304808" y="648449"/>
                    <a:pt x="1308641" y="647772"/>
                    <a:pt x="1312502" y="647267"/>
                  </a:cubicBezTo>
                  <a:cubicBezTo>
                    <a:pt x="1317553" y="646618"/>
                    <a:pt x="1321657" y="646122"/>
                    <a:pt x="1324814" y="645779"/>
                  </a:cubicBezTo>
                  <a:cubicBezTo>
                    <a:pt x="1327971" y="645436"/>
                    <a:pt x="1330280" y="644850"/>
                    <a:pt x="1331741" y="644020"/>
                  </a:cubicBezTo>
                  <a:cubicBezTo>
                    <a:pt x="1333202" y="643190"/>
                    <a:pt x="1333933" y="641747"/>
                    <a:pt x="1333933" y="639691"/>
                  </a:cubicBezTo>
                  <a:lnTo>
                    <a:pt x="1333933" y="639258"/>
                  </a:lnTo>
                  <a:cubicBezTo>
                    <a:pt x="1333933" y="633918"/>
                    <a:pt x="1332481" y="629769"/>
                    <a:pt x="1329576" y="626810"/>
                  </a:cubicBezTo>
                  <a:cubicBezTo>
                    <a:pt x="1326672" y="623852"/>
                    <a:pt x="1322279" y="622372"/>
                    <a:pt x="1316398" y="622372"/>
                  </a:cubicBezTo>
                  <a:cubicBezTo>
                    <a:pt x="1310301" y="622372"/>
                    <a:pt x="1305520" y="623707"/>
                    <a:pt x="1302056" y="626377"/>
                  </a:cubicBezTo>
                  <a:cubicBezTo>
                    <a:pt x="1298593" y="629047"/>
                    <a:pt x="1296157" y="631897"/>
                    <a:pt x="1294750" y="634928"/>
                  </a:cubicBezTo>
                  <a:lnTo>
                    <a:pt x="1282628" y="630599"/>
                  </a:lnTo>
                  <a:cubicBezTo>
                    <a:pt x="1284792" y="625547"/>
                    <a:pt x="1287688" y="621606"/>
                    <a:pt x="1291314" y="618773"/>
                  </a:cubicBezTo>
                  <a:cubicBezTo>
                    <a:pt x="1294940" y="615941"/>
                    <a:pt x="1298908" y="613957"/>
                    <a:pt x="1303220" y="612820"/>
                  </a:cubicBezTo>
                  <a:cubicBezTo>
                    <a:pt x="1307531" y="611684"/>
                    <a:pt x="1311780" y="611116"/>
                    <a:pt x="1315965" y="611116"/>
                  </a:cubicBezTo>
                  <a:close/>
                  <a:moveTo>
                    <a:pt x="1146247" y="611116"/>
                  </a:moveTo>
                  <a:cubicBezTo>
                    <a:pt x="1152092" y="611116"/>
                    <a:pt x="1157359" y="612198"/>
                    <a:pt x="1162050" y="614363"/>
                  </a:cubicBezTo>
                  <a:cubicBezTo>
                    <a:pt x="1166740" y="616528"/>
                    <a:pt x="1170583" y="619558"/>
                    <a:pt x="1173577" y="623455"/>
                  </a:cubicBezTo>
                  <a:cubicBezTo>
                    <a:pt x="1176572" y="627351"/>
                    <a:pt x="1178430" y="631897"/>
                    <a:pt x="1179152" y="637093"/>
                  </a:cubicBezTo>
                  <a:lnTo>
                    <a:pt x="1166379" y="637093"/>
                  </a:lnTo>
                  <a:cubicBezTo>
                    <a:pt x="1165405" y="633304"/>
                    <a:pt x="1163249" y="629940"/>
                    <a:pt x="1159912" y="627000"/>
                  </a:cubicBezTo>
                  <a:cubicBezTo>
                    <a:pt x="1156575" y="624059"/>
                    <a:pt x="1152092" y="622589"/>
                    <a:pt x="1146463" y="622589"/>
                  </a:cubicBezTo>
                  <a:cubicBezTo>
                    <a:pt x="1141484" y="622589"/>
                    <a:pt x="1137128" y="623879"/>
                    <a:pt x="1133394" y="626458"/>
                  </a:cubicBezTo>
                  <a:cubicBezTo>
                    <a:pt x="1129659" y="629038"/>
                    <a:pt x="1126755" y="632664"/>
                    <a:pt x="1124680" y="637336"/>
                  </a:cubicBezTo>
                  <a:cubicBezTo>
                    <a:pt x="1122606" y="642009"/>
                    <a:pt x="1121569" y="647484"/>
                    <a:pt x="1121569" y="653762"/>
                  </a:cubicBezTo>
                  <a:cubicBezTo>
                    <a:pt x="1121569" y="660184"/>
                    <a:pt x="1122588" y="665776"/>
                    <a:pt x="1124626" y="670539"/>
                  </a:cubicBezTo>
                  <a:cubicBezTo>
                    <a:pt x="1126665" y="675301"/>
                    <a:pt x="1129551" y="678999"/>
                    <a:pt x="1133285" y="681633"/>
                  </a:cubicBezTo>
                  <a:cubicBezTo>
                    <a:pt x="1137020" y="684267"/>
                    <a:pt x="1141412" y="685584"/>
                    <a:pt x="1146463" y="685584"/>
                  </a:cubicBezTo>
                  <a:cubicBezTo>
                    <a:pt x="1149783" y="685584"/>
                    <a:pt x="1152795" y="685006"/>
                    <a:pt x="1155501" y="683852"/>
                  </a:cubicBezTo>
                  <a:cubicBezTo>
                    <a:pt x="1158207" y="682697"/>
                    <a:pt x="1160498" y="681038"/>
                    <a:pt x="1162374" y="678873"/>
                  </a:cubicBezTo>
                  <a:cubicBezTo>
                    <a:pt x="1164251" y="676708"/>
                    <a:pt x="1165586" y="674110"/>
                    <a:pt x="1166379" y="671080"/>
                  </a:cubicBezTo>
                  <a:lnTo>
                    <a:pt x="1179152" y="671080"/>
                  </a:lnTo>
                  <a:cubicBezTo>
                    <a:pt x="1178430" y="675987"/>
                    <a:pt x="1176653" y="680397"/>
                    <a:pt x="1173821" y="684312"/>
                  </a:cubicBezTo>
                  <a:cubicBezTo>
                    <a:pt x="1170989" y="688227"/>
                    <a:pt x="1167254" y="691329"/>
                    <a:pt x="1162618" y="693620"/>
                  </a:cubicBezTo>
                  <a:cubicBezTo>
                    <a:pt x="1157982" y="695911"/>
                    <a:pt x="1152597" y="697057"/>
                    <a:pt x="1146463" y="697057"/>
                  </a:cubicBezTo>
                  <a:cubicBezTo>
                    <a:pt x="1138670" y="697057"/>
                    <a:pt x="1131959" y="695217"/>
                    <a:pt x="1126331" y="691537"/>
                  </a:cubicBezTo>
                  <a:cubicBezTo>
                    <a:pt x="1120703" y="687857"/>
                    <a:pt x="1116373" y="682788"/>
                    <a:pt x="1113342" y="676329"/>
                  </a:cubicBezTo>
                  <a:cubicBezTo>
                    <a:pt x="1110312" y="669871"/>
                    <a:pt x="1108796" y="662493"/>
                    <a:pt x="1108796" y="654195"/>
                  </a:cubicBezTo>
                  <a:cubicBezTo>
                    <a:pt x="1108796" y="645752"/>
                    <a:pt x="1110357" y="638292"/>
                    <a:pt x="1113478" y="631816"/>
                  </a:cubicBezTo>
                  <a:cubicBezTo>
                    <a:pt x="1116599" y="625340"/>
                    <a:pt x="1120964" y="620271"/>
                    <a:pt x="1126575" y="616609"/>
                  </a:cubicBezTo>
                  <a:cubicBezTo>
                    <a:pt x="1132185" y="612947"/>
                    <a:pt x="1138742" y="611116"/>
                    <a:pt x="1146247" y="611116"/>
                  </a:cubicBezTo>
                  <a:close/>
                  <a:moveTo>
                    <a:pt x="664801" y="611116"/>
                  </a:moveTo>
                  <a:cubicBezTo>
                    <a:pt x="671801" y="611116"/>
                    <a:pt x="677971" y="612865"/>
                    <a:pt x="683310" y="616365"/>
                  </a:cubicBezTo>
                  <a:cubicBezTo>
                    <a:pt x="688650" y="619865"/>
                    <a:pt x="692817" y="624826"/>
                    <a:pt x="695812" y="631248"/>
                  </a:cubicBezTo>
                  <a:cubicBezTo>
                    <a:pt x="698806" y="637670"/>
                    <a:pt x="700304" y="645247"/>
                    <a:pt x="700304" y="653978"/>
                  </a:cubicBezTo>
                  <a:cubicBezTo>
                    <a:pt x="700304" y="662781"/>
                    <a:pt x="698806" y="670403"/>
                    <a:pt x="695812" y="676843"/>
                  </a:cubicBezTo>
                  <a:cubicBezTo>
                    <a:pt x="692817" y="683284"/>
                    <a:pt x="688668" y="688263"/>
                    <a:pt x="683364" y="691780"/>
                  </a:cubicBezTo>
                  <a:cubicBezTo>
                    <a:pt x="678061" y="695298"/>
                    <a:pt x="671945" y="697057"/>
                    <a:pt x="665018" y="697057"/>
                  </a:cubicBezTo>
                  <a:cubicBezTo>
                    <a:pt x="659678" y="697057"/>
                    <a:pt x="655403" y="696164"/>
                    <a:pt x="652192" y="694378"/>
                  </a:cubicBezTo>
                  <a:cubicBezTo>
                    <a:pt x="648981" y="692592"/>
                    <a:pt x="646509" y="690554"/>
                    <a:pt x="644777" y="688263"/>
                  </a:cubicBezTo>
                  <a:cubicBezTo>
                    <a:pt x="643045" y="685972"/>
                    <a:pt x="641711" y="684068"/>
                    <a:pt x="640772" y="682553"/>
                  </a:cubicBezTo>
                  <a:lnTo>
                    <a:pt x="639690" y="682553"/>
                  </a:lnTo>
                  <a:lnTo>
                    <a:pt x="639690" y="726498"/>
                  </a:lnTo>
                  <a:lnTo>
                    <a:pt x="626918" y="726498"/>
                  </a:lnTo>
                  <a:lnTo>
                    <a:pt x="626918" y="612198"/>
                  </a:lnTo>
                  <a:lnTo>
                    <a:pt x="639257" y="612198"/>
                  </a:lnTo>
                  <a:lnTo>
                    <a:pt x="639257" y="625403"/>
                  </a:lnTo>
                  <a:lnTo>
                    <a:pt x="640772" y="625403"/>
                  </a:lnTo>
                  <a:cubicBezTo>
                    <a:pt x="641711" y="623960"/>
                    <a:pt x="643018" y="622111"/>
                    <a:pt x="644696" y="619856"/>
                  </a:cubicBezTo>
                  <a:cubicBezTo>
                    <a:pt x="646374" y="617601"/>
                    <a:pt x="648791" y="615580"/>
                    <a:pt x="651948" y="613794"/>
                  </a:cubicBezTo>
                  <a:cubicBezTo>
                    <a:pt x="655105" y="612009"/>
                    <a:pt x="659390" y="611116"/>
                    <a:pt x="664801" y="611116"/>
                  </a:cubicBezTo>
                  <a:close/>
                  <a:moveTo>
                    <a:pt x="565438" y="611116"/>
                  </a:moveTo>
                  <a:cubicBezTo>
                    <a:pt x="572943" y="611116"/>
                    <a:pt x="579518" y="612901"/>
                    <a:pt x="585165" y="616473"/>
                  </a:cubicBezTo>
                  <a:cubicBezTo>
                    <a:pt x="590811" y="620045"/>
                    <a:pt x="595213" y="625060"/>
                    <a:pt x="598370" y="631519"/>
                  </a:cubicBezTo>
                  <a:cubicBezTo>
                    <a:pt x="601527" y="637977"/>
                    <a:pt x="603105" y="645535"/>
                    <a:pt x="603105" y="654195"/>
                  </a:cubicBezTo>
                  <a:cubicBezTo>
                    <a:pt x="603105" y="662781"/>
                    <a:pt x="601527" y="670286"/>
                    <a:pt x="598370" y="676708"/>
                  </a:cubicBezTo>
                  <a:cubicBezTo>
                    <a:pt x="595213" y="683130"/>
                    <a:pt x="590811" y="688127"/>
                    <a:pt x="585165" y="691699"/>
                  </a:cubicBezTo>
                  <a:cubicBezTo>
                    <a:pt x="579518" y="695271"/>
                    <a:pt x="572943" y="697057"/>
                    <a:pt x="565438" y="697057"/>
                  </a:cubicBezTo>
                  <a:cubicBezTo>
                    <a:pt x="557934" y="697057"/>
                    <a:pt x="551358" y="695271"/>
                    <a:pt x="545712" y="691699"/>
                  </a:cubicBezTo>
                  <a:cubicBezTo>
                    <a:pt x="540065" y="688127"/>
                    <a:pt x="535664" y="683130"/>
                    <a:pt x="532507" y="676708"/>
                  </a:cubicBezTo>
                  <a:cubicBezTo>
                    <a:pt x="529350" y="670286"/>
                    <a:pt x="527771" y="662781"/>
                    <a:pt x="527771" y="654195"/>
                  </a:cubicBezTo>
                  <a:cubicBezTo>
                    <a:pt x="527771" y="645535"/>
                    <a:pt x="529350" y="637977"/>
                    <a:pt x="532507" y="631519"/>
                  </a:cubicBezTo>
                  <a:cubicBezTo>
                    <a:pt x="535664" y="625060"/>
                    <a:pt x="540065" y="620045"/>
                    <a:pt x="545712" y="616473"/>
                  </a:cubicBezTo>
                  <a:cubicBezTo>
                    <a:pt x="551358" y="612901"/>
                    <a:pt x="557934" y="611116"/>
                    <a:pt x="565438" y="611116"/>
                  </a:cubicBezTo>
                  <a:close/>
                  <a:moveTo>
                    <a:pt x="393772" y="611116"/>
                  </a:moveTo>
                  <a:cubicBezTo>
                    <a:pt x="399617" y="611116"/>
                    <a:pt x="404884" y="612198"/>
                    <a:pt x="409575" y="614363"/>
                  </a:cubicBezTo>
                  <a:cubicBezTo>
                    <a:pt x="414265" y="616528"/>
                    <a:pt x="418108" y="619558"/>
                    <a:pt x="421102" y="623455"/>
                  </a:cubicBezTo>
                  <a:cubicBezTo>
                    <a:pt x="424097" y="627351"/>
                    <a:pt x="425955" y="631897"/>
                    <a:pt x="426676" y="637093"/>
                  </a:cubicBezTo>
                  <a:lnTo>
                    <a:pt x="413904" y="637093"/>
                  </a:lnTo>
                  <a:cubicBezTo>
                    <a:pt x="412930" y="633304"/>
                    <a:pt x="410774" y="629940"/>
                    <a:pt x="407437" y="627000"/>
                  </a:cubicBezTo>
                  <a:cubicBezTo>
                    <a:pt x="404100" y="624059"/>
                    <a:pt x="399617" y="622589"/>
                    <a:pt x="393988" y="622589"/>
                  </a:cubicBezTo>
                  <a:cubicBezTo>
                    <a:pt x="389009" y="622589"/>
                    <a:pt x="384653" y="623879"/>
                    <a:pt x="380919" y="626458"/>
                  </a:cubicBezTo>
                  <a:cubicBezTo>
                    <a:pt x="377184" y="629038"/>
                    <a:pt x="374280" y="632664"/>
                    <a:pt x="372205" y="637336"/>
                  </a:cubicBezTo>
                  <a:cubicBezTo>
                    <a:pt x="370131" y="642009"/>
                    <a:pt x="369093" y="647484"/>
                    <a:pt x="369093" y="653762"/>
                  </a:cubicBezTo>
                  <a:cubicBezTo>
                    <a:pt x="369093" y="660184"/>
                    <a:pt x="370113" y="665776"/>
                    <a:pt x="372151" y="670539"/>
                  </a:cubicBezTo>
                  <a:cubicBezTo>
                    <a:pt x="374190" y="675301"/>
                    <a:pt x="377076" y="678999"/>
                    <a:pt x="380810" y="681633"/>
                  </a:cubicBezTo>
                  <a:cubicBezTo>
                    <a:pt x="384545" y="684267"/>
                    <a:pt x="388937" y="685584"/>
                    <a:pt x="393988" y="685584"/>
                  </a:cubicBezTo>
                  <a:cubicBezTo>
                    <a:pt x="397308" y="685584"/>
                    <a:pt x="400320" y="685006"/>
                    <a:pt x="403026" y="683852"/>
                  </a:cubicBezTo>
                  <a:cubicBezTo>
                    <a:pt x="405732" y="682697"/>
                    <a:pt x="408023" y="681038"/>
                    <a:pt x="409899" y="678873"/>
                  </a:cubicBezTo>
                  <a:cubicBezTo>
                    <a:pt x="411776" y="676708"/>
                    <a:pt x="413111" y="674110"/>
                    <a:pt x="413904" y="671080"/>
                  </a:cubicBezTo>
                  <a:lnTo>
                    <a:pt x="426676" y="671080"/>
                  </a:lnTo>
                  <a:cubicBezTo>
                    <a:pt x="425955" y="675987"/>
                    <a:pt x="424178" y="680397"/>
                    <a:pt x="421346" y="684312"/>
                  </a:cubicBezTo>
                  <a:cubicBezTo>
                    <a:pt x="418513" y="688227"/>
                    <a:pt x="414779" y="691329"/>
                    <a:pt x="410143" y="693620"/>
                  </a:cubicBezTo>
                  <a:cubicBezTo>
                    <a:pt x="405507" y="695911"/>
                    <a:pt x="400122" y="697057"/>
                    <a:pt x="393988" y="697057"/>
                  </a:cubicBezTo>
                  <a:cubicBezTo>
                    <a:pt x="386195" y="697057"/>
                    <a:pt x="379484" y="695217"/>
                    <a:pt x="373856" y="691537"/>
                  </a:cubicBezTo>
                  <a:cubicBezTo>
                    <a:pt x="368228" y="687857"/>
                    <a:pt x="363898" y="682788"/>
                    <a:pt x="360867" y="676329"/>
                  </a:cubicBezTo>
                  <a:cubicBezTo>
                    <a:pt x="357837" y="669871"/>
                    <a:pt x="356321" y="662493"/>
                    <a:pt x="356321" y="654195"/>
                  </a:cubicBezTo>
                  <a:cubicBezTo>
                    <a:pt x="356321" y="645752"/>
                    <a:pt x="357882" y="638292"/>
                    <a:pt x="361003" y="631816"/>
                  </a:cubicBezTo>
                  <a:cubicBezTo>
                    <a:pt x="364124" y="625340"/>
                    <a:pt x="368489" y="620271"/>
                    <a:pt x="374100" y="616609"/>
                  </a:cubicBezTo>
                  <a:cubicBezTo>
                    <a:pt x="379710" y="612947"/>
                    <a:pt x="386267" y="611116"/>
                    <a:pt x="393772" y="611116"/>
                  </a:cubicBezTo>
                  <a:close/>
                  <a:moveTo>
                    <a:pt x="1552791" y="584489"/>
                  </a:moveTo>
                  <a:lnTo>
                    <a:pt x="1564697" y="584489"/>
                  </a:lnTo>
                  <a:cubicBezTo>
                    <a:pt x="1564697" y="587303"/>
                    <a:pt x="1565482" y="589774"/>
                    <a:pt x="1567052" y="591903"/>
                  </a:cubicBezTo>
                  <a:cubicBezTo>
                    <a:pt x="1568621" y="594032"/>
                    <a:pt x="1571300" y="595096"/>
                    <a:pt x="1575088" y="595096"/>
                  </a:cubicBezTo>
                  <a:cubicBezTo>
                    <a:pt x="1578877" y="595096"/>
                    <a:pt x="1581592" y="594032"/>
                    <a:pt x="1583233" y="591903"/>
                  </a:cubicBezTo>
                  <a:cubicBezTo>
                    <a:pt x="1584875" y="589774"/>
                    <a:pt x="1585696" y="587303"/>
                    <a:pt x="1585696" y="584489"/>
                  </a:cubicBezTo>
                  <a:lnTo>
                    <a:pt x="1597602" y="584489"/>
                  </a:lnTo>
                  <a:cubicBezTo>
                    <a:pt x="1597602" y="590334"/>
                    <a:pt x="1595582" y="595114"/>
                    <a:pt x="1591541" y="598830"/>
                  </a:cubicBezTo>
                  <a:cubicBezTo>
                    <a:pt x="1587500" y="602547"/>
                    <a:pt x="1582016" y="604405"/>
                    <a:pt x="1575088" y="604405"/>
                  </a:cubicBezTo>
                  <a:cubicBezTo>
                    <a:pt x="1568269" y="604405"/>
                    <a:pt x="1562848" y="602547"/>
                    <a:pt x="1558826" y="598830"/>
                  </a:cubicBezTo>
                  <a:cubicBezTo>
                    <a:pt x="1554803" y="595114"/>
                    <a:pt x="1552791" y="590334"/>
                    <a:pt x="1552791" y="584489"/>
                  </a:cubicBezTo>
                  <a:close/>
                  <a:moveTo>
                    <a:pt x="507639" y="581025"/>
                  </a:moveTo>
                  <a:lnTo>
                    <a:pt x="514133" y="588818"/>
                  </a:lnTo>
                  <a:cubicBezTo>
                    <a:pt x="511608" y="591272"/>
                    <a:pt x="508685" y="592986"/>
                    <a:pt x="505366" y="593960"/>
                  </a:cubicBezTo>
                  <a:cubicBezTo>
                    <a:pt x="502047" y="594934"/>
                    <a:pt x="498294" y="595529"/>
                    <a:pt x="494109" y="595746"/>
                  </a:cubicBezTo>
                  <a:cubicBezTo>
                    <a:pt x="489924" y="595962"/>
                    <a:pt x="485270" y="596179"/>
                    <a:pt x="480146" y="596395"/>
                  </a:cubicBezTo>
                  <a:cubicBezTo>
                    <a:pt x="474374" y="596612"/>
                    <a:pt x="469593" y="598019"/>
                    <a:pt x="465805" y="600616"/>
                  </a:cubicBezTo>
                  <a:cubicBezTo>
                    <a:pt x="462016" y="603214"/>
                    <a:pt x="459094" y="606966"/>
                    <a:pt x="457037" y="611873"/>
                  </a:cubicBezTo>
                  <a:cubicBezTo>
                    <a:pt x="454981" y="616780"/>
                    <a:pt x="453664" y="622805"/>
                    <a:pt x="453087" y="629949"/>
                  </a:cubicBezTo>
                  <a:lnTo>
                    <a:pt x="454169" y="629949"/>
                  </a:lnTo>
                  <a:cubicBezTo>
                    <a:pt x="456983" y="624754"/>
                    <a:pt x="460880" y="620929"/>
                    <a:pt x="465859" y="618476"/>
                  </a:cubicBezTo>
                  <a:cubicBezTo>
                    <a:pt x="470838" y="616022"/>
                    <a:pt x="476178" y="614796"/>
                    <a:pt x="481878" y="614796"/>
                  </a:cubicBezTo>
                  <a:cubicBezTo>
                    <a:pt x="488372" y="614796"/>
                    <a:pt x="494217" y="616311"/>
                    <a:pt x="499413" y="619342"/>
                  </a:cubicBezTo>
                  <a:cubicBezTo>
                    <a:pt x="504608" y="622372"/>
                    <a:pt x="508721" y="626864"/>
                    <a:pt x="511752" y="632817"/>
                  </a:cubicBezTo>
                  <a:cubicBezTo>
                    <a:pt x="514783" y="638771"/>
                    <a:pt x="516298" y="646113"/>
                    <a:pt x="516298" y="654844"/>
                  </a:cubicBezTo>
                  <a:cubicBezTo>
                    <a:pt x="516298" y="663539"/>
                    <a:pt x="514756" y="671044"/>
                    <a:pt x="511671" y="677358"/>
                  </a:cubicBezTo>
                  <a:cubicBezTo>
                    <a:pt x="508586" y="683672"/>
                    <a:pt x="504275" y="688533"/>
                    <a:pt x="498736" y="691943"/>
                  </a:cubicBezTo>
                  <a:cubicBezTo>
                    <a:pt x="493198" y="695352"/>
                    <a:pt x="486713" y="697057"/>
                    <a:pt x="479280" y="697057"/>
                  </a:cubicBezTo>
                  <a:cubicBezTo>
                    <a:pt x="471848" y="697057"/>
                    <a:pt x="465336" y="695298"/>
                    <a:pt x="459743" y="691780"/>
                  </a:cubicBezTo>
                  <a:cubicBezTo>
                    <a:pt x="454151" y="688263"/>
                    <a:pt x="449803" y="683031"/>
                    <a:pt x="446701" y="676086"/>
                  </a:cubicBezTo>
                  <a:cubicBezTo>
                    <a:pt x="443598" y="669141"/>
                    <a:pt x="442046" y="660545"/>
                    <a:pt x="442046" y="650298"/>
                  </a:cubicBezTo>
                  <a:lnTo>
                    <a:pt x="442046" y="641422"/>
                  </a:lnTo>
                  <a:cubicBezTo>
                    <a:pt x="442046" y="622914"/>
                    <a:pt x="445194" y="608879"/>
                    <a:pt x="451490" y="599318"/>
                  </a:cubicBezTo>
                  <a:cubicBezTo>
                    <a:pt x="457786" y="589756"/>
                    <a:pt x="467266" y="584814"/>
                    <a:pt x="479930" y="584489"/>
                  </a:cubicBezTo>
                  <a:cubicBezTo>
                    <a:pt x="484404" y="584345"/>
                    <a:pt x="488391" y="584308"/>
                    <a:pt x="491890" y="584381"/>
                  </a:cubicBezTo>
                  <a:cubicBezTo>
                    <a:pt x="495390" y="584453"/>
                    <a:pt x="498439" y="584290"/>
                    <a:pt x="501036" y="583894"/>
                  </a:cubicBezTo>
                  <a:cubicBezTo>
                    <a:pt x="503634" y="583497"/>
                    <a:pt x="505835" y="582541"/>
                    <a:pt x="507639" y="581025"/>
                  </a:cubicBezTo>
                  <a:close/>
                  <a:moveTo>
                    <a:pt x="1038658" y="472570"/>
                  </a:moveTo>
                  <a:cubicBezTo>
                    <a:pt x="1038117" y="473220"/>
                    <a:pt x="1036935" y="473806"/>
                    <a:pt x="1035113" y="474329"/>
                  </a:cubicBezTo>
                  <a:cubicBezTo>
                    <a:pt x="1033291" y="474852"/>
                    <a:pt x="1031198" y="475303"/>
                    <a:pt x="1028835" y="475682"/>
                  </a:cubicBezTo>
                  <a:cubicBezTo>
                    <a:pt x="1026472" y="476061"/>
                    <a:pt x="1024181" y="476385"/>
                    <a:pt x="1021962" y="476656"/>
                  </a:cubicBezTo>
                  <a:cubicBezTo>
                    <a:pt x="1019743" y="476927"/>
                    <a:pt x="1017948" y="477152"/>
                    <a:pt x="1016577" y="477333"/>
                  </a:cubicBezTo>
                  <a:cubicBezTo>
                    <a:pt x="1013258" y="477766"/>
                    <a:pt x="1010164" y="478460"/>
                    <a:pt x="1007296" y="479416"/>
                  </a:cubicBezTo>
                  <a:cubicBezTo>
                    <a:pt x="1004427" y="480372"/>
                    <a:pt x="1002118" y="481797"/>
                    <a:pt x="1000368" y="483692"/>
                  </a:cubicBezTo>
                  <a:cubicBezTo>
                    <a:pt x="998618" y="485586"/>
                    <a:pt x="997743" y="488156"/>
                    <a:pt x="997743" y="491404"/>
                  </a:cubicBezTo>
                  <a:cubicBezTo>
                    <a:pt x="997743" y="495841"/>
                    <a:pt x="999394" y="499188"/>
                    <a:pt x="1002695" y="501443"/>
                  </a:cubicBezTo>
                  <a:cubicBezTo>
                    <a:pt x="1005997" y="503698"/>
                    <a:pt x="1010191" y="504825"/>
                    <a:pt x="1015278" y="504825"/>
                  </a:cubicBezTo>
                  <a:cubicBezTo>
                    <a:pt x="1020329" y="504825"/>
                    <a:pt x="1024596" y="503833"/>
                    <a:pt x="1028077" y="501849"/>
                  </a:cubicBezTo>
                  <a:cubicBezTo>
                    <a:pt x="1031559" y="499864"/>
                    <a:pt x="1034193" y="497303"/>
                    <a:pt x="1035979" y="494164"/>
                  </a:cubicBezTo>
                  <a:cubicBezTo>
                    <a:pt x="1037765" y="491025"/>
                    <a:pt x="1038658" y="487724"/>
                    <a:pt x="1038658" y="484260"/>
                  </a:cubicBezTo>
                  <a:close/>
                  <a:moveTo>
                    <a:pt x="384680" y="443129"/>
                  </a:moveTo>
                  <a:lnTo>
                    <a:pt x="382515" y="464128"/>
                  </a:lnTo>
                  <a:cubicBezTo>
                    <a:pt x="381613" y="472823"/>
                    <a:pt x="380495" y="480417"/>
                    <a:pt x="379160" y="486912"/>
                  </a:cubicBezTo>
                  <a:cubicBezTo>
                    <a:pt x="377825" y="493406"/>
                    <a:pt x="375696" y="498583"/>
                    <a:pt x="372774" y="502444"/>
                  </a:cubicBezTo>
                  <a:lnTo>
                    <a:pt x="412822" y="502444"/>
                  </a:lnTo>
                  <a:lnTo>
                    <a:pt x="412822" y="443129"/>
                  </a:lnTo>
                  <a:close/>
                  <a:moveTo>
                    <a:pt x="194491" y="442094"/>
                  </a:moveTo>
                  <a:cubicBezTo>
                    <a:pt x="199700" y="442094"/>
                    <a:pt x="204152" y="443930"/>
                    <a:pt x="207848" y="447601"/>
                  </a:cubicBezTo>
                  <a:cubicBezTo>
                    <a:pt x="211544" y="451272"/>
                    <a:pt x="213392" y="455712"/>
                    <a:pt x="213392" y="460921"/>
                  </a:cubicBezTo>
                  <a:cubicBezTo>
                    <a:pt x="213392" y="466130"/>
                    <a:pt x="211544" y="470582"/>
                    <a:pt x="207848" y="474278"/>
                  </a:cubicBezTo>
                  <a:cubicBezTo>
                    <a:pt x="204152" y="477974"/>
                    <a:pt x="199700" y="479822"/>
                    <a:pt x="194491" y="479822"/>
                  </a:cubicBezTo>
                  <a:cubicBezTo>
                    <a:pt x="189332" y="479822"/>
                    <a:pt x="184904" y="477974"/>
                    <a:pt x="181208" y="474278"/>
                  </a:cubicBezTo>
                  <a:cubicBezTo>
                    <a:pt x="177512" y="470582"/>
                    <a:pt x="175664" y="466130"/>
                    <a:pt x="175664" y="460921"/>
                  </a:cubicBezTo>
                  <a:cubicBezTo>
                    <a:pt x="175664" y="455712"/>
                    <a:pt x="177512" y="451272"/>
                    <a:pt x="181208" y="447601"/>
                  </a:cubicBezTo>
                  <a:cubicBezTo>
                    <a:pt x="184904" y="443930"/>
                    <a:pt x="189332" y="442094"/>
                    <a:pt x="194491" y="442094"/>
                  </a:cubicBezTo>
                  <a:close/>
                  <a:moveTo>
                    <a:pt x="844261" y="441614"/>
                  </a:moveTo>
                  <a:cubicBezTo>
                    <a:pt x="839066" y="441614"/>
                    <a:pt x="834700" y="442922"/>
                    <a:pt x="831164" y="445538"/>
                  </a:cubicBezTo>
                  <a:cubicBezTo>
                    <a:pt x="827628" y="448153"/>
                    <a:pt x="824959" y="451797"/>
                    <a:pt x="823155" y="456470"/>
                  </a:cubicBezTo>
                  <a:cubicBezTo>
                    <a:pt x="821351" y="461142"/>
                    <a:pt x="820449" y="466581"/>
                    <a:pt x="820449" y="472787"/>
                  </a:cubicBezTo>
                  <a:cubicBezTo>
                    <a:pt x="820449" y="479064"/>
                    <a:pt x="821369" y="484594"/>
                    <a:pt x="823209" y="489374"/>
                  </a:cubicBezTo>
                  <a:cubicBezTo>
                    <a:pt x="825049" y="494155"/>
                    <a:pt x="827737" y="497889"/>
                    <a:pt x="831273" y="500577"/>
                  </a:cubicBezTo>
                  <a:cubicBezTo>
                    <a:pt x="834808" y="503265"/>
                    <a:pt x="839138" y="504609"/>
                    <a:pt x="844261" y="504609"/>
                  </a:cubicBezTo>
                  <a:cubicBezTo>
                    <a:pt x="849601" y="504609"/>
                    <a:pt x="854066" y="503193"/>
                    <a:pt x="857656" y="500360"/>
                  </a:cubicBezTo>
                  <a:cubicBezTo>
                    <a:pt x="861246" y="497528"/>
                    <a:pt x="863951" y="493704"/>
                    <a:pt x="865774" y="488887"/>
                  </a:cubicBezTo>
                  <a:cubicBezTo>
                    <a:pt x="867596" y="484070"/>
                    <a:pt x="868507" y="478704"/>
                    <a:pt x="868507" y="472787"/>
                  </a:cubicBezTo>
                  <a:cubicBezTo>
                    <a:pt x="868507" y="466942"/>
                    <a:pt x="867614" y="461665"/>
                    <a:pt x="865828" y="456957"/>
                  </a:cubicBezTo>
                  <a:cubicBezTo>
                    <a:pt x="864042" y="452248"/>
                    <a:pt x="861354" y="448514"/>
                    <a:pt x="857764" y="445754"/>
                  </a:cubicBezTo>
                  <a:cubicBezTo>
                    <a:pt x="854174" y="442994"/>
                    <a:pt x="849673" y="441614"/>
                    <a:pt x="844261" y="441614"/>
                  </a:cubicBezTo>
                  <a:close/>
                  <a:moveTo>
                    <a:pt x="755722" y="441614"/>
                  </a:moveTo>
                  <a:cubicBezTo>
                    <a:pt x="750635" y="441614"/>
                    <a:pt x="746242" y="442868"/>
                    <a:pt x="742544" y="445375"/>
                  </a:cubicBezTo>
                  <a:cubicBezTo>
                    <a:pt x="738846" y="447883"/>
                    <a:pt x="736004" y="451139"/>
                    <a:pt x="734020" y="455144"/>
                  </a:cubicBezTo>
                  <a:lnTo>
                    <a:pt x="731494" y="466076"/>
                  </a:lnTo>
                  <a:lnTo>
                    <a:pt x="778452" y="466076"/>
                  </a:lnTo>
                  <a:cubicBezTo>
                    <a:pt x="778452" y="461385"/>
                    <a:pt x="777523" y="457200"/>
                    <a:pt x="775665" y="453520"/>
                  </a:cubicBezTo>
                  <a:cubicBezTo>
                    <a:pt x="773807" y="449840"/>
                    <a:pt x="771173" y="446936"/>
                    <a:pt x="767763" y="444807"/>
                  </a:cubicBezTo>
                  <a:cubicBezTo>
                    <a:pt x="764354" y="442678"/>
                    <a:pt x="760340" y="441614"/>
                    <a:pt x="755722" y="441614"/>
                  </a:cubicBezTo>
                  <a:close/>
                  <a:moveTo>
                    <a:pt x="1265093" y="431223"/>
                  </a:moveTo>
                  <a:lnTo>
                    <a:pt x="1277865" y="431223"/>
                  </a:lnTo>
                  <a:lnTo>
                    <a:pt x="1277865" y="495517"/>
                  </a:lnTo>
                  <a:lnTo>
                    <a:pt x="1317913" y="431223"/>
                  </a:lnTo>
                  <a:lnTo>
                    <a:pt x="1332634" y="431223"/>
                  </a:lnTo>
                  <a:lnTo>
                    <a:pt x="1332634" y="514350"/>
                  </a:lnTo>
                  <a:lnTo>
                    <a:pt x="1319862" y="514350"/>
                  </a:lnTo>
                  <a:lnTo>
                    <a:pt x="1319862" y="450056"/>
                  </a:lnTo>
                  <a:lnTo>
                    <a:pt x="1280030" y="514350"/>
                  </a:lnTo>
                  <a:lnTo>
                    <a:pt x="1265093" y="514350"/>
                  </a:lnTo>
                  <a:close/>
                  <a:moveTo>
                    <a:pt x="1169843" y="431223"/>
                  </a:moveTo>
                  <a:lnTo>
                    <a:pt x="1182615" y="431223"/>
                  </a:lnTo>
                  <a:lnTo>
                    <a:pt x="1182615" y="495517"/>
                  </a:lnTo>
                  <a:lnTo>
                    <a:pt x="1222663" y="431223"/>
                  </a:lnTo>
                  <a:lnTo>
                    <a:pt x="1237384" y="431223"/>
                  </a:lnTo>
                  <a:lnTo>
                    <a:pt x="1237384" y="514350"/>
                  </a:lnTo>
                  <a:lnTo>
                    <a:pt x="1224612" y="514350"/>
                  </a:lnTo>
                  <a:lnTo>
                    <a:pt x="1224612" y="450056"/>
                  </a:lnTo>
                  <a:lnTo>
                    <a:pt x="1184780" y="514350"/>
                  </a:lnTo>
                  <a:lnTo>
                    <a:pt x="1169843" y="514350"/>
                  </a:lnTo>
                  <a:close/>
                  <a:moveTo>
                    <a:pt x="1074593" y="431223"/>
                  </a:moveTo>
                  <a:lnTo>
                    <a:pt x="1087365" y="431223"/>
                  </a:lnTo>
                  <a:lnTo>
                    <a:pt x="1087365" y="502444"/>
                  </a:lnTo>
                  <a:lnTo>
                    <a:pt x="1127197" y="502444"/>
                  </a:lnTo>
                  <a:lnTo>
                    <a:pt x="1127197" y="431223"/>
                  </a:lnTo>
                  <a:lnTo>
                    <a:pt x="1139969" y="431223"/>
                  </a:lnTo>
                  <a:lnTo>
                    <a:pt x="1139969" y="502444"/>
                  </a:lnTo>
                  <a:lnTo>
                    <a:pt x="1152741" y="502444"/>
                  </a:lnTo>
                  <a:lnTo>
                    <a:pt x="1152741" y="541193"/>
                  </a:lnTo>
                  <a:lnTo>
                    <a:pt x="1139969" y="541193"/>
                  </a:lnTo>
                  <a:lnTo>
                    <a:pt x="1139969" y="514350"/>
                  </a:lnTo>
                  <a:lnTo>
                    <a:pt x="1074593" y="514350"/>
                  </a:lnTo>
                  <a:close/>
                  <a:moveTo>
                    <a:pt x="898380" y="431223"/>
                  </a:moveTo>
                  <a:lnTo>
                    <a:pt x="965921" y="431223"/>
                  </a:lnTo>
                  <a:lnTo>
                    <a:pt x="965921" y="443129"/>
                  </a:lnTo>
                  <a:lnTo>
                    <a:pt x="938645" y="443129"/>
                  </a:lnTo>
                  <a:lnTo>
                    <a:pt x="938645" y="514350"/>
                  </a:lnTo>
                  <a:lnTo>
                    <a:pt x="925873" y="514350"/>
                  </a:lnTo>
                  <a:lnTo>
                    <a:pt x="925873" y="443129"/>
                  </a:lnTo>
                  <a:lnTo>
                    <a:pt x="898380" y="443129"/>
                  </a:lnTo>
                  <a:close/>
                  <a:moveTo>
                    <a:pt x="455468" y="431223"/>
                  </a:moveTo>
                  <a:lnTo>
                    <a:pt x="468240" y="431223"/>
                  </a:lnTo>
                  <a:lnTo>
                    <a:pt x="468240" y="495517"/>
                  </a:lnTo>
                  <a:lnTo>
                    <a:pt x="508288" y="431223"/>
                  </a:lnTo>
                  <a:lnTo>
                    <a:pt x="523009" y="431223"/>
                  </a:lnTo>
                  <a:lnTo>
                    <a:pt x="523009" y="514350"/>
                  </a:lnTo>
                  <a:lnTo>
                    <a:pt x="510237" y="514350"/>
                  </a:lnTo>
                  <a:lnTo>
                    <a:pt x="510237" y="450056"/>
                  </a:lnTo>
                  <a:lnTo>
                    <a:pt x="470405" y="514350"/>
                  </a:lnTo>
                  <a:lnTo>
                    <a:pt x="455468" y="514350"/>
                  </a:lnTo>
                  <a:close/>
                  <a:moveTo>
                    <a:pt x="372774" y="431223"/>
                  </a:moveTo>
                  <a:lnTo>
                    <a:pt x="425594" y="431223"/>
                  </a:lnTo>
                  <a:lnTo>
                    <a:pt x="425594" y="502444"/>
                  </a:lnTo>
                  <a:lnTo>
                    <a:pt x="438366" y="502444"/>
                  </a:lnTo>
                  <a:lnTo>
                    <a:pt x="438366" y="538163"/>
                  </a:lnTo>
                  <a:lnTo>
                    <a:pt x="425594" y="538163"/>
                  </a:lnTo>
                  <a:lnTo>
                    <a:pt x="425594" y="514350"/>
                  </a:lnTo>
                  <a:lnTo>
                    <a:pt x="364115" y="514350"/>
                  </a:lnTo>
                  <a:lnTo>
                    <a:pt x="364115" y="538163"/>
                  </a:lnTo>
                  <a:lnTo>
                    <a:pt x="351342" y="538163"/>
                  </a:lnTo>
                  <a:lnTo>
                    <a:pt x="351342" y="502444"/>
                  </a:lnTo>
                  <a:lnTo>
                    <a:pt x="358270" y="502444"/>
                  </a:lnTo>
                  <a:cubicBezTo>
                    <a:pt x="359965" y="500676"/>
                    <a:pt x="361427" y="498764"/>
                    <a:pt x="362653" y="496707"/>
                  </a:cubicBezTo>
                  <a:cubicBezTo>
                    <a:pt x="363880" y="494651"/>
                    <a:pt x="364953" y="492206"/>
                    <a:pt x="365873" y="489374"/>
                  </a:cubicBezTo>
                  <a:cubicBezTo>
                    <a:pt x="366793" y="486542"/>
                    <a:pt x="367578" y="483078"/>
                    <a:pt x="368228" y="478983"/>
                  </a:cubicBezTo>
                  <a:cubicBezTo>
                    <a:pt x="368877" y="474888"/>
                    <a:pt x="369454" y="469936"/>
                    <a:pt x="369959" y="464128"/>
                  </a:cubicBezTo>
                  <a:close/>
                  <a:moveTo>
                    <a:pt x="1020690" y="430141"/>
                  </a:moveTo>
                  <a:cubicBezTo>
                    <a:pt x="1023360" y="430141"/>
                    <a:pt x="1026436" y="430456"/>
                    <a:pt x="1029917" y="431088"/>
                  </a:cubicBezTo>
                  <a:cubicBezTo>
                    <a:pt x="1033399" y="431719"/>
                    <a:pt x="1036773" y="433009"/>
                    <a:pt x="1040038" y="434957"/>
                  </a:cubicBezTo>
                  <a:cubicBezTo>
                    <a:pt x="1043303" y="436905"/>
                    <a:pt x="1046018" y="439846"/>
                    <a:pt x="1048183" y="443779"/>
                  </a:cubicBezTo>
                  <a:cubicBezTo>
                    <a:pt x="1050347" y="447711"/>
                    <a:pt x="1051430" y="452979"/>
                    <a:pt x="1051430" y="459581"/>
                  </a:cubicBezTo>
                  <a:lnTo>
                    <a:pt x="1051430" y="514350"/>
                  </a:lnTo>
                  <a:lnTo>
                    <a:pt x="1038658" y="514350"/>
                  </a:lnTo>
                  <a:lnTo>
                    <a:pt x="1038658" y="503093"/>
                  </a:lnTo>
                  <a:lnTo>
                    <a:pt x="1038008" y="503093"/>
                  </a:lnTo>
                  <a:cubicBezTo>
                    <a:pt x="1037142" y="504897"/>
                    <a:pt x="1035699" y="506828"/>
                    <a:pt x="1033679" y="508884"/>
                  </a:cubicBezTo>
                  <a:cubicBezTo>
                    <a:pt x="1031658" y="510941"/>
                    <a:pt x="1028970" y="512691"/>
                    <a:pt x="1025615" y="514134"/>
                  </a:cubicBezTo>
                  <a:cubicBezTo>
                    <a:pt x="1022260" y="515577"/>
                    <a:pt x="1018165" y="516299"/>
                    <a:pt x="1013330" y="516299"/>
                  </a:cubicBezTo>
                  <a:cubicBezTo>
                    <a:pt x="1008062" y="516299"/>
                    <a:pt x="1003282" y="515297"/>
                    <a:pt x="998988" y="513295"/>
                  </a:cubicBezTo>
                  <a:cubicBezTo>
                    <a:pt x="994695" y="511293"/>
                    <a:pt x="991285" y="508388"/>
                    <a:pt x="988760" y="504582"/>
                  </a:cubicBezTo>
                  <a:cubicBezTo>
                    <a:pt x="986234" y="500775"/>
                    <a:pt x="984971" y="496166"/>
                    <a:pt x="984971" y="490754"/>
                  </a:cubicBezTo>
                  <a:cubicBezTo>
                    <a:pt x="984971" y="485992"/>
                    <a:pt x="985909" y="482122"/>
                    <a:pt x="987786" y="479146"/>
                  </a:cubicBezTo>
                  <a:cubicBezTo>
                    <a:pt x="989662" y="476169"/>
                    <a:pt x="992169" y="473833"/>
                    <a:pt x="995308" y="472137"/>
                  </a:cubicBezTo>
                  <a:cubicBezTo>
                    <a:pt x="998447" y="470441"/>
                    <a:pt x="1001920" y="469170"/>
                    <a:pt x="1005726" y="468322"/>
                  </a:cubicBezTo>
                  <a:cubicBezTo>
                    <a:pt x="1009533" y="467474"/>
                    <a:pt x="1013366" y="466797"/>
                    <a:pt x="1017226" y="466292"/>
                  </a:cubicBezTo>
                  <a:cubicBezTo>
                    <a:pt x="1022278" y="465643"/>
                    <a:pt x="1026382" y="465147"/>
                    <a:pt x="1029539" y="464804"/>
                  </a:cubicBezTo>
                  <a:cubicBezTo>
                    <a:pt x="1032696" y="464461"/>
                    <a:pt x="1035005" y="463875"/>
                    <a:pt x="1036466" y="463045"/>
                  </a:cubicBezTo>
                  <a:cubicBezTo>
                    <a:pt x="1037927" y="462215"/>
                    <a:pt x="1038658" y="460772"/>
                    <a:pt x="1038658" y="458716"/>
                  </a:cubicBezTo>
                  <a:lnTo>
                    <a:pt x="1038658" y="458283"/>
                  </a:lnTo>
                  <a:cubicBezTo>
                    <a:pt x="1038658" y="452943"/>
                    <a:pt x="1037206" y="448794"/>
                    <a:pt x="1034301" y="445835"/>
                  </a:cubicBezTo>
                  <a:cubicBezTo>
                    <a:pt x="1031397" y="442877"/>
                    <a:pt x="1027004" y="441397"/>
                    <a:pt x="1021123" y="441397"/>
                  </a:cubicBezTo>
                  <a:cubicBezTo>
                    <a:pt x="1015026" y="441397"/>
                    <a:pt x="1010245" y="442732"/>
                    <a:pt x="1006781" y="445402"/>
                  </a:cubicBezTo>
                  <a:cubicBezTo>
                    <a:pt x="1003318" y="448072"/>
                    <a:pt x="1000882" y="450922"/>
                    <a:pt x="999475" y="453953"/>
                  </a:cubicBezTo>
                  <a:lnTo>
                    <a:pt x="987353" y="449624"/>
                  </a:lnTo>
                  <a:cubicBezTo>
                    <a:pt x="989517" y="444572"/>
                    <a:pt x="992413" y="440631"/>
                    <a:pt x="996039" y="437798"/>
                  </a:cubicBezTo>
                  <a:cubicBezTo>
                    <a:pt x="999665" y="434966"/>
                    <a:pt x="1003633" y="432982"/>
                    <a:pt x="1007945" y="431845"/>
                  </a:cubicBezTo>
                  <a:cubicBezTo>
                    <a:pt x="1012257" y="430709"/>
                    <a:pt x="1016505" y="430141"/>
                    <a:pt x="1020690" y="430141"/>
                  </a:cubicBezTo>
                  <a:close/>
                  <a:moveTo>
                    <a:pt x="845776" y="430141"/>
                  </a:moveTo>
                  <a:cubicBezTo>
                    <a:pt x="852776" y="430141"/>
                    <a:pt x="858945" y="431890"/>
                    <a:pt x="864285" y="435390"/>
                  </a:cubicBezTo>
                  <a:cubicBezTo>
                    <a:pt x="869625" y="438890"/>
                    <a:pt x="873792" y="443851"/>
                    <a:pt x="876787" y="450273"/>
                  </a:cubicBezTo>
                  <a:cubicBezTo>
                    <a:pt x="879781" y="456695"/>
                    <a:pt x="881279" y="464272"/>
                    <a:pt x="881279" y="473003"/>
                  </a:cubicBezTo>
                  <a:cubicBezTo>
                    <a:pt x="881279" y="481806"/>
                    <a:pt x="879781" y="489428"/>
                    <a:pt x="876787" y="495868"/>
                  </a:cubicBezTo>
                  <a:cubicBezTo>
                    <a:pt x="873792" y="502309"/>
                    <a:pt x="869643" y="507288"/>
                    <a:pt x="864339" y="510805"/>
                  </a:cubicBezTo>
                  <a:cubicBezTo>
                    <a:pt x="859036" y="514323"/>
                    <a:pt x="852920" y="516082"/>
                    <a:pt x="845993" y="516082"/>
                  </a:cubicBezTo>
                  <a:cubicBezTo>
                    <a:pt x="840653" y="516082"/>
                    <a:pt x="836378" y="515189"/>
                    <a:pt x="833167" y="513403"/>
                  </a:cubicBezTo>
                  <a:cubicBezTo>
                    <a:pt x="829956" y="511617"/>
                    <a:pt x="827484" y="509579"/>
                    <a:pt x="825752" y="507288"/>
                  </a:cubicBezTo>
                  <a:cubicBezTo>
                    <a:pt x="824020" y="504997"/>
                    <a:pt x="822686" y="503093"/>
                    <a:pt x="821748" y="501578"/>
                  </a:cubicBezTo>
                  <a:lnTo>
                    <a:pt x="820665" y="501578"/>
                  </a:lnTo>
                  <a:lnTo>
                    <a:pt x="820665" y="545523"/>
                  </a:lnTo>
                  <a:lnTo>
                    <a:pt x="807893" y="545523"/>
                  </a:lnTo>
                  <a:lnTo>
                    <a:pt x="807893" y="431223"/>
                  </a:lnTo>
                  <a:lnTo>
                    <a:pt x="820232" y="431223"/>
                  </a:lnTo>
                  <a:lnTo>
                    <a:pt x="820232" y="444428"/>
                  </a:lnTo>
                  <a:lnTo>
                    <a:pt x="821748" y="444428"/>
                  </a:lnTo>
                  <a:cubicBezTo>
                    <a:pt x="822686" y="442985"/>
                    <a:pt x="823993" y="441136"/>
                    <a:pt x="825671" y="438881"/>
                  </a:cubicBezTo>
                  <a:cubicBezTo>
                    <a:pt x="827349" y="436626"/>
                    <a:pt x="829766" y="434605"/>
                    <a:pt x="832923" y="432819"/>
                  </a:cubicBezTo>
                  <a:cubicBezTo>
                    <a:pt x="836080" y="431034"/>
                    <a:pt x="840365" y="430141"/>
                    <a:pt x="845776" y="430141"/>
                  </a:cubicBezTo>
                  <a:close/>
                  <a:moveTo>
                    <a:pt x="755722" y="430141"/>
                  </a:moveTo>
                  <a:cubicBezTo>
                    <a:pt x="760051" y="430141"/>
                    <a:pt x="764327" y="430862"/>
                    <a:pt x="768548" y="432305"/>
                  </a:cubicBezTo>
                  <a:cubicBezTo>
                    <a:pt x="772769" y="433748"/>
                    <a:pt x="776612" y="436085"/>
                    <a:pt x="780076" y="439314"/>
                  </a:cubicBezTo>
                  <a:cubicBezTo>
                    <a:pt x="783539" y="442543"/>
                    <a:pt x="786299" y="446809"/>
                    <a:pt x="788356" y="452113"/>
                  </a:cubicBezTo>
                  <a:cubicBezTo>
                    <a:pt x="790412" y="457417"/>
                    <a:pt x="791441" y="463947"/>
                    <a:pt x="791441" y="471704"/>
                  </a:cubicBezTo>
                  <a:lnTo>
                    <a:pt x="791441" y="477116"/>
                  </a:lnTo>
                  <a:lnTo>
                    <a:pt x="731399" y="477116"/>
                  </a:lnTo>
                  <a:lnTo>
                    <a:pt x="734318" y="491322"/>
                  </a:lnTo>
                  <a:cubicBezTo>
                    <a:pt x="736501" y="495670"/>
                    <a:pt x="739540" y="498971"/>
                    <a:pt x="743437" y="501226"/>
                  </a:cubicBezTo>
                  <a:cubicBezTo>
                    <a:pt x="747333" y="503481"/>
                    <a:pt x="751861" y="504609"/>
                    <a:pt x="757021" y="504609"/>
                  </a:cubicBezTo>
                  <a:cubicBezTo>
                    <a:pt x="760376" y="504609"/>
                    <a:pt x="763416" y="504131"/>
                    <a:pt x="766140" y="503175"/>
                  </a:cubicBezTo>
                  <a:cubicBezTo>
                    <a:pt x="768864" y="502219"/>
                    <a:pt x="771218" y="500775"/>
                    <a:pt x="773202" y="498845"/>
                  </a:cubicBezTo>
                  <a:cubicBezTo>
                    <a:pt x="775187" y="496915"/>
                    <a:pt x="776720" y="494506"/>
                    <a:pt x="777803" y="491620"/>
                  </a:cubicBezTo>
                  <a:lnTo>
                    <a:pt x="790142" y="495084"/>
                  </a:lnTo>
                  <a:cubicBezTo>
                    <a:pt x="788843" y="499269"/>
                    <a:pt x="786660" y="502940"/>
                    <a:pt x="783593" y="506097"/>
                  </a:cubicBezTo>
                  <a:cubicBezTo>
                    <a:pt x="780527" y="509254"/>
                    <a:pt x="776738" y="511707"/>
                    <a:pt x="772228" y="513457"/>
                  </a:cubicBezTo>
                  <a:cubicBezTo>
                    <a:pt x="767718" y="515207"/>
                    <a:pt x="762649" y="516082"/>
                    <a:pt x="757021" y="516082"/>
                  </a:cubicBezTo>
                  <a:cubicBezTo>
                    <a:pt x="749011" y="516082"/>
                    <a:pt x="742111" y="514305"/>
                    <a:pt x="736320" y="510751"/>
                  </a:cubicBezTo>
                  <a:cubicBezTo>
                    <a:pt x="730529" y="507197"/>
                    <a:pt x="726074" y="502219"/>
                    <a:pt x="722953" y="495814"/>
                  </a:cubicBezTo>
                  <a:cubicBezTo>
                    <a:pt x="719832" y="489410"/>
                    <a:pt x="718271" y="481951"/>
                    <a:pt x="718271" y="473436"/>
                  </a:cubicBezTo>
                  <a:cubicBezTo>
                    <a:pt x="718271" y="464921"/>
                    <a:pt x="719832" y="457408"/>
                    <a:pt x="722953" y="450895"/>
                  </a:cubicBezTo>
                  <a:cubicBezTo>
                    <a:pt x="726074" y="444383"/>
                    <a:pt x="730439" y="439296"/>
                    <a:pt x="736050" y="435634"/>
                  </a:cubicBezTo>
                  <a:cubicBezTo>
                    <a:pt x="741660" y="431972"/>
                    <a:pt x="748217" y="430141"/>
                    <a:pt x="755722" y="430141"/>
                  </a:cubicBezTo>
                  <a:close/>
                  <a:moveTo>
                    <a:pt x="669997" y="430141"/>
                  </a:moveTo>
                  <a:cubicBezTo>
                    <a:pt x="675842" y="430141"/>
                    <a:pt x="681109" y="431223"/>
                    <a:pt x="685800" y="433388"/>
                  </a:cubicBezTo>
                  <a:cubicBezTo>
                    <a:pt x="690490" y="435553"/>
                    <a:pt x="694333" y="438583"/>
                    <a:pt x="697327" y="442480"/>
                  </a:cubicBezTo>
                  <a:cubicBezTo>
                    <a:pt x="700322" y="446376"/>
                    <a:pt x="702180" y="450922"/>
                    <a:pt x="702901" y="456118"/>
                  </a:cubicBezTo>
                  <a:lnTo>
                    <a:pt x="690129" y="456118"/>
                  </a:lnTo>
                  <a:cubicBezTo>
                    <a:pt x="689155" y="452329"/>
                    <a:pt x="686999" y="448965"/>
                    <a:pt x="683662" y="446025"/>
                  </a:cubicBezTo>
                  <a:cubicBezTo>
                    <a:pt x="680325" y="443084"/>
                    <a:pt x="675842" y="441614"/>
                    <a:pt x="670213" y="441614"/>
                  </a:cubicBezTo>
                  <a:cubicBezTo>
                    <a:pt x="665234" y="441614"/>
                    <a:pt x="660878" y="442904"/>
                    <a:pt x="657144" y="445483"/>
                  </a:cubicBezTo>
                  <a:cubicBezTo>
                    <a:pt x="653409" y="448063"/>
                    <a:pt x="650505" y="451689"/>
                    <a:pt x="648430" y="456361"/>
                  </a:cubicBezTo>
                  <a:cubicBezTo>
                    <a:pt x="646356" y="461034"/>
                    <a:pt x="645319" y="466509"/>
                    <a:pt x="645319" y="472787"/>
                  </a:cubicBezTo>
                  <a:cubicBezTo>
                    <a:pt x="645319" y="479209"/>
                    <a:pt x="646338" y="484801"/>
                    <a:pt x="648376" y="489564"/>
                  </a:cubicBezTo>
                  <a:cubicBezTo>
                    <a:pt x="650415" y="494326"/>
                    <a:pt x="653301" y="498024"/>
                    <a:pt x="657035" y="500658"/>
                  </a:cubicBezTo>
                  <a:cubicBezTo>
                    <a:pt x="660770" y="503292"/>
                    <a:pt x="665162" y="504609"/>
                    <a:pt x="670213" y="504609"/>
                  </a:cubicBezTo>
                  <a:cubicBezTo>
                    <a:pt x="673533" y="504609"/>
                    <a:pt x="676545" y="504031"/>
                    <a:pt x="679251" y="502877"/>
                  </a:cubicBezTo>
                  <a:cubicBezTo>
                    <a:pt x="681957" y="501722"/>
                    <a:pt x="684248" y="500063"/>
                    <a:pt x="686124" y="497898"/>
                  </a:cubicBezTo>
                  <a:cubicBezTo>
                    <a:pt x="688001" y="495733"/>
                    <a:pt x="689336" y="493135"/>
                    <a:pt x="690129" y="490105"/>
                  </a:cubicBezTo>
                  <a:lnTo>
                    <a:pt x="702901" y="490105"/>
                  </a:lnTo>
                  <a:cubicBezTo>
                    <a:pt x="702180" y="495012"/>
                    <a:pt x="700403" y="499422"/>
                    <a:pt x="697571" y="503337"/>
                  </a:cubicBezTo>
                  <a:cubicBezTo>
                    <a:pt x="694738" y="507252"/>
                    <a:pt x="691004" y="510354"/>
                    <a:pt x="686368" y="512645"/>
                  </a:cubicBezTo>
                  <a:cubicBezTo>
                    <a:pt x="681732" y="514936"/>
                    <a:pt x="676347" y="516082"/>
                    <a:pt x="670213" y="516082"/>
                  </a:cubicBezTo>
                  <a:cubicBezTo>
                    <a:pt x="662420" y="516082"/>
                    <a:pt x="655709" y="514242"/>
                    <a:pt x="650081" y="510562"/>
                  </a:cubicBezTo>
                  <a:cubicBezTo>
                    <a:pt x="644453" y="506882"/>
                    <a:pt x="640123" y="501813"/>
                    <a:pt x="637092" y="495354"/>
                  </a:cubicBezTo>
                  <a:cubicBezTo>
                    <a:pt x="634062" y="488896"/>
                    <a:pt x="632546" y="481518"/>
                    <a:pt x="632546" y="473220"/>
                  </a:cubicBezTo>
                  <a:cubicBezTo>
                    <a:pt x="632546" y="464777"/>
                    <a:pt x="634107" y="457317"/>
                    <a:pt x="637228" y="450841"/>
                  </a:cubicBezTo>
                  <a:cubicBezTo>
                    <a:pt x="640349" y="444365"/>
                    <a:pt x="644714" y="439296"/>
                    <a:pt x="650325" y="435634"/>
                  </a:cubicBezTo>
                  <a:cubicBezTo>
                    <a:pt x="655935" y="431972"/>
                    <a:pt x="662492" y="430141"/>
                    <a:pt x="669997" y="430141"/>
                  </a:cubicBezTo>
                  <a:close/>
                  <a:moveTo>
                    <a:pt x="584272" y="430141"/>
                  </a:moveTo>
                  <a:cubicBezTo>
                    <a:pt x="590117" y="430141"/>
                    <a:pt x="595384" y="431223"/>
                    <a:pt x="600075" y="433388"/>
                  </a:cubicBezTo>
                  <a:cubicBezTo>
                    <a:pt x="604765" y="435553"/>
                    <a:pt x="608608" y="438583"/>
                    <a:pt x="611602" y="442480"/>
                  </a:cubicBezTo>
                  <a:cubicBezTo>
                    <a:pt x="614597" y="446376"/>
                    <a:pt x="616455" y="450922"/>
                    <a:pt x="617176" y="456118"/>
                  </a:cubicBezTo>
                  <a:lnTo>
                    <a:pt x="604404" y="456118"/>
                  </a:lnTo>
                  <a:cubicBezTo>
                    <a:pt x="603430" y="452329"/>
                    <a:pt x="601274" y="448965"/>
                    <a:pt x="597937" y="446025"/>
                  </a:cubicBezTo>
                  <a:cubicBezTo>
                    <a:pt x="594600" y="443084"/>
                    <a:pt x="590117" y="441614"/>
                    <a:pt x="584488" y="441614"/>
                  </a:cubicBezTo>
                  <a:cubicBezTo>
                    <a:pt x="579509" y="441614"/>
                    <a:pt x="575153" y="442904"/>
                    <a:pt x="571419" y="445483"/>
                  </a:cubicBezTo>
                  <a:cubicBezTo>
                    <a:pt x="567684" y="448063"/>
                    <a:pt x="564780" y="451689"/>
                    <a:pt x="562705" y="456361"/>
                  </a:cubicBezTo>
                  <a:cubicBezTo>
                    <a:pt x="560631" y="461034"/>
                    <a:pt x="559594" y="466509"/>
                    <a:pt x="559594" y="472787"/>
                  </a:cubicBezTo>
                  <a:cubicBezTo>
                    <a:pt x="559594" y="479209"/>
                    <a:pt x="560613" y="484801"/>
                    <a:pt x="562651" y="489564"/>
                  </a:cubicBezTo>
                  <a:cubicBezTo>
                    <a:pt x="564690" y="494326"/>
                    <a:pt x="567576" y="498024"/>
                    <a:pt x="571310" y="500658"/>
                  </a:cubicBezTo>
                  <a:cubicBezTo>
                    <a:pt x="575045" y="503292"/>
                    <a:pt x="579437" y="504609"/>
                    <a:pt x="584488" y="504609"/>
                  </a:cubicBezTo>
                  <a:cubicBezTo>
                    <a:pt x="587808" y="504609"/>
                    <a:pt x="590820" y="504031"/>
                    <a:pt x="593526" y="502877"/>
                  </a:cubicBezTo>
                  <a:cubicBezTo>
                    <a:pt x="596232" y="501722"/>
                    <a:pt x="598523" y="500063"/>
                    <a:pt x="600399" y="497898"/>
                  </a:cubicBezTo>
                  <a:cubicBezTo>
                    <a:pt x="602276" y="495733"/>
                    <a:pt x="603611" y="493135"/>
                    <a:pt x="604404" y="490105"/>
                  </a:cubicBezTo>
                  <a:lnTo>
                    <a:pt x="617176" y="490105"/>
                  </a:lnTo>
                  <a:cubicBezTo>
                    <a:pt x="616455" y="495012"/>
                    <a:pt x="614678" y="499422"/>
                    <a:pt x="611846" y="503337"/>
                  </a:cubicBezTo>
                  <a:cubicBezTo>
                    <a:pt x="609013" y="507252"/>
                    <a:pt x="605279" y="510354"/>
                    <a:pt x="600643" y="512645"/>
                  </a:cubicBezTo>
                  <a:cubicBezTo>
                    <a:pt x="596007" y="514936"/>
                    <a:pt x="590622" y="516082"/>
                    <a:pt x="584488" y="516082"/>
                  </a:cubicBezTo>
                  <a:cubicBezTo>
                    <a:pt x="576695" y="516082"/>
                    <a:pt x="569984" y="514242"/>
                    <a:pt x="564356" y="510562"/>
                  </a:cubicBezTo>
                  <a:cubicBezTo>
                    <a:pt x="558728" y="506882"/>
                    <a:pt x="554398" y="501813"/>
                    <a:pt x="551367" y="495354"/>
                  </a:cubicBezTo>
                  <a:cubicBezTo>
                    <a:pt x="548337" y="488896"/>
                    <a:pt x="546821" y="481518"/>
                    <a:pt x="546821" y="473220"/>
                  </a:cubicBezTo>
                  <a:cubicBezTo>
                    <a:pt x="546821" y="464777"/>
                    <a:pt x="548382" y="457317"/>
                    <a:pt x="551503" y="450841"/>
                  </a:cubicBezTo>
                  <a:cubicBezTo>
                    <a:pt x="554624" y="444365"/>
                    <a:pt x="558989" y="439296"/>
                    <a:pt x="564600" y="435634"/>
                  </a:cubicBezTo>
                  <a:cubicBezTo>
                    <a:pt x="570210" y="431972"/>
                    <a:pt x="576767" y="430141"/>
                    <a:pt x="584272" y="430141"/>
                  </a:cubicBezTo>
                  <a:close/>
                  <a:moveTo>
                    <a:pt x="1924916" y="296141"/>
                  </a:moveTo>
                  <a:lnTo>
                    <a:pt x="1924916" y="321685"/>
                  </a:lnTo>
                  <a:lnTo>
                    <a:pt x="1951975" y="321685"/>
                  </a:lnTo>
                  <a:cubicBezTo>
                    <a:pt x="1956377" y="321685"/>
                    <a:pt x="1959823" y="320639"/>
                    <a:pt x="1962312" y="318547"/>
                  </a:cubicBezTo>
                  <a:cubicBezTo>
                    <a:pt x="1964802" y="316454"/>
                    <a:pt x="1966046" y="313604"/>
                    <a:pt x="1966046" y="309996"/>
                  </a:cubicBezTo>
                  <a:cubicBezTo>
                    <a:pt x="1966046" y="305702"/>
                    <a:pt x="1964802" y="302320"/>
                    <a:pt x="1962312" y="299848"/>
                  </a:cubicBezTo>
                  <a:cubicBezTo>
                    <a:pt x="1959823" y="297377"/>
                    <a:pt x="1956377" y="296141"/>
                    <a:pt x="1951975" y="296141"/>
                  </a:cubicBezTo>
                  <a:close/>
                  <a:moveTo>
                    <a:pt x="1144515" y="292245"/>
                  </a:moveTo>
                  <a:lnTo>
                    <a:pt x="1144515" y="321469"/>
                  </a:lnTo>
                  <a:lnTo>
                    <a:pt x="1166596" y="321469"/>
                  </a:lnTo>
                  <a:cubicBezTo>
                    <a:pt x="1171647" y="321469"/>
                    <a:pt x="1175796" y="320134"/>
                    <a:pt x="1179043" y="317464"/>
                  </a:cubicBezTo>
                  <a:cubicBezTo>
                    <a:pt x="1182290" y="314794"/>
                    <a:pt x="1183914" y="311367"/>
                    <a:pt x="1183914" y="307181"/>
                  </a:cubicBezTo>
                  <a:cubicBezTo>
                    <a:pt x="1183914" y="302780"/>
                    <a:pt x="1182290" y="299190"/>
                    <a:pt x="1179043" y="296412"/>
                  </a:cubicBezTo>
                  <a:cubicBezTo>
                    <a:pt x="1175796" y="293634"/>
                    <a:pt x="1171647" y="292245"/>
                    <a:pt x="1166596" y="292245"/>
                  </a:cubicBezTo>
                  <a:close/>
                  <a:moveTo>
                    <a:pt x="801615" y="292245"/>
                  </a:moveTo>
                  <a:lnTo>
                    <a:pt x="801615" y="321469"/>
                  </a:lnTo>
                  <a:lnTo>
                    <a:pt x="823696" y="321469"/>
                  </a:lnTo>
                  <a:cubicBezTo>
                    <a:pt x="828747" y="321469"/>
                    <a:pt x="832896" y="320134"/>
                    <a:pt x="836143" y="317464"/>
                  </a:cubicBezTo>
                  <a:cubicBezTo>
                    <a:pt x="839390" y="314794"/>
                    <a:pt x="841014" y="311367"/>
                    <a:pt x="841014" y="307181"/>
                  </a:cubicBezTo>
                  <a:cubicBezTo>
                    <a:pt x="841014" y="302780"/>
                    <a:pt x="839390" y="299190"/>
                    <a:pt x="836143" y="296412"/>
                  </a:cubicBezTo>
                  <a:cubicBezTo>
                    <a:pt x="832896" y="293634"/>
                    <a:pt x="828747" y="292245"/>
                    <a:pt x="823696" y="292245"/>
                  </a:cubicBezTo>
                  <a:close/>
                  <a:moveTo>
                    <a:pt x="2048308" y="291595"/>
                  </a:moveTo>
                  <a:cubicBezTo>
                    <a:pt x="2047766" y="292245"/>
                    <a:pt x="2046585" y="292831"/>
                    <a:pt x="2044763" y="293354"/>
                  </a:cubicBezTo>
                  <a:cubicBezTo>
                    <a:pt x="2042941" y="293877"/>
                    <a:pt x="2040848" y="294328"/>
                    <a:pt x="2038485" y="294707"/>
                  </a:cubicBezTo>
                  <a:cubicBezTo>
                    <a:pt x="2036122" y="295086"/>
                    <a:pt x="2033831" y="295410"/>
                    <a:pt x="2031612" y="295681"/>
                  </a:cubicBezTo>
                  <a:cubicBezTo>
                    <a:pt x="2029393" y="295952"/>
                    <a:pt x="2027598" y="296177"/>
                    <a:pt x="2026227" y="296358"/>
                  </a:cubicBezTo>
                  <a:cubicBezTo>
                    <a:pt x="2022908" y="296791"/>
                    <a:pt x="2019814" y="297485"/>
                    <a:pt x="2016946" y="298441"/>
                  </a:cubicBezTo>
                  <a:cubicBezTo>
                    <a:pt x="2014077" y="299397"/>
                    <a:pt x="2011768" y="300822"/>
                    <a:pt x="2010018" y="302717"/>
                  </a:cubicBezTo>
                  <a:cubicBezTo>
                    <a:pt x="2008268" y="304611"/>
                    <a:pt x="2007393" y="307181"/>
                    <a:pt x="2007393" y="310429"/>
                  </a:cubicBezTo>
                  <a:cubicBezTo>
                    <a:pt x="2007393" y="314866"/>
                    <a:pt x="2009044" y="318213"/>
                    <a:pt x="2012345" y="320468"/>
                  </a:cubicBezTo>
                  <a:cubicBezTo>
                    <a:pt x="2015647" y="322723"/>
                    <a:pt x="2019841" y="323850"/>
                    <a:pt x="2024928" y="323850"/>
                  </a:cubicBezTo>
                  <a:cubicBezTo>
                    <a:pt x="2029979" y="323850"/>
                    <a:pt x="2034246" y="322858"/>
                    <a:pt x="2037727" y="320874"/>
                  </a:cubicBezTo>
                  <a:cubicBezTo>
                    <a:pt x="2041209" y="318889"/>
                    <a:pt x="2043843" y="316328"/>
                    <a:pt x="2045629" y="313189"/>
                  </a:cubicBezTo>
                  <a:cubicBezTo>
                    <a:pt x="2047415" y="310050"/>
                    <a:pt x="2048308" y="306749"/>
                    <a:pt x="2048308" y="303285"/>
                  </a:cubicBezTo>
                  <a:close/>
                  <a:moveTo>
                    <a:pt x="1010083" y="291595"/>
                  </a:moveTo>
                  <a:cubicBezTo>
                    <a:pt x="1009542" y="292245"/>
                    <a:pt x="1008360" y="292831"/>
                    <a:pt x="1006538" y="293354"/>
                  </a:cubicBezTo>
                  <a:cubicBezTo>
                    <a:pt x="1004716" y="293877"/>
                    <a:pt x="1002623" y="294328"/>
                    <a:pt x="1000260" y="294707"/>
                  </a:cubicBezTo>
                  <a:cubicBezTo>
                    <a:pt x="997897" y="295086"/>
                    <a:pt x="995606" y="295410"/>
                    <a:pt x="993387" y="295681"/>
                  </a:cubicBezTo>
                  <a:cubicBezTo>
                    <a:pt x="991168" y="295952"/>
                    <a:pt x="989373" y="296177"/>
                    <a:pt x="988002" y="296358"/>
                  </a:cubicBezTo>
                  <a:cubicBezTo>
                    <a:pt x="984683" y="296791"/>
                    <a:pt x="981589" y="297485"/>
                    <a:pt x="978721" y="298441"/>
                  </a:cubicBezTo>
                  <a:cubicBezTo>
                    <a:pt x="975852" y="299397"/>
                    <a:pt x="973543" y="300822"/>
                    <a:pt x="971793" y="302717"/>
                  </a:cubicBezTo>
                  <a:cubicBezTo>
                    <a:pt x="970043" y="304611"/>
                    <a:pt x="969168" y="307181"/>
                    <a:pt x="969168" y="310429"/>
                  </a:cubicBezTo>
                  <a:cubicBezTo>
                    <a:pt x="969168" y="314866"/>
                    <a:pt x="970819" y="318213"/>
                    <a:pt x="974120" y="320468"/>
                  </a:cubicBezTo>
                  <a:cubicBezTo>
                    <a:pt x="977422" y="322723"/>
                    <a:pt x="981616" y="323850"/>
                    <a:pt x="986703" y="323850"/>
                  </a:cubicBezTo>
                  <a:cubicBezTo>
                    <a:pt x="991754" y="323850"/>
                    <a:pt x="996021" y="322858"/>
                    <a:pt x="999502" y="320874"/>
                  </a:cubicBezTo>
                  <a:cubicBezTo>
                    <a:pt x="1002984" y="318889"/>
                    <a:pt x="1005618" y="316328"/>
                    <a:pt x="1007404" y="313189"/>
                  </a:cubicBezTo>
                  <a:cubicBezTo>
                    <a:pt x="1009190" y="310050"/>
                    <a:pt x="1010083" y="306749"/>
                    <a:pt x="1010083" y="303285"/>
                  </a:cubicBezTo>
                  <a:close/>
                  <a:moveTo>
                    <a:pt x="1746755" y="262154"/>
                  </a:moveTo>
                  <a:lnTo>
                    <a:pt x="1744590" y="283153"/>
                  </a:lnTo>
                  <a:cubicBezTo>
                    <a:pt x="1743688" y="291848"/>
                    <a:pt x="1742570" y="299442"/>
                    <a:pt x="1741235" y="305937"/>
                  </a:cubicBezTo>
                  <a:cubicBezTo>
                    <a:pt x="1739900" y="312431"/>
                    <a:pt x="1737771" y="317608"/>
                    <a:pt x="1734849" y="321469"/>
                  </a:cubicBezTo>
                  <a:lnTo>
                    <a:pt x="1774897" y="321469"/>
                  </a:lnTo>
                  <a:lnTo>
                    <a:pt x="1774897" y="262154"/>
                  </a:lnTo>
                  <a:close/>
                  <a:moveTo>
                    <a:pt x="1924916" y="261938"/>
                  </a:moveTo>
                  <a:lnTo>
                    <a:pt x="1924916" y="285101"/>
                  </a:lnTo>
                  <a:lnTo>
                    <a:pt x="1946780" y="285101"/>
                  </a:lnTo>
                  <a:cubicBezTo>
                    <a:pt x="1950208" y="285101"/>
                    <a:pt x="1953148" y="284623"/>
                    <a:pt x="1955601" y="283667"/>
                  </a:cubicBezTo>
                  <a:cubicBezTo>
                    <a:pt x="1958055" y="282711"/>
                    <a:pt x="1959940" y="281339"/>
                    <a:pt x="1961257" y="279554"/>
                  </a:cubicBezTo>
                  <a:cubicBezTo>
                    <a:pt x="1962574" y="277768"/>
                    <a:pt x="1963232" y="275648"/>
                    <a:pt x="1963232" y="273195"/>
                  </a:cubicBezTo>
                  <a:cubicBezTo>
                    <a:pt x="1963232" y="269695"/>
                    <a:pt x="1961771" y="266944"/>
                    <a:pt x="1958849" y="264941"/>
                  </a:cubicBezTo>
                  <a:cubicBezTo>
                    <a:pt x="1955926" y="262939"/>
                    <a:pt x="1951903" y="261938"/>
                    <a:pt x="1946780" y="261938"/>
                  </a:cubicBezTo>
                  <a:close/>
                  <a:moveTo>
                    <a:pt x="194491" y="261119"/>
                  </a:moveTo>
                  <a:cubicBezTo>
                    <a:pt x="199700" y="261119"/>
                    <a:pt x="204152" y="262955"/>
                    <a:pt x="207848" y="266626"/>
                  </a:cubicBezTo>
                  <a:cubicBezTo>
                    <a:pt x="211544" y="270297"/>
                    <a:pt x="213392" y="274737"/>
                    <a:pt x="213392" y="279946"/>
                  </a:cubicBezTo>
                  <a:cubicBezTo>
                    <a:pt x="213392" y="285155"/>
                    <a:pt x="211544" y="289607"/>
                    <a:pt x="207848" y="293303"/>
                  </a:cubicBezTo>
                  <a:cubicBezTo>
                    <a:pt x="204152" y="296999"/>
                    <a:pt x="199700" y="298847"/>
                    <a:pt x="194491" y="298847"/>
                  </a:cubicBezTo>
                  <a:cubicBezTo>
                    <a:pt x="189332" y="298847"/>
                    <a:pt x="184904" y="296999"/>
                    <a:pt x="181208" y="293303"/>
                  </a:cubicBezTo>
                  <a:cubicBezTo>
                    <a:pt x="177512" y="289607"/>
                    <a:pt x="175664" y="285155"/>
                    <a:pt x="175664" y="279946"/>
                  </a:cubicBezTo>
                  <a:cubicBezTo>
                    <a:pt x="175664" y="274737"/>
                    <a:pt x="177512" y="270297"/>
                    <a:pt x="181208" y="266626"/>
                  </a:cubicBezTo>
                  <a:cubicBezTo>
                    <a:pt x="184904" y="262955"/>
                    <a:pt x="189332" y="261119"/>
                    <a:pt x="194491" y="261119"/>
                  </a:cubicBezTo>
                  <a:close/>
                  <a:moveTo>
                    <a:pt x="1851313" y="260639"/>
                  </a:moveTo>
                  <a:cubicBezTo>
                    <a:pt x="1845613" y="260639"/>
                    <a:pt x="1840922" y="262118"/>
                    <a:pt x="1837242" y="265077"/>
                  </a:cubicBezTo>
                  <a:cubicBezTo>
                    <a:pt x="1833562" y="268035"/>
                    <a:pt x="1830838" y="271914"/>
                    <a:pt x="1829070" y="276712"/>
                  </a:cubicBezTo>
                  <a:cubicBezTo>
                    <a:pt x="1827303" y="281511"/>
                    <a:pt x="1826419" y="286688"/>
                    <a:pt x="1826419" y="292245"/>
                  </a:cubicBezTo>
                  <a:cubicBezTo>
                    <a:pt x="1826419" y="297801"/>
                    <a:pt x="1827303" y="302960"/>
                    <a:pt x="1829070" y="307723"/>
                  </a:cubicBezTo>
                  <a:cubicBezTo>
                    <a:pt x="1830838" y="312485"/>
                    <a:pt x="1833562" y="316328"/>
                    <a:pt x="1837242" y="319250"/>
                  </a:cubicBezTo>
                  <a:cubicBezTo>
                    <a:pt x="1840922" y="322173"/>
                    <a:pt x="1845613" y="323634"/>
                    <a:pt x="1851313" y="323634"/>
                  </a:cubicBezTo>
                  <a:cubicBezTo>
                    <a:pt x="1857014" y="323634"/>
                    <a:pt x="1861704" y="322173"/>
                    <a:pt x="1865384" y="319250"/>
                  </a:cubicBezTo>
                  <a:cubicBezTo>
                    <a:pt x="1869065" y="316328"/>
                    <a:pt x="1871789" y="312485"/>
                    <a:pt x="1873557" y="307723"/>
                  </a:cubicBezTo>
                  <a:cubicBezTo>
                    <a:pt x="1875324" y="302960"/>
                    <a:pt x="1876208" y="297801"/>
                    <a:pt x="1876208" y="292245"/>
                  </a:cubicBezTo>
                  <a:cubicBezTo>
                    <a:pt x="1876208" y="286688"/>
                    <a:pt x="1875324" y="281511"/>
                    <a:pt x="1873557" y="276712"/>
                  </a:cubicBezTo>
                  <a:cubicBezTo>
                    <a:pt x="1871789" y="271914"/>
                    <a:pt x="1869065" y="268035"/>
                    <a:pt x="1865384" y="265077"/>
                  </a:cubicBezTo>
                  <a:cubicBezTo>
                    <a:pt x="1861704" y="262118"/>
                    <a:pt x="1857014" y="260639"/>
                    <a:pt x="1851313" y="260639"/>
                  </a:cubicBezTo>
                  <a:close/>
                  <a:moveTo>
                    <a:pt x="1670122" y="260639"/>
                  </a:moveTo>
                  <a:cubicBezTo>
                    <a:pt x="1665035" y="260639"/>
                    <a:pt x="1660642" y="261893"/>
                    <a:pt x="1656944" y="264400"/>
                  </a:cubicBezTo>
                  <a:cubicBezTo>
                    <a:pt x="1653246" y="266908"/>
                    <a:pt x="1650404" y="270164"/>
                    <a:pt x="1648420" y="274169"/>
                  </a:cubicBezTo>
                  <a:lnTo>
                    <a:pt x="1645894" y="285101"/>
                  </a:lnTo>
                  <a:lnTo>
                    <a:pt x="1692852" y="285101"/>
                  </a:lnTo>
                  <a:cubicBezTo>
                    <a:pt x="1692852" y="280410"/>
                    <a:pt x="1691923" y="276225"/>
                    <a:pt x="1690065" y="272545"/>
                  </a:cubicBezTo>
                  <a:cubicBezTo>
                    <a:pt x="1688207" y="268865"/>
                    <a:pt x="1685573" y="265961"/>
                    <a:pt x="1682164" y="263832"/>
                  </a:cubicBezTo>
                  <a:cubicBezTo>
                    <a:pt x="1678754" y="261703"/>
                    <a:pt x="1674740" y="260639"/>
                    <a:pt x="1670122" y="260639"/>
                  </a:cubicBezTo>
                  <a:close/>
                  <a:moveTo>
                    <a:pt x="489022" y="260639"/>
                  </a:moveTo>
                  <a:cubicBezTo>
                    <a:pt x="483935" y="260639"/>
                    <a:pt x="479542" y="261893"/>
                    <a:pt x="475844" y="264400"/>
                  </a:cubicBezTo>
                  <a:cubicBezTo>
                    <a:pt x="472146" y="266908"/>
                    <a:pt x="469304" y="270164"/>
                    <a:pt x="467320" y="274169"/>
                  </a:cubicBezTo>
                  <a:lnTo>
                    <a:pt x="464794" y="285101"/>
                  </a:lnTo>
                  <a:lnTo>
                    <a:pt x="511752" y="285101"/>
                  </a:lnTo>
                  <a:cubicBezTo>
                    <a:pt x="511752" y="280410"/>
                    <a:pt x="510823" y="276225"/>
                    <a:pt x="508965" y="272545"/>
                  </a:cubicBezTo>
                  <a:cubicBezTo>
                    <a:pt x="507107" y="268865"/>
                    <a:pt x="504473" y="265961"/>
                    <a:pt x="501063" y="263832"/>
                  </a:cubicBezTo>
                  <a:cubicBezTo>
                    <a:pt x="497654" y="261703"/>
                    <a:pt x="493640" y="260639"/>
                    <a:pt x="489022" y="260639"/>
                  </a:cubicBezTo>
                  <a:close/>
                  <a:moveTo>
                    <a:pt x="396586" y="260639"/>
                  </a:moveTo>
                  <a:cubicBezTo>
                    <a:pt x="391391" y="260639"/>
                    <a:pt x="387025" y="261947"/>
                    <a:pt x="383489" y="264563"/>
                  </a:cubicBezTo>
                  <a:cubicBezTo>
                    <a:pt x="379953" y="267178"/>
                    <a:pt x="377284" y="270822"/>
                    <a:pt x="375480" y="275495"/>
                  </a:cubicBezTo>
                  <a:cubicBezTo>
                    <a:pt x="373676" y="280167"/>
                    <a:pt x="372774" y="285606"/>
                    <a:pt x="372774" y="291812"/>
                  </a:cubicBezTo>
                  <a:cubicBezTo>
                    <a:pt x="372774" y="298089"/>
                    <a:pt x="373694" y="303619"/>
                    <a:pt x="375534" y="308399"/>
                  </a:cubicBezTo>
                  <a:cubicBezTo>
                    <a:pt x="377374" y="313180"/>
                    <a:pt x="380062" y="316914"/>
                    <a:pt x="383597" y="319602"/>
                  </a:cubicBezTo>
                  <a:cubicBezTo>
                    <a:pt x="387133" y="322290"/>
                    <a:pt x="391463" y="323634"/>
                    <a:pt x="396586" y="323634"/>
                  </a:cubicBezTo>
                  <a:cubicBezTo>
                    <a:pt x="401926" y="323634"/>
                    <a:pt x="406391" y="322218"/>
                    <a:pt x="409981" y="319385"/>
                  </a:cubicBezTo>
                  <a:cubicBezTo>
                    <a:pt x="413571" y="316553"/>
                    <a:pt x="416277" y="312729"/>
                    <a:pt x="418099" y="307912"/>
                  </a:cubicBezTo>
                  <a:cubicBezTo>
                    <a:pt x="419921" y="303095"/>
                    <a:pt x="420832" y="297729"/>
                    <a:pt x="420832" y="291812"/>
                  </a:cubicBezTo>
                  <a:cubicBezTo>
                    <a:pt x="420832" y="285967"/>
                    <a:pt x="419939" y="280690"/>
                    <a:pt x="418153" y="275982"/>
                  </a:cubicBezTo>
                  <a:cubicBezTo>
                    <a:pt x="416367" y="271273"/>
                    <a:pt x="413679" y="267539"/>
                    <a:pt x="410089" y="264779"/>
                  </a:cubicBezTo>
                  <a:cubicBezTo>
                    <a:pt x="406499" y="262019"/>
                    <a:pt x="401998" y="260639"/>
                    <a:pt x="396586" y="260639"/>
                  </a:cubicBezTo>
                  <a:close/>
                  <a:moveTo>
                    <a:pt x="2265218" y="250248"/>
                  </a:moveTo>
                  <a:lnTo>
                    <a:pt x="2277990" y="250248"/>
                  </a:lnTo>
                  <a:lnTo>
                    <a:pt x="2277990" y="314542"/>
                  </a:lnTo>
                  <a:lnTo>
                    <a:pt x="2318038" y="250248"/>
                  </a:lnTo>
                  <a:lnTo>
                    <a:pt x="2332759" y="250248"/>
                  </a:lnTo>
                  <a:lnTo>
                    <a:pt x="2332759" y="333375"/>
                  </a:lnTo>
                  <a:lnTo>
                    <a:pt x="2319987" y="333375"/>
                  </a:lnTo>
                  <a:lnTo>
                    <a:pt x="2319987" y="269081"/>
                  </a:lnTo>
                  <a:lnTo>
                    <a:pt x="2280155" y="333375"/>
                  </a:lnTo>
                  <a:lnTo>
                    <a:pt x="2265218" y="333375"/>
                  </a:lnTo>
                  <a:close/>
                  <a:moveTo>
                    <a:pt x="2169968" y="250248"/>
                  </a:moveTo>
                  <a:lnTo>
                    <a:pt x="2182740" y="250248"/>
                  </a:lnTo>
                  <a:lnTo>
                    <a:pt x="2182740" y="314542"/>
                  </a:lnTo>
                  <a:lnTo>
                    <a:pt x="2222788" y="250248"/>
                  </a:lnTo>
                  <a:lnTo>
                    <a:pt x="2237509" y="250248"/>
                  </a:lnTo>
                  <a:lnTo>
                    <a:pt x="2237509" y="333375"/>
                  </a:lnTo>
                  <a:lnTo>
                    <a:pt x="2224737" y="333375"/>
                  </a:lnTo>
                  <a:lnTo>
                    <a:pt x="2224737" y="269081"/>
                  </a:lnTo>
                  <a:lnTo>
                    <a:pt x="2184905" y="333375"/>
                  </a:lnTo>
                  <a:lnTo>
                    <a:pt x="2169968" y="333375"/>
                  </a:lnTo>
                  <a:close/>
                  <a:moveTo>
                    <a:pt x="2084243" y="250248"/>
                  </a:moveTo>
                  <a:lnTo>
                    <a:pt x="2097015" y="250248"/>
                  </a:lnTo>
                  <a:lnTo>
                    <a:pt x="2097015" y="285967"/>
                  </a:lnTo>
                  <a:lnTo>
                    <a:pt x="2136847" y="285967"/>
                  </a:lnTo>
                  <a:lnTo>
                    <a:pt x="2136847" y="250248"/>
                  </a:lnTo>
                  <a:lnTo>
                    <a:pt x="2149619" y="250248"/>
                  </a:lnTo>
                  <a:lnTo>
                    <a:pt x="2149619" y="333375"/>
                  </a:lnTo>
                  <a:lnTo>
                    <a:pt x="2136847" y="333375"/>
                  </a:lnTo>
                  <a:lnTo>
                    <a:pt x="2136847" y="297873"/>
                  </a:lnTo>
                  <a:lnTo>
                    <a:pt x="2097015" y="297873"/>
                  </a:lnTo>
                  <a:lnTo>
                    <a:pt x="2097015" y="333375"/>
                  </a:lnTo>
                  <a:lnTo>
                    <a:pt x="2084243" y="333375"/>
                  </a:lnTo>
                  <a:close/>
                  <a:moveTo>
                    <a:pt x="1912793" y="250248"/>
                  </a:moveTo>
                  <a:lnTo>
                    <a:pt x="1946780" y="250248"/>
                  </a:lnTo>
                  <a:cubicBezTo>
                    <a:pt x="1955728" y="250248"/>
                    <a:pt x="1962835" y="252268"/>
                    <a:pt x="1968103" y="256309"/>
                  </a:cubicBezTo>
                  <a:cubicBezTo>
                    <a:pt x="1973370" y="260350"/>
                    <a:pt x="1976004" y="265690"/>
                    <a:pt x="1976004" y="272329"/>
                  </a:cubicBezTo>
                  <a:cubicBezTo>
                    <a:pt x="1976004" y="277380"/>
                    <a:pt x="1974507" y="281285"/>
                    <a:pt x="1971512" y="284045"/>
                  </a:cubicBezTo>
                  <a:cubicBezTo>
                    <a:pt x="1968518" y="286806"/>
                    <a:pt x="1964675" y="288673"/>
                    <a:pt x="1959985" y="289647"/>
                  </a:cubicBezTo>
                  <a:cubicBezTo>
                    <a:pt x="1963052" y="290080"/>
                    <a:pt x="1966037" y="291162"/>
                    <a:pt x="1968942" y="292894"/>
                  </a:cubicBezTo>
                  <a:cubicBezTo>
                    <a:pt x="1971846" y="294626"/>
                    <a:pt x="1974254" y="296998"/>
                    <a:pt x="1976167" y="300011"/>
                  </a:cubicBezTo>
                  <a:cubicBezTo>
                    <a:pt x="1978079" y="303023"/>
                    <a:pt x="1979035" y="306712"/>
                    <a:pt x="1979035" y="311078"/>
                  </a:cubicBezTo>
                  <a:cubicBezTo>
                    <a:pt x="1979035" y="315335"/>
                    <a:pt x="1977953" y="319142"/>
                    <a:pt x="1975788" y="322497"/>
                  </a:cubicBezTo>
                  <a:cubicBezTo>
                    <a:pt x="1973623" y="325853"/>
                    <a:pt x="1970520" y="328504"/>
                    <a:pt x="1966479" y="330453"/>
                  </a:cubicBezTo>
                  <a:cubicBezTo>
                    <a:pt x="1962438" y="332401"/>
                    <a:pt x="1957604" y="333375"/>
                    <a:pt x="1951975" y="333375"/>
                  </a:cubicBezTo>
                  <a:lnTo>
                    <a:pt x="1912793" y="333375"/>
                  </a:lnTo>
                  <a:close/>
                  <a:moveTo>
                    <a:pt x="1734849" y="250248"/>
                  </a:moveTo>
                  <a:lnTo>
                    <a:pt x="1787669" y="250248"/>
                  </a:lnTo>
                  <a:lnTo>
                    <a:pt x="1787669" y="321469"/>
                  </a:lnTo>
                  <a:lnTo>
                    <a:pt x="1800441" y="321469"/>
                  </a:lnTo>
                  <a:lnTo>
                    <a:pt x="1800441" y="357188"/>
                  </a:lnTo>
                  <a:lnTo>
                    <a:pt x="1787669" y="357188"/>
                  </a:lnTo>
                  <a:lnTo>
                    <a:pt x="1787669" y="333375"/>
                  </a:lnTo>
                  <a:lnTo>
                    <a:pt x="1726190" y="333375"/>
                  </a:lnTo>
                  <a:lnTo>
                    <a:pt x="1726190" y="357188"/>
                  </a:lnTo>
                  <a:lnTo>
                    <a:pt x="1713417" y="357188"/>
                  </a:lnTo>
                  <a:lnTo>
                    <a:pt x="1713417" y="321469"/>
                  </a:lnTo>
                  <a:lnTo>
                    <a:pt x="1720345" y="321469"/>
                  </a:lnTo>
                  <a:cubicBezTo>
                    <a:pt x="1722040" y="319701"/>
                    <a:pt x="1723502" y="317789"/>
                    <a:pt x="1724728" y="315732"/>
                  </a:cubicBezTo>
                  <a:cubicBezTo>
                    <a:pt x="1725955" y="313676"/>
                    <a:pt x="1727028" y="311231"/>
                    <a:pt x="1727948" y="308399"/>
                  </a:cubicBezTo>
                  <a:cubicBezTo>
                    <a:pt x="1728868" y="305567"/>
                    <a:pt x="1729653" y="302103"/>
                    <a:pt x="1730303" y="298008"/>
                  </a:cubicBezTo>
                  <a:cubicBezTo>
                    <a:pt x="1730952" y="293913"/>
                    <a:pt x="1731529" y="288961"/>
                    <a:pt x="1732034" y="283153"/>
                  </a:cubicBezTo>
                  <a:close/>
                  <a:moveTo>
                    <a:pt x="1561883" y="250248"/>
                  </a:moveTo>
                  <a:lnTo>
                    <a:pt x="1617302" y="250248"/>
                  </a:lnTo>
                  <a:lnTo>
                    <a:pt x="1617302" y="333375"/>
                  </a:lnTo>
                  <a:lnTo>
                    <a:pt x="1604529" y="333375"/>
                  </a:lnTo>
                  <a:lnTo>
                    <a:pt x="1604529" y="262154"/>
                  </a:lnTo>
                  <a:lnTo>
                    <a:pt x="1574006" y="262154"/>
                  </a:lnTo>
                  <a:lnTo>
                    <a:pt x="1572707" y="291812"/>
                  </a:lnTo>
                  <a:cubicBezTo>
                    <a:pt x="1572419" y="298631"/>
                    <a:pt x="1571814" y="304629"/>
                    <a:pt x="1570894" y="309806"/>
                  </a:cubicBezTo>
                  <a:cubicBezTo>
                    <a:pt x="1569974" y="314984"/>
                    <a:pt x="1568585" y="319322"/>
                    <a:pt x="1566727" y="322822"/>
                  </a:cubicBezTo>
                  <a:cubicBezTo>
                    <a:pt x="1564869" y="326322"/>
                    <a:pt x="1562406" y="328955"/>
                    <a:pt x="1559340" y="330723"/>
                  </a:cubicBezTo>
                  <a:cubicBezTo>
                    <a:pt x="1556273" y="332491"/>
                    <a:pt x="1552430" y="333375"/>
                    <a:pt x="1547812" y="333375"/>
                  </a:cubicBezTo>
                  <a:lnTo>
                    <a:pt x="1543483" y="333375"/>
                  </a:lnTo>
                  <a:lnTo>
                    <a:pt x="1543483" y="321469"/>
                  </a:lnTo>
                  <a:lnTo>
                    <a:pt x="1546513" y="321469"/>
                  </a:lnTo>
                  <a:cubicBezTo>
                    <a:pt x="1549003" y="321469"/>
                    <a:pt x="1551078" y="320973"/>
                    <a:pt x="1552737" y="319981"/>
                  </a:cubicBezTo>
                  <a:cubicBezTo>
                    <a:pt x="1554397" y="318988"/>
                    <a:pt x="1555741" y="317239"/>
                    <a:pt x="1556769" y="314731"/>
                  </a:cubicBezTo>
                  <a:cubicBezTo>
                    <a:pt x="1557797" y="312224"/>
                    <a:pt x="1558591" y="308724"/>
                    <a:pt x="1559150" y="304232"/>
                  </a:cubicBezTo>
                  <a:cubicBezTo>
                    <a:pt x="1559710" y="299740"/>
                    <a:pt x="1560115" y="294012"/>
                    <a:pt x="1560368" y="287049"/>
                  </a:cubicBezTo>
                  <a:close/>
                  <a:moveTo>
                    <a:pt x="1284143" y="250248"/>
                  </a:moveTo>
                  <a:lnTo>
                    <a:pt x="1296915" y="250248"/>
                  </a:lnTo>
                  <a:lnTo>
                    <a:pt x="1296915" y="314542"/>
                  </a:lnTo>
                  <a:lnTo>
                    <a:pt x="1336963" y="250248"/>
                  </a:lnTo>
                  <a:lnTo>
                    <a:pt x="1351684" y="250248"/>
                  </a:lnTo>
                  <a:lnTo>
                    <a:pt x="1351684" y="333375"/>
                  </a:lnTo>
                  <a:lnTo>
                    <a:pt x="1338912" y="333375"/>
                  </a:lnTo>
                  <a:lnTo>
                    <a:pt x="1338912" y="269081"/>
                  </a:lnTo>
                  <a:lnTo>
                    <a:pt x="1299080" y="333375"/>
                  </a:lnTo>
                  <a:lnTo>
                    <a:pt x="1284143" y="333375"/>
                  </a:lnTo>
                  <a:close/>
                  <a:moveTo>
                    <a:pt x="1209891" y="250248"/>
                  </a:moveTo>
                  <a:lnTo>
                    <a:pt x="1222663" y="250248"/>
                  </a:lnTo>
                  <a:lnTo>
                    <a:pt x="1222663" y="333375"/>
                  </a:lnTo>
                  <a:lnTo>
                    <a:pt x="1209891" y="333375"/>
                  </a:lnTo>
                  <a:close/>
                  <a:moveTo>
                    <a:pt x="1131743" y="250248"/>
                  </a:moveTo>
                  <a:lnTo>
                    <a:pt x="1144515" y="250248"/>
                  </a:lnTo>
                  <a:lnTo>
                    <a:pt x="1144515" y="280338"/>
                  </a:lnTo>
                  <a:lnTo>
                    <a:pt x="1166596" y="280338"/>
                  </a:lnTo>
                  <a:cubicBezTo>
                    <a:pt x="1176337" y="280338"/>
                    <a:pt x="1183788" y="282810"/>
                    <a:pt x="1188947" y="287753"/>
                  </a:cubicBezTo>
                  <a:cubicBezTo>
                    <a:pt x="1194106" y="292696"/>
                    <a:pt x="1196686" y="298955"/>
                    <a:pt x="1196686" y="306532"/>
                  </a:cubicBezTo>
                  <a:cubicBezTo>
                    <a:pt x="1196686" y="311511"/>
                    <a:pt x="1195532" y="316030"/>
                    <a:pt x="1193222" y="320089"/>
                  </a:cubicBezTo>
                  <a:cubicBezTo>
                    <a:pt x="1190913" y="324148"/>
                    <a:pt x="1187522" y="327377"/>
                    <a:pt x="1183048" y="329776"/>
                  </a:cubicBezTo>
                  <a:cubicBezTo>
                    <a:pt x="1178574" y="332176"/>
                    <a:pt x="1173090" y="333375"/>
                    <a:pt x="1166596" y="333375"/>
                  </a:cubicBezTo>
                  <a:lnTo>
                    <a:pt x="1131743" y="333375"/>
                  </a:lnTo>
                  <a:close/>
                  <a:moveTo>
                    <a:pt x="1041255" y="250248"/>
                  </a:moveTo>
                  <a:lnTo>
                    <a:pt x="1108796" y="250248"/>
                  </a:lnTo>
                  <a:lnTo>
                    <a:pt x="1108796" y="262154"/>
                  </a:lnTo>
                  <a:lnTo>
                    <a:pt x="1081520" y="262154"/>
                  </a:lnTo>
                  <a:lnTo>
                    <a:pt x="1081520" y="333375"/>
                  </a:lnTo>
                  <a:lnTo>
                    <a:pt x="1068748" y="333375"/>
                  </a:lnTo>
                  <a:lnTo>
                    <a:pt x="1068748" y="262154"/>
                  </a:lnTo>
                  <a:lnTo>
                    <a:pt x="1041255" y="262154"/>
                  </a:lnTo>
                  <a:close/>
                  <a:moveTo>
                    <a:pt x="869805" y="250248"/>
                  </a:moveTo>
                  <a:lnTo>
                    <a:pt x="937346" y="250248"/>
                  </a:lnTo>
                  <a:lnTo>
                    <a:pt x="937346" y="262154"/>
                  </a:lnTo>
                  <a:lnTo>
                    <a:pt x="910070" y="262154"/>
                  </a:lnTo>
                  <a:lnTo>
                    <a:pt x="910070" y="333375"/>
                  </a:lnTo>
                  <a:lnTo>
                    <a:pt x="897298" y="333375"/>
                  </a:lnTo>
                  <a:lnTo>
                    <a:pt x="897298" y="262154"/>
                  </a:lnTo>
                  <a:lnTo>
                    <a:pt x="869805" y="262154"/>
                  </a:lnTo>
                  <a:close/>
                  <a:moveTo>
                    <a:pt x="788843" y="250248"/>
                  </a:moveTo>
                  <a:lnTo>
                    <a:pt x="801615" y="250248"/>
                  </a:lnTo>
                  <a:lnTo>
                    <a:pt x="801615" y="280338"/>
                  </a:lnTo>
                  <a:lnTo>
                    <a:pt x="823696" y="280338"/>
                  </a:lnTo>
                  <a:cubicBezTo>
                    <a:pt x="833437" y="280338"/>
                    <a:pt x="840888" y="282810"/>
                    <a:pt x="846047" y="287753"/>
                  </a:cubicBezTo>
                  <a:cubicBezTo>
                    <a:pt x="851206" y="292696"/>
                    <a:pt x="853786" y="298955"/>
                    <a:pt x="853786" y="306532"/>
                  </a:cubicBezTo>
                  <a:cubicBezTo>
                    <a:pt x="853786" y="311511"/>
                    <a:pt x="852632" y="316030"/>
                    <a:pt x="850323" y="320089"/>
                  </a:cubicBezTo>
                  <a:cubicBezTo>
                    <a:pt x="848013" y="324148"/>
                    <a:pt x="844622" y="327377"/>
                    <a:pt x="840148" y="329776"/>
                  </a:cubicBezTo>
                  <a:cubicBezTo>
                    <a:pt x="835674" y="332176"/>
                    <a:pt x="830190" y="333375"/>
                    <a:pt x="823696" y="333375"/>
                  </a:cubicBezTo>
                  <a:lnTo>
                    <a:pt x="788843" y="333375"/>
                  </a:lnTo>
                  <a:close/>
                  <a:moveTo>
                    <a:pt x="714158" y="250248"/>
                  </a:moveTo>
                  <a:lnTo>
                    <a:pt x="769576" y="250248"/>
                  </a:lnTo>
                  <a:lnTo>
                    <a:pt x="769576" y="333375"/>
                  </a:lnTo>
                  <a:lnTo>
                    <a:pt x="756804" y="333375"/>
                  </a:lnTo>
                  <a:lnTo>
                    <a:pt x="756804" y="262154"/>
                  </a:lnTo>
                  <a:lnTo>
                    <a:pt x="726281" y="262154"/>
                  </a:lnTo>
                  <a:lnTo>
                    <a:pt x="724982" y="291812"/>
                  </a:lnTo>
                  <a:cubicBezTo>
                    <a:pt x="724693" y="298631"/>
                    <a:pt x="724089" y="304629"/>
                    <a:pt x="723169" y="309806"/>
                  </a:cubicBezTo>
                  <a:cubicBezTo>
                    <a:pt x="722249" y="314984"/>
                    <a:pt x="720860" y="319322"/>
                    <a:pt x="719002" y="322822"/>
                  </a:cubicBezTo>
                  <a:cubicBezTo>
                    <a:pt x="717144" y="326322"/>
                    <a:pt x="714681" y="328955"/>
                    <a:pt x="711615" y="330723"/>
                  </a:cubicBezTo>
                  <a:cubicBezTo>
                    <a:pt x="708548" y="332491"/>
                    <a:pt x="704705" y="333375"/>
                    <a:pt x="700087" y="333375"/>
                  </a:cubicBezTo>
                  <a:lnTo>
                    <a:pt x="695758" y="333375"/>
                  </a:lnTo>
                  <a:lnTo>
                    <a:pt x="695758" y="321469"/>
                  </a:lnTo>
                  <a:lnTo>
                    <a:pt x="698788" y="321469"/>
                  </a:lnTo>
                  <a:cubicBezTo>
                    <a:pt x="701278" y="321469"/>
                    <a:pt x="703352" y="320973"/>
                    <a:pt x="705012" y="319981"/>
                  </a:cubicBezTo>
                  <a:cubicBezTo>
                    <a:pt x="706672" y="318988"/>
                    <a:pt x="708016" y="317239"/>
                    <a:pt x="709044" y="314731"/>
                  </a:cubicBezTo>
                  <a:cubicBezTo>
                    <a:pt x="710072" y="312224"/>
                    <a:pt x="710866" y="308724"/>
                    <a:pt x="711425" y="304232"/>
                  </a:cubicBezTo>
                  <a:cubicBezTo>
                    <a:pt x="711985" y="299740"/>
                    <a:pt x="712390" y="294012"/>
                    <a:pt x="712643" y="287049"/>
                  </a:cubicBezTo>
                  <a:close/>
                  <a:moveTo>
                    <a:pt x="610899" y="250248"/>
                  </a:moveTo>
                  <a:lnTo>
                    <a:pt x="624753" y="250248"/>
                  </a:lnTo>
                  <a:lnTo>
                    <a:pt x="647700" y="316490"/>
                  </a:lnTo>
                  <a:lnTo>
                    <a:pt x="648566" y="316490"/>
                  </a:lnTo>
                  <a:lnTo>
                    <a:pt x="671512" y="250248"/>
                  </a:lnTo>
                  <a:lnTo>
                    <a:pt x="685475" y="250464"/>
                  </a:lnTo>
                  <a:lnTo>
                    <a:pt x="650081" y="345498"/>
                  </a:lnTo>
                  <a:cubicBezTo>
                    <a:pt x="648493" y="349719"/>
                    <a:pt x="646527" y="353228"/>
                    <a:pt x="644182" y="356024"/>
                  </a:cubicBezTo>
                  <a:cubicBezTo>
                    <a:pt x="641837" y="358820"/>
                    <a:pt x="639122" y="360904"/>
                    <a:pt x="636037" y="362275"/>
                  </a:cubicBezTo>
                  <a:cubicBezTo>
                    <a:pt x="632952" y="363646"/>
                    <a:pt x="629480" y="364331"/>
                    <a:pt x="625619" y="364331"/>
                  </a:cubicBezTo>
                  <a:cubicBezTo>
                    <a:pt x="623454" y="364331"/>
                    <a:pt x="621524" y="364160"/>
                    <a:pt x="619828" y="363817"/>
                  </a:cubicBezTo>
                  <a:cubicBezTo>
                    <a:pt x="618133" y="363475"/>
                    <a:pt x="616960" y="363141"/>
                    <a:pt x="616311" y="362816"/>
                  </a:cubicBezTo>
                  <a:lnTo>
                    <a:pt x="619558" y="351559"/>
                  </a:lnTo>
                  <a:cubicBezTo>
                    <a:pt x="624212" y="352750"/>
                    <a:pt x="628091" y="352723"/>
                    <a:pt x="631193" y="351478"/>
                  </a:cubicBezTo>
                  <a:cubicBezTo>
                    <a:pt x="634296" y="350233"/>
                    <a:pt x="636984" y="346508"/>
                    <a:pt x="639257" y="340303"/>
                  </a:cubicBezTo>
                  <a:lnTo>
                    <a:pt x="641638" y="333808"/>
                  </a:lnTo>
                  <a:close/>
                  <a:moveTo>
                    <a:pt x="2030340" y="249166"/>
                  </a:moveTo>
                  <a:cubicBezTo>
                    <a:pt x="2033010" y="249166"/>
                    <a:pt x="2036086" y="249481"/>
                    <a:pt x="2039567" y="250113"/>
                  </a:cubicBezTo>
                  <a:cubicBezTo>
                    <a:pt x="2043049" y="250744"/>
                    <a:pt x="2046423" y="252034"/>
                    <a:pt x="2049688" y="253982"/>
                  </a:cubicBezTo>
                  <a:cubicBezTo>
                    <a:pt x="2052953" y="255930"/>
                    <a:pt x="2055668" y="258871"/>
                    <a:pt x="2057833" y="262804"/>
                  </a:cubicBezTo>
                  <a:cubicBezTo>
                    <a:pt x="2059997" y="266736"/>
                    <a:pt x="2061080" y="272004"/>
                    <a:pt x="2061080" y="278606"/>
                  </a:cubicBezTo>
                  <a:lnTo>
                    <a:pt x="2061080" y="333375"/>
                  </a:lnTo>
                  <a:lnTo>
                    <a:pt x="2048308" y="333375"/>
                  </a:lnTo>
                  <a:lnTo>
                    <a:pt x="2048308" y="322118"/>
                  </a:lnTo>
                  <a:lnTo>
                    <a:pt x="2047658" y="322118"/>
                  </a:lnTo>
                  <a:cubicBezTo>
                    <a:pt x="2046792" y="323922"/>
                    <a:pt x="2045349" y="325853"/>
                    <a:pt x="2043329" y="327909"/>
                  </a:cubicBezTo>
                  <a:cubicBezTo>
                    <a:pt x="2041308" y="329966"/>
                    <a:pt x="2038620" y="331716"/>
                    <a:pt x="2035265" y="333159"/>
                  </a:cubicBezTo>
                  <a:cubicBezTo>
                    <a:pt x="2031910" y="334602"/>
                    <a:pt x="2027814" y="335324"/>
                    <a:pt x="2022980" y="335324"/>
                  </a:cubicBezTo>
                  <a:cubicBezTo>
                    <a:pt x="2017712" y="335324"/>
                    <a:pt x="2012932" y="334322"/>
                    <a:pt x="2008638" y="332320"/>
                  </a:cubicBezTo>
                  <a:cubicBezTo>
                    <a:pt x="2004345" y="330318"/>
                    <a:pt x="2000935" y="327413"/>
                    <a:pt x="1998410" y="323607"/>
                  </a:cubicBezTo>
                  <a:cubicBezTo>
                    <a:pt x="1995884" y="319800"/>
                    <a:pt x="1994621" y="315191"/>
                    <a:pt x="1994621" y="309779"/>
                  </a:cubicBezTo>
                  <a:cubicBezTo>
                    <a:pt x="1994621" y="305017"/>
                    <a:pt x="1995559" y="301147"/>
                    <a:pt x="1997436" y="298171"/>
                  </a:cubicBezTo>
                  <a:cubicBezTo>
                    <a:pt x="1999312" y="295194"/>
                    <a:pt x="2001819" y="292858"/>
                    <a:pt x="2004958" y="291162"/>
                  </a:cubicBezTo>
                  <a:cubicBezTo>
                    <a:pt x="2008097" y="289466"/>
                    <a:pt x="2011570" y="288195"/>
                    <a:pt x="2015376" y="287347"/>
                  </a:cubicBezTo>
                  <a:cubicBezTo>
                    <a:pt x="2019182" y="286499"/>
                    <a:pt x="2023016" y="285822"/>
                    <a:pt x="2026876" y="285317"/>
                  </a:cubicBezTo>
                  <a:cubicBezTo>
                    <a:pt x="2031928" y="284668"/>
                    <a:pt x="2036032" y="284172"/>
                    <a:pt x="2039189" y="283829"/>
                  </a:cubicBezTo>
                  <a:cubicBezTo>
                    <a:pt x="2042346" y="283486"/>
                    <a:pt x="2044655" y="282900"/>
                    <a:pt x="2046116" y="282070"/>
                  </a:cubicBezTo>
                  <a:cubicBezTo>
                    <a:pt x="2047577" y="281240"/>
                    <a:pt x="2048308" y="279797"/>
                    <a:pt x="2048308" y="277741"/>
                  </a:cubicBezTo>
                  <a:lnTo>
                    <a:pt x="2048308" y="277308"/>
                  </a:lnTo>
                  <a:cubicBezTo>
                    <a:pt x="2048308" y="271968"/>
                    <a:pt x="2046855" y="267819"/>
                    <a:pt x="2043951" y="264860"/>
                  </a:cubicBezTo>
                  <a:cubicBezTo>
                    <a:pt x="2041047" y="261902"/>
                    <a:pt x="2036654" y="260422"/>
                    <a:pt x="2030773" y="260422"/>
                  </a:cubicBezTo>
                  <a:cubicBezTo>
                    <a:pt x="2024676" y="260422"/>
                    <a:pt x="2019895" y="261757"/>
                    <a:pt x="2016431" y="264427"/>
                  </a:cubicBezTo>
                  <a:cubicBezTo>
                    <a:pt x="2012968" y="267097"/>
                    <a:pt x="2010532" y="269947"/>
                    <a:pt x="2009125" y="272978"/>
                  </a:cubicBezTo>
                  <a:lnTo>
                    <a:pt x="1997003" y="268649"/>
                  </a:lnTo>
                  <a:cubicBezTo>
                    <a:pt x="1999167" y="263597"/>
                    <a:pt x="2002063" y="259656"/>
                    <a:pt x="2005689" y="256823"/>
                  </a:cubicBezTo>
                  <a:cubicBezTo>
                    <a:pt x="2009315" y="253991"/>
                    <a:pt x="2013283" y="252007"/>
                    <a:pt x="2017595" y="250870"/>
                  </a:cubicBezTo>
                  <a:cubicBezTo>
                    <a:pt x="2021907" y="249734"/>
                    <a:pt x="2026155" y="249166"/>
                    <a:pt x="2030340" y="249166"/>
                  </a:cubicBezTo>
                  <a:close/>
                  <a:moveTo>
                    <a:pt x="1851313" y="249166"/>
                  </a:moveTo>
                  <a:cubicBezTo>
                    <a:pt x="1858818" y="249166"/>
                    <a:pt x="1865394" y="250951"/>
                    <a:pt x="1871040" y="254523"/>
                  </a:cubicBezTo>
                  <a:cubicBezTo>
                    <a:pt x="1876686" y="258095"/>
                    <a:pt x="1881088" y="263110"/>
                    <a:pt x="1884245" y="269569"/>
                  </a:cubicBezTo>
                  <a:cubicBezTo>
                    <a:pt x="1887402" y="276027"/>
                    <a:pt x="1888980" y="283585"/>
                    <a:pt x="1888980" y="292245"/>
                  </a:cubicBezTo>
                  <a:cubicBezTo>
                    <a:pt x="1888980" y="300831"/>
                    <a:pt x="1887402" y="308336"/>
                    <a:pt x="1884245" y="314758"/>
                  </a:cubicBezTo>
                  <a:cubicBezTo>
                    <a:pt x="1881088" y="321180"/>
                    <a:pt x="1876686" y="326177"/>
                    <a:pt x="1871040" y="329749"/>
                  </a:cubicBezTo>
                  <a:cubicBezTo>
                    <a:pt x="1865394" y="333321"/>
                    <a:pt x="1858818" y="335107"/>
                    <a:pt x="1851313" y="335107"/>
                  </a:cubicBezTo>
                  <a:cubicBezTo>
                    <a:pt x="1843809" y="335107"/>
                    <a:pt x="1837233" y="333321"/>
                    <a:pt x="1831587" y="329749"/>
                  </a:cubicBezTo>
                  <a:cubicBezTo>
                    <a:pt x="1825941" y="326177"/>
                    <a:pt x="1821539" y="321180"/>
                    <a:pt x="1818382" y="314758"/>
                  </a:cubicBezTo>
                  <a:cubicBezTo>
                    <a:pt x="1815225" y="308336"/>
                    <a:pt x="1813646" y="300831"/>
                    <a:pt x="1813646" y="292245"/>
                  </a:cubicBezTo>
                  <a:cubicBezTo>
                    <a:pt x="1813646" y="283585"/>
                    <a:pt x="1815225" y="276027"/>
                    <a:pt x="1818382" y="269569"/>
                  </a:cubicBezTo>
                  <a:cubicBezTo>
                    <a:pt x="1821539" y="263110"/>
                    <a:pt x="1825941" y="258095"/>
                    <a:pt x="1831587" y="254523"/>
                  </a:cubicBezTo>
                  <a:cubicBezTo>
                    <a:pt x="1837233" y="250951"/>
                    <a:pt x="1843809" y="249166"/>
                    <a:pt x="1851313" y="249166"/>
                  </a:cubicBezTo>
                  <a:close/>
                  <a:moveTo>
                    <a:pt x="1670122" y="249166"/>
                  </a:moveTo>
                  <a:cubicBezTo>
                    <a:pt x="1674452" y="249166"/>
                    <a:pt x="1678727" y="249887"/>
                    <a:pt x="1682948" y="251330"/>
                  </a:cubicBezTo>
                  <a:cubicBezTo>
                    <a:pt x="1687170" y="252774"/>
                    <a:pt x="1691012" y="255110"/>
                    <a:pt x="1694476" y="258339"/>
                  </a:cubicBezTo>
                  <a:cubicBezTo>
                    <a:pt x="1697939" y="261568"/>
                    <a:pt x="1700699" y="265834"/>
                    <a:pt x="1702756" y="271138"/>
                  </a:cubicBezTo>
                  <a:cubicBezTo>
                    <a:pt x="1704812" y="276442"/>
                    <a:pt x="1705841" y="282972"/>
                    <a:pt x="1705841" y="290729"/>
                  </a:cubicBezTo>
                  <a:lnTo>
                    <a:pt x="1705841" y="296141"/>
                  </a:lnTo>
                  <a:lnTo>
                    <a:pt x="1645799" y="296141"/>
                  </a:lnTo>
                  <a:lnTo>
                    <a:pt x="1648718" y="310347"/>
                  </a:lnTo>
                  <a:cubicBezTo>
                    <a:pt x="1650901" y="314695"/>
                    <a:pt x="1653940" y="317996"/>
                    <a:pt x="1657837" y="320251"/>
                  </a:cubicBezTo>
                  <a:cubicBezTo>
                    <a:pt x="1661734" y="322506"/>
                    <a:pt x="1666261" y="323634"/>
                    <a:pt x="1671421" y="323634"/>
                  </a:cubicBezTo>
                  <a:cubicBezTo>
                    <a:pt x="1674776" y="323634"/>
                    <a:pt x="1677816" y="323156"/>
                    <a:pt x="1680540" y="322200"/>
                  </a:cubicBezTo>
                  <a:cubicBezTo>
                    <a:pt x="1683264" y="321244"/>
                    <a:pt x="1685618" y="319800"/>
                    <a:pt x="1687602" y="317870"/>
                  </a:cubicBezTo>
                  <a:cubicBezTo>
                    <a:pt x="1689587" y="315940"/>
                    <a:pt x="1691120" y="313531"/>
                    <a:pt x="1692203" y="310645"/>
                  </a:cubicBezTo>
                  <a:lnTo>
                    <a:pt x="1704542" y="314109"/>
                  </a:lnTo>
                  <a:cubicBezTo>
                    <a:pt x="1703243" y="318294"/>
                    <a:pt x="1701060" y="321965"/>
                    <a:pt x="1697993" y="325122"/>
                  </a:cubicBezTo>
                  <a:cubicBezTo>
                    <a:pt x="1694927" y="328279"/>
                    <a:pt x="1691138" y="330732"/>
                    <a:pt x="1686628" y="332482"/>
                  </a:cubicBezTo>
                  <a:cubicBezTo>
                    <a:pt x="1682118" y="334232"/>
                    <a:pt x="1677049" y="335107"/>
                    <a:pt x="1671421" y="335107"/>
                  </a:cubicBezTo>
                  <a:cubicBezTo>
                    <a:pt x="1663411" y="335107"/>
                    <a:pt x="1656511" y="333330"/>
                    <a:pt x="1650720" y="329776"/>
                  </a:cubicBezTo>
                  <a:cubicBezTo>
                    <a:pt x="1644929" y="326222"/>
                    <a:pt x="1640474" y="321244"/>
                    <a:pt x="1637353" y="314839"/>
                  </a:cubicBezTo>
                  <a:cubicBezTo>
                    <a:pt x="1634232" y="308435"/>
                    <a:pt x="1632671" y="300976"/>
                    <a:pt x="1632671" y="292461"/>
                  </a:cubicBezTo>
                  <a:cubicBezTo>
                    <a:pt x="1632671" y="283946"/>
                    <a:pt x="1634232" y="276433"/>
                    <a:pt x="1637353" y="269920"/>
                  </a:cubicBezTo>
                  <a:cubicBezTo>
                    <a:pt x="1640474" y="263408"/>
                    <a:pt x="1644839" y="258321"/>
                    <a:pt x="1650450" y="254659"/>
                  </a:cubicBezTo>
                  <a:cubicBezTo>
                    <a:pt x="1656060" y="250997"/>
                    <a:pt x="1662617" y="249166"/>
                    <a:pt x="1670122" y="249166"/>
                  </a:cubicBezTo>
                  <a:close/>
                  <a:moveTo>
                    <a:pt x="1498672" y="249166"/>
                  </a:moveTo>
                  <a:cubicBezTo>
                    <a:pt x="1504517" y="249166"/>
                    <a:pt x="1509784" y="250248"/>
                    <a:pt x="1514475" y="252413"/>
                  </a:cubicBezTo>
                  <a:cubicBezTo>
                    <a:pt x="1519165" y="254577"/>
                    <a:pt x="1523008" y="257608"/>
                    <a:pt x="1526002" y="261505"/>
                  </a:cubicBezTo>
                  <a:cubicBezTo>
                    <a:pt x="1528997" y="265401"/>
                    <a:pt x="1530855" y="269947"/>
                    <a:pt x="1531577" y="275143"/>
                  </a:cubicBezTo>
                  <a:lnTo>
                    <a:pt x="1518804" y="275143"/>
                  </a:lnTo>
                  <a:cubicBezTo>
                    <a:pt x="1517830" y="271354"/>
                    <a:pt x="1515674" y="267990"/>
                    <a:pt x="1512337" y="265050"/>
                  </a:cubicBezTo>
                  <a:cubicBezTo>
                    <a:pt x="1509000" y="262109"/>
                    <a:pt x="1504517" y="260639"/>
                    <a:pt x="1498888" y="260639"/>
                  </a:cubicBezTo>
                  <a:cubicBezTo>
                    <a:pt x="1493909" y="260639"/>
                    <a:pt x="1489553" y="261929"/>
                    <a:pt x="1485819" y="264508"/>
                  </a:cubicBezTo>
                  <a:cubicBezTo>
                    <a:pt x="1482084" y="267088"/>
                    <a:pt x="1479180" y="270714"/>
                    <a:pt x="1477105" y="275386"/>
                  </a:cubicBezTo>
                  <a:cubicBezTo>
                    <a:pt x="1475031" y="280059"/>
                    <a:pt x="1473994" y="285534"/>
                    <a:pt x="1473994" y="291812"/>
                  </a:cubicBezTo>
                  <a:cubicBezTo>
                    <a:pt x="1473994" y="298234"/>
                    <a:pt x="1475013" y="303826"/>
                    <a:pt x="1477051" y="308589"/>
                  </a:cubicBezTo>
                  <a:cubicBezTo>
                    <a:pt x="1479090" y="313351"/>
                    <a:pt x="1481976" y="317049"/>
                    <a:pt x="1485710" y="319683"/>
                  </a:cubicBezTo>
                  <a:cubicBezTo>
                    <a:pt x="1489445" y="322317"/>
                    <a:pt x="1493837" y="323634"/>
                    <a:pt x="1498888" y="323634"/>
                  </a:cubicBezTo>
                  <a:cubicBezTo>
                    <a:pt x="1502208" y="323634"/>
                    <a:pt x="1505220" y="323056"/>
                    <a:pt x="1507926" y="321902"/>
                  </a:cubicBezTo>
                  <a:cubicBezTo>
                    <a:pt x="1510632" y="320747"/>
                    <a:pt x="1512923" y="319088"/>
                    <a:pt x="1514799" y="316923"/>
                  </a:cubicBezTo>
                  <a:cubicBezTo>
                    <a:pt x="1516676" y="314758"/>
                    <a:pt x="1518011" y="312160"/>
                    <a:pt x="1518804" y="309130"/>
                  </a:cubicBezTo>
                  <a:lnTo>
                    <a:pt x="1531577" y="309130"/>
                  </a:lnTo>
                  <a:cubicBezTo>
                    <a:pt x="1530855" y="314037"/>
                    <a:pt x="1529078" y="318447"/>
                    <a:pt x="1526246" y="322362"/>
                  </a:cubicBezTo>
                  <a:cubicBezTo>
                    <a:pt x="1523414" y="326277"/>
                    <a:pt x="1519679" y="329379"/>
                    <a:pt x="1515043" y="331670"/>
                  </a:cubicBezTo>
                  <a:cubicBezTo>
                    <a:pt x="1510407" y="333961"/>
                    <a:pt x="1505022" y="335107"/>
                    <a:pt x="1498888" y="335107"/>
                  </a:cubicBezTo>
                  <a:cubicBezTo>
                    <a:pt x="1491095" y="335107"/>
                    <a:pt x="1484384" y="333267"/>
                    <a:pt x="1478756" y="329587"/>
                  </a:cubicBezTo>
                  <a:cubicBezTo>
                    <a:pt x="1473128" y="325907"/>
                    <a:pt x="1468798" y="320838"/>
                    <a:pt x="1465767" y="314379"/>
                  </a:cubicBezTo>
                  <a:cubicBezTo>
                    <a:pt x="1462737" y="307921"/>
                    <a:pt x="1461221" y="300543"/>
                    <a:pt x="1461221" y="292245"/>
                  </a:cubicBezTo>
                  <a:cubicBezTo>
                    <a:pt x="1461221" y="283802"/>
                    <a:pt x="1462782" y="276342"/>
                    <a:pt x="1465903" y="269866"/>
                  </a:cubicBezTo>
                  <a:cubicBezTo>
                    <a:pt x="1469024" y="263390"/>
                    <a:pt x="1473389" y="258321"/>
                    <a:pt x="1479000" y="254659"/>
                  </a:cubicBezTo>
                  <a:cubicBezTo>
                    <a:pt x="1484610" y="250997"/>
                    <a:pt x="1491167" y="249166"/>
                    <a:pt x="1498672" y="249166"/>
                  </a:cubicBezTo>
                  <a:close/>
                  <a:moveTo>
                    <a:pt x="1412947" y="249166"/>
                  </a:moveTo>
                  <a:cubicBezTo>
                    <a:pt x="1418792" y="249166"/>
                    <a:pt x="1424059" y="250248"/>
                    <a:pt x="1428750" y="252413"/>
                  </a:cubicBezTo>
                  <a:cubicBezTo>
                    <a:pt x="1433440" y="254577"/>
                    <a:pt x="1437283" y="257608"/>
                    <a:pt x="1440277" y="261505"/>
                  </a:cubicBezTo>
                  <a:cubicBezTo>
                    <a:pt x="1443272" y="265401"/>
                    <a:pt x="1445130" y="269947"/>
                    <a:pt x="1445852" y="275143"/>
                  </a:cubicBezTo>
                  <a:lnTo>
                    <a:pt x="1433079" y="275143"/>
                  </a:lnTo>
                  <a:cubicBezTo>
                    <a:pt x="1432105" y="271354"/>
                    <a:pt x="1429949" y="267990"/>
                    <a:pt x="1426612" y="265050"/>
                  </a:cubicBezTo>
                  <a:cubicBezTo>
                    <a:pt x="1423275" y="262109"/>
                    <a:pt x="1418792" y="260639"/>
                    <a:pt x="1413163" y="260639"/>
                  </a:cubicBezTo>
                  <a:cubicBezTo>
                    <a:pt x="1408184" y="260639"/>
                    <a:pt x="1403828" y="261929"/>
                    <a:pt x="1400094" y="264508"/>
                  </a:cubicBezTo>
                  <a:cubicBezTo>
                    <a:pt x="1396359" y="267088"/>
                    <a:pt x="1393455" y="270714"/>
                    <a:pt x="1391380" y="275386"/>
                  </a:cubicBezTo>
                  <a:cubicBezTo>
                    <a:pt x="1389306" y="280059"/>
                    <a:pt x="1388269" y="285534"/>
                    <a:pt x="1388269" y="291812"/>
                  </a:cubicBezTo>
                  <a:cubicBezTo>
                    <a:pt x="1388269" y="298234"/>
                    <a:pt x="1389288" y="303826"/>
                    <a:pt x="1391326" y="308589"/>
                  </a:cubicBezTo>
                  <a:cubicBezTo>
                    <a:pt x="1393365" y="313351"/>
                    <a:pt x="1396251" y="317049"/>
                    <a:pt x="1399985" y="319683"/>
                  </a:cubicBezTo>
                  <a:cubicBezTo>
                    <a:pt x="1403720" y="322317"/>
                    <a:pt x="1408112" y="323634"/>
                    <a:pt x="1413163" y="323634"/>
                  </a:cubicBezTo>
                  <a:cubicBezTo>
                    <a:pt x="1416483" y="323634"/>
                    <a:pt x="1419495" y="323056"/>
                    <a:pt x="1422201" y="321902"/>
                  </a:cubicBezTo>
                  <a:cubicBezTo>
                    <a:pt x="1424907" y="320747"/>
                    <a:pt x="1427198" y="319088"/>
                    <a:pt x="1429074" y="316923"/>
                  </a:cubicBezTo>
                  <a:cubicBezTo>
                    <a:pt x="1430951" y="314758"/>
                    <a:pt x="1432286" y="312160"/>
                    <a:pt x="1433079" y="309130"/>
                  </a:cubicBezTo>
                  <a:lnTo>
                    <a:pt x="1445852" y="309130"/>
                  </a:lnTo>
                  <a:cubicBezTo>
                    <a:pt x="1445130" y="314037"/>
                    <a:pt x="1443353" y="318447"/>
                    <a:pt x="1440521" y="322362"/>
                  </a:cubicBezTo>
                  <a:cubicBezTo>
                    <a:pt x="1437689" y="326277"/>
                    <a:pt x="1433954" y="329379"/>
                    <a:pt x="1429318" y="331670"/>
                  </a:cubicBezTo>
                  <a:cubicBezTo>
                    <a:pt x="1424682" y="333961"/>
                    <a:pt x="1419297" y="335107"/>
                    <a:pt x="1413163" y="335107"/>
                  </a:cubicBezTo>
                  <a:cubicBezTo>
                    <a:pt x="1405370" y="335107"/>
                    <a:pt x="1398659" y="333267"/>
                    <a:pt x="1393031" y="329587"/>
                  </a:cubicBezTo>
                  <a:cubicBezTo>
                    <a:pt x="1387403" y="325907"/>
                    <a:pt x="1383073" y="320838"/>
                    <a:pt x="1380042" y="314379"/>
                  </a:cubicBezTo>
                  <a:cubicBezTo>
                    <a:pt x="1377012" y="307921"/>
                    <a:pt x="1375496" y="300543"/>
                    <a:pt x="1375496" y="292245"/>
                  </a:cubicBezTo>
                  <a:cubicBezTo>
                    <a:pt x="1375496" y="283802"/>
                    <a:pt x="1377057" y="276342"/>
                    <a:pt x="1380178" y="269866"/>
                  </a:cubicBezTo>
                  <a:cubicBezTo>
                    <a:pt x="1383299" y="263390"/>
                    <a:pt x="1387664" y="258321"/>
                    <a:pt x="1393275" y="254659"/>
                  </a:cubicBezTo>
                  <a:cubicBezTo>
                    <a:pt x="1398885" y="250997"/>
                    <a:pt x="1405442" y="249166"/>
                    <a:pt x="1412947" y="249166"/>
                  </a:cubicBezTo>
                  <a:close/>
                  <a:moveTo>
                    <a:pt x="992115" y="249166"/>
                  </a:moveTo>
                  <a:cubicBezTo>
                    <a:pt x="994785" y="249166"/>
                    <a:pt x="997861" y="249481"/>
                    <a:pt x="1001342" y="250113"/>
                  </a:cubicBezTo>
                  <a:cubicBezTo>
                    <a:pt x="1004824" y="250744"/>
                    <a:pt x="1008198" y="252034"/>
                    <a:pt x="1011463" y="253982"/>
                  </a:cubicBezTo>
                  <a:cubicBezTo>
                    <a:pt x="1014728" y="255930"/>
                    <a:pt x="1017443" y="258871"/>
                    <a:pt x="1019608" y="262804"/>
                  </a:cubicBezTo>
                  <a:cubicBezTo>
                    <a:pt x="1021772" y="266736"/>
                    <a:pt x="1022855" y="272004"/>
                    <a:pt x="1022855" y="278606"/>
                  </a:cubicBezTo>
                  <a:lnTo>
                    <a:pt x="1022855" y="333375"/>
                  </a:lnTo>
                  <a:lnTo>
                    <a:pt x="1010083" y="333375"/>
                  </a:lnTo>
                  <a:lnTo>
                    <a:pt x="1010083" y="322118"/>
                  </a:lnTo>
                  <a:lnTo>
                    <a:pt x="1009433" y="322118"/>
                  </a:lnTo>
                  <a:cubicBezTo>
                    <a:pt x="1008567" y="323922"/>
                    <a:pt x="1007124" y="325853"/>
                    <a:pt x="1005104" y="327909"/>
                  </a:cubicBezTo>
                  <a:cubicBezTo>
                    <a:pt x="1003083" y="329966"/>
                    <a:pt x="1000395" y="331716"/>
                    <a:pt x="997040" y="333159"/>
                  </a:cubicBezTo>
                  <a:cubicBezTo>
                    <a:pt x="993685" y="334602"/>
                    <a:pt x="989590" y="335324"/>
                    <a:pt x="984755" y="335324"/>
                  </a:cubicBezTo>
                  <a:cubicBezTo>
                    <a:pt x="979487" y="335324"/>
                    <a:pt x="974707" y="334322"/>
                    <a:pt x="970413" y="332320"/>
                  </a:cubicBezTo>
                  <a:cubicBezTo>
                    <a:pt x="966120" y="330318"/>
                    <a:pt x="962710" y="327413"/>
                    <a:pt x="960185" y="323607"/>
                  </a:cubicBezTo>
                  <a:cubicBezTo>
                    <a:pt x="957659" y="319800"/>
                    <a:pt x="956396" y="315191"/>
                    <a:pt x="956396" y="309779"/>
                  </a:cubicBezTo>
                  <a:cubicBezTo>
                    <a:pt x="956396" y="305017"/>
                    <a:pt x="957334" y="301147"/>
                    <a:pt x="959211" y="298171"/>
                  </a:cubicBezTo>
                  <a:cubicBezTo>
                    <a:pt x="961087" y="295194"/>
                    <a:pt x="963594" y="292858"/>
                    <a:pt x="966733" y="291162"/>
                  </a:cubicBezTo>
                  <a:cubicBezTo>
                    <a:pt x="969872" y="289466"/>
                    <a:pt x="973345" y="288195"/>
                    <a:pt x="977151" y="287347"/>
                  </a:cubicBezTo>
                  <a:cubicBezTo>
                    <a:pt x="980958" y="286499"/>
                    <a:pt x="984791" y="285822"/>
                    <a:pt x="988651" y="285317"/>
                  </a:cubicBezTo>
                  <a:cubicBezTo>
                    <a:pt x="993703" y="284668"/>
                    <a:pt x="997807" y="284172"/>
                    <a:pt x="1000964" y="283829"/>
                  </a:cubicBezTo>
                  <a:cubicBezTo>
                    <a:pt x="1004121" y="283486"/>
                    <a:pt x="1006430" y="282900"/>
                    <a:pt x="1007891" y="282070"/>
                  </a:cubicBezTo>
                  <a:cubicBezTo>
                    <a:pt x="1009352" y="281240"/>
                    <a:pt x="1010083" y="279797"/>
                    <a:pt x="1010083" y="277741"/>
                  </a:cubicBezTo>
                  <a:lnTo>
                    <a:pt x="1010083" y="277308"/>
                  </a:lnTo>
                  <a:cubicBezTo>
                    <a:pt x="1010083" y="271968"/>
                    <a:pt x="1008631" y="267819"/>
                    <a:pt x="1005726" y="264860"/>
                  </a:cubicBezTo>
                  <a:cubicBezTo>
                    <a:pt x="1002822" y="261902"/>
                    <a:pt x="998429" y="260422"/>
                    <a:pt x="992548" y="260422"/>
                  </a:cubicBezTo>
                  <a:cubicBezTo>
                    <a:pt x="986451" y="260422"/>
                    <a:pt x="981670" y="261757"/>
                    <a:pt x="978206" y="264427"/>
                  </a:cubicBezTo>
                  <a:cubicBezTo>
                    <a:pt x="974743" y="267097"/>
                    <a:pt x="972307" y="269947"/>
                    <a:pt x="970900" y="272978"/>
                  </a:cubicBezTo>
                  <a:lnTo>
                    <a:pt x="958778" y="268649"/>
                  </a:lnTo>
                  <a:cubicBezTo>
                    <a:pt x="960942" y="263597"/>
                    <a:pt x="963838" y="259656"/>
                    <a:pt x="967464" y="256823"/>
                  </a:cubicBezTo>
                  <a:cubicBezTo>
                    <a:pt x="971090" y="253991"/>
                    <a:pt x="975058" y="252007"/>
                    <a:pt x="979370" y="250870"/>
                  </a:cubicBezTo>
                  <a:cubicBezTo>
                    <a:pt x="983682" y="249734"/>
                    <a:pt x="987930" y="249166"/>
                    <a:pt x="992115" y="249166"/>
                  </a:cubicBezTo>
                  <a:close/>
                  <a:moveTo>
                    <a:pt x="568036" y="249166"/>
                  </a:moveTo>
                  <a:cubicBezTo>
                    <a:pt x="573881" y="249166"/>
                    <a:pt x="578959" y="250185"/>
                    <a:pt x="583271" y="252223"/>
                  </a:cubicBezTo>
                  <a:cubicBezTo>
                    <a:pt x="587582" y="254262"/>
                    <a:pt x="590920" y="257022"/>
                    <a:pt x="593283" y="260504"/>
                  </a:cubicBezTo>
                  <a:cubicBezTo>
                    <a:pt x="595646" y="263985"/>
                    <a:pt x="596828" y="267927"/>
                    <a:pt x="596828" y="272329"/>
                  </a:cubicBezTo>
                  <a:cubicBezTo>
                    <a:pt x="596828" y="277019"/>
                    <a:pt x="595511" y="280807"/>
                    <a:pt x="592877" y="283694"/>
                  </a:cubicBezTo>
                  <a:cubicBezTo>
                    <a:pt x="590243" y="286580"/>
                    <a:pt x="586942" y="288637"/>
                    <a:pt x="582973" y="289863"/>
                  </a:cubicBezTo>
                  <a:lnTo>
                    <a:pt x="582973" y="290729"/>
                  </a:lnTo>
                  <a:cubicBezTo>
                    <a:pt x="586112" y="290946"/>
                    <a:pt x="588845" y="291947"/>
                    <a:pt x="591172" y="293733"/>
                  </a:cubicBezTo>
                  <a:cubicBezTo>
                    <a:pt x="593499" y="295519"/>
                    <a:pt x="595312" y="297846"/>
                    <a:pt x="596611" y="300714"/>
                  </a:cubicBezTo>
                  <a:cubicBezTo>
                    <a:pt x="597910" y="303583"/>
                    <a:pt x="598559" y="306749"/>
                    <a:pt x="598559" y="310212"/>
                  </a:cubicBezTo>
                  <a:cubicBezTo>
                    <a:pt x="598559" y="315263"/>
                    <a:pt x="597206" y="319656"/>
                    <a:pt x="594500" y="323390"/>
                  </a:cubicBezTo>
                  <a:cubicBezTo>
                    <a:pt x="591794" y="327124"/>
                    <a:pt x="588078" y="330011"/>
                    <a:pt x="583352" y="332049"/>
                  </a:cubicBezTo>
                  <a:cubicBezTo>
                    <a:pt x="578625" y="334088"/>
                    <a:pt x="573232" y="335107"/>
                    <a:pt x="567170" y="335107"/>
                  </a:cubicBezTo>
                  <a:cubicBezTo>
                    <a:pt x="561289" y="335107"/>
                    <a:pt x="556022" y="334142"/>
                    <a:pt x="551367" y="332212"/>
                  </a:cubicBezTo>
                  <a:cubicBezTo>
                    <a:pt x="546713" y="330281"/>
                    <a:pt x="543024" y="327593"/>
                    <a:pt x="540300" y="324148"/>
                  </a:cubicBezTo>
                  <a:cubicBezTo>
                    <a:pt x="537576" y="320702"/>
                    <a:pt x="536142" y="316706"/>
                    <a:pt x="535997" y="312160"/>
                  </a:cubicBezTo>
                  <a:lnTo>
                    <a:pt x="549636" y="312160"/>
                  </a:lnTo>
                  <a:cubicBezTo>
                    <a:pt x="549924" y="315913"/>
                    <a:pt x="551629" y="318763"/>
                    <a:pt x="554750" y="320711"/>
                  </a:cubicBezTo>
                  <a:cubicBezTo>
                    <a:pt x="557871" y="322660"/>
                    <a:pt x="561939" y="323634"/>
                    <a:pt x="566954" y="323634"/>
                  </a:cubicBezTo>
                  <a:cubicBezTo>
                    <a:pt x="572077" y="323634"/>
                    <a:pt x="576461" y="322578"/>
                    <a:pt x="580105" y="320468"/>
                  </a:cubicBezTo>
                  <a:cubicBezTo>
                    <a:pt x="583749" y="318357"/>
                    <a:pt x="585571" y="314939"/>
                    <a:pt x="585571" y="310212"/>
                  </a:cubicBezTo>
                  <a:cubicBezTo>
                    <a:pt x="585571" y="307434"/>
                    <a:pt x="584885" y="305008"/>
                    <a:pt x="583514" y="302933"/>
                  </a:cubicBezTo>
                  <a:cubicBezTo>
                    <a:pt x="582143" y="300859"/>
                    <a:pt x="580213" y="299244"/>
                    <a:pt x="577723" y="298089"/>
                  </a:cubicBezTo>
                  <a:cubicBezTo>
                    <a:pt x="575234" y="296935"/>
                    <a:pt x="572293" y="296358"/>
                    <a:pt x="568902" y="296358"/>
                  </a:cubicBezTo>
                  <a:lnTo>
                    <a:pt x="554615" y="296358"/>
                  </a:lnTo>
                  <a:lnTo>
                    <a:pt x="554615" y="284884"/>
                  </a:lnTo>
                  <a:lnTo>
                    <a:pt x="568902" y="284884"/>
                  </a:lnTo>
                  <a:cubicBezTo>
                    <a:pt x="573989" y="284884"/>
                    <a:pt x="577751" y="283730"/>
                    <a:pt x="580186" y="281421"/>
                  </a:cubicBezTo>
                  <a:cubicBezTo>
                    <a:pt x="582621" y="279112"/>
                    <a:pt x="583839" y="276225"/>
                    <a:pt x="583839" y="272762"/>
                  </a:cubicBezTo>
                  <a:cubicBezTo>
                    <a:pt x="583839" y="269045"/>
                    <a:pt x="582522" y="266060"/>
                    <a:pt x="579888" y="263805"/>
                  </a:cubicBezTo>
                  <a:cubicBezTo>
                    <a:pt x="577254" y="261550"/>
                    <a:pt x="573520" y="260422"/>
                    <a:pt x="568686" y="260422"/>
                  </a:cubicBezTo>
                  <a:cubicBezTo>
                    <a:pt x="563815" y="260422"/>
                    <a:pt x="559756" y="261514"/>
                    <a:pt x="556509" y="263697"/>
                  </a:cubicBezTo>
                  <a:cubicBezTo>
                    <a:pt x="553262" y="265879"/>
                    <a:pt x="551548" y="268685"/>
                    <a:pt x="551367" y="272112"/>
                  </a:cubicBezTo>
                  <a:lnTo>
                    <a:pt x="537946" y="272112"/>
                  </a:lnTo>
                  <a:cubicBezTo>
                    <a:pt x="538090" y="267638"/>
                    <a:pt x="539461" y="263679"/>
                    <a:pt x="542059" y="260233"/>
                  </a:cubicBezTo>
                  <a:cubicBezTo>
                    <a:pt x="544657" y="256787"/>
                    <a:pt x="548192" y="254081"/>
                    <a:pt x="552666" y="252115"/>
                  </a:cubicBezTo>
                  <a:cubicBezTo>
                    <a:pt x="557140" y="250149"/>
                    <a:pt x="562263" y="249166"/>
                    <a:pt x="568036" y="249166"/>
                  </a:cubicBezTo>
                  <a:close/>
                  <a:moveTo>
                    <a:pt x="489022" y="249166"/>
                  </a:moveTo>
                  <a:cubicBezTo>
                    <a:pt x="493351" y="249166"/>
                    <a:pt x="497627" y="249887"/>
                    <a:pt x="501848" y="251330"/>
                  </a:cubicBezTo>
                  <a:cubicBezTo>
                    <a:pt x="506069" y="252774"/>
                    <a:pt x="509912" y="255110"/>
                    <a:pt x="513376" y="258339"/>
                  </a:cubicBezTo>
                  <a:cubicBezTo>
                    <a:pt x="516839" y="261568"/>
                    <a:pt x="519599" y="265834"/>
                    <a:pt x="521656" y="271138"/>
                  </a:cubicBezTo>
                  <a:cubicBezTo>
                    <a:pt x="523712" y="276442"/>
                    <a:pt x="524741" y="282972"/>
                    <a:pt x="524741" y="290729"/>
                  </a:cubicBezTo>
                  <a:lnTo>
                    <a:pt x="524741" y="296141"/>
                  </a:lnTo>
                  <a:lnTo>
                    <a:pt x="464699" y="296141"/>
                  </a:lnTo>
                  <a:lnTo>
                    <a:pt x="467618" y="310347"/>
                  </a:lnTo>
                  <a:cubicBezTo>
                    <a:pt x="469801" y="314695"/>
                    <a:pt x="472840" y="317996"/>
                    <a:pt x="476737" y="320251"/>
                  </a:cubicBezTo>
                  <a:cubicBezTo>
                    <a:pt x="480633" y="322506"/>
                    <a:pt x="485161" y="323634"/>
                    <a:pt x="490321" y="323634"/>
                  </a:cubicBezTo>
                  <a:cubicBezTo>
                    <a:pt x="493676" y="323634"/>
                    <a:pt x="496716" y="323156"/>
                    <a:pt x="499440" y="322200"/>
                  </a:cubicBezTo>
                  <a:cubicBezTo>
                    <a:pt x="502164" y="321244"/>
                    <a:pt x="504518" y="319800"/>
                    <a:pt x="506502" y="317870"/>
                  </a:cubicBezTo>
                  <a:cubicBezTo>
                    <a:pt x="508487" y="315940"/>
                    <a:pt x="510020" y="313531"/>
                    <a:pt x="511103" y="310645"/>
                  </a:cubicBezTo>
                  <a:lnTo>
                    <a:pt x="523442" y="314109"/>
                  </a:lnTo>
                  <a:cubicBezTo>
                    <a:pt x="522143" y="318294"/>
                    <a:pt x="519960" y="321965"/>
                    <a:pt x="516893" y="325122"/>
                  </a:cubicBezTo>
                  <a:cubicBezTo>
                    <a:pt x="513827" y="328279"/>
                    <a:pt x="510038" y="330732"/>
                    <a:pt x="505528" y="332482"/>
                  </a:cubicBezTo>
                  <a:cubicBezTo>
                    <a:pt x="501018" y="334232"/>
                    <a:pt x="495949" y="335107"/>
                    <a:pt x="490321" y="335107"/>
                  </a:cubicBezTo>
                  <a:cubicBezTo>
                    <a:pt x="482311" y="335107"/>
                    <a:pt x="475411" y="333330"/>
                    <a:pt x="469620" y="329776"/>
                  </a:cubicBezTo>
                  <a:cubicBezTo>
                    <a:pt x="463829" y="326222"/>
                    <a:pt x="459374" y="321244"/>
                    <a:pt x="456253" y="314839"/>
                  </a:cubicBezTo>
                  <a:cubicBezTo>
                    <a:pt x="453132" y="308435"/>
                    <a:pt x="451571" y="300976"/>
                    <a:pt x="451571" y="292461"/>
                  </a:cubicBezTo>
                  <a:cubicBezTo>
                    <a:pt x="451571" y="283946"/>
                    <a:pt x="453132" y="276433"/>
                    <a:pt x="456253" y="269920"/>
                  </a:cubicBezTo>
                  <a:cubicBezTo>
                    <a:pt x="459374" y="263408"/>
                    <a:pt x="463739" y="258321"/>
                    <a:pt x="469350" y="254659"/>
                  </a:cubicBezTo>
                  <a:cubicBezTo>
                    <a:pt x="474960" y="250997"/>
                    <a:pt x="481517" y="249166"/>
                    <a:pt x="489022" y="249166"/>
                  </a:cubicBezTo>
                  <a:close/>
                  <a:moveTo>
                    <a:pt x="398101" y="249166"/>
                  </a:moveTo>
                  <a:cubicBezTo>
                    <a:pt x="405101" y="249166"/>
                    <a:pt x="411270" y="250915"/>
                    <a:pt x="416610" y="254415"/>
                  </a:cubicBezTo>
                  <a:cubicBezTo>
                    <a:pt x="421950" y="257915"/>
                    <a:pt x="426117" y="262876"/>
                    <a:pt x="429112" y="269298"/>
                  </a:cubicBezTo>
                  <a:cubicBezTo>
                    <a:pt x="432106" y="275720"/>
                    <a:pt x="433604" y="283297"/>
                    <a:pt x="433604" y="292028"/>
                  </a:cubicBezTo>
                  <a:cubicBezTo>
                    <a:pt x="433604" y="300831"/>
                    <a:pt x="432106" y="308453"/>
                    <a:pt x="429112" y="314893"/>
                  </a:cubicBezTo>
                  <a:cubicBezTo>
                    <a:pt x="426117" y="321334"/>
                    <a:pt x="421968" y="326313"/>
                    <a:pt x="416664" y="329830"/>
                  </a:cubicBezTo>
                  <a:cubicBezTo>
                    <a:pt x="411361" y="333348"/>
                    <a:pt x="405245" y="335107"/>
                    <a:pt x="398318" y="335107"/>
                  </a:cubicBezTo>
                  <a:cubicBezTo>
                    <a:pt x="392978" y="335107"/>
                    <a:pt x="388703" y="334214"/>
                    <a:pt x="385492" y="332428"/>
                  </a:cubicBezTo>
                  <a:cubicBezTo>
                    <a:pt x="382281" y="330642"/>
                    <a:pt x="379809" y="328604"/>
                    <a:pt x="378077" y="326313"/>
                  </a:cubicBezTo>
                  <a:cubicBezTo>
                    <a:pt x="376345" y="324022"/>
                    <a:pt x="375011" y="322118"/>
                    <a:pt x="374072" y="320603"/>
                  </a:cubicBezTo>
                  <a:lnTo>
                    <a:pt x="372990" y="320603"/>
                  </a:lnTo>
                  <a:lnTo>
                    <a:pt x="372990" y="364548"/>
                  </a:lnTo>
                  <a:lnTo>
                    <a:pt x="360218" y="364548"/>
                  </a:lnTo>
                  <a:lnTo>
                    <a:pt x="360218" y="250248"/>
                  </a:lnTo>
                  <a:lnTo>
                    <a:pt x="372557" y="250248"/>
                  </a:lnTo>
                  <a:lnTo>
                    <a:pt x="372557" y="263453"/>
                  </a:lnTo>
                  <a:lnTo>
                    <a:pt x="374072" y="263453"/>
                  </a:lnTo>
                  <a:cubicBezTo>
                    <a:pt x="375011" y="262010"/>
                    <a:pt x="376318" y="260161"/>
                    <a:pt x="377996" y="257906"/>
                  </a:cubicBezTo>
                  <a:cubicBezTo>
                    <a:pt x="379674" y="255651"/>
                    <a:pt x="382091" y="253630"/>
                    <a:pt x="385248" y="251844"/>
                  </a:cubicBezTo>
                  <a:cubicBezTo>
                    <a:pt x="388405" y="250059"/>
                    <a:pt x="392690" y="249166"/>
                    <a:pt x="398101" y="249166"/>
                  </a:cubicBezTo>
                  <a:close/>
                  <a:moveTo>
                    <a:pt x="2276691" y="222539"/>
                  </a:moveTo>
                  <a:lnTo>
                    <a:pt x="2288597" y="222539"/>
                  </a:lnTo>
                  <a:cubicBezTo>
                    <a:pt x="2288597" y="225353"/>
                    <a:pt x="2289382" y="227824"/>
                    <a:pt x="2290952" y="229953"/>
                  </a:cubicBezTo>
                  <a:cubicBezTo>
                    <a:pt x="2292521" y="232082"/>
                    <a:pt x="2295200" y="233146"/>
                    <a:pt x="2298988" y="233146"/>
                  </a:cubicBezTo>
                  <a:cubicBezTo>
                    <a:pt x="2302777" y="233146"/>
                    <a:pt x="2305492" y="232082"/>
                    <a:pt x="2307133" y="229953"/>
                  </a:cubicBezTo>
                  <a:cubicBezTo>
                    <a:pt x="2308775" y="227824"/>
                    <a:pt x="2309596" y="225353"/>
                    <a:pt x="2309596" y="222539"/>
                  </a:cubicBezTo>
                  <a:lnTo>
                    <a:pt x="2321502" y="222539"/>
                  </a:lnTo>
                  <a:cubicBezTo>
                    <a:pt x="2321502" y="228384"/>
                    <a:pt x="2319482" y="233164"/>
                    <a:pt x="2315441" y="236880"/>
                  </a:cubicBezTo>
                  <a:cubicBezTo>
                    <a:pt x="2311400" y="240597"/>
                    <a:pt x="2305916" y="242455"/>
                    <a:pt x="2298988" y="242455"/>
                  </a:cubicBezTo>
                  <a:cubicBezTo>
                    <a:pt x="2292169" y="242455"/>
                    <a:pt x="2286748" y="240597"/>
                    <a:pt x="2282726" y="236880"/>
                  </a:cubicBezTo>
                  <a:cubicBezTo>
                    <a:pt x="2278703" y="233164"/>
                    <a:pt x="2276691" y="228384"/>
                    <a:pt x="2276691" y="222539"/>
                  </a:cubicBezTo>
                  <a:close/>
                  <a:moveTo>
                    <a:pt x="2484076" y="95683"/>
                  </a:moveTo>
                  <a:cubicBezTo>
                    <a:pt x="2486747" y="95683"/>
                    <a:pt x="2489037" y="96639"/>
                    <a:pt x="2490950" y="98552"/>
                  </a:cubicBezTo>
                  <a:cubicBezTo>
                    <a:pt x="2492862" y="100464"/>
                    <a:pt x="2493818" y="102755"/>
                    <a:pt x="2493818" y="105425"/>
                  </a:cubicBezTo>
                  <a:cubicBezTo>
                    <a:pt x="2493818" y="107193"/>
                    <a:pt x="2493376" y="108816"/>
                    <a:pt x="2492492" y="110295"/>
                  </a:cubicBezTo>
                  <a:cubicBezTo>
                    <a:pt x="2491608" y="111775"/>
                    <a:pt x="2490436" y="112956"/>
                    <a:pt x="2488974" y="113840"/>
                  </a:cubicBezTo>
                  <a:cubicBezTo>
                    <a:pt x="2487513" y="114724"/>
                    <a:pt x="2485881" y="115166"/>
                    <a:pt x="2484076" y="115166"/>
                  </a:cubicBezTo>
                  <a:cubicBezTo>
                    <a:pt x="2481406" y="115166"/>
                    <a:pt x="2479116" y="114210"/>
                    <a:pt x="2477203" y="112298"/>
                  </a:cubicBezTo>
                  <a:cubicBezTo>
                    <a:pt x="2475291" y="110386"/>
                    <a:pt x="2474335" y="108095"/>
                    <a:pt x="2474335" y="105425"/>
                  </a:cubicBezTo>
                  <a:cubicBezTo>
                    <a:pt x="2474335" y="102755"/>
                    <a:pt x="2475291" y="100464"/>
                    <a:pt x="2477203" y="98552"/>
                  </a:cubicBezTo>
                  <a:cubicBezTo>
                    <a:pt x="2479116" y="96639"/>
                    <a:pt x="2481406" y="95683"/>
                    <a:pt x="2484076" y="95683"/>
                  </a:cubicBezTo>
                  <a:close/>
                  <a:moveTo>
                    <a:pt x="1344540" y="73170"/>
                  </a:moveTo>
                  <a:lnTo>
                    <a:pt x="1344540" y="102394"/>
                  </a:lnTo>
                  <a:lnTo>
                    <a:pt x="1366621" y="102394"/>
                  </a:lnTo>
                  <a:cubicBezTo>
                    <a:pt x="1371672" y="102394"/>
                    <a:pt x="1375821" y="101059"/>
                    <a:pt x="1379068" y="98389"/>
                  </a:cubicBezTo>
                  <a:cubicBezTo>
                    <a:pt x="1382315" y="95719"/>
                    <a:pt x="1383939" y="92292"/>
                    <a:pt x="1383939" y="88106"/>
                  </a:cubicBezTo>
                  <a:cubicBezTo>
                    <a:pt x="1383939" y="83705"/>
                    <a:pt x="1382315" y="80115"/>
                    <a:pt x="1379068" y="77337"/>
                  </a:cubicBezTo>
                  <a:cubicBezTo>
                    <a:pt x="1375821" y="74559"/>
                    <a:pt x="1371672" y="73170"/>
                    <a:pt x="1366621" y="73170"/>
                  </a:cubicBezTo>
                  <a:close/>
                  <a:moveTo>
                    <a:pt x="2153083" y="72520"/>
                  </a:moveTo>
                  <a:cubicBezTo>
                    <a:pt x="2152541" y="73170"/>
                    <a:pt x="2151360" y="73756"/>
                    <a:pt x="2149538" y="74279"/>
                  </a:cubicBezTo>
                  <a:cubicBezTo>
                    <a:pt x="2147716" y="74802"/>
                    <a:pt x="2145623" y="75253"/>
                    <a:pt x="2143260" y="75632"/>
                  </a:cubicBezTo>
                  <a:cubicBezTo>
                    <a:pt x="2140897" y="76011"/>
                    <a:pt x="2138606" y="76336"/>
                    <a:pt x="2136387" y="76606"/>
                  </a:cubicBezTo>
                  <a:cubicBezTo>
                    <a:pt x="2134168" y="76877"/>
                    <a:pt x="2132373" y="77102"/>
                    <a:pt x="2131002" y="77283"/>
                  </a:cubicBezTo>
                  <a:cubicBezTo>
                    <a:pt x="2127683" y="77716"/>
                    <a:pt x="2124589" y="78410"/>
                    <a:pt x="2121721" y="79366"/>
                  </a:cubicBezTo>
                  <a:cubicBezTo>
                    <a:pt x="2118852" y="80322"/>
                    <a:pt x="2116543" y="81747"/>
                    <a:pt x="2114793" y="83642"/>
                  </a:cubicBezTo>
                  <a:cubicBezTo>
                    <a:pt x="2113043" y="85536"/>
                    <a:pt x="2112168" y="88106"/>
                    <a:pt x="2112168" y="91354"/>
                  </a:cubicBezTo>
                  <a:cubicBezTo>
                    <a:pt x="2112168" y="95791"/>
                    <a:pt x="2113819" y="99138"/>
                    <a:pt x="2117120" y="101393"/>
                  </a:cubicBezTo>
                  <a:cubicBezTo>
                    <a:pt x="2120422" y="103648"/>
                    <a:pt x="2124616" y="104775"/>
                    <a:pt x="2129703" y="104775"/>
                  </a:cubicBezTo>
                  <a:cubicBezTo>
                    <a:pt x="2134754" y="104775"/>
                    <a:pt x="2139021" y="103783"/>
                    <a:pt x="2142502" y="101799"/>
                  </a:cubicBezTo>
                  <a:cubicBezTo>
                    <a:pt x="2145984" y="99814"/>
                    <a:pt x="2148618" y="97253"/>
                    <a:pt x="2150404" y="94114"/>
                  </a:cubicBezTo>
                  <a:cubicBezTo>
                    <a:pt x="2152190" y="90975"/>
                    <a:pt x="2153083" y="87674"/>
                    <a:pt x="2153083" y="84210"/>
                  </a:cubicBezTo>
                  <a:close/>
                  <a:moveTo>
                    <a:pt x="1114858" y="72520"/>
                  </a:moveTo>
                  <a:cubicBezTo>
                    <a:pt x="1114317" y="73170"/>
                    <a:pt x="1113135" y="73756"/>
                    <a:pt x="1111313" y="74279"/>
                  </a:cubicBezTo>
                  <a:cubicBezTo>
                    <a:pt x="1109491" y="74802"/>
                    <a:pt x="1107398" y="75253"/>
                    <a:pt x="1105035" y="75632"/>
                  </a:cubicBezTo>
                  <a:cubicBezTo>
                    <a:pt x="1102672" y="76011"/>
                    <a:pt x="1100381" y="76336"/>
                    <a:pt x="1098162" y="76606"/>
                  </a:cubicBezTo>
                  <a:cubicBezTo>
                    <a:pt x="1095943" y="76877"/>
                    <a:pt x="1094148" y="77102"/>
                    <a:pt x="1092777" y="77283"/>
                  </a:cubicBezTo>
                  <a:cubicBezTo>
                    <a:pt x="1089458" y="77716"/>
                    <a:pt x="1086364" y="78410"/>
                    <a:pt x="1083496" y="79366"/>
                  </a:cubicBezTo>
                  <a:cubicBezTo>
                    <a:pt x="1080627" y="80322"/>
                    <a:pt x="1078318" y="81747"/>
                    <a:pt x="1076568" y="83642"/>
                  </a:cubicBezTo>
                  <a:cubicBezTo>
                    <a:pt x="1074819" y="85536"/>
                    <a:pt x="1073944" y="88106"/>
                    <a:pt x="1073944" y="91354"/>
                  </a:cubicBezTo>
                  <a:cubicBezTo>
                    <a:pt x="1073944" y="95791"/>
                    <a:pt x="1075594" y="99138"/>
                    <a:pt x="1078895" y="101393"/>
                  </a:cubicBezTo>
                  <a:cubicBezTo>
                    <a:pt x="1082197" y="103648"/>
                    <a:pt x="1086391" y="104775"/>
                    <a:pt x="1091478" y="104775"/>
                  </a:cubicBezTo>
                  <a:cubicBezTo>
                    <a:pt x="1096529" y="104775"/>
                    <a:pt x="1100796" y="103783"/>
                    <a:pt x="1104277" y="101799"/>
                  </a:cubicBezTo>
                  <a:cubicBezTo>
                    <a:pt x="1107759" y="99814"/>
                    <a:pt x="1110393" y="97253"/>
                    <a:pt x="1112179" y="94114"/>
                  </a:cubicBezTo>
                  <a:cubicBezTo>
                    <a:pt x="1113965" y="90975"/>
                    <a:pt x="1114858" y="87674"/>
                    <a:pt x="1114858" y="84210"/>
                  </a:cubicBezTo>
                  <a:close/>
                  <a:moveTo>
                    <a:pt x="162358" y="72520"/>
                  </a:moveTo>
                  <a:cubicBezTo>
                    <a:pt x="161817" y="73170"/>
                    <a:pt x="160635" y="73756"/>
                    <a:pt x="158813" y="74279"/>
                  </a:cubicBezTo>
                  <a:cubicBezTo>
                    <a:pt x="156991" y="74802"/>
                    <a:pt x="154898" y="75253"/>
                    <a:pt x="152535" y="75632"/>
                  </a:cubicBezTo>
                  <a:cubicBezTo>
                    <a:pt x="150172" y="76011"/>
                    <a:pt x="147881" y="76336"/>
                    <a:pt x="145662" y="76606"/>
                  </a:cubicBezTo>
                  <a:cubicBezTo>
                    <a:pt x="143443" y="76877"/>
                    <a:pt x="141648" y="77102"/>
                    <a:pt x="140277" y="77283"/>
                  </a:cubicBezTo>
                  <a:cubicBezTo>
                    <a:pt x="136958" y="77716"/>
                    <a:pt x="133864" y="78410"/>
                    <a:pt x="130996" y="79366"/>
                  </a:cubicBezTo>
                  <a:cubicBezTo>
                    <a:pt x="128127" y="80322"/>
                    <a:pt x="125818" y="81747"/>
                    <a:pt x="124068" y="83642"/>
                  </a:cubicBezTo>
                  <a:cubicBezTo>
                    <a:pt x="122318" y="85536"/>
                    <a:pt x="121443" y="88106"/>
                    <a:pt x="121443" y="91354"/>
                  </a:cubicBezTo>
                  <a:cubicBezTo>
                    <a:pt x="121443" y="95791"/>
                    <a:pt x="123094" y="99138"/>
                    <a:pt x="126395" y="101393"/>
                  </a:cubicBezTo>
                  <a:cubicBezTo>
                    <a:pt x="129697" y="103648"/>
                    <a:pt x="133891" y="104775"/>
                    <a:pt x="138978" y="104775"/>
                  </a:cubicBezTo>
                  <a:cubicBezTo>
                    <a:pt x="144029" y="104775"/>
                    <a:pt x="148296" y="103783"/>
                    <a:pt x="151777" y="101799"/>
                  </a:cubicBezTo>
                  <a:cubicBezTo>
                    <a:pt x="155259" y="99814"/>
                    <a:pt x="157893" y="97253"/>
                    <a:pt x="159679" y="94114"/>
                  </a:cubicBezTo>
                  <a:cubicBezTo>
                    <a:pt x="161465" y="90975"/>
                    <a:pt x="162358" y="87674"/>
                    <a:pt x="162358" y="84210"/>
                  </a:cubicBezTo>
                  <a:close/>
                  <a:moveTo>
                    <a:pt x="549852" y="60830"/>
                  </a:moveTo>
                  <a:lnTo>
                    <a:pt x="598343" y="60830"/>
                  </a:lnTo>
                  <a:lnTo>
                    <a:pt x="598343" y="72737"/>
                  </a:lnTo>
                  <a:lnTo>
                    <a:pt x="549852" y="72737"/>
                  </a:lnTo>
                  <a:close/>
                  <a:moveTo>
                    <a:pt x="1783989" y="45244"/>
                  </a:moveTo>
                  <a:cubicBezTo>
                    <a:pt x="1780273" y="45244"/>
                    <a:pt x="1776935" y="45875"/>
                    <a:pt x="1773977" y="47138"/>
                  </a:cubicBezTo>
                  <a:cubicBezTo>
                    <a:pt x="1771018" y="48401"/>
                    <a:pt x="1768493" y="50259"/>
                    <a:pt x="1766400" y="52712"/>
                  </a:cubicBezTo>
                  <a:cubicBezTo>
                    <a:pt x="1764308" y="55166"/>
                    <a:pt x="1762693" y="58160"/>
                    <a:pt x="1761557" y="61696"/>
                  </a:cubicBezTo>
                  <a:cubicBezTo>
                    <a:pt x="1760420" y="65232"/>
                    <a:pt x="1759816" y="69273"/>
                    <a:pt x="1759744" y="73819"/>
                  </a:cubicBezTo>
                  <a:cubicBezTo>
                    <a:pt x="1759744" y="83127"/>
                    <a:pt x="1761926" y="90578"/>
                    <a:pt x="1766292" y="96170"/>
                  </a:cubicBezTo>
                  <a:cubicBezTo>
                    <a:pt x="1770658" y="101763"/>
                    <a:pt x="1776629" y="104559"/>
                    <a:pt x="1784205" y="104559"/>
                  </a:cubicBezTo>
                  <a:cubicBezTo>
                    <a:pt x="1789221" y="104559"/>
                    <a:pt x="1793541" y="103296"/>
                    <a:pt x="1797167" y="100770"/>
                  </a:cubicBezTo>
                  <a:cubicBezTo>
                    <a:pt x="1800793" y="98245"/>
                    <a:pt x="1803580" y="94682"/>
                    <a:pt x="1805529" y="90082"/>
                  </a:cubicBezTo>
                  <a:cubicBezTo>
                    <a:pt x="1807477" y="85482"/>
                    <a:pt x="1808451" y="80061"/>
                    <a:pt x="1808451" y="73819"/>
                  </a:cubicBezTo>
                  <a:cubicBezTo>
                    <a:pt x="1808451" y="67758"/>
                    <a:pt x="1807468" y="62598"/>
                    <a:pt x="1805501" y="58341"/>
                  </a:cubicBezTo>
                  <a:cubicBezTo>
                    <a:pt x="1803535" y="54083"/>
                    <a:pt x="1800730" y="50836"/>
                    <a:pt x="1797086" y="48599"/>
                  </a:cubicBezTo>
                  <a:cubicBezTo>
                    <a:pt x="1793442" y="46362"/>
                    <a:pt x="1789076" y="45244"/>
                    <a:pt x="1783989" y="45244"/>
                  </a:cubicBezTo>
                  <a:close/>
                  <a:moveTo>
                    <a:pt x="1175255" y="43079"/>
                  </a:moveTo>
                  <a:lnTo>
                    <a:pt x="1173090" y="64077"/>
                  </a:lnTo>
                  <a:cubicBezTo>
                    <a:pt x="1172188" y="72773"/>
                    <a:pt x="1171070" y="80367"/>
                    <a:pt x="1169735" y="86862"/>
                  </a:cubicBezTo>
                  <a:cubicBezTo>
                    <a:pt x="1168400" y="93356"/>
                    <a:pt x="1166271" y="98533"/>
                    <a:pt x="1163349" y="102394"/>
                  </a:cubicBezTo>
                  <a:lnTo>
                    <a:pt x="1203397" y="102394"/>
                  </a:lnTo>
                  <a:lnTo>
                    <a:pt x="1203397" y="43079"/>
                  </a:lnTo>
                  <a:close/>
                  <a:moveTo>
                    <a:pt x="1479622" y="41564"/>
                  </a:moveTo>
                  <a:cubicBezTo>
                    <a:pt x="1474535" y="41564"/>
                    <a:pt x="1470142" y="42818"/>
                    <a:pt x="1466444" y="45325"/>
                  </a:cubicBezTo>
                  <a:cubicBezTo>
                    <a:pt x="1462746" y="47833"/>
                    <a:pt x="1459904" y="51089"/>
                    <a:pt x="1457920" y="55094"/>
                  </a:cubicBezTo>
                  <a:lnTo>
                    <a:pt x="1455394" y="66026"/>
                  </a:lnTo>
                  <a:lnTo>
                    <a:pt x="1502352" y="66026"/>
                  </a:lnTo>
                  <a:cubicBezTo>
                    <a:pt x="1502352" y="61335"/>
                    <a:pt x="1501423" y="57150"/>
                    <a:pt x="1499565" y="53470"/>
                  </a:cubicBezTo>
                  <a:cubicBezTo>
                    <a:pt x="1497707" y="49790"/>
                    <a:pt x="1495073" y="46886"/>
                    <a:pt x="1491664" y="44757"/>
                  </a:cubicBezTo>
                  <a:cubicBezTo>
                    <a:pt x="1488254" y="42628"/>
                    <a:pt x="1484240" y="41564"/>
                    <a:pt x="1479622" y="41564"/>
                  </a:cubicBezTo>
                  <a:close/>
                  <a:moveTo>
                    <a:pt x="739486" y="41564"/>
                  </a:moveTo>
                  <a:cubicBezTo>
                    <a:pt x="734291" y="41564"/>
                    <a:pt x="729925" y="42872"/>
                    <a:pt x="726389" y="45488"/>
                  </a:cubicBezTo>
                  <a:cubicBezTo>
                    <a:pt x="722853" y="48103"/>
                    <a:pt x="720184" y="51747"/>
                    <a:pt x="718380" y="56420"/>
                  </a:cubicBezTo>
                  <a:cubicBezTo>
                    <a:pt x="716576" y="61092"/>
                    <a:pt x="715674" y="66531"/>
                    <a:pt x="715674" y="72737"/>
                  </a:cubicBezTo>
                  <a:cubicBezTo>
                    <a:pt x="715674" y="79014"/>
                    <a:pt x="716594" y="84544"/>
                    <a:pt x="718434" y="89324"/>
                  </a:cubicBezTo>
                  <a:cubicBezTo>
                    <a:pt x="720274" y="94105"/>
                    <a:pt x="722962" y="97839"/>
                    <a:pt x="726498" y="100527"/>
                  </a:cubicBezTo>
                  <a:cubicBezTo>
                    <a:pt x="730033" y="103215"/>
                    <a:pt x="734363" y="104559"/>
                    <a:pt x="739486" y="104559"/>
                  </a:cubicBezTo>
                  <a:cubicBezTo>
                    <a:pt x="744826" y="104559"/>
                    <a:pt x="749291" y="103143"/>
                    <a:pt x="752881" y="100310"/>
                  </a:cubicBezTo>
                  <a:cubicBezTo>
                    <a:pt x="756471" y="97478"/>
                    <a:pt x="759177" y="93654"/>
                    <a:pt x="760999" y="88837"/>
                  </a:cubicBezTo>
                  <a:cubicBezTo>
                    <a:pt x="762821" y="84020"/>
                    <a:pt x="763732" y="78654"/>
                    <a:pt x="763732" y="72737"/>
                  </a:cubicBezTo>
                  <a:cubicBezTo>
                    <a:pt x="763732" y="66892"/>
                    <a:pt x="762839" y="61615"/>
                    <a:pt x="761053" y="56907"/>
                  </a:cubicBezTo>
                  <a:cubicBezTo>
                    <a:pt x="759267" y="52198"/>
                    <a:pt x="756579" y="48464"/>
                    <a:pt x="752989" y="45704"/>
                  </a:cubicBezTo>
                  <a:cubicBezTo>
                    <a:pt x="749399" y="42944"/>
                    <a:pt x="744898" y="41564"/>
                    <a:pt x="739486" y="41564"/>
                  </a:cubicBezTo>
                  <a:close/>
                  <a:moveTo>
                    <a:pt x="489238" y="41564"/>
                  </a:moveTo>
                  <a:cubicBezTo>
                    <a:pt x="483538" y="41564"/>
                    <a:pt x="478847" y="43043"/>
                    <a:pt x="475167" y="46002"/>
                  </a:cubicBezTo>
                  <a:cubicBezTo>
                    <a:pt x="471487" y="48960"/>
                    <a:pt x="468763" y="52839"/>
                    <a:pt x="466995" y="57637"/>
                  </a:cubicBezTo>
                  <a:cubicBezTo>
                    <a:pt x="465227" y="62436"/>
                    <a:pt x="464343" y="67613"/>
                    <a:pt x="464343" y="73170"/>
                  </a:cubicBezTo>
                  <a:cubicBezTo>
                    <a:pt x="464343" y="78726"/>
                    <a:pt x="465227" y="83885"/>
                    <a:pt x="466995" y="88648"/>
                  </a:cubicBezTo>
                  <a:cubicBezTo>
                    <a:pt x="468763" y="93410"/>
                    <a:pt x="471487" y="97253"/>
                    <a:pt x="475167" y="100175"/>
                  </a:cubicBezTo>
                  <a:cubicBezTo>
                    <a:pt x="478847" y="103098"/>
                    <a:pt x="483538" y="104559"/>
                    <a:pt x="489238" y="104559"/>
                  </a:cubicBezTo>
                  <a:cubicBezTo>
                    <a:pt x="494939" y="104559"/>
                    <a:pt x="499629" y="103098"/>
                    <a:pt x="503309" y="100175"/>
                  </a:cubicBezTo>
                  <a:cubicBezTo>
                    <a:pt x="506990" y="97253"/>
                    <a:pt x="509714" y="93410"/>
                    <a:pt x="511481" y="88648"/>
                  </a:cubicBezTo>
                  <a:cubicBezTo>
                    <a:pt x="513249" y="83885"/>
                    <a:pt x="514133" y="78726"/>
                    <a:pt x="514133" y="73170"/>
                  </a:cubicBezTo>
                  <a:cubicBezTo>
                    <a:pt x="514133" y="67613"/>
                    <a:pt x="513249" y="62436"/>
                    <a:pt x="511481" y="57637"/>
                  </a:cubicBezTo>
                  <a:cubicBezTo>
                    <a:pt x="509714" y="52839"/>
                    <a:pt x="506990" y="48960"/>
                    <a:pt x="503309" y="46002"/>
                  </a:cubicBezTo>
                  <a:cubicBezTo>
                    <a:pt x="499629" y="43043"/>
                    <a:pt x="494939" y="41564"/>
                    <a:pt x="489238" y="41564"/>
                  </a:cubicBezTo>
                  <a:close/>
                  <a:moveTo>
                    <a:pt x="2484076" y="33987"/>
                  </a:moveTo>
                  <a:cubicBezTo>
                    <a:pt x="2486747" y="33987"/>
                    <a:pt x="2489037" y="34943"/>
                    <a:pt x="2490950" y="36855"/>
                  </a:cubicBezTo>
                  <a:cubicBezTo>
                    <a:pt x="2492862" y="38768"/>
                    <a:pt x="2493818" y="41059"/>
                    <a:pt x="2493818" y="43729"/>
                  </a:cubicBezTo>
                  <a:cubicBezTo>
                    <a:pt x="2493818" y="45497"/>
                    <a:pt x="2493376" y="47120"/>
                    <a:pt x="2492492" y="48599"/>
                  </a:cubicBezTo>
                  <a:cubicBezTo>
                    <a:pt x="2491608" y="50079"/>
                    <a:pt x="2490436" y="51260"/>
                    <a:pt x="2488974" y="52144"/>
                  </a:cubicBezTo>
                  <a:cubicBezTo>
                    <a:pt x="2487513" y="53028"/>
                    <a:pt x="2485881" y="53470"/>
                    <a:pt x="2484076" y="53470"/>
                  </a:cubicBezTo>
                  <a:cubicBezTo>
                    <a:pt x="2481406" y="53470"/>
                    <a:pt x="2479116" y="52514"/>
                    <a:pt x="2477203" y="50602"/>
                  </a:cubicBezTo>
                  <a:cubicBezTo>
                    <a:pt x="2475291" y="48690"/>
                    <a:pt x="2474335" y="46399"/>
                    <a:pt x="2474335" y="43729"/>
                  </a:cubicBezTo>
                  <a:cubicBezTo>
                    <a:pt x="2474335" y="41059"/>
                    <a:pt x="2475291" y="38768"/>
                    <a:pt x="2477203" y="36855"/>
                  </a:cubicBezTo>
                  <a:cubicBezTo>
                    <a:pt x="2479116" y="34943"/>
                    <a:pt x="2481406" y="33987"/>
                    <a:pt x="2484076" y="33987"/>
                  </a:cubicBezTo>
                  <a:close/>
                  <a:moveTo>
                    <a:pt x="2379518" y="31173"/>
                  </a:moveTo>
                  <a:lnTo>
                    <a:pt x="2392290" y="31173"/>
                  </a:lnTo>
                  <a:lnTo>
                    <a:pt x="2392290" y="95467"/>
                  </a:lnTo>
                  <a:lnTo>
                    <a:pt x="2432338" y="31173"/>
                  </a:lnTo>
                  <a:lnTo>
                    <a:pt x="2447059" y="31173"/>
                  </a:lnTo>
                  <a:lnTo>
                    <a:pt x="2447059" y="114300"/>
                  </a:lnTo>
                  <a:lnTo>
                    <a:pt x="2434287" y="114300"/>
                  </a:lnTo>
                  <a:lnTo>
                    <a:pt x="2434287" y="50006"/>
                  </a:lnTo>
                  <a:lnTo>
                    <a:pt x="2394455" y="114300"/>
                  </a:lnTo>
                  <a:lnTo>
                    <a:pt x="2379518" y="114300"/>
                  </a:lnTo>
                  <a:close/>
                  <a:moveTo>
                    <a:pt x="2284268" y="31173"/>
                  </a:moveTo>
                  <a:lnTo>
                    <a:pt x="2297040" y="31173"/>
                  </a:lnTo>
                  <a:lnTo>
                    <a:pt x="2297040" y="95467"/>
                  </a:lnTo>
                  <a:lnTo>
                    <a:pt x="2337088" y="31173"/>
                  </a:lnTo>
                  <a:lnTo>
                    <a:pt x="2351809" y="31173"/>
                  </a:lnTo>
                  <a:lnTo>
                    <a:pt x="2351809" y="114300"/>
                  </a:lnTo>
                  <a:lnTo>
                    <a:pt x="2339037" y="114300"/>
                  </a:lnTo>
                  <a:lnTo>
                    <a:pt x="2339037" y="50006"/>
                  </a:lnTo>
                  <a:lnTo>
                    <a:pt x="2299205" y="114300"/>
                  </a:lnTo>
                  <a:lnTo>
                    <a:pt x="2284268" y="114300"/>
                  </a:lnTo>
                  <a:close/>
                  <a:moveTo>
                    <a:pt x="2189018" y="31173"/>
                  </a:moveTo>
                  <a:lnTo>
                    <a:pt x="2201790" y="31173"/>
                  </a:lnTo>
                  <a:lnTo>
                    <a:pt x="2201790" y="102394"/>
                  </a:lnTo>
                  <a:lnTo>
                    <a:pt x="2241622" y="102394"/>
                  </a:lnTo>
                  <a:lnTo>
                    <a:pt x="2241622" y="31173"/>
                  </a:lnTo>
                  <a:lnTo>
                    <a:pt x="2254394" y="31173"/>
                  </a:lnTo>
                  <a:lnTo>
                    <a:pt x="2254394" y="102394"/>
                  </a:lnTo>
                  <a:lnTo>
                    <a:pt x="2267166" y="102394"/>
                  </a:lnTo>
                  <a:lnTo>
                    <a:pt x="2267166" y="141143"/>
                  </a:lnTo>
                  <a:lnTo>
                    <a:pt x="2254394" y="141143"/>
                  </a:lnTo>
                  <a:lnTo>
                    <a:pt x="2254394" y="114300"/>
                  </a:lnTo>
                  <a:lnTo>
                    <a:pt x="2189018" y="114300"/>
                  </a:lnTo>
                  <a:close/>
                  <a:moveTo>
                    <a:pt x="2017568" y="31173"/>
                  </a:moveTo>
                  <a:lnTo>
                    <a:pt x="2030340" y="31173"/>
                  </a:lnTo>
                  <a:lnTo>
                    <a:pt x="2030340" y="67325"/>
                  </a:lnTo>
                  <a:lnTo>
                    <a:pt x="2038783" y="67325"/>
                  </a:lnTo>
                  <a:lnTo>
                    <a:pt x="2068656" y="31173"/>
                  </a:lnTo>
                  <a:lnTo>
                    <a:pt x="2085109" y="31173"/>
                  </a:lnTo>
                  <a:lnTo>
                    <a:pt x="2051555" y="71221"/>
                  </a:lnTo>
                  <a:lnTo>
                    <a:pt x="2085542" y="114300"/>
                  </a:lnTo>
                  <a:lnTo>
                    <a:pt x="2069089" y="114300"/>
                  </a:lnTo>
                  <a:lnTo>
                    <a:pt x="2041813" y="79231"/>
                  </a:lnTo>
                  <a:lnTo>
                    <a:pt x="2030340" y="79231"/>
                  </a:lnTo>
                  <a:lnTo>
                    <a:pt x="2030340" y="114300"/>
                  </a:lnTo>
                  <a:lnTo>
                    <a:pt x="2017568" y="114300"/>
                  </a:lnTo>
                  <a:close/>
                  <a:moveTo>
                    <a:pt x="1922318" y="31173"/>
                  </a:moveTo>
                  <a:lnTo>
                    <a:pt x="1935090" y="31173"/>
                  </a:lnTo>
                  <a:lnTo>
                    <a:pt x="1935090" y="95467"/>
                  </a:lnTo>
                  <a:lnTo>
                    <a:pt x="1975138" y="31173"/>
                  </a:lnTo>
                  <a:lnTo>
                    <a:pt x="1989859" y="31173"/>
                  </a:lnTo>
                  <a:lnTo>
                    <a:pt x="1989859" y="114300"/>
                  </a:lnTo>
                  <a:lnTo>
                    <a:pt x="1977087" y="114300"/>
                  </a:lnTo>
                  <a:lnTo>
                    <a:pt x="1977087" y="50006"/>
                  </a:lnTo>
                  <a:lnTo>
                    <a:pt x="1937255" y="114300"/>
                  </a:lnTo>
                  <a:lnTo>
                    <a:pt x="1922318" y="114300"/>
                  </a:lnTo>
                  <a:close/>
                  <a:moveTo>
                    <a:pt x="1847633" y="31173"/>
                  </a:moveTo>
                  <a:lnTo>
                    <a:pt x="1903052" y="31173"/>
                  </a:lnTo>
                  <a:lnTo>
                    <a:pt x="1903052" y="114300"/>
                  </a:lnTo>
                  <a:lnTo>
                    <a:pt x="1890279" y="114300"/>
                  </a:lnTo>
                  <a:lnTo>
                    <a:pt x="1890279" y="43079"/>
                  </a:lnTo>
                  <a:lnTo>
                    <a:pt x="1859756" y="43079"/>
                  </a:lnTo>
                  <a:lnTo>
                    <a:pt x="1858457" y="72737"/>
                  </a:lnTo>
                  <a:cubicBezTo>
                    <a:pt x="1858169" y="79556"/>
                    <a:pt x="1857564" y="85554"/>
                    <a:pt x="1856644" y="90731"/>
                  </a:cubicBezTo>
                  <a:cubicBezTo>
                    <a:pt x="1855724" y="95909"/>
                    <a:pt x="1854335" y="100247"/>
                    <a:pt x="1852477" y="103747"/>
                  </a:cubicBezTo>
                  <a:cubicBezTo>
                    <a:pt x="1850619" y="107247"/>
                    <a:pt x="1848156" y="109880"/>
                    <a:pt x="1845090" y="111648"/>
                  </a:cubicBezTo>
                  <a:cubicBezTo>
                    <a:pt x="1842023" y="113416"/>
                    <a:pt x="1838180" y="114300"/>
                    <a:pt x="1833562" y="114300"/>
                  </a:cubicBezTo>
                  <a:lnTo>
                    <a:pt x="1829233" y="114300"/>
                  </a:lnTo>
                  <a:lnTo>
                    <a:pt x="1829233" y="102394"/>
                  </a:lnTo>
                  <a:lnTo>
                    <a:pt x="1832263" y="102394"/>
                  </a:lnTo>
                  <a:cubicBezTo>
                    <a:pt x="1834753" y="102394"/>
                    <a:pt x="1836828" y="101898"/>
                    <a:pt x="1838487" y="100906"/>
                  </a:cubicBezTo>
                  <a:cubicBezTo>
                    <a:pt x="1840147" y="99913"/>
                    <a:pt x="1841491" y="98164"/>
                    <a:pt x="1842519" y="95656"/>
                  </a:cubicBezTo>
                  <a:cubicBezTo>
                    <a:pt x="1843547" y="93149"/>
                    <a:pt x="1844341" y="89649"/>
                    <a:pt x="1844900" y="85157"/>
                  </a:cubicBezTo>
                  <a:cubicBezTo>
                    <a:pt x="1845460" y="80665"/>
                    <a:pt x="1845865" y="74937"/>
                    <a:pt x="1846118" y="67974"/>
                  </a:cubicBezTo>
                  <a:close/>
                  <a:moveTo>
                    <a:pt x="1658649" y="31173"/>
                  </a:moveTo>
                  <a:lnTo>
                    <a:pt x="1672503" y="31173"/>
                  </a:lnTo>
                  <a:lnTo>
                    <a:pt x="1695450" y="97415"/>
                  </a:lnTo>
                  <a:lnTo>
                    <a:pt x="1696316" y="97415"/>
                  </a:lnTo>
                  <a:lnTo>
                    <a:pt x="1719262" y="31173"/>
                  </a:lnTo>
                  <a:lnTo>
                    <a:pt x="1733225" y="31389"/>
                  </a:lnTo>
                  <a:lnTo>
                    <a:pt x="1697831" y="126423"/>
                  </a:lnTo>
                  <a:cubicBezTo>
                    <a:pt x="1696244" y="130644"/>
                    <a:pt x="1694277" y="134153"/>
                    <a:pt x="1691932" y="136949"/>
                  </a:cubicBezTo>
                  <a:cubicBezTo>
                    <a:pt x="1689587" y="139745"/>
                    <a:pt x="1686872" y="141829"/>
                    <a:pt x="1683787" y="143200"/>
                  </a:cubicBezTo>
                  <a:cubicBezTo>
                    <a:pt x="1680702" y="144571"/>
                    <a:pt x="1677230" y="145256"/>
                    <a:pt x="1673369" y="145256"/>
                  </a:cubicBezTo>
                  <a:cubicBezTo>
                    <a:pt x="1671204" y="145256"/>
                    <a:pt x="1669274" y="145085"/>
                    <a:pt x="1667578" y="144742"/>
                  </a:cubicBezTo>
                  <a:cubicBezTo>
                    <a:pt x="1665883" y="144400"/>
                    <a:pt x="1664710" y="144066"/>
                    <a:pt x="1664061" y="143741"/>
                  </a:cubicBezTo>
                  <a:lnTo>
                    <a:pt x="1667308" y="132484"/>
                  </a:lnTo>
                  <a:cubicBezTo>
                    <a:pt x="1671962" y="133675"/>
                    <a:pt x="1675841" y="133648"/>
                    <a:pt x="1678943" y="132403"/>
                  </a:cubicBezTo>
                  <a:cubicBezTo>
                    <a:pt x="1682046" y="131158"/>
                    <a:pt x="1684734" y="127433"/>
                    <a:pt x="1687007" y="121227"/>
                  </a:cubicBezTo>
                  <a:lnTo>
                    <a:pt x="1689388" y="114733"/>
                  </a:lnTo>
                  <a:close/>
                  <a:moveTo>
                    <a:pt x="1579418" y="31173"/>
                  </a:moveTo>
                  <a:lnTo>
                    <a:pt x="1644794" y="31173"/>
                  </a:lnTo>
                  <a:lnTo>
                    <a:pt x="1644794" y="114300"/>
                  </a:lnTo>
                  <a:lnTo>
                    <a:pt x="1632022" y="114300"/>
                  </a:lnTo>
                  <a:lnTo>
                    <a:pt x="1632022" y="43079"/>
                  </a:lnTo>
                  <a:lnTo>
                    <a:pt x="1592190" y="43079"/>
                  </a:lnTo>
                  <a:lnTo>
                    <a:pt x="1592190" y="114300"/>
                  </a:lnTo>
                  <a:lnTo>
                    <a:pt x="1579418" y="114300"/>
                  </a:lnTo>
                  <a:close/>
                  <a:moveTo>
                    <a:pt x="1409916" y="31173"/>
                  </a:moveTo>
                  <a:lnTo>
                    <a:pt x="1422688" y="31173"/>
                  </a:lnTo>
                  <a:lnTo>
                    <a:pt x="1422688" y="114300"/>
                  </a:lnTo>
                  <a:lnTo>
                    <a:pt x="1409916" y="114300"/>
                  </a:lnTo>
                  <a:close/>
                  <a:moveTo>
                    <a:pt x="1331768" y="31173"/>
                  </a:moveTo>
                  <a:lnTo>
                    <a:pt x="1344540" y="31173"/>
                  </a:lnTo>
                  <a:lnTo>
                    <a:pt x="1344540" y="61263"/>
                  </a:lnTo>
                  <a:lnTo>
                    <a:pt x="1366621" y="61263"/>
                  </a:lnTo>
                  <a:cubicBezTo>
                    <a:pt x="1376362" y="61263"/>
                    <a:pt x="1383813" y="63735"/>
                    <a:pt x="1388972" y="68678"/>
                  </a:cubicBezTo>
                  <a:cubicBezTo>
                    <a:pt x="1394131" y="73621"/>
                    <a:pt x="1396711" y="79880"/>
                    <a:pt x="1396711" y="87457"/>
                  </a:cubicBezTo>
                  <a:cubicBezTo>
                    <a:pt x="1396711" y="92436"/>
                    <a:pt x="1395557" y="96955"/>
                    <a:pt x="1393247" y="101014"/>
                  </a:cubicBezTo>
                  <a:cubicBezTo>
                    <a:pt x="1390938" y="105073"/>
                    <a:pt x="1387547" y="108302"/>
                    <a:pt x="1383073" y="110701"/>
                  </a:cubicBezTo>
                  <a:cubicBezTo>
                    <a:pt x="1378599" y="113101"/>
                    <a:pt x="1373115" y="114300"/>
                    <a:pt x="1366621" y="114300"/>
                  </a:cubicBezTo>
                  <a:lnTo>
                    <a:pt x="1331768" y="114300"/>
                  </a:lnTo>
                  <a:close/>
                  <a:moveTo>
                    <a:pt x="1246043" y="31173"/>
                  </a:moveTo>
                  <a:lnTo>
                    <a:pt x="1258815" y="31173"/>
                  </a:lnTo>
                  <a:lnTo>
                    <a:pt x="1258815" y="66892"/>
                  </a:lnTo>
                  <a:lnTo>
                    <a:pt x="1298647" y="66892"/>
                  </a:lnTo>
                  <a:lnTo>
                    <a:pt x="1298647" y="31173"/>
                  </a:lnTo>
                  <a:lnTo>
                    <a:pt x="1311419" y="31173"/>
                  </a:lnTo>
                  <a:lnTo>
                    <a:pt x="1311419" y="114300"/>
                  </a:lnTo>
                  <a:lnTo>
                    <a:pt x="1298647" y="114300"/>
                  </a:lnTo>
                  <a:lnTo>
                    <a:pt x="1298647" y="78798"/>
                  </a:lnTo>
                  <a:lnTo>
                    <a:pt x="1258815" y="78798"/>
                  </a:lnTo>
                  <a:lnTo>
                    <a:pt x="1258815" y="114300"/>
                  </a:lnTo>
                  <a:lnTo>
                    <a:pt x="1246043" y="114300"/>
                  </a:lnTo>
                  <a:close/>
                  <a:moveTo>
                    <a:pt x="1163349" y="31173"/>
                  </a:moveTo>
                  <a:lnTo>
                    <a:pt x="1216169" y="31173"/>
                  </a:lnTo>
                  <a:lnTo>
                    <a:pt x="1216169" y="102394"/>
                  </a:lnTo>
                  <a:lnTo>
                    <a:pt x="1228941" y="102394"/>
                  </a:lnTo>
                  <a:lnTo>
                    <a:pt x="1228941" y="138113"/>
                  </a:lnTo>
                  <a:lnTo>
                    <a:pt x="1216169" y="138113"/>
                  </a:lnTo>
                  <a:lnTo>
                    <a:pt x="1216169" y="114300"/>
                  </a:lnTo>
                  <a:lnTo>
                    <a:pt x="1154690" y="114300"/>
                  </a:lnTo>
                  <a:lnTo>
                    <a:pt x="1154690" y="138113"/>
                  </a:lnTo>
                  <a:lnTo>
                    <a:pt x="1141917" y="138113"/>
                  </a:lnTo>
                  <a:lnTo>
                    <a:pt x="1141917" y="102394"/>
                  </a:lnTo>
                  <a:lnTo>
                    <a:pt x="1148845" y="102394"/>
                  </a:lnTo>
                  <a:cubicBezTo>
                    <a:pt x="1150540" y="100626"/>
                    <a:pt x="1152002" y="98714"/>
                    <a:pt x="1153228" y="96657"/>
                  </a:cubicBezTo>
                  <a:cubicBezTo>
                    <a:pt x="1154455" y="94601"/>
                    <a:pt x="1155528" y="92156"/>
                    <a:pt x="1156448" y="89324"/>
                  </a:cubicBezTo>
                  <a:cubicBezTo>
                    <a:pt x="1157368" y="86492"/>
                    <a:pt x="1158153" y="83028"/>
                    <a:pt x="1158803" y="78933"/>
                  </a:cubicBezTo>
                  <a:cubicBezTo>
                    <a:pt x="1159452" y="74838"/>
                    <a:pt x="1160029" y="69886"/>
                    <a:pt x="1160534" y="64077"/>
                  </a:cubicBezTo>
                  <a:close/>
                  <a:moveTo>
                    <a:pt x="990383" y="31173"/>
                  </a:moveTo>
                  <a:lnTo>
                    <a:pt x="1045801" y="31173"/>
                  </a:lnTo>
                  <a:lnTo>
                    <a:pt x="1045801" y="114300"/>
                  </a:lnTo>
                  <a:lnTo>
                    <a:pt x="1033029" y="114300"/>
                  </a:lnTo>
                  <a:lnTo>
                    <a:pt x="1033029" y="43079"/>
                  </a:lnTo>
                  <a:lnTo>
                    <a:pt x="1002506" y="43079"/>
                  </a:lnTo>
                  <a:lnTo>
                    <a:pt x="1001207" y="72737"/>
                  </a:lnTo>
                  <a:cubicBezTo>
                    <a:pt x="1000919" y="79556"/>
                    <a:pt x="1000314" y="85554"/>
                    <a:pt x="999394" y="90731"/>
                  </a:cubicBezTo>
                  <a:cubicBezTo>
                    <a:pt x="998474" y="95909"/>
                    <a:pt x="997085" y="100247"/>
                    <a:pt x="995227" y="103747"/>
                  </a:cubicBezTo>
                  <a:cubicBezTo>
                    <a:pt x="993369" y="107247"/>
                    <a:pt x="990906" y="109880"/>
                    <a:pt x="987840" y="111648"/>
                  </a:cubicBezTo>
                  <a:cubicBezTo>
                    <a:pt x="984773" y="113416"/>
                    <a:pt x="980930" y="114300"/>
                    <a:pt x="976312" y="114300"/>
                  </a:cubicBezTo>
                  <a:lnTo>
                    <a:pt x="971983" y="114300"/>
                  </a:lnTo>
                  <a:lnTo>
                    <a:pt x="971983" y="102394"/>
                  </a:lnTo>
                  <a:lnTo>
                    <a:pt x="975013" y="102394"/>
                  </a:lnTo>
                  <a:cubicBezTo>
                    <a:pt x="977503" y="102394"/>
                    <a:pt x="979578" y="101898"/>
                    <a:pt x="981237" y="100906"/>
                  </a:cubicBezTo>
                  <a:cubicBezTo>
                    <a:pt x="982897" y="99914"/>
                    <a:pt x="984241" y="98164"/>
                    <a:pt x="985269" y="95656"/>
                  </a:cubicBezTo>
                  <a:cubicBezTo>
                    <a:pt x="986297" y="93149"/>
                    <a:pt x="987091" y="89649"/>
                    <a:pt x="987650" y="85157"/>
                  </a:cubicBezTo>
                  <a:cubicBezTo>
                    <a:pt x="988210" y="80665"/>
                    <a:pt x="988615" y="74937"/>
                    <a:pt x="988868" y="67974"/>
                  </a:cubicBezTo>
                  <a:close/>
                  <a:moveTo>
                    <a:pt x="893618" y="31173"/>
                  </a:moveTo>
                  <a:lnTo>
                    <a:pt x="906390" y="31173"/>
                  </a:lnTo>
                  <a:lnTo>
                    <a:pt x="906390" y="67325"/>
                  </a:lnTo>
                  <a:lnTo>
                    <a:pt x="914833" y="67325"/>
                  </a:lnTo>
                  <a:lnTo>
                    <a:pt x="944707" y="31173"/>
                  </a:lnTo>
                  <a:lnTo>
                    <a:pt x="961159" y="31173"/>
                  </a:lnTo>
                  <a:lnTo>
                    <a:pt x="927605" y="71221"/>
                  </a:lnTo>
                  <a:lnTo>
                    <a:pt x="961592" y="114300"/>
                  </a:lnTo>
                  <a:lnTo>
                    <a:pt x="945140" y="114300"/>
                  </a:lnTo>
                  <a:lnTo>
                    <a:pt x="917863" y="79231"/>
                  </a:lnTo>
                  <a:lnTo>
                    <a:pt x="906390" y="79231"/>
                  </a:lnTo>
                  <a:lnTo>
                    <a:pt x="906390" y="114300"/>
                  </a:lnTo>
                  <a:lnTo>
                    <a:pt x="893618" y="114300"/>
                  </a:lnTo>
                  <a:close/>
                  <a:moveTo>
                    <a:pt x="798368" y="31173"/>
                  </a:moveTo>
                  <a:lnTo>
                    <a:pt x="811140" y="31173"/>
                  </a:lnTo>
                  <a:lnTo>
                    <a:pt x="811140" y="95467"/>
                  </a:lnTo>
                  <a:lnTo>
                    <a:pt x="851188" y="31173"/>
                  </a:lnTo>
                  <a:lnTo>
                    <a:pt x="865909" y="31173"/>
                  </a:lnTo>
                  <a:lnTo>
                    <a:pt x="865909" y="114300"/>
                  </a:lnTo>
                  <a:lnTo>
                    <a:pt x="853137" y="114300"/>
                  </a:lnTo>
                  <a:lnTo>
                    <a:pt x="853137" y="50006"/>
                  </a:lnTo>
                  <a:lnTo>
                    <a:pt x="813305" y="114300"/>
                  </a:lnTo>
                  <a:lnTo>
                    <a:pt x="798368" y="114300"/>
                  </a:lnTo>
                  <a:close/>
                  <a:moveTo>
                    <a:pt x="617393" y="31173"/>
                  </a:moveTo>
                  <a:lnTo>
                    <a:pt x="682769" y="31173"/>
                  </a:lnTo>
                  <a:lnTo>
                    <a:pt x="682769" y="114300"/>
                  </a:lnTo>
                  <a:lnTo>
                    <a:pt x="669997" y="114300"/>
                  </a:lnTo>
                  <a:lnTo>
                    <a:pt x="669997" y="43079"/>
                  </a:lnTo>
                  <a:lnTo>
                    <a:pt x="630165" y="43079"/>
                  </a:lnTo>
                  <a:lnTo>
                    <a:pt x="630165" y="114300"/>
                  </a:lnTo>
                  <a:lnTo>
                    <a:pt x="617393" y="114300"/>
                  </a:lnTo>
                  <a:close/>
                  <a:moveTo>
                    <a:pt x="369743" y="31173"/>
                  </a:moveTo>
                  <a:lnTo>
                    <a:pt x="382515" y="31173"/>
                  </a:lnTo>
                  <a:lnTo>
                    <a:pt x="382515" y="66892"/>
                  </a:lnTo>
                  <a:lnTo>
                    <a:pt x="422347" y="66892"/>
                  </a:lnTo>
                  <a:lnTo>
                    <a:pt x="422347" y="31173"/>
                  </a:lnTo>
                  <a:lnTo>
                    <a:pt x="435119" y="31173"/>
                  </a:lnTo>
                  <a:lnTo>
                    <a:pt x="435119" y="114300"/>
                  </a:lnTo>
                  <a:lnTo>
                    <a:pt x="422347" y="114300"/>
                  </a:lnTo>
                  <a:lnTo>
                    <a:pt x="422347" y="78798"/>
                  </a:lnTo>
                  <a:lnTo>
                    <a:pt x="382515" y="78798"/>
                  </a:lnTo>
                  <a:lnTo>
                    <a:pt x="382515" y="114300"/>
                  </a:lnTo>
                  <a:lnTo>
                    <a:pt x="369743" y="114300"/>
                  </a:lnTo>
                  <a:close/>
                  <a:moveTo>
                    <a:pt x="191799" y="31173"/>
                  </a:moveTo>
                  <a:lnTo>
                    <a:pt x="205653" y="31173"/>
                  </a:lnTo>
                  <a:lnTo>
                    <a:pt x="228600" y="97415"/>
                  </a:lnTo>
                  <a:lnTo>
                    <a:pt x="229466" y="97415"/>
                  </a:lnTo>
                  <a:lnTo>
                    <a:pt x="252412" y="31173"/>
                  </a:lnTo>
                  <a:lnTo>
                    <a:pt x="266375" y="31389"/>
                  </a:lnTo>
                  <a:lnTo>
                    <a:pt x="230981" y="126423"/>
                  </a:lnTo>
                  <a:cubicBezTo>
                    <a:pt x="229394" y="130644"/>
                    <a:pt x="227427" y="134153"/>
                    <a:pt x="225082" y="136949"/>
                  </a:cubicBezTo>
                  <a:cubicBezTo>
                    <a:pt x="222737" y="139745"/>
                    <a:pt x="220022" y="141829"/>
                    <a:pt x="216937" y="143200"/>
                  </a:cubicBezTo>
                  <a:cubicBezTo>
                    <a:pt x="213852" y="144571"/>
                    <a:pt x="210380" y="145256"/>
                    <a:pt x="206519" y="145256"/>
                  </a:cubicBezTo>
                  <a:cubicBezTo>
                    <a:pt x="204354" y="145256"/>
                    <a:pt x="202424" y="145085"/>
                    <a:pt x="200728" y="144742"/>
                  </a:cubicBezTo>
                  <a:cubicBezTo>
                    <a:pt x="199033" y="144400"/>
                    <a:pt x="197860" y="144066"/>
                    <a:pt x="197211" y="143741"/>
                  </a:cubicBezTo>
                  <a:lnTo>
                    <a:pt x="200458" y="132484"/>
                  </a:lnTo>
                  <a:cubicBezTo>
                    <a:pt x="205112" y="133675"/>
                    <a:pt x="208990" y="133648"/>
                    <a:pt x="212093" y="132403"/>
                  </a:cubicBezTo>
                  <a:cubicBezTo>
                    <a:pt x="215196" y="131158"/>
                    <a:pt x="217884" y="127433"/>
                    <a:pt x="220157" y="121227"/>
                  </a:cubicBezTo>
                  <a:lnTo>
                    <a:pt x="222538" y="114733"/>
                  </a:lnTo>
                  <a:close/>
                  <a:moveTo>
                    <a:pt x="284018" y="30956"/>
                  </a:moveTo>
                  <a:lnTo>
                    <a:pt x="296790" y="30956"/>
                  </a:lnTo>
                  <a:lnTo>
                    <a:pt x="296790" y="57583"/>
                  </a:lnTo>
                  <a:cubicBezTo>
                    <a:pt x="296790" y="61841"/>
                    <a:pt x="297602" y="65340"/>
                    <a:pt x="299225" y="68082"/>
                  </a:cubicBezTo>
                  <a:cubicBezTo>
                    <a:pt x="300849" y="70824"/>
                    <a:pt x="303050" y="72863"/>
                    <a:pt x="305828" y="74198"/>
                  </a:cubicBezTo>
                  <a:cubicBezTo>
                    <a:pt x="308606" y="75533"/>
                    <a:pt x="311727" y="76200"/>
                    <a:pt x="315191" y="76200"/>
                  </a:cubicBezTo>
                  <a:cubicBezTo>
                    <a:pt x="320603" y="76200"/>
                    <a:pt x="325500" y="75704"/>
                    <a:pt x="329884" y="74712"/>
                  </a:cubicBezTo>
                  <a:lnTo>
                    <a:pt x="335323" y="73099"/>
                  </a:lnTo>
                  <a:lnTo>
                    <a:pt x="335323" y="31173"/>
                  </a:lnTo>
                  <a:lnTo>
                    <a:pt x="348095" y="31173"/>
                  </a:lnTo>
                  <a:lnTo>
                    <a:pt x="348095" y="114300"/>
                  </a:lnTo>
                  <a:lnTo>
                    <a:pt x="335323" y="114300"/>
                  </a:lnTo>
                  <a:lnTo>
                    <a:pt x="335323" y="85268"/>
                  </a:lnTo>
                  <a:lnTo>
                    <a:pt x="334511" y="85536"/>
                  </a:lnTo>
                  <a:cubicBezTo>
                    <a:pt x="331661" y="86348"/>
                    <a:pt x="328666" y="86979"/>
                    <a:pt x="325527" y="87430"/>
                  </a:cubicBezTo>
                  <a:cubicBezTo>
                    <a:pt x="322388" y="87881"/>
                    <a:pt x="318943" y="88106"/>
                    <a:pt x="315191" y="88106"/>
                  </a:cubicBezTo>
                  <a:cubicBezTo>
                    <a:pt x="305774" y="88106"/>
                    <a:pt x="298224" y="85563"/>
                    <a:pt x="292542" y="80476"/>
                  </a:cubicBezTo>
                  <a:cubicBezTo>
                    <a:pt x="286859" y="75388"/>
                    <a:pt x="284018" y="67758"/>
                    <a:pt x="284018" y="57583"/>
                  </a:cubicBezTo>
                  <a:close/>
                  <a:moveTo>
                    <a:pt x="2135115" y="30091"/>
                  </a:moveTo>
                  <a:cubicBezTo>
                    <a:pt x="2137785" y="30091"/>
                    <a:pt x="2140861" y="30406"/>
                    <a:pt x="2144342" y="31038"/>
                  </a:cubicBezTo>
                  <a:cubicBezTo>
                    <a:pt x="2147824" y="31669"/>
                    <a:pt x="2151198" y="32959"/>
                    <a:pt x="2154463" y="34907"/>
                  </a:cubicBezTo>
                  <a:cubicBezTo>
                    <a:pt x="2157728" y="36855"/>
                    <a:pt x="2160443" y="39796"/>
                    <a:pt x="2162608" y="43729"/>
                  </a:cubicBezTo>
                  <a:cubicBezTo>
                    <a:pt x="2164772" y="47661"/>
                    <a:pt x="2165855" y="52929"/>
                    <a:pt x="2165855" y="59531"/>
                  </a:cubicBezTo>
                  <a:lnTo>
                    <a:pt x="2165855" y="114300"/>
                  </a:lnTo>
                  <a:lnTo>
                    <a:pt x="2153083" y="114300"/>
                  </a:lnTo>
                  <a:lnTo>
                    <a:pt x="2153083" y="103043"/>
                  </a:lnTo>
                  <a:lnTo>
                    <a:pt x="2152433" y="103043"/>
                  </a:lnTo>
                  <a:cubicBezTo>
                    <a:pt x="2151567" y="104847"/>
                    <a:pt x="2150124" y="106778"/>
                    <a:pt x="2148104" y="108834"/>
                  </a:cubicBezTo>
                  <a:cubicBezTo>
                    <a:pt x="2146083" y="110891"/>
                    <a:pt x="2143395" y="112641"/>
                    <a:pt x="2140040" y="114084"/>
                  </a:cubicBezTo>
                  <a:cubicBezTo>
                    <a:pt x="2136685" y="115527"/>
                    <a:pt x="2132589" y="116249"/>
                    <a:pt x="2127755" y="116249"/>
                  </a:cubicBezTo>
                  <a:cubicBezTo>
                    <a:pt x="2122487" y="116249"/>
                    <a:pt x="2117707" y="115247"/>
                    <a:pt x="2113413" y="113245"/>
                  </a:cubicBezTo>
                  <a:cubicBezTo>
                    <a:pt x="2109120" y="111242"/>
                    <a:pt x="2105710" y="108338"/>
                    <a:pt x="2103185" y="104532"/>
                  </a:cubicBezTo>
                  <a:cubicBezTo>
                    <a:pt x="2100659" y="100725"/>
                    <a:pt x="2099396" y="96116"/>
                    <a:pt x="2099396" y="90704"/>
                  </a:cubicBezTo>
                  <a:cubicBezTo>
                    <a:pt x="2099396" y="85942"/>
                    <a:pt x="2100334" y="82072"/>
                    <a:pt x="2102211" y="79096"/>
                  </a:cubicBezTo>
                  <a:cubicBezTo>
                    <a:pt x="2104087" y="76119"/>
                    <a:pt x="2106594" y="73783"/>
                    <a:pt x="2109733" y="72087"/>
                  </a:cubicBezTo>
                  <a:cubicBezTo>
                    <a:pt x="2112872" y="70391"/>
                    <a:pt x="2116345" y="69120"/>
                    <a:pt x="2120151" y="68272"/>
                  </a:cubicBezTo>
                  <a:cubicBezTo>
                    <a:pt x="2123957" y="67424"/>
                    <a:pt x="2127791" y="66747"/>
                    <a:pt x="2131651" y="66242"/>
                  </a:cubicBezTo>
                  <a:cubicBezTo>
                    <a:pt x="2136703" y="65593"/>
                    <a:pt x="2140807" y="65097"/>
                    <a:pt x="2143964" y="64754"/>
                  </a:cubicBezTo>
                  <a:cubicBezTo>
                    <a:pt x="2147121" y="64411"/>
                    <a:pt x="2149430" y="63825"/>
                    <a:pt x="2150891" y="62995"/>
                  </a:cubicBezTo>
                  <a:cubicBezTo>
                    <a:pt x="2152352" y="62165"/>
                    <a:pt x="2153083" y="60722"/>
                    <a:pt x="2153083" y="58666"/>
                  </a:cubicBezTo>
                  <a:lnTo>
                    <a:pt x="2153083" y="58233"/>
                  </a:lnTo>
                  <a:cubicBezTo>
                    <a:pt x="2153083" y="52893"/>
                    <a:pt x="2151630" y="48744"/>
                    <a:pt x="2148726" y="45785"/>
                  </a:cubicBezTo>
                  <a:cubicBezTo>
                    <a:pt x="2145822" y="42827"/>
                    <a:pt x="2141429" y="41347"/>
                    <a:pt x="2135548" y="41347"/>
                  </a:cubicBezTo>
                  <a:cubicBezTo>
                    <a:pt x="2129451" y="41347"/>
                    <a:pt x="2124670" y="42682"/>
                    <a:pt x="2121206" y="45352"/>
                  </a:cubicBezTo>
                  <a:cubicBezTo>
                    <a:pt x="2117743" y="48022"/>
                    <a:pt x="2115307" y="50872"/>
                    <a:pt x="2113900" y="53903"/>
                  </a:cubicBezTo>
                  <a:lnTo>
                    <a:pt x="2101778" y="49574"/>
                  </a:lnTo>
                  <a:cubicBezTo>
                    <a:pt x="2103942" y="44522"/>
                    <a:pt x="2106838" y="40581"/>
                    <a:pt x="2110464" y="37748"/>
                  </a:cubicBezTo>
                  <a:cubicBezTo>
                    <a:pt x="2114090" y="34916"/>
                    <a:pt x="2118058" y="32932"/>
                    <a:pt x="2122370" y="31795"/>
                  </a:cubicBezTo>
                  <a:cubicBezTo>
                    <a:pt x="2126681" y="30659"/>
                    <a:pt x="2130930" y="30091"/>
                    <a:pt x="2135115" y="30091"/>
                  </a:cubicBezTo>
                  <a:close/>
                  <a:moveTo>
                    <a:pt x="1479622" y="30091"/>
                  </a:moveTo>
                  <a:cubicBezTo>
                    <a:pt x="1483952" y="30091"/>
                    <a:pt x="1488227" y="30812"/>
                    <a:pt x="1492448" y="32255"/>
                  </a:cubicBezTo>
                  <a:cubicBezTo>
                    <a:pt x="1496670" y="33699"/>
                    <a:pt x="1500512" y="36035"/>
                    <a:pt x="1503976" y="39264"/>
                  </a:cubicBezTo>
                  <a:cubicBezTo>
                    <a:pt x="1507439" y="42493"/>
                    <a:pt x="1510199" y="46759"/>
                    <a:pt x="1512256" y="52063"/>
                  </a:cubicBezTo>
                  <a:cubicBezTo>
                    <a:pt x="1514312" y="57367"/>
                    <a:pt x="1515341" y="63897"/>
                    <a:pt x="1515341" y="71654"/>
                  </a:cubicBezTo>
                  <a:lnTo>
                    <a:pt x="1515341" y="77066"/>
                  </a:lnTo>
                  <a:lnTo>
                    <a:pt x="1455299" y="77066"/>
                  </a:lnTo>
                  <a:lnTo>
                    <a:pt x="1458218" y="91272"/>
                  </a:lnTo>
                  <a:cubicBezTo>
                    <a:pt x="1460400" y="95620"/>
                    <a:pt x="1463440" y="98921"/>
                    <a:pt x="1467337" y="101176"/>
                  </a:cubicBezTo>
                  <a:cubicBezTo>
                    <a:pt x="1471233" y="103431"/>
                    <a:pt x="1475761" y="104559"/>
                    <a:pt x="1480921" y="104559"/>
                  </a:cubicBezTo>
                  <a:cubicBezTo>
                    <a:pt x="1484276" y="104559"/>
                    <a:pt x="1487316" y="104081"/>
                    <a:pt x="1490040" y="103125"/>
                  </a:cubicBezTo>
                  <a:cubicBezTo>
                    <a:pt x="1492764" y="102168"/>
                    <a:pt x="1495118" y="100725"/>
                    <a:pt x="1497102" y="98795"/>
                  </a:cubicBezTo>
                  <a:cubicBezTo>
                    <a:pt x="1499087" y="96865"/>
                    <a:pt x="1500620" y="94456"/>
                    <a:pt x="1501703" y="91570"/>
                  </a:cubicBezTo>
                  <a:lnTo>
                    <a:pt x="1514042" y="95034"/>
                  </a:lnTo>
                  <a:cubicBezTo>
                    <a:pt x="1512743" y="99219"/>
                    <a:pt x="1510560" y="102890"/>
                    <a:pt x="1507493" y="106047"/>
                  </a:cubicBezTo>
                  <a:cubicBezTo>
                    <a:pt x="1504427" y="109204"/>
                    <a:pt x="1500638" y="111657"/>
                    <a:pt x="1496128" y="113407"/>
                  </a:cubicBezTo>
                  <a:cubicBezTo>
                    <a:pt x="1491618" y="115157"/>
                    <a:pt x="1486549" y="116032"/>
                    <a:pt x="1480921" y="116032"/>
                  </a:cubicBezTo>
                  <a:cubicBezTo>
                    <a:pt x="1472911" y="116032"/>
                    <a:pt x="1466011" y="114255"/>
                    <a:pt x="1460220" y="110701"/>
                  </a:cubicBezTo>
                  <a:cubicBezTo>
                    <a:pt x="1454429" y="107147"/>
                    <a:pt x="1449974" y="102168"/>
                    <a:pt x="1446853" y="95764"/>
                  </a:cubicBezTo>
                  <a:cubicBezTo>
                    <a:pt x="1443732" y="89360"/>
                    <a:pt x="1442171" y="81901"/>
                    <a:pt x="1442171" y="73386"/>
                  </a:cubicBezTo>
                  <a:cubicBezTo>
                    <a:pt x="1442171" y="64871"/>
                    <a:pt x="1443732" y="57358"/>
                    <a:pt x="1446853" y="50845"/>
                  </a:cubicBezTo>
                  <a:cubicBezTo>
                    <a:pt x="1449974" y="44333"/>
                    <a:pt x="1454339" y="39246"/>
                    <a:pt x="1459950" y="35584"/>
                  </a:cubicBezTo>
                  <a:cubicBezTo>
                    <a:pt x="1465560" y="31922"/>
                    <a:pt x="1472117" y="30091"/>
                    <a:pt x="1479622" y="30091"/>
                  </a:cubicBezTo>
                  <a:close/>
                  <a:moveTo>
                    <a:pt x="1096890" y="30091"/>
                  </a:moveTo>
                  <a:cubicBezTo>
                    <a:pt x="1099560" y="30091"/>
                    <a:pt x="1102636" y="30406"/>
                    <a:pt x="1106117" y="31038"/>
                  </a:cubicBezTo>
                  <a:cubicBezTo>
                    <a:pt x="1109599" y="31669"/>
                    <a:pt x="1112973" y="32959"/>
                    <a:pt x="1116238" y="34907"/>
                  </a:cubicBezTo>
                  <a:cubicBezTo>
                    <a:pt x="1119503" y="36855"/>
                    <a:pt x="1122218" y="39796"/>
                    <a:pt x="1124383" y="43729"/>
                  </a:cubicBezTo>
                  <a:cubicBezTo>
                    <a:pt x="1126547" y="47661"/>
                    <a:pt x="1127630" y="52929"/>
                    <a:pt x="1127630" y="59531"/>
                  </a:cubicBezTo>
                  <a:lnTo>
                    <a:pt x="1127630" y="114300"/>
                  </a:lnTo>
                  <a:lnTo>
                    <a:pt x="1114858" y="114300"/>
                  </a:lnTo>
                  <a:lnTo>
                    <a:pt x="1114858" y="103043"/>
                  </a:lnTo>
                  <a:lnTo>
                    <a:pt x="1114208" y="103043"/>
                  </a:lnTo>
                  <a:cubicBezTo>
                    <a:pt x="1113342" y="104847"/>
                    <a:pt x="1111899" y="106778"/>
                    <a:pt x="1109879" y="108834"/>
                  </a:cubicBezTo>
                  <a:cubicBezTo>
                    <a:pt x="1107858" y="110891"/>
                    <a:pt x="1105170" y="112641"/>
                    <a:pt x="1101815" y="114084"/>
                  </a:cubicBezTo>
                  <a:cubicBezTo>
                    <a:pt x="1098460" y="115527"/>
                    <a:pt x="1094365" y="116249"/>
                    <a:pt x="1089530" y="116249"/>
                  </a:cubicBezTo>
                  <a:cubicBezTo>
                    <a:pt x="1084262" y="116249"/>
                    <a:pt x="1079482" y="115247"/>
                    <a:pt x="1075188" y="113245"/>
                  </a:cubicBezTo>
                  <a:cubicBezTo>
                    <a:pt x="1070895" y="111242"/>
                    <a:pt x="1067485" y="108338"/>
                    <a:pt x="1064960" y="104532"/>
                  </a:cubicBezTo>
                  <a:cubicBezTo>
                    <a:pt x="1062434" y="100725"/>
                    <a:pt x="1061171" y="96116"/>
                    <a:pt x="1061171" y="90704"/>
                  </a:cubicBezTo>
                  <a:cubicBezTo>
                    <a:pt x="1061171" y="85942"/>
                    <a:pt x="1062109" y="82072"/>
                    <a:pt x="1063986" y="79096"/>
                  </a:cubicBezTo>
                  <a:cubicBezTo>
                    <a:pt x="1065862" y="76119"/>
                    <a:pt x="1068369" y="73783"/>
                    <a:pt x="1071508" y="72087"/>
                  </a:cubicBezTo>
                  <a:cubicBezTo>
                    <a:pt x="1074647" y="70391"/>
                    <a:pt x="1078120" y="69120"/>
                    <a:pt x="1081926" y="68272"/>
                  </a:cubicBezTo>
                  <a:cubicBezTo>
                    <a:pt x="1085733" y="67424"/>
                    <a:pt x="1089566" y="66747"/>
                    <a:pt x="1093426" y="66242"/>
                  </a:cubicBezTo>
                  <a:cubicBezTo>
                    <a:pt x="1098478" y="65593"/>
                    <a:pt x="1102582" y="65097"/>
                    <a:pt x="1105739" y="64754"/>
                  </a:cubicBezTo>
                  <a:cubicBezTo>
                    <a:pt x="1108896" y="64411"/>
                    <a:pt x="1111205" y="63825"/>
                    <a:pt x="1112666" y="62995"/>
                  </a:cubicBezTo>
                  <a:cubicBezTo>
                    <a:pt x="1114127" y="62165"/>
                    <a:pt x="1114858" y="60722"/>
                    <a:pt x="1114858" y="58666"/>
                  </a:cubicBezTo>
                  <a:lnTo>
                    <a:pt x="1114858" y="58233"/>
                  </a:lnTo>
                  <a:cubicBezTo>
                    <a:pt x="1114858" y="52893"/>
                    <a:pt x="1113406" y="48744"/>
                    <a:pt x="1110501" y="45785"/>
                  </a:cubicBezTo>
                  <a:cubicBezTo>
                    <a:pt x="1107597" y="42827"/>
                    <a:pt x="1103204" y="41347"/>
                    <a:pt x="1097323" y="41347"/>
                  </a:cubicBezTo>
                  <a:cubicBezTo>
                    <a:pt x="1091226" y="41347"/>
                    <a:pt x="1086445" y="42682"/>
                    <a:pt x="1082981" y="45352"/>
                  </a:cubicBezTo>
                  <a:cubicBezTo>
                    <a:pt x="1079518" y="48022"/>
                    <a:pt x="1077082" y="50872"/>
                    <a:pt x="1075675" y="53903"/>
                  </a:cubicBezTo>
                  <a:lnTo>
                    <a:pt x="1063553" y="49574"/>
                  </a:lnTo>
                  <a:cubicBezTo>
                    <a:pt x="1065717" y="44522"/>
                    <a:pt x="1068613" y="40581"/>
                    <a:pt x="1072239" y="37748"/>
                  </a:cubicBezTo>
                  <a:cubicBezTo>
                    <a:pt x="1075865" y="34916"/>
                    <a:pt x="1079834" y="32932"/>
                    <a:pt x="1084145" y="31795"/>
                  </a:cubicBezTo>
                  <a:cubicBezTo>
                    <a:pt x="1088457" y="30659"/>
                    <a:pt x="1092705" y="30091"/>
                    <a:pt x="1096890" y="30091"/>
                  </a:cubicBezTo>
                  <a:close/>
                  <a:moveTo>
                    <a:pt x="741001" y="30091"/>
                  </a:moveTo>
                  <a:cubicBezTo>
                    <a:pt x="748001" y="30091"/>
                    <a:pt x="754170" y="31840"/>
                    <a:pt x="759510" y="35340"/>
                  </a:cubicBezTo>
                  <a:cubicBezTo>
                    <a:pt x="764850" y="38840"/>
                    <a:pt x="769017" y="43801"/>
                    <a:pt x="772012" y="50223"/>
                  </a:cubicBezTo>
                  <a:cubicBezTo>
                    <a:pt x="775006" y="56645"/>
                    <a:pt x="776504" y="64222"/>
                    <a:pt x="776504" y="72953"/>
                  </a:cubicBezTo>
                  <a:cubicBezTo>
                    <a:pt x="776504" y="81757"/>
                    <a:pt x="775006" y="89378"/>
                    <a:pt x="772012" y="95819"/>
                  </a:cubicBezTo>
                  <a:cubicBezTo>
                    <a:pt x="769017" y="102259"/>
                    <a:pt x="764868" y="107238"/>
                    <a:pt x="759564" y="110755"/>
                  </a:cubicBezTo>
                  <a:cubicBezTo>
                    <a:pt x="754261" y="114273"/>
                    <a:pt x="748145" y="116032"/>
                    <a:pt x="741218" y="116032"/>
                  </a:cubicBezTo>
                  <a:cubicBezTo>
                    <a:pt x="735878" y="116032"/>
                    <a:pt x="731603" y="115139"/>
                    <a:pt x="728392" y="113353"/>
                  </a:cubicBezTo>
                  <a:cubicBezTo>
                    <a:pt x="725181" y="111567"/>
                    <a:pt x="722709" y="109529"/>
                    <a:pt x="720977" y="107238"/>
                  </a:cubicBezTo>
                  <a:cubicBezTo>
                    <a:pt x="719245" y="104947"/>
                    <a:pt x="717911" y="103043"/>
                    <a:pt x="716973" y="101528"/>
                  </a:cubicBezTo>
                  <a:lnTo>
                    <a:pt x="715890" y="101528"/>
                  </a:lnTo>
                  <a:lnTo>
                    <a:pt x="715890" y="145473"/>
                  </a:lnTo>
                  <a:lnTo>
                    <a:pt x="703118" y="145473"/>
                  </a:lnTo>
                  <a:lnTo>
                    <a:pt x="703118" y="31173"/>
                  </a:lnTo>
                  <a:lnTo>
                    <a:pt x="715457" y="31173"/>
                  </a:lnTo>
                  <a:lnTo>
                    <a:pt x="715457" y="44378"/>
                  </a:lnTo>
                  <a:lnTo>
                    <a:pt x="716973" y="44378"/>
                  </a:lnTo>
                  <a:cubicBezTo>
                    <a:pt x="717911" y="42935"/>
                    <a:pt x="719218" y="41086"/>
                    <a:pt x="720896" y="38831"/>
                  </a:cubicBezTo>
                  <a:cubicBezTo>
                    <a:pt x="722574" y="36576"/>
                    <a:pt x="724991" y="34555"/>
                    <a:pt x="728148" y="32769"/>
                  </a:cubicBezTo>
                  <a:cubicBezTo>
                    <a:pt x="731305" y="30984"/>
                    <a:pt x="735590" y="30091"/>
                    <a:pt x="741001" y="30091"/>
                  </a:cubicBezTo>
                  <a:close/>
                  <a:moveTo>
                    <a:pt x="489238" y="30091"/>
                  </a:moveTo>
                  <a:cubicBezTo>
                    <a:pt x="496743" y="30091"/>
                    <a:pt x="503318" y="31877"/>
                    <a:pt x="508965" y="35448"/>
                  </a:cubicBezTo>
                  <a:cubicBezTo>
                    <a:pt x="514611" y="39020"/>
                    <a:pt x="519013" y="44035"/>
                    <a:pt x="522170" y="50494"/>
                  </a:cubicBezTo>
                  <a:cubicBezTo>
                    <a:pt x="525327" y="56952"/>
                    <a:pt x="526905" y="64510"/>
                    <a:pt x="526905" y="73170"/>
                  </a:cubicBezTo>
                  <a:cubicBezTo>
                    <a:pt x="526905" y="81757"/>
                    <a:pt x="525327" y="89261"/>
                    <a:pt x="522170" y="95683"/>
                  </a:cubicBezTo>
                  <a:cubicBezTo>
                    <a:pt x="519013" y="102105"/>
                    <a:pt x="514611" y="107102"/>
                    <a:pt x="508965" y="110674"/>
                  </a:cubicBezTo>
                  <a:cubicBezTo>
                    <a:pt x="503318" y="114246"/>
                    <a:pt x="496743" y="116032"/>
                    <a:pt x="489238" y="116032"/>
                  </a:cubicBezTo>
                  <a:cubicBezTo>
                    <a:pt x="481734" y="116032"/>
                    <a:pt x="475158" y="114246"/>
                    <a:pt x="469512" y="110674"/>
                  </a:cubicBezTo>
                  <a:cubicBezTo>
                    <a:pt x="463865" y="107102"/>
                    <a:pt x="459464" y="102105"/>
                    <a:pt x="456307" y="95683"/>
                  </a:cubicBezTo>
                  <a:cubicBezTo>
                    <a:pt x="453150" y="89261"/>
                    <a:pt x="451571" y="81757"/>
                    <a:pt x="451571" y="73170"/>
                  </a:cubicBezTo>
                  <a:cubicBezTo>
                    <a:pt x="451571" y="64510"/>
                    <a:pt x="453150" y="56952"/>
                    <a:pt x="456307" y="50494"/>
                  </a:cubicBezTo>
                  <a:cubicBezTo>
                    <a:pt x="459464" y="44035"/>
                    <a:pt x="463865" y="39020"/>
                    <a:pt x="469512" y="35448"/>
                  </a:cubicBezTo>
                  <a:cubicBezTo>
                    <a:pt x="475158" y="31877"/>
                    <a:pt x="481734" y="30091"/>
                    <a:pt x="489238" y="30091"/>
                  </a:cubicBezTo>
                  <a:close/>
                  <a:moveTo>
                    <a:pt x="144390" y="30091"/>
                  </a:moveTo>
                  <a:cubicBezTo>
                    <a:pt x="147060" y="30091"/>
                    <a:pt x="150136" y="30406"/>
                    <a:pt x="153617" y="31038"/>
                  </a:cubicBezTo>
                  <a:cubicBezTo>
                    <a:pt x="157099" y="31669"/>
                    <a:pt x="160473" y="32959"/>
                    <a:pt x="163738" y="34907"/>
                  </a:cubicBezTo>
                  <a:cubicBezTo>
                    <a:pt x="167003" y="36855"/>
                    <a:pt x="169718" y="39796"/>
                    <a:pt x="171883" y="43729"/>
                  </a:cubicBezTo>
                  <a:cubicBezTo>
                    <a:pt x="174047" y="47661"/>
                    <a:pt x="175130" y="52929"/>
                    <a:pt x="175130" y="59531"/>
                  </a:cubicBezTo>
                  <a:lnTo>
                    <a:pt x="175130" y="114300"/>
                  </a:lnTo>
                  <a:lnTo>
                    <a:pt x="162358" y="114300"/>
                  </a:lnTo>
                  <a:lnTo>
                    <a:pt x="162358" y="103043"/>
                  </a:lnTo>
                  <a:lnTo>
                    <a:pt x="161708" y="103043"/>
                  </a:lnTo>
                  <a:cubicBezTo>
                    <a:pt x="160842" y="104847"/>
                    <a:pt x="159399" y="106778"/>
                    <a:pt x="157379" y="108834"/>
                  </a:cubicBezTo>
                  <a:cubicBezTo>
                    <a:pt x="155358" y="110891"/>
                    <a:pt x="152670" y="112641"/>
                    <a:pt x="149315" y="114084"/>
                  </a:cubicBezTo>
                  <a:cubicBezTo>
                    <a:pt x="145960" y="115527"/>
                    <a:pt x="141865" y="116249"/>
                    <a:pt x="137030" y="116249"/>
                  </a:cubicBezTo>
                  <a:cubicBezTo>
                    <a:pt x="131762" y="116249"/>
                    <a:pt x="126982" y="115247"/>
                    <a:pt x="122688" y="113245"/>
                  </a:cubicBezTo>
                  <a:cubicBezTo>
                    <a:pt x="118395" y="111242"/>
                    <a:pt x="114985" y="108338"/>
                    <a:pt x="112460" y="104532"/>
                  </a:cubicBezTo>
                  <a:cubicBezTo>
                    <a:pt x="109934" y="100725"/>
                    <a:pt x="108671" y="96116"/>
                    <a:pt x="108671" y="90704"/>
                  </a:cubicBezTo>
                  <a:cubicBezTo>
                    <a:pt x="108671" y="85942"/>
                    <a:pt x="109609" y="82072"/>
                    <a:pt x="111486" y="79096"/>
                  </a:cubicBezTo>
                  <a:cubicBezTo>
                    <a:pt x="113362" y="76119"/>
                    <a:pt x="115869" y="73783"/>
                    <a:pt x="119008" y="72087"/>
                  </a:cubicBezTo>
                  <a:cubicBezTo>
                    <a:pt x="122147" y="70391"/>
                    <a:pt x="125620" y="69120"/>
                    <a:pt x="129426" y="68272"/>
                  </a:cubicBezTo>
                  <a:cubicBezTo>
                    <a:pt x="133232" y="67424"/>
                    <a:pt x="137066" y="66747"/>
                    <a:pt x="140926" y="66242"/>
                  </a:cubicBezTo>
                  <a:cubicBezTo>
                    <a:pt x="145978" y="65593"/>
                    <a:pt x="150082" y="65097"/>
                    <a:pt x="153239" y="64754"/>
                  </a:cubicBezTo>
                  <a:cubicBezTo>
                    <a:pt x="156396" y="64411"/>
                    <a:pt x="158705" y="63825"/>
                    <a:pt x="160166" y="62995"/>
                  </a:cubicBezTo>
                  <a:cubicBezTo>
                    <a:pt x="161627" y="62165"/>
                    <a:pt x="162358" y="60722"/>
                    <a:pt x="162358" y="58666"/>
                  </a:cubicBezTo>
                  <a:lnTo>
                    <a:pt x="162358" y="58233"/>
                  </a:lnTo>
                  <a:cubicBezTo>
                    <a:pt x="162358" y="52893"/>
                    <a:pt x="160905" y="48744"/>
                    <a:pt x="158001" y="45785"/>
                  </a:cubicBezTo>
                  <a:cubicBezTo>
                    <a:pt x="155097" y="42827"/>
                    <a:pt x="150704" y="41347"/>
                    <a:pt x="144823" y="41347"/>
                  </a:cubicBezTo>
                  <a:cubicBezTo>
                    <a:pt x="138726" y="41347"/>
                    <a:pt x="133945" y="42682"/>
                    <a:pt x="130481" y="45352"/>
                  </a:cubicBezTo>
                  <a:cubicBezTo>
                    <a:pt x="127018" y="48022"/>
                    <a:pt x="124582" y="50872"/>
                    <a:pt x="123175" y="53903"/>
                  </a:cubicBezTo>
                  <a:lnTo>
                    <a:pt x="111053" y="49574"/>
                  </a:lnTo>
                  <a:cubicBezTo>
                    <a:pt x="113217" y="44522"/>
                    <a:pt x="116113" y="40581"/>
                    <a:pt x="119739" y="37748"/>
                  </a:cubicBezTo>
                  <a:cubicBezTo>
                    <a:pt x="123365" y="34916"/>
                    <a:pt x="127333" y="32932"/>
                    <a:pt x="131645" y="31795"/>
                  </a:cubicBezTo>
                  <a:cubicBezTo>
                    <a:pt x="135956" y="30659"/>
                    <a:pt x="140205" y="30091"/>
                    <a:pt x="144390" y="30091"/>
                  </a:cubicBezTo>
                  <a:close/>
                  <a:moveTo>
                    <a:pt x="0" y="3464"/>
                  </a:moveTo>
                  <a:lnTo>
                    <a:pt x="13421" y="3464"/>
                  </a:lnTo>
                  <a:lnTo>
                    <a:pt x="13421" y="52821"/>
                  </a:lnTo>
                  <a:lnTo>
                    <a:pt x="72520" y="52821"/>
                  </a:lnTo>
                  <a:lnTo>
                    <a:pt x="72520" y="3464"/>
                  </a:lnTo>
                  <a:lnTo>
                    <a:pt x="85941" y="3464"/>
                  </a:lnTo>
                  <a:lnTo>
                    <a:pt x="85941" y="114300"/>
                  </a:lnTo>
                  <a:lnTo>
                    <a:pt x="72520" y="114300"/>
                  </a:lnTo>
                  <a:lnTo>
                    <a:pt x="72520" y="64727"/>
                  </a:lnTo>
                  <a:lnTo>
                    <a:pt x="13421" y="64727"/>
                  </a:lnTo>
                  <a:lnTo>
                    <a:pt x="13421" y="114300"/>
                  </a:lnTo>
                  <a:lnTo>
                    <a:pt x="0" y="114300"/>
                  </a:lnTo>
                  <a:close/>
                  <a:moveTo>
                    <a:pt x="1812564" y="0"/>
                  </a:moveTo>
                  <a:lnTo>
                    <a:pt x="1819058" y="7793"/>
                  </a:lnTo>
                  <a:cubicBezTo>
                    <a:pt x="1816533" y="10247"/>
                    <a:pt x="1813610" y="11961"/>
                    <a:pt x="1810291" y="12935"/>
                  </a:cubicBezTo>
                  <a:cubicBezTo>
                    <a:pt x="1806972" y="13909"/>
                    <a:pt x="1803219" y="14504"/>
                    <a:pt x="1799034" y="14721"/>
                  </a:cubicBezTo>
                  <a:cubicBezTo>
                    <a:pt x="1794849" y="14937"/>
                    <a:pt x="1790195" y="15154"/>
                    <a:pt x="1785071" y="15370"/>
                  </a:cubicBezTo>
                  <a:cubicBezTo>
                    <a:pt x="1779299" y="15587"/>
                    <a:pt x="1774518" y="16994"/>
                    <a:pt x="1770730" y="19591"/>
                  </a:cubicBezTo>
                  <a:cubicBezTo>
                    <a:pt x="1766941" y="22189"/>
                    <a:pt x="1764019" y="25941"/>
                    <a:pt x="1761962" y="30848"/>
                  </a:cubicBezTo>
                  <a:cubicBezTo>
                    <a:pt x="1759906" y="35755"/>
                    <a:pt x="1758589" y="41780"/>
                    <a:pt x="1758012" y="48924"/>
                  </a:cubicBezTo>
                  <a:lnTo>
                    <a:pt x="1759094" y="48924"/>
                  </a:lnTo>
                  <a:cubicBezTo>
                    <a:pt x="1761908" y="43729"/>
                    <a:pt x="1765805" y="39904"/>
                    <a:pt x="1770784" y="37451"/>
                  </a:cubicBezTo>
                  <a:cubicBezTo>
                    <a:pt x="1775763" y="34997"/>
                    <a:pt x="1781103" y="33771"/>
                    <a:pt x="1786803" y="33771"/>
                  </a:cubicBezTo>
                  <a:cubicBezTo>
                    <a:pt x="1793297" y="33771"/>
                    <a:pt x="1799142" y="35286"/>
                    <a:pt x="1804338" y="38317"/>
                  </a:cubicBezTo>
                  <a:cubicBezTo>
                    <a:pt x="1809533" y="41347"/>
                    <a:pt x="1813646" y="45839"/>
                    <a:pt x="1816677" y="51792"/>
                  </a:cubicBezTo>
                  <a:cubicBezTo>
                    <a:pt x="1819708" y="57746"/>
                    <a:pt x="1821223" y="65088"/>
                    <a:pt x="1821223" y="73819"/>
                  </a:cubicBezTo>
                  <a:cubicBezTo>
                    <a:pt x="1821223" y="82514"/>
                    <a:pt x="1819681" y="90019"/>
                    <a:pt x="1816596" y="96333"/>
                  </a:cubicBezTo>
                  <a:cubicBezTo>
                    <a:pt x="1813511" y="102647"/>
                    <a:pt x="1809200" y="107508"/>
                    <a:pt x="1803661" y="110918"/>
                  </a:cubicBezTo>
                  <a:cubicBezTo>
                    <a:pt x="1798123" y="114327"/>
                    <a:pt x="1791638" y="116032"/>
                    <a:pt x="1784205" y="116032"/>
                  </a:cubicBezTo>
                  <a:cubicBezTo>
                    <a:pt x="1776773" y="116032"/>
                    <a:pt x="1770261" y="114273"/>
                    <a:pt x="1764668" y="110755"/>
                  </a:cubicBezTo>
                  <a:cubicBezTo>
                    <a:pt x="1759076" y="107238"/>
                    <a:pt x="1754728" y="102006"/>
                    <a:pt x="1751626" y="95061"/>
                  </a:cubicBezTo>
                  <a:cubicBezTo>
                    <a:pt x="1748523" y="88115"/>
                    <a:pt x="1746971" y="79520"/>
                    <a:pt x="1746971" y="69273"/>
                  </a:cubicBezTo>
                  <a:lnTo>
                    <a:pt x="1746971" y="60397"/>
                  </a:lnTo>
                  <a:cubicBezTo>
                    <a:pt x="1746971" y="41889"/>
                    <a:pt x="1750119" y="27854"/>
                    <a:pt x="1756415" y="18293"/>
                  </a:cubicBezTo>
                  <a:cubicBezTo>
                    <a:pt x="1762711" y="8731"/>
                    <a:pt x="1772191" y="3789"/>
                    <a:pt x="1784855" y="3464"/>
                  </a:cubicBezTo>
                  <a:cubicBezTo>
                    <a:pt x="1789329" y="3320"/>
                    <a:pt x="1793316" y="3283"/>
                    <a:pt x="1796815" y="3356"/>
                  </a:cubicBezTo>
                  <a:cubicBezTo>
                    <a:pt x="1800315" y="3428"/>
                    <a:pt x="1803364" y="3265"/>
                    <a:pt x="1805961" y="2869"/>
                  </a:cubicBezTo>
                  <a:cubicBezTo>
                    <a:pt x="1808559" y="2472"/>
                    <a:pt x="1810760" y="1516"/>
                    <a:pt x="181256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200" dirty="0"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0AB950D-6811-3678-BFE3-D93D2EAA8614}"/>
                </a:ext>
              </a:extLst>
            </p:cNvPr>
            <p:cNvSpPr txBox="1"/>
            <p:nvPr/>
          </p:nvSpPr>
          <p:spPr>
            <a:xfrm>
              <a:off x="1782543" y="4323727"/>
              <a:ext cx="303424" cy="150658"/>
            </a:xfrm>
            <a:custGeom>
              <a:avLst/>
              <a:gdLst/>
              <a:ahLst/>
              <a:cxnLst/>
              <a:rect l="l" t="t" r="r" b="b"/>
              <a:pathLst>
                <a:path w="303424" h="150658">
                  <a:moveTo>
                    <a:pt x="286376" y="115355"/>
                  </a:moveTo>
                  <a:cubicBezTo>
                    <a:pt x="290922" y="115355"/>
                    <a:pt x="294900" y="117012"/>
                    <a:pt x="298310" y="120327"/>
                  </a:cubicBezTo>
                  <a:cubicBezTo>
                    <a:pt x="301719" y="123642"/>
                    <a:pt x="303424" y="127620"/>
                    <a:pt x="303424" y="132260"/>
                  </a:cubicBezTo>
                  <a:cubicBezTo>
                    <a:pt x="303424" y="135386"/>
                    <a:pt x="302631" y="138239"/>
                    <a:pt x="301044" y="140820"/>
                  </a:cubicBezTo>
                  <a:cubicBezTo>
                    <a:pt x="299458" y="143401"/>
                    <a:pt x="297386" y="145461"/>
                    <a:pt x="294829" y="147000"/>
                  </a:cubicBezTo>
                  <a:cubicBezTo>
                    <a:pt x="292272" y="148539"/>
                    <a:pt x="289454" y="149308"/>
                    <a:pt x="286376" y="149308"/>
                  </a:cubicBezTo>
                  <a:cubicBezTo>
                    <a:pt x="281688" y="149308"/>
                    <a:pt x="277675" y="147639"/>
                    <a:pt x="274336" y="144300"/>
                  </a:cubicBezTo>
                  <a:cubicBezTo>
                    <a:pt x="270998" y="140962"/>
                    <a:pt x="269329" y="136949"/>
                    <a:pt x="269329" y="132260"/>
                  </a:cubicBezTo>
                  <a:cubicBezTo>
                    <a:pt x="269329" y="127620"/>
                    <a:pt x="270998" y="123642"/>
                    <a:pt x="274336" y="120327"/>
                  </a:cubicBezTo>
                  <a:cubicBezTo>
                    <a:pt x="277675" y="117012"/>
                    <a:pt x="281688" y="115355"/>
                    <a:pt x="286376" y="115355"/>
                  </a:cubicBezTo>
                  <a:close/>
                  <a:moveTo>
                    <a:pt x="202109" y="35515"/>
                  </a:moveTo>
                  <a:lnTo>
                    <a:pt x="163823" y="96105"/>
                  </a:lnTo>
                  <a:lnTo>
                    <a:pt x="163823" y="97242"/>
                  </a:lnTo>
                  <a:lnTo>
                    <a:pt x="203246" y="97242"/>
                  </a:lnTo>
                  <a:lnTo>
                    <a:pt x="203246" y="35515"/>
                  </a:lnTo>
                  <a:close/>
                  <a:moveTo>
                    <a:pt x="58744" y="25216"/>
                  </a:moveTo>
                  <a:cubicBezTo>
                    <a:pt x="50457" y="25216"/>
                    <a:pt x="43827" y="29359"/>
                    <a:pt x="38855" y="37646"/>
                  </a:cubicBezTo>
                  <a:cubicBezTo>
                    <a:pt x="33883" y="45933"/>
                    <a:pt x="31373" y="58340"/>
                    <a:pt x="31325" y="74867"/>
                  </a:cubicBezTo>
                  <a:cubicBezTo>
                    <a:pt x="31325" y="86043"/>
                    <a:pt x="32450" y="95360"/>
                    <a:pt x="34700" y="102818"/>
                  </a:cubicBezTo>
                  <a:cubicBezTo>
                    <a:pt x="36949" y="110276"/>
                    <a:pt x="40134" y="115864"/>
                    <a:pt x="44253" y="119581"/>
                  </a:cubicBezTo>
                  <a:cubicBezTo>
                    <a:pt x="48373" y="123299"/>
                    <a:pt x="53203" y="125157"/>
                    <a:pt x="58744" y="125157"/>
                  </a:cubicBezTo>
                  <a:cubicBezTo>
                    <a:pt x="67078" y="125157"/>
                    <a:pt x="73731" y="120966"/>
                    <a:pt x="78704" y="112585"/>
                  </a:cubicBezTo>
                  <a:cubicBezTo>
                    <a:pt x="83676" y="104203"/>
                    <a:pt x="86138" y="91630"/>
                    <a:pt x="86091" y="74867"/>
                  </a:cubicBezTo>
                  <a:cubicBezTo>
                    <a:pt x="86091" y="63833"/>
                    <a:pt x="84966" y="54647"/>
                    <a:pt x="82717" y="47307"/>
                  </a:cubicBezTo>
                  <a:cubicBezTo>
                    <a:pt x="80468" y="39967"/>
                    <a:pt x="77295" y="34450"/>
                    <a:pt x="73199" y="30756"/>
                  </a:cubicBezTo>
                  <a:cubicBezTo>
                    <a:pt x="69102" y="27063"/>
                    <a:pt x="64284" y="25216"/>
                    <a:pt x="58744" y="25216"/>
                  </a:cubicBezTo>
                  <a:close/>
                  <a:moveTo>
                    <a:pt x="193585" y="1989"/>
                  </a:moveTo>
                  <a:lnTo>
                    <a:pt x="203246" y="1989"/>
                  </a:lnTo>
                  <a:lnTo>
                    <a:pt x="214469" y="1989"/>
                  </a:lnTo>
                  <a:lnTo>
                    <a:pt x="232084" y="1989"/>
                  </a:lnTo>
                  <a:lnTo>
                    <a:pt x="232084" y="97242"/>
                  </a:lnTo>
                  <a:lnTo>
                    <a:pt x="250127" y="97242"/>
                  </a:lnTo>
                  <a:lnTo>
                    <a:pt x="250127" y="121890"/>
                  </a:lnTo>
                  <a:lnTo>
                    <a:pt x="232084" y="121890"/>
                  </a:lnTo>
                  <a:lnTo>
                    <a:pt x="232084" y="147461"/>
                  </a:lnTo>
                  <a:lnTo>
                    <a:pt x="202677" y="147461"/>
                  </a:lnTo>
                  <a:lnTo>
                    <a:pt x="202677" y="121890"/>
                  </a:lnTo>
                  <a:lnTo>
                    <a:pt x="132853" y="121890"/>
                  </a:lnTo>
                  <a:lnTo>
                    <a:pt x="132853" y="97668"/>
                  </a:lnTo>
                  <a:close/>
                  <a:moveTo>
                    <a:pt x="58744" y="0"/>
                  </a:moveTo>
                  <a:cubicBezTo>
                    <a:pt x="70914" y="0"/>
                    <a:pt x="81391" y="2936"/>
                    <a:pt x="90175" y="8808"/>
                  </a:cubicBezTo>
                  <a:cubicBezTo>
                    <a:pt x="98960" y="14679"/>
                    <a:pt x="105719" y="23191"/>
                    <a:pt x="110455" y="34343"/>
                  </a:cubicBezTo>
                  <a:cubicBezTo>
                    <a:pt x="115190" y="45495"/>
                    <a:pt x="117534" y="59003"/>
                    <a:pt x="117487" y="74867"/>
                  </a:cubicBezTo>
                  <a:cubicBezTo>
                    <a:pt x="117487" y="90825"/>
                    <a:pt x="115131" y="104463"/>
                    <a:pt x="110419" y="115781"/>
                  </a:cubicBezTo>
                  <a:cubicBezTo>
                    <a:pt x="105707" y="127099"/>
                    <a:pt x="98971" y="135741"/>
                    <a:pt x="90211" y="141708"/>
                  </a:cubicBezTo>
                  <a:cubicBezTo>
                    <a:pt x="81450" y="147674"/>
                    <a:pt x="70961" y="150658"/>
                    <a:pt x="58744" y="150658"/>
                  </a:cubicBezTo>
                  <a:cubicBezTo>
                    <a:pt x="46526" y="150610"/>
                    <a:pt x="36025" y="147603"/>
                    <a:pt x="27241" y="141637"/>
                  </a:cubicBezTo>
                  <a:cubicBezTo>
                    <a:pt x="18457" y="135670"/>
                    <a:pt x="11709" y="127028"/>
                    <a:pt x="6997" y="115710"/>
                  </a:cubicBezTo>
                  <a:cubicBezTo>
                    <a:pt x="2285" y="104392"/>
                    <a:pt x="-47" y="90778"/>
                    <a:pt x="1" y="74867"/>
                  </a:cubicBezTo>
                  <a:cubicBezTo>
                    <a:pt x="1" y="59003"/>
                    <a:pt x="2356" y="45484"/>
                    <a:pt x="7068" y="34308"/>
                  </a:cubicBezTo>
                  <a:cubicBezTo>
                    <a:pt x="11780" y="23132"/>
                    <a:pt x="18528" y="14620"/>
                    <a:pt x="27312" y="8772"/>
                  </a:cubicBezTo>
                  <a:cubicBezTo>
                    <a:pt x="36096" y="2924"/>
                    <a:pt x="46574" y="0"/>
                    <a:pt x="587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9FD01A47-3F80-BDB3-EAB8-EBC9652990AF}"/>
              </a:ext>
            </a:extLst>
          </p:cNvPr>
          <p:cNvGrpSpPr/>
          <p:nvPr/>
        </p:nvGrpSpPr>
        <p:grpSpPr>
          <a:xfrm>
            <a:off x="6890835" y="1718336"/>
            <a:ext cx="4174069" cy="351567"/>
            <a:chOff x="6890835" y="1837596"/>
            <a:chExt cx="4174069" cy="35156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6136232-E343-3767-DF68-6B443878ADD4}"/>
                </a:ext>
              </a:extLst>
            </p:cNvPr>
            <p:cNvSpPr txBox="1"/>
            <p:nvPr/>
          </p:nvSpPr>
          <p:spPr>
            <a:xfrm>
              <a:off x="7390852" y="1860550"/>
              <a:ext cx="3674052" cy="328613"/>
            </a:xfrm>
            <a:custGeom>
              <a:avLst/>
              <a:gdLst/>
              <a:ahLst/>
              <a:cxnLst/>
              <a:rect l="l" t="t" r="r" b="b"/>
              <a:pathLst>
                <a:path w="3674052" h="328613">
                  <a:moveTo>
                    <a:pt x="666533" y="286183"/>
                  </a:moveTo>
                  <a:cubicBezTo>
                    <a:pt x="669203" y="286183"/>
                    <a:pt x="671494" y="287139"/>
                    <a:pt x="673407" y="289051"/>
                  </a:cubicBezTo>
                  <a:cubicBezTo>
                    <a:pt x="675319" y="290964"/>
                    <a:pt x="676275" y="293255"/>
                    <a:pt x="676275" y="295925"/>
                  </a:cubicBezTo>
                  <a:cubicBezTo>
                    <a:pt x="676275" y="297692"/>
                    <a:pt x="675833" y="299316"/>
                    <a:pt x="674949" y="300795"/>
                  </a:cubicBezTo>
                  <a:cubicBezTo>
                    <a:pt x="674065" y="302275"/>
                    <a:pt x="672893" y="303456"/>
                    <a:pt x="671431" y="304340"/>
                  </a:cubicBezTo>
                  <a:cubicBezTo>
                    <a:pt x="669970" y="305224"/>
                    <a:pt x="668337" y="305666"/>
                    <a:pt x="666533" y="305666"/>
                  </a:cubicBezTo>
                  <a:cubicBezTo>
                    <a:pt x="663864" y="305666"/>
                    <a:pt x="661573" y="304710"/>
                    <a:pt x="659660" y="302798"/>
                  </a:cubicBezTo>
                  <a:cubicBezTo>
                    <a:pt x="657748" y="300886"/>
                    <a:pt x="656792" y="298594"/>
                    <a:pt x="656792" y="295925"/>
                  </a:cubicBezTo>
                  <a:cubicBezTo>
                    <a:pt x="656792" y="293255"/>
                    <a:pt x="657748" y="290964"/>
                    <a:pt x="659660" y="289051"/>
                  </a:cubicBezTo>
                  <a:cubicBezTo>
                    <a:pt x="661573" y="287139"/>
                    <a:pt x="663864" y="286183"/>
                    <a:pt x="666533" y="286183"/>
                  </a:cubicBezTo>
                  <a:close/>
                  <a:moveTo>
                    <a:pt x="234012" y="233579"/>
                  </a:moveTo>
                  <a:lnTo>
                    <a:pt x="231847" y="254577"/>
                  </a:lnTo>
                  <a:cubicBezTo>
                    <a:pt x="230945" y="263273"/>
                    <a:pt x="229827" y="270867"/>
                    <a:pt x="228492" y="277362"/>
                  </a:cubicBezTo>
                  <a:cubicBezTo>
                    <a:pt x="227157" y="283856"/>
                    <a:pt x="225028" y="289033"/>
                    <a:pt x="222106" y="292894"/>
                  </a:cubicBezTo>
                  <a:lnTo>
                    <a:pt x="262154" y="292894"/>
                  </a:lnTo>
                  <a:lnTo>
                    <a:pt x="262154" y="233579"/>
                  </a:lnTo>
                  <a:close/>
                  <a:moveTo>
                    <a:pt x="509804" y="232064"/>
                  </a:moveTo>
                  <a:cubicBezTo>
                    <a:pt x="504717" y="232064"/>
                    <a:pt x="500324" y="233317"/>
                    <a:pt x="496626" y="235825"/>
                  </a:cubicBezTo>
                  <a:cubicBezTo>
                    <a:pt x="492928" y="238333"/>
                    <a:pt x="490087" y="241589"/>
                    <a:pt x="488102" y="245594"/>
                  </a:cubicBezTo>
                  <a:lnTo>
                    <a:pt x="485576" y="256526"/>
                  </a:lnTo>
                  <a:lnTo>
                    <a:pt x="532534" y="256526"/>
                  </a:lnTo>
                  <a:cubicBezTo>
                    <a:pt x="532534" y="251835"/>
                    <a:pt x="531605" y="247650"/>
                    <a:pt x="529747" y="243970"/>
                  </a:cubicBezTo>
                  <a:cubicBezTo>
                    <a:pt x="527889" y="240290"/>
                    <a:pt x="525255" y="237385"/>
                    <a:pt x="521846" y="235257"/>
                  </a:cubicBezTo>
                  <a:cubicBezTo>
                    <a:pt x="518436" y="233128"/>
                    <a:pt x="514422" y="232064"/>
                    <a:pt x="509804" y="232064"/>
                  </a:cubicBezTo>
                  <a:close/>
                  <a:moveTo>
                    <a:pt x="338354" y="232064"/>
                  </a:moveTo>
                  <a:cubicBezTo>
                    <a:pt x="333267" y="232064"/>
                    <a:pt x="328874" y="233317"/>
                    <a:pt x="325176" y="235825"/>
                  </a:cubicBezTo>
                  <a:cubicBezTo>
                    <a:pt x="321478" y="238333"/>
                    <a:pt x="318636" y="241589"/>
                    <a:pt x="316652" y="245594"/>
                  </a:cubicBezTo>
                  <a:lnTo>
                    <a:pt x="314126" y="256526"/>
                  </a:lnTo>
                  <a:lnTo>
                    <a:pt x="361084" y="256526"/>
                  </a:lnTo>
                  <a:cubicBezTo>
                    <a:pt x="361084" y="251835"/>
                    <a:pt x="360155" y="247650"/>
                    <a:pt x="358297" y="243970"/>
                  </a:cubicBezTo>
                  <a:cubicBezTo>
                    <a:pt x="356439" y="240290"/>
                    <a:pt x="353805" y="237385"/>
                    <a:pt x="350396" y="235257"/>
                  </a:cubicBezTo>
                  <a:cubicBezTo>
                    <a:pt x="346986" y="233128"/>
                    <a:pt x="342972" y="232064"/>
                    <a:pt x="338354" y="232064"/>
                  </a:cubicBezTo>
                  <a:close/>
                  <a:moveTo>
                    <a:pt x="148070" y="232064"/>
                  </a:moveTo>
                  <a:cubicBezTo>
                    <a:pt x="142370" y="232064"/>
                    <a:pt x="137680" y="233543"/>
                    <a:pt x="133999" y="236502"/>
                  </a:cubicBezTo>
                  <a:cubicBezTo>
                    <a:pt x="130319" y="239460"/>
                    <a:pt x="127595" y="243339"/>
                    <a:pt x="125827" y="248137"/>
                  </a:cubicBezTo>
                  <a:cubicBezTo>
                    <a:pt x="124060" y="252936"/>
                    <a:pt x="123176" y="258113"/>
                    <a:pt x="123176" y="263669"/>
                  </a:cubicBezTo>
                  <a:cubicBezTo>
                    <a:pt x="123176" y="269226"/>
                    <a:pt x="124060" y="274385"/>
                    <a:pt x="125827" y="279148"/>
                  </a:cubicBezTo>
                  <a:cubicBezTo>
                    <a:pt x="127595" y="283910"/>
                    <a:pt x="130319" y="287753"/>
                    <a:pt x="133999" y="290675"/>
                  </a:cubicBezTo>
                  <a:cubicBezTo>
                    <a:pt x="137680" y="293597"/>
                    <a:pt x="142370" y="295059"/>
                    <a:pt x="148070" y="295059"/>
                  </a:cubicBezTo>
                  <a:cubicBezTo>
                    <a:pt x="153771" y="295059"/>
                    <a:pt x="158461" y="293597"/>
                    <a:pt x="162142" y="290675"/>
                  </a:cubicBezTo>
                  <a:cubicBezTo>
                    <a:pt x="165822" y="287753"/>
                    <a:pt x="168546" y="283910"/>
                    <a:pt x="170314" y="279148"/>
                  </a:cubicBezTo>
                  <a:cubicBezTo>
                    <a:pt x="172081" y="274385"/>
                    <a:pt x="172965" y="269226"/>
                    <a:pt x="172965" y="263669"/>
                  </a:cubicBezTo>
                  <a:cubicBezTo>
                    <a:pt x="172965" y="258113"/>
                    <a:pt x="172081" y="252936"/>
                    <a:pt x="170314" y="248137"/>
                  </a:cubicBezTo>
                  <a:cubicBezTo>
                    <a:pt x="168546" y="243339"/>
                    <a:pt x="165822" y="239460"/>
                    <a:pt x="162142" y="236502"/>
                  </a:cubicBezTo>
                  <a:cubicBezTo>
                    <a:pt x="158461" y="233543"/>
                    <a:pt x="153771" y="232064"/>
                    <a:pt x="148070" y="232064"/>
                  </a:cubicBezTo>
                  <a:close/>
                  <a:moveTo>
                    <a:pt x="561975" y="221673"/>
                  </a:moveTo>
                  <a:lnTo>
                    <a:pt x="574747" y="221673"/>
                  </a:lnTo>
                  <a:lnTo>
                    <a:pt x="574747" y="285967"/>
                  </a:lnTo>
                  <a:lnTo>
                    <a:pt x="614795" y="221673"/>
                  </a:lnTo>
                  <a:lnTo>
                    <a:pt x="629516" y="221673"/>
                  </a:lnTo>
                  <a:lnTo>
                    <a:pt x="629516" y="304800"/>
                  </a:lnTo>
                  <a:lnTo>
                    <a:pt x="616744" y="304800"/>
                  </a:lnTo>
                  <a:lnTo>
                    <a:pt x="616744" y="240506"/>
                  </a:lnTo>
                  <a:lnTo>
                    <a:pt x="576912" y="304800"/>
                  </a:lnTo>
                  <a:lnTo>
                    <a:pt x="561975" y="304800"/>
                  </a:lnTo>
                  <a:close/>
                  <a:moveTo>
                    <a:pt x="401565" y="221673"/>
                  </a:moveTo>
                  <a:lnTo>
                    <a:pt x="456983" y="221673"/>
                  </a:lnTo>
                  <a:lnTo>
                    <a:pt x="456983" y="304800"/>
                  </a:lnTo>
                  <a:lnTo>
                    <a:pt x="444211" y="304800"/>
                  </a:lnTo>
                  <a:lnTo>
                    <a:pt x="444211" y="233579"/>
                  </a:lnTo>
                  <a:lnTo>
                    <a:pt x="413688" y="233579"/>
                  </a:lnTo>
                  <a:lnTo>
                    <a:pt x="412389" y="263237"/>
                  </a:lnTo>
                  <a:cubicBezTo>
                    <a:pt x="412101" y="270056"/>
                    <a:pt x="411496" y="276054"/>
                    <a:pt x="410576" y="281231"/>
                  </a:cubicBezTo>
                  <a:cubicBezTo>
                    <a:pt x="409656" y="286409"/>
                    <a:pt x="408267" y="290747"/>
                    <a:pt x="406409" y="294247"/>
                  </a:cubicBezTo>
                  <a:cubicBezTo>
                    <a:pt x="404551" y="297747"/>
                    <a:pt x="402088" y="300380"/>
                    <a:pt x="399022" y="302148"/>
                  </a:cubicBezTo>
                  <a:cubicBezTo>
                    <a:pt x="395955" y="303916"/>
                    <a:pt x="392112" y="304800"/>
                    <a:pt x="387494" y="304800"/>
                  </a:cubicBezTo>
                  <a:lnTo>
                    <a:pt x="383165" y="304800"/>
                  </a:lnTo>
                  <a:lnTo>
                    <a:pt x="383165" y="292894"/>
                  </a:lnTo>
                  <a:lnTo>
                    <a:pt x="386195" y="292894"/>
                  </a:lnTo>
                  <a:cubicBezTo>
                    <a:pt x="388685" y="292894"/>
                    <a:pt x="390760" y="292398"/>
                    <a:pt x="392419" y="291406"/>
                  </a:cubicBezTo>
                  <a:cubicBezTo>
                    <a:pt x="394079" y="290413"/>
                    <a:pt x="395423" y="288664"/>
                    <a:pt x="396451" y="286156"/>
                  </a:cubicBezTo>
                  <a:cubicBezTo>
                    <a:pt x="397479" y="283649"/>
                    <a:pt x="398273" y="280149"/>
                    <a:pt x="398832" y="275657"/>
                  </a:cubicBezTo>
                  <a:cubicBezTo>
                    <a:pt x="399392" y="271165"/>
                    <a:pt x="399797" y="265437"/>
                    <a:pt x="400050" y="258474"/>
                  </a:cubicBezTo>
                  <a:close/>
                  <a:moveTo>
                    <a:pt x="222106" y="221673"/>
                  </a:moveTo>
                  <a:lnTo>
                    <a:pt x="274926" y="221673"/>
                  </a:lnTo>
                  <a:lnTo>
                    <a:pt x="274926" y="292894"/>
                  </a:lnTo>
                  <a:lnTo>
                    <a:pt x="287698" y="292894"/>
                  </a:lnTo>
                  <a:lnTo>
                    <a:pt x="287698" y="328613"/>
                  </a:lnTo>
                  <a:lnTo>
                    <a:pt x="274926" y="328613"/>
                  </a:lnTo>
                  <a:lnTo>
                    <a:pt x="274926" y="304800"/>
                  </a:lnTo>
                  <a:lnTo>
                    <a:pt x="213447" y="304800"/>
                  </a:lnTo>
                  <a:lnTo>
                    <a:pt x="213447" y="328613"/>
                  </a:lnTo>
                  <a:lnTo>
                    <a:pt x="200674" y="328613"/>
                  </a:lnTo>
                  <a:lnTo>
                    <a:pt x="200674" y="292894"/>
                  </a:lnTo>
                  <a:lnTo>
                    <a:pt x="207602" y="292894"/>
                  </a:lnTo>
                  <a:cubicBezTo>
                    <a:pt x="209297" y="291126"/>
                    <a:pt x="210759" y="289214"/>
                    <a:pt x="211985" y="287157"/>
                  </a:cubicBezTo>
                  <a:cubicBezTo>
                    <a:pt x="213212" y="285101"/>
                    <a:pt x="214285" y="282656"/>
                    <a:pt x="215205" y="279824"/>
                  </a:cubicBezTo>
                  <a:cubicBezTo>
                    <a:pt x="216126" y="276992"/>
                    <a:pt x="216910" y="273528"/>
                    <a:pt x="217560" y="269433"/>
                  </a:cubicBezTo>
                  <a:cubicBezTo>
                    <a:pt x="218209" y="265338"/>
                    <a:pt x="218786" y="260386"/>
                    <a:pt x="219291" y="254577"/>
                  </a:cubicBezTo>
                  <a:close/>
                  <a:moveTo>
                    <a:pt x="0" y="221673"/>
                  </a:moveTo>
                  <a:lnTo>
                    <a:pt x="4979" y="221673"/>
                  </a:lnTo>
                  <a:lnTo>
                    <a:pt x="12772" y="221673"/>
                  </a:lnTo>
                  <a:lnTo>
                    <a:pt x="16885" y="221673"/>
                  </a:lnTo>
                  <a:lnTo>
                    <a:pt x="45460" y="287482"/>
                  </a:lnTo>
                  <a:lnTo>
                    <a:pt x="74468" y="221673"/>
                  </a:lnTo>
                  <a:lnTo>
                    <a:pt x="78148" y="221673"/>
                  </a:lnTo>
                  <a:lnTo>
                    <a:pt x="86591" y="221673"/>
                  </a:lnTo>
                  <a:lnTo>
                    <a:pt x="90920" y="221673"/>
                  </a:lnTo>
                  <a:lnTo>
                    <a:pt x="90920" y="304800"/>
                  </a:lnTo>
                  <a:lnTo>
                    <a:pt x="78148" y="304800"/>
                  </a:lnTo>
                  <a:lnTo>
                    <a:pt x="78148" y="241203"/>
                  </a:lnTo>
                  <a:lnTo>
                    <a:pt x="50656" y="304800"/>
                  </a:lnTo>
                  <a:lnTo>
                    <a:pt x="40265" y="304800"/>
                  </a:lnTo>
                  <a:lnTo>
                    <a:pt x="12772" y="240032"/>
                  </a:lnTo>
                  <a:lnTo>
                    <a:pt x="12772" y="304800"/>
                  </a:lnTo>
                  <a:lnTo>
                    <a:pt x="0" y="304800"/>
                  </a:lnTo>
                  <a:close/>
                  <a:moveTo>
                    <a:pt x="509804" y="220590"/>
                  </a:moveTo>
                  <a:cubicBezTo>
                    <a:pt x="514133" y="220590"/>
                    <a:pt x="518409" y="221312"/>
                    <a:pt x="522630" y="222755"/>
                  </a:cubicBezTo>
                  <a:cubicBezTo>
                    <a:pt x="526852" y="224198"/>
                    <a:pt x="530694" y="226535"/>
                    <a:pt x="534158" y="229764"/>
                  </a:cubicBezTo>
                  <a:cubicBezTo>
                    <a:pt x="537621" y="232993"/>
                    <a:pt x="540381" y="237259"/>
                    <a:pt x="542438" y="242563"/>
                  </a:cubicBezTo>
                  <a:cubicBezTo>
                    <a:pt x="544494" y="247867"/>
                    <a:pt x="545523" y="254397"/>
                    <a:pt x="545523" y="262154"/>
                  </a:cubicBezTo>
                  <a:lnTo>
                    <a:pt x="545523" y="267566"/>
                  </a:lnTo>
                  <a:lnTo>
                    <a:pt x="485481" y="267566"/>
                  </a:lnTo>
                  <a:lnTo>
                    <a:pt x="488400" y="281772"/>
                  </a:lnTo>
                  <a:cubicBezTo>
                    <a:pt x="490583" y="286120"/>
                    <a:pt x="493622" y="289421"/>
                    <a:pt x="497519" y="291676"/>
                  </a:cubicBezTo>
                  <a:cubicBezTo>
                    <a:pt x="501415" y="293931"/>
                    <a:pt x="505943" y="295059"/>
                    <a:pt x="511103" y="295059"/>
                  </a:cubicBezTo>
                  <a:cubicBezTo>
                    <a:pt x="514458" y="295059"/>
                    <a:pt x="517498" y="294581"/>
                    <a:pt x="520222" y="293625"/>
                  </a:cubicBezTo>
                  <a:cubicBezTo>
                    <a:pt x="522946" y="292668"/>
                    <a:pt x="525300" y="291225"/>
                    <a:pt x="527285" y="289295"/>
                  </a:cubicBezTo>
                  <a:cubicBezTo>
                    <a:pt x="529269" y="287365"/>
                    <a:pt x="530802" y="284956"/>
                    <a:pt x="531885" y="282070"/>
                  </a:cubicBezTo>
                  <a:lnTo>
                    <a:pt x="544224" y="285534"/>
                  </a:lnTo>
                  <a:cubicBezTo>
                    <a:pt x="542925" y="289719"/>
                    <a:pt x="540742" y="293390"/>
                    <a:pt x="537675" y="296547"/>
                  </a:cubicBezTo>
                  <a:cubicBezTo>
                    <a:pt x="534609" y="299704"/>
                    <a:pt x="530820" y="302157"/>
                    <a:pt x="526310" y="303907"/>
                  </a:cubicBezTo>
                  <a:cubicBezTo>
                    <a:pt x="521800" y="305657"/>
                    <a:pt x="516731" y="306532"/>
                    <a:pt x="511103" y="306532"/>
                  </a:cubicBezTo>
                  <a:cubicBezTo>
                    <a:pt x="503093" y="306532"/>
                    <a:pt x="496193" y="304755"/>
                    <a:pt x="490402" y="301201"/>
                  </a:cubicBezTo>
                  <a:cubicBezTo>
                    <a:pt x="484611" y="297647"/>
                    <a:pt x="480156" y="292668"/>
                    <a:pt x="477035" y="286264"/>
                  </a:cubicBezTo>
                  <a:cubicBezTo>
                    <a:pt x="473914" y="279860"/>
                    <a:pt x="472353" y="272401"/>
                    <a:pt x="472353" y="263886"/>
                  </a:cubicBezTo>
                  <a:cubicBezTo>
                    <a:pt x="472353" y="255371"/>
                    <a:pt x="473914" y="247858"/>
                    <a:pt x="477035" y="241345"/>
                  </a:cubicBezTo>
                  <a:cubicBezTo>
                    <a:pt x="480156" y="234833"/>
                    <a:pt x="484521" y="229746"/>
                    <a:pt x="490132" y="226084"/>
                  </a:cubicBezTo>
                  <a:cubicBezTo>
                    <a:pt x="495742" y="222421"/>
                    <a:pt x="502299" y="220590"/>
                    <a:pt x="509804" y="220590"/>
                  </a:cubicBezTo>
                  <a:close/>
                  <a:moveTo>
                    <a:pt x="338354" y="220590"/>
                  </a:moveTo>
                  <a:cubicBezTo>
                    <a:pt x="342684" y="220590"/>
                    <a:pt x="346959" y="221312"/>
                    <a:pt x="351180" y="222755"/>
                  </a:cubicBezTo>
                  <a:cubicBezTo>
                    <a:pt x="355402" y="224198"/>
                    <a:pt x="359244" y="226535"/>
                    <a:pt x="362708" y="229764"/>
                  </a:cubicBezTo>
                  <a:cubicBezTo>
                    <a:pt x="366171" y="232993"/>
                    <a:pt x="368931" y="237259"/>
                    <a:pt x="370988" y="242563"/>
                  </a:cubicBezTo>
                  <a:cubicBezTo>
                    <a:pt x="373044" y="247867"/>
                    <a:pt x="374073" y="254397"/>
                    <a:pt x="374073" y="262154"/>
                  </a:cubicBezTo>
                  <a:lnTo>
                    <a:pt x="374073" y="267566"/>
                  </a:lnTo>
                  <a:lnTo>
                    <a:pt x="314031" y="267566"/>
                  </a:lnTo>
                  <a:lnTo>
                    <a:pt x="316950" y="281772"/>
                  </a:lnTo>
                  <a:cubicBezTo>
                    <a:pt x="319133" y="286120"/>
                    <a:pt x="322172" y="289421"/>
                    <a:pt x="326069" y="291676"/>
                  </a:cubicBezTo>
                  <a:cubicBezTo>
                    <a:pt x="329965" y="293931"/>
                    <a:pt x="334493" y="295059"/>
                    <a:pt x="339653" y="295059"/>
                  </a:cubicBezTo>
                  <a:cubicBezTo>
                    <a:pt x="343008" y="295059"/>
                    <a:pt x="346048" y="294581"/>
                    <a:pt x="348772" y="293625"/>
                  </a:cubicBezTo>
                  <a:cubicBezTo>
                    <a:pt x="351496" y="292668"/>
                    <a:pt x="353850" y="291225"/>
                    <a:pt x="355835" y="289295"/>
                  </a:cubicBezTo>
                  <a:cubicBezTo>
                    <a:pt x="357819" y="287365"/>
                    <a:pt x="359352" y="284956"/>
                    <a:pt x="360435" y="282070"/>
                  </a:cubicBezTo>
                  <a:lnTo>
                    <a:pt x="372774" y="285534"/>
                  </a:lnTo>
                  <a:cubicBezTo>
                    <a:pt x="371475" y="289719"/>
                    <a:pt x="369292" y="293390"/>
                    <a:pt x="366225" y="296547"/>
                  </a:cubicBezTo>
                  <a:cubicBezTo>
                    <a:pt x="363159" y="299704"/>
                    <a:pt x="359370" y="302157"/>
                    <a:pt x="354860" y="303907"/>
                  </a:cubicBezTo>
                  <a:cubicBezTo>
                    <a:pt x="350350" y="305657"/>
                    <a:pt x="345281" y="306532"/>
                    <a:pt x="339653" y="306532"/>
                  </a:cubicBezTo>
                  <a:cubicBezTo>
                    <a:pt x="331643" y="306532"/>
                    <a:pt x="324743" y="304755"/>
                    <a:pt x="318952" y="301201"/>
                  </a:cubicBezTo>
                  <a:cubicBezTo>
                    <a:pt x="313161" y="297647"/>
                    <a:pt x="308706" y="292668"/>
                    <a:pt x="305585" y="286264"/>
                  </a:cubicBezTo>
                  <a:cubicBezTo>
                    <a:pt x="302464" y="279860"/>
                    <a:pt x="300903" y="272401"/>
                    <a:pt x="300903" y="263886"/>
                  </a:cubicBezTo>
                  <a:cubicBezTo>
                    <a:pt x="300903" y="255371"/>
                    <a:pt x="302464" y="247858"/>
                    <a:pt x="305585" y="241345"/>
                  </a:cubicBezTo>
                  <a:cubicBezTo>
                    <a:pt x="308706" y="234833"/>
                    <a:pt x="313071" y="229746"/>
                    <a:pt x="318682" y="226084"/>
                  </a:cubicBezTo>
                  <a:cubicBezTo>
                    <a:pt x="324292" y="222421"/>
                    <a:pt x="330849" y="220590"/>
                    <a:pt x="338354" y="220590"/>
                  </a:cubicBezTo>
                  <a:close/>
                  <a:moveTo>
                    <a:pt x="148070" y="220590"/>
                  </a:moveTo>
                  <a:cubicBezTo>
                    <a:pt x="155575" y="220590"/>
                    <a:pt x="162151" y="222376"/>
                    <a:pt x="167797" y="225948"/>
                  </a:cubicBezTo>
                  <a:cubicBezTo>
                    <a:pt x="173443" y="229520"/>
                    <a:pt x="177845" y="234535"/>
                    <a:pt x="181002" y="240993"/>
                  </a:cubicBezTo>
                  <a:cubicBezTo>
                    <a:pt x="184159" y="247452"/>
                    <a:pt x="185738" y="255010"/>
                    <a:pt x="185738" y="263669"/>
                  </a:cubicBezTo>
                  <a:cubicBezTo>
                    <a:pt x="185738" y="272256"/>
                    <a:pt x="184159" y="279761"/>
                    <a:pt x="181002" y="286183"/>
                  </a:cubicBezTo>
                  <a:cubicBezTo>
                    <a:pt x="177845" y="292605"/>
                    <a:pt x="173443" y="297602"/>
                    <a:pt x="167797" y="301174"/>
                  </a:cubicBezTo>
                  <a:cubicBezTo>
                    <a:pt x="162151" y="304746"/>
                    <a:pt x="155575" y="306532"/>
                    <a:pt x="148070" y="306532"/>
                  </a:cubicBezTo>
                  <a:cubicBezTo>
                    <a:pt x="140566" y="306532"/>
                    <a:pt x="133990" y="304746"/>
                    <a:pt x="128344" y="301174"/>
                  </a:cubicBezTo>
                  <a:cubicBezTo>
                    <a:pt x="122698" y="297602"/>
                    <a:pt x="118296" y="292605"/>
                    <a:pt x="115139" y="286183"/>
                  </a:cubicBezTo>
                  <a:cubicBezTo>
                    <a:pt x="111982" y="279761"/>
                    <a:pt x="110403" y="272256"/>
                    <a:pt x="110403" y="263669"/>
                  </a:cubicBezTo>
                  <a:cubicBezTo>
                    <a:pt x="110403" y="255010"/>
                    <a:pt x="111982" y="247452"/>
                    <a:pt x="115139" y="240993"/>
                  </a:cubicBezTo>
                  <a:cubicBezTo>
                    <a:pt x="118296" y="234535"/>
                    <a:pt x="122698" y="229520"/>
                    <a:pt x="128344" y="225948"/>
                  </a:cubicBezTo>
                  <a:cubicBezTo>
                    <a:pt x="133990" y="222376"/>
                    <a:pt x="140566" y="220590"/>
                    <a:pt x="148070" y="220590"/>
                  </a:cubicBezTo>
                  <a:close/>
                  <a:moveTo>
                    <a:pt x="573448" y="193964"/>
                  </a:moveTo>
                  <a:lnTo>
                    <a:pt x="585355" y="193964"/>
                  </a:lnTo>
                  <a:cubicBezTo>
                    <a:pt x="585355" y="196778"/>
                    <a:pt x="586139" y="199249"/>
                    <a:pt x="587709" y="201378"/>
                  </a:cubicBezTo>
                  <a:cubicBezTo>
                    <a:pt x="589278" y="203507"/>
                    <a:pt x="591957" y="204571"/>
                    <a:pt x="595745" y="204571"/>
                  </a:cubicBezTo>
                  <a:cubicBezTo>
                    <a:pt x="599534" y="204571"/>
                    <a:pt x="602249" y="203507"/>
                    <a:pt x="603890" y="201378"/>
                  </a:cubicBezTo>
                  <a:cubicBezTo>
                    <a:pt x="605532" y="199249"/>
                    <a:pt x="606353" y="196778"/>
                    <a:pt x="606353" y="193964"/>
                  </a:cubicBezTo>
                  <a:lnTo>
                    <a:pt x="618259" y="193964"/>
                  </a:lnTo>
                  <a:cubicBezTo>
                    <a:pt x="618259" y="199809"/>
                    <a:pt x="616239" y="204589"/>
                    <a:pt x="612198" y="208305"/>
                  </a:cubicBezTo>
                  <a:cubicBezTo>
                    <a:pt x="608157" y="212022"/>
                    <a:pt x="602673" y="213880"/>
                    <a:pt x="595745" y="213880"/>
                  </a:cubicBezTo>
                  <a:cubicBezTo>
                    <a:pt x="588926" y="213880"/>
                    <a:pt x="583505" y="212022"/>
                    <a:pt x="579483" y="208305"/>
                  </a:cubicBezTo>
                  <a:cubicBezTo>
                    <a:pt x="575460" y="204589"/>
                    <a:pt x="573448" y="199809"/>
                    <a:pt x="573448" y="193964"/>
                  </a:cubicBezTo>
                  <a:close/>
                  <a:moveTo>
                    <a:pt x="2910320" y="99147"/>
                  </a:moveTo>
                  <a:lnTo>
                    <a:pt x="2924175" y="99147"/>
                  </a:lnTo>
                  <a:lnTo>
                    <a:pt x="2923309" y="104992"/>
                  </a:lnTo>
                  <a:cubicBezTo>
                    <a:pt x="2922696" y="109105"/>
                    <a:pt x="2921766" y="113506"/>
                    <a:pt x="2920522" y="118197"/>
                  </a:cubicBezTo>
                  <a:cubicBezTo>
                    <a:pt x="2919277" y="122887"/>
                    <a:pt x="2917987" y="127307"/>
                    <a:pt x="2916652" y="131456"/>
                  </a:cubicBezTo>
                  <a:cubicBezTo>
                    <a:pt x="2915317" y="135605"/>
                    <a:pt x="2914217" y="138906"/>
                    <a:pt x="2913351" y="141360"/>
                  </a:cubicBezTo>
                  <a:lnTo>
                    <a:pt x="2903610" y="141360"/>
                  </a:lnTo>
                  <a:cubicBezTo>
                    <a:pt x="2904078" y="139051"/>
                    <a:pt x="2904692" y="136002"/>
                    <a:pt x="2905450" y="132214"/>
                  </a:cubicBezTo>
                  <a:cubicBezTo>
                    <a:pt x="2906207" y="128425"/>
                    <a:pt x="2906974" y="124195"/>
                    <a:pt x="2907750" y="119523"/>
                  </a:cubicBezTo>
                  <a:cubicBezTo>
                    <a:pt x="2908525" y="114850"/>
                    <a:pt x="2909166" y="110079"/>
                    <a:pt x="2909671" y="105208"/>
                  </a:cubicBezTo>
                  <a:close/>
                  <a:moveTo>
                    <a:pt x="662421" y="99147"/>
                  </a:moveTo>
                  <a:lnTo>
                    <a:pt x="676275" y="99147"/>
                  </a:lnTo>
                  <a:lnTo>
                    <a:pt x="675409" y="104992"/>
                  </a:lnTo>
                  <a:cubicBezTo>
                    <a:pt x="674796" y="109105"/>
                    <a:pt x="673867" y="113506"/>
                    <a:pt x="672622" y="118197"/>
                  </a:cubicBezTo>
                  <a:cubicBezTo>
                    <a:pt x="671377" y="122887"/>
                    <a:pt x="670087" y="127307"/>
                    <a:pt x="668752" y="131456"/>
                  </a:cubicBezTo>
                  <a:cubicBezTo>
                    <a:pt x="667418" y="135605"/>
                    <a:pt x="666317" y="138906"/>
                    <a:pt x="665451" y="141360"/>
                  </a:cubicBezTo>
                  <a:lnTo>
                    <a:pt x="655710" y="141360"/>
                  </a:lnTo>
                  <a:cubicBezTo>
                    <a:pt x="656179" y="139051"/>
                    <a:pt x="656792" y="136002"/>
                    <a:pt x="657550" y="132214"/>
                  </a:cubicBezTo>
                  <a:cubicBezTo>
                    <a:pt x="658307" y="128425"/>
                    <a:pt x="659074" y="124195"/>
                    <a:pt x="659850" y="119523"/>
                  </a:cubicBezTo>
                  <a:cubicBezTo>
                    <a:pt x="660625" y="114850"/>
                    <a:pt x="661266" y="110079"/>
                    <a:pt x="661771" y="105208"/>
                  </a:cubicBezTo>
                  <a:close/>
                  <a:moveTo>
                    <a:pt x="2831522" y="77066"/>
                  </a:moveTo>
                  <a:lnTo>
                    <a:pt x="2831522" y="102610"/>
                  </a:lnTo>
                  <a:lnTo>
                    <a:pt x="2858582" y="102610"/>
                  </a:lnTo>
                  <a:cubicBezTo>
                    <a:pt x="2862984" y="102610"/>
                    <a:pt x="2866430" y="101564"/>
                    <a:pt x="2868919" y="99471"/>
                  </a:cubicBezTo>
                  <a:cubicBezTo>
                    <a:pt x="2871408" y="97379"/>
                    <a:pt x="2872653" y="94528"/>
                    <a:pt x="2872653" y="90921"/>
                  </a:cubicBezTo>
                  <a:cubicBezTo>
                    <a:pt x="2872653" y="86627"/>
                    <a:pt x="2871408" y="83245"/>
                    <a:pt x="2868919" y="80773"/>
                  </a:cubicBezTo>
                  <a:cubicBezTo>
                    <a:pt x="2866430" y="78302"/>
                    <a:pt x="2862984" y="77066"/>
                    <a:pt x="2858582" y="77066"/>
                  </a:cubicBezTo>
                  <a:close/>
                  <a:moveTo>
                    <a:pt x="3508447" y="73169"/>
                  </a:moveTo>
                  <a:lnTo>
                    <a:pt x="3508447" y="102394"/>
                  </a:lnTo>
                  <a:lnTo>
                    <a:pt x="3530528" y="102394"/>
                  </a:lnTo>
                  <a:cubicBezTo>
                    <a:pt x="3535579" y="102394"/>
                    <a:pt x="3539728" y="101059"/>
                    <a:pt x="3542975" y="98389"/>
                  </a:cubicBezTo>
                  <a:cubicBezTo>
                    <a:pt x="3546222" y="95719"/>
                    <a:pt x="3547846" y="92292"/>
                    <a:pt x="3547846" y="88106"/>
                  </a:cubicBezTo>
                  <a:cubicBezTo>
                    <a:pt x="3547846" y="83705"/>
                    <a:pt x="3546222" y="80115"/>
                    <a:pt x="3542975" y="77337"/>
                  </a:cubicBezTo>
                  <a:cubicBezTo>
                    <a:pt x="3539728" y="74558"/>
                    <a:pt x="3535579" y="73169"/>
                    <a:pt x="3530528" y="73169"/>
                  </a:cubicBezTo>
                  <a:close/>
                  <a:moveTo>
                    <a:pt x="1965397" y="73169"/>
                  </a:moveTo>
                  <a:lnTo>
                    <a:pt x="1965397" y="102394"/>
                  </a:lnTo>
                  <a:lnTo>
                    <a:pt x="1987478" y="102394"/>
                  </a:lnTo>
                  <a:cubicBezTo>
                    <a:pt x="1992529" y="102394"/>
                    <a:pt x="1996678" y="101059"/>
                    <a:pt x="1999925" y="98389"/>
                  </a:cubicBezTo>
                  <a:cubicBezTo>
                    <a:pt x="2003172" y="95719"/>
                    <a:pt x="2004796" y="92292"/>
                    <a:pt x="2004796" y="88106"/>
                  </a:cubicBezTo>
                  <a:cubicBezTo>
                    <a:pt x="2004796" y="83705"/>
                    <a:pt x="2003172" y="80115"/>
                    <a:pt x="1999925" y="77337"/>
                  </a:cubicBezTo>
                  <a:cubicBezTo>
                    <a:pt x="1996678" y="74558"/>
                    <a:pt x="1992529" y="73169"/>
                    <a:pt x="1987478" y="73169"/>
                  </a:cubicBezTo>
                  <a:close/>
                  <a:moveTo>
                    <a:pt x="1679647" y="73169"/>
                  </a:moveTo>
                  <a:lnTo>
                    <a:pt x="1679647" y="102394"/>
                  </a:lnTo>
                  <a:lnTo>
                    <a:pt x="1701728" y="102394"/>
                  </a:lnTo>
                  <a:cubicBezTo>
                    <a:pt x="1706779" y="102394"/>
                    <a:pt x="1710928" y="101059"/>
                    <a:pt x="1714175" y="98389"/>
                  </a:cubicBezTo>
                  <a:cubicBezTo>
                    <a:pt x="1717422" y="95719"/>
                    <a:pt x="1719046" y="92292"/>
                    <a:pt x="1719046" y="88106"/>
                  </a:cubicBezTo>
                  <a:cubicBezTo>
                    <a:pt x="1719046" y="83705"/>
                    <a:pt x="1717422" y="80115"/>
                    <a:pt x="1714175" y="77337"/>
                  </a:cubicBezTo>
                  <a:cubicBezTo>
                    <a:pt x="1710928" y="74558"/>
                    <a:pt x="1706779" y="73169"/>
                    <a:pt x="1701728" y="73169"/>
                  </a:cubicBezTo>
                  <a:close/>
                  <a:moveTo>
                    <a:pt x="555697" y="73169"/>
                  </a:moveTo>
                  <a:lnTo>
                    <a:pt x="555697" y="102394"/>
                  </a:lnTo>
                  <a:lnTo>
                    <a:pt x="577778" y="102394"/>
                  </a:lnTo>
                  <a:cubicBezTo>
                    <a:pt x="582829" y="102394"/>
                    <a:pt x="586978" y="101059"/>
                    <a:pt x="590225" y="98389"/>
                  </a:cubicBezTo>
                  <a:cubicBezTo>
                    <a:pt x="593472" y="95719"/>
                    <a:pt x="595096" y="92292"/>
                    <a:pt x="595096" y="88106"/>
                  </a:cubicBezTo>
                  <a:cubicBezTo>
                    <a:pt x="595096" y="83705"/>
                    <a:pt x="593472" y="80115"/>
                    <a:pt x="590225" y="77337"/>
                  </a:cubicBezTo>
                  <a:cubicBezTo>
                    <a:pt x="586978" y="74558"/>
                    <a:pt x="582829" y="73169"/>
                    <a:pt x="577778" y="73169"/>
                  </a:cubicBezTo>
                  <a:close/>
                  <a:moveTo>
                    <a:pt x="2516765" y="72520"/>
                  </a:moveTo>
                  <a:cubicBezTo>
                    <a:pt x="2516224" y="73169"/>
                    <a:pt x="2515042" y="73756"/>
                    <a:pt x="2513220" y="74279"/>
                  </a:cubicBezTo>
                  <a:cubicBezTo>
                    <a:pt x="2511398" y="74802"/>
                    <a:pt x="2509305" y="75253"/>
                    <a:pt x="2506942" y="75632"/>
                  </a:cubicBezTo>
                  <a:cubicBezTo>
                    <a:pt x="2504578" y="76011"/>
                    <a:pt x="2502288" y="76335"/>
                    <a:pt x="2500069" y="76606"/>
                  </a:cubicBezTo>
                  <a:cubicBezTo>
                    <a:pt x="2497850" y="76877"/>
                    <a:pt x="2496055" y="77102"/>
                    <a:pt x="2494684" y="77282"/>
                  </a:cubicBezTo>
                  <a:cubicBezTo>
                    <a:pt x="2491364" y="77715"/>
                    <a:pt x="2488271" y="78410"/>
                    <a:pt x="2485402" y="79366"/>
                  </a:cubicBezTo>
                  <a:cubicBezTo>
                    <a:pt x="2482534" y="80322"/>
                    <a:pt x="2480225" y="81747"/>
                    <a:pt x="2478475" y="83641"/>
                  </a:cubicBezTo>
                  <a:cubicBezTo>
                    <a:pt x="2476725" y="85536"/>
                    <a:pt x="2475850" y="88106"/>
                    <a:pt x="2475850" y="91353"/>
                  </a:cubicBezTo>
                  <a:cubicBezTo>
                    <a:pt x="2475850" y="95791"/>
                    <a:pt x="2477501" y="99138"/>
                    <a:pt x="2480802" y="101393"/>
                  </a:cubicBezTo>
                  <a:cubicBezTo>
                    <a:pt x="2484104" y="103648"/>
                    <a:pt x="2488298" y="104775"/>
                    <a:pt x="2493385" y="104775"/>
                  </a:cubicBezTo>
                  <a:cubicBezTo>
                    <a:pt x="2498436" y="104775"/>
                    <a:pt x="2502703" y="103783"/>
                    <a:pt x="2506184" y="101799"/>
                  </a:cubicBezTo>
                  <a:cubicBezTo>
                    <a:pt x="2509666" y="99814"/>
                    <a:pt x="2512300" y="97252"/>
                    <a:pt x="2514086" y="94114"/>
                  </a:cubicBezTo>
                  <a:cubicBezTo>
                    <a:pt x="2515872" y="90975"/>
                    <a:pt x="2516765" y="87673"/>
                    <a:pt x="2516765" y="84210"/>
                  </a:cubicBezTo>
                  <a:close/>
                  <a:moveTo>
                    <a:pt x="1145165" y="72520"/>
                  </a:moveTo>
                  <a:cubicBezTo>
                    <a:pt x="1144623" y="73169"/>
                    <a:pt x="1143442" y="73756"/>
                    <a:pt x="1141620" y="74279"/>
                  </a:cubicBezTo>
                  <a:cubicBezTo>
                    <a:pt x="1139798" y="74802"/>
                    <a:pt x="1137705" y="75253"/>
                    <a:pt x="1135342" y="75632"/>
                  </a:cubicBezTo>
                  <a:cubicBezTo>
                    <a:pt x="1132979" y="76011"/>
                    <a:pt x="1130688" y="76335"/>
                    <a:pt x="1128469" y="76606"/>
                  </a:cubicBezTo>
                  <a:cubicBezTo>
                    <a:pt x="1126250" y="76877"/>
                    <a:pt x="1124455" y="77102"/>
                    <a:pt x="1123084" y="77282"/>
                  </a:cubicBezTo>
                  <a:cubicBezTo>
                    <a:pt x="1119764" y="77715"/>
                    <a:pt x="1116671" y="78410"/>
                    <a:pt x="1113802" y="79366"/>
                  </a:cubicBezTo>
                  <a:cubicBezTo>
                    <a:pt x="1110934" y="80322"/>
                    <a:pt x="1108625" y="81747"/>
                    <a:pt x="1106875" y="83641"/>
                  </a:cubicBezTo>
                  <a:cubicBezTo>
                    <a:pt x="1105125" y="85536"/>
                    <a:pt x="1104250" y="88106"/>
                    <a:pt x="1104250" y="91353"/>
                  </a:cubicBezTo>
                  <a:cubicBezTo>
                    <a:pt x="1104250" y="95791"/>
                    <a:pt x="1105901" y="99138"/>
                    <a:pt x="1109202" y="101393"/>
                  </a:cubicBezTo>
                  <a:cubicBezTo>
                    <a:pt x="1112504" y="103648"/>
                    <a:pt x="1116698" y="104775"/>
                    <a:pt x="1121785" y="104775"/>
                  </a:cubicBezTo>
                  <a:cubicBezTo>
                    <a:pt x="1126836" y="104775"/>
                    <a:pt x="1131103" y="103783"/>
                    <a:pt x="1134584" y="101799"/>
                  </a:cubicBezTo>
                  <a:cubicBezTo>
                    <a:pt x="1138066" y="99814"/>
                    <a:pt x="1140700" y="97252"/>
                    <a:pt x="1142486" y="94114"/>
                  </a:cubicBezTo>
                  <a:cubicBezTo>
                    <a:pt x="1144272" y="90975"/>
                    <a:pt x="1145165" y="87673"/>
                    <a:pt x="1145165" y="84210"/>
                  </a:cubicBezTo>
                  <a:close/>
                  <a:moveTo>
                    <a:pt x="164090" y="72520"/>
                  </a:moveTo>
                  <a:cubicBezTo>
                    <a:pt x="163549" y="73169"/>
                    <a:pt x="162367" y="73756"/>
                    <a:pt x="160545" y="74279"/>
                  </a:cubicBezTo>
                  <a:cubicBezTo>
                    <a:pt x="158723" y="74802"/>
                    <a:pt x="156630" y="75253"/>
                    <a:pt x="154267" y="75632"/>
                  </a:cubicBezTo>
                  <a:cubicBezTo>
                    <a:pt x="151904" y="76011"/>
                    <a:pt x="149613" y="76335"/>
                    <a:pt x="147394" y="76606"/>
                  </a:cubicBezTo>
                  <a:cubicBezTo>
                    <a:pt x="145175" y="76877"/>
                    <a:pt x="143380" y="77102"/>
                    <a:pt x="142009" y="77282"/>
                  </a:cubicBezTo>
                  <a:cubicBezTo>
                    <a:pt x="138690" y="77715"/>
                    <a:pt x="135596" y="78410"/>
                    <a:pt x="132728" y="79366"/>
                  </a:cubicBezTo>
                  <a:cubicBezTo>
                    <a:pt x="129859" y="80322"/>
                    <a:pt x="127550" y="81747"/>
                    <a:pt x="125800" y="83641"/>
                  </a:cubicBezTo>
                  <a:cubicBezTo>
                    <a:pt x="124051" y="85536"/>
                    <a:pt x="123176" y="88106"/>
                    <a:pt x="123176" y="91353"/>
                  </a:cubicBezTo>
                  <a:cubicBezTo>
                    <a:pt x="123176" y="95791"/>
                    <a:pt x="124826" y="99138"/>
                    <a:pt x="128128" y="101393"/>
                  </a:cubicBezTo>
                  <a:cubicBezTo>
                    <a:pt x="131429" y="103648"/>
                    <a:pt x="135623" y="104775"/>
                    <a:pt x="140710" y="104775"/>
                  </a:cubicBezTo>
                  <a:cubicBezTo>
                    <a:pt x="145761" y="104775"/>
                    <a:pt x="150028" y="103783"/>
                    <a:pt x="153510" y="101799"/>
                  </a:cubicBezTo>
                  <a:cubicBezTo>
                    <a:pt x="156991" y="99814"/>
                    <a:pt x="159625" y="97252"/>
                    <a:pt x="161411" y="94114"/>
                  </a:cubicBezTo>
                  <a:cubicBezTo>
                    <a:pt x="163197" y="90975"/>
                    <a:pt x="164090" y="87673"/>
                    <a:pt x="164090" y="84210"/>
                  </a:cubicBezTo>
                  <a:close/>
                  <a:moveTo>
                    <a:pt x="2319121" y="45244"/>
                  </a:moveTo>
                  <a:cubicBezTo>
                    <a:pt x="2315405" y="45244"/>
                    <a:pt x="2312067" y="45875"/>
                    <a:pt x="2309109" y="47138"/>
                  </a:cubicBezTo>
                  <a:cubicBezTo>
                    <a:pt x="2306150" y="48401"/>
                    <a:pt x="2303625" y="50259"/>
                    <a:pt x="2301532" y="52712"/>
                  </a:cubicBezTo>
                  <a:cubicBezTo>
                    <a:pt x="2299439" y="55166"/>
                    <a:pt x="2297825" y="58160"/>
                    <a:pt x="2296688" y="61696"/>
                  </a:cubicBezTo>
                  <a:cubicBezTo>
                    <a:pt x="2295552" y="65232"/>
                    <a:pt x="2294948" y="69273"/>
                    <a:pt x="2294875" y="73819"/>
                  </a:cubicBezTo>
                  <a:cubicBezTo>
                    <a:pt x="2294875" y="83127"/>
                    <a:pt x="2297058" y="90578"/>
                    <a:pt x="2301424" y="96170"/>
                  </a:cubicBezTo>
                  <a:cubicBezTo>
                    <a:pt x="2305790" y="101762"/>
                    <a:pt x="2311761" y="104559"/>
                    <a:pt x="2319338" y="104559"/>
                  </a:cubicBezTo>
                  <a:cubicBezTo>
                    <a:pt x="2324352" y="104559"/>
                    <a:pt x="2328673" y="103296"/>
                    <a:pt x="2332299" y="100770"/>
                  </a:cubicBezTo>
                  <a:cubicBezTo>
                    <a:pt x="2335925" y="98245"/>
                    <a:pt x="2338712" y="94682"/>
                    <a:pt x="2340660" y="90082"/>
                  </a:cubicBezTo>
                  <a:cubicBezTo>
                    <a:pt x="2342608" y="85482"/>
                    <a:pt x="2343582" y="80061"/>
                    <a:pt x="2343582" y="73819"/>
                  </a:cubicBezTo>
                  <a:cubicBezTo>
                    <a:pt x="2343582" y="67757"/>
                    <a:pt x="2342600" y="62598"/>
                    <a:pt x="2340633" y="58341"/>
                  </a:cubicBezTo>
                  <a:cubicBezTo>
                    <a:pt x="2338667" y="54083"/>
                    <a:pt x="2335862" y="50836"/>
                    <a:pt x="2332218" y="48599"/>
                  </a:cubicBezTo>
                  <a:cubicBezTo>
                    <a:pt x="2328574" y="46362"/>
                    <a:pt x="2324208" y="45244"/>
                    <a:pt x="2319121" y="45244"/>
                  </a:cubicBezTo>
                  <a:close/>
                  <a:moveTo>
                    <a:pt x="2831522" y="42863"/>
                  </a:moveTo>
                  <a:lnTo>
                    <a:pt x="2831522" y="66026"/>
                  </a:lnTo>
                  <a:lnTo>
                    <a:pt x="2853387" y="66026"/>
                  </a:lnTo>
                  <a:cubicBezTo>
                    <a:pt x="2856814" y="66026"/>
                    <a:pt x="2859755" y="65548"/>
                    <a:pt x="2862208" y="64591"/>
                  </a:cubicBezTo>
                  <a:cubicBezTo>
                    <a:pt x="2864662" y="63635"/>
                    <a:pt x="2866547" y="62264"/>
                    <a:pt x="2867864" y="60478"/>
                  </a:cubicBezTo>
                  <a:cubicBezTo>
                    <a:pt x="2869180" y="58692"/>
                    <a:pt x="2869839" y="56573"/>
                    <a:pt x="2869839" y="54119"/>
                  </a:cubicBezTo>
                  <a:cubicBezTo>
                    <a:pt x="2869839" y="50620"/>
                    <a:pt x="2868378" y="47869"/>
                    <a:pt x="2865455" y="45866"/>
                  </a:cubicBezTo>
                  <a:cubicBezTo>
                    <a:pt x="2862533" y="43864"/>
                    <a:pt x="2858510" y="42863"/>
                    <a:pt x="2853387" y="42863"/>
                  </a:cubicBezTo>
                  <a:close/>
                  <a:moveTo>
                    <a:pt x="1390000" y="42863"/>
                  </a:moveTo>
                  <a:cubicBezTo>
                    <a:pt x="1385022" y="42863"/>
                    <a:pt x="1381107" y="44017"/>
                    <a:pt x="1378256" y="46326"/>
                  </a:cubicBezTo>
                  <a:cubicBezTo>
                    <a:pt x="1375406" y="48635"/>
                    <a:pt x="1373981" y="51810"/>
                    <a:pt x="1373981" y="55851"/>
                  </a:cubicBezTo>
                  <a:cubicBezTo>
                    <a:pt x="1373981" y="59820"/>
                    <a:pt x="1375271" y="62941"/>
                    <a:pt x="1377851" y="65214"/>
                  </a:cubicBezTo>
                  <a:cubicBezTo>
                    <a:pt x="1380430" y="67487"/>
                    <a:pt x="1383975" y="68623"/>
                    <a:pt x="1388485" y="68623"/>
                  </a:cubicBezTo>
                  <a:lnTo>
                    <a:pt x="1412081" y="68623"/>
                  </a:lnTo>
                  <a:lnTo>
                    <a:pt x="1412081" y="42863"/>
                  </a:lnTo>
                  <a:close/>
                  <a:moveTo>
                    <a:pt x="3281579" y="41564"/>
                  </a:moveTo>
                  <a:cubicBezTo>
                    <a:pt x="3276492" y="41564"/>
                    <a:pt x="3272099" y="42817"/>
                    <a:pt x="3268401" y="45325"/>
                  </a:cubicBezTo>
                  <a:cubicBezTo>
                    <a:pt x="3264703" y="47833"/>
                    <a:pt x="3261862" y="51089"/>
                    <a:pt x="3259877" y="55094"/>
                  </a:cubicBezTo>
                  <a:lnTo>
                    <a:pt x="3257351" y="66026"/>
                  </a:lnTo>
                  <a:lnTo>
                    <a:pt x="3304309" y="66026"/>
                  </a:lnTo>
                  <a:cubicBezTo>
                    <a:pt x="3304309" y="61335"/>
                    <a:pt x="3303380" y="57150"/>
                    <a:pt x="3301522" y="53470"/>
                  </a:cubicBezTo>
                  <a:cubicBezTo>
                    <a:pt x="3299664" y="49790"/>
                    <a:pt x="3297030" y="46885"/>
                    <a:pt x="3293620" y="44757"/>
                  </a:cubicBezTo>
                  <a:cubicBezTo>
                    <a:pt x="3290211" y="42628"/>
                    <a:pt x="3286197" y="41564"/>
                    <a:pt x="3281579" y="41564"/>
                  </a:cubicBezTo>
                  <a:close/>
                  <a:moveTo>
                    <a:pt x="3100820" y="41564"/>
                  </a:moveTo>
                  <a:cubicBezTo>
                    <a:pt x="3095120" y="41564"/>
                    <a:pt x="3090430" y="43043"/>
                    <a:pt x="3086749" y="46001"/>
                  </a:cubicBezTo>
                  <a:cubicBezTo>
                    <a:pt x="3083069" y="48960"/>
                    <a:pt x="3080345" y="52839"/>
                    <a:pt x="3078577" y="57637"/>
                  </a:cubicBezTo>
                  <a:cubicBezTo>
                    <a:pt x="3076809" y="62436"/>
                    <a:pt x="3075925" y="67613"/>
                    <a:pt x="3075925" y="73169"/>
                  </a:cubicBezTo>
                  <a:cubicBezTo>
                    <a:pt x="3075925" y="78726"/>
                    <a:pt x="3076809" y="83885"/>
                    <a:pt x="3078577" y="88648"/>
                  </a:cubicBezTo>
                  <a:cubicBezTo>
                    <a:pt x="3080345" y="93410"/>
                    <a:pt x="3083069" y="97252"/>
                    <a:pt x="3086749" y="100175"/>
                  </a:cubicBezTo>
                  <a:cubicBezTo>
                    <a:pt x="3090430" y="103097"/>
                    <a:pt x="3095120" y="104559"/>
                    <a:pt x="3100820" y="104559"/>
                  </a:cubicBezTo>
                  <a:cubicBezTo>
                    <a:pt x="3106521" y="104559"/>
                    <a:pt x="3111211" y="103097"/>
                    <a:pt x="3114891" y="100175"/>
                  </a:cubicBezTo>
                  <a:cubicBezTo>
                    <a:pt x="3118571" y="97252"/>
                    <a:pt x="3121295" y="93410"/>
                    <a:pt x="3123063" y="88648"/>
                  </a:cubicBezTo>
                  <a:cubicBezTo>
                    <a:pt x="3124832" y="83885"/>
                    <a:pt x="3125715" y="78726"/>
                    <a:pt x="3125715" y="73169"/>
                  </a:cubicBezTo>
                  <a:cubicBezTo>
                    <a:pt x="3125715" y="67613"/>
                    <a:pt x="3124832" y="62436"/>
                    <a:pt x="3123063" y="57637"/>
                  </a:cubicBezTo>
                  <a:cubicBezTo>
                    <a:pt x="3121295" y="52839"/>
                    <a:pt x="3118571" y="48960"/>
                    <a:pt x="3114891" y="46001"/>
                  </a:cubicBezTo>
                  <a:cubicBezTo>
                    <a:pt x="3111211" y="43043"/>
                    <a:pt x="3106521" y="41564"/>
                    <a:pt x="3100820" y="41564"/>
                  </a:cubicBezTo>
                  <a:close/>
                  <a:moveTo>
                    <a:pt x="2757920" y="41564"/>
                  </a:moveTo>
                  <a:cubicBezTo>
                    <a:pt x="2752220" y="41564"/>
                    <a:pt x="2747530" y="43043"/>
                    <a:pt x="2743849" y="46001"/>
                  </a:cubicBezTo>
                  <a:cubicBezTo>
                    <a:pt x="2740169" y="48960"/>
                    <a:pt x="2737445" y="52839"/>
                    <a:pt x="2735677" y="57637"/>
                  </a:cubicBezTo>
                  <a:cubicBezTo>
                    <a:pt x="2733909" y="62436"/>
                    <a:pt x="2733025" y="67613"/>
                    <a:pt x="2733025" y="73169"/>
                  </a:cubicBezTo>
                  <a:cubicBezTo>
                    <a:pt x="2733025" y="78726"/>
                    <a:pt x="2733909" y="83885"/>
                    <a:pt x="2735677" y="88648"/>
                  </a:cubicBezTo>
                  <a:cubicBezTo>
                    <a:pt x="2737445" y="93410"/>
                    <a:pt x="2740169" y="97252"/>
                    <a:pt x="2743849" y="100175"/>
                  </a:cubicBezTo>
                  <a:cubicBezTo>
                    <a:pt x="2747530" y="103097"/>
                    <a:pt x="2752220" y="104559"/>
                    <a:pt x="2757920" y="104559"/>
                  </a:cubicBezTo>
                  <a:cubicBezTo>
                    <a:pt x="2763621" y="104559"/>
                    <a:pt x="2768311" y="103097"/>
                    <a:pt x="2771991" y="100175"/>
                  </a:cubicBezTo>
                  <a:cubicBezTo>
                    <a:pt x="2775671" y="97252"/>
                    <a:pt x="2778395" y="93410"/>
                    <a:pt x="2780163" y="88648"/>
                  </a:cubicBezTo>
                  <a:cubicBezTo>
                    <a:pt x="2781932" y="83885"/>
                    <a:pt x="2782815" y="78726"/>
                    <a:pt x="2782815" y="73169"/>
                  </a:cubicBezTo>
                  <a:cubicBezTo>
                    <a:pt x="2782815" y="67613"/>
                    <a:pt x="2781932" y="62436"/>
                    <a:pt x="2780163" y="57637"/>
                  </a:cubicBezTo>
                  <a:cubicBezTo>
                    <a:pt x="2778395" y="52839"/>
                    <a:pt x="2775671" y="48960"/>
                    <a:pt x="2771991" y="46001"/>
                  </a:cubicBezTo>
                  <a:cubicBezTo>
                    <a:pt x="2768311" y="43043"/>
                    <a:pt x="2763621" y="41564"/>
                    <a:pt x="2757920" y="41564"/>
                  </a:cubicBezTo>
                  <a:close/>
                  <a:moveTo>
                    <a:pt x="2408093" y="41564"/>
                  </a:moveTo>
                  <a:cubicBezTo>
                    <a:pt x="2402898" y="41564"/>
                    <a:pt x="2398532" y="42872"/>
                    <a:pt x="2394996" y="45487"/>
                  </a:cubicBezTo>
                  <a:cubicBezTo>
                    <a:pt x="2391460" y="48103"/>
                    <a:pt x="2388790" y="51747"/>
                    <a:pt x="2386986" y="56419"/>
                  </a:cubicBezTo>
                  <a:cubicBezTo>
                    <a:pt x="2385182" y="61092"/>
                    <a:pt x="2384280" y="66531"/>
                    <a:pt x="2384280" y="72736"/>
                  </a:cubicBezTo>
                  <a:cubicBezTo>
                    <a:pt x="2384280" y="79014"/>
                    <a:pt x="2385200" y="84543"/>
                    <a:pt x="2387040" y="89324"/>
                  </a:cubicBezTo>
                  <a:cubicBezTo>
                    <a:pt x="2388881" y="94105"/>
                    <a:pt x="2391568" y="97839"/>
                    <a:pt x="2395104" y="100527"/>
                  </a:cubicBezTo>
                  <a:cubicBezTo>
                    <a:pt x="2398640" y="103215"/>
                    <a:pt x="2402970" y="104559"/>
                    <a:pt x="2408093" y="104559"/>
                  </a:cubicBezTo>
                  <a:cubicBezTo>
                    <a:pt x="2413433" y="104559"/>
                    <a:pt x="2417898" y="103142"/>
                    <a:pt x="2421488" y="100310"/>
                  </a:cubicBezTo>
                  <a:cubicBezTo>
                    <a:pt x="2425077" y="97478"/>
                    <a:pt x="2427783" y="93654"/>
                    <a:pt x="2429606" y="88837"/>
                  </a:cubicBezTo>
                  <a:cubicBezTo>
                    <a:pt x="2431428" y="84020"/>
                    <a:pt x="2432338" y="78653"/>
                    <a:pt x="2432338" y="72736"/>
                  </a:cubicBezTo>
                  <a:cubicBezTo>
                    <a:pt x="2432338" y="66892"/>
                    <a:pt x="2431446" y="61615"/>
                    <a:pt x="2429660" y="56907"/>
                  </a:cubicBezTo>
                  <a:cubicBezTo>
                    <a:pt x="2427874" y="52198"/>
                    <a:pt x="2425186" y="48464"/>
                    <a:pt x="2421596" y="45704"/>
                  </a:cubicBezTo>
                  <a:cubicBezTo>
                    <a:pt x="2418006" y="42944"/>
                    <a:pt x="2413505" y="41564"/>
                    <a:pt x="2408093" y="41564"/>
                  </a:cubicBezTo>
                  <a:close/>
                  <a:moveTo>
                    <a:pt x="2224520" y="41564"/>
                  </a:moveTo>
                  <a:cubicBezTo>
                    <a:pt x="2218820" y="41564"/>
                    <a:pt x="2214130" y="43043"/>
                    <a:pt x="2210449" y="46001"/>
                  </a:cubicBezTo>
                  <a:cubicBezTo>
                    <a:pt x="2206769" y="48960"/>
                    <a:pt x="2204045" y="52839"/>
                    <a:pt x="2202277" y="57637"/>
                  </a:cubicBezTo>
                  <a:cubicBezTo>
                    <a:pt x="2200509" y="62436"/>
                    <a:pt x="2199625" y="67613"/>
                    <a:pt x="2199625" y="73169"/>
                  </a:cubicBezTo>
                  <a:cubicBezTo>
                    <a:pt x="2199625" y="78726"/>
                    <a:pt x="2200509" y="83885"/>
                    <a:pt x="2202277" y="88648"/>
                  </a:cubicBezTo>
                  <a:cubicBezTo>
                    <a:pt x="2204045" y="93410"/>
                    <a:pt x="2206769" y="97252"/>
                    <a:pt x="2210449" y="100175"/>
                  </a:cubicBezTo>
                  <a:cubicBezTo>
                    <a:pt x="2214130" y="103097"/>
                    <a:pt x="2218820" y="104559"/>
                    <a:pt x="2224520" y="104559"/>
                  </a:cubicBezTo>
                  <a:cubicBezTo>
                    <a:pt x="2230221" y="104559"/>
                    <a:pt x="2234911" y="103097"/>
                    <a:pt x="2238591" y="100175"/>
                  </a:cubicBezTo>
                  <a:cubicBezTo>
                    <a:pt x="2242272" y="97252"/>
                    <a:pt x="2244996" y="93410"/>
                    <a:pt x="2246763" y="88648"/>
                  </a:cubicBezTo>
                  <a:cubicBezTo>
                    <a:pt x="2248531" y="83885"/>
                    <a:pt x="2249415" y="78726"/>
                    <a:pt x="2249415" y="73169"/>
                  </a:cubicBezTo>
                  <a:cubicBezTo>
                    <a:pt x="2249415" y="67613"/>
                    <a:pt x="2248531" y="62436"/>
                    <a:pt x="2246763" y="57637"/>
                  </a:cubicBezTo>
                  <a:cubicBezTo>
                    <a:pt x="2244996" y="52839"/>
                    <a:pt x="2242272" y="48960"/>
                    <a:pt x="2238591" y="46001"/>
                  </a:cubicBezTo>
                  <a:cubicBezTo>
                    <a:pt x="2234911" y="43043"/>
                    <a:pt x="2230221" y="41564"/>
                    <a:pt x="2224520" y="41564"/>
                  </a:cubicBezTo>
                  <a:close/>
                  <a:moveTo>
                    <a:pt x="1519670" y="41564"/>
                  </a:moveTo>
                  <a:cubicBezTo>
                    <a:pt x="1513970" y="41564"/>
                    <a:pt x="1509279" y="43043"/>
                    <a:pt x="1505599" y="46001"/>
                  </a:cubicBezTo>
                  <a:cubicBezTo>
                    <a:pt x="1501919" y="48960"/>
                    <a:pt x="1499195" y="52839"/>
                    <a:pt x="1497427" y="57637"/>
                  </a:cubicBezTo>
                  <a:cubicBezTo>
                    <a:pt x="1495659" y="62436"/>
                    <a:pt x="1494775" y="67613"/>
                    <a:pt x="1494775" y="73169"/>
                  </a:cubicBezTo>
                  <a:cubicBezTo>
                    <a:pt x="1494775" y="78726"/>
                    <a:pt x="1495659" y="83885"/>
                    <a:pt x="1497427" y="88648"/>
                  </a:cubicBezTo>
                  <a:cubicBezTo>
                    <a:pt x="1499195" y="93410"/>
                    <a:pt x="1501919" y="97252"/>
                    <a:pt x="1505599" y="100175"/>
                  </a:cubicBezTo>
                  <a:cubicBezTo>
                    <a:pt x="1509279" y="103097"/>
                    <a:pt x="1513970" y="104559"/>
                    <a:pt x="1519670" y="104559"/>
                  </a:cubicBezTo>
                  <a:cubicBezTo>
                    <a:pt x="1525371" y="104559"/>
                    <a:pt x="1530061" y="103097"/>
                    <a:pt x="1533741" y="100175"/>
                  </a:cubicBezTo>
                  <a:cubicBezTo>
                    <a:pt x="1537422" y="97252"/>
                    <a:pt x="1540145" y="93410"/>
                    <a:pt x="1541913" y="88648"/>
                  </a:cubicBezTo>
                  <a:cubicBezTo>
                    <a:pt x="1543681" y="83885"/>
                    <a:pt x="1544565" y="78726"/>
                    <a:pt x="1544565" y="73169"/>
                  </a:cubicBezTo>
                  <a:cubicBezTo>
                    <a:pt x="1544565" y="67613"/>
                    <a:pt x="1543681" y="62436"/>
                    <a:pt x="1541913" y="57637"/>
                  </a:cubicBezTo>
                  <a:cubicBezTo>
                    <a:pt x="1540145" y="52839"/>
                    <a:pt x="1537422" y="48960"/>
                    <a:pt x="1533741" y="46001"/>
                  </a:cubicBezTo>
                  <a:cubicBezTo>
                    <a:pt x="1530061" y="43043"/>
                    <a:pt x="1525371" y="41564"/>
                    <a:pt x="1519670" y="41564"/>
                  </a:cubicBezTo>
                  <a:close/>
                  <a:moveTo>
                    <a:pt x="767196" y="41564"/>
                  </a:moveTo>
                  <a:cubicBezTo>
                    <a:pt x="761495" y="41564"/>
                    <a:pt x="756805" y="43043"/>
                    <a:pt x="753124" y="46001"/>
                  </a:cubicBezTo>
                  <a:cubicBezTo>
                    <a:pt x="749444" y="48960"/>
                    <a:pt x="746720" y="52839"/>
                    <a:pt x="744952" y="57637"/>
                  </a:cubicBezTo>
                  <a:cubicBezTo>
                    <a:pt x="743185" y="62436"/>
                    <a:pt x="742301" y="67613"/>
                    <a:pt x="742301" y="73169"/>
                  </a:cubicBezTo>
                  <a:cubicBezTo>
                    <a:pt x="742301" y="78726"/>
                    <a:pt x="743185" y="83885"/>
                    <a:pt x="744952" y="88648"/>
                  </a:cubicBezTo>
                  <a:cubicBezTo>
                    <a:pt x="746720" y="93410"/>
                    <a:pt x="749444" y="97252"/>
                    <a:pt x="753124" y="100175"/>
                  </a:cubicBezTo>
                  <a:cubicBezTo>
                    <a:pt x="756805" y="103097"/>
                    <a:pt x="761495" y="104559"/>
                    <a:pt x="767196" y="104559"/>
                  </a:cubicBezTo>
                  <a:cubicBezTo>
                    <a:pt x="772896" y="104559"/>
                    <a:pt x="777586" y="103097"/>
                    <a:pt x="781267" y="100175"/>
                  </a:cubicBezTo>
                  <a:cubicBezTo>
                    <a:pt x="784947" y="97252"/>
                    <a:pt x="787671" y="93410"/>
                    <a:pt x="789439" y="88648"/>
                  </a:cubicBezTo>
                  <a:cubicBezTo>
                    <a:pt x="791206" y="83885"/>
                    <a:pt x="792090" y="78726"/>
                    <a:pt x="792090" y="73169"/>
                  </a:cubicBezTo>
                  <a:cubicBezTo>
                    <a:pt x="792090" y="67613"/>
                    <a:pt x="791206" y="62436"/>
                    <a:pt x="789439" y="57637"/>
                  </a:cubicBezTo>
                  <a:cubicBezTo>
                    <a:pt x="787671" y="52839"/>
                    <a:pt x="784947" y="48960"/>
                    <a:pt x="781267" y="46001"/>
                  </a:cubicBezTo>
                  <a:cubicBezTo>
                    <a:pt x="777586" y="43043"/>
                    <a:pt x="772896" y="41564"/>
                    <a:pt x="767196" y="41564"/>
                  </a:cubicBezTo>
                  <a:close/>
                  <a:moveTo>
                    <a:pt x="319304" y="41564"/>
                  </a:moveTo>
                  <a:cubicBezTo>
                    <a:pt x="314217" y="41564"/>
                    <a:pt x="309824" y="42817"/>
                    <a:pt x="306126" y="45325"/>
                  </a:cubicBezTo>
                  <a:cubicBezTo>
                    <a:pt x="302428" y="47833"/>
                    <a:pt x="299587" y="51089"/>
                    <a:pt x="297602" y="55094"/>
                  </a:cubicBezTo>
                  <a:lnTo>
                    <a:pt x="295076" y="66026"/>
                  </a:lnTo>
                  <a:lnTo>
                    <a:pt x="342034" y="66026"/>
                  </a:lnTo>
                  <a:cubicBezTo>
                    <a:pt x="342034" y="61335"/>
                    <a:pt x="341105" y="57150"/>
                    <a:pt x="339247" y="53470"/>
                  </a:cubicBezTo>
                  <a:cubicBezTo>
                    <a:pt x="337389" y="49790"/>
                    <a:pt x="334755" y="46885"/>
                    <a:pt x="331346" y="44757"/>
                  </a:cubicBezTo>
                  <a:cubicBezTo>
                    <a:pt x="327936" y="42628"/>
                    <a:pt x="323922" y="41564"/>
                    <a:pt x="319304" y="41564"/>
                  </a:cubicBezTo>
                  <a:close/>
                  <a:moveTo>
                    <a:pt x="3604780" y="31173"/>
                  </a:moveTo>
                  <a:lnTo>
                    <a:pt x="3619500" y="31173"/>
                  </a:lnTo>
                  <a:lnTo>
                    <a:pt x="3639416" y="65160"/>
                  </a:lnTo>
                  <a:lnTo>
                    <a:pt x="3659332" y="31173"/>
                  </a:lnTo>
                  <a:lnTo>
                    <a:pt x="3674052" y="31173"/>
                  </a:lnTo>
                  <a:lnTo>
                    <a:pt x="3647209" y="72736"/>
                  </a:lnTo>
                  <a:lnTo>
                    <a:pt x="3674052" y="114300"/>
                  </a:lnTo>
                  <a:lnTo>
                    <a:pt x="3659332" y="114300"/>
                  </a:lnTo>
                  <a:lnTo>
                    <a:pt x="3639416" y="82045"/>
                  </a:lnTo>
                  <a:lnTo>
                    <a:pt x="3619500" y="114300"/>
                  </a:lnTo>
                  <a:lnTo>
                    <a:pt x="3604780" y="114300"/>
                  </a:lnTo>
                  <a:lnTo>
                    <a:pt x="3631190" y="72736"/>
                  </a:lnTo>
                  <a:close/>
                  <a:moveTo>
                    <a:pt x="3573823" y="31173"/>
                  </a:moveTo>
                  <a:lnTo>
                    <a:pt x="3586595" y="31173"/>
                  </a:lnTo>
                  <a:lnTo>
                    <a:pt x="3586595" y="114300"/>
                  </a:lnTo>
                  <a:lnTo>
                    <a:pt x="3573823" y="114300"/>
                  </a:lnTo>
                  <a:close/>
                  <a:moveTo>
                    <a:pt x="3495675" y="31173"/>
                  </a:moveTo>
                  <a:lnTo>
                    <a:pt x="3508447" y="31173"/>
                  </a:lnTo>
                  <a:lnTo>
                    <a:pt x="3508447" y="61263"/>
                  </a:lnTo>
                  <a:lnTo>
                    <a:pt x="3530528" y="61263"/>
                  </a:lnTo>
                  <a:cubicBezTo>
                    <a:pt x="3540269" y="61263"/>
                    <a:pt x="3547720" y="63735"/>
                    <a:pt x="3552879" y="68677"/>
                  </a:cubicBezTo>
                  <a:cubicBezTo>
                    <a:pt x="3558038" y="73620"/>
                    <a:pt x="3560618" y="79880"/>
                    <a:pt x="3560618" y="87457"/>
                  </a:cubicBezTo>
                  <a:cubicBezTo>
                    <a:pt x="3560618" y="92436"/>
                    <a:pt x="3559463" y="96955"/>
                    <a:pt x="3557154" y="101014"/>
                  </a:cubicBezTo>
                  <a:cubicBezTo>
                    <a:pt x="3554846" y="105073"/>
                    <a:pt x="3551454" y="108302"/>
                    <a:pt x="3546980" y="110701"/>
                  </a:cubicBezTo>
                  <a:cubicBezTo>
                    <a:pt x="3542506" y="113100"/>
                    <a:pt x="3537022" y="114300"/>
                    <a:pt x="3530528" y="114300"/>
                  </a:cubicBezTo>
                  <a:lnTo>
                    <a:pt x="3495675" y="114300"/>
                  </a:lnTo>
                  <a:close/>
                  <a:moveTo>
                    <a:pt x="3409950" y="31173"/>
                  </a:moveTo>
                  <a:lnTo>
                    <a:pt x="3422722" y="31173"/>
                  </a:lnTo>
                  <a:lnTo>
                    <a:pt x="3422722" y="66892"/>
                  </a:lnTo>
                  <a:lnTo>
                    <a:pt x="3462554" y="66892"/>
                  </a:lnTo>
                  <a:lnTo>
                    <a:pt x="3462554" y="31173"/>
                  </a:lnTo>
                  <a:lnTo>
                    <a:pt x="3475326" y="31173"/>
                  </a:lnTo>
                  <a:lnTo>
                    <a:pt x="3475326" y="114300"/>
                  </a:lnTo>
                  <a:lnTo>
                    <a:pt x="3462554" y="114300"/>
                  </a:lnTo>
                  <a:lnTo>
                    <a:pt x="3462554" y="78798"/>
                  </a:lnTo>
                  <a:lnTo>
                    <a:pt x="3422722" y="78798"/>
                  </a:lnTo>
                  <a:lnTo>
                    <a:pt x="3422722" y="114300"/>
                  </a:lnTo>
                  <a:lnTo>
                    <a:pt x="3409950" y="114300"/>
                  </a:lnTo>
                  <a:close/>
                  <a:moveTo>
                    <a:pt x="3173340" y="31173"/>
                  </a:moveTo>
                  <a:lnTo>
                    <a:pt x="3228758" y="31173"/>
                  </a:lnTo>
                  <a:lnTo>
                    <a:pt x="3228758" y="114300"/>
                  </a:lnTo>
                  <a:lnTo>
                    <a:pt x="3215986" y="114300"/>
                  </a:lnTo>
                  <a:lnTo>
                    <a:pt x="3215986" y="43079"/>
                  </a:lnTo>
                  <a:lnTo>
                    <a:pt x="3185463" y="43079"/>
                  </a:lnTo>
                  <a:lnTo>
                    <a:pt x="3184164" y="72736"/>
                  </a:lnTo>
                  <a:cubicBezTo>
                    <a:pt x="3183876" y="79555"/>
                    <a:pt x="3183271" y="85554"/>
                    <a:pt x="3182351" y="90731"/>
                  </a:cubicBezTo>
                  <a:cubicBezTo>
                    <a:pt x="3181431" y="95909"/>
                    <a:pt x="3180042" y="100247"/>
                    <a:pt x="3178184" y="103747"/>
                  </a:cubicBezTo>
                  <a:cubicBezTo>
                    <a:pt x="3176326" y="107247"/>
                    <a:pt x="3173863" y="109880"/>
                    <a:pt x="3170796" y="111648"/>
                  </a:cubicBezTo>
                  <a:cubicBezTo>
                    <a:pt x="3167730" y="113416"/>
                    <a:pt x="3163887" y="114300"/>
                    <a:pt x="3159269" y="114300"/>
                  </a:cubicBezTo>
                  <a:lnTo>
                    <a:pt x="3154940" y="114300"/>
                  </a:lnTo>
                  <a:lnTo>
                    <a:pt x="3154940" y="102394"/>
                  </a:lnTo>
                  <a:lnTo>
                    <a:pt x="3157970" y="102394"/>
                  </a:lnTo>
                  <a:cubicBezTo>
                    <a:pt x="3160460" y="102394"/>
                    <a:pt x="3162534" y="101898"/>
                    <a:pt x="3164194" y="100906"/>
                  </a:cubicBezTo>
                  <a:cubicBezTo>
                    <a:pt x="3165854" y="99913"/>
                    <a:pt x="3167198" y="98163"/>
                    <a:pt x="3168226" y="95656"/>
                  </a:cubicBezTo>
                  <a:cubicBezTo>
                    <a:pt x="3169254" y="93148"/>
                    <a:pt x="3170048" y="89649"/>
                    <a:pt x="3170607" y="85157"/>
                  </a:cubicBezTo>
                  <a:cubicBezTo>
                    <a:pt x="3171166" y="80665"/>
                    <a:pt x="3171572" y="74937"/>
                    <a:pt x="3171825" y="67974"/>
                  </a:cubicBezTo>
                  <a:close/>
                  <a:moveTo>
                    <a:pt x="2981325" y="31173"/>
                  </a:moveTo>
                  <a:lnTo>
                    <a:pt x="3046701" y="31173"/>
                  </a:lnTo>
                  <a:lnTo>
                    <a:pt x="3046701" y="114300"/>
                  </a:lnTo>
                  <a:lnTo>
                    <a:pt x="3033929" y="114300"/>
                  </a:lnTo>
                  <a:lnTo>
                    <a:pt x="3033929" y="43079"/>
                  </a:lnTo>
                  <a:lnTo>
                    <a:pt x="2994097" y="43079"/>
                  </a:lnTo>
                  <a:lnTo>
                    <a:pt x="2994097" y="114300"/>
                  </a:lnTo>
                  <a:lnTo>
                    <a:pt x="2981325" y="114300"/>
                  </a:lnTo>
                  <a:close/>
                  <a:moveTo>
                    <a:pt x="2819400" y="31173"/>
                  </a:moveTo>
                  <a:lnTo>
                    <a:pt x="2853387" y="31173"/>
                  </a:lnTo>
                  <a:cubicBezTo>
                    <a:pt x="2862334" y="31173"/>
                    <a:pt x="2869442" y="33193"/>
                    <a:pt x="2874710" y="37234"/>
                  </a:cubicBezTo>
                  <a:cubicBezTo>
                    <a:pt x="2879978" y="41275"/>
                    <a:pt x="2882611" y="46615"/>
                    <a:pt x="2882611" y="53253"/>
                  </a:cubicBezTo>
                  <a:cubicBezTo>
                    <a:pt x="2882611" y="58305"/>
                    <a:pt x="2881114" y="62210"/>
                    <a:pt x="2878120" y="64970"/>
                  </a:cubicBezTo>
                  <a:cubicBezTo>
                    <a:pt x="2875125" y="67730"/>
                    <a:pt x="2871282" y="69598"/>
                    <a:pt x="2866592" y="70572"/>
                  </a:cubicBezTo>
                  <a:cubicBezTo>
                    <a:pt x="2869658" y="71005"/>
                    <a:pt x="2872644" y="72087"/>
                    <a:pt x="2875549" y="73819"/>
                  </a:cubicBezTo>
                  <a:cubicBezTo>
                    <a:pt x="2878453" y="75551"/>
                    <a:pt x="2880862" y="77923"/>
                    <a:pt x="2882774" y="80936"/>
                  </a:cubicBezTo>
                  <a:cubicBezTo>
                    <a:pt x="2884686" y="83948"/>
                    <a:pt x="2885642" y="87637"/>
                    <a:pt x="2885642" y="92003"/>
                  </a:cubicBezTo>
                  <a:cubicBezTo>
                    <a:pt x="2885642" y="96260"/>
                    <a:pt x="2884560" y="100067"/>
                    <a:pt x="2882395" y="103422"/>
                  </a:cubicBezTo>
                  <a:cubicBezTo>
                    <a:pt x="2880230" y="106777"/>
                    <a:pt x="2877127" y="109429"/>
                    <a:pt x="2873086" y="111378"/>
                  </a:cubicBezTo>
                  <a:cubicBezTo>
                    <a:pt x="2869045" y="113326"/>
                    <a:pt x="2864211" y="114300"/>
                    <a:pt x="2858582" y="114300"/>
                  </a:cubicBezTo>
                  <a:lnTo>
                    <a:pt x="2819400" y="114300"/>
                  </a:lnTo>
                  <a:close/>
                  <a:moveTo>
                    <a:pt x="2628900" y="31173"/>
                  </a:moveTo>
                  <a:lnTo>
                    <a:pt x="2641672" y="31173"/>
                  </a:lnTo>
                  <a:lnTo>
                    <a:pt x="2641672" y="102394"/>
                  </a:lnTo>
                  <a:lnTo>
                    <a:pt x="2681504" y="102394"/>
                  </a:lnTo>
                  <a:lnTo>
                    <a:pt x="2681504" y="31173"/>
                  </a:lnTo>
                  <a:lnTo>
                    <a:pt x="2694276" y="31173"/>
                  </a:lnTo>
                  <a:lnTo>
                    <a:pt x="2694276" y="102394"/>
                  </a:lnTo>
                  <a:lnTo>
                    <a:pt x="2707048" y="102394"/>
                  </a:lnTo>
                  <a:lnTo>
                    <a:pt x="2707048" y="141143"/>
                  </a:lnTo>
                  <a:lnTo>
                    <a:pt x="2694276" y="141143"/>
                  </a:lnTo>
                  <a:lnTo>
                    <a:pt x="2694276" y="114300"/>
                  </a:lnTo>
                  <a:lnTo>
                    <a:pt x="2628900" y="114300"/>
                  </a:lnTo>
                  <a:close/>
                  <a:moveTo>
                    <a:pt x="2061730" y="31173"/>
                  </a:moveTo>
                  <a:lnTo>
                    <a:pt x="2076450" y="31173"/>
                  </a:lnTo>
                  <a:lnTo>
                    <a:pt x="2096366" y="65160"/>
                  </a:lnTo>
                  <a:lnTo>
                    <a:pt x="2116282" y="31173"/>
                  </a:lnTo>
                  <a:lnTo>
                    <a:pt x="2131002" y="31173"/>
                  </a:lnTo>
                  <a:lnTo>
                    <a:pt x="2104159" y="72736"/>
                  </a:lnTo>
                  <a:lnTo>
                    <a:pt x="2131002" y="114300"/>
                  </a:lnTo>
                  <a:lnTo>
                    <a:pt x="2116282" y="114300"/>
                  </a:lnTo>
                  <a:lnTo>
                    <a:pt x="2096366" y="82045"/>
                  </a:lnTo>
                  <a:lnTo>
                    <a:pt x="2076450" y="114300"/>
                  </a:lnTo>
                  <a:lnTo>
                    <a:pt x="2061730" y="114300"/>
                  </a:lnTo>
                  <a:lnTo>
                    <a:pt x="2088140" y="72736"/>
                  </a:lnTo>
                  <a:close/>
                  <a:moveTo>
                    <a:pt x="2030773" y="31173"/>
                  </a:moveTo>
                  <a:lnTo>
                    <a:pt x="2043545" y="31173"/>
                  </a:lnTo>
                  <a:lnTo>
                    <a:pt x="2043545" y="114300"/>
                  </a:lnTo>
                  <a:lnTo>
                    <a:pt x="2030773" y="114300"/>
                  </a:lnTo>
                  <a:close/>
                  <a:moveTo>
                    <a:pt x="1952625" y="31173"/>
                  </a:moveTo>
                  <a:lnTo>
                    <a:pt x="1965397" y="31173"/>
                  </a:lnTo>
                  <a:lnTo>
                    <a:pt x="1965397" y="61263"/>
                  </a:lnTo>
                  <a:lnTo>
                    <a:pt x="1987478" y="61263"/>
                  </a:lnTo>
                  <a:cubicBezTo>
                    <a:pt x="1997219" y="61263"/>
                    <a:pt x="2004670" y="63735"/>
                    <a:pt x="2009829" y="68677"/>
                  </a:cubicBezTo>
                  <a:cubicBezTo>
                    <a:pt x="2014988" y="73620"/>
                    <a:pt x="2017568" y="79880"/>
                    <a:pt x="2017568" y="87457"/>
                  </a:cubicBezTo>
                  <a:cubicBezTo>
                    <a:pt x="2017568" y="92436"/>
                    <a:pt x="2016414" y="96955"/>
                    <a:pt x="2014104" y="101014"/>
                  </a:cubicBezTo>
                  <a:cubicBezTo>
                    <a:pt x="2011795" y="105073"/>
                    <a:pt x="2008404" y="108302"/>
                    <a:pt x="2003930" y="110701"/>
                  </a:cubicBezTo>
                  <a:cubicBezTo>
                    <a:pt x="1999456" y="113100"/>
                    <a:pt x="1993972" y="114300"/>
                    <a:pt x="1987478" y="114300"/>
                  </a:cubicBezTo>
                  <a:lnTo>
                    <a:pt x="1952625" y="114300"/>
                  </a:lnTo>
                  <a:close/>
                  <a:moveTo>
                    <a:pt x="1866900" y="31173"/>
                  </a:moveTo>
                  <a:lnTo>
                    <a:pt x="1879672" y="31173"/>
                  </a:lnTo>
                  <a:lnTo>
                    <a:pt x="1879672" y="66892"/>
                  </a:lnTo>
                  <a:lnTo>
                    <a:pt x="1919504" y="66892"/>
                  </a:lnTo>
                  <a:lnTo>
                    <a:pt x="1919504" y="31173"/>
                  </a:lnTo>
                  <a:lnTo>
                    <a:pt x="1932276" y="31173"/>
                  </a:lnTo>
                  <a:lnTo>
                    <a:pt x="1932276" y="114300"/>
                  </a:lnTo>
                  <a:lnTo>
                    <a:pt x="1919504" y="114300"/>
                  </a:lnTo>
                  <a:lnTo>
                    <a:pt x="1919504" y="78798"/>
                  </a:lnTo>
                  <a:lnTo>
                    <a:pt x="1879672" y="78798"/>
                  </a:lnTo>
                  <a:lnTo>
                    <a:pt x="1879672" y="114300"/>
                  </a:lnTo>
                  <a:lnTo>
                    <a:pt x="1866900" y="114300"/>
                  </a:lnTo>
                  <a:close/>
                  <a:moveTo>
                    <a:pt x="1776412" y="31173"/>
                  </a:moveTo>
                  <a:lnTo>
                    <a:pt x="1843953" y="31173"/>
                  </a:lnTo>
                  <a:lnTo>
                    <a:pt x="1843953" y="43079"/>
                  </a:lnTo>
                  <a:lnTo>
                    <a:pt x="1816677" y="43079"/>
                  </a:lnTo>
                  <a:lnTo>
                    <a:pt x="1816677" y="114300"/>
                  </a:lnTo>
                  <a:lnTo>
                    <a:pt x="1803905" y="114300"/>
                  </a:lnTo>
                  <a:lnTo>
                    <a:pt x="1803905" y="43079"/>
                  </a:lnTo>
                  <a:lnTo>
                    <a:pt x="1776412" y="43079"/>
                  </a:lnTo>
                  <a:close/>
                  <a:moveTo>
                    <a:pt x="1745023" y="31173"/>
                  </a:moveTo>
                  <a:lnTo>
                    <a:pt x="1757795" y="31173"/>
                  </a:lnTo>
                  <a:lnTo>
                    <a:pt x="1757795" y="114300"/>
                  </a:lnTo>
                  <a:lnTo>
                    <a:pt x="1745023" y="114300"/>
                  </a:lnTo>
                  <a:close/>
                  <a:moveTo>
                    <a:pt x="1666875" y="31173"/>
                  </a:moveTo>
                  <a:lnTo>
                    <a:pt x="1679647" y="31173"/>
                  </a:lnTo>
                  <a:lnTo>
                    <a:pt x="1679647" y="61263"/>
                  </a:lnTo>
                  <a:lnTo>
                    <a:pt x="1701728" y="61263"/>
                  </a:lnTo>
                  <a:cubicBezTo>
                    <a:pt x="1711469" y="61263"/>
                    <a:pt x="1718920" y="63735"/>
                    <a:pt x="1724079" y="68677"/>
                  </a:cubicBezTo>
                  <a:cubicBezTo>
                    <a:pt x="1729238" y="73620"/>
                    <a:pt x="1731818" y="79880"/>
                    <a:pt x="1731818" y="87457"/>
                  </a:cubicBezTo>
                  <a:cubicBezTo>
                    <a:pt x="1731818" y="92436"/>
                    <a:pt x="1730664" y="96955"/>
                    <a:pt x="1728354" y="101014"/>
                  </a:cubicBezTo>
                  <a:cubicBezTo>
                    <a:pt x="1726045" y="105073"/>
                    <a:pt x="1722654" y="108302"/>
                    <a:pt x="1718180" y="110701"/>
                  </a:cubicBezTo>
                  <a:cubicBezTo>
                    <a:pt x="1713706" y="113100"/>
                    <a:pt x="1708222" y="114300"/>
                    <a:pt x="1701728" y="114300"/>
                  </a:cubicBezTo>
                  <a:lnTo>
                    <a:pt x="1666875" y="114300"/>
                  </a:lnTo>
                  <a:close/>
                  <a:moveTo>
                    <a:pt x="1581150" y="31173"/>
                  </a:moveTo>
                  <a:lnTo>
                    <a:pt x="1646526" y="31173"/>
                  </a:lnTo>
                  <a:lnTo>
                    <a:pt x="1646526" y="114300"/>
                  </a:lnTo>
                  <a:lnTo>
                    <a:pt x="1633754" y="114300"/>
                  </a:lnTo>
                  <a:lnTo>
                    <a:pt x="1633754" y="43079"/>
                  </a:lnTo>
                  <a:lnTo>
                    <a:pt x="1593922" y="43079"/>
                  </a:lnTo>
                  <a:lnTo>
                    <a:pt x="1593922" y="114300"/>
                  </a:lnTo>
                  <a:lnTo>
                    <a:pt x="1581150" y="114300"/>
                  </a:lnTo>
                  <a:close/>
                  <a:moveTo>
                    <a:pt x="1390000" y="31173"/>
                  </a:moveTo>
                  <a:lnTo>
                    <a:pt x="1424204" y="31173"/>
                  </a:lnTo>
                  <a:lnTo>
                    <a:pt x="1424204" y="114300"/>
                  </a:lnTo>
                  <a:lnTo>
                    <a:pt x="1412081" y="114300"/>
                  </a:lnTo>
                  <a:lnTo>
                    <a:pt x="1412081" y="80530"/>
                  </a:lnTo>
                  <a:lnTo>
                    <a:pt x="1389790" y="80530"/>
                  </a:lnTo>
                  <a:lnTo>
                    <a:pt x="1370517" y="114300"/>
                  </a:lnTo>
                  <a:lnTo>
                    <a:pt x="1356663" y="114300"/>
                  </a:lnTo>
                  <a:lnTo>
                    <a:pt x="1377246" y="78232"/>
                  </a:lnTo>
                  <a:lnTo>
                    <a:pt x="1373927" y="77553"/>
                  </a:lnTo>
                  <a:cubicBezTo>
                    <a:pt x="1369850" y="75569"/>
                    <a:pt x="1366711" y="72727"/>
                    <a:pt x="1364510" y="69029"/>
                  </a:cubicBezTo>
                  <a:cubicBezTo>
                    <a:pt x="1362309" y="65331"/>
                    <a:pt x="1361209" y="60938"/>
                    <a:pt x="1361209" y="55851"/>
                  </a:cubicBezTo>
                  <a:cubicBezTo>
                    <a:pt x="1361209" y="50728"/>
                    <a:pt x="1362364" y="46326"/>
                    <a:pt x="1364672" y="42646"/>
                  </a:cubicBezTo>
                  <a:cubicBezTo>
                    <a:pt x="1366982" y="38966"/>
                    <a:pt x="1370292" y="36134"/>
                    <a:pt x="1374604" y="34149"/>
                  </a:cubicBezTo>
                  <a:cubicBezTo>
                    <a:pt x="1378915" y="32165"/>
                    <a:pt x="1384047" y="31173"/>
                    <a:pt x="1390000" y="31173"/>
                  </a:cubicBezTo>
                  <a:close/>
                  <a:moveTo>
                    <a:pt x="1266825" y="31173"/>
                  </a:moveTo>
                  <a:lnTo>
                    <a:pt x="1279597" y="31173"/>
                  </a:lnTo>
                  <a:lnTo>
                    <a:pt x="1279597" y="95467"/>
                  </a:lnTo>
                  <a:lnTo>
                    <a:pt x="1319645" y="31173"/>
                  </a:lnTo>
                  <a:lnTo>
                    <a:pt x="1334366" y="31173"/>
                  </a:lnTo>
                  <a:lnTo>
                    <a:pt x="1334366" y="114300"/>
                  </a:lnTo>
                  <a:lnTo>
                    <a:pt x="1321594" y="114300"/>
                  </a:lnTo>
                  <a:lnTo>
                    <a:pt x="1321594" y="50006"/>
                  </a:lnTo>
                  <a:lnTo>
                    <a:pt x="1281762" y="114300"/>
                  </a:lnTo>
                  <a:lnTo>
                    <a:pt x="1266825" y="114300"/>
                  </a:lnTo>
                  <a:close/>
                  <a:moveTo>
                    <a:pt x="1181100" y="31173"/>
                  </a:moveTo>
                  <a:lnTo>
                    <a:pt x="1193872" y="31173"/>
                  </a:lnTo>
                  <a:lnTo>
                    <a:pt x="1193872" y="66892"/>
                  </a:lnTo>
                  <a:lnTo>
                    <a:pt x="1233704" y="66892"/>
                  </a:lnTo>
                  <a:lnTo>
                    <a:pt x="1233704" y="31173"/>
                  </a:lnTo>
                  <a:lnTo>
                    <a:pt x="1246476" y="31173"/>
                  </a:lnTo>
                  <a:lnTo>
                    <a:pt x="1246476" y="114300"/>
                  </a:lnTo>
                  <a:lnTo>
                    <a:pt x="1233704" y="114300"/>
                  </a:lnTo>
                  <a:lnTo>
                    <a:pt x="1233704" y="78798"/>
                  </a:lnTo>
                  <a:lnTo>
                    <a:pt x="1193872" y="78798"/>
                  </a:lnTo>
                  <a:lnTo>
                    <a:pt x="1193872" y="114300"/>
                  </a:lnTo>
                  <a:lnTo>
                    <a:pt x="1181100" y="114300"/>
                  </a:lnTo>
                  <a:close/>
                  <a:moveTo>
                    <a:pt x="914400" y="31173"/>
                  </a:moveTo>
                  <a:lnTo>
                    <a:pt x="927172" y="31173"/>
                  </a:lnTo>
                  <a:lnTo>
                    <a:pt x="927172" y="95467"/>
                  </a:lnTo>
                  <a:lnTo>
                    <a:pt x="967220" y="31173"/>
                  </a:lnTo>
                  <a:lnTo>
                    <a:pt x="981941" y="31173"/>
                  </a:lnTo>
                  <a:lnTo>
                    <a:pt x="981941" y="114300"/>
                  </a:lnTo>
                  <a:lnTo>
                    <a:pt x="969169" y="114300"/>
                  </a:lnTo>
                  <a:lnTo>
                    <a:pt x="969169" y="50006"/>
                  </a:lnTo>
                  <a:lnTo>
                    <a:pt x="929337" y="114300"/>
                  </a:lnTo>
                  <a:lnTo>
                    <a:pt x="914400" y="114300"/>
                  </a:lnTo>
                  <a:close/>
                  <a:moveTo>
                    <a:pt x="828675" y="31173"/>
                  </a:moveTo>
                  <a:lnTo>
                    <a:pt x="894051" y="31173"/>
                  </a:lnTo>
                  <a:lnTo>
                    <a:pt x="894051" y="114300"/>
                  </a:lnTo>
                  <a:lnTo>
                    <a:pt x="881279" y="114300"/>
                  </a:lnTo>
                  <a:lnTo>
                    <a:pt x="881279" y="43079"/>
                  </a:lnTo>
                  <a:lnTo>
                    <a:pt x="841447" y="43079"/>
                  </a:lnTo>
                  <a:lnTo>
                    <a:pt x="841447" y="114300"/>
                  </a:lnTo>
                  <a:lnTo>
                    <a:pt x="828675" y="114300"/>
                  </a:lnTo>
                  <a:close/>
                  <a:moveTo>
                    <a:pt x="621073" y="31173"/>
                  </a:moveTo>
                  <a:lnTo>
                    <a:pt x="633846" y="31173"/>
                  </a:lnTo>
                  <a:lnTo>
                    <a:pt x="633846" y="114300"/>
                  </a:lnTo>
                  <a:lnTo>
                    <a:pt x="621073" y="114300"/>
                  </a:lnTo>
                  <a:close/>
                  <a:moveTo>
                    <a:pt x="542925" y="31173"/>
                  </a:moveTo>
                  <a:lnTo>
                    <a:pt x="555697" y="31173"/>
                  </a:lnTo>
                  <a:lnTo>
                    <a:pt x="555697" y="61263"/>
                  </a:lnTo>
                  <a:lnTo>
                    <a:pt x="577778" y="61263"/>
                  </a:lnTo>
                  <a:cubicBezTo>
                    <a:pt x="587519" y="61263"/>
                    <a:pt x="594970" y="63735"/>
                    <a:pt x="600129" y="68677"/>
                  </a:cubicBezTo>
                  <a:cubicBezTo>
                    <a:pt x="605289" y="73620"/>
                    <a:pt x="607868" y="79880"/>
                    <a:pt x="607868" y="87457"/>
                  </a:cubicBezTo>
                  <a:cubicBezTo>
                    <a:pt x="607868" y="92436"/>
                    <a:pt x="606714" y="96955"/>
                    <a:pt x="604405" y="101014"/>
                  </a:cubicBezTo>
                  <a:cubicBezTo>
                    <a:pt x="602095" y="105073"/>
                    <a:pt x="598704" y="108302"/>
                    <a:pt x="594230" y="110701"/>
                  </a:cubicBezTo>
                  <a:cubicBezTo>
                    <a:pt x="589756" y="113100"/>
                    <a:pt x="584272" y="114300"/>
                    <a:pt x="577778" y="114300"/>
                  </a:cubicBezTo>
                  <a:lnTo>
                    <a:pt x="542925" y="114300"/>
                  </a:lnTo>
                  <a:close/>
                  <a:moveTo>
                    <a:pt x="452438" y="31173"/>
                  </a:moveTo>
                  <a:lnTo>
                    <a:pt x="519978" y="31173"/>
                  </a:lnTo>
                  <a:lnTo>
                    <a:pt x="519978" y="43079"/>
                  </a:lnTo>
                  <a:lnTo>
                    <a:pt x="492702" y="43079"/>
                  </a:lnTo>
                  <a:lnTo>
                    <a:pt x="492702" y="114300"/>
                  </a:lnTo>
                  <a:lnTo>
                    <a:pt x="479930" y="114300"/>
                  </a:lnTo>
                  <a:lnTo>
                    <a:pt x="479930" y="43079"/>
                  </a:lnTo>
                  <a:lnTo>
                    <a:pt x="452438" y="43079"/>
                  </a:lnTo>
                  <a:close/>
                  <a:moveTo>
                    <a:pt x="371475" y="31173"/>
                  </a:moveTo>
                  <a:lnTo>
                    <a:pt x="384247" y="31173"/>
                  </a:lnTo>
                  <a:lnTo>
                    <a:pt x="384247" y="66892"/>
                  </a:lnTo>
                  <a:lnTo>
                    <a:pt x="424079" y="66892"/>
                  </a:lnTo>
                  <a:lnTo>
                    <a:pt x="424079" y="31173"/>
                  </a:lnTo>
                  <a:lnTo>
                    <a:pt x="436851" y="31173"/>
                  </a:lnTo>
                  <a:lnTo>
                    <a:pt x="436851" y="114300"/>
                  </a:lnTo>
                  <a:lnTo>
                    <a:pt x="424079" y="114300"/>
                  </a:lnTo>
                  <a:lnTo>
                    <a:pt x="424079" y="78798"/>
                  </a:lnTo>
                  <a:lnTo>
                    <a:pt x="384247" y="78798"/>
                  </a:lnTo>
                  <a:lnTo>
                    <a:pt x="384247" y="114300"/>
                  </a:lnTo>
                  <a:lnTo>
                    <a:pt x="371475" y="114300"/>
                  </a:lnTo>
                  <a:close/>
                  <a:moveTo>
                    <a:pt x="195263" y="31173"/>
                  </a:moveTo>
                  <a:lnTo>
                    <a:pt x="262803" y="31173"/>
                  </a:lnTo>
                  <a:lnTo>
                    <a:pt x="262803" y="43079"/>
                  </a:lnTo>
                  <a:lnTo>
                    <a:pt x="235527" y="43079"/>
                  </a:lnTo>
                  <a:lnTo>
                    <a:pt x="235527" y="114300"/>
                  </a:lnTo>
                  <a:lnTo>
                    <a:pt x="222755" y="114300"/>
                  </a:lnTo>
                  <a:lnTo>
                    <a:pt x="222755" y="43079"/>
                  </a:lnTo>
                  <a:lnTo>
                    <a:pt x="195263" y="43079"/>
                  </a:lnTo>
                  <a:close/>
                  <a:moveTo>
                    <a:pt x="3360593" y="30090"/>
                  </a:moveTo>
                  <a:cubicBezTo>
                    <a:pt x="3366438" y="30090"/>
                    <a:pt x="3371516" y="31110"/>
                    <a:pt x="3375828" y="33148"/>
                  </a:cubicBezTo>
                  <a:cubicBezTo>
                    <a:pt x="3380139" y="35187"/>
                    <a:pt x="3383476" y="37947"/>
                    <a:pt x="3385840" y="41428"/>
                  </a:cubicBezTo>
                  <a:cubicBezTo>
                    <a:pt x="3388203" y="44910"/>
                    <a:pt x="3389384" y="48852"/>
                    <a:pt x="3389384" y="53253"/>
                  </a:cubicBezTo>
                  <a:cubicBezTo>
                    <a:pt x="3389384" y="57944"/>
                    <a:pt x="3388068" y="61732"/>
                    <a:pt x="3385434" y="64619"/>
                  </a:cubicBezTo>
                  <a:cubicBezTo>
                    <a:pt x="3382800" y="67505"/>
                    <a:pt x="3379499" y="69561"/>
                    <a:pt x="3375530" y="70788"/>
                  </a:cubicBezTo>
                  <a:lnTo>
                    <a:pt x="3375530" y="71654"/>
                  </a:lnTo>
                  <a:cubicBezTo>
                    <a:pt x="3378669" y="71871"/>
                    <a:pt x="3381402" y="72872"/>
                    <a:pt x="3383729" y="74658"/>
                  </a:cubicBezTo>
                  <a:cubicBezTo>
                    <a:pt x="3386056" y="76444"/>
                    <a:pt x="3387869" y="78771"/>
                    <a:pt x="3389168" y="81639"/>
                  </a:cubicBezTo>
                  <a:cubicBezTo>
                    <a:pt x="3390467" y="84507"/>
                    <a:pt x="3391116" y="87673"/>
                    <a:pt x="3391116" y="91137"/>
                  </a:cubicBezTo>
                  <a:cubicBezTo>
                    <a:pt x="3391116" y="96188"/>
                    <a:pt x="3389763" y="100581"/>
                    <a:pt x="3387057" y="104315"/>
                  </a:cubicBezTo>
                  <a:cubicBezTo>
                    <a:pt x="3384351" y="108049"/>
                    <a:pt x="3380635" y="110936"/>
                    <a:pt x="3375909" y="112974"/>
                  </a:cubicBezTo>
                  <a:cubicBezTo>
                    <a:pt x="3371182" y="115013"/>
                    <a:pt x="3365788" y="116032"/>
                    <a:pt x="3359727" y="116032"/>
                  </a:cubicBezTo>
                  <a:cubicBezTo>
                    <a:pt x="3353846" y="116032"/>
                    <a:pt x="3348578" y="115067"/>
                    <a:pt x="3343924" y="113137"/>
                  </a:cubicBezTo>
                  <a:cubicBezTo>
                    <a:pt x="3339270" y="111206"/>
                    <a:pt x="3335581" y="108518"/>
                    <a:pt x="3332857" y="105073"/>
                  </a:cubicBezTo>
                  <a:cubicBezTo>
                    <a:pt x="3330133" y="101627"/>
                    <a:pt x="3328699" y="97631"/>
                    <a:pt x="3328554" y="93085"/>
                  </a:cubicBezTo>
                  <a:lnTo>
                    <a:pt x="3342192" y="93085"/>
                  </a:lnTo>
                  <a:cubicBezTo>
                    <a:pt x="3342481" y="96838"/>
                    <a:pt x="3344186" y="99688"/>
                    <a:pt x="3347307" y="101636"/>
                  </a:cubicBezTo>
                  <a:cubicBezTo>
                    <a:pt x="3350428" y="103584"/>
                    <a:pt x="3354496" y="104559"/>
                    <a:pt x="3359511" y="104559"/>
                  </a:cubicBezTo>
                  <a:cubicBezTo>
                    <a:pt x="3364634" y="104559"/>
                    <a:pt x="3369018" y="103503"/>
                    <a:pt x="3372662" y="101393"/>
                  </a:cubicBezTo>
                  <a:cubicBezTo>
                    <a:pt x="3376306" y="99282"/>
                    <a:pt x="3378128" y="95863"/>
                    <a:pt x="3378128" y="91137"/>
                  </a:cubicBezTo>
                  <a:cubicBezTo>
                    <a:pt x="3378128" y="88359"/>
                    <a:pt x="3377442" y="85933"/>
                    <a:pt x="3376071" y="83858"/>
                  </a:cubicBezTo>
                  <a:cubicBezTo>
                    <a:pt x="3374700" y="81783"/>
                    <a:pt x="3372770" y="80169"/>
                    <a:pt x="3370280" y="79014"/>
                  </a:cubicBezTo>
                  <a:cubicBezTo>
                    <a:pt x="3367791" y="77860"/>
                    <a:pt x="3364850" y="77282"/>
                    <a:pt x="3361459" y="77282"/>
                  </a:cubicBezTo>
                  <a:lnTo>
                    <a:pt x="3347171" y="77282"/>
                  </a:lnTo>
                  <a:lnTo>
                    <a:pt x="3347171" y="65809"/>
                  </a:lnTo>
                  <a:lnTo>
                    <a:pt x="3361459" y="65809"/>
                  </a:lnTo>
                  <a:cubicBezTo>
                    <a:pt x="3366546" y="65809"/>
                    <a:pt x="3370308" y="64655"/>
                    <a:pt x="3372743" y="62346"/>
                  </a:cubicBezTo>
                  <a:cubicBezTo>
                    <a:pt x="3375178" y="60036"/>
                    <a:pt x="3376396" y="57150"/>
                    <a:pt x="3376396" y="53686"/>
                  </a:cubicBezTo>
                  <a:cubicBezTo>
                    <a:pt x="3376396" y="49970"/>
                    <a:pt x="3375079" y="46985"/>
                    <a:pt x="3372445" y="44730"/>
                  </a:cubicBezTo>
                  <a:cubicBezTo>
                    <a:pt x="3369811" y="42475"/>
                    <a:pt x="3366077" y="41347"/>
                    <a:pt x="3361242" y="41347"/>
                  </a:cubicBezTo>
                  <a:cubicBezTo>
                    <a:pt x="3356372" y="41347"/>
                    <a:pt x="3352313" y="42439"/>
                    <a:pt x="3349066" y="44621"/>
                  </a:cubicBezTo>
                  <a:cubicBezTo>
                    <a:pt x="3345818" y="46804"/>
                    <a:pt x="3344105" y="49609"/>
                    <a:pt x="3343924" y="53037"/>
                  </a:cubicBezTo>
                  <a:lnTo>
                    <a:pt x="3330502" y="53037"/>
                  </a:lnTo>
                  <a:cubicBezTo>
                    <a:pt x="3330647" y="48563"/>
                    <a:pt x="3332018" y="44603"/>
                    <a:pt x="3334616" y="41158"/>
                  </a:cubicBezTo>
                  <a:cubicBezTo>
                    <a:pt x="3337214" y="37712"/>
                    <a:pt x="3340749" y="35006"/>
                    <a:pt x="3345223" y="33040"/>
                  </a:cubicBezTo>
                  <a:cubicBezTo>
                    <a:pt x="3349697" y="31074"/>
                    <a:pt x="3354820" y="30090"/>
                    <a:pt x="3360593" y="30090"/>
                  </a:cubicBezTo>
                  <a:close/>
                  <a:moveTo>
                    <a:pt x="3281579" y="30090"/>
                  </a:moveTo>
                  <a:cubicBezTo>
                    <a:pt x="3285908" y="30090"/>
                    <a:pt x="3290184" y="30812"/>
                    <a:pt x="3294405" y="32255"/>
                  </a:cubicBezTo>
                  <a:cubicBezTo>
                    <a:pt x="3298626" y="33698"/>
                    <a:pt x="3302469" y="36035"/>
                    <a:pt x="3305932" y="39264"/>
                  </a:cubicBezTo>
                  <a:cubicBezTo>
                    <a:pt x="3309396" y="42493"/>
                    <a:pt x="3312156" y="46759"/>
                    <a:pt x="3314213" y="52063"/>
                  </a:cubicBezTo>
                  <a:cubicBezTo>
                    <a:pt x="3316270" y="57367"/>
                    <a:pt x="3317298" y="63897"/>
                    <a:pt x="3317298" y="71654"/>
                  </a:cubicBezTo>
                  <a:lnTo>
                    <a:pt x="3317298" y="77066"/>
                  </a:lnTo>
                  <a:lnTo>
                    <a:pt x="3257256" y="77066"/>
                  </a:lnTo>
                  <a:lnTo>
                    <a:pt x="3260174" y="91272"/>
                  </a:lnTo>
                  <a:cubicBezTo>
                    <a:pt x="3262357" y="95620"/>
                    <a:pt x="3265397" y="98921"/>
                    <a:pt x="3269294" y="101176"/>
                  </a:cubicBezTo>
                  <a:cubicBezTo>
                    <a:pt x="3273190" y="103431"/>
                    <a:pt x="3277718" y="104559"/>
                    <a:pt x="3282878" y="104559"/>
                  </a:cubicBezTo>
                  <a:cubicBezTo>
                    <a:pt x="3286233" y="104559"/>
                    <a:pt x="3289273" y="104081"/>
                    <a:pt x="3291997" y="103124"/>
                  </a:cubicBezTo>
                  <a:cubicBezTo>
                    <a:pt x="3294721" y="102168"/>
                    <a:pt x="3297075" y="100725"/>
                    <a:pt x="3299060" y="98795"/>
                  </a:cubicBezTo>
                  <a:cubicBezTo>
                    <a:pt x="3301044" y="96865"/>
                    <a:pt x="3302577" y="94456"/>
                    <a:pt x="3303660" y="91570"/>
                  </a:cubicBezTo>
                  <a:lnTo>
                    <a:pt x="3315999" y="95034"/>
                  </a:lnTo>
                  <a:cubicBezTo>
                    <a:pt x="3314700" y="99219"/>
                    <a:pt x="3312517" y="102890"/>
                    <a:pt x="3309450" y="106047"/>
                  </a:cubicBezTo>
                  <a:cubicBezTo>
                    <a:pt x="3306384" y="109204"/>
                    <a:pt x="3302595" y="111657"/>
                    <a:pt x="3298085" y="113407"/>
                  </a:cubicBezTo>
                  <a:cubicBezTo>
                    <a:pt x="3293576" y="115157"/>
                    <a:pt x="3288506" y="116032"/>
                    <a:pt x="3282878" y="116032"/>
                  </a:cubicBezTo>
                  <a:cubicBezTo>
                    <a:pt x="3274868" y="116032"/>
                    <a:pt x="3267968" y="114255"/>
                    <a:pt x="3262177" y="110701"/>
                  </a:cubicBezTo>
                  <a:cubicBezTo>
                    <a:pt x="3256386" y="107147"/>
                    <a:pt x="3251930" y="102168"/>
                    <a:pt x="3248810" y="95764"/>
                  </a:cubicBezTo>
                  <a:cubicBezTo>
                    <a:pt x="3245688" y="89360"/>
                    <a:pt x="3244128" y="81901"/>
                    <a:pt x="3244128" y="73386"/>
                  </a:cubicBezTo>
                  <a:cubicBezTo>
                    <a:pt x="3244128" y="64871"/>
                    <a:pt x="3245688" y="57358"/>
                    <a:pt x="3248810" y="50845"/>
                  </a:cubicBezTo>
                  <a:cubicBezTo>
                    <a:pt x="3251930" y="44333"/>
                    <a:pt x="3256296" y="39246"/>
                    <a:pt x="3261906" y="35584"/>
                  </a:cubicBezTo>
                  <a:cubicBezTo>
                    <a:pt x="3267517" y="31921"/>
                    <a:pt x="3274074" y="30090"/>
                    <a:pt x="3281579" y="30090"/>
                  </a:cubicBezTo>
                  <a:close/>
                  <a:moveTo>
                    <a:pt x="3100820" y="30090"/>
                  </a:moveTo>
                  <a:cubicBezTo>
                    <a:pt x="3108325" y="30090"/>
                    <a:pt x="3114900" y="31876"/>
                    <a:pt x="3120547" y="35448"/>
                  </a:cubicBezTo>
                  <a:cubicBezTo>
                    <a:pt x="3126193" y="39020"/>
                    <a:pt x="3130595" y="44035"/>
                    <a:pt x="3133752" y="50493"/>
                  </a:cubicBezTo>
                  <a:cubicBezTo>
                    <a:pt x="3136909" y="56952"/>
                    <a:pt x="3138487" y="64510"/>
                    <a:pt x="3138487" y="73169"/>
                  </a:cubicBezTo>
                  <a:cubicBezTo>
                    <a:pt x="3138487" y="81756"/>
                    <a:pt x="3136909" y="89261"/>
                    <a:pt x="3133752" y="95683"/>
                  </a:cubicBezTo>
                  <a:cubicBezTo>
                    <a:pt x="3130595" y="102105"/>
                    <a:pt x="3126193" y="107102"/>
                    <a:pt x="3120547" y="110674"/>
                  </a:cubicBezTo>
                  <a:cubicBezTo>
                    <a:pt x="3114900" y="114246"/>
                    <a:pt x="3108325" y="116032"/>
                    <a:pt x="3100820" y="116032"/>
                  </a:cubicBezTo>
                  <a:cubicBezTo>
                    <a:pt x="3093316" y="116032"/>
                    <a:pt x="3086740" y="114246"/>
                    <a:pt x="3081094" y="110674"/>
                  </a:cubicBezTo>
                  <a:cubicBezTo>
                    <a:pt x="3075448" y="107102"/>
                    <a:pt x="3071046" y="102105"/>
                    <a:pt x="3067889" y="95683"/>
                  </a:cubicBezTo>
                  <a:cubicBezTo>
                    <a:pt x="3064732" y="89261"/>
                    <a:pt x="3063153" y="81756"/>
                    <a:pt x="3063153" y="73169"/>
                  </a:cubicBezTo>
                  <a:cubicBezTo>
                    <a:pt x="3063153" y="64510"/>
                    <a:pt x="3064732" y="56952"/>
                    <a:pt x="3067889" y="50493"/>
                  </a:cubicBezTo>
                  <a:cubicBezTo>
                    <a:pt x="3071046" y="44035"/>
                    <a:pt x="3075448" y="39020"/>
                    <a:pt x="3081094" y="35448"/>
                  </a:cubicBezTo>
                  <a:cubicBezTo>
                    <a:pt x="3086740" y="31876"/>
                    <a:pt x="3093316" y="30090"/>
                    <a:pt x="3100820" y="30090"/>
                  </a:cubicBezTo>
                  <a:close/>
                  <a:moveTo>
                    <a:pt x="2757920" y="30090"/>
                  </a:moveTo>
                  <a:cubicBezTo>
                    <a:pt x="2765425" y="30090"/>
                    <a:pt x="2772000" y="31876"/>
                    <a:pt x="2777647" y="35448"/>
                  </a:cubicBezTo>
                  <a:cubicBezTo>
                    <a:pt x="2783293" y="39020"/>
                    <a:pt x="2787695" y="44035"/>
                    <a:pt x="2790852" y="50493"/>
                  </a:cubicBezTo>
                  <a:cubicBezTo>
                    <a:pt x="2794009" y="56952"/>
                    <a:pt x="2795587" y="64510"/>
                    <a:pt x="2795587" y="73169"/>
                  </a:cubicBezTo>
                  <a:cubicBezTo>
                    <a:pt x="2795587" y="81756"/>
                    <a:pt x="2794009" y="89261"/>
                    <a:pt x="2790852" y="95683"/>
                  </a:cubicBezTo>
                  <a:cubicBezTo>
                    <a:pt x="2787695" y="102105"/>
                    <a:pt x="2783293" y="107102"/>
                    <a:pt x="2777647" y="110674"/>
                  </a:cubicBezTo>
                  <a:cubicBezTo>
                    <a:pt x="2772000" y="114246"/>
                    <a:pt x="2765425" y="116032"/>
                    <a:pt x="2757920" y="116032"/>
                  </a:cubicBezTo>
                  <a:cubicBezTo>
                    <a:pt x="2750416" y="116032"/>
                    <a:pt x="2743840" y="114246"/>
                    <a:pt x="2738194" y="110674"/>
                  </a:cubicBezTo>
                  <a:cubicBezTo>
                    <a:pt x="2732548" y="107102"/>
                    <a:pt x="2728146" y="102105"/>
                    <a:pt x="2724989" y="95683"/>
                  </a:cubicBezTo>
                  <a:cubicBezTo>
                    <a:pt x="2721832" y="89261"/>
                    <a:pt x="2720253" y="81756"/>
                    <a:pt x="2720253" y="73169"/>
                  </a:cubicBezTo>
                  <a:cubicBezTo>
                    <a:pt x="2720253" y="64510"/>
                    <a:pt x="2721832" y="56952"/>
                    <a:pt x="2724989" y="50493"/>
                  </a:cubicBezTo>
                  <a:cubicBezTo>
                    <a:pt x="2728146" y="44035"/>
                    <a:pt x="2732548" y="39020"/>
                    <a:pt x="2738194" y="35448"/>
                  </a:cubicBezTo>
                  <a:cubicBezTo>
                    <a:pt x="2743840" y="31876"/>
                    <a:pt x="2750416" y="30090"/>
                    <a:pt x="2757920" y="30090"/>
                  </a:cubicBezTo>
                  <a:close/>
                  <a:moveTo>
                    <a:pt x="2579543" y="30090"/>
                  </a:moveTo>
                  <a:cubicBezTo>
                    <a:pt x="2585388" y="30090"/>
                    <a:pt x="2590466" y="31110"/>
                    <a:pt x="2594778" y="33148"/>
                  </a:cubicBezTo>
                  <a:cubicBezTo>
                    <a:pt x="2599089" y="35187"/>
                    <a:pt x="2602426" y="37947"/>
                    <a:pt x="2604790" y="41428"/>
                  </a:cubicBezTo>
                  <a:cubicBezTo>
                    <a:pt x="2607153" y="44910"/>
                    <a:pt x="2608334" y="48852"/>
                    <a:pt x="2608334" y="53253"/>
                  </a:cubicBezTo>
                  <a:cubicBezTo>
                    <a:pt x="2608334" y="57944"/>
                    <a:pt x="2607018" y="61732"/>
                    <a:pt x="2604384" y="64619"/>
                  </a:cubicBezTo>
                  <a:cubicBezTo>
                    <a:pt x="2601750" y="67505"/>
                    <a:pt x="2598449" y="69561"/>
                    <a:pt x="2594480" y="70788"/>
                  </a:cubicBezTo>
                  <a:lnTo>
                    <a:pt x="2594480" y="71654"/>
                  </a:lnTo>
                  <a:cubicBezTo>
                    <a:pt x="2597619" y="71871"/>
                    <a:pt x="2600352" y="72872"/>
                    <a:pt x="2602679" y="74658"/>
                  </a:cubicBezTo>
                  <a:cubicBezTo>
                    <a:pt x="2605006" y="76444"/>
                    <a:pt x="2606819" y="78771"/>
                    <a:pt x="2608118" y="81639"/>
                  </a:cubicBezTo>
                  <a:cubicBezTo>
                    <a:pt x="2609417" y="84507"/>
                    <a:pt x="2610066" y="87673"/>
                    <a:pt x="2610066" y="91137"/>
                  </a:cubicBezTo>
                  <a:cubicBezTo>
                    <a:pt x="2610066" y="96188"/>
                    <a:pt x="2608713" y="100581"/>
                    <a:pt x="2606007" y="104315"/>
                  </a:cubicBezTo>
                  <a:cubicBezTo>
                    <a:pt x="2603301" y="108049"/>
                    <a:pt x="2599585" y="110936"/>
                    <a:pt x="2594859" y="112974"/>
                  </a:cubicBezTo>
                  <a:cubicBezTo>
                    <a:pt x="2590132" y="115013"/>
                    <a:pt x="2584738" y="116032"/>
                    <a:pt x="2578677" y="116032"/>
                  </a:cubicBezTo>
                  <a:cubicBezTo>
                    <a:pt x="2572796" y="116032"/>
                    <a:pt x="2567528" y="115067"/>
                    <a:pt x="2562874" y="113137"/>
                  </a:cubicBezTo>
                  <a:cubicBezTo>
                    <a:pt x="2558220" y="111206"/>
                    <a:pt x="2554531" y="108518"/>
                    <a:pt x="2551807" y="105073"/>
                  </a:cubicBezTo>
                  <a:cubicBezTo>
                    <a:pt x="2549083" y="101627"/>
                    <a:pt x="2547649" y="97631"/>
                    <a:pt x="2547504" y="93085"/>
                  </a:cubicBezTo>
                  <a:lnTo>
                    <a:pt x="2561142" y="93085"/>
                  </a:lnTo>
                  <a:cubicBezTo>
                    <a:pt x="2561431" y="96838"/>
                    <a:pt x="2563136" y="99688"/>
                    <a:pt x="2566257" y="101636"/>
                  </a:cubicBezTo>
                  <a:cubicBezTo>
                    <a:pt x="2569378" y="103584"/>
                    <a:pt x="2573446" y="104559"/>
                    <a:pt x="2578461" y="104559"/>
                  </a:cubicBezTo>
                  <a:cubicBezTo>
                    <a:pt x="2583584" y="104559"/>
                    <a:pt x="2587968" y="103503"/>
                    <a:pt x="2591612" y="101393"/>
                  </a:cubicBezTo>
                  <a:cubicBezTo>
                    <a:pt x="2595256" y="99282"/>
                    <a:pt x="2597078" y="95863"/>
                    <a:pt x="2597078" y="91137"/>
                  </a:cubicBezTo>
                  <a:cubicBezTo>
                    <a:pt x="2597078" y="88359"/>
                    <a:pt x="2596392" y="85933"/>
                    <a:pt x="2595021" y="83858"/>
                  </a:cubicBezTo>
                  <a:cubicBezTo>
                    <a:pt x="2593650" y="81783"/>
                    <a:pt x="2591720" y="80169"/>
                    <a:pt x="2589230" y="79014"/>
                  </a:cubicBezTo>
                  <a:cubicBezTo>
                    <a:pt x="2586741" y="77860"/>
                    <a:pt x="2583800" y="77282"/>
                    <a:pt x="2580409" y="77282"/>
                  </a:cubicBezTo>
                  <a:lnTo>
                    <a:pt x="2566121" y="77282"/>
                  </a:lnTo>
                  <a:lnTo>
                    <a:pt x="2566121" y="65809"/>
                  </a:lnTo>
                  <a:lnTo>
                    <a:pt x="2580409" y="65809"/>
                  </a:lnTo>
                  <a:cubicBezTo>
                    <a:pt x="2585496" y="65809"/>
                    <a:pt x="2589258" y="64655"/>
                    <a:pt x="2591693" y="62346"/>
                  </a:cubicBezTo>
                  <a:cubicBezTo>
                    <a:pt x="2594128" y="60036"/>
                    <a:pt x="2595346" y="57150"/>
                    <a:pt x="2595346" y="53686"/>
                  </a:cubicBezTo>
                  <a:cubicBezTo>
                    <a:pt x="2595346" y="49970"/>
                    <a:pt x="2594029" y="46985"/>
                    <a:pt x="2591395" y="44730"/>
                  </a:cubicBezTo>
                  <a:cubicBezTo>
                    <a:pt x="2588761" y="42475"/>
                    <a:pt x="2585027" y="41347"/>
                    <a:pt x="2580192" y="41347"/>
                  </a:cubicBezTo>
                  <a:cubicBezTo>
                    <a:pt x="2575322" y="41347"/>
                    <a:pt x="2571263" y="42439"/>
                    <a:pt x="2568016" y="44621"/>
                  </a:cubicBezTo>
                  <a:cubicBezTo>
                    <a:pt x="2564768" y="46804"/>
                    <a:pt x="2563055" y="49609"/>
                    <a:pt x="2562874" y="53037"/>
                  </a:cubicBezTo>
                  <a:lnTo>
                    <a:pt x="2549452" y="53037"/>
                  </a:lnTo>
                  <a:cubicBezTo>
                    <a:pt x="2549597" y="48563"/>
                    <a:pt x="2550968" y="44603"/>
                    <a:pt x="2553566" y="41158"/>
                  </a:cubicBezTo>
                  <a:cubicBezTo>
                    <a:pt x="2556164" y="37712"/>
                    <a:pt x="2559699" y="35006"/>
                    <a:pt x="2564173" y="33040"/>
                  </a:cubicBezTo>
                  <a:cubicBezTo>
                    <a:pt x="2568647" y="31074"/>
                    <a:pt x="2573770" y="30090"/>
                    <a:pt x="2579543" y="30090"/>
                  </a:cubicBezTo>
                  <a:close/>
                  <a:moveTo>
                    <a:pt x="2498797" y="30090"/>
                  </a:moveTo>
                  <a:cubicBezTo>
                    <a:pt x="2501467" y="30090"/>
                    <a:pt x="2504543" y="30406"/>
                    <a:pt x="2508024" y="31037"/>
                  </a:cubicBezTo>
                  <a:cubicBezTo>
                    <a:pt x="2511506" y="31669"/>
                    <a:pt x="2514880" y="32959"/>
                    <a:pt x="2518144" y="34907"/>
                  </a:cubicBezTo>
                  <a:cubicBezTo>
                    <a:pt x="2521410" y="36855"/>
                    <a:pt x="2524125" y="39796"/>
                    <a:pt x="2526290" y="43728"/>
                  </a:cubicBezTo>
                  <a:cubicBezTo>
                    <a:pt x="2528454" y="47661"/>
                    <a:pt x="2529537" y="52929"/>
                    <a:pt x="2529537" y="59531"/>
                  </a:cubicBezTo>
                  <a:lnTo>
                    <a:pt x="2529537" y="114300"/>
                  </a:lnTo>
                  <a:lnTo>
                    <a:pt x="2516765" y="114300"/>
                  </a:lnTo>
                  <a:lnTo>
                    <a:pt x="2516765" y="103043"/>
                  </a:lnTo>
                  <a:lnTo>
                    <a:pt x="2516115" y="103043"/>
                  </a:lnTo>
                  <a:cubicBezTo>
                    <a:pt x="2515249" y="104847"/>
                    <a:pt x="2513806" y="106777"/>
                    <a:pt x="2511786" y="108834"/>
                  </a:cubicBezTo>
                  <a:cubicBezTo>
                    <a:pt x="2509765" y="110891"/>
                    <a:pt x="2507077" y="112640"/>
                    <a:pt x="2503722" y="114084"/>
                  </a:cubicBezTo>
                  <a:cubicBezTo>
                    <a:pt x="2500366" y="115527"/>
                    <a:pt x="2496271" y="116248"/>
                    <a:pt x="2491437" y="116248"/>
                  </a:cubicBezTo>
                  <a:cubicBezTo>
                    <a:pt x="2486169" y="116248"/>
                    <a:pt x="2481388" y="115247"/>
                    <a:pt x="2477095" y="113245"/>
                  </a:cubicBezTo>
                  <a:cubicBezTo>
                    <a:pt x="2472802" y="111242"/>
                    <a:pt x="2469392" y="108338"/>
                    <a:pt x="2466866" y="104532"/>
                  </a:cubicBezTo>
                  <a:cubicBezTo>
                    <a:pt x="2464341" y="100725"/>
                    <a:pt x="2463078" y="96116"/>
                    <a:pt x="2463078" y="90704"/>
                  </a:cubicBezTo>
                  <a:cubicBezTo>
                    <a:pt x="2463078" y="85942"/>
                    <a:pt x="2464016" y="82072"/>
                    <a:pt x="2465892" y="79095"/>
                  </a:cubicBezTo>
                  <a:cubicBezTo>
                    <a:pt x="2467768" y="76119"/>
                    <a:pt x="2470276" y="73783"/>
                    <a:pt x="2473415" y="72087"/>
                  </a:cubicBezTo>
                  <a:cubicBezTo>
                    <a:pt x="2476554" y="70391"/>
                    <a:pt x="2480026" y="69119"/>
                    <a:pt x="2483833" y="68272"/>
                  </a:cubicBezTo>
                  <a:cubicBezTo>
                    <a:pt x="2487639" y="67424"/>
                    <a:pt x="2491473" y="66747"/>
                    <a:pt x="2495334" y="66242"/>
                  </a:cubicBezTo>
                  <a:cubicBezTo>
                    <a:pt x="2500384" y="65593"/>
                    <a:pt x="2504489" y="65097"/>
                    <a:pt x="2507646" y="64754"/>
                  </a:cubicBezTo>
                  <a:cubicBezTo>
                    <a:pt x="2510802" y="64411"/>
                    <a:pt x="2513112" y="63825"/>
                    <a:pt x="2514573" y="62995"/>
                  </a:cubicBezTo>
                  <a:cubicBezTo>
                    <a:pt x="2516034" y="62165"/>
                    <a:pt x="2516765" y="60722"/>
                    <a:pt x="2516765" y="58665"/>
                  </a:cubicBezTo>
                  <a:lnTo>
                    <a:pt x="2516765" y="58232"/>
                  </a:lnTo>
                  <a:cubicBezTo>
                    <a:pt x="2516765" y="52893"/>
                    <a:pt x="2515312" y="48744"/>
                    <a:pt x="2512408" y="45785"/>
                  </a:cubicBezTo>
                  <a:cubicBezTo>
                    <a:pt x="2509504" y="42826"/>
                    <a:pt x="2505111" y="41347"/>
                    <a:pt x="2499230" y="41347"/>
                  </a:cubicBezTo>
                  <a:cubicBezTo>
                    <a:pt x="2493132" y="41347"/>
                    <a:pt x="2488352" y="42682"/>
                    <a:pt x="2484888" y="45352"/>
                  </a:cubicBezTo>
                  <a:cubicBezTo>
                    <a:pt x="2481425" y="48022"/>
                    <a:pt x="2478990" y="50872"/>
                    <a:pt x="2477582" y="53903"/>
                  </a:cubicBezTo>
                  <a:lnTo>
                    <a:pt x="2465460" y="49573"/>
                  </a:lnTo>
                  <a:cubicBezTo>
                    <a:pt x="2467624" y="44522"/>
                    <a:pt x="2470520" y="40581"/>
                    <a:pt x="2474146" y="37748"/>
                  </a:cubicBezTo>
                  <a:cubicBezTo>
                    <a:pt x="2477772" y="34916"/>
                    <a:pt x="2481740" y="32932"/>
                    <a:pt x="2486052" y="31795"/>
                  </a:cubicBezTo>
                  <a:cubicBezTo>
                    <a:pt x="2490364" y="30659"/>
                    <a:pt x="2494612" y="30090"/>
                    <a:pt x="2498797" y="30090"/>
                  </a:cubicBezTo>
                  <a:close/>
                  <a:moveTo>
                    <a:pt x="2409608" y="30090"/>
                  </a:moveTo>
                  <a:cubicBezTo>
                    <a:pt x="2416608" y="30090"/>
                    <a:pt x="2422777" y="31840"/>
                    <a:pt x="2428117" y="35340"/>
                  </a:cubicBezTo>
                  <a:cubicBezTo>
                    <a:pt x="2433457" y="38840"/>
                    <a:pt x="2437624" y="43801"/>
                    <a:pt x="2440619" y="50223"/>
                  </a:cubicBezTo>
                  <a:cubicBezTo>
                    <a:pt x="2443614" y="56645"/>
                    <a:pt x="2445111" y="64222"/>
                    <a:pt x="2445111" y="72953"/>
                  </a:cubicBezTo>
                  <a:cubicBezTo>
                    <a:pt x="2445111" y="81756"/>
                    <a:pt x="2443614" y="89378"/>
                    <a:pt x="2440619" y="95818"/>
                  </a:cubicBezTo>
                  <a:cubicBezTo>
                    <a:pt x="2437624" y="102259"/>
                    <a:pt x="2433475" y="107238"/>
                    <a:pt x="2428171" y="110755"/>
                  </a:cubicBezTo>
                  <a:cubicBezTo>
                    <a:pt x="2422868" y="114273"/>
                    <a:pt x="2416752" y="116032"/>
                    <a:pt x="2409825" y="116032"/>
                  </a:cubicBezTo>
                  <a:cubicBezTo>
                    <a:pt x="2404485" y="116032"/>
                    <a:pt x="2400209" y="115139"/>
                    <a:pt x="2396998" y="113353"/>
                  </a:cubicBezTo>
                  <a:cubicBezTo>
                    <a:pt x="2393787" y="111567"/>
                    <a:pt x="2391316" y="109529"/>
                    <a:pt x="2389584" y="107238"/>
                  </a:cubicBezTo>
                  <a:cubicBezTo>
                    <a:pt x="2387852" y="104946"/>
                    <a:pt x="2386517" y="103043"/>
                    <a:pt x="2385580" y="101528"/>
                  </a:cubicBezTo>
                  <a:lnTo>
                    <a:pt x="2384497" y="101528"/>
                  </a:lnTo>
                  <a:lnTo>
                    <a:pt x="2384497" y="145473"/>
                  </a:lnTo>
                  <a:lnTo>
                    <a:pt x="2371725" y="145473"/>
                  </a:lnTo>
                  <a:lnTo>
                    <a:pt x="2371725" y="31173"/>
                  </a:lnTo>
                  <a:lnTo>
                    <a:pt x="2384064" y="31173"/>
                  </a:lnTo>
                  <a:lnTo>
                    <a:pt x="2384064" y="44378"/>
                  </a:lnTo>
                  <a:lnTo>
                    <a:pt x="2385580" y="44378"/>
                  </a:lnTo>
                  <a:cubicBezTo>
                    <a:pt x="2386517" y="42935"/>
                    <a:pt x="2387825" y="41086"/>
                    <a:pt x="2389503" y="38831"/>
                  </a:cubicBezTo>
                  <a:cubicBezTo>
                    <a:pt x="2391180" y="36576"/>
                    <a:pt x="2393598" y="34555"/>
                    <a:pt x="2396755" y="32769"/>
                  </a:cubicBezTo>
                  <a:cubicBezTo>
                    <a:pt x="2399912" y="30983"/>
                    <a:pt x="2404196" y="30090"/>
                    <a:pt x="2409608" y="30090"/>
                  </a:cubicBezTo>
                  <a:close/>
                  <a:moveTo>
                    <a:pt x="2224520" y="30090"/>
                  </a:moveTo>
                  <a:cubicBezTo>
                    <a:pt x="2232025" y="30090"/>
                    <a:pt x="2238600" y="31876"/>
                    <a:pt x="2244247" y="35448"/>
                  </a:cubicBezTo>
                  <a:cubicBezTo>
                    <a:pt x="2249893" y="39020"/>
                    <a:pt x="2254295" y="44035"/>
                    <a:pt x="2257452" y="50493"/>
                  </a:cubicBezTo>
                  <a:cubicBezTo>
                    <a:pt x="2260609" y="56952"/>
                    <a:pt x="2262188" y="64510"/>
                    <a:pt x="2262188" y="73169"/>
                  </a:cubicBezTo>
                  <a:cubicBezTo>
                    <a:pt x="2262188" y="81756"/>
                    <a:pt x="2260609" y="89261"/>
                    <a:pt x="2257452" y="95683"/>
                  </a:cubicBezTo>
                  <a:cubicBezTo>
                    <a:pt x="2254295" y="102105"/>
                    <a:pt x="2249893" y="107102"/>
                    <a:pt x="2244247" y="110674"/>
                  </a:cubicBezTo>
                  <a:cubicBezTo>
                    <a:pt x="2238600" y="114246"/>
                    <a:pt x="2232025" y="116032"/>
                    <a:pt x="2224520" y="116032"/>
                  </a:cubicBezTo>
                  <a:cubicBezTo>
                    <a:pt x="2217016" y="116032"/>
                    <a:pt x="2210440" y="114246"/>
                    <a:pt x="2204794" y="110674"/>
                  </a:cubicBezTo>
                  <a:cubicBezTo>
                    <a:pt x="2199147" y="107102"/>
                    <a:pt x="2194746" y="102105"/>
                    <a:pt x="2191589" y="95683"/>
                  </a:cubicBezTo>
                  <a:cubicBezTo>
                    <a:pt x="2188432" y="89261"/>
                    <a:pt x="2186853" y="81756"/>
                    <a:pt x="2186853" y="73169"/>
                  </a:cubicBezTo>
                  <a:cubicBezTo>
                    <a:pt x="2186853" y="64510"/>
                    <a:pt x="2188432" y="56952"/>
                    <a:pt x="2191589" y="50493"/>
                  </a:cubicBezTo>
                  <a:cubicBezTo>
                    <a:pt x="2194746" y="44035"/>
                    <a:pt x="2199147" y="39020"/>
                    <a:pt x="2204794" y="35448"/>
                  </a:cubicBezTo>
                  <a:cubicBezTo>
                    <a:pt x="2210440" y="31876"/>
                    <a:pt x="2217016" y="30090"/>
                    <a:pt x="2224520" y="30090"/>
                  </a:cubicBezTo>
                  <a:close/>
                  <a:moveTo>
                    <a:pt x="1519670" y="30090"/>
                  </a:moveTo>
                  <a:cubicBezTo>
                    <a:pt x="1527175" y="30090"/>
                    <a:pt x="1533750" y="31876"/>
                    <a:pt x="1539397" y="35448"/>
                  </a:cubicBezTo>
                  <a:cubicBezTo>
                    <a:pt x="1545043" y="39020"/>
                    <a:pt x="1549445" y="44035"/>
                    <a:pt x="1552602" y="50493"/>
                  </a:cubicBezTo>
                  <a:cubicBezTo>
                    <a:pt x="1555759" y="56952"/>
                    <a:pt x="1557337" y="64510"/>
                    <a:pt x="1557337" y="73169"/>
                  </a:cubicBezTo>
                  <a:cubicBezTo>
                    <a:pt x="1557337" y="81756"/>
                    <a:pt x="1555759" y="89261"/>
                    <a:pt x="1552602" y="95683"/>
                  </a:cubicBezTo>
                  <a:cubicBezTo>
                    <a:pt x="1549445" y="102105"/>
                    <a:pt x="1545043" y="107102"/>
                    <a:pt x="1539397" y="110674"/>
                  </a:cubicBezTo>
                  <a:cubicBezTo>
                    <a:pt x="1533750" y="114246"/>
                    <a:pt x="1527175" y="116032"/>
                    <a:pt x="1519670" y="116032"/>
                  </a:cubicBezTo>
                  <a:cubicBezTo>
                    <a:pt x="1512166" y="116032"/>
                    <a:pt x="1505590" y="114246"/>
                    <a:pt x="1499944" y="110674"/>
                  </a:cubicBezTo>
                  <a:cubicBezTo>
                    <a:pt x="1494297" y="107102"/>
                    <a:pt x="1489896" y="102105"/>
                    <a:pt x="1486739" y="95683"/>
                  </a:cubicBezTo>
                  <a:cubicBezTo>
                    <a:pt x="1483582" y="89261"/>
                    <a:pt x="1482003" y="81756"/>
                    <a:pt x="1482003" y="73169"/>
                  </a:cubicBezTo>
                  <a:cubicBezTo>
                    <a:pt x="1482003" y="64510"/>
                    <a:pt x="1483582" y="56952"/>
                    <a:pt x="1486739" y="50493"/>
                  </a:cubicBezTo>
                  <a:cubicBezTo>
                    <a:pt x="1489896" y="44035"/>
                    <a:pt x="1494297" y="39020"/>
                    <a:pt x="1499944" y="35448"/>
                  </a:cubicBezTo>
                  <a:cubicBezTo>
                    <a:pt x="1505590" y="31876"/>
                    <a:pt x="1512166" y="30090"/>
                    <a:pt x="1519670" y="30090"/>
                  </a:cubicBezTo>
                  <a:close/>
                  <a:moveTo>
                    <a:pt x="1127197" y="30090"/>
                  </a:moveTo>
                  <a:cubicBezTo>
                    <a:pt x="1129867" y="30090"/>
                    <a:pt x="1132943" y="30406"/>
                    <a:pt x="1136424" y="31037"/>
                  </a:cubicBezTo>
                  <a:cubicBezTo>
                    <a:pt x="1139906" y="31669"/>
                    <a:pt x="1143279" y="32959"/>
                    <a:pt x="1146545" y="34907"/>
                  </a:cubicBezTo>
                  <a:cubicBezTo>
                    <a:pt x="1149810" y="36855"/>
                    <a:pt x="1152525" y="39796"/>
                    <a:pt x="1154690" y="43728"/>
                  </a:cubicBezTo>
                  <a:cubicBezTo>
                    <a:pt x="1156854" y="47661"/>
                    <a:pt x="1157937" y="52929"/>
                    <a:pt x="1157937" y="59531"/>
                  </a:cubicBezTo>
                  <a:lnTo>
                    <a:pt x="1157937" y="114300"/>
                  </a:lnTo>
                  <a:lnTo>
                    <a:pt x="1145165" y="114300"/>
                  </a:lnTo>
                  <a:lnTo>
                    <a:pt x="1145165" y="103043"/>
                  </a:lnTo>
                  <a:lnTo>
                    <a:pt x="1144515" y="103043"/>
                  </a:lnTo>
                  <a:cubicBezTo>
                    <a:pt x="1143649" y="104847"/>
                    <a:pt x="1142206" y="106777"/>
                    <a:pt x="1140186" y="108834"/>
                  </a:cubicBezTo>
                  <a:cubicBezTo>
                    <a:pt x="1138165" y="110891"/>
                    <a:pt x="1135477" y="112640"/>
                    <a:pt x="1132122" y="114084"/>
                  </a:cubicBezTo>
                  <a:cubicBezTo>
                    <a:pt x="1128766" y="115527"/>
                    <a:pt x="1124672" y="116248"/>
                    <a:pt x="1119837" y="116248"/>
                  </a:cubicBezTo>
                  <a:cubicBezTo>
                    <a:pt x="1114569" y="116248"/>
                    <a:pt x="1109788" y="115247"/>
                    <a:pt x="1105495" y="113245"/>
                  </a:cubicBezTo>
                  <a:cubicBezTo>
                    <a:pt x="1101202" y="111242"/>
                    <a:pt x="1097792" y="108338"/>
                    <a:pt x="1095267" y="104532"/>
                  </a:cubicBezTo>
                  <a:cubicBezTo>
                    <a:pt x="1092741" y="100725"/>
                    <a:pt x="1091478" y="96116"/>
                    <a:pt x="1091478" y="90704"/>
                  </a:cubicBezTo>
                  <a:cubicBezTo>
                    <a:pt x="1091478" y="85942"/>
                    <a:pt x="1092416" y="82072"/>
                    <a:pt x="1094292" y="79095"/>
                  </a:cubicBezTo>
                  <a:cubicBezTo>
                    <a:pt x="1096168" y="76119"/>
                    <a:pt x="1098676" y="73783"/>
                    <a:pt x="1101815" y="72087"/>
                  </a:cubicBezTo>
                  <a:cubicBezTo>
                    <a:pt x="1104954" y="70391"/>
                    <a:pt x="1108427" y="69119"/>
                    <a:pt x="1112233" y="68272"/>
                  </a:cubicBezTo>
                  <a:cubicBezTo>
                    <a:pt x="1116039" y="67424"/>
                    <a:pt x="1119873" y="66747"/>
                    <a:pt x="1123733" y="66242"/>
                  </a:cubicBezTo>
                  <a:cubicBezTo>
                    <a:pt x="1128785" y="65593"/>
                    <a:pt x="1132888" y="65097"/>
                    <a:pt x="1136046" y="64754"/>
                  </a:cubicBezTo>
                  <a:cubicBezTo>
                    <a:pt x="1139203" y="64411"/>
                    <a:pt x="1141512" y="63825"/>
                    <a:pt x="1142973" y="62995"/>
                  </a:cubicBezTo>
                  <a:cubicBezTo>
                    <a:pt x="1144434" y="62165"/>
                    <a:pt x="1145165" y="60722"/>
                    <a:pt x="1145165" y="58665"/>
                  </a:cubicBezTo>
                  <a:lnTo>
                    <a:pt x="1145165" y="58232"/>
                  </a:lnTo>
                  <a:cubicBezTo>
                    <a:pt x="1145165" y="52893"/>
                    <a:pt x="1143712" y="48744"/>
                    <a:pt x="1140808" y="45785"/>
                  </a:cubicBezTo>
                  <a:cubicBezTo>
                    <a:pt x="1137904" y="42826"/>
                    <a:pt x="1133511" y="41347"/>
                    <a:pt x="1127630" y="41347"/>
                  </a:cubicBezTo>
                  <a:cubicBezTo>
                    <a:pt x="1121533" y="41347"/>
                    <a:pt x="1116752" y="42682"/>
                    <a:pt x="1113288" y="45352"/>
                  </a:cubicBezTo>
                  <a:cubicBezTo>
                    <a:pt x="1109825" y="48022"/>
                    <a:pt x="1107389" y="50872"/>
                    <a:pt x="1105982" y="53903"/>
                  </a:cubicBezTo>
                  <a:lnTo>
                    <a:pt x="1093860" y="49573"/>
                  </a:lnTo>
                  <a:cubicBezTo>
                    <a:pt x="1096024" y="44522"/>
                    <a:pt x="1098920" y="40581"/>
                    <a:pt x="1102546" y="37748"/>
                  </a:cubicBezTo>
                  <a:cubicBezTo>
                    <a:pt x="1106172" y="34916"/>
                    <a:pt x="1110140" y="32932"/>
                    <a:pt x="1114452" y="31795"/>
                  </a:cubicBezTo>
                  <a:cubicBezTo>
                    <a:pt x="1118764" y="30659"/>
                    <a:pt x="1123012" y="30090"/>
                    <a:pt x="1127197" y="30090"/>
                  </a:cubicBezTo>
                  <a:close/>
                  <a:moveTo>
                    <a:pt x="1043204" y="30090"/>
                  </a:moveTo>
                  <a:cubicBezTo>
                    <a:pt x="1049049" y="30090"/>
                    <a:pt x="1054316" y="31173"/>
                    <a:pt x="1059006" y="33338"/>
                  </a:cubicBezTo>
                  <a:cubicBezTo>
                    <a:pt x="1063697" y="35502"/>
                    <a:pt x="1067540" y="38533"/>
                    <a:pt x="1070534" y="42430"/>
                  </a:cubicBezTo>
                  <a:cubicBezTo>
                    <a:pt x="1073529" y="46326"/>
                    <a:pt x="1075387" y="50872"/>
                    <a:pt x="1076108" y="56068"/>
                  </a:cubicBezTo>
                  <a:lnTo>
                    <a:pt x="1063336" y="56068"/>
                  </a:lnTo>
                  <a:cubicBezTo>
                    <a:pt x="1062362" y="52279"/>
                    <a:pt x="1060206" y="48915"/>
                    <a:pt x="1056869" y="45974"/>
                  </a:cubicBezTo>
                  <a:cubicBezTo>
                    <a:pt x="1053532" y="43034"/>
                    <a:pt x="1049049" y="41564"/>
                    <a:pt x="1043420" y="41564"/>
                  </a:cubicBezTo>
                  <a:cubicBezTo>
                    <a:pt x="1038441" y="41564"/>
                    <a:pt x="1034085" y="42854"/>
                    <a:pt x="1030350" y="45433"/>
                  </a:cubicBezTo>
                  <a:cubicBezTo>
                    <a:pt x="1026616" y="48013"/>
                    <a:pt x="1023712" y="51639"/>
                    <a:pt x="1021637" y="56311"/>
                  </a:cubicBezTo>
                  <a:cubicBezTo>
                    <a:pt x="1019563" y="60984"/>
                    <a:pt x="1018525" y="66459"/>
                    <a:pt x="1018525" y="72736"/>
                  </a:cubicBezTo>
                  <a:cubicBezTo>
                    <a:pt x="1018525" y="79159"/>
                    <a:pt x="1019545" y="84751"/>
                    <a:pt x="1021583" y="89513"/>
                  </a:cubicBezTo>
                  <a:cubicBezTo>
                    <a:pt x="1023622" y="94276"/>
                    <a:pt x="1026508" y="97974"/>
                    <a:pt x="1030242" y="100608"/>
                  </a:cubicBezTo>
                  <a:cubicBezTo>
                    <a:pt x="1033976" y="103242"/>
                    <a:pt x="1038369" y="104559"/>
                    <a:pt x="1043420" y="104559"/>
                  </a:cubicBezTo>
                  <a:cubicBezTo>
                    <a:pt x="1046740" y="104559"/>
                    <a:pt x="1049752" y="103981"/>
                    <a:pt x="1052458" y="102827"/>
                  </a:cubicBezTo>
                  <a:cubicBezTo>
                    <a:pt x="1055164" y="101672"/>
                    <a:pt x="1057455" y="100013"/>
                    <a:pt x="1059331" y="97848"/>
                  </a:cubicBezTo>
                  <a:cubicBezTo>
                    <a:pt x="1061207" y="95683"/>
                    <a:pt x="1062542" y="93085"/>
                    <a:pt x="1063336" y="90055"/>
                  </a:cubicBezTo>
                  <a:lnTo>
                    <a:pt x="1076108" y="90055"/>
                  </a:lnTo>
                  <a:cubicBezTo>
                    <a:pt x="1075387" y="94961"/>
                    <a:pt x="1073610" y="99372"/>
                    <a:pt x="1070778" y="103287"/>
                  </a:cubicBezTo>
                  <a:cubicBezTo>
                    <a:pt x="1067945" y="107201"/>
                    <a:pt x="1064211" y="110304"/>
                    <a:pt x="1059575" y="112595"/>
                  </a:cubicBezTo>
                  <a:cubicBezTo>
                    <a:pt x="1054939" y="114886"/>
                    <a:pt x="1049554" y="116032"/>
                    <a:pt x="1043420" y="116032"/>
                  </a:cubicBezTo>
                  <a:cubicBezTo>
                    <a:pt x="1035627" y="116032"/>
                    <a:pt x="1028916" y="114192"/>
                    <a:pt x="1023288" y="110512"/>
                  </a:cubicBezTo>
                  <a:cubicBezTo>
                    <a:pt x="1017660" y="106832"/>
                    <a:pt x="1013330" y="101762"/>
                    <a:pt x="1010299" y="95304"/>
                  </a:cubicBezTo>
                  <a:cubicBezTo>
                    <a:pt x="1007269" y="88846"/>
                    <a:pt x="1005753" y="81468"/>
                    <a:pt x="1005753" y="73169"/>
                  </a:cubicBezTo>
                  <a:cubicBezTo>
                    <a:pt x="1005753" y="64727"/>
                    <a:pt x="1007314" y="57267"/>
                    <a:pt x="1010435" y="50791"/>
                  </a:cubicBezTo>
                  <a:cubicBezTo>
                    <a:pt x="1013555" y="44315"/>
                    <a:pt x="1017921" y="39246"/>
                    <a:pt x="1023532" y="35584"/>
                  </a:cubicBezTo>
                  <a:cubicBezTo>
                    <a:pt x="1029142" y="31921"/>
                    <a:pt x="1035699" y="30090"/>
                    <a:pt x="1043204" y="30090"/>
                  </a:cubicBezTo>
                  <a:close/>
                  <a:moveTo>
                    <a:pt x="767196" y="30090"/>
                  </a:moveTo>
                  <a:cubicBezTo>
                    <a:pt x="774700" y="30090"/>
                    <a:pt x="781276" y="31876"/>
                    <a:pt x="786922" y="35448"/>
                  </a:cubicBezTo>
                  <a:cubicBezTo>
                    <a:pt x="792568" y="39020"/>
                    <a:pt x="796970" y="44035"/>
                    <a:pt x="800127" y="50493"/>
                  </a:cubicBezTo>
                  <a:cubicBezTo>
                    <a:pt x="803284" y="56952"/>
                    <a:pt x="804863" y="64510"/>
                    <a:pt x="804863" y="73169"/>
                  </a:cubicBezTo>
                  <a:cubicBezTo>
                    <a:pt x="804863" y="81756"/>
                    <a:pt x="803284" y="89261"/>
                    <a:pt x="800127" y="95683"/>
                  </a:cubicBezTo>
                  <a:cubicBezTo>
                    <a:pt x="796970" y="102105"/>
                    <a:pt x="792568" y="107102"/>
                    <a:pt x="786922" y="110674"/>
                  </a:cubicBezTo>
                  <a:cubicBezTo>
                    <a:pt x="781276" y="114246"/>
                    <a:pt x="774700" y="116032"/>
                    <a:pt x="767196" y="116032"/>
                  </a:cubicBezTo>
                  <a:cubicBezTo>
                    <a:pt x="759691" y="116032"/>
                    <a:pt x="753115" y="114246"/>
                    <a:pt x="747469" y="110674"/>
                  </a:cubicBezTo>
                  <a:cubicBezTo>
                    <a:pt x="741822" y="107102"/>
                    <a:pt x="737421" y="102105"/>
                    <a:pt x="734264" y="95683"/>
                  </a:cubicBezTo>
                  <a:cubicBezTo>
                    <a:pt x="731107" y="89261"/>
                    <a:pt x="729528" y="81756"/>
                    <a:pt x="729528" y="73169"/>
                  </a:cubicBezTo>
                  <a:cubicBezTo>
                    <a:pt x="729528" y="64510"/>
                    <a:pt x="731107" y="56952"/>
                    <a:pt x="734264" y="50493"/>
                  </a:cubicBezTo>
                  <a:cubicBezTo>
                    <a:pt x="737421" y="44035"/>
                    <a:pt x="741822" y="39020"/>
                    <a:pt x="747469" y="35448"/>
                  </a:cubicBezTo>
                  <a:cubicBezTo>
                    <a:pt x="753115" y="31876"/>
                    <a:pt x="759691" y="30090"/>
                    <a:pt x="767196" y="30090"/>
                  </a:cubicBezTo>
                  <a:close/>
                  <a:moveTo>
                    <a:pt x="319304" y="30090"/>
                  </a:moveTo>
                  <a:cubicBezTo>
                    <a:pt x="323634" y="30090"/>
                    <a:pt x="327909" y="30812"/>
                    <a:pt x="332130" y="32255"/>
                  </a:cubicBezTo>
                  <a:cubicBezTo>
                    <a:pt x="336352" y="33698"/>
                    <a:pt x="340194" y="36035"/>
                    <a:pt x="343658" y="39264"/>
                  </a:cubicBezTo>
                  <a:cubicBezTo>
                    <a:pt x="347121" y="42493"/>
                    <a:pt x="349881" y="46759"/>
                    <a:pt x="351938" y="52063"/>
                  </a:cubicBezTo>
                  <a:cubicBezTo>
                    <a:pt x="353995" y="57367"/>
                    <a:pt x="355023" y="63897"/>
                    <a:pt x="355023" y="71654"/>
                  </a:cubicBezTo>
                  <a:lnTo>
                    <a:pt x="355023" y="77066"/>
                  </a:lnTo>
                  <a:lnTo>
                    <a:pt x="294981" y="77066"/>
                  </a:lnTo>
                  <a:lnTo>
                    <a:pt x="297900" y="91272"/>
                  </a:lnTo>
                  <a:cubicBezTo>
                    <a:pt x="300083" y="95620"/>
                    <a:pt x="303122" y="98921"/>
                    <a:pt x="307019" y="101176"/>
                  </a:cubicBezTo>
                  <a:cubicBezTo>
                    <a:pt x="310916" y="103431"/>
                    <a:pt x="315443" y="104559"/>
                    <a:pt x="320603" y="104559"/>
                  </a:cubicBezTo>
                  <a:cubicBezTo>
                    <a:pt x="323958" y="104559"/>
                    <a:pt x="326998" y="104081"/>
                    <a:pt x="329722" y="103124"/>
                  </a:cubicBezTo>
                  <a:cubicBezTo>
                    <a:pt x="332446" y="102168"/>
                    <a:pt x="334800" y="100725"/>
                    <a:pt x="336785" y="98795"/>
                  </a:cubicBezTo>
                  <a:cubicBezTo>
                    <a:pt x="338769" y="96865"/>
                    <a:pt x="340302" y="94456"/>
                    <a:pt x="341385" y="91570"/>
                  </a:cubicBezTo>
                  <a:lnTo>
                    <a:pt x="353724" y="95034"/>
                  </a:lnTo>
                  <a:cubicBezTo>
                    <a:pt x="352425" y="99219"/>
                    <a:pt x="350242" y="102890"/>
                    <a:pt x="347175" y="106047"/>
                  </a:cubicBezTo>
                  <a:cubicBezTo>
                    <a:pt x="344109" y="109204"/>
                    <a:pt x="340320" y="111657"/>
                    <a:pt x="335810" y="113407"/>
                  </a:cubicBezTo>
                  <a:cubicBezTo>
                    <a:pt x="331300" y="115157"/>
                    <a:pt x="326231" y="116032"/>
                    <a:pt x="320603" y="116032"/>
                  </a:cubicBezTo>
                  <a:cubicBezTo>
                    <a:pt x="312593" y="116032"/>
                    <a:pt x="305693" y="114255"/>
                    <a:pt x="299902" y="110701"/>
                  </a:cubicBezTo>
                  <a:cubicBezTo>
                    <a:pt x="294112" y="107147"/>
                    <a:pt x="289656" y="102168"/>
                    <a:pt x="286535" y="95764"/>
                  </a:cubicBezTo>
                  <a:cubicBezTo>
                    <a:pt x="283414" y="89360"/>
                    <a:pt x="281853" y="81901"/>
                    <a:pt x="281853" y="73386"/>
                  </a:cubicBezTo>
                  <a:cubicBezTo>
                    <a:pt x="281853" y="64871"/>
                    <a:pt x="283414" y="57358"/>
                    <a:pt x="286535" y="50845"/>
                  </a:cubicBezTo>
                  <a:cubicBezTo>
                    <a:pt x="289656" y="44333"/>
                    <a:pt x="294021" y="39246"/>
                    <a:pt x="299632" y="35584"/>
                  </a:cubicBezTo>
                  <a:cubicBezTo>
                    <a:pt x="305242" y="31921"/>
                    <a:pt x="311800" y="30090"/>
                    <a:pt x="319304" y="30090"/>
                  </a:cubicBezTo>
                  <a:close/>
                  <a:moveTo>
                    <a:pt x="146122" y="30090"/>
                  </a:moveTo>
                  <a:cubicBezTo>
                    <a:pt x="148792" y="30090"/>
                    <a:pt x="151868" y="30406"/>
                    <a:pt x="155350" y="31037"/>
                  </a:cubicBezTo>
                  <a:cubicBezTo>
                    <a:pt x="158831" y="31669"/>
                    <a:pt x="162205" y="32959"/>
                    <a:pt x="165470" y="34907"/>
                  </a:cubicBezTo>
                  <a:cubicBezTo>
                    <a:pt x="168735" y="36855"/>
                    <a:pt x="171450" y="39796"/>
                    <a:pt x="173615" y="43728"/>
                  </a:cubicBezTo>
                  <a:cubicBezTo>
                    <a:pt x="175780" y="47661"/>
                    <a:pt x="176862" y="52929"/>
                    <a:pt x="176862" y="59531"/>
                  </a:cubicBezTo>
                  <a:lnTo>
                    <a:pt x="176862" y="114300"/>
                  </a:lnTo>
                  <a:lnTo>
                    <a:pt x="164090" y="114300"/>
                  </a:lnTo>
                  <a:lnTo>
                    <a:pt x="164090" y="103043"/>
                  </a:lnTo>
                  <a:lnTo>
                    <a:pt x="163440" y="103043"/>
                  </a:lnTo>
                  <a:cubicBezTo>
                    <a:pt x="162574" y="104847"/>
                    <a:pt x="161131" y="106777"/>
                    <a:pt x="159111" y="108834"/>
                  </a:cubicBezTo>
                  <a:cubicBezTo>
                    <a:pt x="157090" y="110891"/>
                    <a:pt x="154402" y="112640"/>
                    <a:pt x="151047" y="114084"/>
                  </a:cubicBezTo>
                  <a:cubicBezTo>
                    <a:pt x="147692" y="115527"/>
                    <a:pt x="143597" y="116248"/>
                    <a:pt x="138762" y="116248"/>
                  </a:cubicBezTo>
                  <a:cubicBezTo>
                    <a:pt x="133494" y="116248"/>
                    <a:pt x="128714" y="115247"/>
                    <a:pt x="124420" y="113245"/>
                  </a:cubicBezTo>
                  <a:cubicBezTo>
                    <a:pt x="120127" y="111242"/>
                    <a:pt x="116717" y="108338"/>
                    <a:pt x="114192" y="104532"/>
                  </a:cubicBezTo>
                  <a:cubicBezTo>
                    <a:pt x="111666" y="100725"/>
                    <a:pt x="110404" y="96116"/>
                    <a:pt x="110404" y="90704"/>
                  </a:cubicBezTo>
                  <a:cubicBezTo>
                    <a:pt x="110404" y="85942"/>
                    <a:pt x="111342" y="82072"/>
                    <a:pt x="113218" y="79095"/>
                  </a:cubicBezTo>
                  <a:cubicBezTo>
                    <a:pt x="115094" y="76119"/>
                    <a:pt x="117601" y="73783"/>
                    <a:pt x="120740" y="72087"/>
                  </a:cubicBezTo>
                  <a:cubicBezTo>
                    <a:pt x="123879" y="70391"/>
                    <a:pt x="127352" y="69119"/>
                    <a:pt x="131158" y="68272"/>
                  </a:cubicBezTo>
                  <a:cubicBezTo>
                    <a:pt x="134965" y="67424"/>
                    <a:pt x="138798" y="66747"/>
                    <a:pt x="142659" y="66242"/>
                  </a:cubicBezTo>
                  <a:cubicBezTo>
                    <a:pt x="147710" y="65593"/>
                    <a:pt x="151814" y="65097"/>
                    <a:pt x="154971" y="64754"/>
                  </a:cubicBezTo>
                  <a:cubicBezTo>
                    <a:pt x="158128" y="64411"/>
                    <a:pt x="160437" y="63825"/>
                    <a:pt x="161898" y="62995"/>
                  </a:cubicBezTo>
                  <a:cubicBezTo>
                    <a:pt x="163359" y="62165"/>
                    <a:pt x="164090" y="60722"/>
                    <a:pt x="164090" y="58665"/>
                  </a:cubicBezTo>
                  <a:lnTo>
                    <a:pt x="164090" y="58232"/>
                  </a:lnTo>
                  <a:cubicBezTo>
                    <a:pt x="164090" y="52893"/>
                    <a:pt x="162638" y="48744"/>
                    <a:pt x="159733" y="45785"/>
                  </a:cubicBezTo>
                  <a:cubicBezTo>
                    <a:pt x="156829" y="42826"/>
                    <a:pt x="152436" y="41347"/>
                    <a:pt x="146555" y="41347"/>
                  </a:cubicBezTo>
                  <a:cubicBezTo>
                    <a:pt x="140458" y="41347"/>
                    <a:pt x="135677" y="42682"/>
                    <a:pt x="132214" y="45352"/>
                  </a:cubicBezTo>
                  <a:cubicBezTo>
                    <a:pt x="128750" y="48022"/>
                    <a:pt x="126315" y="50872"/>
                    <a:pt x="124907" y="53903"/>
                  </a:cubicBezTo>
                  <a:lnTo>
                    <a:pt x="112785" y="49573"/>
                  </a:lnTo>
                  <a:cubicBezTo>
                    <a:pt x="114950" y="44522"/>
                    <a:pt x="117845" y="40581"/>
                    <a:pt x="121471" y="37748"/>
                  </a:cubicBezTo>
                  <a:cubicBezTo>
                    <a:pt x="125097" y="34916"/>
                    <a:pt x="129066" y="32932"/>
                    <a:pt x="133377" y="31795"/>
                  </a:cubicBezTo>
                  <a:cubicBezTo>
                    <a:pt x="137689" y="30659"/>
                    <a:pt x="141937" y="30090"/>
                    <a:pt x="146122" y="30090"/>
                  </a:cubicBezTo>
                  <a:close/>
                  <a:moveTo>
                    <a:pt x="1948" y="3464"/>
                  </a:moveTo>
                  <a:lnTo>
                    <a:pt x="84643" y="3464"/>
                  </a:lnTo>
                  <a:lnTo>
                    <a:pt x="84643" y="114300"/>
                  </a:lnTo>
                  <a:lnTo>
                    <a:pt x="71221" y="114300"/>
                  </a:lnTo>
                  <a:lnTo>
                    <a:pt x="71221" y="15370"/>
                  </a:lnTo>
                  <a:lnTo>
                    <a:pt x="15370" y="15370"/>
                  </a:lnTo>
                  <a:lnTo>
                    <a:pt x="15370" y="114300"/>
                  </a:lnTo>
                  <a:lnTo>
                    <a:pt x="1948" y="114300"/>
                  </a:lnTo>
                  <a:close/>
                  <a:moveTo>
                    <a:pt x="2347696" y="0"/>
                  </a:moveTo>
                  <a:lnTo>
                    <a:pt x="2354190" y="7793"/>
                  </a:lnTo>
                  <a:cubicBezTo>
                    <a:pt x="2351664" y="10247"/>
                    <a:pt x="2348742" y="11960"/>
                    <a:pt x="2345423" y="12935"/>
                  </a:cubicBezTo>
                  <a:cubicBezTo>
                    <a:pt x="2342104" y="13909"/>
                    <a:pt x="2338351" y="14504"/>
                    <a:pt x="2334166" y="14721"/>
                  </a:cubicBezTo>
                  <a:cubicBezTo>
                    <a:pt x="2329981" y="14937"/>
                    <a:pt x="2325326" y="15153"/>
                    <a:pt x="2320203" y="15370"/>
                  </a:cubicBezTo>
                  <a:cubicBezTo>
                    <a:pt x="2314430" y="15586"/>
                    <a:pt x="2309650" y="16994"/>
                    <a:pt x="2305862" y="19591"/>
                  </a:cubicBezTo>
                  <a:cubicBezTo>
                    <a:pt x="2302073" y="22189"/>
                    <a:pt x="2299151" y="25941"/>
                    <a:pt x="2297094" y="30848"/>
                  </a:cubicBezTo>
                  <a:cubicBezTo>
                    <a:pt x="2295038" y="35755"/>
                    <a:pt x="2293721" y="41780"/>
                    <a:pt x="2293144" y="48924"/>
                  </a:cubicBezTo>
                  <a:lnTo>
                    <a:pt x="2294226" y="48924"/>
                  </a:lnTo>
                  <a:cubicBezTo>
                    <a:pt x="2297040" y="43728"/>
                    <a:pt x="2300937" y="39904"/>
                    <a:pt x="2305916" y="37451"/>
                  </a:cubicBezTo>
                  <a:cubicBezTo>
                    <a:pt x="2310895" y="34997"/>
                    <a:pt x="2316234" y="33771"/>
                    <a:pt x="2321935" y="33771"/>
                  </a:cubicBezTo>
                  <a:cubicBezTo>
                    <a:pt x="2328430" y="33771"/>
                    <a:pt x="2334274" y="35286"/>
                    <a:pt x="2339470" y="38317"/>
                  </a:cubicBezTo>
                  <a:cubicBezTo>
                    <a:pt x="2344665" y="41347"/>
                    <a:pt x="2348778" y="45839"/>
                    <a:pt x="2351809" y="51792"/>
                  </a:cubicBezTo>
                  <a:cubicBezTo>
                    <a:pt x="2354840" y="57745"/>
                    <a:pt x="2356355" y="65088"/>
                    <a:pt x="2356355" y="73819"/>
                  </a:cubicBezTo>
                  <a:cubicBezTo>
                    <a:pt x="2356355" y="82514"/>
                    <a:pt x="2354812" y="90019"/>
                    <a:pt x="2351728" y="96332"/>
                  </a:cubicBezTo>
                  <a:cubicBezTo>
                    <a:pt x="2348643" y="102646"/>
                    <a:pt x="2344331" y="107508"/>
                    <a:pt x="2338793" y="110918"/>
                  </a:cubicBezTo>
                  <a:cubicBezTo>
                    <a:pt x="2333255" y="114327"/>
                    <a:pt x="2326770" y="116032"/>
                    <a:pt x="2319338" y="116032"/>
                  </a:cubicBezTo>
                  <a:cubicBezTo>
                    <a:pt x="2311905" y="116032"/>
                    <a:pt x="2305392" y="114273"/>
                    <a:pt x="2299800" y="110755"/>
                  </a:cubicBezTo>
                  <a:cubicBezTo>
                    <a:pt x="2294208" y="107238"/>
                    <a:pt x="2289860" y="102006"/>
                    <a:pt x="2286758" y="95061"/>
                  </a:cubicBezTo>
                  <a:cubicBezTo>
                    <a:pt x="2283655" y="88115"/>
                    <a:pt x="2282103" y="79519"/>
                    <a:pt x="2282103" y="69273"/>
                  </a:cubicBezTo>
                  <a:lnTo>
                    <a:pt x="2282103" y="60397"/>
                  </a:lnTo>
                  <a:cubicBezTo>
                    <a:pt x="2282103" y="41888"/>
                    <a:pt x="2285251" y="27853"/>
                    <a:pt x="2291547" y="18292"/>
                  </a:cubicBezTo>
                  <a:cubicBezTo>
                    <a:pt x="2297843" y="8731"/>
                    <a:pt x="2307323" y="3788"/>
                    <a:pt x="2319987" y="3464"/>
                  </a:cubicBezTo>
                  <a:cubicBezTo>
                    <a:pt x="2324461" y="3319"/>
                    <a:pt x="2328447" y="3283"/>
                    <a:pt x="2331947" y="3355"/>
                  </a:cubicBezTo>
                  <a:cubicBezTo>
                    <a:pt x="2335447" y="3428"/>
                    <a:pt x="2338496" y="3265"/>
                    <a:pt x="2341093" y="2868"/>
                  </a:cubicBezTo>
                  <a:cubicBezTo>
                    <a:pt x="2343691" y="2472"/>
                    <a:pt x="2345892" y="1515"/>
                    <a:pt x="23476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200" dirty="0"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46325EB-98C2-3350-CB31-EE86F40EC1AC}"/>
                </a:ext>
              </a:extLst>
            </p:cNvPr>
            <p:cNvSpPr txBox="1"/>
            <p:nvPr/>
          </p:nvSpPr>
          <p:spPr>
            <a:xfrm>
              <a:off x="6890835" y="1837596"/>
              <a:ext cx="303424" cy="150658"/>
            </a:xfrm>
            <a:custGeom>
              <a:avLst/>
              <a:gdLst/>
              <a:ahLst/>
              <a:cxnLst/>
              <a:rect l="l" t="t" r="r" b="b"/>
              <a:pathLst>
                <a:path w="303424" h="150658">
                  <a:moveTo>
                    <a:pt x="286376" y="115356"/>
                  </a:moveTo>
                  <a:cubicBezTo>
                    <a:pt x="290922" y="115356"/>
                    <a:pt x="294900" y="117013"/>
                    <a:pt x="298310" y="120328"/>
                  </a:cubicBezTo>
                  <a:cubicBezTo>
                    <a:pt x="301719" y="123643"/>
                    <a:pt x="303424" y="127621"/>
                    <a:pt x="303424" y="132261"/>
                  </a:cubicBezTo>
                  <a:cubicBezTo>
                    <a:pt x="303424" y="135387"/>
                    <a:pt x="302631" y="138240"/>
                    <a:pt x="301044" y="140821"/>
                  </a:cubicBezTo>
                  <a:cubicBezTo>
                    <a:pt x="299458" y="143401"/>
                    <a:pt x="297386" y="145461"/>
                    <a:pt x="294829" y="147000"/>
                  </a:cubicBezTo>
                  <a:cubicBezTo>
                    <a:pt x="292272" y="148539"/>
                    <a:pt x="289455" y="149309"/>
                    <a:pt x="286376" y="149309"/>
                  </a:cubicBezTo>
                  <a:cubicBezTo>
                    <a:pt x="281688" y="149309"/>
                    <a:pt x="277675" y="147640"/>
                    <a:pt x="274337" y="144301"/>
                  </a:cubicBezTo>
                  <a:cubicBezTo>
                    <a:pt x="270998" y="140963"/>
                    <a:pt x="269329" y="136949"/>
                    <a:pt x="269329" y="132261"/>
                  </a:cubicBezTo>
                  <a:cubicBezTo>
                    <a:pt x="269329" y="127621"/>
                    <a:pt x="270998" y="123643"/>
                    <a:pt x="274337" y="120328"/>
                  </a:cubicBezTo>
                  <a:cubicBezTo>
                    <a:pt x="277675" y="117013"/>
                    <a:pt x="281688" y="115356"/>
                    <a:pt x="286376" y="115356"/>
                  </a:cubicBezTo>
                  <a:close/>
                  <a:moveTo>
                    <a:pt x="58744" y="25217"/>
                  </a:moveTo>
                  <a:cubicBezTo>
                    <a:pt x="50457" y="25217"/>
                    <a:pt x="43827" y="29360"/>
                    <a:pt x="38855" y="37647"/>
                  </a:cubicBezTo>
                  <a:cubicBezTo>
                    <a:pt x="33883" y="45934"/>
                    <a:pt x="31373" y="58341"/>
                    <a:pt x="31326" y="74868"/>
                  </a:cubicBezTo>
                  <a:cubicBezTo>
                    <a:pt x="31326" y="86043"/>
                    <a:pt x="32450" y="95360"/>
                    <a:pt x="34700" y="102819"/>
                  </a:cubicBezTo>
                  <a:cubicBezTo>
                    <a:pt x="36949" y="110277"/>
                    <a:pt x="40134" y="115865"/>
                    <a:pt x="44253" y="119582"/>
                  </a:cubicBezTo>
                  <a:cubicBezTo>
                    <a:pt x="48373" y="123299"/>
                    <a:pt x="53203" y="125158"/>
                    <a:pt x="58744" y="125158"/>
                  </a:cubicBezTo>
                  <a:cubicBezTo>
                    <a:pt x="67078" y="125158"/>
                    <a:pt x="73732" y="120967"/>
                    <a:pt x="78704" y="112586"/>
                  </a:cubicBezTo>
                  <a:cubicBezTo>
                    <a:pt x="83676" y="104204"/>
                    <a:pt x="86138" y="91631"/>
                    <a:pt x="86091" y="74868"/>
                  </a:cubicBezTo>
                  <a:cubicBezTo>
                    <a:pt x="86091" y="63834"/>
                    <a:pt x="84966" y="54647"/>
                    <a:pt x="82717" y="47308"/>
                  </a:cubicBezTo>
                  <a:cubicBezTo>
                    <a:pt x="80468" y="39968"/>
                    <a:pt x="77295" y="34451"/>
                    <a:pt x="73199" y="30757"/>
                  </a:cubicBezTo>
                  <a:cubicBezTo>
                    <a:pt x="69103" y="27063"/>
                    <a:pt x="64284" y="25217"/>
                    <a:pt x="58744" y="25217"/>
                  </a:cubicBezTo>
                  <a:close/>
                  <a:moveTo>
                    <a:pt x="145568" y="1989"/>
                  </a:moveTo>
                  <a:lnTo>
                    <a:pt x="234500" y="1989"/>
                  </a:lnTo>
                  <a:lnTo>
                    <a:pt x="234500" y="27135"/>
                  </a:lnTo>
                  <a:lnTo>
                    <a:pt x="170926" y="27135"/>
                  </a:lnTo>
                  <a:lnTo>
                    <a:pt x="167162" y="63574"/>
                  </a:lnTo>
                  <a:lnTo>
                    <a:pt x="168014" y="63574"/>
                  </a:lnTo>
                  <a:cubicBezTo>
                    <a:pt x="170571" y="59975"/>
                    <a:pt x="174431" y="56991"/>
                    <a:pt x="179592" y="54624"/>
                  </a:cubicBezTo>
                  <a:cubicBezTo>
                    <a:pt x="184754" y="52256"/>
                    <a:pt x="190531" y="51072"/>
                    <a:pt x="196924" y="51072"/>
                  </a:cubicBezTo>
                  <a:cubicBezTo>
                    <a:pt x="205685" y="51072"/>
                    <a:pt x="213498" y="53132"/>
                    <a:pt x="220364" y="57252"/>
                  </a:cubicBezTo>
                  <a:cubicBezTo>
                    <a:pt x="227231" y="61372"/>
                    <a:pt x="232653" y="67019"/>
                    <a:pt x="236631" y="74193"/>
                  </a:cubicBezTo>
                  <a:cubicBezTo>
                    <a:pt x="240608" y="81367"/>
                    <a:pt x="242574" y="89619"/>
                    <a:pt x="242526" y="98947"/>
                  </a:cubicBezTo>
                  <a:cubicBezTo>
                    <a:pt x="242574" y="108750"/>
                    <a:pt x="240312" y="117451"/>
                    <a:pt x="235743" y="125052"/>
                  </a:cubicBezTo>
                  <a:cubicBezTo>
                    <a:pt x="231173" y="132652"/>
                    <a:pt x="224804" y="138619"/>
                    <a:pt x="216635" y="142952"/>
                  </a:cubicBezTo>
                  <a:cubicBezTo>
                    <a:pt x="208467" y="147284"/>
                    <a:pt x="198984" y="149451"/>
                    <a:pt x="188187" y="149451"/>
                  </a:cubicBezTo>
                  <a:cubicBezTo>
                    <a:pt x="178148" y="149451"/>
                    <a:pt x="169210" y="147604"/>
                    <a:pt x="161373" y="143910"/>
                  </a:cubicBezTo>
                  <a:cubicBezTo>
                    <a:pt x="153536" y="140217"/>
                    <a:pt x="147320" y="135126"/>
                    <a:pt x="142727" y="128639"/>
                  </a:cubicBezTo>
                  <a:cubicBezTo>
                    <a:pt x="138134" y="122151"/>
                    <a:pt x="135742" y="114716"/>
                    <a:pt x="135553" y="106335"/>
                  </a:cubicBezTo>
                  <a:lnTo>
                    <a:pt x="165386" y="106335"/>
                  </a:lnTo>
                  <a:cubicBezTo>
                    <a:pt x="165717" y="111970"/>
                    <a:pt x="168085" y="116540"/>
                    <a:pt x="172489" y="120044"/>
                  </a:cubicBezTo>
                  <a:cubicBezTo>
                    <a:pt x="176893" y="123548"/>
                    <a:pt x="182126" y="125300"/>
                    <a:pt x="188187" y="125300"/>
                  </a:cubicBezTo>
                  <a:cubicBezTo>
                    <a:pt x="193017" y="125300"/>
                    <a:pt x="197291" y="124223"/>
                    <a:pt x="201008" y="122068"/>
                  </a:cubicBezTo>
                  <a:cubicBezTo>
                    <a:pt x="204726" y="119914"/>
                    <a:pt x="207638" y="116907"/>
                    <a:pt x="209745" y="113047"/>
                  </a:cubicBezTo>
                  <a:cubicBezTo>
                    <a:pt x="211852" y="109188"/>
                    <a:pt x="212906" y="104748"/>
                    <a:pt x="212906" y="99729"/>
                  </a:cubicBezTo>
                  <a:cubicBezTo>
                    <a:pt x="212906" y="94615"/>
                    <a:pt x="211829" y="90116"/>
                    <a:pt x="209674" y="86233"/>
                  </a:cubicBezTo>
                  <a:cubicBezTo>
                    <a:pt x="207520" y="82350"/>
                    <a:pt x="204548" y="79319"/>
                    <a:pt x="200760" y="77141"/>
                  </a:cubicBezTo>
                  <a:cubicBezTo>
                    <a:pt x="196971" y="74962"/>
                    <a:pt x="192638" y="73850"/>
                    <a:pt x="187761" y="73802"/>
                  </a:cubicBezTo>
                  <a:cubicBezTo>
                    <a:pt x="183499" y="73802"/>
                    <a:pt x="179367" y="74678"/>
                    <a:pt x="175366" y="76430"/>
                  </a:cubicBezTo>
                  <a:cubicBezTo>
                    <a:pt x="171364" y="78183"/>
                    <a:pt x="168251" y="80574"/>
                    <a:pt x="166025" y="83605"/>
                  </a:cubicBezTo>
                  <a:lnTo>
                    <a:pt x="138678" y="78703"/>
                  </a:lnTo>
                  <a:close/>
                  <a:moveTo>
                    <a:pt x="58744" y="0"/>
                  </a:moveTo>
                  <a:cubicBezTo>
                    <a:pt x="70914" y="0"/>
                    <a:pt x="81391" y="2936"/>
                    <a:pt x="90175" y="8808"/>
                  </a:cubicBezTo>
                  <a:cubicBezTo>
                    <a:pt x="98960" y="14680"/>
                    <a:pt x="105719" y="23192"/>
                    <a:pt x="110455" y="34344"/>
                  </a:cubicBezTo>
                  <a:cubicBezTo>
                    <a:pt x="115190" y="45496"/>
                    <a:pt x="117534" y="59004"/>
                    <a:pt x="117487" y="74868"/>
                  </a:cubicBezTo>
                  <a:cubicBezTo>
                    <a:pt x="117487" y="90826"/>
                    <a:pt x="115131" y="104464"/>
                    <a:pt x="110419" y="115782"/>
                  </a:cubicBezTo>
                  <a:cubicBezTo>
                    <a:pt x="105708" y="127100"/>
                    <a:pt x="98971" y="135742"/>
                    <a:pt x="90211" y="141709"/>
                  </a:cubicBezTo>
                  <a:cubicBezTo>
                    <a:pt x="81450" y="147675"/>
                    <a:pt x="70961" y="150658"/>
                    <a:pt x="58744" y="150658"/>
                  </a:cubicBezTo>
                  <a:cubicBezTo>
                    <a:pt x="46526" y="150611"/>
                    <a:pt x="36026" y="147604"/>
                    <a:pt x="27241" y="141637"/>
                  </a:cubicBezTo>
                  <a:cubicBezTo>
                    <a:pt x="18457" y="135671"/>
                    <a:pt x="11709" y="127029"/>
                    <a:pt x="6997" y="115711"/>
                  </a:cubicBezTo>
                  <a:cubicBezTo>
                    <a:pt x="2286" y="104393"/>
                    <a:pt x="-47" y="90779"/>
                    <a:pt x="1" y="74868"/>
                  </a:cubicBezTo>
                  <a:cubicBezTo>
                    <a:pt x="1" y="59004"/>
                    <a:pt x="2357" y="45484"/>
                    <a:pt x="7068" y="34309"/>
                  </a:cubicBezTo>
                  <a:cubicBezTo>
                    <a:pt x="11780" y="23133"/>
                    <a:pt x="18528" y="14621"/>
                    <a:pt x="27312" y="8773"/>
                  </a:cubicBezTo>
                  <a:cubicBezTo>
                    <a:pt x="36097" y="2925"/>
                    <a:pt x="46574" y="0"/>
                    <a:pt x="587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1DC09018-2887-BF63-3C2F-40B9EBEE3552}"/>
              </a:ext>
            </a:extLst>
          </p:cNvPr>
          <p:cNvGrpSpPr/>
          <p:nvPr/>
        </p:nvGrpSpPr>
        <p:grpSpPr>
          <a:xfrm>
            <a:off x="6890835" y="2491187"/>
            <a:ext cx="3788739" cy="523464"/>
            <a:chOff x="6890835" y="2610447"/>
            <a:chExt cx="3788739" cy="52346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53E3834-0CEA-73BC-549A-039049D41B47}"/>
                </a:ext>
              </a:extLst>
            </p:cNvPr>
            <p:cNvSpPr txBox="1"/>
            <p:nvPr/>
          </p:nvSpPr>
          <p:spPr>
            <a:xfrm>
              <a:off x="7386522" y="2624323"/>
              <a:ext cx="3293052" cy="509588"/>
            </a:xfrm>
            <a:custGeom>
              <a:avLst/>
              <a:gdLst/>
              <a:ahLst/>
              <a:cxnLst/>
              <a:rect l="l" t="t" r="r" b="b"/>
              <a:pathLst>
                <a:path w="3293052" h="509588">
                  <a:moveTo>
                    <a:pt x="645103" y="448541"/>
                  </a:moveTo>
                  <a:lnTo>
                    <a:pt x="645103" y="474085"/>
                  </a:lnTo>
                  <a:lnTo>
                    <a:pt x="672162" y="474085"/>
                  </a:lnTo>
                  <a:cubicBezTo>
                    <a:pt x="676564" y="474085"/>
                    <a:pt x="680010" y="473039"/>
                    <a:pt x="682499" y="470946"/>
                  </a:cubicBezTo>
                  <a:cubicBezTo>
                    <a:pt x="684989" y="468854"/>
                    <a:pt x="686233" y="466004"/>
                    <a:pt x="686233" y="462396"/>
                  </a:cubicBezTo>
                  <a:cubicBezTo>
                    <a:pt x="686233" y="458102"/>
                    <a:pt x="684989" y="454720"/>
                    <a:pt x="682499" y="452248"/>
                  </a:cubicBezTo>
                  <a:cubicBezTo>
                    <a:pt x="680010" y="449777"/>
                    <a:pt x="676564" y="448541"/>
                    <a:pt x="672162" y="448541"/>
                  </a:cubicBezTo>
                  <a:close/>
                  <a:moveTo>
                    <a:pt x="768495" y="443995"/>
                  </a:moveTo>
                  <a:cubicBezTo>
                    <a:pt x="767954" y="444644"/>
                    <a:pt x="766772" y="445231"/>
                    <a:pt x="764950" y="445754"/>
                  </a:cubicBezTo>
                  <a:cubicBezTo>
                    <a:pt x="763128" y="446277"/>
                    <a:pt x="761035" y="446728"/>
                    <a:pt x="758672" y="447107"/>
                  </a:cubicBezTo>
                  <a:cubicBezTo>
                    <a:pt x="756309" y="447486"/>
                    <a:pt x="754018" y="447810"/>
                    <a:pt x="751799" y="448081"/>
                  </a:cubicBezTo>
                  <a:cubicBezTo>
                    <a:pt x="749580" y="448352"/>
                    <a:pt x="747785" y="448577"/>
                    <a:pt x="746414" y="448758"/>
                  </a:cubicBezTo>
                  <a:cubicBezTo>
                    <a:pt x="743095" y="449190"/>
                    <a:pt x="740001" y="449885"/>
                    <a:pt x="737133" y="450841"/>
                  </a:cubicBezTo>
                  <a:cubicBezTo>
                    <a:pt x="734264" y="451797"/>
                    <a:pt x="731955" y="453222"/>
                    <a:pt x="730205" y="455117"/>
                  </a:cubicBezTo>
                  <a:cubicBezTo>
                    <a:pt x="728455" y="457011"/>
                    <a:pt x="727581" y="459581"/>
                    <a:pt x="727581" y="462829"/>
                  </a:cubicBezTo>
                  <a:cubicBezTo>
                    <a:pt x="727581" y="467266"/>
                    <a:pt x="729231" y="470613"/>
                    <a:pt x="732532" y="472868"/>
                  </a:cubicBezTo>
                  <a:cubicBezTo>
                    <a:pt x="735834" y="475123"/>
                    <a:pt x="740028" y="476250"/>
                    <a:pt x="745115" y="476250"/>
                  </a:cubicBezTo>
                  <a:cubicBezTo>
                    <a:pt x="750166" y="476250"/>
                    <a:pt x="754433" y="475258"/>
                    <a:pt x="757914" y="473274"/>
                  </a:cubicBezTo>
                  <a:cubicBezTo>
                    <a:pt x="761396" y="471289"/>
                    <a:pt x="764030" y="468728"/>
                    <a:pt x="765816" y="465589"/>
                  </a:cubicBezTo>
                  <a:cubicBezTo>
                    <a:pt x="767602" y="462450"/>
                    <a:pt x="768495" y="459148"/>
                    <a:pt x="768495" y="455685"/>
                  </a:cubicBezTo>
                  <a:close/>
                  <a:moveTo>
                    <a:pt x="466942" y="414554"/>
                  </a:moveTo>
                  <a:lnTo>
                    <a:pt x="464777" y="435552"/>
                  </a:lnTo>
                  <a:cubicBezTo>
                    <a:pt x="463875" y="444248"/>
                    <a:pt x="462757" y="451842"/>
                    <a:pt x="461422" y="458337"/>
                  </a:cubicBezTo>
                  <a:cubicBezTo>
                    <a:pt x="460087" y="464831"/>
                    <a:pt x="457958" y="470008"/>
                    <a:pt x="455036" y="473869"/>
                  </a:cubicBezTo>
                  <a:lnTo>
                    <a:pt x="495084" y="473869"/>
                  </a:lnTo>
                  <a:lnTo>
                    <a:pt x="495084" y="414554"/>
                  </a:lnTo>
                  <a:close/>
                  <a:moveTo>
                    <a:pt x="1013330" y="414338"/>
                  </a:moveTo>
                  <a:cubicBezTo>
                    <a:pt x="1008351" y="414338"/>
                    <a:pt x="1004437" y="415492"/>
                    <a:pt x="1001587" y="417801"/>
                  </a:cubicBezTo>
                  <a:cubicBezTo>
                    <a:pt x="998736" y="420110"/>
                    <a:pt x="997311" y="423285"/>
                    <a:pt x="997311" y="427326"/>
                  </a:cubicBezTo>
                  <a:cubicBezTo>
                    <a:pt x="997311" y="431295"/>
                    <a:pt x="998601" y="434416"/>
                    <a:pt x="1001181" y="436689"/>
                  </a:cubicBezTo>
                  <a:cubicBezTo>
                    <a:pt x="1003760" y="438962"/>
                    <a:pt x="1007305" y="440098"/>
                    <a:pt x="1011815" y="440098"/>
                  </a:cubicBezTo>
                  <a:lnTo>
                    <a:pt x="1035411" y="440098"/>
                  </a:lnTo>
                  <a:lnTo>
                    <a:pt x="1035411" y="414338"/>
                  </a:lnTo>
                  <a:close/>
                  <a:moveTo>
                    <a:pt x="645103" y="414338"/>
                  </a:moveTo>
                  <a:lnTo>
                    <a:pt x="645103" y="437501"/>
                  </a:lnTo>
                  <a:lnTo>
                    <a:pt x="666967" y="437501"/>
                  </a:lnTo>
                  <a:cubicBezTo>
                    <a:pt x="670394" y="437501"/>
                    <a:pt x="673335" y="437023"/>
                    <a:pt x="675788" y="436067"/>
                  </a:cubicBezTo>
                  <a:cubicBezTo>
                    <a:pt x="678242" y="435110"/>
                    <a:pt x="680127" y="433739"/>
                    <a:pt x="681444" y="431953"/>
                  </a:cubicBezTo>
                  <a:cubicBezTo>
                    <a:pt x="682761" y="430168"/>
                    <a:pt x="683419" y="428048"/>
                    <a:pt x="683419" y="425594"/>
                  </a:cubicBezTo>
                  <a:cubicBezTo>
                    <a:pt x="683419" y="422095"/>
                    <a:pt x="681958" y="419344"/>
                    <a:pt x="679036" y="417341"/>
                  </a:cubicBezTo>
                  <a:cubicBezTo>
                    <a:pt x="676113" y="415339"/>
                    <a:pt x="672090" y="414338"/>
                    <a:pt x="666967" y="414338"/>
                  </a:cubicBezTo>
                  <a:close/>
                  <a:moveTo>
                    <a:pt x="571500" y="413039"/>
                  </a:moveTo>
                  <a:cubicBezTo>
                    <a:pt x="565800" y="413039"/>
                    <a:pt x="561110" y="414518"/>
                    <a:pt x="557429" y="417477"/>
                  </a:cubicBezTo>
                  <a:cubicBezTo>
                    <a:pt x="553749" y="420435"/>
                    <a:pt x="551025" y="424314"/>
                    <a:pt x="549257" y="429112"/>
                  </a:cubicBezTo>
                  <a:cubicBezTo>
                    <a:pt x="547489" y="433911"/>
                    <a:pt x="546606" y="439088"/>
                    <a:pt x="546606" y="444644"/>
                  </a:cubicBezTo>
                  <a:cubicBezTo>
                    <a:pt x="546606" y="450201"/>
                    <a:pt x="547489" y="455360"/>
                    <a:pt x="549257" y="460123"/>
                  </a:cubicBezTo>
                  <a:cubicBezTo>
                    <a:pt x="551025" y="464885"/>
                    <a:pt x="553749" y="468728"/>
                    <a:pt x="557429" y="471650"/>
                  </a:cubicBezTo>
                  <a:cubicBezTo>
                    <a:pt x="561110" y="474572"/>
                    <a:pt x="565800" y="476034"/>
                    <a:pt x="571500" y="476034"/>
                  </a:cubicBezTo>
                  <a:cubicBezTo>
                    <a:pt x="577201" y="476034"/>
                    <a:pt x="581891" y="474572"/>
                    <a:pt x="585571" y="471650"/>
                  </a:cubicBezTo>
                  <a:cubicBezTo>
                    <a:pt x="589252" y="468728"/>
                    <a:pt x="591976" y="464885"/>
                    <a:pt x="593743" y="460123"/>
                  </a:cubicBezTo>
                  <a:cubicBezTo>
                    <a:pt x="595511" y="455360"/>
                    <a:pt x="596395" y="450201"/>
                    <a:pt x="596395" y="444644"/>
                  </a:cubicBezTo>
                  <a:cubicBezTo>
                    <a:pt x="596395" y="439088"/>
                    <a:pt x="595511" y="433911"/>
                    <a:pt x="593743" y="429112"/>
                  </a:cubicBezTo>
                  <a:cubicBezTo>
                    <a:pt x="591976" y="424314"/>
                    <a:pt x="589252" y="420435"/>
                    <a:pt x="585571" y="417477"/>
                  </a:cubicBezTo>
                  <a:cubicBezTo>
                    <a:pt x="581891" y="414518"/>
                    <a:pt x="577201" y="413039"/>
                    <a:pt x="571500" y="413039"/>
                  </a:cubicBezTo>
                  <a:close/>
                  <a:moveTo>
                    <a:pt x="390309" y="413039"/>
                  </a:moveTo>
                  <a:cubicBezTo>
                    <a:pt x="385222" y="413039"/>
                    <a:pt x="380829" y="414293"/>
                    <a:pt x="377131" y="416800"/>
                  </a:cubicBezTo>
                  <a:cubicBezTo>
                    <a:pt x="373433" y="419308"/>
                    <a:pt x="370591" y="422564"/>
                    <a:pt x="368607" y="426569"/>
                  </a:cubicBezTo>
                  <a:lnTo>
                    <a:pt x="366081" y="437501"/>
                  </a:lnTo>
                  <a:lnTo>
                    <a:pt x="413039" y="437501"/>
                  </a:lnTo>
                  <a:cubicBezTo>
                    <a:pt x="413039" y="432810"/>
                    <a:pt x="412110" y="428625"/>
                    <a:pt x="410252" y="424945"/>
                  </a:cubicBezTo>
                  <a:cubicBezTo>
                    <a:pt x="408394" y="421265"/>
                    <a:pt x="405760" y="418360"/>
                    <a:pt x="402351" y="416232"/>
                  </a:cubicBezTo>
                  <a:cubicBezTo>
                    <a:pt x="398941" y="414103"/>
                    <a:pt x="394927" y="413039"/>
                    <a:pt x="390309" y="413039"/>
                  </a:cubicBezTo>
                  <a:close/>
                  <a:moveTo>
                    <a:pt x="1013330" y="402648"/>
                  </a:moveTo>
                  <a:lnTo>
                    <a:pt x="1047534" y="402648"/>
                  </a:lnTo>
                  <a:lnTo>
                    <a:pt x="1047534" y="485775"/>
                  </a:lnTo>
                  <a:lnTo>
                    <a:pt x="1035411" y="485775"/>
                  </a:lnTo>
                  <a:lnTo>
                    <a:pt x="1035411" y="452005"/>
                  </a:lnTo>
                  <a:lnTo>
                    <a:pt x="1013120" y="452005"/>
                  </a:lnTo>
                  <a:lnTo>
                    <a:pt x="993848" y="485775"/>
                  </a:lnTo>
                  <a:lnTo>
                    <a:pt x="979993" y="485775"/>
                  </a:lnTo>
                  <a:lnTo>
                    <a:pt x="1000576" y="449707"/>
                  </a:lnTo>
                  <a:lnTo>
                    <a:pt x="997257" y="449028"/>
                  </a:lnTo>
                  <a:cubicBezTo>
                    <a:pt x="993180" y="447044"/>
                    <a:pt x="990041" y="444202"/>
                    <a:pt x="987840" y="440504"/>
                  </a:cubicBezTo>
                  <a:cubicBezTo>
                    <a:pt x="985640" y="436806"/>
                    <a:pt x="984539" y="432413"/>
                    <a:pt x="984539" y="427326"/>
                  </a:cubicBezTo>
                  <a:cubicBezTo>
                    <a:pt x="984539" y="422203"/>
                    <a:pt x="985694" y="417801"/>
                    <a:pt x="988003" y="414121"/>
                  </a:cubicBezTo>
                  <a:cubicBezTo>
                    <a:pt x="990312" y="410441"/>
                    <a:pt x="993622" y="407609"/>
                    <a:pt x="997934" y="405624"/>
                  </a:cubicBezTo>
                  <a:cubicBezTo>
                    <a:pt x="1002245" y="403640"/>
                    <a:pt x="1007377" y="402648"/>
                    <a:pt x="1013330" y="402648"/>
                  </a:cubicBezTo>
                  <a:close/>
                  <a:moveTo>
                    <a:pt x="890155" y="402648"/>
                  </a:moveTo>
                  <a:lnTo>
                    <a:pt x="902927" y="402648"/>
                  </a:lnTo>
                  <a:lnTo>
                    <a:pt x="902927" y="466942"/>
                  </a:lnTo>
                  <a:lnTo>
                    <a:pt x="942975" y="402648"/>
                  </a:lnTo>
                  <a:lnTo>
                    <a:pt x="957696" y="402648"/>
                  </a:lnTo>
                  <a:lnTo>
                    <a:pt x="957696" y="485775"/>
                  </a:lnTo>
                  <a:lnTo>
                    <a:pt x="944924" y="485775"/>
                  </a:lnTo>
                  <a:lnTo>
                    <a:pt x="944924" y="421481"/>
                  </a:lnTo>
                  <a:lnTo>
                    <a:pt x="905092" y="485775"/>
                  </a:lnTo>
                  <a:lnTo>
                    <a:pt x="890155" y="485775"/>
                  </a:lnTo>
                  <a:close/>
                  <a:moveTo>
                    <a:pt x="804430" y="402648"/>
                  </a:moveTo>
                  <a:lnTo>
                    <a:pt x="817202" y="402648"/>
                  </a:lnTo>
                  <a:lnTo>
                    <a:pt x="817202" y="438367"/>
                  </a:lnTo>
                  <a:lnTo>
                    <a:pt x="857034" y="438367"/>
                  </a:lnTo>
                  <a:lnTo>
                    <a:pt x="857034" y="402648"/>
                  </a:lnTo>
                  <a:lnTo>
                    <a:pt x="869806" y="402648"/>
                  </a:lnTo>
                  <a:lnTo>
                    <a:pt x="869806" y="485775"/>
                  </a:lnTo>
                  <a:lnTo>
                    <a:pt x="857034" y="485775"/>
                  </a:lnTo>
                  <a:lnTo>
                    <a:pt x="857034" y="450273"/>
                  </a:lnTo>
                  <a:lnTo>
                    <a:pt x="817202" y="450273"/>
                  </a:lnTo>
                  <a:lnTo>
                    <a:pt x="817202" y="485775"/>
                  </a:lnTo>
                  <a:lnTo>
                    <a:pt x="804430" y="485775"/>
                  </a:lnTo>
                  <a:close/>
                  <a:moveTo>
                    <a:pt x="632980" y="402648"/>
                  </a:moveTo>
                  <a:lnTo>
                    <a:pt x="666967" y="402648"/>
                  </a:lnTo>
                  <a:cubicBezTo>
                    <a:pt x="675915" y="402648"/>
                    <a:pt x="683022" y="404668"/>
                    <a:pt x="688290" y="408709"/>
                  </a:cubicBezTo>
                  <a:cubicBezTo>
                    <a:pt x="693558" y="412750"/>
                    <a:pt x="696191" y="418090"/>
                    <a:pt x="696191" y="424729"/>
                  </a:cubicBezTo>
                  <a:cubicBezTo>
                    <a:pt x="696191" y="429780"/>
                    <a:pt x="694694" y="433685"/>
                    <a:pt x="691699" y="436445"/>
                  </a:cubicBezTo>
                  <a:cubicBezTo>
                    <a:pt x="688705" y="439205"/>
                    <a:pt x="684862" y="441073"/>
                    <a:pt x="680172" y="442047"/>
                  </a:cubicBezTo>
                  <a:cubicBezTo>
                    <a:pt x="683239" y="442480"/>
                    <a:pt x="686224" y="443562"/>
                    <a:pt x="689129" y="445294"/>
                  </a:cubicBezTo>
                  <a:cubicBezTo>
                    <a:pt x="692033" y="447026"/>
                    <a:pt x="694441" y="449398"/>
                    <a:pt x="696354" y="452411"/>
                  </a:cubicBezTo>
                  <a:cubicBezTo>
                    <a:pt x="698266" y="455423"/>
                    <a:pt x="699222" y="459112"/>
                    <a:pt x="699222" y="463478"/>
                  </a:cubicBezTo>
                  <a:cubicBezTo>
                    <a:pt x="699222" y="467735"/>
                    <a:pt x="698140" y="471542"/>
                    <a:pt x="695975" y="474897"/>
                  </a:cubicBezTo>
                  <a:cubicBezTo>
                    <a:pt x="693810" y="478253"/>
                    <a:pt x="690707" y="480904"/>
                    <a:pt x="686666" y="482853"/>
                  </a:cubicBezTo>
                  <a:cubicBezTo>
                    <a:pt x="682625" y="484801"/>
                    <a:pt x="677791" y="485775"/>
                    <a:pt x="672162" y="485775"/>
                  </a:cubicBezTo>
                  <a:lnTo>
                    <a:pt x="632980" y="485775"/>
                  </a:lnTo>
                  <a:close/>
                  <a:moveTo>
                    <a:pt x="455036" y="402648"/>
                  </a:moveTo>
                  <a:lnTo>
                    <a:pt x="507856" y="402648"/>
                  </a:lnTo>
                  <a:lnTo>
                    <a:pt x="507856" y="473869"/>
                  </a:lnTo>
                  <a:lnTo>
                    <a:pt x="520628" y="473869"/>
                  </a:lnTo>
                  <a:lnTo>
                    <a:pt x="520628" y="509588"/>
                  </a:lnTo>
                  <a:lnTo>
                    <a:pt x="507856" y="509588"/>
                  </a:lnTo>
                  <a:lnTo>
                    <a:pt x="507856" y="485775"/>
                  </a:lnTo>
                  <a:lnTo>
                    <a:pt x="446377" y="485775"/>
                  </a:lnTo>
                  <a:lnTo>
                    <a:pt x="446377" y="509588"/>
                  </a:lnTo>
                  <a:lnTo>
                    <a:pt x="433604" y="509588"/>
                  </a:lnTo>
                  <a:lnTo>
                    <a:pt x="433604" y="473869"/>
                  </a:lnTo>
                  <a:lnTo>
                    <a:pt x="440532" y="473869"/>
                  </a:lnTo>
                  <a:cubicBezTo>
                    <a:pt x="442227" y="472101"/>
                    <a:pt x="443689" y="470189"/>
                    <a:pt x="444915" y="468132"/>
                  </a:cubicBezTo>
                  <a:cubicBezTo>
                    <a:pt x="446142" y="466076"/>
                    <a:pt x="447215" y="463631"/>
                    <a:pt x="448135" y="460799"/>
                  </a:cubicBezTo>
                  <a:cubicBezTo>
                    <a:pt x="449056" y="457967"/>
                    <a:pt x="449840" y="454503"/>
                    <a:pt x="450490" y="450408"/>
                  </a:cubicBezTo>
                  <a:cubicBezTo>
                    <a:pt x="451139" y="446313"/>
                    <a:pt x="451716" y="441361"/>
                    <a:pt x="452221" y="435552"/>
                  </a:cubicBezTo>
                  <a:close/>
                  <a:moveTo>
                    <a:pt x="282070" y="402648"/>
                  </a:moveTo>
                  <a:lnTo>
                    <a:pt x="337489" y="402648"/>
                  </a:lnTo>
                  <a:lnTo>
                    <a:pt x="337489" y="485775"/>
                  </a:lnTo>
                  <a:lnTo>
                    <a:pt x="324716" y="485775"/>
                  </a:lnTo>
                  <a:lnTo>
                    <a:pt x="324716" y="414554"/>
                  </a:lnTo>
                  <a:lnTo>
                    <a:pt x="294193" y="414554"/>
                  </a:lnTo>
                  <a:lnTo>
                    <a:pt x="292894" y="444212"/>
                  </a:lnTo>
                  <a:cubicBezTo>
                    <a:pt x="292606" y="451031"/>
                    <a:pt x="292001" y="457029"/>
                    <a:pt x="291081" y="462206"/>
                  </a:cubicBezTo>
                  <a:cubicBezTo>
                    <a:pt x="290161" y="467384"/>
                    <a:pt x="288772" y="471722"/>
                    <a:pt x="286914" y="475222"/>
                  </a:cubicBezTo>
                  <a:cubicBezTo>
                    <a:pt x="285056" y="478722"/>
                    <a:pt x="282593" y="481355"/>
                    <a:pt x="279527" y="483123"/>
                  </a:cubicBezTo>
                  <a:cubicBezTo>
                    <a:pt x="276460" y="484891"/>
                    <a:pt x="272618" y="485775"/>
                    <a:pt x="267999" y="485775"/>
                  </a:cubicBezTo>
                  <a:lnTo>
                    <a:pt x="263670" y="485775"/>
                  </a:lnTo>
                  <a:lnTo>
                    <a:pt x="263670" y="473869"/>
                  </a:lnTo>
                  <a:lnTo>
                    <a:pt x="266700" y="473869"/>
                  </a:lnTo>
                  <a:cubicBezTo>
                    <a:pt x="269190" y="473869"/>
                    <a:pt x="271265" y="473373"/>
                    <a:pt x="272924" y="472381"/>
                  </a:cubicBezTo>
                  <a:cubicBezTo>
                    <a:pt x="274584" y="471388"/>
                    <a:pt x="275928" y="469639"/>
                    <a:pt x="276956" y="467131"/>
                  </a:cubicBezTo>
                  <a:cubicBezTo>
                    <a:pt x="277984" y="464624"/>
                    <a:pt x="278778" y="461124"/>
                    <a:pt x="279337" y="456632"/>
                  </a:cubicBezTo>
                  <a:cubicBezTo>
                    <a:pt x="279897" y="452140"/>
                    <a:pt x="280302" y="446412"/>
                    <a:pt x="280555" y="439449"/>
                  </a:cubicBezTo>
                  <a:close/>
                  <a:moveTo>
                    <a:pt x="4330" y="402648"/>
                  </a:moveTo>
                  <a:lnTo>
                    <a:pt x="17102" y="402648"/>
                  </a:lnTo>
                  <a:lnTo>
                    <a:pt x="17102" y="466942"/>
                  </a:lnTo>
                  <a:lnTo>
                    <a:pt x="57150" y="402648"/>
                  </a:lnTo>
                  <a:lnTo>
                    <a:pt x="71871" y="402648"/>
                  </a:lnTo>
                  <a:lnTo>
                    <a:pt x="71871" y="485775"/>
                  </a:lnTo>
                  <a:lnTo>
                    <a:pt x="59099" y="485775"/>
                  </a:lnTo>
                  <a:lnTo>
                    <a:pt x="59099" y="421481"/>
                  </a:lnTo>
                  <a:lnTo>
                    <a:pt x="19267" y="485775"/>
                  </a:lnTo>
                  <a:lnTo>
                    <a:pt x="4330" y="485775"/>
                  </a:lnTo>
                  <a:close/>
                  <a:moveTo>
                    <a:pt x="750527" y="401565"/>
                  </a:moveTo>
                  <a:cubicBezTo>
                    <a:pt x="753197" y="401565"/>
                    <a:pt x="756273" y="401881"/>
                    <a:pt x="759754" y="402513"/>
                  </a:cubicBezTo>
                  <a:cubicBezTo>
                    <a:pt x="763236" y="403144"/>
                    <a:pt x="766610" y="404434"/>
                    <a:pt x="769875" y="406382"/>
                  </a:cubicBezTo>
                  <a:cubicBezTo>
                    <a:pt x="773140" y="408330"/>
                    <a:pt x="775855" y="411271"/>
                    <a:pt x="778020" y="415204"/>
                  </a:cubicBezTo>
                  <a:cubicBezTo>
                    <a:pt x="780185" y="419136"/>
                    <a:pt x="781267" y="424404"/>
                    <a:pt x="781267" y="431006"/>
                  </a:cubicBezTo>
                  <a:lnTo>
                    <a:pt x="781267" y="485775"/>
                  </a:lnTo>
                  <a:lnTo>
                    <a:pt x="768495" y="485775"/>
                  </a:lnTo>
                  <a:lnTo>
                    <a:pt x="768495" y="474518"/>
                  </a:lnTo>
                  <a:lnTo>
                    <a:pt x="767845" y="474518"/>
                  </a:lnTo>
                  <a:cubicBezTo>
                    <a:pt x="766979" y="476322"/>
                    <a:pt x="765536" y="478253"/>
                    <a:pt x="763516" y="480309"/>
                  </a:cubicBezTo>
                  <a:cubicBezTo>
                    <a:pt x="761495" y="482366"/>
                    <a:pt x="758807" y="484116"/>
                    <a:pt x="755452" y="485559"/>
                  </a:cubicBezTo>
                  <a:cubicBezTo>
                    <a:pt x="752097" y="487002"/>
                    <a:pt x="748002" y="487723"/>
                    <a:pt x="743167" y="487723"/>
                  </a:cubicBezTo>
                  <a:cubicBezTo>
                    <a:pt x="737899" y="487723"/>
                    <a:pt x="733119" y="486722"/>
                    <a:pt x="728825" y="484720"/>
                  </a:cubicBezTo>
                  <a:cubicBezTo>
                    <a:pt x="724532" y="482717"/>
                    <a:pt x="721122" y="479813"/>
                    <a:pt x="718597" y="476007"/>
                  </a:cubicBezTo>
                  <a:cubicBezTo>
                    <a:pt x="716071" y="472200"/>
                    <a:pt x="714808" y="467591"/>
                    <a:pt x="714808" y="462179"/>
                  </a:cubicBezTo>
                  <a:cubicBezTo>
                    <a:pt x="714808" y="457417"/>
                    <a:pt x="715746" y="453547"/>
                    <a:pt x="717623" y="450571"/>
                  </a:cubicBezTo>
                  <a:cubicBezTo>
                    <a:pt x="719499" y="447594"/>
                    <a:pt x="722006" y="445258"/>
                    <a:pt x="725145" y="443562"/>
                  </a:cubicBezTo>
                  <a:cubicBezTo>
                    <a:pt x="728284" y="441866"/>
                    <a:pt x="731757" y="440595"/>
                    <a:pt x="735563" y="439747"/>
                  </a:cubicBezTo>
                  <a:cubicBezTo>
                    <a:pt x="739370" y="438899"/>
                    <a:pt x="743203" y="438222"/>
                    <a:pt x="747063" y="437717"/>
                  </a:cubicBezTo>
                  <a:cubicBezTo>
                    <a:pt x="752115" y="437068"/>
                    <a:pt x="756219" y="436572"/>
                    <a:pt x="759376" y="436229"/>
                  </a:cubicBezTo>
                  <a:cubicBezTo>
                    <a:pt x="762533" y="435886"/>
                    <a:pt x="764842" y="435300"/>
                    <a:pt x="766303" y="434470"/>
                  </a:cubicBezTo>
                  <a:cubicBezTo>
                    <a:pt x="767764" y="433640"/>
                    <a:pt x="768495" y="432197"/>
                    <a:pt x="768495" y="430140"/>
                  </a:cubicBezTo>
                  <a:lnTo>
                    <a:pt x="768495" y="429708"/>
                  </a:lnTo>
                  <a:cubicBezTo>
                    <a:pt x="768495" y="424368"/>
                    <a:pt x="767043" y="420219"/>
                    <a:pt x="764138" y="417260"/>
                  </a:cubicBezTo>
                  <a:cubicBezTo>
                    <a:pt x="761234" y="414302"/>
                    <a:pt x="756841" y="412822"/>
                    <a:pt x="750960" y="412822"/>
                  </a:cubicBezTo>
                  <a:cubicBezTo>
                    <a:pt x="744863" y="412822"/>
                    <a:pt x="740082" y="414157"/>
                    <a:pt x="736618" y="416827"/>
                  </a:cubicBezTo>
                  <a:cubicBezTo>
                    <a:pt x="733155" y="419497"/>
                    <a:pt x="730719" y="422347"/>
                    <a:pt x="729312" y="425378"/>
                  </a:cubicBezTo>
                  <a:lnTo>
                    <a:pt x="717190" y="421048"/>
                  </a:lnTo>
                  <a:cubicBezTo>
                    <a:pt x="719354" y="415997"/>
                    <a:pt x="722250" y="412056"/>
                    <a:pt x="725876" y="409223"/>
                  </a:cubicBezTo>
                  <a:cubicBezTo>
                    <a:pt x="729502" y="406391"/>
                    <a:pt x="733470" y="404407"/>
                    <a:pt x="737782" y="403270"/>
                  </a:cubicBezTo>
                  <a:cubicBezTo>
                    <a:pt x="742094" y="402134"/>
                    <a:pt x="746342" y="401565"/>
                    <a:pt x="750527" y="401565"/>
                  </a:cubicBezTo>
                  <a:close/>
                  <a:moveTo>
                    <a:pt x="571500" y="401565"/>
                  </a:moveTo>
                  <a:cubicBezTo>
                    <a:pt x="579005" y="401565"/>
                    <a:pt x="585581" y="403351"/>
                    <a:pt x="591227" y="406923"/>
                  </a:cubicBezTo>
                  <a:cubicBezTo>
                    <a:pt x="596873" y="410495"/>
                    <a:pt x="601275" y="415510"/>
                    <a:pt x="604432" y="421968"/>
                  </a:cubicBezTo>
                  <a:cubicBezTo>
                    <a:pt x="607589" y="428427"/>
                    <a:pt x="609167" y="435985"/>
                    <a:pt x="609167" y="444644"/>
                  </a:cubicBezTo>
                  <a:cubicBezTo>
                    <a:pt x="609167" y="453231"/>
                    <a:pt x="607589" y="460736"/>
                    <a:pt x="604432" y="467158"/>
                  </a:cubicBezTo>
                  <a:cubicBezTo>
                    <a:pt x="601275" y="473580"/>
                    <a:pt x="596873" y="478577"/>
                    <a:pt x="591227" y="482149"/>
                  </a:cubicBezTo>
                  <a:cubicBezTo>
                    <a:pt x="585581" y="485721"/>
                    <a:pt x="579005" y="487507"/>
                    <a:pt x="571500" y="487507"/>
                  </a:cubicBezTo>
                  <a:cubicBezTo>
                    <a:pt x="563996" y="487507"/>
                    <a:pt x="557420" y="485721"/>
                    <a:pt x="551774" y="482149"/>
                  </a:cubicBezTo>
                  <a:cubicBezTo>
                    <a:pt x="546127" y="478577"/>
                    <a:pt x="541726" y="473580"/>
                    <a:pt x="538569" y="467158"/>
                  </a:cubicBezTo>
                  <a:cubicBezTo>
                    <a:pt x="535412" y="460736"/>
                    <a:pt x="533833" y="453231"/>
                    <a:pt x="533833" y="444644"/>
                  </a:cubicBezTo>
                  <a:cubicBezTo>
                    <a:pt x="533833" y="435985"/>
                    <a:pt x="535412" y="428427"/>
                    <a:pt x="538569" y="421968"/>
                  </a:cubicBezTo>
                  <a:cubicBezTo>
                    <a:pt x="541726" y="415510"/>
                    <a:pt x="546127" y="410495"/>
                    <a:pt x="551774" y="406923"/>
                  </a:cubicBezTo>
                  <a:cubicBezTo>
                    <a:pt x="557420" y="403351"/>
                    <a:pt x="563996" y="401565"/>
                    <a:pt x="571500" y="401565"/>
                  </a:cubicBezTo>
                  <a:close/>
                  <a:moveTo>
                    <a:pt x="390309" y="401565"/>
                  </a:moveTo>
                  <a:cubicBezTo>
                    <a:pt x="394639" y="401565"/>
                    <a:pt x="398914" y="402287"/>
                    <a:pt x="403135" y="403730"/>
                  </a:cubicBezTo>
                  <a:cubicBezTo>
                    <a:pt x="407357" y="405173"/>
                    <a:pt x="411199" y="407510"/>
                    <a:pt x="414663" y="410739"/>
                  </a:cubicBezTo>
                  <a:cubicBezTo>
                    <a:pt x="418126" y="413968"/>
                    <a:pt x="420886" y="418234"/>
                    <a:pt x="422943" y="423538"/>
                  </a:cubicBezTo>
                  <a:cubicBezTo>
                    <a:pt x="424999" y="428842"/>
                    <a:pt x="426028" y="435372"/>
                    <a:pt x="426028" y="443129"/>
                  </a:cubicBezTo>
                  <a:lnTo>
                    <a:pt x="426028" y="448541"/>
                  </a:lnTo>
                  <a:lnTo>
                    <a:pt x="365986" y="448541"/>
                  </a:lnTo>
                  <a:lnTo>
                    <a:pt x="368905" y="462747"/>
                  </a:lnTo>
                  <a:cubicBezTo>
                    <a:pt x="371088" y="467095"/>
                    <a:pt x="374127" y="470396"/>
                    <a:pt x="378024" y="472651"/>
                  </a:cubicBezTo>
                  <a:cubicBezTo>
                    <a:pt x="381921" y="474906"/>
                    <a:pt x="386448" y="476034"/>
                    <a:pt x="391608" y="476034"/>
                  </a:cubicBezTo>
                  <a:cubicBezTo>
                    <a:pt x="394963" y="476034"/>
                    <a:pt x="398003" y="475556"/>
                    <a:pt x="400727" y="474600"/>
                  </a:cubicBezTo>
                  <a:cubicBezTo>
                    <a:pt x="403451" y="473643"/>
                    <a:pt x="405805" y="472200"/>
                    <a:pt x="407790" y="470270"/>
                  </a:cubicBezTo>
                  <a:cubicBezTo>
                    <a:pt x="409774" y="468340"/>
                    <a:pt x="411307" y="465931"/>
                    <a:pt x="412390" y="463045"/>
                  </a:cubicBezTo>
                  <a:lnTo>
                    <a:pt x="424729" y="466509"/>
                  </a:lnTo>
                  <a:cubicBezTo>
                    <a:pt x="423430" y="470694"/>
                    <a:pt x="421247" y="474365"/>
                    <a:pt x="418180" y="477522"/>
                  </a:cubicBezTo>
                  <a:cubicBezTo>
                    <a:pt x="415114" y="480679"/>
                    <a:pt x="411325" y="483132"/>
                    <a:pt x="406815" y="484882"/>
                  </a:cubicBezTo>
                  <a:cubicBezTo>
                    <a:pt x="402305" y="486632"/>
                    <a:pt x="397236" y="487507"/>
                    <a:pt x="391608" y="487507"/>
                  </a:cubicBezTo>
                  <a:cubicBezTo>
                    <a:pt x="383598" y="487507"/>
                    <a:pt x="376698" y="485730"/>
                    <a:pt x="370907" y="482176"/>
                  </a:cubicBezTo>
                  <a:cubicBezTo>
                    <a:pt x="365116" y="478622"/>
                    <a:pt x="360661" y="473643"/>
                    <a:pt x="357540" y="467239"/>
                  </a:cubicBezTo>
                  <a:cubicBezTo>
                    <a:pt x="354419" y="460835"/>
                    <a:pt x="352858" y="453376"/>
                    <a:pt x="352858" y="444861"/>
                  </a:cubicBezTo>
                  <a:cubicBezTo>
                    <a:pt x="352858" y="436346"/>
                    <a:pt x="354419" y="428833"/>
                    <a:pt x="357540" y="422320"/>
                  </a:cubicBezTo>
                  <a:cubicBezTo>
                    <a:pt x="360661" y="415808"/>
                    <a:pt x="365026" y="410721"/>
                    <a:pt x="370637" y="407059"/>
                  </a:cubicBezTo>
                  <a:cubicBezTo>
                    <a:pt x="376247" y="403397"/>
                    <a:pt x="382804" y="401565"/>
                    <a:pt x="390309" y="401565"/>
                  </a:cubicBezTo>
                  <a:close/>
                  <a:moveTo>
                    <a:pt x="218859" y="401565"/>
                  </a:moveTo>
                  <a:cubicBezTo>
                    <a:pt x="224704" y="401565"/>
                    <a:pt x="229972" y="402648"/>
                    <a:pt x="234662" y="404813"/>
                  </a:cubicBezTo>
                  <a:cubicBezTo>
                    <a:pt x="239352" y="406977"/>
                    <a:pt x="243195" y="410008"/>
                    <a:pt x="246189" y="413905"/>
                  </a:cubicBezTo>
                  <a:cubicBezTo>
                    <a:pt x="249184" y="417801"/>
                    <a:pt x="251042" y="422347"/>
                    <a:pt x="251764" y="427543"/>
                  </a:cubicBezTo>
                  <a:lnTo>
                    <a:pt x="238991" y="427543"/>
                  </a:lnTo>
                  <a:cubicBezTo>
                    <a:pt x="238017" y="423754"/>
                    <a:pt x="235861" y="420390"/>
                    <a:pt x="232524" y="417450"/>
                  </a:cubicBezTo>
                  <a:cubicBezTo>
                    <a:pt x="229187" y="414509"/>
                    <a:pt x="224704" y="413039"/>
                    <a:pt x="219075" y="413039"/>
                  </a:cubicBezTo>
                  <a:cubicBezTo>
                    <a:pt x="214096" y="413039"/>
                    <a:pt x="209740" y="414329"/>
                    <a:pt x="206006" y="416908"/>
                  </a:cubicBezTo>
                  <a:cubicBezTo>
                    <a:pt x="202271" y="419488"/>
                    <a:pt x="199367" y="423114"/>
                    <a:pt x="197292" y="427786"/>
                  </a:cubicBezTo>
                  <a:cubicBezTo>
                    <a:pt x="195218" y="432459"/>
                    <a:pt x="194181" y="437934"/>
                    <a:pt x="194181" y="444212"/>
                  </a:cubicBezTo>
                  <a:cubicBezTo>
                    <a:pt x="194181" y="450634"/>
                    <a:pt x="195200" y="456226"/>
                    <a:pt x="197238" y="460989"/>
                  </a:cubicBezTo>
                  <a:cubicBezTo>
                    <a:pt x="199277" y="465751"/>
                    <a:pt x="202163" y="469449"/>
                    <a:pt x="205897" y="472083"/>
                  </a:cubicBezTo>
                  <a:cubicBezTo>
                    <a:pt x="209632" y="474717"/>
                    <a:pt x="214024" y="476034"/>
                    <a:pt x="219075" y="476034"/>
                  </a:cubicBezTo>
                  <a:cubicBezTo>
                    <a:pt x="222395" y="476034"/>
                    <a:pt x="225407" y="475456"/>
                    <a:pt x="228113" y="474302"/>
                  </a:cubicBezTo>
                  <a:cubicBezTo>
                    <a:pt x="230819" y="473147"/>
                    <a:pt x="233110" y="471488"/>
                    <a:pt x="234987" y="469323"/>
                  </a:cubicBezTo>
                  <a:cubicBezTo>
                    <a:pt x="236863" y="467158"/>
                    <a:pt x="238198" y="464560"/>
                    <a:pt x="238991" y="461530"/>
                  </a:cubicBezTo>
                  <a:lnTo>
                    <a:pt x="251764" y="461530"/>
                  </a:lnTo>
                  <a:cubicBezTo>
                    <a:pt x="251042" y="466437"/>
                    <a:pt x="249265" y="470847"/>
                    <a:pt x="246433" y="474762"/>
                  </a:cubicBezTo>
                  <a:cubicBezTo>
                    <a:pt x="243601" y="478676"/>
                    <a:pt x="239866" y="481779"/>
                    <a:pt x="235230" y="484070"/>
                  </a:cubicBezTo>
                  <a:cubicBezTo>
                    <a:pt x="230594" y="486361"/>
                    <a:pt x="225209" y="487507"/>
                    <a:pt x="219075" y="487507"/>
                  </a:cubicBezTo>
                  <a:cubicBezTo>
                    <a:pt x="211282" y="487507"/>
                    <a:pt x="204572" y="485667"/>
                    <a:pt x="198943" y="481987"/>
                  </a:cubicBezTo>
                  <a:cubicBezTo>
                    <a:pt x="193315" y="478307"/>
                    <a:pt x="188985" y="473238"/>
                    <a:pt x="185954" y="466779"/>
                  </a:cubicBezTo>
                  <a:cubicBezTo>
                    <a:pt x="182924" y="460321"/>
                    <a:pt x="181408" y="452943"/>
                    <a:pt x="181408" y="444644"/>
                  </a:cubicBezTo>
                  <a:cubicBezTo>
                    <a:pt x="181408" y="436202"/>
                    <a:pt x="182969" y="428742"/>
                    <a:pt x="186090" y="422266"/>
                  </a:cubicBezTo>
                  <a:cubicBezTo>
                    <a:pt x="189211" y="415790"/>
                    <a:pt x="193576" y="410721"/>
                    <a:pt x="199187" y="407059"/>
                  </a:cubicBezTo>
                  <a:cubicBezTo>
                    <a:pt x="204797" y="403397"/>
                    <a:pt x="211354" y="401565"/>
                    <a:pt x="218859" y="401565"/>
                  </a:cubicBezTo>
                  <a:close/>
                  <a:moveTo>
                    <a:pt x="133134" y="401565"/>
                  </a:moveTo>
                  <a:cubicBezTo>
                    <a:pt x="138979" y="401565"/>
                    <a:pt x="144247" y="402648"/>
                    <a:pt x="148937" y="404813"/>
                  </a:cubicBezTo>
                  <a:cubicBezTo>
                    <a:pt x="153627" y="406977"/>
                    <a:pt x="157470" y="410008"/>
                    <a:pt x="160464" y="413905"/>
                  </a:cubicBezTo>
                  <a:cubicBezTo>
                    <a:pt x="163459" y="417801"/>
                    <a:pt x="165317" y="422347"/>
                    <a:pt x="166039" y="427543"/>
                  </a:cubicBezTo>
                  <a:lnTo>
                    <a:pt x="153266" y="427543"/>
                  </a:lnTo>
                  <a:cubicBezTo>
                    <a:pt x="152292" y="423754"/>
                    <a:pt x="150137" y="420390"/>
                    <a:pt x="146799" y="417450"/>
                  </a:cubicBezTo>
                  <a:cubicBezTo>
                    <a:pt x="143462" y="414509"/>
                    <a:pt x="138979" y="413039"/>
                    <a:pt x="133350" y="413039"/>
                  </a:cubicBezTo>
                  <a:cubicBezTo>
                    <a:pt x="128372" y="413039"/>
                    <a:pt x="124015" y="414329"/>
                    <a:pt x="120281" y="416908"/>
                  </a:cubicBezTo>
                  <a:cubicBezTo>
                    <a:pt x="116546" y="419488"/>
                    <a:pt x="113642" y="423114"/>
                    <a:pt x="111567" y="427786"/>
                  </a:cubicBezTo>
                  <a:cubicBezTo>
                    <a:pt x="109493" y="432459"/>
                    <a:pt x="108456" y="437934"/>
                    <a:pt x="108456" y="444212"/>
                  </a:cubicBezTo>
                  <a:cubicBezTo>
                    <a:pt x="108456" y="450634"/>
                    <a:pt x="109475" y="456226"/>
                    <a:pt x="111513" y="460989"/>
                  </a:cubicBezTo>
                  <a:cubicBezTo>
                    <a:pt x="113552" y="465751"/>
                    <a:pt x="116438" y="469449"/>
                    <a:pt x="120172" y="472083"/>
                  </a:cubicBezTo>
                  <a:cubicBezTo>
                    <a:pt x="123907" y="474717"/>
                    <a:pt x="128299" y="476034"/>
                    <a:pt x="133350" y="476034"/>
                  </a:cubicBezTo>
                  <a:cubicBezTo>
                    <a:pt x="136670" y="476034"/>
                    <a:pt x="139682" y="475456"/>
                    <a:pt x="142388" y="474302"/>
                  </a:cubicBezTo>
                  <a:cubicBezTo>
                    <a:pt x="145094" y="473147"/>
                    <a:pt x="147385" y="471488"/>
                    <a:pt x="149262" y="469323"/>
                  </a:cubicBezTo>
                  <a:cubicBezTo>
                    <a:pt x="151138" y="467158"/>
                    <a:pt x="152473" y="464560"/>
                    <a:pt x="153266" y="461530"/>
                  </a:cubicBezTo>
                  <a:lnTo>
                    <a:pt x="166039" y="461530"/>
                  </a:lnTo>
                  <a:cubicBezTo>
                    <a:pt x="165317" y="466437"/>
                    <a:pt x="163540" y="470847"/>
                    <a:pt x="160708" y="474762"/>
                  </a:cubicBezTo>
                  <a:cubicBezTo>
                    <a:pt x="157876" y="478676"/>
                    <a:pt x="154141" y="481779"/>
                    <a:pt x="149505" y="484070"/>
                  </a:cubicBezTo>
                  <a:cubicBezTo>
                    <a:pt x="144869" y="486361"/>
                    <a:pt x="139484" y="487507"/>
                    <a:pt x="133350" y="487507"/>
                  </a:cubicBezTo>
                  <a:cubicBezTo>
                    <a:pt x="125557" y="487507"/>
                    <a:pt x="118847" y="485667"/>
                    <a:pt x="113218" y="481987"/>
                  </a:cubicBezTo>
                  <a:cubicBezTo>
                    <a:pt x="107590" y="478307"/>
                    <a:pt x="103260" y="473238"/>
                    <a:pt x="100229" y="466779"/>
                  </a:cubicBezTo>
                  <a:cubicBezTo>
                    <a:pt x="97199" y="460321"/>
                    <a:pt x="95683" y="452943"/>
                    <a:pt x="95683" y="444644"/>
                  </a:cubicBezTo>
                  <a:cubicBezTo>
                    <a:pt x="95683" y="436202"/>
                    <a:pt x="97244" y="428742"/>
                    <a:pt x="100365" y="422266"/>
                  </a:cubicBezTo>
                  <a:cubicBezTo>
                    <a:pt x="103486" y="415790"/>
                    <a:pt x="107851" y="410721"/>
                    <a:pt x="113462" y="407059"/>
                  </a:cubicBezTo>
                  <a:cubicBezTo>
                    <a:pt x="119072" y="403397"/>
                    <a:pt x="125629" y="401565"/>
                    <a:pt x="133134" y="401565"/>
                  </a:cubicBezTo>
                  <a:close/>
                  <a:moveTo>
                    <a:pt x="1190625" y="289647"/>
                  </a:moveTo>
                  <a:lnTo>
                    <a:pt x="1204480" y="289647"/>
                  </a:lnTo>
                  <a:lnTo>
                    <a:pt x="1203614" y="295492"/>
                  </a:lnTo>
                  <a:cubicBezTo>
                    <a:pt x="1203000" y="299605"/>
                    <a:pt x="1202072" y="304006"/>
                    <a:pt x="1200827" y="308697"/>
                  </a:cubicBezTo>
                  <a:cubicBezTo>
                    <a:pt x="1199582" y="313387"/>
                    <a:pt x="1198292" y="317807"/>
                    <a:pt x="1196957" y="321956"/>
                  </a:cubicBezTo>
                  <a:cubicBezTo>
                    <a:pt x="1195622" y="326105"/>
                    <a:pt x="1194522" y="329406"/>
                    <a:pt x="1193656" y="331860"/>
                  </a:cubicBezTo>
                  <a:lnTo>
                    <a:pt x="1183914" y="331860"/>
                  </a:lnTo>
                  <a:cubicBezTo>
                    <a:pt x="1184384" y="329551"/>
                    <a:pt x="1184997" y="326502"/>
                    <a:pt x="1185754" y="322714"/>
                  </a:cubicBezTo>
                  <a:cubicBezTo>
                    <a:pt x="1186512" y="318925"/>
                    <a:pt x="1187279" y="314695"/>
                    <a:pt x="1188055" y="310023"/>
                  </a:cubicBezTo>
                  <a:cubicBezTo>
                    <a:pt x="1188830" y="305350"/>
                    <a:pt x="1189471" y="300579"/>
                    <a:pt x="1189976" y="295708"/>
                  </a:cubicBezTo>
                  <a:close/>
                  <a:moveTo>
                    <a:pt x="1807802" y="263669"/>
                  </a:moveTo>
                  <a:lnTo>
                    <a:pt x="1807802" y="292894"/>
                  </a:lnTo>
                  <a:lnTo>
                    <a:pt x="1829883" y="292894"/>
                  </a:lnTo>
                  <a:cubicBezTo>
                    <a:pt x="1834934" y="292894"/>
                    <a:pt x="1839083" y="291559"/>
                    <a:pt x="1842330" y="288889"/>
                  </a:cubicBezTo>
                  <a:cubicBezTo>
                    <a:pt x="1845577" y="286219"/>
                    <a:pt x="1847201" y="282792"/>
                    <a:pt x="1847201" y="278606"/>
                  </a:cubicBezTo>
                  <a:cubicBezTo>
                    <a:pt x="1847201" y="274205"/>
                    <a:pt x="1845577" y="270615"/>
                    <a:pt x="1842330" y="267837"/>
                  </a:cubicBezTo>
                  <a:cubicBezTo>
                    <a:pt x="1839083" y="265059"/>
                    <a:pt x="1834934" y="263669"/>
                    <a:pt x="1829883" y="263669"/>
                  </a:cubicBezTo>
                  <a:close/>
                  <a:moveTo>
                    <a:pt x="1673370" y="263020"/>
                  </a:moveTo>
                  <a:cubicBezTo>
                    <a:pt x="1672828" y="263669"/>
                    <a:pt x="1671647" y="264256"/>
                    <a:pt x="1669825" y="264779"/>
                  </a:cubicBezTo>
                  <a:cubicBezTo>
                    <a:pt x="1668003" y="265302"/>
                    <a:pt x="1665910" y="265753"/>
                    <a:pt x="1663547" y="266132"/>
                  </a:cubicBezTo>
                  <a:cubicBezTo>
                    <a:pt x="1661184" y="266511"/>
                    <a:pt x="1658893" y="266835"/>
                    <a:pt x="1656674" y="267106"/>
                  </a:cubicBezTo>
                  <a:cubicBezTo>
                    <a:pt x="1654455" y="267377"/>
                    <a:pt x="1652660" y="267602"/>
                    <a:pt x="1651289" y="267783"/>
                  </a:cubicBezTo>
                  <a:cubicBezTo>
                    <a:pt x="1647970" y="268215"/>
                    <a:pt x="1644876" y="268910"/>
                    <a:pt x="1642007" y="269866"/>
                  </a:cubicBezTo>
                  <a:cubicBezTo>
                    <a:pt x="1639139" y="270822"/>
                    <a:pt x="1636830" y="272247"/>
                    <a:pt x="1635080" y="274142"/>
                  </a:cubicBezTo>
                  <a:cubicBezTo>
                    <a:pt x="1633330" y="276036"/>
                    <a:pt x="1632455" y="278606"/>
                    <a:pt x="1632455" y="281854"/>
                  </a:cubicBezTo>
                  <a:cubicBezTo>
                    <a:pt x="1632455" y="286291"/>
                    <a:pt x="1634106" y="289638"/>
                    <a:pt x="1637407" y="291893"/>
                  </a:cubicBezTo>
                  <a:cubicBezTo>
                    <a:pt x="1640709" y="294148"/>
                    <a:pt x="1644903" y="295275"/>
                    <a:pt x="1649990" y="295275"/>
                  </a:cubicBezTo>
                  <a:cubicBezTo>
                    <a:pt x="1655041" y="295275"/>
                    <a:pt x="1659308" y="294283"/>
                    <a:pt x="1662789" y="292299"/>
                  </a:cubicBezTo>
                  <a:cubicBezTo>
                    <a:pt x="1666271" y="290314"/>
                    <a:pt x="1668905" y="287753"/>
                    <a:pt x="1670691" y="284614"/>
                  </a:cubicBezTo>
                  <a:cubicBezTo>
                    <a:pt x="1672477" y="281475"/>
                    <a:pt x="1673370" y="278173"/>
                    <a:pt x="1673370" y="274710"/>
                  </a:cubicBezTo>
                  <a:close/>
                  <a:moveTo>
                    <a:pt x="2060864" y="251330"/>
                  </a:moveTo>
                  <a:lnTo>
                    <a:pt x="2109355" y="251330"/>
                  </a:lnTo>
                  <a:lnTo>
                    <a:pt x="2109355" y="263237"/>
                  </a:lnTo>
                  <a:lnTo>
                    <a:pt x="2060864" y="263237"/>
                  </a:lnTo>
                  <a:close/>
                  <a:moveTo>
                    <a:pt x="3257334" y="232064"/>
                  </a:moveTo>
                  <a:cubicBezTo>
                    <a:pt x="3252246" y="232064"/>
                    <a:pt x="3247854" y="233318"/>
                    <a:pt x="3244156" y="235825"/>
                  </a:cubicBezTo>
                  <a:cubicBezTo>
                    <a:pt x="3240458" y="238333"/>
                    <a:pt x="3237616" y="241589"/>
                    <a:pt x="3235632" y="245594"/>
                  </a:cubicBezTo>
                  <a:lnTo>
                    <a:pt x="3233106" y="256526"/>
                  </a:lnTo>
                  <a:lnTo>
                    <a:pt x="3280064" y="256526"/>
                  </a:lnTo>
                  <a:cubicBezTo>
                    <a:pt x="3280064" y="251835"/>
                    <a:pt x="3279135" y="247650"/>
                    <a:pt x="3277277" y="243970"/>
                  </a:cubicBezTo>
                  <a:cubicBezTo>
                    <a:pt x="3275419" y="240290"/>
                    <a:pt x="3272785" y="237385"/>
                    <a:pt x="3269375" y="235257"/>
                  </a:cubicBezTo>
                  <a:cubicBezTo>
                    <a:pt x="3265966" y="233128"/>
                    <a:pt x="3261952" y="232064"/>
                    <a:pt x="3257334" y="232064"/>
                  </a:cubicBezTo>
                  <a:close/>
                  <a:moveTo>
                    <a:pt x="2904909" y="232064"/>
                  </a:moveTo>
                  <a:cubicBezTo>
                    <a:pt x="2899822" y="232064"/>
                    <a:pt x="2895429" y="233318"/>
                    <a:pt x="2891731" y="235825"/>
                  </a:cubicBezTo>
                  <a:cubicBezTo>
                    <a:pt x="2888032" y="238333"/>
                    <a:pt x="2885192" y="241589"/>
                    <a:pt x="2883207" y="245594"/>
                  </a:cubicBezTo>
                  <a:lnTo>
                    <a:pt x="2880681" y="256526"/>
                  </a:lnTo>
                  <a:lnTo>
                    <a:pt x="2927639" y="256526"/>
                  </a:lnTo>
                  <a:cubicBezTo>
                    <a:pt x="2927639" y="251835"/>
                    <a:pt x="2926710" y="247650"/>
                    <a:pt x="2924852" y="243970"/>
                  </a:cubicBezTo>
                  <a:cubicBezTo>
                    <a:pt x="2922994" y="240290"/>
                    <a:pt x="2920360" y="237385"/>
                    <a:pt x="2916950" y="235257"/>
                  </a:cubicBezTo>
                  <a:cubicBezTo>
                    <a:pt x="2913541" y="233128"/>
                    <a:pt x="2909527" y="232064"/>
                    <a:pt x="2904909" y="232064"/>
                  </a:cubicBezTo>
                  <a:close/>
                  <a:moveTo>
                    <a:pt x="2514600" y="232064"/>
                  </a:moveTo>
                  <a:cubicBezTo>
                    <a:pt x="2508900" y="232064"/>
                    <a:pt x="2504210" y="233543"/>
                    <a:pt x="2500529" y="236502"/>
                  </a:cubicBezTo>
                  <a:cubicBezTo>
                    <a:pt x="2496849" y="239460"/>
                    <a:pt x="2494125" y="243339"/>
                    <a:pt x="2492357" y="248137"/>
                  </a:cubicBezTo>
                  <a:cubicBezTo>
                    <a:pt x="2490589" y="252936"/>
                    <a:pt x="2489705" y="258113"/>
                    <a:pt x="2489705" y="263669"/>
                  </a:cubicBezTo>
                  <a:cubicBezTo>
                    <a:pt x="2489705" y="269226"/>
                    <a:pt x="2490589" y="274385"/>
                    <a:pt x="2492357" y="279148"/>
                  </a:cubicBezTo>
                  <a:cubicBezTo>
                    <a:pt x="2494125" y="283910"/>
                    <a:pt x="2496849" y="287753"/>
                    <a:pt x="2500529" y="290675"/>
                  </a:cubicBezTo>
                  <a:cubicBezTo>
                    <a:pt x="2504210" y="293597"/>
                    <a:pt x="2508900" y="295059"/>
                    <a:pt x="2514600" y="295059"/>
                  </a:cubicBezTo>
                  <a:cubicBezTo>
                    <a:pt x="2520301" y="295059"/>
                    <a:pt x="2524991" y="293597"/>
                    <a:pt x="2528671" y="290675"/>
                  </a:cubicBezTo>
                  <a:cubicBezTo>
                    <a:pt x="2532351" y="287753"/>
                    <a:pt x="2535075" y="283910"/>
                    <a:pt x="2536843" y="279148"/>
                  </a:cubicBezTo>
                  <a:cubicBezTo>
                    <a:pt x="2538611" y="274385"/>
                    <a:pt x="2539495" y="269226"/>
                    <a:pt x="2539495" y="263669"/>
                  </a:cubicBezTo>
                  <a:cubicBezTo>
                    <a:pt x="2539495" y="258113"/>
                    <a:pt x="2538611" y="252936"/>
                    <a:pt x="2536843" y="248137"/>
                  </a:cubicBezTo>
                  <a:cubicBezTo>
                    <a:pt x="2535075" y="243339"/>
                    <a:pt x="2532351" y="239460"/>
                    <a:pt x="2528671" y="236502"/>
                  </a:cubicBezTo>
                  <a:cubicBezTo>
                    <a:pt x="2524991" y="233543"/>
                    <a:pt x="2520301" y="232064"/>
                    <a:pt x="2514600" y="232064"/>
                  </a:cubicBezTo>
                  <a:close/>
                  <a:moveTo>
                    <a:pt x="2333625" y="232064"/>
                  </a:moveTo>
                  <a:cubicBezTo>
                    <a:pt x="2327925" y="232064"/>
                    <a:pt x="2323234" y="233543"/>
                    <a:pt x="2319554" y="236502"/>
                  </a:cubicBezTo>
                  <a:cubicBezTo>
                    <a:pt x="2315874" y="239460"/>
                    <a:pt x="2313150" y="243339"/>
                    <a:pt x="2311382" y="248137"/>
                  </a:cubicBezTo>
                  <a:cubicBezTo>
                    <a:pt x="2309614" y="252936"/>
                    <a:pt x="2308730" y="258113"/>
                    <a:pt x="2308730" y="263669"/>
                  </a:cubicBezTo>
                  <a:cubicBezTo>
                    <a:pt x="2308730" y="269226"/>
                    <a:pt x="2309614" y="274385"/>
                    <a:pt x="2311382" y="279148"/>
                  </a:cubicBezTo>
                  <a:cubicBezTo>
                    <a:pt x="2313150" y="283910"/>
                    <a:pt x="2315874" y="287753"/>
                    <a:pt x="2319554" y="290675"/>
                  </a:cubicBezTo>
                  <a:cubicBezTo>
                    <a:pt x="2323234" y="293597"/>
                    <a:pt x="2327925" y="295059"/>
                    <a:pt x="2333625" y="295059"/>
                  </a:cubicBezTo>
                  <a:cubicBezTo>
                    <a:pt x="2339326" y="295059"/>
                    <a:pt x="2344016" y="293597"/>
                    <a:pt x="2347696" y="290675"/>
                  </a:cubicBezTo>
                  <a:cubicBezTo>
                    <a:pt x="2351376" y="287753"/>
                    <a:pt x="2354100" y="283910"/>
                    <a:pt x="2355868" y="279148"/>
                  </a:cubicBezTo>
                  <a:cubicBezTo>
                    <a:pt x="2357636" y="274385"/>
                    <a:pt x="2358520" y="269226"/>
                    <a:pt x="2358520" y="263669"/>
                  </a:cubicBezTo>
                  <a:cubicBezTo>
                    <a:pt x="2358520" y="258113"/>
                    <a:pt x="2357636" y="252936"/>
                    <a:pt x="2355868" y="248137"/>
                  </a:cubicBezTo>
                  <a:cubicBezTo>
                    <a:pt x="2354100" y="243339"/>
                    <a:pt x="2351376" y="239460"/>
                    <a:pt x="2347696" y="236502"/>
                  </a:cubicBezTo>
                  <a:cubicBezTo>
                    <a:pt x="2344016" y="233543"/>
                    <a:pt x="2339326" y="232064"/>
                    <a:pt x="2333625" y="232064"/>
                  </a:cubicBezTo>
                  <a:close/>
                  <a:moveTo>
                    <a:pt x="2000250" y="232064"/>
                  </a:moveTo>
                  <a:cubicBezTo>
                    <a:pt x="1994550" y="232064"/>
                    <a:pt x="1989859" y="233543"/>
                    <a:pt x="1986179" y="236502"/>
                  </a:cubicBezTo>
                  <a:cubicBezTo>
                    <a:pt x="1982499" y="239460"/>
                    <a:pt x="1979775" y="243339"/>
                    <a:pt x="1978007" y="248137"/>
                  </a:cubicBezTo>
                  <a:cubicBezTo>
                    <a:pt x="1976239" y="252936"/>
                    <a:pt x="1975355" y="258113"/>
                    <a:pt x="1975355" y="263669"/>
                  </a:cubicBezTo>
                  <a:cubicBezTo>
                    <a:pt x="1975355" y="269226"/>
                    <a:pt x="1976239" y="274385"/>
                    <a:pt x="1978007" y="279148"/>
                  </a:cubicBezTo>
                  <a:cubicBezTo>
                    <a:pt x="1979775" y="283910"/>
                    <a:pt x="1982499" y="287753"/>
                    <a:pt x="1986179" y="290675"/>
                  </a:cubicBezTo>
                  <a:cubicBezTo>
                    <a:pt x="1989859" y="293597"/>
                    <a:pt x="1994550" y="295059"/>
                    <a:pt x="2000250" y="295059"/>
                  </a:cubicBezTo>
                  <a:cubicBezTo>
                    <a:pt x="2005951" y="295059"/>
                    <a:pt x="2010641" y="293597"/>
                    <a:pt x="2014321" y="290675"/>
                  </a:cubicBezTo>
                  <a:cubicBezTo>
                    <a:pt x="2018002" y="287753"/>
                    <a:pt x="2020726" y="283910"/>
                    <a:pt x="2022493" y="279148"/>
                  </a:cubicBezTo>
                  <a:cubicBezTo>
                    <a:pt x="2024261" y="274385"/>
                    <a:pt x="2025145" y="269226"/>
                    <a:pt x="2025145" y="263669"/>
                  </a:cubicBezTo>
                  <a:cubicBezTo>
                    <a:pt x="2025145" y="258113"/>
                    <a:pt x="2024261" y="252936"/>
                    <a:pt x="2022493" y="248137"/>
                  </a:cubicBezTo>
                  <a:cubicBezTo>
                    <a:pt x="2020726" y="243339"/>
                    <a:pt x="2018002" y="239460"/>
                    <a:pt x="2014321" y="236502"/>
                  </a:cubicBezTo>
                  <a:cubicBezTo>
                    <a:pt x="2010641" y="233543"/>
                    <a:pt x="2005951" y="232064"/>
                    <a:pt x="2000250" y="232064"/>
                  </a:cubicBezTo>
                  <a:close/>
                  <a:moveTo>
                    <a:pt x="1371600" y="232064"/>
                  </a:moveTo>
                  <a:cubicBezTo>
                    <a:pt x="1365900" y="232064"/>
                    <a:pt x="1361209" y="233543"/>
                    <a:pt x="1357529" y="236502"/>
                  </a:cubicBezTo>
                  <a:cubicBezTo>
                    <a:pt x="1353849" y="239460"/>
                    <a:pt x="1351125" y="243339"/>
                    <a:pt x="1349357" y="248137"/>
                  </a:cubicBezTo>
                  <a:cubicBezTo>
                    <a:pt x="1347589" y="252936"/>
                    <a:pt x="1346705" y="258113"/>
                    <a:pt x="1346705" y="263669"/>
                  </a:cubicBezTo>
                  <a:cubicBezTo>
                    <a:pt x="1346705" y="269226"/>
                    <a:pt x="1347589" y="274385"/>
                    <a:pt x="1349357" y="279148"/>
                  </a:cubicBezTo>
                  <a:cubicBezTo>
                    <a:pt x="1351125" y="283910"/>
                    <a:pt x="1353849" y="287753"/>
                    <a:pt x="1357529" y="290675"/>
                  </a:cubicBezTo>
                  <a:cubicBezTo>
                    <a:pt x="1361209" y="293597"/>
                    <a:pt x="1365900" y="295059"/>
                    <a:pt x="1371600" y="295059"/>
                  </a:cubicBezTo>
                  <a:cubicBezTo>
                    <a:pt x="1377301" y="295059"/>
                    <a:pt x="1381991" y="293597"/>
                    <a:pt x="1385671" y="290675"/>
                  </a:cubicBezTo>
                  <a:cubicBezTo>
                    <a:pt x="1389352" y="287753"/>
                    <a:pt x="1392075" y="283910"/>
                    <a:pt x="1393843" y="279148"/>
                  </a:cubicBezTo>
                  <a:cubicBezTo>
                    <a:pt x="1395611" y="274385"/>
                    <a:pt x="1396495" y="269226"/>
                    <a:pt x="1396495" y="263669"/>
                  </a:cubicBezTo>
                  <a:cubicBezTo>
                    <a:pt x="1396495" y="258113"/>
                    <a:pt x="1395611" y="252936"/>
                    <a:pt x="1393843" y="248137"/>
                  </a:cubicBezTo>
                  <a:cubicBezTo>
                    <a:pt x="1392075" y="243339"/>
                    <a:pt x="1389352" y="239460"/>
                    <a:pt x="1385671" y="236502"/>
                  </a:cubicBezTo>
                  <a:cubicBezTo>
                    <a:pt x="1381991" y="233543"/>
                    <a:pt x="1377301" y="232064"/>
                    <a:pt x="1371600" y="232064"/>
                  </a:cubicBezTo>
                  <a:close/>
                  <a:moveTo>
                    <a:pt x="1133259" y="232064"/>
                  </a:moveTo>
                  <a:cubicBezTo>
                    <a:pt x="1128172" y="232064"/>
                    <a:pt x="1123779" y="233318"/>
                    <a:pt x="1120081" y="235825"/>
                  </a:cubicBezTo>
                  <a:cubicBezTo>
                    <a:pt x="1116382" y="238333"/>
                    <a:pt x="1113541" y="241589"/>
                    <a:pt x="1111557" y="245594"/>
                  </a:cubicBezTo>
                  <a:lnTo>
                    <a:pt x="1109031" y="256526"/>
                  </a:lnTo>
                  <a:lnTo>
                    <a:pt x="1155989" y="256526"/>
                  </a:lnTo>
                  <a:cubicBezTo>
                    <a:pt x="1155989" y="251835"/>
                    <a:pt x="1155060" y="247650"/>
                    <a:pt x="1153202" y="243970"/>
                  </a:cubicBezTo>
                  <a:cubicBezTo>
                    <a:pt x="1151344" y="240290"/>
                    <a:pt x="1148710" y="237385"/>
                    <a:pt x="1145300" y="235257"/>
                  </a:cubicBezTo>
                  <a:cubicBezTo>
                    <a:pt x="1141891" y="233128"/>
                    <a:pt x="1137877" y="232064"/>
                    <a:pt x="1133259" y="232064"/>
                  </a:cubicBezTo>
                  <a:close/>
                  <a:moveTo>
                    <a:pt x="780834" y="232064"/>
                  </a:moveTo>
                  <a:cubicBezTo>
                    <a:pt x="775747" y="232064"/>
                    <a:pt x="771354" y="233318"/>
                    <a:pt x="767656" y="235825"/>
                  </a:cubicBezTo>
                  <a:cubicBezTo>
                    <a:pt x="763958" y="238333"/>
                    <a:pt x="761117" y="241589"/>
                    <a:pt x="759132" y="245594"/>
                  </a:cubicBezTo>
                  <a:lnTo>
                    <a:pt x="756606" y="256526"/>
                  </a:lnTo>
                  <a:lnTo>
                    <a:pt x="803564" y="256526"/>
                  </a:lnTo>
                  <a:cubicBezTo>
                    <a:pt x="803564" y="251835"/>
                    <a:pt x="802635" y="247650"/>
                    <a:pt x="800777" y="243970"/>
                  </a:cubicBezTo>
                  <a:cubicBezTo>
                    <a:pt x="798919" y="240290"/>
                    <a:pt x="796285" y="237385"/>
                    <a:pt x="792876" y="235257"/>
                  </a:cubicBezTo>
                  <a:cubicBezTo>
                    <a:pt x="789466" y="233128"/>
                    <a:pt x="785452" y="232064"/>
                    <a:pt x="780834" y="232064"/>
                  </a:cubicBezTo>
                  <a:close/>
                  <a:moveTo>
                    <a:pt x="390525" y="232064"/>
                  </a:moveTo>
                  <a:cubicBezTo>
                    <a:pt x="384825" y="232064"/>
                    <a:pt x="380135" y="233543"/>
                    <a:pt x="376454" y="236502"/>
                  </a:cubicBezTo>
                  <a:cubicBezTo>
                    <a:pt x="372774" y="239460"/>
                    <a:pt x="370050" y="243339"/>
                    <a:pt x="368282" y="248137"/>
                  </a:cubicBezTo>
                  <a:cubicBezTo>
                    <a:pt x="366515" y="252936"/>
                    <a:pt x="365631" y="258113"/>
                    <a:pt x="365631" y="263669"/>
                  </a:cubicBezTo>
                  <a:cubicBezTo>
                    <a:pt x="365631" y="269226"/>
                    <a:pt x="366515" y="274385"/>
                    <a:pt x="368282" y="279148"/>
                  </a:cubicBezTo>
                  <a:cubicBezTo>
                    <a:pt x="370050" y="283910"/>
                    <a:pt x="372774" y="287753"/>
                    <a:pt x="376454" y="290675"/>
                  </a:cubicBezTo>
                  <a:cubicBezTo>
                    <a:pt x="380135" y="293597"/>
                    <a:pt x="384825" y="295059"/>
                    <a:pt x="390525" y="295059"/>
                  </a:cubicBezTo>
                  <a:cubicBezTo>
                    <a:pt x="396226" y="295059"/>
                    <a:pt x="400916" y="293597"/>
                    <a:pt x="404597" y="290675"/>
                  </a:cubicBezTo>
                  <a:cubicBezTo>
                    <a:pt x="408277" y="287753"/>
                    <a:pt x="411001" y="283910"/>
                    <a:pt x="412769" y="279148"/>
                  </a:cubicBezTo>
                  <a:cubicBezTo>
                    <a:pt x="414536" y="274385"/>
                    <a:pt x="415420" y="269226"/>
                    <a:pt x="415420" y="263669"/>
                  </a:cubicBezTo>
                  <a:cubicBezTo>
                    <a:pt x="415420" y="258113"/>
                    <a:pt x="414536" y="252936"/>
                    <a:pt x="412769" y="248137"/>
                  </a:cubicBezTo>
                  <a:cubicBezTo>
                    <a:pt x="411001" y="243339"/>
                    <a:pt x="408277" y="239460"/>
                    <a:pt x="404597" y="236502"/>
                  </a:cubicBezTo>
                  <a:cubicBezTo>
                    <a:pt x="400916" y="233543"/>
                    <a:pt x="396226" y="232064"/>
                    <a:pt x="390525" y="232064"/>
                  </a:cubicBezTo>
                  <a:close/>
                  <a:moveTo>
                    <a:pt x="209550" y="232064"/>
                  </a:moveTo>
                  <a:cubicBezTo>
                    <a:pt x="203850" y="232064"/>
                    <a:pt x="199160" y="233543"/>
                    <a:pt x="195479" y="236502"/>
                  </a:cubicBezTo>
                  <a:cubicBezTo>
                    <a:pt x="191799" y="239460"/>
                    <a:pt x="189075" y="243339"/>
                    <a:pt x="187307" y="248137"/>
                  </a:cubicBezTo>
                  <a:cubicBezTo>
                    <a:pt x="185540" y="252936"/>
                    <a:pt x="184656" y="258113"/>
                    <a:pt x="184656" y="263669"/>
                  </a:cubicBezTo>
                  <a:cubicBezTo>
                    <a:pt x="184656" y="269226"/>
                    <a:pt x="185540" y="274385"/>
                    <a:pt x="187307" y="279148"/>
                  </a:cubicBezTo>
                  <a:cubicBezTo>
                    <a:pt x="189075" y="283910"/>
                    <a:pt x="191799" y="287753"/>
                    <a:pt x="195479" y="290675"/>
                  </a:cubicBezTo>
                  <a:cubicBezTo>
                    <a:pt x="199160" y="293597"/>
                    <a:pt x="203850" y="295059"/>
                    <a:pt x="209550" y="295059"/>
                  </a:cubicBezTo>
                  <a:cubicBezTo>
                    <a:pt x="215251" y="295059"/>
                    <a:pt x="219941" y="293597"/>
                    <a:pt x="223622" y="290675"/>
                  </a:cubicBezTo>
                  <a:cubicBezTo>
                    <a:pt x="227302" y="287753"/>
                    <a:pt x="230026" y="283910"/>
                    <a:pt x="231794" y="279148"/>
                  </a:cubicBezTo>
                  <a:cubicBezTo>
                    <a:pt x="233561" y="274385"/>
                    <a:pt x="234445" y="269226"/>
                    <a:pt x="234445" y="263669"/>
                  </a:cubicBezTo>
                  <a:cubicBezTo>
                    <a:pt x="234445" y="258113"/>
                    <a:pt x="233561" y="252936"/>
                    <a:pt x="231794" y="248137"/>
                  </a:cubicBezTo>
                  <a:cubicBezTo>
                    <a:pt x="230026" y="243339"/>
                    <a:pt x="227302" y="239460"/>
                    <a:pt x="223622" y="236502"/>
                  </a:cubicBezTo>
                  <a:cubicBezTo>
                    <a:pt x="219941" y="233543"/>
                    <a:pt x="215251" y="232064"/>
                    <a:pt x="209550" y="232064"/>
                  </a:cubicBezTo>
                  <a:close/>
                  <a:moveTo>
                    <a:pt x="3128530" y="221673"/>
                  </a:moveTo>
                  <a:lnTo>
                    <a:pt x="3141302" y="221673"/>
                  </a:lnTo>
                  <a:lnTo>
                    <a:pt x="3141302" y="285967"/>
                  </a:lnTo>
                  <a:lnTo>
                    <a:pt x="3181350" y="221673"/>
                  </a:lnTo>
                  <a:lnTo>
                    <a:pt x="3196071" y="221673"/>
                  </a:lnTo>
                  <a:lnTo>
                    <a:pt x="3196071" y="304800"/>
                  </a:lnTo>
                  <a:lnTo>
                    <a:pt x="3183298" y="304800"/>
                  </a:lnTo>
                  <a:lnTo>
                    <a:pt x="3183298" y="240506"/>
                  </a:lnTo>
                  <a:lnTo>
                    <a:pt x="3143467" y="304800"/>
                  </a:lnTo>
                  <a:lnTo>
                    <a:pt x="3128530" y="304800"/>
                  </a:lnTo>
                  <a:close/>
                  <a:moveTo>
                    <a:pt x="3042805" y="221673"/>
                  </a:moveTo>
                  <a:lnTo>
                    <a:pt x="3055577" y="221673"/>
                  </a:lnTo>
                  <a:lnTo>
                    <a:pt x="3055577" y="257825"/>
                  </a:lnTo>
                  <a:lnTo>
                    <a:pt x="3064020" y="257825"/>
                  </a:lnTo>
                  <a:lnTo>
                    <a:pt x="3093894" y="221673"/>
                  </a:lnTo>
                  <a:lnTo>
                    <a:pt x="3110346" y="221673"/>
                  </a:lnTo>
                  <a:lnTo>
                    <a:pt x="3076792" y="261721"/>
                  </a:lnTo>
                  <a:lnTo>
                    <a:pt x="3110779" y="304800"/>
                  </a:lnTo>
                  <a:lnTo>
                    <a:pt x="3094326" y="304800"/>
                  </a:lnTo>
                  <a:lnTo>
                    <a:pt x="3067050" y="269731"/>
                  </a:lnTo>
                  <a:lnTo>
                    <a:pt x="3055577" y="269731"/>
                  </a:lnTo>
                  <a:lnTo>
                    <a:pt x="3055577" y="304800"/>
                  </a:lnTo>
                  <a:lnTo>
                    <a:pt x="3042805" y="304800"/>
                  </a:lnTo>
                  <a:close/>
                  <a:moveTo>
                    <a:pt x="2690380" y="221673"/>
                  </a:moveTo>
                  <a:lnTo>
                    <a:pt x="2703152" y="221673"/>
                  </a:lnTo>
                  <a:lnTo>
                    <a:pt x="2703152" y="285967"/>
                  </a:lnTo>
                  <a:lnTo>
                    <a:pt x="2743200" y="221673"/>
                  </a:lnTo>
                  <a:lnTo>
                    <a:pt x="2757921" y="221673"/>
                  </a:lnTo>
                  <a:lnTo>
                    <a:pt x="2757921" y="304800"/>
                  </a:lnTo>
                  <a:lnTo>
                    <a:pt x="2745148" y="304800"/>
                  </a:lnTo>
                  <a:lnTo>
                    <a:pt x="2745148" y="240506"/>
                  </a:lnTo>
                  <a:lnTo>
                    <a:pt x="2705317" y="304800"/>
                  </a:lnTo>
                  <a:lnTo>
                    <a:pt x="2690380" y="304800"/>
                  </a:lnTo>
                  <a:close/>
                  <a:moveTo>
                    <a:pt x="2576080" y="221673"/>
                  </a:moveTo>
                  <a:lnTo>
                    <a:pt x="2581059" y="221673"/>
                  </a:lnTo>
                  <a:lnTo>
                    <a:pt x="2588852" y="221673"/>
                  </a:lnTo>
                  <a:lnTo>
                    <a:pt x="2592965" y="221673"/>
                  </a:lnTo>
                  <a:lnTo>
                    <a:pt x="2621540" y="287482"/>
                  </a:lnTo>
                  <a:lnTo>
                    <a:pt x="2650548" y="221673"/>
                  </a:lnTo>
                  <a:lnTo>
                    <a:pt x="2654228" y="221673"/>
                  </a:lnTo>
                  <a:lnTo>
                    <a:pt x="2662671" y="221673"/>
                  </a:lnTo>
                  <a:lnTo>
                    <a:pt x="2667000" y="221673"/>
                  </a:lnTo>
                  <a:lnTo>
                    <a:pt x="2667000" y="304800"/>
                  </a:lnTo>
                  <a:lnTo>
                    <a:pt x="2654228" y="304800"/>
                  </a:lnTo>
                  <a:lnTo>
                    <a:pt x="2654228" y="241203"/>
                  </a:lnTo>
                  <a:lnTo>
                    <a:pt x="2626736" y="304800"/>
                  </a:lnTo>
                  <a:lnTo>
                    <a:pt x="2616344" y="304800"/>
                  </a:lnTo>
                  <a:lnTo>
                    <a:pt x="2588852" y="240032"/>
                  </a:lnTo>
                  <a:lnTo>
                    <a:pt x="2588852" y="304800"/>
                  </a:lnTo>
                  <a:lnTo>
                    <a:pt x="2576080" y="304800"/>
                  </a:lnTo>
                  <a:close/>
                  <a:moveTo>
                    <a:pt x="2395105" y="221673"/>
                  </a:moveTo>
                  <a:lnTo>
                    <a:pt x="2407877" y="221673"/>
                  </a:lnTo>
                  <a:lnTo>
                    <a:pt x="2407877" y="257392"/>
                  </a:lnTo>
                  <a:lnTo>
                    <a:pt x="2447709" y="257392"/>
                  </a:lnTo>
                  <a:lnTo>
                    <a:pt x="2447709" y="221673"/>
                  </a:lnTo>
                  <a:lnTo>
                    <a:pt x="2460481" y="221673"/>
                  </a:lnTo>
                  <a:lnTo>
                    <a:pt x="2460481" y="304800"/>
                  </a:lnTo>
                  <a:lnTo>
                    <a:pt x="2447709" y="304800"/>
                  </a:lnTo>
                  <a:lnTo>
                    <a:pt x="2447709" y="269298"/>
                  </a:lnTo>
                  <a:lnTo>
                    <a:pt x="2407877" y="269298"/>
                  </a:lnTo>
                  <a:lnTo>
                    <a:pt x="2407877" y="304800"/>
                  </a:lnTo>
                  <a:lnTo>
                    <a:pt x="2395105" y="304800"/>
                  </a:lnTo>
                  <a:close/>
                  <a:moveTo>
                    <a:pt x="2214130" y="221673"/>
                  </a:moveTo>
                  <a:lnTo>
                    <a:pt x="2226902" y="221673"/>
                  </a:lnTo>
                  <a:lnTo>
                    <a:pt x="2226902" y="257825"/>
                  </a:lnTo>
                  <a:lnTo>
                    <a:pt x="2235344" y="257825"/>
                  </a:lnTo>
                  <a:lnTo>
                    <a:pt x="2265218" y="221673"/>
                  </a:lnTo>
                  <a:lnTo>
                    <a:pt x="2281671" y="221673"/>
                  </a:lnTo>
                  <a:lnTo>
                    <a:pt x="2248117" y="261721"/>
                  </a:lnTo>
                  <a:lnTo>
                    <a:pt x="2282104" y="304800"/>
                  </a:lnTo>
                  <a:lnTo>
                    <a:pt x="2265651" y="304800"/>
                  </a:lnTo>
                  <a:lnTo>
                    <a:pt x="2238375" y="269731"/>
                  </a:lnTo>
                  <a:lnTo>
                    <a:pt x="2226902" y="269731"/>
                  </a:lnTo>
                  <a:lnTo>
                    <a:pt x="2226902" y="304800"/>
                  </a:lnTo>
                  <a:lnTo>
                    <a:pt x="2214130" y="304800"/>
                  </a:lnTo>
                  <a:close/>
                  <a:moveTo>
                    <a:pt x="1880755" y="221673"/>
                  </a:moveTo>
                  <a:lnTo>
                    <a:pt x="1893527" y="221673"/>
                  </a:lnTo>
                  <a:lnTo>
                    <a:pt x="1893527" y="257392"/>
                  </a:lnTo>
                  <a:lnTo>
                    <a:pt x="1933359" y="257392"/>
                  </a:lnTo>
                  <a:lnTo>
                    <a:pt x="1933359" y="221673"/>
                  </a:lnTo>
                  <a:lnTo>
                    <a:pt x="1946131" y="221673"/>
                  </a:lnTo>
                  <a:lnTo>
                    <a:pt x="1946131" y="304800"/>
                  </a:lnTo>
                  <a:lnTo>
                    <a:pt x="1933359" y="304800"/>
                  </a:lnTo>
                  <a:lnTo>
                    <a:pt x="1933359" y="269298"/>
                  </a:lnTo>
                  <a:lnTo>
                    <a:pt x="1893527" y="269298"/>
                  </a:lnTo>
                  <a:lnTo>
                    <a:pt x="1893527" y="304800"/>
                  </a:lnTo>
                  <a:lnTo>
                    <a:pt x="1880755" y="304800"/>
                  </a:lnTo>
                  <a:close/>
                  <a:moveTo>
                    <a:pt x="1795030" y="221673"/>
                  </a:moveTo>
                  <a:lnTo>
                    <a:pt x="1807802" y="221673"/>
                  </a:lnTo>
                  <a:lnTo>
                    <a:pt x="1807802" y="251763"/>
                  </a:lnTo>
                  <a:lnTo>
                    <a:pt x="1829883" y="251763"/>
                  </a:lnTo>
                  <a:cubicBezTo>
                    <a:pt x="1839624" y="251763"/>
                    <a:pt x="1847075" y="254235"/>
                    <a:pt x="1852234" y="259178"/>
                  </a:cubicBezTo>
                  <a:cubicBezTo>
                    <a:pt x="1857393" y="264120"/>
                    <a:pt x="1859973" y="270380"/>
                    <a:pt x="1859973" y="277957"/>
                  </a:cubicBezTo>
                  <a:cubicBezTo>
                    <a:pt x="1859973" y="282936"/>
                    <a:pt x="1858819" y="287455"/>
                    <a:pt x="1856509" y="291514"/>
                  </a:cubicBezTo>
                  <a:cubicBezTo>
                    <a:pt x="1854200" y="295573"/>
                    <a:pt x="1850809" y="298802"/>
                    <a:pt x="1846335" y="301201"/>
                  </a:cubicBezTo>
                  <a:cubicBezTo>
                    <a:pt x="1841861" y="303600"/>
                    <a:pt x="1836377" y="304800"/>
                    <a:pt x="1829883" y="304800"/>
                  </a:cubicBezTo>
                  <a:lnTo>
                    <a:pt x="1795030" y="304800"/>
                  </a:lnTo>
                  <a:close/>
                  <a:moveTo>
                    <a:pt x="1720345" y="221673"/>
                  </a:moveTo>
                  <a:lnTo>
                    <a:pt x="1775763" y="221673"/>
                  </a:lnTo>
                  <a:lnTo>
                    <a:pt x="1775763" y="304800"/>
                  </a:lnTo>
                  <a:lnTo>
                    <a:pt x="1762991" y="304800"/>
                  </a:lnTo>
                  <a:lnTo>
                    <a:pt x="1762991" y="233579"/>
                  </a:lnTo>
                  <a:lnTo>
                    <a:pt x="1732468" y="233579"/>
                  </a:lnTo>
                  <a:lnTo>
                    <a:pt x="1731169" y="263237"/>
                  </a:lnTo>
                  <a:cubicBezTo>
                    <a:pt x="1730880" y="270056"/>
                    <a:pt x="1730276" y="276054"/>
                    <a:pt x="1729356" y="281231"/>
                  </a:cubicBezTo>
                  <a:cubicBezTo>
                    <a:pt x="1728436" y="286409"/>
                    <a:pt x="1727047" y="290747"/>
                    <a:pt x="1725189" y="294247"/>
                  </a:cubicBezTo>
                  <a:cubicBezTo>
                    <a:pt x="1723331" y="297747"/>
                    <a:pt x="1720868" y="300380"/>
                    <a:pt x="1717802" y="302148"/>
                  </a:cubicBezTo>
                  <a:cubicBezTo>
                    <a:pt x="1714735" y="303916"/>
                    <a:pt x="1710892" y="304800"/>
                    <a:pt x="1706274" y="304800"/>
                  </a:cubicBezTo>
                  <a:lnTo>
                    <a:pt x="1701945" y="304800"/>
                  </a:lnTo>
                  <a:lnTo>
                    <a:pt x="1701945" y="292894"/>
                  </a:lnTo>
                  <a:lnTo>
                    <a:pt x="1704975" y="292894"/>
                  </a:lnTo>
                  <a:cubicBezTo>
                    <a:pt x="1707465" y="292894"/>
                    <a:pt x="1709539" y="292398"/>
                    <a:pt x="1711199" y="291406"/>
                  </a:cubicBezTo>
                  <a:cubicBezTo>
                    <a:pt x="1712859" y="290413"/>
                    <a:pt x="1714203" y="288664"/>
                    <a:pt x="1715231" y="286156"/>
                  </a:cubicBezTo>
                  <a:cubicBezTo>
                    <a:pt x="1716259" y="283649"/>
                    <a:pt x="1717053" y="280149"/>
                    <a:pt x="1717612" y="275657"/>
                  </a:cubicBezTo>
                  <a:cubicBezTo>
                    <a:pt x="1718171" y="271165"/>
                    <a:pt x="1718577" y="265437"/>
                    <a:pt x="1718830" y="258474"/>
                  </a:cubicBezTo>
                  <a:close/>
                  <a:moveTo>
                    <a:pt x="1528330" y="221673"/>
                  </a:moveTo>
                  <a:lnTo>
                    <a:pt x="1541102" y="221673"/>
                  </a:lnTo>
                  <a:lnTo>
                    <a:pt x="1541102" y="285967"/>
                  </a:lnTo>
                  <a:lnTo>
                    <a:pt x="1581150" y="221673"/>
                  </a:lnTo>
                  <a:lnTo>
                    <a:pt x="1595871" y="221673"/>
                  </a:lnTo>
                  <a:lnTo>
                    <a:pt x="1595871" y="304800"/>
                  </a:lnTo>
                  <a:lnTo>
                    <a:pt x="1583099" y="304800"/>
                  </a:lnTo>
                  <a:lnTo>
                    <a:pt x="1583099" y="240506"/>
                  </a:lnTo>
                  <a:lnTo>
                    <a:pt x="1543267" y="304800"/>
                  </a:lnTo>
                  <a:lnTo>
                    <a:pt x="1528330" y="304800"/>
                  </a:lnTo>
                  <a:close/>
                  <a:moveTo>
                    <a:pt x="1433080" y="221673"/>
                  </a:moveTo>
                  <a:lnTo>
                    <a:pt x="1445852" y="221673"/>
                  </a:lnTo>
                  <a:lnTo>
                    <a:pt x="1445852" y="292894"/>
                  </a:lnTo>
                  <a:lnTo>
                    <a:pt x="1485684" y="292894"/>
                  </a:lnTo>
                  <a:lnTo>
                    <a:pt x="1485684" y="221673"/>
                  </a:lnTo>
                  <a:lnTo>
                    <a:pt x="1498456" y="221673"/>
                  </a:lnTo>
                  <a:lnTo>
                    <a:pt x="1498456" y="292894"/>
                  </a:lnTo>
                  <a:lnTo>
                    <a:pt x="1511228" y="292894"/>
                  </a:lnTo>
                  <a:lnTo>
                    <a:pt x="1511228" y="331643"/>
                  </a:lnTo>
                  <a:lnTo>
                    <a:pt x="1498456" y="331643"/>
                  </a:lnTo>
                  <a:lnTo>
                    <a:pt x="1498456" y="304800"/>
                  </a:lnTo>
                  <a:lnTo>
                    <a:pt x="1433080" y="304800"/>
                  </a:lnTo>
                  <a:close/>
                  <a:moveTo>
                    <a:pt x="1004455" y="221673"/>
                  </a:moveTo>
                  <a:lnTo>
                    <a:pt x="1017227" y="221673"/>
                  </a:lnTo>
                  <a:lnTo>
                    <a:pt x="1017227" y="285967"/>
                  </a:lnTo>
                  <a:lnTo>
                    <a:pt x="1057275" y="221673"/>
                  </a:lnTo>
                  <a:lnTo>
                    <a:pt x="1071996" y="221673"/>
                  </a:lnTo>
                  <a:lnTo>
                    <a:pt x="1071996" y="304800"/>
                  </a:lnTo>
                  <a:lnTo>
                    <a:pt x="1059224" y="304800"/>
                  </a:lnTo>
                  <a:lnTo>
                    <a:pt x="1059224" y="240506"/>
                  </a:lnTo>
                  <a:lnTo>
                    <a:pt x="1019392" y="304800"/>
                  </a:lnTo>
                  <a:lnTo>
                    <a:pt x="1004455" y="304800"/>
                  </a:lnTo>
                  <a:close/>
                  <a:moveTo>
                    <a:pt x="918730" y="221673"/>
                  </a:moveTo>
                  <a:lnTo>
                    <a:pt x="931502" y="221673"/>
                  </a:lnTo>
                  <a:lnTo>
                    <a:pt x="931502" y="257825"/>
                  </a:lnTo>
                  <a:lnTo>
                    <a:pt x="939945" y="257825"/>
                  </a:lnTo>
                  <a:lnTo>
                    <a:pt x="969819" y="221673"/>
                  </a:lnTo>
                  <a:lnTo>
                    <a:pt x="986271" y="221673"/>
                  </a:lnTo>
                  <a:lnTo>
                    <a:pt x="952717" y="261721"/>
                  </a:lnTo>
                  <a:lnTo>
                    <a:pt x="986704" y="304800"/>
                  </a:lnTo>
                  <a:lnTo>
                    <a:pt x="970252" y="304800"/>
                  </a:lnTo>
                  <a:lnTo>
                    <a:pt x="942975" y="269731"/>
                  </a:lnTo>
                  <a:lnTo>
                    <a:pt x="931502" y="269731"/>
                  </a:lnTo>
                  <a:lnTo>
                    <a:pt x="931502" y="304800"/>
                  </a:lnTo>
                  <a:lnTo>
                    <a:pt x="918730" y="304800"/>
                  </a:lnTo>
                  <a:close/>
                  <a:moveTo>
                    <a:pt x="566305" y="221673"/>
                  </a:moveTo>
                  <a:lnTo>
                    <a:pt x="579077" y="221673"/>
                  </a:lnTo>
                  <a:lnTo>
                    <a:pt x="579077" y="285967"/>
                  </a:lnTo>
                  <a:lnTo>
                    <a:pt x="619126" y="221673"/>
                  </a:lnTo>
                  <a:lnTo>
                    <a:pt x="633846" y="221673"/>
                  </a:lnTo>
                  <a:lnTo>
                    <a:pt x="633846" y="304800"/>
                  </a:lnTo>
                  <a:lnTo>
                    <a:pt x="621074" y="304800"/>
                  </a:lnTo>
                  <a:lnTo>
                    <a:pt x="621074" y="240506"/>
                  </a:lnTo>
                  <a:lnTo>
                    <a:pt x="581242" y="304800"/>
                  </a:lnTo>
                  <a:lnTo>
                    <a:pt x="566305" y="304800"/>
                  </a:lnTo>
                  <a:close/>
                  <a:moveTo>
                    <a:pt x="452005" y="221673"/>
                  </a:moveTo>
                  <a:lnTo>
                    <a:pt x="456984" y="221673"/>
                  </a:lnTo>
                  <a:lnTo>
                    <a:pt x="464777" y="221673"/>
                  </a:lnTo>
                  <a:lnTo>
                    <a:pt x="468890" y="221673"/>
                  </a:lnTo>
                  <a:lnTo>
                    <a:pt x="497465" y="287482"/>
                  </a:lnTo>
                  <a:lnTo>
                    <a:pt x="526473" y="221673"/>
                  </a:lnTo>
                  <a:lnTo>
                    <a:pt x="530153" y="221673"/>
                  </a:lnTo>
                  <a:lnTo>
                    <a:pt x="538596" y="221673"/>
                  </a:lnTo>
                  <a:lnTo>
                    <a:pt x="542926" y="221673"/>
                  </a:lnTo>
                  <a:lnTo>
                    <a:pt x="542926" y="304800"/>
                  </a:lnTo>
                  <a:lnTo>
                    <a:pt x="530153" y="304800"/>
                  </a:lnTo>
                  <a:lnTo>
                    <a:pt x="530153" y="241203"/>
                  </a:lnTo>
                  <a:lnTo>
                    <a:pt x="502661" y="304800"/>
                  </a:lnTo>
                  <a:lnTo>
                    <a:pt x="492270" y="304800"/>
                  </a:lnTo>
                  <a:lnTo>
                    <a:pt x="464777" y="240032"/>
                  </a:lnTo>
                  <a:lnTo>
                    <a:pt x="464777" y="304800"/>
                  </a:lnTo>
                  <a:lnTo>
                    <a:pt x="452005" y="304800"/>
                  </a:lnTo>
                  <a:close/>
                  <a:moveTo>
                    <a:pt x="271030" y="221673"/>
                  </a:moveTo>
                  <a:lnTo>
                    <a:pt x="283802" y="221673"/>
                  </a:lnTo>
                  <a:lnTo>
                    <a:pt x="283802" y="257392"/>
                  </a:lnTo>
                  <a:lnTo>
                    <a:pt x="323634" y="257392"/>
                  </a:lnTo>
                  <a:lnTo>
                    <a:pt x="323634" y="221673"/>
                  </a:lnTo>
                  <a:lnTo>
                    <a:pt x="336406" y="221673"/>
                  </a:lnTo>
                  <a:lnTo>
                    <a:pt x="336406" y="304800"/>
                  </a:lnTo>
                  <a:lnTo>
                    <a:pt x="323634" y="304800"/>
                  </a:lnTo>
                  <a:lnTo>
                    <a:pt x="323634" y="269298"/>
                  </a:lnTo>
                  <a:lnTo>
                    <a:pt x="283802" y="269298"/>
                  </a:lnTo>
                  <a:lnTo>
                    <a:pt x="283802" y="304800"/>
                  </a:lnTo>
                  <a:lnTo>
                    <a:pt x="271030" y="304800"/>
                  </a:lnTo>
                  <a:close/>
                  <a:moveTo>
                    <a:pt x="90055" y="221673"/>
                  </a:moveTo>
                  <a:lnTo>
                    <a:pt x="102827" y="221673"/>
                  </a:lnTo>
                  <a:lnTo>
                    <a:pt x="102827" y="257825"/>
                  </a:lnTo>
                  <a:lnTo>
                    <a:pt x="111270" y="257825"/>
                  </a:lnTo>
                  <a:lnTo>
                    <a:pt x="141144" y="221673"/>
                  </a:lnTo>
                  <a:lnTo>
                    <a:pt x="157596" y="221673"/>
                  </a:lnTo>
                  <a:lnTo>
                    <a:pt x="124042" y="261721"/>
                  </a:lnTo>
                  <a:lnTo>
                    <a:pt x="158029" y="304800"/>
                  </a:lnTo>
                  <a:lnTo>
                    <a:pt x="141577" y="304800"/>
                  </a:lnTo>
                  <a:lnTo>
                    <a:pt x="114301" y="269731"/>
                  </a:lnTo>
                  <a:lnTo>
                    <a:pt x="102827" y="269731"/>
                  </a:lnTo>
                  <a:lnTo>
                    <a:pt x="102827" y="304800"/>
                  </a:lnTo>
                  <a:lnTo>
                    <a:pt x="90055" y="304800"/>
                  </a:lnTo>
                  <a:close/>
                  <a:moveTo>
                    <a:pt x="2785630" y="221456"/>
                  </a:moveTo>
                  <a:lnTo>
                    <a:pt x="2798402" y="221456"/>
                  </a:lnTo>
                  <a:lnTo>
                    <a:pt x="2798402" y="248083"/>
                  </a:lnTo>
                  <a:cubicBezTo>
                    <a:pt x="2798402" y="252340"/>
                    <a:pt x="2799214" y="255840"/>
                    <a:pt x="2800837" y="258582"/>
                  </a:cubicBezTo>
                  <a:cubicBezTo>
                    <a:pt x="2802461" y="261324"/>
                    <a:pt x="2804662" y="263363"/>
                    <a:pt x="2807440" y="264698"/>
                  </a:cubicBezTo>
                  <a:cubicBezTo>
                    <a:pt x="2810218" y="266033"/>
                    <a:pt x="2813339" y="266700"/>
                    <a:pt x="2816802" y="266700"/>
                  </a:cubicBezTo>
                  <a:cubicBezTo>
                    <a:pt x="2822214" y="266700"/>
                    <a:pt x="2827112" y="266204"/>
                    <a:pt x="2831496" y="265212"/>
                  </a:cubicBezTo>
                  <a:lnTo>
                    <a:pt x="2836935" y="263599"/>
                  </a:lnTo>
                  <a:lnTo>
                    <a:pt x="2836935" y="221673"/>
                  </a:lnTo>
                  <a:lnTo>
                    <a:pt x="2849707" y="221673"/>
                  </a:lnTo>
                  <a:lnTo>
                    <a:pt x="2849707" y="304800"/>
                  </a:lnTo>
                  <a:lnTo>
                    <a:pt x="2836935" y="304800"/>
                  </a:lnTo>
                  <a:lnTo>
                    <a:pt x="2836935" y="275768"/>
                  </a:lnTo>
                  <a:lnTo>
                    <a:pt x="2836123" y="276036"/>
                  </a:lnTo>
                  <a:cubicBezTo>
                    <a:pt x="2833273" y="276848"/>
                    <a:pt x="2830278" y="277479"/>
                    <a:pt x="2827140" y="277930"/>
                  </a:cubicBezTo>
                  <a:cubicBezTo>
                    <a:pt x="2824000" y="278381"/>
                    <a:pt x="2820555" y="278606"/>
                    <a:pt x="2816802" y="278606"/>
                  </a:cubicBezTo>
                  <a:cubicBezTo>
                    <a:pt x="2807386" y="278606"/>
                    <a:pt x="2799836" y="276063"/>
                    <a:pt x="2794154" y="270976"/>
                  </a:cubicBezTo>
                  <a:cubicBezTo>
                    <a:pt x="2788471" y="265888"/>
                    <a:pt x="2785630" y="258258"/>
                    <a:pt x="2785630" y="248083"/>
                  </a:cubicBezTo>
                  <a:close/>
                  <a:moveTo>
                    <a:pt x="661555" y="221456"/>
                  </a:moveTo>
                  <a:lnTo>
                    <a:pt x="674327" y="221456"/>
                  </a:lnTo>
                  <a:lnTo>
                    <a:pt x="674327" y="248083"/>
                  </a:lnTo>
                  <a:cubicBezTo>
                    <a:pt x="674327" y="252340"/>
                    <a:pt x="675139" y="255840"/>
                    <a:pt x="676763" y="258582"/>
                  </a:cubicBezTo>
                  <a:cubicBezTo>
                    <a:pt x="678386" y="261324"/>
                    <a:pt x="680587" y="263363"/>
                    <a:pt x="683365" y="264698"/>
                  </a:cubicBezTo>
                  <a:cubicBezTo>
                    <a:pt x="686143" y="266033"/>
                    <a:pt x="689264" y="266700"/>
                    <a:pt x="692728" y="266700"/>
                  </a:cubicBezTo>
                  <a:cubicBezTo>
                    <a:pt x="698140" y="266700"/>
                    <a:pt x="703037" y="266204"/>
                    <a:pt x="707421" y="265212"/>
                  </a:cubicBezTo>
                  <a:lnTo>
                    <a:pt x="712860" y="263599"/>
                  </a:lnTo>
                  <a:lnTo>
                    <a:pt x="712860" y="221673"/>
                  </a:lnTo>
                  <a:lnTo>
                    <a:pt x="725632" y="221673"/>
                  </a:lnTo>
                  <a:lnTo>
                    <a:pt x="725632" y="304800"/>
                  </a:lnTo>
                  <a:lnTo>
                    <a:pt x="712860" y="304800"/>
                  </a:lnTo>
                  <a:lnTo>
                    <a:pt x="712860" y="275768"/>
                  </a:lnTo>
                  <a:lnTo>
                    <a:pt x="712048" y="276036"/>
                  </a:lnTo>
                  <a:cubicBezTo>
                    <a:pt x="709198" y="276848"/>
                    <a:pt x="706203" y="277479"/>
                    <a:pt x="703065" y="277930"/>
                  </a:cubicBezTo>
                  <a:cubicBezTo>
                    <a:pt x="699926" y="278381"/>
                    <a:pt x="696480" y="278606"/>
                    <a:pt x="692728" y="278606"/>
                  </a:cubicBezTo>
                  <a:cubicBezTo>
                    <a:pt x="683311" y="278606"/>
                    <a:pt x="675761" y="276063"/>
                    <a:pt x="670079" y="270976"/>
                  </a:cubicBezTo>
                  <a:cubicBezTo>
                    <a:pt x="664396" y="265888"/>
                    <a:pt x="661555" y="258258"/>
                    <a:pt x="661555" y="248083"/>
                  </a:cubicBezTo>
                  <a:close/>
                  <a:moveTo>
                    <a:pt x="3257334" y="220590"/>
                  </a:moveTo>
                  <a:cubicBezTo>
                    <a:pt x="3261663" y="220590"/>
                    <a:pt x="3265939" y="221312"/>
                    <a:pt x="3270160" y="222755"/>
                  </a:cubicBezTo>
                  <a:cubicBezTo>
                    <a:pt x="3274381" y="224198"/>
                    <a:pt x="3278224" y="226535"/>
                    <a:pt x="3281688" y="229764"/>
                  </a:cubicBezTo>
                  <a:cubicBezTo>
                    <a:pt x="3285151" y="232993"/>
                    <a:pt x="3287911" y="237259"/>
                    <a:pt x="3289968" y="242563"/>
                  </a:cubicBezTo>
                  <a:cubicBezTo>
                    <a:pt x="3292024" y="247867"/>
                    <a:pt x="3293052" y="254397"/>
                    <a:pt x="3293052" y="262154"/>
                  </a:cubicBezTo>
                  <a:lnTo>
                    <a:pt x="3293052" y="267566"/>
                  </a:lnTo>
                  <a:lnTo>
                    <a:pt x="3233011" y="267566"/>
                  </a:lnTo>
                  <a:lnTo>
                    <a:pt x="3235930" y="281772"/>
                  </a:lnTo>
                  <a:cubicBezTo>
                    <a:pt x="3238112" y="286120"/>
                    <a:pt x="3241152" y="289421"/>
                    <a:pt x="3245049" y="291676"/>
                  </a:cubicBezTo>
                  <a:cubicBezTo>
                    <a:pt x="3248945" y="293931"/>
                    <a:pt x="3253473" y="295059"/>
                    <a:pt x="3258632" y="295059"/>
                  </a:cubicBezTo>
                  <a:cubicBezTo>
                    <a:pt x="3261988" y="295059"/>
                    <a:pt x="3265028" y="294581"/>
                    <a:pt x="3267752" y="293625"/>
                  </a:cubicBezTo>
                  <a:cubicBezTo>
                    <a:pt x="3270476" y="292668"/>
                    <a:pt x="3272830" y="291225"/>
                    <a:pt x="3274814" y="289295"/>
                  </a:cubicBezTo>
                  <a:cubicBezTo>
                    <a:pt x="3276798" y="287365"/>
                    <a:pt x="3278332" y="284956"/>
                    <a:pt x="3279414" y="282070"/>
                  </a:cubicBezTo>
                  <a:lnTo>
                    <a:pt x="3291754" y="285534"/>
                  </a:lnTo>
                  <a:cubicBezTo>
                    <a:pt x="3290455" y="289719"/>
                    <a:pt x="3288272" y="293390"/>
                    <a:pt x="3285205" y="296547"/>
                  </a:cubicBezTo>
                  <a:cubicBezTo>
                    <a:pt x="3282138" y="299704"/>
                    <a:pt x="3278350" y="302157"/>
                    <a:pt x="3273840" y="303907"/>
                  </a:cubicBezTo>
                  <a:cubicBezTo>
                    <a:pt x="3269330" y="305657"/>
                    <a:pt x="3264261" y="306532"/>
                    <a:pt x="3258632" y="306532"/>
                  </a:cubicBezTo>
                  <a:cubicBezTo>
                    <a:pt x="3250623" y="306532"/>
                    <a:pt x="3243723" y="304755"/>
                    <a:pt x="3237932" y="301201"/>
                  </a:cubicBezTo>
                  <a:cubicBezTo>
                    <a:pt x="3232141" y="297647"/>
                    <a:pt x="3227685" y="292668"/>
                    <a:pt x="3224564" y="286264"/>
                  </a:cubicBezTo>
                  <a:cubicBezTo>
                    <a:pt x="3221444" y="279860"/>
                    <a:pt x="3219883" y="272401"/>
                    <a:pt x="3219883" y="263886"/>
                  </a:cubicBezTo>
                  <a:cubicBezTo>
                    <a:pt x="3219883" y="255371"/>
                    <a:pt x="3221444" y="247858"/>
                    <a:pt x="3224564" y="241345"/>
                  </a:cubicBezTo>
                  <a:cubicBezTo>
                    <a:pt x="3227685" y="234833"/>
                    <a:pt x="3232051" y="229746"/>
                    <a:pt x="3237662" y="226084"/>
                  </a:cubicBezTo>
                  <a:cubicBezTo>
                    <a:pt x="3243272" y="222422"/>
                    <a:pt x="3249829" y="220590"/>
                    <a:pt x="3257334" y="220590"/>
                  </a:cubicBezTo>
                  <a:close/>
                  <a:moveTo>
                    <a:pt x="2990634" y="220590"/>
                  </a:moveTo>
                  <a:cubicBezTo>
                    <a:pt x="2996479" y="220590"/>
                    <a:pt x="3001746" y="221673"/>
                    <a:pt x="3006436" y="223838"/>
                  </a:cubicBezTo>
                  <a:cubicBezTo>
                    <a:pt x="3011127" y="226002"/>
                    <a:pt x="3014970" y="229033"/>
                    <a:pt x="3017964" y="232930"/>
                  </a:cubicBezTo>
                  <a:cubicBezTo>
                    <a:pt x="3020959" y="236826"/>
                    <a:pt x="3022817" y="241372"/>
                    <a:pt x="3023538" y="246568"/>
                  </a:cubicBezTo>
                  <a:lnTo>
                    <a:pt x="3010766" y="246568"/>
                  </a:lnTo>
                  <a:cubicBezTo>
                    <a:pt x="3009792" y="242779"/>
                    <a:pt x="3007636" y="239415"/>
                    <a:pt x="3004299" y="236475"/>
                  </a:cubicBezTo>
                  <a:cubicBezTo>
                    <a:pt x="3000962" y="233534"/>
                    <a:pt x="2996479" y="232064"/>
                    <a:pt x="2990850" y="232064"/>
                  </a:cubicBezTo>
                  <a:cubicBezTo>
                    <a:pt x="2985871" y="232064"/>
                    <a:pt x="2981514" y="233354"/>
                    <a:pt x="2977780" y="235933"/>
                  </a:cubicBezTo>
                  <a:cubicBezTo>
                    <a:pt x="2974046" y="238513"/>
                    <a:pt x="2971142" y="242139"/>
                    <a:pt x="2969067" y="246811"/>
                  </a:cubicBezTo>
                  <a:cubicBezTo>
                    <a:pt x="2966993" y="251484"/>
                    <a:pt x="2965955" y="256959"/>
                    <a:pt x="2965955" y="263237"/>
                  </a:cubicBezTo>
                  <a:cubicBezTo>
                    <a:pt x="2965955" y="269659"/>
                    <a:pt x="2966974" y="275251"/>
                    <a:pt x="2969013" y="280013"/>
                  </a:cubicBezTo>
                  <a:cubicBezTo>
                    <a:pt x="2971052" y="284776"/>
                    <a:pt x="2973938" y="288474"/>
                    <a:pt x="2977672" y="291108"/>
                  </a:cubicBezTo>
                  <a:cubicBezTo>
                    <a:pt x="2981406" y="293742"/>
                    <a:pt x="2985799" y="295059"/>
                    <a:pt x="2990850" y="295059"/>
                  </a:cubicBezTo>
                  <a:cubicBezTo>
                    <a:pt x="2994170" y="295059"/>
                    <a:pt x="2997182" y="294481"/>
                    <a:pt x="2999888" y="293327"/>
                  </a:cubicBezTo>
                  <a:cubicBezTo>
                    <a:pt x="3002594" y="292172"/>
                    <a:pt x="3004885" y="290513"/>
                    <a:pt x="3006761" y="288348"/>
                  </a:cubicBezTo>
                  <a:cubicBezTo>
                    <a:pt x="3008637" y="286183"/>
                    <a:pt x="3009972" y="283585"/>
                    <a:pt x="3010766" y="280555"/>
                  </a:cubicBezTo>
                  <a:lnTo>
                    <a:pt x="3023538" y="280555"/>
                  </a:lnTo>
                  <a:cubicBezTo>
                    <a:pt x="3022817" y="285461"/>
                    <a:pt x="3021040" y="289872"/>
                    <a:pt x="3018208" y="293787"/>
                  </a:cubicBezTo>
                  <a:cubicBezTo>
                    <a:pt x="3015375" y="297701"/>
                    <a:pt x="3011641" y="300804"/>
                    <a:pt x="3007005" y="303095"/>
                  </a:cubicBezTo>
                  <a:cubicBezTo>
                    <a:pt x="3002368" y="305386"/>
                    <a:pt x="2996984" y="306532"/>
                    <a:pt x="2990850" y="306532"/>
                  </a:cubicBezTo>
                  <a:cubicBezTo>
                    <a:pt x="2983057" y="306532"/>
                    <a:pt x="2976346" y="304692"/>
                    <a:pt x="2970718" y="301012"/>
                  </a:cubicBezTo>
                  <a:cubicBezTo>
                    <a:pt x="2965090" y="297332"/>
                    <a:pt x="2960760" y="292262"/>
                    <a:pt x="2957729" y="285804"/>
                  </a:cubicBezTo>
                  <a:cubicBezTo>
                    <a:pt x="2954698" y="279346"/>
                    <a:pt x="2953183" y="271968"/>
                    <a:pt x="2953183" y="263669"/>
                  </a:cubicBezTo>
                  <a:cubicBezTo>
                    <a:pt x="2953183" y="255227"/>
                    <a:pt x="2954744" y="247767"/>
                    <a:pt x="2957864" y="241291"/>
                  </a:cubicBezTo>
                  <a:cubicBezTo>
                    <a:pt x="2960985" y="234815"/>
                    <a:pt x="2965351" y="229746"/>
                    <a:pt x="2970962" y="226084"/>
                  </a:cubicBezTo>
                  <a:cubicBezTo>
                    <a:pt x="2976572" y="222422"/>
                    <a:pt x="2983129" y="220590"/>
                    <a:pt x="2990634" y="220590"/>
                  </a:cubicBezTo>
                  <a:close/>
                  <a:moveTo>
                    <a:pt x="2904909" y="220590"/>
                  </a:moveTo>
                  <a:cubicBezTo>
                    <a:pt x="2909238" y="220590"/>
                    <a:pt x="2913514" y="221312"/>
                    <a:pt x="2917735" y="222755"/>
                  </a:cubicBezTo>
                  <a:cubicBezTo>
                    <a:pt x="2921956" y="224198"/>
                    <a:pt x="2925799" y="226535"/>
                    <a:pt x="2929262" y="229764"/>
                  </a:cubicBezTo>
                  <a:cubicBezTo>
                    <a:pt x="2932726" y="232993"/>
                    <a:pt x="2935486" y="237259"/>
                    <a:pt x="2937543" y="242563"/>
                  </a:cubicBezTo>
                  <a:cubicBezTo>
                    <a:pt x="2939599" y="247867"/>
                    <a:pt x="2940628" y="254397"/>
                    <a:pt x="2940628" y="262154"/>
                  </a:cubicBezTo>
                  <a:lnTo>
                    <a:pt x="2940628" y="267566"/>
                  </a:lnTo>
                  <a:lnTo>
                    <a:pt x="2880586" y="267566"/>
                  </a:lnTo>
                  <a:lnTo>
                    <a:pt x="2883504" y="281772"/>
                  </a:lnTo>
                  <a:cubicBezTo>
                    <a:pt x="2885687" y="286120"/>
                    <a:pt x="2888727" y="289421"/>
                    <a:pt x="2892624" y="291676"/>
                  </a:cubicBezTo>
                  <a:cubicBezTo>
                    <a:pt x="2896520" y="293931"/>
                    <a:pt x="2901048" y="295059"/>
                    <a:pt x="2906208" y="295059"/>
                  </a:cubicBezTo>
                  <a:cubicBezTo>
                    <a:pt x="2909563" y="295059"/>
                    <a:pt x="2912603" y="294581"/>
                    <a:pt x="2915327" y="293625"/>
                  </a:cubicBezTo>
                  <a:cubicBezTo>
                    <a:pt x="2918051" y="292668"/>
                    <a:pt x="2920405" y="291225"/>
                    <a:pt x="2922390" y="289295"/>
                  </a:cubicBezTo>
                  <a:cubicBezTo>
                    <a:pt x="2924374" y="287365"/>
                    <a:pt x="2925907" y="284956"/>
                    <a:pt x="2926990" y="282070"/>
                  </a:cubicBezTo>
                  <a:lnTo>
                    <a:pt x="2939329" y="285534"/>
                  </a:lnTo>
                  <a:cubicBezTo>
                    <a:pt x="2938030" y="289719"/>
                    <a:pt x="2935847" y="293390"/>
                    <a:pt x="2932780" y="296547"/>
                  </a:cubicBezTo>
                  <a:cubicBezTo>
                    <a:pt x="2929714" y="299704"/>
                    <a:pt x="2925925" y="302157"/>
                    <a:pt x="2921415" y="303907"/>
                  </a:cubicBezTo>
                  <a:cubicBezTo>
                    <a:pt x="2916905" y="305657"/>
                    <a:pt x="2911836" y="306532"/>
                    <a:pt x="2906208" y="306532"/>
                  </a:cubicBezTo>
                  <a:cubicBezTo>
                    <a:pt x="2898198" y="306532"/>
                    <a:pt x="2891298" y="304755"/>
                    <a:pt x="2885507" y="301201"/>
                  </a:cubicBezTo>
                  <a:cubicBezTo>
                    <a:pt x="2879716" y="297647"/>
                    <a:pt x="2875260" y="292668"/>
                    <a:pt x="2872140" y="286264"/>
                  </a:cubicBezTo>
                  <a:cubicBezTo>
                    <a:pt x="2869018" y="279860"/>
                    <a:pt x="2867458" y="272401"/>
                    <a:pt x="2867458" y="263886"/>
                  </a:cubicBezTo>
                  <a:cubicBezTo>
                    <a:pt x="2867458" y="255371"/>
                    <a:pt x="2869018" y="247858"/>
                    <a:pt x="2872140" y="241345"/>
                  </a:cubicBezTo>
                  <a:cubicBezTo>
                    <a:pt x="2875260" y="234833"/>
                    <a:pt x="2879626" y="229746"/>
                    <a:pt x="2885236" y="226084"/>
                  </a:cubicBezTo>
                  <a:cubicBezTo>
                    <a:pt x="2890847" y="222422"/>
                    <a:pt x="2897404" y="220590"/>
                    <a:pt x="2904909" y="220590"/>
                  </a:cubicBezTo>
                  <a:close/>
                  <a:moveTo>
                    <a:pt x="2514600" y="220590"/>
                  </a:moveTo>
                  <a:cubicBezTo>
                    <a:pt x="2522105" y="220590"/>
                    <a:pt x="2528680" y="222376"/>
                    <a:pt x="2534327" y="225948"/>
                  </a:cubicBezTo>
                  <a:cubicBezTo>
                    <a:pt x="2539973" y="229520"/>
                    <a:pt x="2544375" y="234535"/>
                    <a:pt x="2547532" y="240993"/>
                  </a:cubicBezTo>
                  <a:cubicBezTo>
                    <a:pt x="2550689" y="247452"/>
                    <a:pt x="2552267" y="255010"/>
                    <a:pt x="2552267" y="263669"/>
                  </a:cubicBezTo>
                  <a:cubicBezTo>
                    <a:pt x="2552267" y="272256"/>
                    <a:pt x="2550689" y="279761"/>
                    <a:pt x="2547532" y="286183"/>
                  </a:cubicBezTo>
                  <a:cubicBezTo>
                    <a:pt x="2544375" y="292605"/>
                    <a:pt x="2539973" y="297602"/>
                    <a:pt x="2534327" y="301174"/>
                  </a:cubicBezTo>
                  <a:cubicBezTo>
                    <a:pt x="2528680" y="304746"/>
                    <a:pt x="2522105" y="306532"/>
                    <a:pt x="2514600" y="306532"/>
                  </a:cubicBezTo>
                  <a:cubicBezTo>
                    <a:pt x="2507096" y="306532"/>
                    <a:pt x="2500520" y="304746"/>
                    <a:pt x="2494874" y="301174"/>
                  </a:cubicBezTo>
                  <a:cubicBezTo>
                    <a:pt x="2489227" y="297602"/>
                    <a:pt x="2484826" y="292605"/>
                    <a:pt x="2481669" y="286183"/>
                  </a:cubicBezTo>
                  <a:cubicBezTo>
                    <a:pt x="2478512" y="279761"/>
                    <a:pt x="2476933" y="272256"/>
                    <a:pt x="2476933" y="263669"/>
                  </a:cubicBezTo>
                  <a:cubicBezTo>
                    <a:pt x="2476933" y="255010"/>
                    <a:pt x="2478512" y="247452"/>
                    <a:pt x="2481669" y="240993"/>
                  </a:cubicBezTo>
                  <a:cubicBezTo>
                    <a:pt x="2484826" y="234535"/>
                    <a:pt x="2489227" y="229520"/>
                    <a:pt x="2494874" y="225948"/>
                  </a:cubicBezTo>
                  <a:cubicBezTo>
                    <a:pt x="2500520" y="222376"/>
                    <a:pt x="2507096" y="220590"/>
                    <a:pt x="2514600" y="220590"/>
                  </a:cubicBezTo>
                  <a:close/>
                  <a:moveTo>
                    <a:pt x="2333625" y="220590"/>
                  </a:moveTo>
                  <a:cubicBezTo>
                    <a:pt x="2341130" y="220590"/>
                    <a:pt x="2347705" y="222376"/>
                    <a:pt x="2353352" y="225948"/>
                  </a:cubicBezTo>
                  <a:cubicBezTo>
                    <a:pt x="2358998" y="229520"/>
                    <a:pt x="2363400" y="234535"/>
                    <a:pt x="2366557" y="240993"/>
                  </a:cubicBezTo>
                  <a:cubicBezTo>
                    <a:pt x="2369714" y="247452"/>
                    <a:pt x="2371292" y="255010"/>
                    <a:pt x="2371292" y="263669"/>
                  </a:cubicBezTo>
                  <a:cubicBezTo>
                    <a:pt x="2371292" y="272256"/>
                    <a:pt x="2369714" y="279761"/>
                    <a:pt x="2366557" y="286183"/>
                  </a:cubicBezTo>
                  <a:cubicBezTo>
                    <a:pt x="2363400" y="292605"/>
                    <a:pt x="2358998" y="297602"/>
                    <a:pt x="2353352" y="301174"/>
                  </a:cubicBezTo>
                  <a:cubicBezTo>
                    <a:pt x="2347705" y="304746"/>
                    <a:pt x="2341130" y="306532"/>
                    <a:pt x="2333625" y="306532"/>
                  </a:cubicBezTo>
                  <a:cubicBezTo>
                    <a:pt x="2326121" y="306532"/>
                    <a:pt x="2319545" y="304746"/>
                    <a:pt x="2313899" y="301174"/>
                  </a:cubicBezTo>
                  <a:cubicBezTo>
                    <a:pt x="2308252" y="297602"/>
                    <a:pt x="2303850" y="292605"/>
                    <a:pt x="2300694" y="286183"/>
                  </a:cubicBezTo>
                  <a:cubicBezTo>
                    <a:pt x="2297537" y="279761"/>
                    <a:pt x="2295958" y="272256"/>
                    <a:pt x="2295958" y="263669"/>
                  </a:cubicBezTo>
                  <a:cubicBezTo>
                    <a:pt x="2295958" y="255010"/>
                    <a:pt x="2297537" y="247452"/>
                    <a:pt x="2300694" y="240993"/>
                  </a:cubicBezTo>
                  <a:cubicBezTo>
                    <a:pt x="2303850" y="234535"/>
                    <a:pt x="2308252" y="229520"/>
                    <a:pt x="2313899" y="225948"/>
                  </a:cubicBezTo>
                  <a:cubicBezTo>
                    <a:pt x="2319545" y="222376"/>
                    <a:pt x="2326121" y="220590"/>
                    <a:pt x="2333625" y="220590"/>
                  </a:cubicBezTo>
                  <a:close/>
                  <a:moveTo>
                    <a:pt x="2155898" y="220590"/>
                  </a:moveTo>
                  <a:cubicBezTo>
                    <a:pt x="2163474" y="220590"/>
                    <a:pt x="2169905" y="222503"/>
                    <a:pt x="2175191" y="226327"/>
                  </a:cubicBezTo>
                  <a:cubicBezTo>
                    <a:pt x="2180476" y="230152"/>
                    <a:pt x="2184500" y="235203"/>
                    <a:pt x="2187260" y="241481"/>
                  </a:cubicBezTo>
                  <a:cubicBezTo>
                    <a:pt x="2190020" y="247758"/>
                    <a:pt x="2191400" y="254577"/>
                    <a:pt x="2191400" y="261938"/>
                  </a:cubicBezTo>
                  <a:lnTo>
                    <a:pt x="2191400" y="264968"/>
                  </a:lnTo>
                  <a:cubicBezTo>
                    <a:pt x="2191400" y="272292"/>
                    <a:pt x="2190020" y="279103"/>
                    <a:pt x="2187260" y="285398"/>
                  </a:cubicBezTo>
                  <a:cubicBezTo>
                    <a:pt x="2184500" y="291694"/>
                    <a:pt x="2180476" y="296754"/>
                    <a:pt x="2175191" y="300579"/>
                  </a:cubicBezTo>
                  <a:cubicBezTo>
                    <a:pt x="2169905" y="304403"/>
                    <a:pt x="2163474" y="306315"/>
                    <a:pt x="2155898" y="306315"/>
                  </a:cubicBezTo>
                  <a:cubicBezTo>
                    <a:pt x="2149836" y="306315"/>
                    <a:pt x="2144442" y="304972"/>
                    <a:pt x="2139716" y="302284"/>
                  </a:cubicBezTo>
                  <a:cubicBezTo>
                    <a:pt x="2134989" y="299596"/>
                    <a:pt x="2131273" y="295997"/>
                    <a:pt x="2128567" y="291487"/>
                  </a:cubicBezTo>
                  <a:cubicBezTo>
                    <a:pt x="2125861" y="286977"/>
                    <a:pt x="2124508" y="281962"/>
                    <a:pt x="2124508" y="276442"/>
                  </a:cubicBezTo>
                  <a:lnTo>
                    <a:pt x="2137064" y="276442"/>
                  </a:lnTo>
                  <a:cubicBezTo>
                    <a:pt x="2137064" y="279581"/>
                    <a:pt x="2137957" y="282512"/>
                    <a:pt x="2139743" y="285236"/>
                  </a:cubicBezTo>
                  <a:cubicBezTo>
                    <a:pt x="2141529" y="287960"/>
                    <a:pt x="2143856" y="290161"/>
                    <a:pt x="2146724" y="291839"/>
                  </a:cubicBezTo>
                  <a:cubicBezTo>
                    <a:pt x="2149592" y="293516"/>
                    <a:pt x="2152650" y="294373"/>
                    <a:pt x="2155898" y="294409"/>
                  </a:cubicBezTo>
                  <a:cubicBezTo>
                    <a:pt x="2160732" y="294373"/>
                    <a:pt x="2164845" y="292858"/>
                    <a:pt x="2168236" y="289863"/>
                  </a:cubicBezTo>
                  <a:cubicBezTo>
                    <a:pt x="2171628" y="286869"/>
                    <a:pt x="2174208" y="283116"/>
                    <a:pt x="2175976" y="278606"/>
                  </a:cubicBezTo>
                  <a:lnTo>
                    <a:pt x="2177870" y="268865"/>
                  </a:lnTo>
                  <a:lnTo>
                    <a:pt x="2147455" y="268865"/>
                  </a:lnTo>
                  <a:lnTo>
                    <a:pt x="2147455" y="256959"/>
                  </a:lnTo>
                  <a:lnTo>
                    <a:pt x="2177679" y="256959"/>
                  </a:lnTo>
                  <a:lnTo>
                    <a:pt x="2176003" y="248164"/>
                  </a:lnTo>
                  <a:cubicBezTo>
                    <a:pt x="2174253" y="243672"/>
                    <a:pt x="2171691" y="239947"/>
                    <a:pt x="2168318" y="236989"/>
                  </a:cubicBezTo>
                  <a:cubicBezTo>
                    <a:pt x="2164944" y="234030"/>
                    <a:pt x="2160804" y="232533"/>
                    <a:pt x="2155898" y="232497"/>
                  </a:cubicBezTo>
                  <a:cubicBezTo>
                    <a:pt x="2153011" y="232533"/>
                    <a:pt x="2150116" y="233272"/>
                    <a:pt x="2147211" y="234716"/>
                  </a:cubicBezTo>
                  <a:cubicBezTo>
                    <a:pt x="2144307" y="236159"/>
                    <a:pt x="2141890" y="238062"/>
                    <a:pt x="2139959" y="240425"/>
                  </a:cubicBezTo>
                  <a:cubicBezTo>
                    <a:pt x="2138029" y="242788"/>
                    <a:pt x="2137064" y="245413"/>
                    <a:pt x="2137064" y="248300"/>
                  </a:cubicBezTo>
                  <a:lnTo>
                    <a:pt x="2124508" y="248300"/>
                  </a:lnTo>
                  <a:cubicBezTo>
                    <a:pt x="2124508" y="244692"/>
                    <a:pt x="2125374" y="241228"/>
                    <a:pt x="2127106" y="237909"/>
                  </a:cubicBezTo>
                  <a:cubicBezTo>
                    <a:pt x="2128838" y="234589"/>
                    <a:pt x="2131174" y="231631"/>
                    <a:pt x="2134114" y="229033"/>
                  </a:cubicBezTo>
                  <a:cubicBezTo>
                    <a:pt x="2137055" y="226435"/>
                    <a:pt x="2140410" y="224379"/>
                    <a:pt x="2144180" y="222863"/>
                  </a:cubicBezTo>
                  <a:cubicBezTo>
                    <a:pt x="2147951" y="221348"/>
                    <a:pt x="2151856" y="220590"/>
                    <a:pt x="2155898" y="220590"/>
                  </a:cubicBezTo>
                  <a:close/>
                  <a:moveTo>
                    <a:pt x="2000250" y="220590"/>
                  </a:moveTo>
                  <a:cubicBezTo>
                    <a:pt x="2007755" y="220590"/>
                    <a:pt x="2014330" y="222376"/>
                    <a:pt x="2019977" y="225948"/>
                  </a:cubicBezTo>
                  <a:cubicBezTo>
                    <a:pt x="2025623" y="229520"/>
                    <a:pt x="2030025" y="234535"/>
                    <a:pt x="2033182" y="240993"/>
                  </a:cubicBezTo>
                  <a:cubicBezTo>
                    <a:pt x="2036339" y="247452"/>
                    <a:pt x="2037918" y="255010"/>
                    <a:pt x="2037918" y="263669"/>
                  </a:cubicBezTo>
                  <a:cubicBezTo>
                    <a:pt x="2037918" y="272256"/>
                    <a:pt x="2036339" y="279761"/>
                    <a:pt x="2033182" y="286183"/>
                  </a:cubicBezTo>
                  <a:cubicBezTo>
                    <a:pt x="2030025" y="292605"/>
                    <a:pt x="2025623" y="297602"/>
                    <a:pt x="2019977" y="301174"/>
                  </a:cubicBezTo>
                  <a:cubicBezTo>
                    <a:pt x="2014330" y="304746"/>
                    <a:pt x="2007755" y="306532"/>
                    <a:pt x="2000250" y="306532"/>
                  </a:cubicBezTo>
                  <a:cubicBezTo>
                    <a:pt x="1992746" y="306532"/>
                    <a:pt x="1986170" y="304746"/>
                    <a:pt x="1980524" y="301174"/>
                  </a:cubicBezTo>
                  <a:cubicBezTo>
                    <a:pt x="1974877" y="297602"/>
                    <a:pt x="1970476" y="292605"/>
                    <a:pt x="1967319" y="286183"/>
                  </a:cubicBezTo>
                  <a:cubicBezTo>
                    <a:pt x="1964162" y="279761"/>
                    <a:pt x="1962583" y="272256"/>
                    <a:pt x="1962583" y="263669"/>
                  </a:cubicBezTo>
                  <a:cubicBezTo>
                    <a:pt x="1962583" y="255010"/>
                    <a:pt x="1964162" y="247452"/>
                    <a:pt x="1967319" y="240993"/>
                  </a:cubicBezTo>
                  <a:cubicBezTo>
                    <a:pt x="1970476" y="234535"/>
                    <a:pt x="1974877" y="229520"/>
                    <a:pt x="1980524" y="225948"/>
                  </a:cubicBezTo>
                  <a:cubicBezTo>
                    <a:pt x="1986170" y="222376"/>
                    <a:pt x="1992746" y="220590"/>
                    <a:pt x="2000250" y="220590"/>
                  </a:cubicBezTo>
                  <a:close/>
                  <a:moveTo>
                    <a:pt x="1655402" y="220590"/>
                  </a:moveTo>
                  <a:cubicBezTo>
                    <a:pt x="1658072" y="220590"/>
                    <a:pt x="1661148" y="220906"/>
                    <a:pt x="1664629" y="221538"/>
                  </a:cubicBezTo>
                  <a:cubicBezTo>
                    <a:pt x="1668111" y="222169"/>
                    <a:pt x="1671484" y="223459"/>
                    <a:pt x="1674750" y="225407"/>
                  </a:cubicBezTo>
                  <a:cubicBezTo>
                    <a:pt x="1678015" y="227355"/>
                    <a:pt x="1680730" y="230296"/>
                    <a:pt x="1682895" y="234229"/>
                  </a:cubicBezTo>
                  <a:cubicBezTo>
                    <a:pt x="1685059" y="238161"/>
                    <a:pt x="1686142" y="243429"/>
                    <a:pt x="1686142" y="250031"/>
                  </a:cubicBezTo>
                  <a:lnTo>
                    <a:pt x="1686142" y="304800"/>
                  </a:lnTo>
                  <a:lnTo>
                    <a:pt x="1673370" y="304800"/>
                  </a:lnTo>
                  <a:lnTo>
                    <a:pt x="1673370" y="293543"/>
                  </a:lnTo>
                  <a:lnTo>
                    <a:pt x="1672720" y="293543"/>
                  </a:lnTo>
                  <a:cubicBezTo>
                    <a:pt x="1671854" y="295347"/>
                    <a:pt x="1670411" y="297278"/>
                    <a:pt x="1668391" y="299334"/>
                  </a:cubicBezTo>
                  <a:cubicBezTo>
                    <a:pt x="1666370" y="301391"/>
                    <a:pt x="1663682" y="303140"/>
                    <a:pt x="1660327" y="304584"/>
                  </a:cubicBezTo>
                  <a:cubicBezTo>
                    <a:pt x="1656972" y="306027"/>
                    <a:pt x="1652876" y="306748"/>
                    <a:pt x="1648042" y="306748"/>
                  </a:cubicBezTo>
                  <a:cubicBezTo>
                    <a:pt x="1642774" y="306748"/>
                    <a:pt x="1637994" y="305747"/>
                    <a:pt x="1633700" y="303745"/>
                  </a:cubicBezTo>
                  <a:cubicBezTo>
                    <a:pt x="1629407" y="301742"/>
                    <a:pt x="1625997" y="298838"/>
                    <a:pt x="1623472" y="295032"/>
                  </a:cubicBezTo>
                  <a:cubicBezTo>
                    <a:pt x="1620946" y="291225"/>
                    <a:pt x="1619683" y="286616"/>
                    <a:pt x="1619683" y="281204"/>
                  </a:cubicBezTo>
                  <a:cubicBezTo>
                    <a:pt x="1619683" y="276442"/>
                    <a:pt x="1620621" y="272572"/>
                    <a:pt x="1622497" y="269596"/>
                  </a:cubicBezTo>
                  <a:cubicBezTo>
                    <a:pt x="1624374" y="266619"/>
                    <a:pt x="1626881" y="264283"/>
                    <a:pt x="1630020" y="262587"/>
                  </a:cubicBezTo>
                  <a:cubicBezTo>
                    <a:pt x="1633159" y="260891"/>
                    <a:pt x="1636632" y="259620"/>
                    <a:pt x="1640438" y="258772"/>
                  </a:cubicBezTo>
                  <a:cubicBezTo>
                    <a:pt x="1644244" y="257924"/>
                    <a:pt x="1648078" y="257247"/>
                    <a:pt x="1651938" y="256742"/>
                  </a:cubicBezTo>
                  <a:cubicBezTo>
                    <a:pt x="1656990" y="256093"/>
                    <a:pt x="1661094" y="255597"/>
                    <a:pt x="1664250" y="255254"/>
                  </a:cubicBezTo>
                  <a:cubicBezTo>
                    <a:pt x="1667408" y="254911"/>
                    <a:pt x="1669717" y="254325"/>
                    <a:pt x="1671178" y="253495"/>
                  </a:cubicBezTo>
                  <a:cubicBezTo>
                    <a:pt x="1672639" y="252665"/>
                    <a:pt x="1673370" y="251222"/>
                    <a:pt x="1673370" y="249165"/>
                  </a:cubicBezTo>
                  <a:lnTo>
                    <a:pt x="1673370" y="248733"/>
                  </a:lnTo>
                  <a:cubicBezTo>
                    <a:pt x="1673370" y="243393"/>
                    <a:pt x="1671917" y="239244"/>
                    <a:pt x="1669013" y="236285"/>
                  </a:cubicBezTo>
                  <a:cubicBezTo>
                    <a:pt x="1666109" y="233327"/>
                    <a:pt x="1661716" y="231847"/>
                    <a:pt x="1655835" y="231847"/>
                  </a:cubicBezTo>
                  <a:cubicBezTo>
                    <a:pt x="1649738" y="231847"/>
                    <a:pt x="1644957" y="233182"/>
                    <a:pt x="1641493" y="235852"/>
                  </a:cubicBezTo>
                  <a:cubicBezTo>
                    <a:pt x="1638030" y="238522"/>
                    <a:pt x="1635594" y="241372"/>
                    <a:pt x="1634187" y="244403"/>
                  </a:cubicBezTo>
                  <a:lnTo>
                    <a:pt x="1622064" y="240073"/>
                  </a:lnTo>
                  <a:cubicBezTo>
                    <a:pt x="1624229" y="235022"/>
                    <a:pt x="1627125" y="231081"/>
                    <a:pt x="1630751" y="228248"/>
                  </a:cubicBezTo>
                  <a:cubicBezTo>
                    <a:pt x="1634377" y="225416"/>
                    <a:pt x="1638345" y="223432"/>
                    <a:pt x="1642657" y="222295"/>
                  </a:cubicBezTo>
                  <a:cubicBezTo>
                    <a:pt x="1646968" y="221159"/>
                    <a:pt x="1651217" y="220590"/>
                    <a:pt x="1655402" y="220590"/>
                  </a:cubicBezTo>
                  <a:close/>
                  <a:moveTo>
                    <a:pt x="1371600" y="220590"/>
                  </a:moveTo>
                  <a:cubicBezTo>
                    <a:pt x="1379105" y="220590"/>
                    <a:pt x="1385680" y="222376"/>
                    <a:pt x="1391327" y="225948"/>
                  </a:cubicBezTo>
                  <a:cubicBezTo>
                    <a:pt x="1396973" y="229520"/>
                    <a:pt x="1401375" y="234535"/>
                    <a:pt x="1404532" y="240993"/>
                  </a:cubicBezTo>
                  <a:cubicBezTo>
                    <a:pt x="1407689" y="247452"/>
                    <a:pt x="1409267" y="255010"/>
                    <a:pt x="1409267" y="263669"/>
                  </a:cubicBezTo>
                  <a:cubicBezTo>
                    <a:pt x="1409267" y="272256"/>
                    <a:pt x="1407689" y="279761"/>
                    <a:pt x="1404532" y="286183"/>
                  </a:cubicBezTo>
                  <a:cubicBezTo>
                    <a:pt x="1401375" y="292605"/>
                    <a:pt x="1396973" y="297602"/>
                    <a:pt x="1391327" y="301174"/>
                  </a:cubicBezTo>
                  <a:cubicBezTo>
                    <a:pt x="1385680" y="304746"/>
                    <a:pt x="1379105" y="306532"/>
                    <a:pt x="1371600" y="306532"/>
                  </a:cubicBezTo>
                  <a:cubicBezTo>
                    <a:pt x="1364096" y="306532"/>
                    <a:pt x="1357520" y="304746"/>
                    <a:pt x="1351874" y="301174"/>
                  </a:cubicBezTo>
                  <a:cubicBezTo>
                    <a:pt x="1346227" y="297602"/>
                    <a:pt x="1341826" y="292605"/>
                    <a:pt x="1338669" y="286183"/>
                  </a:cubicBezTo>
                  <a:cubicBezTo>
                    <a:pt x="1335512" y="279761"/>
                    <a:pt x="1333933" y="272256"/>
                    <a:pt x="1333933" y="263669"/>
                  </a:cubicBezTo>
                  <a:cubicBezTo>
                    <a:pt x="1333933" y="255010"/>
                    <a:pt x="1335512" y="247452"/>
                    <a:pt x="1338669" y="240993"/>
                  </a:cubicBezTo>
                  <a:cubicBezTo>
                    <a:pt x="1341826" y="234535"/>
                    <a:pt x="1346227" y="229520"/>
                    <a:pt x="1351874" y="225948"/>
                  </a:cubicBezTo>
                  <a:cubicBezTo>
                    <a:pt x="1357520" y="222376"/>
                    <a:pt x="1364096" y="220590"/>
                    <a:pt x="1371600" y="220590"/>
                  </a:cubicBezTo>
                  <a:close/>
                  <a:moveTo>
                    <a:pt x="1285659" y="220590"/>
                  </a:moveTo>
                  <a:cubicBezTo>
                    <a:pt x="1291504" y="220590"/>
                    <a:pt x="1296771" y="221673"/>
                    <a:pt x="1301462" y="223838"/>
                  </a:cubicBezTo>
                  <a:cubicBezTo>
                    <a:pt x="1306152" y="226002"/>
                    <a:pt x="1309994" y="229033"/>
                    <a:pt x="1312989" y="232930"/>
                  </a:cubicBezTo>
                  <a:cubicBezTo>
                    <a:pt x="1315984" y="236826"/>
                    <a:pt x="1317842" y="241372"/>
                    <a:pt x="1318563" y="246568"/>
                  </a:cubicBezTo>
                  <a:lnTo>
                    <a:pt x="1305791" y="246568"/>
                  </a:lnTo>
                  <a:cubicBezTo>
                    <a:pt x="1304817" y="242779"/>
                    <a:pt x="1302661" y="239415"/>
                    <a:pt x="1299324" y="236475"/>
                  </a:cubicBezTo>
                  <a:cubicBezTo>
                    <a:pt x="1295987" y="233534"/>
                    <a:pt x="1291504" y="232064"/>
                    <a:pt x="1285875" y="232064"/>
                  </a:cubicBezTo>
                  <a:cubicBezTo>
                    <a:pt x="1280896" y="232064"/>
                    <a:pt x="1276540" y="233354"/>
                    <a:pt x="1272806" y="235933"/>
                  </a:cubicBezTo>
                  <a:cubicBezTo>
                    <a:pt x="1269071" y="238513"/>
                    <a:pt x="1266167" y="242139"/>
                    <a:pt x="1264092" y="246811"/>
                  </a:cubicBezTo>
                  <a:cubicBezTo>
                    <a:pt x="1262018" y="251484"/>
                    <a:pt x="1260980" y="256959"/>
                    <a:pt x="1260980" y="263237"/>
                  </a:cubicBezTo>
                  <a:cubicBezTo>
                    <a:pt x="1260980" y="269659"/>
                    <a:pt x="1262000" y="275251"/>
                    <a:pt x="1264038" y="280013"/>
                  </a:cubicBezTo>
                  <a:cubicBezTo>
                    <a:pt x="1266077" y="284776"/>
                    <a:pt x="1268963" y="288474"/>
                    <a:pt x="1272697" y="291108"/>
                  </a:cubicBezTo>
                  <a:cubicBezTo>
                    <a:pt x="1276432" y="293742"/>
                    <a:pt x="1280824" y="295059"/>
                    <a:pt x="1285875" y="295059"/>
                  </a:cubicBezTo>
                  <a:cubicBezTo>
                    <a:pt x="1289195" y="295059"/>
                    <a:pt x="1292207" y="294481"/>
                    <a:pt x="1294913" y="293327"/>
                  </a:cubicBezTo>
                  <a:cubicBezTo>
                    <a:pt x="1297619" y="292172"/>
                    <a:pt x="1299910" y="290513"/>
                    <a:pt x="1301786" y="288348"/>
                  </a:cubicBezTo>
                  <a:cubicBezTo>
                    <a:pt x="1303662" y="286183"/>
                    <a:pt x="1304998" y="283585"/>
                    <a:pt x="1305791" y="280555"/>
                  </a:cubicBezTo>
                  <a:lnTo>
                    <a:pt x="1318563" y="280555"/>
                  </a:lnTo>
                  <a:cubicBezTo>
                    <a:pt x="1317842" y="285461"/>
                    <a:pt x="1316065" y="289872"/>
                    <a:pt x="1313232" y="293787"/>
                  </a:cubicBezTo>
                  <a:cubicBezTo>
                    <a:pt x="1310400" y="297701"/>
                    <a:pt x="1306666" y="300804"/>
                    <a:pt x="1302030" y="303095"/>
                  </a:cubicBezTo>
                  <a:cubicBezTo>
                    <a:pt x="1297394" y="305386"/>
                    <a:pt x="1292009" y="306532"/>
                    <a:pt x="1285875" y="306532"/>
                  </a:cubicBezTo>
                  <a:cubicBezTo>
                    <a:pt x="1278082" y="306532"/>
                    <a:pt x="1271371" y="304692"/>
                    <a:pt x="1265743" y="301012"/>
                  </a:cubicBezTo>
                  <a:cubicBezTo>
                    <a:pt x="1260114" y="297332"/>
                    <a:pt x="1255785" y="292262"/>
                    <a:pt x="1252754" y="285804"/>
                  </a:cubicBezTo>
                  <a:cubicBezTo>
                    <a:pt x="1249724" y="279346"/>
                    <a:pt x="1248208" y="271968"/>
                    <a:pt x="1248208" y="263669"/>
                  </a:cubicBezTo>
                  <a:cubicBezTo>
                    <a:pt x="1248208" y="255227"/>
                    <a:pt x="1249769" y="247767"/>
                    <a:pt x="1252890" y="241291"/>
                  </a:cubicBezTo>
                  <a:cubicBezTo>
                    <a:pt x="1256010" y="234815"/>
                    <a:pt x="1260376" y="229746"/>
                    <a:pt x="1265986" y="226084"/>
                  </a:cubicBezTo>
                  <a:cubicBezTo>
                    <a:pt x="1271597" y="222422"/>
                    <a:pt x="1278154" y="220590"/>
                    <a:pt x="1285659" y="220590"/>
                  </a:cubicBezTo>
                  <a:close/>
                  <a:moveTo>
                    <a:pt x="1133259" y="220590"/>
                  </a:moveTo>
                  <a:cubicBezTo>
                    <a:pt x="1137588" y="220590"/>
                    <a:pt x="1141864" y="221312"/>
                    <a:pt x="1146085" y="222755"/>
                  </a:cubicBezTo>
                  <a:cubicBezTo>
                    <a:pt x="1150306" y="224198"/>
                    <a:pt x="1154149" y="226535"/>
                    <a:pt x="1157612" y="229764"/>
                  </a:cubicBezTo>
                  <a:cubicBezTo>
                    <a:pt x="1161076" y="232993"/>
                    <a:pt x="1163836" y="237259"/>
                    <a:pt x="1165893" y="242563"/>
                  </a:cubicBezTo>
                  <a:cubicBezTo>
                    <a:pt x="1167949" y="247867"/>
                    <a:pt x="1168978" y="254397"/>
                    <a:pt x="1168978" y="262154"/>
                  </a:cubicBezTo>
                  <a:lnTo>
                    <a:pt x="1168978" y="267566"/>
                  </a:lnTo>
                  <a:lnTo>
                    <a:pt x="1108936" y="267566"/>
                  </a:lnTo>
                  <a:lnTo>
                    <a:pt x="1111854" y="281772"/>
                  </a:lnTo>
                  <a:cubicBezTo>
                    <a:pt x="1114037" y="286120"/>
                    <a:pt x="1117077" y="289421"/>
                    <a:pt x="1120974" y="291676"/>
                  </a:cubicBezTo>
                  <a:cubicBezTo>
                    <a:pt x="1124870" y="293931"/>
                    <a:pt x="1129398" y="295059"/>
                    <a:pt x="1134558" y="295059"/>
                  </a:cubicBezTo>
                  <a:cubicBezTo>
                    <a:pt x="1137913" y="295059"/>
                    <a:pt x="1140953" y="294581"/>
                    <a:pt x="1143677" y="293625"/>
                  </a:cubicBezTo>
                  <a:cubicBezTo>
                    <a:pt x="1146401" y="292668"/>
                    <a:pt x="1148755" y="291225"/>
                    <a:pt x="1150739" y="289295"/>
                  </a:cubicBezTo>
                  <a:cubicBezTo>
                    <a:pt x="1152724" y="287365"/>
                    <a:pt x="1154257" y="284956"/>
                    <a:pt x="1155339" y="282070"/>
                  </a:cubicBezTo>
                  <a:lnTo>
                    <a:pt x="1167679" y="285534"/>
                  </a:lnTo>
                  <a:cubicBezTo>
                    <a:pt x="1166380" y="289719"/>
                    <a:pt x="1164197" y="293390"/>
                    <a:pt x="1161130" y="296547"/>
                  </a:cubicBezTo>
                  <a:cubicBezTo>
                    <a:pt x="1158064" y="299704"/>
                    <a:pt x="1154275" y="302157"/>
                    <a:pt x="1149765" y="303907"/>
                  </a:cubicBezTo>
                  <a:cubicBezTo>
                    <a:pt x="1145255" y="305657"/>
                    <a:pt x="1140186" y="306532"/>
                    <a:pt x="1134558" y="306532"/>
                  </a:cubicBezTo>
                  <a:cubicBezTo>
                    <a:pt x="1126548" y="306532"/>
                    <a:pt x="1119648" y="304755"/>
                    <a:pt x="1113857" y="301201"/>
                  </a:cubicBezTo>
                  <a:cubicBezTo>
                    <a:pt x="1108066" y="297647"/>
                    <a:pt x="1103610" y="292668"/>
                    <a:pt x="1100490" y="286264"/>
                  </a:cubicBezTo>
                  <a:cubicBezTo>
                    <a:pt x="1097369" y="279860"/>
                    <a:pt x="1095808" y="272401"/>
                    <a:pt x="1095808" y="263886"/>
                  </a:cubicBezTo>
                  <a:cubicBezTo>
                    <a:pt x="1095808" y="255371"/>
                    <a:pt x="1097369" y="247858"/>
                    <a:pt x="1100490" y="241345"/>
                  </a:cubicBezTo>
                  <a:cubicBezTo>
                    <a:pt x="1103610" y="234833"/>
                    <a:pt x="1107976" y="229746"/>
                    <a:pt x="1113586" y="226084"/>
                  </a:cubicBezTo>
                  <a:cubicBezTo>
                    <a:pt x="1119197" y="222422"/>
                    <a:pt x="1125754" y="220590"/>
                    <a:pt x="1133259" y="220590"/>
                  </a:cubicBezTo>
                  <a:close/>
                  <a:moveTo>
                    <a:pt x="866559" y="220590"/>
                  </a:moveTo>
                  <a:cubicBezTo>
                    <a:pt x="872404" y="220590"/>
                    <a:pt x="877671" y="221673"/>
                    <a:pt x="882362" y="223838"/>
                  </a:cubicBezTo>
                  <a:cubicBezTo>
                    <a:pt x="887052" y="226002"/>
                    <a:pt x="890895" y="229033"/>
                    <a:pt x="893889" y="232930"/>
                  </a:cubicBezTo>
                  <a:cubicBezTo>
                    <a:pt x="896884" y="236826"/>
                    <a:pt x="898742" y="241372"/>
                    <a:pt x="899463" y="246568"/>
                  </a:cubicBezTo>
                  <a:lnTo>
                    <a:pt x="886691" y="246568"/>
                  </a:lnTo>
                  <a:cubicBezTo>
                    <a:pt x="885717" y="242779"/>
                    <a:pt x="883561" y="239415"/>
                    <a:pt x="880224" y="236475"/>
                  </a:cubicBezTo>
                  <a:cubicBezTo>
                    <a:pt x="876887" y="233534"/>
                    <a:pt x="872404" y="232064"/>
                    <a:pt x="866776" y="232064"/>
                  </a:cubicBezTo>
                  <a:cubicBezTo>
                    <a:pt x="861796" y="232064"/>
                    <a:pt x="857440" y="233354"/>
                    <a:pt x="853706" y="235933"/>
                  </a:cubicBezTo>
                  <a:cubicBezTo>
                    <a:pt x="849971" y="238513"/>
                    <a:pt x="847067" y="242139"/>
                    <a:pt x="844992" y="246811"/>
                  </a:cubicBezTo>
                  <a:cubicBezTo>
                    <a:pt x="842918" y="251484"/>
                    <a:pt x="841881" y="256959"/>
                    <a:pt x="841881" y="263237"/>
                  </a:cubicBezTo>
                  <a:cubicBezTo>
                    <a:pt x="841881" y="269659"/>
                    <a:pt x="842900" y="275251"/>
                    <a:pt x="844938" y="280013"/>
                  </a:cubicBezTo>
                  <a:cubicBezTo>
                    <a:pt x="846977" y="284776"/>
                    <a:pt x="849863" y="288474"/>
                    <a:pt x="853597" y="291108"/>
                  </a:cubicBezTo>
                  <a:cubicBezTo>
                    <a:pt x="857332" y="293742"/>
                    <a:pt x="861724" y="295059"/>
                    <a:pt x="866776" y="295059"/>
                  </a:cubicBezTo>
                  <a:cubicBezTo>
                    <a:pt x="870095" y="295059"/>
                    <a:pt x="873107" y="294481"/>
                    <a:pt x="875813" y="293327"/>
                  </a:cubicBezTo>
                  <a:cubicBezTo>
                    <a:pt x="878519" y="292172"/>
                    <a:pt x="880810" y="290513"/>
                    <a:pt x="882687" y="288348"/>
                  </a:cubicBezTo>
                  <a:cubicBezTo>
                    <a:pt x="884563" y="286183"/>
                    <a:pt x="885898" y="283585"/>
                    <a:pt x="886691" y="280555"/>
                  </a:cubicBezTo>
                  <a:lnTo>
                    <a:pt x="899463" y="280555"/>
                  </a:lnTo>
                  <a:cubicBezTo>
                    <a:pt x="898742" y="285461"/>
                    <a:pt x="896965" y="289872"/>
                    <a:pt x="894133" y="293787"/>
                  </a:cubicBezTo>
                  <a:cubicBezTo>
                    <a:pt x="891301" y="297701"/>
                    <a:pt x="887566" y="300804"/>
                    <a:pt x="882930" y="303095"/>
                  </a:cubicBezTo>
                  <a:cubicBezTo>
                    <a:pt x="878294" y="305386"/>
                    <a:pt x="872909" y="306532"/>
                    <a:pt x="866776" y="306532"/>
                  </a:cubicBezTo>
                  <a:cubicBezTo>
                    <a:pt x="858982" y="306532"/>
                    <a:pt x="852271" y="304692"/>
                    <a:pt x="846643" y="301012"/>
                  </a:cubicBezTo>
                  <a:cubicBezTo>
                    <a:pt x="841015" y="297332"/>
                    <a:pt x="836685" y="292262"/>
                    <a:pt x="833654" y="285804"/>
                  </a:cubicBezTo>
                  <a:cubicBezTo>
                    <a:pt x="830624" y="279346"/>
                    <a:pt x="829108" y="271968"/>
                    <a:pt x="829108" y="263669"/>
                  </a:cubicBezTo>
                  <a:cubicBezTo>
                    <a:pt x="829108" y="255227"/>
                    <a:pt x="830669" y="247767"/>
                    <a:pt x="833790" y="241291"/>
                  </a:cubicBezTo>
                  <a:cubicBezTo>
                    <a:pt x="836911" y="234815"/>
                    <a:pt x="841276" y="229746"/>
                    <a:pt x="846887" y="226084"/>
                  </a:cubicBezTo>
                  <a:cubicBezTo>
                    <a:pt x="852497" y="222422"/>
                    <a:pt x="859054" y="220590"/>
                    <a:pt x="866559" y="220590"/>
                  </a:cubicBezTo>
                  <a:close/>
                  <a:moveTo>
                    <a:pt x="780834" y="220590"/>
                  </a:moveTo>
                  <a:cubicBezTo>
                    <a:pt x="785163" y="220590"/>
                    <a:pt x="789439" y="221312"/>
                    <a:pt x="793660" y="222755"/>
                  </a:cubicBezTo>
                  <a:cubicBezTo>
                    <a:pt x="797882" y="224198"/>
                    <a:pt x="801724" y="226535"/>
                    <a:pt x="805188" y="229764"/>
                  </a:cubicBezTo>
                  <a:cubicBezTo>
                    <a:pt x="808651" y="232993"/>
                    <a:pt x="811411" y="237259"/>
                    <a:pt x="813468" y="242563"/>
                  </a:cubicBezTo>
                  <a:cubicBezTo>
                    <a:pt x="815524" y="247867"/>
                    <a:pt x="816553" y="254397"/>
                    <a:pt x="816553" y="262154"/>
                  </a:cubicBezTo>
                  <a:lnTo>
                    <a:pt x="816553" y="267566"/>
                  </a:lnTo>
                  <a:lnTo>
                    <a:pt x="756511" y="267566"/>
                  </a:lnTo>
                  <a:lnTo>
                    <a:pt x="759430" y="281772"/>
                  </a:lnTo>
                  <a:cubicBezTo>
                    <a:pt x="761613" y="286120"/>
                    <a:pt x="764652" y="289421"/>
                    <a:pt x="768549" y="291676"/>
                  </a:cubicBezTo>
                  <a:cubicBezTo>
                    <a:pt x="772445" y="293931"/>
                    <a:pt x="776973" y="295059"/>
                    <a:pt x="782133" y="295059"/>
                  </a:cubicBezTo>
                  <a:cubicBezTo>
                    <a:pt x="785488" y="295059"/>
                    <a:pt x="788528" y="294581"/>
                    <a:pt x="791252" y="293625"/>
                  </a:cubicBezTo>
                  <a:cubicBezTo>
                    <a:pt x="793976" y="292668"/>
                    <a:pt x="796330" y="291225"/>
                    <a:pt x="798315" y="289295"/>
                  </a:cubicBezTo>
                  <a:cubicBezTo>
                    <a:pt x="800299" y="287365"/>
                    <a:pt x="801832" y="284956"/>
                    <a:pt x="802915" y="282070"/>
                  </a:cubicBezTo>
                  <a:lnTo>
                    <a:pt x="815254" y="285534"/>
                  </a:lnTo>
                  <a:cubicBezTo>
                    <a:pt x="813955" y="289719"/>
                    <a:pt x="811772" y="293390"/>
                    <a:pt x="808705" y="296547"/>
                  </a:cubicBezTo>
                  <a:cubicBezTo>
                    <a:pt x="805639" y="299704"/>
                    <a:pt x="801850" y="302157"/>
                    <a:pt x="797340" y="303907"/>
                  </a:cubicBezTo>
                  <a:cubicBezTo>
                    <a:pt x="792830" y="305657"/>
                    <a:pt x="787761" y="306532"/>
                    <a:pt x="782133" y="306532"/>
                  </a:cubicBezTo>
                  <a:cubicBezTo>
                    <a:pt x="774123" y="306532"/>
                    <a:pt x="767223" y="304755"/>
                    <a:pt x="761432" y="301201"/>
                  </a:cubicBezTo>
                  <a:cubicBezTo>
                    <a:pt x="755641" y="297647"/>
                    <a:pt x="751186" y="292668"/>
                    <a:pt x="748065" y="286264"/>
                  </a:cubicBezTo>
                  <a:cubicBezTo>
                    <a:pt x="744944" y="279860"/>
                    <a:pt x="743383" y="272401"/>
                    <a:pt x="743383" y="263886"/>
                  </a:cubicBezTo>
                  <a:cubicBezTo>
                    <a:pt x="743383" y="255371"/>
                    <a:pt x="744944" y="247858"/>
                    <a:pt x="748065" y="241345"/>
                  </a:cubicBezTo>
                  <a:cubicBezTo>
                    <a:pt x="751186" y="234833"/>
                    <a:pt x="755551" y="229746"/>
                    <a:pt x="761162" y="226084"/>
                  </a:cubicBezTo>
                  <a:cubicBezTo>
                    <a:pt x="766772" y="222422"/>
                    <a:pt x="773329" y="220590"/>
                    <a:pt x="780834" y="220590"/>
                  </a:cubicBezTo>
                  <a:close/>
                  <a:moveTo>
                    <a:pt x="390525" y="220590"/>
                  </a:moveTo>
                  <a:cubicBezTo>
                    <a:pt x="398030" y="220590"/>
                    <a:pt x="404606" y="222376"/>
                    <a:pt x="410252" y="225948"/>
                  </a:cubicBezTo>
                  <a:cubicBezTo>
                    <a:pt x="415898" y="229520"/>
                    <a:pt x="420300" y="234535"/>
                    <a:pt x="423457" y="240993"/>
                  </a:cubicBezTo>
                  <a:cubicBezTo>
                    <a:pt x="426614" y="247452"/>
                    <a:pt x="428193" y="255010"/>
                    <a:pt x="428193" y="263669"/>
                  </a:cubicBezTo>
                  <a:cubicBezTo>
                    <a:pt x="428193" y="272256"/>
                    <a:pt x="426614" y="279761"/>
                    <a:pt x="423457" y="286183"/>
                  </a:cubicBezTo>
                  <a:cubicBezTo>
                    <a:pt x="420300" y="292605"/>
                    <a:pt x="415898" y="297602"/>
                    <a:pt x="410252" y="301174"/>
                  </a:cubicBezTo>
                  <a:cubicBezTo>
                    <a:pt x="404606" y="304746"/>
                    <a:pt x="398030" y="306532"/>
                    <a:pt x="390525" y="306532"/>
                  </a:cubicBezTo>
                  <a:cubicBezTo>
                    <a:pt x="383021" y="306532"/>
                    <a:pt x="376445" y="304746"/>
                    <a:pt x="370799" y="301174"/>
                  </a:cubicBezTo>
                  <a:cubicBezTo>
                    <a:pt x="365153" y="297602"/>
                    <a:pt x="360751" y="292605"/>
                    <a:pt x="357594" y="286183"/>
                  </a:cubicBezTo>
                  <a:cubicBezTo>
                    <a:pt x="354437" y="279761"/>
                    <a:pt x="352858" y="272256"/>
                    <a:pt x="352858" y="263669"/>
                  </a:cubicBezTo>
                  <a:cubicBezTo>
                    <a:pt x="352858" y="255010"/>
                    <a:pt x="354437" y="247452"/>
                    <a:pt x="357594" y="240993"/>
                  </a:cubicBezTo>
                  <a:cubicBezTo>
                    <a:pt x="360751" y="234535"/>
                    <a:pt x="365153" y="229520"/>
                    <a:pt x="370799" y="225948"/>
                  </a:cubicBezTo>
                  <a:cubicBezTo>
                    <a:pt x="376445" y="222376"/>
                    <a:pt x="383021" y="220590"/>
                    <a:pt x="390525" y="220590"/>
                  </a:cubicBezTo>
                  <a:close/>
                  <a:moveTo>
                    <a:pt x="209550" y="220590"/>
                  </a:moveTo>
                  <a:cubicBezTo>
                    <a:pt x="217055" y="220590"/>
                    <a:pt x="223631" y="222376"/>
                    <a:pt x="229277" y="225948"/>
                  </a:cubicBezTo>
                  <a:cubicBezTo>
                    <a:pt x="234923" y="229520"/>
                    <a:pt x="239325" y="234535"/>
                    <a:pt x="242482" y="240993"/>
                  </a:cubicBezTo>
                  <a:cubicBezTo>
                    <a:pt x="245639" y="247452"/>
                    <a:pt x="247218" y="255010"/>
                    <a:pt x="247218" y="263669"/>
                  </a:cubicBezTo>
                  <a:cubicBezTo>
                    <a:pt x="247218" y="272256"/>
                    <a:pt x="245639" y="279761"/>
                    <a:pt x="242482" y="286183"/>
                  </a:cubicBezTo>
                  <a:cubicBezTo>
                    <a:pt x="239325" y="292605"/>
                    <a:pt x="234923" y="297602"/>
                    <a:pt x="229277" y="301174"/>
                  </a:cubicBezTo>
                  <a:cubicBezTo>
                    <a:pt x="223631" y="304746"/>
                    <a:pt x="217055" y="306532"/>
                    <a:pt x="209550" y="306532"/>
                  </a:cubicBezTo>
                  <a:cubicBezTo>
                    <a:pt x="202046" y="306532"/>
                    <a:pt x="195470" y="304746"/>
                    <a:pt x="189824" y="301174"/>
                  </a:cubicBezTo>
                  <a:cubicBezTo>
                    <a:pt x="184178" y="297602"/>
                    <a:pt x="179776" y="292605"/>
                    <a:pt x="176619" y="286183"/>
                  </a:cubicBezTo>
                  <a:cubicBezTo>
                    <a:pt x="173462" y="279761"/>
                    <a:pt x="171883" y="272256"/>
                    <a:pt x="171883" y="263669"/>
                  </a:cubicBezTo>
                  <a:cubicBezTo>
                    <a:pt x="171883" y="255010"/>
                    <a:pt x="173462" y="247452"/>
                    <a:pt x="176619" y="240993"/>
                  </a:cubicBezTo>
                  <a:cubicBezTo>
                    <a:pt x="179776" y="234535"/>
                    <a:pt x="184178" y="229520"/>
                    <a:pt x="189824" y="225948"/>
                  </a:cubicBezTo>
                  <a:cubicBezTo>
                    <a:pt x="195470" y="222376"/>
                    <a:pt x="202046" y="220590"/>
                    <a:pt x="209550" y="220590"/>
                  </a:cubicBezTo>
                  <a:close/>
                  <a:moveTo>
                    <a:pt x="31823" y="220590"/>
                  </a:moveTo>
                  <a:cubicBezTo>
                    <a:pt x="39399" y="220590"/>
                    <a:pt x="45831" y="222503"/>
                    <a:pt x="51116" y="226327"/>
                  </a:cubicBezTo>
                  <a:cubicBezTo>
                    <a:pt x="56402" y="230152"/>
                    <a:pt x="60425" y="235203"/>
                    <a:pt x="63185" y="241481"/>
                  </a:cubicBezTo>
                  <a:cubicBezTo>
                    <a:pt x="65945" y="247758"/>
                    <a:pt x="67325" y="254577"/>
                    <a:pt x="67325" y="261938"/>
                  </a:cubicBezTo>
                  <a:lnTo>
                    <a:pt x="67325" y="264968"/>
                  </a:lnTo>
                  <a:cubicBezTo>
                    <a:pt x="67325" y="272292"/>
                    <a:pt x="65945" y="279103"/>
                    <a:pt x="63185" y="285398"/>
                  </a:cubicBezTo>
                  <a:cubicBezTo>
                    <a:pt x="60425" y="291694"/>
                    <a:pt x="56402" y="296754"/>
                    <a:pt x="51116" y="300579"/>
                  </a:cubicBezTo>
                  <a:cubicBezTo>
                    <a:pt x="45831" y="304403"/>
                    <a:pt x="39399" y="306315"/>
                    <a:pt x="31823" y="306315"/>
                  </a:cubicBezTo>
                  <a:cubicBezTo>
                    <a:pt x="25761" y="306315"/>
                    <a:pt x="20367" y="304972"/>
                    <a:pt x="15641" y="302284"/>
                  </a:cubicBezTo>
                  <a:cubicBezTo>
                    <a:pt x="10915" y="299596"/>
                    <a:pt x="7198" y="295997"/>
                    <a:pt x="4492" y="291487"/>
                  </a:cubicBezTo>
                  <a:cubicBezTo>
                    <a:pt x="1786" y="286977"/>
                    <a:pt x="433" y="281962"/>
                    <a:pt x="433" y="276442"/>
                  </a:cubicBezTo>
                  <a:lnTo>
                    <a:pt x="12989" y="276442"/>
                  </a:lnTo>
                  <a:cubicBezTo>
                    <a:pt x="12989" y="279581"/>
                    <a:pt x="13882" y="282512"/>
                    <a:pt x="15668" y="285236"/>
                  </a:cubicBezTo>
                  <a:cubicBezTo>
                    <a:pt x="17454" y="287960"/>
                    <a:pt x="19781" y="290161"/>
                    <a:pt x="22649" y="291839"/>
                  </a:cubicBezTo>
                  <a:cubicBezTo>
                    <a:pt x="25518" y="293516"/>
                    <a:pt x="28576" y="294373"/>
                    <a:pt x="31823" y="294409"/>
                  </a:cubicBezTo>
                  <a:cubicBezTo>
                    <a:pt x="36657" y="294373"/>
                    <a:pt x="40770" y="292858"/>
                    <a:pt x="44162" y="289863"/>
                  </a:cubicBezTo>
                  <a:cubicBezTo>
                    <a:pt x="47553" y="286869"/>
                    <a:pt x="50133" y="283116"/>
                    <a:pt x="51901" y="278606"/>
                  </a:cubicBezTo>
                  <a:lnTo>
                    <a:pt x="53795" y="268865"/>
                  </a:lnTo>
                  <a:lnTo>
                    <a:pt x="23380" y="268865"/>
                  </a:lnTo>
                  <a:lnTo>
                    <a:pt x="23380" y="256959"/>
                  </a:lnTo>
                  <a:lnTo>
                    <a:pt x="53604" y="256959"/>
                  </a:lnTo>
                  <a:lnTo>
                    <a:pt x="51928" y="248164"/>
                  </a:lnTo>
                  <a:cubicBezTo>
                    <a:pt x="50178" y="243672"/>
                    <a:pt x="47616" y="239947"/>
                    <a:pt x="44243" y="236989"/>
                  </a:cubicBezTo>
                  <a:cubicBezTo>
                    <a:pt x="40870" y="234030"/>
                    <a:pt x="36729" y="232533"/>
                    <a:pt x="31823" y="232497"/>
                  </a:cubicBezTo>
                  <a:cubicBezTo>
                    <a:pt x="28936" y="232533"/>
                    <a:pt x="26041" y="233272"/>
                    <a:pt x="23137" y="234716"/>
                  </a:cubicBezTo>
                  <a:cubicBezTo>
                    <a:pt x="20232" y="236159"/>
                    <a:pt x="17815" y="238062"/>
                    <a:pt x="15885" y="240425"/>
                  </a:cubicBezTo>
                  <a:cubicBezTo>
                    <a:pt x="13954" y="242788"/>
                    <a:pt x="12989" y="245413"/>
                    <a:pt x="12989" y="248300"/>
                  </a:cubicBezTo>
                  <a:lnTo>
                    <a:pt x="433" y="248300"/>
                  </a:lnTo>
                  <a:cubicBezTo>
                    <a:pt x="433" y="244692"/>
                    <a:pt x="1299" y="241228"/>
                    <a:pt x="3031" y="237909"/>
                  </a:cubicBezTo>
                  <a:cubicBezTo>
                    <a:pt x="4763" y="234589"/>
                    <a:pt x="7099" y="231631"/>
                    <a:pt x="10040" y="229033"/>
                  </a:cubicBezTo>
                  <a:cubicBezTo>
                    <a:pt x="12980" y="226435"/>
                    <a:pt x="16336" y="224379"/>
                    <a:pt x="20106" y="222863"/>
                  </a:cubicBezTo>
                  <a:cubicBezTo>
                    <a:pt x="23876" y="221348"/>
                    <a:pt x="27782" y="220590"/>
                    <a:pt x="31823" y="220590"/>
                  </a:cubicBezTo>
                  <a:close/>
                  <a:moveTo>
                    <a:pt x="2464378" y="77066"/>
                  </a:moveTo>
                  <a:lnTo>
                    <a:pt x="2464378" y="102610"/>
                  </a:lnTo>
                  <a:lnTo>
                    <a:pt x="2491437" y="102610"/>
                  </a:lnTo>
                  <a:cubicBezTo>
                    <a:pt x="2495839" y="102610"/>
                    <a:pt x="2499284" y="101564"/>
                    <a:pt x="2501774" y="99471"/>
                  </a:cubicBezTo>
                  <a:cubicBezTo>
                    <a:pt x="2504264" y="97379"/>
                    <a:pt x="2505508" y="94529"/>
                    <a:pt x="2505508" y="90921"/>
                  </a:cubicBezTo>
                  <a:cubicBezTo>
                    <a:pt x="2505508" y="86627"/>
                    <a:pt x="2504264" y="83245"/>
                    <a:pt x="2501774" y="80773"/>
                  </a:cubicBezTo>
                  <a:cubicBezTo>
                    <a:pt x="2499284" y="78302"/>
                    <a:pt x="2495839" y="77066"/>
                    <a:pt x="2491437" y="77066"/>
                  </a:cubicBezTo>
                  <a:close/>
                  <a:moveTo>
                    <a:pt x="2587770" y="72520"/>
                  </a:moveTo>
                  <a:cubicBezTo>
                    <a:pt x="2587228" y="73169"/>
                    <a:pt x="2586047" y="73756"/>
                    <a:pt x="2584224" y="74279"/>
                  </a:cubicBezTo>
                  <a:cubicBezTo>
                    <a:pt x="2582402" y="74802"/>
                    <a:pt x="2580310" y="75253"/>
                    <a:pt x="2577947" y="75632"/>
                  </a:cubicBezTo>
                  <a:cubicBezTo>
                    <a:pt x="2575584" y="76011"/>
                    <a:pt x="2573293" y="76335"/>
                    <a:pt x="2571074" y="76606"/>
                  </a:cubicBezTo>
                  <a:cubicBezTo>
                    <a:pt x="2568855" y="76877"/>
                    <a:pt x="2567060" y="77102"/>
                    <a:pt x="2565689" y="77283"/>
                  </a:cubicBezTo>
                  <a:cubicBezTo>
                    <a:pt x="2562370" y="77715"/>
                    <a:pt x="2559276" y="78410"/>
                    <a:pt x="2556408" y="79366"/>
                  </a:cubicBezTo>
                  <a:cubicBezTo>
                    <a:pt x="2553539" y="80322"/>
                    <a:pt x="2551230" y="81747"/>
                    <a:pt x="2549480" y="83642"/>
                  </a:cubicBezTo>
                  <a:cubicBezTo>
                    <a:pt x="2547730" y="85536"/>
                    <a:pt x="2546855" y="88106"/>
                    <a:pt x="2546855" y="91354"/>
                  </a:cubicBezTo>
                  <a:cubicBezTo>
                    <a:pt x="2546855" y="95791"/>
                    <a:pt x="2548506" y="99138"/>
                    <a:pt x="2551807" y="101393"/>
                  </a:cubicBezTo>
                  <a:cubicBezTo>
                    <a:pt x="2555109" y="103648"/>
                    <a:pt x="2559303" y="104775"/>
                    <a:pt x="2564390" y="104775"/>
                  </a:cubicBezTo>
                  <a:cubicBezTo>
                    <a:pt x="2569441" y="104775"/>
                    <a:pt x="2573708" y="103783"/>
                    <a:pt x="2577189" y="101799"/>
                  </a:cubicBezTo>
                  <a:cubicBezTo>
                    <a:pt x="2580671" y="99814"/>
                    <a:pt x="2583304" y="97253"/>
                    <a:pt x="2585090" y="94114"/>
                  </a:cubicBezTo>
                  <a:cubicBezTo>
                    <a:pt x="2586876" y="90975"/>
                    <a:pt x="2587770" y="87673"/>
                    <a:pt x="2587770" y="84210"/>
                  </a:cubicBezTo>
                  <a:close/>
                  <a:moveTo>
                    <a:pt x="632114" y="60830"/>
                  </a:moveTo>
                  <a:lnTo>
                    <a:pt x="680605" y="60830"/>
                  </a:lnTo>
                  <a:lnTo>
                    <a:pt x="680605" y="72736"/>
                  </a:lnTo>
                  <a:lnTo>
                    <a:pt x="632114" y="72736"/>
                  </a:lnTo>
                  <a:close/>
                  <a:moveTo>
                    <a:pt x="2037701" y="45244"/>
                  </a:moveTo>
                  <a:cubicBezTo>
                    <a:pt x="2033985" y="45244"/>
                    <a:pt x="2030647" y="45875"/>
                    <a:pt x="2027689" y="47138"/>
                  </a:cubicBezTo>
                  <a:cubicBezTo>
                    <a:pt x="2024730" y="48401"/>
                    <a:pt x="2022205" y="50259"/>
                    <a:pt x="2020112" y="52712"/>
                  </a:cubicBezTo>
                  <a:cubicBezTo>
                    <a:pt x="2018020" y="55166"/>
                    <a:pt x="2016405" y="58160"/>
                    <a:pt x="2015268" y="61696"/>
                  </a:cubicBezTo>
                  <a:cubicBezTo>
                    <a:pt x="2014132" y="65232"/>
                    <a:pt x="2013528" y="69273"/>
                    <a:pt x="2013455" y="73819"/>
                  </a:cubicBezTo>
                  <a:cubicBezTo>
                    <a:pt x="2013455" y="83127"/>
                    <a:pt x="2015638" y="90578"/>
                    <a:pt x="2020004" y="96170"/>
                  </a:cubicBezTo>
                  <a:cubicBezTo>
                    <a:pt x="2024370" y="101762"/>
                    <a:pt x="2030341" y="104559"/>
                    <a:pt x="2037918" y="104559"/>
                  </a:cubicBezTo>
                  <a:cubicBezTo>
                    <a:pt x="2042932" y="104559"/>
                    <a:pt x="2047253" y="103296"/>
                    <a:pt x="2050879" y="100770"/>
                  </a:cubicBezTo>
                  <a:cubicBezTo>
                    <a:pt x="2054505" y="98245"/>
                    <a:pt x="2057292" y="94682"/>
                    <a:pt x="2059240" y="90082"/>
                  </a:cubicBezTo>
                  <a:cubicBezTo>
                    <a:pt x="2061189" y="85482"/>
                    <a:pt x="2062163" y="80061"/>
                    <a:pt x="2062163" y="73819"/>
                  </a:cubicBezTo>
                  <a:cubicBezTo>
                    <a:pt x="2062163" y="67758"/>
                    <a:pt x="2061180" y="62598"/>
                    <a:pt x="2059213" y="58341"/>
                  </a:cubicBezTo>
                  <a:cubicBezTo>
                    <a:pt x="2057247" y="54083"/>
                    <a:pt x="2054442" y="50836"/>
                    <a:pt x="2050798" y="48599"/>
                  </a:cubicBezTo>
                  <a:cubicBezTo>
                    <a:pt x="2047154" y="46362"/>
                    <a:pt x="2042788" y="45244"/>
                    <a:pt x="2037701" y="45244"/>
                  </a:cubicBezTo>
                  <a:close/>
                  <a:moveTo>
                    <a:pt x="2832605" y="42863"/>
                  </a:moveTo>
                  <a:cubicBezTo>
                    <a:pt x="2827626" y="42863"/>
                    <a:pt x="2823712" y="44017"/>
                    <a:pt x="2820861" y="46326"/>
                  </a:cubicBezTo>
                  <a:cubicBezTo>
                    <a:pt x="2818011" y="48635"/>
                    <a:pt x="2816586" y="51810"/>
                    <a:pt x="2816586" y="55851"/>
                  </a:cubicBezTo>
                  <a:cubicBezTo>
                    <a:pt x="2816586" y="59820"/>
                    <a:pt x="2817876" y="62941"/>
                    <a:pt x="2820456" y="65214"/>
                  </a:cubicBezTo>
                  <a:cubicBezTo>
                    <a:pt x="2823035" y="67487"/>
                    <a:pt x="2826580" y="68623"/>
                    <a:pt x="2831090" y="68623"/>
                  </a:cubicBezTo>
                  <a:lnTo>
                    <a:pt x="2854686" y="68623"/>
                  </a:lnTo>
                  <a:lnTo>
                    <a:pt x="2854686" y="42863"/>
                  </a:lnTo>
                  <a:close/>
                  <a:moveTo>
                    <a:pt x="2464378" y="42863"/>
                  </a:moveTo>
                  <a:lnTo>
                    <a:pt x="2464378" y="66026"/>
                  </a:lnTo>
                  <a:lnTo>
                    <a:pt x="2486242" y="66026"/>
                  </a:lnTo>
                  <a:cubicBezTo>
                    <a:pt x="2489669" y="66026"/>
                    <a:pt x="2492610" y="65548"/>
                    <a:pt x="2495063" y="64592"/>
                  </a:cubicBezTo>
                  <a:cubicBezTo>
                    <a:pt x="2497516" y="63635"/>
                    <a:pt x="2499402" y="62264"/>
                    <a:pt x="2500719" y="60478"/>
                  </a:cubicBezTo>
                  <a:cubicBezTo>
                    <a:pt x="2502036" y="58693"/>
                    <a:pt x="2502694" y="56573"/>
                    <a:pt x="2502694" y="54119"/>
                  </a:cubicBezTo>
                  <a:cubicBezTo>
                    <a:pt x="2502694" y="50620"/>
                    <a:pt x="2501233" y="47869"/>
                    <a:pt x="2498310" y="45866"/>
                  </a:cubicBezTo>
                  <a:cubicBezTo>
                    <a:pt x="2495388" y="43864"/>
                    <a:pt x="2491365" y="42863"/>
                    <a:pt x="2486242" y="42863"/>
                  </a:cubicBezTo>
                  <a:close/>
                  <a:moveTo>
                    <a:pt x="2390775" y="41564"/>
                  </a:moveTo>
                  <a:cubicBezTo>
                    <a:pt x="2385074" y="41564"/>
                    <a:pt x="2380384" y="43043"/>
                    <a:pt x="2376704" y="46002"/>
                  </a:cubicBezTo>
                  <a:cubicBezTo>
                    <a:pt x="2373024" y="48960"/>
                    <a:pt x="2370300" y="52839"/>
                    <a:pt x="2368532" y="57637"/>
                  </a:cubicBezTo>
                  <a:cubicBezTo>
                    <a:pt x="2366764" y="62436"/>
                    <a:pt x="2365880" y="67613"/>
                    <a:pt x="2365880" y="73169"/>
                  </a:cubicBezTo>
                  <a:cubicBezTo>
                    <a:pt x="2365880" y="78726"/>
                    <a:pt x="2366764" y="83885"/>
                    <a:pt x="2368532" y="88648"/>
                  </a:cubicBezTo>
                  <a:cubicBezTo>
                    <a:pt x="2370300" y="93410"/>
                    <a:pt x="2373024" y="97253"/>
                    <a:pt x="2376704" y="100175"/>
                  </a:cubicBezTo>
                  <a:cubicBezTo>
                    <a:pt x="2380384" y="103097"/>
                    <a:pt x="2385074" y="104559"/>
                    <a:pt x="2390775" y="104559"/>
                  </a:cubicBezTo>
                  <a:cubicBezTo>
                    <a:pt x="2396476" y="104559"/>
                    <a:pt x="2401166" y="103097"/>
                    <a:pt x="2404846" y="100175"/>
                  </a:cubicBezTo>
                  <a:cubicBezTo>
                    <a:pt x="2408526" y="97253"/>
                    <a:pt x="2411250" y="93410"/>
                    <a:pt x="2413018" y="88648"/>
                  </a:cubicBezTo>
                  <a:cubicBezTo>
                    <a:pt x="2414786" y="83885"/>
                    <a:pt x="2415670" y="78726"/>
                    <a:pt x="2415670" y="73169"/>
                  </a:cubicBezTo>
                  <a:cubicBezTo>
                    <a:pt x="2415670" y="67613"/>
                    <a:pt x="2414786" y="62436"/>
                    <a:pt x="2413018" y="57637"/>
                  </a:cubicBezTo>
                  <a:cubicBezTo>
                    <a:pt x="2411250" y="52839"/>
                    <a:pt x="2408526" y="48960"/>
                    <a:pt x="2404846" y="46002"/>
                  </a:cubicBezTo>
                  <a:cubicBezTo>
                    <a:pt x="2401166" y="43043"/>
                    <a:pt x="2396476" y="41564"/>
                    <a:pt x="2390775" y="41564"/>
                  </a:cubicBezTo>
                  <a:close/>
                  <a:moveTo>
                    <a:pt x="2124075" y="41564"/>
                  </a:moveTo>
                  <a:cubicBezTo>
                    <a:pt x="2118375" y="41564"/>
                    <a:pt x="2113684" y="43043"/>
                    <a:pt x="2110004" y="46002"/>
                  </a:cubicBezTo>
                  <a:cubicBezTo>
                    <a:pt x="2106324" y="48960"/>
                    <a:pt x="2103600" y="52839"/>
                    <a:pt x="2101832" y="57637"/>
                  </a:cubicBezTo>
                  <a:cubicBezTo>
                    <a:pt x="2100064" y="62436"/>
                    <a:pt x="2099180" y="67613"/>
                    <a:pt x="2099180" y="73169"/>
                  </a:cubicBezTo>
                  <a:cubicBezTo>
                    <a:pt x="2099180" y="78726"/>
                    <a:pt x="2100064" y="83885"/>
                    <a:pt x="2101832" y="88648"/>
                  </a:cubicBezTo>
                  <a:cubicBezTo>
                    <a:pt x="2103600" y="93410"/>
                    <a:pt x="2106324" y="97253"/>
                    <a:pt x="2110004" y="100175"/>
                  </a:cubicBezTo>
                  <a:cubicBezTo>
                    <a:pt x="2113684" y="103097"/>
                    <a:pt x="2118375" y="104559"/>
                    <a:pt x="2124075" y="104559"/>
                  </a:cubicBezTo>
                  <a:cubicBezTo>
                    <a:pt x="2129776" y="104559"/>
                    <a:pt x="2134466" y="103097"/>
                    <a:pt x="2138146" y="100175"/>
                  </a:cubicBezTo>
                  <a:cubicBezTo>
                    <a:pt x="2141826" y="97253"/>
                    <a:pt x="2144550" y="93410"/>
                    <a:pt x="2146318" y="88648"/>
                  </a:cubicBezTo>
                  <a:cubicBezTo>
                    <a:pt x="2148086" y="83885"/>
                    <a:pt x="2148970" y="78726"/>
                    <a:pt x="2148970" y="73169"/>
                  </a:cubicBezTo>
                  <a:cubicBezTo>
                    <a:pt x="2148970" y="67613"/>
                    <a:pt x="2148086" y="62436"/>
                    <a:pt x="2146318" y="57637"/>
                  </a:cubicBezTo>
                  <a:cubicBezTo>
                    <a:pt x="2144550" y="52839"/>
                    <a:pt x="2141826" y="48960"/>
                    <a:pt x="2138146" y="46002"/>
                  </a:cubicBezTo>
                  <a:cubicBezTo>
                    <a:pt x="2134466" y="43043"/>
                    <a:pt x="2129776" y="41564"/>
                    <a:pt x="2124075" y="41564"/>
                  </a:cubicBezTo>
                  <a:close/>
                  <a:moveTo>
                    <a:pt x="1943100" y="41564"/>
                  </a:moveTo>
                  <a:cubicBezTo>
                    <a:pt x="1937400" y="41564"/>
                    <a:pt x="1932709" y="43043"/>
                    <a:pt x="1929029" y="46002"/>
                  </a:cubicBezTo>
                  <a:cubicBezTo>
                    <a:pt x="1925349" y="48960"/>
                    <a:pt x="1922625" y="52839"/>
                    <a:pt x="1920857" y="57637"/>
                  </a:cubicBezTo>
                  <a:cubicBezTo>
                    <a:pt x="1919089" y="62436"/>
                    <a:pt x="1918205" y="67613"/>
                    <a:pt x="1918205" y="73169"/>
                  </a:cubicBezTo>
                  <a:cubicBezTo>
                    <a:pt x="1918205" y="78726"/>
                    <a:pt x="1919089" y="83885"/>
                    <a:pt x="1920857" y="88648"/>
                  </a:cubicBezTo>
                  <a:cubicBezTo>
                    <a:pt x="1922625" y="93410"/>
                    <a:pt x="1925349" y="97253"/>
                    <a:pt x="1929029" y="100175"/>
                  </a:cubicBezTo>
                  <a:cubicBezTo>
                    <a:pt x="1932709" y="103097"/>
                    <a:pt x="1937400" y="104559"/>
                    <a:pt x="1943100" y="104559"/>
                  </a:cubicBezTo>
                  <a:cubicBezTo>
                    <a:pt x="1948801" y="104559"/>
                    <a:pt x="1953491" y="103097"/>
                    <a:pt x="1957171" y="100175"/>
                  </a:cubicBezTo>
                  <a:cubicBezTo>
                    <a:pt x="1960852" y="97253"/>
                    <a:pt x="1963575" y="93410"/>
                    <a:pt x="1965343" y="88648"/>
                  </a:cubicBezTo>
                  <a:cubicBezTo>
                    <a:pt x="1967111" y="83885"/>
                    <a:pt x="1967995" y="78726"/>
                    <a:pt x="1967995" y="73169"/>
                  </a:cubicBezTo>
                  <a:cubicBezTo>
                    <a:pt x="1967995" y="67613"/>
                    <a:pt x="1967111" y="62436"/>
                    <a:pt x="1965343" y="57637"/>
                  </a:cubicBezTo>
                  <a:cubicBezTo>
                    <a:pt x="1963575" y="52839"/>
                    <a:pt x="1960852" y="48960"/>
                    <a:pt x="1957171" y="46002"/>
                  </a:cubicBezTo>
                  <a:cubicBezTo>
                    <a:pt x="1953491" y="43043"/>
                    <a:pt x="1948801" y="41564"/>
                    <a:pt x="1943100" y="41564"/>
                  </a:cubicBezTo>
                  <a:close/>
                  <a:moveTo>
                    <a:pt x="1828584" y="41564"/>
                  </a:moveTo>
                  <a:cubicBezTo>
                    <a:pt x="1823497" y="41564"/>
                    <a:pt x="1819104" y="42818"/>
                    <a:pt x="1815406" y="45325"/>
                  </a:cubicBezTo>
                  <a:cubicBezTo>
                    <a:pt x="1811708" y="47833"/>
                    <a:pt x="1808866" y="51089"/>
                    <a:pt x="1806882" y="55094"/>
                  </a:cubicBezTo>
                  <a:lnTo>
                    <a:pt x="1804356" y="66026"/>
                  </a:lnTo>
                  <a:lnTo>
                    <a:pt x="1851314" y="66026"/>
                  </a:lnTo>
                  <a:cubicBezTo>
                    <a:pt x="1851314" y="61335"/>
                    <a:pt x="1850385" y="57150"/>
                    <a:pt x="1848527" y="53470"/>
                  </a:cubicBezTo>
                  <a:cubicBezTo>
                    <a:pt x="1846669" y="49790"/>
                    <a:pt x="1844035" y="46885"/>
                    <a:pt x="1840625" y="44757"/>
                  </a:cubicBezTo>
                  <a:cubicBezTo>
                    <a:pt x="1837216" y="42628"/>
                    <a:pt x="1833202" y="41564"/>
                    <a:pt x="1828584" y="41564"/>
                  </a:cubicBezTo>
                  <a:close/>
                  <a:moveTo>
                    <a:pt x="1476159" y="41564"/>
                  </a:moveTo>
                  <a:cubicBezTo>
                    <a:pt x="1471072" y="41564"/>
                    <a:pt x="1466679" y="42818"/>
                    <a:pt x="1462981" y="45325"/>
                  </a:cubicBezTo>
                  <a:cubicBezTo>
                    <a:pt x="1459282" y="47833"/>
                    <a:pt x="1456441" y="51089"/>
                    <a:pt x="1454457" y="55094"/>
                  </a:cubicBezTo>
                  <a:lnTo>
                    <a:pt x="1451931" y="66026"/>
                  </a:lnTo>
                  <a:lnTo>
                    <a:pt x="1498889" y="66026"/>
                  </a:lnTo>
                  <a:cubicBezTo>
                    <a:pt x="1498889" y="61335"/>
                    <a:pt x="1497960" y="57150"/>
                    <a:pt x="1496102" y="53470"/>
                  </a:cubicBezTo>
                  <a:cubicBezTo>
                    <a:pt x="1494244" y="49790"/>
                    <a:pt x="1491610" y="46885"/>
                    <a:pt x="1488200" y="44757"/>
                  </a:cubicBezTo>
                  <a:cubicBezTo>
                    <a:pt x="1484791" y="42628"/>
                    <a:pt x="1480777" y="41564"/>
                    <a:pt x="1476159" y="41564"/>
                  </a:cubicBezTo>
                  <a:close/>
                  <a:moveTo>
                    <a:pt x="1085850" y="41564"/>
                  </a:moveTo>
                  <a:cubicBezTo>
                    <a:pt x="1080150" y="41564"/>
                    <a:pt x="1075459" y="43043"/>
                    <a:pt x="1071779" y="46002"/>
                  </a:cubicBezTo>
                  <a:cubicBezTo>
                    <a:pt x="1068099" y="48960"/>
                    <a:pt x="1065375" y="52839"/>
                    <a:pt x="1063607" y="57637"/>
                  </a:cubicBezTo>
                  <a:cubicBezTo>
                    <a:pt x="1061839" y="62436"/>
                    <a:pt x="1060955" y="67613"/>
                    <a:pt x="1060955" y="73169"/>
                  </a:cubicBezTo>
                  <a:cubicBezTo>
                    <a:pt x="1060955" y="78726"/>
                    <a:pt x="1061839" y="83885"/>
                    <a:pt x="1063607" y="88648"/>
                  </a:cubicBezTo>
                  <a:cubicBezTo>
                    <a:pt x="1065375" y="93410"/>
                    <a:pt x="1068099" y="97253"/>
                    <a:pt x="1071779" y="100175"/>
                  </a:cubicBezTo>
                  <a:cubicBezTo>
                    <a:pt x="1075459" y="103097"/>
                    <a:pt x="1080150" y="104559"/>
                    <a:pt x="1085850" y="104559"/>
                  </a:cubicBezTo>
                  <a:cubicBezTo>
                    <a:pt x="1091551" y="104559"/>
                    <a:pt x="1096241" y="103097"/>
                    <a:pt x="1099921" y="100175"/>
                  </a:cubicBezTo>
                  <a:cubicBezTo>
                    <a:pt x="1103601" y="97253"/>
                    <a:pt x="1106325" y="93410"/>
                    <a:pt x="1108093" y="88648"/>
                  </a:cubicBezTo>
                  <a:cubicBezTo>
                    <a:pt x="1109861" y="83885"/>
                    <a:pt x="1110745" y="78726"/>
                    <a:pt x="1110745" y="73169"/>
                  </a:cubicBezTo>
                  <a:cubicBezTo>
                    <a:pt x="1110745" y="67613"/>
                    <a:pt x="1109861" y="62436"/>
                    <a:pt x="1108093" y="57637"/>
                  </a:cubicBezTo>
                  <a:cubicBezTo>
                    <a:pt x="1106325" y="52839"/>
                    <a:pt x="1103601" y="48960"/>
                    <a:pt x="1099921" y="46002"/>
                  </a:cubicBezTo>
                  <a:cubicBezTo>
                    <a:pt x="1096241" y="43043"/>
                    <a:pt x="1091551" y="41564"/>
                    <a:pt x="1085850" y="41564"/>
                  </a:cubicBezTo>
                  <a:close/>
                  <a:moveTo>
                    <a:pt x="904876" y="41564"/>
                  </a:moveTo>
                  <a:cubicBezTo>
                    <a:pt x="899175" y="41564"/>
                    <a:pt x="894485" y="43043"/>
                    <a:pt x="890804" y="46002"/>
                  </a:cubicBezTo>
                  <a:cubicBezTo>
                    <a:pt x="887124" y="48960"/>
                    <a:pt x="884400" y="52839"/>
                    <a:pt x="882632" y="57637"/>
                  </a:cubicBezTo>
                  <a:cubicBezTo>
                    <a:pt x="880865" y="62436"/>
                    <a:pt x="879981" y="67613"/>
                    <a:pt x="879981" y="73169"/>
                  </a:cubicBezTo>
                  <a:cubicBezTo>
                    <a:pt x="879981" y="78726"/>
                    <a:pt x="880865" y="83885"/>
                    <a:pt x="882632" y="88648"/>
                  </a:cubicBezTo>
                  <a:cubicBezTo>
                    <a:pt x="884400" y="93410"/>
                    <a:pt x="887124" y="97253"/>
                    <a:pt x="890804" y="100175"/>
                  </a:cubicBezTo>
                  <a:cubicBezTo>
                    <a:pt x="894485" y="103097"/>
                    <a:pt x="899175" y="104559"/>
                    <a:pt x="904876" y="104559"/>
                  </a:cubicBezTo>
                  <a:cubicBezTo>
                    <a:pt x="910576" y="104559"/>
                    <a:pt x="915266" y="103097"/>
                    <a:pt x="918946" y="100175"/>
                  </a:cubicBezTo>
                  <a:cubicBezTo>
                    <a:pt x="922627" y="97253"/>
                    <a:pt x="925351" y="93410"/>
                    <a:pt x="927118" y="88648"/>
                  </a:cubicBezTo>
                  <a:cubicBezTo>
                    <a:pt x="928886" y="83885"/>
                    <a:pt x="929770" y="78726"/>
                    <a:pt x="929770" y="73169"/>
                  </a:cubicBezTo>
                  <a:cubicBezTo>
                    <a:pt x="929770" y="67613"/>
                    <a:pt x="928886" y="62436"/>
                    <a:pt x="927118" y="57637"/>
                  </a:cubicBezTo>
                  <a:cubicBezTo>
                    <a:pt x="925351" y="52839"/>
                    <a:pt x="922627" y="48960"/>
                    <a:pt x="918946" y="46002"/>
                  </a:cubicBezTo>
                  <a:cubicBezTo>
                    <a:pt x="915266" y="43043"/>
                    <a:pt x="910576" y="41564"/>
                    <a:pt x="904876" y="41564"/>
                  </a:cubicBezTo>
                  <a:close/>
                  <a:moveTo>
                    <a:pt x="571500" y="41564"/>
                  </a:moveTo>
                  <a:cubicBezTo>
                    <a:pt x="565800" y="41564"/>
                    <a:pt x="561110" y="43043"/>
                    <a:pt x="557429" y="46002"/>
                  </a:cubicBezTo>
                  <a:cubicBezTo>
                    <a:pt x="553749" y="48960"/>
                    <a:pt x="551025" y="52839"/>
                    <a:pt x="549257" y="57637"/>
                  </a:cubicBezTo>
                  <a:cubicBezTo>
                    <a:pt x="547489" y="62436"/>
                    <a:pt x="546606" y="67613"/>
                    <a:pt x="546606" y="73169"/>
                  </a:cubicBezTo>
                  <a:cubicBezTo>
                    <a:pt x="546606" y="78726"/>
                    <a:pt x="547489" y="83885"/>
                    <a:pt x="549257" y="88648"/>
                  </a:cubicBezTo>
                  <a:cubicBezTo>
                    <a:pt x="551025" y="93410"/>
                    <a:pt x="553749" y="97253"/>
                    <a:pt x="557429" y="100175"/>
                  </a:cubicBezTo>
                  <a:cubicBezTo>
                    <a:pt x="561110" y="103097"/>
                    <a:pt x="565800" y="104559"/>
                    <a:pt x="571500" y="104559"/>
                  </a:cubicBezTo>
                  <a:cubicBezTo>
                    <a:pt x="577201" y="104559"/>
                    <a:pt x="581891" y="103097"/>
                    <a:pt x="585571" y="100175"/>
                  </a:cubicBezTo>
                  <a:cubicBezTo>
                    <a:pt x="589252" y="97253"/>
                    <a:pt x="591976" y="93410"/>
                    <a:pt x="593743" y="88648"/>
                  </a:cubicBezTo>
                  <a:cubicBezTo>
                    <a:pt x="595511" y="83885"/>
                    <a:pt x="596395" y="78726"/>
                    <a:pt x="596395" y="73169"/>
                  </a:cubicBezTo>
                  <a:cubicBezTo>
                    <a:pt x="596395" y="67613"/>
                    <a:pt x="595511" y="62436"/>
                    <a:pt x="593743" y="57637"/>
                  </a:cubicBezTo>
                  <a:cubicBezTo>
                    <a:pt x="591976" y="52839"/>
                    <a:pt x="589252" y="48960"/>
                    <a:pt x="585571" y="46002"/>
                  </a:cubicBezTo>
                  <a:cubicBezTo>
                    <a:pt x="581891" y="43043"/>
                    <a:pt x="577201" y="41564"/>
                    <a:pt x="571500" y="41564"/>
                  </a:cubicBezTo>
                  <a:close/>
                  <a:moveTo>
                    <a:pt x="133134" y="41564"/>
                  </a:moveTo>
                  <a:cubicBezTo>
                    <a:pt x="128047" y="41564"/>
                    <a:pt x="123654" y="42818"/>
                    <a:pt x="119956" y="45325"/>
                  </a:cubicBezTo>
                  <a:cubicBezTo>
                    <a:pt x="116258" y="47833"/>
                    <a:pt x="113417" y="51089"/>
                    <a:pt x="111432" y="55094"/>
                  </a:cubicBezTo>
                  <a:lnTo>
                    <a:pt x="108906" y="66026"/>
                  </a:lnTo>
                  <a:lnTo>
                    <a:pt x="155864" y="66026"/>
                  </a:lnTo>
                  <a:cubicBezTo>
                    <a:pt x="155864" y="61335"/>
                    <a:pt x="154935" y="57150"/>
                    <a:pt x="153077" y="53470"/>
                  </a:cubicBezTo>
                  <a:cubicBezTo>
                    <a:pt x="151219" y="49790"/>
                    <a:pt x="148585" y="46885"/>
                    <a:pt x="145176" y="44757"/>
                  </a:cubicBezTo>
                  <a:cubicBezTo>
                    <a:pt x="141766" y="42628"/>
                    <a:pt x="137752" y="41564"/>
                    <a:pt x="133134" y="41564"/>
                  </a:cubicBezTo>
                  <a:close/>
                  <a:moveTo>
                    <a:pt x="2918980" y="31173"/>
                  </a:moveTo>
                  <a:lnTo>
                    <a:pt x="2931752" y="31173"/>
                  </a:lnTo>
                  <a:lnTo>
                    <a:pt x="2931752" y="95467"/>
                  </a:lnTo>
                  <a:lnTo>
                    <a:pt x="2971800" y="31173"/>
                  </a:lnTo>
                  <a:lnTo>
                    <a:pt x="2986521" y="31173"/>
                  </a:lnTo>
                  <a:lnTo>
                    <a:pt x="2986521" y="114300"/>
                  </a:lnTo>
                  <a:lnTo>
                    <a:pt x="2973748" y="114300"/>
                  </a:lnTo>
                  <a:lnTo>
                    <a:pt x="2973748" y="50006"/>
                  </a:lnTo>
                  <a:lnTo>
                    <a:pt x="2933917" y="114300"/>
                  </a:lnTo>
                  <a:lnTo>
                    <a:pt x="2918980" y="114300"/>
                  </a:lnTo>
                  <a:close/>
                  <a:moveTo>
                    <a:pt x="2832605" y="31173"/>
                  </a:moveTo>
                  <a:lnTo>
                    <a:pt x="2866809" y="31173"/>
                  </a:lnTo>
                  <a:lnTo>
                    <a:pt x="2866809" y="114300"/>
                  </a:lnTo>
                  <a:lnTo>
                    <a:pt x="2854686" y="114300"/>
                  </a:lnTo>
                  <a:lnTo>
                    <a:pt x="2854686" y="80530"/>
                  </a:lnTo>
                  <a:lnTo>
                    <a:pt x="2832395" y="80530"/>
                  </a:lnTo>
                  <a:lnTo>
                    <a:pt x="2813122" y="114300"/>
                  </a:lnTo>
                  <a:lnTo>
                    <a:pt x="2799268" y="114300"/>
                  </a:lnTo>
                  <a:lnTo>
                    <a:pt x="2819851" y="78232"/>
                  </a:lnTo>
                  <a:lnTo>
                    <a:pt x="2816532" y="77553"/>
                  </a:lnTo>
                  <a:cubicBezTo>
                    <a:pt x="2812455" y="75569"/>
                    <a:pt x="2809316" y="72727"/>
                    <a:pt x="2807115" y="69029"/>
                  </a:cubicBezTo>
                  <a:cubicBezTo>
                    <a:pt x="2804914" y="65331"/>
                    <a:pt x="2803814" y="60938"/>
                    <a:pt x="2803814" y="55851"/>
                  </a:cubicBezTo>
                  <a:cubicBezTo>
                    <a:pt x="2803814" y="50728"/>
                    <a:pt x="2804968" y="46326"/>
                    <a:pt x="2807278" y="42646"/>
                  </a:cubicBezTo>
                  <a:cubicBezTo>
                    <a:pt x="2809587" y="38966"/>
                    <a:pt x="2812897" y="36134"/>
                    <a:pt x="2817208" y="34149"/>
                  </a:cubicBezTo>
                  <a:cubicBezTo>
                    <a:pt x="2821520" y="32165"/>
                    <a:pt x="2826652" y="31173"/>
                    <a:pt x="2832605" y="31173"/>
                  </a:cubicBezTo>
                  <a:close/>
                  <a:moveTo>
                    <a:pt x="2709430" y="31173"/>
                  </a:moveTo>
                  <a:lnTo>
                    <a:pt x="2722202" y="31173"/>
                  </a:lnTo>
                  <a:lnTo>
                    <a:pt x="2722202" y="95467"/>
                  </a:lnTo>
                  <a:lnTo>
                    <a:pt x="2762250" y="31173"/>
                  </a:lnTo>
                  <a:lnTo>
                    <a:pt x="2776971" y="31173"/>
                  </a:lnTo>
                  <a:lnTo>
                    <a:pt x="2776971" y="114300"/>
                  </a:lnTo>
                  <a:lnTo>
                    <a:pt x="2764198" y="114300"/>
                  </a:lnTo>
                  <a:lnTo>
                    <a:pt x="2764198" y="50006"/>
                  </a:lnTo>
                  <a:lnTo>
                    <a:pt x="2724367" y="114300"/>
                  </a:lnTo>
                  <a:lnTo>
                    <a:pt x="2709430" y="114300"/>
                  </a:lnTo>
                  <a:close/>
                  <a:moveTo>
                    <a:pt x="2623705" y="31173"/>
                  </a:moveTo>
                  <a:lnTo>
                    <a:pt x="2636477" y="31173"/>
                  </a:lnTo>
                  <a:lnTo>
                    <a:pt x="2636477" y="66892"/>
                  </a:lnTo>
                  <a:lnTo>
                    <a:pt x="2676309" y="66892"/>
                  </a:lnTo>
                  <a:lnTo>
                    <a:pt x="2676309" y="31173"/>
                  </a:lnTo>
                  <a:lnTo>
                    <a:pt x="2689081" y="31173"/>
                  </a:lnTo>
                  <a:lnTo>
                    <a:pt x="2689081" y="114300"/>
                  </a:lnTo>
                  <a:lnTo>
                    <a:pt x="2676309" y="114300"/>
                  </a:lnTo>
                  <a:lnTo>
                    <a:pt x="2676309" y="78798"/>
                  </a:lnTo>
                  <a:lnTo>
                    <a:pt x="2636477" y="78798"/>
                  </a:lnTo>
                  <a:lnTo>
                    <a:pt x="2636477" y="114300"/>
                  </a:lnTo>
                  <a:lnTo>
                    <a:pt x="2623705" y="114300"/>
                  </a:lnTo>
                  <a:close/>
                  <a:moveTo>
                    <a:pt x="2452255" y="31173"/>
                  </a:moveTo>
                  <a:lnTo>
                    <a:pt x="2486242" y="31173"/>
                  </a:lnTo>
                  <a:cubicBezTo>
                    <a:pt x="2495189" y="31173"/>
                    <a:pt x="2502297" y="33193"/>
                    <a:pt x="2507565" y="37234"/>
                  </a:cubicBezTo>
                  <a:cubicBezTo>
                    <a:pt x="2512832" y="41275"/>
                    <a:pt x="2515466" y="46615"/>
                    <a:pt x="2515466" y="53254"/>
                  </a:cubicBezTo>
                  <a:cubicBezTo>
                    <a:pt x="2515466" y="58305"/>
                    <a:pt x="2513969" y="62210"/>
                    <a:pt x="2510974" y="64970"/>
                  </a:cubicBezTo>
                  <a:cubicBezTo>
                    <a:pt x="2507980" y="67730"/>
                    <a:pt x="2504137" y="69598"/>
                    <a:pt x="2499447" y="70572"/>
                  </a:cubicBezTo>
                  <a:cubicBezTo>
                    <a:pt x="2502514" y="71005"/>
                    <a:pt x="2505499" y="72087"/>
                    <a:pt x="2508404" y="73819"/>
                  </a:cubicBezTo>
                  <a:cubicBezTo>
                    <a:pt x="2511308" y="75551"/>
                    <a:pt x="2513716" y="77923"/>
                    <a:pt x="2515628" y="80936"/>
                  </a:cubicBezTo>
                  <a:cubicBezTo>
                    <a:pt x="2517540" y="83948"/>
                    <a:pt x="2518497" y="87637"/>
                    <a:pt x="2518497" y="92003"/>
                  </a:cubicBezTo>
                  <a:cubicBezTo>
                    <a:pt x="2518497" y="96260"/>
                    <a:pt x="2517414" y="100067"/>
                    <a:pt x="2515250" y="103422"/>
                  </a:cubicBezTo>
                  <a:cubicBezTo>
                    <a:pt x="2513085" y="106778"/>
                    <a:pt x="2509982" y="109429"/>
                    <a:pt x="2505941" y="111378"/>
                  </a:cubicBezTo>
                  <a:cubicBezTo>
                    <a:pt x="2501900" y="113326"/>
                    <a:pt x="2497066" y="114300"/>
                    <a:pt x="2491437" y="114300"/>
                  </a:cubicBezTo>
                  <a:lnTo>
                    <a:pt x="2452255" y="114300"/>
                  </a:lnTo>
                  <a:close/>
                  <a:moveTo>
                    <a:pt x="2271280" y="31173"/>
                  </a:moveTo>
                  <a:lnTo>
                    <a:pt x="2284052" y="31173"/>
                  </a:lnTo>
                  <a:lnTo>
                    <a:pt x="2284052" y="66892"/>
                  </a:lnTo>
                  <a:lnTo>
                    <a:pt x="2323884" y="66892"/>
                  </a:lnTo>
                  <a:lnTo>
                    <a:pt x="2323884" y="31173"/>
                  </a:lnTo>
                  <a:lnTo>
                    <a:pt x="2336656" y="31173"/>
                  </a:lnTo>
                  <a:lnTo>
                    <a:pt x="2336656" y="114300"/>
                  </a:lnTo>
                  <a:lnTo>
                    <a:pt x="2323884" y="114300"/>
                  </a:lnTo>
                  <a:lnTo>
                    <a:pt x="2323884" y="78798"/>
                  </a:lnTo>
                  <a:lnTo>
                    <a:pt x="2284052" y="78798"/>
                  </a:lnTo>
                  <a:lnTo>
                    <a:pt x="2284052" y="114300"/>
                  </a:lnTo>
                  <a:lnTo>
                    <a:pt x="2271280" y="114300"/>
                  </a:lnTo>
                  <a:close/>
                  <a:moveTo>
                    <a:pt x="1699780" y="31173"/>
                  </a:moveTo>
                  <a:lnTo>
                    <a:pt x="1712552" y="31173"/>
                  </a:lnTo>
                  <a:lnTo>
                    <a:pt x="1712552" y="95467"/>
                  </a:lnTo>
                  <a:lnTo>
                    <a:pt x="1752600" y="31173"/>
                  </a:lnTo>
                  <a:lnTo>
                    <a:pt x="1767321" y="31173"/>
                  </a:lnTo>
                  <a:lnTo>
                    <a:pt x="1767321" y="114300"/>
                  </a:lnTo>
                  <a:lnTo>
                    <a:pt x="1754549" y="114300"/>
                  </a:lnTo>
                  <a:lnTo>
                    <a:pt x="1754549" y="50006"/>
                  </a:lnTo>
                  <a:lnTo>
                    <a:pt x="1714717" y="114300"/>
                  </a:lnTo>
                  <a:lnTo>
                    <a:pt x="1699780" y="114300"/>
                  </a:lnTo>
                  <a:close/>
                  <a:moveTo>
                    <a:pt x="1614055" y="31173"/>
                  </a:moveTo>
                  <a:lnTo>
                    <a:pt x="1626827" y="31173"/>
                  </a:lnTo>
                  <a:lnTo>
                    <a:pt x="1626827" y="67325"/>
                  </a:lnTo>
                  <a:lnTo>
                    <a:pt x="1635270" y="67325"/>
                  </a:lnTo>
                  <a:lnTo>
                    <a:pt x="1665144" y="31173"/>
                  </a:lnTo>
                  <a:lnTo>
                    <a:pt x="1681596" y="31173"/>
                  </a:lnTo>
                  <a:lnTo>
                    <a:pt x="1648042" y="71221"/>
                  </a:lnTo>
                  <a:lnTo>
                    <a:pt x="1682029" y="114300"/>
                  </a:lnTo>
                  <a:lnTo>
                    <a:pt x="1665576" y="114300"/>
                  </a:lnTo>
                  <a:lnTo>
                    <a:pt x="1638300" y="79231"/>
                  </a:lnTo>
                  <a:lnTo>
                    <a:pt x="1626827" y="79231"/>
                  </a:lnTo>
                  <a:lnTo>
                    <a:pt x="1626827" y="114300"/>
                  </a:lnTo>
                  <a:lnTo>
                    <a:pt x="1614055" y="114300"/>
                  </a:lnTo>
                  <a:close/>
                  <a:moveTo>
                    <a:pt x="1261630" y="31173"/>
                  </a:moveTo>
                  <a:lnTo>
                    <a:pt x="1274402" y="31173"/>
                  </a:lnTo>
                  <a:lnTo>
                    <a:pt x="1274402" y="95467"/>
                  </a:lnTo>
                  <a:lnTo>
                    <a:pt x="1314450" y="31173"/>
                  </a:lnTo>
                  <a:lnTo>
                    <a:pt x="1329171" y="31173"/>
                  </a:lnTo>
                  <a:lnTo>
                    <a:pt x="1329171" y="114300"/>
                  </a:lnTo>
                  <a:lnTo>
                    <a:pt x="1316398" y="114300"/>
                  </a:lnTo>
                  <a:lnTo>
                    <a:pt x="1316398" y="50006"/>
                  </a:lnTo>
                  <a:lnTo>
                    <a:pt x="1276567" y="114300"/>
                  </a:lnTo>
                  <a:lnTo>
                    <a:pt x="1261630" y="114300"/>
                  </a:lnTo>
                  <a:close/>
                  <a:moveTo>
                    <a:pt x="1147330" y="31173"/>
                  </a:moveTo>
                  <a:lnTo>
                    <a:pt x="1152309" y="31173"/>
                  </a:lnTo>
                  <a:lnTo>
                    <a:pt x="1160102" y="31173"/>
                  </a:lnTo>
                  <a:lnTo>
                    <a:pt x="1164215" y="31173"/>
                  </a:lnTo>
                  <a:lnTo>
                    <a:pt x="1192790" y="96982"/>
                  </a:lnTo>
                  <a:lnTo>
                    <a:pt x="1221798" y="31173"/>
                  </a:lnTo>
                  <a:lnTo>
                    <a:pt x="1225478" y="31173"/>
                  </a:lnTo>
                  <a:lnTo>
                    <a:pt x="1233921" y="31173"/>
                  </a:lnTo>
                  <a:lnTo>
                    <a:pt x="1238250" y="31173"/>
                  </a:lnTo>
                  <a:lnTo>
                    <a:pt x="1238250" y="114300"/>
                  </a:lnTo>
                  <a:lnTo>
                    <a:pt x="1225478" y="114300"/>
                  </a:lnTo>
                  <a:lnTo>
                    <a:pt x="1225478" y="50703"/>
                  </a:lnTo>
                  <a:lnTo>
                    <a:pt x="1197986" y="114300"/>
                  </a:lnTo>
                  <a:lnTo>
                    <a:pt x="1187595" y="114300"/>
                  </a:lnTo>
                  <a:lnTo>
                    <a:pt x="1160102" y="49532"/>
                  </a:lnTo>
                  <a:lnTo>
                    <a:pt x="1160102" y="114300"/>
                  </a:lnTo>
                  <a:lnTo>
                    <a:pt x="1147330" y="114300"/>
                  </a:lnTo>
                  <a:close/>
                  <a:moveTo>
                    <a:pt x="966355" y="31173"/>
                  </a:moveTo>
                  <a:lnTo>
                    <a:pt x="979127" y="31173"/>
                  </a:lnTo>
                  <a:lnTo>
                    <a:pt x="979127" y="66892"/>
                  </a:lnTo>
                  <a:lnTo>
                    <a:pt x="1018959" y="66892"/>
                  </a:lnTo>
                  <a:lnTo>
                    <a:pt x="1018959" y="31173"/>
                  </a:lnTo>
                  <a:lnTo>
                    <a:pt x="1031731" y="31173"/>
                  </a:lnTo>
                  <a:lnTo>
                    <a:pt x="1031731" y="114300"/>
                  </a:lnTo>
                  <a:lnTo>
                    <a:pt x="1018959" y="114300"/>
                  </a:lnTo>
                  <a:lnTo>
                    <a:pt x="1018959" y="78798"/>
                  </a:lnTo>
                  <a:lnTo>
                    <a:pt x="979127" y="78798"/>
                  </a:lnTo>
                  <a:lnTo>
                    <a:pt x="979127" y="114300"/>
                  </a:lnTo>
                  <a:lnTo>
                    <a:pt x="966355" y="114300"/>
                  </a:lnTo>
                  <a:close/>
                  <a:moveTo>
                    <a:pt x="785380" y="31173"/>
                  </a:moveTo>
                  <a:lnTo>
                    <a:pt x="798152" y="31173"/>
                  </a:lnTo>
                  <a:lnTo>
                    <a:pt x="798152" y="67325"/>
                  </a:lnTo>
                  <a:lnTo>
                    <a:pt x="806595" y="67325"/>
                  </a:lnTo>
                  <a:lnTo>
                    <a:pt x="836469" y="31173"/>
                  </a:lnTo>
                  <a:lnTo>
                    <a:pt x="852921" y="31173"/>
                  </a:lnTo>
                  <a:lnTo>
                    <a:pt x="819367" y="71221"/>
                  </a:lnTo>
                  <a:lnTo>
                    <a:pt x="853354" y="114300"/>
                  </a:lnTo>
                  <a:lnTo>
                    <a:pt x="836902" y="114300"/>
                  </a:lnTo>
                  <a:lnTo>
                    <a:pt x="809625" y="79231"/>
                  </a:lnTo>
                  <a:lnTo>
                    <a:pt x="798152" y="79231"/>
                  </a:lnTo>
                  <a:lnTo>
                    <a:pt x="798152" y="114300"/>
                  </a:lnTo>
                  <a:lnTo>
                    <a:pt x="785380" y="114300"/>
                  </a:lnTo>
                  <a:close/>
                  <a:moveTo>
                    <a:pt x="452005" y="31173"/>
                  </a:moveTo>
                  <a:lnTo>
                    <a:pt x="464777" y="31173"/>
                  </a:lnTo>
                  <a:lnTo>
                    <a:pt x="464777" y="67325"/>
                  </a:lnTo>
                  <a:lnTo>
                    <a:pt x="473220" y="67325"/>
                  </a:lnTo>
                  <a:lnTo>
                    <a:pt x="503094" y="31173"/>
                  </a:lnTo>
                  <a:lnTo>
                    <a:pt x="519546" y="31173"/>
                  </a:lnTo>
                  <a:lnTo>
                    <a:pt x="485992" y="71221"/>
                  </a:lnTo>
                  <a:lnTo>
                    <a:pt x="519979" y="114300"/>
                  </a:lnTo>
                  <a:lnTo>
                    <a:pt x="503527" y="114300"/>
                  </a:lnTo>
                  <a:lnTo>
                    <a:pt x="476250" y="79231"/>
                  </a:lnTo>
                  <a:lnTo>
                    <a:pt x="464777" y="79231"/>
                  </a:lnTo>
                  <a:lnTo>
                    <a:pt x="464777" y="114300"/>
                  </a:lnTo>
                  <a:lnTo>
                    <a:pt x="452005" y="114300"/>
                  </a:lnTo>
                  <a:close/>
                  <a:moveTo>
                    <a:pt x="356755" y="31173"/>
                  </a:moveTo>
                  <a:lnTo>
                    <a:pt x="369527" y="31173"/>
                  </a:lnTo>
                  <a:lnTo>
                    <a:pt x="369527" y="95467"/>
                  </a:lnTo>
                  <a:lnTo>
                    <a:pt x="409575" y="31173"/>
                  </a:lnTo>
                  <a:lnTo>
                    <a:pt x="424296" y="31173"/>
                  </a:lnTo>
                  <a:lnTo>
                    <a:pt x="424296" y="114300"/>
                  </a:lnTo>
                  <a:lnTo>
                    <a:pt x="411524" y="114300"/>
                  </a:lnTo>
                  <a:lnTo>
                    <a:pt x="411524" y="50006"/>
                  </a:lnTo>
                  <a:lnTo>
                    <a:pt x="371692" y="114300"/>
                  </a:lnTo>
                  <a:lnTo>
                    <a:pt x="356755" y="114300"/>
                  </a:lnTo>
                  <a:close/>
                  <a:moveTo>
                    <a:pt x="271030" y="31173"/>
                  </a:moveTo>
                  <a:lnTo>
                    <a:pt x="283802" y="31173"/>
                  </a:lnTo>
                  <a:lnTo>
                    <a:pt x="283802" y="66892"/>
                  </a:lnTo>
                  <a:lnTo>
                    <a:pt x="323634" y="66892"/>
                  </a:lnTo>
                  <a:lnTo>
                    <a:pt x="323634" y="31173"/>
                  </a:lnTo>
                  <a:lnTo>
                    <a:pt x="336406" y="31173"/>
                  </a:lnTo>
                  <a:lnTo>
                    <a:pt x="336406" y="114300"/>
                  </a:lnTo>
                  <a:lnTo>
                    <a:pt x="323634" y="114300"/>
                  </a:lnTo>
                  <a:lnTo>
                    <a:pt x="323634" y="78798"/>
                  </a:lnTo>
                  <a:lnTo>
                    <a:pt x="283802" y="78798"/>
                  </a:lnTo>
                  <a:lnTo>
                    <a:pt x="283802" y="114300"/>
                  </a:lnTo>
                  <a:lnTo>
                    <a:pt x="271030" y="114300"/>
                  </a:lnTo>
                  <a:close/>
                  <a:moveTo>
                    <a:pt x="180110" y="31173"/>
                  </a:moveTo>
                  <a:lnTo>
                    <a:pt x="194830" y="31173"/>
                  </a:lnTo>
                  <a:lnTo>
                    <a:pt x="214746" y="65160"/>
                  </a:lnTo>
                  <a:lnTo>
                    <a:pt x="234662" y="31173"/>
                  </a:lnTo>
                  <a:lnTo>
                    <a:pt x="249382" y="31173"/>
                  </a:lnTo>
                  <a:lnTo>
                    <a:pt x="222539" y="72736"/>
                  </a:lnTo>
                  <a:lnTo>
                    <a:pt x="249382" y="114300"/>
                  </a:lnTo>
                  <a:lnTo>
                    <a:pt x="234662" y="114300"/>
                  </a:lnTo>
                  <a:lnTo>
                    <a:pt x="214746" y="82045"/>
                  </a:lnTo>
                  <a:lnTo>
                    <a:pt x="194830" y="114300"/>
                  </a:lnTo>
                  <a:lnTo>
                    <a:pt x="180110" y="114300"/>
                  </a:lnTo>
                  <a:lnTo>
                    <a:pt x="206520" y="72736"/>
                  </a:lnTo>
                  <a:close/>
                  <a:moveTo>
                    <a:pt x="1356880" y="30956"/>
                  </a:moveTo>
                  <a:lnTo>
                    <a:pt x="1369652" y="30956"/>
                  </a:lnTo>
                  <a:lnTo>
                    <a:pt x="1369652" y="57583"/>
                  </a:lnTo>
                  <a:cubicBezTo>
                    <a:pt x="1369652" y="61840"/>
                    <a:pt x="1370464" y="65340"/>
                    <a:pt x="1372087" y="68082"/>
                  </a:cubicBezTo>
                  <a:cubicBezTo>
                    <a:pt x="1373711" y="70824"/>
                    <a:pt x="1375912" y="72863"/>
                    <a:pt x="1378690" y="74198"/>
                  </a:cubicBezTo>
                  <a:cubicBezTo>
                    <a:pt x="1381468" y="75533"/>
                    <a:pt x="1384589" y="76200"/>
                    <a:pt x="1388052" y="76200"/>
                  </a:cubicBezTo>
                  <a:cubicBezTo>
                    <a:pt x="1393465" y="76200"/>
                    <a:pt x="1398362" y="75704"/>
                    <a:pt x="1402746" y="74712"/>
                  </a:cubicBezTo>
                  <a:lnTo>
                    <a:pt x="1408185" y="73099"/>
                  </a:lnTo>
                  <a:lnTo>
                    <a:pt x="1408185" y="31173"/>
                  </a:lnTo>
                  <a:lnTo>
                    <a:pt x="1420957" y="31173"/>
                  </a:lnTo>
                  <a:lnTo>
                    <a:pt x="1420957" y="114300"/>
                  </a:lnTo>
                  <a:lnTo>
                    <a:pt x="1408185" y="114300"/>
                  </a:lnTo>
                  <a:lnTo>
                    <a:pt x="1408185" y="85268"/>
                  </a:lnTo>
                  <a:lnTo>
                    <a:pt x="1407373" y="85536"/>
                  </a:lnTo>
                  <a:cubicBezTo>
                    <a:pt x="1404523" y="86348"/>
                    <a:pt x="1401528" y="86979"/>
                    <a:pt x="1398389" y="87430"/>
                  </a:cubicBezTo>
                  <a:cubicBezTo>
                    <a:pt x="1395250" y="87881"/>
                    <a:pt x="1391805" y="88106"/>
                    <a:pt x="1388052" y="88106"/>
                  </a:cubicBezTo>
                  <a:cubicBezTo>
                    <a:pt x="1378636" y="88106"/>
                    <a:pt x="1371086" y="85563"/>
                    <a:pt x="1365404" y="80476"/>
                  </a:cubicBezTo>
                  <a:cubicBezTo>
                    <a:pt x="1359721" y="75388"/>
                    <a:pt x="1356880" y="67758"/>
                    <a:pt x="1356880" y="57583"/>
                  </a:cubicBezTo>
                  <a:close/>
                  <a:moveTo>
                    <a:pt x="2569802" y="30090"/>
                  </a:moveTo>
                  <a:cubicBezTo>
                    <a:pt x="2572472" y="30090"/>
                    <a:pt x="2575548" y="30406"/>
                    <a:pt x="2579029" y="31038"/>
                  </a:cubicBezTo>
                  <a:cubicBezTo>
                    <a:pt x="2582511" y="31669"/>
                    <a:pt x="2585884" y="32959"/>
                    <a:pt x="2589150" y="34907"/>
                  </a:cubicBezTo>
                  <a:cubicBezTo>
                    <a:pt x="2592415" y="36855"/>
                    <a:pt x="2595130" y="39796"/>
                    <a:pt x="2597294" y="43729"/>
                  </a:cubicBezTo>
                  <a:cubicBezTo>
                    <a:pt x="2599460" y="47661"/>
                    <a:pt x="2600542" y="52929"/>
                    <a:pt x="2600542" y="59531"/>
                  </a:cubicBezTo>
                  <a:lnTo>
                    <a:pt x="2600542" y="114300"/>
                  </a:lnTo>
                  <a:lnTo>
                    <a:pt x="2587770" y="114300"/>
                  </a:lnTo>
                  <a:lnTo>
                    <a:pt x="2587770" y="103043"/>
                  </a:lnTo>
                  <a:lnTo>
                    <a:pt x="2587120" y="103043"/>
                  </a:lnTo>
                  <a:cubicBezTo>
                    <a:pt x="2586254" y="104847"/>
                    <a:pt x="2584811" y="106778"/>
                    <a:pt x="2582791" y="108834"/>
                  </a:cubicBezTo>
                  <a:cubicBezTo>
                    <a:pt x="2580770" y="110891"/>
                    <a:pt x="2578082" y="112640"/>
                    <a:pt x="2574727" y="114084"/>
                  </a:cubicBezTo>
                  <a:cubicBezTo>
                    <a:pt x="2571371" y="115527"/>
                    <a:pt x="2567276" y="116248"/>
                    <a:pt x="2562442" y="116248"/>
                  </a:cubicBezTo>
                  <a:cubicBezTo>
                    <a:pt x="2557174" y="116248"/>
                    <a:pt x="2552394" y="115247"/>
                    <a:pt x="2548100" y="113245"/>
                  </a:cubicBezTo>
                  <a:cubicBezTo>
                    <a:pt x="2543807" y="111242"/>
                    <a:pt x="2540397" y="108338"/>
                    <a:pt x="2537872" y="104532"/>
                  </a:cubicBezTo>
                  <a:cubicBezTo>
                    <a:pt x="2535346" y="100725"/>
                    <a:pt x="2534083" y="96116"/>
                    <a:pt x="2534083" y="90704"/>
                  </a:cubicBezTo>
                  <a:cubicBezTo>
                    <a:pt x="2534083" y="85942"/>
                    <a:pt x="2535021" y="82072"/>
                    <a:pt x="2536897" y="79096"/>
                  </a:cubicBezTo>
                  <a:cubicBezTo>
                    <a:pt x="2538774" y="76119"/>
                    <a:pt x="2541281" y="73783"/>
                    <a:pt x="2544420" y="72087"/>
                  </a:cubicBezTo>
                  <a:cubicBezTo>
                    <a:pt x="2547559" y="70391"/>
                    <a:pt x="2551032" y="69120"/>
                    <a:pt x="2554838" y="68272"/>
                  </a:cubicBezTo>
                  <a:cubicBezTo>
                    <a:pt x="2558644" y="67424"/>
                    <a:pt x="2562478" y="66747"/>
                    <a:pt x="2566338" y="66242"/>
                  </a:cubicBezTo>
                  <a:cubicBezTo>
                    <a:pt x="2571389" y="65593"/>
                    <a:pt x="2575494" y="65097"/>
                    <a:pt x="2578650" y="64754"/>
                  </a:cubicBezTo>
                  <a:cubicBezTo>
                    <a:pt x="2581807" y="64411"/>
                    <a:pt x="2584116" y="63825"/>
                    <a:pt x="2585578" y="62995"/>
                  </a:cubicBezTo>
                  <a:cubicBezTo>
                    <a:pt x="2587039" y="62165"/>
                    <a:pt x="2587770" y="60722"/>
                    <a:pt x="2587770" y="58665"/>
                  </a:cubicBezTo>
                  <a:lnTo>
                    <a:pt x="2587770" y="58233"/>
                  </a:lnTo>
                  <a:cubicBezTo>
                    <a:pt x="2587770" y="52893"/>
                    <a:pt x="2586318" y="48744"/>
                    <a:pt x="2583413" y="45785"/>
                  </a:cubicBezTo>
                  <a:cubicBezTo>
                    <a:pt x="2580508" y="42827"/>
                    <a:pt x="2576116" y="41347"/>
                    <a:pt x="2570235" y="41347"/>
                  </a:cubicBezTo>
                  <a:cubicBezTo>
                    <a:pt x="2564138" y="41347"/>
                    <a:pt x="2559357" y="42682"/>
                    <a:pt x="2555893" y="45352"/>
                  </a:cubicBezTo>
                  <a:cubicBezTo>
                    <a:pt x="2552430" y="48022"/>
                    <a:pt x="2549994" y="50872"/>
                    <a:pt x="2548587" y="53903"/>
                  </a:cubicBezTo>
                  <a:lnTo>
                    <a:pt x="2536464" y="49573"/>
                  </a:lnTo>
                  <a:cubicBezTo>
                    <a:pt x="2538629" y="44522"/>
                    <a:pt x="2541524" y="40581"/>
                    <a:pt x="2545150" y="37748"/>
                  </a:cubicBezTo>
                  <a:cubicBezTo>
                    <a:pt x="2548776" y="34916"/>
                    <a:pt x="2552745" y="32932"/>
                    <a:pt x="2557057" y="31795"/>
                  </a:cubicBezTo>
                  <a:cubicBezTo>
                    <a:pt x="2561368" y="30659"/>
                    <a:pt x="2565617" y="30090"/>
                    <a:pt x="2569802" y="30090"/>
                  </a:cubicBezTo>
                  <a:close/>
                  <a:moveTo>
                    <a:pt x="2390775" y="30090"/>
                  </a:moveTo>
                  <a:cubicBezTo>
                    <a:pt x="2398280" y="30090"/>
                    <a:pt x="2404855" y="31876"/>
                    <a:pt x="2410502" y="35448"/>
                  </a:cubicBezTo>
                  <a:cubicBezTo>
                    <a:pt x="2416148" y="39020"/>
                    <a:pt x="2420550" y="44035"/>
                    <a:pt x="2423707" y="50493"/>
                  </a:cubicBezTo>
                  <a:cubicBezTo>
                    <a:pt x="2426864" y="56952"/>
                    <a:pt x="2428442" y="64510"/>
                    <a:pt x="2428442" y="73169"/>
                  </a:cubicBezTo>
                  <a:cubicBezTo>
                    <a:pt x="2428442" y="81756"/>
                    <a:pt x="2426864" y="89261"/>
                    <a:pt x="2423707" y="95683"/>
                  </a:cubicBezTo>
                  <a:cubicBezTo>
                    <a:pt x="2420550" y="102105"/>
                    <a:pt x="2416148" y="107102"/>
                    <a:pt x="2410502" y="110674"/>
                  </a:cubicBezTo>
                  <a:cubicBezTo>
                    <a:pt x="2404855" y="114246"/>
                    <a:pt x="2398280" y="116032"/>
                    <a:pt x="2390775" y="116032"/>
                  </a:cubicBezTo>
                  <a:cubicBezTo>
                    <a:pt x="2383270" y="116032"/>
                    <a:pt x="2376695" y="114246"/>
                    <a:pt x="2371049" y="110674"/>
                  </a:cubicBezTo>
                  <a:cubicBezTo>
                    <a:pt x="2365402" y="107102"/>
                    <a:pt x="2361001" y="102105"/>
                    <a:pt x="2357844" y="95683"/>
                  </a:cubicBezTo>
                  <a:cubicBezTo>
                    <a:pt x="2354686" y="89261"/>
                    <a:pt x="2353108" y="81756"/>
                    <a:pt x="2353108" y="73169"/>
                  </a:cubicBezTo>
                  <a:cubicBezTo>
                    <a:pt x="2353108" y="64510"/>
                    <a:pt x="2354686" y="56952"/>
                    <a:pt x="2357844" y="50493"/>
                  </a:cubicBezTo>
                  <a:cubicBezTo>
                    <a:pt x="2361001" y="44035"/>
                    <a:pt x="2365402" y="39020"/>
                    <a:pt x="2371049" y="35448"/>
                  </a:cubicBezTo>
                  <a:cubicBezTo>
                    <a:pt x="2376695" y="31876"/>
                    <a:pt x="2383270" y="30090"/>
                    <a:pt x="2390775" y="30090"/>
                  </a:cubicBezTo>
                  <a:close/>
                  <a:moveTo>
                    <a:pt x="2219109" y="30090"/>
                  </a:moveTo>
                  <a:cubicBezTo>
                    <a:pt x="2224954" y="30090"/>
                    <a:pt x="2230221" y="31173"/>
                    <a:pt x="2234912" y="33338"/>
                  </a:cubicBezTo>
                  <a:cubicBezTo>
                    <a:pt x="2239602" y="35502"/>
                    <a:pt x="2243444" y="38533"/>
                    <a:pt x="2246439" y="42430"/>
                  </a:cubicBezTo>
                  <a:cubicBezTo>
                    <a:pt x="2249434" y="46326"/>
                    <a:pt x="2251292" y="50872"/>
                    <a:pt x="2252013" y="56068"/>
                  </a:cubicBezTo>
                  <a:lnTo>
                    <a:pt x="2239241" y="56068"/>
                  </a:lnTo>
                  <a:cubicBezTo>
                    <a:pt x="2238267" y="52279"/>
                    <a:pt x="2236111" y="48915"/>
                    <a:pt x="2232774" y="45974"/>
                  </a:cubicBezTo>
                  <a:cubicBezTo>
                    <a:pt x="2229437" y="43034"/>
                    <a:pt x="2224954" y="41564"/>
                    <a:pt x="2219325" y="41564"/>
                  </a:cubicBezTo>
                  <a:cubicBezTo>
                    <a:pt x="2214346" y="41564"/>
                    <a:pt x="2209990" y="42854"/>
                    <a:pt x="2206256" y="45433"/>
                  </a:cubicBezTo>
                  <a:cubicBezTo>
                    <a:pt x="2202521" y="48013"/>
                    <a:pt x="2199617" y="51639"/>
                    <a:pt x="2197542" y="56311"/>
                  </a:cubicBezTo>
                  <a:cubicBezTo>
                    <a:pt x="2195468" y="60984"/>
                    <a:pt x="2194430" y="66459"/>
                    <a:pt x="2194430" y="72736"/>
                  </a:cubicBezTo>
                  <a:cubicBezTo>
                    <a:pt x="2194430" y="79159"/>
                    <a:pt x="2195450" y="84751"/>
                    <a:pt x="2197488" y="89513"/>
                  </a:cubicBezTo>
                  <a:cubicBezTo>
                    <a:pt x="2199526" y="94276"/>
                    <a:pt x="2202413" y="97974"/>
                    <a:pt x="2206147" y="100608"/>
                  </a:cubicBezTo>
                  <a:cubicBezTo>
                    <a:pt x="2209882" y="103242"/>
                    <a:pt x="2214274" y="104559"/>
                    <a:pt x="2219325" y="104559"/>
                  </a:cubicBezTo>
                  <a:cubicBezTo>
                    <a:pt x="2222645" y="104559"/>
                    <a:pt x="2225657" y="103981"/>
                    <a:pt x="2228363" y="102827"/>
                  </a:cubicBezTo>
                  <a:cubicBezTo>
                    <a:pt x="2231069" y="101672"/>
                    <a:pt x="2233360" y="100013"/>
                    <a:pt x="2235236" y="97848"/>
                  </a:cubicBezTo>
                  <a:cubicBezTo>
                    <a:pt x="2237112" y="95683"/>
                    <a:pt x="2238448" y="93085"/>
                    <a:pt x="2239241" y="90055"/>
                  </a:cubicBezTo>
                  <a:lnTo>
                    <a:pt x="2252013" y="90055"/>
                  </a:lnTo>
                  <a:cubicBezTo>
                    <a:pt x="2251292" y="94961"/>
                    <a:pt x="2249515" y="99372"/>
                    <a:pt x="2246682" y="103287"/>
                  </a:cubicBezTo>
                  <a:cubicBezTo>
                    <a:pt x="2243850" y="107201"/>
                    <a:pt x="2240116" y="110304"/>
                    <a:pt x="2235480" y="112595"/>
                  </a:cubicBezTo>
                  <a:cubicBezTo>
                    <a:pt x="2230844" y="114886"/>
                    <a:pt x="2225459" y="116032"/>
                    <a:pt x="2219325" y="116032"/>
                  </a:cubicBezTo>
                  <a:cubicBezTo>
                    <a:pt x="2211532" y="116032"/>
                    <a:pt x="2204821" y="114192"/>
                    <a:pt x="2199193" y="110512"/>
                  </a:cubicBezTo>
                  <a:cubicBezTo>
                    <a:pt x="2193564" y="106832"/>
                    <a:pt x="2189235" y="101762"/>
                    <a:pt x="2186204" y="95304"/>
                  </a:cubicBezTo>
                  <a:cubicBezTo>
                    <a:pt x="2183174" y="88846"/>
                    <a:pt x="2181658" y="81468"/>
                    <a:pt x="2181658" y="73169"/>
                  </a:cubicBezTo>
                  <a:cubicBezTo>
                    <a:pt x="2181658" y="64727"/>
                    <a:pt x="2183219" y="57267"/>
                    <a:pt x="2186340" y="50791"/>
                  </a:cubicBezTo>
                  <a:cubicBezTo>
                    <a:pt x="2189460" y="44315"/>
                    <a:pt x="2193826" y="39246"/>
                    <a:pt x="2199436" y="35584"/>
                  </a:cubicBezTo>
                  <a:cubicBezTo>
                    <a:pt x="2205047" y="31922"/>
                    <a:pt x="2211604" y="30090"/>
                    <a:pt x="2219109" y="30090"/>
                  </a:cubicBezTo>
                  <a:close/>
                  <a:moveTo>
                    <a:pt x="2124075" y="30090"/>
                  </a:moveTo>
                  <a:cubicBezTo>
                    <a:pt x="2131580" y="30090"/>
                    <a:pt x="2138155" y="31876"/>
                    <a:pt x="2143802" y="35448"/>
                  </a:cubicBezTo>
                  <a:cubicBezTo>
                    <a:pt x="2149448" y="39020"/>
                    <a:pt x="2153850" y="44035"/>
                    <a:pt x="2157007" y="50493"/>
                  </a:cubicBezTo>
                  <a:cubicBezTo>
                    <a:pt x="2160164" y="56952"/>
                    <a:pt x="2161742" y="64510"/>
                    <a:pt x="2161742" y="73169"/>
                  </a:cubicBezTo>
                  <a:cubicBezTo>
                    <a:pt x="2161742" y="81756"/>
                    <a:pt x="2160164" y="89261"/>
                    <a:pt x="2157007" y="95683"/>
                  </a:cubicBezTo>
                  <a:cubicBezTo>
                    <a:pt x="2153850" y="102105"/>
                    <a:pt x="2149448" y="107102"/>
                    <a:pt x="2143802" y="110674"/>
                  </a:cubicBezTo>
                  <a:cubicBezTo>
                    <a:pt x="2138155" y="114246"/>
                    <a:pt x="2131580" y="116032"/>
                    <a:pt x="2124075" y="116032"/>
                  </a:cubicBezTo>
                  <a:cubicBezTo>
                    <a:pt x="2116571" y="116032"/>
                    <a:pt x="2109995" y="114246"/>
                    <a:pt x="2104349" y="110674"/>
                  </a:cubicBezTo>
                  <a:cubicBezTo>
                    <a:pt x="2098702" y="107102"/>
                    <a:pt x="2094301" y="102105"/>
                    <a:pt x="2091144" y="95683"/>
                  </a:cubicBezTo>
                  <a:cubicBezTo>
                    <a:pt x="2087987" y="89261"/>
                    <a:pt x="2086408" y="81756"/>
                    <a:pt x="2086408" y="73169"/>
                  </a:cubicBezTo>
                  <a:cubicBezTo>
                    <a:pt x="2086408" y="64510"/>
                    <a:pt x="2087987" y="56952"/>
                    <a:pt x="2091144" y="50493"/>
                  </a:cubicBezTo>
                  <a:cubicBezTo>
                    <a:pt x="2094301" y="44035"/>
                    <a:pt x="2098702" y="39020"/>
                    <a:pt x="2104349" y="35448"/>
                  </a:cubicBezTo>
                  <a:cubicBezTo>
                    <a:pt x="2109995" y="31876"/>
                    <a:pt x="2116571" y="30090"/>
                    <a:pt x="2124075" y="30090"/>
                  </a:cubicBezTo>
                  <a:close/>
                  <a:moveTo>
                    <a:pt x="1943100" y="30090"/>
                  </a:moveTo>
                  <a:cubicBezTo>
                    <a:pt x="1950605" y="30090"/>
                    <a:pt x="1957180" y="31876"/>
                    <a:pt x="1962827" y="35448"/>
                  </a:cubicBezTo>
                  <a:cubicBezTo>
                    <a:pt x="1968473" y="39020"/>
                    <a:pt x="1972875" y="44035"/>
                    <a:pt x="1976032" y="50493"/>
                  </a:cubicBezTo>
                  <a:cubicBezTo>
                    <a:pt x="1979189" y="56952"/>
                    <a:pt x="1980767" y="64510"/>
                    <a:pt x="1980767" y="73169"/>
                  </a:cubicBezTo>
                  <a:cubicBezTo>
                    <a:pt x="1980767" y="81756"/>
                    <a:pt x="1979189" y="89261"/>
                    <a:pt x="1976032" y="95683"/>
                  </a:cubicBezTo>
                  <a:cubicBezTo>
                    <a:pt x="1972875" y="102105"/>
                    <a:pt x="1968473" y="107102"/>
                    <a:pt x="1962827" y="110674"/>
                  </a:cubicBezTo>
                  <a:cubicBezTo>
                    <a:pt x="1957180" y="114246"/>
                    <a:pt x="1950605" y="116032"/>
                    <a:pt x="1943100" y="116032"/>
                  </a:cubicBezTo>
                  <a:cubicBezTo>
                    <a:pt x="1935596" y="116032"/>
                    <a:pt x="1929020" y="114246"/>
                    <a:pt x="1923374" y="110674"/>
                  </a:cubicBezTo>
                  <a:cubicBezTo>
                    <a:pt x="1917727" y="107102"/>
                    <a:pt x="1913326" y="102105"/>
                    <a:pt x="1910169" y="95683"/>
                  </a:cubicBezTo>
                  <a:cubicBezTo>
                    <a:pt x="1907012" y="89261"/>
                    <a:pt x="1905433" y="81756"/>
                    <a:pt x="1905433" y="73169"/>
                  </a:cubicBezTo>
                  <a:cubicBezTo>
                    <a:pt x="1905433" y="64510"/>
                    <a:pt x="1907012" y="56952"/>
                    <a:pt x="1910169" y="50493"/>
                  </a:cubicBezTo>
                  <a:cubicBezTo>
                    <a:pt x="1913326" y="44035"/>
                    <a:pt x="1917727" y="39020"/>
                    <a:pt x="1923374" y="35448"/>
                  </a:cubicBezTo>
                  <a:cubicBezTo>
                    <a:pt x="1929020" y="31876"/>
                    <a:pt x="1935596" y="30090"/>
                    <a:pt x="1943100" y="30090"/>
                  </a:cubicBezTo>
                  <a:close/>
                  <a:moveTo>
                    <a:pt x="1828584" y="30090"/>
                  </a:moveTo>
                  <a:cubicBezTo>
                    <a:pt x="1832913" y="30090"/>
                    <a:pt x="1837189" y="30812"/>
                    <a:pt x="1841410" y="32255"/>
                  </a:cubicBezTo>
                  <a:cubicBezTo>
                    <a:pt x="1845631" y="33698"/>
                    <a:pt x="1849474" y="36035"/>
                    <a:pt x="1852937" y="39264"/>
                  </a:cubicBezTo>
                  <a:cubicBezTo>
                    <a:pt x="1856401" y="42493"/>
                    <a:pt x="1859161" y="46759"/>
                    <a:pt x="1861218" y="52063"/>
                  </a:cubicBezTo>
                  <a:cubicBezTo>
                    <a:pt x="1863274" y="57367"/>
                    <a:pt x="1864302" y="63897"/>
                    <a:pt x="1864302" y="71654"/>
                  </a:cubicBezTo>
                  <a:lnTo>
                    <a:pt x="1864302" y="77066"/>
                  </a:lnTo>
                  <a:lnTo>
                    <a:pt x="1804261" y="77066"/>
                  </a:lnTo>
                  <a:lnTo>
                    <a:pt x="1807180" y="91272"/>
                  </a:lnTo>
                  <a:cubicBezTo>
                    <a:pt x="1809362" y="95620"/>
                    <a:pt x="1812402" y="98921"/>
                    <a:pt x="1816299" y="101176"/>
                  </a:cubicBezTo>
                  <a:cubicBezTo>
                    <a:pt x="1820195" y="103431"/>
                    <a:pt x="1824723" y="104559"/>
                    <a:pt x="1829883" y="104559"/>
                  </a:cubicBezTo>
                  <a:cubicBezTo>
                    <a:pt x="1833238" y="104559"/>
                    <a:pt x="1836278" y="104081"/>
                    <a:pt x="1839002" y="103124"/>
                  </a:cubicBezTo>
                  <a:cubicBezTo>
                    <a:pt x="1841726" y="102168"/>
                    <a:pt x="1844080" y="100725"/>
                    <a:pt x="1846064" y="98795"/>
                  </a:cubicBezTo>
                  <a:cubicBezTo>
                    <a:pt x="1848049" y="96865"/>
                    <a:pt x="1849582" y="94456"/>
                    <a:pt x="1850664" y="91570"/>
                  </a:cubicBezTo>
                  <a:lnTo>
                    <a:pt x="1863004" y="95034"/>
                  </a:lnTo>
                  <a:cubicBezTo>
                    <a:pt x="1861705" y="99219"/>
                    <a:pt x="1859522" y="102890"/>
                    <a:pt x="1856455" y="106047"/>
                  </a:cubicBezTo>
                  <a:cubicBezTo>
                    <a:pt x="1853388" y="109204"/>
                    <a:pt x="1849600" y="111657"/>
                    <a:pt x="1845090" y="113407"/>
                  </a:cubicBezTo>
                  <a:cubicBezTo>
                    <a:pt x="1840580" y="115157"/>
                    <a:pt x="1835511" y="116032"/>
                    <a:pt x="1829883" y="116032"/>
                  </a:cubicBezTo>
                  <a:cubicBezTo>
                    <a:pt x="1821873" y="116032"/>
                    <a:pt x="1814973" y="114255"/>
                    <a:pt x="1809182" y="110701"/>
                  </a:cubicBezTo>
                  <a:cubicBezTo>
                    <a:pt x="1803391" y="107147"/>
                    <a:pt x="1798936" y="102168"/>
                    <a:pt x="1795815" y="95764"/>
                  </a:cubicBezTo>
                  <a:cubicBezTo>
                    <a:pt x="1792694" y="89360"/>
                    <a:pt x="1791133" y="81901"/>
                    <a:pt x="1791133" y="73386"/>
                  </a:cubicBezTo>
                  <a:cubicBezTo>
                    <a:pt x="1791133" y="64871"/>
                    <a:pt x="1792694" y="57358"/>
                    <a:pt x="1795815" y="50845"/>
                  </a:cubicBezTo>
                  <a:cubicBezTo>
                    <a:pt x="1798936" y="44333"/>
                    <a:pt x="1803301" y="39246"/>
                    <a:pt x="1808912" y="35584"/>
                  </a:cubicBezTo>
                  <a:cubicBezTo>
                    <a:pt x="1814522" y="31922"/>
                    <a:pt x="1821079" y="30090"/>
                    <a:pt x="1828584" y="30090"/>
                  </a:cubicBezTo>
                  <a:close/>
                  <a:moveTo>
                    <a:pt x="1561884" y="30090"/>
                  </a:moveTo>
                  <a:cubicBezTo>
                    <a:pt x="1567729" y="30090"/>
                    <a:pt x="1572996" y="31173"/>
                    <a:pt x="1577687" y="33338"/>
                  </a:cubicBezTo>
                  <a:cubicBezTo>
                    <a:pt x="1582377" y="35502"/>
                    <a:pt x="1586219" y="38533"/>
                    <a:pt x="1589214" y="42430"/>
                  </a:cubicBezTo>
                  <a:cubicBezTo>
                    <a:pt x="1592209" y="46326"/>
                    <a:pt x="1594067" y="50872"/>
                    <a:pt x="1594788" y="56068"/>
                  </a:cubicBezTo>
                  <a:lnTo>
                    <a:pt x="1582016" y="56068"/>
                  </a:lnTo>
                  <a:cubicBezTo>
                    <a:pt x="1581042" y="52279"/>
                    <a:pt x="1578886" y="48915"/>
                    <a:pt x="1575549" y="45974"/>
                  </a:cubicBezTo>
                  <a:cubicBezTo>
                    <a:pt x="1572212" y="43034"/>
                    <a:pt x="1567729" y="41564"/>
                    <a:pt x="1562100" y="41564"/>
                  </a:cubicBezTo>
                  <a:cubicBezTo>
                    <a:pt x="1557121" y="41564"/>
                    <a:pt x="1552765" y="42854"/>
                    <a:pt x="1549030" y="45433"/>
                  </a:cubicBezTo>
                  <a:cubicBezTo>
                    <a:pt x="1545296" y="48013"/>
                    <a:pt x="1542392" y="51639"/>
                    <a:pt x="1540317" y="56311"/>
                  </a:cubicBezTo>
                  <a:cubicBezTo>
                    <a:pt x="1538243" y="60984"/>
                    <a:pt x="1537205" y="66459"/>
                    <a:pt x="1537205" y="72736"/>
                  </a:cubicBezTo>
                  <a:cubicBezTo>
                    <a:pt x="1537205" y="79159"/>
                    <a:pt x="1538225" y="84751"/>
                    <a:pt x="1540263" y="89513"/>
                  </a:cubicBezTo>
                  <a:cubicBezTo>
                    <a:pt x="1542302" y="94276"/>
                    <a:pt x="1545188" y="97974"/>
                    <a:pt x="1548922" y="100608"/>
                  </a:cubicBezTo>
                  <a:cubicBezTo>
                    <a:pt x="1552656" y="103242"/>
                    <a:pt x="1557049" y="104559"/>
                    <a:pt x="1562100" y="104559"/>
                  </a:cubicBezTo>
                  <a:cubicBezTo>
                    <a:pt x="1565420" y="104559"/>
                    <a:pt x="1568432" y="103981"/>
                    <a:pt x="1571138" y="102827"/>
                  </a:cubicBezTo>
                  <a:cubicBezTo>
                    <a:pt x="1573844" y="101672"/>
                    <a:pt x="1576135" y="100013"/>
                    <a:pt x="1578011" y="97848"/>
                  </a:cubicBezTo>
                  <a:cubicBezTo>
                    <a:pt x="1579888" y="95683"/>
                    <a:pt x="1581222" y="93085"/>
                    <a:pt x="1582016" y="90055"/>
                  </a:cubicBezTo>
                  <a:lnTo>
                    <a:pt x="1594788" y="90055"/>
                  </a:lnTo>
                  <a:cubicBezTo>
                    <a:pt x="1594067" y="94961"/>
                    <a:pt x="1592290" y="99372"/>
                    <a:pt x="1589458" y="103287"/>
                  </a:cubicBezTo>
                  <a:cubicBezTo>
                    <a:pt x="1586625" y="107201"/>
                    <a:pt x="1582891" y="110304"/>
                    <a:pt x="1578255" y="112595"/>
                  </a:cubicBezTo>
                  <a:cubicBezTo>
                    <a:pt x="1573619" y="114886"/>
                    <a:pt x="1568234" y="116032"/>
                    <a:pt x="1562100" y="116032"/>
                  </a:cubicBezTo>
                  <a:cubicBezTo>
                    <a:pt x="1554307" y="116032"/>
                    <a:pt x="1547596" y="114192"/>
                    <a:pt x="1541968" y="110512"/>
                  </a:cubicBezTo>
                  <a:cubicBezTo>
                    <a:pt x="1536340" y="106832"/>
                    <a:pt x="1532010" y="101762"/>
                    <a:pt x="1528979" y="95304"/>
                  </a:cubicBezTo>
                  <a:cubicBezTo>
                    <a:pt x="1525949" y="88846"/>
                    <a:pt x="1524433" y="81468"/>
                    <a:pt x="1524433" y="73169"/>
                  </a:cubicBezTo>
                  <a:cubicBezTo>
                    <a:pt x="1524433" y="64727"/>
                    <a:pt x="1525994" y="57267"/>
                    <a:pt x="1529115" y="50791"/>
                  </a:cubicBezTo>
                  <a:cubicBezTo>
                    <a:pt x="1532236" y="44315"/>
                    <a:pt x="1536601" y="39246"/>
                    <a:pt x="1542212" y="35584"/>
                  </a:cubicBezTo>
                  <a:cubicBezTo>
                    <a:pt x="1547822" y="31922"/>
                    <a:pt x="1554379" y="30090"/>
                    <a:pt x="1561884" y="30090"/>
                  </a:cubicBezTo>
                  <a:close/>
                  <a:moveTo>
                    <a:pt x="1476159" y="30090"/>
                  </a:moveTo>
                  <a:cubicBezTo>
                    <a:pt x="1480488" y="30090"/>
                    <a:pt x="1484764" y="30812"/>
                    <a:pt x="1488985" y="32255"/>
                  </a:cubicBezTo>
                  <a:cubicBezTo>
                    <a:pt x="1493206" y="33698"/>
                    <a:pt x="1497049" y="36035"/>
                    <a:pt x="1500512" y="39264"/>
                  </a:cubicBezTo>
                  <a:cubicBezTo>
                    <a:pt x="1503976" y="42493"/>
                    <a:pt x="1506736" y="46759"/>
                    <a:pt x="1508793" y="52063"/>
                  </a:cubicBezTo>
                  <a:cubicBezTo>
                    <a:pt x="1510849" y="57367"/>
                    <a:pt x="1511878" y="63897"/>
                    <a:pt x="1511878" y="71654"/>
                  </a:cubicBezTo>
                  <a:lnTo>
                    <a:pt x="1511878" y="77066"/>
                  </a:lnTo>
                  <a:lnTo>
                    <a:pt x="1451836" y="77066"/>
                  </a:lnTo>
                  <a:lnTo>
                    <a:pt x="1454755" y="91272"/>
                  </a:lnTo>
                  <a:cubicBezTo>
                    <a:pt x="1456937" y="95620"/>
                    <a:pt x="1459977" y="98921"/>
                    <a:pt x="1463874" y="101176"/>
                  </a:cubicBezTo>
                  <a:cubicBezTo>
                    <a:pt x="1467770" y="103431"/>
                    <a:pt x="1472298" y="104559"/>
                    <a:pt x="1477458" y="104559"/>
                  </a:cubicBezTo>
                  <a:cubicBezTo>
                    <a:pt x="1480813" y="104559"/>
                    <a:pt x="1483853" y="104081"/>
                    <a:pt x="1486577" y="103124"/>
                  </a:cubicBezTo>
                  <a:cubicBezTo>
                    <a:pt x="1489301" y="102168"/>
                    <a:pt x="1491655" y="100725"/>
                    <a:pt x="1493639" y="98795"/>
                  </a:cubicBezTo>
                  <a:cubicBezTo>
                    <a:pt x="1495624" y="96865"/>
                    <a:pt x="1497157" y="94456"/>
                    <a:pt x="1498239" y="91570"/>
                  </a:cubicBezTo>
                  <a:lnTo>
                    <a:pt x="1510579" y="95034"/>
                  </a:lnTo>
                  <a:cubicBezTo>
                    <a:pt x="1509280" y="99219"/>
                    <a:pt x="1507097" y="102890"/>
                    <a:pt x="1504030" y="106047"/>
                  </a:cubicBezTo>
                  <a:cubicBezTo>
                    <a:pt x="1500964" y="109204"/>
                    <a:pt x="1497175" y="111657"/>
                    <a:pt x="1492665" y="113407"/>
                  </a:cubicBezTo>
                  <a:cubicBezTo>
                    <a:pt x="1488155" y="115157"/>
                    <a:pt x="1483086" y="116032"/>
                    <a:pt x="1477458" y="116032"/>
                  </a:cubicBezTo>
                  <a:cubicBezTo>
                    <a:pt x="1469448" y="116032"/>
                    <a:pt x="1462548" y="114255"/>
                    <a:pt x="1456757" y="110701"/>
                  </a:cubicBezTo>
                  <a:cubicBezTo>
                    <a:pt x="1450966" y="107147"/>
                    <a:pt x="1446510" y="102168"/>
                    <a:pt x="1443390" y="95764"/>
                  </a:cubicBezTo>
                  <a:cubicBezTo>
                    <a:pt x="1440268" y="89360"/>
                    <a:pt x="1438708" y="81901"/>
                    <a:pt x="1438708" y="73386"/>
                  </a:cubicBezTo>
                  <a:cubicBezTo>
                    <a:pt x="1438708" y="64871"/>
                    <a:pt x="1440268" y="57358"/>
                    <a:pt x="1443390" y="50845"/>
                  </a:cubicBezTo>
                  <a:cubicBezTo>
                    <a:pt x="1446510" y="44333"/>
                    <a:pt x="1450876" y="39246"/>
                    <a:pt x="1456486" y="35584"/>
                  </a:cubicBezTo>
                  <a:cubicBezTo>
                    <a:pt x="1462097" y="31922"/>
                    <a:pt x="1468654" y="30090"/>
                    <a:pt x="1476159" y="30090"/>
                  </a:cubicBezTo>
                  <a:close/>
                  <a:moveTo>
                    <a:pt x="1085850" y="30090"/>
                  </a:moveTo>
                  <a:cubicBezTo>
                    <a:pt x="1093355" y="30090"/>
                    <a:pt x="1099930" y="31876"/>
                    <a:pt x="1105577" y="35448"/>
                  </a:cubicBezTo>
                  <a:cubicBezTo>
                    <a:pt x="1111223" y="39020"/>
                    <a:pt x="1115625" y="44035"/>
                    <a:pt x="1118782" y="50493"/>
                  </a:cubicBezTo>
                  <a:cubicBezTo>
                    <a:pt x="1121939" y="56952"/>
                    <a:pt x="1123517" y="64510"/>
                    <a:pt x="1123517" y="73169"/>
                  </a:cubicBezTo>
                  <a:cubicBezTo>
                    <a:pt x="1123517" y="81756"/>
                    <a:pt x="1121939" y="89261"/>
                    <a:pt x="1118782" y="95683"/>
                  </a:cubicBezTo>
                  <a:cubicBezTo>
                    <a:pt x="1115625" y="102105"/>
                    <a:pt x="1111223" y="107102"/>
                    <a:pt x="1105577" y="110674"/>
                  </a:cubicBezTo>
                  <a:cubicBezTo>
                    <a:pt x="1099930" y="114246"/>
                    <a:pt x="1093355" y="116032"/>
                    <a:pt x="1085850" y="116032"/>
                  </a:cubicBezTo>
                  <a:cubicBezTo>
                    <a:pt x="1078346" y="116032"/>
                    <a:pt x="1071770" y="114246"/>
                    <a:pt x="1066124" y="110674"/>
                  </a:cubicBezTo>
                  <a:cubicBezTo>
                    <a:pt x="1060477" y="107102"/>
                    <a:pt x="1056076" y="102105"/>
                    <a:pt x="1052919" y="95683"/>
                  </a:cubicBezTo>
                  <a:cubicBezTo>
                    <a:pt x="1049762" y="89261"/>
                    <a:pt x="1048183" y="81756"/>
                    <a:pt x="1048183" y="73169"/>
                  </a:cubicBezTo>
                  <a:cubicBezTo>
                    <a:pt x="1048183" y="64510"/>
                    <a:pt x="1049762" y="56952"/>
                    <a:pt x="1052919" y="50493"/>
                  </a:cubicBezTo>
                  <a:cubicBezTo>
                    <a:pt x="1056076" y="44035"/>
                    <a:pt x="1060477" y="39020"/>
                    <a:pt x="1066124" y="35448"/>
                  </a:cubicBezTo>
                  <a:cubicBezTo>
                    <a:pt x="1071770" y="31876"/>
                    <a:pt x="1078346" y="30090"/>
                    <a:pt x="1085850" y="30090"/>
                  </a:cubicBezTo>
                  <a:close/>
                  <a:moveTo>
                    <a:pt x="904876" y="30090"/>
                  </a:moveTo>
                  <a:cubicBezTo>
                    <a:pt x="912380" y="30090"/>
                    <a:pt x="918955" y="31876"/>
                    <a:pt x="924602" y="35448"/>
                  </a:cubicBezTo>
                  <a:cubicBezTo>
                    <a:pt x="930248" y="39020"/>
                    <a:pt x="934650" y="44035"/>
                    <a:pt x="937807" y="50493"/>
                  </a:cubicBezTo>
                  <a:cubicBezTo>
                    <a:pt x="940964" y="56952"/>
                    <a:pt x="942543" y="64510"/>
                    <a:pt x="942543" y="73169"/>
                  </a:cubicBezTo>
                  <a:cubicBezTo>
                    <a:pt x="942543" y="81756"/>
                    <a:pt x="940964" y="89261"/>
                    <a:pt x="937807" y="95683"/>
                  </a:cubicBezTo>
                  <a:cubicBezTo>
                    <a:pt x="934650" y="102105"/>
                    <a:pt x="930248" y="107102"/>
                    <a:pt x="924602" y="110674"/>
                  </a:cubicBezTo>
                  <a:cubicBezTo>
                    <a:pt x="918955" y="114246"/>
                    <a:pt x="912380" y="116032"/>
                    <a:pt x="904876" y="116032"/>
                  </a:cubicBezTo>
                  <a:cubicBezTo>
                    <a:pt x="897371" y="116032"/>
                    <a:pt x="890795" y="114246"/>
                    <a:pt x="885149" y="110674"/>
                  </a:cubicBezTo>
                  <a:cubicBezTo>
                    <a:pt x="879503" y="107102"/>
                    <a:pt x="875101" y="102105"/>
                    <a:pt x="871944" y="95683"/>
                  </a:cubicBezTo>
                  <a:cubicBezTo>
                    <a:pt x="868787" y="89261"/>
                    <a:pt x="867208" y="81756"/>
                    <a:pt x="867208" y="73169"/>
                  </a:cubicBezTo>
                  <a:cubicBezTo>
                    <a:pt x="867208" y="64510"/>
                    <a:pt x="868787" y="56952"/>
                    <a:pt x="871944" y="50493"/>
                  </a:cubicBezTo>
                  <a:cubicBezTo>
                    <a:pt x="875101" y="44035"/>
                    <a:pt x="879503" y="39020"/>
                    <a:pt x="885149" y="35448"/>
                  </a:cubicBezTo>
                  <a:cubicBezTo>
                    <a:pt x="890795" y="31876"/>
                    <a:pt x="897371" y="30090"/>
                    <a:pt x="904876" y="30090"/>
                  </a:cubicBezTo>
                  <a:close/>
                  <a:moveTo>
                    <a:pt x="727148" y="30090"/>
                  </a:moveTo>
                  <a:cubicBezTo>
                    <a:pt x="734724" y="30090"/>
                    <a:pt x="741156" y="32003"/>
                    <a:pt x="746441" y="35827"/>
                  </a:cubicBezTo>
                  <a:cubicBezTo>
                    <a:pt x="751727" y="39652"/>
                    <a:pt x="755750" y="44703"/>
                    <a:pt x="758510" y="50981"/>
                  </a:cubicBezTo>
                  <a:cubicBezTo>
                    <a:pt x="761270" y="57258"/>
                    <a:pt x="762650" y="64077"/>
                    <a:pt x="762650" y="71438"/>
                  </a:cubicBezTo>
                  <a:lnTo>
                    <a:pt x="762650" y="74468"/>
                  </a:lnTo>
                  <a:cubicBezTo>
                    <a:pt x="762650" y="81792"/>
                    <a:pt x="761270" y="88602"/>
                    <a:pt x="758510" y="94898"/>
                  </a:cubicBezTo>
                  <a:cubicBezTo>
                    <a:pt x="755750" y="101194"/>
                    <a:pt x="751727" y="106254"/>
                    <a:pt x="746441" y="110079"/>
                  </a:cubicBezTo>
                  <a:cubicBezTo>
                    <a:pt x="741156" y="113903"/>
                    <a:pt x="734724" y="115815"/>
                    <a:pt x="727148" y="115815"/>
                  </a:cubicBezTo>
                  <a:cubicBezTo>
                    <a:pt x="721086" y="115815"/>
                    <a:pt x="715692" y="114472"/>
                    <a:pt x="710966" y="111784"/>
                  </a:cubicBezTo>
                  <a:cubicBezTo>
                    <a:pt x="706240" y="109096"/>
                    <a:pt x="702523" y="105497"/>
                    <a:pt x="699817" y="100987"/>
                  </a:cubicBezTo>
                  <a:cubicBezTo>
                    <a:pt x="697111" y="96477"/>
                    <a:pt x="695758" y="91462"/>
                    <a:pt x="695758" y="85942"/>
                  </a:cubicBezTo>
                  <a:lnTo>
                    <a:pt x="708314" y="85942"/>
                  </a:lnTo>
                  <a:cubicBezTo>
                    <a:pt x="708314" y="89081"/>
                    <a:pt x="709207" y="92012"/>
                    <a:pt x="710993" y="94736"/>
                  </a:cubicBezTo>
                  <a:cubicBezTo>
                    <a:pt x="712779" y="97460"/>
                    <a:pt x="715106" y="99661"/>
                    <a:pt x="717974" y="101339"/>
                  </a:cubicBezTo>
                  <a:cubicBezTo>
                    <a:pt x="720843" y="103016"/>
                    <a:pt x="723901" y="103873"/>
                    <a:pt x="727148" y="103909"/>
                  </a:cubicBezTo>
                  <a:cubicBezTo>
                    <a:pt x="731982" y="103873"/>
                    <a:pt x="736095" y="102358"/>
                    <a:pt x="739487" y="99363"/>
                  </a:cubicBezTo>
                  <a:cubicBezTo>
                    <a:pt x="742878" y="96369"/>
                    <a:pt x="745458" y="92616"/>
                    <a:pt x="747226" y="88106"/>
                  </a:cubicBezTo>
                  <a:lnTo>
                    <a:pt x="749120" y="78365"/>
                  </a:lnTo>
                  <a:lnTo>
                    <a:pt x="718705" y="78365"/>
                  </a:lnTo>
                  <a:lnTo>
                    <a:pt x="718705" y="66459"/>
                  </a:lnTo>
                  <a:lnTo>
                    <a:pt x="748929" y="66459"/>
                  </a:lnTo>
                  <a:lnTo>
                    <a:pt x="747253" y="57664"/>
                  </a:lnTo>
                  <a:cubicBezTo>
                    <a:pt x="745503" y="53172"/>
                    <a:pt x="742941" y="49447"/>
                    <a:pt x="739568" y="46489"/>
                  </a:cubicBezTo>
                  <a:cubicBezTo>
                    <a:pt x="736195" y="43530"/>
                    <a:pt x="732054" y="42033"/>
                    <a:pt x="727148" y="41997"/>
                  </a:cubicBezTo>
                  <a:cubicBezTo>
                    <a:pt x="724261" y="42033"/>
                    <a:pt x="721366" y="42772"/>
                    <a:pt x="718461" y="44216"/>
                  </a:cubicBezTo>
                  <a:cubicBezTo>
                    <a:pt x="715557" y="45659"/>
                    <a:pt x="713140" y="47562"/>
                    <a:pt x="711209" y="49925"/>
                  </a:cubicBezTo>
                  <a:cubicBezTo>
                    <a:pt x="709279" y="52288"/>
                    <a:pt x="708314" y="54913"/>
                    <a:pt x="708314" y="57800"/>
                  </a:cubicBezTo>
                  <a:lnTo>
                    <a:pt x="695758" y="57800"/>
                  </a:lnTo>
                  <a:cubicBezTo>
                    <a:pt x="695758" y="54192"/>
                    <a:pt x="696624" y="50728"/>
                    <a:pt x="698356" y="47409"/>
                  </a:cubicBezTo>
                  <a:cubicBezTo>
                    <a:pt x="700088" y="44089"/>
                    <a:pt x="702424" y="41131"/>
                    <a:pt x="705365" y="38533"/>
                  </a:cubicBezTo>
                  <a:cubicBezTo>
                    <a:pt x="708305" y="35935"/>
                    <a:pt x="711660" y="33879"/>
                    <a:pt x="715431" y="32363"/>
                  </a:cubicBezTo>
                  <a:cubicBezTo>
                    <a:pt x="719201" y="30848"/>
                    <a:pt x="723107" y="30090"/>
                    <a:pt x="727148" y="30090"/>
                  </a:cubicBezTo>
                  <a:close/>
                  <a:moveTo>
                    <a:pt x="571500" y="30090"/>
                  </a:moveTo>
                  <a:cubicBezTo>
                    <a:pt x="579005" y="30090"/>
                    <a:pt x="585581" y="31876"/>
                    <a:pt x="591227" y="35448"/>
                  </a:cubicBezTo>
                  <a:cubicBezTo>
                    <a:pt x="596873" y="39020"/>
                    <a:pt x="601275" y="44035"/>
                    <a:pt x="604432" y="50493"/>
                  </a:cubicBezTo>
                  <a:cubicBezTo>
                    <a:pt x="607589" y="56952"/>
                    <a:pt x="609167" y="64510"/>
                    <a:pt x="609167" y="73169"/>
                  </a:cubicBezTo>
                  <a:cubicBezTo>
                    <a:pt x="609167" y="81756"/>
                    <a:pt x="607589" y="89261"/>
                    <a:pt x="604432" y="95683"/>
                  </a:cubicBezTo>
                  <a:cubicBezTo>
                    <a:pt x="601275" y="102105"/>
                    <a:pt x="596873" y="107102"/>
                    <a:pt x="591227" y="110674"/>
                  </a:cubicBezTo>
                  <a:cubicBezTo>
                    <a:pt x="585581" y="114246"/>
                    <a:pt x="579005" y="116032"/>
                    <a:pt x="571500" y="116032"/>
                  </a:cubicBezTo>
                  <a:cubicBezTo>
                    <a:pt x="563996" y="116032"/>
                    <a:pt x="557420" y="114246"/>
                    <a:pt x="551774" y="110674"/>
                  </a:cubicBezTo>
                  <a:cubicBezTo>
                    <a:pt x="546127" y="107102"/>
                    <a:pt x="541726" y="102105"/>
                    <a:pt x="538569" y="95683"/>
                  </a:cubicBezTo>
                  <a:cubicBezTo>
                    <a:pt x="535412" y="89261"/>
                    <a:pt x="533833" y="81756"/>
                    <a:pt x="533833" y="73169"/>
                  </a:cubicBezTo>
                  <a:cubicBezTo>
                    <a:pt x="533833" y="64510"/>
                    <a:pt x="535412" y="56952"/>
                    <a:pt x="538569" y="50493"/>
                  </a:cubicBezTo>
                  <a:cubicBezTo>
                    <a:pt x="541726" y="44035"/>
                    <a:pt x="546127" y="39020"/>
                    <a:pt x="551774" y="35448"/>
                  </a:cubicBezTo>
                  <a:cubicBezTo>
                    <a:pt x="557420" y="31876"/>
                    <a:pt x="563996" y="30090"/>
                    <a:pt x="571500" y="30090"/>
                  </a:cubicBezTo>
                  <a:close/>
                  <a:moveTo>
                    <a:pt x="133134" y="30090"/>
                  </a:moveTo>
                  <a:cubicBezTo>
                    <a:pt x="137464" y="30090"/>
                    <a:pt x="141739" y="30812"/>
                    <a:pt x="145960" y="32255"/>
                  </a:cubicBezTo>
                  <a:cubicBezTo>
                    <a:pt x="150182" y="33698"/>
                    <a:pt x="154024" y="36035"/>
                    <a:pt x="157488" y="39264"/>
                  </a:cubicBezTo>
                  <a:cubicBezTo>
                    <a:pt x="160951" y="42493"/>
                    <a:pt x="163711" y="46759"/>
                    <a:pt x="165768" y="52063"/>
                  </a:cubicBezTo>
                  <a:cubicBezTo>
                    <a:pt x="167824" y="57367"/>
                    <a:pt x="168853" y="63897"/>
                    <a:pt x="168853" y="71654"/>
                  </a:cubicBezTo>
                  <a:lnTo>
                    <a:pt x="168853" y="77066"/>
                  </a:lnTo>
                  <a:lnTo>
                    <a:pt x="108811" y="77066"/>
                  </a:lnTo>
                  <a:lnTo>
                    <a:pt x="111730" y="91272"/>
                  </a:lnTo>
                  <a:cubicBezTo>
                    <a:pt x="113913" y="95620"/>
                    <a:pt x="116952" y="98921"/>
                    <a:pt x="120849" y="101176"/>
                  </a:cubicBezTo>
                  <a:cubicBezTo>
                    <a:pt x="124745" y="103431"/>
                    <a:pt x="129273" y="104559"/>
                    <a:pt x="134433" y="104559"/>
                  </a:cubicBezTo>
                  <a:cubicBezTo>
                    <a:pt x="137788" y="104559"/>
                    <a:pt x="140828" y="104081"/>
                    <a:pt x="143552" y="103124"/>
                  </a:cubicBezTo>
                  <a:cubicBezTo>
                    <a:pt x="146276" y="102168"/>
                    <a:pt x="148630" y="100725"/>
                    <a:pt x="150615" y="98795"/>
                  </a:cubicBezTo>
                  <a:cubicBezTo>
                    <a:pt x="152599" y="96865"/>
                    <a:pt x="154132" y="94456"/>
                    <a:pt x="155215" y="91570"/>
                  </a:cubicBezTo>
                  <a:lnTo>
                    <a:pt x="167554" y="95034"/>
                  </a:lnTo>
                  <a:cubicBezTo>
                    <a:pt x="166255" y="99219"/>
                    <a:pt x="164072" y="102890"/>
                    <a:pt x="161005" y="106047"/>
                  </a:cubicBezTo>
                  <a:cubicBezTo>
                    <a:pt x="157939" y="109204"/>
                    <a:pt x="154150" y="111657"/>
                    <a:pt x="149640" y="113407"/>
                  </a:cubicBezTo>
                  <a:cubicBezTo>
                    <a:pt x="145130" y="115157"/>
                    <a:pt x="140061" y="116032"/>
                    <a:pt x="134433" y="116032"/>
                  </a:cubicBezTo>
                  <a:cubicBezTo>
                    <a:pt x="126423" y="116032"/>
                    <a:pt x="119523" y="114255"/>
                    <a:pt x="113732" y="110701"/>
                  </a:cubicBezTo>
                  <a:cubicBezTo>
                    <a:pt x="107941" y="107147"/>
                    <a:pt x="103486" y="102168"/>
                    <a:pt x="100365" y="95764"/>
                  </a:cubicBezTo>
                  <a:cubicBezTo>
                    <a:pt x="97244" y="89360"/>
                    <a:pt x="95683" y="81901"/>
                    <a:pt x="95683" y="73386"/>
                  </a:cubicBezTo>
                  <a:cubicBezTo>
                    <a:pt x="95683" y="64871"/>
                    <a:pt x="97244" y="57358"/>
                    <a:pt x="100365" y="50845"/>
                  </a:cubicBezTo>
                  <a:cubicBezTo>
                    <a:pt x="103486" y="44333"/>
                    <a:pt x="107851" y="39246"/>
                    <a:pt x="113462" y="35584"/>
                  </a:cubicBezTo>
                  <a:cubicBezTo>
                    <a:pt x="119072" y="31922"/>
                    <a:pt x="125629" y="30090"/>
                    <a:pt x="133134" y="30090"/>
                  </a:cubicBezTo>
                  <a:close/>
                  <a:moveTo>
                    <a:pt x="0" y="3464"/>
                  </a:moveTo>
                  <a:lnTo>
                    <a:pt x="83128" y="3464"/>
                  </a:lnTo>
                  <a:lnTo>
                    <a:pt x="83128" y="15370"/>
                  </a:lnTo>
                  <a:lnTo>
                    <a:pt x="48275" y="15370"/>
                  </a:lnTo>
                  <a:lnTo>
                    <a:pt x="48275" y="114300"/>
                  </a:lnTo>
                  <a:lnTo>
                    <a:pt x="34853" y="114300"/>
                  </a:lnTo>
                  <a:lnTo>
                    <a:pt x="34853" y="15370"/>
                  </a:lnTo>
                  <a:lnTo>
                    <a:pt x="0" y="15370"/>
                  </a:lnTo>
                  <a:close/>
                  <a:moveTo>
                    <a:pt x="2066276" y="0"/>
                  </a:moveTo>
                  <a:lnTo>
                    <a:pt x="2072770" y="7793"/>
                  </a:lnTo>
                  <a:cubicBezTo>
                    <a:pt x="2070245" y="10247"/>
                    <a:pt x="2067322" y="11961"/>
                    <a:pt x="2064003" y="12935"/>
                  </a:cubicBezTo>
                  <a:cubicBezTo>
                    <a:pt x="2060684" y="13909"/>
                    <a:pt x="2056931" y="14504"/>
                    <a:pt x="2052746" y="14721"/>
                  </a:cubicBezTo>
                  <a:cubicBezTo>
                    <a:pt x="2048561" y="14937"/>
                    <a:pt x="2043906" y="15154"/>
                    <a:pt x="2038783" y="15370"/>
                  </a:cubicBezTo>
                  <a:cubicBezTo>
                    <a:pt x="2033010" y="15586"/>
                    <a:pt x="2028230" y="16994"/>
                    <a:pt x="2024442" y="19591"/>
                  </a:cubicBezTo>
                  <a:cubicBezTo>
                    <a:pt x="2020653" y="22189"/>
                    <a:pt x="2017731" y="25941"/>
                    <a:pt x="2015674" y="30848"/>
                  </a:cubicBezTo>
                  <a:cubicBezTo>
                    <a:pt x="2013618" y="35755"/>
                    <a:pt x="2012301" y="41780"/>
                    <a:pt x="2011724" y="48924"/>
                  </a:cubicBezTo>
                  <a:lnTo>
                    <a:pt x="2012806" y="48924"/>
                  </a:lnTo>
                  <a:cubicBezTo>
                    <a:pt x="2015620" y="43729"/>
                    <a:pt x="2019517" y="39904"/>
                    <a:pt x="2024496" y="37451"/>
                  </a:cubicBezTo>
                  <a:cubicBezTo>
                    <a:pt x="2029475" y="34997"/>
                    <a:pt x="2034814" y="33771"/>
                    <a:pt x="2040515" y="33771"/>
                  </a:cubicBezTo>
                  <a:cubicBezTo>
                    <a:pt x="2047010" y="33771"/>
                    <a:pt x="2052854" y="35286"/>
                    <a:pt x="2058050" y="38317"/>
                  </a:cubicBezTo>
                  <a:cubicBezTo>
                    <a:pt x="2063245" y="41347"/>
                    <a:pt x="2067358" y="45839"/>
                    <a:pt x="2070389" y="51792"/>
                  </a:cubicBezTo>
                  <a:cubicBezTo>
                    <a:pt x="2073420" y="57745"/>
                    <a:pt x="2074935" y="65088"/>
                    <a:pt x="2074935" y="73819"/>
                  </a:cubicBezTo>
                  <a:cubicBezTo>
                    <a:pt x="2074935" y="82514"/>
                    <a:pt x="2073392" y="90019"/>
                    <a:pt x="2070308" y="96333"/>
                  </a:cubicBezTo>
                  <a:cubicBezTo>
                    <a:pt x="2067223" y="102646"/>
                    <a:pt x="2062912" y="107508"/>
                    <a:pt x="2057373" y="110918"/>
                  </a:cubicBezTo>
                  <a:cubicBezTo>
                    <a:pt x="2051835" y="114327"/>
                    <a:pt x="2045350" y="116032"/>
                    <a:pt x="2037918" y="116032"/>
                  </a:cubicBezTo>
                  <a:cubicBezTo>
                    <a:pt x="2030485" y="116032"/>
                    <a:pt x="2023972" y="114273"/>
                    <a:pt x="2018380" y="110755"/>
                  </a:cubicBezTo>
                  <a:cubicBezTo>
                    <a:pt x="2012788" y="107238"/>
                    <a:pt x="2008440" y="102006"/>
                    <a:pt x="2005338" y="95061"/>
                  </a:cubicBezTo>
                  <a:cubicBezTo>
                    <a:pt x="2002235" y="88115"/>
                    <a:pt x="2000683" y="79519"/>
                    <a:pt x="2000683" y="69273"/>
                  </a:cubicBezTo>
                  <a:lnTo>
                    <a:pt x="2000683" y="60397"/>
                  </a:lnTo>
                  <a:cubicBezTo>
                    <a:pt x="2000683" y="41888"/>
                    <a:pt x="2003831" y="27854"/>
                    <a:pt x="2010127" y="18292"/>
                  </a:cubicBezTo>
                  <a:cubicBezTo>
                    <a:pt x="2016423" y="8731"/>
                    <a:pt x="2025903" y="3788"/>
                    <a:pt x="2038567" y="3464"/>
                  </a:cubicBezTo>
                  <a:cubicBezTo>
                    <a:pt x="2043041" y="3319"/>
                    <a:pt x="2047028" y="3283"/>
                    <a:pt x="2050527" y="3356"/>
                  </a:cubicBezTo>
                  <a:cubicBezTo>
                    <a:pt x="2054027" y="3428"/>
                    <a:pt x="2057076" y="3265"/>
                    <a:pt x="2059673" y="2868"/>
                  </a:cubicBezTo>
                  <a:cubicBezTo>
                    <a:pt x="2062271" y="2472"/>
                    <a:pt x="2064472" y="1515"/>
                    <a:pt x="20662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200" dirty="0"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F037E8F-3732-6B15-3BC9-88F5CB63DA38}"/>
                </a:ext>
              </a:extLst>
            </p:cNvPr>
            <p:cNvSpPr txBox="1"/>
            <p:nvPr/>
          </p:nvSpPr>
          <p:spPr>
            <a:xfrm>
              <a:off x="6890835" y="2610447"/>
              <a:ext cx="303424" cy="151085"/>
            </a:xfrm>
            <a:custGeom>
              <a:avLst/>
              <a:gdLst/>
              <a:ahLst/>
              <a:cxnLst/>
              <a:rect l="l" t="t" r="r" b="b"/>
              <a:pathLst>
                <a:path w="303424" h="151085">
                  <a:moveTo>
                    <a:pt x="286376" y="115782"/>
                  </a:moveTo>
                  <a:cubicBezTo>
                    <a:pt x="290922" y="115782"/>
                    <a:pt x="294900" y="117439"/>
                    <a:pt x="298310" y="120754"/>
                  </a:cubicBezTo>
                  <a:cubicBezTo>
                    <a:pt x="301719" y="124069"/>
                    <a:pt x="303424" y="128047"/>
                    <a:pt x="303424" y="132687"/>
                  </a:cubicBezTo>
                  <a:cubicBezTo>
                    <a:pt x="303424" y="135813"/>
                    <a:pt x="302631" y="138666"/>
                    <a:pt x="301044" y="141247"/>
                  </a:cubicBezTo>
                  <a:cubicBezTo>
                    <a:pt x="299458" y="143827"/>
                    <a:pt x="297386" y="145887"/>
                    <a:pt x="294829" y="147426"/>
                  </a:cubicBezTo>
                  <a:cubicBezTo>
                    <a:pt x="292272" y="148965"/>
                    <a:pt x="289455" y="149735"/>
                    <a:pt x="286376" y="149735"/>
                  </a:cubicBezTo>
                  <a:cubicBezTo>
                    <a:pt x="281688" y="149735"/>
                    <a:pt x="277675" y="148066"/>
                    <a:pt x="274337" y="144727"/>
                  </a:cubicBezTo>
                  <a:cubicBezTo>
                    <a:pt x="270998" y="141389"/>
                    <a:pt x="269329" y="137375"/>
                    <a:pt x="269329" y="132687"/>
                  </a:cubicBezTo>
                  <a:cubicBezTo>
                    <a:pt x="269329" y="128047"/>
                    <a:pt x="270998" y="124069"/>
                    <a:pt x="274337" y="120754"/>
                  </a:cubicBezTo>
                  <a:cubicBezTo>
                    <a:pt x="277675" y="117439"/>
                    <a:pt x="281688" y="115782"/>
                    <a:pt x="286376" y="115782"/>
                  </a:cubicBezTo>
                  <a:close/>
                  <a:moveTo>
                    <a:pt x="190957" y="74441"/>
                  </a:moveTo>
                  <a:cubicBezTo>
                    <a:pt x="187406" y="74441"/>
                    <a:pt x="184126" y="75104"/>
                    <a:pt x="181119" y="76430"/>
                  </a:cubicBezTo>
                  <a:cubicBezTo>
                    <a:pt x="178112" y="77756"/>
                    <a:pt x="175484" y="79603"/>
                    <a:pt x="173235" y="81971"/>
                  </a:cubicBezTo>
                  <a:cubicBezTo>
                    <a:pt x="170986" y="84339"/>
                    <a:pt x="169222" y="87073"/>
                    <a:pt x="167943" y="90175"/>
                  </a:cubicBezTo>
                  <a:cubicBezTo>
                    <a:pt x="166665" y="93277"/>
                    <a:pt x="166025" y="96580"/>
                    <a:pt x="166025" y="100084"/>
                  </a:cubicBezTo>
                  <a:cubicBezTo>
                    <a:pt x="166025" y="104772"/>
                    <a:pt x="167103" y="109058"/>
                    <a:pt x="169257" y="112941"/>
                  </a:cubicBezTo>
                  <a:cubicBezTo>
                    <a:pt x="171412" y="116824"/>
                    <a:pt x="174348" y="119925"/>
                    <a:pt x="178065" y="122246"/>
                  </a:cubicBezTo>
                  <a:cubicBezTo>
                    <a:pt x="181782" y="124566"/>
                    <a:pt x="186009" y="125726"/>
                    <a:pt x="190744" y="125726"/>
                  </a:cubicBezTo>
                  <a:cubicBezTo>
                    <a:pt x="195480" y="125726"/>
                    <a:pt x="199718" y="124590"/>
                    <a:pt x="203459" y="122317"/>
                  </a:cubicBezTo>
                  <a:cubicBezTo>
                    <a:pt x="207200" y="120044"/>
                    <a:pt x="210136" y="116966"/>
                    <a:pt x="212267" y="113083"/>
                  </a:cubicBezTo>
                  <a:cubicBezTo>
                    <a:pt x="214398" y="109200"/>
                    <a:pt x="215463" y="104843"/>
                    <a:pt x="215463" y="100013"/>
                  </a:cubicBezTo>
                  <a:cubicBezTo>
                    <a:pt x="215463" y="95183"/>
                    <a:pt x="214410" y="90850"/>
                    <a:pt x="212302" y="87014"/>
                  </a:cubicBezTo>
                  <a:cubicBezTo>
                    <a:pt x="210195" y="83178"/>
                    <a:pt x="207295" y="80124"/>
                    <a:pt x="203601" y="77851"/>
                  </a:cubicBezTo>
                  <a:cubicBezTo>
                    <a:pt x="199907" y="75578"/>
                    <a:pt x="195693" y="74441"/>
                    <a:pt x="190957" y="74441"/>
                  </a:cubicBezTo>
                  <a:close/>
                  <a:moveTo>
                    <a:pt x="58744" y="25643"/>
                  </a:moveTo>
                  <a:cubicBezTo>
                    <a:pt x="50457" y="25643"/>
                    <a:pt x="43827" y="29786"/>
                    <a:pt x="38855" y="38073"/>
                  </a:cubicBezTo>
                  <a:cubicBezTo>
                    <a:pt x="33883" y="46360"/>
                    <a:pt x="31373" y="58767"/>
                    <a:pt x="31326" y="75294"/>
                  </a:cubicBezTo>
                  <a:cubicBezTo>
                    <a:pt x="31326" y="86469"/>
                    <a:pt x="32450" y="95786"/>
                    <a:pt x="34700" y="103245"/>
                  </a:cubicBezTo>
                  <a:cubicBezTo>
                    <a:pt x="36949" y="110703"/>
                    <a:pt x="40134" y="116291"/>
                    <a:pt x="44253" y="120008"/>
                  </a:cubicBezTo>
                  <a:cubicBezTo>
                    <a:pt x="48373" y="123726"/>
                    <a:pt x="53203" y="125584"/>
                    <a:pt x="58744" y="125584"/>
                  </a:cubicBezTo>
                  <a:cubicBezTo>
                    <a:pt x="67078" y="125584"/>
                    <a:pt x="73732" y="121393"/>
                    <a:pt x="78704" y="113012"/>
                  </a:cubicBezTo>
                  <a:cubicBezTo>
                    <a:pt x="83676" y="104630"/>
                    <a:pt x="86138" y="92057"/>
                    <a:pt x="86091" y="75294"/>
                  </a:cubicBezTo>
                  <a:cubicBezTo>
                    <a:pt x="86091" y="64260"/>
                    <a:pt x="84966" y="55074"/>
                    <a:pt x="82717" y="47734"/>
                  </a:cubicBezTo>
                  <a:cubicBezTo>
                    <a:pt x="80468" y="40394"/>
                    <a:pt x="77295" y="34877"/>
                    <a:pt x="73199" y="31183"/>
                  </a:cubicBezTo>
                  <a:cubicBezTo>
                    <a:pt x="69103" y="27490"/>
                    <a:pt x="64284" y="25643"/>
                    <a:pt x="58744" y="25643"/>
                  </a:cubicBezTo>
                  <a:close/>
                  <a:moveTo>
                    <a:pt x="58744" y="427"/>
                  </a:moveTo>
                  <a:cubicBezTo>
                    <a:pt x="70914" y="427"/>
                    <a:pt x="81391" y="3362"/>
                    <a:pt x="90175" y="9234"/>
                  </a:cubicBezTo>
                  <a:cubicBezTo>
                    <a:pt x="98960" y="15106"/>
                    <a:pt x="105719" y="23618"/>
                    <a:pt x="110455" y="34770"/>
                  </a:cubicBezTo>
                  <a:cubicBezTo>
                    <a:pt x="115190" y="45922"/>
                    <a:pt x="117534" y="59430"/>
                    <a:pt x="117487" y="75294"/>
                  </a:cubicBezTo>
                  <a:cubicBezTo>
                    <a:pt x="117487" y="91252"/>
                    <a:pt x="115131" y="104890"/>
                    <a:pt x="110419" y="116208"/>
                  </a:cubicBezTo>
                  <a:cubicBezTo>
                    <a:pt x="105708" y="127526"/>
                    <a:pt x="98971" y="136168"/>
                    <a:pt x="90211" y="142135"/>
                  </a:cubicBezTo>
                  <a:cubicBezTo>
                    <a:pt x="81450" y="148101"/>
                    <a:pt x="70961" y="151085"/>
                    <a:pt x="58744" y="151085"/>
                  </a:cubicBezTo>
                  <a:cubicBezTo>
                    <a:pt x="46526" y="151037"/>
                    <a:pt x="36026" y="148030"/>
                    <a:pt x="27241" y="142064"/>
                  </a:cubicBezTo>
                  <a:cubicBezTo>
                    <a:pt x="18457" y="136097"/>
                    <a:pt x="11709" y="127455"/>
                    <a:pt x="6997" y="116137"/>
                  </a:cubicBezTo>
                  <a:cubicBezTo>
                    <a:pt x="2286" y="104819"/>
                    <a:pt x="-47" y="91205"/>
                    <a:pt x="1" y="75294"/>
                  </a:cubicBezTo>
                  <a:cubicBezTo>
                    <a:pt x="1" y="59430"/>
                    <a:pt x="2357" y="45910"/>
                    <a:pt x="7068" y="34735"/>
                  </a:cubicBezTo>
                  <a:cubicBezTo>
                    <a:pt x="11780" y="23559"/>
                    <a:pt x="18528" y="15047"/>
                    <a:pt x="27312" y="9199"/>
                  </a:cubicBezTo>
                  <a:cubicBezTo>
                    <a:pt x="36097" y="3351"/>
                    <a:pt x="46574" y="427"/>
                    <a:pt x="58744" y="427"/>
                  </a:cubicBezTo>
                  <a:close/>
                  <a:moveTo>
                    <a:pt x="191952" y="0"/>
                  </a:moveTo>
                  <a:cubicBezTo>
                    <a:pt x="201659" y="0"/>
                    <a:pt x="210231" y="1895"/>
                    <a:pt x="217665" y="5683"/>
                  </a:cubicBezTo>
                  <a:cubicBezTo>
                    <a:pt x="225100" y="9471"/>
                    <a:pt x="231078" y="14609"/>
                    <a:pt x="235601" y="21097"/>
                  </a:cubicBezTo>
                  <a:cubicBezTo>
                    <a:pt x="240123" y="27584"/>
                    <a:pt x="242858" y="34901"/>
                    <a:pt x="243805" y="43045"/>
                  </a:cubicBezTo>
                  <a:lnTo>
                    <a:pt x="213474" y="43045"/>
                  </a:lnTo>
                  <a:cubicBezTo>
                    <a:pt x="212291" y="37742"/>
                    <a:pt x="209804" y="33634"/>
                    <a:pt x="206016" y="30721"/>
                  </a:cubicBezTo>
                  <a:cubicBezTo>
                    <a:pt x="202228" y="27809"/>
                    <a:pt x="197540" y="26353"/>
                    <a:pt x="191952" y="26353"/>
                  </a:cubicBezTo>
                  <a:cubicBezTo>
                    <a:pt x="182481" y="26353"/>
                    <a:pt x="175295" y="30485"/>
                    <a:pt x="170394" y="38748"/>
                  </a:cubicBezTo>
                  <a:cubicBezTo>
                    <a:pt x="165493" y="47011"/>
                    <a:pt x="162995" y="58341"/>
                    <a:pt x="162900" y="72737"/>
                  </a:cubicBezTo>
                  <a:lnTo>
                    <a:pt x="163894" y="72737"/>
                  </a:lnTo>
                  <a:cubicBezTo>
                    <a:pt x="166073" y="68427"/>
                    <a:pt x="169020" y="64746"/>
                    <a:pt x="172738" y="61691"/>
                  </a:cubicBezTo>
                  <a:cubicBezTo>
                    <a:pt x="176455" y="58637"/>
                    <a:pt x="180693" y="56293"/>
                    <a:pt x="185452" y="54659"/>
                  </a:cubicBezTo>
                  <a:cubicBezTo>
                    <a:pt x="190212" y="53025"/>
                    <a:pt x="195243" y="52209"/>
                    <a:pt x="200547" y="52209"/>
                  </a:cubicBezTo>
                  <a:cubicBezTo>
                    <a:pt x="209165" y="52209"/>
                    <a:pt x="216837" y="54233"/>
                    <a:pt x="223561" y="58282"/>
                  </a:cubicBezTo>
                  <a:cubicBezTo>
                    <a:pt x="230285" y="62331"/>
                    <a:pt x="235589" y="67883"/>
                    <a:pt x="239472" y="74939"/>
                  </a:cubicBezTo>
                  <a:cubicBezTo>
                    <a:pt x="243355" y="81994"/>
                    <a:pt x="245297" y="90068"/>
                    <a:pt x="245297" y="99160"/>
                  </a:cubicBezTo>
                  <a:cubicBezTo>
                    <a:pt x="245297" y="109010"/>
                    <a:pt x="243012" y="117771"/>
                    <a:pt x="238442" y="125442"/>
                  </a:cubicBezTo>
                  <a:cubicBezTo>
                    <a:pt x="233872" y="133114"/>
                    <a:pt x="227503" y="139116"/>
                    <a:pt x="219334" y="143449"/>
                  </a:cubicBezTo>
                  <a:cubicBezTo>
                    <a:pt x="211166" y="147782"/>
                    <a:pt x="201683" y="149924"/>
                    <a:pt x="190886" y="149877"/>
                  </a:cubicBezTo>
                  <a:cubicBezTo>
                    <a:pt x="183404" y="149830"/>
                    <a:pt x="176195" y="148575"/>
                    <a:pt x="169257" y="146112"/>
                  </a:cubicBezTo>
                  <a:cubicBezTo>
                    <a:pt x="162320" y="143650"/>
                    <a:pt x="156116" y="139648"/>
                    <a:pt x="150647" y="134108"/>
                  </a:cubicBezTo>
                  <a:cubicBezTo>
                    <a:pt x="145177" y="128568"/>
                    <a:pt x="140845" y="121228"/>
                    <a:pt x="137648" y="112088"/>
                  </a:cubicBezTo>
                  <a:cubicBezTo>
                    <a:pt x="134452" y="102949"/>
                    <a:pt x="132830" y="91726"/>
                    <a:pt x="132782" y="78419"/>
                  </a:cubicBezTo>
                  <a:cubicBezTo>
                    <a:pt x="132830" y="66107"/>
                    <a:pt x="134239" y="55097"/>
                    <a:pt x="137009" y="45390"/>
                  </a:cubicBezTo>
                  <a:cubicBezTo>
                    <a:pt x="139779" y="35682"/>
                    <a:pt x="143757" y="27454"/>
                    <a:pt x="148942" y="20706"/>
                  </a:cubicBezTo>
                  <a:cubicBezTo>
                    <a:pt x="154127" y="13958"/>
                    <a:pt x="160343" y="8820"/>
                    <a:pt x="167588" y="5292"/>
                  </a:cubicBezTo>
                  <a:cubicBezTo>
                    <a:pt x="174833" y="1764"/>
                    <a:pt x="182954" y="0"/>
                    <a:pt x="19195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66D98F7-80AA-2756-BF6F-BA1B471D4190}"/>
              </a:ext>
            </a:extLst>
          </p:cNvPr>
          <p:cNvGrpSpPr/>
          <p:nvPr/>
        </p:nvGrpSpPr>
        <p:grpSpPr>
          <a:xfrm>
            <a:off x="6890835" y="3520448"/>
            <a:ext cx="3634609" cy="358550"/>
            <a:chOff x="6890835" y="3639708"/>
            <a:chExt cx="3634609" cy="35855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2661B9E-817B-FCB0-85A7-BD6F840E986E}"/>
                </a:ext>
              </a:extLst>
            </p:cNvPr>
            <p:cNvSpPr txBox="1"/>
            <p:nvPr/>
          </p:nvSpPr>
          <p:spPr>
            <a:xfrm>
              <a:off x="7388255" y="3662285"/>
              <a:ext cx="3137189" cy="335973"/>
            </a:xfrm>
            <a:custGeom>
              <a:avLst/>
              <a:gdLst/>
              <a:ahLst/>
              <a:cxnLst/>
              <a:rect l="l" t="t" r="r" b="b"/>
              <a:pathLst>
                <a:path w="3137189" h="335973">
                  <a:moveTo>
                    <a:pt x="716756" y="286183"/>
                  </a:moveTo>
                  <a:cubicBezTo>
                    <a:pt x="719426" y="286183"/>
                    <a:pt x="721717" y="287139"/>
                    <a:pt x="723630" y="289051"/>
                  </a:cubicBezTo>
                  <a:cubicBezTo>
                    <a:pt x="725542" y="290964"/>
                    <a:pt x="726498" y="293255"/>
                    <a:pt x="726498" y="295925"/>
                  </a:cubicBezTo>
                  <a:cubicBezTo>
                    <a:pt x="726498" y="297692"/>
                    <a:pt x="726056" y="299316"/>
                    <a:pt x="725172" y="300795"/>
                  </a:cubicBezTo>
                  <a:cubicBezTo>
                    <a:pt x="724288" y="302275"/>
                    <a:pt x="723116" y="303456"/>
                    <a:pt x="721654" y="304340"/>
                  </a:cubicBezTo>
                  <a:cubicBezTo>
                    <a:pt x="720193" y="305224"/>
                    <a:pt x="718560" y="305666"/>
                    <a:pt x="716756" y="305666"/>
                  </a:cubicBezTo>
                  <a:cubicBezTo>
                    <a:pt x="714087" y="305666"/>
                    <a:pt x="711796" y="304710"/>
                    <a:pt x="709883" y="302798"/>
                  </a:cubicBezTo>
                  <a:cubicBezTo>
                    <a:pt x="707971" y="300886"/>
                    <a:pt x="707015" y="298594"/>
                    <a:pt x="707015" y="295925"/>
                  </a:cubicBezTo>
                  <a:cubicBezTo>
                    <a:pt x="707015" y="293255"/>
                    <a:pt x="707971" y="290964"/>
                    <a:pt x="709883" y="289051"/>
                  </a:cubicBezTo>
                  <a:cubicBezTo>
                    <a:pt x="711796" y="287139"/>
                    <a:pt x="714087" y="286183"/>
                    <a:pt x="716756" y="286183"/>
                  </a:cubicBezTo>
                  <a:close/>
                  <a:moveTo>
                    <a:pt x="271896" y="267566"/>
                  </a:moveTo>
                  <a:lnTo>
                    <a:pt x="271896" y="293110"/>
                  </a:lnTo>
                  <a:lnTo>
                    <a:pt x="298955" y="293110"/>
                  </a:lnTo>
                  <a:cubicBezTo>
                    <a:pt x="303357" y="293110"/>
                    <a:pt x="306803" y="292064"/>
                    <a:pt x="309292" y="289971"/>
                  </a:cubicBezTo>
                  <a:cubicBezTo>
                    <a:pt x="311782" y="287879"/>
                    <a:pt x="313026" y="285029"/>
                    <a:pt x="313026" y="281421"/>
                  </a:cubicBezTo>
                  <a:cubicBezTo>
                    <a:pt x="313026" y="277127"/>
                    <a:pt x="311782" y="273745"/>
                    <a:pt x="309292" y="271273"/>
                  </a:cubicBezTo>
                  <a:cubicBezTo>
                    <a:pt x="306803" y="268802"/>
                    <a:pt x="303357" y="267566"/>
                    <a:pt x="298955" y="267566"/>
                  </a:cubicBezTo>
                  <a:close/>
                  <a:moveTo>
                    <a:pt x="147638" y="263020"/>
                  </a:moveTo>
                  <a:cubicBezTo>
                    <a:pt x="147097" y="263669"/>
                    <a:pt x="145915" y="264256"/>
                    <a:pt x="144093" y="264779"/>
                  </a:cubicBezTo>
                  <a:cubicBezTo>
                    <a:pt x="142271" y="265302"/>
                    <a:pt x="140178" y="265753"/>
                    <a:pt x="137815" y="266132"/>
                  </a:cubicBezTo>
                  <a:cubicBezTo>
                    <a:pt x="135452" y="266511"/>
                    <a:pt x="133161" y="266835"/>
                    <a:pt x="130942" y="267106"/>
                  </a:cubicBezTo>
                  <a:cubicBezTo>
                    <a:pt x="128723" y="267377"/>
                    <a:pt x="126928" y="267602"/>
                    <a:pt x="125557" y="267783"/>
                  </a:cubicBezTo>
                  <a:cubicBezTo>
                    <a:pt x="122238" y="268215"/>
                    <a:pt x="119144" y="268910"/>
                    <a:pt x="116276" y="269866"/>
                  </a:cubicBezTo>
                  <a:cubicBezTo>
                    <a:pt x="113407" y="270822"/>
                    <a:pt x="111098" y="272247"/>
                    <a:pt x="109348" y="274142"/>
                  </a:cubicBezTo>
                  <a:cubicBezTo>
                    <a:pt x="107599" y="276036"/>
                    <a:pt x="106724" y="278606"/>
                    <a:pt x="106724" y="281854"/>
                  </a:cubicBezTo>
                  <a:cubicBezTo>
                    <a:pt x="106724" y="286291"/>
                    <a:pt x="108374" y="289638"/>
                    <a:pt x="111676" y="291893"/>
                  </a:cubicBezTo>
                  <a:cubicBezTo>
                    <a:pt x="114977" y="294148"/>
                    <a:pt x="119171" y="295275"/>
                    <a:pt x="124258" y="295275"/>
                  </a:cubicBezTo>
                  <a:cubicBezTo>
                    <a:pt x="129309" y="295275"/>
                    <a:pt x="133576" y="294283"/>
                    <a:pt x="137057" y="292299"/>
                  </a:cubicBezTo>
                  <a:cubicBezTo>
                    <a:pt x="140539" y="290314"/>
                    <a:pt x="143173" y="287753"/>
                    <a:pt x="144959" y="284614"/>
                  </a:cubicBezTo>
                  <a:cubicBezTo>
                    <a:pt x="146745" y="281475"/>
                    <a:pt x="147638" y="278173"/>
                    <a:pt x="147638" y="274710"/>
                  </a:cubicBezTo>
                  <a:close/>
                  <a:moveTo>
                    <a:pt x="649649" y="233363"/>
                  </a:moveTo>
                  <a:cubicBezTo>
                    <a:pt x="644670" y="233363"/>
                    <a:pt x="640755" y="234517"/>
                    <a:pt x="637905" y="236826"/>
                  </a:cubicBezTo>
                  <a:cubicBezTo>
                    <a:pt x="635054" y="239135"/>
                    <a:pt x="633629" y="242310"/>
                    <a:pt x="633629" y="246351"/>
                  </a:cubicBezTo>
                  <a:cubicBezTo>
                    <a:pt x="633629" y="250320"/>
                    <a:pt x="634919" y="253441"/>
                    <a:pt x="637499" y="255714"/>
                  </a:cubicBezTo>
                  <a:cubicBezTo>
                    <a:pt x="640078" y="257987"/>
                    <a:pt x="643623" y="259123"/>
                    <a:pt x="648133" y="259123"/>
                  </a:cubicBezTo>
                  <a:lnTo>
                    <a:pt x="671729" y="259123"/>
                  </a:lnTo>
                  <a:lnTo>
                    <a:pt x="671729" y="233363"/>
                  </a:lnTo>
                  <a:close/>
                  <a:moveTo>
                    <a:pt x="271896" y="233363"/>
                  </a:moveTo>
                  <a:lnTo>
                    <a:pt x="271896" y="256526"/>
                  </a:lnTo>
                  <a:lnTo>
                    <a:pt x="293760" y="256526"/>
                  </a:lnTo>
                  <a:cubicBezTo>
                    <a:pt x="297187" y="256526"/>
                    <a:pt x="300128" y="256048"/>
                    <a:pt x="302581" y="255092"/>
                  </a:cubicBezTo>
                  <a:cubicBezTo>
                    <a:pt x="305035" y="254135"/>
                    <a:pt x="306920" y="252764"/>
                    <a:pt x="308237" y="250978"/>
                  </a:cubicBezTo>
                  <a:cubicBezTo>
                    <a:pt x="309554" y="249193"/>
                    <a:pt x="310212" y="247073"/>
                    <a:pt x="310212" y="244619"/>
                  </a:cubicBezTo>
                  <a:cubicBezTo>
                    <a:pt x="310212" y="241120"/>
                    <a:pt x="308751" y="238369"/>
                    <a:pt x="305829" y="236366"/>
                  </a:cubicBezTo>
                  <a:cubicBezTo>
                    <a:pt x="302906" y="234364"/>
                    <a:pt x="298883" y="233363"/>
                    <a:pt x="293760" y="233363"/>
                  </a:cubicBezTo>
                  <a:close/>
                  <a:moveTo>
                    <a:pt x="38966" y="232064"/>
                  </a:moveTo>
                  <a:cubicBezTo>
                    <a:pt x="33771" y="232064"/>
                    <a:pt x="29405" y="233372"/>
                    <a:pt x="25869" y="235987"/>
                  </a:cubicBezTo>
                  <a:cubicBezTo>
                    <a:pt x="22334" y="238603"/>
                    <a:pt x="19664" y="242247"/>
                    <a:pt x="17860" y="246920"/>
                  </a:cubicBezTo>
                  <a:cubicBezTo>
                    <a:pt x="16056" y="251592"/>
                    <a:pt x="15154" y="257031"/>
                    <a:pt x="15154" y="263237"/>
                  </a:cubicBezTo>
                  <a:cubicBezTo>
                    <a:pt x="15154" y="269514"/>
                    <a:pt x="16074" y="275044"/>
                    <a:pt x="17914" y="279824"/>
                  </a:cubicBezTo>
                  <a:cubicBezTo>
                    <a:pt x="19754" y="284605"/>
                    <a:pt x="22442" y="288339"/>
                    <a:pt x="25978" y="291027"/>
                  </a:cubicBezTo>
                  <a:cubicBezTo>
                    <a:pt x="29513" y="293715"/>
                    <a:pt x="33843" y="295059"/>
                    <a:pt x="38966" y="295059"/>
                  </a:cubicBezTo>
                  <a:cubicBezTo>
                    <a:pt x="44306" y="295059"/>
                    <a:pt x="48771" y="293643"/>
                    <a:pt x="52361" y="290810"/>
                  </a:cubicBezTo>
                  <a:cubicBezTo>
                    <a:pt x="55951" y="287978"/>
                    <a:pt x="58657" y="284154"/>
                    <a:pt x="60479" y="279337"/>
                  </a:cubicBezTo>
                  <a:cubicBezTo>
                    <a:pt x="62301" y="274520"/>
                    <a:pt x="63212" y="269154"/>
                    <a:pt x="63212" y="263237"/>
                  </a:cubicBezTo>
                  <a:cubicBezTo>
                    <a:pt x="63212" y="257392"/>
                    <a:pt x="62319" y="252115"/>
                    <a:pt x="60533" y="247407"/>
                  </a:cubicBezTo>
                  <a:cubicBezTo>
                    <a:pt x="58747" y="242698"/>
                    <a:pt x="56059" y="238964"/>
                    <a:pt x="52469" y="236204"/>
                  </a:cubicBezTo>
                  <a:cubicBezTo>
                    <a:pt x="48879" y="233444"/>
                    <a:pt x="44378" y="232064"/>
                    <a:pt x="38966" y="232064"/>
                  </a:cubicBezTo>
                  <a:close/>
                  <a:moveTo>
                    <a:pt x="649649" y="221673"/>
                  </a:moveTo>
                  <a:lnTo>
                    <a:pt x="683852" y="221673"/>
                  </a:lnTo>
                  <a:lnTo>
                    <a:pt x="683852" y="304800"/>
                  </a:lnTo>
                  <a:lnTo>
                    <a:pt x="671729" y="304800"/>
                  </a:lnTo>
                  <a:lnTo>
                    <a:pt x="671729" y="271030"/>
                  </a:lnTo>
                  <a:lnTo>
                    <a:pt x="649438" y="271030"/>
                  </a:lnTo>
                  <a:lnTo>
                    <a:pt x="630166" y="304800"/>
                  </a:lnTo>
                  <a:lnTo>
                    <a:pt x="616311" y="304800"/>
                  </a:lnTo>
                  <a:lnTo>
                    <a:pt x="636895" y="268732"/>
                  </a:lnTo>
                  <a:lnTo>
                    <a:pt x="633575" y="268053"/>
                  </a:lnTo>
                  <a:cubicBezTo>
                    <a:pt x="629498" y="266069"/>
                    <a:pt x="626359" y="263227"/>
                    <a:pt x="624158" y="259529"/>
                  </a:cubicBezTo>
                  <a:cubicBezTo>
                    <a:pt x="621957" y="255831"/>
                    <a:pt x="620857" y="251438"/>
                    <a:pt x="620857" y="246351"/>
                  </a:cubicBezTo>
                  <a:cubicBezTo>
                    <a:pt x="620857" y="241228"/>
                    <a:pt x="622012" y="236826"/>
                    <a:pt x="624321" y="233146"/>
                  </a:cubicBezTo>
                  <a:cubicBezTo>
                    <a:pt x="626630" y="229466"/>
                    <a:pt x="629940" y="226634"/>
                    <a:pt x="634252" y="224649"/>
                  </a:cubicBezTo>
                  <a:cubicBezTo>
                    <a:pt x="638563" y="222665"/>
                    <a:pt x="643695" y="221673"/>
                    <a:pt x="649649" y="221673"/>
                  </a:cubicBezTo>
                  <a:close/>
                  <a:moveTo>
                    <a:pt x="526473" y="221673"/>
                  </a:moveTo>
                  <a:lnTo>
                    <a:pt x="539245" y="221673"/>
                  </a:lnTo>
                  <a:lnTo>
                    <a:pt x="539245" y="285967"/>
                  </a:lnTo>
                  <a:lnTo>
                    <a:pt x="579293" y="221673"/>
                  </a:lnTo>
                  <a:lnTo>
                    <a:pt x="594014" y="221673"/>
                  </a:lnTo>
                  <a:lnTo>
                    <a:pt x="594014" y="304800"/>
                  </a:lnTo>
                  <a:lnTo>
                    <a:pt x="581242" y="304800"/>
                  </a:lnTo>
                  <a:lnTo>
                    <a:pt x="581242" y="240506"/>
                  </a:lnTo>
                  <a:lnTo>
                    <a:pt x="541410" y="304800"/>
                  </a:lnTo>
                  <a:lnTo>
                    <a:pt x="526473" y="304800"/>
                  </a:lnTo>
                  <a:close/>
                  <a:moveTo>
                    <a:pt x="435985" y="221673"/>
                  </a:moveTo>
                  <a:lnTo>
                    <a:pt x="503526" y="221673"/>
                  </a:lnTo>
                  <a:lnTo>
                    <a:pt x="503526" y="233579"/>
                  </a:lnTo>
                  <a:lnTo>
                    <a:pt x="476250" y="233579"/>
                  </a:lnTo>
                  <a:lnTo>
                    <a:pt x="476250" y="304800"/>
                  </a:lnTo>
                  <a:lnTo>
                    <a:pt x="463478" y="304800"/>
                  </a:lnTo>
                  <a:lnTo>
                    <a:pt x="463478" y="233579"/>
                  </a:lnTo>
                  <a:lnTo>
                    <a:pt x="435985" y="233579"/>
                  </a:lnTo>
                  <a:close/>
                  <a:moveTo>
                    <a:pt x="345498" y="221673"/>
                  </a:moveTo>
                  <a:lnTo>
                    <a:pt x="358270" y="221673"/>
                  </a:lnTo>
                  <a:lnTo>
                    <a:pt x="358270" y="285967"/>
                  </a:lnTo>
                  <a:lnTo>
                    <a:pt x="398318" y="221673"/>
                  </a:lnTo>
                  <a:lnTo>
                    <a:pt x="413039" y="221673"/>
                  </a:lnTo>
                  <a:lnTo>
                    <a:pt x="413039" y="304800"/>
                  </a:lnTo>
                  <a:lnTo>
                    <a:pt x="400267" y="304800"/>
                  </a:lnTo>
                  <a:lnTo>
                    <a:pt x="400267" y="240506"/>
                  </a:lnTo>
                  <a:lnTo>
                    <a:pt x="360435" y="304800"/>
                  </a:lnTo>
                  <a:lnTo>
                    <a:pt x="345498" y="304800"/>
                  </a:lnTo>
                  <a:close/>
                  <a:moveTo>
                    <a:pt x="259773" y="221673"/>
                  </a:moveTo>
                  <a:lnTo>
                    <a:pt x="293760" y="221673"/>
                  </a:lnTo>
                  <a:cubicBezTo>
                    <a:pt x="302708" y="221673"/>
                    <a:pt x="309815" y="223693"/>
                    <a:pt x="315083" y="227734"/>
                  </a:cubicBezTo>
                  <a:cubicBezTo>
                    <a:pt x="320351" y="231775"/>
                    <a:pt x="322984" y="237115"/>
                    <a:pt x="322984" y="243754"/>
                  </a:cubicBezTo>
                  <a:cubicBezTo>
                    <a:pt x="322984" y="248805"/>
                    <a:pt x="321487" y="252710"/>
                    <a:pt x="318492" y="255470"/>
                  </a:cubicBezTo>
                  <a:cubicBezTo>
                    <a:pt x="315498" y="258230"/>
                    <a:pt x="311655" y="260098"/>
                    <a:pt x="306965" y="261072"/>
                  </a:cubicBezTo>
                  <a:cubicBezTo>
                    <a:pt x="310032" y="261505"/>
                    <a:pt x="313017" y="262587"/>
                    <a:pt x="315922" y="264319"/>
                  </a:cubicBezTo>
                  <a:cubicBezTo>
                    <a:pt x="318826" y="266051"/>
                    <a:pt x="321234" y="268423"/>
                    <a:pt x="323147" y="271436"/>
                  </a:cubicBezTo>
                  <a:cubicBezTo>
                    <a:pt x="325059" y="274448"/>
                    <a:pt x="326015" y="278137"/>
                    <a:pt x="326015" y="282503"/>
                  </a:cubicBezTo>
                  <a:cubicBezTo>
                    <a:pt x="326015" y="286760"/>
                    <a:pt x="324933" y="290567"/>
                    <a:pt x="322768" y="293922"/>
                  </a:cubicBezTo>
                  <a:cubicBezTo>
                    <a:pt x="320603" y="297278"/>
                    <a:pt x="317500" y="299929"/>
                    <a:pt x="313459" y="301878"/>
                  </a:cubicBezTo>
                  <a:cubicBezTo>
                    <a:pt x="309418" y="303826"/>
                    <a:pt x="304584" y="304800"/>
                    <a:pt x="298955" y="304800"/>
                  </a:cubicBezTo>
                  <a:lnTo>
                    <a:pt x="259773" y="304800"/>
                  </a:lnTo>
                  <a:close/>
                  <a:moveTo>
                    <a:pt x="210416" y="220590"/>
                  </a:moveTo>
                  <a:cubicBezTo>
                    <a:pt x="216261" y="220590"/>
                    <a:pt x="221339" y="221610"/>
                    <a:pt x="225651" y="223648"/>
                  </a:cubicBezTo>
                  <a:cubicBezTo>
                    <a:pt x="229962" y="225687"/>
                    <a:pt x="233300" y="228447"/>
                    <a:pt x="235663" y="231928"/>
                  </a:cubicBezTo>
                  <a:cubicBezTo>
                    <a:pt x="238026" y="235410"/>
                    <a:pt x="239208" y="239352"/>
                    <a:pt x="239208" y="243754"/>
                  </a:cubicBezTo>
                  <a:cubicBezTo>
                    <a:pt x="239208" y="248444"/>
                    <a:pt x="237891" y="252232"/>
                    <a:pt x="235257" y="255119"/>
                  </a:cubicBezTo>
                  <a:cubicBezTo>
                    <a:pt x="232623" y="258005"/>
                    <a:pt x="229322" y="260062"/>
                    <a:pt x="225353" y="261288"/>
                  </a:cubicBezTo>
                  <a:lnTo>
                    <a:pt x="225353" y="262154"/>
                  </a:lnTo>
                  <a:cubicBezTo>
                    <a:pt x="228492" y="262371"/>
                    <a:pt x="231225" y="263372"/>
                    <a:pt x="233552" y="265158"/>
                  </a:cubicBezTo>
                  <a:cubicBezTo>
                    <a:pt x="235879" y="266944"/>
                    <a:pt x="237692" y="269271"/>
                    <a:pt x="238991" y="272139"/>
                  </a:cubicBezTo>
                  <a:cubicBezTo>
                    <a:pt x="240290" y="275007"/>
                    <a:pt x="240940" y="278173"/>
                    <a:pt x="240940" y="281637"/>
                  </a:cubicBezTo>
                  <a:cubicBezTo>
                    <a:pt x="240940" y="286688"/>
                    <a:pt x="239587" y="291081"/>
                    <a:pt x="236881" y="294815"/>
                  </a:cubicBezTo>
                  <a:cubicBezTo>
                    <a:pt x="234175" y="298549"/>
                    <a:pt x="230458" y="301436"/>
                    <a:pt x="225732" y="303474"/>
                  </a:cubicBezTo>
                  <a:cubicBezTo>
                    <a:pt x="221006" y="305513"/>
                    <a:pt x="215612" y="306532"/>
                    <a:pt x="209550" y="306532"/>
                  </a:cubicBezTo>
                  <a:cubicBezTo>
                    <a:pt x="203669" y="306532"/>
                    <a:pt x="198402" y="305567"/>
                    <a:pt x="193747" y="303637"/>
                  </a:cubicBezTo>
                  <a:cubicBezTo>
                    <a:pt x="189093" y="301706"/>
                    <a:pt x="185404" y="299018"/>
                    <a:pt x="182680" y="295573"/>
                  </a:cubicBezTo>
                  <a:cubicBezTo>
                    <a:pt x="179956" y="292127"/>
                    <a:pt x="178522" y="288131"/>
                    <a:pt x="178378" y="283585"/>
                  </a:cubicBezTo>
                  <a:lnTo>
                    <a:pt x="192016" y="283585"/>
                  </a:lnTo>
                  <a:cubicBezTo>
                    <a:pt x="192304" y="287338"/>
                    <a:pt x="194009" y="290188"/>
                    <a:pt x="197130" y="292136"/>
                  </a:cubicBezTo>
                  <a:cubicBezTo>
                    <a:pt x="200251" y="294085"/>
                    <a:pt x="204319" y="295059"/>
                    <a:pt x="209334" y="295059"/>
                  </a:cubicBezTo>
                  <a:cubicBezTo>
                    <a:pt x="214457" y="295059"/>
                    <a:pt x="218841" y="294003"/>
                    <a:pt x="222485" y="291893"/>
                  </a:cubicBezTo>
                  <a:cubicBezTo>
                    <a:pt x="226129" y="289782"/>
                    <a:pt x="227951" y="286364"/>
                    <a:pt x="227951" y="281637"/>
                  </a:cubicBezTo>
                  <a:cubicBezTo>
                    <a:pt x="227951" y="278859"/>
                    <a:pt x="227265" y="276433"/>
                    <a:pt x="225894" y="274358"/>
                  </a:cubicBezTo>
                  <a:cubicBezTo>
                    <a:pt x="224523" y="272283"/>
                    <a:pt x="222593" y="270669"/>
                    <a:pt x="220104" y="269514"/>
                  </a:cubicBezTo>
                  <a:cubicBezTo>
                    <a:pt x="217614" y="268360"/>
                    <a:pt x="214674" y="267783"/>
                    <a:pt x="211282" y="267783"/>
                  </a:cubicBezTo>
                  <a:lnTo>
                    <a:pt x="196995" y="267783"/>
                  </a:lnTo>
                  <a:lnTo>
                    <a:pt x="196995" y="256309"/>
                  </a:lnTo>
                  <a:lnTo>
                    <a:pt x="211282" y="256309"/>
                  </a:lnTo>
                  <a:cubicBezTo>
                    <a:pt x="216369" y="256309"/>
                    <a:pt x="220131" y="255155"/>
                    <a:pt x="222566" y="252846"/>
                  </a:cubicBezTo>
                  <a:cubicBezTo>
                    <a:pt x="225001" y="250537"/>
                    <a:pt x="226219" y="247650"/>
                    <a:pt x="226219" y="244187"/>
                  </a:cubicBezTo>
                  <a:cubicBezTo>
                    <a:pt x="226219" y="240470"/>
                    <a:pt x="224902" y="237485"/>
                    <a:pt x="222268" y="235230"/>
                  </a:cubicBezTo>
                  <a:cubicBezTo>
                    <a:pt x="219635" y="232975"/>
                    <a:pt x="215900" y="231847"/>
                    <a:pt x="211066" y="231847"/>
                  </a:cubicBezTo>
                  <a:cubicBezTo>
                    <a:pt x="206195" y="231847"/>
                    <a:pt x="202136" y="232939"/>
                    <a:pt x="198889" y="235122"/>
                  </a:cubicBezTo>
                  <a:cubicBezTo>
                    <a:pt x="195642" y="237304"/>
                    <a:pt x="193928" y="240110"/>
                    <a:pt x="193747" y="243537"/>
                  </a:cubicBezTo>
                  <a:lnTo>
                    <a:pt x="180326" y="243537"/>
                  </a:lnTo>
                  <a:cubicBezTo>
                    <a:pt x="180470" y="239063"/>
                    <a:pt x="181841" y="235103"/>
                    <a:pt x="184439" y="231658"/>
                  </a:cubicBezTo>
                  <a:cubicBezTo>
                    <a:pt x="187037" y="228212"/>
                    <a:pt x="190572" y="225506"/>
                    <a:pt x="195046" y="223540"/>
                  </a:cubicBezTo>
                  <a:cubicBezTo>
                    <a:pt x="199520" y="221574"/>
                    <a:pt x="204643" y="220590"/>
                    <a:pt x="210416" y="220590"/>
                  </a:cubicBezTo>
                  <a:close/>
                  <a:moveTo>
                    <a:pt x="129670" y="220590"/>
                  </a:moveTo>
                  <a:cubicBezTo>
                    <a:pt x="132340" y="220590"/>
                    <a:pt x="135416" y="220906"/>
                    <a:pt x="138898" y="221538"/>
                  </a:cubicBezTo>
                  <a:cubicBezTo>
                    <a:pt x="142379" y="222169"/>
                    <a:pt x="145753" y="223459"/>
                    <a:pt x="149018" y="225407"/>
                  </a:cubicBezTo>
                  <a:cubicBezTo>
                    <a:pt x="152283" y="227355"/>
                    <a:pt x="154998" y="230296"/>
                    <a:pt x="157163" y="234229"/>
                  </a:cubicBezTo>
                  <a:cubicBezTo>
                    <a:pt x="159328" y="238161"/>
                    <a:pt x="160410" y="243429"/>
                    <a:pt x="160410" y="250031"/>
                  </a:cubicBezTo>
                  <a:lnTo>
                    <a:pt x="160410" y="304800"/>
                  </a:lnTo>
                  <a:lnTo>
                    <a:pt x="147638" y="304800"/>
                  </a:lnTo>
                  <a:lnTo>
                    <a:pt x="147638" y="293543"/>
                  </a:lnTo>
                  <a:lnTo>
                    <a:pt x="146988" y="293543"/>
                  </a:lnTo>
                  <a:cubicBezTo>
                    <a:pt x="146122" y="295347"/>
                    <a:pt x="144679" y="297278"/>
                    <a:pt x="142659" y="299334"/>
                  </a:cubicBezTo>
                  <a:cubicBezTo>
                    <a:pt x="140638" y="301391"/>
                    <a:pt x="137950" y="303140"/>
                    <a:pt x="134595" y="304584"/>
                  </a:cubicBezTo>
                  <a:cubicBezTo>
                    <a:pt x="131240" y="306027"/>
                    <a:pt x="127145" y="306748"/>
                    <a:pt x="122310" y="306748"/>
                  </a:cubicBezTo>
                  <a:cubicBezTo>
                    <a:pt x="117042" y="306748"/>
                    <a:pt x="112262" y="305747"/>
                    <a:pt x="107968" y="303745"/>
                  </a:cubicBezTo>
                  <a:cubicBezTo>
                    <a:pt x="103675" y="301742"/>
                    <a:pt x="100265" y="298838"/>
                    <a:pt x="97740" y="295032"/>
                  </a:cubicBezTo>
                  <a:cubicBezTo>
                    <a:pt x="95214" y="291225"/>
                    <a:pt x="93951" y="286616"/>
                    <a:pt x="93951" y="281204"/>
                  </a:cubicBezTo>
                  <a:cubicBezTo>
                    <a:pt x="93951" y="276442"/>
                    <a:pt x="94890" y="272572"/>
                    <a:pt x="96766" y="269596"/>
                  </a:cubicBezTo>
                  <a:cubicBezTo>
                    <a:pt x="98642" y="266619"/>
                    <a:pt x="101149" y="264283"/>
                    <a:pt x="104288" y="262587"/>
                  </a:cubicBezTo>
                  <a:cubicBezTo>
                    <a:pt x="107427" y="260891"/>
                    <a:pt x="110900" y="259620"/>
                    <a:pt x="114706" y="258772"/>
                  </a:cubicBezTo>
                  <a:cubicBezTo>
                    <a:pt x="118513" y="257924"/>
                    <a:pt x="122346" y="257247"/>
                    <a:pt x="126207" y="256742"/>
                  </a:cubicBezTo>
                  <a:cubicBezTo>
                    <a:pt x="131258" y="256093"/>
                    <a:pt x="135362" y="255597"/>
                    <a:pt x="138519" y="255254"/>
                  </a:cubicBezTo>
                  <a:cubicBezTo>
                    <a:pt x="141676" y="254911"/>
                    <a:pt x="143985" y="254325"/>
                    <a:pt x="145446" y="253495"/>
                  </a:cubicBezTo>
                  <a:cubicBezTo>
                    <a:pt x="146907" y="252665"/>
                    <a:pt x="147638" y="251222"/>
                    <a:pt x="147638" y="249165"/>
                  </a:cubicBezTo>
                  <a:lnTo>
                    <a:pt x="147638" y="248733"/>
                  </a:lnTo>
                  <a:cubicBezTo>
                    <a:pt x="147638" y="243393"/>
                    <a:pt x="146186" y="239244"/>
                    <a:pt x="143281" y="236285"/>
                  </a:cubicBezTo>
                  <a:cubicBezTo>
                    <a:pt x="140377" y="233327"/>
                    <a:pt x="135984" y="231847"/>
                    <a:pt x="130103" y="231847"/>
                  </a:cubicBezTo>
                  <a:cubicBezTo>
                    <a:pt x="124006" y="231847"/>
                    <a:pt x="119225" y="233182"/>
                    <a:pt x="115762" y="235852"/>
                  </a:cubicBezTo>
                  <a:cubicBezTo>
                    <a:pt x="112298" y="238522"/>
                    <a:pt x="109863" y="241372"/>
                    <a:pt x="108455" y="244403"/>
                  </a:cubicBezTo>
                  <a:lnTo>
                    <a:pt x="96333" y="240073"/>
                  </a:lnTo>
                  <a:cubicBezTo>
                    <a:pt x="98497" y="235022"/>
                    <a:pt x="101393" y="231081"/>
                    <a:pt x="105019" y="228248"/>
                  </a:cubicBezTo>
                  <a:cubicBezTo>
                    <a:pt x="108645" y="225416"/>
                    <a:pt x="112614" y="223432"/>
                    <a:pt x="116925" y="222295"/>
                  </a:cubicBezTo>
                  <a:cubicBezTo>
                    <a:pt x="121237" y="221159"/>
                    <a:pt x="125485" y="220590"/>
                    <a:pt x="129670" y="220590"/>
                  </a:cubicBezTo>
                  <a:close/>
                  <a:moveTo>
                    <a:pt x="40482" y="220590"/>
                  </a:moveTo>
                  <a:cubicBezTo>
                    <a:pt x="47481" y="220590"/>
                    <a:pt x="53651" y="222340"/>
                    <a:pt x="58990" y="225840"/>
                  </a:cubicBezTo>
                  <a:cubicBezTo>
                    <a:pt x="64330" y="229340"/>
                    <a:pt x="68497" y="234301"/>
                    <a:pt x="71492" y="240723"/>
                  </a:cubicBezTo>
                  <a:cubicBezTo>
                    <a:pt x="74487" y="247145"/>
                    <a:pt x="75984" y="254722"/>
                    <a:pt x="75984" y="263453"/>
                  </a:cubicBezTo>
                  <a:cubicBezTo>
                    <a:pt x="75984" y="272256"/>
                    <a:pt x="74487" y="279878"/>
                    <a:pt x="71492" y="286318"/>
                  </a:cubicBezTo>
                  <a:cubicBezTo>
                    <a:pt x="68497" y="292759"/>
                    <a:pt x="64348" y="297738"/>
                    <a:pt x="59044" y="301255"/>
                  </a:cubicBezTo>
                  <a:cubicBezTo>
                    <a:pt x="53741" y="304773"/>
                    <a:pt x="47625" y="306532"/>
                    <a:pt x="40698" y="306532"/>
                  </a:cubicBezTo>
                  <a:cubicBezTo>
                    <a:pt x="35358" y="306532"/>
                    <a:pt x="31083" y="305639"/>
                    <a:pt x="27872" y="303853"/>
                  </a:cubicBezTo>
                  <a:cubicBezTo>
                    <a:pt x="24661" y="302067"/>
                    <a:pt x="22189" y="300029"/>
                    <a:pt x="20457" y="297738"/>
                  </a:cubicBezTo>
                  <a:cubicBezTo>
                    <a:pt x="18726" y="295447"/>
                    <a:pt x="17391" y="293543"/>
                    <a:pt x="16453" y="292028"/>
                  </a:cubicBezTo>
                  <a:lnTo>
                    <a:pt x="15370" y="292028"/>
                  </a:lnTo>
                  <a:lnTo>
                    <a:pt x="15370" y="335973"/>
                  </a:lnTo>
                  <a:lnTo>
                    <a:pt x="2598" y="335973"/>
                  </a:lnTo>
                  <a:lnTo>
                    <a:pt x="2598" y="221673"/>
                  </a:lnTo>
                  <a:lnTo>
                    <a:pt x="14937" y="221673"/>
                  </a:lnTo>
                  <a:lnTo>
                    <a:pt x="14937" y="234878"/>
                  </a:lnTo>
                  <a:lnTo>
                    <a:pt x="16453" y="234878"/>
                  </a:lnTo>
                  <a:cubicBezTo>
                    <a:pt x="17391" y="233435"/>
                    <a:pt x="18699" y="231586"/>
                    <a:pt x="20376" y="229331"/>
                  </a:cubicBezTo>
                  <a:cubicBezTo>
                    <a:pt x="22054" y="227076"/>
                    <a:pt x="24471" y="225055"/>
                    <a:pt x="27628" y="223269"/>
                  </a:cubicBezTo>
                  <a:cubicBezTo>
                    <a:pt x="30785" y="221483"/>
                    <a:pt x="35070" y="220590"/>
                    <a:pt x="40482" y="220590"/>
                  </a:cubicBezTo>
                  <a:close/>
                  <a:moveTo>
                    <a:pt x="2312843" y="99147"/>
                  </a:moveTo>
                  <a:lnTo>
                    <a:pt x="2326698" y="99147"/>
                  </a:lnTo>
                  <a:lnTo>
                    <a:pt x="2325832" y="104992"/>
                  </a:lnTo>
                  <a:cubicBezTo>
                    <a:pt x="2325219" y="109105"/>
                    <a:pt x="2324290" y="113506"/>
                    <a:pt x="2323045" y="118197"/>
                  </a:cubicBezTo>
                  <a:cubicBezTo>
                    <a:pt x="2321800" y="122887"/>
                    <a:pt x="2320510" y="127307"/>
                    <a:pt x="2319175" y="131456"/>
                  </a:cubicBezTo>
                  <a:cubicBezTo>
                    <a:pt x="2317840" y="135605"/>
                    <a:pt x="2316740" y="138906"/>
                    <a:pt x="2315874" y="141360"/>
                  </a:cubicBezTo>
                  <a:lnTo>
                    <a:pt x="2306132" y="141360"/>
                  </a:lnTo>
                  <a:cubicBezTo>
                    <a:pt x="2306602" y="139051"/>
                    <a:pt x="2307215" y="136002"/>
                    <a:pt x="2307972" y="132214"/>
                  </a:cubicBezTo>
                  <a:cubicBezTo>
                    <a:pt x="2308730" y="128425"/>
                    <a:pt x="2309497" y="124195"/>
                    <a:pt x="2310272" y="119523"/>
                  </a:cubicBezTo>
                  <a:cubicBezTo>
                    <a:pt x="2311048" y="114850"/>
                    <a:pt x="2311689" y="110079"/>
                    <a:pt x="2312194" y="105208"/>
                  </a:cubicBezTo>
                  <a:close/>
                  <a:moveTo>
                    <a:pt x="1491096" y="77066"/>
                  </a:moveTo>
                  <a:lnTo>
                    <a:pt x="1491096" y="102610"/>
                  </a:lnTo>
                  <a:lnTo>
                    <a:pt x="1518155" y="102610"/>
                  </a:lnTo>
                  <a:cubicBezTo>
                    <a:pt x="1522557" y="102610"/>
                    <a:pt x="1526003" y="101564"/>
                    <a:pt x="1528492" y="99471"/>
                  </a:cubicBezTo>
                  <a:cubicBezTo>
                    <a:pt x="1530982" y="97379"/>
                    <a:pt x="1532226" y="94529"/>
                    <a:pt x="1532226" y="90921"/>
                  </a:cubicBezTo>
                  <a:cubicBezTo>
                    <a:pt x="1532226" y="86627"/>
                    <a:pt x="1530982" y="83245"/>
                    <a:pt x="1528492" y="80773"/>
                  </a:cubicBezTo>
                  <a:cubicBezTo>
                    <a:pt x="1526003" y="78302"/>
                    <a:pt x="1522557" y="77066"/>
                    <a:pt x="1518155" y="77066"/>
                  </a:cubicBezTo>
                  <a:close/>
                  <a:moveTo>
                    <a:pt x="995796" y="77066"/>
                  </a:moveTo>
                  <a:lnTo>
                    <a:pt x="995796" y="102610"/>
                  </a:lnTo>
                  <a:lnTo>
                    <a:pt x="1022855" y="102610"/>
                  </a:lnTo>
                  <a:cubicBezTo>
                    <a:pt x="1027257" y="102610"/>
                    <a:pt x="1030702" y="101564"/>
                    <a:pt x="1033192" y="99471"/>
                  </a:cubicBezTo>
                  <a:cubicBezTo>
                    <a:pt x="1035682" y="97379"/>
                    <a:pt x="1036926" y="94529"/>
                    <a:pt x="1036926" y="90921"/>
                  </a:cubicBezTo>
                  <a:cubicBezTo>
                    <a:pt x="1036926" y="86627"/>
                    <a:pt x="1035682" y="83245"/>
                    <a:pt x="1033192" y="80773"/>
                  </a:cubicBezTo>
                  <a:cubicBezTo>
                    <a:pt x="1030702" y="78302"/>
                    <a:pt x="1027257" y="77066"/>
                    <a:pt x="1022855" y="77066"/>
                  </a:cubicBezTo>
                  <a:close/>
                  <a:moveTo>
                    <a:pt x="482095" y="73169"/>
                  </a:moveTo>
                  <a:lnTo>
                    <a:pt x="482095" y="102394"/>
                  </a:lnTo>
                  <a:lnTo>
                    <a:pt x="504176" y="102394"/>
                  </a:lnTo>
                  <a:cubicBezTo>
                    <a:pt x="509227" y="102394"/>
                    <a:pt x="513376" y="101059"/>
                    <a:pt x="516623" y="98389"/>
                  </a:cubicBezTo>
                  <a:cubicBezTo>
                    <a:pt x="519870" y="95719"/>
                    <a:pt x="521494" y="92292"/>
                    <a:pt x="521494" y="88106"/>
                  </a:cubicBezTo>
                  <a:cubicBezTo>
                    <a:pt x="521494" y="83705"/>
                    <a:pt x="519870" y="80115"/>
                    <a:pt x="516623" y="77337"/>
                  </a:cubicBezTo>
                  <a:cubicBezTo>
                    <a:pt x="513376" y="74559"/>
                    <a:pt x="509227" y="73169"/>
                    <a:pt x="504176" y="73169"/>
                  </a:cubicBezTo>
                  <a:close/>
                  <a:moveTo>
                    <a:pt x="2700338" y="72520"/>
                  </a:moveTo>
                  <a:cubicBezTo>
                    <a:pt x="2699796" y="73169"/>
                    <a:pt x="2698615" y="73756"/>
                    <a:pt x="2696793" y="74279"/>
                  </a:cubicBezTo>
                  <a:cubicBezTo>
                    <a:pt x="2694970" y="74802"/>
                    <a:pt x="2692878" y="75253"/>
                    <a:pt x="2690515" y="75632"/>
                  </a:cubicBezTo>
                  <a:cubicBezTo>
                    <a:pt x="2688152" y="76011"/>
                    <a:pt x="2685861" y="76335"/>
                    <a:pt x="2683642" y="76606"/>
                  </a:cubicBezTo>
                  <a:cubicBezTo>
                    <a:pt x="2681423" y="76877"/>
                    <a:pt x="2679628" y="77102"/>
                    <a:pt x="2678257" y="77283"/>
                  </a:cubicBezTo>
                  <a:cubicBezTo>
                    <a:pt x="2674938" y="77715"/>
                    <a:pt x="2671844" y="78410"/>
                    <a:pt x="2668976" y="79366"/>
                  </a:cubicBezTo>
                  <a:cubicBezTo>
                    <a:pt x="2666107" y="80322"/>
                    <a:pt x="2663798" y="81747"/>
                    <a:pt x="2662048" y="83642"/>
                  </a:cubicBezTo>
                  <a:cubicBezTo>
                    <a:pt x="2660298" y="85536"/>
                    <a:pt x="2659423" y="88106"/>
                    <a:pt x="2659423" y="91354"/>
                  </a:cubicBezTo>
                  <a:cubicBezTo>
                    <a:pt x="2659423" y="95791"/>
                    <a:pt x="2661074" y="99138"/>
                    <a:pt x="2664376" y="101393"/>
                  </a:cubicBezTo>
                  <a:cubicBezTo>
                    <a:pt x="2667677" y="103648"/>
                    <a:pt x="2671871" y="104775"/>
                    <a:pt x="2676958" y="104775"/>
                  </a:cubicBezTo>
                  <a:cubicBezTo>
                    <a:pt x="2682009" y="104775"/>
                    <a:pt x="2686276" y="103783"/>
                    <a:pt x="2689757" y="101799"/>
                  </a:cubicBezTo>
                  <a:cubicBezTo>
                    <a:pt x="2693239" y="99814"/>
                    <a:pt x="2695873" y="97253"/>
                    <a:pt x="2697659" y="94114"/>
                  </a:cubicBezTo>
                  <a:cubicBezTo>
                    <a:pt x="2699445" y="90975"/>
                    <a:pt x="2700338" y="87673"/>
                    <a:pt x="2700338" y="84210"/>
                  </a:cubicBezTo>
                  <a:close/>
                  <a:moveTo>
                    <a:pt x="1928813" y="72520"/>
                  </a:moveTo>
                  <a:cubicBezTo>
                    <a:pt x="1928271" y="73169"/>
                    <a:pt x="1927090" y="73756"/>
                    <a:pt x="1925268" y="74279"/>
                  </a:cubicBezTo>
                  <a:cubicBezTo>
                    <a:pt x="1923446" y="74802"/>
                    <a:pt x="1921353" y="75253"/>
                    <a:pt x="1918990" y="75632"/>
                  </a:cubicBezTo>
                  <a:cubicBezTo>
                    <a:pt x="1916627" y="76011"/>
                    <a:pt x="1914336" y="76335"/>
                    <a:pt x="1912117" y="76606"/>
                  </a:cubicBezTo>
                  <a:cubicBezTo>
                    <a:pt x="1909898" y="76877"/>
                    <a:pt x="1908103" y="77102"/>
                    <a:pt x="1906732" y="77283"/>
                  </a:cubicBezTo>
                  <a:cubicBezTo>
                    <a:pt x="1903413" y="77715"/>
                    <a:pt x="1900319" y="78410"/>
                    <a:pt x="1897450" y="79366"/>
                  </a:cubicBezTo>
                  <a:cubicBezTo>
                    <a:pt x="1894582" y="80322"/>
                    <a:pt x="1892273" y="81747"/>
                    <a:pt x="1890523" y="83642"/>
                  </a:cubicBezTo>
                  <a:cubicBezTo>
                    <a:pt x="1888774" y="85536"/>
                    <a:pt x="1887898" y="88106"/>
                    <a:pt x="1887898" y="91354"/>
                  </a:cubicBezTo>
                  <a:cubicBezTo>
                    <a:pt x="1887898" y="95791"/>
                    <a:pt x="1889549" y="99138"/>
                    <a:pt x="1892850" y="101393"/>
                  </a:cubicBezTo>
                  <a:cubicBezTo>
                    <a:pt x="1896152" y="103648"/>
                    <a:pt x="1900346" y="104775"/>
                    <a:pt x="1905433" y="104775"/>
                  </a:cubicBezTo>
                  <a:cubicBezTo>
                    <a:pt x="1910484" y="104775"/>
                    <a:pt x="1914751" y="103783"/>
                    <a:pt x="1918232" y="101799"/>
                  </a:cubicBezTo>
                  <a:cubicBezTo>
                    <a:pt x="1921714" y="99814"/>
                    <a:pt x="1924348" y="97253"/>
                    <a:pt x="1926134" y="94114"/>
                  </a:cubicBezTo>
                  <a:cubicBezTo>
                    <a:pt x="1927920" y="90975"/>
                    <a:pt x="1928813" y="87673"/>
                    <a:pt x="1928813" y="84210"/>
                  </a:cubicBezTo>
                  <a:close/>
                  <a:moveTo>
                    <a:pt x="1119188" y="72520"/>
                  </a:moveTo>
                  <a:cubicBezTo>
                    <a:pt x="1118646" y="73169"/>
                    <a:pt x="1117465" y="73756"/>
                    <a:pt x="1115643" y="74279"/>
                  </a:cubicBezTo>
                  <a:cubicBezTo>
                    <a:pt x="1113821" y="74802"/>
                    <a:pt x="1111728" y="75253"/>
                    <a:pt x="1109365" y="75632"/>
                  </a:cubicBezTo>
                  <a:cubicBezTo>
                    <a:pt x="1107002" y="76011"/>
                    <a:pt x="1104711" y="76335"/>
                    <a:pt x="1102492" y="76606"/>
                  </a:cubicBezTo>
                  <a:cubicBezTo>
                    <a:pt x="1100273" y="76877"/>
                    <a:pt x="1098478" y="77102"/>
                    <a:pt x="1097107" y="77283"/>
                  </a:cubicBezTo>
                  <a:cubicBezTo>
                    <a:pt x="1093788" y="77715"/>
                    <a:pt x="1090694" y="78410"/>
                    <a:pt x="1087826" y="79366"/>
                  </a:cubicBezTo>
                  <a:cubicBezTo>
                    <a:pt x="1084957" y="80322"/>
                    <a:pt x="1082648" y="81747"/>
                    <a:pt x="1080898" y="83642"/>
                  </a:cubicBezTo>
                  <a:cubicBezTo>
                    <a:pt x="1079148" y="85536"/>
                    <a:pt x="1078273" y="88106"/>
                    <a:pt x="1078273" y="91354"/>
                  </a:cubicBezTo>
                  <a:cubicBezTo>
                    <a:pt x="1078273" y="95791"/>
                    <a:pt x="1079924" y="99138"/>
                    <a:pt x="1083225" y="101393"/>
                  </a:cubicBezTo>
                  <a:cubicBezTo>
                    <a:pt x="1086527" y="103648"/>
                    <a:pt x="1090721" y="104775"/>
                    <a:pt x="1095808" y="104775"/>
                  </a:cubicBezTo>
                  <a:cubicBezTo>
                    <a:pt x="1100859" y="104775"/>
                    <a:pt x="1105126" y="103783"/>
                    <a:pt x="1108607" y="101799"/>
                  </a:cubicBezTo>
                  <a:cubicBezTo>
                    <a:pt x="1112089" y="99814"/>
                    <a:pt x="1114723" y="97253"/>
                    <a:pt x="1116509" y="94114"/>
                  </a:cubicBezTo>
                  <a:cubicBezTo>
                    <a:pt x="1118295" y="90975"/>
                    <a:pt x="1119188" y="87673"/>
                    <a:pt x="1119188" y="84210"/>
                  </a:cubicBezTo>
                  <a:close/>
                  <a:moveTo>
                    <a:pt x="150019" y="45244"/>
                  </a:moveTo>
                  <a:cubicBezTo>
                    <a:pt x="146303" y="45244"/>
                    <a:pt x="142966" y="45875"/>
                    <a:pt x="140007" y="47138"/>
                  </a:cubicBezTo>
                  <a:cubicBezTo>
                    <a:pt x="137048" y="48401"/>
                    <a:pt x="134523" y="50259"/>
                    <a:pt x="132430" y="52712"/>
                  </a:cubicBezTo>
                  <a:cubicBezTo>
                    <a:pt x="130338" y="55166"/>
                    <a:pt x="128723" y="58160"/>
                    <a:pt x="127587" y="61696"/>
                  </a:cubicBezTo>
                  <a:cubicBezTo>
                    <a:pt x="126450" y="65232"/>
                    <a:pt x="125846" y="69273"/>
                    <a:pt x="125774" y="73819"/>
                  </a:cubicBezTo>
                  <a:cubicBezTo>
                    <a:pt x="125774" y="83127"/>
                    <a:pt x="127956" y="90578"/>
                    <a:pt x="132322" y="96170"/>
                  </a:cubicBezTo>
                  <a:cubicBezTo>
                    <a:pt x="136688" y="101762"/>
                    <a:pt x="142659" y="104559"/>
                    <a:pt x="150236" y="104559"/>
                  </a:cubicBezTo>
                  <a:cubicBezTo>
                    <a:pt x="155251" y="104559"/>
                    <a:pt x="159571" y="103296"/>
                    <a:pt x="163197" y="100770"/>
                  </a:cubicBezTo>
                  <a:cubicBezTo>
                    <a:pt x="166823" y="98245"/>
                    <a:pt x="169610" y="94682"/>
                    <a:pt x="171559" y="90082"/>
                  </a:cubicBezTo>
                  <a:cubicBezTo>
                    <a:pt x="173507" y="85482"/>
                    <a:pt x="174481" y="80061"/>
                    <a:pt x="174481" y="73819"/>
                  </a:cubicBezTo>
                  <a:cubicBezTo>
                    <a:pt x="174481" y="67758"/>
                    <a:pt x="173498" y="62598"/>
                    <a:pt x="171531" y="58341"/>
                  </a:cubicBezTo>
                  <a:cubicBezTo>
                    <a:pt x="169565" y="54083"/>
                    <a:pt x="166760" y="50836"/>
                    <a:pt x="163116" y="48599"/>
                  </a:cubicBezTo>
                  <a:cubicBezTo>
                    <a:pt x="159472" y="46362"/>
                    <a:pt x="155106" y="45244"/>
                    <a:pt x="150019" y="45244"/>
                  </a:cubicBezTo>
                  <a:close/>
                  <a:moveTo>
                    <a:pt x="2164123" y="42863"/>
                  </a:moveTo>
                  <a:cubicBezTo>
                    <a:pt x="2159144" y="42863"/>
                    <a:pt x="2155230" y="44017"/>
                    <a:pt x="2152380" y="46326"/>
                  </a:cubicBezTo>
                  <a:cubicBezTo>
                    <a:pt x="2149529" y="48635"/>
                    <a:pt x="2148104" y="51810"/>
                    <a:pt x="2148104" y="55851"/>
                  </a:cubicBezTo>
                  <a:cubicBezTo>
                    <a:pt x="2148104" y="59820"/>
                    <a:pt x="2149394" y="62941"/>
                    <a:pt x="2151974" y="65214"/>
                  </a:cubicBezTo>
                  <a:cubicBezTo>
                    <a:pt x="2154553" y="67487"/>
                    <a:pt x="2158098" y="68623"/>
                    <a:pt x="2162608" y="68623"/>
                  </a:cubicBezTo>
                  <a:lnTo>
                    <a:pt x="2186204" y="68623"/>
                  </a:lnTo>
                  <a:lnTo>
                    <a:pt x="2186204" y="42863"/>
                  </a:lnTo>
                  <a:close/>
                  <a:moveTo>
                    <a:pt x="1491096" y="42863"/>
                  </a:moveTo>
                  <a:lnTo>
                    <a:pt x="1491096" y="66026"/>
                  </a:lnTo>
                  <a:lnTo>
                    <a:pt x="1512960" y="66026"/>
                  </a:lnTo>
                  <a:cubicBezTo>
                    <a:pt x="1516387" y="66026"/>
                    <a:pt x="1519328" y="65548"/>
                    <a:pt x="1521781" y="64592"/>
                  </a:cubicBezTo>
                  <a:cubicBezTo>
                    <a:pt x="1524235" y="63635"/>
                    <a:pt x="1526120" y="62264"/>
                    <a:pt x="1527437" y="60478"/>
                  </a:cubicBezTo>
                  <a:cubicBezTo>
                    <a:pt x="1528754" y="58693"/>
                    <a:pt x="1529412" y="56573"/>
                    <a:pt x="1529412" y="54119"/>
                  </a:cubicBezTo>
                  <a:cubicBezTo>
                    <a:pt x="1529412" y="50620"/>
                    <a:pt x="1527951" y="47869"/>
                    <a:pt x="1525028" y="45866"/>
                  </a:cubicBezTo>
                  <a:cubicBezTo>
                    <a:pt x="1522106" y="43864"/>
                    <a:pt x="1518083" y="42863"/>
                    <a:pt x="1512960" y="42863"/>
                  </a:cubicBezTo>
                  <a:close/>
                  <a:moveTo>
                    <a:pt x="995796" y="42863"/>
                  </a:moveTo>
                  <a:lnTo>
                    <a:pt x="995796" y="66026"/>
                  </a:lnTo>
                  <a:lnTo>
                    <a:pt x="1017660" y="66026"/>
                  </a:lnTo>
                  <a:cubicBezTo>
                    <a:pt x="1021087" y="66026"/>
                    <a:pt x="1024028" y="65548"/>
                    <a:pt x="1026481" y="64592"/>
                  </a:cubicBezTo>
                  <a:cubicBezTo>
                    <a:pt x="1028935" y="63635"/>
                    <a:pt x="1030820" y="62264"/>
                    <a:pt x="1032137" y="60478"/>
                  </a:cubicBezTo>
                  <a:cubicBezTo>
                    <a:pt x="1033454" y="58693"/>
                    <a:pt x="1034112" y="56573"/>
                    <a:pt x="1034112" y="54119"/>
                  </a:cubicBezTo>
                  <a:cubicBezTo>
                    <a:pt x="1034112" y="50620"/>
                    <a:pt x="1032651" y="47869"/>
                    <a:pt x="1029728" y="45866"/>
                  </a:cubicBezTo>
                  <a:cubicBezTo>
                    <a:pt x="1026806" y="43864"/>
                    <a:pt x="1022783" y="42863"/>
                    <a:pt x="1017660" y="42863"/>
                  </a:cubicBezTo>
                  <a:close/>
                  <a:moveTo>
                    <a:pt x="2855552" y="41564"/>
                  </a:moveTo>
                  <a:cubicBezTo>
                    <a:pt x="2850464" y="41564"/>
                    <a:pt x="2846072" y="42818"/>
                    <a:pt x="2842374" y="45325"/>
                  </a:cubicBezTo>
                  <a:cubicBezTo>
                    <a:pt x="2838676" y="47833"/>
                    <a:pt x="2835834" y="51089"/>
                    <a:pt x="2833850" y="55094"/>
                  </a:cubicBezTo>
                  <a:lnTo>
                    <a:pt x="2831324" y="66026"/>
                  </a:lnTo>
                  <a:lnTo>
                    <a:pt x="2878282" y="66026"/>
                  </a:lnTo>
                  <a:cubicBezTo>
                    <a:pt x="2878282" y="61335"/>
                    <a:pt x="2877353" y="57150"/>
                    <a:pt x="2875495" y="53470"/>
                  </a:cubicBezTo>
                  <a:cubicBezTo>
                    <a:pt x="2873637" y="49790"/>
                    <a:pt x="2871003" y="46885"/>
                    <a:pt x="2867593" y="44757"/>
                  </a:cubicBezTo>
                  <a:cubicBezTo>
                    <a:pt x="2864184" y="42628"/>
                    <a:pt x="2860170" y="41564"/>
                    <a:pt x="2855552" y="41564"/>
                  </a:cubicBezTo>
                  <a:close/>
                  <a:moveTo>
                    <a:pt x="2591666" y="41564"/>
                  </a:moveTo>
                  <a:cubicBezTo>
                    <a:pt x="2586470" y="41564"/>
                    <a:pt x="2582105" y="42872"/>
                    <a:pt x="2578569" y="45487"/>
                  </a:cubicBezTo>
                  <a:cubicBezTo>
                    <a:pt x="2575034" y="48103"/>
                    <a:pt x="2572363" y="51747"/>
                    <a:pt x="2570560" y="56420"/>
                  </a:cubicBezTo>
                  <a:cubicBezTo>
                    <a:pt x="2568756" y="61092"/>
                    <a:pt x="2567854" y="66531"/>
                    <a:pt x="2567854" y="72736"/>
                  </a:cubicBezTo>
                  <a:cubicBezTo>
                    <a:pt x="2567854" y="79014"/>
                    <a:pt x="2568774" y="84544"/>
                    <a:pt x="2570614" y="89324"/>
                  </a:cubicBezTo>
                  <a:cubicBezTo>
                    <a:pt x="2572454" y="94105"/>
                    <a:pt x="2575142" y="97839"/>
                    <a:pt x="2578678" y="100527"/>
                  </a:cubicBezTo>
                  <a:cubicBezTo>
                    <a:pt x="2582213" y="103215"/>
                    <a:pt x="2586543" y="104559"/>
                    <a:pt x="2591666" y="104559"/>
                  </a:cubicBezTo>
                  <a:cubicBezTo>
                    <a:pt x="2597006" y="104559"/>
                    <a:pt x="2601471" y="103143"/>
                    <a:pt x="2605060" y="100310"/>
                  </a:cubicBezTo>
                  <a:cubicBezTo>
                    <a:pt x="2608650" y="97478"/>
                    <a:pt x="2611356" y="93654"/>
                    <a:pt x="2613178" y="88837"/>
                  </a:cubicBezTo>
                  <a:cubicBezTo>
                    <a:pt x="2615000" y="84020"/>
                    <a:pt x="2615912" y="78654"/>
                    <a:pt x="2615912" y="72736"/>
                  </a:cubicBezTo>
                  <a:cubicBezTo>
                    <a:pt x="2615912" y="66892"/>
                    <a:pt x="2615018" y="61615"/>
                    <a:pt x="2613232" y="56907"/>
                  </a:cubicBezTo>
                  <a:cubicBezTo>
                    <a:pt x="2611447" y="52198"/>
                    <a:pt x="2608759" y="48464"/>
                    <a:pt x="2605169" y="45704"/>
                  </a:cubicBezTo>
                  <a:cubicBezTo>
                    <a:pt x="2601579" y="42944"/>
                    <a:pt x="2597078" y="41564"/>
                    <a:pt x="2591666" y="41564"/>
                  </a:cubicBezTo>
                  <a:close/>
                  <a:moveTo>
                    <a:pt x="1820141" y="41564"/>
                  </a:moveTo>
                  <a:cubicBezTo>
                    <a:pt x="1814946" y="41564"/>
                    <a:pt x="1810580" y="42872"/>
                    <a:pt x="1807044" y="45487"/>
                  </a:cubicBezTo>
                  <a:cubicBezTo>
                    <a:pt x="1803508" y="48103"/>
                    <a:pt x="1800838" y="51747"/>
                    <a:pt x="1799034" y="56420"/>
                  </a:cubicBezTo>
                  <a:cubicBezTo>
                    <a:pt x="1797230" y="61092"/>
                    <a:pt x="1796328" y="66531"/>
                    <a:pt x="1796328" y="72736"/>
                  </a:cubicBezTo>
                  <a:cubicBezTo>
                    <a:pt x="1796328" y="79014"/>
                    <a:pt x="1797248" y="84544"/>
                    <a:pt x="1799088" y="89324"/>
                  </a:cubicBezTo>
                  <a:cubicBezTo>
                    <a:pt x="1800929" y="94105"/>
                    <a:pt x="1803617" y="97839"/>
                    <a:pt x="1807152" y="100527"/>
                  </a:cubicBezTo>
                  <a:cubicBezTo>
                    <a:pt x="1810688" y="103215"/>
                    <a:pt x="1815018" y="104559"/>
                    <a:pt x="1820141" y="104559"/>
                  </a:cubicBezTo>
                  <a:cubicBezTo>
                    <a:pt x="1825481" y="104559"/>
                    <a:pt x="1829946" y="103143"/>
                    <a:pt x="1833536" y="100310"/>
                  </a:cubicBezTo>
                  <a:cubicBezTo>
                    <a:pt x="1837126" y="97478"/>
                    <a:pt x="1839831" y="93654"/>
                    <a:pt x="1841653" y="88837"/>
                  </a:cubicBezTo>
                  <a:cubicBezTo>
                    <a:pt x="1843476" y="84020"/>
                    <a:pt x="1844386" y="78654"/>
                    <a:pt x="1844386" y="72736"/>
                  </a:cubicBezTo>
                  <a:cubicBezTo>
                    <a:pt x="1844386" y="66892"/>
                    <a:pt x="1843494" y="61615"/>
                    <a:pt x="1841708" y="56907"/>
                  </a:cubicBezTo>
                  <a:cubicBezTo>
                    <a:pt x="1839922" y="52198"/>
                    <a:pt x="1837234" y="48464"/>
                    <a:pt x="1833644" y="45704"/>
                  </a:cubicBezTo>
                  <a:cubicBezTo>
                    <a:pt x="1830054" y="42944"/>
                    <a:pt x="1825553" y="41564"/>
                    <a:pt x="1820141" y="41564"/>
                  </a:cubicBezTo>
                  <a:close/>
                  <a:moveTo>
                    <a:pt x="1636568" y="41564"/>
                  </a:moveTo>
                  <a:cubicBezTo>
                    <a:pt x="1630868" y="41564"/>
                    <a:pt x="1626177" y="43043"/>
                    <a:pt x="1622497" y="46002"/>
                  </a:cubicBezTo>
                  <a:cubicBezTo>
                    <a:pt x="1618817" y="48960"/>
                    <a:pt x="1616093" y="52839"/>
                    <a:pt x="1614325" y="57637"/>
                  </a:cubicBezTo>
                  <a:cubicBezTo>
                    <a:pt x="1612557" y="62436"/>
                    <a:pt x="1611673" y="67613"/>
                    <a:pt x="1611673" y="73169"/>
                  </a:cubicBezTo>
                  <a:cubicBezTo>
                    <a:pt x="1611673" y="78726"/>
                    <a:pt x="1612557" y="83885"/>
                    <a:pt x="1614325" y="88648"/>
                  </a:cubicBezTo>
                  <a:cubicBezTo>
                    <a:pt x="1616093" y="93410"/>
                    <a:pt x="1618817" y="97253"/>
                    <a:pt x="1622497" y="100175"/>
                  </a:cubicBezTo>
                  <a:cubicBezTo>
                    <a:pt x="1626177" y="103097"/>
                    <a:pt x="1630868" y="104559"/>
                    <a:pt x="1636568" y="104559"/>
                  </a:cubicBezTo>
                  <a:cubicBezTo>
                    <a:pt x="1642269" y="104559"/>
                    <a:pt x="1646959" y="103097"/>
                    <a:pt x="1650639" y="100175"/>
                  </a:cubicBezTo>
                  <a:cubicBezTo>
                    <a:pt x="1654320" y="97253"/>
                    <a:pt x="1657043" y="93410"/>
                    <a:pt x="1658811" y="88648"/>
                  </a:cubicBezTo>
                  <a:cubicBezTo>
                    <a:pt x="1660579" y="83885"/>
                    <a:pt x="1661463" y="78726"/>
                    <a:pt x="1661463" y="73169"/>
                  </a:cubicBezTo>
                  <a:cubicBezTo>
                    <a:pt x="1661463" y="67613"/>
                    <a:pt x="1660579" y="62436"/>
                    <a:pt x="1658811" y="57637"/>
                  </a:cubicBezTo>
                  <a:cubicBezTo>
                    <a:pt x="1657043" y="52839"/>
                    <a:pt x="1654320" y="48960"/>
                    <a:pt x="1650639" y="46002"/>
                  </a:cubicBezTo>
                  <a:cubicBezTo>
                    <a:pt x="1646959" y="43043"/>
                    <a:pt x="1642269" y="41564"/>
                    <a:pt x="1636568" y="41564"/>
                  </a:cubicBezTo>
                  <a:close/>
                  <a:moveTo>
                    <a:pt x="922193" y="41564"/>
                  </a:moveTo>
                  <a:cubicBezTo>
                    <a:pt x="916493" y="41564"/>
                    <a:pt x="911803" y="43043"/>
                    <a:pt x="908122" y="46002"/>
                  </a:cubicBezTo>
                  <a:cubicBezTo>
                    <a:pt x="904442" y="48960"/>
                    <a:pt x="901718" y="52839"/>
                    <a:pt x="899950" y="57637"/>
                  </a:cubicBezTo>
                  <a:cubicBezTo>
                    <a:pt x="898183" y="62436"/>
                    <a:pt x="897299" y="67613"/>
                    <a:pt x="897299" y="73169"/>
                  </a:cubicBezTo>
                  <a:cubicBezTo>
                    <a:pt x="897299" y="78726"/>
                    <a:pt x="898183" y="83885"/>
                    <a:pt x="899950" y="88648"/>
                  </a:cubicBezTo>
                  <a:cubicBezTo>
                    <a:pt x="901718" y="93410"/>
                    <a:pt x="904442" y="97253"/>
                    <a:pt x="908122" y="100175"/>
                  </a:cubicBezTo>
                  <a:cubicBezTo>
                    <a:pt x="911803" y="103097"/>
                    <a:pt x="916493" y="104559"/>
                    <a:pt x="922193" y="104559"/>
                  </a:cubicBezTo>
                  <a:cubicBezTo>
                    <a:pt x="927894" y="104559"/>
                    <a:pt x="932584" y="103097"/>
                    <a:pt x="936265" y="100175"/>
                  </a:cubicBezTo>
                  <a:cubicBezTo>
                    <a:pt x="939945" y="97253"/>
                    <a:pt x="942669" y="93410"/>
                    <a:pt x="944436" y="88648"/>
                  </a:cubicBezTo>
                  <a:cubicBezTo>
                    <a:pt x="946204" y="83885"/>
                    <a:pt x="947088" y="78726"/>
                    <a:pt x="947088" y="73169"/>
                  </a:cubicBezTo>
                  <a:cubicBezTo>
                    <a:pt x="947088" y="67613"/>
                    <a:pt x="946204" y="62436"/>
                    <a:pt x="944436" y="57637"/>
                  </a:cubicBezTo>
                  <a:cubicBezTo>
                    <a:pt x="942669" y="52839"/>
                    <a:pt x="939945" y="48960"/>
                    <a:pt x="936265" y="46002"/>
                  </a:cubicBezTo>
                  <a:cubicBezTo>
                    <a:pt x="932584" y="43043"/>
                    <a:pt x="927894" y="41564"/>
                    <a:pt x="922193" y="41564"/>
                  </a:cubicBezTo>
                  <a:close/>
                  <a:moveTo>
                    <a:pt x="410441" y="41564"/>
                  </a:moveTo>
                  <a:cubicBezTo>
                    <a:pt x="405246" y="41564"/>
                    <a:pt x="400880" y="42872"/>
                    <a:pt x="397344" y="45487"/>
                  </a:cubicBezTo>
                  <a:cubicBezTo>
                    <a:pt x="393809" y="48103"/>
                    <a:pt x="391139" y="51747"/>
                    <a:pt x="389335" y="56420"/>
                  </a:cubicBezTo>
                  <a:cubicBezTo>
                    <a:pt x="387531" y="61092"/>
                    <a:pt x="386629" y="66531"/>
                    <a:pt x="386629" y="72736"/>
                  </a:cubicBezTo>
                  <a:cubicBezTo>
                    <a:pt x="386629" y="79014"/>
                    <a:pt x="387549" y="84544"/>
                    <a:pt x="389389" y="89324"/>
                  </a:cubicBezTo>
                  <a:cubicBezTo>
                    <a:pt x="391229" y="94105"/>
                    <a:pt x="393917" y="97839"/>
                    <a:pt x="397453" y="100527"/>
                  </a:cubicBezTo>
                  <a:cubicBezTo>
                    <a:pt x="400988" y="103215"/>
                    <a:pt x="405318" y="104559"/>
                    <a:pt x="410441" y="104559"/>
                  </a:cubicBezTo>
                  <a:cubicBezTo>
                    <a:pt x="415781" y="104559"/>
                    <a:pt x="420246" y="103143"/>
                    <a:pt x="423836" y="100310"/>
                  </a:cubicBezTo>
                  <a:cubicBezTo>
                    <a:pt x="427426" y="97478"/>
                    <a:pt x="430132" y="93654"/>
                    <a:pt x="431954" y="88837"/>
                  </a:cubicBezTo>
                  <a:cubicBezTo>
                    <a:pt x="433776" y="84020"/>
                    <a:pt x="434687" y="78654"/>
                    <a:pt x="434687" y="72736"/>
                  </a:cubicBezTo>
                  <a:cubicBezTo>
                    <a:pt x="434687" y="66892"/>
                    <a:pt x="433794" y="61615"/>
                    <a:pt x="432008" y="56907"/>
                  </a:cubicBezTo>
                  <a:cubicBezTo>
                    <a:pt x="430222" y="52198"/>
                    <a:pt x="427534" y="48464"/>
                    <a:pt x="423944" y="45704"/>
                  </a:cubicBezTo>
                  <a:cubicBezTo>
                    <a:pt x="420354" y="42944"/>
                    <a:pt x="415853" y="41564"/>
                    <a:pt x="410441" y="41564"/>
                  </a:cubicBezTo>
                  <a:close/>
                  <a:moveTo>
                    <a:pt x="312593" y="41564"/>
                  </a:moveTo>
                  <a:cubicBezTo>
                    <a:pt x="306893" y="41564"/>
                    <a:pt x="302203" y="43043"/>
                    <a:pt x="298523" y="46002"/>
                  </a:cubicBezTo>
                  <a:cubicBezTo>
                    <a:pt x="294842" y="48960"/>
                    <a:pt x="292118" y="52839"/>
                    <a:pt x="290350" y="57637"/>
                  </a:cubicBezTo>
                  <a:cubicBezTo>
                    <a:pt x="288583" y="62436"/>
                    <a:pt x="287699" y="67613"/>
                    <a:pt x="287699" y="73169"/>
                  </a:cubicBezTo>
                  <a:cubicBezTo>
                    <a:pt x="287699" y="78726"/>
                    <a:pt x="288583" y="83885"/>
                    <a:pt x="290350" y="88648"/>
                  </a:cubicBezTo>
                  <a:cubicBezTo>
                    <a:pt x="292118" y="93410"/>
                    <a:pt x="294842" y="97253"/>
                    <a:pt x="298523" y="100175"/>
                  </a:cubicBezTo>
                  <a:cubicBezTo>
                    <a:pt x="302203" y="103097"/>
                    <a:pt x="306893" y="104559"/>
                    <a:pt x="312593" y="104559"/>
                  </a:cubicBezTo>
                  <a:cubicBezTo>
                    <a:pt x="318294" y="104559"/>
                    <a:pt x="322984" y="103097"/>
                    <a:pt x="326665" y="100175"/>
                  </a:cubicBezTo>
                  <a:cubicBezTo>
                    <a:pt x="330345" y="97253"/>
                    <a:pt x="333069" y="93410"/>
                    <a:pt x="334837" y="88648"/>
                  </a:cubicBezTo>
                  <a:cubicBezTo>
                    <a:pt x="336604" y="83885"/>
                    <a:pt x="337488" y="78726"/>
                    <a:pt x="337488" y="73169"/>
                  </a:cubicBezTo>
                  <a:cubicBezTo>
                    <a:pt x="337488" y="67613"/>
                    <a:pt x="336604" y="62436"/>
                    <a:pt x="334837" y="57637"/>
                  </a:cubicBezTo>
                  <a:cubicBezTo>
                    <a:pt x="333069" y="52839"/>
                    <a:pt x="330345" y="48960"/>
                    <a:pt x="326665" y="46002"/>
                  </a:cubicBezTo>
                  <a:cubicBezTo>
                    <a:pt x="322984" y="43043"/>
                    <a:pt x="318294" y="41564"/>
                    <a:pt x="312593" y="41564"/>
                  </a:cubicBezTo>
                  <a:close/>
                  <a:moveTo>
                    <a:pt x="3069648" y="31173"/>
                  </a:moveTo>
                  <a:lnTo>
                    <a:pt x="3082420" y="31173"/>
                  </a:lnTo>
                  <a:lnTo>
                    <a:pt x="3082420" y="95467"/>
                  </a:lnTo>
                  <a:lnTo>
                    <a:pt x="3122468" y="31173"/>
                  </a:lnTo>
                  <a:lnTo>
                    <a:pt x="3137189" y="31173"/>
                  </a:lnTo>
                  <a:lnTo>
                    <a:pt x="3137189" y="114300"/>
                  </a:lnTo>
                  <a:lnTo>
                    <a:pt x="3124416" y="114300"/>
                  </a:lnTo>
                  <a:lnTo>
                    <a:pt x="3124416" y="50006"/>
                  </a:lnTo>
                  <a:lnTo>
                    <a:pt x="3084585" y="114300"/>
                  </a:lnTo>
                  <a:lnTo>
                    <a:pt x="3069648" y="114300"/>
                  </a:lnTo>
                  <a:close/>
                  <a:moveTo>
                    <a:pt x="2974398" y="31173"/>
                  </a:moveTo>
                  <a:lnTo>
                    <a:pt x="2987170" y="31173"/>
                  </a:lnTo>
                  <a:lnTo>
                    <a:pt x="2987170" y="95467"/>
                  </a:lnTo>
                  <a:lnTo>
                    <a:pt x="3027218" y="31173"/>
                  </a:lnTo>
                  <a:lnTo>
                    <a:pt x="3041939" y="31173"/>
                  </a:lnTo>
                  <a:lnTo>
                    <a:pt x="3041939" y="114300"/>
                  </a:lnTo>
                  <a:lnTo>
                    <a:pt x="3029166" y="114300"/>
                  </a:lnTo>
                  <a:lnTo>
                    <a:pt x="3029166" y="50006"/>
                  </a:lnTo>
                  <a:lnTo>
                    <a:pt x="2989335" y="114300"/>
                  </a:lnTo>
                  <a:lnTo>
                    <a:pt x="2974398" y="114300"/>
                  </a:lnTo>
                  <a:close/>
                  <a:moveTo>
                    <a:pt x="2907723" y="31173"/>
                  </a:moveTo>
                  <a:lnTo>
                    <a:pt x="2959028" y="31173"/>
                  </a:lnTo>
                  <a:lnTo>
                    <a:pt x="2959028" y="43079"/>
                  </a:lnTo>
                  <a:lnTo>
                    <a:pt x="2920495" y="43079"/>
                  </a:lnTo>
                  <a:lnTo>
                    <a:pt x="2920495" y="114300"/>
                  </a:lnTo>
                  <a:lnTo>
                    <a:pt x="2907723" y="114300"/>
                  </a:lnTo>
                  <a:close/>
                  <a:moveTo>
                    <a:pt x="2731510" y="31173"/>
                  </a:moveTo>
                  <a:lnTo>
                    <a:pt x="2799051" y="31173"/>
                  </a:lnTo>
                  <a:lnTo>
                    <a:pt x="2799051" y="43079"/>
                  </a:lnTo>
                  <a:lnTo>
                    <a:pt x="2771775" y="43079"/>
                  </a:lnTo>
                  <a:lnTo>
                    <a:pt x="2771775" y="114300"/>
                  </a:lnTo>
                  <a:lnTo>
                    <a:pt x="2759003" y="114300"/>
                  </a:lnTo>
                  <a:lnTo>
                    <a:pt x="2759003" y="43079"/>
                  </a:lnTo>
                  <a:lnTo>
                    <a:pt x="2731510" y="43079"/>
                  </a:lnTo>
                  <a:close/>
                  <a:moveTo>
                    <a:pt x="2464810" y="31173"/>
                  </a:moveTo>
                  <a:lnTo>
                    <a:pt x="2532351" y="31173"/>
                  </a:lnTo>
                  <a:lnTo>
                    <a:pt x="2532351" y="43079"/>
                  </a:lnTo>
                  <a:lnTo>
                    <a:pt x="2505075" y="43079"/>
                  </a:lnTo>
                  <a:lnTo>
                    <a:pt x="2505075" y="114300"/>
                  </a:lnTo>
                  <a:lnTo>
                    <a:pt x="2492303" y="114300"/>
                  </a:lnTo>
                  <a:lnTo>
                    <a:pt x="2492303" y="43079"/>
                  </a:lnTo>
                  <a:lnTo>
                    <a:pt x="2464810" y="43079"/>
                  </a:lnTo>
                  <a:close/>
                  <a:moveTo>
                    <a:pt x="2216728" y="31173"/>
                  </a:moveTo>
                  <a:lnTo>
                    <a:pt x="2231448" y="31173"/>
                  </a:lnTo>
                  <a:lnTo>
                    <a:pt x="2251364" y="65160"/>
                  </a:lnTo>
                  <a:lnTo>
                    <a:pt x="2271280" y="31173"/>
                  </a:lnTo>
                  <a:lnTo>
                    <a:pt x="2286000" y="31173"/>
                  </a:lnTo>
                  <a:lnTo>
                    <a:pt x="2259157" y="72736"/>
                  </a:lnTo>
                  <a:lnTo>
                    <a:pt x="2286000" y="114300"/>
                  </a:lnTo>
                  <a:lnTo>
                    <a:pt x="2271280" y="114300"/>
                  </a:lnTo>
                  <a:lnTo>
                    <a:pt x="2251364" y="82045"/>
                  </a:lnTo>
                  <a:lnTo>
                    <a:pt x="2231448" y="114300"/>
                  </a:lnTo>
                  <a:lnTo>
                    <a:pt x="2216728" y="114300"/>
                  </a:lnTo>
                  <a:lnTo>
                    <a:pt x="2243138" y="72736"/>
                  </a:lnTo>
                  <a:close/>
                  <a:moveTo>
                    <a:pt x="2164123" y="31173"/>
                  </a:moveTo>
                  <a:lnTo>
                    <a:pt x="2198327" y="31173"/>
                  </a:lnTo>
                  <a:lnTo>
                    <a:pt x="2198327" y="114300"/>
                  </a:lnTo>
                  <a:lnTo>
                    <a:pt x="2186204" y="114300"/>
                  </a:lnTo>
                  <a:lnTo>
                    <a:pt x="2186204" y="80530"/>
                  </a:lnTo>
                  <a:lnTo>
                    <a:pt x="2163913" y="80530"/>
                  </a:lnTo>
                  <a:lnTo>
                    <a:pt x="2144640" y="114300"/>
                  </a:lnTo>
                  <a:lnTo>
                    <a:pt x="2130786" y="114300"/>
                  </a:lnTo>
                  <a:lnTo>
                    <a:pt x="2151369" y="78232"/>
                  </a:lnTo>
                  <a:lnTo>
                    <a:pt x="2148050" y="77553"/>
                  </a:lnTo>
                  <a:cubicBezTo>
                    <a:pt x="2143973" y="75569"/>
                    <a:pt x="2140834" y="72727"/>
                    <a:pt x="2138633" y="69029"/>
                  </a:cubicBezTo>
                  <a:cubicBezTo>
                    <a:pt x="2136432" y="65331"/>
                    <a:pt x="2135332" y="60938"/>
                    <a:pt x="2135332" y="55851"/>
                  </a:cubicBezTo>
                  <a:cubicBezTo>
                    <a:pt x="2135332" y="50728"/>
                    <a:pt x="2136486" y="46326"/>
                    <a:pt x="2138796" y="42646"/>
                  </a:cubicBezTo>
                  <a:cubicBezTo>
                    <a:pt x="2141105" y="38966"/>
                    <a:pt x="2144415" y="36134"/>
                    <a:pt x="2148726" y="34149"/>
                  </a:cubicBezTo>
                  <a:cubicBezTo>
                    <a:pt x="2153038" y="32165"/>
                    <a:pt x="2158170" y="31173"/>
                    <a:pt x="2164123" y="31173"/>
                  </a:cubicBezTo>
                  <a:close/>
                  <a:moveTo>
                    <a:pt x="2061513" y="31173"/>
                  </a:moveTo>
                  <a:lnTo>
                    <a:pt x="2116931" y="31173"/>
                  </a:lnTo>
                  <a:lnTo>
                    <a:pt x="2116931" y="114300"/>
                  </a:lnTo>
                  <a:lnTo>
                    <a:pt x="2104159" y="114300"/>
                  </a:lnTo>
                  <a:lnTo>
                    <a:pt x="2104159" y="43079"/>
                  </a:lnTo>
                  <a:lnTo>
                    <a:pt x="2073636" y="43079"/>
                  </a:lnTo>
                  <a:lnTo>
                    <a:pt x="2072337" y="72736"/>
                  </a:lnTo>
                  <a:cubicBezTo>
                    <a:pt x="2072048" y="79556"/>
                    <a:pt x="2071444" y="85554"/>
                    <a:pt x="2070524" y="90731"/>
                  </a:cubicBezTo>
                  <a:cubicBezTo>
                    <a:pt x="2069604" y="95909"/>
                    <a:pt x="2068215" y="100247"/>
                    <a:pt x="2066357" y="103747"/>
                  </a:cubicBezTo>
                  <a:cubicBezTo>
                    <a:pt x="2064499" y="107247"/>
                    <a:pt x="2062036" y="109880"/>
                    <a:pt x="2058970" y="111648"/>
                  </a:cubicBezTo>
                  <a:cubicBezTo>
                    <a:pt x="2055903" y="113416"/>
                    <a:pt x="2052060" y="114300"/>
                    <a:pt x="2047442" y="114300"/>
                  </a:cubicBezTo>
                  <a:lnTo>
                    <a:pt x="2043112" y="114300"/>
                  </a:lnTo>
                  <a:lnTo>
                    <a:pt x="2043112" y="102394"/>
                  </a:lnTo>
                  <a:lnTo>
                    <a:pt x="2046143" y="102394"/>
                  </a:lnTo>
                  <a:cubicBezTo>
                    <a:pt x="2048633" y="102394"/>
                    <a:pt x="2050707" y="101898"/>
                    <a:pt x="2052367" y="100906"/>
                  </a:cubicBezTo>
                  <a:cubicBezTo>
                    <a:pt x="2054027" y="99913"/>
                    <a:pt x="2055370" y="98164"/>
                    <a:pt x="2056399" y="95656"/>
                  </a:cubicBezTo>
                  <a:cubicBezTo>
                    <a:pt x="2057427" y="93148"/>
                    <a:pt x="2058221" y="89649"/>
                    <a:pt x="2058780" y="85157"/>
                  </a:cubicBezTo>
                  <a:cubicBezTo>
                    <a:pt x="2059339" y="80665"/>
                    <a:pt x="2059745" y="74937"/>
                    <a:pt x="2059998" y="67974"/>
                  </a:cubicBezTo>
                  <a:close/>
                  <a:moveTo>
                    <a:pt x="1693285" y="31173"/>
                  </a:moveTo>
                  <a:lnTo>
                    <a:pt x="1760826" y="31173"/>
                  </a:lnTo>
                  <a:lnTo>
                    <a:pt x="1760826" y="43079"/>
                  </a:lnTo>
                  <a:lnTo>
                    <a:pt x="1733550" y="43079"/>
                  </a:lnTo>
                  <a:lnTo>
                    <a:pt x="1733550" y="114300"/>
                  </a:lnTo>
                  <a:lnTo>
                    <a:pt x="1720778" y="114300"/>
                  </a:lnTo>
                  <a:lnTo>
                    <a:pt x="1720778" y="43079"/>
                  </a:lnTo>
                  <a:lnTo>
                    <a:pt x="1693285" y="43079"/>
                  </a:lnTo>
                  <a:close/>
                  <a:moveTo>
                    <a:pt x="1478973" y="31173"/>
                  </a:moveTo>
                  <a:lnTo>
                    <a:pt x="1512960" y="31173"/>
                  </a:lnTo>
                  <a:cubicBezTo>
                    <a:pt x="1521908" y="31173"/>
                    <a:pt x="1529015" y="33193"/>
                    <a:pt x="1534283" y="37234"/>
                  </a:cubicBezTo>
                  <a:cubicBezTo>
                    <a:pt x="1539550" y="41275"/>
                    <a:pt x="1542184" y="46615"/>
                    <a:pt x="1542184" y="53254"/>
                  </a:cubicBezTo>
                  <a:cubicBezTo>
                    <a:pt x="1542184" y="58305"/>
                    <a:pt x="1540687" y="62210"/>
                    <a:pt x="1537692" y="64970"/>
                  </a:cubicBezTo>
                  <a:cubicBezTo>
                    <a:pt x="1534698" y="67730"/>
                    <a:pt x="1530855" y="69598"/>
                    <a:pt x="1526165" y="70572"/>
                  </a:cubicBezTo>
                  <a:cubicBezTo>
                    <a:pt x="1529232" y="71005"/>
                    <a:pt x="1532217" y="72087"/>
                    <a:pt x="1535122" y="73819"/>
                  </a:cubicBezTo>
                  <a:cubicBezTo>
                    <a:pt x="1538026" y="75551"/>
                    <a:pt x="1540434" y="77923"/>
                    <a:pt x="1542346" y="80936"/>
                  </a:cubicBezTo>
                  <a:cubicBezTo>
                    <a:pt x="1544259" y="83948"/>
                    <a:pt x="1545215" y="87637"/>
                    <a:pt x="1545215" y="92003"/>
                  </a:cubicBezTo>
                  <a:cubicBezTo>
                    <a:pt x="1545215" y="96260"/>
                    <a:pt x="1544132" y="100067"/>
                    <a:pt x="1541968" y="103422"/>
                  </a:cubicBezTo>
                  <a:cubicBezTo>
                    <a:pt x="1539803" y="106778"/>
                    <a:pt x="1536700" y="109429"/>
                    <a:pt x="1532659" y="111378"/>
                  </a:cubicBezTo>
                  <a:cubicBezTo>
                    <a:pt x="1528618" y="113326"/>
                    <a:pt x="1523784" y="114300"/>
                    <a:pt x="1518155" y="114300"/>
                  </a:cubicBezTo>
                  <a:lnTo>
                    <a:pt x="1478973" y="114300"/>
                  </a:lnTo>
                  <a:close/>
                  <a:moveTo>
                    <a:pt x="1345623" y="31173"/>
                  </a:moveTo>
                  <a:lnTo>
                    <a:pt x="1358395" y="31173"/>
                  </a:lnTo>
                  <a:lnTo>
                    <a:pt x="1358395" y="95467"/>
                  </a:lnTo>
                  <a:lnTo>
                    <a:pt x="1398443" y="31173"/>
                  </a:lnTo>
                  <a:lnTo>
                    <a:pt x="1413164" y="31173"/>
                  </a:lnTo>
                  <a:lnTo>
                    <a:pt x="1413164" y="114300"/>
                  </a:lnTo>
                  <a:lnTo>
                    <a:pt x="1400392" y="114300"/>
                  </a:lnTo>
                  <a:lnTo>
                    <a:pt x="1400392" y="50006"/>
                  </a:lnTo>
                  <a:lnTo>
                    <a:pt x="1360560" y="114300"/>
                  </a:lnTo>
                  <a:lnTo>
                    <a:pt x="1345623" y="114300"/>
                  </a:lnTo>
                  <a:close/>
                  <a:moveTo>
                    <a:pt x="1250373" y="31173"/>
                  </a:moveTo>
                  <a:lnTo>
                    <a:pt x="1263145" y="31173"/>
                  </a:lnTo>
                  <a:lnTo>
                    <a:pt x="1263145" y="95467"/>
                  </a:lnTo>
                  <a:lnTo>
                    <a:pt x="1303193" y="31173"/>
                  </a:lnTo>
                  <a:lnTo>
                    <a:pt x="1317914" y="31173"/>
                  </a:lnTo>
                  <a:lnTo>
                    <a:pt x="1317914" y="114300"/>
                  </a:lnTo>
                  <a:lnTo>
                    <a:pt x="1305142" y="114300"/>
                  </a:lnTo>
                  <a:lnTo>
                    <a:pt x="1305142" y="50006"/>
                  </a:lnTo>
                  <a:lnTo>
                    <a:pt x="1265310" y="114300"/>
                  </a:lnTo>
                  <a:lnTo>
                    <a:pt x="1250373" y="114300"/>
                  </a:lnTo>
                  <a:close/>
                  <a:moveTo>
                    <a:pt x="1155123" y="31173"/>
                  </a:moveTo>
                  <a:lnTo>
                    <a:pt x="1167895" y="31173"/>
                  </a:lnTo>
                  <a:lnTo>
                    <a:pt x="1167895" y="102394"/>
                  </a:lnTo>
                  <a:lnTo>
                    <a:pt x="1207727" y="102394"/>
                  </a:lnTo>
                  <a:lnTo>
                    <a:pt x="1207727" y="31173"/>
                  </a:lnTo>
                  <a:lnTo>
                    <a:pt x="1220499" y="31173"/>
                  </a:lnTo>
                  <a:lnTo>
                    <a:pt x="1220499" y="102394"/>
                  </a:lnTo>
                  <a:lnTo>
                    <a:pt x="1233271" y="102394"/>
                  </a:lnTo>
                  <a:lnTo>
                    <a:pt x="1233271" y="141143"/>
                  </a:lnTo>
                  <a:lnTo>
                    <a:pt x="1220499" y="141143"/>
                  </a:lnTo>
                  <a:lnTo>
                    <a:pt x="1220499" y="114300"/>
                  </a:lnTo>
                  <a:lnTo>
                    <a:pt x="1155123" y="114300"/>
                  </a:lnTo>
                  <a:close/>
                  <a:moveTo>
                    <a:pt x="983673" y="31173"/>
                  </a:moveTo>
                  <a:lnTo>
                    <a:pt x="1017660" y="31173"/>
                  </a:lnTo>
                  <a:cubicBezTo>
                    <a:pt x="1026608" y="31173"/>
                    <a:pt x="1033715" y="33193"/>
                    <a:pt x="1038983" y="37234"/>
                  </a:cubicBezTo>
                  <a:cubicBezTo>
                    <a:pt x="1044250" y="41275"/>
                    <a:pt x="1046884" y="46615"/>
                    <a:pt x="1046884" y="53254"/>
                  </a:cubicBezTo>
                  <a:cubicBezTo>
                    <a:pt x="1046884" y="58305"/>
                    <a:pt x="1045387" y="62210"/>
                    <a:pt x="1042392" y="64970"/>
                  </a:cubicBezTo>
                  <a:cubicBezTo>
                    <a:pt x="1039398" y="67730"/>
                    <a:pt x="1035555" y="69598"/>
                    <a:pt x="1030865" y="70572"/>
                  </a:cubicBezTo>
                  <a:cubicBezTo>
                    <a:pt x="1033932" y="71005"/>
                    <a:pt x="1036917" y="72087"/>
                    <a:pt x="1039822" y="73819"/>
                  </a:cubicBezTo>
                  <a:cubicBezTo>
                    <a:pt x="1042726" y="75551"/>
                    <a:pt x="1045134" y="77923"/>
                    <a:pt x="1047047" y="80936"/>
                  </a:cubicBezTo>
                  <a:cubicBezTo>
                    <a:pt x="1048959" y="83948"/>
                    <a:pt x="1049915" y="87637"/>
                    <a:pt x="1049915" y="92003"/>
                  </a:cubicBezTo>
                  <a:cubicBezTo>
                    <a:pt x="1049915" y="96260"/>
                    <a:pt x="1048832" y="100067"/>
                    <a:pt x="1046668" y="103422"/>
                  </a:cubicBezTo>
                  <a:cubicBezTo>
                    <a:pt x="1044503" y="106778"/>
                    <a:pt x="1041400" y="109429"/>
                    <a:pt x="1037359" y="111378"/>
                  </a:cubicBezTo>
                  <a:cubicBezTo>
                    <a:pt x="1033318" y="113326"/>
                    <a:pt x="1028484" y="114300"/>
                    <a:pt x="1022855" y="114300"/>
                  </a:cubicBezTo>
                  <a:lnTo>
                    <a:pt x="983673" y="114300"/>
                  </a:lnTo>
                  <a:close/>
                  <a:moveTo>
                    <a:pt x="802698" y="31173"/>
                  </a:moveTo>
                  <a:lnTo>
                    <a:pt x="815470" y="31173"/>
                  </a:lnTo>
                  <a:lnTo>
                    <a:pt x="815470" y="66892"/>
                  </a:lnTo>
                  <a:lnTo>
                    <a:pt x="855302" y="66892"/>
                  </a:lnTo>
                  <a:lnTo>
                    <a:pt x="855302" y="31173"/>
                  </a:lnTo>
                  <a:lnTo>
                    <a:pt x="868074" y="31173"/>
                  </a:lnTo>
                  <a:lnTo>
                    <a:pt x="868074" y="114300"/>
                  </a:lnTo>
                  <a:lnTo>
                    <a:pt x="855302" y="114300"/>
                  </a:lnTo>
                  <a:lnTo>
                    <a:pt x="855302" y="78798"/>
                  </a:lnTo>
                  <a:lnTo>
                    <a:pt x="815470" y="78798"/>
                  </a:lnTo>
                  <a:lnTo>
                    <a:pt x="815470" y="114300"/>
                  </a:lnTo>
                  <a:lnTo>
                    <a:pt x="802698" y="114300"/>
                  </a:lnTo>
                  <a:close/>
                  <a:moveTo>
                    <a:pt x="716973" y="31173"/>
                  </a:moveTo>
                  <a:lnTo>
                    <a:pt x="729745" y="31173"/>
                  </a:lnTo>
                  <a:lnTo>
                    <a:pt x="729745" y="66892"/>
                  </a:lnTo>
                  <a:lnTo>
                    <a:pt x="769577" y="66892"/>
                  </a:lnTo>
                  <a:lnTo>
                    <a:pt x="769577" y="31173"/>
                  </a:lnTo>
                  <a:lnTo>
                    <a:pt x="782349" y="31173"/>
                  </a:lnTo>
                  <a:lnTo>
                    <a:pt x="782349" y="114300"/>
                  </a:lnTo>
                  <a:lnTo>
                    <a:pt x="769577" y="114300"/>
                  </a:lnTo>
                  <a:lnTo>
                    <a:pt x="769577" y="78798"/>
                  </a:lnTo>
                  <a:lnTo>
                    <a:pt x="729745" y="78798"/>
                  </a:lnTo>
                  <a:lnTo>
                    <a:pt x="729745" y="114300"/>
                  </a:lnTo>
                  <a:lnTo>
                    <a:pt x="716973" y="114300"/>
                  </a:lnTo>
                  <a:close/>
                  <a:moveTo>
                    <a:pt x="621723" y="31173"/>
                  </a:moveTo>
                  <a:lnTo>
                    <a:pt x="634495" y="31173"/>
                  </a:lnTo>
                  <a:lnTo>
                    <a:pt x="634495" y="95467"/>
                  </a:lnTo>
                  <a:lnTo>
                    <a:pt x="674544" y="31173"/>
                  </a:lnTo>
                  <a:lnTo>
                    <a:pt x="689264" y="31173"/>
                  </a:lnTo>
                  <a:lnTo>
                    <a:pt x="689264" y="114300"/>
                  </a:lnTo>
                  <a:lnTo>
                    <a:pt x="676492" y="114300"/>
                  </a:lnTo>
                  <a:lnTo>
                    <a:pt x="676492" y="50006"/>
                  </a:lnTo>
                  <a:lnTo>
                    <a:pt x="636660" y="114300"/>
                  </a:lnTo>
                  <a:lnTo>
                    <a:pt x="621723" y="114300"/>
                  </a:lnTo>
                  <a:close/>
                  <a:moveTo>
                    <a:pt x="547471" y="31173"/>
                  </a:moveTo>
                  <a:lnTo>
                    <a:pt x="560244" y="31173"/>
                  </a:lnTo>
                  <a:lnTo>
                    <a:pt x="560244" y="114300"/>
                  </a:lnTo>
                  <a:lnTo>
                    <a:pt x="547471" y="114300"/>
                  </a:lnTo>
                  <a:close/>
                  <a:moveTo>
                    <a:pt x="469323" y="31173"/>
                  </a:moveTo>
                  <a:lnTo>
                    <a:pt x="482095" y="31173"/>
                  </a:lnTo>
                  <a:lnTo>
                    <a:pt x="482095" y="61263"/>
                  </a:lnTo>
                  <a:lnTo>
                    <a:pt x="504176" y="61263"/>
                  </a:lnTo>
                  <a:cubicBezTo>
                    <a:pt x="513917" y="61263"/>
                    <a:pt x="521368" y="63735"/>
                    <a:pt x="526527" y="68678"/>
                  </a:cubicBezTo>
                  <a:cubicBezTo>
                    <a:pt x="531687" y="73620"/>
                    <a:pt x="534266" y="79880"/>
                    <a:pt x="534266" y="87457"/>
                  </a:cubicBezTo>
                  <a:cubicBezTo>
                    <a:pt x="534266" y="92436"/>
                    <a:pt x="533112" y="96955"/>
                    <a:pt x="530803" y="101014"/>
                  </a:cubicBezTo>
                  <a:cubicBezTo>
                    <a:pt x="528493" y="105073"/>
                    <a:pt x="525102" y="108302"/>
                    <a:pt x="520628" y="110701"/>
                  </a:cubicBezTo>
                  <a:cubicBezTo>
                    <a:pt x="516154" y="113100"/>
                    <a:pt x="510670" y="114300"/>
                    <a:pt x="504176" y="114300"/>
                  </a:cubicBezTo>
                  <a:lnTo>
                    <a:pt x="469323" y="114300"/>
                  </a:lnTo>
                  <a:close/>
                  <a:moveTo>
                    <a:pt x="2855552" y="30090"/>
                  </a:moveTo>
                  <a:cubicBezTo>
                    <a:pt x="2859882" y="30090"/>
                    <a:pt x="2864157" y="30812"/>
                    <a:pt x="2868378" y="32255"/>
                  </a:cubicBezTo>
                  <a:cubicBezTo>
                    <a:pt x="2872599" y="33698"/>
                    <a:pt x="2876442" y="36035"/>
                    <a:pt x="2879906" y="39264"/>
                  </a:cubicBezTo>
                  <a:cubicBezTo>
                    <a:pt x="2883369" y="42493"/>
                    <a:pt x="2886129" y="46759"/>
                    <a:pt x="2888186" y="52063"/>
                  </a:cubicBezTo>
                  <a:cubicBezTo>
                    <a:pt x="2890242" y="57367"/>
                    <a:pt x="2891270" y="63897"/>
                    <a:pt x="2891270" y="71654"/>
                  </a:cubicBezTo>
                  <a:lnTo>
                    <a:pt x="2891270" y="77066"/>
                  </a:lnTo>
                  <a:lnTo>
                    <a:pt x="2831229" y="77066"/>
                  </a:lnTo>
                  <a:lnTo>
                    <a:pt x="2834148" y="91272"/>
                  </a:lnTo>
                  <a:cubicBezTo>
                    <a:pt x="2836330" y="95620"/>
                    <a:pt x="2839370" y="98921"/>
                    <a:pt x="2843267" y="101176"/>
                  </a:cubicBezTo>
                  <a:cubicBezTo>
                    <a:pt x="2847163" y="103431"/>
                    <a:pt x="2851691" y="104559"/>
                    <a:pt x="2856850" y="104559"/>
                  </a:cubicBezTo>
                  <a:cubicBezTo>
                    <a:pt x="2860206" y="104559"/>
                    <a:pt x="2863246" y="104081"/>
                    <a:pt x="2865970" y="103124"/>
                  </a:cubicBezTo>
                  <a:cubicBezTo>
                    <a:pt x="2868694" y="102168"/>
                    <a:pt x="2871048" y="100725"/>
                    <a:pt x="2873032" y="98795"/>
                  </a:cubicBezTo>
                  <a:cubicBezTo>
                    <a:pt x="2875017" y="96865"/>
                    <a:pt x="2876550" y="94456"/>
                    <a:pt x="2877632" y="91570"/>
                  </a:cubicBezTo>
                  <a:lnTo>
                    <a:pt x="2889972" y="95034"/>
                  </a:lnTo>
                  <a:cubicBezTo>
                    <a:pt x="2888673" y="99219"/>
                    <a:pt x="2886490" y="102890"/>
                    <a:pt x="2883423" y="106047"/>
                  </a:cubicBezTo>
                  <a:cubicBezTo>
                    <a:pt x="2880356" y="109204"/>
                    <a:pt x="2876568" y="111657"/>
                    <a:pt x="2872058" y="113407"/>
                  </a:cubicBezTo>
                  <a:cubicBezTo>
                    <a:pt x="2867548" y="115157"/>
                    <a:pt x="2862479" y="116032"/>
                    <a:pt x="2856850" y="116032"/>
                  </a:cubicBezTo>
                  <a:cubicBezTo>
                    <a:pt x="2848841" y="116032"/>
                    <a:pt x="2841941" y="114255"/>
                    <a:pt x="2836150" y="110701"/>
                  </a:cubicBezTo>
                  <a:cubicBezTo>
                    <a:pt x="2830359" y="107147"/>
                    <a:pt x="2825904" y="102168"/>
                    <a:pt x="2822782" y="95764"/>
                  </a:cubicBezTo>
                  <a:cubicBezTo>
                    <a:pt x="2819662" y="89360"/>
                    <a:pt x="2818101" y="81901"/>
                    <a:pt x="2818101" y="73386"/>
                  </a:cubicBezTo>
                  <a:cubicBezTo>
                    <a:pt x="2818101" y="64871"/>
                    <a:pt x="2819662" y="57358"/>
                    <a:pt x="2822782" y="50845"/>
                  </a:cubicBezTo>
                  <a:cubicBezTo>
                    <a:pt x="2825904" y="44333"/>
                    <a:pt x="2830269" y="39246"/>
                    <a:pt x="2835880" y="35584"/>
                  </a:cubicBezTo>
                  <a:cubicBezTo>
                    <a:pt x="2841490" y="31922"/>
                    <a:pt x="2848047" y="30090"/>
                    <a:pt x="2855552" y="30090"/>
                  </a:cubicBezTo>
                  <a:close/>
                  <a:moveTo>
                    <a:pt x="2682370" y="30090"/>
                  </a:moveTo>
                  <a:cubicBezTo>
                    <a:pt x="2685040" y="30090"/>
                    <a:pt x="2688116" y="30406"/>
                    <a:pt x="2691597" y="31038"/>
                  </a:cubicBezTo>
                  <a:cubicBezTo>
                    <a:pt x="2695079" y="31669"/>
                    <a:pt x="2698452" y="32959"/>
                    <a:pt x="2701718" y="34907"/>
                  </a:cubicBezTo>
                  <a:cubicBezTo>
                    <a:pt x="2704983" y="36855"/>
                    <a:pt x="2707698" y="39796"/>
                    <a:pt x="2709863" y="43729"/>
                  </a:cubicBezTo>
                  <a:cubicBezTo>
                    <a:pt x="2712028" y="47661"/>
                    <a:pt x="2713110" y="52929"/>
                    <a:pt x="2713110" y="59531"/>
                  </a:cubicBezTo>
                  <a:lnTo>
                    <a:pt x="2713110" y="114300"/>
                  </a:lnTo>
                  <a:lnTo>
                    <a:pt x="2700338" y="114300"/>
                  </a:lnTo>
                  <a:lnTo>
                    <a:pt x="2700338" y="103043"/>
                  </a:lnTo>
                  <a:lnTo>
                    <a:pt x="2699688" y="103043"/>
                  </a:lnTo>
                  <a:cubicBezTo>
                    <a:pt x="2698822" y="104847"/>
                    <a:pt x="2697379" y="106778"/>
                    <a:pt x="2695359" y="108834"/>
                  </a:cubicBezTo>
                  <a:cubicBezTo>
                    <a:pt x="2693338" y="110891"/>
                    <a:pt x="2690650" y="112640"/>
                    <a:pt x="2687295" y="114084"/>
                  </a:cubicBezTo>
                  <a:cubicBezTo>
                    <a:pt x="2683939" y="115527"/>
                    <a:pt x="2679844" y="116248"/>
                    <a:pt x="2675010" y="116248"/>
                  </a:cubicBezTo>
                  <a:cubicBezTo>
                    <a:pt x="2669742" y="116248"/>
                    <a:pt x="2664962" y="115247"/>
                    <a:pt x="2660668" y="113245"/>
                  </a:cubicBezTo>
                  <a:cubicBezTo>
                    <a:pt x="2656375" y="111242"/>
                    <a:pt x="2652965" y="108338"/>
                    <a:pt x="2650440" y="104532"/>
                  </a:cubicBezTo>
                  <a:cubicBezTo>
                    <a:pt x="2647914" y="100725"/>
                    <a:pt x="2646651" y="96116"/>
                    <a:pt x="2646651" y="90704"/>
                  </a:cubicBezTo>
                  <a:cubicBezTo>
                    <a:pt x="2646651" y="85942"/>
                    <a:pt x="2647589" y="82072"/>
                    <a:pt x="2649466" y="79096"/>
                  </a:cubicBezTo>
                  <a:cubicBezTo>
                    <a:pt x="2651342" y="76119"/>
                    <a:pt x="2653849" y="73783"/>
                    <a:pt x="2656988" y="72087"/>
                  </a:cubicBezTo>
                  <a:cubicBezTo>
                    <a:pt x="2660127" y="70391"/>
                    <a:pt x="2663600" y="69120"/>
                    <a:pt x="2667406" y="68272"/>
                  </a:cubicBezTo>
                  <a:cubicBezTo>
                    <a:pt x="2671212" y="67424"/>
                    <a:pt x="2675046" y="66747"/>
                    <a:pt x="2678906" y="66242"/>
                  </a:cubicBezTo>
                  <a:cubicBezTo>
                    <a:pt x="2683957" y="65593"/>
                    <a:pt x="2688062" y="65097"/>
                    <a:pt x="2691218" y="64754"/>
                  </a:cubicBezTo>
                  <a:cubicBezTo>
                    <a:pt x="2694375" y="64411"/>
                    <a:pt x="2696684" y="63825"/>
                    <a:pt x="2698146" y="62995"/>
                  </a:cubicBezTo>
                  <a:cubicBezTo>
                    <a:pt x="2699607" y="62165"/>
                    <a:pt x="2700338" y="60722"/>
                    <a:pt x="2700338" y="58665"/>
                  </a:cubicBezTo>
                  <a:lnTo>
                    <a:pt x="2700338" y="58233"/>
                  </a:lnTo>
                  <a:cubicBezTo>
                    <a:pt x="2700338" y="52893"/>
                    <a:pt x="2698886" y="48744"/>
                    <a:pt x="2695981" y="45785"/>
                  </a:cubicBezTo>
                  <a:cubicBezTo>
                    <a:pt x="2693076" y="42827"/>
                    <a:pt x="2688684" y="41347"/>
                    <a:pt x="2682803" y="41347"/>
                  </a:cubicBezTo>
                  <a:cubicBezTo>
                    <a:pt x="2676706" y="41347"/>
                    <a:pt x="2671925" y="42682"/>
                    <a:pt x="2668461" y="45352"/>
                  </a:cubicBezTo>
                  <a:cubicBezTo>
                    <a:pt x="2664998" y="48022"/>
                    <a:pt x="2662562" y="50872"/>
                    <a:pt x="2661155" y="53903"/>
                  </a:cubicBezTo>
                  <a:lnTo>
                    <a:pt x="2649032" y="49573"/>
                  </a:lnTo>
                  <a:cubicBezTo>
                    <a:pt x="2651197" y="44522"/>
                    <a:pt x="2654092" y="40581"/>
                    <a:pt x="2657718" y="37748"/>
                  </a:cubicBezTo>
                  <a:cubicBezTo>
                    <a:pt x="2661345" y="34916"/>
                    <a:pt x="2665314" y="32932"/>
                    <a:pt x="2669625" y="31795"/>
                  </a:cubicBezTo>
                  <a:cubicBezTo>
                    <a:pt x="2673936" y="30659"/>
                    <a:pt x="2678185" y="30090"/>
                    <a:pt x="2682370" y="30090"/>
                  </a:cubicBezTo>
                  <a:close/>
                  <a:moveTo>
                    <a:pt x="2593182" y="30090"/>
                  </a:moveTo>
                  <a:cubicBezTo>
                    <a:pt x="2600181" y="30090"/>
                    <a:pt x="2606350" y="31840"/>
                    <a:pt x="2611690" y="35340"/>
                  </a:cubicBezTo>
                  <a:cubicBezTo>
                    <a:pt x="2617030" y="38840"/>
                    <a:pt x="2621197" y="43801"/>
                    <a:pt x="2624192" y="50223"/>
                  </a:cubicBezTo>
                  <a:cubicBezTo>
                    <a:pt x="2627186" y="56645"/>
                    <a:pt x="2628684" y="64222"/>
                    <a:pt x="2628684" y="72953"/>
                  </a:cubicBezTo>
                  <a:cubicBezTo>
                    <a:pt x="2628684" y="81756"/>
                    <a:pt x="2627186" y="89378"/>
                    <a:pt x="2624192" y="95818"/>
                  </a:cubicBezTo>
                  <a:cubicBezTo>
                    <a:pt x="2621197" y="102259"/>
                    <a:pt x="2617048" y="107238"/>
                    <a:pt x="2611744" y="110755"/>
                  </a:cubicBezTo>
                  <a:cubicBezTo>
                    <a:pt x="2606440" y="114273"/>
                    <a:pt x="2600325" y="116032"/>
                    <a:pt x="2593398" y="116032"/>
                  </a:cubicBezTo>
                  <a:cubicBezTo>
                    <a:pt x="2588058" y="116032"/>
                    <a:pt x="2583783" y="115139"/>
                    <a:pt x="2580572" y="113353"/>
                  </a:cubicBezTo>
                  <a:cubicBezTo>
                    <a:pt x="2577361" y="111567"/>
                    <a:pt x="2574889" y="109529"/>
                    <a:pt x="2573157" y="107238"/>
                  </a:cubicBezTo>
                  <a:cubicBezTo>
                    <a:pt x="2571425" y="104947"/>
                    <a:pt x="2570090" y="103043"/>
                    <a:pt x="2569152" y="101528"/>
                  </a:cubicBezTo>
                  <a:lnTo>
                    <a:pt x="2568070" y="101528"/>
                  </a:lnTo>
                  <a:lnTo>
                    <a:pt x="2568070" y="145473"/>
                  </a:lnTo>
                  <a:lnTo>
                    <a:pt x="2555298" y="145473"/>
                  </a:lnTo>
                  <a:lnTo>
                    <a:pt x="2555298" y="31173"/>
                  </a:lnTo>
                  <a:lnTo>
                    <a:pt x="2567637" y="31173"/>
                  </a:lnTo>
                  <a:lnTo>
                    <a:pt x="2567637" y="44378"/>
                  </a:lnTo>
                  <a:lnTo>
                    <a:pt x="2569152" y="44378"/>
                  </a:lnTo>
                  <a:cubicBezTo>
                    <a:pt x="2570090" y="42935"/>
                    <a:pt x="2571398" y="41086"/>
                    <a:pt x="2573076" y="38831"/>
                  </a:cubicBezTo>
                  <a:cubicBezTo>
                    <a:pt x="2574754" y="36576"/>
                    <a:pt x="2577171" y="34555"/>
                    <a:pt x="2580328" y="32769"/>
                  </a:cubicBezTo>
                  <a:cubicBezTo>
                    <a:pt x="2583485" y="30983"/>
                    <a:pt x="2587769" y="30090"/>
                    <a:pt x="2593182" y="30090"/>
                  </a:cubicBezTo>
                  <a:close/>
                  <a:moveTo>
                    <a:pt x="2417402" y="30090"/>
                  </a:moveTo>
                  <a:cubicBezTo>
                    <a:pt x="2423246" y="30090"/>
                    <a:pt x="2428514" y="31173"/>
                    <a:pt x="2433204" y="33338"/>
                  </a:cubicBezTo>
                  <a:cubicBezTo>
                    <a:pt x="2437895" y="35502"/>
                    <a:pt x="2441738" y="38533"/>
                    <a:pt x="2444732" y="42430"/>
                  </a:cubicBezTo>
                  <a:cubicBezTo>
                    <a:pt x="2447727" y="46326"/>
                    <a:pt x="2449585" y="50872"/>
                    <a:pt x="2450306" y="56068"/>
                  </a:cubicBezTo>
                  <a:lnTo>
                    <a:pt x="2437534" y="56068"/>
                  </a:lnTo>
                  <a:cubicBezTo>
                    <a:pt x="2436560" y="52279"/>
                    <a:pt x="2434404" y="48915"/>
                    <a:pt x="2431067" y="45974"/>
                  </a:cubicBezTo>
                  <a:cubicBezTo>
                    <a:pt x="2427730" y="43034"/>
                    <a:pt x="2423246" y="41564"/>
                    <a:pt x="2417618" y="41564"/>
                  </a:cubicBezTo>
                  <a:cubicBezTo>
                    <a:pt x="2412639" y="41564"/>
                    <a:pt x="2408282" y="42854"/>
                    <a:pt x="2404548" y="45433"/>
                  </a:cubicBezTo>
                  <a:cubicBezTo>
                    <a:pt x="2400814" y="48013"/>
                    <a:pt x="2397910" y="51639"/>
                    <a:pt x="2395835" y="56311"/>
                  </a:cubicBezTo>
                  <a:cubicBezTo>
                    <a:pt x="2393761" y="60984"/>
                    <a:pt x="2392723" y="66459"/>
                    <a:pt x="2392723" y="72736"/>
                  </a:cubicBezTo>
                  <a:cubicBezTo>
                    <a:pt x="2392723" y="79159"/>
                    <a:pt x="2393742" y="84751"/>
                    <a:pt x="2395781" y="89513"/>
                  </a:cubicBezTo>
                  <a:cubicBezTo>
                    <a:pt x="2397820" y="94276"/>
                    <a:pt x="2400706" y="97974"/>
                    <a:pt x="2404440" y="100608"/>
                  </a:cubicBezTo>
                  <a:cubicBezTo>
                    <a:pt x="2408174" y="103242"/>
                    <a:pt x="2412567" y="104559"/>
                    <a:pt x="2417618" y="104559"/>
                  </a:cubicBezTo>
                  <a:cubicBezTo>
                    <a:pt x="2420937" y="104559"/>
                    <a:pt x="2423950" y="103981"/>
                    <a:pt x="2426656" y="102827"/>
                  </a:cubicBezTo>
                  <a:cubicBezTo>
                    <a:pt x="2429362" y="101672"/>
                    <a:pt x="2431653" y="100013"/>
                    <a:pt x="2433529" y="97848"/>
                  </a:cubicBezTo>
                  <a:cubicBezTo>
                    <a:pt x="2435406" y="95683"/>
                    <a:pt x="2436740" y="93085"/>
                    <a:pt x="2437534" y="90055"/>
                  </a:cubicBezTo>
                  <a:lnTo>
                    <a:pt x="2450306" y="90055"/>
                  </a:lnTo>
                  <a:cubicBezTo>
                    <a:pt x="2449585" y="94961"/>
                    <a:pt x="2447808" y="99372"/>
                    <a:pt x="2444976" y="103287"/>
                  </a:cubicBezTo>
                  <a:cubicBezTo>
                    <a:pt x="2442143" y="107201"/>
                    <a:pt x="2438409" y="110304"/>
                    <a:pt x="2433773" y="112595"/>
                  </a:cubicBezTo>
                  <a:cubicBezTo>
                    <a:pt x="2429136" y="114886"/>
                    <a:pt x="2423752" y="116032"/>
                    <a:pt x="2417618" y="116032"/>
                  </a:cubicBezTo>
                  <a:cubicBezTo>
                    <a:pt x="2409825" y="116032"/>
                    <a:pt x="2403114" y="114192"/>
                    <a:pt x="2397486" y="110512"/>
                  </a:cubicBezTo>
                  <a:cubicBezTo>
                    <a:pt x="2391858" y="106832"/>
                    <a:pt x="2387528" y="101762"/>
                    <a:pt x="2384497" y="95304"/>
                  </a:cubicBezTo>
                  <a:cubicBezTo>
                    <a:pt x="2381466" y="88846"/>
                    <a:pt x="2379951" y="81468"/>
                    <a:pt x="2379951" y="73169"/>
                  </a:cubicBezTo>
                  <a:cubicBezTo>
                    <a:pt x="2379951" y="64727"/>
                    <a:pt x="2381512" y="57267"/>
                    <a:pt x="2384632" y="50791"/>
                  </a:cubicBezTo>
                  <a:cubicBezTo>
                    <a:pt x="2387753" y="44315"/>
                    <a:pt x="2392119" y="39246"/>
                    <a:pt x="2397730" y="35584"/>
                  </a:cubicBezTo>
                  <a:cubicBezTo>
                    <a:pt x="2403340" y="31922"/>
                    <a:pt x="2409897" y="30090"/>
                    <a:pt x="2417402" y="30090"/>
                  </a:cubicBezTo>
                  <a:close/>
                  <a:moveTo>
                    <a:pt x="1998302" y="30090"/>
                  </a:moveTo>
                  <a:cubicBezTo>
                    <a:pt x="2004147" y="30090"/>
                    <a:pt x="2009414" y="31173"/>
                    <a:pt x="2014104" y="33338"/>
                  </a:cubicBezTo>
                  <a:cubicBezTo>
                    <a:pt x="2018795" y="35502"/>
                    <a:pt x="2022638" y="38533"/>
                    <a:pt x="2025632" y="42430"/>
                  </a:cubicBezTo>
                  <a:cubicBezTo>
                    <a:pt x="2028626" y="46326"/>
                    <a:pt x="2030485" y="50872"/>
                    <a:pt x="2031206" y="56068"/>
                  </a:cubicBezTo>
                  <a:lnTo>
                    <a:pt x="2018434" y="56068"/>
                  </a:lnTo>
                  <a:cubicBezTo>
                    <a:pt x="2017460" y="52279"/>
                    <a:pt x="2015304" y="48915"/>
                    <a:pt x="2011967" y="45974"/>
                  </a:cubicBezTo>
                  <a:cubicBezTo>
                    <a:pt x="2008630" y="43034"/>
                    <a:pt x="2004147" y="41564"/>
                    <a:pt x="1998518" y="41564"/>
                  </a:cubicBezTo>
                  <a:cubicBezTo>
                    <a:pt x="1993539" y="41564"/>
                    <a:pt x="1989183" y="42854"/>
                    <a:pt x="1985448" y="45433"/>
                  </a:cubicBezTo>
                  <a:cubicBezTo>
                    <a:pt x="1981714" y="48013"/>
                    <a:pt x="1978810" y="51639"/>
                    <a:pt x="1976735" y="56311"/>
                  </a:cubicBezTo>
                  <a:cubicBezTo>
                    <a:pt x="1974661" y="60984"/>
                    <a:pt x="1973623" y="66459"/>
                    <a:pt x="1973623" y="72736"/>
                  </a:cubicBezTo>
                  <a:cubicBezTo>
                    <a:pt x="1973623" y="79159"/>
                    <a:pt x="1974643" y="84751"/>
                    <a:pt x="1976681" y="89513"/>
                  </a:cubicBezTo>
                  <a:cubicBezTo>
                    <a:pt x="1978720" y="94276"/>
                    <a:pt x="1981606" y="97974"/>
                    <a:pt x="1985340" y="100608"/>
                  </a:cubicBezTo>
                  <a:cubicBezTo>
                    <a:pt x="1989074" y="103242"/>
                    <a:pt x="1993467" y="104559"/>
                    <a:pt x="1998518" y="104559"/>
                  </a:cubicBezTo>
                  <a:cubicBezTo>
                    <a:pt x="2001838" y="104559"/>
                    <a:pt x="2004850" y="103981"/>
                    <a:pt x="2007556" y="102827"/>
                  </a:cubicBezTo>
                  <a:cubicBezTo>
                    <a:pt x="2010262" y="101672"/>
                    <a:pt x="2012553" y="100013"/>
                    <a:pt x="2014429" y="97848"/>
                  </a:cubicBezTo>
                  <a:cubicBezTo>
                    <a:pt x="2016306" y="95683"/>
                    <a:pt x="2017640" y="93085"/>
                    <a:pt x="2018434" y="90055"/>
                  </a:cubicBezTo>
                  <a:lnTo>
                    <a:pt x="2031206" y="90055"/>
                  </a:lnTo>
                  <a:cubicBezTo>
                    <a:pt x="2030485" y="94961"/>
                    <a:pt x="2028708" y="99372"/>
                    <a:pt x="2025876" y="103287"/>
                  </a:cubicBezTo>
                  <a:cubicBezTo>
                    <a:pt x="2023044" y="107201"/>
                    <a:pt x="2019309" y="110304"/>
                    <a:pt x="2014673" y="112595"/>
                  </a:cubicBezTo>
                  <a:cubicBezTo>
                    <a:pt x="2010036" y="114886"/>
                    <a:pt x="2004652" y="116032"/>
                    <a:pt x="1998518" y="116032"/>
                  </a:cubicBezTo>
                  <a:cubicBezTo>
                    <a:pt x="1990725" y="116032"/>
                    <a:pt x="1984014" y="114192"/>
                    <a:pt x="1978386" y="110512"/>
                  </a:cubicBezTo>
                  <a:cubicBezTo>
                    <a:pt x="1972757" y="106832"/>
                    <a:pt x="1968428" y="101762"/>
                    <a:pt x="1965397" y="95304"/>
                  </a:cubicBezTo>
                  <a:cubicBezTo>
                    <a:pt x="1962367" y="88846"/>
                    <a:pt x="1960851" y="81468"/>
                    <a:pt x="1960851" y="73169"/>
                  </a:cubicBezTo>
                  <a:cubicBezTo>
                    <a:pt x="1960851" y="64727"/>
                    <a:pt x="1962412" y="57267"/>
                    <a:pt x="1965533" y="50791"/>
                  </a:cubicBezTo>
                  <a:cubicBezTo>
                    <a:pt x="1968654" y="44315"/>
                    <a:pt x="1973019" y="39246"/>
                    <a:pt x="1978630" y="35584"/>
                  </a:cubicBezTo>
                  <a:cubicBezTo>
                    <a:pt x="1984240" y="31922"/>
                    <a:pt x="1990797" y="30090"/>
                    <a:pt x="1998302" y="30090"/>
                  </a:cubicBezTo>
                  <a:close/>
                  <a:moveTo>
                    <a:pt x="1910845" y="30090"/>
                  </a:moveTo>
                  <a:cubicBezTo>
                    <a:pt x="1913515" y="30090"/>
                    <a:pt x="1916591" y="30406"/>
                    <a:pt x="1920072" y="31038"/>
                  </a:cubicBezTo>
                  <a:cubicBezTo>
                    <a:pt x="1923554" y="31669"/>
                    <a:pt x="1926928" y="32959"/>
                    <a:pt x="1930193" y="34907"/>
                  </a:cubicBezTo>
                  <a:cubicBezTo>
                    <a:pt x="1933458" y="36855"/>
                    <a:pt x="1936173" y="39796"/>
                    <a:pt x="1938338" y="43729"/>
                  </a:cubicBezTo>
                  <a:cubicBezTo>
                    <a:pt x="1940502" y="47661"/>
                    <a:pt x="1941585" y="52929"/>
                    <a:pt x="1941585" y="59531"/>
                  </a:cubicBezTo>
                  <a:lnTo>
                    <a:pt x="1941585" y="114300"/>
                  </a:lnTo>
                  <a:lnTo>
                    <a:pt x="1928813" y="114300"/>
                  </a:lnTo>
                  <a:lnTo>
                    <a:pt x="1928813" y="103043"/>
                  </a:lnTo>
                  <a:lnTo>
                    <a:pt x="1928163" y="103043"/>
                  </a:lnTo>
                  <a:cubicBezTo>
                    <a:pt x="1927297" y="104847"/>
                    <a:pt x="1925854" y="106778"/>
                    <a:pt x="1923834" y="108834"/>
                  </a:cubicBezTo>
                  <a:cubicBezTo>
                    <a:pt x="1921813" y="110891"/>
                    <a:pt x="1919125" y="112640"/>
                    <a:pt x="1915770" y="114084"/>
                  </a:cubicBezTo>
                  <a:cubicBezTo>
                    <a:pt x="1912414" y="115527"/>
                    <a:pt x="1908319" y="116248"/>
                    <a:pt x="1903485" y="116248"/>
                  </a:cubicBezTo>
                  <a:cubicBezTo>
                    <a:pt x="1898217" y="116248"/>
                    <a:pt x="1893436" y="115247"/>
                    <a:pt x="1889143" y="113245"/>
                  </a:cubicBezTo>
                  <a:cubicBezTo>
                    <a:pt x="1884850" y="111242"/>
                    <a:pt x="1881440" y="108338"/>
                    <a:pt x="1878915" y="104532"/>
                  </a:cubicBezTo>
                  <a:cubicBezTo>
                    <a:pt x="1876389" y="100725"/>
                    <a:pt x="1875126" y="96116"/>
                    <a:pt x="1875126" y="90704"/>
                  </a:cubicBezTo>
                  <a:cubicBezTo>
                    <a:pt x="1875126" y="85942"/>
                    <a:pt x="1876064" y="82072"/>
                    <a:pt x="1877940" y="79096"/>
                  </a:cubicBezTo>
                  <a:cubicBezTo>
                    <a:pt x="1879817" y="76119"/>
                    <a:pt x="1882324" y="73783"/>
                    <a:pt x="1885463" y="72087"/>
                  </a:cubicBezTo>
                  <a:cubicBezTo>
                    <a:pt x="1888602" y="70391"/>
                    <a:pt x="1892075" y="69120"/>
                    <a:pt x="1895881" y="68272"/>
                  </a:cubicBezTo>
                  <a:cubicBezTo>
                    <a:pt x="1899687" y="67424"/>
                    <a:pt x="1903521" y="66747"/>
                    <a:pt x="1907381" y="66242"/>
                  </a:cubicBezTo>
                  <a:cubicBezTo>
                    <a:pt x="1912432" y="65593"/>
                    <a:pt x="1916537" y="65097"/>
                    <a:pt x="1919694" y="64754"/>
                  </a:cubicBezTo>
                  <a:cubicBezTo>
                    <a:pt x="1922850" y="64411"/>
                    <a:pt x="1925160" y="63825"/>
                    <a:pt x="1926621" y="62995"/>
                  </a:cubicBezTo>
                  <a:cubicBezTo>
                    <a:pt x="1928082" y="62165"/>
                    <a:pt x="1928813" y="60722"/>
                    <a:pt x="1928813" y="58665"/>
                  </a:cubicBezTo>
                  <a:lnTo>
                    <a:pt x="1928813" y="58233"/>
                  </a:lnTo>
                  <a:cubicBezTo>
                    <a:pt x="1928813" y="52893"/>
                    <a:pt x="1927360" y="48744"/>
                    <a:pt x="1924456" y="45785"/>
                  </a:cubicBezTo>
                  <a:cubicBezTo>
                    <a:pt x="1921552" y="42827"/>
                    <a:pt x="1917159" y="41347"/>
                    <a:pt x="1911278" y="41347"/>
                  </a:cubicBezTo>
                  <a:cubicBezTo>
                    <a:pt x="1905180" y="41347"/>
                    <a:pt x="1900400" y="42682"/>
                    <a:pt x="1896936" y="45352"/>
                  </a:cubicBezTo>
                  <a:cubicBezTo>
                    <a:pt x="1893473" y="48022"/>
                    <a:pt x="1891037" y="50872"/>
                    <a:pt x="1889630" y="53903"/>
                  </a:cubicBezTo>
                  <a:lnTo>
                    <a:pt x="1877507" y="49573"/>
                  </a:lnTo>
                  <a:cubicBezTo>
                    <a:pt x="1879672" y="44522"/>
                    <a:pt x="1882568" y="40581"/>
                    <a:pt x="1886194" y="37748"/>
                  </a:cubicBezTo>
                  <a:cubicBezTo>
                    <a:pt x="1889820" y="34916"/>
                    <a:pt x="1893788" y="32932"/>
                    <a:pt x="1898100" y="31795"/>
                  </a:cubicBezTo>
                  <a:cubicBezTo>
                    <a:pt x="1902412" y="30659"/>
                    <a:pt x="1906660" y="30090"/>
                    <a:pt x="1910845" y="30090"/>
                  </a:cubicBezTo>
                  <a:close/>
                  <a:moveTo>
                    <a:pt x="1821656" y="30090"/>
                  </a:moveTo>
                  <a:cubicBezTo>
                    <a:pt x="1828656" y="30090"/>
                    <a:pt x="1834825" y="31840"/>
                    <a:pt x="1840165" y="35340"/>
                  </a:cubicBezTo>
                  <a:cubicBezTo>
                    <a:pt x="1845505" y="38840"/>
                    <a:pt x="1849672" y="43801"/>
                    <a:pt x="1852667" y="50223"/>
                  </a:cubicBezTo>
                  <a:cubicBezTo>
                    <a:pt x="1855661" y="56645"/>
                    <a:pt x="1857159" y="64222"/>
                    <a:pt x="1857159" y="72953"/>
                  </a:cubicBezTo>
                  <a:cubicBezTo>
                    <a:pt x="1857159" y="81756"/>
                    <a:pt x="1855661" y="89378"/>
                    <a:pt x="1852667" y="95818"/>
                  </a:cubicBezTo>
                  <a:cubicBezTo>
                    <a:pt x="1849672" y="102259"/>
                    <a:pt x="1845523" y="107238"/>
                    <a:pt x="1840219" y="110755"/>
                  </a:cubicBezTo>
                  <a:cubicBezTo>
                    <a:pt x="1834916" y="114273"/>
                    <a:pt x="1828800" y="116032"/>
                    <a:pt x="1821873" y="116032"/>
                  </a:cubicBezTo>
                  <a:cubicBezTo>
                    <a:pt x="1816533" y="116032"/>
                    <a:pt x="1812258" y="115139"/>
                    <a:pt x="1809046" y="113353"/>
                  </a:cubicBezTo>
                  <a:cubicBezTo>
                    <a:pt x="1805836" y="111567"/>
                    <a:pt x="1803364" y="109529"/>
                    <a:pt x="1801632" y="107238"/>
                  </a:cubicBezTo>
                  <a:cubicBezTo>
                    <a:pt x="1799900" y="104947"/>
                    <a:pt x="1798565" y="103043"/>
                    <a:pt x="1797627" y="101528"/>
                  </a:cubicBezTo>
                  <a:lnTo>
                    <a:pt x="1796545" y="101528"/>
                  </a:lnTo>
                  <a:lnTo>
                    <a:pt x="1796545" y="145473"/>
                  </a:lnTo>
                  <a:lnTo>
                    <a:pt x="1783773" y="145473"/>
                  </a:lnTo>
                  <a:lnTo>
                    <a:pt x="1783773" y="31173"/>
                  </a:lnTo>
                  <a:lnTo>
                    <a:pt x="1796112" y="31173"/>
                  </a:lnTo>
                  <a:lnTo>
                    <a:pt x="1796112" y="44378"/>
                  </a:lnTo>
                  <a:lnTo>
                    <a:pt x="1797627" y="44378"/>
                  </a:lnTo>
                  <a:cubicBezTo>
                    <a:pt x="1798565" y="42935"/>
                    <a:pt x="1799873" y="41086"/>
                    <a:pt x="1801551" y="38831"/>
                  </a:cubicBezTo>
                  <a:cubicBezTo>
                    <a:pt x="1803229" y="36576"/>
                    <a:pt x="1805646" y="34555"/>
                    <a:pt x="1808803" y="32769"/>
                  </a:cubicBezTo>
                  <a:cubicBezTo>
                    <a:pt x="1811960" y="30983"/>
                    <a:pt x="1816244" y="30090"/>
                    <a:pt x="1821656" y="30090"/>
                  </a:cubicBezTo>
                  <a:close/>
                  <a:moveTo>
                    <a:pt x="1636568" y="30090"/>
                  </a:moveTo>
                  <a:cubicBezTo>
                    <a:pt x="1644073" y="30090"/>
                    <a:pt x="1650648" y="31876"/>
                    <a:pt x="1656295" y="35448"/>
                  </a:cubicBezTo>
                  <a:cubicBezTo>
                    <a:pt x="1661941" y="39020"/>
                    <a:pt x="1666343" y="44035"/>
                    <a:pt x="1669500" y="50493"/>
                  </a:cubicBezTo>
                  <a:cubicBezTo>
                    <a:pt x="1672657" y="56952"/>
                    <a:pt x="1674235" y="64510"/>
                    <a:pt x="1674235" y="73169"/>
                  </a:cubicBezTo>
                  <a:cubicBezTo>
                    <a:pt x="1674235" y="81756"/>
                    <a:pt x="1672657" y="89261"/>
                    <a:pt x="1669500" y="95683"/>
                  </a:cubicBezTo>
                  <a:cubicBezTo>
                    <a:pt x="1666343" y="102105"/>
                    <a:pt x="1661941" y="107102"/>
                    <a:pt x="1656295" y="110674"/>
                  </a:cubicBezTo>
                  <a:cubicBezTo>
                    <a:pt x="1650648" y="114246"/>
                    <a:pt x="1644073" y="116032"/>
                    <a:pt x="1636568" y="116032"/>
                  </a:cubicBezTo>
                  <a:cubicBezTo>
                    <a:pt x="1629064" y="116032"/>
                    <a:pt x="1622488" y="114246"/>
                    <a:pt x="1616842" y="110674"/>
                  </a:cubicBezTo>
                  <a:cubicBezTo>
                    <a:pt x="1611195" y="107102"/>
                    <a:pt x="1606794" y="102105"/>
                    <a:pt x="1603637" y="95683"/>
                  </a:cubicBezTo>
                  <a:cubicBezTo>
                    <a:pt x="1600480" y="89261"/>
                    <a:pt x="1598901" y="81756"/>
                    <a:pt x="1598901" y="73169"/>
                  </a:cubicBezTo>
                  <a:cubicBezTo>
                    <a:pt x="1598901" y="64510"/>
                    <a:pt x="1600480" y="56952"/>
                    <a:pt x="1603637" y="50493"/>
                  </a:cubicBezTo>
                  <a:cubicBezTo>
                    <a:pt x="1606794" y="44035"/>
                    <a:pt x="1611195" y="39020"/>
                    <a:pt x="1616842" y="35448"/>
                  </a:cubicBezTo>
                  <a:cubicBezTo>
                    <a:pt x="1622488" y="31876"/>
                    <a:pt x="1629064" y="30090"/>
                    <a:pt x="1636568" y="30090"/>
                  </a:cubicBezTo>
                  <a:close/>
                  <a:moveTo>
                    <a:pt x="1101220" y="30090"/>
                  </a:moveTo>
                  <a:cubicBezTo>
                    <a:pt x="1103890" y="30090"/>
                    <a:pt x="1106966" y="30406"/>
                    <a:pt x="1110447" y="31038"/>
                  </a:cubicBezTo>
                  <a:cubicBezTo>
                    <a:pt x="1113929" y="31669"/>
                    <a:pt x="1117302" y="32959"/>
                    <a:pt x="1120568" y="34907"/>
                  </a:cubicBezTo>
                  <a:cubicBezTo>
                    <a:pt x="1123833" y="36855"/>
                    <a:pt x="1126548" y="39796"/>
                    <a:pt x="1128713" y="43729"/>
                  </a:cubicBezTo>
                  <a:cubicBezTo>
                    <a:pt x="1130877" y="47661"/>
                    <a:pt x="1131960" y="52929"/>
                    <a:pt x="1131960" y="59531"/>
                  </a:cubicBezTo>
                  <a:lnTo>
                    <a:pt x="1131960" y="114300"/>
                  </a:lnTo>
                  <a:lnTo>
                    <a:pt x="1119188" y="114300"/>
                  </a:lnTo>
                  <a:lnTo>
                    <a:pt x="1119188" y="103043"/>
                  </a:lnTo>
                  <a:lnTo>
                    <a:pt x="1118538" y="103043"/>
                  </a:lnTo>
                  <a:cubicBezTo>
                    <a:pt x="1117672" y="104847"/>
                    <a:pt x="1116229" y="106778"/>
                    <a:pt x="1114208" y="108834"/>
                  </a:cubicBezTo>
                  <a:cubicBezTo>
                    <a:pt x="1112188" y="110891"/>
                    <a:pt x="1109500" y="112640"/>
                    <a:pt x="1106145" y="114084"/>
                  </a:cubicBezTo>
                  <a:cubicBezTo>
                    <a:pt x="1102790" y="115527"/>
                    <a:pt x="1098694" y="116248"/>
                    <a:pt x="1093860" y="116248"/>
                  </a:cubicBezTo>
                  <a:cubicBezTo>
                    <a:pt x="1088592" y="116248"/>
                    <a:pt x="1083812" y="115247"/>
                    <a:pt x="1079518" y="113245"/>
                  </a:cubicBezTo>
                  <a:cubicBezTo>
                    <a:pt x="1075225" y="111242"/>
                    <a:pt x="1071815" y="108338"/>
                    <a:pt x="1069290" y="104532"/>
                  </a:cubicBezTo>
                  <a:cubicBezTo>
                    <a:pt x="1066764" y="100725"/>
                    <a:pt x="1065501" y="96116"/>
                    <a:pt x="1065501" y="90704"/>
                  </a:cubicBezTo>
                  <a:cubicBezTo>
                    <a:pt x="1065501" y="85942"/>
                    <a:pt x="1066439" y="82072"/>
                    <a:pt x="1068316" y="79096"/>
                  </a:cubicBezTo>
                  <a:cubicBezTo>
                    <a:pt x="1070192" y="76119"/>
                    <a:pt x="1072699" y="73783"/>
                    <a:pt x="1075838" y="72087"/>
                  </a:cubicBezTo>
                  <a:cubicBezTo>
                    <a:pt x="1078977" y="70391"/>
                    <a:pt x="1082450" y="69120"/>
                    <a:pt x="1086256" y="68272"/>
                  </a:cubicBezTo>
                  <a:cubicBezTo>
                    <a:pt x="1090062" y="67424"/>
                    <a:pt x="1093896" y="66747"/>
                    <a:pt x="1097756" y="66242"/>
                  </a:cubicBezTo>
                  <a:cubicBezTo>
                    <a:pt x="1102808" y="65593"/>
                    <a:pt x="1106912" y="65097"/>
                    <a:pt x="1110068" y="64754"/>
                  </a:cubicBezTo>
                  <a:cubicBezTo>
                    <a:pt x="1113226" y="64411"/>
                    <a:pt x="1115534" y="63825"/>
                    <a:pt x="1116996" y="62995"/>
                  </a:cubicBezTo>
                  <a:cubicBezTo>
                    <a:pt x="1118457" y="62165"/>
                    <a:pt x="1119188" y="60722"/>
                    <a:pt x="1119188" y="58665"/>
                  </a:cubicBezTo>
                  <a:lnTo>
                    <a:pt x="1119188" y="58233"/>
                  </a:lnTo>
                  <a:cubicBezTo>
                    <a:pt x="1119188" y="52893"/>
                    <a:pt x="1117735" y="48744"/>
                    <a:pt x="1114831" y="45785"/>
                  </a:cubicBezTo>
                  <a:cubicBezTo>
                    <a:pt x="1111926" y="42827"/>
                    <a:pt x="1107534" y="41347"/>
                    <a:pt x="1101653" y="41347"/>
                  </a:cubicBezTo>
                  <a:cubicBezTo>
                    <a:pt x="1095556" y="41347"/>
                    <a:pt x="1090775" y="42682"/>
                    <a:pt x="1087311" y="45352"/>
                  </a:cubicBezTo>
                  <a:cubicBezTo>
                    <a:pt x="1083848" y="48022"/>
                    <a:pt x="1081412" y="50872"/>
                    <a:pt x="1080005" y="53903"/>
                  </a:cubicBezTo>
                  <a:lnTo>
                    <a:pt x="1067882" y="49573"/>
                  </a:lnTo>
                  <a:cubicBezTo>
                    <a:pt x="1070047" y="44522"/>
                    <a:pt x="1072943" y="40581"/>
                    <a:pt x="1076569" y="37748"/>
                  </a:cubicBezTo>
                  <a:cubicBezTo>
                    <a:pt x="1080194" y="34916"/>
                    <a:pt x="1084163" y="32932"/>
                    <a:pt x="1088475" y="31795"/>
                  </a:cubicBezTo>
                  <a:cubicBezTo>
                    <a:pt x="1092786" y="30659"/>
                    <a:pt x="1097035" y="30090"/>
                    <a:pt x="1101220" y="30090"/>
                  </a:cubicBezTo>
                  <a:close/>
                  <a:moveTo>
                    <a:pt x="922193" y="30090"/>
                  </a:moveTo>
                  <a:cubicBezTo>
                    <a:pt x="929698" y="30090"/>
                    <a:pt x="936274" y="31876"/>
                    <a:pt x="941920" y="35448"/>
                  </a:cubicBezTo>
                  <a:cubicBezTo>
                    <a:pt x="947566" y="39020"/>
                    <a:pt x="951968" y="44035"/>
                    <a:pt x="955125" y="50493"/>
                  </a:cubicBezTo>
                  <a:cubicBezTo>
                    <a:pt x="958282" y="56952"/>
                    <a:pt x="959861" y="64510"/>
                    <a:pt x="959861" y="73169"/>
                  </a:cubicBezTo>
                  <a:cubicBezTo>
                    <a:pt x="959861" y="81756"/>
                    <a:pt x="958282" y="89261"/>
                    <a:pt x="955125" y="95683"/>
                  </a:cubicBezTo>
                  <a:cubicBezTo>
                    <a:pt x="951968" y="102105"/>
                    <a:pt x="947566" y="107102"/>
                    <a:pt x="941920" y="110674"/>
                  </a:cubicBezTo>
                  <a:cubicBezTo>
                    <a:pt x="936274" y="114246"/>
                    <a:pt x="929698" y="116032"/>
                    <a:pt x="922193" y="116032"/>
                  </a:cubicBezTo>
                  <a:cubicBezTo>
                    <a:pt x="914689" y="116032"/>
                    <a:pt x="908113" y="114246"/>
                    <a:pt x="902467" y="110674"/>
                  </a:cubicBezTo>
                  <a:cubicBezTo>
                    <a:pt x="896820" y="107102"/>
                    <a:pt x="892419" y="102105"/>
                    <a:pt x="889262" y="95683"/>
                  </a:cubicBezTo>
                  <a:cubicBezTo>
                    <a:pt x="886105" y="89261"/>
                    <a:pt x="884526" y="81756"/>
                    <a:pt x="884526" y="73169"/>
                  </a:cubicBezTo>
                  <a:cubicBezTo>
                    <a:pt x="884526" y="64510"/>
                    <a:pt x="886105" y="56952"/>
                    <a:pt x="889262" y="50493"/>
                  </a:cubicBezTo>
                  <a:cubicBezTo>
                    <a:pt x="892419" y="44035"/>
                    <a:pt x="896820" y="39020"/>
                    <a:pt x="902467" y="35448"/>
                  </a:cubicBezTo>
                  <a:cubicBezTo>
                    <a:pt x="908113" y="31876"/>
                    <a:pt x="914689" y="30090"/>
                    <a:pt x="922193" y="30090"/>
                  </a:cubicBezTo>
                  <a:close/>
                  <a:moveTo>
                    <a:pt x="411957" y="30090"/>
                  </a:moveTo>
                  <a:cubicBezTo>
                    <a:pt x="418956" y="30090"/>
                    <a:pt x="425126" y="31840"/>
                    <a:pt x="430465" y="35340"/>
                  </a:cubicBezTo>
                  <a:cubicBezTo>
                    <a:pt x="435805" y="38840"/>
                    <a:pt x="439972" y="43801"/>
                    <a:pt x="442967" y="50223"/>
                  </a:cubicBezTo>
                  <a:cubicBezTo>
                    <a:pt x="445961" y="56645"/>
                    <a:pt x="447459" y="64222"/>
                    <a:pt x="447459" y="72953"/>
                  </a:cubicBezTo>
                  <a:cubicBezTo>
                    <a:pt x="447459" y="81756"/>
                    <a:pt x="445961" y="89378"/>
                    <a:pt x="442967" y="95818"/>
                  </a:cubicBezTo>
                  <a:cubicBezTo>
                    <a:pt x="439972" y="102259"/>
                    <a:pt x="435823" y="107238"/>
                    <a:pt x="430519" y="110755"/>
                  </a:cubicBezTo>
                  <a:cubicBezTo>
                    <a:pt x="425216" y="114273"/>
                    <a:pt x="419100" y="116032"/>
                    <a:pt x="412173" y="116032"/>
                  </a:cubicBezTo>
                  <a:cubicBezTo>
                    <a:pt x="406833" y="116032"/>
                    <a:pt x="402558" y="115139"/>
                    <a:pt x="399347" y="113353"/>
                  </a:cubicBezTo>
                  <a:cubicBezTo>
                    <a:pt x="396136" y="111567"/>
                    <a:pt x="393664" y="109529"/>
                    <a:pt x="391932" y="107238"/>
                  </a:cubicBezTo>
                  <a:cubicBezTo>
                    <a:pt x="390201" y="104947"/>
                    <a:pt x="388866" y="103043"/>
                    <a:pt x="387928" y="101528"/>
                  </a:cubicBezTo>
                  <a:lnTo>
                    <a:pt x="386845" y="101528"/>
                  </a:lnTo>
                  <a:lnTo>
                    <a:pt x="386845" y="145473"/>
                  </a:lnTo>
                  <a:lnTo>
                    <a:pt x="374073" y="145473"/>
                  </a:lnTo>
                  <a:lnTo>
                    <a:pt x="374073" y="31173"/>
                  </a:lnTo>
                  <a:lnTo>
                    <a:pt x="386412" y="31173"/>
                  </a:lnTo>
                  <a:lnTo>
                    <a:pt x="386412" y="44378"/>
                  </a:lnTo>
                  <a:lnTo>
                    <a:pt x="387928" y="44378"/>
                  </a:lnTo>
                  <a:cubicBezTo>
                    <a:pt x="388866" y="42935"/>
                    <a:pt x="390174" y="41086"/>
                    <a:pt x="391851" y="38831"/>
                  </a:cubicBezTo>
                  <a:cubicBezTo>
                    <a:pt x="393529" y="36576"/>
                    <a:pt x="395946" y="34555"/>
                    <a:pt x="399103" y="32769"/>
                  </a:cubicBezTo>
                  <a:cubicBezTo>
                    <a:pt x="402260" y="30983"/>
                    <a:pt x="406545" y="30090"/>
                    <a:pt x="411957" y="30090"/>
                  </a:cubicBezTo>
                  <a:close/>
                  <a:moveTo>
                    <a:pt x="312593" y="30090"/>
                  </a:moveTo>
                  <a:cubicBezTo>
                    <a:pt x="320098" y="30090"/>
                    <a:pt x="326674" y="31876"/>
                    <a:pt x="332320" y="35448"/>
                  </a:cubicBezTo>
                  <a:cubicBezTo>
                    <a:pt x="337966" y="39020"/>
                    <a:pt x="342368" y="44035"/>
                    <a:pt x="345525" y="50493"/>
                  </a:cubicBezTo>
                  <a:cubicBezTo>
                    <a:pt x="348682" y="56952"/>
                    <a:pt x="350261" y="64510"/>
                    <a:pt x="350261" y="73169"/>
                  </a:cubicBezTo>
                  <a:cubicBezTo>
                    <a:pt x="350261" y="81756"/>
                    <a:pt x="348682" y="89261"/>
                    <a:pt x="345525" y="95683"/>
                  </a:cubicBezTo>
                  <a:cubicBezTo>
                    <a:pt x="342368" y="102105"/>
                    <a:pt x="337966" y="107102"/>
                    <a:pt x="332320" y="110674"/>
                  </a:cubicBezTo>
                  <a:cubicBezTo>
                    <a:pt x="326674" y="114246"/>
                    <a:pt x="320098" y="116032"/>
                    <a:pt x="312593" y="116032"/>
                  </a:cubicBezTo>
                  <a:cubicBezTo>
                    <a:pt x="305089" y="116032"/>
                    <a:pt x="298513" y="114246"/>
                    <a:pt x="292867" y="110674"/>
                  </a:cubicBezTo>
                  <a:cubicBezTo>
                    <a:pt x="287221" y="107102"/>
                    <a:pt x="282819" y="102105"/>
                    <a:pt x="279662" y="95683"/>
                  </a:cubicBezTo>
                  <a:cubicBezTo>
                    <a:pt x="276505" y="89261"/>
                    <a:pt x="274926" y="81756"/>
                    <a:pt x="274926" y="73169"/>
                  </a:cubicBezTo>
                  <a:cubicBezTo>
                    <a:pt x="274926" y="64510"/>
                    <a:pt x="276505" y="56952"/>
                    <a:pt x="279662" y="50493"/>
                  </a:cubicBezTo>
                  <a:cubicBezTo>
                    <a:pt x="282819" y="44035"/>
                    <a:pt x="287221" y="39020"/>
                    <a:pt x="292867" y="35448"/>
                  </a:cubicBezTo>
                  <a:cubicBezTo>
                    <a:pt x="298513" y="31876"/>
                    <a:pt x="305089" y="30090"/>
                    <a:pt x="312593" y="30090"/>
                  </a:cubicBezTo>
                  <a:close/>
                  <a:moveTo>
                    <a:pt x="229466" y="30090"/>
                  </a:moveTo>
                  <a:cubicBezTo>
                    <a:pt x="235311" y="30090"/>
                    <a:pt x="240389" y="31110"/>
                    <a:pt x="244701" y="33148"/>
                  </a:cubicBezTo>
                  <a:cubicBezTo>
                    <a:pt x="249012" y="35187"/>
                    <a:pt x="252350" y="37947"/>
                    <a:pt x="254713" y="41428"/>
                  </a:cubicBezTo>
                  <a:cubicBezTo>
                    <a:pt x="257076" y="44910"/>
                    <a:pt x="258258" y="48852"/>
                    <a:pt x="258258" y="53254"/>
                  </a:cubicBezTo>
                  <a:cubicBezTo>
                    <a:pt x="258258" y="57944"/>
                    <a:pt x="256941" y="61732"/>
                    <a:pt x="254307" y="64619"/>
                  </a:cubicBezTo>
                  <a:cubicBezTo>
                    <a:pt x="251673" y="67505"/>
                    <a:pt x="248372" y="69561"/>
                    <a:pt x="244403" y="70788"/>
                  </a:cubicBezTo>
                  <a:lnTo>
                    <a:pt x="244403" y="71654"/>
                  </a:lnTo>
                  <a:cubicBezTo>
                    <a:pt x="247542" y="71871"/>
                    <a:pt x="250275" y="72872"/>
                    <a:pt x="252602" y="74658"/>
                  </a:cubicBezTo>
                  <a:cubicBezTo>
                    <a:pt x="254929" y="76444"/>
                    <a:pt x="256742" y="78771"/>
                    <a:pt x="258041" y="81639"/>
                  </a:cubicBezTo>
                  <a:cubicBezTo>
                    <a:pt x="259340" y="84507"/>
                    <a:pt x="259990" y="87673"/>
                    <a:pt x="259990" y="91137"/>
                  </a:cubicBezTo>
                  <a:cubicBezTo>
                    <a:pt x="259990" y="96188"/>
                    <a:pt x="258637" y="100581"/>
                    <a:pt x="255931" y="104315"/>
                  </a:cubicBezTo>
                  <a:cubicBezTo>
                    <a:pt x="253225" y="108049"/>
                    <a:pt x="249508" y="110936"/>
                    <a:pt x="244782" y="112974"/>
                  </a:cubicBezTo>
                  <a:cubicBezTo>
                    <a:pt x="240056" y="115013"/>
                    <a:pt x="234662" y="116032"/>
                    <a:pt x="228600" y="116032"/>
                  </a:cubicBezTo>
                  <a:cubicBezTo>
                    <a:pt x="222719" y="116032"/>
                    <a:pt x="217452" y="115067"/>
                    <a:pt x="212797" y="113137"/>
                  </a:cubicBezTo>
                  <a:cubicBezTo>
                    <a:pt x="208143" y="111206"/>
                    <a:pt x="204454" y="108518"/>
                    <a:pt x="201730" y="105073"/>
                  </a:cubicBezTo>
                  <a:cubicBezTo>
                    <a:pt x="199006" y="101627"/>
                    <a:pt x="197572" y="97631"/>
                    <a:pt x="197428" y="93085"/>
                  </a:cubicBezTo>
                  <a:lnTo>
                    <a:pt x="211066" y="93085"/>
                  </a:lnTo>
                  <a:cubicBezTo>
                    <a:pt x="211354" y="96838"/>
                    <a:pt x="213059" y="99688"/>
                    <a:pt x="216180" y="101636"/>
                  </a:cubicBezTo>
                  <a:cubicBezTo>
                    <a:pt x="219301" y="103585"/>
                    <a:pt x="223369" y="104559"/>
                    <a:pt x="228384" y="104559"/>
                  </a:cubicBezTo>
                  <a:cubicBezTo>
                    <a:pt x="233507" y="104559"/>
                    <a:pt x="237891" y="103503"/>
                    <a:pt x="241535" y="101393"/>
                  </a:cubicBezTo>
                  <a:cubicBezTo>
                    <a:pt x="245179" y="99282"/>
                    <a:pt x="247001" y="95863"/>
                    <a:pt x="247001" y="91137"/>
                  </a:cubicBezTo>
                  <a:cubicBezTo>
                    <a:pt x="247001" y="88359"/>
                    <a:pt x="246315" y="85933"/>
                    <a:pt x="244944" y="83858"/>
                  </a:cubicBezTo>
                  <a:cubicBezTo>
                    <a:pt x="243573" y="81783"/>
                    <a:pt x="241643" y="80169"/>
                    <a:pt x="239154" y="79014"/>
                  </a:cubicBezTo>
                  <a:cubicBezTo>
                    <a:pt x="236664" y="77860"/>
                    <a:pt x="233724" y="77283"/>
                    <a:pt x="230332" y="77283"/>
                  </a:cubicBezTo>
                  <a:lnTo>
                    <a:pt x="216045" y="77283"/>
                  </a:lnTo>
                  <a:lnTo>
                    <a:pt x="216045" y="65809"/>
                  </a:lnTo>
                  <a:lnTo>
                    <a:pt x="230332" y="65809"/>
                  </a:lnTo>
                  <a:cubicBezTo>
                    <a:pt x="235419" y="65809"/>
                    <a:pt x="239181" y="64655"/>
                    <a:pt x="241616" y="62346"/>
                  </a:cubicBezTo>
                  <a:cubicBezTo>
                    <a:pt x="244051" y="60036"/>
                    <a:pt x="245269" y="57150"/>
                    <a:pt x="245269" y="53686"/>
                  </a:cubicBezTo>
                  <a:cubicBezTo>
                    <a:pt x="245269" y="49970"/>
                    <a:pt x="243952" y="46985"/>
                    <a:pt x="241318" y="44730"/>
                  </a:cubicBezTo>
                  <a:cubicBezTo>
                    <a:pt x="238685" y="42475"/>
                    <a:pt x="234950" y="41347"/>
                    <a:pt x="230116" y="41347"/>
                  </a:cubicBezTo>
                  <a:cubicBezTo>
                    <a:pt x="225245" y="41347"/>
                    <a:pt x="221186" y="42439"/>
                    <a:pt x="217939" y="44622"/>
                  </a:cubicBezTo>
                  <a:cubicBezTo>
                    <a:pt x="214692" y="46804"/>
                    <a:pt x="212978" y="49610"/>
                    <a:pt x="212797" y="53037"/>
                  </a:cubicBezTo>
                  <a:lnTo>
                    <a:pt x="199376" y="53037"/>
                  </a:lnTo>
                  <a:cubicBezTo>
                    <a:pt x="199520" y="48563"/>
                    <a:pt x="200891" y="44603"/>
                    <a:pt x="203489" y="41158"/>
                  </a:cubicBezTo>
                  <a:cubicBezTo>
                    <a:pt x="206087" y="37712"/>
                    <a:pt x="209622" y="35006"/>
                    <a:pt x="214096" y="33040"/>
                  </a:cubicBezTo>
                  <a:cubicBezTo>
                    <a:pt x="218570" y="31074"/>
                    <a:pt x="223694" y="30090"/>
                    <a:pt x="229466" y="30090"/>
                  </a:cubicBezTo>
                  <a:close/>
                  <a:moveTo>
                    <a:pt x="48924" y="14504"/>
                  </a:moveTo>
                  <a:cubicBezTo>
                    <a:pt x="42213" y="14504"/>
                    <a:pt x="36143" y="16200"/>
                    <a:pt x="30713" y="19591"/>
                  </a:cubicBezTo>
                  <a:cubicBezTo>
                    <a:pt x="25283" y="22983"/>
                    <a:pt x="20972" y="27980"/>
                    <a:pt x="17779" y="34582"/>
                  </a:cubicBezTo>
                  <a:cubicBezTo>
                    <a:pt x="14586" y="41185"/>
                    <a:pt x="12989" y="49285"/>
                    <a:pt x="12989" y="58882"/>
                  </a:cubicBezTo>
                  <a:cubicBezTo>
                    <a:pt x="12989" y="68479"/>
                    <a:pt x="14586" y="76579"/>
                    <a:pt x="17779" y="83182"/>
                  </a:cubicBezTo>
                  <a:cubicBezTo>
                    <a:pt x="20972" y="89784"/>
                    <a:pt x="25283" y="94781"/>
                    <a:pt x="30713" y="98173"/>
                  </a:cubicBezTo>
                  <a:cubicBezTo>
                    <a:pt x="36143" y="101564"/>
                    <a:pt x="42213" y="103260"/>
                    <a:pt x="48924" y="103260"/>
                  </a:cubicBezTo>
                  <a:cubicBezTo>
                    <a:pt x="55635" y="103260"/>
                    <a:pt x="61705" y="101564"/>
                    <a:pt x="67135" y="98173"/>
                  </a:cubicBezTo>
                  <a:cubicBezTo>
                    <a:pt x="72565" y="94781"/>
                    <a:pt x="76877" y="89784"/>
                    <a:pt x="80070" y="83182"/>
                  </a:cubicBezTo>
                  <a:cubicBezTo>
                    <a:pt x="83263" y="76579"/>
                    <a:pt x="84859" y="68479"/>
                    <a:pt x="84859" y="58882"/>
                  </a:cubicBezTo>
                  <a:cubicBezTo>
                    <a:pt x="84859" y="49285"/>
                    <a:pt x="83263" y="41185"/>
                    <a:pt x="80070" y="34582"/>
                  </a:cubicBezTo>
                  <a:cubicBezTo>
                    <a:pt x="76877" y="27980"/>
                    <a:pt x="72565" y="22983"/>
                    <a:pt x="67135" y="19591"/>
                  </a:cubicBezTo>
                  <a:cubicBezTo>
                    <a:pt x="61705" y="16200"/>
                    <a:pt x="55635" y="14504"/>
                    <a:pt x="48924" y="14504"/>
                  </a:cubicBezTo>
                  <a:close/>
                  <a:moveTo>
                    <a:pt x="3081121" y="3464"/>
                  </a:moveTo>
                  <a:lnTo>
                    <a:pt x="3093028" y="3464"/>
                  </a:lnTo>
                  <a:cubicBezTo>
                    <a:pt x="3093028" y="6278"/>
                    <a:pt x="3093812" y="8749"/>
                    <a:pt x="3095382" y="10878"/>
                  </a:cubicBezTo>
                  <a:cubicBezTo>
                    <a:pt x="3096951" y="13007"/>
                    <a:pt x="3099630" y="14071"/>
                    <a:pt x="3103418" y="14071"/>
                  </a:cubicBezTo>
                  <a:cubicBezTo>
                    <a:pt x="3107206" y="14071"/>
                    <a:pt x="3109922" y="13007"/>
                    <a:pt x="3111563" y="10878"/>
                  </a:cubicBezTo>
                  <a:cubicBezTo>
                    <a:pt x="3113205" y="8749"/>
                    <a:pt x="3114026" y="6278"/>
                    <a:pt x="3114026" y="3464"/>
                  </a:cubicBezTo>
                  <a:lnTo>
                    <a:pt x="3125932" y="3464"/>
                  </a:lnTo>
                  <a:cubicBezTo>
                    <a:pt x="3125932" y="9309"/>
                    <a:pt x="3123912" y="14089"/>
                    <a:pt x="3119870" y="17805"/>
                  </a:cubicBezTo>
                  <a:cubicBezTo>
                    <a:pt x="3115830" y="21522"/>
                    <a:pt x="3110346" y="23380"/>
                    <a:pt x="3103418" y="23380"/>
                  </a:cubicBezTo>
                  <a:cubicBezTo>
                    <a:pt x="3096599" y="23380"/>
                    <a:pt x="3091178" y="21522"/>
                    <a:pt x="3087156" y="17805"/>
                  </a:cubicBezTo>
                  <a:cubicBezTo>
                    <a:pt x="3083133" y="14089"/>
                    <a:pt x="3081121" y="9309"/>
                    <a:pt x="3081121" y="3464"/>
                  </a:cubicBezTo>
                  <a:close/>
                  <a:moveTo>
                    <a:pt x="1357096" y="3464"/>
                  </a:moveTo>
                  <a:lnTo>
                    <a:pt x="1369002" y="3464"/>
                  </a:lnTo>
                  <a:cubicBezTo>
                    <a:pt x="1369002" y="6278"/>
                    <a:pt x="1369787" y="8749"/>
                    <a:pt x="1371356" y="10878"/>
                  </a:cubicBezTo>
                  <a:cubicBezTo>
                    <a:pt x="1372926" y="13007"/>
                    <a:pt x="1375605" y="14071"/>
                    <a:pt x="1379393" y="14071"/>
                  </a:cubicBezTo>
                  <a:cubicBezTo>
                    <a:pt x="1383182" y="14071"/>
                    <a:pt x="1385897" y="13007"/>
                    <a:pt x="1387538" y="10878"/>
                  </a:cubicBezTo>
                  <a:cubicBezTo>
                    <a:pt x="1389180" y="8749"/>
                    <a:pt x="1390001" y="6278"/>
                    <a:pt x="1390001" y="3464"/>
                  </a:cubicBezTo>
                  <a:lnTo>
                    <a:pt x="1401907" y="3464"/>
                  </a:lnTo>
                  <a:cubicBezTo>
                    <a:pt x="1401907" y="9309"/>
                    <a:pt x="1399886" y="14089"/>
                    <a:pt x="1395846" y="17805"/>
                  </a:cubicBezTo>
                  <a:cubicBezTo>
                    <a:pt x="1391805" y="21522"/>
                    <a:pt x="1386320" y="23380"/>
                    <a:pt x="1379393" y="23380"/>
                  </a:cubicBezTo>
                  <a:cubicBezTo>
                    <a:pt x="1372574" y="23380"/>
                    <a:pt x="1367153" y="21522"/>
                    <a:pt x="1363130" y="17805"/>
                  </a:cubicBezTo>
                  <a:cubicBezTo>
                    <a:pt x="1359108" y="14089"/>
                    <a:pt x="1357096" y="9309"/>
                    <a:pt x="1357096" y="3464"/>
                  </a:cubicBezTo>
                  <a:close/>
                  <a:moveTo>
                    <a:pt x="48924" y="1948"/>
                  </a:moveTo>
                  <a:cubicBezTo>
                    <a:pt x="58377" y="1948"/>
                    <a:pt x="66784" y="4258"/>
                    <a:pt x="74144" y="8876"/>
                  </a:cubicBezTo>
                  <a:cubicBezTo>
                    <a:pt x="81504" y="13494"/>
                    <a:pt x="87295" y="20060"/>
                    <a:pt x="91516" y="28575"/>
                  </a:cubicBezTo>
                  <a:cubicBezTo>
                    <a:pt x="95737" y="37090"/>
                    <a:pt x="97848" y="47192"/>
                    <a:pt x="97848" y="58882"/>
                  </a:cubicBezTo>
                  <a:cubicBezTo>
                    <a:pt x="97848" y="70572"/>
                    <a:pt x="95737" y="80674"/>
                    <a:pt x="91516" y="89189"/>
                  </a:cubicBezTo>
                  <a:cubicBezTo>
                    <a:pt x="87295" y="97704"/>
                    <a:pt x="81504" y="104270"/>
                    <a:pt x="74144" y="108888"/>
                  </a:cubicBezTo>
                  <a:cubicBezTo>
                    <a:pt x="66784" y="113506"/>
                    <a:pt x="58377" y="115815"/>
                    <a:pt x="48924" y="115815"/>
                  </a:cubicBezTo>
                  <a:cubicBezTo>
                    <a:pt x="39471" y="115815"/>
                    <a:pt x="31065" y="113506"/>
                    <a:pt x="23705" y="108888"/>
                  </a:cubicBezTo>
                  <a:cubicBezTo>
                    <a:pt x="16344" y="104270"/>
                    <a:pt x="10554" y="97704"/>
                    <a:pt x="6332" y="89189"/>
                  </a:cubicBezTo>
                  <a:cubicBezTo>
                    <a:pt x="2111" y="80674"/>
                    <a:pt x="0" y="70572"/>
                    <a:pt x="0" y="58882"/>
                  </a:cubicBezTo>
                  <a:cubicBezTo>
                    <a:pt x="0" y="47192"/>
                    <a:pt x="2111" y="37090"/>
                    <a:pt x="6332" y="28575"/>
                  </a:cubicBezTo>
                  <a:cubicBezTo>
                    <a:pt x="10554" y="20060"/>
                    <a:pt x="16344" y="13494"/>
                    <a:pt x="23705" y="8876"/>
                  </a:cubicBezTo>
                  <a:cubicBezTo>
                    <a:pt x="31065" y="4258"/>
                    <a:pt x="39471" y="1948"/>
                    <a:pt x="48924" y="1948"/>
                  </a:cubicBezTo>
                  <a:close/>
                  <a:moveTo>
                    <a:pt x="178594" y="0"/>
                  </a:moveTo>
                  <a:lnTo>
                    <a:pt x="185088" y="7793"/>
                  </a:lnTo>
                  <a:cubicBezTo>
                    <a:pt x="182563" y="10247"/>
                    <a:pt x="179640" y="11961"/>
                    <a:pt x="176321" y="12935"/>
                  </a:cubicBezTo>
                  <a:cubicBezTo>
                    <a:pt x="173002" y="13909"/>
                    <a:pt x="169249" y="14504"/>
                    <a:pt x="165064" y="14721"/>
                  </a:cubicBezTo>
                  <a:cubicBezTo>
                    <a:pt x="160879" y="14937"/>
                    <a:pt x="156225" y="15154"/>
                    <a:pt x="151101" y="15370"/>
                  </a:cubicBezTo>
                  <a:cubicBezTo>
                    <a:pt x="145329" y="15586"/>
                    <a:pt x="140548" y="16994"/>
                    <a:pt x="136760" y="19591"/>
                  </a:cubicBezTo>
                  <a:cubicBezTo>
                    <a:pt x="132971" y="22189"/>
                    <a:pt x="130049" y="25941"/>
                    <a:pt x="127993" y="30848"/>
                  </a:cubicBezTo>
                  <a:cubicBezTo>
                    <a:pt x="125936" y="35755"/>
                    <a:pt x="124619" y="41780"/>
                    <a:pt x="124042" y="48924"/>
                  </a:cubicBezTo>
                  <a:lnTo>
                    <a:pt x="125124" y="48924"/>
                  </a:lnTo>
                  <a:cubicBezTo>
                    <a:pt x="127938" y="43729"/>
                    <a:pt x="131835" y="39904"/>
                    <a:pt x="136814" y="37451"/>
                  </a:cubicBezTo>
                  <a:cubicBezTo>
                    <a:pt x="141793" y="34997"/>
                    <a:pt x="147133" y="33771"/>
                    <a:pt x="152833" y="33771"/>
                  </a:cubicBezTo>
                  <a:cubicBezTo>
                    <a:pt x="159328" y="33771"/>
                    <a:pt x="165172" y="35286"/>
                    <a:pt x="170368" y="38317"/>
                  </a:cubicBezTo>
                  <a:cubicBezTo>
                    <a:pt x="175563" y="41347"/>
                    <a:pt x="179676" y="45839"/>
                    <a:pt x="182707" y="51792"/>
                  </a:cubicBezTo>
                  <a:cubicBezTo>
                    <a:pt x="185738" y="57745"/>
                    <a:pt x="187253" y="65088"/>
                    <a:pt x="187253" y="73819"/>
                  </a:cubicBezTo>
                  <a:cubicBezTo>
                    <a:pt x="187253" y="82514"/>
                    <a:pt x="185711" y="90019"/>
                    <a:pt x="182626" y="96333"/>
                  </a:cubicBezTo>
                  <a:cubicBezTo>
                    <a:pt x="179541" y="102646"/>
                    <a:pt x="175230" y="107508"/>
                    <a:pt x="169691" y="110918"/>
                  </a:cubicBezTo>
                  <a:cubicBezTo>
                    <a:pt x="164153" y="114327"/>
                    <a:pt x="157668" y="116032"/>
                    <a:pt x="150236" y="116032"/>
                  </a:cubicBezTo>
                  <a:cubicBezTo>
                    <a:pt x="142803" y="116032"/>
                    <a:pt x="136291" y="114273"/>
                    <a:pt x="130698" y="110755"/>
                  </a:cubicBezTo>
                  <a:cubicBezTo>
                    <a:pt x="125106" y="107238"/>
                    <a:pt x="120759" y="102006"/>
                    <a:pt x="117656" y="95061"/>
                  </a:cubicBezTo>
                  <a:cubicBezTo>
                    <a:pt x="114553" y="88115"/>
                    <a:pt x="113001" y="79519"/>
                    <a:pt x="113001" y="69273"/>
                  </a:cubicBezTo>
                  <a:lnTo>
                    <a:pt x="113001" y="60397"/>
                  </a:lnTo>
                  <a:cubicBezTo>
                    <a:pt x="113001" y="41888"/>
                    <a:pt x="116149" y="27854"/>
                    <a:pt x="122445" y="18292"/>
                  </a:cubicBezTo>
                  <a:cubicBezTo>
                    <a:pt x="128741" y="8731"/>
                    <a:pt x="138221" y="3788"/>
                    <a:pt x="150885" y="3464"/>
                  </a:cubicBezTo>
                  <a:cubicBezTo>
                    <a:pt x="155359" y="3319"/>
                    <a:pt x="159346" y="3283"/>
                    <a:pt x="162845" y="3356"/>
                  </a:cubicBezTo>
                  <a:cubicBezTo>
                    <a:pt x="166345" y="3428"/>
                    <a:pt x="169394" y="3265"/>
                    <a:pt x="171992" y="2868"/>
                  </a:cubicBezTo>
                  <a:cubicBezTo>
                    <a:pt x="174589" y="2472"/>
                    <a:pt x="176790" y="1515"/>
                    <a:pt x="1785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200" dirty="0"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BB41B54-9D59-4529-4AB3-2B9A35385557}"/>
                </a:ext>
              </a:extLst>
            </p:cNvPr>
            <p:cNvSpPr txBox="1"/>
            <p:nvPr/>
          </p:nvSpPr>
          <p:spPr>
            <a:xfrm>
              <a:off x="6890835" y="3639708"/>
              <a:ext cx="284374" cy="150658"/>
            </a:xfrm>
            <a:custGeom>
              <a:avLst/>
              <a:gdLst/>
              <a:ahLst/>
              <a:cxnLst/>
              <a:rect l="l" t="t" r="r" b="b"/>
              <a:pathLst>
                <a:path w="284374" h="150658">
                  <a:moveTo>
                    <a:pt x="267326" y="115355"/>
                  </a:moveTo>
                  <a:cubicBezTo>
                    <a:pt x="271872" y="115355"/>
                    <a:pt x="275850" y="117012"/>
                    <a:pt x="279260" y="120327"/>
                  </a:cubicBezTo>
                  <a:cubicBezTo>
                    <a:pt x="282669" y="123642"/>
                    <a:pt x="284374" y="127620"/>
                    <a:pt x="284374" y="132260"/>
                  </a:cubicBezTo>
                  <a:cubicBezTo>
                    <a:pt x="284374" y="135386"/>
                    <a:pt x="283581" y="138239"/>
                    <a:pt x="281995" y="140820"/>
                  </a:cubicBezTo>
                  <a:cubicBezTo>
                    <a:pt x="280408" y="143400"/>
                    <a:pt x="278336" y="145460"/>
                    <a:pt x="275779" y="146999"/>
                  </a:cubicBezTo>
                  <a:cubicBezTo>
                    <a:pt x="273222" y="148538"/>
                    <a:pt x="270405" y="149308"/>
                    <a:pt x="267326" y="149308"/>
                  </a:cubicBezTo>
                  <a:cubicBezTo>
                    <a:pt x="262638" y="149308"/>
                    <a:pt x="258625" y="147639"/>
                    <a:pt x="255287" y="144300"/>
                  </a:cubicBezTo>
                  <a:cubicBezTo>
                    <a:pt x="251948" y="140962"/>
                    <a:pt x="250279" y="136948"/>
                    <a:pt x="250279" y="132260"/>
                  </a:cubicBezTo>
                  <a:cubicBezTo>
                    <a:pt x="250279" y="127620"/>
                    <a:pt x="251948" y="123642"/>
                    <a:pt x="255287" y="120327"/>
                  </a:cubicBezTo>
                  <a:cubicBezTo>
                    <a:pt x="258625" y="117012"/>
                    <a:pt x="262638" y="115355"/>
                    <a:pt x="267326" y="115355"/>
                  </a:cubicBezTo>
                  <a:close/>
                  <a:moveTo>
                    <a:pt x="58744" y="25216"/>
                  </a:moveTo>
                  <a:cubicBezTo>
                    <a:pt x="50457" y="25216"/>
                    <a:pt x="43827" y="29359"/>
                    <a:pt x="38855" y="37646"/>
                  </a:cubicBezTo>
                  <a:cubicBezTo>
                    <a:pt x="33883" y="45933"/>
                    <a:pt x="31373" y="58340"/>
                    <a:pt x="31326" y="74867"/>
                  </a:cubicBezTo>
                  <a:cubicBezTo>
                    <a:pt x="31326" y="86042"/>
                    <a:pt x="32450" y="95359"/>
                    <a:pt x="34700" y="102818"/>
                  </a:cubicBezTo>
                  <a:cubicBezTo>
                    <a:pt x="36949" y="110276"/>
                    <a:pt x="40134" y="115864"/>
                    <a:pt x="44253" y="119581"/>
                  </a:cubicBezTo>
                  <a:cubicBezTo>
                    <a:pt x="48373" y="123299"/>
                    <a:pt x="53203" y="125157"/>
                    <a:pt x="58744" y="125157"/>
                  </a:cubicBezTo>
                  <a:cubicBezTo>
                    <a:pt x="67078" y="125157"/>
                    <a:pt x="73732" y="120966"/>
                    <a:pt x="78704" y="112585"/>
                  </a:cubicBezTo>
                  <a:cubicBezTo>
                    <a:pt x="83676" y="104203"/>
                    <a:pt x="86138" y="91630"/>
                    <a:pt x="86091" y="74867"/>
                  </a:cubicBezTo>
                  <a:cubicBezTo>
                    <a:pt x="86091" y="63833"/>
                    <a:pt x="84966" y="54647"/>
                    <a:pt x="82717" y="47307"/>
                  </a:cubicBezTo>
                  <a:cubicBezTo>
                    <a:pt x="80468" y="39967"/>
                    <a:pt x="77295" y="34450"/>
                    <a:pt x="73199" y="30756"/>
                  </a:cubicBezTo>
                  <a:cubicBezTo>
                    <a:pt x="69103" y="27063"/>
                    <a:pt x="64284" y="25216"/>
                    <a:pt x="58744" y="25216"/>
                  </a:cubicBezTo>
                  <a:close/>
                  <a:moveTo>
                    <a:pt x="130865" y="1988"/>
                  </a:moveTo>
                  <a:lnTo>
                    <a:pt x="232937" y="1988"/>
                  </a:lnTo>
                  <a:lnTo>
                    <a:pt x="232937" y="27489"/>
                  </a:lnTo>
                  <a:lnTo>
                    <a:pt x="172560" y="147461"/>
                  </a:lnTo>
                  <a:lnTo>
                    <a:pt x="140809" y="147461"/>
                  </a:lnTo>
                  <a:lnTo>
                    <a:pt x="201115" y="28128"/>
                  </a:lnTo>
                  <a:lnTo>
                    <a:pt x="201115" y="27134"/>
                  </a:lnTo>
                  <a:lnTo>
                    <a:pt x="130865" y="27134"/>
                  </a:lnTo>
                  <a:close/>
                  <a:moveTo>
                    <a:pt x="58744" y="0"/>
                  </a:moveTo>
                  <a:cubicBezTo>
                    <a:pt x="70914" y="0"/>
                    <a:pt x="81391" y="2935"/>
                    <a:pt x="90175" y="8807"/>
                  </a:cubicBezTo>
                  <a:cubicBezTo>
                    <a:pt x="98960" y="14679"/>
                    <a:pt x="105719" y="23191"/>
                    <a:pt x="110455" y="34343"/>
                  </a:cubicBezTo>
                  <a:cubicBezTo>
                    <a:pt x="115190" y="45495"/>
                    <a:pt x="117534" y="59003"/>
                    <a:pt x="117487" y="74867"/>
                  </a:cubicBezTo>
                  <a:cubicBezTo>
                    <a:pt x="117487" y="90825"/>
                    <a:pt x="115131" y="104463"/>
                    <a:pt x="110419" y="115781"/>
                  </a:cubicBezTo>
                  <a:cubicBezTo>
                    <a:pt x="105708" y="127099"/>
                    <a:pt x="98971" y="135741"/>
                    <a:pt x="90211" y="141708"/>
                  </a:cubicBezTo>
                  <a:cubicBezTo>
                    <a:pt x="81450" y="147674"/>
                    <a:pt x="70961" y="150658"/>
                    <a:pt x="58744" y="150658"/>
                  </a:cubicBezTo>
                  <a:cubicBezTo>
                    <a:pt x="46526" y="150610"/>
                    <a:pt x="36026" y="147603"/>
                    <a:pt x="27241" y="141637"/>
                  </a:cubicBezTo>
                  <a:cubicBezTo>
                    <a:pt x="18457" y="135670"/>
                    <a:pt x="11709" y="127028"/>
                    <a:pt x="6997" y="115710"/>
                  </a:cubicBezTo>
                  <a:cubicBezTo>
                    <a:pt x="2286" y="104392"/>
                    <a:pt x="-47" y="90778"/>
                    <a:pt x="1" y="74867"/>
                  </a:cubicBezTo>
                  <a:cubicBezTo>
                    <a:pt x="1" y="59003"/>
                    <a:pt x="2357" y="45483"/>
                    <a:pt x="7068" y="34308"/>
                  </a:cubicBezTo>
                  <a:cubicBezTo>
                    <a:pt x="11780" y="23132"/>
                    <a:pt x="18528" y="14620"/>
                    <a:pt x="27312" y="8772"/>
                  </a:cubicBezTo>
                  <a:cubicBezTo>
                    <a:pt x="36097" y="2924"/>
                    <a:pt x="46574" y="0"/>
                    <a:pt x="587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1A203DAA-E746-5FA6-F85A-DC64A0F387C4}"/>
              </a:ext>
            </a:extLst>
          </p:cNvPr>
          <p:cNvGrpSpPr/>
          <p:nvPr/>
        </p:nvGrpSpPr>
        <p:grpSpPr>
          <a:xfrm>
            <a:off x="6890835" y="4357548"/>
            <a:ext cx="4490992" cy="337705"/>
            <a:chOff x="6890835" y="4476808"/>
            <a:chExt cx="4490992" cy="33770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48741E3-ACA4-6903-C372-AEE233CFEECF}"/>
                </a:ext>
              </a:extLst>
            </p:cNvPr>
            <p:cNvSpPr txBox="1"/>
            <p:nvPr/>
          </p:nvSpPr>
          <p:spPr>
            <a:xfrm>
              <a:off x="7390852" y="4476808"/>
              <a:ext cx="3990975" cy="337705"/>
            </a:xfrm>
            <a:custGeom>
              <a:avLst/>
              <a:gdLst/>
              <a:ahLst/>
              <a:cxnLst/>
              <a:rect l="l" t="t" r="r" b="b"/>
              <a:pathLst>
                <a:path w="3990975" h="337705">
                  <a:moveTo>
                    <a:pt x="910070" y="291379"/>
                  </a:moveTo>
                  <a:lnTo>
                    <a:pt x="923925" y="291379"/>
                  </a:lnTo>
                  <a:lnTo>
                    <a:pt x="923059" y="297224"/>
                  </a:lnTo>
                  <a:cubicBezTo>
                    <a:pt x="922446" y="301337"/>
                    <a:pt x="921517" y="305738"/>
                    <a:pt x="920272" y="310429"/>
                  </a:cubicBezTo>
                  <a:cubicBezTo>
                    <a:pt x="919027" y="315119"/>
                    <a:pt x="917737" y="319539"/>
                    <a:pt x="916402" y="323688"/>
                  </a:cubicBezTo>
                  <a:cubicBezTo>
                    <a:pt x="915068" y="327837"/>
                    <a:pt x="913967" y="331139"/>
                    <a:pt x="913101" y="333592"/>
                  </a:cubicBezTo>
                  <a:lnTo>
                    <a:pt x="903360" y="333592"/>
                  </a:lnTo>
                  <a:cubicBezTo>
                    <a:pt x="903829" y="331283"/>
                    <a:pt x="904442" y="328234"/>
                    <a:pt x="905200" y="324446"/>
                  </a:cubicBezTo>
                  <a:cubicBezTo>
                    <a:pt x="905957" y="320657"/>
                    <a:pt x="906724" y="316427"/>
                    <a:pt x="907500" y="311755"/>
                  </a:cubicBezTo>
                  <a:cubicBezTo>
                    <a:pt x="908275" y="307082"/>
                    <a:pt x="908916" y="302311"/>
                    <a:pt x="909421" y="297440"/>
                  </a:cubicBezTo>
                  <a:close/>
                  <a:moveTo>
                    <a:pt x="3571658" y="287915"/>
                  </a:moveTo>
                  <a:cubicBezTo>
                    <a:pt x="3574328" y="287915"/>
                    <a:pt x="3576619" y="288871"/>
                    <a:pt x="3578531" y="290784"/>
                  </a:cubicBezTo>
                  <a:cubicBezTo>
                    <a:pt x="3580444" y="292696"/>
                    <a:pt x="3581400" y="294987"/>
                    <a:pt x="3581400" y="297657"/>
                  </a:cubicBezTo>
                  <a:cubicBezTo>
                    <a:pt x="3581400" y="299425"/>
                    <a:pt x="3580958" y="301048"/>
                    <a:pt x="3580074" y="302527"/>
                  </a:cubicBezTo>
                  <a:cubicBezTo>
                    <a:pt x="3579190" y="304007"/>
                    <a:pt x="3578018" y="305188"/>
                    <a:pt x="3576556" y="306072"/>
                  </a:cubicBezTo>
                  <a:cubicBezTo>
                    <a:pt x="3575095" y="306956"/>
                    <a:pt x="3573462" y="307398"/>
                    <a:pt x="3571658" y="307398"/>
                  </a:cubicBezTo>
                  <a:cubicBezTo>
                    <a:pt x="3568988" y="307398"/>
                    <a:pt x="3566698" y="306442"/>
                    <a:pt x="3564785" y="304530"/>
                  </a:cubicBezTo>
                  <a:cubicBezTo>
                    <a:pt x="3562873" y="302618"/>
                    <a:pt x="3561917" y="300327"/>
                    <a:pt x="3561917" y="297657"/>
                  </a:cubicBezTo>
                  <a:cubicBezTo>
                    <a:pt x="3561917" y="294987"/>
                    <a:pt x="3562873" y="292696"/>
                    <a:pt x="3564785" y="290784"/>
                  </a:cubicBezTo>
                  <a:cubicBezTo>
                    <a:pt x="3566698" y="288871"/>
                    <a:pt x="3568988" y="287915"/>
                    <a:pt x="3571658" y="287915"/>
                  </a:cubicBezTo>
                  <a:close/>
                  <a:moveTo>
                    <a:pt x="3447834" y="287915"/>
                  </a:moveTo>
                  <a:cubicBezTo>
                    <a:pt x="3450503" y="287915"/>
                    <a:pt x="3452794" y="288871"/>
                    <a:pt x="3454706" y="290784"/>
                  </a:cubicBezTo>
                  <a:cubicBezTo>
                    <a:pt x="3456619" y="292696"/>
                    <a:pt x="3457575" y="294987"/>
                    <a:pt x="3457575" y="297657"/>
                  </a:cubicBezTo>
                  <a:cubicBezTo>
                    <a:pt x="3457575" y="299425"/>
                    <a:pt x="3457133" y="301048"/>
                    <a:pt x="3456249" y="302527"/>
                  </a:cubicBezTo>
                  <a:cubicBezTo>
                    <a:pt x="3455365" y="304007"/>
                    <a:pt x="3454192" y="305188"/>
                    <a:pt x="3452731" y="306072"/>
                  </a:cubicBezTo>
                  <a:cubicBezTo>
                    <a:pt x="3451270" y="306956"/>
                    <a:pt x="3449637" y="307398"/>
                    <a:pt x="3447834" y="307398"/>
                  </a:cubicBezTo>
                  <a:cubicBezTo>
                    <a:pt x="3445164" y="307398"/>
                    <a:pt x="3442872" y="306442"/>
                    <a:pt x="3440960" y="304530"/>
                  </a:cubicBezTo>
                  <a:cubicBezTo>
                    <a:pt x="3439048" y="302618"/>
                    <a:pt x="3438092" y="300327"/>
                    <a:pt x="3438092" y="297657"/>
                  </a:cubicBezTo>
                  <a:cubicBezTo>
                    <a:pt x="3438092" y="294987"/>
                    <a:pt x="3439048" y="292696"/>
                    <a:pt x="3440960" y="290784"/>
                  </a:cubicBezTo>
                  <a:cubicBezTo>
                    <a:pt x="3442872" y="288871"/>
                    <a:pt x="3445164" y="287915"/>
                    <a:pt x="3447834" y="287915"/>
                  </a:cubicBezTo>
                  <a:close/>
                  <a:moveTo>
                    <a:pt x="2764848" y="269298"/>
                  </a:moveTo>
                  <a:lnTo>
                    <a:pt x="2764848" y="294842"/>
                  </a:lnTo>
                  <a:lnTo>
                    <a:pt x="2791907" y="294842"/>
                  </a:lnTo>
                  <a:cubicBezTo>
                    <a:pt x="2796309" y="294842"/>
                    <a:pt x="2799754" y="293796"/>
                    <a:pt x="2802244" y="291704"/>
                  </a:cubicBezTo>
                  <a:cubicBezTo>
                    <a:pt x="2804734" y="289611"/>
                    <a:pt x="2805978" y="286761"/>
                    <a:pt x="2805978" y="283153"/>
                  </a:cubicBezTo>
                  <a:cubicBezTo>
                    <a:pt x="2805978" y="278859"/>
                    <a:pt x="2804734" y="275477"/>
                    <a:pt x="2802244" y="273005"/>
                  </a:cubicBezTo>
                  <a:cubicBezTo>
                    <a:pt x="2799754" y="270534"/>
                    <a:pt x="2796309" y="269298"/>
                    <a:pt x="2791907" y="269298"/>
                  </a:cubicBezTo>
                  <a:close/>
                  <a:moveTo>
                    <a:pt x="993198" y="269298"/>
                  </a:moveTo>
                  <a:lnTo>
                    <a:pt x="993198" y="294842"/>
                  </a:lnTo>
                  <a:lnTo>
                    <a:pt x="1020257" y="294842"/>
                  </a:lnTo>
                  <a:cubicBezTo>
                    <a:pt x="1024659" y="294842"/>
                    <a:pt x="1028104" y="293796"/>
                    <a:pt x="1030594" y="291704"/>
                  </a:cubicBezTo>
                  <a:cubicBezTo>
                    <a:pt x="1033084" y="289611"/>
                    <a:pt x="1034328" y="286761"/>
                    <a:pt x="1034328" y="283153"/>
                  </a:cubicBezTo>
                  <a:cubicBezTo>
                    <a:pt x="1034328" y="278859"/>
                    <a:pt x="1033084" y="275477"/>
                    <a:pt x="1030594" y="273005"/>
                  </a:cubicBezTo>
                  <a:cubicBezTo>
                    <a:pt x="1028104" y="270534"/>
                    <a:pt x="1024659" y="269298"/>
                    <a:pt x="1020257" y="269298"/>
                  </a:cubicBezTo>
                  <a:close/>
                  <a:moveTo>
                    <a:pt x="1612972" y="265402"/>
                  </a:moveTo>
                  <a:lnTo>
                    <a:pt x="1612972" y="294626"/>
                  </a:lnTo>
                  <a:lnTo>
                    <a:pt x="1635053" y="294626"/>
                  </a:lnTo>
                  <a:cubicBezTo>
                    <a:pt x="1640104" y="294626"/>
                    <a:pt x="1644253" y="293291"/>
                    <a:pt x="1647500" y="290621"/>
                  </a:cubicBezTo>
                  <a:cubicBezTo>
                    <a:pt x="1650747" y="287951"/>
                    <a:pt x="1652371" y="284524"/>
                    <a:pt x="1652371" y="280338"/>
                  </a:cubicBezTo>
                  <a:cubicBezTo>
                    <a:pt x="1652371" y="275937"/>
                    <a:pt x="1650747" y="272347"/>
                    <a:pt x="1647500" y="269569"/>
                  </a:cubicBezTo>
                  <a:cubicBezTo>
                    <a:pt x="1644253" y="266791"/>
                    <a:pt x="1640104" y="265402"/>
                    <a:pt x="1635053" y="265402"/>
                  </a:cubicBezTo>
                  <a:close/>
                  <a:moveTo>
                    <a:pt x="279472" y="265402"/>
                  </a:moveTo>
                  <a:lnTo>
                    <a:pt x="279472" y="294626"/>
                  </a:lnTo>
                  <a:lnTo>
                    <a:pt x="301553" y="294626"/>
                  </a:lnTo>
                  <a:cubicBezTo>
                    <a:pt x="306604" y="294626"/>
                    <a:pt x="310753" y="293291"/>
                    <a:pt x="314000" y="290621"/>
                  </a:cubicBezTo>
                  <a:cubicBezTo>
                    <a:pt x="317248" y="287951"/>
                    <a:pt x="318871" y="284524"/>
                    <a:pt x="318871" y="280338"/>
                  </a:cubicBezTo>
                  <a:cubicBezTo>
                    <a:pt x="318871" y="275937"/>
                    <a:pt x="317248" y="272347"/>
                    <a:pt x="314000" y="269569"/>
                  </a:cubicBezTo>
                  <a:cubicBezTo>
                    <a:pt x="310753" y="266791"/>
                    <a:pt x="306604" y="265402"/>
                    <a:pt x="301553" y="265402"/>
                  </a:cubicBezTo>
                  <a:close/>
                  <a:moveTo>
                    <a:pt x="2888240" y="264752"/>
                  </a:moveTo>
                  <a:cubicBezTo>
                    <a:pt x="2887698" y="265402"/>
                    <a:pt x="2886517" y="265988"/>
                    <a:pt x="2884695" y="266511"/>
                  </a:cubicBezTo>
                  <a:cubicBezTo>
                    <a:pt x="2882872" y="267034"/>
                    <a:pt x="2880780" y="267485"/>
                    <a:pt x="2878417" y="267864"/>
                  </a:cubicBezTo>
                  <a:cubicBezTo>
                    <a:pt x="2876054" y="268243"/>
                    <a:pt x="2873763" y="268568"/>
                    <a:pt x="2871544" y="268838"/>
                  </a:cubicBezTo>
                  <a:cubicBezTo>
                    <a:pt x="2869325" y="269109"/>
                    <a:pt x="2867530" y="269334"/>
                    <a:pt x="2866159" y="269515"/>
                  </a:cubicBezTo>
                  <a:cubicBezTo>
                    <a:pt x="2862840" y="269948"/>
                    <a:pt x="2859746" y="270642"/>
                    <a:pt x="2856878" y="271598"/>
                  </a:cubicBezTo>
                  <a:cubicBezTo>
                    <a:pt x="2854009" y="272554"/>
                    <a:pt x="2851700" y="273979"/>
                    <a:pt x="2849950" y="275874"/>
                  </a:cubicBezTo>
                  <a:cubicBezTo>
                    <a:pt x="2848200" y="277768"/>
                    <a:pt x="2847325" y="280338"/>
                    <a:pt x="2847325" y="283586"/>
                  </a:cubicBezTo>
                  <a:cubicBezTo>
                    <a:pt x="2847325" y="288023"/>
                    <a:pt x="2848976" y="291370"/>
                    <a:pt x="2852278" y="293625"/>
                  </a:cubicBezTo>
                  <a:cubicBezTo>
                    <a:pt x="2855579" y="295880"/>
                    <a:pt x="2859773" y="297007"/>
                    <a:pt x="2864860" y="297007"/>
                  </a:cubicBezTo>
                  <a:cubicBezTo>
                    <a:pt x="2869911" y="297007"/>
                    <a:pt x="2874178" y="296015"/>
                    <a:pt x="2877659" y="294031"/>
                  </a:cubicBezTo>
                  <a:cubicBezTo>
                    <a:pt x="2881141" y="292046"/>
                    <a:pt x="2883775" y="289485"/>
                    <a:pt x="2885561" y="286346"/>
                  </a:cubicBezTo>
                  <a:cubicBezTo>
                    <a:pt x="2887347" y="283207"/>
                    <a:pt x="2888240" y="279906"/>
                    <a:pt x="2888240" y="276442"/>
                  </a:cubicBezTo>
                  <a:close/>
                  <a:moveTo>
                    <a:pt x="1478540" y="264752"/>
                  </a:moveTo>
                  <a:cubicBezTo>
                    <a:pt x="1477998" y="265402"/>
                    <a:pt x="1476817" y="265988"/>
                    <a:pt x="1474995" y="266511"/>
                  </a:cubicBezTo>
                  <a:cubicBezTo>
                    <a:pt x="1473173" y="267034"/>
                    <a:pt x="1471080" y="267485"/>
                    <a:pt x="1468717" y="267864"/>
                  </a:cubicBezTo>
                  <a:cubicBezTo>
                    <a:pt x="1466354" y="268243"/>
                    <a:pt x="1464063" y="268568"/>
                    <a:pt x="1461844" y="268838"/>
                  </a:cubicBezTo>
                  <a:cubicBezTo>
                    <a:pt x="1459625" y="269109"/>
                    <a:pt x="1457830" y="269334"/>
                    <a:pt x="1456459" y="269515"/>
                  </a:cubicBezTo>
                  <a:cubicBezTo>
                    <a:pt x="1453140" y="269948"/>
                    <a:pt x="1450046" y="270642"/>
                    <a:pt x="1447177" y="271598"/>
                  </a:cubicBezTo>
                  <a:cubicBezTo>
                    <a:pt x="1444309" y="272554"/>
                    <a:pt x="1442000" y="273979"/>
                    <a:pt x="1440250" y="275874"/>
                  </a:cubicBezTo>
                  <a:cubicBezTo>
                    <a:pt x="1438500" y="277768"/>
                    <a:pt x="1437625" y="280338"/>
                    <a:pt x="1437625" y="283586"/>
                  </a:cubicBezTo>
                  <a:cubicBezTo>
                    <a:pt x="1437625" y="288023"/>
                    <a:pt x="1439276" y="291370"/>
                    <a:pt x="1442577" y="293625"/>
                  </a:cubicBezTo>
                  <a:cubicBezTo>
                    <a:pt x="1445879" y="295880"/>
                    <a:pt x="1450073" y="297007"/>
                    <a:pt x="1455160" y="297007"/>
                  </a:cubicBezTo>
                  <a:cubicBezTo>
                    <a:pt x="1460211" y="297007"/>
                    <a:pt x="1464478" y="296015"/>
                    <a:pt x="1467959" y="294031"/>
                  </a:cubicBezTo>
                  <a:cubicBezTo>
                    <a:pt x="1471441" y="292046"/>
                    <a:pt x="1474075" y="289485"/>
                    <a:pt x="1475861" y="286346"/>
                  </a:cubicBezTo>
                  <a:cubicBezTo>
                    <a:pt x="1477647" y="283207"/>
                    <a:pt x="1478540" y="279906"/>
                    <a:pt x="1478540" y="276442"/>
                  </a:cubicBezTo>
                  <a:close/>
                  <a:moveTo>
                    <a:pt x="516515" y="264752"/>
                  </a:moveTo>
                  <a:cubicBezTo>
                    <a:pt x="515974" y="265402"/>
                    <a:pt x="514792" y="265988"/>
                    <a:pt x="512970" y="266511"/>
                  </a:cubicBezTo>
                  <a:cubicBezTo>
                    <a:pt x="511148" y="267034"/>
                    <a:pt x="509055" y="267485"/>
                    <a:pt x="506692" y="267864"/>
                  </a:cubicBezTo>
                  <a:cubicBezTo>
                    <a:pt x="504329" y="268243"/>
                    <a:pt x="502038" y="268568"/>
                    <a:pt x="499819" y="268838"/>
                  </a:cubicBezTo>
                  <a:cubicBezTo>
                    <a:pt x="497600" y="269109"/>
                    <a:pt x="495805" y="269334"/>
                    <a:pt x="494434" y="269515"/>
                  </a:cubicBezTo>
                  <a:cubicBezTo>
                    <a:pt x="491115" y="269948"/>
                    <a:pt x="488021" y="270642"/>
                    <a:pt x="485153" y="271598"/>
                  </a:cubicBezTo>
                  <a:cubicBezTo>
                    <a:pt x="482284" y="272554"/>
                    <a:pt x="479975" y="273979"/>
                    <a:pt x="478225" y="275874"/>
                  </a:cubicBezTo>
                  <a:cubicBezTo>
                    <a:pt x="476476" y="277768"/>
                    <a:pt x="475601" y="280338"/>
                    <a:pt x="475601" y="283586"/>
                  </a:cubicBezTo>
                  <a:cubicBezTo>
                    <a:pt x="475601" y="288023"/>
                    <a:pt x="477251" y="291370"/>
                    <a:pt x="480553" y="293625"/>
                  </a:cubicBezTo>
                  <a:cubicBezTo>
                    <a:pt x="483854" y="295880"/>
                    <a:pt x="488048" y="297007"/>
                    <a:pt x="493135" y="297007"/>
                  </a:cubicBezTo>
                  <a:cubicBezTo>
                    <a:pt x="498186" y="297007"/>
                    <a:pt x="502453" y="296015"/>
                    <a:pt x="505934" y="294031"/>
                  </a:cubicBezTo>
                  <a:cubicBezTo>
                    <a:pt x="509416" y="292046"/>
                    <a:pt x="512050" y="289485"/>
                    <a:pt x="513836" y="286346"/>
                  </a:cubicBezTo>
                  <a:cubicBezTo>
                    <a:pt x="515622" y="283207"/>
                    <a:pt x="516515" y="279906"/>
                    <a:pt x="516515" y="276442"/>
                  </a:cubicBezTo>
                  <a:close/>
                  <a:moveTo>
                    <a:pt x="2224737" y="235311"/>
                  </a:moveTo>
                  <a:lnTo>
                    <a:pt x="2222572" y="256309"/>
                  </a:lnTo>
                  <a:cubicBezTo>
                    <a:pt x="2221670" y="265005"/>
                    <a:pt x="2220552" y="272599"/>
                    <a:pt x="2219216" y="279094"/>
                  </a:cubicBezTo>
                  <a:cubicBezTo>
                    <a:pt x="2217882" y="285588"/>
                    <a:pt x="2215753" y="290765"/>
                    <a:pt x="2212830" y="294626"/>
                  </a:cubicBezTo>
                  <a:lnTo>
                    <a:pt x="2252879" y="294626"/>
                  </a:lnTo>
                  <a:lnTo>
                    <a:pt x="2252879" y="235311"/>
                  </a:lnTo>
                  <a:close/>
                  <a:moveTo>
                    <a:pt x="2764848" y="235095"/>
                  </a:moveTo>
                  <a:lnTo>
                    <a:pt x="2764848" y="258258"/>
                  </a:lnTo>
                  <a:lnTo>
                    <a:pt x="2786712" y="258258"/>
                  </a:lnTo>
                  <a:cubicBezTo>
                    <a:pt x="2790139" y="258258"/>
                    <a:pt x="2793080" y="257780"/>
                    <a:pt x="2795533" y="256824"/>
                  </a:cubicBezTo>
                  <a:cubicBezTo>
                    <a:pt x="2797986" y="255868"/>
                    <a:pt x="2799872" y="254497"/>
                    <a:pt x="2801189" y="252711"/>
                  </a:cubicBezTo>
                  <a:cubicBezTo>
                    <a:pt x="2802506" y="250925"/>
                    <a:pt x="2803164" y="248805"/>
                    <a:pt x="2803164" y="246352"/>
                  </a:cubicBezTo>
                  <a:cubicBezTo>
                    <a:pt x="2803164" y="242852"/>
                    <a:pt x="2801703" y="240101"/>
                    <a:pt x="2798780" y="238098"/>
                  </a:cubicBezTo>
                  <a:cubicBezTo>
                    <a:pt x="2795858" y="236096"/>
                    <a:pt x="2791835" y="235095"/>
                    <a:pt x="2786712" y="235095"/>
                  </a:cubicBezTo>
                  <a:close/>
                  <a:moveTo>
                    <a:pt x="993198" y="235095"/>
                  </a:moveTo>
                  <a:lnTo>
                    <a:pt x="993198" y="258258"/>
                  </a:lnTo>
                  <a:lnTo>
                    <a:pt x="1015062" y="258258"/>
                  </a:lnTo>
                  <a:cubicBezTo>
                    <a:pt x="1018489" y="258258"/>
                    <a:pt x="1021430" y="257780"/>
                    <a:pt x="1023883" y="256824"/>
                  </a:cubicBezTo>
                  <a:cubicBezTo>
                    <a:pt x="1026337" y="255868"/>
                    <a:pt x="1028222" y="254497"/>
                    <a:pt x="1029539" y="252711"/>
                  </a:cubicBezTo>
                  <a:cubicBezTo>
                    <a:pt x="1030856" y="250925"/>
                    <a:pt x="1031514" y="248805"/>
                    <a:pt x="1031514" y="246352"/>
                  </a:cubicBezTo>
                  <a:cubicBezTo>
                    <a:pt x="1031514" y="242852"/>
                    <a:pt x="1030053" y="240101"/>
                    <a:pt x="1027130" y="238098"/>
                  </a:cubicBezTo>
                  <a:cubicBezTo>
                    <a:pt x="1024208" y="236096"/>
                    <a:pt x="1020185" y="235095"/>
                    <a:pt x="1015062" y="235095"/>
                  </a:cubicBezTo>
                  <a:close/>
                  <a:moveTo>
                    <a:pt x="761351" y="235095"/>
                  </a:moveTo>
                  <a:cubicBezTo>
                    <a:pt x="756372" y="235095"/>
                    <a:pt x="752457" y="236249"/>
                    <a:pt x="749607" y="238558"/>
                  </a:cubicBezTo>
                  <a:cubicBezTo>
                    <a:pt x="746756" y="240867"/>
                    <a:pt x="745331" y="244042"/>
                    <a:pt x="745331" y="248083"/>
                  </a:cubicBezTo>
                  <a:cubicBezTo>
                    <a:pt x="745331" y="252052"/>
                    <a:pt x="746621" y="255173"/>
                    <a:pt x="749201" y="257446"/>
                  </a:cubicBezTo>
                  <a:cubicBezTo>
                    <a:pt x="751780" y="259719"/>
                    <a:pt x="755325" y="260856"/>
                    <a:pt x="759835" y="260856"/>
                  </a:cubicBezTo>
                  <a:lnTo>
                    <a:pt x="783431" y="260856"/>
                  </a:lnTo>
                  <a:lnTo>
                    <a:pt x="783431" y="235095"/>
                  </a:lnTo>
                  <a:close/>
                  <a:moveTo>
                    <a:pt x="3138704" y="233796"/>
                  </a:moveTo>
                  <a:cubicBezTo>
                    <a:pt x="3133616" y="233796"/>
                    <a:pt x="3129224" y="235050"/>
                    <a:pt x="3125526" y="237557"/>
                  </a:cubicBezTo>
                  <a:cubicBezTo>
                    <a:pt x="3121828" y="240065"/>
                    <a:pt x="3118986" y="243321"/>
                    <a:pt x="3117002" y="247326"/>
                  </a:cubicBezTo>
                  <a:lnTo>
                    <a:pt x="3114476" y="258258"/>
                  </a:lnTo>
                  <a:lnTo>
                    <a:pt x="3161434" y="258258"/>
                  </a:lnTo>
                  <a:cubicBezTo>
                    <a:pt x="3161434" y="253567"/>
                    <a:pt x="3160505" y="249382"/>
                    <a:pt x="3158647" y="245702"/>
                  </a:cubicBezTo>
                  <a:cubicBezTo>
                    <a:pt x="3156789" y="242022"/>
                    <a:pt x="3154155" y="239118"/>
                    <a:pt x="3150745" y="236989"/>
                  </a:cubicBezTo>
                  <a:cubicBezTo>
                    <a:pt x="3147336" y="234860"/>
                    <a:pt x="3143322" y="233796"/>
                    <a:pt x="3138704" y="233796"/>
                  </a:cubicBezTo>
                  <a:close/>
                  <a:moveTo>
                    <a:pt x="2691245" y="233796"/>
                  </a:moveTo>
                  <a:cubicBezTo>
                    <a:pt x="2685545" y="233796"/>
                    <a:pt x="2680854" y="235275"/>
                    <a:pt x="2677174" y="238234"/>
                  </a:cubicBezTo>
                  <a:cubicBezTo>
                    <a:pt x="2673494" y="241192"/>
                    <a:pt x="2670770" y="245071"/>
                    <a:pt x="2669002" y="249869"/>
                  </a:cubicBezTo>
                  <a:cubicBezTo>
                    <a:pt x="2667234" y="254668"/>
                    <a:pt x="2666350" y="259845"/>
                    <a:pt x="2666350" y="265402"/>
                  </a:cubicBezTo>
                  <a:cubicBezTo>
                    <a:pt x="2666350" y="270958"/>
                    <a:pt x="2667234" y="276117"/>
                    <a:pt x="2669002" y="280880"/>
                  </a:cubicBezTo>
                  <a:cubicBezTo>
                    <a:pt x="2670770" y="285642"/>
                    <a:pt x="2673494" y="289485"/>
                    <a:pt x="2677174" y="292407"/>
                  </a:cubicBezTo>
                  <a:cubicBezTo>
                    <a:pt x="2680854" y="295330"/>
                    <a:pt x="2685545" y="296791"/>
                    <a:pt x="2691245" y="296791"/>
                  </a:cubicBezTo>
                  <a:cubicBezTo>
                    <a:pt x="2696946" y="296791"/>
                    <a:pt x="2701636" y="295330"/>
                    <a:pt x="2705316" y="292407"/>
                  </a:cubicBezTo>
                  <a:cubicBezTo>
                    <a:pt x="2708996" y="289485"/>
                    <a:pt x="2711720" y="285642"/>
                    <a:pt x="2713488" y="280880"/>
                  </a:cubicBezTo>
                  <a:cubicBezTo>
                    <a:pt x="2715256" y="276117"/>
                    <a:pt x="2716140" y="270958"/>
                    <a:pt x="2716140" y="265402"/>
                  </a:cubicBezTo>
                  <a:cubicBezTo>
                    <a:pt x="2716140" y="259845"/>
                    <a:pt x="2715256" y="254668"/>
                    <a:pt x="2713488" y="249869"/>
                  </a:cubicBezTo>
                  <a:cubicBezTo>
                    <a:pt x="2711720" y="245071"/>
                    <a:pt x="2708996" y="241192"/>
                    <a:pt x="2705316" y="238234"/>
                  </a:cubicBezTo>
                  <a:cubicBezTo>
                    <a:pt x="2701636" y="235275"/>
                    <a:pt x="2696946" y="233796"/>
                    <a:pt x="2691245" y="233796"/>
                  </a:cubicBezTo>
                  <a:close/>
                  <a:moveTo>
                    <a:pt x="2598593" y="233796"/>
                  </a:moveTo>
                  <a:cubicBezTo>
                    <a:pt x="2593398" y="233796"/>
                    <a:pt x="2589032" y="235104"/>
                    <a:pt x="2585496" y="237720"/>
                  </a:cubicBezTo>
                  <a:cubicBezTo>
                    <a:pt x="2581960" y="240335"/>
                    <a:pt x="2579290" y="243979"/>
                    <a:pt x="2577486" y="248652"/>
                  </a:cubicBezTo>
                  <a:cubicBezTo>
                    <a:pt x="2575683" y="253324"/>
                    <a:pt x="2574780" y="258763"/>
                    <a:pt x="2574780" y="264969"/>
                  </a:cubicBezTo>
                  <a:cubicBezTo>
                    <a:pt x="2574780" y="271246"/>
                    <a:pt x="2575701" y="276776"/>
                    <a:pt x="2577541" y="281556"/>
                  </a:cubicBezTo>
                  <a:cubicBezTo>
                    <a:pt x="2579381" y="286337"/>
                    <a:pt x="2582068" y="290071"/>
                    <a:pt x="2585604" y="292759"/>
                  </a:cubicBezTo>
                  <a:cubicBezTo>
                    <a:pt x="2589140" y="295447"/>
                    <a:pt x="2593470" y="296791"/>
                    <a:pt x="2598593" y="296791"/>
                  </a:cubicBezTo>
                  <a:cubicBezTo>
                    <a:pt x="2603933" y="296791"/>
                    <a:pt x="2608398" y="295375"/>
                    <a:pt x="2611988" y="292542"/>
                  </a:cubicBezTo>
                  <a:cubicBezTo>
                    <a:pt x="2615577" y="289710"/>
                    <a:pt x="2618283" y="285886"/>
                    <a:pt x="2620106" y="281069"/>
                  </a:cubicBezTo>
                  <a:cubicBezTo>
                    <a:pt x="2621928" y="276252"/>
                    <a:pt x="2622838" y="270886"/>
                    <a:pt x="2622838" y="264969"/>
                  </a:cubicBezTo>
                  <a:cubicBezTo>
                    <a:pt x="2622838" y="259124"/>
                    <a:pt x="2621946" y="253847"/>
                    <a:pt x="2620160" y="249139"/>
                  </a:cubicBezTo>
                  <a:cubicBezTo>
                    <a:pt x="2618374" y="244430"/>
                    <a:pt x="2615686" y="240696"/>
                    <a:pt x="2612096" y="237936"/>
                  </a:cubicBezTo>
                  <a:cubicBezTo>
                    <a:pt x="2608506" y="235176"/>
                    <a:pt x="2604005" y="233796"/>
                    <a:pt x="2598593" y="233796"/>
                  </a:cubicBezTo>
                  <a:close/>
                  <a:moveTo>
                    <a:pt x="2329079" y="233796"/>
                  </a:moveTo>
                  <a:cubicBezTo>
                    <a:pt x="2323992" y="233796"/>
                    <a:pt x="2319599" y="235050"/>
                    <a:pt x="2315901" y="237557"/>
                  </a:cubicBezTo>
                  <a:cubicBezTo>
                    <a:pt x="2312203" y="240065"/>
                    <a:pt x="2309362" y="243321"/>
                    <a:pt x="2307377" y="247326"/>
                  </a:cubicBezTo>
                  <a:lnTo>
                    <a:pt x="2304851" y="258258"/>
                  </a:lnTo>
                  <a:lnTo>
                    <a:pt x="2351809" y="258258"/>
                  </a:lnTo>
                  <a:cubicBezTo>
                    <a:pt x="2351809" y="253567"/>
                    <a:pt x="2350880" y="249382"/>
                    <a:pt x="2349022" y="245702"/>
                  </a:cubicBezTo>
                  <a:cubicBezTo>
                    <a:pt x="2347164" y="242022"/>
                    <a:pt x="2344530" y="239118"/>
                    <a:pt x="2341120" y="236989"/>
                  </a:cubicBezTo>
                  <a:cubicBezTo>
                    <a:pt x="2337711" y="234860"/>
                    <a:pt x="2333697" y="233796"/>
                    <a:pt x="2329079" y="233796"/>
                  </a:cubicBezTo>
                  <a:close/>
                  <a:moveTo>
                    <a:pt x="2138795" y="233796"/>
                  </a:moveTo>
                  <a:cubicBezTo>
                    <a:pt x="2133095" y="233796"/>
                    <a:pt x="2128404" y="235275"/>
                    <a:pt x="2124724" y="238234"/>
                  </a:cubicBezTo>
                  <a:cubicBezTo>
                    <a:pt x="2121044" y="241192"/>
                    <a:pt x="2118320" y="245071"/>
                    <a:pt x="2116552" y="249869"/>
                  </a:cubicBezTo>
                  <a:cubicBezTo>
                    <a:pt x="2114784" y="254668"/>
                    <a:pt x="2113900" y="259845"/>
                    <a:pt x="2113900" y="265402"/>
                  </a:cubicBezTo>
                  <a:cubicBezTo>
                    <a:pt x="2113900" y="270958"/>
                    <a:pt x="2114784" y="276117"/>
                    <a:pt x="2116552" y="280880"/>
                  </a:cubicBezTo>
                  <a:cubicBezTo>
                    <a:pt x="2118320" y="285642"/>
                    <a:pt x="2121044" y="289485"/>
                    <a:pt x="2124724" y="292407"/>
                  </a:cubicBezTo>
                  <a:cubicBezTo>
                    <a:pt x="2128404" y="295330"/>
                    <a:pt x="2133095" y="296791"/>
                    <a:pt x="2138795" y="296791"/>
                  </a:cubicBezTo>
                  <a:cubicBezTo>
                    <a:pt x="2144496" y="296791"/>
                    <a:pt x="2149186" y="295330"/>
                    <a:pt x="2152866" y="292407"/>
                  </a:cubicBezTo>
                  <a:cubicBezTo>
                    <a:pt x="2156546" y="289485"/>
                    <a:pt x="2159270" y="285642"/>
                    <a:pt x="2161038" y="280880"/>
                  </a:cubicBezTo>
                  <a:cubicBezTo>
                    <a:pt x="2162806" y="276117"/>
                    <a:pt x="2163690" y="270958"/>
                    <a:pt x="2163690" y="265402"/>
                  </a:cubicBezTo>
                  <a:cubicBezTo>
                    <a:pt x="2163690" y="259845"/>
                    <a:pt x="2162806" y="254668"/>
                    <a:pt x="2161038" y="249869"/>
                  </a:cubicBezTo>
                  <a:cubicBezTo>
                    <a:pt x="2159270" y="245071"/>
                    <a:pt x="2156546" y="241192"/>
                    <a:pt x="2152866" y="238234"/>
                  </a:cubicBezTo>
                  <a:cubicBezTo>
                    <a:pt x="2149186" y="235275"/>
                    <a:pt x="2144496" y="233796"/>
                    <a:pt x="2138795" y="233796"/>
                  </a:cubicBezTo>
                  <a:close/>
                  <a:moveTo>
                    <a:pt x="1900454" y="233796"/>
                  </a:moveTo>
                  <a:cubicBezTo>
                    <a:pt x="1895367" y="233796"/>
                    <a:pt x="1890974" y="235050"/>
                    <a:pt x="1887276" y="237557"/>
                  </a:cubicBezTo>
                  <a:cubicBezTo>
                    <a:pt x="1883578" y="240065"/>
                    <a:pt x="1880736" y="243321"/>
                    <a:pt x="1878752" y="247326"/>
                  </a:cubicBezTo>
                  <a:lnTo>
                    <a:pt x="1876226" y="258258"/>
                  </a:lnTo>
                  <a:lnTo>
                    <a:pt x="1923184" y="258258"/>
                  </a:lnTo>
                  <a:cubicBezTo>
                    <a:pt x="1923184" y="253567"/>
                    <a:pt x="1922255" y="249382"/>
                    <a:pt x="1920397" y="245702"/>
                  </a:cubicBezTo>
                  <a:cubicBezTo>
                    <a:pt x="1918539" y="242022"/>
                    <a:pt x="1915905" y="239118"/>
                    <a:pt x="1912495" y="236989"/>
                  </a:cubicBezTo>
                  <a:cubicBezTo>
                    <a:pt x="1909086" y="234860"/>
                    <a:pt x="1905072" y="233796"/>
                    <a:pt x="1900454" y="233796"/>
                  </a:cubicBezTo>
                  <a:close/>
                  <a:moveTo>
                    <a:pt x="1805420" y="233796"/>
                  </a:moveTo>
                  <a:cubicBezTo>
                    <a:pt x="1799720" y="233796"/>
                    <a:pt x="1795029" y="235275"/>
                    <a:pt x="1791349" y="238234"/>
                  </a:cubicBezTo>
                  <a:cubicBezTo>
                    <a:pt x="1787669" y="241192"/>
                    <a:pt x="1784945" y="245071"/>
                    <a:pt x="1783177" y="249869"/>
                  </a:cubicBezTo>
                  <a:cubicBezTo>
                    <a:pt x="1781409" y="254668"/>
                    <a:pt x="1780525" y="259845"/>
                    <a:pt x="1780525" y="265402"/>
                  </a:cubicBezTo>
                  <a:cubicBezTo>
                    <a:pt x="1780525" y="270958"/>
                    <a:pt x="1781409" y="276117"/>
                    <a:pt x="1783177" y="280880"/>
                  </a:cubicBezTo>
                  <a:cubicBezTo>
                    <a:pt x="1784945" y="285642"/>
                    <a:pt x="1787669" y="289485"/>
                    <a:pt x="1791349" y="292407"/>
                  </a:cubicBezTo>
                  <a:cubicBezTo>
                    <a:pt x="1795029" y="295330"/>
                    <a:pt x="1799720" y="296791"/>
                    <a:pt x="1805420" y="296791"/>
                  </a:cubicBezTo>
                  <a:cubicBezTo>
                    <a:pt x="1811121" y="296791"/>
                    <a:pt x="1815811" y="295330"/>
                    <a:pt x="1819491" y="292407"/>
                  </a:cubicBezTo>
                  <a:cubicBezTo>
                    <a:pt x="1823172" y="289485"/>
                    <a:pt x="1825895" y="285642"/>
                    <a:pt x="1827663" y="280880"/>
                  </a:cubicBezTo>
                  <a:cubicBezTo>
                    <a:pt x="1829431" y="276117"/>
                    <a:pt x="1830315" y="270958"/>
                    <a:pt x="1830315" y="265402"/>
                  </a:cubicBezTo>
                  <a:cubicBezTo>
                    <a:pt x="1830315" y="259845"/>
                    <a:pt x="1829431" y="254668"/>
                    <a:pt x="1827663" y="249869"/>
                  </a:cubicBezTo>
                  <a:cubicBezTo>
                    <a:pt x="1825895" y="245071"/>
                    <a:pt x="1823172" y="241192"/>
                    <a:pt x="1819491" y="238234"/>
                  </a:cubicBezTo>
                  <a:cubicBezTo>
                    <a:pt x="1815811" y="235275"/>
                    <a:pt x="1811121" y="233796"/>
                    <a:pt x="1805420" y="233796"/>
                  </a:cubicBezTo>
                  <a:close/>
                  <a:moveTo>
                    <a:pt x="1198418" y="233796"/>
                  </a:moveTo>
                  <a:cubicBezTo>
                    <a:pt x="1193222" y="233796"/>
                    <a:pt x="1188857" y="235104"/>
                    <a:pt x="1185321" y="237720"/>
                  </a:cubicBezTo>
                  <a:cubicBezTo>
                    <a:pt x="1181785" y="240335"/>
                    <a:pt x="1179116" y="243979"/>
                    <a:pt x="1177312" y="248652"/>
                  </a:cubicBezTo>
                  <a:cubicBezTo>
                    <a:pt x="1175508" y="253324"/>
                    <a:pt x="1174606" y="258763"/>
                    <a:pt x="1174606" y="264969"/>
                  </a:cubicBezTo>
                  <a:cubicBezTo>
                    <a:pt x="1174606" y="271246"/>
                    <a:pt x="1175526" y="276776"/>
                    <a:pt x="1177366" y="281556"/>
                  </a:cubicBezTo>
                  <a:cubicBezTo>
                    <a:pt x="1179206" y="286337"/>
                    <a:pt x="1181894" y="290071"/>
                    <a:pt x="1185429" y="292759"/>
                  </a:cubicBezTo>
                  <a:cubicBezTo>
                    <a:pt x="1188965" y="295447"/>
                    <a:pt x="1193295" y="296791"/>
                    <a:pt x="1198418" y="296791"/>
                  </a:cubicBezTo>
                  <a:cubicBezTo>
                    <a:pt x="1203758" y="296791"/>
                    <a:pt x="1208223" y="295375"/>
                    <a:pt x="1211812" y="292542"/>
                  </a:cubicBezTo>
                  <a:cubicBezTo>
                    <a:pt x="1215403" y="289710"/>
                    <a:pt x="1218108" y="285886"/>
                    <a:pt x="1219930" y="281069"/>
                  </a:cubicBezTo>
                  <a:cubicBezTo>
                    <a:pt x="1221752" y="276252"/>
                    <a:pt x="1222664" y="270886"/>
                    <a:pt x="1222664" y="264969"/>
                  </a:cubicBezTo>
                  <a:cubicBezTo>
                    <a:pt x="1222664" y="259124"/>
                    <a:pt x="1221770" y="253847"/>
                    <a:pt x="1219985" y="249139"/>
                  </a:cubicBezTo>
                  <a:cubicBezTo>
                    <a:pt x="1218199" y="244430"/>
                    <a:pt x="1215511" y="240696"/>
                    <a:pt x="1211921" y="237936"/>
                  </a:cubicBezTo>
                  <a:cubicBezTo>
                    <a:pt x="1208331" y="235176"/>
                    <a:pt x="1203830" y="233796"/>
                    <a:pt x="1198418" y="233796"/>
                  </a:cubicBezTo>
                  <a:close/>
                  <a:moveTo>
                    <a:pt x="3476625" y="223405"/>
                  </a:moveTo>
                  <a:lnTo>
                    <a:pt x="3542001" y="223405"/>
                  </a:lnTo>
                  <a:lnTo>
                    <a:pt x="3542001" y="306532"/>
                  </a:lnTo>
                  <a:lnTo>
                    <a:pt x="3529229" y="306532"/>
                  </a:lnTo>
                  <a:lnTo>
                    <a:pt x="3529229" y="235311"/>
                  </a:lnTo>
                  <a:lnTo>
                    <a:pt x="3489397" y="235311"/>
                  </a:lnTo>
                  <a:lnTo>
                    <a:pt x="3489397" y="306532"/>
                  </a:lnTo>
                  <a:lnTo>
                    <a:pt x="3476625" y="306532"/>
                  </a:lnTo>
                  <a:close/>
                  <a:moveTo>
                    <a:pt x="3348037" y="223405"/>
                  </a:moveTo>
                  <a:lnTo>
                    <a:pt x="3415578" y="223405"/>
                  </a:lnTo>
                  <a:lnTo>
                    <a:pt x="3415578" y="235311"/>
                  </a:lnTo>
                  <a:lnTo>
                    <a:pt x="3388302" y="235311"/>
                  </a:lnTo>
                  <a:lnTo>
                    <a:pt x="3388302" y="306532"/>
                  </a:lnTo>
                  <a:lnTo>
                    <a:pt x="3375530" y="306532"/>
                  </a:lnTo>
                  <a:lnTo>
                    <a:pt x="3375530" y="235311"/>
                  </a:lnTo>
                  <a:lnTo>
                    <a:pt x="3348037" y="235311"/>
                  </a:lnTo>
                  <a:close/>
                  <a:moveTo>
                    <a:pt x="3219450" y="223405"/>
                  </a:moveTo>
                  <a:lnTo>
                    <a:pt x="3232222" y="223405"/>
                  </a:lnTo>
                  <a:lnTo>
                    <a:pt x="3232222" y="287699"/>
                  </a:lnTo>
                  <a:lnTo>
                    <a:pt x="3272270" y="223405"/>
                  </a:lnTo>
                  <a:lnTo>
                    <a:pt x="3286991" y="223405"/>
                  </a:lnTo>
                  <a:lnTo>
                    <a:pt x="3286991" y="306532"/>
                  </a:lnTo>
                  <a:lnTo>
                    <a:pt x="3274218" y="306532"/>
                  </a:lnTo>
                  <a:lnTo>
                    <a:pt x="3274218" y="242238"/>
                  </a:lnTo>
                  <a:lnTo>
                    <a:pt x="3234387" y="306532"/>
                  </a:lnTo>
                  <a:lnTo>
                    <a:pt x="3219450" y="306532"/>
                  </a:lnTo>
                  <a:close/>
                  <a:moveTo>
                    <a:pt x="3009900" y="223405"/>
                  </a:moveTo>
                  <a:lnTo>
                    <a:pt x="3022672" y="223405"/>
                  </a:lnTo>
                  <a:lnTo>
                    <a:pt x="3022672" y="287699"/>
                  </a:lnTo>
                  <a:lnTo>
                    <a:pt x="3062720" y="223405"/>
                  </a:lnTo>
                  <a:lnTo>
                    <a:pt x="3077441" y="223405"/>
                  </a:lnTo>
                  <a:lnTo>
                    <a:pt x="3077441" y="306532"/>
                  </a:lnTo>
                  <a:lnTo>
                    <a:pt x="3064668" y="306532"/>
                  </a:lnTo>
                  <a:lnTo>
                    <a:pt x="3064668" y="242238"/>
                  </a:lnTo>
                  <a:lnTo>
                    <a:pt x="3024837" y="306532"/>
                  </a:lnTo>
                  <a:lnTo>
                    <a:pt x="3009900" y="306532"/>
                  </a:lnTo>
                  <a:close/>
                  <a:moveTo>
                    <a:pt x="2924175" y="223405"/>
                  </a:moveTo>
                  <a:lnTo>
                    <a:pt x="2936947" y="223405"/>
                  </a:lnTo>
                  <a:lnTo>
                    <a:pt x="2936947" y="259124"/>
                  </a:lnTo>
                  <a:lnTo>
                    <a:pt x="2976779" y="259124"/>
                  </a:lnTo>
                  <a:lnTo>
                    <a:pt x="2976779" y="223405"/>
                  </a:lnTo>
                  <a:lnTo>
                    <a:pt x="2989551" y="223405"/>
                  </a:lnTo>
                  <a:lnTo>
                    <a:pt x="2989551" y="306532"/>
                  </a:lnTo>
                  <a:lnTo>
                    <a:pt x="2976779" y="306532"/>
                  </a:lnTo>
                  <a:lnTo>
                    <a:pt x="2976779" y="271030"/>
                  </a:lnTo>
                  <a:lnTo>
                    <a:pt x="2936947" y="271030"/>
                  </a:lnTo>
                  <a:lnTo>
                    <a:pt x="2936947" y="306532"/>
                  </a:lnTo>
                  <a:lnTo>
                    <a:pt x="2924175" y="306532"/>
                  </a:lnTo>
                  <a:close/>
                  <a:moveTo>
                    <a:pt x="2752725" y="223405"/>
                  </a:moveTo>
                  <a:lnTo>
                    <a:pt x="2786712" y="223405"/>
                  </a:lnTo>
                  <a:cubicBezTo>
                    <a:pt x="2795659" y="223405"/>
                    <a:pt x="2802767" y="225425"/>
                    <a:pt x="2808035" y="229466"/>
                  </a:cubicBezTo>
                  <a:cubicBezTo>
                    <a:pt x="2813302" y="233507"/>
                    <a:pt x="2815936" y="238847"/>
                    <a:pt x="2815936" y="245486"/>
                  </a:cubicBezTo>
                  <a:cubicBezTo>
                    <a:pt x="2815936" y="250537"/>
                    <a:pt x="2814439" y="254442"/>
                    <a:pt x="2811444" y="257202"/>
                  </a:cubicBezTo>
                  <a:cubicBezTo>
                    <a:pt x="2808450" y="259963"/>
                    <a:pt x="2804607" y="261830"/>
                    <a:pt x="2799917" y="262804"/>
                  </a:cubicBezTo>
                  <a:cubicBezTo>
                    <a:pt x="2802984" y="263237"/>
                    <a:pt x="2805969" y="264319"/>
                    <a:pt x="2808874" y="266051"/>
                  </a:cubicBezTo>
                  <a:cubicBezTo>
                    <a:pt x="2811778" y="267783"/>
                    <a:pt x="2814186" y="270155"/>
                    <a:pt x="2816098" y="273168"/>
                  </a:cubicBezTo>
                  <a:cubicBezTo>
                    <a:pt x="2818010" y="276180"/>
                    <a:pt x="2818967" y="279869"/>
                    <a:pt x="2818967" y="284235"/>
                  </a:cubicBezTo>
                  <a:cubicBezTo>
                    <a:pt x="2818967" y="288492"/>
                    <a:pt x="2817884" y="292299"/>
                    <a:pt x="2815720" y="295654"/>
                  </a:cubicBezTo>
                  <a:cubicBezTo>
                    <a:pt x="2813555" y="299010"/>
                    <a:pt x="2810452" y="301661"/>
                    <a:pt x="2806411" y="303610"/>
                  </a:cubicBezTo>
                  <a:cubicBezTo>
                    <a:pt x="2802370" y="305558"/>
                    <a:pt x="2797536" y="306532"/>
                    <a:pt x="2791907" y="306532"/>
                  </a:cubicBezTo>
                  <a:lnTo>
                    <a:pt x="2752725" y="306532"/>
                  </a:lnTo>
                  <a:close/>
                  <a:moveTo>
                    <a:pt x="2466975" y="223405"/>
                  </a:moveTo>
                  <a:lnTo>
                    <a:pt x="2479747" y="223405"/>
                  </a:lnTo>
                  <a:lnTo>
                    <a:pt x="2479747" y="287699"/>
                  </a:lnTo>
                  <a:lnTo>
                    <a:pt x="2519795" y="223405"/>
                  </a:lnTo>
                  <a:lnTo>
                    <a:pt x="2534516" y="223405"/>
                  </a:lnTo>
                  <a:lnTo>
                    <a:pt x="2534516" y="306532"/>
                  </a:lnTo>
                  <a:lnTo>
                    <a:pt x="2521744" y="306532"/>
                  </a:lnTo>
                  <a:lnTo>
                    <a:pt x="2521744" y="242238"/>
                  </a:lnTo>
                  <a:lnTo>
                    <a:pt x="2481912" y="306532"/>
                  </a:lnTo>
                  <a:lnTo>
                    <a:pt x="2466975" y="306532"/>
                  </a:lnTo>
                  <a:close/>
                  <a:moveTo>
                    <a:pt x="2392290" y="223405"/>
                  </a:moveTo>
                  <a:lnTo>
                    <a:pt x="2447708" y="223405"/>
                  </a:lnTo>
                  <a:lnTo>
                    <a:pt x="2447708" y="306532"/>
                  </a:lnTo>
                  <a:lnTo>
                    <a:pt x="2434936" y="306532"/>
                  </a:lnTo>
                  <a:lnTo>
                    <a:pt x="2434936" y="235311"/>
                  </a:lnTo>
                  <a:lnTo>
                    <a:pt x="2404413" y="235311"/>
                  </a:lnTo>
                  <a:lnTo>
                    <a:pt x="2403114" y="264969"/>
                  </a:lnTo>
                  <a:cubicBezTo>
                    <a:pt x="2402826" y="271788"/>
                    <a:pt x="2402221" y="277786"/>
                    <a:pt x="2401301" y="282963"/>
                  </a:cubicBezTo>
                  <a:cubicBezTo>
                    <a:pt x="2400381" y="288141"/>
                    <a:pt x="2398992" y="292479"/>
                    <a:pt x="2397134" y="295979"/>
                  </a:cubicBezTo>
                  <a:cubicBezTo>
                    <a:pt x="2395276" y="299479"/>
                    <a:pt x="2392813" y="302112"/>
                    <a:pt x="2389746" y="303880"/>
                  </a:cubicBezTo>
                  <a:cubicBezTo>
                    <a:pt x="2386680" y="305648"/>
                    <a:pt x="2382837" y="306532"/>
                    <a:pt x="2378219" y="306532"/>
                  </a:cubicBezTo>
                  <a:lnTo>
                    <a:pt x="2373890" y="306532"/>
                  </a:lnTo>
                  <a:lnTo>
                    <a:pt x="2373890" y="294626"/>
                  </a:lnTo>
                  <a:lnTo>
                    <a:pt x="2376920" y="294626"/>
                  </a:lnTo>
                  <a:cubicBezTo>
                    <a:pt x="2379410" y="294626"/>
                    <a:pt x="2381484" y="294130"/>
                    <a:pt x="2383144" y="293138"/>
                  </a:cubicBezTo>
                  <a:cubicBezTo>
                    <a:pt x="2384804" y="292146"/>
                    <a:pt x="2386148" y="290396"/>
                    <a:pt x="2387176" y="287888"/>
                  </a:cubicBezTo>
                  <a:cubicBezTo>
                    <a:pt x="2388204" y="285381"/>
                    <a:pt x="2388998" y="281881"/>
                    <a:pt x="2389557" y="277389"/>
                  </a:cubicBezTo>
                  <a:cubicBezTo>
                    <a:pt x="2390116" y="272897"/>
                    <a:pt x="2390522" y="267169"/>
                    <a:pt x="2390775" y="260206"/>
                  </a:cubicBezTo>
                  <a:close/>
                  <a:moveTo>
                    <a:pt x="2212830" y="223405"/>
                  </a:moveTo>
                  <a:lnTo>
                    <a:pt x="2265651" y="223405"/>
                  </a:lnTo>
                  <a:lnTo>
                    <a:pt x="2265651" y="294626"/>
                  </a:lnTo>
                  <a:lnTo>
                    <a:pt x="2278423" y="294626"/>
                  </a:lnTo>
                  <a:lnTo>
                    <a:pt x="2278423" y="330345"/>
                  </a:lnTo>
                  <a:lnTo>
                    <a:pt x="2265651" y="330345"/>
                  </a:lnTo>
                  <a:lnTo>
                    <a:pt x="2265651" y="306532"/>
                  </a:lnTo>
                  <a:lnTo>
                    <a:pt x="2204172" y="306532"/>
                  </a:lnTo>
                  <a:lnTo>
                    <a:pt x="2204172" y="330345"/>
                  </a:lnTo>
                  <a:lnTo>
                    <a:pt x="2191399" y="330345"/>
                  </a:lnTo>
                  <a:lnTo>
                    <a:pt x="2191399" y="294626"/>
                  </a:lnTo>
                  <a:lnTo>
                    <a:pt x="2198326" y="294626"/>
                  </a:lnTo>
                  <a:cubicBezTo>
                    <a:pt x="2200022" y="292858"/>
                    <a:pt x="2201484" y="290946"/>
                    <a:pt x="2202710" y="288889"/>
                  </a:cubicBezTo>
                  <a:cubicBezTo>
                    <a:pt x="2203937" y="286833"/>
                    <a:pt x="2205010" y="284388"/>
                    <a:pt x="2205930" y="281556"/>
                  </a:cubicBezTo>
                  <a:cubicBezTo>
                    <a:pt x="2206850" y="278724"/>
                    <a:pt x="2207635" y="275260"/>
                    <a:pt x="2208284" y="271165"/>
                  </a:cubicBezTo>
                  <a:cubicBezTo>
                    <a:pt x="2208934" y="267070"/>
                    <a:pt x="2209511" y="262118"/>
                    <a:pt x="2210016" y="256309"/>
                  </a:cubicBezTo>
                  <a:close/>
                  <a:moveTo>
                    <a:pt x="1990725" y="223405"/>
                  </a:moveTo>
                  <a:lnTo>
                    <a:pt x="1995704" y="223405"/>
                  </a:lnTo>
                  <a:lnTo>
                    <a:pt x="2003497" y="223405"/>
                  </a:lnTo>
                  <a:lnTo>
                    <a:pt x="2007610" y="223405"/>
                  </a:lnTo>
                  <a:lnTo>
                    <a:pt x="2036185" y="289214"/>
                  </a:lnTo>
                  <a:lnTo>
                    <a:pt x="2065193" y="223405"/>
                  </a:lnTo>
                  <a:lnTo>
                    <a:pt x="2068873" y="223405"/>
                  </a:lnTo>
                  <a:lnTo>
                    <a:pt x="2077316" y="223405"/>
                  </a:lnTo>
                  <a:lnTo>
                    <a:pt x="2081645" y="223405"/>
                  </a:lnTo>
                  <a:lnTo>
                    <a:pt x="2081645" y="306532"/>
                  </a:lnTo>
                  <a:lnTo>
                    <a:pt x="2068873" y="306532"/>
                  </a:lnTo>
                  <a:lnTo>
                    <a:pt x="2068873" y="242935"/>
                  </a:lnTo>
                  <a:lnTo>
                    <a:pt x="2041380" y="306532"/>
                  </a:lnTo>
                  <a:lnTo>
                    <a:pt x="2030990" y="306532"/>
                  </a:lnTo>
                  <a:lnTo>
                    <a:pt x="2003497" y="241764"/>
                  </a:lnTo>
                  <a:lnTo>
                    <a:pt x="2003497" y="306532"/>
                  </a:lnTo>
                  <a:lnTo>
                    <a:pt x="1990725" y="306532"/>
                  </a:lnTo>
                  <a:close/>
                  <a:moveTo>
                    <a:pt x="1685925" y="223405"/>
                  </a:moveTo>
                  <a:lnTo>
                    <a:pt x="1698697" y="223405"/>
                  </a:lnTo>
                  <a:lnTo>
                    <a:pt x="1698697" y="259124"/>
                  </a:lnTo>
                  <a:lnTo>
                    <a:pt x="1738529" y="259124"/>
                  </a:lnTo>
                  <a:lnTo>
                    <a:pt x="1738529" y="223405"/>
                  </a:lnTo>
                  <a:lnTo>
                    <a:pt x="1751301" y="223405"/>
                  </a:lnTo>
                  <a:lnTo>
                    <a:pt x="1751301" y="306532"/>
                  </a:lnTo>
                  <a:lnTo>
                    <a:pt x="1738529" y="306532"/>
                  </a:lnTo>
                  <a:lnTo>
                    <a:pt x="1738529" y="271030"/>
                  </a:lnTo>
                  <a:lnTo>
                    <a:pt x="1698697" y="271030"/>
                  </a:lnTo>
                  <a:lnTo>
                    <a:pt x="1698697" y="306532"/>
                  </a:lnTo>
                  <a:lnTo>
                    <a:pt x="1685925" y="306532"/>
                  </a:lnTo>
                  <a:close/>
                  <a:moveTo>
                    <a:pt x="1600200" y="223405"/>
                  </a:moveTo>
                  <a:lnTo>
                    <a:pt x="1612972" y="223405"/>
                  </a:lnTo>
                  <a:lnTo>
                    <a:pt x="1612972" y="253495"/>
                  </a:lnTo>
                  <a:lnTo>
                    <a:pt x="1635053" y="253495"/>
                  </a:lnTo>
                  <a:cubicBezTo>
                    <a:pt x="1644794" y="253495"/>
                    <a:pt x="1652244" y="255967"/>
                    <a:pt x="1657404" y="260910"/>
                  </a:cubicBezTo>
                  <a:cubicBezTo>
                    <a:pt x="1662563" y="265853"/>
                    <a:pt x="1665143" y="272112"/>
                    <a:pt x="1665143" y="279689"/>
                  </a:cubicBezTo>
                  <a:cubicBezTo>
                    <a:pt x="1665143" y="284668"/>
                    <a:pt x="1663988" y="289187"/>
                    <a:pt x="1661679" y="293246"/>
                  </a:cubicBezTo>
                  <a:cubicBezTo>
                    <a:pt x="1659370" y="297305"/>
                    <a:pt x="1655979" y="300534"/>
                    <a:pt x="1651505" y="302933"/>
                  </a:cubicBezTo>
                  <a:cubicBezTo>
                    <a:pt x="1647031" y="305333"/>
                    <a:pt x="1641547" y="306532"/>
                    <a:pt x="1635053" y="306532"/>
                  </a:cubicBezTo>
                  <a:lnTo>
                    <a:pt x="1600200" y="306532"/>
                  </a:lnTo>
                  <a:close/>
                  <a:moveTo>
                    <a:pt x="1525515" y="223405"/>
                  </a:moveTo>
                  <a:lnTo>
                    <a:pt x="1580933" y="223405"/>
                  </a:lnTo>
                  <a:lnTo>
                    <a:pt x="1580933" y="306532"/>
                  </a:lnTo>
                  <a:lnTo>
                    <a:pt x="1568161" y="306532"/>
                  </a:lnTo>
                  <a:lnTo>
                    <a:pt x="1568161" y="235311"/>
                  </a:lnTo>
                  <a:lnTo>
                    <a:pt x="1537638" y="235311"/>
                  </a:lnTo>
                  <a:lnTo>
                    <a:pt x="1536339" y="264969"/>
                  </a:lnTo>
                  <a:cubicBezTo>
                    <a:pt x="1536050" y="271788"/>
                    <a:pt x="1535446" y="277786"/>
                    <a:pt x="1534526" y="282963"/>
                  </a:cubicBezTo>
                  <a:cubicBezTo>
                    <a:pt x="1533606" y="288141"/>
                    <a:pt x="1532217" y="292479"/>
                    <a:pt x="1530359" y="295979"/>
                  </a:cubicBezTo>
                  <a:cubicBezTo>
                    <a:pt x="1528501" y="299479"/>
                    <a:pt x="1526038" y="302112"/>
                    <a:pt x="1522972" y="303880"/>
                  </a:cubicBezTo>
                  <a:cubicBezTo>
                    <a:pt x="1519905" y="305648"/>
                    <a:pt x="1516062" y="306532"/>
                    <a:pt x="1511444" y="306532"/>
                  </a:cubicBezTo>
                  <a:lnTo>
                    <a:pt x="1507115" y="306532"/>
                  </a:lnTo>
                  <a:lnTo>
                    <a:pt x="1507115" y="294626"/>
                  </a:lnTo>
                  <a:lnTo>
                    <a:pt x="1510145" y="294626"/>
                  </a:lnTo>
                  <a:cubicBezTo>
                    <a:pt x="1512635" y="294626"/>
                    <a:pt x="1514709" y="294130"/>
                    <a:pt x="1516369" y="293138"/>
                  </a:cubicBezTo>
                  <a:cubicBezTo>
                    <a:pt x="1518029" y="292146"/>
                    <a:pt x="1519373" y="290396"/>
                    <a:pt x="1520401" y="287888"/>
                  </a:cubicBezTo>
                  <a:cubicBezTo>
                    <a:pt x="1521429" y="285381"/>
                    <a:pt x="1522223" y="281881"/>
                    <a:pt x="1522782" y="277389"/>
                  </a:cubicBezTo>
                  <a:cubicBezTo>
                    <a:pt x="1523341" y="272897"/>
                    <a:pt x="1523748" y="267169"/>
                    <a:pt x="1524000" y="260206"/>
                  </a:cubicBezTo>
                  <a:close/>
                  <a:moveTo>
                    <a:pt x="1336530" y="223405"/>
                  </a:moveTo>
                  <a:lnTo>
                    <a:pt x="1350385" y="223405"/>
                  </a:lnTo>
                  <a:lnTo>
                    <a:pt x="1373332" y="289647"/>
                  </a:lnTo>
                  <a:lnTo>
                    <a:pt x="1374198" y="289647"/>
                  </a:lnTo>
                  <a:lnTo>
                    <a:pt x="1397144" y="223405"/>
                  </a:lnTo>
                  <a:lnTo>
                    <a:pt x="1411107" y="223621"/>
                  </a:lnTo>
                  <a:lnTo>
                    <a:pt x="1375713" y="318655"/>
                  </a:lnTo>
                  <a:cubicBezTo>
                    <a:pt x="1374126" y="322876"/>
                    <a:pt x="1372159" y="326385"/>
                    <a:pt x="1369814" y="329181"/>
                  </a:cubicBezTo>
                  <a:cubicBezTo>
                    <a:pt x="1367469" y="331977"/>
                    <a:pt x="1364754" y="334061"/>
                    <a:pt x="1361669" y="335432"/>
                  </a:cubicBezTo>
                  <a:cubicBezTo>
                    <a:pt x="1358584" y="336803"/>
                    <a:pt x="1355112" y="337488"/>
                    <a:pt x="1351251" y="337488"/>
                  </a:cubicBezTo>
                  <a:cubicBezTo>
                    <a:pt x="1349086" y="337488"/>
                    <a:pt x="1347156" y="337317"/>
                    <a:pt x="1345460" y="336974"/>
                  </a:cubicBezTo>
                  <a:cubicBezTo>
                    <a:pt x="1343764" y="336632"/>
                    <a:pt x="1342592" y="336298"/>
                    <a:pt x="1341942" y="335973"/>
                  </a:cubicBezTo>
                  <a:lnTo>
                    <a:pt x="1345190" y="324716"/>
                  </a:lnTo>
                  <a:cubicBezTo>
                    <a:pt x="1349844" y="325907"/>
                    <a:pt x="1353722" y="325880"/>
                    <a:pt x="1356825" y="324635"/>
                  </a:cubicBezTo>
                  <a:cubicBezTo>
                    <a:pt x="1359928" y="323390"/>
                    <a:pt x="1362616" y="319665"/>
                    <a:pt x="1364889" y="313459"/>
                  </a:cubicBezTo>
                  <a:lnTo>
                    <a:pt x="1367270" y="306965"/>
                  </a:lnTo>
                  <a:close/>
                  <a:moveTo>
                    <a:pt x="1252537" y="223405"/>
                  </a:moveTo>
                  <a:lnTo>
                    <a:pt x="1320078" y="223405"/>
                  </a:lnTo>
                  <a:lnTo>
                    <a:pt x="1320078" y="235311"/>
                  </a:lnTo>
                  <a:lnTo>
                    <a:pt x="1292802" y="235311"/>
                  </a:lnTo>
                  <a:lnTo>
                    <a:pt x="1292802" y="306532"/>
                  </a:lnTo>
                  <a:lnTo>
                    <a:pt x="1280030" y="306532"/>
                  </a:lnTo>
                  <a:lnTo>
                    <a:pt x="1280030" y="235311"/>
                  </a:lnTo>
                  <a:lnTo>
                    <a:pt x="1252537" y="235311"/>
                  </a:lnTo>
                  <a:close/>
                  <a:moveTo>
                    <a:pt x="1066800" y="223405"/>
                  </a:moveTo>
                  <a:lnTo>
                    <a:pt x="1079572" y="223405"/>
                  </a:lnTo>
                  <a:lnTo>
                    <a:pt x="1079572" y="287699"/>
                  </a:lnTo>
                  <a:lnTo>
                    <a:pt x="1119620" y="223405"/>
                  </a:lnTo>
                  <a:lnTo>
                    <a:pt x="1134341" y="223405"/>
                  </a:lnTo>
                  <a:lnTo>
                    <a:pt x="1134341" y="306532"/>
                  </a:lnTo>
                  <a:lnTo>
                    <a:pt x="1121569" y="306532"/>
                  </a:lnTo>
                  <a:lnTo>
                    <a:pt x="1121569" y="242238"/>
                  </a:lnTo>
                  <a:lnTo>
                    <a:pt x="1081737" y="306532"/>
                  </a:lnTo>
                  <a:lnTo>
                    <a:pt x="1066800" y="306532"/>
                  </a:lnTo>
                  <a:close/>
                  <a:moveTo>
                    <a:pt x="981075" y="223405"/>
                  </a:moveTo>
                  <a:lnTo>
                    <a:pt x="1015062" y="223405"/>
                  </a:lnTo>
                  <a:cubicBezTo>
                    <a:pt x="1024010" y="223405"/>
                    <a:pt x="1031117" y="225425"/>
                    <a:pt x="1036385" y="229466"/>
                  </a:cubicBezTo>
                  <a:cubicBezTo>
                    <a:pt x="1041652" y="233507"/>
                    <a:pt x="1044286" y="238847"/>
                    <a:pt x="1044286" y="245486"/>
                  </a:cubicBezTo>
                  <a:cubicBezTo>
                    <a:pt x="1044286" y="250537"/>
                    <a:pt x="1042789" y="254442"/>
                    <a:pt x="1039794" y="257202"/>
                  </a:cubicBezTo>
                  <a:cubicBezTo>
                    <a:pt x="1036800" y="259963"/>
                    <a:pt x="1032957" y="261830"/>
                    <a:pt x="1028267" y="262804"/>
                  </a:cubicBezTo>
                  <a:cubicBezTo>
                    <a:pt x="1031334" y="263237"/>
                    <a:pt x="1034319" y="264319"/>
                    <a:pt x="1037224" y="266051"/>
                  </a:cubicBezTo>
                  <a:cubicBezTo>
                    <a:pt x="1040128" y="267783"/>
                    <a:pt x="1042536" y="270155"/>
                    <a:pt x="1044448" y="273168"/>
                  </a:cubicBezTo>
                  <a:cubicBezTo>
                    <a:pt x="1046361" y="276180"/>
                    <a:pt x="1047317" y="279869"/>
                    <a:pt x="1047317" y="284235"/>
                  </a:cubicBezTo>
                  <a:cubicBezTo>
                    <a:pt x="1047317" y="288492"/>
                    <a:pt x="1046234" y="292299"/>
                    <a:pt x="1044070" y="295654"/>
                  </a:cubicBezTo>
                  <a:cubicBezTo>
                    <a:pt x="1041905" y="299010"/>
                    <a:pt x="1038802" y="301661"/>
                    <a:pt x="1034761" y="303610"/>
                  </a:cubicBezTo>
                  <a:cubicBezTo>
                    <a:pt x="1030720" y="305558"/>
                    <a:pt x="1025886" y="306532"/>
                    <a:pt x="1020257" y="306532"/>
                  </a:cubicBezTo>
                  <a:lnTo>
                    <a:pt x="981075" y="306532"/>
                  </a:lnTo>
                  <a:close/>
                  <a:moveTo>
                    <a:pt x="813955" y="223405"/>
                  </a:moveTo>
                  <a:lnTo>
                    <a:pt x="828675" y="223405"/>
                  </a:lnTo>
                  <a:lnTo>
                    <a:pt x="848591" y="257392"/>
                  </a:lnTo>
                  <a:lnTo>
                    <a:pt x="868507" y="223405"/>
                  </a:lnTo>
                  <a:lnTo>
                    <a:pt x="883227" y="223405"/>
                  </a:lnTo>
                  <a:lnTo>
                    <a:pt x="856384" y="264969"/>
                  </a:lnTo>
                  <a:lnTo>
                    <a:pt x="883227" y="306532"/>
                  </a:lnTo>
                  <a:lnTo>
                    <a:pt x="868507" y="306532"/>
                  </a:lnTo>
                  <a:lnTo>
                    <a:pt x="848591" y="274277"/>
                  </a:lnTo>
                  <a:lnTo>
                    <a:pt x="828675" y="306532"/>
                  </a:lnTo>
                  <a:lnTo>
                    <a:pt x="813955" y="306532"/>
                  </a:lnTo>
                  <a:lnTo>
                    <a:pt x="840365" y="264969"/>
                  </a:lnTo>
                  <a:close/>
                  <a:moveTo>
                    <a:pt x="761351" y="223405"/>
                  </a:moveTo>
                  <a:lnTo>
                    <a:pt x="795554" y="223405"/>
                  </a:lnTo>
                  <a:lnTo>
                    <a:pt x="795554" y="306532"/>
                  </a:lnTo>
                  <a:lnTo>
                    <a:pt x="783431" y="306532"/>
                  </a:lnTo>
                  <a:lnTo>
                    <a:pt x="783431" y="272762"/>
                  </a:lnTo>
                  <a:lnTo>
                    <a:pt x="761140" y="272762"/>
                  </a:lnTo>
                  <a:lnTo>
                    <a:pt x="741868" y="306532"/>
                  </a:lnTo>
                  <a:lnTo>
                    <a:pt x="728013" y="306532"/>
                  </a:lnTo>
                  <a:lnTo>
                    <a:pt x="748597" y="270464"/>
                  </a:lnTo>
                  <a:lnTo>
                    <a:pt x="745277" y="269785"/>
                  </a:lnTo>
                  <a:cubicBezTo>
                    <a:pt x="741200" y="267801"/>
                    <a:pt x="738061" y="264960"/>
                    <a:pt x="735860" y="261261"/>
                  </a:cubicBezTo>
                  <a:cubicBezTo>
                    <a:pt x="733659" y="257563"/>
                    <a:pt x="732559" y="253171"/>
                    <a:pt x="732559" y="248083"/>
                  </a:cubicBezTo>
                  <a:cubicBezTo>
                    <a:pt x="732559" y="242960"/>
                    <a:pt x="733714" y="238558"/>
                    <a:pt x="736023" y="234878"/>
                  </a:cubicBezTo>
                  <a:cubicBezTo>
                    <a:pt x="738332" y="231198"/>
                    <a:pt x="741642" y="228366"/>
                    <a:pt x="745954" y="226382"/>
                  </a:cubicBezTo>
                  <a:cubicBezTo>
                    <a:pt x="750265" y="224397"/>
                    <a:pt x="755397" y="223405"/>
                    <a:pt x="761351" y="223405"/>
                  </a:cubicBezTo>
                  <a:close/>
                  <a:moveTo>
                    <a:pt x="638175" y="223405"/>
                  </a:moveTo>
                  <a:lnTo>
                    <a:pt x="650947" y="223405"/>
                  </a:lnTo>
                  <a:lnTo>
                    <a:pt x="650947" y="287699"/>
                  </a:lnTo>
                  <a:lnTo>
                    <a:pt x="690996" y="223405"/>
                  </a:lnTo>
                  <a:lnTo>
                    <a:pt x="705716" y="223405"/>
                  </a:lnTo>
                  <a:lnTo>
                    <a:pt x="705716" y="306532"/>
                  </a:lnTo>
                  <a:lnTo>
                    <a:pt x="692944" y="306532"/>
                  </a:lnTo>
                  <a:lnTo>
                    <a:pt x="692944" y="242238"/>
                  </a:lnTo>
                  <a:lnTo>
                    <a:pt x="653112" y="306532"/>
                  </a:lnTo>
                  <a:lnTo>
                    <a:pt x="638175" y="306532"/>
                  </a:lnTo>
                  <a:close/>
                  <a:moveTo>
                    <a:pt x="552450" y="223405"/>
                  </a:moveTo>
                  <a:lnTo>
                    <a:pt x="565222" y="223405"/>
                  </a:lnTo>
                  <a:lnTo>
                    <a:pt x="565222" y="259124"/>
                  </a:lnTo>
                  <a:lnTo>
                    <a:pt x="605054" y="259124"/>
                  </a:lnTo>
                  <a:lnTo>
                    <a:pt x="605054" y="223405"/>
                  </a:lnTo>
                  <a:lnTo>
                    <a:pt x="617826" y="223405"/>
                  </a:lnTo>
                  <a:lnTo>
                    <a:pt x="617826" y="306532"/>
                  </a:lnTo>
                  <a:lnTo>
                    <a:pt x="605054" y="306532"/>
                  </a:lnTo>
                  <a:lnTo>
                    <a:pt x="605054" y="271030"/>
                  </a:lnTo>
                  <a:lnTo>
                    <a:pt x="565222" y="271030"/>
                  </a:lnTo>
                  <a:lnTo>
                    <a:pt x="565222" y="306532"/>
                  </a:lnTo>
                  <a:lnTo>
                    <a:pt x="552450" y="306532"/>
                  </a:lnTo>
                  <a:close/>
                  <a:moveTo>
                    <a:pt x="376238" y="223405"/>
                  </a:moveTo>
                  <a:lnTo>
                    <a:pt x="443778" y="223405"/>
                  </a:lnTo>
                  <a:lnTo>
                    <a:pt x="443778" y="235311"/>
                  </a:lnTo>
                  <a:lnTo>
                    <a:pt x="416502" y="235311"/>
                  </a:lnTo>
                  <a:lnTo>
                    <a:pt x="416502" y="306532"/>
                  </a:lnTo>
                  <a:lnTo>
                    <a:pt x="403730" y="306532"/>
                  </a:lnTo>
                  <a:lnTo>
                    <a:pt x="403730" y="235311"/>
                  </a:lnTo>
                  <a:lnTo>
                    <a:pt x="376238" y="235311"/>
                  </a:lnTo>
                  <a:close/>
                  <a:moveTo>
                    <a:pt x="344848" y="223405"/>
                  </a:moveTo>
                  <a:lnTo>
                    <a:pt x="357621" y="223405"/>
                  </a:lnTo>
                  <a:lnTo>
                    <a:pt x="357621" y="306532"/>
                  </a:lnTo>
                  <a:lnTo>
                    <a:pt x="344848" y="306532"/>
                  </a:lnTo>
                  <a:close/>
                  <a:moveTo>
                    <a:pt x="266700" y="223405"/>
                  </a:moveTo>
                  <a:lnTo>
                    <a:pt x="279472" y="223405"/>
                  </a:lnTo>
                  <a:lnTo>
                    <a:pt x="279472" y="253495"/>
                  </a:lnTo>
                  <a:lnTo>
                    <a:pt x="301553" y="253495"/>
                  </a:lnTo>
                  <a:cubicBezTo>
                    <a:pt x="311294" y="253495"/>
                    <a:pt x="318745" y="255967"/>
                    <a:pt x="323904" y="260910"/>
                  </a:cubicBezTo>
                  <a:cubicBezTo>
                    <a:pt x="329064" y="265853"/>
                    <a:pt x="331643" y="272112"/>
                    <a:pt x="331643" y="279689"/>
                  </a:cubicBezTo>
                  <a:cubicBezTo>
                    <a:pt x="331643" y="284668"/>
                    <a:pt x="330489" y="289187"/>
                    <a:pt x="328180" y="293246"/>
                  </a:cubicBezTo>
                  <a:cubicBezTo>
                    <a:pt x="325871" y="297305"/>
                    <a:pt x="322479" y="300534"/>
                    <a:pt x="318005" y="302933"/>
                  </a:cubicBezTo>
                  <a:cubicBezTo>
                    <a:pt x="313531" y="305333"/>
                    <a:pt x="308047" y="306532"/>
                    <a:pt x="301553" y="306532"/>
                  </a:cubicBezTo>
                  <a:lnTo>
                    <a:pt x="266700" y="306532"/>
                  </a:lnTo>
                  <a:close/>
                  <a:moveTo>
                    <a:pt x="180975" y="223405"/>
                  </a:moveTo>
                  <a:lnTo>
                    <a:pt x="246351" y="223405"/>
                  </a:lnTo>
                  <a:lnTo>
                    <a:pt x="246351" y="306532"/>
                  </a:lnTo>
                  <a:lnTo>
                    <a:pt x="233579" y="306532"/>
                  </a:lnTo>
                  <a:lnTo>
                    <a:pt x="233579" y="235311"/>
                  </a:lnTo>
                  <a:lnTo>
                    <a:pt x="193747" y="235311"/>
                  </a:lnTo>
                  <a:lnTo>
                    <a:pt x="193747" y="306532"/>
                  </a:lnTo>
                  <a:lnTo>
                    <a:pt x="180975" y="306532"/>
                  </a:lnTo>
                  <a:close/>
                  <a:moveTo>
                    <a:pt x="0" y="223405"/>
                  </a:moveTo>
                  <a:lnTo>
                    <a:pt x="12772" y="223405"/>
                  </a:lnTo>
                  <a:lnTo>
                    <a:pt x="12772" y="287699"/>
                  </a:lnTo>
                  <a:lnTo>
                    <a:pt x="52821" y="223405"/>
                  </a:lnTo>
                  <a:lnTo>
                    <a:pt x="67541" y="223405"/>
                  </a:lnTo>
                  <a:lnTo>
                    <a:pt x="67541" y="306532"/>
                  </a:lnTo>
                  <a:lnTo>
                    <a:pt x="54769" y="306532"/>
                  </a:lnTo>
                  <a:lnTo>
                    <a:pt x="54769" y="242238"/>
                  </a:lnTo>
                  <a:lnTo>
                    <a:pt x="14937" y="306532"/>
                  </a:lnTo>
                  <a:lnTo>
                    <a:pt x="0" y="306532"/>
                  </a:lnTo>
                  <a:close/>
                  <a:moveTo>
                    <a:pt x="3138704" y="222323"/>
                  </a:moveTo>
                  <a:cubicBezTo>
                    <a:pt x="3143034" y="222323"/>
                    <a:pt x="3147309" y="223044"/>
                    <a:pt x="3151530" y="224487"/>
                  </a:cubicBezTo>
                  <a:cubicBezTo>
                    <a:pt x="3155751" y="225931"/>
                    <a:pt x="3159594" y="228267"/>
                    <a:pt x="3163058" y="231496"/>
                  </a:cubicBezTo>
                  <a:cubicBezTo>
                    <a:pt x="3166521" y="234725"/>
                    <a:pt x="3169281" y="238991"/>
                    <a:pt x="3171338" y="244295"/>
                  </a:cubicBezTo>
                  <a:cubicBezTo>
                    <a:pt x="3173394" y="249599"/>
                    <a:pt x="3174422" y="256129"/>
                    <a:pt x="3174422" y="263886"/>
                  </a:cubicBezTo>
                  <a:lnTo>
                    <a:pt x="3174422" y="269298"/>
                  </a:lnTo>
                  <a:lnTo>
                    <a:pt x="3114381" y="269298"/>
                  </a:lnTo>
                  <a:lnTo>
                    <a:pt x="3117300" y="283504"/>
                  </a:lnTo>
                  <a:cubicBezTo>
                    <a:pt x="3119482" y="287852"/>
                    <a:pt x="3122522" y="291153"/>
                    <a:pt x="3126419" y="293408"/>
                  </a:cubicBezTo>
                  <a:cubicBezTo>
                    <a:pt x="3130315" y="295663"/>
                    <a:pt x="3134843" y="296791"/>
                    <a:pt x="3140002" y="296791"/>
                  </a:cubicBezTo>
                  <a:cubicBezTo>
                    <a:pt x="3143358" y="296791"/>
                    <a:pt x="3146398" y="296313"/>
                    <a:pt x="3149122" y="295357"/>
                  </a:cubicBezTo>
                  <a:cubicBezTo>
                    <a:pt x="3151846" y="294400"/>
                    <a:pt x="3154200" y="292957"/>
                    <a:pt x="3156184" y="291027"/>
                  </a:cubicBezTo>
                  <a:cubicBezTo>
                    <a:pt x="3158169" y="289097"/>
                    <a:pt x="3159702" y="286688"/>
                    <a:pt x="3160784" y="283802"/>
                  </a:cubicBezTo>
                  <a:lnTo>
                    <a:pt x="3173124" y="287266"/>
                  </a:lnTo>
                  <a:cubicBezTo>
                    <a:pt x="3171825" y="291451"/>
                    <a:pt x="3169642" y="295122"/>
                    <a:pt x="3166575" y="298279"/>
                  </a:cubicBezTo>
                  <a:cubicBezTo>
                    <a:pt x="3163508" y="301436"/>
                    <a:pt x="3159720" y="303889"/>
                    <a:pt x="3155210" y="305639"/>
                  </a:cubicBezTo>
                  <a:cubicBezTo>
                    <a:pt x="3150700" y="307389"/>
                    <a:pt x="3145631" y="308264"/>
                    <a:pt x="3140002" y="308264"/>
                  </a:cubicBezTo>
                  <a:cubicBezTo>
                    <a:pt x="3131993" y="308264"/>
                    <a:pt x="3125093" y="306487"/>
                    <a:pt x="3119302" y="302933"/>
                  </a:cubicBezTo>
                  <a:cubicBezTo>
                    <a:pt x="3113511" y="299379"/>
                    <a:pt x="3109056" y="294400"/>
                    <a:pt x="3105934" y="287996"/>
                  </a:cubicBezTo>
                  <a:cubicBezTo>
                    <a:pt x="3102814" y="281592"/>
                    <a:pt x="3101253" y="274133"/>
                    <a:pt x="3101253" y="265618"/>
                  </a:cubicBezTo>
                  <a:cubicBezTo>
                    <a:pt x="3101253" y="257103"/>
                    <a:pt x="3102814" y="249590"/>
                    <a:pt x="3105934" y="243077"/>
                  </a:cubicBezTo>
                  <a:cubicBezTo>
                    <a:pt x="3109056" y="236565"/>
                    <a:pt x="3113421" y="231478"/>
                    <a:pt x="3119032" y="227816"/>
                  </a:cubicBezTo>
                  <a:cubicBezTo>
                    <a:pt x="3124642" y="224154"/>
                    <a:pt x="3131199" y="222323"/>
                    <a:pt x="3138704" y="222323"/>
                  </a:cubicBezTo>
                  <a:close/>
                  <a:moveTo>
                    <a:pt x="2870272" y="222323"/>
                  </a:moveTo>
                  <a:cubicBezTo>
                    <a:pt x="2872942" y="222323"/>
                    <a:pt x="2876018" y="222638"/>
                    <a:pt x="2879499" y="223270"/>
                  </a:cubicBezTo>
                  <a:cubicBezTo>
                    <a:pt x="2882981" y="223901"/>
                    <a:pt x="2886354" y="225191"/>
                    <a:pt x="2889620" y="227139"/>
                  </a:cubicBezTo>
                  <a:cubicBezTo>
                    <a:pt x="2892885" y="229087"/>
                    <a:pt x="2895600" y="232028"/>
                    <a:pt x="2897765" y="235961"/>
                  </a:cubicBezTo>
                  <a:cubicBezTo>
                    <a:pt x="2899930" y="239893"/>
                    <a:pt x="2901012" y="245161"/>
                    <a:pt x="2901012" y="251763"/>
                  </a:cubicBezTo>
                  <a:lnTo>
                    <a:pt x="2901012" y="306532"/>
                  </a:lnTo>
                  <a:lnTo>
                    <a:pt x="2888240" y="306532"/>
                  </a:lnTo>
                  <a:lnTo>
                    <a:pt x="2888240" y="295275"/>
                  </a:lnTo>
                  <a:lnTo>
                    <a:pt x="2887590" y="295275"/>
                  </a:lnTo>
                  <a:cubicBezTo>
                    <a:pt x="2886724" y="297079"/>
                    <a:pt x="2885281" y="299010"/>
                    <a:pt x="2883261" y="301066"/>
                  </a:cubicBezTo>
                  <a:cubicBezTo>
                    <a:pt x="2881240" y="303123"/>
                    <a:pt x="2878552" y="304873"/>
                    <a:pt x="2875197" y="306316"/>
                  </a:cubicBezTo>
                  <a:cubicBezTo>
                    <a:pt x="2871841" y="307759"/>
                    <a:pt x="2867746" y="308481"/>
                    <a:pt x="2862912" y="308481"/>
                  </a:cubicBezTo>
                  <a:cubicBezTo>
                    <a:pt x="2857644" y="308481"/>
                    <a:pt x="2852864" y="307479"/>
                    <a:pt x="2848570" y="305477"/>
                  </a:cubicBezTo>
                  <a:cubicBezTo>
                    <a:pt x="2844277" y="303474"/>
                    <a:pt x="2840867" y="300570"/>
                    <a:pt x="2838342" y="296764"/>
                  </a:cubicBezTo>
                  <a:cubicBezTo>
                    <a:pt x="2835816" y="292957"/>
                    <a:pt x="2834553" y="288348"/>
                    <a:pt x="2834553" y="282936"/>
                  </a:cubicBezTo>
                  <a:cubicBezTo>
                    <a:pt x="2834553" y="278174"/>
                    <a:pt x="2835491" y="274304"/>
                    <a:pt x="2837368" y="271328"/>
                  </a:cubicBezTo>
                  <a:cubicBezTo>
                    <a:pt x="2839244" y="268351"/>
                    <a:pt x="2841751" y="266015"/>
                    <a:pt x="2844890" y="264319"/>
                  </a:cubicBezTo>
                  <a:cubicBezTo>
                    <a:pt x="2848029" y="262623"/>
                    <a:pt x="2851502" y="261352"/>
                    <a:pt x="2855308" y="260504"/>
                  </a:cubicBezTo>
                  <a:cubicBezTo>
                    <a:pt x="2859114" y="259656"/>
                    <a:pt x="2862948" y="258979"/>
                    <a:pt x="2866808" y="258474"/>
                  </a:cubicBezTo>
                  <a:cubicBezTo>
                    <a:pt x="2871859" y="257825"/>
                    <a:pt x="2875964" y="257329"/>
                    <a:pt x="2879120" y="256986"/>
                  </a:cubicBezTo>
                  <a:cubicBezTo>
                    <a:pt x="2882277" y="256643"/>
                    <a:pt x="2884586" y="256057"/>
                    <a:pt x="2886048" y="255227"/>
                  </a:cubicBezTo>
                  <a:cubicBezTo>
                    <a:pt x="2887509" y="254397"/>
                    <a:pt x="2888240" y="252954"/>
                    <a:pt x="2888240" y="250898"/>
                  </a:cubicBezTo>
                  <a:lnTo>
                    <a:pt x="2888240" y="250465"/>
                  </a:lnTo>
                  <a:cubicBezTo>
                    <a:pt x="2888240" y="245125"/>
                    <a:pt x="2886788" y="240976"/>
                    <a:pt x="2883883" y="238017"/>
                  </a:cubicBezTo>
                  <a:cubicBezTo>
                    <a:pt x="2880978" y="235059"/>
                    <a:pt x="2876586" y="233579"/>
                    <a:pt x="2870705" y="233579"/>
                  </a:cubicBezTo>
                  <a:cubicBezTo>
                    <a:pt x="2864608" y="233579"/>
                    <a:pt x="2859827" y="234914"/>
                    <a:pt x="2856363" y="237584"/>
                  </a:cubicBezTo>
                  <a:cubicBezTo>
                    <a:pt x="2852900" y="240254"/>
                    <a:pt x="2850464" y="243104"/>
                    <a:pt x="2849057" y="246135"/>
                  </a:cubicBezTo>
                  <a:lnTo>
                    <a:pt x="2836934" y="241806"/>
                  </a:lnTo>
                  <a:cubicBezTo>
                    <a:pt x="2839099" y="236754"/>
                    <a:pt x="2841994" y="232813"/>
                    <a:pt x="2845620" y="229980"/>
                  </a:cubicBezTo>
                  <a:cubicBezTo>
                    <a:pt x="2849247" y="227148"/>
                    <a:pt x="2853216" y="225164"/>
                    <a:pt x="2857527" y="224027"/>
                  </a:cubicBezTo>
                  <a:cubicBezTo>
                    <a:pt x="2861838" y="222891"/>
                    <a:pt x="2866087" y="222323"/>
                    <a:pt x="2870272" y="222323"/>
                  </a:cubicBezTo>
                  <a:close/>
                  <a:moveTo>
                    <a:pt x="2691245" y="222323"/>
                  </a:moveTo>
                  <a:cubicBezTo>
                    <a:pt x="2698750" y="222323"/>
                    <a:pt x="2705325" y="224109"/>
                    <a:pt x="2710972" y="227680"/>
                  </a:cubicBezTo>
                  <a:cubicBezTo>
                    <a:pt x="2716618" y="231252"/>
                    <a:pt x="2721020" y="236267"/>
                    <a:pt x="2724177" y="242726"/>
                  </a:cubicBezTo>
                  <a:cubicBezTo>
                    <a:pt x="2727334" y="249184"/>
                    <a:pt x="2728912" y="256742"/>
                    <a:pt x="2728912" y="265402"/>
                  </a:cubicBezTo>
                  <a:cubicBezTo>
                    <a:pt x="2728912" y="273989"/>
                    <a:pt x="2727334" y="281493"/>
                    <a:pt x="2724177" y="287915"/>
                  </a:cubicBezTo>
                  <a:cubicBezTo>
                    <a:pt x="2721020" y="294337"/>
                    <a:pt x="2716618" y="299334"/>
                    <a:pt x="2710972" y="302906"/>
                  </a:cubicBezTo>
                  <a:cubicBezTo>
                    <a:pt x="2705325" y="306478"/>
                    <a:pt x="2698750" y="308264"/>
                    <a:pt x="2691245" y="308264"/>
                  </a:cubicBezTo>
                  <a:cubicBezTo>
                    <a:pt x="2683740" y="308264"/>
                    <a:pt x="2677165" y="306478"/>
                    <a:pt x="2671519" y="302906"/>
                  </a:cubicBezTo>
                  <a:cubicBezTo>
                    <a:pt x="2665872" y="299334"/>
                    <a:pt x="2661470" y="294337"/>
                    <a:pt x="2658314" y="287915"/>
                  </a:cubicBezTo>
                  <a:cubicBezTo>
                    <a:pt x="2655157" y="281493"/>
                    <a:pt x="2653578" y="273989"/>
                    <a:pt x="2653578" y="265402"/>
                  </a:cubicBezTo>
                  <a:cubicBezTo>
                    <a:pt x="2653578" y="256742"/>
                    <a:pt x="2655157" y="249184"/>
                    <a:pt x="2658314" y="242726"/>
                  </a:cubicBezTo>
                  <a:cubicBezTo>
                    <a:pt x="2661470" y="236267"/>
                    <a:pt x="2665872" y="231252"/>
                    <a:pt x="2671519" y="227680"/>
                  </a:cubicBezTo>
                  <a:cubicBezTo>
                    <a:pt x="2677165" y="224109"/>
                    <a:pt x="2683740" y="222323"/>
                    <a:pt x="2691245" y="222323"/>
                  </a:cubicBezTo>
                  <a:close/>
                  <a:moveTo>
                    <a:pt x="2600108" y="222323"/>
                  </a:moveTo>
                  <a:cubicBezTo>
                    <a:pt x="2607108" y="222323"/>
                    <a:pt x="2613278" y="224072"/>
                    <a:pt x="2618617" y="227572"/>
                  </a:cubicBezTo>
                  <a:cubicBezTo>
                    <a:pt x="2623957" y="231072"/>
                    <a:pt x="2628124" y="236033"/>
                    <a:pt x="2631119" y="242455"/>
                  </a:cubicBezTo>
                  <a:cubicBezTo>
                    <a:pt x="2634114" y="248877"/>
                    <a:pt x="2635611" y="256454"/>
                    <a:pt x="2635611" y="265185"/>
                  </a:cubicBezTo>
                  <a:cubicBezTo>
                    <a:pt x="2635611" y="273989"/>
                    <a:pt x="2634114" y="281610"/>
                    <a:pt x="2631119" y="288051"/>
                  </a:cubicBezTo>
                  <a:cubicBezTo>
                    <a:pt x="2628124" y="294491"/>
                    <a:pt x="2623975" y="299470"/>
                    <a:pt x="2618671" y="302987"/>
                  </a:cubicBezTo>
                  <a:cubicBezTo>
                    <a:pt x="2613368" y="306505"/>
                    <a:pt x="2607252" y="308264"/>
                    <a:pt x="2600325" y="308264"/>
                  </a:cubicBezTo>
                  <a:cubicBezTo>
                    <a:pt x="2594985" y="308264"/>
                    <a:pt x="2590710" y="307371"/>
                    <a:pt x="2587498" y="305585"/>
                  </a:cubicBezTo>
                  <a:cubicBezTo>
                    <a:pt x="2584288" y="303799"/>
                    <a:pt x="2581816" y="301761"/>
                    <a:pt x="2580084" y="299470"/>
                  </a:cubicBezTo>
                  <a:cubicBezTo>
                    <a:pt x="2578352" y="297179"/>
                    <a:pt x="2577018" y="295275"/>
                    <a:pt x="2576080" y="293760"/>
                  </a:cubicBezTo>
                  <a:lnTo>
                    <a:pt x="2574997" y="293760"/>
                  </a:lnTo>
                  <a:lnTo>
                    <a:pt x="2574997" y="337705"/>
                  </a:lnTo>
                  <a:lnTo>
                    <a:pt x="2562225" y="337705"/>
                  </a:lnTo>
                  <a:lnTo>
                    <a:pt x="2562225" y="223405"/>
                  </a:lnTo>
                  <a:lnTo>
                    <a:pt x="2574564" y="223405"/>
                  </a:lnTo>
                  <a:lnTo>
                    <a:pt x="2574564" y="236610"/>
                  </a:lnTo>
                  <a:lnTo>
                    <a:pt x="2576080" y="236610"/>
                  </a:lnTo>
                  <a:cubicBezTo>
                    <a:pt x="2577018" y="235167"/>
                    <a:pt x="2578325" y="233318"/>
                    <a:pt x="2580003" y="231063"/>
                  </a:cubicBezTo>
                  <a:cubicBezTo>
                    <a:pt x="2581681" y="228808"/>
                    <a:pt x="2584098" y="226787"/>
                    <a:pt x="2587255" y="225001"/>
                  </a:cubicBezTo>
                  <a:cubicBezTo>
                    <a:pt x="2590412" y="223216"/>
                    <a:pt x="2594696" y="222323"/>
                    <a:pt x="2600108" y="222323"/>
                  </a:cubicBezTo>
                  <a:close/>
                  <a:moveTo>
                    <a:pt x="2329079" y="222323"/>
                  </a:moveTo>
                  <a:cubicBezTo>
                    <a:pt x="2333408" y="222323"/>
                    <a:pt x="2337684" y="223044"/>
                    <a:pt x="2341905" y="224487"/>
                  </a:cubicBezTo>
                  <a:cubicBezTo>
                    <a:pt x="2346126" y="225931"/>
                    <a:pt x="2349969" y="228267"/>
                    <a:pt x="2353432" y="231496"/>
                  </a:cubicBezTo>
                  <a:cubicBezTo>
                    <a:pt x="2356896" y="234725"/>
                    <a:pt x="2359656" y="238991"/>
                    <a:pt x="2361712" y="244295"/>
                  </a:cubicBezTo>
                  <a:cubicBezTo>
                    <a:pt x="2363769" y="249599"/>
                    <a:pt x="2364798" y="256129"/>
                    <a:pt x="2364798" y="263886"/>
                  </a:cubicBezTo>
                  <a:lnTo>
                    <a:pt x="2364798" y="269298"/>
                  </a:lnTo>
                  <a:lnTo>
                    <a:pt x="2304756" y="269298"/>
                  </a:lnTo>
                  <a:lnTo>
                    <a:pt x="2307674" y="283504"/>
                  </a:lnTo>
                  <a:cubicBezTo>
                    <a:pt x="2309857" y="287852"/>
                    <a:pt x="2312897" y="291153"/>
                    <a:pt x="2316794" y="293408"/>
                  </a:cubicBezTo>
                  <a:cubicBezTo>
                    <a:pt x="2320690" y="295663"/>
                    <a:pt x="2325218" y="296791"/>
                    <a:pt x="2330378" y="296791"/>
                  </a:cubicBezTo>
                  <a:cubicBezTo>
                    <a:pt x="2333733" y="296791"/>
                    <a:pt x="2336773" y="296313"/>
                    <a:pt x="2339497" y="295357"/>
                  </a:cubicBezTo>
                  <a:cubicBezTo>
                    <a:pt x="2342221" y="294400"/>
                    <a:pt x="2344575" y="292957"/>
                    <a:pt x="2346559" y="291027"/>
                  </a:cubicBezTo>
                  <a:cubicBezTo>
                    <a:pt x="2348544" y="289097"/>
                    <a:pt x="2350077" y="286688"/>
                    <a:pt x="2351160" y="283802"/>
                  </a:cubicBezTo>
                  <a:lnTo>
                    <a:pt x="2363498" y="287266"/>
                  </a:lnTo>
                  <a:cubicBezTo>
                    <a:pt x="2362200" y="291451"/>
                    <a:pt x="2360017" y="295122"/>
                    <a:pt x="2356950" y="298279"/>
                  </a:cubicBezTo>
                  <a:cubicBezTo>
                    <a:pt x="2353884" y="301436"/>
                    <a:pt x="2350095" y="303889"/>
                    <a:pt x="2345585" y="305639"/>
                  </a:cubicBezTo>
                  <a:cubicBezTo>
                    <a:pt x="2341075" y="307389"/>
                    <a:pt x="2336006" y="308264"/>
                    <a:pt x="2330378" y="308264"/>
                  </a:cubicBezTo>
                  <a:cubicBezTo>
                    <a:pt x="2322368" y="308264"/>
                    <a:pt x="2315468" y="306487"/>
                    <a:pt x="2309677" y="302933"/>
                  </a:cubicBezTo>
                  <a:cubicBezTo>
                    <a:pt x="2303886" y="299379"/>
                    <a:pt x="2299430" y="294400"/>
                    <a:pt x="2296310" y="287996"/>
                  </a:cubicBezTo>
                  <a:cubicBezTo>
                    <a:pt x="2293188" y="281592"/>
                    <a:pt x="2291628" y="274133"/>
                    <a:pt x="2291628" y="265618"/>
                  </a:cubicBezTo>
                  <a:cubicBezTo>
                    <a:pt x="2291628" y="257103"/>
                    <a:pt x="2293188" y="249590"/>
                    <a:pt x="2296310" y="243077"/>
                  </a:cubicBezTo>
                  <a:cubicBezTo>
                    <a:pt x="2299430" y="236565"/>
                    <a:pt x="2303796" y="231478"/>
                    <a:pt x="2309406" y="227816"/>
                  </a:cubicBezTo>
                  <a:cubicBezTo>
                    <a:pt x="2315017" y="224154"/>
                    <a:pt x="2321574" y="222323"/>
                    <a:pt x="2329079" y="222323"/>
                  </a:cubicBezTo>
                  <a:close/>
                  <a:moveTo>
                    <a:pt x="2138795" y="222323"/>
                  </a:moveTo>
                  <a:cubicBezTo>
                    <a:pt x="2146300" y="222323"/>
                    <a:pt x="2152876" y="224109"/>
                    <a:pt x="2158522" y="227680"/>
                  </a:cubicBezTo>
                  <a:cubicBezTo>
                    <a:pt x="2164168" y="231252"/>
                    <a:pt x="2168570" y="236267"/>
                    <a:pt x="2171727" y="242726"/>
                  </a:cubicBezTo>
                  <a:cubicBezTo>
                    <a:pt x="2174884" y="249184"/>
                    <a:pt x="2176462" y="256742"/>
                    <a:pt x="2176462" y="265402"/>
                  </a:cubicBezTo>
                  <a:cubicBezTo>
                    <a:pt x="2176462" y="273989"/>
                    <a:pt x="2174884" y="281493"/>
                    <a:pt x="2171727" y="287915"/>
                  </a:cubicBezTo>
                  <a:cubicBezTo>
                    <a:pt x="2168570" y="294337"/>
                    <a:pt x="2164168" y="299334"/>
                    <a:pt x="2158522" y="302906"/>
                  </a:cubicBezTo>
                  <a:cubicBezTo>
                    <a:pt x="2152876" y="306478"/>
                    <a:pt x="2146300" y="308264"/>
                    <a:pt x="2138795" y="308264"/>
                  </a:cubicBezTo>
                  <a:cubicBezTo>
                    <a:pt x="2131291" y="308264"/>
                    <a:pt x="2124715" y="306478"/>
                    <a:pt x="2119069" y="302906"/>
                  </a:cubicBezTo>
                  <a:cubicBezTo>
                    <a:pt x="2113422" y="299334"/>
                    <a:pt x="2109020" y="294337"/>
                    <a:pt x="2105864" y="287915"/>
                  </a:cubicBezTo>
                  <a:cubicBezTo>
                    <a:pt x="2102707" y="281493"/>
                    <a:pt x="2101128" y="273989"/>
                    <a:pt x="2101128" y="265402"/>
                  </a:cubicBezTo>
                  <a:cubicBezTo>
                    <a:pt x="2101128" y="256742"/>
                    <a:pt x="2102707" y="249184"/>
                    <a:pt x="2105864" y="242726"/>
                  </a:cubicBezTo>
                  <a:cubicBezTo>
                    <a:pt x="2109020" y="236267"/>
                    <a:pt x="2113422" y="231252"/>
                    <a:pt x="2119069" y="227680"/>
                  </a:cubicBezTo>
                  <a:cubicBezTo>
                    <a:pt x="2124715" y="224109"/>
                    <a:pt x="2131291" y="222323"/>
                    <a:pt x="2138795" y="222323"/>
                  </a:cubicBezTo>
                  <a:close/>
                  <a:moveTo>
                    <a:pt x="1900454" y="222323"/>
                  </a:moveTo>
                  <a:cubicBezTo>
                    <a:pt x="1904783" y="222323"/>
                    <a:pt x="1909059" y="223044"/>
                    <a:pt x="1913280" y="224487"/>
                  </a:cubicBezTo>
                  <a:cubicBezTo>
                    <a:pt x="1917502" y="225931"/>
                    <a:pt x="1921344" y="228267"/>
                    <a:pt x="1924808" y="231496"/>
                  </a:cubicBezTo>
                  <a:cubicBezTo>
                    <a:pt x="1928271" y="234725"/>
                    <a:pt x="1931031" y="238991"/>
                    <a:pt x="1933088" y="244295"/>
                  </a:cubicBezTo>
                  <a:cubicBezTo>
                    <a:pt x="1935144" y="249599"/>
                    <a:pt x="1936172" y="256129"/>
                    <a:pt x="1936172" y="263886"/>
                  </a:cubicBezTo>
                  <a:lnTo>
                    <a:pt x="1936172" y="269298"/>
                  </a:lnTo>
                  <a:lnTo>
                    <a:pt x="1876131" y="269298"/>
                  </a:lnTo>
                  <a:lnTo>
                    <a:pt x="1879050" y="283504"/>
                  </a:lnTo>
                  <a:cubicBezTo>
                    <a:pt x="1881232" y="287852"/>
                    <a:pt x="1884272" y="291153"/>
                    <a:pt x="1888169" y="293408"/>
                  </a:cubicBezTo>
                  <a:cubicBezTo>
                    <a:pt x="1892065" y="295663"/>
                    <a:pt x="1896593" y="296791"/>
                    <a:pt x="1901753" y="296791"/>
                  </a:cubicBezTo>
                  <a:cubicBezTo>
                    <a:pt x="1905108" y="296791"/>
                    <a:pt x="1908148" y="296313"/>
                    <a:pt x="1910872" y="295357"/>
                  </a:cubicBezTo>
                  <a:cubicBezTo>
                    <a:pt x="1913596" y="294400"/>
                    <a:pt x="1915950" y="292957"/>
                    <a:pt x="1917934" y="291027"/>
                  </a:cubicBezTo>
                  <a:cubicBezTo>
                    <a:pt x="1919919" y="289097"/>
                    <a:pt x="1921452" y="286688"/>
                    <a:pt x="1922534" y="283802"/>
                  </a:cubicBezTo>
                  <a:lnTo>
                    <a:pt x="1934874" y="287266"/>
                  </a:lnTo>
                  <a:cubicBezTo>
                    <a:pt x="1933575" y="291451"/>
                    <a:pt x="1931392" y="295122"/>
                    <a:pt x="1928325" y="298279"/>
                  </a:cubicBezTo>
                  <a:cubicBezTo>
                    <a:pt x="1925258" y="301436"/>
                    <a:pt x="1921470" y="303889"/>
                    <a:pt x="1916960" y="305639"/>
                  </a:cubicBezTo>
                  <a:cubicBezTo>
                    <a:pt x="1912450" y="307389"/>
                    <a:pt x="1907381" y="308264"/>
                    <a:pt x="1901753" y="308264"/>
                  </a:cubicBezTo>
                  <a:cubicBezTo>
                    <a:pt x="1893743" y="308264"/>
                    <a:pt x="1886843" y="306487"/>
                    <a:pt x="1881052" y="302933"/>
                  </a:cubicBezTo>
                  <a:cubicBezTo>
                    <a:pt x="1875261" y="299379"/>
                    <a:pt x="1870806" y="294400"/>
                    <a:pt x="1867685" y="287996"/>
                  </a:cubicBezTo>
                  <a:cubicBezTo>
                    <a:pt x="1864564" y="281592"/>
                    <a:pt x="1863003" y="274133"/>
                    <a:pt x="1863003" y="265618"/>
                  </a:cubicBezTo>
                  <a:cubicBezTo>
                    <a:pt x="1863003" y="257103"/>
                    <a:pt x="1864564" y="249590"/>
                    <a:pt x="1867685" y="243077"/>
                  </a:cubicBezTo>
                  <a:cubicBezTo>
                    <a:pt x="1870806" y="236565"/>
                    <a:pt x="1875171" y="231478"/>
                    <a:pt x="1880782" y="227816"/>
                  </a:cubicBezTo>
                  <a:cubicBezTo>
                    <a:pt x="1886392" y="224154"/>
                    <a:pt x="1892949" y="222323"/>
                    <a:pt x="1900454" y="222323"/>
                  </a:cubicBezTo>
                  <a:close/>
                  <a:moveTo>
                    <a:pt x="1805420" y="222323"/>
                  </a:moveTo>
                  <a:cubicBezTo>
                    <a:pt x="1812925" y="222323"/>
                    <a:pt x="1819500" y="224109"/>
                    <a:pt x="1825147" y="227680"/>
                  </a:cubicBezTo>
                  <a:cubicBezTo>
                    <a:pt x="1830793" y="231252"/>
                    <a:pt x="1835195" y="236267"/>
                    <a:pt x="1838352" y="242726"/>
                  </a:cubicBezTo>
                  <a:cubicBezTo>
                    <a:pt x="1841509" y="249184"/>
                    <a:pt x="1843087" y="256742"/>
                    <a:pt x="1843087" y="265402"/>
                  </a:cubicBezTo>
                  <a:cubicBezTo>
                    <a:pt x="1843087" y="273989"/>
                    <a:pt x="1841509" y="281493"/>
                    <a:pt x="1838352" y="287915"/>
                  </a:cubicBezTo>
                  <a:cubicBezTo>
                    <a:pt x="1835195" y="294337"/>
                    <a:pt x="1830793" y="299334"/>
                    <a:pt x="1825147" y="302906"/>
                  </a:cubicBezTo>
                  <a:cubicBezTo>
                    <a:pt x="1819500" y="306478"/>
                    <a:pt x="1812925" y="308264"/>
                    <a:pt x="1805420" y="308264"/>
                  </a:cubicBezTo>
                  <a:cubicBezTo>
                    <a:pt x="1797916" y="308264"/>
                    <a:pt x="1791340" y="306478"/>
                    <a:pt x="1785694" y="302906"/>
                  </a:cubicBezTo>
                  <a:cubicBezTo>
                    <a:pt x="1780047" y="299334"/>
                    <a:pt x="1775646" y="294337"/>
                    <a:pt x="1772489" y="287915"/>
                  </a:cubicBezTo>
                  <a:cubicBezTo>
                    <a:pt x="1769332" y="281493"/>
                    <a:pt x="1767753" y="273989"/>
                    <a:pt x="1767753" y="265402"/>
                  </a:cubicBezTo>
                  <a:cubicBezTo>
                    <a:pt x="1767753" y="256742"/>
                    <a:pt x="1769332" y="249184"/>
                    <a:pt x="1772489" y="242726"/>
                  </a:cubicBezTo>
                  <a:cubicBezTo>
                    <a:pt x="1775646" y="236267"/>
                    <a:pt x="1780047" y="231252"/>
                    <a:pt x="1785694" y="227680"/>
                  </a:cubicBezTo>
                  <a:cubicBezTo>
                    <a:pt x="1791340" y="224109"/>
                    <a:pt x="1797916" y="222323"/>
                    <a:pt x="1805420" y="222323"/>
                  </a:cubicBezTo>
                  <a:close/>
                  <a:moveTo>
                    <a:pt x="1460572" y="222323"/>
                  </a:moveTo>
                  <a:cubicBezTo>
                    <a:pt x="1463242" y="222323"/>
                    <a:pt x="1466318" y="222638"/>
                    <a:pt x="1469799" y="223270"/>
                  </a:cubicBezTo>
                  <a:cubicBezTo>
                    <a:pt x="1473281" y="223901"/>
                    <a:pt x="1476654" y="225191"/>
                    <a:pt x="1479920" y="227139"/>
                  </a:cubicBezTo>
                  <a:cubicBezTo>
                    <a:pt x="1483185" y="229087"/>
                    <a:pt x="1485900" y="232028"/>
                    <a:pt x="1488065" y="235961"/>
                  </a:cubicBezTo>
                  <a:cubicBezTo>
                    <a:pt x="1490229" y="239893"/>
                    <a:pt x="1491312" y="245161"/>
                    <a:pt x="1491312" y="251763"/>
                  </a:cubicBezTo>
                  <a:lnTo>
                    <a:pt x="1491312" y="306532"/>
                  </a:lnTo>
                  <a:lnTo>
                    <a:pt x="1478540" y="306532"/>
                  </a:lnTo>
                  <a:lnTo>
                    <a:pt x="1478540" y="295275"/>
                  </a:lnTo>
                  <a:lnTo>
                    <a:pt x="1477890" y="295275"/>
                  </a:lnTo>
                  <a:cubicBezTo>
                    <a:pt x="1477024" y="297079"/>
                    <a:pt x="1475581" y="299010"/>
                    <a:pt x="1473561" y="301066"/>
                  </a:cubicBezTo>
                  <a:cubicBezTo>
                    <a:pt x="1471540" y="303123"/>
                    <a:pt x="1468852" y="304873"/>
                    <a:pt x="1465497" y="306316"/>
                  </a:cubicBezTo>
                  <a:cubicBezTo>
                    <a:pt x="1462142" y="307759"/>
                    <a:pt x="1458046" y="308481"/>
                    <a:pt x="1453212" y="308481"/>
                  </a:cubicBezTo>
                  <a:cubicBezTo>
                    <a:pt x="1447944" y="308481"/>
                    <a:pt x="1443164" y="307479"/>
                    <a:pt x="1438870" y="305477"/>
                  </a:cubicBezTo>
                  <a:cubicBezTo>
                    <a:pt x="1434577" y="303474"/>
                    <a:pt x="1431167" y="300570"/>
                    <a:pt x="1428642" y="296764"/>
                  </a:cubicBezTo>
                  <a:cubicBezTo>
                    <a:pt x="1426116" y="292957"/>
                    <a:pt x="1424853" y="288348"/>
                    <a:pt x="1424853" y="282936"/>
                  </a:cubicBezTo>
                  <a:cubicBezTo>
                    <a:pt x="1424853" y="278174"/>
                    <a:pt x="1425791" y="274304"/>
                    <a:pt x="1427667" y="271328"/>
                  </a:cubicBezTo>
                  <a:cubicBezTo>
                    <a:pt x="1429544" y="268351"/>
                    <a:pt x="1432051" y="266015"/>
                    <a:pt x="1435190" y="264319"/>
                  </a:cubicBezTo>
                  <a:cubicBezTo>
                    <a:pt x="1438329" y="262623"/>
                    <a:pt x="1441802" y="261352"/>
                    <a:pt x="1445608" y="260504"/>
                  </a:cubicBezTo>
                  <a:cubicBezTo>
                    <a:pt x="1449414" y="259656"/>
                    <a:pt x="1453248" y="258979"/>
                    <a:pt x="1457108" y="258474"/>
                  </a:cubicBezTo>
                  <a:cubicBezTo>
                    <a:pt x="1462160" y="257825"/>
                    <a:pt x="1466264" y="257329"/>
                    <a:pt x="1469420" y="256986"/>
                  </a:cubicBezTo>
                  <a:cubicBezTo>
                    <a:pt x="1472578" y="256643"/>
                    <a:pt x="1474887" y="256057"/>
                    <a:pt x="1476348" y="255227"/>
                  </a:cubicBezTo>
                  <a:cubicBezTo>
                    <a:pt x="1477809" y="254397"/>
                    <a:pt x="1478540" y="252954"/>
                    <a:pt x="1478540" y="250898"/>
                  </a:cubicBezTo>
                  <a:lnTo>
                    <a:pt x="1478540" y="250465"/>
                  </a:lnTo>
                  <a:cubicBezTo>
                    <a:pt x="1478540" y="245125"/>
                    <a:pt x="1477088" y="240976"/>
                    <a:pt x="1474183" y="238017"/>
                  </a:cubicBezTo>
                  <a:cubicBezTo>
                    <a:pt x="1471279" y="235059"/>
                    <a:pt x="1466886" y="233579"/>
                    <a:pt x="1461005" y="233579"/>
                  </a:cubicBezTo>
                  <a:cubicBezTo>
                    <a:pt x="1454908" y="233579"/>
                    <a:pt x="1450127" y="234914"/>
                    <a:pt x="1446663" y="237584"/>
                  </a:cubicBezTo>
                  <a:cubicBezTo>
                    <a:pt x="1443200" y="240254"/>
                    <a:pt x="1440764" y="243104"/>
                    <a:pt x="1439357" y="246135"/>
                  </a:cubicBezTo>
                  <a:lnTo>
                    <a:pt x="1427234" y="241806"/>
                  </a:lnTo>
                  <a:cubicBezTo>
                    <a:pt x="1429399" y="236754"/>
                    <a:pt x="1432295" y="232813"/>
                    <a:pt x="1435921" y="229980"/>
                  </a:cubicBezTo>
                  <a:cubicBezTo>
                    <a:pt x="1439547" y="227148"/>
                    <a:pt x="1443515" y="225164"/>
                    <a:pt x="1447827" y="224027"/>
                  </a:cubicBezTo>
                  <a:cubicBezTo>
                    <a:pt x="1452138" y="222891"/>
                    <a:pt x="1456387" y="222323"/>
                    <a:pt x="1460572" y="222323"/>
                  </a:cubicBezTo>
                  <a:close/>
                  <a:moveTo>
                    <a:pt x="1199933" y="222323"/>
                  </a:moveTo>
                  <a:cubicBezTo>
                    <a:pt x="1206933" y="222323"/>
                    <a:pt x="1213102" y="224072"/>
                    <a:pt x="1218442" y="227572"/>
                  </a:cubicBezTo>
                  <a:cubicBezTo>
                    <a:pt x="1223782" y="231072"/>
                    <a:pt x="1227949" y="236033"/>
                    <a:pt x="1230944" y="242455"/>
                  </a:cubicBezTo>
                  <a:cubicBezTo>
                    <a:pt x="1233938" y="248877"/>
                    <a:pt x="1235436" y="256454"/>
                    <a:pt x="1235436" y="265185"/>
                  </a:cubicBezTo>
                  <a:cubicBezTo>
                    <a:pt x="1235436" y="273989"/>
                    <a:pt x="1233938" y="281610"/>
                    <a:pt x="1230944" y="288051"/>
                  </a:cubicBezTo>
                  <a:cubicBezTo>
                    <a:pt x="1227949" y="294491"/>
                    <a:pt x="1223800" y="299470"/>
                    <a:pt x="1218496" y="302987"/>
                  </a:cubicBezTo>
                  <a:cubicBezTo>
                    <a:pt x="1213193" y="306505"/>
                    <a:pt x="1207077" y="308264"/>
                    <a:pt x="1200150" y="308264"/>
                  </a:cubicBezTo>
                  <a:cubicBezTo>
                    <a:pt x="1194810" y="308264"/>
                    <a:pt x="1190535" y="307371"/>
                    <a:pt x="1187324" y="305585"/>
                  </a:cubicBezTo>
                  <a:cubicBezTo>
                    <a:pt x="1184112" y="303799"/>
                    <a:pt x="1181641" y="301761"/>
                    <a:pt x="1179909" y="299470"/>
                  </a:cubicBezTo>
                  <a:cubicBezTo>
                    <a:pt x="1178177" y="297179"/>
                    <a:pt x="1176842" y="295275"/>
                    <a:pt x="1175904" y="293760"/>
                  </a:cubicBezTo>
                  <a:lnTo>
                    <a:pt x="1174822" y="293760"/>
                  </a:lnTo>
                  <a:lnTo>
                    <a:pt x="1174822" y="337705"/>
                  </a:lnTo>
                  <a:lnTo>
                    <a:pt x="1162050" y="337705"/>
                  </a:lnTo>
                  <a:lnTo>
                    <a:pt x="1162050" y="223405"/>
                  </a:lnTo>
                  <a:lnTo>
                    <a:pt x="1174389" y="223405"/>
                  </a:lnTo>
                  <a:lnTo>
                    <a:pt x="1174389" y="236610"/>
                  </a:lnTo>
                  <a:lnTo>
                    <a:pt x="1175904" y="236610"/>
                  </a:lnTo>
                  <a:cubicBezTo>
                    <a:pt x="1176842" y="235167"/>
                    <a:pt x="1178150" y="233318"/>
                    <a:pt x="1179828" y="231063"/>
                  </a:cubicBezTo>
                  <a:cubicBezTo>
                    <a:pt x="1181506" y="228808"/>
                    <a:pt x="1183923" y="226787"/>
                    <a:pt x="1187080" y="225001"/>
                  </a:cubicBezTo>
                  <a:cubicBezTo>
                    <a:pt x="1190237" y="223216"/>
                    <a:pt x="1194521" y="222323"/>
                    <a:pt x="1199933" y="222323"/>
                  </a:cubicBezTo>
                  <a:close/>
                  <a:moveTo>
                    <a:pt x="498547" y="222323"/>
                  </a:moveTo>
                  <a:cubicBezTo>
                    <a:pt x="501217" y="222323"/>
                    <a:pt x="504293" y="222638"/>
                    <a:pt x="507774" y="223270"/>
                  </a:cubicBezTo>
                  <a:cubicBezTo>
                    <a:pt x="511256" y="223901"/>
                    <a:pt x="514630" y="225191"/>
                    <a:pt x="517895" y="227139"/>
                  </a:cubicBezTo>
                  <a:cubicBezTo>
                    <a:pt x="521160" y="229087"/>
                    <a:pt x="523875" y="232028"/>
                    <a:pt x="526040" y="235961"/>
                  </a:cubicBezTo>
                  <a:cubicBezTo>
                    <a:pt x="528205" y="239893"/>
                    <a:pt x="529287" y="245161"/>
                    <a:pt x="529287" y="251763"/>
                  </a:cubicBezTo>
                  <a:lnTo>
                    <a:pt x="529287" y="306532"/>
                  </a:lnTo>
                  <a:lnTo>
                    <a:pt x="516515" y="306532"/>
                  </a:lnTo>
                  <a:lnTo>
                    <a:pt x="516515" y="295275"/>
                  </a:lnTo>
                  <a:lnTo>
                    <a:pt x="515865" y="295275"/>
                  </a:lnTo>
                  <a:cubicBezTo>
                    <a:pt x="514999" y="297079"/>
                    <a:pt x="513556" y="299010"/>
                    <a:pt x="511536" y="301066"/>
                  </a:cubicBezTo>
                  <a:cubicBezTo>
                    <a:pt x="509515" y="303123"/>
                    <a:pt x="506827" y="304873"/>
                    <a:pt x="503472" y="306316"/>
                  </a:cubicBezTo>
                  <a:cubicBezTo>
                    <a:pt x="500117" y="307759"/>
                    <a:pt x="496022" y="308481"/>
                    <a:pt x="491187" y="308481"/>
                  </a:cubicBezTo>
                  <a:cubicBezTo>
                    <a:pt x="485919" y="308481"/>
                    <a:pt x="481139" y="307479"/>
                    <a:pt x="476845" y="305477"/>
                  </a:cubicBezTo>
                  <a:cubicBezTo>
                    <a:pt x="472552" y="303474"/>
                    <a:pt x="469142" y="300570"/>
                    <a:pt x="466617" y="296764"/>
                  </a:cubicBezTo>
                  <a:cubicBezTo>
                    <a:pt x="464091" y="292957"/>
                    <a:pt x="462828" y="288348"/>
                    <a:pt x="462828" y="282936"/>
                  </a:cubicBezTo>
                  <a:cubicBezTo>
                    <a:pt x="462828" y="278174"/>
                    <a:pt x="463767" y="274304"/>
                    <a:pt x="465643" y="271328"/>
                  </a:cubicBezTo>
                  <a:cubicBezTo>
                    <a:pt x="467519" y="268351"/>
                    <a:pt x="470026" y="266015"/>
                    <a:pt x="473165" y="264319"/>
                  </a:cubicBezTo>
                  <a:cubicBezTo>
                    <a:pt x="476304" y="262623"/>
                    <a:pt x="479777" y="261352"/>
                    <a:pt x="483583" y="260504"/>
                  </a:cubicBezTo>
                  <a:cubicBezTo>
                    <a:pt x="487390" y="259656"/>
                    <a:pt x="491223" y="258979"/>
                    <a:pt x="495084" y="258474"/>
                  </a:cubicBezTo>
                  <a:cubicBezTo>
                    <a:pt x="500135" y="257825"/>
                    <a:pt x="504239" y="257329"/>
                    <a:pt x="507396" y="256986"/>
                  </a:cubicBezTo>
                  <a:cubicBezTo>
                    <a:pt x="510553" y="256643"/>
                    <a:pt x="512862" y="256057"/>
                    <a:pt x="514323" y="255227"/>
                  </a:cubicBezTo>
                  <a:cubicBezTo>
                    <a:pt x="515784" y="254397"/>
                    <a:pt x="516515" y="252954"/>
                    <a:pt x="516515" y="250898"/>
                  </a:cubicBezTo>
                  <a:lnTo>
                    <a:pt x="516515" y="250465"/>
                  </a:lnTo>
                  <a:cubicBezTo>
                    <a:pt x="516515" y="245125"/>
                    <a:pt x="515063" y="240976"/>
                    <a:pt x="512158" y="238017"/>
                  </a:cubicBezTo>
                  <a:cubicBezTo>
                    <a:pt x="509254" y="235059"/>
                    <a:pt x="504861" y="233579"/>
                    <a:pt x="498980" y="233579"/>
                  </a:cubicBezTo>
                  <a:cubicBezTo>
                    <a:pt x="492883" y="233579"/>
                    <a:pt x="488102" y="234914"/>
                    <a:pt x="484639" y="237584"/>
                  </a:cubicBezTo>
                  <a:cubicBezTo>
                    <a:pt x="481175" y="240254"/>
                    <a:pt x="478740" y="243104"/>
                    <a:pt x="477332" y="246135"/>
                  </a:cubicBezTo>
                  <a:lnTo>
                    <a:pt x="465210" y="241806"/>
                  </a:lnTo>
                  <a:cubicBezTo>
                    <a:pt x="467374" y="236754"/>
                    <a:pt x="470270" y="232813"/>
                    <a:pt x="473896" y="229980"/>
                  </a:cubicBezTo>
                  <a:cubicBezTo>
                    <a:pt x="477522" y="227148"/>
                    <a:pt x="481491" y="225164"/>
                    <a:pt x="485802" y="224027"/>
                  </a:cubicBezTo>
                  <a:cubicBezTo>
                    <a:pt x="490114" y="222891"/>
                    <a:pt x="494362" y="222323"/>
                    <a:pt x="498547" y="222323"/>
                  </a:cubicBezTo>
                  <a:close/>
                  <a:moveTo>
                    <a:pt x="128804" y="222323"/>
                  </a:moveTo>
                  <a:cubicBezTo>
                    <a:pt x="134649" y="222323"/>
                    <a:pt x="139917" y="223405"/>
                    <a:pt x="144607" y="225570"/>
                  </a:cubicBezTo>
                  <a:cubicBezTo>
                    <a:pt x="149297" y="227735"/>
                    <a:pt x="153140" y="230765"/>
                    <a:pt x="156134" y="234662"/>
                  </a:cubicBezTo>
                  <a:cubicBezTo>
                    <a:pt x="159129" y="238558"/>
                    <a:pt x="160987" y="243104"/>
                    <a:pt x="161709" y="248300"/>
                  </a:cubicBezTo>
                  <a:lnTo>
                    <a:pt x="148936" y="248300"/>
                  </a:lnTo>
                  <a:cubicBezTo>
                    <a:pt x="147962" y="244511"/>
                    <a:pt x="145807" y="241147"/>
                    <a:pt x="142469" y="238207"/>
                  </a:cubicBezTo>
                  <a:cubicBezTo>
                    <a:pt x="139132" y="235266"/>
                    <a:pt x="134649" y="233796"/>
                    <a:pt x="129021" y="233796"/>
                  </a:cubicBezTo>
                  <a:cubicBezTo>
                    <a:pt x="124042" y="233796"/>
                    <a:pt x="119685" y="235086"/>
                    <a:pt x="115951" y="237665"/>
                  </a:cubicBezTo>
                  <a:cubicBezTo>
                    <a:pt x="112216" y="240245"/>
                    <a:pt x="109312" y="243871"/>
                    <a:pt x="107238" y="248543"/>
                  </a:cubicBezTo>
                  <a:cubicBezTo>
                    <a:pt x="105163" y="253216"/>
                    <a:pt x="104126" y="258691"/>
                    <a:pt x="104126" y="264969"/>
                  </a:cubicBezTo>
                  <a:cubicBezTo>
                    <a:pt x="104126" y="271391"/>
                    <a:pt x="105145" y="276983"/>
                    <a:pt x="107183" y="281746"/>
                  </a:cubicBezTo>
                  <a:cubicBezTo>
                    <a:pt x="109222" y="286508"/>
                    <a:pt x="112108" y="290206"/>
                    <a:pt x="115842" y="292840"/>
                  </a:cubicBezTo>
                  <a:cubicBezTo>
                    <a:pt x="119577" y="295474"/>
                    <a:pt x="123969" y="296791"/>
                    <a:pt x="129021" y="296791"/>
                  </a:cubicBezTo>
                  <a:cubicBezTo>
                    <a:pt x="132340" y="296791"/>
                    <a:pt x="135352" y="296213"/>
                    <a:pt x="138058" y="295059"/>
                  </a:cubicBezTo>
                  <a:cubicBezTo>
                    <a:pt x="140764" y="293904"/>
                    <a:pt x="143055" y="292245"/>
                    <a:pt x="144932" y="290080"/>
                  </a:cubicBezTo>
                  <a:cubicBezTo>
                    <a:pt x="146808" y="287915"/>
                    <a:pt x="148143" y="285317"/>
                    <a:pt x="148936" y="282287"/>
                  </a:cubicBezTo>
                  <a:lnTo>
                    <a:pt x="161709" y="282287"/>
                  </a:lnTo>
                  <a:cubicBezTo>
                    <a:pt x="160987" y="287194"/>
                    <a:pt x="159210" y="291604"/>
                    <a:pt x="156378" y="295519"/>
                  </a:cubicBezTo>
                  <a:cubicBezTo>
                    <a:pt x="153546" y="299434"/>
                    <a:pt x="149811" y="302536"/>
                    <a:pt x="145175" y="304827"/>
                  </a:cubicBezTo>
                  <a:cubicBezTo>
                    <a:pt x="140539" y="307119"/>
                    <a:pt x="135154" y="308264"/>
                    <a:pt x="129021" y="308264"/>
                  </a:cubicBezTo>
                  <a:cubicBezTo>
                    <a:pt x="121227" y="308264"/>
                    <a:pt x="114517" y="306424"/>
                    <a:pt x="108888" y="302744"/>
                  </a:cubicBezTo>
                  <a:cubicBezTo>
                    <a:pt x="103260" y="299064"/>
                    <a:pt x="98930" y="293995"/>
                    <a:pt x="95899" y="287536"/>
                  </a:cubicBezTo>
                  <a:cubicBezTo>
                    <a:pt x="92869" y="281078"/>
                    <a:pt x="91354" y="273700"/>
                    <a:pt x="91354" y="265402"/>
                  </a:cubicBezTo>
                  <a:cubicBezTo>
                    <a:pt x="91354" y="256959"/>
                    <a:pt x="92914" y="249499"/>
                    <a:pt x="96035" y="243023"/>
                  </a:cubicBezTo>
                  <a:cubicBezTo>
                    <a:pt x="99156" y="236547"/>
                    <a:pt x="103521" y="231478"/>
                    <a:pt x="109132" y="227816"/>
                  </a:cubicBezTo>
                  <a:cubicBezTo>
                    <a:pt x="114742" y="224154"/>
                    <a:pt x="121300" y="222323"/>
                    <a:pt x="128804" y="222323"/>
                  </a:cubicBezTo>
                  <a:close/>
                  <a:moveTo>
                    <a:pt x="3595904" y="190500"/>
                  </a:moveTo>
                  <a:lnTo>
                    <a:pt x="3607161" y="190500"/>
                  </a:lnTo>
                  <a:cubicBezTo>
                    <a:pt x="3613763" y="200134"/>
                    <a:pt x="3618841" y="210678"/>
                    <a:pt x="3622395" y="222133"/>
                  </a:cubicBezTo>
                  <a:cubicBezTo>
                    <a:pt x="3625949" y="233588"/>
                    <a:pt x="3627726" y="246135"/>
                    <a:pt x="3627726" y="259773"/>
                  </a:cubicBezTo>
                  <a:cubicBezTo>
                    <a:pt x="3627726" y="273411"/>
                    <a:pt x="3625949" y="285958"/>
                    <a:pt x="3622395" y="297413"/>
                  </a:cubicBezTo>
                  <a:cubicBezTo>
                    <a:pt x="3618841" y="308868"/>
                    <a:pt x="3613763" y="319413"/>
                    <a:pt x="3607161" y="329046"/>
                  </a:cubicBezTo>
                  <a:lnTo>
                    <a:pt x="3595904" y="329046"/>
                  </a:lnTo>
                  <a:cubicBezTo>
                    <a:pt x="3598502" y="325474"/>
                    <a:pt x="3600928" y="321081"/>
                    <a:pt x="3603183" y="315868"/>
                  </a:cubicBezTo>
                  <a:cubicBezTo>
                    <a:pt x="3605438" y="310654"/>
                    <a:pt x="3607413" y="304936"/>
                    <a:pt x="3609109" y="298712"/>
                  </a:cubicBezTo>
                  <a:cubicBezTo>
                    <a:pt x="3610805" y="292488"/>
                    <a:pt x="3612130" y="286048"/>
                    <a:pt x="3613087" y="279391"/>
                  </a:cubicBezTo>
                  <a:cubicBezTo>
                    <a:pt x="3614043" y="272735"/>
                    <a:pt x="3614521" y="266195"/>
                    <a:pt x="3614521" y="259773"/>
                  </a:cubicBezTo>
                  <a:cubicBezTo>
                    <a:pt x="3614521" y="251186"/>
                    <a:pt x="3613691" y="242473"/>
                    <a:pt x="3612031" y="233634"/>
                  </a:cubicBezTo>
                  <a:cubicBezTo>
                    <a:pt x="3610372" y="224794"/>
                    <a:pt x="3608135" y="216586"/>
                    <a:pt x="3605320" y="209009"/>
                  </a:cubicBezTo>
                  <a:cubicBezTo>
                    <a:pt x="3602506" y="201433"/>
                    <a:pt x="3599367" y="195263"/>
                    <a:pt x="3595904" y="190500"/>
                  </a:cubicBezTo>
                  <a:close/>
                  <a:moveTo>
                    <a:pt x="3977120" y="100879"/>
                  </a:moveTo>
                  <a:lnTo>
                    <a:pt x="3990975" y="100879"/>
                  </a:lnTo>
                  <a:lnTo>
                    <a:pt x="3990109" y="106724"/>
                  </a:lnTo>
                  <a:cubicBezTo>
                    <a:pt x="3989496" y="110837"/>
                    <a:pt x="3988566" y="115238"/>
                    <a:pt x="3987322" y="119929"/>
                  </a:cubicBezTo>
                  <a:cubicBezTo>
                    <a:pt x="3986077" y="124619"/>
                    <a:pt x="3984787" y="129039"/>
                    <a:pt x="3983452" y="133188"/>
                  </a:cubicBezTo>
                  <a:cubicBezTo>
                    <a:pt x="3982118" y="137337"/>
                    <a:pt x="3981017" y="140638"/>
                    <a:pt x="3980151" y="143092"/>
                  </a:cubicBezTo>
                  <a:lnTo>
                    <a:pt x="3970410" y="143092"/>
                  </a:lnTo>
                  <a:cubicBezTo>
                    <a:pt x="3970878" y="140783"/>
                    <a:pt x="3971492" y="137734"/>
                    <a:pt x="3972250" y="133946"/>
                  </a:cubicBezTo>
                  <a:cubicBezTo>
                    <a:pt x="3973007" y="130157"/>
                    <a:pt x="3973774" y="125927"/>
                    <a:pt x="3974550" y="121255"/>
                  </a:cubicBezTo>
                  <a:cubicBezTo>
                    <a:pt x="3975326" y="116582"/>
                    <a:pt x="3975966" y="111811"/>
                    <a:pt x="3976471" y="106940"/>
                  </a:cubicBezTo>
                  <a:close/>
                  <a:moveTo>
                    <a:pt x="3460172" y="78798"/>
                  </a:moveTo>
                  <a:lnTo>
                    <a:pt x="3460172" y="104342"/>
                  </a:lnTo>
                  <a:lnTo>
                    <a:pt x="3487232" y="104342"/>
                  </a:lnTo>
                  <a:cubicBezTo>
                    <a:pt x="3491634" y="104342"/>
                    <a:pt x="3495080" y="103296"/>
                    <a:pt x="3497569" y="101204"/>
                  </a:cubicBezTo>
                  <a:cubicBezTo>
                    <a:pt x="3500058" y="99111"/>
                    <a:pt x="3501303" y="96261"/>
                    <a:pt x="3501303" y="92653"/>
                  </a:cubicBezTo>
                  <a:cubicBezTo>
                    <a:pt x="3501303" y="88359"/>
                    <a:pt x="3500058" y="84977"/>
                    <a:pt x="3497569" y="82505"/>
                  </a:cubicBezTo>
                  <a:cubicBezTo>
                    <a:pt x="3495080" y="80034"/>
                    <a:pt x="3491634" y="78798"/>
                    <a:pt x="3487232" y="78798"/>
                  </a:cubicBezTo>
                  <a:close/>
                  <a:moveTo>
                    <a:pt x="2470222" y="74902"/>
                  </a:moveTo>
                  <a:lnTo>
                    <a:pt x="2470222" y="104126"/>
                  </a:lnTo>
                  <a:lnTo>
                    <a:pt x="2492302" y="104126"/>
                  </a:lnTo>
                  <a:cubicBezTo>
                    <a:pt x="2497354" y="104126"/>
                    <a:pt x="2501503" y="102791"/>
                    <a:pt x="2504750" y="100121"/>
                  </a:cubicBezTo>
                  <a:cubicBezTo>
                    <a:pt x="2507997" y="97451"/>
                    <a:pt x="2509621" y="94024"/>
                    <a:pt x="2509621" y="89838"/>
                  </a:cubicBezTo>
                  <a:cubicBezTo>
                    <a:pt x="2509621" y="85437"/>
                    <a:pt x="2507997" y="81847"/>
                    <a:pt x="2504750" y="79069"/>
                  </a:cubicBezTo>
                  <a:cubicBezTo>
                    <a:pt x="2501503" y="76291"/>
                    <a:pt x="2497354" y="74902"/>
                    <a:pt x="2492302" y="74902"/>
                  </a:cubicBezTo>
                  <a:close/>
                  <a:moveTo>
                    <a:pt x="774772" y="74902"/>
                  </a:moveTo>
                  <a:lnTo>
                    <a:pt x="774772" y="104126"/>
                  </a:lnTo>
                  <a:lnTo>
                    <a:pt x="796853" y="104126"/>
                  </a:lnTo>
                  <a:cubicBezTo>
                    <a:pt x="801904" y="104126"/>
                    <a:pt x="806053" y="102791"/>
                    <a:pt x="809300" y="100121"/>
                  </a:cubicBezTo>
                  <a:cubicBezTo>
                    <a:pt x="812547" y="97451"/>
                    <a:pt x="814171" y="94024"/>
                    <a:pt x="814171" y="89838"/>
                  </a:cubicBezTo>
                  <a:cubicBezTo>
                    <a:pt x="814171" y="85437"/>
                    <a:pt x="812547" y="81847"/>
                    <a:pt x="809300" y="79069"/>
                  </a:cubicBezTo>
                  <a:cubicBezTo>
                    <a:pt x="806053" y="76291"/>
                    <a:pt x="801904" y="74902"/>
                    <a:pt x="796853" y="74902"/>
                  </a:cubicBezTo>
                  <a:close/>
                  <a:moveTo>
                    <a:pt x="3583565" y="74252"/>
                  </a:moveTo>
                  <a:cubicBezTo>
                    <a:pt x="3583024" y="74902"/>
                    <a:pt x="3581842" y="75488"/>
                    <a:pt x="3580020" y="76011"/>
                  </a:cubicBezTo>
                  <a:cubicBezTo>
                    <a:pt x="3578198" y="76534"/>
                    <a:pt x="3576105" y="76985"/>
                    <a:pt x="3573742" y="77364"/>
                  </a:cubicBezTo>
                  <a:cubicBezTo>
                    <a:pt x="3571379" y="77743"/>
                    <a:pt x="3569088" y="78068"/>
                    <a:pt x="3566869" y="78338"/>
                  </a:cubicBezTo>
                  <a:cubicBezTo>
                    <a:pt x="3564650" y="78609"/>
                    <a:pt x="3562855" y="78834"/>
                    <a:pt x="3561484" y="79015"/>
                  </a:cubicBezTo>
                  <a:cubicBezTo>
                    <a:pt x="3558164" y="79448"/>
                    <a:pt x="3555071" y="80142"/>
                    <a:pt x="3552202" y="81098"/>
                  </a:cubicBezTo>
                  <a:cubicBezTo>
                    <a:pt x="3549334" y="82054"/>
                    <a:pt x="3547025" y="83479"/>
                    <a:pt x="3545275" y="85374"/>
                  </a:cubicBezTo>
                  <a:cubicBezTo>
                    <a:pt x="3543525" y="87268"/>
                    <a:pt x="3542650" y="89838"/>
                    <a:pt x="3542650" y="93086"/>
                  </a:cubicBezTo>
                  <a:cubicBezTo>
                    <a:pt x="3542650" y="97523"/>
                    <a:pt x="3544301" y="100870"/>
                    <a:pt x="3547602" y="103125"/>
                  </a:cubicBezTo>
                  <a:cubicBezTo>
                    <a:pt x="3550904" y="105380"/>
                    <a:pt x="3555098" y="106507"/>
                    <a:pt x="3560185" y="106507"/>
                  </a:cubicBezTo>
                  <a:cubicBezTo>
                    <a:pt x="3565236" y="106507"/>
                    <a:pt x="3569502" y="105515"/>
                    <a:pt x="3572984" y="103531"/>
                  </a:cubicBezTo>
                  <a:cubicBezTo>
                    <a:pt x="3576466" y="101546"/>
                    <a:pt x="3579100" y="98985"/>
                    <a:pt x="3580886" y="95846"/>
                  </a:cubicBezTo>
                  <a:cubicBezTo>
                    <a:pt x="3582672" y="92707"/>
                    <a:pt x="3583565" y="89406"/>
                    <a:pt x="3583565" y="85942"/>
                  </a:cubicBezTo>
                  <a:close/>
                  <a:moveTo>
                    <a:pt x="1592840" y="74252"/>
                  </a:moveTo>
                  <a:cubicBezTo>
                    <a:pt x="1592298" y="74902"/>
                    <a:pt x="1591117" y="75488"/>
                    <a:pt x="1589295" y="76011"/>
                  </a:cubicBezTo>
                  <a:cubicBezTo>
                    <a:pt x="1587473" y="76534"/>
                    <a:pt x="1585380" y="76985"/>
                    <a:pt x="1583017" y="77364"/>
                  </a:cubicBezTo>
                  <a:cubicBezTo>
                    <a:pt x="1580654" y="77743"/>
                    <a:pt x="1578363" y="78068"/>
                    <a:pt x="1576144" y="78338"/>
                  </a:cubicBezTo>
                  <a:cubicBezTo>
                    <a:pt x="1573925" y="78609"/>
                    <a:pt x="1572130" y="78834"/>
                    <a:pt x="1570759" y="79015"/>
                  </a:cubicBezTo>
                  <a:cubicBezTo>
                    <a:pt x="1567440" y="79448"/>
                    <a:pt x="1564346" y="80142"/>
                    <a:pt x="1561477" y="81098"/>
                  </a:cubicBezTo>
                  <a:cubicBezTo>
                    <a:pt x="1558609" y="82054"/>
                    <a:pt x="1556300" y="83479"/>
                    <a:pt x="1554550" y="85374"/>
                  </a:cubicBezTo>
                  <a:cubicBezTo>
                    <a:pt x="1552800" y="87268"/>
                    <a:pt x="1551925" y="89838"/>
                    <a:pt x="1551925" y="93086"/>
                  </a:cubicBezTo>
                  <a:cubicBezTo>
                    <a:pt x="1551925" y="97523"/>
                    <a:pt x="1553576" y="100870"/>
                    <a:pt x="1556877" y="103125"/>
                  </a:cubicBezTo>
                  <a:cubicBezTo>
                    <a:pt x="1560179" y="105380"/>
                    <a:pt x="1564373" y="106507"/>
                    <a:pt x="1569460" y="106507"/>
                  </a:cubicBezTo>
                  <a:cubicBezTo>
                    <a:pt x="1574511" y="106507"/>
                    <a:pt x="1578778" y="105515"/>
                    <a:pt x="1582259" y="103531"/>
                  </a:cubicBezTo>
                  <a:cubicBezTo>
                    <a:pt x="1585741" y="101546"/>
                    <a:pt x="1588375" y="98985"/>
                    <a:pt x="1590161" y="95846"/>
                  </a:cubicBezTo>
                  <a:cubicBezTo>
                    <a:pt x="1591947" y="92707"/>
                    <a:pt x="1592840" y="89406"/>
                    <a:pt x="1592840" y="85942"/>
                  </a:cubicBezTo>
                  <a:close/>
                  <a:moveTo>
                    <a:pt x="2728696" y="46976"/>
                  </a:moveTo>
                  <a:cubicBezTo>
                    <a:pt x="2724980" y="46976"/>
                    <a:pt x="2721642" y="47607"/>
                    <a:pt x="2718684" y="48870"/>
                  </a:cubicBezTo>
                  <a:cubicBezTo>
                    <a:pt x="2715725" y="50133"/>
                    <a:pt x="2713200" y="51991"/>
                    <a:pt x="2711107" y="54444"/>
                  </a:cubicBezTo>
                  <a:cubicBezTo>
                    <a:pt x="2709014" y="56898"/>
                    <a:pt x="2707400" y="59892"/>
                    <a:pt x="2706263" y="63428"/>
                  </a:cubicBezTo>
                  <a:cubicBezTo>
                    <a:pt x="2705127" y="66964"/>
                    <a:pt x="2704522" y="71005"/>
                    <a:pt x="2704450" y="75551"/>
                  </a:cubicBezTo>
                  <a:cubicBezTo>
                    <a:pt x="2704450" y="84860"/>
                    <a:pt x="2706633" y="92310"/>
                    <a:pt x="2710999" y="97902"/>
                  </a:cubicBezTo>
                  <a:cubicBezTo>
                    <a:pt x="2715364" y="103495"/>
                    <a:pt x="2721336" y="106291"/>
                    <a:pt x="2728912" y="106291"/>
                  </a:cubicBezTo>
                  <a:cubicBezTo>
                    <a:pt x="2733927" y="106291"/>
                    <a:pt x="2738248" y="105028"/>
                    <a:pt x="2741874" y="102502"/>
                  </a:cubicBezTo>
                  <a:cubicBezTo>
                    <a:pt x="2745500" y="99977"/>
                    <a:pt x="2748287" y="96414"/>
                    <a:pt x="2750235" y="91814"/>
                  </a:cubicBezTo>
                  <a:cubicBezTo>
                    <a:pt x="2752184" y="87214"/>
                    <a:pt x="2753158" y="81793"/>
                    <a:pt x="2753158" y="75551"/>
                  </a:cubicBezTo>
                  <a:cubicBezTo>
                    <a:pt x="2753158" y="69490"/>
                    <a:pt x="2752174" y="64330"/>
                    <a:pt x="2750208" y="60073"/>
                  </a:cubicBezTo>
                  <a:cubicBezTo>
                    <a:pt x="2748242" y="55815"/>
                    <a:pt x="2745437" y="52568"/>
                    <a:pt x="2741793" y="50331"/>
                  </a:cubicBezTo>
                  <a:cubicBezTo>
                    <a:pt x="2738149" y="48094"/>
                    <a:pt x="2733783" y="46976"/>
                    <a:pt x="2728696" y="46976"/>
                  </a:cubicBezTo>
                  <a:close/>
                  <a:moveTo>
                    <a:pt x="1223746" y="46976"/>
                  </a:moveTo>
                  <a:cubicBezTo>
                    <a:pt x="1220030" y="46976"/>
                    <a:pt x="1216692" y="47607"/>
                    <a:pt x="1213734" y="48870"/>
                  </a:cubicBezTo>
                  <a:cubicBezTo>
                    <a:pt x="1210775" y="50133"/>
                    <a:pt x="1208250" y="51991"/>
                    <a:pt x="1206157" y="54444"/>
                  </a:cubicBezTo>
                  <a:cubicBezTo>
                    <a:pt x="1204064" y="56898"/>
                    <a:pt x="1202450" y="59892"/>
                    <a:pt x="1201314" y="63428"/>
                  </a:cubicBezTo>
                  <a:cubicBezTo>
                    <a:pt x="1200177" y="66964"/>
                    <a:pt x="1199573" y="71005"/>
                    <a:pt x="1199500" y="75551"/>
                  </a:cubicBezTo>
                  <a:cubicBezTo>
                    <a:pt x="1199500" y="84860"/>
                    <a:pt x="1201683" y="92310"/>
                    <a:pt x="1206049" y="97902"/>
                  </a:cubicBezTo>
                  <a:cubicBezTo>
                    <a:pt x="1210414" y="103495"/>
                    <a:pt x="1216386" y="106291"/>
                    <a:pt x="1223962" y="106291"/>
                  </a:cubicBezTo>
                  <a:cubicBezTo>
                    <a:pt x="1228977" y="106291"/>
                    <a:pt x="1233298" y="105028"/>
                    <a:pt x="1236924" y="102502"/>
                  </a:cubicBezTo>
                  <a:cubicBezTo>
                    <a:pt x="1240550" y="99977"/>
                    <a:pt x="1243337" y="96414"/>
                    <a:pt x="1245285" y="91814"/>
                  </a:cubicBezTo>
                  <a:cubicBezTo>
                    <a:pt x="1247234" y="87214"/>
                    <a:pt x="1248208" y="81793"/>
                    <a:pt x="1248208" y="75551"/>
                  </a:cubicBezTo>
                  <a:cubicBezTo>
                    <a:pt x="1248208" y="69490"/>
                    <a:pt x="1247225" y="64330"/>
                    <a:pt x="1245258" y="60073"/>
                  </a:cubicBezTo>
                  <a:cubicBezTo>
                    <a:pt x="1243292" y="55815"/>
                    <a:pt x="1240487" y="52568"/>
                    <a:pt x="1236843" y="50331"/>
                  </a:cubicBezTo>
                  <a:cubicBezTo>
                    <a:pt x="1233199" y="48094"/>
                    <a:pt x="1228833" y="46976"/>
                    <a:pt x="1223746" y="46976"/>
                  </a:cubicBezTo>
                  <a:close/>
                  <a:moveTo>
                    <a:pt x="3282012" y="44811"/>
                  </a:moveTo>
                  <a:lnTo>
                    <a:pt x="3279847" y="65810"/>
                  </a:lnTo>
                  <a:cubicBezTo>
                    <a:pt x="3278945" y="74505"/>
                    <a:pt x="3277827" y="82099"/>
                    <a:pt x="3276492" y="88594"/>
                  </a:cubicBezTo>
                  <a:cubicBezTo>
                    <a:pt x="3275156" y="95088"/>
                    <a:pt x="3273028" y="100265"/>
                    <a:pt x="3270106" y="104126"/>
                  </a:cubicBezTo>
                  <a:lnTo>
                    <a:pt x="3310154" y="104126"/>
                  </a:lnTo>
                  <a:lnTo>
                    <a:pt x="3310154" y="44811"/>
                  </a:lnTo>
                  <a:close/>
                  <a:moveTo>
                    <a:pt x="3828400" y="44595"/>
                  </a:moveTo>
                  <a:cubicBezTo>
                    <a:pt x="3823421" y="44595"/>
                    <a:pt x="3819507" y="45749"/>
                    <a:pt x="3816656" y="48058"/>
                  </a:cubicBezTo>
                  <a:cubicBezTo>
                    <a:pt x="3813806" y="50367"/>
                    <a:pt x="3812381" y="53542"/>
                    <a:pt x="3812381" y="57583"/>
                  </a:cubicBezTo>
                  <a:cubicBezTo>
                    <a:pt x="3812381" y="61552"/>
                    <a:pt x="3813671" y="64673"/>
                    <a:pt x="3816250" y="66946"/>
                  </a:cubicBezTo>
                  <a:cubicBezTo>
                    <a:pt x="3818830" y="69219"/>
                    <a:pt x="3822375" y="70356"/>
                    <a:pt x="3826885" y="70356"/>
                  </a:cubicBezTo>
                  <a:lnTo>
                    <a:pt x="3850481" y="70356"/>
                  </a:lnTo>
                  <a:lnTo>
                    <a:pt x="3850481" y="44595"/>
                  </a:lnTo>
                  <a:close/>
                  <a:moveTo>
                    <a:pt x="3460172" y="44595"/>
                  </a:moveTo>
                  <a:lnTo>
                    <a:pt x="3460172" y="67758"/>
                  </a:lnTo>
                  <a:lnTo>
                    <a:pt x="3482037" y="67758"/>
                  </a:lnTo>
                  <a:cubicBezTo>
                    <a:pt x="3485464" y="67758"/>
                    <a:pt x="3488405" y="67280"/>
                    <a:pt x="3490858" y="66324"/>
                  </a:cubicBezTo>
                  <a:cubicBezTo>
                    <a:pt x="3493312" y="65368"/>
                    <a:pt x="3495197" y="63997"/>
                    <a:pt x="3496514" y="62211"/>
                  </a:cubicBezTo>
                  <a:cubicBezTo>
                    <a:pt x="3497830" y="60425"/>
                    <a:pt x="3498489" y="58305"/>
                    <a:pt x="3498489" y="55852"/>
                  </a:cubicBezTo>
                  <a:cubicBezTo>
                    <a:pt x="3498489" y="52352"/>
                    <a:pt x="3497028" y="49601"/>
                    <a:pt x="3494105" y="47598"/>
                  </a:cubicBezTo>
                  <a:cubicBezTo>
                    <a:pt x="3491183" y="45596"/>
                    <a:pt x="3487160" y="44595"/>
                    <a:pt x="3482037" y="44595"/>
                  </a:cubicBezTo>
                  <a:close/>
                  <a:moveTo>
                    <a:pt x="3386570" y="43296"/>
                  </a:moveTo>
                  <a:cubicBezTo>
                    <a:pt x="3380870" y="43296"/>
                    <a:pt x="3376180" y="44775"/>
                    <a:pt x="3372499" y="47734"/>
                  </a:cubicBezTo>
                  <a:cubicBezTo>
                    <a:pt x="3368819" y="50692"/>
                    <a:pt x="3366095" y="54571"/>
                    <a:pt x="3364327" y="59369"/>
                  </a:cubicBezTo>
                  <a:cubicBezTo>
                    <a:pt x="3362559" y="64168"/>
                    <a:pt x="3361675" y="69345"/>
                    <a:pt x="3361675" y="74902"/>
                  </a:cubicBezTo>
                  <a:cubicBezTo>
                    <a:pt x="3361675" y="80458"/>
                    <a:pt x="3362559" y="85617"/>
                    <a:pt x="3364327" y="90380"/>
                  </a:cubicBezTo>
                  <a:cubicBezTo>
                    <a:pt x="3366095" y="95142"/>
                    <a:pt x="3368819" y="98985"/>
                    <a:pt x="3372499" y="101907"/>
                  </a:cubicBezTo>
                  <a:cubicBezTo>
                    <a:pt x="3376180" y="104830"/>
                    <a:pt x="3380870" y="106291"/>
                    <a:pt x="3386570" y="106291"/>
                  </a:cubicBezTo>
                  <a:cubicBezTo>
                    <a:pt x="3392271" y="106291"/>
                    <a:pt x="3396961" y="104830"/>
                    <a:pt x="3400641" y="101907"/>
                  </a:cubicBezTo>
                  <a:cubicBezTo>
                    <a:pt x="3404321" y="98985"/>
                    <a:pt x="3407045" y="95142"/>
                    <a:pt x="3408813" y="90380"/>
                  </a:cubicBezTo>
                  <a:cubicBezTo>
                    <a:pt x="3410582" y="85617"/>
                    <a:pt x="3411465" y="80458"/>
                    <a:pt x="3411465" y="74902"/>
                  </a:cubicBezTo>
                  <a:cubicBezTo>
                    <a:pt x="3411465" y="69345"/>
                    <a:pt x="3410582" y="64168"/>
                    <a:pt x="3408813" y="59369"/>
                  </a:cubicBezTo>
                  <a:cubicBezTo>
                    <a:pt x="3407045" y="54571"/>
                    <a:pt x="3404321" y="50692"/>
                    <a:pt x="3400641" y="47734"/>
                  </a:cubicBezTo>
                  <a:cubicBezTo>
                    <a:pt x="3396961" y="44775"/>
                    <a:pt x="3392271" y="43296"/>
                    <a:pt x="3386570" y="43296"/>
                  </a:cubicBezTo>
                  <a:close/>
                  <a:moveTo>
                    <a:pt x="3205379" y="43296"/>
                  </a:moveTo>
                  <a:cubicBezTo>
                    <a:pt x="3200292" y="43296"/>
                    <a:pt x="3195899" y="44550"/>
                    <a:pt x="3192201" y="47057"/>
                  </a:cubicBezTo>
                  <a:cubicBezTo>
                    <a:pt x="3188503" y="49565"/>
                    <a:pt x="3185662" y="52821"/>
                    <a:pt x="3183677" y="56826"/>
                  </a:cubicBezTo>
                  <a:lnTo>
                    <a:pt x="3181151" y="67758"/>
                  </a:lnTo>
                  <a:lnTo>
                    <a:pt x="3228109" y="67758"/>
                  </a:lnTo>
                  <a:cubicBezTo>
                    <a:pt x="3228109" y="63067"/>
                    <a:pt x="3227180" y="58882"/>
                    <a:pt x="3225322" y="55202"/>
                  </a:cubicBezTo>
                  <a:cubicBezTo>
                    <a:pt x="3223464" y="51522"/>
                    <a:pt x="3220830" y="48618"/>
                    <a:pt x="3217420" y="46489"/>
                  </a:cubicBezTo>
                  <a:cubicBezTo>
                    <a:pt x="3214011" y="44360"/>
                    <a:pt x="3209997" y="43296"/>
                    <a:pt x="3205379" y="43296"/>
                  </a:cubicBezTo>
                  <a:close/>
                  <a:moveTo>
                    <a:pt x="2634095" y="43296"/>
                  </a:moveTo>
                  <a:cubicBezTo>
                    <a:pt x="2628395" y="43296"/>
                    <a:pt x="2623704" y="44775"/>
                    <a:pt x="2620024" y="47734"/>
                  </a:cubicBezTo>
                  <a:cubicBezTo>
                    <a:pt x="2616344" y="50692"/>
                    <a:pt x="2613620" y="54571"/>
                    <a:pt x="2611852" y="59369"/>
                  </a:cubicBezTo>
                  <a:cubicBezTo>
                    <a:pt x="2610084" y="64168"/>
                    <a:pt x="2609200" y="69345"/>
                    <a:pt x="2609200" y="74902"/>
                  </a:cubicBezTo>
                  <a:cubicBezTo>
                    <a:pt x="2609200" y="80458"/>
                    <a:pt x="2610084" y="85617"/>
                    <a:pt x="2611852" y="90380"/>
                  </a:cubicBezTo>
                  <a:cubicBezTo>
                    <a:pt x="2613620" y="95142"/>
                    <a:pt x="2616344" y="98985"/>
                    <a:pt x="2620024" y="101907"/>
                  </a:cubicBezTo>
                  <a:cubicBezTo>
                    <a:pt x="2623704" y="104830"/>
                    <a:pt x="2628395" y="106291"/>
                    <a:pt x="2634095" y="106291"/>
                  </a:cubicBezTo>
                  <a:cubicBezTo>
                    <a:pt x="2639796" y="106291"/>
                    <a:pt x="2644486" y="104830"/>
                    <a:pt x="2648166" y="101907"/>
                  </a:cubicBezTo>
                  <a:cubicBezTo>
                    <a:pt x="2651846" y="98985"/>
                    <a:pt x="2654570" y="95142"/>
                    <a:pt x="2656338" y="90380"/>
                  </a:cubicBezTo>
                  <a:cubicBezTo>
                    <a:pt x="2658106" y="85617"/>
                    <a:pt x="2658990" y="80458"/>
                    <a:pt x="2658990" y="74902"/>
                  </a:cubicBezTo>
                  <a:cubicBezTo>
                    <a:pt x="2658990" y="69345"/>
                    <a:pt x="2658106" y="64168"/>
                    <a:pt x="2656338" y="59369"/>
                  </a:cubicBezTo>
                  <a:cubicBezTo>
                    <a:pt x="2654570" y="54571"/>
                    <a:pt x="2651846" y="50692"/>
                    <a:pt x="2648166" y="47734"/>
                  </a:cubicBezTo>
                  <a:cubicBezTo>
                    <a:pt x="2644486" y="44775"/>
                    <a:pt x="2639796" y="43296"/>
                    <a:pt x="2634095" y="43296"/>
                  </a:cubicBezTo>
                  <a:close/>
                  <a:moveTo>
                    <a:pt x="2319554" y="43296"/>
                  </a:moveTo>
                  <a:cubicBezTo>
                    <a:pt x="2314466" y="43296"/>
                    <a:pt x="2310074" y="44550"/>
                    <a:pt x="2306376" y="47057"/>
                  </a:cubicBezTo>
                  <a:cubicBezTo>
                    <a:pt x="2302678" y="49565"/>
                    <a:pt x="2299836" y="52821"/>
                    <a:pt x="2297852" y="56826"/>
                  </a:cubicBezTo>
                  <a:lnTo>
                    <a:pt x="2295326" y="67758"/>
                  </a:lnTo>
                  <a:lnTo>
                    <a:pt x="2342284" y="67758"/>
                  </a:lnTo>
                  <a:cubicBezTo>
                    <a:pt x="2342284" y="63067"/>
                    <a:pt x="2341355" y="58882"/>
                    <a:pt x="2339497" y="55202"/>
                  </a:cubicBezTo>
                  <a:cubicBezTo>
                    <a:pt x="2337639" y="51522"/>
                    <a:pt x="2335005" y="48618"/>
                    <a:pt x="2331595" y="46489"/>
                  </a:cubicBezTo>
                  <a:cubicBezTo>
                    <a:pt x="2328186" y="44360"/>
                    <a:pt x="2324172" y="43296"/>
                    <a:pt x="2319554" y="43296"/>
                  </a:cubicBezTo>
                  <a:close/>
                  <a:moveTo>
                    <a:pt x="2053070" y="43296"/>
                  </a:moveTo>
                  <a:cubicBezTo>
                    <a:pt x="2047370" y="43296"/>
                    <a:pt x="2042680" y="44775"/>
                    <a:pt x="2038999" y="47734"/>
                  </a:cubicBezTo>
                  <a:cubicBezTo>
                    <a:pt x="2035319" y="50692"/>
                    <a:pt x="2032595" y="54571"/>
                    <a:pt x="2030827" y="59369"/>
                  </a:cubicBezTo>
                  <a:cubicBezTo>
                    <a:pt x="2029059" y="64168"/>
                    <a:pt x="2028175" y="69345"/>
                    <a:pt x="2028175" y="74902"/>
                  </a:cubicBezTo>
                  <a:cubicBezTo>
                    <a:pt x="2028175" y="80458"/>
                    <a:pt x="2029059" y="85617"/>
                    <a:pt x="2030827" y="90380"/>
                  </a:cubicBezTo>
                  <a:cubicBezTo>
                    <a:pt x="2032595" y="95142"/>
                    <a:pt x="2035319" y="98985"/>
                    <a:pt x="2038999" y="101907"/>
                  </a:cubicBezTo>
                  <a:cubicBezTo>
                    <a:pt x="2042680" y="104830"/>
                    <a:pt x="2047370" y="106291"/>
                    <a:pt x="2053070" y="106291"/>
                  </a:cubicBezTo>
                  <a:cubicBezTo>
                    <a:pt x="2058771" y="106291"/>
                    <a:pt x="2063461" y="104830"/>
                    <a:pt x="2067141" y="101907"/>
                  </a:cubicBezTo>
                  <a:cubicBezTo>
                    <a:pt x="2070822" y="98985"/>
                    <a:pt x="2073546" y="95142"/>
                    <a:pt x="2075313" y="90380"/>
                  </a:cubicBezTo>
                  <a:cubicBezTo>
                    <a:pt x="2077081" y="85617"/>
                    <a:pt x="2077965" y="80458"/>
                    <a:pt x="2077965" y="74902"/>
                  </a:cubicBezTo>
                  <a:cubicBezTo>
                    <a:pt x="2077965" y="69345"/>
                    <a:pt x="2077081" y="64168"/>
                    <a:pt x="2075313" y="59369"/>
                  </a:cubicBezTo>
                  <a:cubicBezTo>
                    <a:pt x="2073546" y="54571"/>
                    <a:pt x="2070822" y="50692"/>
                    <a:pt x="2067141" y="47734"/>
                  </a:cubicBezTo>
                  <a:cubicBezTo>
                    <a:pt x="2063461" y="44775"/>
                    <a:pt x="2058771" y="43296"/>
                    <a:pt x="2053070" y="43296"/>
                  </a:cubicBezTo>
                  <a:close/>
                  <a:moveTo>
                    <a:pt x="909854" y="43296"/>
                  </a:moveTo>
                  <a:cubicBezTo>
                    <a:pt x="904767" y="43296"/>
                    <a:pt x="900374" y="44550"/>
                    <a:pt x="896676" y="47057"/>
                  </a:cubicBezTo>
                  <a:cubicBezTo>
                    <a:pt x="892978" y="49565"/>
                    <a:pt x="890137" y="52821"/>
                    <a:pt x="888152" y="56826"/>
                  </a:cubicBezTo>
                  <a:lnTo>
                    <a:pt x="885626" y="67758"/>
                  </a:lnTo>
                  <a:lnTo>
                    <a:pt x="932584" y="67758"/>
                  </a:lnTo>
                  <a:cubicBezTo>
                    <a:pt x="932584" y="63067"/>
                    <a:pt x="931655" y="58882"/>
                    <a:pt x="929797" y="55202"/>
                  </a:cubicBezTo>
                  <a:cubicBezTo>
                    <a:pt x="927939" y="51522"/>
                    <a:pt x="925305" y="48618"/>
                    <a:pt x="921896" y="46489"/>
                  </a:cubicBezTo>
                  <a:cubicBezTo>
                    <a:pt x="918486" y="44360"/>
                    <a:pt x="914472" y="43296"/>
                    <a:pt x="909854" y="43296"/>
                  </a:cubicBezTo>
                  <a:close/>
                  <a:moveTo>
                    <a:pt x="617393" y="43296"/>
                  </a:moveTo>
                  <a:cubicBezTo>
                    <a:pt x="612198" y="43296"/>
                    <a:pt x="607832" y="44604"/>
                    <a:pt x="604296" y="47220"/>
                  </a:cubicBezTo>
                  <a:cubicBezTo>
                    <a:pt x="600761" y="49835"/>
                    <a:pt x="598091" y="53479"/>
                    <a:pt x="596287" y="58152"/>
                  </a:cubicBezTo>
                  <a:cubicBezTo>
                    <a:pt x="594483" y="62824"/>
                    <a:pt x="593581" y="68263"/>
                    <a:pt x="593581" y="74469"/>
                  </a:cubicBezTo>
                  <a:cubicBezTo>
                    <a:pt x="593581" y="80746"/>
                    <a:pt x="594501" y="86276"/>
                    <a:pt x="596341" y="91056"/>
                  </a:cubicBezTo>
                  <a:cubicBezTo>
                    <a:pt x="598181" y="95837"/>
                    <a:pt x="600869" y="99571"/>
                    <a:pt x="604405" y="102259"/>
                  </a:cubicBezTo>
                  <a:cubicBezTo>
                    <a:pt x="607940" y="104947"/>
                    <a:pt x="612270" y="106291"/>
                    <a:pt x="617393" y="106291"/>
                  </a:cubicBezTo>
                  <a:cubicBezTo>
                    <a:pt x="622733" y="106291"/>
                    <a:pt x="627198" y="104875"/>
                    <a:pt x="630788" y="102042"/>
                  </a:cubicBezTo>
                  <a:cubicBezTo>
                    <a:pt x="634378" y="99210"/>
                    <a:pt x="637084" y="95386"/>
                    <a:pt x="638906" y="90569"/>
                  </a:cubicBezTo>
                  <a:cubicBezTo>
                    <a:pt x="640728" y="85752"/>
                    <a:pt x="641639" y="80386"/>
                    <a:pt x="641639" y="74469"/>
                  </a:cubicBezTo>
                  <a:cubicBezTo>
                    <a:pt x="641639" y="68624"/>
                    <a:pt x="640746" y="63347"/>
                    <a:pt x="638960" y="58639"/>
                  </a:cubicBezTo>
                  <a:cubicBezTo>
                    <a:pt x="637174" y="53930"/>
                    <a:pt x="634486" y="50196"/>
                    <a:pt x="630896" y="47436"/>
                  </a:cubicBezTo>
                  <a:cubicBezTo>
                    <a:pt x="627306" y="44676"/>
                    <a:pt x="622805" y="43296"/>
                    <a:pt x="617393" y="43296"/>
                  </a:cubicBezTo>
                  <a:close/>
                  <a:moveTo>
                    <a:pt x="528854" y="43296"/>
                  </a:moveTo>
                  <a:cubicBezTo>
                    <a:pt x="523767" y="43296"/>
                    <a:pt x="519374" y="44550"/>
                    <a:pt x="515676" y="47057"/>
                  </a:cubicBezTo>
                  <a:cubicBezTo>
                    <a:pt x="511978" y="49565"/>
                    <a:pt x="509137" y="52821"/>
                    <a:pt x="507152" y="56826"/>
                  </a:cubicBezTo>
                  <a:lnTo>
                    <a:pt x="504626" y="67758"/>
                  </a:lnTo>
                  <a:lnTo>
                    <a:pt x="551584" y="67758"/>
                  </a:lnTo>
                  <a:cubicBezTo>
                    <a:pt x="551584" y="63067"/>
                    <a:pt x="550655" y="58882"/>
                    <a:pt x="548797" y="55202"/>
                  </a:cubicBezTo>
                  <a:cubicBezTo>
                    <a:pt x="546939" y="51522"/>
                    <a:pt x="544305" y="48618"/>
                    <a:pt x="540896" y="46489"/>
                  </a:cubicBezTo>
                  <a:cubicBezTo>
                    <a:pt x="537486" y="44360"/>
                    <a:pt x="533472" y="43296"/>
                    <a:pt x="528854" y="43296"/>
                  </a:cubicBezTo>
                  <a:close/>
                  <a:moveTo>
                    <a:pt x="357404" y="43296"/>
                  </a:moveTo>
                  <a:cubicBezTo>
                    <a:pt x="352317" y="43296"/>
                    <a:pt x="347924" y="44550"/>
                    <a:pt x="344226" y="47057"/>
                  </a:cubicBezTo>
                  <a:cubicBezTo>
                    <a:pt x="340528" y="49565"/>
                    <a:pt x="337687" y="52821"/>
                    <a:pt x="335702" y="56826"/>
                  </a:cubicBezTo>
                  <a:lnTo>
                    <a:pt x="333176" y="67758"/>
                  </a:lnTo>
                  <a:lnTo>
                    <a:pt x="380134" y="67758"/>
                  </a:lnTo>
                  <a:cubicBezTo>
                    <a:pt x="380134" y="63067"/>
                    <a:pt x="379205" y="58882"/>
                    <a:pt x="377347" y="55202"/>
                  </a:cubicBezTo>
                  <a:cubicBezTo>
                    <a:pt x="375489" y="51522"/>
                    <a:pt x="372855" y="48618"/>
                    <a:pt x="369446" y="46489"/>
                  </a:cubicBezTo>
                  <a:cubicBezTo>
                    <a:pt x="366036" y="44360"/>
                    <a:pt x="362022" y="43296"/>
                    <a:pt x="357404" y="43296"/>
                  </a:cubicBezTo>
                  <a:close/>
                  <a:moveTo>
                    <a:pt x="3881004" y="32905"/>
                  </a:moveTo>
                  <a:lnTo>
                    <a:pt x="3895725" y="32905"/>
                  </a:lnTo>
                  <a:lnTo>
                    <a:pt x="3915641" y="66892"/>
                  </a:lnTo>
                  <a:lnTo>
                    <a:pt x="3935556" y="32905"/>
                  </a:lnTo>
                  <a:lnTo>
                    <a:pt x="3950277" y="32905"/>
                  </a:lnTo>
                  <a:lnTo>
                    <a:pt x="3923434" y="74469"/>
                  </a:lnTo>
                  <a:lnTo>
                    <a:pt x="3950277" y="116032"/>
                  </a:lnTo>
                  <a:lnTo>
                    <a:pt x="3935556" y="116032"/>
                  </a:lnTo>
                  <a:lnTo>
                    <a:pt x="3915641" y="83777"/>
                  </a:lnTo>
                  <a:lnTo>
                    <a:pt x="3895725" y="116032"/>
                  </a:lnTo>
                  <a:lnTo>
                    <a:pt x="3881004" y="116032"/>
                  </a:lnTo>
                  <a:lnTo>
                    <a:pt x="3907415" y="74469"/>
                  </a:lnTo>
                  <a:close/>
                  <a:moveTo>
                    <a:pt x="3828400" y="32905"/>
                  </a:moveTo>
                  <a:lnTo>
                    <a:pt x="3862604" y="32905"/>
                  </a:lnTo>
                  <a:lnTo>
                    <a:pt x="3862604" y="116032"/>
                  </a:lnTo>
                  <a:lnTo>
                    <a:pt x="3850481" y="116032"/>
                  </a:lnTo>
                  <a:lnTo>
                    <a:pt x="3850481" y="82262"/>
                  </a:lnTo>
                  <a:lnTo>
                    <a:pt x="3828190" y="82262"/>
                  </a:lnTo>
                  <a:lnTo>
                    <a:pt x="3808918" y="116032"/>
                  </a:lnTo>
                  <a:lnTo>
                    <a:pt x="3795063" y="116032"/>
                  </a:lnTo>
                  <a:lnTo>
                    <a:pt x="3815646" y="79964"/>
                  </a:lnTo>
                  <a:lnTo>
                    <a:pt x="3812327" y="79285"/>
                  </a:lnTo>
                  <a:cubicBezTo>
                    <a:pt x="3808250" y="77301"/>
                    <a:pt x="3805111" y="74460"/>
                    <a:pt x="3802910" y="70761"/>
                  </a:cubicBezTo>
                  <a:cubicBezTo>
                    <a:pt x="3800710" y="67063"/>
                    <a:pt x="3799609" y="62671"/>
                    <a:pt x="3799609" y="57583"/>
                  </a:cubicBezTo>
                  <a:cubicBezTo>
                    <a:pt x="3799609" y="52460"/>
                    <a:pt x="3800764" y="48058"/>
                    <a:pt x="3803072" y="44378"/>
                  </a:cubicBezTo>
                  <a:cubicBezTo>
                    <a:pt x="3805382" y="40698"/>
                    <a:pt x="3808692" y="37866"/>
                    <a:pt x="3813003" y="35882"/>
                  </a:cubicBezTo>
                  <a:cubicBezTo>
                    <a:pt x="3817315" y="33897"/>
                    <a:pt x="3822447" y="32905"/>
                    <a:pt x="3828400" y="32905"/>
                  </a:cubicBezTo>
                  <a:close/>
                  <a:moveTo>
                    <a:pt x="3705225" y="32905"/>
                  </a:moveTo>
                  <a:lnTo>
                    <a:pt x="3717997" y="32905"/>
                  </a:lnTo>
                  <a:lnTo>
                    <a:pt x="3717997" y="97199"/>
                  </a:lnTo>
                  <a:lnTo>
                    <a:pt x="3758045" y="32905"/>
                  </a:lnTo>
                  <a:lnTo>
                    <a:pt x="3772766" y="32905"/>
                  </a:lnTo>
                  <a:lnTo>
                    <a:pt x="3772766" y="116032"/>
                  </a:lnTo>
                  <a:lnTo>
                    <a:pt x="3759994" y="116032"/>
                  </a:lnTo>
                  <a:lnTo>
                    <a:pt x="3759994" y="51738"/>
                  </a:lnTo>
                  <a:lnTo>
                    <a:pt x="3720162" y="116032"/>
                  </a:lnTo>
                  <a:lnTo>
                    <a:pt x="3705225" y="116032"/>
                  </a:lnTo>
                  <a:close/>
                  <a:moveTo>
                    <a:pt x="3619500" y="32905"/>
                  </a:moveTo>
                  <a:lnTo>
                    <a:pt x="3632272" y="32905"/>
                  </a:lnTo>
                  <a:lnTo>
                    <a:pt x="3632272" y="68624"/>
                  </a:lnTo>
                  <a:lnTo>
                    <a:pt x="3672104" y="68624"/>
                  </a:lnTo>
                  <a:lnTo>
                    <a:pt x="3672104" y="32905"/>
                  </a:lnTo>
                  <a:lnTo>
                    <a:pt x="3684876" y="32905"/>
                  </a:lnTo>
                  <a:lnTo>
                    <a:pt x="3684876" y="116032"/>
                  </a:lnTo>
                  <a:lnTo>
                    <a:pt x="3672104" y="116032"/>
                  </a:lnTo>
                  <a:lnTo>
                    <a:pt x="3672104" y="80530"/>
                  </a:lnTo>
                  <a:lnTo>
                    <a:pt x="3632272" y="80530"/>
                  </a:lnTo>
                  <a:lnTo>
                    <a:pt x="3632272" y="116032"/>
                  </a:lnTo>
                  <a:lnTo>
                    <a:pt x="3619500" y="116032"/>
                  </a:lnTo>
                  <a:close/>
                  <a:moveTo>
                    <a:pt x="3448050" y="32905"/>
                  </a:moveTo>
                  <a:lnTo>
                    <a:pt x="3482037" y="32905"/>
                  </a:lnTo>
                  <a:cubicBezTo>
                    <a:pt x="3490984" y="32905"/>
                    <a:pt x="3498092" y="34925"/>
                    <a:pt x="3503360" y="38966"/>
                  </a:cubicBezTo>
                  <a:cubicBezTo>
                    <a:pt x="3508628" y="43007"/>
                    <a:pt x="3511261" y="48347"/>
                    <a:pt x="3511261" y="54986"/>
                  </a:cubicBezTo>
                  <a:cubicBezTo>
                    <a:pt x="3511261" y="60037"/>
                    <a:pt x="3509764" y="63942"/>
                    <a:pt x="3506770" y="66702"/>
                  </a:cubicBezTo>
                  <a:cubicBezTo>
                    <a:pt x="3503775" y="69463"/>
                    <a:pt x="3499932" y="71330"/>
                    <a:pt x="3495242" y="72304"/>
                  </a:cubicBezTo>
                  <a:cubicBezTo>
                    <a:pt x="3498308" y="72737"/>
                    <a:pt x="3501294" y="73819"/>
                    <a:pt x="3504199" y="75551"/>
                  </a:cubicBezTo>
                  <a:cubicBezTo>
                    <a:pt x="3507103" y="77283"/>
                    <a:pt x="3509512" y="79655"/>
                    <a:pt x="3511424" y="82668"/>
                  </a:cubicBezTo>
                  <a:cubicBezTo>
                    <a:pt x="3513336" y="85680"/>
                    <a:pt x="3514292" y="89369"/>
                    <a:pt x="3514292" y="93735"/>
                  </a:cubicBezTo>
                  <a:cubicBezTo>
                    <a:pt x="3514292" y="97992"/>
                    <a:pt x="3513210" y="101799"/>
                    <a:pt x="3511045" y="105154"/>
                  </a:cubicBezTo>
                  <a:cubicBezTo>
                    <a:pt x="3508880" y="108510"/>
                    <a:pt x="3505777" y="111162"/>
                    <a:pt x="3501736" y="113110"/>
                  </a:cubicBezTo>
                  <a:cubicBezTo>
                    <a:pt x="3497695" y="115058"/>
                    <a:pt x="3492861" y="116032"/>
                    <a:pt x="3487232" y="116032"/>
                  </a:cubicBezTo>
                  <a:lnTo>
                    <a:pt x="3448050" y="116032"/>
                  </a:lnTo>
                  <a:close/>
                  <a:moveTo>
                    <a:pt x="3270106" y="32905"/>
                  </a:moveTo>
                  <a:lnTo>
                    <a:pt x="3322926" y="32905"/>
                  </a:lnTo>
                  <a:lnTo>
                    <a:pt x="3322926" y="104126"/>
                  </a:lnTo>
                  <a:lnTo>
                    <a:pt x="3335698" y="104126"/>
                  </a:lnTo>
                  <a:lnTo>
                    <a:pt x="3335698" y="139845"/>
                  </a:lnTo>
                  <a:lnTo>
                    <a:pt x="3322926" y="139845"/>
                  </a:lnTo>
                  <a:lnTo>
                    <a:pt x="3322926" y="116032"/>
                  </a:lnTo>
                  <a:lnTo>
                    <a:pt x="3261446" y="116032"/>
                  </a:lnTo>
                  <a:lnTo>
                    <a:pt x="3261446" y="139845"/>
                  </a:lnTo>
                  <a:lnTo>
                    <a:pt x="3248674" y="139845"/>
                  </a:lnTo>
                  <a:lnTo>
                    <a:pt x="3248674" y="104126"/>
                  </a:lnTo>
                  <a:lnTo>
                    <a:pt x="3255602" y="104126"/>
                  </a:lnTo>
                  <a:cubicBezTo>
                    <a:pt x="3257297" y="102358"/>
                    <a:pt x="3258758" y="100446"/>
                    <a:pt x="3259985" y="98389"/>
                  </a:cubicBezTo>
                  <a:cubicBezTo>
                    <a:pt x="3261212" y="96333"/>
                    <a:pt x="3262285" y="93888"/>
                    <a:pt x="3263205" y="91056"/>
                  </a:cubicBezTo>
                  <a:cubicBezTo>
                    <a:pt x="3264125" y="88224"/>
                    <a:pt x="3264910" y="84760"/>
                    <a:pt x="3265560" y="80665"/>
                  </a:cubicBezTo>
                  <a:cubicBezTo>
                    <a:pt x="3266209" y="76570"/>
                    <a:pt x="3266786" y="71618"/>
                    <a:pt x="3267291" y="65810"/>
                  </a:cubicBezTo>
                  <a:close/>
                  <a:moveTo>
                    <a:pt x="3097140" y="32905"/>
                  </a:moveTo>
                  <a:lnTo>
                    <a:pt x="3152558" y="32905"/>
                  </a:lnTo>
                  <a:lnTo>
                    <a:pt x="3152558" y="116032"/>
                  </a:lnTo>
                  <a:lnTo>
                    <a:pt x="3139786" y="116032"/>
                  </a:lnTo>
                  <a:lnTo>
                    <a:pt x="3139786" y="44811"/>
                  </a:lnTo>
                  <a:lnTo>
                    <a:pt x="3109263" y="44811"/>
                  </a:lnTo>
                  <a:lnTo>
                    <a:pt x="3107964" y="74469"/>
                  </a:lnTo>
                  <a:cubicBezTo>
                    <a:pt x="3107676" y="81288"/>
                    <a:pt x="3107071" y="87286"/>
                    <a:pt x="3106151" y="92463"/>
                  </a:cubicBezTo>
                  <a:cubicBezTo>
                    <a:pt x="3105231" y="97641"/>
                    <a:pt x="3103842" y="101979"/>
                    <a:pt x="3101984" y="105479"/>
                  </a:cubicBezTo>
                  <a:cubicBezTo>
                    <a:pt x="3100126" y="108979"/>
                    <a:pt x="3097663" y="111613"/>
                    <a:pt x="3094596" y="113380"/>
                  </a:cubicBezTo>
                  <a:cubicBezTo>
                    <a:pt x="3091530" y="115148"/>
                    <a:pt x="3087687" y="116032"/>
                    <a:pt x="3083069" y="116032"/>
                  </a:cubicBezTo>
                  <a:lnTo>
                    <a:pt x="3078740" y="116032"/>
                  </a:lnTo>
                  <a:lnTo>
                    <a:pt x="3078740" y="104126"/>
                  </a:lnTo>
                  <a:lnTo>
                    <a:pt x="3081770" y="104126"/>
                  </a:lnTo>
                  <a:cubicBezTo>
                    <a:pt x="3084260" y="104126"/>
                    <a:pt x="3086334" y="103630"/>
                    <a:pt x="3087994" y="102638"/>
                  </a:cubicBezTo>
                  <a:cubicBezTo>
                    <a:pt x="3089654" y="101646"/>
                    <a:pt x="3090998" y="99896"/>
                    <a:pt x="3092026" y="97388"/>
                  </a:cubicBezTo>
                  <a:cubicBezTo>
                    <a:pt x="3093054" y="94881"/>
                    <a:pt x="3093848" y="91381"/>
                    <a:pt x="3094407" y="86889"/>
                  </a:cubicBezTo>
                  <a:cubicBezTo>
                    <a:pt x="3094966" y="82397"/>
                    <a:pt x="3095372" y="76669"/>
                    <a:pt x="3095625" y="69706"/>
                  </a:cubicBezTo>
                  <a:close/>
                  <a:moveTo>
                    <a:pt x="2819400" y="32905"/>
                  </a:moveTo>
                  <a:lnTo>
                    <a:pt x="2832172" y="32905"/>
                  </a:lnTo>
                  <a:lnTo>
                    <a:pt x="2832172" y="97199"/>
                  </a:lnTo>
                  <a:lnTo>
                    <a:pt x="2872220" y="32905"/>
                  </a:lnTo>
                  <a:lnTo>
                    <a:pt x="2886941" y="32905"/>
                  </a:lnTo>
                  <a:lnTo>
                    <a:pt x="2886941" y="116032"/>
                  </a:lnTo>
                  <a:lnTo>
                    <a:pt x="2874168" y="116032"/>
                  </a:lnTo>
                  <a:lnTo>
                    <a:pt x="2874168" y="51738"/>
                  </a:lnTo>
                  <a:lnTo>
                    <a:pt x="2834337" y="116032"/>
                  </a:lnTo>
                  <a:lnTo>
                    <a:pt x="2819400" y="116032"/>
                  </a:lnTo>
                  <a:close/>
                  <a:moveTo>
                    <a:pt x="2535598" y="32905"/>
                  </a:moveTo>
                  <a:lnTo>
                    <a:pt x="2548370" y="32905"/>
                  </a:lnTo>
                  <a:lnTo>
                    <a:pt x="2548370" y="116032"/>
                  </a:lnTo>
                  <a:lnTo>
                    <a:pt x="2535598" y="116032"/>
                  </a:lnTo>
                  <a:close/>
                  <a:moveTo>
                    <a:pt x="2457450" y="32905"/>
                  </a:moveTo>
                  <a:lnTo>
                    <a:pt x="2470222" y="32905"/>
                  </a:lnTo>
                  <a:lnTo>
                    <a:pt x="2470222" y="62995"/>
                  </a:lnTo>
                  <a:lnTo>
                    <a:pt x="2492302" y="62995"/>
                  </a:lnTo>
                  <a:cubicBezTo>
                    <a:pt x="2502044" y="62995"/>
                    <a:pt x="2509494" y="65467"/>
                    <a:pt x="2514654" y="70410"/>
                  </a:cubicBezTo>
                  <a:cubicBezTo>
                    <a:pt x="2519814" y="75353"/>
                    <a:pt x="2522393" y="81612"/>
                    <a:pt x="2522393" y="89189"/>
                  </a:cubicBezTo>
                  <a:cubicBezTo>
                    <a:pt x="2522393" y="94168"/>
                    <a:pt x="2521238" y="98687"/>
                    <a:pt x="2518930" y="102746"/>
                  </a:cubicBezTo>
                  <a:cubicBezTo>
                    <a:pt x="2516620" y="106805"/>
                    <a:pt x="2513229" y="110034"/>
                    <a:pt x="2508755" y="112433"/>
                  </a:cubicBezTo>
                  <a:cubicBezTo>
                    <a:pt x="2504281" y="114833"/>
                    <a:pt x="2498797" y="116032"/>
                    <a:pt x="2492302" y="116032"/>
                  </a:cubicBezTo>
                  <a:lnTo>
                    <a:pt x="2457450" y="116032"/>
                  </a:lnTo>
                  <a:close/>
                  <a:moveTo>
                    <a:pt x="2366962" y="32905"/>
                  </a:moveTo>
                  <a:lnTo>
                    <a:pt x="2434503" y="32905"/>
                  </a:lnTo>
                  <a:lnTo>
                    <a:pt x="2434503" y="44811"/>
                  </a:lnTo>
                  <a:lnTo>
                    <a:pt x="2407227" y="44811"/>
                  </a:lnTo>
                  <a:lnTo>
                    <a:pt x="2407227" y="116032"/>
                  </a:lnTo>
                  <a:lnTo>
                    <a:pt x="2394455" y="116032"/>
                  </a:lnTo>
                  <a:lnTo>
                    <a:pt x="2394455" y="44811"/>
                  </a:lnTo>
                  <a:lnTo>
                    <a:pt x="2366962" y="44811"/>
                  </a:lnTo>
                  <a:close/>
                  <a:moveTo>
                    <a:pt x="2109788" y="32905"/>
                  </a:moveTo>
                  <a:lnTo>
                    <a:pt x="2177328" y="32905"/>
                  </a:lnTo>
                  <a:lnTo>
                    <a:pt x="2177328" y="44811"/>
                  </a:lnTo>
                  <a:lnTo>
                    <a:pt x="2150052" y="44811"/>
                  </a:lnTo>
                  <a:lnTo>
                    <a:pt x="2150052" y="116032"/>
                  </a:lnTo>
                  <a:lnTo>
                    <a:pt x="2137280" y="116032"/>
                  </a:lnTo>
                  <a:lnTo>
                    <a:pt x="2137280" y="44811"/>
                  </a:lnTo>
                  <a:lnTo>
                    <a:pt x="2109788" y="44811"/>
                  </a:lnTo>
                  <a:close/>
                  <a:moveTo>
                    <a:pt x="1819275" y="32905"/>
                  </a:moveTo>
                  <a:lnTo>
                    <a:pt x="1832047" y="32905"/>
                  </a:lnTo>
                  <a:lnTo>
                    <a:pt x="1832047" y="97199"/>
                  </a:lnTo>
                  <a:lnTo>
                    <a:pt x="1872095" y="32905"/>
                  </a:lnTo>
                  <a:lnTo>
                    <a:pt x="1886816" y="32905"/>
                  </a:lnTo>
                  <a:lnTo>
                    <a:pt x="1886816" y="116032"/>
                  </a:lnTo>
                  <a:lnTo>
                    <a:pt x="1874044" y="116032"/>
                  </a:lnTo>
                  <a:lnTo>
                    <a:pt x="1874044" y="51738"/>
                  </a:lnTo>
                  <a:lnTo>
                    <a:pt x="1834212" y="116032"/>
                  </a:lnTo>
                  <a:lnTo>
                    <a:pt x="1819275" y="116032"/>
                  </a:lnTo>
                  <a:close/>
                  <a:moveTo>
                    <a:pt x="1724025" y="32905"/>
                  </a:moveTo>
                  <a:lnTo>
                    <a:pt x="1736797" y="32905"/>
                  </a:lnTo>
                  <a:lnTo>
                    <a:pt x="1736797" y="97199"/>
                  </a:lnTo>
                  <a:lnTo>
                    <a:pt x="1776845" y="32905"/>
                  </a:lnTo>
                  <a:lnTo>
                    <a:pt x="1791566" y="32905"/>
                  </a:lnTo>
                  <a:lnTo>
                    <a:pt x="1791566" y="116032"/>
                  </a:lnTo>
                  <a:lnTo>
                    <a:pt x="1778794" y="116032"/>
                  </a:lnTo>
                  <a:lnTo>
                    <a:pt x="1778794" y="51738"/>
                  </a:lnTo>
                  <a:lnTo>
                    <a:pt x="1738962" y="116032"/>
                  </a:lnTo>
                  <a:lnTo>
                    <a:pt x="1724025" y="116032"/>
                  </a:lnTo>
                  <a:close/>
                  <a:moveTo>
                    <a:pt x="1628775" y="32905"/>
                  </a:moveTo>
                  <a:lnTo>
                    <a:pt x="1641547" y="32905"/>
                  </a:lnTo>
                  <a:lnTo>
                    <a:pt x="1641547" y="104126"/>
                  </a:lnTo>
                  <a:lnTo>
                    <a:pt x="1681379" y="104126"/>
                  </a:lnTo>
                  <a:lnTo>
                    <a:pt x="1681379" y="32905"/>
                  </a:lnTo>
                  <a:lnTo>
                    <a:pt x="1694151" y="32905"/>
                  </a:lnTo>
                  <a:lnTo>
                    <a:pt x="1694151" y="104126"/>
                  </a:lnTo>
                  <a:lnTo>
                    <a:pt x="1706923" y="104126"/>
                  </a:lnTo>
                  <a:lnTo>
                    <a:pt x="1706923" y="142875"/>
                  </a:lnTo>
                  <a:lnTo>
                    <a:pt x="1694151" y="142875"/>
                  </a:lnTo>
                  <a:lnTo>
                    <a:pt x="1694151" y="116032"/>
                  </a:lnTo>
                  <a:lnTo>
                    <a:pt x="1628775" y="116032"/>
                  </a:lnTo>
                  <a:close/>
                  <a:moveTo>
                    <a:pt x="1457325" y="32905"/>
                  </a:moveTo>
                  <a:lnTo>
                    <a:pt x="1470097" y="32905"/>
                  </a:lnTo>
                  <a:lnTo>
                    <a:pt x="1470097" y="69057"/>
                  </a:lnTo>
                  <a:lnTo>
                    <a:pt x="1478540" y="69057"/>
                  </a:lnTo>
                  <a:lnTo>
                    <a:pt x="1508414" y="32905"/>
                  </a:lnTo>
                  <a:lnTo>
                    <a:pt x="1524866" y="32905"/>
                  </a:lnTo>
                  <a:lnTo>
                    <a:pt x="1491312" y="72953"/>
                  </a:lnTo>
                  <a:lnTo>
                    <a:pt x="1525299" y="116032"/>
                  </a:lnTo>
                  <a:lnTo>
                    <a:pt x="1508847" y="116032"/>
                  </a:lnTo>
                  <a:lnTo>
                    <a:pt x="1481570" y="80963"/>
                  </a:lnTo>
                  <a:lnTo>
                    <a:pt x="1470097" y="80963"/>
                  </a:lnTo>
                  <a:lnTo>
                    <a:pt x="1470097" y="116032"/>
                  </a:lnTo>
                  <a:lnTo>
                    <a:pt x="1457325" y="116032"/>
                  </a:lnTo>
                  <a:close/>
                  <a:moveTo>
                    <a:pt x="1362075" y="32905"/>
                  </a:moveTo>
                  <a:lnTo>
                    <a:pt x="1374847" y="32905"/>
                  </a:lnTo>
                  <a:lnTo>
                    <a:pt x="1374847" y="97199"/>
                  </a:lnTo>
                  <a:lnTo>
                    <a:pt x="1414895" y="32905"/>
                  </a:lnTo>
                  <a:lnTo>
                    <a:pt x="1429616" y="32905"/>
                  </a:lnTo>
                  <a:lnTo>
                    <a:pt x="1429616" y="116032"/>
                  </a:lnTo>
                  <a:lnTo>
                    <a:pt x="1416844" y="116032"/>
                  </a:lnTo>
                  <a:lnTo>
                    <a:pt x="1416844" y="51738"/>
                  </a:lnTo>
                  <a:lnTo>
                    <a:pt x="1377012" y="116032"/>
                  </a:lnTo>
                  <a:lnTo>
                    <a:pt x="1362075" y="116032"/>
                  </a:lnTo>
                  <a:close/>
                  <a:moveTo>
                    <a:pt x="1287390" y="32905"/>
                  </a:moveTo>
                  <a:lnTo>
                    <a:pt x="1342808" y="32905"/>
                  </a:lnTo>
                  <a:lnTo>
                    <a:pt x="1342808" y="116032"/>
                  </a:lnTo>
                  <a:lnTo>
                    <a:pt x="1330036" y="116032"/>
                  </a:lnTo>
                  <a:lnTo>
                    <a:pt x="1330036" y="44811"/>
                  </a:lnTo>
                  <a:lnTo>
                    <a:pt x="1299513" y="44811"/>
                  </a:lnTo>
                  <a:lnTo>
                    <a:pt x="1298214" y="74469"/>
                  </a:lnTo>
                  <a:cubicBezTo>
                    <a:pt x="1297925" y="81288"/>
                    <a:pt x="1297321" y="87286"/>
                    <a:pt x="1296401" y="92463"/>
                  </a:cubicBezTo>
                  <a:cubicBezTo>
                    <a:pt x="1295481" y="97641"/>
                    <a:pt x="1294092" y="101979"/>
                    <a:pt x="1292234" y="105479"/>
                  </a:cubicBezTo>
                  <a:cubicBezTo>
                    <a:pt x="1290376" y="108979"/>
                    <a:pt x="1287913" y="111613"/>
                    <a:pt x="1284847" y="113380"/>
                  </a:cubicBezTo>
                  <a:cubicBezTo>
                    <a:pt x="1281780" y="115148"/>
                    <a:pt x="1277938" y="116032"/>
                    <a:pt x="1273319" y="116032"/>
                  </a:cubicBezTo>
                  <a:lnTo>
                    <a:pt x="1268990" y="116032"/>
                  </a:lnTo>
                  <a:lnTo>
                    <a:pt x="1268990" y="104126"/>
                  </a:lnTo>
                  <a:lnTo>
                    <a:pt x="1272020" y="104126"/>
                  </a:lnTo>
                  <a:cubicBezTo>
                    <a:pt x="1274510" y="104126"/>
                    <a:pt x="1276584" y="103630"/>
                    <a:pt x="1278244" y="102638"/>
                  </a:cubicBezTo>
                  <a:cubicBezTo>
                    <a:pt x="1279904" y="101646"/>
                    <a:pt x="1281248" y="99896"/>
                    <a:pt x="1282276" y="97388"/>
                  </a:cubicBezTo>
                  <a:cubicBezTo>
                    <a:pt x="1283304" y="94881"/>
                    <a:pt x="1284098" y="91381"/>
                    <a:pt x="1284657" y="86889"/>
                  </a:cubicBezTo>
                  <a:cubicBezTo>
                    <a:pt x="1285216" y="82397"/>
                    <a:pt x="1285622" y="76669"/>
                    <a:pt x="1285875" y="69706"/>
                  </a:cubicBezTo>
                  <a:close/>
                  <a:moveTo>
                    <a:pt x="1098406" y="32905"/>
                  </a:moveTo>
                  <a:lnTo>
                    <a:pt x="1112260" y="32905"/>
                  </a:lnTo>
                  <a:lnTo>
                    <a:pt x="1135207" y="99147"/>
                  </a:lnTo>
                  <a:lnTo>
                    <a:pt x="1136072" y="99147"/>
                  </a:lnTo>
                  <a:lnTo>
                    <a:pt x="1159019" y="32905"/>
                  </a:lnTo>
                  <a:lnTo>
                    <a:pt x="1172982" y="33121"/>
                  </a:lnTo>
                  <a:lnTo>
                    <a:pt x="1137588" y="128155"/>
                  </a:lnTo>
                  <a:cubicBezTo>
                    <a:pt x="1136000" y="132376"/>
                    <a:pt x="1134034" y="135885"/>
                    <a:pt x="1131689" y="138681"/>
                  </a:cubicBezTo>
                  <a:cubicBezTo>
                    <a:pt x="1129344" y="141477"/>
                    <a:pt x="1126629" y="143561"/>
                    <a:pt x="1123544" y="144932"/>
                  </a:cubicBezTo>
                  <a:cubicBezTo>
                    <a:pt x="1120459" y="146303"/>
                    <a:pt x="1116986" y="146988"/>
                    <a:pt x="1113126" y="146988"/>
                  </a:cubicBezTo>
                  <a:cubicBezTo>
                    <a:pt x="1110961" y="146988"/>
                    <a:pt x="1109031" y="146817"/>
                    <a:pt x="1107335" y="146474"/>
                  </a:cubicBezTo>
                  <a:cubicBezTo>
                    <a:pt x="1105640" y="146132"/>
                    <a:pt x="1104467" y="145798"/>
                    <a:pt x="1103818" y="145473"/>
                  </a:cubicBezTo>
                  <a:lnTo>
                    <a:pt x="1107065" y="134216"/>
                  </a:lnTo>
                  <a:cubicBezTo>
                    <a:pt x="1111719" y="135407"/>
                    <a:pt x="1115597" y="135380"/>
                    <a:pt x="1118700" y="134135"/>
                  </a:cubicBezTo>
                  <a:cubicBezTo>
                    <a:pt x="1121803" y="132890"/>
                    <a:pt x="1124491" y="129165"/>
                    <a:pt x="1126764" y="122960"/>
                  </a:cubicBezTo>
                  <a:lnTo>
                    <a:pt x="1129145" y="116465"/>
                  </a:lnTo>
                  <a:close/>
                  <a:moveTo>
                    <a:pt x="1019175" y="32905"/>
                  </a:moveTo>
                  <a:lnTo>
                    <a:pt x="1084551" y="32905"/>
                  </a:lnTo>
                  <a:lnTo>
                    <a:pt x="1084551" y="116032"/>
                  </a:lnTo>
                  <a:lnTo>
                    <a:pt x="1071779" y="116032"/>
                  </a:lnTo>
                  <a:lnTo>
                    <a:pt x="1071779" y="44811"/>
                  </a:lnTo>
                  <a:lnTo>
                    <a:pt x="1031947" y="44811"/>
                  </a:lnTo>
                  <a:lnTo>
                    <a:pt x="1031947" y="116032"/>
                  </a:lnTo>
                  <a:lnTo>
                    <a:pt x="1019175" y="116032"/>
                  </a:lnTo>
                  <a:close/>
                  <a:moveTo>
                    <a:pt x="840148" y="32905"/>
                  </a:moveTo>
                  <a:lnTo>
                    <a:pt x="852921" y="32905"/>
                  </a:lnTo>
                  <a:lnTo>
                    <a:pt x="852921" y="116032"/>
                  </a:lnTo>
                  <a:lnTo>
                    <a:pt x="840148" y="116032"/>
                  </a:lnTo>
                  <a:close/>
                  <a:moveTo>
                    <a:pt x="762000" y="32905"/>
                  </a:moveTo>
                  <a:lnTo>
                    <a:pt x="774772" y="32905"/>
                  </a:lnTo>
                  <a:lnTo>
                    <a:pt x="774772" y="62995"/>
                  </a:lnTo>
                  <a:lnTo>
                    <a:pt x="796853" y="62995"/>
                  </a:lnTo>
                  <a:cubicBezTo>
                    <a:pt x="806594" y="62995"/>
                    <a:pt x="814045" y="65467"/>
                    <a:pt x="819204" y="70410"/>
                  </a:cubicBezTo>
                  <a:cubicBezTo>
                    <a:pt x="824364" y="75353"/>
                    <a:pt x="826943" y="81612"/>
                    <a:pt x="826943" y="89189"/>
                  </a:cubicBezTo>
                  <a:cubicBezTo>
                    <a:pt x="826943" y="94168"/>
                    <a:pt x="825789" y="98687"/>
                    <a:pt x="823480" y="102746"/>
                  </a:cubicBezTo>
                  <a:cubicBezTo>
                    <a:pt x="821170" y="106805"/>
                    <a:pt x="817779" y="110034"/>
                    <a:pt x="813305" y="112433"/>
                  </a:cubicBezTo>
                  <a:cubicBezTo>
                    <a:pt x="808831" y="114833"/>
                    <a:pt x="803347" y="116032"/>
                    <a:pt x="796853" y="116032"/>
                  </a:cubicBezTo>
                  <a:lnTo>
                    <a:pt x="762000" y="116032"/>
                  </a:lnTo>
                  <a:close/>
                  <a:moveTo>
                    <a:pt x="676275" y="32905"/>
                  </a:moveTo>
                  <a:lnTo>
                    <a:pt x="689047" y="32905"/>
                  </a:lnTo>
                  <a:lnTo>
                    <a:pt x="689047" y="68624"/>
                  </a:lnTo>
                  <a:lnTo>
                    <a:pt x="728879" y="68624"/>
                  </a:lnTo>
                  <a:lnTo>
                    <a:pt x="728879" y="32905"/>
                  </a:lnTo>
                  <a:lnTo>
                    <a:pt x="741651" y="32905"/>
                  </a:lnTo>
                  <a:lnTo>
                    <a:pt x="741651" y="116032"/>
                  </a:lnTo>
                  <a:lnTo>
                    <a:pt x="728879" y="116032"/>
                  </a:lnTo>
                  <a:lnTo>
                    <a:pt x="728879" y="80530"/>
                  </a:lnTo>
                  <a:lnTo>
                    <a:pt x="689047" y="80530"/>
                  </a:lnTo>
                  <a:lnTo>
                    <a:pt x="689047" y="116032"/>
                  </a:lnTo>
                  <a:lnTo>
                    <a:pt x="676275" y="116032"/>
                  </a:lnTo>
                  <a:close/>
                  <a:moveTo>
                    <a:pt x="409575" y="32905"/>
                  </a:moveTo>
                  <a:lnTo>
                    <a:pt x="422347" y="32905"/>
                  </a:lnTo>
                  <a:lnTo>
                    <a:pt x="422347" y="68624"/>
                  </a:lnTo>
                  <a:lnTo>
                    <a:pt x="462179" y="68624"/>
                  </a:lnTo>
                  <a:lnTo>
                    <a:pt x="462179" y="32905"/>
                  </a:lnTo>
                  <a:lnTo>
                    <a:pt x="474951" y="32905"/>
                  </a:lnTo>
                  <a:lnTo>
                    <a:pt x="474951" y="116032"/>
                  </a:lnTo>
                  <a:lnTo>
                    <a:pt x="462179" y="116032"/>
                  </a:lnTo>
                  <a:lnTo>
                    <a:pt x="462179" y="80530"/>
                  </a:lnTo>
                  <a:lnTo>
                    <a:pt x="422347" y="80530"/>
                  </a:lnTo>
                  <a:lnTo>
                    <a:pt x="422347" y="116032"/>
                  </a:lnTo>
                  <a:lnTo>
                    <a:pt x="409575" y="116032"/>
                  </a:lnTo>
                  <a:close/>
                  <a:moveTo>
                    <a:pt x="195263" y="32905"/>
                  </a:moveTo>
                  <a:lnTo>
                    <a:pt x="210416" y="32905"/>
                  </a:lnTo>
                  <a:lnTo>
                    <a:pt x="238125" y="68407"/>
                  </a:lnTo>
                  <a:lnTo>
                    <a:pt x="245052" y="68407"/>
                  </a:lnTo>
                  <a:lnTo>
                    <a:pt x="245052" y="32905"/>
                  </a:lnTo>
                  <a:lnTo>
                    <a:pt x="257825" y="32905"/>
                  </a:lnTo>
                  <a:lnTo>
                    <a:pt x="257825" y="68407"/>
                  </a:lnTo>
                  <a:lnTo>
                    <a:pt x="264535" y="68407"/>
                  </a:lnTo>
                  <a:lnTo>
                    <a:pt x="292244" y="32905"/>
                  </a:lnTo>
                  <a:lnTo>
                    <a:pt x="307398" y="32905"/>
                  </a:lnTo>
                  <a:lnTo>
                    <a:pt x="274277" y="73819"/>
                  </a:lnTo>
                  <a:lnTo>
                    <a:pt x="307831" y="116032"/>
                  </a:lnTo>
                  <a:lnTo>
                    <a:pt x="292461" y="116032"/>
                  </a:lnTo>
                  <a:lnTo>
                    <a:pt x="264319" y="80313"/>
                  </a:lnTo>
                  <a:lnTo>
                    <a:pt x="257825" y="80313"/>
                  </a:lnTo>
                  <a:lnTo>
                    <a:pt x="257825" y="116032"/>
                  </a:lnTo>
                  <a:lnTo>
                    <a:pt x="245052" y="116032"/>
                  </a:lnTo>
                  <a:lnTo>
                    <a:pt x="245052" y="80313"/>
                  </a:lnTo>
                  <a:lnTo>
                    <a:pt x="238558" y="80313"/>
                  </a:lnTo>
                  <a:lnTo>
                    <a:pt x="210199" y="116032"/>
                  </a:lnTo>
                  <a:lnTo>
                    <a:pt x="194830" y="116032"/>
                  </a:lnTo>
                  <a:lnTo>
                    <a:pt x="228600" y="73819"/>
                  </a:lnTo>
                  <a:close/>
                  <a:moveTo>
                    <a:pt x="114300" y="32905"/>
                  </a:moveTo>
                  <a:lnTo>
                    <a:pt x="127072" y="32905"/>
                  </a:lnTo>
                  <a:lnTo>
                    <a:pt x="127072" y="68624"/>
                  </a:lnTo>
                  <a:lnTo>
                    <a:pt x="166904" y="68624"/>
                  </a:lnTo>
                  <a:lnTo>
                    <a:pt x="166904" y="32905"/>
                  </a:lnTo>
                  <a:lnTo>
                    <a:pt x="179676" y="32905"/>
                  </a:lnTo>
                  <a:lnTo>
                    <a:pt x="179676" y="116032"/>
                  </a:lnTo>
                  <a:lnTo>
                    <a:pt x="166904" y="116032"/>
                  </a:lnTo>
                  <a:lnTo>
                    <a:pt x="166904" y="80530"/>
                  </a:lnTo>
                  <a:lnTo>
                    <a:pt x="127072" y="80530"/>
                  </a:lnTo>
                  <a:lnTo>
                    <a:pt x="127072" y="116032"/>
                  </a:lnTo>
                  <a:lnTo>
                    <a:pt x="114300" y="116032"/>
                  </a:lnTo>
                  <a:close/>
                  <a:moveTo>
                    <a:pt x="2200275" y="32688"/>
                  </a:moveTo>
                  <a:lnTo>
                    <a:pt x="2213047" y="32688"/>
                  </a:lnTo>
                  <a:lnTo>
                    <a:pt x="2213047" y="59315"/>
                  </a:lnTo>
                  <a:cubicBezTo>
                    <a:pt x="2213047" y="63573"/>
                    <a:pt x="2213859" y="67072"/>
                    <a:pt x="2215482" y="69814"/>
                  </a:cubicBezTo>
                  <a:cubicBezTo>
                    <a:pt x="2217106" y="72556"/>
                    <a:pt x="2219307" y="74595"/>
                    <a:pt x="2222085" y="75930"/>
                  </a:cubicBezTo>
                  <a:cubicBezTo>
                    <a:pt x="2224863" y="77265"/>
                    <a:pt x="2227984" y="77932"/>
                    <a:pt x="2231448" y="77932"/>
                  </a:cubicBezTo>
                  <a:cubicBezTo>
                    <a:pt x="2236860" y="77932"/>
                    <a:pt x="2241757" y="77436"/>
                    <a:pt x="2246141" y="76444"/>
                  </a:cubicBezTo>
                  <a:lnTo>
                    <a:pt x="2251580" y="74831"/>
                  </a:lnTo>
                  <a:lnTo>
                    <a:pt x="2251580" y="32905"/>
                  </a:lnTo>
                  <a:lnTo>
                    <a:pt x="2264352" y="32905"/>
                  </a:lnTo>
                  <a:lnTo>
                    <a:pt x="2264352" y="116032"/>
                  </a:lnTo>
                  <a:lnTo>
                    <a:pt x="2251580" y="116032"/>
                  </a:lnTo>
                  <a:lnTo>
                    <a:pt x="2251580" y="87000"/>
                  </a:lnTo>
                  <a:lnTo>
                    <a:pt x="2250768" y="87268"/>
                  </a:lnTo>
                  <a:cubicBezTo>
                    <a:pt x="2247918" y="88080"/>
                    <a:pt x="2244923" y="88711"/>
                    <a:pt x="2241784" y="89162"/>
                  </a:cubicBezTo>
                  <a:cubicBezTo>
                    <a:pt x="2238645" y="89613"/>
                    <a:pt x="2235200" y="89838"/>
                    <a:pt x="2231448" y="89838"/>
                  </a:cubicBezTo>
                  <a:cubicBezTo>
                    <a:pt x="2222031" y="89838"/>
                    <a:pt x="2214481" y="87295"/>
                    <a:pt x="2208799" y="82208"/>
                  </a:cubicBezTo>
                  <a:cubicBezTo>
                    <a:pt x="2203116" y="77120"/>
                    <a:pt x="2200275" y="69490"/>
                    <a:pt x="2200275" y="59315"/>
                  </a:cubicBezTo>
                  <a:close/>
                  <a:moveTo>
                    <a:pt x="3565597" y="31823"/>
                  </a:moveTo>
                  <a:cubicBezTo>
                    <a:pt x="3568267" y="31823"/>
                    <a:pt x="3571342" y="32138"/>
                    <a:pt x="3574824" y="32770"/>
                  </a:cubicBezTo>
                  <a:cubicBezTo>
                    <a:pt x="3578306" y="33401"/>
                    <a:pt x="3581680" y="34691"/>
                    <a:pt x="3584944" y="36639"/>
                  </a:cubicBezTo>
                  <a:cubicBezTo>
                    <a:pt x="3588210" y="38588"/>
                    <a:pt x="3590925" y="41528"/>
                    <a:pt x="3593090" y="45461"/>
                  </a:cubicBezTo>
                  <a:cubicBezTo>
                    <a:pt x="3595254" y="49393"/>
                    <a:pt x="3596337" y="54661"/>
                    <a:pt x="3596337" y="61263"/>
                  </a:cubicBezTo>
                  <a:lnTo>
                    <a:pt x="3596337" y="116032"/>
                  </a:lnTo>
                  <a:lnTo>
                    <a:pt x="3583565" y="116032"/>
                  </a:lnTo>
                  <a:lnTo>
                    <a:pt x="3583565" y="104775"/>
                  </a:lnTo>
                  <a:lnTo>
                    <a:pt x="3582915" y="104775"/>
                  </a:lnTo>
                  <a:cubicBezTo>
                    <a:pt x="3582049" y="106579"/>
                    <a:pt x="3580606" y="108510"/>
                    <a:pt x="3578586" y="110566"/>
                  </a:cubicBezTo>
                  <a:cubicBezTo>
                    <a:pt x="3576565" y="112623"/>
                    <a:pt x="3573877" y="114373"/>
                    <a:pt x="3570522" y="115816"/>
                  </a:cubicBezTo>
                  <a:cubicBezTo>
                    <a:pt x="3567166" y="117259"/>
                    <a:pt x="3563072" y="117981"/>
                    <a:pt x="3558237" y="117981"/>
                  </a:cubicBezTo>
                  <a:cubicBezTo>
                    <a:pt x="3552969" y="117981"/>
                    <a:pt x="3548189" y="116979"/>
                    <a:pt x="3543895" y="114977"/>
                  </a:cubicBezTo>
                  <a:cubicBezTo>
                    <a:pt x="3539602" y="112975"/>
                    <a:pt x="3536192" y="110070"/>
                    <a:pt x="3533666" y="106264"/>
                  </a:cubicBezTo>
                  <a:cubicBezTo>
                    <a:pt x="3531141" y="102457"/>
                    <a:pt x="3529878" y="97848"/>
                    <a:pt x="3529878" y="92436"/>
                  </a:cubicBezTo>
                  <a:cubicBezTo>
                    <a:pt x="3529878" y="87674"/>
                    <a:pt x="3530816" y="83804"/>
                    <a:pt x="3532692" y="80828"/>
                  </a:cubicBezTo>
                  <a:cubicBezTo>
                    <a:pt x="3534568" y="77851"/>
                    <a:pt x="3537076" y="75515"/>
                    <a:pt x="3540215" y="73819"/>
                  </a:cubicBezTo>
                  <a:cubicBezTo>
                    <a:pt x="3543354" y="72123"/>
                    <a:pt x="3546826" y="70852"/>
                    <a:pt x="3550633" y="70004"/>
                  </a:cubicBezTo>
                  <a:cubicBezTo>
                    <a:pt x="3554440" y="69156"/>
                    <a:pt x="3558273" y="68479"/>
                    <a:pt x="3562134" y="67974"/>
                  </a:cubicBezTo>
                  <a:cubicBezTo>
                    <a:pt x="3567185" y="67325"/>
                    <a:pt x="3571288" y="66829"/>
                    <a:pt x="3574446" y="66486"/>
                  </a:cubicBezTo>
                  <a:cubicBezTo>
                    <a:pt x="3577602" y="66143"/>
                    <a:pt x="3579912" y="65557"/>
                    <a:pt x="3581373" y="64727"/>
                  </a:cubicBezTo>
                  <a:cubicBezTo>
                    <a:pt x="3582834" y="63897"/>
                    <a:pt x="3583565" y="62454"/>
                    <a:pt x="3583565" y="60398"/>
                  </a:cubicBezTo>
                  <a:lnTo>
                    <a:pt x="3583565" y="59965"/>
                  </a:lnTo>
                  <a:cubicBezTo>
                    <a:pt x="3583565" y="54625"/>
                    <a:pt x="3582112" y="50476"/>
                    <a:pt x="3579208" y="47517"/>
                  </a:cubicBezTo>
                  <a:cubicBezTo>
                    <a:pt x="3576304" y="44559"/>
                    <a:pt x="3571911" y="43079"/>
                    <a:pt x="3566030" y="43079"/>
                  </a:cubicBezTo>
                  <a:cubicBezTo>
                    <a:pt x="3559933" y="43079"/>
                    <a:pt x="3555152" y="44414"/>
                    <a:pt x="3551688" y="47084"/>
                  </a:cubicBezTo>
                  <a:cubicBezTo>
                    <a:pt x="3548225" y="49754"/>
                    <a:pt x="3545790" y="52604"/>
                    <a:pt x="3544382" y="55635"/>
                  </a:cubicBezTo>
                  <a:lnTo>
                    <a:pt x="3532260" y="51306"/>
                  </a:lnTo>
                  <a:cubicBezTo>
                    <a:pt x="3534424" y="46254"/>
                    <a:pt x="3537320" y="42313"/>
                    <a:pt x="3540946" y="39480"/>
                  </a:cubicBezTo>
                  <a:cubicBezTo>
                    <a:pt x="3544572" y="36648"/>
                    <a:pt x="3548540" y="34664"/>
                    <a:pt x="3552852" y="33527"/>
                  </a:cubicBezTo>
                  <a:cubicBezTo>
                    <a:pt x="3557163" y="32391"/>
                    <a:pt x="3561412" y="31823"/>
                    <a:pt x="3565597" y="31823"/>
                  </a:cubicBezTo>
                  <a:close/>
                  <a:moveTo>
                    <a:pt x="3386570" y="31823"/>
                  </a:moveTo>
                  <a:cubicBezTo>
                    <a:pt x="3394075" y="31823"/>
                    <a:pt x="3400650" y="33609"/>
                    <a:pt x="3406297" y="37180"/>
                  </a:cubicBezTo>
                  <a:cubicBezTo>
                    <a:pt x="3411943" y="40752"/>
                    <a:pt x="3416345" y="45767"/>
                    <a:pt x="3419502" y="52226"/>
                  </a:cubicBezTo>
                  <a:cubicBezTo>
                    <a:pt x="3422659" y="58684"/>
                    <a:pt x="3424237" y="66242"/>
                    <a:pt x="3424237" y="74902"/>
                  </a:cubicBezTo>
                  <a:cubicBezTo>
                    <a:pt x="3424237" y="83488"/>
                    <a:pt x="3422659" y="90993"/>
                    <a:pt x="3419502" y="97415"/>
                  </a:cubicBezTo>
                  <a:cubicBezTo>
                    <a:pt x="3416345" y="103837"/>
                    <a:pt x="3411943" y="108834"/>
                    <a:pt x="3406297" y="112406"/>
                  </a:cubicBezTo>
                  <a:cubicBezTo>
                    <a:pt x="3400650" y="115978"/>
                    <a:pt x="3394075" y="117764"/>
                    <a:pt x="3386570" y="117764"/>
                  </a:cubicBezTo>
                  <a:cubicBezTo>
                    <a:pt x="3379066" y="117764"/>
                    <a:pt x="3372490" y="115978"/>
                    <a:pt x="3366844" y="112406"/>
                  </a:cubicBezTo>
                  <a:cubicBezTo>
                    <a:pt x="3361198" y="108834"/>
                    <a:pt x="3356796" y="103837"/>
                    <a:pt x="3353639" y="97415"/>
                  </a:cubicBezTo>
                  <a:cubicBezTo>
                    <a:pt x="3350482" y="90993"/>
                    <a:pt x="3348903" y="83488"/>
                    <a:pt x="3348903" y="74902"/>
                  </a:cubicBezTo>
                  <a:cubicBezTo>
                    <a:pt x="3348903" y="66242"/>
                    <a:pt x="3350482" y="58684"/>
                    <a:pt x="3353639" y="52226"/>
                  </a:cubicBezTo>
                  <a:cubicBezTo>
                    <a:pt x="3356796" y="45767"/>
                    <a:pt x="3361198" y="40752"/>
                    <a:pt x="3366844" y="37180"/>
                  </a:cubicBezTo>
                  <a:cubicBezTo>
                    <a:pt x="3372490" y="33609"/>
                    <a:pt x="3379066" y="31823"/>
                    <a:pt x="3386570" y="31823"/>
                  </a:cubicBezTo>
                  <a:close/>
                  <a:moveTo>
                    <a:pt x="3205379" y="31823"/>
                  </a:moveTo>
                  <a:cubicBezTo>
                    <a:pt x="3209708" y="31823"/>
                    <a:pt x="3213984" y="32544"/>
                    <a:pt x="3218205" y="33987"/>
                  </a:cubicBezTo>
                  <a:cubicBezTo>
                    <a:pt x="3222426" y="35431"/>
                    <a:pt x="3226269" y="37767"/>
                    <a:pt x="3229732" y="40996"/>
                  </a:cubicBezTo>
                  <a:cubicBezTo>
                    <a:pt x="3233196" y="44225"/>
                    <a:pt x="3235956" y="48491"/>
                    <a:pt x="3238013" y="53795"/>
                  </a:cubicBezTo>
                  <a:cubicBezTo>
                    <a:pt x="3240070" y="59099"/>
                    <a:pt x="3241098" y="65629"/>
                    <a:pt x="3241098" y="73386"/>
                  </a:cubicBezTo>
                  <a:lnTo>
                    <a:pt x="3241098" y="78798"/>
                  </a:lnTo>
                  <a:lnTo>
                    <a:pt x="3181056" y="78798"/>
                  </a:lnTo>
                  <a:lnTo>
                    <a:pt x="3183974" y="93004"/>
                  </a:lnTo>
                  <a:cubicBezTo>
                    <a:pt x="3186157" y="97352"/>
                    <a:pt x="3189197" y="100653"/>
                    <a:pt x="3193094" y="102908"/>
                  </a:cubicBezTo>
                  <a:cubicBezTo>
                    <a:pt x="3196990" y="105163"/>
                    <a:pt x="3201518" y="106291"/>
                    <a:pt x="3206678" y="106291"/>
                  </a:cubicBezTo>
                  <a:cubicBezTo>
                    <a:pt x="3210033" y="106291"/>
                    <a:pt x="3213073" y="105813"/>
                    <a:pt x="3215797" y="104857"/>
                  </a:cubicBezTo>
                  <a:cubicBezTo>
                    <a:pt x="3218521" y="103900"/>
                    <a:pt x="3220875" y="102457"/>
                    <a:pt x="3222860" y="100527"/>
                  </a:cubicBezTo>
                  <a:cubicBezTo>
                    <a:pt x="3224844" y="98597"/>
                    <a:pt x="3226377" y="96188"/>
                    <a:pt x="3227460" y="93302"/>
                  </a:cubicBezTo>
                  <a:lnTo>
                    <a:pt x="3239799" y="96766"/>
                  </a:lnTo>
                  <a:cubicBezTo>
                    <a:pt x="3238500" y="100951"/>
                    <a:pt x="3236317" y="104622"/>
                    <a:pt x="3233250" y="107779"/>
                  </a:cubicBezTo>
                  <a:cubicBezTo>
                    <a:pt x="3230184" y="110936"/>
                    <a:pt x="3226395" y="113389"/>
                    <a:pt x="3221885" y="115139"/>
                  </a:cubicBezTo>
                  <a:cubicBezTo>
                    <a:pt x="3217376" y="116889"/>
                    <a:pt x="3212306" y="117764"/>
                    <a:pt x="3206678" y="117764"/>
                  </a:cubicBezTo>
                  <a:cubicBezTo>
                    <a:pt x="3198668" y="117764"/>
                    <a:pt x="3191768" y="115987"/>
                    <a:pt x="3185977" y="112433"/>
                  </a:cubicBezTo>
                  <a:cubicBezTo>
                    <a:pt x="3180186" y="108879"/>
                    <a:pt x="3175730" y="103900"/>
                    <a:pt x="3172610" y="97496"/>
                  </a:cubicBezTo>
                  <a:cubicBezTo>
                    <a:pt x="3169488" y="91092"/>
                    <a:pt x="3167928" y="83633"/>
                    <a:pt x="3167928" y="75118"/>
                  </a:cubicBezTo>
                  <a:cubicBezTo>
                    <a:pt x="3167928" y="66603"/>
                    <a:pt x="3169488" y="59090"/>
                    <a:pt x="3172610" y="52577"/>
                  </a:cubicBezTo>
                  <a:cubicBezTo>
                    <a:pt x="3175730" y="46065"/>
                    <a:pt x="3180096" y="40978"/>
                    <a:pt x="3185706" y="37316"/>
                  </a:cubicBezTo>
                  <a:cubicBezTo>
                    <a:pt x="3191317" y="33654"/>
                    <a:pt x="3197874" y="31823"/>
                    <a:pt x="3205379" y="31823"/>
                  </a:cubicBezTo>
                  <a:close/>
                  <a:moveTo>
                    <a:pt x="3033929" y="31823"/>
                  </a:moveTo>
                  <a:cubicBezTo>
                    <a:pt x="3039774" y="31823"/>
                    <a:pt x="3045041" y="32905"/>
                    <a:pt x="3049732" y="35070"/>
                  </a:cubicBezTo>
                  <a:cubicBezTo>
                    <a:pt x="3054422" y="37235"/>
                    <a:pt x="3058264" y="40265"/>
                    <a:pt x="3061259" y="44162"/>
                  </a:cubicBezTo>
                  <a:cubicBezTo>
                    <a:pt x="3064254" y="48058"/>
                    <a:pt x="3066112" y="52604"/>
                    <a:pt x="3066834" y="57800"/>
                  </a:cubicBezTo>
                  <a:lnTo>
                    <a:pt x="3054061" y="57800"/>
                  </a:lnTo>
                  <a:cubicBezTo>
                    <a:pt x="3053087" y="54012"/>
                    <a:pt x="3050931" y="50647"/>
                    <a:pt x="3047594" y="47707"/>
                  </a:cubicBezTo>
                  <a:cubicBezTo>
                    <a:pt x="3044256" y="44766"/>
                    <a:pt x="3039774" y="43296"/>
                    <a:pt x="3034145" y="43296"/>
                  </a:cubicBezTo>
                  <a:cubicBezTo>
                    <a:pt x="3029166" y="43296"/>
                    <a:pt x="3024810" y="44586"/>
                    <a:pt x="3021076" y="47165"/>
                  </a:cubicBezTo>
                  <a:cubicBezTo>
                    <a:pt x="3017341" y="49745"/>
                    <a:pt x="3014437" y="53371"/>
                    <a:pt x="3012362" y="58043"/>
                  </a:cubicBezTo>
                  <a:cubicBezTo>
                    <a:pt x="3010288" y="62716"/>
                    <a:pt x="3009250" y="68191"/>
                    <a:pt x="3009250" y="74469"/>
                  </a:cubicBezTo>
                  <a:cubicBezTo>
                    <a:pt x="3009250" y="80891"/>
                    <a:pt x="3010270" y="86483"/>
                    <a:pt x="3012308" y="91246"/>
                  </a:cubicBezTo>
                  <a:cubicBezTo>
                    <a:pt x="3014346" y="96008"/>
                    <a:pt x="3017233" y="99706"/>
                    <a:pt x="3020967" y="102340"/>
                  </a:cubicBezTo>
                  <a:cubicBezTo>
                    <a:pt x="3024702" y="104974"/>
                    <a:pt x="3029094" y="106291"/>
                    <a:pt x="3034145" y="106291"/>
                  </a:cubicBezTo>
                  <a:cubicBezTo>
                    <a:pt x="3037465" y="106291"/>
                    <a:pt x="3040477" y="105713"/>
                    <a:pt x="3043183" y="104559"/>
                  </a:cubicBezTo>
                  <a:cubicBezTo>
                    <a:pt x="3045889" y="103404"/>
                    <a:pt x="3048180" y="101745"/>
                    <a:pt x="3050056" y="99580"/>
                  </a:cubicBezTo>
                  <a:cubicBezTo>
                    <a:pt x="3051933" y="97415"/>
                    <a:pt x="3053268" y="94817"/>
                    <a:pt x="3054061" y="91787"/>
                  </a:cubicBezTo>
                  <a:lnTo>
                    <a:pt x="3066834" y="91787"/>
                  </a:lnTo>
                  <a:cubicBezTo>
                    <a:pt x="3066112" y="96694"/>
                    <a:pt x="3064335" y="101104"/>
                    <a:pt x="3061503" y="105019"/>
                  </a:cubicBezTo>
                  <a:cubicBezTo>
                    <a:pt x="3058670" y="108934"/>
                    <a:pt x="3054936" y="112036"/>
                    <a:pt x="3050300" y="114327"/>
                  </a:cubicBezTo>
                  <a:cubicBezTo>
                    <a:pt x="3045664" y="116619"/>
                    <a:pt x="3040279" y="117764"/>
                    <a:pt x="3034145" y="117764"/>
                  </a:cubicBezTo>
                  <a:cubicBezTo>
                    <a:pt x="3026352" y="117764"/>
                    <a:pt x="3019641" y="115924"/>
                    <a:pt x="3014013" y="112244"/>
                  </a:cubicBezTo>
                  <a:cubicBezTo>
                    <a:pt x="3008384" y="108564"/>
                    <a:pt x="3004055" y="103495"/>
                    <a:pt x="3001024" y="97036"/>
                  </a:cubicBezTo>
                  <a:cubicBezTo>
                    <a:pt x="2997994" y="90578"/>
                    <a:pt x="2996478" y="83200"/>
                    <a:pt x="2996478" y="74902"/>
                  </a:cubicBezTo>
                  <a:cubicBezTo>
                    <a:pt x="2996478" y="66459"/>
                    <a:pt x="2998038" y="58999"/>
                    <a:pt x="3001160" y="52523"/>
                  </a:cubicBezTo>
                  <a:cubicBezTo>
                    <a:pt x="3004280" y="46047"/>
                    <a:pt x="3008646" y="40978"/>
                    <a:pt x="3014256" y="37316"/>
                  </a:cubicBezTo>
                  <a:cubicBezTo>
                    <a:pt x="3019867" y="33654"/>
                    <a:pt x="3026424" y="31823"/>
                    <a:pt x="3033929" y="31823"/>
                  </a:cubicBezTo>
                  <a:close/>
                  <a:moveTo>
                    <a:pt x="2948204" y="31823"/>
                  </a:moveTo>
                  <a:cubicBezTo>
                    <a:pt x="2954049" y="31823"/>
                    <a:pt x="2959316" y="32905"/>
                    <a:pt x="2964006" y="35070"/>
                  </a:cubicBezTo>
                  <a:cubicBezTo>
                    <a:pt x="2968697" y="37235"/>
                    <a:pt x="2972540" y="40265"/>
                    <a:pt x="2975534" y="44162"/>
                  </a:cubicBezTo>
                  <a:cubicBezTo>
                    <a:pt x="2978529" y="48058"/>
                    <a:pt x="2980387" y="52604"/>
                    <a:pt x="2981108" y="57800"/>
                  </a:cubicBezTo>
                  <a:lnTo>
                    <a:pt x="2968336" y="57800"/>
                  </a:lnTo>
                  <a:cubicBezTo>
                    <a:pt x="2967362" y="54012"/>
                    <a:pt x="2965206" y="50647"/>
                    <a:pt x="2961869" y="47707"/>
                  </a:cubicBezTo>
                  <a:cubicBezTo>
                    <a:pt x="2958532" y="44766"/>
                    <a:pt x="2954049" y="43296"/>
                    <a:pt x="2948420" y="43296"/>
                  </a:cubicBezTo>
                  <a:cubicBezTo>
                    <a:pt x="2943441" y="43296"/>
                    <a:pt x="2939084" y="44586"/>
                    <a:pt x="2935350" y="47165"/>
                  </a:cubicBezTo>
                  <a:cubicBezTo>
                    <a:pt x="2931616" y="49745"/>
                    <a:pt x="2928712" y="53371"/>
                    <a:pt x="2926638" y="58043"/>
                  </a:cubicBezTo>
                  <a:cubicBezTo>
                    <a:pt x="2924563" y="62716"/>
                    <a:pt x="2923525" y="68191"/>
                    <a:pt x="2923525" y="74469"/>
                  </a:cubicBezTo>
                  <a:cubicBezTo>
                    <a:pt x="2923525" y="80891"/>
                    <a:pt x="2924544" y="86483"/>
                    <a:pt x="2926583" y="91246"/>
                  </a:cubicBezTo>
                  <a:cubicBezTo>
                    <a:pt x="2928622" y="96008"/>
                    <a:pt x="2931508" y="99706"/>
                    <a:pt x="2935242" y="102340"/>
                  </a:cubicBezTo>
                  <a:cubicBezTo>
                    <a:pt x="2938976" y="104974"/>
                    <a:pt x="2943369" y="106291"/>
                    <a:pt x="2948420" y="106291"/>
                  </a:cubicBezTo>
                  <a:cubicBezTo>
                    <a:pt x="2951740" y="106291"/>
                    <a:pt x="2954752" y="105713"/>
                    <a:pt x="2957458" y="104559"/>
                  </a:cubicBezTo>
                  <a:cubicBezTo>
                    <a:pt x="2960164" y="103404"/>
                    <a:pt x="2962455" y="101745"/>
                    <a:pt x="2964331" y="99580"/>
                  </a:cubicBezTo>
                  <a:cubicBezTo>
                    <a:pt x="2966208" y="97415"/>
                    <a:pt x="2967542" y="94817"/>
                    <a:pt x="2968336" y="91787"/>
                  </a:cubicBezTo>
                  <a:lnTo>
                    <a:pt x="2981108" y="91787"/>
                  </a:lnTo>
                  <a:cubicBezTo>
                    <a:pt x="2980387" y="96694"/>
                    <a:pt x="2978610" y="101104"/>
                    <a:pt x="2975778" y="105019"/>
                  </a:cubicBezTo>
                  <a:cubicBezTo>
                    <a:pt x="2972945" y="108934"/>
                    <a:pt x="2969211" y="112036"/>
                    <a:pt x="2964575" y="114327"/>
                  </a:cubicBezTo>
                  <a:cubicBezTo>
                    <a:pt x="2959938" y="116619"/>
                    <a:pt x="2954554" y="117764"/>
                    <a:pt x="2948420" y="117764"/>
                  </a:cubicBezTo>
                  <a:cubicBezTo>
                    <a:pt x="2940627" y="117764"/>
                    <a:pt x="2933916" y="115924"/>
                    <a:pt x="2928288" y="112244"/>
                  </a:cubicBezTo>
                  <a:cubicBezTo>
                    <a:pt x="2922660" y="108564"/>
                    <a:pt x="2918330" y="103495"/>
                    <a:pt x="2915299" y="97036"/>
                  </a:cubicBezTo>
                  <a:cubicBezTo>
                    <a:pt x="2912268" y="90578"/>
                    <a:pt x="2910753" y="83200"/>
                    <a:pt x="2910753" y="74902"/>
                  </a:cubicBezTo>
                  <a:cubicBezTo>
                    <a:pt x="2910753" y="66459"/>
                    <a:pt x="2912314" y="58999"/>
                    <a:pt x="2915434" y="52523"/>
                  </a:cubicBezTo>
                  <a:cubicBezTo>
                    <a:pt x="2918556" y="46047"/>
                    <a:pt x="2922921" y="40978"/>
                    <a:pt x="2928532" y="37316"/>
                  </a:cubicBezTo>
                  <a:cubicBezTo>
                    <a:pt x="2934142" y="33654"/>
                    <a:pt x="2940699" y="31823"/>
                    <a:pt x="2948204" y="31823"/>
                  </a:cubicBezTo>
                  <a:close/>
                  <a:moveTo>
                    <a:pt x="2634095" y="31823"/>
                  </a:moveTo>
                  <a:cubicBezTo>
                    <a:pt x="2641600" y="31823"/>
                    <a:pt x="2648175" y="33609"/>
                    <a:pt x="2653822" y="37180"/>
                  </a:cubicBezTo>
                  <a:cubicBezTo>
                    <a:pt x="2659468" y="40752"/>
                    <a:pt x="2663870" y="45767"/>
                    <a:pt x="2667027" y="52226"/>
                  </a:cubicBezTo>
                  <a:cubicBezTo>
                    <a:pt x="2670184" y="58684"/>
                    <a:pt x="2671762" y="66242"/>
                    <a:pt x="2671762" y="74902"/>
                  </a:cubicBezTo>
                  <a:cubicBezTo>
                    <a:pt x="2671762" y="83488"/>
                    <a:pt x="2670184" y="90993"/>
                    <a:pt x="2667027" y="97415"/>
                  </a:cubicBezTo>
                  <a:cubicBezTo>
                    <a:pt x="2663870" y="103837"/>
                    <a:pt x="2659468" y="108834"/>
                    <a:pt x="2653822" y="112406"/>
                  </a:cubicBezTo>
                  <a:cubicBezTo>
                    <a:pt x="2648175" y="115978"/>
                    <a:pt x="2641600" y="117764"/>
                    <a:pt x="2634095" y="117764"/>
                  </a:cubicBezTo>
                  <a:cubicBezTo>
                    <a:pt x="2626590" y="117764"/>
                    <a:pt x="2620015" y="115978"/>
                    <a:pt x="2614369" y="112406"/>
                  </a:cubicBezTo>
                  <a:cubicBezTo>
                    <a:pt x="2608722" y="108834"/>
                    <a:pt x="2604320" y="103837"/>
                    <a:pt x="2601164" y="97415"/>
                  </a:cubicBezTo>
                  <a:cubicBezTo>
                    <a:pt x="2598007" y="90993"/>
                    <a:pt x="2596428" y="83488"/>
                    <a:pt x="2596428" y="74902"/>
                  </a:cubicBezTo>
                  <a:cubicBezTo>
                    <a:pt x="2596428" y="66242"/>
                    <a:pt x="2598007" y="58684"/>
                    <a:pt x="2601164" y="52226"/>
                  </a:cubicBezTo>
                  <a:cubicBezTo>
                    <a:pt x="2604320" y="45767"/>
                    <a:pt x="2608722" y="40752"/>
                    <a:pt x="2614369" y="37180"/>
                  </a:cubicBezTo>
                  <a:cubicBezTo>
                    <a:pt x="2620015" y="33609"/>
                    <a:pt x="2626590" y="31823"/>
                    <a:pt x="2634095" y="31823"/>
                  </a:cubicBezTo>
                  <a:close/>
                  <a:moveTo>
                    <a:pt x="2319554" y="31823"/>
                  </a:moveTo>
                  <a:cubicBezTo>
                    <a:pt x="2323883" y="31823"/>
                    <a:pt x="2328159" y="32544"/>
                    <a:pt x="2332380" y="33987"/>
                  </a:cubicBezTo>
                  <a:cubicBezTo>
                    <a:pt x="2336601" y="35431"/>
                    <a:pt x="2340444" y="37767"/>
                    <a:pt x="2343908" y="40996"/>
                  </a:cubicBezTo>
                  <a:cubicBezTo>
                    <a:pt x="2347371" y="44225"/>
                    <a:pt x="2350131" y="48491"/>
                    <a:pt x="2352188" y="53795"/>
                  </a:cubicBezTo>
                  <a:cubicBezTo>
                    <a:pt x="2354244" y="59099"/>
                    <a:pt x="2355272" y="65629"/>
                    <a:pt x="2355272" y="73386"/>
                  </a:cubicBezTo>
                  <a:lnTo>
                    <a:pt x="2355272" y="78798"/>
                  </a:lnTo>
                  <a:lnTo>
                    <a:pt x="2295231" y="78798"/>
                  </a:lnTo>
                  <a:lnTo>
                    <a:pt x="2298150" y="93004"/>
                  </a:lnTo>
                  <a:cubicBezTo>
                    <a:pt x="2300332" y="97352"/>
                    <a:pt x="2303372" y="100653"/>
                    <a:pt x="2307269" y="102908"/>
                  </a:cubicBezTo>
                  <a:cubicBezTo>
                    <a:pt x="2311165" y="105163"/>
                    <a:pt x="2315694" y="106291"/>
                    <a:pt x="2320853" y="106291"/>
                  </a:cubicBezTo>
                  <a:cubicBezTo>
                    <a:pt x="2324208" y="106291"/>
                    <a:pt x="2327248" y="105813"/>
                    <a:pt x="2329972" y="104857"/>
                  </a:cubicBezTo>
                  <a:cubicBezTo>
                    <a:pt x="2332696" y="103900"/>
                    <a:pt x="2335050" y="102457"/>
                    <a:pt x="2337034" y="100527"/>
                  </a:cubicBezTo>
                  <a:cubicBezTo>
                    <a:pt x="2339018" y="98597"/>
                    <a:pt x="2340552" y="96188"/>
                    <a:pt x="2341634" y="93302"/>
                  </a:cubicBezTo>
                  <a:lnTo>
                    <a:pt x="2353974" y="96766"/>
                  </a:lnTo>
                  <a:cubicBezTo>
                    <a:pt x="2352675" y="100951"/>
                    <a:pt x="2350492" y="104622"/>
                    <a:pt x="2347425" y="107779"/>
                  </a:cubicBezTo>
                  <a:cubicBezTo>
                    <a:pt x="2344358" y="110936"/>
                    <a:pt x="2340570" y="113389"/>
                    <a:pt x="2336060" y="115139"/>
                  </a:cubicBezTo>
                  <a:cubicBezTo>
                    <a:pt x="2331550" y="116889"/>
                    <a:pt x="2326481" y="117764"/>
                    <a:pt x="2320853" y="117764"/>
                  </a:cubicBezTo>
                  <a:cubicBezTo>
                    <a:pt x="2312843" y="117764"/>
                    <a:pt x="2305943" y="115987"/>
                    <a:pt x="2300152" y="112433"/>
                  </a:cubicBezTo>
                  <a:cubicBezTo>
                    <a:pt x="2294361" y="108879"/>
                    <a:pt x="2289906" y="103900"/>
                    <a:pt x="2286784" y="97496"/>
                  </a:cubicBezTo>
                  <a:cubicBezTo>
                    <a:pt x="2283664" y="91092"/>
                    <a:pt x="2282103" y="83633"/>
                    <a:pt x="2282103" y="75118"/>
                  </a:cubicBezTo>
                  <a:cubicBezTo>
                    <a:pt x="2282103" y="66603"/>
                    <a:pt x="2283664" y="59090"/>
                    <a:pt x="2286784" y="52577"/>
                  </a:cubicBezTo>
                  <a:cubicBezTo>
                    <a:pt x="2289906" y="46065"/>
                    <a:pt x="2294271" y="40978"/>
                    <a:pt x="2299882" y="37316"/>
                  </a:cubicBezTo>
                  <a:cubicBezTo>
                    <a:pt x="2305492" y="33654"/>
                    <a:pt x="2312049" y="31823"/>
                    <a:pt x="2319554" y="31823"/>
                  </a:cubicBezTo>
                  <a:close/>
                  <a:moveTo>
                    <a:pt x="2053070" y="31823"/>
                  </a:moveTo>
                  <a:cubicBezTo>
                    <a:pt x="2060575" y="31823"/>
                    <a:pt x="2067150" y="33609"/>
                    <a:pt x="2072797" y="37180"/>
                  </a:cubicBezTo>
                  <a:cubicBezTo>
                    <a:pt x="2078443" y="40752"/>
                    <a:pt x="2082845" y="45767"/>
                    <a:pt x="2086002" y="52226"/>
                  </a:cubicBezTo>
                  <a:cubicBezTo>
                    <a:pt x="2089159" y="58684"/>
                    <a:pt x="2090738" y="66242"/>
                    <a:pt x="2090738" y="74902"/>
                  </a:cubicBezTo>
                  <a:cubicBezTo>
                    <a:pt x="2090738" y="83488"/>
                    <a:pt x="2089159" y="90993"/>
                    <a:pt x="2086002" y="97415"/>
                  </a:cubicBezTo>
                  <a:cubicBezTo>
                    <a:pt x="2082845" y="103837"/>
                    <a:pt x="2078443" y="108834"/>
                    <a:pt x="2072797" y="112406"/>
                  </a:cubicBezTo>
                  <a:cubicBezTo>
                    <a:pt x="2067150" y="115978"/>
                    <a:pt x="2060575" y="117764"/>
                    <a:pt x="2053070" y="117764"/>
                  </a:cubicBezTo>
                  <a:cubicBezTo>
                    <a:pt x="2045566" y="117764"/>
                    <a:pt x="2038990" y="115978"/>
                    <a:pt x="2033344" y="112406"/>
                  </a:cubicBezTo>
                  <a:cubicBezTo>
                    <a:pt x="2027697" y="108834"/>
                    <a:pt x="2023296" y="103837"/>
                    <a:pt x="2020139" y="97415"/>
                  </a:cubicBezTo>
                  <a:cubicBezTo>
                    <a:pt x="2016982" y="90993"/>
                    <a:pt x="2015403" y="83488"/>
                    <a:pt x="2015403" y="74902"/>
                  </a:cubicBezTo>
                  <a:cubicBezTo>
                    <a:pt x="2015403" y="66242"/>
                    <a:pt x="2016982" y="58684"/>
                    <a:pt x="2020139" y="52226"/>
                  </a:cubicBezTo>
                  <a:cubicBezTo>
                    <a:pt x="2023296" y="45767"/>
                    <a:pt x="2027697" y="40752"/>
                    <a:pt x="2033344" y="37180"/>
                  </a:cubicBezTo>
                  <a:cubicBezTo>
                    <a:pt x="2038990" y="33609"/>
                    <a:pt x="2045566" y="31823"/>
                    <a:pt x="2053070" y="31823"/>
                  </a:cubicBezTo>
                  <a:close/>
                  <a:moveTo>
                    <a:pt x="1574872" y="31823"/>
                  </a:moveTo>
                  <a:cubicBezTo>
                    <a:pt x="1577542" y="31823"/>
                    <a:pt x="1580618" y="32138"/>
                    <a:pt x="1584099" y="32770"/>
                  </a:cubicBezTo>
                  <a:cubicBezTo>
                    <a:pt x="1587581" y="33401"/>
                    <a:pt x="1590954" y="34691"/>
                    <a:pt x="1594220" y="36639"/>
                  </a:cubicBezTo>
                  <a:cubicBezTo>
                    <a:pt x="1597485" y="38588"/>
                    <a:pt x="1600200" y="41528"/>
                    <a:pt x="1602365" y="45461"/>
                  </a:cubicBezTo>
                  <a:cubicBezTo>
                    <a:pt x="1604529" y="49393"/>
                    <a:pt x="1605612" y="54661"/>
                    <a:pt x="1605612" y="61263"/>
                  </a:cubicBezTo>
                  <a:lnTo>
                    <a:pt x="1605612" y="116032"/>
                  </a:lnTo>
                  <a:lnTo>
                    <a:pt x="1592840" y="116032"/>
                  </a:lnTo>
                  <a:lnTo>
                    <a:pt x="1592840" y="104775"/>
                  </a:lnTo>
                  <a:lnTo>
                    <a:pt x="1592190" y="104775"/>
                  </a:lnTo>
                  <a:cubicBezTo>
                    <a:pt x="1591324" y="106579"/>
                    <a:pt x="1589881" y="108510"/>
                    <a:pt x="1587861" y="110566"/>
                  </a:cubicBezTo>
                  <a:cubicBezTo>
                    <a:pt x="1585840" y="112623"/>
                    <a:pt x="1583152" y="114373"/>
                    <a:pt x="1579797" y="115816"/>
                  </a:cubicBezTo>
                  <a:cubicBezTo>
                    <a:pt x="1576442" y="117259"/>
                    <a:pt x="1572346" y="117981"/>
                    <a:pt x="1567512" y="117981"/>
                  </a:cubicBezTo>
                  <a:cubicBezTo>
                    <a:pt x="1562244" y="117981"/>
                    <a:pt x="1557464" y="116979"/>
                    <a:pt x="1553170" y="114977"/>
                  </a:cubicBezTo>
                  <a:cubicBezTo>
                    <a:pt x="1548877" y="112975"/>
                    <a:pt x="1545467" y="110070"/>
                    <a:pt x="1542942" y="106264"/>
                  </a:cubicBezTo>
                  <a:cubicBezTo>
                    <a:pt x="1540416" y="102457"/>
                    <a:pt x="1539153" y="97848"/>
                    <a:pt x="1539153" y="92436"/>
                  </a:cubicBezTo>
                  <a:cubicBezTo>
                    <a:pt x="1539153" y="87674"/>
                    <a:pt x="1540092" y="83804"/>
                    <a:pt x="1541967" y="80828"/>
                  </a:cubicBezTo>
                  <a:cubicBezTo>
                    <a:pt x="1543844" y="77851"/>
                    <a:pt x="1546351" y="75515"/>
                    <a:pt x="1549490" y="73819"/>
                  </a:cubicBezTo>
                  <a:cubicBezTo>
                    <a:pt x="1552629" y="72123"/>
                    <a:pt x="1556102" y="70852"/>
                    <a:pt x="1559908" y="70004"/>
                  </a:cubicBezTo>
                  <a:cubicBezTo>
                    <a:pt x="1563715" y="69156"/>
                    <a:pt x="1567548" y="68479"/>
                    <a:pt x="1571408" y="67974"/>
                  </a:cubicBezTo>
                  <a:cubicBezTo>
                    <a:pt x="1576460" y="67325"/>
                    <a:pt x="1580564" y="66829"/>
                    <a:pt x="1583720" y="66486"/>
                  </a:cubicBezTo>
                  <a:cubicBezTo>
                    <a:pt x="1586878" y="66143"/>
                    <a:pt x="1589187" y="65557"/>
                    <a:pt x="1590648" y="64727"/>
                  </a:cubicBezTo>
                  <a:cubicBezTo>
                    <a:pt x="1592109" y="63897"/>
                    <a:pt x="1592840" y="62454"/>
                    <a:pt x="1592840" y="60398"/>
                  </a:cubicBezTo>
                  <a:lnTo>
                    <a:pt x="1592840" y="59965"/>
                  </a:lnTo>
                  <a:cubicBezTo>
                    <a:pt x="1592840" y="54625"/>
                    <a:pt x="1591387" y="50476"/>
                    <a:pt x="1588483" y="47517"/>
                  </a:cubicBezTo>
                  <a:cubicBezTo>
                    <a:pt x="1585579" y="44559"/>
                    <a:pt x="1581186" y="43079"/>
                    <a:pt x="1575305" y="43079"/>
                  </a:cubicBezTo>
                  <a:cubicBezTo>
                    <a:pt x="1569208" y="43079"/>
                    <a:pt x="1564427" y="44414"/>
                    <a:pt x="1560964" y="47084"/>
                  </a:cubicBezTo>
                  <a:cubicBezTo>
                    <a:pt x="1557500" y="49754"/>
                    <a:pt x="1555064" y="52604"/>
                    <a:pt x="1553657" y="55635"/>
                  </a:cubicBezTo>
                  <a:lnTo>
                    <a:pt x="1541535" y="51306"/>
                  </a:lnTo>
                  <a:cubicBezTo>
                    <a:pt x="1543699" y="46254"/>
                    <a:pt x="1546595" y="42313"/>
                    <a:pt x="1550221" y="39480"/>
                  </a:cubicBezTo>
                  <a:cubicBezTo>
                    <a:pt x="1553847" y="36648"/>
                    <a:pt x="1557815" y="34664"/>
                    <a:pt x="1562127" y="33527"/>
                  </a:cubicBezTo>
                  <a:cubicBezTo>
                    <a:pt x="1566438" y="32391"/>
                    <a:pt x="1570687" y="31823"/>
                    <a:pt x="1574872" y="31823"/>
                  </a:cubicBezTo>
                  <a:close/>
                  <a:moveTo>
                    <a:pt x="909854" y="31823"/>
                  </a:moveTo>
                  <a:cubicBezTo>
                    <a:pt x="914184" y="31823"/>
                    <a:pt x="918459" y="32544"/>
                    <a:pt x="922680" y="33987"/>
                  </a:cubicBezTo>
                  <a:cubicBezTo>
                    <a:pt x="926902" y="35431"/>
                    <a:pt x="930744" y="37767"/>
                    <a:pt x="934208" y="40996"/>
                  </a:cubicBezTo>
                  <a:cubicBezTo>
                    <a:pt x="937671" y="44225"/>
                    <a:pt x="940431" y="48491"/>
                    <a:pt x="942488" y="53795"/>
                  </a:cubicBezTo>
                  <a:cubicBezTo>
                    <a:pt x="944544" y="59099"/>
                    <a:pt x="945573" y="65629"/>
                    <a:pt x="945573" y="73386"/>
                  </a:cubicBezTo>
                  <a:lnTo>
                    <a:pt x="945573" y="78798"/>
                  </a:lnTo>
                  <a:lnTo>
                    <a:pt x="885531" y="78798"/>
                  </a:lnTo>
                  <a:lnTo>
                    <a:pt x="888450" y="93004"/>
                  </a:lnTo>
                  <a:cubicBezTo>
                    <a:pt x="890633" y="97352"/>
                    <a:pt x="893672" y="100653"/>
                    <a:pt x="897569" y="102908"/>
                  </a:cubicBezTo>
                  <a:cubicBezTo>
                    <a:pt x="901466" y="105163"/>
                    <a:pt x="905994" y="106291"/>
                    <a:pt x="911153" y="106291"/>
                  </a:cubicBezTo>
                  <a:cubicBezTo>
                    <a:pt x="914508" y="106291"/>
                    <a:pt x="917548" y="105813"/>
                    <a:pt x="920272" y="104857"/>
                  </a:cubicBezTo>
                  <a:cubicBezTo>
                    <a:pt x="922996" y="103900"/>
                    <a:pt x="925350" y="102457"/>
                    <a:pt x="927335" y="100527"/>
                  </a:cubicBezTo>
                  <a:cubicBezTo>
                    <a:pt x="929319" y="98597"/>
                    <a:pt x="930852" y="96188"/>
                    <a:pt x="931935" y="93302"/>
                  </a:cubicBezTo>
                  <a:lnTo>
                    <a:pt x="944274" y="96766"/>
                  </a:lnTo>
                  <a:cubicBezTo>
                    <a:pt x="942975" y="100951"/>
                    <a:pt x="940792" y="104622"/>
                    <a:pt x="937726" y="107779"/>
                  </a:cubicBezTo>
                  <a:cubicBezTo>
                    <a:pt x="934659" y="110936"/>
                    <a:pt x="930870" y="113389"/>
                    <a:pt x="926360" y="115139"/>
                  </a:cubicBezTo>
                  <a:cubicBezTo>
                    <a:pt x="921850" y="116889"/>
                    <a:pt x="916781" y="117764"/>
                    <a:pt x="911153" y="117764"/>
                  </a:cubicBezTo>
                  <a:cubicBezTo>
                    <a:pt x="903143" y="117764"/>
                    <a:pt x="896243" y="115987"/>
                    <a:pt x="890452" y="112433"/>
                  </a:cubicBezTo>
                  <a:cubicBezTo>
                    <a:pt x="884661" y="108879"/>
                    <a:pt x="880206" y="103900"/>
                    <a:pt x="877085" y="97496"/>
                  </a:cubicBezTo>
                  <a:cubicBezTo>
                    <a:pt x="873964" y="91092"/>
                    <a:pt x="872403" y="83633"/>
                    <a:pt x="872403" y="75118"/>
                  </a:cubicBezTo>
                  <a:cubicBezTo>
                    <a:pt x="872403" y="66603"/>
                    <a:pt x="873964" y="59090"/>
                    <a:pt x="877085" y="52577"/>
                  </a:cubicBezTo>
                  <a:cubicBezTo>
                    <a:pt x="880206" y="46065"/>
                    <a:pt x="884571" y="40978"/>
                    <a:pt x="890182" y="37316"/>
                  </a:cubicBezTo>
                  <a:cubicBezTo>
                    <a:pt x="895792" y="33654"/>
                    <a:pt x="902350" y="31823"/>
                    <a:pt x="909854" y="31823"/>
                  </a:cubicBezTo>
                  <a:close/>
                  <a:moveTo>
                    <a:pt x="618908" y="31823"/>
                  </a:moveTo>
                  <a:cubicBezTo>
                    <a:pt x="625908" y="31823"/>
                    <a:pt x="632078" y="33572"/>
                    <a:pt x="637417" y="37072"/>
                  </a:cubicBezTo>
                  <a:cubicBezTo>
                    <a:pt x="642757" y="40572"/>
                    <a:pt x="646924" y="45533"/>
                    <a:pt x="649919" y="51955"/>
                  </a:cubicBezTo>
                  <a:cubicBezTo>
                    <a:pt x="652914" y="58377"/>
                    <a:pt x="654411" y="65954"/>
                    <a:pt x="654411" y="74685"/>
                  </a:cubicBezTo>
                  <a:cubicBezTo>
                    <a:pt x="654411" y="83488"/>
                    <a:pt x="652914" y="91110"/>
                    <a:pt x="649919" y="97550"/>
                  </a:cubicBezTo>
                  <a:cubicBezTo>
                    <a:pt x="646924" y="103991"/>
                    <a:pt x="642775" y="108970"/>
                    <a:pt x="637472" y="112487"/>
                  </a:cubicBezTo>
                  <a:cubicBezTo>
                    <a:pt x="632168" y="116005"/>
                    <a:pt x="626052" y="117764"/>
                    <a:pt x="619125" y="117764"/>
                  </a:cubicBezTo>
                  <a:cubicBezTo>
                    <a:pt x="613785" y="117764"/>
                    <a:pt x="609510" y="116871"/>
                    <a:pt x="606299" y="115085"/>
                  </a:cubicBezTo>
                  <a:cubicBezTo>
                    <a:pt x="603088" y="113299"/>
                    <a:pt x="600616" y="111261"/>
                    <a:pt x="598884" y="108970"/>
                  </a:cubicBezTo>
                  <a:cubicBezTo>
                    <a:pt x="597153" y="106679"/>
                    <a:pt x="595818" y="104775"/>
                    <a:pt x="594880" y="103260"/>
                  </a:cubicBezTo>
                  <a:lnTo>
                    <a:pt x="593797" y="103260"/>
                  </a:lnTo>
                  <a:lnTo>
                    <a:pt x="593797" y="147205"/>
                  </a:lnTo>
                  <a:lnTo>
                    <a:pt x="581025" y="147205"/>
                  </a:lnTo>
                  <a:lnTo>
                    <a:pt x="581025" y="32905"/>
                  </a:lnTo>
                  <a:lnTo>
                    <a:pt x="593364" y="32905"/>
                  </a:lnTo>
                  <a:lnTo>
                    <a:pt x="593364" y="46110"/>
                  </a:lnTo>
                  <a:lnTo>
                    <a:pt x="594880" y="46110"/>
                  </a:lnTo>
                  <a:cubicBezTo>
                    <a:pt x="595818" y="44667"/>
                    <a:pt x="597126" y="42818"/>
                    <a:pt x="598803" y="40563"/>
                  </a:cubicBezTo>
                  <a:cubicBezTo>
                    <a:pt x="600481" y="38308"/>
                    <a:pt x="602898" y="36287"/>
                    <a:pt x="606055" y="34501"/>
                  </a:cubicBezTo>
                  <a:cubicBezTo>
                    <a:pt x="609212" y="32716"/>
                    <a:pt x="613497" y="31823"/>
                    <a:pt x="618908" y="31823"/>
                  </a:cubicBezTo>
                  <a:close/>
                  <a:moveTo>
                    <a:pt x="528854" y="31823"/>
                  </a:moveTo>
                  <a:cubicBezTo>
                    <a:pt x="533184" y="31823"/>
                    <a:pt x="537459" y="32544"/>
                    <a:pt x="541680" y="33987"/>
                  </a:cubicBezTo>
                  <a:cubicBezTo>
                    <a:pt x="545902" y="35431"/>
                    <a:pt x="549744" y="37767"/>
                    <a:pt x="553208" y="40996"/>
                  </a:cubicBezTo>
                  <a:cubicBezTo>
                    <a:pt x="556671" y="44225"/>
                    <a:pt x="559431" y="48491"/>
                    <a:pt x="561488" y="53795"/>
                  </a:cubicBezTo>
                  <a:cubicBezTo>
                    <a:pt x="563544" y="59099"/>
                    <a:pt x="564573" y="65629"/>
                    <a:pt x="564573" y="73386"/>
                  </a:cubicBezTo>
                  <a:lnTo>
                    <a:pt x="564573" y="78798"/>
                  </a:lnTo>
                  <a:lnTo>
                    <a:pt x="504531" y="78798"/>
                  </a:lnTo>
                  <a:lnTo>
                    <a:pt x="507450" y="93004"/>
                  </a:lnTo>
                  <a:cubicBezTo>
                    <a:pt x="509633" y="97352"/>
                    <a:pt x="512672" y="100653"/>
                    <a:pt x="516569" y="102908"/>
                  </a:cubicBezTo>
                  <a:cubicBezTo>
                    <a:pt x="520466" y="105163"/>
                    <a:pt x="524994" y="106291"/>
                    <a:pt x="530153" y="106291"/>
                  </a:cubicBezTo>
                  <a:cubicBezTo>
                    <a:pt x="533508" y="106291"/>
                    <a:pt x="536548" y="105813"/>
                    <a:pt x="539272" y="104857"/>
                  </a:cubicBezTo>
                  <a:cubicBezTo>
                    <a:pt x="541996" y="103900"/>
                    <a:pt x="544350" y="102457"/>
                    <a:pt x="546335" y="100527"/>
                  </a:cubicBezTo>
                  <a:cubicBezTo>
                    <a:pt x="548319" y="98597"/>
                    <a:pt x="549852" y="96188"/>
                    <a:pt x="550935" y="93302"/>
                  </a:cubicBezTo>
                  <a:lnTo>
                    <a:pt x="563274" y="96766"/>
                  </a:lnTo>
                  <a:cubicBezTo>
                    <a:pt x="561975" y="100951"/>
                    <a:pt x="559792" y="104622"/>
                    <a:pt x="556725" y="107779"/>
                  </a:cubicBezTo>
                  <a:cubicBezTo>
                    <a:pt x="553659" y="110936"/>
                    <a:pt x="549870" y="113389"/>
                    <a:pt x="545360" y="115139"/>
                  </a:cubicBezTo>
                  <a:cubicBezTo>
                    <a:pt x="540850" y="116889"/>
                    <a:pt x="535781" y="117764"/>
                    <a:pt x="530153" y="117764"/>
                  </a:cubicBezTo>
                  <a:cubicBezTo>
                    <a:pt x="522143" y="117764"/>
                    <a:pt x="515243" y="115987"/>
                    <a:pt x="509452" y="112433"/>
                  </a:cubicBezTo>
                  <a:cubicBezTo>
                    <a:pt x="503661" y="108879"/>
                    <a:pt x="499206" y="103900"/>
                    <a:pt x="496085" y="97496"/>
                  </a:cubicBezTo>
                  <a:cubicBezTo>
                    <a:pt x="492964" y="91092"/>
                    <a:pt x="491403" y="83633"/>
                    <a:pt x="491403" y="75118"/>
                  </a:cubicBezTo>
                  <a:cubicBezTo>
                    <a:pt x="491403" y="66603"/>
                    <a:pt x="492964" y="59090"/>
                    <a:pt x="496085" y="52577"/>
                  </a:cubicBezTo>
                  <a:cubicBezTo>
                    <a:pt x="499206" y="46065"/>
                    <a:pt x="503571" y="40978"/>
                    <a:pt x="509182" y="37316"/>
                  </a:cubicBezTo>
                  <a:cubicBezTo>
                    <a:pt x="514792" y="33654"/>
                    <a:pt x="521349" y="31823"/>
                    <a:pt x="528854" y="31823"/>
                  </a:cubicBezTo>
                  <a:close/>
                  <a:moveTo>
                    <a:pt x="357404" y="31823"/>
                  </a:moveTo>
                  <a:cubicBezTo>
                    <a:pt x="361734" y="31823"/>
                    <a:pt x="366009" y="32544"/>
                    <a:pt x="370230" y="33987"/>
                  </a:cubicBezTo>
                  <a:cubicBezTo>
                    <a:pt x="374452" y="35431"/>
                    <a:pt x="378294" y="37767"/>
                    <a:pt x="381758" y="40996"/>
                  </a:cubicBezTo>
                  <a:cubicBezTo>
                    <a:pt x="385221" y="44225"/>
                    <a:pt x="387981" y="48491"/>
                    <a:pt x="390038" y="53795"/>
                  </a:cubicBezTo>
                  <a:cubicBezTo>
                    <a:pt x="392095" y="59099"/>
                    <a:pt x="393123" y="65629"/>
                    <a:pt x="393123" y="73386"/>
                  </a:cubicBezTo>
                  <a:lnTo>
                    <a:pt x="393123" y="78798"/>
                  </a:lnTo>
                  <a:lnTo>
                    <a:pt x="333081" y="78798"/>
                  </a:lnTo>
                  <a:lnTo>
                    <a:pt x="336000" y="93004"/>
                  </a:lnTo>
                  <a:cubicBezTo>
                    <a:pt x="338183" y="97352"/>
                    <a:pt x="341222" y="100653"/>
                    <a:pt x="345119" y="102908"/>
                  </a:cubicBezTo>
                  <a:cubicBezTo>
                    <a:pt x="349016" y="105163"/>
                    <a:pt x="353544" y="106291"/>
                    <a:pt x="358703" y="106291"/>
                  </a:cubicBezTo>
                  <a:cubicBezTo>
                    <a:pt x="362058" y="106291"/>
                    <a:pt x="365098" y="105813"/>
                    <a:pt x="367822" y="104857"/>
                  </a:cubicBezTo>
                  <a:cubicBezTo>
                    <a:pt x="370546" y="103900"/>
                    <a:pt x="372900" y="102457"/>
                    <a:pt x="374885" y="100527"/>
                  </a:cubicBezTo>
                  <a:cubicBezTo>
                    <a:pt x="376869" y="98597"/>
                    <a:pt x="378402" y="96188"/>
                    <a:pt x="379485" y="93302"/>
                  </a:cubicBezTo>
                  <a:lnTo>
                    <a:pt x="391824" y="96766"/>
                  </a:lnTo>
                  <a:cubicBezTo>
                    <a:pt x="390525" y="100951"/>
                    <a:pt x="388342" y="104622"/>
                    <a:pt x="385275" y="107779"/>
                  </a:cubicBezTo>
                  <a:cubicBezTo>
                    <a:pt x="382209" y="110936"/>
                    <a:pt x="378420" y="113389"/>
                    <a:pt x="373910" y="115139"/>
                  </a:cubicBezTo>
                  <a:cubicBezTo>
                    <a:pt x="369400" y="116889"/>
                    <a:pt x="364331" y="117764"/>
                    <a:pt x="358703" y="117764"/>
                  </a:cubicBezTo>
                  <a:cubicBezTo>
                    <a:pt x="350693" y="117764"/>
                    <a:pt x="343793" y="115987"/>
                    <a:pt x="338002" y="112433"/>
                  </a:cubicBezTo>
                  <a:cubicBezTo>
                    <a:pt x="332212" y="108879"/>
                    <a:pt x="327756" y="103900"/>
                    <a:pt x="324635" y="97496"/>
                  </a:cubicBezTo>
                  <a:cubicBezTo>
                    <a:pt x="321514" y="91092"/>
                    <a:pt x="319953" y="83633"/>
                    <a:pt x="319953" y="75118"/>
                  </a:cubicBezTo>
                  <a:cubicBezTo>
                    <a:pt x="319953" y="66603"/>
                    <a:pt x="321514" y="59090"/>
                    <a:pt x="324635" y="52577"/>
                  </a:cubicBezTo>
                  <a:cubicBezTo>
                    <a:pt x="327756" y="46065"/>
                    <a:pt x="332121" y="40978"/>
                    <a:pt x="337732" y="37316"/>
                  </a:cubicBezTo>
                  <a:cubicBezTo>
                    <a:pt x="343342" y="33654"/>
                    <a:pt x="349900" y="31823"/>
                    <a:pt x="357404" y="31823"/>
                  </a:cubicBezTo>
                  <a:close/>
                  <a:moveTo>
                    <a:pt x="1732" y="5196"/>
                  </a:moveTo>
                  <a:lnTo>
                    <a:pt x="14937" y="5196"/>
                  </a:lnTo>
                  <a:lnTo>
                    <a:pt x="14937" y="92436"/>
                  </a:lnTo>
                  <a:lnTo>
                    <a:pt x="16019" y="92436"/>
                  </a:lnTo>
                  <a:lnTo>
                    <a:pt x="76633" y="5196"/>
                  </a:lnTo>
                  <a:lnTo>
                    <a:pt x="89622" y="5196"/>
                  </a:lnTo>
                  <a:lnTo>
                    <a:pt x="89622" y="116032"/>
                  </a:lnTo>
                  <a:lnTo>
                    <a:pt x="76200" y="116032"/>
                  </a:lnTo>
                  <a:lnTo>
                    <a:pt x="76200" y="29008"/>
                  </a:lnTo>
                  <a:lnTo>
                    <a:pt x="75118" y="29008"/>
                  </a:lnTo>
                  <a:lnTo>
                    <a:pt x="14721" y="116032"/>
                  </a:lnTo>
                  <a:lnTo>
                    <a:pt x="1732" y="116032"/>
                  </a:lnTo>
                  <a:close/>
                  <a:moveTo>
                    <a:pt x="2757271" y="1732"/>
                  </a:moveTo>
                  <a:lnTo>
                    <a:pt x="2763765" y="9525"/>
                  </a:lnTo>
                  <a:cubicBezTo>
                    <a:pt x="2761240" y="11979"/>
                    <a:pt x="2758317" y="13693"/>
                    <a:pt x="2754998" y="14667"/>
                  </a:cubicBezTo>
                  <a:cubicBezTo>
                    <a:pt x="2751678" y="15641"/>
                    <a:pt x="2747926" y="16236"/>
                    <a:pt x="2743741" y="16453"/>
                  </a:cubicBezTo>
                  <a:cubicBezTo>
                    <a:pt x="2739556" y="16669"/>
                    <a:pt x="2734902" y="16886"/>
                    <a:pt x="2729778" y="17102"/>
                  </a:cubicBezTo>
                  <a:cubicBezTo>
                    <a:pt x="2724006" y="17319"/>
                    <a:pt x="2719225" y="18726"/>
                    <a:pt x="2715436" y="21323"/>
                  </a:cubicBezTo>
                  <a:cubicBezTo>
                    <a:pt x="2711648" y="23921"/>
                    <a:pt x="2708726" y="27673"/>
                    <a:pt x="2706670" y="32580"/>
                  </a:cubicBezTo>
                  <a:cubicBezTo>
                    <a:pt x="2704613" y="37487"/>
                    <a:pt x="2703296" y="43512"/>
                    <a:pt x="2702718" y="50656"/>
                  </a:cubicBezTo>
                  <a:lnTo>
                    <a:pt x="2703801" y="50656"/>
                  </a:lnTo>
                  <a:cubicBezTo>
                    <a:pt x="2706615" y="45461"/>
                    <a:pt x="2710512" y="41636"/>
                    <a:pt x="2715491" y="39183"/>
                  </a:cubicBezTo>
                  <a:cubicBezTo>
                    <a:pt x="2720470" y="36729"/>
                    <a:pt x="2725810" y="35503"/>
                    <a:pt x="2731510" y="35503"/>
                  </a:cubicBezTo>
                  <a:cubicBezTo>
                    <a:pt x="2738004" y="35503"/>
                    <a:pt x="2743849" y="37018"/>
                    <a:pt x="2749045" y="40049"/>
                  </a:cubicBezTo>
                  <a:cubicBezTo>
                    <a:pt x="2754240" y="43079"/>
                    <a:pt x="2758353" y="47571"/>
                    <a:pt x="2761384" y="53524"/>
                  </a:cubicBezTo>
                  <a:cubicBezTo>
                    <a:pt x="2764415" y="59478"/>
                    <a:pt x="2765930" y="66820"/>
                    <a:pt x="2765930" y="75551"/>
                  </a:cubicBezTo>
                  <a:cubicBezTo>
                    <a:pt x="2765930" y="84246"/>
                    <a:pt x="2764388" y="91751"/>
                    <a:pt x="2761303" y="98065"/>
                  </a:cubicBezTo>
                  <a:cubicBezTo>
                    <a:pt x="2758218" y="104379"/>
                    <a:pt x="2753906" y="109240"/>
                    <a:pt x="2748368" y="112650"/>
                  </a:cubicBezTo>
                  <a:cubicBezTo>
                    <a:pt x="2742830" y="116059"/>
                    <a:pt x="2736345" y="117764"/>
                    <a:pt x="2728912" y="117764"/>
                  </a:cubicBezTo>
                  <a:cubicBezTo>
                    <a:pt x="2721480" y="117764"/>
                    <a:pt x="2714968" y="116005"/>
                    <a:pt x="2709375" y="112487"/>
                  </a:cubicBezTo>
                  <a:cubicBezTo>
                    <a:pt x="2703783" y="108970"/>
                    <a:pt x="2699435" y="103738"/>
                    <a:pt x="2696332" y="96793"/>
                  </a:cubicBezTo>
                  <a:cubicBezTo>
                    <a:pt x="2693230" y="89848"/>
                    <a:pt x="2691678" y="81252"/>
                    <a:pt x="2691678" y="71005"/>
                  </a:cubicBezTo>
                  <a:lnTo>
                    <a:pt x="2691678" y="62129"/>
                  </a:lnTo>
                  <a:cubicBezTo>
                    <a:pt x="2691678" y="43621"/>
                    <a:pt x="2694826" y="29586"/>
                    <a:pt x="2701122" y="20025"/>
                  </a:cubicBezTo>
                  <a:cubicBezTo>
                    <a:pt x="2707418" y="10464"/>
                    <a:pt x="2716898" y="5521"/>
                    <a:pt x="2729562" y="5196"/>
                  </a:cubicBezTo>
                  <a:cubicBezTo>
                    <a:pt x="2734036" y="5052"/>
                    <a:pt x="2738022" y="5015"/>
                    <a:pt x="2741522" y="5088"/>
                  </a:cubicBezTo>
                  <a:cubicBezTo>
                    <a:pt x="2745022" y="5160"/>
                    <a:pt x="2748071" y="4997"/>
                    <a:pt x="2750668" y="4601"/>
                  </a:cubicBezTo>
                  <a:cubicBezTo>
                    <a:pt x="2753266" y="4204"/>
                    <a:pt x="2755467" y="3248"/>
                    <a:pt x="2757271" y="1732"/>
                  </a:cubicBezTo>
                  <a:close/>
                  <a:moveTo>
                    <a:pt x="1252321" y="1732"/>
                  </a:moveTo>
                  <a:lnTo>
                    <a:pt x="1258815" y="9525"/>
                  </a:lnTo>
                  <a:cubicBezTo>
                    <a:pt x="1256290" y="11979"/>
                    <a:pt x="1253367" y="13693"/>
                    <a:pt x="1250048" y="14667"/>
                  </a:cubicBezTo>
                  <a:cubicBezTo>
                    <a:pt x="1246728" y="15641"/>
                    <a:pt x="1242976" y="16236"/>
                    <a:pt x="1238791" y="16453"/>
                  </a:cubicBezTo>
                  <a:cubicBezTo>
                    <a:pt x="1234606" y="16669"/>
                    <a:pt x="1229952" y="16886"/>
                    <a:pt x="1224828" y="17102"/>
                  </a:cubicBezTo>
                  <a:cubicBezTo>
                    <a:pt x="1219056" y="17319"/>
                    <a:pt x="1214275" y="18726"/>
                    <a:pt x="1210487" y="21323"/>
                  </a:cubicBezTo>
                  <a:cubicBezTo>
                    <a:pt x="1206698" y="23921"/>
                    <a:pt x="1203776" y="27673"/>
                    <a:pt x="1201719" y="32580"/>
                  </a:cubicBezTo>
                  <a:cubicBezTo>
                    <a:pt x="1199663" y="37487"/>
                    <a:pt x="1198346" y="43512"/>
                    <a:pt x="1197769" y="50656"/>
                  </a:cubicBezTo>
                  <a:lnTo>
                    <a:pt x="1198851" y="50656"/>
                  </a:lnTo>
                  <a:cubicBezTo>
                    <a:pt x="1201665" y="45461"/>
                    <a:pt x="1205562" y="41636"/>
                    <a:pt x="1210541" y="39183"/>
                  </a:cubicBezTo>
                  <a:cubicBezTo>
                    <a:pt x="1215520" y="36729"/>
                    <a:pt x="1220859" y="35503"/>
                    <a:pt x="1226560" y="35503"/>
                  </a:cubicBezTo>
                  <a:cubicBezTo>
                    <a:pt x="1233055" y="35503"/>
                    <a:pt x="1238899" y="37018"/>
                    <a:pt x="1244095" y="40049"/>
                  </a:cubicBezTo>
                  <a:cubicBezTo>
                    <a:pt x="1249290" y="43079"/>
                    <a:pt x="1253403" y="47571"/>
                    <a:pt x="1256434" y="53524"/>
                  </a:cubicBezTo>
                  <a:cubicBezTo>
                    <a:pt x="1259465" y="59478"/>
                    <a:pt x="1260980" y="66820"/>
                    <a:pt x="1260980" y="75551"/>
                  </a:cubicBezTo>
                  <a:cubicBezTo>
                    <a:pt x="1260980" y="84246"/>
                    <a:pt x="1259438" y="91751"/>
                    <a:pt x="1256353" y="98065"/>
                  </a:cubicBezTo>
                  <a:cubicBezTo>
                    <a:pt x="1253268" y="104379"/>
                    <a:pt x="1248957" y="109240"/>
                    <a:pt x="1243418" y="112650"/>
                  </a:cubicBezTo>
                  <a:cubicBezTo>
                    <a:pt x="1237880" y="116059"/>
                    <a:pt x="1231395" y="117764"/>
                    <a:pt x="1223962" y="117764"/>
                  </a:cubicBezTo>
                  <a:cubicBezTo>
                    <a:pt x="1216530" y="117764"/>
                    <a:pt x="1210018" y="116005"/>
                    <a:pt x="1204425" y="112487"/>
                  </a:cubicBezTo>
                  <a:cubicBezTo>
                    <a:pt x="1198833" y="108970"/>
                    <a:pt x="1194485" y="103738"/>
                    <a:pt x="1191382" y="96793"/>
                  </a:cubicBezTo>
                  <a:cubicBezTo>
                    <a:pt x="1188280" y="89848"/>
                    <a:pt x="1186728" y="81252"/>
                    <a:pt x="1186728" y="71005"/>
                  </a:cubicBezTo>
                  <a:lnTo>
                    <a:pt x="1186728" y="62129"/>
                  </a:lnTo>
                  <a:cubicBezTo>
                    <a:pt x="1186728" y="43621"/>
                    <a:pt x="1189876" y="29586"/>
                    <a:pt x="1196172" y="20025"/>
                  </a:cubicBezTo>
                  <a:cubicBezTo>
                    <a:pt x="1202468" y="10464"/>
                    <a:pt x="1211948" y="5521"/>
                    <a:pt x="1224612" y="5196"/>
                  </a:cubicBezTo>
                  <a:cubicBezTo>
                    <a:pt x="1229086" y="5052"/>
                    <a:pt x="1233072" y="5015"/>
                    <a:pt x="1236572" y="5088"/>
                  </a:cubicBezTo>
                  <a:cubicBezTo>
                    <a:pt x="1240072" y="5160"/>
                    <a:pt x="1243120" y="4997"/>
                    <a:pt x="1245718" y="4601"/>
                  </a:cubicBezTo>
                  <a:cubicBezTo>
                    <a:pt x="1248316" y="4204"/>
                    <a:pt x="1250517" y="3248"/>
                    <a:pt x="1252321" y="1732"/>
                  </a:cubicBezTo>
                  <a:close/>
                  <a:moveTo>
                    <a:pt x="1987261" y="0"/>
                  </a:moveTo>
                  <a:lnTo>
                    <a:pt x="1998518" y="0"/>
                  </a:lnTo>
                  <a:cubicBezTo>
                    <a:pt x="1995920" y="3572"/>
                    <a:pt x="1993494" y="7965"/>
                    <a:pt x="1991239" y="13178"/>
                  </a:cubicBezTo>
                  <a:cubicBezTo>
                    <a:pt x="1988984" y="18392"/>
                    <a:pt x="1987008" y="24111"/>
                    <a:pt x="1985313" y="30334"/>
                  </a:cubicBezTo>
                  <a:cubicBezTo>
                    <a:pt x="1983617" y="36558"/>
                    <a:pt x="1982291" y="42989"/>
                    <a:pt x="1981335" y="49628"/>
                  </a:cubicBezTo>
                  <a:cubicBezTo>
                    <a:pt x="1980379" y="56266"/>
                    <a:pt x="1979901" y="62815"/>
                    <a:pt x="1979901" y="69273"/>
                  </a:cubicBezTo>
                  <a:cubicBezTo>
                    <a:pt x="1979901" y="77860"/>
                    <a:pt x="1980731" y="86573"/>
                    <a:pt x="1982391" y="95413"/>
                  </a:cubicBezTo>
                  <a:cubicBezTo>
                    <a:pt x="1984050" y="104252"/>
                    <a:pt x="1986287" y="112460"/>
                    <a:pt x="1989101" y="120037"/>
                  </a:cubicBezTo>
                  <a:cubicBezTo>
                    <a:pt x="1991916" y="127614"/>
                    <a:pt x="1995054" y="133783"/>
                    <a:pt x="1998518" y="138546"/>
                  </a:cubicBezTo>
                  <a:lnTo>
                    <a:pt x="1987261" y="138546"/>
                  </a:lnTo>
                  <a:cubicBezTo>
                    <a:pt x="1980659" y="128913"/>
                    <a:pt x="1975580" y="118368"/>
                    <a:pt x="1972027" y="106913"/>
                  </a:cubicBezTo>
                  <a:cubicBezTo>
                    <a:pt x="1968473" y="95458"/>
                    <a:pt x="1966696" y="82911"/>
                    <a:pt x="1966696" y="69273"/>
                  </a:cubicBezTo>
                  <a:cubicBezTo>
                    <a:pt x="1966696" y="55635"/>
                    <a:pt x="1968473" y="43088"/>
                    <a:pt x="1972027" y="31633"/>
                  </a:cubicBezTo>
                  <a:cubicBezTo>
                    <a:pt x="1975580" y="20178"/>
                    <a:pt x="1980659" y="9634"/>
                    <a:pt x="198726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200" dirty="0"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8BE8FCB-955E-4864-569B-54A71381D675}"/>
                </a:ext>
              </a:extLst>
            </p:cNvPr>
            <p:cNvSpPr txBox="1"/>
            <p:nvPr/>
          </p:nvSpPr>
          <p:spPr>
            <a:xfrm>
              <a:off x="6890835" y="4486300"/>
              <a:ext cx="303424" cy="150658"/>
            </a:xfrm>
            <a:custGeom>
              <a:avLst/>
              <a:gdLst/>
              <a:ahLst/>
              <a:cxnLst/>
              <a:rect l="l" t="t" r="r" b="b"/>
              <a:pathLst>
                <a:path w="303424" h="150658">
                  <a:moveTo>
                    <a:pt x="286376" y="115355"/>
                  </a:moveTo>
                  <a:cubicBezTo>
                    <a:pt x="290922" y="115355"/>
                    <a:pt x="294900" y="117012"/>
                    <a:pt x="298310" y="120327"/>
                  </a:cubicBezTo>
                  <a:cubicBezTo>
                    <a:pt x="301719" y="123642"/>
                    <a:pt x="303424" y="127620"/>
                    <a:pt x="303424" y="132260"/>
                  </a:cubicBezTo>
                  <a:cubicBezTo>
                    <a:pt x="303424" y="135386"/>
                    <a:pt x="302631" y="138239"/>
                    <a:pt x="301044" y="140820"/>
                  </a:cubicBezTo>
                  <a:cubicBezTo>
                    <a:pt x="299458" y="143401"/>
                    <a:pt x="297386" y="145461"/>
                    <a:pt x="294829" y="147000"/>
                  </a:cubicBezTo>
                  <a:cubicBezTo>
                    <a:pt x="292272" y="148539"/>
                    <a:pt x="289455" y="149308"/>
                    <a:pt x="286376" y="149308"/>
                  </a:cubicBezTo>
                  <a:cubicBezTo>
                    <a:pt x="281688" y="149308"/>
                    <a:pt x="277675" y="147639"/>
                    <a:pt x="274337" y="144300"/>
                  </a:cubicBezTo>
                  <a:cubicBezTo>
                    <a:pt x="270998" y="140962"/>
                    <a:pt x="269329" y="136949"/>
                    <a:pt x="269329" y="132260"/>
                  </a:cubicBezTo>
                  <a:cubicBezTo>
                    <a:pt x="269329" y="127620"/>
                    <a:pt x="270998" y="123642"/>
                    <a:pt x="274337" y="120327"/>
                  </a:cubicBezTo>
                  <a:cubicBezTo>
                    <a:pt x="277675" y="117012"/>
                    <a:pt x="281688" y="115355"/>
                    <a:pt x="286376" y="115355"/>
                  </a:cubicBezTo>
                  <a:close/>
                  <a:moveTo>
                    <a:pt x="189324" y="84243"/>
                  </a:moveTo>
                  <a:cubicBezTo>
                    <a:pt x="184636" y="84243"/>
                    <a:pt x="180445" y="85178"/>
                    <a:pt x="176751" y="87049"/>
                  </a:cubicBezTo>
                  <a:cubicBezTo>
                    <a:pt x="173057" y="88919"/>
                    <a:pt x="170157" y="91476"/>
                    <a:pt x="168050" y="94720"/>
                  </a:cubicBezTo>
                  <a:cubicBezTo>
                    <a:pt x="165942" y="97964"/>
                    <a:pt x="164889" y="101693"/>
                    <a:pt x="164889" y="105908"/>
                  </a:cubicBezTo>
                  <a:cubicBezTo>
                    <a:pt x="164889" y="110028"/>
                    <a:pt x="165907" y="113662"/>
                    <a:pt x="167943" y="116811"/>
                  </a:cubicBezTo>
                  <a:cubicBezTo>
                    <a:pt x="169979" y="119960"/>
                    <a:pt x="172844" y="122423"/>
                    <a:pt x="176538" y="124198"/>
                  </a:cubicBezTo>
                  <a:cubicBezTo>
                    <a:pt x="180232" y="125974"/>
                    <a:pt x="184493" y="126862"/>
                    <a:pt x="189324" y="126862"/>
                  </a:cubicBezTo>
                  <a:cubicBezTo>
                    <a:pt x="194201" y="126862"/>
                    <a:pt x="198463" y="125974"/>
                    <a:pt x="202109" y="124198"/>
                  </a:cubicBezTo>
                  <a:cubicBezTo>
                    <a:pt x="205756" y="122423"/>
                    <a:pt x="208609" y="119960"/>
                    <a:pt x="210669" y="116811"/>
                  </a:cubicBezTo>
                  <a:cubicBezTo>
                    <a:pt x="212729" y="113662"/>
                    <a:pt x="213758" y="110028"/>
                    <a:pt x="213758" y="105908"/>
                  </a:cubicBezTo>
                  <a:cubicBezTo>
                    <a:pt x="213758" y="101693"/>
                    <a:pt x="212693" y="97964"/>
                    <a:pt x="210562" y="94720"/>
                  </a:cubicBezTo>
                  <a:cubicBezTo>
                    <a:pt x="208431" y="91476"/>
                    <a:pt x="205543" y="88919"/>
                    <a:pt x="201896" y="87049"/>
                  </a:cubicBezTo>
                  <a:cubicBezTo>
                    <a:pt x="198250" y="85178"/>
                    <a:pt x="194059" y="84243"/>
                    <a:pt x="189324" y="84243"/>
                  </a:cubicBezTo>
                  <a:close/>
                  <a:moveTo>
                    <a:pt x="58744" y="25216"/>
                  </a:moveTo>
                  <a:cubicBezTo>
                    <a:pt x="50457" y="25216"/>
                    <a:pt x="43827" y="29359"/>
                    <a:pt x="38855" y="37646"/>
                  </a:cubicBezTo>
                  <a:cubicBezTo>
                    <a:pt x="33883" y="45933"/>
                    <a:pt x="31373" y="58340"/>
                    <a:pt x="31326" y="74867"/>
                  </a:cubicBezTo>
                  <a:cubicBezTo>
                    <a:pt x="31326" y="86043"/>
                    <a:pt x="32450" y="95360"/>
                    <a:pt x="34700" y="102818"/>
                  </a:cubicBezTo>
                  <a:cubicBezTo>
                    <a:pt x="36949" y="110276"/>
                    <a:pt x="40134" y="115864"/>
                    <a:pt x="44253" y="119581"/>
                  </a:cubicBezTo>
                  <a:cubicBezTo>
                    <a:pt x="48373" y="123299"/>
                    <a:pt x="53203" y="125157"/>
                    <a:pt x="58744" y="125157"/>
                  </a:cubicBezTo>
                  <a:cubicBezTo>
                    <a:pt x="67078" y="125157"/>
                    <a:pt x="73732" y="120966"/>
                    <a:pt x="78704" y="112585"/>
                  </a:cubicBezTo>
                  <a:cubicBezTo>
                    <a:pt x="83676" y="104203"/>
                    <a:pt x="86138" y="91630"/>
                    <a:pt x="86091" y="74867"/>
                  </a:cubicBezTo>
                  <a:cubicBezTo>
                    <a:pt x="86091" y="63833"/>
                    <a:pt x="84966" y="54647"/>
                    <a:pt x="82717" y="47307"/>
                  </a:cubicBezTo>
                  <a:cubicBezTo>
                    <a:pt x="80468" y="39967"/>
                    <a:pt x="77295" y="34450"/>
                    <a:pt x="73199" y="30756"/>
                  </a:cubicBezTo>
                  <a:cubicBezTo>
                    <a:pt x="69103" y="27063"/>
                    <a:pt x="64284" y="25216"/>
                    <a:pt x="58744" y="25216"/>
                  </a:cubicBezTo>
                  <a:close/>
                  <a:moveTo>
                    <a:pt x="189324" y="23156"/>
                  </a:moveTo>
                  <a:cubicBezTo>
                    <a:pt x="185204" y="23156"/>
                    <a:pt x="181558" y="23973"/>
                    <a:pt x="178385" y="25607"/>
                  </a:cubicBezTo>
                  <a:cubicBezTo>
                    <a:pt x="175212" y="27240"/>
                    <a:pt x="172738" y="29490"/>
                    <a:pt x="170962" y="32355"/>
                  </a:cubicBezTo>
                  <a:cubicBezTo>
                    <a:pt x="169186" y="35219"/>
                    <a:pt x="168298" y="38546"/>
                    <a:pt x="168298" y="42334"/>
                  </a:cubicBezTo>
                  <a:cubicBezTo>
                    <a:pt x="168298" y="46170"/>
                    <a:pt x="169198" y="49556"/>
                    <a:pt x="170997" y="52492"/>
                  </a:cubicBezTo>
                  <a:cubicBezTo>
                    <a:pt x="172797" y="55428"/>
                    <a:pt x="175283" y="57725"/>
                    <a:pt x="178456" y="59382"/>
                  </a:cubicBezTo>
                  <a:cubicBezTo>
                    <a:pt x="181629" y="61039"/>
                    <a:pt x="185251" y="61868"/>
                    <a:pt x="189324" y="61868"/>
                  </a:cubicBezTo>
                  <a:cubicBezTo>
                    <a:pt x="193396" y="61868"/>
                    <a:pt x="197019" y="61039"/>
                    <a:pt x="200191" y="59382"/>
                  </a:cubicBezTo>
                  <a:cubicBezTo>
                    <a:pt x="203364" y="57725"/>
                    <a:pt x="205850" y="55428"/>
                    <a:pt x="207650" y="52492"/>
                  </a:cubicBezTo>
                  <a:cubicBezTo>
                    <a:pt x="209449" y="49556"/>
                    <a:pt x="210349" y="46170"/>
                    <a:pt x="210349" y="42334"/>
                  </a:cubicBezTo>
                  <a:cubicBezTo>
                    <a:pt x="210349" y="38546"/>
                    <a:pt x="209449" y="35219"/>
                    <a:pt x="207650" y="32355"/>
                  </a:cubicBezTo>
                  <a:cubicBezTo>
                    <a:pt x="205850" y="29490"/>
                    <a:pt x="203388" y="27240"/>
                    <a:pt x="200262" y="25607"/>
                  </a:cubicBezTo>
                  <a:cubicBezTo>
                    <a:pt x="197137" y="23973"/>
                    <a:pt x="193491" y="23156"/>
                    <a:pt x="189324" y="23156"/>
                  </a:cubicBezTo>
                  <a:close/>
                  <a:moveTo>
                    <a:pt x="189324" y="0"/>
                  </a:moveTo>
                  <a:cubicBezTo>
                    <a:pt x="199126" y="0"/>
                    <a:pt x="207875" y="1704"/>
                    <a:pt x="215570" y="5114"/>
                  </a:cubicBezTo>
                  <a:cubicBezTo>
                    <a:pt x="223265" y="8523"/>
                    <a:pt x="229314" y="13176"/>
                    <a:pt x="233718" y="19072"/>
                  </a:cubicBezTo>
                  <a:cubicBezTo>
                    <a:pt x="238122" y="24967"/>
                    <a:pt x="240348" y="31656"/>
                    <a:pt x="240395" y="39138"/>
                  </a:cubicBezTo>
                  <a:cubicBezTo>
                    <a:pt x="240348" y="47141"/>
                    <a:pt x="237886" y="54126"/>
                    <a:pt x="233008" y="60092"/>
                  </a:cubicBezTo>
                  <a:cubicBezTo>
                    <a:pt x="228131" y="66059"/>
                    <a:pt x="221880" y="69824"/>
                    <a:pt x="214256" y="71386"/>
                  </a:cubicBezTo>
                  <a:lnTo>
                    <a:pt x="214256" y="72381"/>
                  </a:lnTo>
                  <a:cubicBezTo>
                    <a:pt x="220080" y="73328"/>
                    <a:pt x="225372" y="75494"/>
                    <a:pt x="230131" y="78880"/>
                  </a:cubicBezTo>
                  <a:cubicBezTo>
                    <a:pt x="234890" y="82266"/>
                    <a:pt x="238679" y="86504"/>
                    <a:pt x="241496" y="91595"/>
                  </a:cubicBezTo>
                  <a:cubicBezTo>
                    <a:pt x="244314" y="96685"/>
                    <a:pt x="245746" y="102261"/>
                    <a:pt x="245794" y="108323"/>
                  </a:cubicBezTo>
                  <a:cubicBezTo>
                    <a:pt x="245746" y="116184"/>
                    <a:pt x="243308" y="123216"/>
                    <a:pt x="238477" y="129419"/>
                  </a:cubicBezTo>
                  <a:cubicBezTo>
                    <a:pt x="233647" y="135623"/>
                    <a:pt x="226982" y="140512"/>
                    <a:pt x="218482" y="144087"/>
                  </a:cubicBezTo>
                  <a:cubicBezTo>
                    <a:pt x="209982" y="147662"/>
                    <a:pt x="200262" y="149450"/>
                    <a:pt x="189324" y="149450"/>
                  </a:cubicBezTo>
                  <a:cubicBezTo>
                    <a:pt x="178385" y="149450"/>
                    <a:pt x="168665" y="147662"/>
                    <a:pt x="160165" y="144087"/>
                  </a:cubicBezTo>
                  <a:cubicBezTo>
                    <a:pt x="151665" y="140512"/>
                    <a:pt x="145000" y="135623"/>
                    <a:pt x="140170" y="129419"/>
                  </a:cubicBezTo>
                  <a:cubicBezTo>
                    <a:pt x="135340" y="123216"/>
                    <a:pt x="132925" y="116184"/>
                    <a:pt x="132925" y="108323"/>
                  </a:cubicBezTo>
                  <a:cubicBezTo>
                    <a:pt x="132925" y="102261"/>
                    <a:pt x="134310" y="96685"/>
                    <a:pt x="137080" y="91595"/>
                  </a:cubicBezTo>
                  <a:cubicBezTo>
                    <a:pt x="139850" y="86504"/>
                    <a:pt x="143627" y="82266"/>
                    <a:pt x="148409" y="78880"/>
                  </a:cubicBezTo>
                  <a:cubicBezTo>
                    <a:pt x="153192" y="75494"/>
                    <a:pt x="158543" y="73328"/>
                    <a:pt x="164463" y="72381"/>
                  </a:cubicBezTo>
                  <a:lnTo>
                    <a:pt x="164463" y="71386"/>
                  </a:lnTo>
                  <a:cubicBezTo>
                    <a:pt x="156696" y="69824"/>
                    <a:pt x="150398" y="66047"/>
                    <a:pt x="145568" y="60057"/>
                  </a:cubicBezTo>
                  <a:cubicBezTo>
                    <a:pt x="140738" y="54067"/>
                    <a:pt x="138323" y="47094"/>
                    <a:pt x="138323" y="39138"/>
                  </a:cubicBezTo>
                  <a:cubicBezTo>
                    <a:pt x="138323" y="31609"/>
                    <a:pt x="140525" y="24896"/>
                    <a:pt x="144929" y="19001"/>
                  </a:cubicBezTo>
                  <a:cubicBezTo>
                    <a:pt x="149333" y="13105"/>
                    <a:pt x="155382" y="8464"/>
                    <a:pt x="163077" y="5078"/>
                  </a:cubicBezTo>
                  <a:cubicBezTo>
                    <a:pt x="170773" y="1693"/>
                    <a:pt x="179521" y="0"/>
                    <a:pt x="189324" y="0"/>
                  </a:cubicBezTo>
                  <a:close/>
                  <a:moveTo>
                    <a:pt x="58744" y="0"/>
                  </a:moveTo>
                  <a:cubicBezTo>
                    <a:pt x="70914" y="0"/>
                    <a:pt x="81391" y="2936"/>
                    <a:pt x="90175" y="8808"/>
                  </a:cubicBezTo>
                  <a:cubicBezTo>
                    <a:pt x="98960" y="14679"/>
                    <a:pt x="105719" y="23191"/>
                    <a:pt x="110455" y="34343"/>
                  </a:cubicBezTo>
                  <a:cubicBezTo>
                    <a:pt x="115190" y="45495"/>
                    <a:pt x="117534" y="59003"/>
                    <a:pt x="117487" y="74867"/>
                  </a:cubicBezTo>
                  <a:cubicBezTo>
                    <a:pt x="117487" y="90825"/>
                    <a:pt x="115131" y="104463"/>
                    <a:pt x="110419" y="115781"/>
                  </a:cubicBezTo>
                  <a:cubicBezTo>
                    <a:pt x="105708" y="127099"/>
                    <a:pt x="98971" y="135741"/>
                    <a:pt x="90211" y="141708"/>
                  </a:cubicBezTo>
                  <a:cubicBezTo>
                    <a:pt x="81450" y="147674"/>
                    <a:pt x="70961" y="150658"/>
                    <a:pt x="58744" y="150658"/>
                  </a:cubicBezTo>
                  <a:cubicBezTo>
                    <a:pt x="46526" y="150610"/>
                    <a:pt x="36026" y="147603"/>
                    <a:pt x="27241" y="141637"/>
                  </a:cubicBezTo>
                  <a:cubicBezTo>
                    <a:pt x="18457" y="135670"/>
                    <a:pt x="11709" y="127028"/>
                    <a:pt x="6997" y="115710"/>
                  </a:cubicBezTo>
                  <a:cubicBezTo>
                    <a:pt x="2286" y="104392"/>
                    <a:pt x="-47" y="90778"/>
                    <a:pt x="1" y="74867"/>
                  </a:cubicBezTo>
                  <a:cubicBezTo>
                    <a:pt x="1" y="59003"/>
                    <a:pt x="2357" y="45484"/>
                    <a:pt x="7068" y="34308"/>
                  </a:cubicBezTo>
                  <a:cubicBezTo>
                    <a:pt x="11780" y="23132"/>
                    <a:pt x="18528" y="14620"/>
                    <a:pt x="27312" y="8772"/>
                  </a:cubicBezTo>
                  <a:cubicBezTo>
                    <a:pt x="36097" y="2924"/>
                    <a:pt x="46574" y="0"/>
                    <a:pt x="587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493A72D2-FC49-B6B4-5A27-E85D2770ECAE}"/>
              </a:ext>
            </a:extLst>
          </p:cNvPr>
          <p:cNvGrpSpPr/>
          <p:nvPr/>
        </p:nvGrpSpPr>
        <p:grpSpPr>
          <a:xfrm>
            <a:off x="6890835" y="5163412"/>
            <a:ext cx="4242043" cy="157596"/>
            <a:chOff x="6890835" y="5282672"/>
            <a:chExt cx="4242043" cy="15759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F526EB1-2C34-0AAC-7FE8-7CC0CBD3827B}"/>
                </a:ext>
              </a:extLst>
            </p:cNvPr>
            <p:cNvSpPr txBox="1"/>
            <p:nvPr/>
          </p:nvSpPr>
          <p:spPr>
            <a:xfrm>
              <a:off x="7392584" y="5293063"/>
              <a:ext cx="3740294" cy="147205"/>
            </a:xfrm>
            <a:custGeom>
              <a:avLst/>
              <a:gdLst/>
              <a:ahLst/>
              <a:cxnLst/>
              <a:rect l="l" t="t" r="r" b="b"/>
              <a:pathLst>
                <a:path w="3740294" h="147205">
                  <a:moveTo>
                    <a:pt x="1117888" y="100879"/>
                  </a:moveTo>
                  <a:lnTo>
                    <a:pt x="1131743" y="100879"/>
                  </a:lnTo>
                  <a:lnTo>
                    <a:pt x="1130877" y="106724"/>
                  </a:lnTo>
                  <a:cubicBezTo>
                    <a:pt x="1130264" y="110837"/>
                    <a:pt x="1129335" y="115238"/>
                    <a:pt x="1128090" y="119929"/>
                  </a:cubicBezTo>
                  <a:cubicBezTo>
                    <a:pt x="1126845" y="124619"/>
                    <a:pt x="1125555" y="129039"/>
                    <a:pt x="1124220" y="133188"/>
                  </a:cubicBezTo>
                  <a:cubicBezTo>
                    <a:pt x="1122886" y="137337"/>
                    <a:pt x="1121785" y="140638"/>
                    <a:pt x="1120919" y="143092"/>
                  </a:cubicBezTo>
                  <a:lnTo>
                    <a:pt x="1111177" y="143092"/>
                  </a:lnTo>
                  <a:cubicBezTo>
                    <a:pt x="1111646" y="140783"/>
                    <a:pt x="1112260" y="137734"/>
                    <a:pt x="1113018" y="133946"/>
                  </a:cubicBezTo>
                  <a:cubicBezTo>
                    <a:pt x="1113775" y="130157"/>
                    <a:pt x="1114542" y="125927"/>
                    <a:pt x="1115318" y="121255"/>
                  </a:cubicBezTo>
                  <a:cubicBezTo>
                    <a:pt x="1116093" y="116582"/>
                    <a:pt x="1116734" y="111811"/>
                    <a:pt x="1117239" y="106940"/>
                  </a:cubicBezTo>
                  <a:close/>
                  <a:moveTo>
                    <a:pt x="2039216" y="78798"/>
                  </a:moveTo>
                  <a:lnTo>
                    <a:pt x="2039216" y="104342"/>
                  </a:lnTo>
                  <a:lnTo>
                    <a:pt x="2066275" y="104342"/>
                  </a:lnTo>
                  <a:cubicBezTo>
                    <a:pt x="2070677" y="104342"/>
                    <a:pt x="2074122" y="103296"/>
                    <a:pt x="2076612" y="101204"/>
                  </a:cubicBezTo>
                  <a:cubicBezTo>
                    <a:pt x="2079102" y="99111"/>
                    <a:pt x="2080346" y="96261"/>
                    <a:pt x="2080346" y="92653"/>
                  </a:cubicBezTo>
                  <a:cubicBezTo>
                    <a:pt x="2080346" y="88359"/>
                    <a:pt x="2079102" y="84977"/>
                    <a:pt x="2076612" y="82505"/>
                  </a:cubicBezTo>
                  <a:cubicBezTo>
                    <a:pt x="2074122" y="80034"/>
                    <a:pt x="2070677" y="78798"/>
                    <a:pt x="2066275" y="78798"/>
                  </a:cubicBezTo>
                  <a:close/>
                  <a:moveTo>
                    <a:pt x="2382765" y="74902"/>
                  </a:moveTo>
                  <a:lnTo>
                    <a:pt x="2382765" y="104126"/>
                  </a:lnTo>
                  <a:lnTo>
                    <a:pt x="2404846" y="104126"/>
                  </a:lnTo>
                  <a:cubicBezTo>
                    <a:pt x="2409897" y="104126"/>
                    <a:pt x="2414046" y="102791"/>
                    <a:pt x="2417293" y="100121"/>
                  </a:cubicBezTo>
                  <a:cubicBezTo>
                    <a:pt x="2420540" y="97451"/>
                    <a:pt x="2422164" y="94024"/>
                    <a:pt x="2422164" y="89838"/>
                  </a:cubicBezTo>
                  <a:cubicBezTo>
                    <a:pt x="2422164" y="85437"/>
                    <a:pt x="2420540" y="81847"/>
                    <a:pt x="2417293" y="79069"/>
                  </a:cubicBezTo>
                  <a:cubicBezTo>
                    <a:pt x="2414046" y="76291"/>
                    <a:pt x="2409897" y="74902"/>
                    <a:pt x="2404846" y="74902"/>
                  </a:cubicBezTo>
                  <a:close/>
                  <a:moveTo>
                    <a:pt x="2848408" y="74252"/>
                  </a:moveTo>
                  <a:cubicBezTo>
                    <a:pt x="2847866" y="74902"/>
                    <a:pt x="2846685" y="75488"/>
                    <a:pt x="2844863" y="76011"/>
                  </a:cubicBezTo>
                  <a:cubicBezTo>
                    <a:pt x="2843040" y="76534"/>
                    <a:pt x="2840948" y="76985"/>
                    <a:pt x="2838585" y="77364"/>
                  </a:cubicBezTo>
                  <a:cubicBezTo>
                    <a:pt x="2836222" y="77743"/>
                    <a:pt x="2833931" y="78068"/>
                    <a:pt x="2831712" y="78338"/>
                  </a:cubicBezTo>
                  <a:cubicBezTo>
                    <a:pt x="2829493" y="78609"/>
                    <a:pt x="2827698" y="78834"/>
                    <a:pt x="2826327" y="79015"/>
                  </a:cubicBezTo>
                  <a:cubicBezTo>
                    <a:pt x="2823008" y="79448"/>
                    <a:pt x="2819914" y="80142"/>
                    <a:pt x="2817046" y="81098"/>
                  </a:cubicBezTo>
                  <a:cubicBezTo>
                    <a:pt x="2814177" y="82054"/>
                    <a:pt x="2811868" y="83479"/>
                    <a:pt x="2810118" y="85374"/>
                  </a:cubicBezTo>
                  <a:cubicBezTo>
                    <a:pt x="2808368" y="87268"/>
                    <a:pt x="2807493" y="89838"/>
                    <a:pt x="2807493" y="93086"/>
                  </a:cubicBezTo>
                  <a:cubicBezTo>
                    <a:pt x="2807493" y="97523"/>
                    <a:pt x="2809144" y="100870"/>
                    <a:pt x="2812446" y="103125"/>
                  </a:cubicBezTo>
                  <a:cubicBezTo>
                    <a:pt x="2815747" y="105380"/>
                    <a:pt x="2819941" y="106507"/>
                    <a:pt x="2825028" y="106507"/>
                  </a:cubicBezTo>
                  <a:cubicBezTo>
                    <a:pt x="2830079" y="106507"/>
                    <a:pt x="2834346" y="105515"/>
                    <a:pt x="2837827" y="103531"/>
                  </a:cubicBezTo>
                  <a:cubicBezTo>
                    <a:pt x="2841309" y="101546"/>
                    <a:pt x="2843943" y="98985"/>
                    <a:pt x="2845729" y="95846"/>
                  </a:cubicBezTo>
                  <a:cubicBezTo>
                    <a:pt x="2847515" y="92707"/>
                    <a:pt x="2848408" y="89406"/>
                    <a:pt x="2848408" y="85942"/>
                  </a:cubicBezTo>
                  <a:close/>
                  <a:moveTo>
                    <a:pt x="2162608" y="74252"/>
                  </a:moveTo>
                  <a:cubicBezTo>
                    <a:pt x="2162066" y="74902"/>
                    <a:pt x="2160885" y="75488"/>
                    <a:pt x="2159063" y="76011"/>
                  </a:cubicBezTo>
                  <a:cubicBezTo>
                    <a:pt x="2157241" y="76534"/>
                    <a:pt x="2155148" y="76985"/>
                    <a:pt x="2152785" y="77364"/>
                  </a:cubicBezTo>
                  <a:cubicBezTo>
                    <a:pt x="2150422" y="77743"/>
                    <a:pt x="2148131" y="78068"/>
                    <a:pt x="2145912" y="78338"/>
                  </a:cubicBezTo>
                  <a:cubicBezTo>
                    <a:pt x="2143693" y="78609"/>
                    <a:pt x="2141898" y="78834"/>
                    <a:pt x="2140527" y="79015"/>
                  </a:cubicBezTo>
                  <a:cubicBezTo>
                    <a:pt x="2137208" y="79448"/>
                    <a:pt x="2134114" y="80142"/>
                    <a:pt x="2131246" y="81098"/>
                  </a:cubicBezTo>
                  <a:cubicBezTo>
                    <a:pt x="2128377" y="82054"/>
                    <a:pt x="2126068" y="83479"/>
                    <a:pt x="2124318" y="85374"/>
                  </a:cubicBezTo>
                  <a:cubicBezTo>
                    <a:pt x="2122568" y="87268"/>
                    <a:pt x="2121693" y="89838"/>
                    <a:pt x="2121693" y="93086"/>
                  </a:cubicBezTo>
                  <a:cubicBezTo>
                    <a:pt x="2121693" y="97523"/>
                    <a:pt x="2123344" y="100870"/>
                    <a:pt x="2126645" y="103125"/>
                  </a:cubicBezTo>
                  <a:cubicBezTo>
                    <a:pt x="2129947" y="105380"/>
                    <a:pt x="2134141" y="106507"/>
                    <a:pt x="2139228" y="106507"/>
                  </a:cubicBezTo>
                  <a:cubicBezTo>
                    <a:pt x="2144279" y="106507"/>
                    <a:pt x="2148546" y="105515"/>
                    <a:pt x="2152027" y="103531"/>
                  </a:cubicBezTo>
                  <a:cubicBezTo>
                    <a:pt x="2155509" y="101546"/>
                    <a:pt x="2158143" y="98985"/>
                    <a:pt x="2159929" y="95846"/>
                  </a:cubicBezTo>
                  <a:cubicBezTo>
                    <a:pt x="2161714" y="92707"/>
                    <a:pt x="2162608" y="89406"/>
                    <a:pt x="2162608" y="85942"/>
                  </a:cubicBezTo>
                  <a:close/>
                  <a:moveTo>
                    <a:pt x="791008" y="74252"/>
                  </a:moveTo>
                  <a:cubicBezTo>
                    <a:pt x="790467" y="74902"/>
                    <a:pt x="789285" y="75488"/>
                    <a:pt x="787463" y="76011"/>
                  </a:cubicBezTo>
                  <a:cubicBezTo>
                    <a:pt x="785641" y="76534"/>
                    <a:pt x="783548" y="76985"/>
                    <a:pt x="781185" y="77364"/>
                  </a:cubicBezTo>
                  <a:cubicBezTo>
                    <a:pt x="778822" y="77743"/>
                    <a:pt x="776531" y="78068"/>
                    <a:pt x="774312" y="78338"/>
                  </a:cubicBezTo>
                  <a:cubicBezTo>
                    <a:pt x="772093" y="78609"/>
                    <a:pt x="770298" y="78834"/>
                    <a:pt x="768927" y="79015"/>
                  </a:cubicBezTo>
                  <a:cubicBezTo>
                    <a:pt x="765608" y="79448"/>
                    <a:pt x="762514" y="80142"/>
                    <a:pt x="759646" y="81098"/>
                  </a:cubicBezTo>
                  <a:cubicBezTo>
                    <a:pt x="756777" y="82054"/>
                    <a:pt x="754468" y="83479"/>
                    <a:pt x="752718" y="85374"/>
                  </a:cubicBezTo>
                  <a:cubicBezTo>
                    <a:pt x="750969" y="87268"/>
                    <a:pt x="750094" y="89838"/>
                    <a:pt x="750094" y="93086"/>
                  </a:cubicBezTo>
                  <a:cubicBezTo>
                    <a:pt x="750094" y="97523"/>
                    <a:pt x="751744" y="100870"/>
                    <a:pt x="755045" y="103125"/>
                  </a:cubicBezTo>
                  <a:cubicBezTo>
                    <a:pt x="758347" y="105380"/>
                    <a:pt x="762541" y="106507"/>
                    <a:pt x="767628" y="106507"/>
                  </a:cubicBezTo>
                  <a:cubicBezTo>
                    <a:pt x="772679" y="106507"/>
                    <a:pt x="776946" y="105515"/>
                    <a:pt x="780427" y="103531"/>
                  </a:cubicBezTo>
                  <a:cubicBezTo>
                    <a:pt x="783909" y="101546"/>
                    <a:pt x="786543" y="98985"/>
                    <a:pt x="788329" y="95846"/>
                  </a:cubicBezTo>
                  <a:cubicBezTo>
                    <a:pt x="790115" y="92707"/>
                    <a:pt x="791008" y="89406"/>
                    <a:pt x="791008" y="85942"/>
                  </a:cubicBezTo>
                  <a:close/>
                  <a:moveTo>
                    <a:pt x="1861055" y="44811"/>
                  </a:moveTo>
                  <a:lnTo>
                    <a:pt x="1858890" y="65810"/>
                  </a:lnTo>
                  <a:cubicBezTo>
                    <a:pt x="1857988" y="74505"/>
                    <a:pt x="1856870" y="82099"/>
                    <a:pt x="1855535" y="88594"/>
                  </a:cubicBezTo>
                  <a:cubicBezTo>
                    <a:pt x="1854200" y="95088"/>
                    <a:pt x="1852071" y="100265"/>
                    <a:pt x="1849148" y="104126"/>
                  </a:cubicBezTo>
                  <a:lnTo>
                    <a:pt x="1889197" y="104126"/>
                  </a:lnTo>
                  <a:lnTo>
                    <a:pt x="1889197" y="44811"/>
                  </a:lnTo>
                  <a:close/>
                  <a:moveTo>
                    <a:pt x="670430" y="44811"/>
                  </a:moveTo>
                  <a:lnTo>
                    <a:pt x="668265" y="65810"/>
                  </a:lnTo>
                  <a:cubicBezTo>
                    <a:pt x="667363" y="74505"/>
                    <a:pt x="666245" y="82099"/>
                    <a:pt x="664910" y="88594"/>
                  </a:cubicBezTo>
                  <a:cubicBezTo>
                    <a:pt x="663575" y="95088"/>
                    <a:pt x="661446" y="100265"/>
                    <a:pt x="658524" y="104126"/>
                  </a:cubicBezTo>
                  <a:lnTo>
                    <a:pt x="698572" y="104126"/>
                  </a:lnTo>
                  <a:lnTo>
                    <a:pt x="698572" y="44811"/>
                  </a:lnTo>
                  <a:close/>
                  <a:moveTo>
                    <a:pt x="2039216" y="44595"/>
                  </a:moveTo>
                  <a:lnTo>
                    <a:pt x="2039216" y="67758"/>
                  </a:lnTo>
                  <a:lnTo>
                    <a:pt x="2061080" y="67758"/>
                  </a:lnTo>
                  <a:cubicBezTo>
                    <a:pt x="2064507" y="67758"/>
                    <a:pt x="2067448" y="67280"/>
                    <a:pt x="2069901" y="66324"/>
                  </a:cubicBezTo>
                  <a:cubicBezTo>
                    <a:pt x="2072354" y="65368"/>
                    <a:pt x="2074240" y="63997"/>
                    <a:pt x="2075557" y="62211"/>
                  </a:cubicBezTo>
                  <a:cubicBezTo>
                    <a:pt x="2076874" y="60425"/>
                    <a:pt x="2077532" y="58305"/>
                    <a:pt x="2077532" y="55852"/>
                  </a:cubicBezTo>
                  <a:cubicBezTo>
                    <a:pt x="2077532" y="52352"/>
                    <a:pt x="2076071" y="49601"/>
                    <a:pt x="2073148" y="47598"/>
                  </a:cubicBezTo>
                  <a:cubicBezTo>
                    <a:pt x="2070226" y="45596"/>
                    <a:pt x="2066203" y="44595"/>
                    <a:pt x="2061080" y="44595"/>
                  </a:cubicBezTo>
                  <a:close/>
                  <a:moveTo>
                    <a:pt x="2739736" y="43296"/>
                  </a:moveTo>
                  <a:cubicBezTo>
                    <a:pt x="2734540" y="43296"/>
                    <a:pt x="2730175" y="44604"/>
                    <a:pt x="2726639" y="47220"/>
                  </a:cubicBezTo>
                  <a:cubicBezTo>
                    <a:pt x="2723104" y="49835"/>
                    <a:pt x="2720433" y="53479"/>
                    <a:pt x="2718630" y="58152"/>
                  </a:cubicBezTo>
                  <a:cubicBezTo>
                    <a:pt x="2716826" y="62824"/>
                    <a:pt x="2715924" y="68263"/>
                    <a:pt x="2715924" y="74469"/>
                  </a:cubicBezTo>
                  <a:cubicBezTo>
                    <a:pt x="2715924" y="80746"/>
                    <a:pt x="2716844" y="86276"/>
                    <a:pt x="2718684" y="91056"/>
                  </a:cubicBezTo>
                  <a:cubicBezTo>
                    <a:pt x="2720524" y="95837"/>
                    <a:pt x="2723212" y="99571"/>
                    <a:pt x="2726748" y="102259"/>
                  </a:cubicBezTo>
                  <a:cubicBezTo>
                    <a:pt x="2730283" y="104947"/>
                    <a:pt x="2734613" y="106291"/>
                    <a:pt x="2739736" y="106291"/>
                  </a:cubicBezTo>
                  <a:cubicBezTo>
                    <a:pt x="2745076" y="106291"/>
                    <a:pt x="2749541" y="104875"/>
                    <a:pt x="2753130" y="102042"/>
                  </a:cubicBezTo>
                  <a:cubicBezTo>
                    <a:pt x="2756720" y="99210"/>
                    <a:pt x="2759426" y="95386"/>
                    <a:pt x="2761248" y="90569"/>
                  </a:cubicBezTo>
                  <a:cubicBezTo>
                    <a:pt x="2763070" y="85752"/>
                    <a:pt x="2763982" y="80386"/>
                    <a:pt x="2763982" y="74469"/>
                  </a:cubicBezTo>
                  <a:cubicBezTo>
                    <a:pt x="2763982" y="68624"/>
                    <a:pt x="2763088" y="63347"/>
                    <a:pt x="2761302" y="58639"/>
                  </a:cubicBezTo>
                  <a:cubicBezTo>
                    <a:pt x="2759517" y="53930"/>
                    <a:pt x="2756829" y="50196"/>
                    <a:pt x="2753239" y="47436"/>
                  </a:cubicBezTo>
                  <a:cubicBezTo>
                    <a:pt x="2749649" y="44676"/>
                    <a:pt x="2745148" y="43296"/>
                    <a:pt x="2739736" y="43296"/>
                  </a:cubicBezTo>
                  <a:close/>
                  <a:moveTo>
                    <a:pt x="2517847" y="43296"/>
                  </a:moveTo>
                  <a:cubicBezTo>
                    <a:pt x="2512760" y="43296"/>
                    <a:pt x="2508367" y="44550"/>
                    <a:pt x="2504669" y="47057"/>
                  </a:cubicBezTo>
                  <a:cubicBezTo>
                    <a:pt x="2500971" y="49565"/>
                    <a:pt x="2498130" y="52821"/>
                    <a:pt x="2496145" y="56826"/>
                  </a:cubicBezTo>
                  <a:lnTo>
                    <a:pt x="2493619" y="67758"/>
                  </a:lnTo>
                  <a:lnTo>
                    <a:pt x="2540577" y="67758"/>
                  </a:lnTo>
                  <a:cubicBezTo>
                    <a:pt x="2540577" y="63067"/>
                    <a:pt x="2539648" y="58882"/>
                    <a:pt x="2537790" y="55202"/>
                  </a:cubicBezTo>
                  <a:cubicBezTo>
                    <a:pt x="2535932" y="51522"/>
                    <a:pt x="2533298" y="48618"/>
                    <a:pt x="2529888" y="46489"/>
                  </a:cubicBezTo>
                  <a:cubicBezTo>
                    <a:pt x="2526479" y="44360"/>
                    <a:pt x="2522465" y="43296"/>
                    <a:pt x="2517847" y="43296"/>
                  </a:cubicBezTo>
                  <a:close/>
                  <a:moveTo>
                    <a:pt x="1965613" y="43296"/>
                  </a:moveTo>
                  <a:cubicBezTo>
                    <a:pt x="1959913" y="43296"/>
                    <a:pt x="1955222" y="44775"/>
                    <a:pt x="1951542" y="47734"/>
                  </a:cubicBezTo>
                  <a:cubicBezTo>
                    <a:pt x="1947862" y="50692"/>
                    <a:pt x="1945138" y="54571"/>
                    <a:pt x="1943370" y="59369"/>
                  </a:cubicBezTo>
                  <a:cubicBezTo>
                    <a:pt x="1941602" y="64168"/>
                    <a:pt x="1940718" y="69345"/>
                    <a:pt x="1940718" y="74902"/>
                  </a:cubicBezTo>
                  <a:cubicBezTo>
                    <a:pt x="1940718" y="80458"/>
                    <a:pt x="1941602" y="85617"/>
                    <a:pt x="1943370" y="90380"/>
                  </a:cubicBezTo>
                  <a:cubicBezTo>
                    <a:pt x="1945138" y="95142"/>
                    <a:pt x="1947862" y="98985"/>
                    <a:pt x="1951542" y="101907"/>
                  </a:cubicBezTo>
                  <a:cubicBezTo>
                    <a:pt x="1955222" y="104830"/>
                    <a:pt x="1959913" y="106291"/>
                    <a:pt x="1965613" y="106291"/>
                  </a:cubicBezTo>
                  <a:cubicBezTo>
                    <a:pt x="1971314" y="106291"/>
                    <a:pt x="1976004" y="104830"/>
                    <a:pt x="1979684" y="101907"/>
                  </a:cubicBezTo>
                  <a:cubicBezTo>
                    <a:pt x="1983364" y="98985"/>
                    <a:pt x="1986088" y="95142"/>
                    <a:pt x="1987856" y="90380"/>
                  </a:cubicBezTo>
                  <a:cubicBezTo>
                    <a:pt x="1989624" y="85617"/>
                    <a:pt x="1990508" y="80458"/>
                    <a:pt x="1990508" y="74902"/>
                  </a:cubicBezTo>
                  <a:cubicBezTo>
                    <a:pt x="1990508" y="69345"/>
                    <a:pt x="1989624" y="64168"/>
                    <a:pt x="1987856" y="59369"/>
                  </a:cubicBezTo>
                  <a:cubicBezTo>
                    <a:pt x="1986088" y="54571"/>
                    <a:pt x="1983364" y="50692"/>
                    <a:pt x="1979684" y="47734"/>
                  </a:cubicBezTo>
                  <a:cubicBezTo>
                    <a:pt x="1976004" y="44775"/>
                    <a:pt x="1971314" y="43296"/>
                    <a:pt x="1965613" y="43296"/>
                  </a:cubicBezTo>
                  <a:close/>
                  <a:moveTo>
                    <a:pt x="1698697" y="43296"/>
                  </a:moveTo>
                  <a:cubicBezTo>
                    <a:pt x="1693610" y="43296"/>
                    <a:pt x="1689217" y="44550"/>
                    <a:pt x="1685519" y="47057"/>
                  </a:cubicBezTo>
                  <a:cubicBezTo>
                    <a:pt x="1681820" y="49565"/>
                    <a:pt x="1678979" y="52821"/>
                    <a:pt x="1676995" y="56826"/>
                  </a:cubicBezTo>
                  <a:lnTo>
                    <a:pt x="1674469" y="67758"/>
                  </a:lnTo>
                  <a:lnTo>
                    <a:pt x="1721427" y="67758"/>
                  </a:lnTo>
                  <a:cubicBezTo>
                    <a:pt x="1721427" y="63067"/>
                    <a:pt x="1720498" y="58882"/>
                    <a:pt x="1718640" y="55202"/>
                  </a:cubicBezTo>
                  <a:cubicBezTo>
                    <a:pt x="1716782" y="51522"/>
                    <a:pt x="1714148" y="48618"/>
                    <a:pt x="1710738" y="46489"/>
                  </a:cubicBezTo>
                  <a:cubicBezTo>
                    <a:pt x="1707329" y="44360"/>
                    <a:pt x="1703315" y="43296"/>
                    <a:pt x="1698697" y="43296"/>
                  </a:cubicBezTo>
                  <a:close/>
                  <a:moveTo>
                    <a:pt x="1489363" y="43296"/>
                  </a:moveTo>
                  <a:cubicBezTo>
                    <a:pt x="1483663" y="43296"/>
                    <a:pt x="1478972" y="44775"/>
                    <a:pt x="1475292" y="47734"/>
                  </a:cubicBezTo>
                  <a:cubicBezTo>
                    <a:pt x="1471612" y="50692"/>
                    <a:pt x="1468888" y="54571"/>
                    <a:pt x="1467120" y="59369"/>
                  </a:cubicBezTo>
                  <a:cubicBezTo>
                    <a:pt x="1465352" y="64168"/>
                    <a:pt x="1464468" y="69345"/>
                    <a:pt x="1464468" y="74902"/>
                  </a:cubicBezTo>
                  <a:cubicBezTo>
                    <a:pt x="1464468" y="80458"/>
                    <a:pt x="1465352" y="85617"/>
                    <a:pt x="1467120" y="90380"/>
                  </a:cubicBezTo>
                  <a:cubicBezTo>
                    <a:pt x="1468888" y="95142"/>
                    <a:pt x="1471612" y="98985"/>
                    <a:pt x="1475292" y="101907"/>
                  </a:cubicBezTo>
                  <a:cubicBezTo>
                    <a:pt x="1478972" y="104830"/>
                    <a:pt x="1483663" y="106291"/>
                    <a:pt x="1489363" y="106291"/>
                  </a:cubicBezTo>
                  <a:cubicBezTo>
                    <a:pt x="1495064" y="106291"/>
                    <a:pt x="1499754" y="104830"/>
                    <a:pt x="1503434" y="101907"/>
                  </a:cubicBezTo>
                  <a:cubicBezTo>
                    <a:pt x="1507114" y="98985"/>
                    <a:pt x="1509838" y="95142"/>
                    <a:pt x="1511606" y="90380"/>
                  </a:cubicBezTo>
                  <a:cubicBezTo>
                    <a:pt x="1513374" y="85617"/>
                    <a:pt x="1514258" y="80458"/>
                    <a:pt x="1514258" y="74902"/>
                  </a:cubicBezTo>
                  <a:cubicBezTo>
                    <a:pt x="1514258" y="69345"/>
                    <a:pt x="1513374" y="64168"/>
                    <a:pt x="1511606" y="59369"/>
                  </a:cubicBezTo>
                  <a:cubicBezTo>
                    <a:pt x="1509838" y="54571"/>
                    <a:pt x="1507114" y="50692"/>
                    <a:pt x="1503434" y="47734"/>
                  </a:cubicBezTo>
                  <a:cubicBezTo>
                    <a:pt x="1499754" y="44775"/>
                    <a:pt x="1495064" y="43296"/>
                    <a:pt x="1489363" y="43296"/>
                  </a:cubicBezTo>
                  <a:close/>
                  <a:moveTo>
                    <a:pt x="1317697" y="43296"/>
                  </a:moveTo>
                  <a:cubicBezTo>
                    <a:pt x="1312610" y="43296"/>
                    <a:pt x="1308217" y="44550"/>
                    <a:pt x="1304519" y="47057"/>
                  </a:cubicBezTo>
                  <a:cubicBezTo>
                    <a:pt x="1300820" y="49565"/>
                    <a:pt x="1297979" y="52821"/>
                    <a:pt x="1295995" y="56826"/>
                  </a:cubicBezTo>
                  <a:lnTo>
                    <a:pt x="1293469" y="67758"/>
                  </a:lnTo>
                  <a:lnTo>
                    <a:pt x="1340427" y="67758"/>
                  </a:lnTo>
                  <a:cubicBezTo>
                    <a:pt x="1340427" y="63067"/>
                    <a:pt x="1339498" y="58882"/>
                    <a:pt x="1337640" y="55202"/>
                  </a:cubicBezTo>
                  <a:cubicBezTo>
                    <a:pt x="1335782" y="51522"/>
                    <a:pt x="1333148" y="48618"/>
                    <a:pt x="1329738" y="46489"/>
                  </a:cubicBezTo>
                  <a:cubicBezTo>
                    <a:pt x="1326329" y="44360"/>
                    <a:pt x="1322315" y="43296"/>
                    <a:pt x="1317697" y="43296"/>
                  </a:cubicBezTo>
                  <a:close/>
                  <a:moveTo>
                    <a:pt x="1225261" y="43296"/>
                  </a:moveTo>
                  <a:cubicBezTo>
                    <a:pt x="1220066" y="43296"/>
                    <a:pt x="1215700" y="44604"/>
                    <a:pt x="1212164" y="47220"/>
                  </a:cubicBezTo>
                  <a:cubicBezTo>
                    <a:pt x="1208628" y="49835"/>
                    <a:pt x="1205958" y="53479"/>
                    <a:pt x="1204154" y="58152"/>
                  </a:cubicBezTo>
                  <a:cubicBezTo>
                    <a:pt x="1202350" y="62824"/>
                    <a:pt x="1201448" y="68263"/>
                    <a:pt x="1201448" y="74469"/>
                  </a:cubicBezTo>
                  <a:cubicBezTo>
                    <a:pt x="1201448" y="80746"/>
                    <a:pt x="1202368" y="86276"/>
                    <a:pt x="1204209" y="91056"/>
                  </a:cubicBezTo>
                  <a:cubicBezTo>
                    <a:pt x="1206049" y="95837"/>
                    <a:pt x="1208737" y="99571"/>
                    <a:pt x="1212272" y="102259"/>
                  </a:cubicBezTo>
                  <a:cubicBezTo>
                    <a:pt x="1215808" y="104947"/>
                    <a:pt x="1220138" y="106291"/>
                    <a:pt x="1225261" y="106291"/>
                  </a:cubicBezTo>
                  <a:cubicBezTo>
                    <a:pt x="1230601" y="106291"/>
                    <a:pt x="1235066" y="104875"/>
                    <a:pt x="1238656" y="102042"/>
                  </a:cubicBezTo>
                  <a:cubicBezTo>
                    <a:pt x="1242246" y="99210"/>
                    <a:pt x="1244951" y="95386"/>
                    <a:pt x="1246773" y="90569"/>
                  </a:cubicBezTo>
                  <a:cubicBezTo>
                    <a:pt x="1248595" y="85752"/>
                    <a:pt x="1249506" y="80386"/>
                    <a:pt x="1249506" y="74469"/>
                  </a:cubicBezTo>
                  <a:cubicBezTo>
                    <a:pt x="1249506" y="68624"/>
                    <a:pt x="1248614" y="63347"/>
                    <a:pt x="1246828" y="58639"/>
                  </a:cubicBezTo>
                  <a:cubicBezTo>
                    <a:pt x="1245042" y="53930"/>
                    <a:pt x="1242354" y="50196"/>
                    <a:pt x="1238764" y="47436"/>
                  </a:cubicBezTo>
                  <a:cubicBezTo>
                    <a:pt x="1235174" y="44676"/>
                    <a:pt x="1230673" y="43296"/>
                    <a:pt x="1225261" y="43296"/>
                  </a:cubicBezTo>
                  <a:close/>
                  <a:moveTo>
                    <a:pt x="508072" y="43296"/>
                  </a:moveTo>
                  <a:cubicBezTo>
                    <a:pt x="502985" y="43296"/>
                    <a:pt x="498592" y="44550"/>
                    <a:pt x="494894" y="47057"/>
                  </a:cubicBezTo>
                  <a:cubicBezTo>
                    <a:pt x="491196" y="49565"/>
                    <a:pt x="488355" y="52821"/>
                    <a:pt x="486370" y="56826"/>
                  </a:cubicBezTo>
                  <a:lnTo>
                    <a:pt x="483844" y="67758"/>
                  </a:lnTo>
                  <a:lnTo>
                    <a:pt x="530802" y="67758"/>
                  </a:lnTo>
                  <a:cubicBezTo>
                    <a:pt x="530802" y="63067"/>
                    <a:pt x="529873" y="58882"/>
                    <a:pt x="528015" y="55202"/>
                  </a:cubicBezTo>
                  <a:cubicBezTo>
                    <a:pt x="526157" y="51522"/>
                    <a:pt x="523523" y="48618"/>
                    <a:pt x="520114" y="46489"/>
                  </a:cubicBezTo>
                  <a:cubicBezTo>
                    <a:pt x="516704" y="44360"/>
                    <a:pt x="512690" y="43296"/>
                    <a:pt x="508072" y="43296"/>
                  </a:cubicBezTo>
                  <a:close/>
                  <a:moveTo>
                    <a:pt x="298739" y="43296"/>
                  </a:moveTo>
                  <a:cubicBezTo>
                    <a:pt x="293038" y="43296"/>
                    <a:pt x="288348" y="44775"/>
                    <a:pt x="284667" y="47734"/>
                  </a:cubicBezTo>
                  <a:cubicBezTo>
                    <a:pt x="280987" y="50692"/>
                    <a:pt x="278263" y="54571"/>
                    <a:pt x="276495" y="59369"/>
                  </a:cubicBezTo>
                  <a:cubicBezTo>
                    <a:pt x="274728" y="64168"/>
                    <a:pt x="273844" y="69345"/>
                    <a:pt x="273844" y="74902"/>
                  </a:cubicBezTo>
                  <a:cubicBezTo>
                    <a:pt x="273844" y="80458"/>
                    <a:pt x="274728" y="85617"/>
                    <a:pt x="276495" y="90380"/>
                  </a:cubicBezTo>
                  <a:cubicBezTo>
                    <a:pt x="278263" y="95142"/>
                    <a:pt x="280987" y="98985"/>
                    <a:pt x="284667" y="101907"/>
                  </a:cubicBezTo>
                  <a:cubicBezTo>
                    <a:pt x="288348" y="104830"/>
                    <a:pt x="293038" y="106291"/>
                    <a:pt x="298739" y="106291"/>
                  </a:cubicBezTo>
                  <a:cubicBezTo>
                    <a:pt x="304439" y="106291"/>
                    <a:pt x="309129" y="104830"/>
                    <a:pt x="312810" y="101907"/>
                  </a:cubicBezTo>
                  <a:cubicBezTo>
                    <a:pt x="316490" y="98985"/>
                    <a:pt x="319214" y="95142"/>
                    <a:pt x="320982" y="90380"/>
                  </a:cubicBezTo>
                  <a:cubicBezTo>
                    <a:pt x="322749" y="85617"/>
                    <a:pt x="323633" y="80458"/>
                    <a:pt x="323633" y="74902"/>
                  </a:cubicBezTo>
                  <a:cubicBezTo>
                    <a:pt x="323633" y="69345"/>
                    <a:pt x="322749" y="64168"/>
                    <a:pt x="320982" y="59369"/>
                  </a:cubicBezTo>
                  <a:cubicBezTo>
                    <a:pt x="319214" y="54571"/>
                    <a:pt x="316490" y="50692"/>
                    <a:pt x="312810" y="47734"/>
                  </a:cubicBezTo>
                  <a:cubicBezTo>
                    <a:pt x="309129" y="44775"/>
                    <a:pt x="304439" y="43296"/>
                    <a:pt x="298739" y="43296"/>
                  </a:cubicBezTo>
                  <a:close/>
                  <a:moveTo>
                    <a:pt x="127072" y="43296"/>
                  </a:moveTo>
                  <a:cubicBezTo>
                    <a:pt x="121985" y="43296"/>
                    <a:pt x="117592" y="44550"/>
                    <a:pt x="113894" y="47057"/>
                  </a:cubicBezTo>
                  <a:cubicBezTo>
                    <a:pt x="110196" y="49565"/>
                    <a:pt x="107355" y="52821"/>
                    <a:pt x="105370" y="56826"/>
                  </a:cubicBezTo>
                  <a:lnTo>
                    <a:pt x="102844" y="67758"/>
                  </a:lnTo>
                  <a:lnTo>
                    <a:pt x="149802" y="67758"/>
                  </a:lnTo>
                  <a:cubicBezTo>
                    <a:pt x="149802" y="63067"/>
                    <a:pt x="148873" y="58882"/>
                    <a:pt x="147015" y="55202"/>
                  </a:cubicBezTo>
                  <a:cubicBezTo>
                    <a:pt x="145157" y="51522"/>
                    <a:pt x="142523" y="48618"/>
                    <a:pt x="139114" y="46489"/>
                  </a:cubicBezTo>
                  <a:cubicBezTo>
                    <a:pt x="135704" y="44360"/>
                    <a:pt x="131690" y="43296"/>
                    <a:pt x="127072" y="43296"/>
                  </a:cubicBezTo>
                  <a:close/>
                  <a:moveTo>
                    <a:pt x="3236768" y="32905"/>
                  </a:moveTo>
                  <a:lnTo>
                    <a:pt x="3249540" y="32905"/>
                  </a:lnTo>
                  <a:lnTo>
                    <a:pt x="3249540" y="97199"/>
                  </a:lnTo>
                  <a:lnTo>
                    <a:pt x="3289588" y="32905"/>
                  </a:lnTo>
                  <a:lnTo>
                    <a:pt x="3304309" y="32905"/>
                  </a:lnTo>
                  <a:lnTo>
                    <a:pt x="3304309" y="116032"/>
                  </a:lnTo>
                  <a:lnTo>
                    <a:pt x="3291536" y="116032"/>
                  </a:lnTo>
                  <a:lnTo>
                    <a:pt x="3291536" y="51738"/>
                  </a:lnTo>
                  <a:lnTo>
                    <a:pt x="3251705" y="116032"/>
                  </a:lnTo>
                  <a:lnTo>
                    <a:pt x="3236768" y="116032"/>
                  </a:lnTo>
                  <a:close/>
                  <a:moveTo>
                    <a:pt x="3151043" y="32905"/>
                  </a:moveTo>
                  <a:lnTo>
                    <a:pt x="3163815" y="32905"/>
                  </a:lnTo>
                  <a:lnTo>
                    <a:pt x="3163815" y="69057"/>
                  </a:lnTo>
                  <a:lnTo>
                    <a:pt x="3172258" y="69057"/>
                  </a:lnTo>
                  <a:lnTo>
                    <a:pt x="3202132" y="32905"/>
                  </a:lnTo>
                  <a:lnTo>
                    <a:pt x="3218584" y="32905"/>
                  </a:lnTo>
                  <a:lnTo>
                    <a:pt x="3185030" y="72953"/>
                  </a:lnTo>
                  <a:lnTo>
                    <a:pt x="3219017" y="116032"/>
                  </a:lnTo>
                  <a:lnTo>
                    <a:pt x="3202564" y="116032"/>
                  </a:lnTo>
                  <a:lnTo>
                    <a:pt x="3175288" y="80963"/>
                  </a:lnTo>
                  <a:lnTo>
                    <a:pt x="3163815" y="80963"/>
                  </a:lnTo>
                  <a:lnTo>
                    <a:pt x="3163815" y="116032"/>
                  </a:lnTo>
                  <a:lnTo>
                    <a:pt x="3151043" y="116032"/>
                  </a:lnTo>
                  <a:close/>
                  <a:moveTo>
                    <a:pt x="3055793" y="32905"/>
                  </a:moveTo>
                  <a:lnTo>
                    <a:pt x="3068565" y="32905"/>
                  </a:lnTo>
                  <a:lnTo>
                    <a:pt x="3068565" y="97199"/>
                  </a:lnTo>
                  <a:lnTo>
                    <a:pt x="3108613" y="32905"/>
                  </a:lnTo>
                  <a:lnTo>
                    <a:pt x="3123334" y="32905"/>
                  </a:lnTo>
                  <a:lnTo>
                    <a:pt x="3123334" y="116032"/>
                  </a:lnTo>
                  <a:lnTo>
                    <a:pt x="3110562" y="116032"/>
                  </a:lnTo>
                  <a:lnTo>
                    <a:pt x="3110562" y="51738"/>
                  </a:lnTo>
                  <a:lnTo>
                    <a:pt x="3070730" y="116032"/>
                  </a:lnTo>
                  <a:lnTo>
                    <a:pt x="3055793" y="116032"/>
                  </a:lnTo>
                  <a:close/>
                  <a:moveTo>
                    <a:pt x="2965305" y="32905"/>
                  </a:moveTo>
                  <a:lnTo>
                    <a:pt x="3032846" y="32905"/>
                  </a:lnTo>
                  <a:lnTo>
                    <a:pt x="3032846" y="44811"/>
                  </a:lnTo>
                  <a:lnTo>
                    <a:pt x="3005570" y="44811"/>
                  </a:lnTo>
                  <a:lnTo>
                    <a:pt x="3005570" y="116032"/>
                  </a:lnTo>
                  <a:lnTo>
                    <a:pt x="2992798" y="116032"/>
                  </a:lnTo>
                  <a:lnTo>
                    <a:pt x="2992798" y="44811"/>
                  </a:lnTo>
                  <a:lnTo>
                    <a:pt x="2965305" y="44811"/>
                  </a:lnTo>
                  <a:close/>
                  <a:moveTo>
                    <a:pt x="2884343" y="32905"/>
                  </a:moveTo>
                  <a:lnTo>
                    <a:pt x="2897115" y="32905"/>
                  </a:lnTo>
                  <a:lnTo>
                    <a:pt x="2897115" y="69057"/>
                  </a:lnTo>
                  <a:lnTo>
                    <a:pt x="2905558" y="69057"/>
                  </a:lnTo>
                  <a:lnTo>
                    <a:pt x="2935432" y="32905"/>
                  </a:lnTo>
                  <a:lnTo>
                    <a:pt x="2951884" y="32905"/>
                  </a:lnTo>
                  <a:lnTo>
                    <a:pt x="2918330" y="72953"/>
                  </a:lnTo>
                  <a:lnTo>
                    <a:pt x="2952317" y="116032"/>
                  </a:lnTo>
                  <a:lnTo>
                    <a:pt x="2935864" y="116032"/>
                  </a:lnTo>
                  <a:lnTo>
                    <a:pt x="2908588" y="80963"/>
                  </a:lnTo>
                  <a:lnTo>
                    <a:pt x="2897115" y="80963"/>
                  </a:lnTo>
                  <a:lnTo>
                    <a:pt x="2897115" y="116032"/>
                  </a:lnTo>
                  <a:lnTo>
                    <a:pt x="2884343" y="116032"/>
                  </a:lnTo>
                  <a:close/>
                  <a:moveTo>
                    <a:pt x="2617643" y="32905"/>
                  </a:moveTo>
                  <a:lnTo>
                    <a:pt x="2683019" y="32905"/>
                  </a:lnTo>
                  <a:lnTo>
                    <a:pt x="2683019" y="116032"/>
                  </a:lnTo>
                  <a:lnTo>
                    <a:pt x="2670247" y="116032"/>
                  </a:lnTo>
                  <a:lnTo>
                    <a:pt x="2670247" y="44811"/>
                  </a:lnTo>
                  <a:lnTo>
                    <a:pt x="2630415" y="44811"/>
                  </a:lnTo>
                  <a:lnTo>
                    <a:pt x="2630415" y="116032"/>
                  </a:lnTo>
                  <a:lnTo>
                    <a:pt x="2617643" y="116032"/>
                  </a:lnTo>
                  <a:close/>
                  <a:moveTo>
                    <a:pt x="2448141" y="32905"/>
                  </a:moveTo>
                  <a:lnTo>
                    <a:pt x="2460913" y="32905"/>
                  </a:lnTo>
                  <a:lnTo>
                    <a:pt x="2460913" y="116032"/>
                  </a:lnTo>
                  <a:lnTo>
                    <a:pt x="2448141" y="116032"/>
                  </a:lnTo>
                  <a:close/>
                  <a:moveTo>
                    <a:pt x="2369993" y="32905"/>
                  </a:moveTo>
                  <a:lnTo>
                    <a:pt x="2382765" y="32905"/>
                  </a:lnTo>
                  <a:lnTo>
                    <a:pt x="2382765" y="62995"/>
                  </a:lnTo>
                  <a:lnTo>
                    <a:pt x="2404846" y="62995"/>
                  </a:lnTo>
                  <a:cubicBezTo>
                    <a:pt x="2414587" y="62995"/>
                    <a:pt x="2422038" y="65467"/>
                    <a:pt x="2427197" y="70410"/>
                  </a:cubicBezTo>
                  <a:cubicBezTo>
                    <a:pt x="2432356" y="75353"/>
                    <a:pt x="2434936" y="81612"/>
                    <a:pt x="2434936" y="89189"/>
                  </a:cubicBezTo>
                  <a:cubicBezTo>
                    <a:pt x="2434936" y="94168"/>
                    <a:pt x="2433782" y="98687"/>
                    <a:pt x="2431472" y="102746"/>
                  </a:cubicBezTo>
                  <a:cubicBezTo>
                    <a:pt x="2429163" y="106805"/>
                    <a:pt x="2425772" y="110034"/>
                    <a:pt x="2421298" y="112433"/>
                  </a:cubicBezTo>
                  <a:cubicBezTo>
                    <a:pt x="2416824" y="114833"/>
                    <a:pt x="2411340" y="116032"/>
                    <a:pt x="2404846" y="116032"/>
                  </a:cubicBezTo>
                  <a:lnTo>
                    <a:pt x="2369993" y="116032"/>
                  </a:lnTo>
                  <a:close/>
                  <a:moveTo>
                    <a:pt x="2284268" y="32905"/>
                  </a:moveTo>
                  <a:lnTo>
                    <a:pt x="2297040" y="32905"/>
                  </a:lnTo>
                  <a:lnTo>
                    <a:pt x="2297040" y="68624"/>
                  </a:lnTo>
                  <a:lnTo>
                    <a:pt x="2336872" y="68624"/>
                  </a:lnTo>
                  <a:lnTo>
                    <a:pt x="2336872" y="32905"/>
                  </a:lnTo>
                  <a:lnTo>
                    <a:pt x="2349644" y="32905"/>
                  </a:lnTo>
                  <a:lnTo>
                    <a:pt x="2349644" y="116032"/>
                  </a:lnTo>
                  <a:lnTo>
                    <a:pt x="2336872" y="116032"/>
                  </a:lnTo>
                  <a:lnTo>
                    <a:pt x="2336872" y="80530"/>
                  </a:lnTo>
                  <a:lnTo>
                    <a:pt x="2297040" y="80530"/>
                  </a:lnTo>
                  <a:lnTo>
                    <a:pt x="2297040" y="116032"/>
                  </a:lnTo>
                  <a:lnTo>
                    <a:pt x="2284268" y="116032"/>
                  </a:lnTo>
                  <a:close/>
                  <a:moveTo>
                    <a:pt x="2198543" y="32905"/>
                  </a:moveTo>
                  <a:lnTo>
                    <a:pt x="2211315" y="32905"/>
                  </a:lnTo>
                  <a:lnTo>
                    <a:pt x="2211315" y="68624"/>
                  </a:lnTo>
                  <a:lnTo>
                    <a:pt x="2251147" y="68624"/>
                  </a:lnTo>
                  <a:lnTo>
                    <a:pt x="2251147" y="32905"/>
                  </a:lnTo>
                  <a:lnTo>
                    <a:pt x="2263919" y="32905"/>
                  </a:lnTo>
                  <a:lnTo>
                    <a:pt x="2263919" y="116032"/>
                  </a:lnTo>
                  <a:lnTo>
                    <a:pt x="2251147" y="116032"/>
                  </a:lnTo>
                  <a:lnTo>
                    <a:pt x="2251147" y="80530"/>
                  </a:lnTo>
                  <a:lnTo>
                    <a:pt x="2211315" y="80530"/>
                  </a:lnTo>
                  <a:lnTo>
                    <a:pt x="2211315" y="116032"/>
                  </a:lnTo>
                  <a:lnTo>
                    <a:pt x="2198543" y="116032"/>
                  </a:lnTo>
                  <a:close/>
                  <a:moveTo>
                    <a:pt x="2027093" y="32905"/>
                  </a:moveTo>
                  <a:lnTo>
                    <a:pt x="2061080" y="32905"/>
                  </a:lnTo>
                  <a:cubicBezTo>
                    <a:pt x="2070028" y="32905"/>
                    <a:pt x="2077135" y="34925"/>
                    <a:pt x="2082403" y="38966"/>
                  </a:cubicBezTo>
                  <a:cubicBezTo>
                    <a:pt x="2087670" y="43007"/>
                    <a:pt x="2090304" y="48347"/>
                    <a:pt x="2090304" y="54986"/>
                  </a:cubicBezTo>
                  <a:cubicBezTo>
                    <a:pt x="2090304" y="60037"/>
                    <a:pt x="2088807" y="63942"/>
                    <a:pt x="2085812" y="66702"/>
                  </a:cubicBezTo>
                  <a:cubicBezTo>
                    <a:pt x="2082818" y="69463"/>
                    <a:pt x="2078975" y="71330"/>
                    <a:pt x="2074285" y="72304"/>
                  </a:cubicBezTo>
                  <a:cubicBezTo>
                    <a:pt x="2077352" y="72737"/>
                    <a:pt x="2080337" y="73819"/>
                    <a:pt x="2083242" y="75551"/>
                  </a:cubicBezTo>
                  <a:cubicBezTo>
                    <a:pt x="2086146" y="77283"/>
                    <a:pt x="2088554" y="79655"/>
                    <a:pt x="2090466" y="82668"/>
                  </a:cubicBezTo>
                  <a:cubicBezTo>
                    <a:pt x="2092379" y="85680"/>
                    <a:pt x="2093335" y="89369"/>
                    <a:pt x="2093335" y="93735"/>
                  </a:cubicBezTo>
                  <a:cubicBezTo>
                    <a:pt x="2093335" y="97992"/>
                    <a:pt x="2092252" y="101799"/>
                    <a:pt x="2090088" y="105154"/>
                  </a:cubicBezTo>
                  <a:cubicBezTo>
                    <a:pt x="2087923" y="108510"/>
                    <a:pt x="2084820" y="111162"/>
                    <a:pt x="2080779" y="113110"/>
                  </a:cubicBezTo>
                  <a:cubicBezTo>
                    <a:pt x="2076738" y="115058"/>
                    <a:pt x="2071904" y="116032"/>
                    <a:pt x="2066275" y="116032"/>
                  </a:cubicBezTo>
                  <a:lnTo>
                    <a:pt x="2027093" y="116032"/>
                  </a:lnTo>
                  <a:close/>
                  <a:moveTo>
                    <a:pt x="1849148" y="32905"/>
                  </a:moveTo>
                  <a:lnTo>
                    <a:pt x="1901969" y="32905"/>
                  </a:lnTo>
                  <a:lnTo>
                    <a:pt x="1901969" y="104126"/>
                  </a:lnTo>
                  <a:lnTo>
                    <a:pt x="1914741" y="104126"/>
                  </a:lnTo>
                  <a:lnTo>
                    <a:pt x="1914741" y="139845"/>
                  </a:lnTo>
                  <a:lnTo>
                    <a:pt x="1901969" y="139845"/>
                  </a:lnTo>
                  <a:lnTo>
                    <a:pt x="1901969" y="116032"/>
                  </a:lnTo>
                  <a:lnTo>
                    <a:pt x="1840490" y="116032"/>
                  </a:lnTo>
                  <a:lnTo>
                    <a:pt x="1840490" y="139845"/>
                  </a:lnTo>
                  <a:lnTo>
                    <a:pt x="1827717" y="139845"/>
                  </a:lnTo>
                  <a:lnTo>
                    <a:pt x="1827717" y="104126"/>
                  </a:lnTo>
                  <a:lnTo>
                    <a:pt x="1834644" y="104126"/>
                  </a:lnTo>
                  <a:cubicBezTo>
                    <a:pt x="1836340" y="102358"/>
                    <a:pt x="1837801" y="100446"/>
                    <a:pt x="1839028" y="98389"/>
                  </a:cubicBezTo>
                  <a:cubicBezTo>
                    <a:pt x="1840255" y="96333"/>
                    <a:pt x="1841328" y="93888"/>
                    <a:pt x="1842248" y="91056"/>
                  </a:cubicBezTo>
                  <a:cubicBezTo>
                    <a:pt x="1843168" y="88224"/>
                    <a:pt x="1843953" y="84760"/>
                    <a:pt x="1844602" y="80665"/>
                  </a:cubicBezTo>
                  <a:cubicBezTo>
                    <a:pt x="1845252" y="76570"/>
                    <a:pt x="1845829" y="71618"/>
                    <a:pt x="1846334" y="65810"/>
                  </a:cubicBezTo>
                  <a:close/>
                  <a:moveTo>
                    <a:pt x="1750868" y="32905"/>
                  </a:moveTo>
                  <a:lnTo>
                    <a:pt x="1763640" y="32905"/>
                  </a:lnTo>
                  <a:lnTo>
                    <a:pt x="1763640" y="68624"/>
                  </a:lnTo>
                  <a:lnTo>
                    <a:pt x="1803472" y="68624"/>
                  </a:lnTo>
                  <a:lnTo>
                    <a:pt x="1803472" y="32905"/>
                  </a:lnTo>
                  <a:lnTo>
                    <a:pt x="1816244" y="32905"/>
                  </a:lnTo>
                  <a:lnTo>
                    <a:pt x="1816244" y="116032"/>
                  </a:lnTo>
                  <a:lnTo>
                    <a:pt x="1803472" y="116032"/>
                  </a:lnTo>
                  <a:lnTo>
                    <a:pt x="1803472" y="80530"/>
                  </a:lnTo>
                  <a:lnTo>
                    <a:pt x="1763640" y="80530"/>
                  </a:lnTo>
                  <a:lnTo>
                    <a:pt x="1763640" y="116032"/>
                  </a:lnTo>
                  <a:lnTo>
                    <a:pt x="1750868" y="116032"/>
                  </a:lnTo>
                  <a:close/>
                  <a:moveTo>
                    <a:pt x="1550843" y="32905"/>
                  </a:moveTo>
                  <a:lnTo>
                    <a:pt x="1555822" y="32905"/>
                  </a:lnTo>
                  <a:lnTo>
                    <a:pt x="1563615" y="32905"/>
                  </a:lnTo>
                  <a:lnTo>
                    <a:pt x="1567728" y="32905"/>
                  </a:lnTo>
                  <a:lnTo>
                    <a:pt x="1596303" y="98714"/>
                  </a:lnTo>
                  <a:lnTo>
                    <a:pt x="1625311" y="32905"/>
                  </a:lnTo>
                  <a:lnTo>
                    <a:pt x="1628991" y="32905"/>
                  </a:lnTo>
                  <a:lnTo>
                    <a:pt x="1637434" y="32905"/>
                  </a:lnTo>
                  <a:lnTo>
                    <a:pt x="1641763" y="32905"/>
                  </a:lnTo>
                  <a:lnTo>
                    <a:pt x="1641763" y="116032"/>
                  </a:lnTo>
                  <a:lnTo>
                    <a:pt x="1628991" y="116032"/>
                  </a:lnTo>
                  <a:lnTo>
                    <a:pt x="1628991" y="52435"/>
                  </a:lnTo>
                  <a:lnTo>
                    <a:pt x="1601498" y="116032"/>
                  </a:lnTo>
                  <a:lnTo>
                    <a:pt x="1591108" y="116032"/>
                  </a:lnTo>
                  <a:lnTo>
                    <a:pt x="1563615" y="51264"/>
                  </a:lnTo>
                  <a:lnTo>
                    <a:pt x="1563615" y="116032"/>
                  </a:lnTo>
                  <a:lnTo>
                    <a:pt x="1550843" y="116032"/>
                  </a:lnTo>
                  <a:close/>
                  <a:moveTo>
                    <a:pt x="1369868" y="32905"/>
                  </a:moveTo>
                  <a:lnTo>
                    <a:pt x="1382640" y="32905"/>
                  </a:lnTo>
                  <a:lnTo>
                    <a:pt x="1382640" y="69057"/>
                  </a:lnTo>
                  <a:lnTo>
                    <a:pt x="1391083" y="69057"/>
                  </a:lnTo>
                  <a:lnTo>
                    <a:pt x="1420956" y="32905"/>
                  </a:lnTo>
                  <a:lnTo>
                    <a:pt x="1437409" y="32905"/>
                  </a:lnTo>
                  <a:lnTo>
                    <a:pt x="1403855" y="72953"/>
                  </a:lnTo>
                  <a:lnTo>
                    <a:pt x="1437842" y="116032"/>
                  </a:lnTo>
                  <a:lnTo>
                    <a:pt x="1421390" y="116032"/>
                  </a:lnTo>
                  <a:lnTo>
                    <a:pt x="1394113" y="80963"/>
                  </a:lnTo>
                  <a:lnTo>
                    <a:pt x="1382640" y="80963"/>
                  </a:lnTo>
                  <a:lnTo>
                    <a:pt x="1382640" y="116032"/>
                  </a:lnTo>
                  <a:lnTo>
                    <a:pt x="1369868" y="116032"/>
                  </a:lnTo>
                  <a:close/>
                  <a:moveTo>
                    <a:pt x="1017443" y="32905"/>
                  </a:moveTo>
                  <a:lnTo>
                    <a:pt x="1030215" y="32905"/>
                  </a:lnTo>
                  <a:lnTo>
                    <a:pt x="1030215" y="97199"/>
                  </a:lnTo>
                  <a:lnTo>
                    <a:pt x="1070263" y="32905"/>
                  </a:lnTo>
                  <a:lnTo>
                    <a:pt x="1084984" y="32905"/>
                  </a:lnTo>
                  <a:lnTo>
                    <a:pt x="1084984" y="116032"/>
                  </a:lnTo>
                  <a:lnTo>
                    <a:pt x="1072212" y="116032"/>
                  </a:lnTo>
                  <a:lnTo>
                    <a:pt x="1072212" y="51738"/>
                  </a:lnTo>
                  <a:lnTo>
                    <a:pt x="1032380" y="116032"/>
                  </a:lnTo>
                  <a:lnTo>
                    <a:pt x="1017443" y="116032"/>
                  </a:lnTo>
                  <a:close/>
                  <a:moveTo>
                    <a:pt x="922193" y="32905"/>
                  </a:moveTo>
                  <a:lnTo>
                    <a:pt x="934965" y="32905"/>
                  </a:lnTo>
                  <a:lnTo>
                    <a:pt x="934965" y="97199"/>
                  </a:lnTo>
                  <a:lnTo>
                    <a:pt x="975013" y="32905"/>
                  </a:lnTo>
                  <a:lnTo>
                    <a:pt x="989734" y="32905"/>
                  </a:lnTo>
                  <a:lnTo>
                    <a:pt x="989734" y="116032"/>
                  </a:lnTo>
                  <a:lnTo>
                    <a:pt x="976962" y="116032"/>
                  </a:lnTo>
                  <a:lnTo>
                    <a:pt x="976962" y="51738"/>
                  </a:lnTo>
                  <a:lnTo>
                    <a:pt x="937130" y="116032"/>
                  </a:lnTo>
                  <a:lnTo>
                    <a:pt x="922193" y="116032"/>
                  </a:lnTo>
                  <a:close/>
                  <a:moveTo>
                    <a:pt x="826943" y="32905"/>
                  </a:moveTo>
                  <a:lnTo>
                    <a:pt x="839715" y="32905"/>
                  </a:lnTo>
                  <a:lnTo>
                    <a:pt x="839715" y="104126"/>
                  </a:lnTo>
                  <a:lnTo>
                    <a:pt x="879547" y="104126"/>
                  </a:lnTo>
                  <a:lnTo>
                    <a:pt x="879547" y="32905"/>
                  </a:lnTo>
                  <a:lnTo>
                    <a:pt x="892319" y="32905"/>
                  </a:lnTo>
                  <a:lnTo>
                    <a:pt x="892319" y="104126"/>
                  </a:lnTo>
                  <a:lnTo>
                    <a:pt x="905091" y="104126"/>
                  </a:lnTo>
                  <a:lnTo>
                    <a:pt x="905091" y="142875"/>
                  </a:lnTo>
                  <a:lnTo>
                    <a:pt x="892319" y="142875"/>
                  </a:lnTo>
                  <a:lnTo>
                    <a:pt x="892319" y="116032"/>
                  </a:lnTo>
                  <a:lnTo>
                    <a:pt x="826943" y="116032"/>
                  </a:lnTo>
                  <a:close/>
                  <a:moveTo>
                    <a:pt x="658524" y="32905"/>
                  </a:moveTo>
                  <a:lnTo>
                    <a:pt x="711344" y="32905"/>
                  </a:lnTo>
                  <a:lnTo>
                    <a:pt x="711344" y="104126"/>
                  </a:lnTo>
                  <a:lnTo>
                    <a:pt x="724116" y="104126"/>
                  </a:lnTo>
                  <a:lnTo>
                    <a:pt x="724116" y="139845"/>
                  </a:lnTo>
                  <a:lnTo>
                    <a:pt x="711344" y="139845"/>
                  </a:lnTo>
                  <a:lnTo>
                    <a:pt x="711344" y="116032"/>
                  </a:lnTo>
                  <a:lnTo>
                    <a:pt x="649865" y="116032"/>
                  </a:lnTo>
                  <a:lnTo>
                    <a:pt x="649865" y="139845"/>
                  </a:lnTo>
                  <a:lnTo>
                    <a:pt x="637092" y="139845"/>
                  </a:lnTo>
                  <a:lnTo>
                    <a:pt x="637092" y="104126"/>
                  </a:lnTo>
                  <a:lnTo>
                    <a:pt x="644020" y="104126"/>
                  </a:lnTo>
                  <a:cubicBezTo>
                    <a:pt x="645715" y="102358"/>
                    <a:pt x="647177" y="100446"/>
                    <a:pt x="648403" y="98389"/>
                  </a:cubicBezTo>
                  <a:cubicBezTo>
                    <a:pt x="649630" y="96333"/>
                    <a:pt x="650703" y="93888"/>
                    <a:pt x="651624" y="91056"/>
                  </a:cubicBezTo>
                  <a:cubicBezTo>
                    <a:pt x="652544" y="88224"/>
                    <a:pt x="653328" y="84760"/>
                    <a:pt x="653978" y="80665"/>
                  </a:cubicBezTo>
                  <a:cubicBezTo>
                    <a:pt x="654627" y="76570"/>
                    <a:pt x="655204" y="71618"/>
                    <a:pt x="655710" y="65810"/>
                  </a:cubicBezTo>
                  <a:close/>
                  <a:moveTo>
                    <a:pt x="560243" y="32905"/>
                  </a:moveTo>
                  <a:lnTo>
                    <a:pt x="573015" y="32905"/>
                  </a:lnTo>
                  <a:lnTo>
                    <a:pt x="573015" y="68624"/>
                  </a:lnTo>
                  <a:lnTo>
                    <a:pt x="612847" y="68624"/>
                  </a:lnTo>
                  <a:lnTo>
                    <a:pt x="612847" y="32905"/>
                  </a:lnTo>
                  <a:lnTo>
                    <a:pt x="625619" y="32905"/>
                  </a:lnTo>
                  <a:lnTo>
                    <a:pt x="625619" y="116032"/>
                  </a:lnTo>
                  <a:lnTo>
                    <a:pt x="612847" y="116032"/>
                  </a:lnTo>
                  <a:lnTo>
                    <a:pt x="612847" y="80530"/>
                  </a:lnTo>
                  <a:lnTo>
                    <a:pt x="573015" y="80530"/>
                  </a:lnTo>
                  <a:lnTo>
                    <a:pt x="573015" y="116032"/>
                  </a:lnTo>
                  <a:lnTo>
                    <a:pt x="560243" y="116032"/>
                  </a:lnTo>
                  <a:close/>
                  <a:moveTo>
                    <a:pt x="360218" y="32905"/>
                  </a:moveTo>
                  <a:lnTo>
                    <a:pt x="365197" y="32905"/>
                  </a:lnTo>
                  <a:lnTo>
                    <a:pt x="372990" y="32905"/>
                  </a:lnTo>
                  <a:lnTo>
                    <a:pt x="377103" y="32905"/>
                  </a:lnTo>
                  <a:lnTo>
                    <a:pt x="405678" y="98714"/>
                  </a:lnTo>
                  <a:lnTo>
                    <a:pt x="434686" y="32905"/>
                  </a:lnTo>
                  <a:lnTo>
                    <a:pt x="438366" y="32905"/>
                  </a:lnTo>
                  <a:lnTo>
                    <a:pt x="446809" y="32905"/>
                  </a:lnTo>
                  <a:lnTo>
                    <a:pt x="451139" y="32905"/>
                  </a:lnTo>
                  <a:lnTo>
                    <a:pt x="451139" y="116032"/>
                  </a:lnTo>
                  <a:lnTo>
                    <a:pt x="438366" y="116032"/>
                  </a:lnTo>
                  <a:lnTo>
                    <a:pt x="438366" y="52435"/>
                  </a:lnTo>
                  <a:lnTo>
                    <a:pt x="410874" y="116032"/>
                  </a:lnTo>
                  <a:lnTo>
                    <a:pt x="400483" y="116032"/>
                  </a:lnTo>
                  <a:lnTo>
                    <a:pt x="372990" y="51264"/>
                  </a:lnTo>
                  <a:lnTo>
                    <a:pt x="372990" y="116032"/>
                  </a:lnTo>
                  <a:lnTo>
                    <a:pt x="360218" y="116032"/>
                  </a:lnTo>
                  <a:close/>
                  <a:moveTo>
                    <a:pt x="179243" y="32905"/>
                  </a:moveTo>
                  <a:lnTo>
                    <a:pt x="192015" y="32905"/>
                  </a:lnTo>
                  <a:lnTo>
                    <a:pt x="192015" y="69057"/>
                  </a:lnTo>
                  <a:lnTo>
                    <a:pt x="200458" y="69057"/>
                  </a:lnTo>
                  <a:lnTo>
                    <a:pt x="230332" y="32905"/>
                  </a:lnTo>
                  <a:lnTo>
                    <a:pt x="246784" y="32905"/>
                  </a:lnTo>
                  <a:lnTo>
                    <a:pt x="213230" y="72953"/>
                  </a:lnTo>
                  <a:lnTo>
                    <a:pt x="247217" y="116032"/>
                  </a:lnTo>
                  <a:lnTo>
                    <a:pt x="230765" y="116032"/>
                  </a:lnTo>
                  <a:lnTo>
                    <a:pt x="203489" y="80963"/>
                  </a:lnTo>
                  <a:lnTo>
                    <a:pt x="192015" y="80963"/>
                  </a:lnTo>
                  <a:lnTo>
                    <a:pt x="192015" y="116032"/>
                  </a:lnTo>
                  <a:lnTo>
                    <a:pt x="179243" y="116032"/>
                  </a:lnTo>
                  <a:close/>
                  <a:moveTo>
                    <a:pt x="2830440" y="31823"/>
                  </a:moveTo>
                  <a:cubicBezTo>
                    <a:pt x="2833110" y="31823"/>
                    <a:pt x="2836186" y="32138"/>
                    <a:pt x="2839667" y="32770"/>
                  </a:cubicBezTo>
                  <a:cubicBezTo>
                    <a:pt x="2843149" y="33401"/>
                    <a:pt x="2846522" y="34691"/>
                    <a:pt x="2849788" y="36639"/>
                  </a:cubicBezTo>
                  <a:cubicBezTo>
                    <a:pt x="2853053" y="38588"/>
                    <a:pt x="2855768" y="41528"/>
                    <a:pt x="2857933" y="45461"/>
                  </a:cubicBezTo>
                  <a:cubicBezTo>
                    <a:pt x="2860098" y="49393"/>
                    <a:pt x="2861180" y="54661"/>
                    <a:pt x="2861180" y="61263"/>
                  </a:cubicBezTo>
                  <a:lnTo>
                    <a:pt x="2861180" y="116032"/>
                  </a:lnTo>
                  <a:lnTo>
                    <a:pt x="2848408" y="116032"/>
                  </a:lnTo>
                  <a:lnTo>
                    <a:pt x="2848408" y="104775"/>
                  </a:lnTo>
                  <a:lnTo>
                    <a:pt x="2847758" y="104775"/>
                  </a:lnTo>
                  <a:cubicBezTo>
                    <a:pt x="2846892" y="106579"/>
                    <a:pt x="2845449" y="108510"/>
                    <a:pt x="2843429" y="110566"/>
                  </a:cubicBezTo>
                  <a:cubicBezTo>
                    <a:pt x="2841408" y="112623"/>
                    <a:pt x="2838720" y="114373"/>
                    <a:pt x="2835365" y="115816"/>
                  </a:cubicBezTo>
                  <a:cubicBezTo>
                    <a:pt x="2832009" y="117259"/>
                    <a:pt x="2827914" y="117981"/>
                    <a:pt x="2823080" y="117981"/>
                  </a:cubicBezTo>
                  <a:cubicBezTo>
                    <a:pt x="2817812" y="117981"/>
                    <a:pt x="2813032" y="116979"/>
                    <a:pt x="2808738" y="114977"/>
                  </a:cubicBezTo>
                  <a:cubicBezTo>
                    <a:pt x="2804445" y="112975"/>
                    <a:pt x="2801035" y="110070"/>
                    <a:pt x="2798510" y="106264"/>
                  </a:cubicBezTo>
                  <a:cubicBezTo>
                    <a:pt x="2795984" y="102457"/>
                    <a:pt x="2794721" y="97848"/>
                    <a:pt x="2794721" y="92436"/>
                  </a:cubicBezTo>
                  <a:cubicBezTo>
                    <a:pt x="2794721" y="87674"/>
                    <a:pt x="2795659" y="83804"/>
                    <a:pt x="2797536" y="80828"/>
                  </a:cubicBezTo>
                  <a:cubicBezTo>
                    <a:pt x="2799412" y="77851"/>
                    <a:pt x="2801919" y="75515"/>
                    <a:pt x="2805058" y="73819"/>
                  </a:cubicBezTo>
                  <a:cubicBezTo>
                    <a:pt x="2808197" y="72123"/>
                    <a:pt x="2811670" y="70852"/>
                    <a:pt x="2815476" y="70004"/>
                  </a:cubicBezTo>
                  <a:cubicBezTo>
                    <a:pt x="2819282" y="69156"/>
                    <a:pt x="2823116" y="68479"/>
                    <a:pt x="2826976" y="67974"/>
                  </a:cubicBezTo>
                  <a:cubicBezTo>
                    <a:pt x="2832027" y="67325"/>
                    <a:pt x="2836132" y="66829"/>
                    <a:pt x="2839288" y="66486"/>
                  </a:cubicBezTo>
                  <a:cubicBezTo>
                    <a:pt x="2842445" y="66143"/>
                    <a:pt x="2844754" y="65557"/>
                    <a:pt x="2846216" y="64727"/>
                  </a:cubicBezTo>
                  <a:cubicBezTo>
                    <a:pt x="2847677" y="63897"/>
                    <a:pt x="2848408" y="62454"/>
                    <a:pt x="2848408" y="60398"/>
                  </a:cubicBezTo>
                  <a:lnTo>
                    <a:pt x="2848408" y="59965"/>
                  </a:lnTo>
                  <a:cubicBezTo>
                    <a:pt x="2848408" y="54625"/>
                    <a:pt x="2846956" y="50476"/>
                    <a:pt x="2844051" y="47517"/>
                  </a:cubicBezTo>
                  <a:cubicBezTo>
                    <a:pt x="2841146" y="44559"/>
                    <a:pt x="2836754" y="43079"/>
                    <a:pt x="2830873" y="43079"/>
                  </a:cubicBezTo>
                  <a:cubicBezTo>
                    <a:pt x="2824776" y="43079"/>
                    <a:pt x="2819995" y="44414"/>
                    <a:pt x="2816531" y="47084"/>
                  </a:cubicBezTo>
                  <a:cubicBezTo>
                    <a:pt x="2813068" y="49754"/>
                    <a:pt x="2810632" y="52604"/>
                    <a:pt x="2809225" y="55635"/>
                  </a:cubicBezTo>
                  <a:lnTo>
                    <a:pt x="2797102" y="51306"/>
                  </a:lnTo>
                  <a:cubicBezTo>
                    <a:pt x="2799267" y="46254"/>
                    <a:pt x="2802162" y="42313"/>
                    <a:pt x="2805788" y="39480"/>
                  </a:cubicBezTo>
                  <a:cubicBezTo>
                    <a:pt x="2809415" y="36648"/>
                    <a:pt x="2813384" y="34664"/>
                    <a:pt x="2817695" y="33527"/>
                  </a:cubicBezTo>
                  <a:cubicBezTo>
                    <a:pt x="2822006" y="32391"/>
                    <a:pt x="2826255" y="31823"/>
                    <a:pt x="2830440" y="31823"/>
                  </a:cubicBezTo>
                  <a:close/>
                  <a:moveTo>
                    <a:pt x="2741252" y="31823"/>
                  </a:moveTo>
                  <a:cubicBezTo>
                    <a:pt x="2748251" y="31823"/>
                    <a:pt x="2754420" y="33572"/>
                    <a:pt x="2759760" y="37072"/>
                  </a:cubicBezTo>
                  <a:cubicBezTo>
                    <a:pt x="2765100" y="40572"/>
                    <a:pt x="2769267" y="45533"/>
                    <a:pt x="2772262" y="51955"/>
                  </a:cubicBezTo>
                  <a:cubicBezTo>
                    <a:pt x="2775256" y="58377"/>
                    <a:pt x="2776754" y="65954"/>
                    <a:pt x="2776754" y="74685"/>
                  </a:cubicBezTo>
                  <a:cubicBezTo>
                    <a:pt x="2776754" y="83488"/>
                    <a:pt x="2775256" y="91110"/>
                    <a:pt x="2772262" y="97550"/>
                  </a:cubicBezTo>
                  <a:cubicBezTo>
                    <a:pt x="2769267" y="103991"/>
                    <a:pt x="2765118" y="108970"/>
                    <a:pt x="2759814" y="112487"/>
                  </a:cubicBezTo>
                  <a:cubicBezTo>
                    <a:pt x="2754510" y="116005"/>
                    <a:pt x="2748395" y="117764"/>
                    <a:pt x="2741468" y="117764"/>
                  </a:cubicBezTo>
                  <a:cubicBezTo>
                    <a:pt x="2736128" y="117764"/>
                    <a:pt x="2731853" y="116871"/>
                    <a:pt x="2728642" y="115085"/>
                  </a:cubicBezTo>
                  <a:cubicBezTo>
                    <a:pt x="2725431" y="113299"/>
                    <a:pt x="2722959" y="111261"/>
                    <a:pt x="2721227" y="108970"/>
                  </a:cubicBezTo>
                  <a:cubicBezTo>
                    <a:pt x="2719495" y="106679"/>
                    <a:pt x="2718160" y="104775"/>
                    <a:pt x="2717222" y="103260"/>
                  </a:cubicBezTo>
                  <a:lnTo>
                    <a:pt x="2716140" y="103260"/>
                  </a:lnTo>
                  <a:lnTo>
                    <a:pt x="2716140" y="147205"/>
                  </a:lnTo>
                  <a:lnTo>
                    <a:pt x="2703368" y="147205"/>
                  </a:lnTo>
                  <a:lnTo>
                    <a:pt x="2703368" y="32905"/>
                  </a:lnTo>
                  <a:lnTo>
                    <a:pt x="2715707" y="32905"/>
                  </a:lnTo>
                  <a:lnTo>
                    <a:pt x="2715707" y="46110"/>
                  </a:lnTo>
                  <a:lnTo>
                    <a:pt x="2717222" y="46110"/>
                  </a:lnTo>
                  <a:cubicBezTo>
                    <a:pt x="2718160" y="44667"/>
                    <a:pt x="2719468" y="42818"/>
                    <a:pt x="2721146" y="40563"/>
                  </a:cubicBezTo>
                  <a:cubicBezTo>
                    <a:pt x="2722824" y="38308"/>
                    <a:pt x="2725241" y="36287"/>
                    <a:pt x="2728398" y="34501"/>
                  </a:cubicBezTo>
                  <a:cubicBezTo>
                    <a:pt x="2731555" y="32716"/>
                    <a:pt x="2735839" y="31823"/>
                    <a:pt x="2741252" y="31823"/>
                  </a:cubicBezTo>
                  <a:close/>
                  <a:moveTo>
                    <a:pt x="2517847" y="31823"/>
                  </a:moveTo>
                  <a:cubicBezTo>
                    <a:pt x="2522176" y="31823"/>
                    <a:pt x="2526452" y="32544"/>
                    <a:pt x="2530673" y="33987"/>
                  </a:cubicBezTo>
                  <a:cubicBezTo>
                    <a:pt x="2534894" y="35431"/>
                    <a:pt x="2538737" y="37767"/>
                    <a:pt x="2542200" y="40996"/>
                  </a:cubicBezTo>
                  <a:cubicBezTo>
                    <a:pt x="2545664" y="44225"/>
                    <a:pt x="2548424" y="48491"/>
                    <a:pt x="2550481" y="53795"/>
                  </a:cubicBezTo>
                  <a:cubicBezTo>
                    <a:pt x="2552538" y="59099"/>
                    <a:pt x="2553566" y="65629"/>
                    <a:pt x="2553566" y="73386"/>
                  </a:cubicBezTo>
                  <a:lnTo>
                    <a:pt x="2553566" y="78798"/>
                  </a:lnTo>
                  <a:lnTo>
                    <a:pt x="2493524" y="78798"/>
                  </a:lnTo>
                  <a:lnTo>
                    <a:pt x="2496442" y="93004"/>
                  </a:lnTo>
                  <a:cubicBezTo>
                    <a:pt x="2498625" y="97352"/>
                    <a:pt x="2501665" y="100653"/>
                    <a:pt x="2505562" y="102908"/>
                  </a:cubicBezTo>
                  <a:cubicBezTo>
                    <a:pt x="2509458" y="105163"/>
                    <a:pt x="2513986" y="106291"/>
                    <a:pt x="2519146" y="106291"/>
                  </a:cubicBezTo>
                  <a:cubicBezTo>
                    <a:pt x="2522501" y="106291"/>
                    <a:pt x="2525541" y="105813"/>
                    <a:pt x="2528265" y="104857"/>
                  </a:cubicBezTo>
                  <a:cubicBezTo>
                    <a:pt x="2530989" y="103900"/>
                    <a:pt x="2533343" y="102457"/>
                    <a:pt x="2535328" y="100527"/>
                  </a:cubicBezTo>
                  <a:cubicBezTo>
                    <a:pt x="2537312" y="98597"/>
                    <a:pt x="2538845" y="96188"/>
                    <a:pt x="2539928" y="93302"/>
                  </a:cubicBezTo>
                  <a:lnTo>
                    <a:pt x="2552267" y="96766"/>
                  </a:lnTo>
                  <a:cubicBezTo>
                    <a:pt x="2550968" y="100951"/>
                    <a:pt x="2548785" y="104622"/>
                    <a:pt x="2545718" y="107779"/>
                  </a:cubicBezTo>
                  <a:cubicBezTo>
                    <a:pt x="2542652" y="110936"/>
                    <a:pt x="2538863" y="113389"/>
                    <a:pt x="2534353" y="115139"/>
                  </a:cubicBezTo>
                  <a:cubicBezTo>
                    <a:pt x="2529844" y="116889"/>
                    <a:pt x="2524774" y="117764"/>
                    <a:pt x="2519146" y="117764"/>
                  </a:cubicBezTo>
                  <a:cubicBezTo>
                    <a:pt x="2511136" y="117764"/>
                    <a:pt x="2504236" y="115987"/>
                    <a:pt x="2498445" y="112433"/>
                  </a:cubicBezTo>
                  <a:cubicBezTo>
                    <a:pt x="2492654" y="108879"/>
                    <a:pt x="2488198" y="103900"/>
                    <a:pt x="2485078" y="97496"/>
                  </a:cubicBezTo>
                  <a:cubicBezTo>
                    <a:pt x="2481956" y="91092"/>
                    <a:pt x="2480396" y="83633"/>
                    <a:pt x="2480396" y="75118"/>
                  </a:cubicBezTo>
                  <a:cubicBezTo>
                    <a:pt x="2480396" y="66603"/>
                    <a:pt x="2481956" y="59090"/>
                    <a:pt x="2485078" y="52577"/>
                  </a:cubicBezTo>
                  <a:cubicBezTo>
                    <a:pt x="2488198" y="46065"/>
                    <a:pt x="2492564" y="40978"/>
                    <a:pt x="2498174" y="37316"/>
                  </a:cubicBezTo>
                  <a:cubicBezTo>
                    <a:pt x="2503785" y="33654"/>
                    <a:pt x="2510342" y="31823"/>
                    <a:pt x="2517847" y="31823"/>
                  </a:cubicBezTo>
                  <a:close/>
                  <a:moveTo>
                    <a:pt x="2144640" y="31823"/>
                  </a:moveTo>
                  <a:cubicBezTo>
                    <a:pt x="2147310" y="31823"/>
                    <a:pt x="2150386" y="32138"/>
                    <a:pt x="2153867" y="32770"/>
                  </a:cubicBezTo>
                  <a:cubicBezTo>
                    <a:pt x="2157349" y="33401"/>
                    <a:pt x="2160722" y="34691"/>
                    <a:pt x="2163988" y="36639"/>
                  </a:cubicBezTo>
                  <a:cubicBezTo>
                    <a:pt x="2167253" y="38588"/>
                    <a:pt x="2169968" y="41528"/>
                    <a:pt x="2172132" y="45461"/>
                  </a:cubicBezTo>
                  <a:cubicBezTo>
                    <a:pt x="2174298" y="49393"/>
                    <a:pt x="2175380" y="54661"/>
                    <a:pt x="2175380" y="61263"/>
                  </a:cubicBezTo>
                  <a:lnTo>
                    <a:pt x="2175380" y="116032"/>
                  </a:lnTo>
                  <a:lnTo>
                    <a:pt x="2162608" y="116032"/>
                  </a:lnTo>
                  <a:lnTo>
                    <a:pt x="2162608" y="104775"/>
                  </a:lnTo>
                  <a:lnTo>
                    <a:pt x="2161958" y="104775"/>
                  </a:lnTo>
                  <a:cubicBezTo>
                    <a:pt x="2161092" y="106579"/>
                    <a:pt x="2159649" y="108510"/>
                    <a:pt x="2157629" y="110566"/>
                  </a:cubicBezTo>
                  <a:cubicBezTo>
                    <a:pt x="2155608" y="112623"/>
                    <a:pt x="2152920" y="114373"/>
                    <a:pt x="2149565" y="115816"/>
                  </a:cubicBezTo>
                  <a:cubicBezTo>
                    <a:pt x="2146210" y="117259"/>
                    <a:pt x="2142114" y="117981"/>
                    <a:pt x="2137280" y="117981"/>
                  </a:cubicBezTo>
                  <a:cubicBezTo>
                    <a:pt x="2132012" y="117981"/>
                    <a:pt x="2127232" y="116979"/>
                    <a:pt x="2122938" y="114977"/>
                  </a:cubicBezTo>
                  <a:cubicBezTo>
                    <a:pt x="2118645" y="112975"/>
                    <a:pt x="2115235" y="110070"/>
                    <a:pt x="2112710" y="106264"/>
                  </a:cubicBezTo>
                  <a:cubicBezTo>
                    <a:pt x="2110184" y="102457"/>
                    <a:pt x="2108921" y="97848"/>
                    <a:pt x="2108921" y="92436"/>
                  </a:cubicBezTo>
                  <a:cubicBezTo>
                    <a:pt x="2108921" y="87674"/>
                    <a:pt x="2109859" y="83804"/>
                    <a:pt x="2111736" y="80828"/>
                  </a:cubicBezTo>
                  <a:cubicBezTo>
                    <a:pt x="2113612" y="77851"/>
                    <a:pt x="2116119" y="75515"/>
                    <a:pt x="2119258" y="73819"/>
                  </a:cubicBezTo>
                  <a:cubicBezTo>
                    <a:pt x="2122397" y="72123"/>
                    <a:pt x="2125870" y="70852"/>
                    <a:pt x="2129676" y="70004"/>
                  </a:cubicBezTo>
                  <a:cubicBezTo>
                    <a:pt x="2133482" y="69156"/>
                    <a:pt x="2137316" y="68479"/>
                    <a:pt x="2141176" y="67974"/>
                  </a:cubicBezTo>
                  <a:cubicBezTo>
                    <a:pt x="2146228" y="67325"/>
                    <a:pt x="2150332" y="66829"/>
                    <a:pt x="2153488" y="66486"/>
                  </a:cubicBezTo>
                  <a:cubicBezTo>
                    <a:pt x="2156646" y="66143"/>
                    <a:pt x="2158954" y="65557"/>
                    <a:pt x="2160416" y="64727"/>
                  </a:cubicBezTo>
                  <a:cubicBezTo>
                    <a:pt x="2161877" y="63897"/>
                    <a:pt x="2162608" y="62454"/>
                    <a:pt x="2162608" y="60398"/>
                  </a:cubicBezTo>
                  <a:lnTo>
                    <a:pt x="2162608" y="59965"/>
                  </a:lnTo>
                  <a:cubicBezTo>
                    <a:pt x="2162608" y="54625"/>
                    <a:pt x="2161156" y="50476"/>
                    <a:pt x="2158251" y="47517"/>
                  </a:cubicBezTo>
                  <a:cubicBezTo>
                    <a:pt x="2155346" y="44559"/>
                    <a:pt x="2150954" y="43079"/>
                    <a:pt x="2145073" y="43079"/>
                  </a:cubicBezTo>
                  <a:cubicBezTo>
                    <a:pt x="2138976" y="43079"/>
                    <a:pt x="2134195" y="44414"/>
                    <a:pt x="2130731" y="47084"/>
                  </a:cubicBezTo>
                  <a:cubicBezTo>
                    <a:pt x="2127268" y="49754"/>
                    <a:pt x="2124832" y="52604"/>
                    <a:pt x="2123425" y="55635"/>
                  </a:cubicBezTo>
                  <a:lnTo>
                    <a:pt x="2111302" y="51306"/>
                  </a:lnTo>
                  <a:cubicBezTo>
                    <a:pt x="2113467" y="46254"/>
                    <a:pt x="2116362" y="42313"/>
                    <a:pt x="2119989" y="39480"/>
                  </a:cubicBezTo>
                  <a:cubicBezTo>
                    <a:pt x="2123614" y="36648"/>
                    <a:pt x="2127583" y="34664"/>
                    <a:pt x="2131895" y="33527"/>
                  </a:cubicBezTo>
                  <a:cubicBezTo>
                    <a:pt x="2136206" y="32391"/>
                    <a:pt x="2140455" y="31823"/>
                    <a:pt x="2144640" y="31823"/>
                  </a:cubicBezTo>
                  <a:close/>
                  <a:moveTo>
                    <a:pt x="1965613" y="31823"/>
                  </a:moveTo>
                  <a:cubicBezTo>
                    <a:pt x="1973118" y="31823"/>
                    <a:pt x="1979694" y="33609"/>
                    <a:pt x="1985340" y="37180"/>
                  </a:cubicBezTo>
                  <a:cubicBezTo>
                    <a:pt x="1990986" y="40752"/>
                    <a:pt x="1995388" y="45767"/>
                    <a:pt x="1998545" y="52226"/>
                  </a:cubicBezTo>
                  <a:cubicBezTo>
                    <a:pt x="2001702" y="58684"/>
                    <a:pt x="2003280" y="66242"/>
                    <a:pt x="2003280" y="74902"/>
                  </a:cubicBezTo>
                  <a:cubicBezTo>
                    <a:pt x="2003280" y="83488"/>
                    <a:pt x="2001702" y="90993"/>
                    <a:pt x="1998545" y="97415"/>
                  </a:cubicBezTo>
                  <a:cubicBezTo>
                    <a:pt x="1995388" y="103837"/>
                    <a:pt x="1990986" y="108834"/>
                    <a:pt x="1985340" y="112406"/>
                  </a:cubicBezTo>
                  <a:cubicBezTo>
                    <a:pt x="1979694" y="115978"/>
                    <a:pt x="1973118" y="117764"/>
                    <a:pt x="1965613" y="117764"/>
                  </a:cubicBezTo>
                  <a:cubicBezTo>
                    <a:pt x="1958109" y="117764"/>
                    <a:pt x="1951533" y="115978"/>
                    <a:pt x="1945887" y="112406"/>
                  </a:cubicBezTo>
                  <a:cubicBezTo>
                    <a:pt x="1940240" y="108834"/>
                    <a:pt x="1935839" y="103837"/>
                    <a:pt x="1932682" y="97415"/>
                  </a:cubicBezTo>
                  <a:cubicBezTo>
                    <a:pt x="1929525" y="90993"/>
                    <a:pt x="1927946" y="83488"/>
                    <a:pt x="1927946" y="74902"/>
                  </a:cubicBezTo>
                  <a:cubicBezTo>
                    <a:pt x="1927946" y="66242"/>
                    <a:pt x="1929525" y="58684"/>
                    <a:pt x="1932682" y="52226"/>
                  </a:cubicBezTo>
                  <a:cubicBezTo>
                    <a:pt x="1935839" y="45767"/>
                    <a:pt x="1940240" y="40752"/>
                    <a:pt x="1945887" y="37180"/>
                  </a:cubicBezTo>
                  <a:cubicBezTo>
                    <a:pt x="1951533" y="33609"/>
                    <a:pt x="1958109" y="31823"/>
                    <a:pt x="1965613" y="31823"/>
                  </a:cubicBezTo>
                  <a:close/>
                  <a:moveTo>
                    <a:pt x="1698697" y="31823"/>
                  </a:moveTo>
                  <a:cubicBezTo>
                    <a:pt x="1703026" y="31823"/>
                    <a:pt x="1707302" y="32544"/>
                    <a:pt x="1711523" y="33987"/>
                  </a:cubicBezTo>
                  <a:cubicBezTo>
                    <a:pt x="1715744" y="35431"/>
                    <a:pt x="1719587" y="37767"/>
                    <a:pt x="1723050" y="40996"/>
                  </a:cubicBezTo>
                  <a:cubicBezTo>
                    <a:pt x="1726514" y="44225"/>
                    <a:pt x="1729274" y="48491"/>
                    <a:pt x="1731331" y="53795"/>
                  </a:cubicBezTo>
                  <a:cubicBezTo>
                    <a:pt x="1733387" y="59099"/>
                    <a:pt x="1734416" y="65629"/>
                    <a:pt x="1734416" y="73386"/>
                  </a:cubicBezTo>
                  <a:lnTo>
                    <a:pt x="1734416" y="78798"/>
                  </a:lnTo>
                  <a:lnTo>
                    <a:pt x="1674374" y="78798"/>
                  </a:lnTo>
                  <a:lnTo>
                    <a:pt x="1677293" y="93004"/>
                  </a:lnTo>
                  <a:cubicBezTo>
                    <a:pt x="1679476" y="97352"/>
                    <a:pt x="1682515" y="100653"/>
                    <a:pt x="1686412" y="102908"/>
                  </a:cubicBezTo>
                  <a:cubicBezTo>
                    <a:pt x="1690308" y="105163"/>
                    <a:pt x="1694836" y="106291"/>
                    <a:pt x="1699996" y="106291"/>
                  </a:cubicBezTo>
                  <a:cubicBezTo>
                    <a:pt x="1703351" y="106291"/>
                    <a:pt x="1706391" y="105813"/>
                    <a:pt x="1709115" y="104857"/>
                  </a:cubicBezTo>
                  <a:cubicBezTo>
                    <a:pt x="1711839" y="103900"/>
                    <a:pt x="1714193" y="102457"/>
                    <a:pt x="1716177" y="100527"/>
                  </a:cubicBezTo>
                  <a:cubicBezTo>
                    <a:pt x="1718162" y="98597"/>
                    <a:pt x="1719695" y="96188"/>
                    <a:pt x="1720777" y="93302"/>
                  </a:cubicBezTo>
                  <a:lnTo>
                    <a:pt x="1733117" y="96766"/>
                  </a:lnTo>
                  <a:cubicBezTo>
                    <a:pt x="1731818" y="100951"/>
                    <a:pt x="1729635" y="104622"/>
                    <a:pt x="1726568" y="107779"/>
                  </a:cubicBezTo>
                  <a:cubicBezTo>
                    <a:pt x="1723502" y="110936"/>
                    <a:pt x="1719713" y="113389"/>
                    <a:pt x="1715203" y="115139"/>
                  </a:cubicBezTo>
                  <a:cubicBezTo>
                    <a:pt x="1710693" y="116889"/>
                    <a:pt x="1705624" y="117764"/>
                    <a:pt x="1699996" y="117764"/>
                  </a:cubicBezTo>
                  <a:cubicBezTo>
                    <a:pt x="1691986" y="117764"/>
                    <a:pt x="1685086" y="115987"/>
                    <a:pt x="1679295" y="112433"/>
                  </a:cubicBezTo>
                  <a:cubicBezTo>
                    <a:pt x="1673504" y="108879"/>
                    <a:pt x="1669049" y="103900"/>
                    <a:pt x="1665928" y="97496"/>
                  </a:cubicBezTo>
                  <a:cubicBezTo>
                    <a:pt x="1662807" y="91092"/>
                    <a:pt x="1661246" y="83633"/>
                    <a:pt x="1661246" y="75118"/>
                  </a:cubicBezTo>
                  <a:cubicBezTo>
                    <a:pt x="1661246" y="66603"/>
                    <a:pt x="1662807" y="59090"/>
                    <a:pt x="1665928" y="52577"/>
                  </a:cubicBezTo>
                  <a:cubicBezTo>
                    <a:pt x="1669049" y="46065"/>
                    <a:pt x="1673414" y="40978"/>
                    <a:pt x="1679024" y="37316"/>
                  </a:cubicBezTo>
                  <a:cubicBezTo>
                    <a:pt x="1684635" y="33654"/>
                    <a:pt x="1691192" y="31823"/>
                    <a:pt x="1698697" y="31823"/>
                  </a:cubicBezTo>
                  <a:close/>
                  <a:moveTo>
                    <a:pt x="1489363" y="31823"/>
                  </a:moveTo>
                  <a:cubicBezTo>
                    <a:pt x="1496868" y="31823"/>
                    <a:pt x="1503443" y="33609"/>
                    <a:pt x="1509090" y="37180"/>
                  </a:cubicBezTo>
                  <a:cubicBezTo>
                    <a:pt x="1514736" y="40752"/>
                    <a:pt x="1519138" y="45767"/>
                    <a:pt x="1522295" y="52226"/>
                  </a:cubicBezTo>
                  <a:cubicBezTo>
                    <a:pt x="1525452" y="58684"/>
                    <a:pt x="1527030" y="66242"/>
                    <a:pt x="1527030" y="74902"/>
                  </a:cubicBezTo>
                  <a:cubicBezTo>
                    <a:pt x="1527030" y="83488"/>
                    <a:pt x="1525452" y="90993"/>
                    <a:pt x="1522295" y="97415"/>
                  </a:cubicBezTo>
                  <a:cubicBezTo>
                    <a:pt x="1519138" y="103837"/>
                    <a:pt x="1514736" y="108834"/>
                    <a:pt x="1509090" y="112406"/>
                  </a:cubicBezTo>
                  <a:cubicBezTo>
                    <a:pt x="1503443" y="115978"/>
                    <a:pt x="1496868" y="117764"/>
                    <a:pt x="1489363" y="117764"/>
                  </a:cubicBezTo>
                  <a:cubicBezTo>
                    <a:pt x="1481859" y="117764"/>
                    <a:pt x="1475283" y="115978"/>
                    <a:pt x="1469637" y="112406"/>
                  </a:cubicBezTo>
                  <a:cubicBezTo>
                    <a:pt x="1463990" y="108834"/>
                    <a:pt x="1459589" y="103837"/>
                    <a:pt x="1456432" y="97415"/>
                  </a:cubicBezTo>
                  <a:cubicBezTo>
                    <a:pt x="1453275" y="90993"/>
                    <a:pt x="1451696" y="83488"/>
                    <a:pt x="1451696" y="74902"/>
                  </a:cubicBezTo>
                  <a:cubicBezTo>
                    <a:pt x="1451696" y="66242"/>
                    <a:pt x="1453275" y="58684"/>
                    <a:pt x="1456432" y="52226"/>
                  </a:cubicBezTo>
                  <a:cubicBezTo>
                    <a:pt x="1459589" y="45767"/>
                    <a:pt x="1463990" y="40752"/>
                    <a:pt x="1469637" y="37180"/>
                  </a:cubicBezTo>
                  <a:cubicBezTo>
                    <a:pt x="1475283" y="33609"/>
                    <a:pt x="1481859" y="31823"/>
                    <a:pt x="1489363" y="31823"/>
                  </a:cubicBezTo>
                  <a:close/>
                  <a:moveTo>
                    <a:pt x="1317697" y="31823"/>
                  </a:moveTo>
                  <a:cubicBezTo>
                    <a:pt x="1322026" y="31823"/>
                    <a:pt x="1326302" y="32544"/>
                    <a:pt x="1330523" y="33987"/>
                  </a:cubicBezTo>
                  <a:cubicBezTo>
                    <a:pt x="1334744" y="35431"/>
                    <a:pt x="1338587" y="37767"/>
                    <a:pt x="1342050" y="40996"/>
                  </a:cubicBezTo>
                  <a:cubicBezTo>
                    <a:pt x="1345514" y="44225"/>
                    <a:pt x="1348274" y="48491"/>
                    <a:pt x="1350331" y="53795"/>
                  </a:cubicBezTo>
                  <a:cubicBezTo>
                    <a:pt x="1352387" y="59099"/>
                    <a:pt x="1353416" y="65629"/>
                    <a:pt x="1353416" y="73386"/>
                  </a:cubicBezTo>
                  <a:lnTo>
                    <a:pt x="1353416" y="78798"/>
                  </a:lnTo>
                  <a:lnTo>
                    <a:pt x="1293374" y="78798"/>
                  </a:lnTo>
                  <a:lnTo>
                    <a:pt x="1296293" y="93004"/>
                  </a:lnTo>
                  <a:cubicBezTo>
                    <a:pt x="1298476" y="97352"/>
                    <a:pt x="1301515" y="100653"/>
                    <a:pt x="1305412" y="102908"/>
                  </a:cubicBezTo>
                  <a:cubicBezTo>
                    <a:pt x="1309308" y="105163"/>
                    <a:pt x="1313836" y="106291"/>
                    <a:pt x="1318996" y="106291"/>
                  </a:cubicBezTo>
                  <a:cubicBezTo>
                    <a:pt x="1322351" y="106291"/>
                    <a:pt x="1325391" y="105813"/>
                    <a:pt x="1328115" y="104857"/>
                  </a:cubicBezTo>
                  <a:cubicBezTo>
                    <a:pt x="1330839" y="103900"/>
                    <a:pt x="1333193" y="102457"/>
                    <a:pt x="1335177" y="100527"/>
                  </a:cubicBezTo>
                  <a:cubicBezTo>
                    <a:pt x="1337162" y="98597"/>
                    <a:pt x="1338695" y="96188"/>
                    <a:pt x="1339778" y="93302"/>
                  </a:cubicBezTo>
                  <a:lnTo>
                    <a:pt x="1352117" y="96766"/>
                  </a:lnTo>
                  <a:cubicBezTo>
                    <a:pt x="1350818" y="100951"/>
                    <a:pt x="1348635" y="104622"/>
                    <a:pt x="1345568" y="107779"/>
                  </a:cubicBezTo>
                  <a:cubicBezTo>
                    <a:pt x="1342502" y="110936"/>
                    <a:pt x="1338713" y="113389"/>
                    <a:pt x="1334203" y="115139"/>
                  </a:cubicBezTo>
                  <a:cubicBezTo>
                    <a:pt x="1329693" y="116889"/>
                    <a:pt x="1324624" y="117764"/>
                    <a:pt x="1318996" y="117764"/>
                  </a:cubicBezTo>
                  <a:cubicBezTo>
                    <a:pt x="1310986" y="117764"/>
                    <a:pt x="1304086" y="115987"/>
                    <a:pt x="1298295" y="112433"/>
                  </a:cubicBezTo>
                  <a:cubicBezTo>
                    <a:pt x="1292504" y="108879"/>
                    <a:pt x="1288048" y="103900"/>
                    <a:pt x="1284928" y="97496"/>
                  </a:cubicBezTo>
                  <a:cubicBezTo>
                    <a:pt x="1281807" y="91092"/>
                    <a:pt x="1280246" y="83633"/>
                    <a:pt x="1280246" y="75118"/>
                  </a:cubicBezTo>
                  <a:cubicBezTo>
                    <a:pt x="1280246" y="66603"/>
                    <a:pt x="1281807" y="59090"/>
                    <a:pt x="1284928" y="52577"/>
                  </a:cubicBezTo>
                  <a:cubicBezTo>
                    <a:pt x="1288048" y="46065"/>
                    <a:pt x="1292414" y="40978"/>
                    <a:pt x="1298024" y="37316"/>
                  </a:cubicBezTo>
                  <a:cubicBezTo>
                    <a:pt x="1303635" y="33654"/>
                    <a:pt x="1310192" y="31823"/>
                    <a:pt x="1317697" y="31823"/>
                  </a:cubicBezTo>
                  <a:close/>
                  <a:moveTo>
                    <a:pt x="1226776" y="31823"/>
                  </a:moveTo>
                  <a:cubicBezTo>
                    <a:pt x="1233776" y="31823"/>
                    <a:pt x="1239946" y="33572"/>
                    <a:pt x="1245285" y="37072"/>
                  </a:cubicBezTo>
                  <a:cubicBezTo>
                    <a:pt x="1250625" y="40572"/>
                    <a:pt x="1254792" y="45533"/>
                    <a:pt x="1257787" y="51955"/>
                  </a:cubicBezTo>
                  <a:cubicBezTo>
                    <a:pt x="1260782" y="58377"/>
                    <a:pt x="1262279" y="65954"/>
                    <a:pt x="1262279" y="74685"/>
                  </a:cubicBezTo>
                  <a:cubicBezTo>
                    <a:pt x="1262279" y="83488"/>
                    <a:pt x="1260782" y="91110"/>
                    <a:pt x="1257787" y="97550"/>
                  </a:cubicBezTo>
                  <a:cubicBezTo>
                    <a:pt x="1254792" y="103991"/>
                    <a:pt x="1250643" y="108970"/>
                    <a:pt x="1245339" y="112487"/>
                  </a:cubicBezTo>
                  <a:cubicBezTo>
                    <a:pt x="1240036" y="116005"/>
                    <a:pt x="1233920" y="117764"/>
                    <a:pt x="1226993" y="117764"/>
                  </a:cubicBezTo>
                  <a:cubicBezTo>
                    <a:pt x="1221653" y="117764"/>
                    <a:pt x="1217378" y="116871"/>
                    <a:pt x="1214166" y="115085"/>
                  </a:cubicBezTo>
                  <a:cubicBezTo>
                    <a:pt x="1210956" y="113299"/>
                    <a:pt x="1208484" y="111261"/>
                    <a:pt x="1206752" y="108970"/>
                  </a:cubicBezTo>
                  <a:cubicBezTo>
                    <a:pt x="1205020" y="106679"/>
                    <a:pt x="1203686" y="104775"/>
                    <a:pt x="1202747" y="103260"/>
                  </a:cubicBezTo>
                  <a:lnTo>
                    <a:pt x="1201665" y="103260"/>
                  </a:lnTo>
                  <a:lnTo>
                    <a:pt x="1201665" y="147205"/>
                  </a:lnTo>
                  <a:lnTo>
                    <a:pt x="1188893" y="147205"/>
                  </a:lnTo>
                  <a:lnTo>
                    <a:pt x="1188893" y="32905"/>
                  </a:lnTo>
                  <a:lnTo>
                    <a:pt x="1201232" y="32905"/>
                  </a:lnTo>
                  <a:lnTo>
                    <a:pt x="1201232" y="46110"/>
                  </a:lnTo>
                  <a:lnTo>
                    <a:pt x="1202747" y="46110"/>
                  </a:lnTo>
                  <a:cubicBezTo>
                    <a:pt x="1203686" y="44667"/>
                    <a:pt x="1204993" y="42818"/>
                    <a:pt x="1206671" y="40563"/>
                  </a:cubicBezTo>
                  <a:cubicBezTo>
                    <a:pt x="1208349" y="38308"/>
                    <a:pt x="1210766" y="36287"/>
                    <a:pt x="1213923" y="34501"/>
                  </a:cubicBezTo>
                  <a:cubicBezTo>
                    <a:pt x="1217080" y="32716"/>
                    <a:pt x="1221364" y="31823"/>
                    <a:pt x="1226776" y="31823"/>
                  </a:cubicBezTo>
                  <a:close/>
                  <a:moveTo>
                    <a:pt x="773040" y="31823"/>
                  </a:moveTo>
                  <a:cubicBezTo>
                    <a:pt x="775710" y="31823"/>
                    <a:pt x="778786" y="32138"/>
                    <a:pt x="782268" y="32770"/>
                  </a:cubicBezTo>
                  <a:cubicBezTo>
                    <a:pt x="785749" y="33401"/>
                    <a:pt x="789123" y="34691"/>
                    <a:pt x="792388" y="36639"/>
                  </a:cubicBezTo>
                  <a:cubicBezTo>
                    <a:pt x="795653" y="38588"/>
                    <a:pt x="798368" y="41528"/>
                    <a:pt x="800533" y="45461"/>
                  </a:cubicBezTo>
                  <a:cubicBezTo>
                    <a:pt x="802698" y="49393"/>
                    <a:pt x="803780" y="54661"/>
                    <a:pt x="803780" y="61263"/>
                  </a:cubicBezTo>
                  <a:lnTo>
                    <a:pt x="803780" y="116032"/>
                  </a:lnTo>
                  <a:lnTo>
                    <a:pt x="791008" y="116032"/>
                  </a:lnTo>
                  <a:lnTo>
                    <a:pt x="791008" y="104775"/>
                  </a:lnTo>
                  <a:lnTo>
                    <a:pt x="790358" y="104775"/>
                  </a:lnTo>
                  <a:cubicBezTo>
                    <a:pt x="789492" y="106579"/>
                    <a:pt x="788049" y="108510"/>
                    <a:pt x="786029" y="110566"/>
                  </a:cubicBezTo>
                  <a:cubicBezTo>
                    <a:pt x="784008" y="112623"/>
                    <a:pt x="781320" y="114373"/>
                    <a:pt x="777965" y="115816"/>
                  </a:cubicBezTo>
                  <a:cubicBezTo>
                    <a:pt x="774610" y="117259"/>
                    <a:pt x="770515" y="117981"/>
                    <a:pt x="765680" y="117981"/>
                  </a:cubicBezTo>
                  <a:cubicBezTo>
                    <a:pt x="760412" y="117981"/>
                    <a:pt x="755632" y="116979"/>
                    <a:pt x="751338" y="114977"/>
                  </a:cubicBezTo>
                  <a:cubicBezTo>
                    <a:pt x="747045" y="112975"/>
                    <a:pt x="743635" y="110070"/>
                    <a:pt x="741110" y="106264"/>
                  </a:cubicBezTo>
                  <a:cubicBezTo>
                    <a:pt x="738584" y="102457"/>
                    <a:pt x="737321" y="97848"/>
                    <a:pt x="737321" y="92436"/>
                  </a:cubicBezTo>
                  <a:cubicBezTo>
                    <a:pt x="737321" y="87674"/>
                    <a:pt x="738260" y="83804"/>
                    <a:pt x="740136" y="80828"/>
                  </a:cubicBezTo>
                  <a:cubicBezTo>
                    <a:pt x="742012" y="77851"/>
                    <a:pt x="744519" y="75515"/>
                    <a:pt x="747658" y="73819"/>
                  </a:cubicBezTo>
                  <a:cubicBezTo>
                    <a:pt x="750797" y="72123"/>
                    <a:pt x="754270" y="70852"/>
                    <a:pt x="758076" y="70004"/>
                  </a:cubicBezTo>
                  <a:cubicBezTo>
                    <a:pt x="761883" y="69156"/>
                    <a:pt x="765716" y="68479"/>
                    <a:pt x="769577" y="67974"/>
                  </a:cubicBezTo>
                  <a:cubicBezTo>
                    <a:pt x="774628" y="67325"/>
                    <a:pt x="778732" y="66829"/>
                    <a:pt x="781889" y="66486"/>
                  </a:cubicBezTo>
                  <a:cubicBezTo>
                    <a:pt x="785046" y="66143"/>
                    <a:pt x="787355" y="65557"/>
                    <a:pt x="788816" y="64727"/>
                  </a:cubicBezTo>
                  <a:cubicBezTo>
                    <a:pt x="790277" y="63897"/>
                    <a:pt x="791008" y="62454"/>
                    <a:pt x="791008" y="60398"/>
                  </a:cubicBezTo>
                  <a:lnTo>
                    <a:pt x="791008" y="59965"/>
                  </a:lnTo>
                  <a:cubicBezTo>
                    <a:pt x="791008" y="54625"/>
                    <a:pt x="789556" y="50476"/>
                    <a:pt x="786651" y="47517"/>
                  </a:cubicBezTo>
                  <a:cubicBezTo>
                    <a:pt x="783747" y="44559"/>
                    <a:pt x="779354" y="43079"/>
                    <a:pt x="773473" y="43079"/>
                  </a:cubicBezTo>
                  <a:cubicBezTo>
                    <a:pt x="767376" y="43079"/>
                    <a:pt x="762595" y="44414"/>
                    <a:pt x="759132" y="47084"/>
                  </a:cubicBezTo>
                  <a:cubicBezTo>
                    <a:pt x="755668" y="49754"/>
                    <a:pt x="753233" y="52604"/>
                    <a:pt x="751825" y="55635"/>
                  </a:cubicBezTo>
                  <a:lnTo>
                    <a:pt x="739703" y="51306"/>
                  </a:lnTo>
                  <a:cubicBezTo>
                    <a:pt x="741867" y="46254"/>
                    <a:pt x="744763" y="42313"/>
                    <a:pt x="748389" y="39480"/>
                  </a:cubicBezTo>
                  <a:cubicBezTo>
                    <a:pt x="752015" y="36648"/>
                    <a:pt x="755984" y="34664"/>
                    <a:pt x="760295" y="33527"/>
                  </a:cubicBezTo>
                  <a:cubicBezTo>
                    <a:pt x="764607" y="32391"/>
                    <a:pt x="768855" y="31823"/>
                    <a:pt x="773040" y="31823"/>
                  </a:cubicBezTo>
                  <a:close/>
                  <a:moveTo>
                    <a:pt x="508072" y="31823"/>
                  </a:moveTo>
                  <a:cubicBezTo>
                    <a:pt x="512402" y="31823"/>
                    <a:pt x="516677" y="32544"/>
                    <a:pt x="520898" y="33987"/>
                  </a:cubicBezTo>
                  <a:cubicBezTo>
                    <a:pt x="525120" y="35431"/>
                    <a:pt x="528962" y="37767"/>
                    <a:pt x="532426" y="40996"/>
                  </a:cubicBezTo>
                  <a:cubicBezTo>
                    <a:pt x="535889" y="44225"/>
                    <a:pt x="538649" y="48491"/>
                    <a:pt x="540706" y="53795"/>
                  </a:cubicBezTo>
                  <a:cubicBezTo>
                    <a:pt x="542762" y="59099"/>
                    <a:pt x="543791" y="65629"/>
                    <a:pt x="543791" y="73386"/>
                  </a:cubicBezTo>
                  <a:lnTo>
                    <a:pt x="543791" y="78798"/>
                  </a:lnTo>
                  <a:lnTo>
                    <a:pt x="483749" y="78798"/>
                  </a:lnTo>
                  <a:lnTo>
                    <a:pt x="486668" y="93004"/>
                  </a:lnTo>
                  <a:cubicBezTo>
                    <a:pt x="488851" y="97352"/>
                    <a:pt x="491890" y="100653"/>
                    <a:pt x="495787" y="102908"/>
                  </a:cubicBezTo>
                  <a:cubicBezTo>
                    <a:pt x="499684" y="105163"/>
                    <a:pt x="504212" y="106291"/>
                    <a:pt x="509371" y="106291"/>
                  </a:cubicBezTo>
                  <a:cubicBezTo>
                    <a:pt x="512726" y="106291"/>
                    <a:pt x="515766" y="105813"/>
                    <a:pt x="518490" y="104857"/>
                  </a:cubicBezTo>
                  <a:cubicBezTo>
                    <a:pt x="521214" y="103900"/>
                    <a:pt x="523568" y="102457"/>
                    <a:pt x="525553" y="100527"/>
                  </a:cubicBezTo>
                  <a:cubicBezTo>
                    <a:pt x="527537" y="98597"/>
                    <a:pt x="529070" y="96188"/>
                    <a:pt x="530153" y="93302"/>
                  </a:cubicBezTo>
                  <a:lnTo>
                    <a:pt x="542492" y="96766"/>
                  </a:lnTo>
                  <a:cubicBezTo>
                    <a:pt x="541193" y="100951"/>
                    <a:pt x="539010" y="104622"/>
                    <a:pt x="535944" y="107779"/>
                  </a:cubicBezTo>
                  <a:cubicBezTo>
                    <a:pt x="532877" y="110936"/>
                    <a:pt x="529088" y="113389"/>
                    <a:pt x="524578" y="115139"/>
                  </a:cubicBezTo>
                  <a:cubicBezTo>
                    <a:pt x="520069" y="116889"/>
                    <a:pt x="514999" y="117764"/>
                    <a:pt x="509371" y="117764"/>
                  </a:cubicBezTo>
                  <a:cubicBezTo>
                    <a:pt x="501361" y="117764"/>
                    <a:pt x="494461" y="115987"/>
                    <a:pt x="488670" y="112433"/>
                  </a:cubicBezTo>
                  <a:cubicBezTo>
                    <a:pt x="482879" y="108879"/>
                    <a:pt x="478424" y="103900"/>
                    <a:pt x="475303" y="97496"/>
                  </a:cubicBezTo>
                  <a:cubicBezTo>
                    <a:pt x="472182" y="91092"/>
                    <a:pt x="470621" y="83633"/>
                    <a:pt x="470621" y="75118"/>
                  </a:cubicBezTo>
                  <a:cubicBezTo>
                    <a:pt x="470621" y="66603"/>
                    <a:pt x="472182" y="59090"/>
                    <a:pt x="475303" y="52577"/>
                  </a:cubicBezTo>
                  <a:cubicBezTo>
                    <a:pt x="478424" y="46065"/>
                    <a:pt x="482789" y="40978"/>
                    <a:pt x="488400" y="37316"/>
                  </a:cubicBezTo>
                  <a:cubicBezTo>
                    <a:pt x="494010" y="33654"/>
                    <a:pt x="500567" y="31823"/>
                    <a:pt x="508072" y="31823"/>
                  </a:cubicBezTo>
                  <a:close/>
                  <a:moveTo>
                    <a:pt x="298739" y="31823"/>
                  </a:moveTo>
                  <a:cubicBezTo>
                    <a:pt x="306243" y="31823"/>
                    <a:pt x="312819" y="33609"/>
                    <a:pt x="318465" y="37180"/>
                  </a:cubicBezTo>
                  <a:cubicBezTo>
                    <a:pt x="324111" y="40752"/>
                    <a:pt x="328513" y="45767"/>
                    <a:pt x="331670" y="52226"/>
                  </a:cubicBezTo>
                  <a:cubicBezTo>
                    <a:pt x="334827" y="58684"/>
                    <a:pt x="336406" y="66242"/>
                    <a:pt x="336406" y="74902"/>
                  </a:cubicBezTo>
                  <a:cubicBezTo>
                    <a:pt x="336406" y="83488"/>
                    <a:pt x="334827" y="90993"/>
                    <a:pt x="331670" y="97415"/>
                  </a:cubicBezTo>
                  <a:cubicBezTo>
                    <a:pt x="328513" y="103837"/>
                    <a:pt x="324111" y="108834"/>
                    <a:pt x="318465" y="112406"/>
                  </a:cubicBezTo>
                  <a:cubicBezTo>
                    <a:pt x="312819" y="115978"/>
                    <a:pt x="306243" y="117764"/>
                    <a:pt x="298739" y="117764"/>
                  </a:cubicBezTo>
                  <a:cubicBezTo>
                    <a:pt x="291234" y="117764"/>
                    <a:pt x="284658" y="115978"/>
                    <a:pt x="279012" y="112406"/>
                  </a:cubicBezTo>
                  <a:cubicBezTo>
                    <a:pt x="273366" y="108834"/>
                    <a:pt x="268964" y="103837"/>
                    <a:pt x="265807" y="97415"/>
                  </a:cubicBezTo>
                  <a:cubicBezTo>
                    <a:pt x="262650" y="90993"/>
                    <a:pt x="261071" y="83488"/>
                    <a:pt x="261071" y="74902"/>
                  </a:cubicBezTo>
                  <a:cubicBezTo>
                    <a:pt x="261071" y="66242"/>
                    <a:pt x="262650" y="58684"/>
                    <a:pt x="265807" y="52226"/>
                  </a:cubicBezTo>
                  <a:cubicBezTo>
                    <a:pt x="268964" y="45767"/>
                    <a:pt x="273366" y="40752"/>
                    <a:pt x="279012" y="37180"/>
                  </a:cubicBezTo>
                  <a:cubicBezTo>
                    <a:pt x="284658" y="33609"/>
                    <a:pt x="291234" y="31823"/>
                    <a:pt x="298739" y="31823"/>
                  </a:cubicBezTo>
                  <a:close/>
                  <a:moveTo>
                    <a:pt x="127072" y="31823"/>
                  </a:moveTo>
                  <a:cubicBezTo>
                    <a:pt x="131402" y="31823"/>
                    <a:pt x="135677" y="32544"/>
                    <a:pt x="139898" y="33987"/>
                  </a:cubicBezTo>
                  <a:cubicBezTo>
                    <a:pt x="144120" y="35431"/>
                    <a:pt x="147962" y="37767"/>
                    <a:pt x="151426" y="40996"/>
                  </a:cubicBezTo>
                  <a:cubicBezTo>
                    <a:pt x="154889" y="44225"/>
                    <a:pt x="157649" y="48491"/>
                    <a:pt x="159706" y="53795"/>
                  </a:cubicBezTo>
                  <a:cubicBezTo>
                    <a:pt x="161763" y="59099"/>
                    <a:pt x="162791" y="65629"/>
                    <a:pt x="162791" y="73386"/>
                  </a:cubicBezTo>
                  <a:lnTo>
                    <a:pt x="162791" y="78798"/>
                  </a:lnTo>
                  <a:lnTo>
                    <a:pt x="102749" y="78798"/>
                  </a:lnTo>
                  <a:lnTo>
                    <a:pt x="105668" y="93004"/>
                  </a:lnTo>
                  <a:cubicBezTo>
                    <a:pt x="107851" y="97352"/>
                    <a:pt x="110890" y="100653"/>
                    <a:pt x="114787" y="102908"/>
                  </a:cubicBezTo>
                  <a:cubicBezTo>
                    <a:pt x="118684" y="105163"/>
                    <a:pt x="123212" y="106291"/>
                    <a:pt x="128371" y="106291"/>
                  </a:cubicBezTo>
                  <a:cubicBezTo>
                    <a:pt x="131726" y="106291"/>
                    <a:pt x="134766" y="105813"/>
                    <a:pt x="137490" y="104857"/>
                  </a:cubicBezTo>
                  <a:cubicBezTo>
                    <a:pt x="140214" y="103900"/>
                    <a:pt x="142568" y="102457"/>
                    <a:pt x="144553" y="100527"/>
                  </a:cubicBezTo>
                  <a:cubicBezTo>
                    <a:pt x="146537" y="98597"/>
                    <a:pt x="148070" y="96188"/>
                    <a:pt x="149153" y="93302"/>
                  </a:cubicBezTo>
                  <a:lnTo>
                    <a:pt x="161492" y="96766"/>
                  </a:lnTo>
                  <a:cubicBezTo>
                    <a:pt x="160193" y="100951"/>
                    <a:pt x="158010" y="104622"/>
                    <a:pt x="154943" y="107779"/>
                  </a:cubicBezTo>
                  <a:cubicBezTo>
                    <a:pt x="151877" y="110936"/>
                    <a:pt x="148088" y="113389"/>
                    <a:pt x="143578" y="115139"/>
                  </a:cubicBezTo>
                  <a:cubicBezTo>
                    <a:pt x="139069" y="116889"/>
                    <a:pt x="133999" y="117764"/>
                    <a:pt x="128371" y="117764"/>
                  </a:cubicBezTo>
                  <a:cubicBezTo>
                    <a:pt x="120361" y="117764"/>
                    <a:pt x="113461" y="115987"/>
                    <a:pt x="107670" y="112433"/>
                  </a:cubicBezTo>
                  <a:cubicBezTo>
                    <a:pt x="101880" y="108879"/>
                    <a:pt x="97424" y="103900"/>
                    <a:pt x="94303" y="97496"/>
                  </a:cubicBezTo>
                  <a:cubicBezTo>
                    <a:pt x="91182" y="91092"/>
                    <a:pt x="89622" y="83633"/>
                    <a:pt x="89622" y="75118"/>
                  </a:cubicBezTo>
                  <a:cubicBezTo>
                    <a:pt x="89622" y="66603"/>
                    <a:pt x="91182" y="59090"/>
                    <a:pt x="94303" y="52577"/>
                  </a:cubicBezTo>
                  <a:cubicBezTo>
                    <a:pt x="97424" y="46065"/>
                    <a:pt x="101789" y="40978"/>
                    <a:pt x="107400" y="37316"/>
                  </a:cubicBezTo>
                  <a:cubicBezTo>
                    <a:pt x="113010" y="33654"/>
                    <a:pt x="119567" y="31823"/>
                    <a:pt x="127072" y="31823"/>
                  </a:cubicBezTo>
                  <a:close/>
                  <a:moveTo>
                    <a:pt x="3552392" y="22731"/>
                  </a:moveTo>
                  <a:lnTo>
                    <a:pt x="3534640" y="72737"/>
                  </a:lnTo>
                  <a:lnTo>
                    <a:pt x="3571009" y="72737"/>
                  </a:lnTo>
                  <a:lnTo>
                    <a:pt x="3553258" y="22731"/>
                  </a:lnTo>
                  <a:close/>
                  <a:moveTo>
                    <a:pt x="13421" y="17102"/>
                  </a:moveTo>
                  <a:lnTo>
                    <a:pt x="13421" y="63645"/>
                  </a:lnTo>
                  <a:lnTo>
                    <a:pt x="37234" y="63645"/>
                  </a:lnTo>
                  <a:cubicBezTo>
                    <a:pt x="43187" y="63645"/>
                    <a:pt x="47968" y="62616"/>
                    <a:pt x="51576" y="60560"/>
                  </a:cubicBezTo>
                  <a:cubicBezTo>
                    <a:pt x="55184" y="58503"/>
                    <a:pt x="57808" y="55716"/>
                    <a:pt x="59450" y="52199"/>
                  </a:cubicBezTo>
                  <a:cubicBezTo>
                    <a:pt x="61092" y="48681"/>
                    <a:pt x="61912" y="44703"/>
                    <a:pt x="61912" y="40265"/>
                  </a:cubicBezTo>
                  <a:cubicBezTo>
                    <a:pt x="61912" y="35827"/>
                    <a:pt x="61092" y="31859"/>
                    <a:pt x="59450" y="28359"/>
                  </a:cubicBezTo>
                  <a:cubicBezTo>
                    <a:pt x="57808" y="24859"/>
                    <a:pt x="55166" y="22108"/>
                    <a:pt x="51521" y="20106"/>
                  </a:cubicBezTo>
                  <a:cubicBezTo>
                    <a:pt x="47877" y="18103"/>
                    <a:pt x="43043" y="17102"/>
                    <a:pt x="37018" y="17102"/>
                  </a:cubicBezTo>
                  <a:close/>
                  <a:moveTo>
                    <a:pt x="3619500" y="5196"/>
                  </a:moveTo>
                  <a:lnTo>
                    <a:pt x="3686391" y="5196"/>
                  </a:lnTo>
                  <a:lnTo>
                    <a:pt x="3686391" y="17102"/>
                  </a:lnTo>
                  <a:lnTo>
                    <a:pt x="3632921" y="17102"/>
                  </a:lnTo>
                  <a:lnTo>
                    <a:pt x="3632921" y="54553"/>
                  </a:lnTo>
                  <a:lnTo>
                    <a:pt x="3682928" y="54553"/>
                  </a:lnTo>
                  <a:lnTo>
                    <a:pt x="3682928" y="66459"/>
                  </a:lnTo>
                  <a:lnTo>
                    <a:pt x="3632921" y="66459"/>
                  </a:lnTo>
                  <a:lnTo>
                    <a:pt x="3632921" y="104126"/>
                  </a:lnTo>
                  <a:lnTo>
                    <a:pt x="3687257" y="104126"/>
                  </a:lnTo>
                  <a:lnTo>
                    <a:pt x="3687257" y="116032"/>
                  </a:lnTo>
                  <a:lnTo>
                    <a:pt x="3619500" y="116032"/>
                  </a:lnTo>
                  <a:close/>
                  <a:moveTo>
                    <a:pt x="3545898" y="5196"/>
                  </a:moveTo>
                  <a:lnTo>
                    <a:pt x="3559752" y="5196"/>
                  </a:lnTo>
                  <a:lnTo>
                    <a:pt x="3600450" y="116032"/>
                  </a:lnTo>
                  <a:lnTo>
                    <a:pt x="3586379" y="116032"/>
                  </a:lnTo>
                  <a:lnTo>
                    <a:pt x="3575236" y="84643"/>
                  </a:lnTo>
                  <a:lnTo>
                    <a:pt x="3530414" y="84643"/>
                  </a:lnTo>
                  <a:lnTo>
                    <a:pt x="3519270" y="116032"/>
                  </a:lnTo>
                  <a:lnTo>
                    <a:pt x="3505200" y="116032"/>
                  </a:lnTo>
                  <a:close/>
                  <a:moveTo>
                    <a:pt x="0" y="5196"/>
                  </a:moveTo>
                  <a:lnTo>
                    <a:pt x="37450" y="5196"/>
                  </a:lnTo>
                  <a:cubicBezTo>
                    <a:pt x="46146" y="5196"/>
                    <a:pt x="53262" y="6756"/>
                    <a:pt x="58801" y="9877"/>
                  </a:cubicBezTo>
                  <a:cubicBezTo>
                    <a:pt x="64339" y="12998"/>
                    <a:pt x="68443" y="17210"/>
                    <a:pt x="71113" y="22514"/>
                  </a:cubicBezTo>
                  <a:cubicBezTo>
                    <a:pt x="73783" y="27818"/>
                    <a:pt x="75117" y="33735"/>
                    <a:pt x="75117" y="40265"/>
                  </a:cubicBezTo>
                  <a:cubicBezTo>
                    <a:pt x="75117" y="46796"/>
                    <a:pt x="73792" y="52731"/>
                    <a:pt x="71140" y="58070"/>
                  </a:cubicBezTo>
                  <a:cubicBezTo>
                    <a:pt x="68488" y="63410"/>
                    <a:pt x="64402" y="67659"/>
                    <a:pt x="58882" y="70816"/>
                  </a:cubicBezTo>
                  <a:cubicBezTo>
                    <a:pt x="53362" y="73973"/>
                    <a:pt x="46290" y="75551"/>
                    <a:pt x="37667" y="75551"/>
                  </a:cubicBezTo>
                  <a:lnTo>
                    <a:pt x="13421" y="75551"/>
                  </a:lnTo>
                  <a:lnTo>
                    <a:pt x="13421" y="116032"/>
                  </a:lnTo>
                  <a:lnTo>
                    <a:pt x="0" y="116032"/>
                  </a:lnTo>
                  <a:close/>
                  <a:moveTo>
                    <a:pt x="3455626" y="3681"/>
                  </a:moveTo>
                  <a:cubicBezTo>
                    <a:pt x="3462770" y="3681"/>
                    <a:pt x="3469120" y="4952"/>
                    <a:pt x="3474676" y="7496"/>
                  </a:cubicBezTo>
                  <a:cubicBezTo>
                    <a:pt x="3480232" y="10040"/>
                    <a:pt x="3484643" y="13512"/>
                    <a:pt x="3487908" y="17914"/>
                  </a:cubicBezTo>
                  <a:cubicBezTo>
                    <a:pt x="3491174" y="22316"/>
                    <a:pt x="3492896" y="27313"/>
                    <a:pt x="3493077" y="32905"/>
                  </a:cubicBezTo>
                  <a:lnTo>
                    <a:pt x="3480088" y="32905"/>
                  </a:lnTo>
                  <a:cubicBezTo>
                    <a:pt x="3479439" y="27421"/>
                    <a:pt x="3476805" y="23163"/>
                    <a:pt x="3472187" y="20133"/>
                  </a:cubicBezTo>
                  <a:cubicBezTo>
                    <a:pt x="3467568" y="17102"/>
                    <a:pt x="3461904" y="15587"/>
                    <a:pt x="3455193" y="15587"/>
                  </a:cubicBezTo>
                  <a:cubicBezTo>
                    <a:pt x="3450286" y="15587"/>
                    <a:pt x="3446002" y="16381"/>
                    <a:pt x="3442340" y="17968"/>
                  </a:cubicBezTo>
                  <a:cubicBezTo>
                    <a:pt x="3438678" y="19556"/>
                    <a:pt x="3435828" y="21738"/>
                    <a:pt x="3433789" y="24516"/>
                  </a:cubicBezTo>
                  <a:cubicBezTo>
                    <a:pt x="3431750" y="27295"/>
                    <a:pt x="3430732" y="30452"/>
                    <a:pt x="3430732" y="33987"/>
                  </a:cubicBezTo>
                  <a:cubicBezTo>
                    <a:pt x="3430732" y="36946"/>
                    <a:pt x="3431444" y="39480"/>
                    <a:pt x="3432869" y="41591"/>
                  </a:cubicBezTo>
                  <a:cubicBezTo>
                    <a:pt x="3434294" y="43702"/>
                    <a:pt x="3436125" y="45452"/>
                    <a:pt x="3438362" y="46841"/>
                  </a:cubicBezTo>
                  <a:cubicBezTo>
                    <a:pt x="3440599" y="48230"/>
                    <a:pt x="3442944" y="49366"/>
                    <a:pt x="3445398" y="50250"/>
                  </a:cubicBezTo>
                  <a:cubicBezTo>
                    <a:pt x="3447851" y="51134"/>
                    <a:pt x="3450106" y="51847"/>
                    <a:pt x="3452163" y="52388"/>
                  </a:cubicBezTo>
                  <a:lnTo>
                    <a:pt x="3463420" y="55419"/>
                  </a:lnTo>
                  <a:cubicBezTo>
                    <a:pt x="3466306" y="56176"/>
                    <a:pt x="3469526" y="57223"/>
                    <a:pt x="3473080" y="58558"/>
                  </a:cubicBezTo>
                  <a:cubicBezTo>
                    <a:pt x="3476634" y="59892"/>
                    <a:pt x="3480043" y="61705"/>
                    <a:pt x="3483308" y="63997"/>
                  </a:cubicBezTo>
                  <a:cubicBezTo>
                    <a:pt x="3486574" y="66288"/>
                    <a:pt x="3489270" y="69219"/>
                    <a:pt x="3491399" y="72791"/>
                  </a:cubicBezTo>
                  <a:cubicBezTo>
                    <a:pt x="3493528" y="76363"/>
                    <a:pt x="3494592" y="80746"/>
                    <a:pt x="3494592" y="85942"/>
                  </a:cubicBezTo>
                  <a:cubicBezTo>
                    <a:pt x="3494592" y="91931"/>
                    <a:pt x="3493032" y="97343"/>
                    <a:pt x="3489911" y="102178"/>
                  </a:cubicBezTo>
                  <a:cubicBezTo>
                    <a:pt x="3486790" y="107012"/>
                    <a:pt x="3482244" y="110855"/>
                    <a:pt x="3476273" y="113705"/>
                  </a:cubicBezTo>
                  <a:cubicBezTo>
                    <a:pt x="3470302" y="116555"/>
                    <a:pt x="3463058" y="117981"/>
                    <a:pt x="3454544" y="117981"/>
                  </a:cubicBezTo>
                  <a:cubicBezTo>
                    <a:pt x="3446606" y="117981"/>
                    <a:pt x="3439742" y="116700"/>
                    <a:pt x="3433952" y="114138"/>
                  </a:cubicBezTo>
                  <a:cubicBezTo>
                    <a:pt x="3428161" y="111576"/>
                    <a:pt x="3423615" y="108005"/>
                    <a:pt x="3420314" y="103422"/>
                  </a:cubicBezTo>
                  <a:cubicBezTo>
                    <a:pt x="3417012" y="98840"/>
                    <a:pt x="3415145" y="93519"/>
                    <a:pt x="3414712" y="87457"/>
                  </a:cubicBezTo>
                  <a:lnTo>
                    <a:pt x="3428566" y="87457"/>
                  </a:lnTo>
                  <a:cubicBezTo>
                    <a:pt x="3428928" y="91642"/>
                    <a:pt x="3430344" y="95097"/>
                    <a:pt x="3432815" y="97821"/>
                  </a:cubicBezTo>
                  <a:cubicBezTo>
                    <a:pt x="3435286" y="100545"/>
                    <a:pt x="3438426" y="102566"/>
                    <a:pt x="3442232" y="103882"/>
                  </a:cubicBezTo>
                  <a:cubicBezTo>
                    <a:pt x="3446038" y="105199"/>
                    <a:pt x="3450142" y="105858"/>
                    <a:pt x="3454544" y="105858"/>
                  </a:cubicBezTo>
                  <a:cubicBezTo>
                    <a:pt x="3459667" y="105858"/>
                    <a:pt x="3464267" y="105019"/>
                    <a:pt x="3468344" y="103341"/>
                  </a:cubicBezTo>
                  <a:cubicBezTo>
                    <a:pt x="3472422" y="101664"/>
                    <a:pt x="3475650" y="99318"/>
                    <a:pt x="3478032" y="96306"/>
                  </a:cubicBezTo>
                  <a:cubicBezTo>
                    <a:pt x="3480413" y="93293"/>
                    <a:pt x="3481604" y="89766"/>
                    <a:pt x="3481604" y="85725"/>
                  </a:cubicBezTo>
                  <a:cubicBezTo>
                    <a:pt x="3481604" y="82045"/>
                    <a:pt x="3480575" y="79051"/>
                    <a:pt x="3478519" y="76742"/>
                  </a:cubicBezTo>
                  <a:cubicBezTo>
                    <a:pt x="3476462" y="74433"/>
                    <a:pt x="3473756" y="72556"/>
                    <a:pt x="3470401" y="71113"/>
                  </a:cubicBezTo>
                  <a:cubicBezTo>
                    <a:pt x="3467046" y="69670"/>
                    <a:pt x="3463420" y="68407"/>
                    <a:pt x="3459523" y="67325"/>
                  </a:cubicBezTo>
                  <a:lnTo>
                    <a:pt x="3445885" y="63428"/>
                  </a:lnTo>
                  <a:cubicBezTo>
                    <a:pt x="3437226" y="60939"/>
                    <a:pt x="3430371" y="57385"/>
                    <a:pt x="3425320" y="52767"/>
                  </a:cubicBezTo>
                  <a:cubicBezTo>
                    <a:pt x="3420268" y="48149"/>
                    <a:pt x="3417743" y="42105"/>
                    <a:pt x="3417743" y="34637"/>
                  </a:cubicBezTo>
                  <a:cubicBezTo>
                    <a:pt x="3417743" y="28431"/>
                    <a:pt x="3419430" y="23010"/>
                    <a:pt x="3422803" y="18374"/>
                  </a:cubicBezTo>
                  <a:cubicBezTo>
                    <a:pt x="3426176" y="13738"/>
                    <a:pt x="3430722" y="10130"/>
                    <a:pt x="3436441" y="7550"/>
                  </a:cubicBezTo>
                  <a:cubicBezTo>
                    <a:pt x="3442160" y="4970"/>
                    <a:pt x="3448555" y="3681"/>
                    <a:pt x="3455626" y="3681"/>
                  </a:cubicBezTo>
                  <a:close/>
                  <a:moveTo>
                    <a:pt x="3708472" y="0"/>
                  </a:moveTo>
                  <a:lnTo>
                    <a:pt x="3719729" y="0"/>
                  </a:lnTo>
                  <a:cubicBezTo>
                    <a:pt x="3726331" y="9634"/>
                    <a:pt x="3731409" y="20178"/>
                    <a:pt x="3734963" y="31633"/>
                  </a:cubicBezTo>
                  <a:cubicBezTo>
                    <a:pt x="3738517" y="43088"/>
                    <a:pt x="3740294" y="55635"/>
                    <a:pt x="3740294" y="69273"/>
                  </a:cubicBezTo>
                  <a:cubicBezTo>
                    <a:pt x="3740294" y="82911"/>
                    <a:pt x="3738517" y="95458"/>
                    <a:pt x="3734963" y="106913"/>
                  </a:cubicBezTo>
                  <a:cubicBezTo>
                    <a:pt x="3731409" y="118368"/>
                    <a:pt x="3726331" y="128913"/>
                    <a:pt x="3719729" y="138546"/>
                  </a:cubicBezTo>
                  <a:lnTo>
                    <a:pt x="3708472" y="138546"/>
                  </a:lnTo>
                  <a:cubicBezTo>
                    <a:pt x="3711070" y="134974"/>
                    <a:pt x="3713496" y="130581"/>
                    <a:pt x="3715751" y="125368"/>
                  </a:cubicBezTo>
                  <a:cubicBezTo>
                    <a:pt x="3718006" y="120154"/>
                    <a:pt x="3719981" y="114436"/>
                    <a:pt x="3721677" y="108212"/>
                  </a:cubicBezTo>
                  <a:cubicBezTo>
                    <a:pt x="3723373" y="101988"/>
                    <a:pt x="3724698" y="95548"/>
                    <a:pt x="3725655" y="88891"/>
                  </a:cubicBezTo>
                  <a:cubicBezTo>
                    <a:pt x="3726611" y="82235"/>
                    <a:pt x="3727089" y="75695"/>
                    <a:pt x="3727089" y="69273"/>
                  </a:cubicBezTo>
                  <a:cubicBezTo>
                    <a:pt x="3727089" y="60686"/>
                    <a:pt x="3726259" y="51973"/>
                    <a:pt x="3724599" y="43134"/>
                  </a:cubicBezTo>
                  <a:cubicBezTo>
                    <a:pt x="3722940" y="34294"/>
                    <a:pt x="3720703" y="26086"/>
                    <a:pt x="3717888" y="18509"/>
                  </a:cubicBezTo>
                  <a:cubicBezTo>
                    <a:pt x="3715074" y="10933"/>
                    <a:pt x="3711935" y="4763"/>
                    <a:pt x="3708472" y="0"/>
                  </a:cubicBezTo>
                  <a:close/>
                  <a:moveTo>
                    <a:pt x="3385704" y="0"/>
                  </a:moveTo>
                  <a:lnTo>
                    <a:pt x="3396961" y="0"/>
                  </a:lnTo>
                  <a:cubicBezTo>
                    <a:pt x="3394363" y="3572"/>
                    <a:pt x="3391937" y="7965"/>
                    <a:pt x="3389682" y="13178"/>
                  </a:cubicBezTo>
                  <a:cubicBezTo>
                    <a:pt x="3387427" y="18392"/>
                    <a:pt x="3385452" y="24111"/>
                    <a:pt x="3383756" y="30334"/>
                  </a:cubicBezTo>
                  <a:cubicBezTo>
                    <a:pt x="3382060" y="36558"/>
                    <a:pt x="3380734" y="42989"/>
                    <a:pt x="3379778" y="49628"/>
                  </a:cubicBezTo>
                  <a:cubicBezTo>
                    <a:pt x="3378822" y="56266"/>
                    <a:pt x="3378344" y="62815"/>
                    <a:pt x="3378344" y="69273"/>
                  </a:cubicBezTo>
                  <a:cubicBezTo>
                    <a:pt x="3378344" y="77860"/>
                    <a:pt x="3379174" y="86573"/>
                    <a:pt x="3380834" y="95413"/>
                  </a:cubicBezTo>
                  <a:cubicBezTo>
                    <a:pt x="3382493" y="104252"/>
                    <a:pt x="3384730" y="112460"/>
                    <a:pt x="3387544" y="120037"/>
                  </a:cubicBezTo>
                  <a:cubicBezTo>
                    <a:pt x="3390358" y="127614"/>
                    <a:pt x="3393498" y="133783"/>
                    <a:pt x="3396961" y="138546"/>
                  </a:cubicBezTo>
                  <a:lnTo>
                    <a:pt x="3385704" y="138546"/>
                  </a:lnTo>
                  <a:cubicBezTo>
                    <a:pt x="3379102" y="128913"/>
                    <a:pt x="3374024" y="118368"/>
                    <a:pt x="3370470" y="106913"/>
                  </a:cubicBezTo>
                  <a:cubicBezTo>
                    <a:pt x="3366916" y="95458"/>
                    <a:pt x="3365139" y="82911"/>
                    <a:pt x="3365139" y="69273"/>
                  </a:cubicBezTo>
                  <a:cubicBezTo>
                    <a:pt x="3365139" y="55635"/>
                    <a:pt x="3366916" y="43088"/>
                    <a:pt x="3370470" y="31633"/>
                  </a:cubicBezTo>
                  <a:cubicBezTo>
                    <a:pt x="3374024" y="20178"/>
                    <a:pt x="3379102" y="9634"/>
                    <a:pt x="33857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 dirty="0"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4DACF33-85A6-EF49-7931-5ECC2ECBFB02}"/>
                </a:ext>
              </a:extLst>
            </p:cNvPr>
            <p:cNvSpPr txBox="1"/>
            <p:nvPr/>
          </p:nvSpPr>
          <p:spPr>
            <a:xfrm>
              <a:off x="6890835" y="5282672"/>
              <a:ext cx="303424" cy="151086"/>
            </a:xfrm>
            <a:custGeom>
              <a:avLst/>
              <a:gdLst/>
              <a:ahLst/>
              <a:cxnLst/>
              <a:rect l="l" t="t" r="r" b="b"/>
              <a:pathLst>
                <a:path w="303424" h="151086">
                  <a:moveTo>
                    <a:pt x="286376" y="115783"/>
                  </a:moveTo>
                  <a:cubicBezTo>
                    <a:pt x="290922" y="115783"/>
                    <a:pt x="294900" y="117440"/>
                    <a:pt x="298310" y="120755"/>
                  </a:cubicBezTo>
                  <a:cubicBezTo>
                    <a:pt x="301719" y="124070"/>
                    <a:pt x="303424" y="128048"/>
                    <a:pt x="303424" y="132688"/>
                  </a:cubicBezTo>
                  <a:cubicBezTo>
                    <a:pt x="303424" y="135814"/>
                    <a:pt x="302631" y="138667"/>
                    <a:pt x="301044" y="141248"/>
                  </a:cubicBezTo>
                  <a:cubicBezTo>
                    <a:pt x="299458" y="143829"/>
                    <a:pt x="297386" y="145889"/>
                    <a:pt x="294829" y="147428"/>
                  </a:cubicBezTo>
                  <a:cubicBezTo>
                    <a:pt x="292272" y="148967"/>
                    <a:pt x="289455" y="149736"/>
                    <a:pt x="286376" y="149736"/>
                  </a:cubicBezTo>
                  <a:cubicBezTo>
                    <a:pt x="281688" y="149736"/>
                    <a:pt x="277675" y="148067"/>
                    <a:pt x="274337" y="144728"/>
                  </a:cubicBezTo>
                  <a:cubicBezTo>
                    <a:pt x="270998" y="141390"/>
                    <a:pt x="269329" y="137377"/>
                    <a:pt x="269329" y="132688"/>
                  </a:cubicBezTo>
                  <a:cubicBezTo>
                    <a:pt x="269329" y="128048"/>
                    <a:pt x="270998" y="124070"/>
                    <a:pt x="274337" y="120755"/>
                  </a:cubicBezTo>
                  <a:cubicBezTo>
                    <a:pt x="277675" y="117440"/>
                    <a:pt x="281688" y="115783"/>
                    <a:pt x="286376" y="115783"/>
                  </a:cubicBezTo>
                  <a:close/>
                  <a:moveTo>
                    <a:pt x="58744" y="25644"/>
                  </a:moveTo>
                  <a:cubicBezTo>
                    <a:pt x="50457" y="25644"/>
                    <a:pt x="43827" y="29787"/>
                    <a:pt x="38855" y="38074"/>
                  </a:cubicBezTo>
                  <a:cubicBezTo>
                    <a:pt x="33883" y="46361"/>
                    <a:pt x="31373" y="58768"/>
                    <a:pt x="31326" y="75295"/>
                  </a:cubicBezTo>
                  <a:cubicBezTo>
                    <a:pt x="31326" y="86471"/>
                    <a:pt x="32450" y="95788"/>
                    <a:pt x="34700" y="103246"/>
                  </a:cubicBezTo>
                  <a:cubicBezTo>
                    <a:pt x="36949" y="110704"/>
                    <a:pt x="40134" y="116292"/>
                    <a:pt x="44253" y="120009"/>
                  </a:cubicBezTo>
                  <a:cubicBezTo>
                    <a:pt x="48373" y="123727"/>
                    <a:pt x="53203" y="125585"/>
                    <a:pt x="58744" y="125585"/>
                  </a:cubicBezTo>
                  <a:cubicBezTo>
                    <a:pt x="67078" y="125585"/>
                    <a:pt x="73732" y="121394"/>
                    <a:pt x="78704" y="113013"/>
                  </a:cubicBezTo>
                  <a:cubicBezTo>
                    <a:pt x="83676" y="104631"/>
                    <a:pt x="86138" y="92058"/>
                    <a:pt x="86091" y="75295"/>
                  </a:cubicBezTo>
                  <a:cubicBezTo>
                    <a:pt x="86091" y="64261"/>
                    <a:pt x="84966" y="55075"/>
                    <a:pt x="82717" y="47735"/>
                  </a:cubicBezTo>
                  <a:cubicBezTo>
                    <a:pt x="80468" y="40395"/>
                    <a:pt x="77295" y="34878"/>
                    <a:pt x="73199" y="31184"/>
                  </a:cubicBezTo>
                  <a:cubicBezTo>
                    <a:pt x="69103" y="27491"/>
                    <a:pt x="64284" y="25644"/>
                    <a:pt x="58744" y="25644"/>
                  </a:cubicBezTo>
                  <a:close/>
                  <a:moveTo>
                    <a:pt x="187903" y="24152"/>
                  </a:moveTo>
                  <a:cubicBezTo>
                    <a:pt x="183120" y="24152"/>
                    <a:pt x="178870" y="25289"/>
                    <a:pt x="175153" y="27562"/>
                  </a:cubicBezTo>
                  <a:cubicBezTo>
                    <a:pt x="171435" y="29835"/>
                    <a:pt x="168500" y="32913"/>
                    <a:pt x="166345" y="36796"/>
                  </a:cubicBezTo>
                  <a:cubicBezTo>
                    <a:pt x="164190" y="40679"/>
                    <a:pt x="163137" y="45035"/>
                    <a:pt x="163184" y="49866"/>
                  </a:cubicBezTo>
                  <a:cubicBezTo>
                    <a:pt x="163137" y="54696"/>
                    <a:pt x="164167" y="59029"/>
                    <a:pt x="166274" y="62864"/>
                  </a:cubicBezTo>
                  <a:cubicBezTo>
                    <a:pt x="168381" y="66700"/>
                    <a:pt x="171282" y="69743"/>
                    <a:pt x="174975" y="71992"/>
                  </a:cubicBezTo>
                  <a:cubicBezTo>
                    <a:pt x="178669" y="74241"/>
                    <a:pt x="182883" y="75366"/>
                    <a:pt x="187619" y="75366"/>
                  </a:cubicBezTo>
                  <a:cubicBezTo>
                    <a:pt x="191170" y="75366"/>
                    <a:pt x="194450" y="74703"/>
                    <a:pt x="197457" y="73377"/>
                  </a:cubicBezTo>
                  <a:cubicBezTo>
                    <a:pt x="200464" y="72051"/>
                    <a:pt x="203092" y="70216"/>
                    <a:pt x="205341" y="67872"/>
                  </a:cubicBezTo>
                  <a:cubicBezTo>
                    <a:pt x="207591" y="65528"/>
                    <a:pt x="209355" y="62805"/>
                    <a:pt x="210633" y="59704"/>
                  </a:cubicBezTo>
                  <a:cubicBezTo>
                    <a:pt x="211912" y="56602"/>
                    <a:pt x="212575" y="53275"/>
                    <a:pt x="212622" y="49724"/>
                  </a:cubicBezTo>
                  <a:cubicBezTo>
                    <a:pt x="212575" y="45035"/>
                    <a:pt x="211485" y="40750"/>
                    <a:pt x="209355" y="36867"/>
                  </a:cubicBezTo>
                  <a:cubicBezTo>
                    <a:pt x="207224" y="32984"/>
                    <a:pt x="204288" y="29894"/>
                    <a:pt x="200547" y="27597"/>
                  </a:cubicBezTo>
                  <a:cubicBezTo>
                    <a:pt x="196806" y="25301"/>
                    <a:pt x="192591" y="24152"/>
                    <a:pt x="187903" y="24152"/>
                  </a:cubicBezTo>
                  <a:close/>
                  <a:moveTo>
                    <a:pt x="58744" y="428"/>
                  </a:moveTo>
                  <a:cubicBezTo>
                    <a:pt x="70914" y="428"/>
                    <a:pt x="81391" y="3364"/>
                    <a:pt x="90175" y="9236"/>
                  </a:cubicBezTo>
                  <a:cubicBezTo>
                    <a:pt x="98960" y="15107"/>
                    <a:pt x="105719" y="23619"/>
                    <a:pt x="110455" y="34771"/>
                  </a:cubicBezTo>
                  <a:cubicBezTo>
                    <a:pt x="115190" y="45923"/>
                    <a:pt x="117534" y="59431"/>
                    <a:pt x="117487" y="75295"/>
                  </a:cubicBezTo>
                  <a:cubicBezTo>
                    <a:pt x="117487" y="91253"/>
                    <a:pt x="115131" y="104891"/>
                    <a:pt x="110419" y="116209"/>
                  </a:cubicBezTo>
                  <a:cubicBezTo>
                    <a:pt x="105708" y="127527"/>
                    <a:pt x="98971" y="136169"/>
                    <a:pt x="90211" y="142136"/>
                  </a:cubicBezTo>
                  <a:cubicBezTo>
                    <a:pt x="81450" y="148102"/>
                    <a:pt x="70961" y="151086"/>
                    <a:pt x="58744" y="151086"/>
                  </a:cubicBezTo>
                  <a:cubicBezTo>
                    <a:pt x="46526" y="151038"/>
                    <a:pt x="36026" y="148031"/>
                    <a:pt x="27241" y="142065"/>
                  </a:cubicBezTo>
                  <a:cubicBezTo>
                    <a:pt x="18457" y="136098"/>
                    <a:pt x="11709" y="127456"/>
                    <a:pt x="6997" y="116138"/>
                  </a:cubicBezTo>
                  <a:cubicBezTo>
                    <a:pt x="2286" y="104820"/>
                    <a:pt x="-47" y="91206"/>
                    <a:pt x="1" y="75295"/>
                  </a:cubicBezTo>
                  <a:cubicBezTo>
                    <a:pt x="1" y="59431"/>
                    <a:pt x="2357" y="45912"/>
                    <a:pt x="7068" y="34736"/>
                  </a:cubicBezTo>
                  <a:cubicBezTo>
                    <a:pt x="11780" y="23560"/>
                    <a:pt x="18528" y="15048"/>
                    <a:pt x="27312" y="9200"/>
                  </a:cubicBezTo>
                  <a:cubicBezTo>
                    <a:pt x="36097" y="3352"/>
                    <a:pt x="46574" y="428"/>
                    <a:pt x="58744" y="428"/>
                  </a:cubicBezTo>
                  <a:close/>
                  <a:moveTo>
                    <a:pt x="187690" y="1"/>
                  </a:moveTo>
                  <a:cubicBezTo>
                    <a:pt x="195172" y="1"/>
                    <a:pt x="202382" y="1245"/>
                    <a:pt x="209319" y="3731"/>
                  </a:cubicBezTo>
                  <a:cubicBezTo>
                    <a:pt x="216256" y="6217"/>
                    <a:pt x="222460" y="10230"/>
                    <a:pt x="227929" y="15770"/>
                  </a:cubicBezTo>
                  <a:cubicBezTo>
                    <a:pt x="233399" y="21311"/>
                    <a:pt x="237732" y="28639"/>
                    <a:pt x="240928" y="37755"/>
                  </a:cubicBezTo>
                  <a:cubicBezTo>
                    <a:pt x="244125" y="46870"/>
                    <a:pt x="245746" y="58082"/>
                    <a:pt x="245794" y="71388"/>
                  </a:cubicBezTo>
                  <a:cubicBezTo>
                    <a:pt x="245746" y="83748"/>
                    <a:pt x="244338" y="94769"/>
                    <a:pt x="241567" y="104453"/>
                  </a:cubicBezTo>
                  <a:cubicBezTo>
                    <a:pt x="238797" y="114137"/>
                    <a:pt x="234831" y="122365"/>
                    <a:pt x="229670" y="129137"/>
                  </a:cubicBezTo>
                  <a:cubicBezTo>
                    <a:pt x="224508" y="135909"/>
                    <a:pt x="218293" y="141058"/>
                    <a:pt x="211024" y="144586"/>
                  </a:cubicBezTo>
                  <a:cubicBezTo>
                    <a:pt x="203755" y="148114"/>
                    <a:pt x="195622" y="149878"/>
                    <a:pt x="186624" y="149878"/>
                  </a:cubicBezTo>
                  <a:cubicBezTo>
                    <a:pt x="176917" y="149878"/>
                    <a:pt x="168346" y="147996"/>
                    <a:pt x="160911" y="144231"/>
                  </a:cubicBezTo>
                  <a:cubicBezTo>
                    <a:pt x="153476" y="140466"/>
                    <a:pt x="147498" y="135328"/>
                    <a:pt x="142976" y="128817"/>
                  </a:cubicBezTo>
                  <a:cubicBezTo>
                    <a:pt x="138453" y="122306"/>
                    <a:pt x="135718" y="114978"/>
                    <a:pt x="134771" y="106833"/>
                  </a:cubicBezTo>
                  <a:lnTo>
                    <a:pt x="165102" y="106833"/>
                  </a:lnTo>
                  <a:cubicBezTo>
                    <a:pt x="166286" y="112137"/>
                    <a:pt x="168772" y="116245"/>
                    <a:pt x="172560" y="119157"/>
                  </a:cubicBezTo>
                  <a:cubicBezTo>
                    <a:pt x="176349" y="122069"/>
                    <a:pt x="181037" y="123525"/>
                    <a:pt x="186624" y="123525"/>
                  </a:cubicBezTo>
                  <a:cubicBezTo>
                    <a:pt x="196095" y="123525"/>
                    <a:pt x="203293" y="119394"/>
                    <a:pt x="208218" y="111130"/>
                  </a:cubicBezTo>
                  <a:cubicBezTo>
                    <a:pt x="213143" y="102867"/>
                    <a:pt x="215629" y="91537"/>
                    <a:pt x="215676" y="77142"/>
                  </a:cubicBezTo>
                  <a:lnTo>
                    <a:pt x="214682" y="77142"/>
                  </a:lnTo>
                  <a:cubicBezTo>
                    <a:pt x="212504" y="81404"/>
                    <a:pt x="209568" y="85062"/>
                    <a:pt x="205874" y="88116"/>
                  </a:cubicBezTo>
                  <a:cubicBezTo>
                    <a:pt x="202180" y="91171"/>
                    <a:pt x="197954" y="93526"/>
                    <a:pt x="193195" y="95184"/>
                  </a:cubicBezTo>
                  <a:cubicBezTo>
                    <a:pt x="188436" y="96841"/>
                    <a:pt x="183381" y="97670"/>
                    <a:pt x="178030" y="97670"/>
                  </a:cubicBezTo>
                  <a:cubicBezTo>
                    <a:pt x="169458" y="97670"/>
                    <a:pt x="161799" y="95657"/>
                    <a:pt x="155051" y="91632"/>
                  </a:cubicBezTo>
                  <a:cubicBezTo>
                    <a:pt x="148303" y="87607"/>
                    <a:pt x="142987" y="82055"/>
                    <a:pt x="139104" y="74975"/>
                  </a:cubicBezTo>
                  <a:cubicBezTo>
                    <a:pt x="135221" y="67896"/>
                    <a:pt x="133303" y="59810"/>
                    <a:pt x="133351" y="50718"/>
                  </a:cubicBezTo>
                  <a:cubicBezTo>
                    <a:pt x="133303" y="40868"/>
                    <a:pt x="135553" y="32120"/>
                    <a:pt x="140099" y="24472"/>
                  </a:cubicBezTo>
                  <a:cubicBezTo>
                    <a:pt x="144645" y="16824"/>
                    <a:pt x="151002" y="10822"/>
                    <a:pt x="159171" y="6465"/>
                  </a:cubicBezTo>
                  <a:cubicBezTo>
                    <a:pt x="167339" y="2109"/>
                    <a:pt x="176846" y="-46"/>
                    <a:pt x="187690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562F774-C7C3-AC56-DD79-1BBAFF807D9E}"/>
              </a:ext>
            </a:extLst>
          </p:cNvPr>
          <p:cNvSpPr txBox="1"/>
          <p:nvPr/>
        </p:nvSpPr>
        <p:spPr>
          <a:xfrm>
            <a:off x="2221496" y="1654993"/>
            <a:ext cx="3548063" cy="518680"/>
          </a:xfrm>
          <a:custGeom>
            <a:avLst/>
            <a:gdLst/>
            <a:ahLst/>
            <a:cxnLst/>
            <a:rect l="l" t="t" r="r" b="b"/>
            <a:pathLst>
              <a:path w="3548063" h="518680">
                <a:moveTo>
                  <a:pt x="223621" y="468890"/>
                </a:moveTo>
                <a:cubicBezTo>
                  <a:pt x="226291" y="468890"/>
                  <a:pt x="228582" y="469846"/>
                  <a:pt x="230495" y="471758"/>
                </a:cubicBezTo>
                <a:cubicBezTo>
                  <a:pt x="232407" y="473671"/>
                  <a:pt x="233363" y="475962"/>
                  <a:pt x="233363" y="478632"/>
                </a:cubicBezTo>
                <a:cubicBezTo>
                  <a:pt x="233363" y="480399"/>
                  <a:pt x="232921" y="482023"/>
                  <a:pt x="232037" y="483502"/>
                </a:cubicBezTo>
                <a:cubicBezTo>
                  <a:pt x="231153" y="484982"/>
                  <a:pt x="229980" y="486163"/>
                  <a:pt x="228519" y="487047"/>
                </a:cubicBezTo>
                <a:cubicBezTo>
                  <a:pt x="227058" y="487931"/>
                  <a:pt x="225425" y="488373"/>
                  <a:pt x="223621" y="488373"/>
                </a:cubicBezTo>
                <a:cubicBezTo>
                  <a:pt x="220952" y="488373"/>
                  <a:pt x="218661" y="487417"/>
                  <a:pt x="216748" y="485505"/>
                </a:cubicBezTo>
                <a:cubicBezTo>
                  <a:pt x="214836" y="483593"/>
                  <a:pt x="213880" y="481301"/>
                  <a:pt x="213880" y="478632"/>
                </a:cubicBezTo>
                <a:cubicBezTo>
                  <a:pt x="213880" y="475962"/>
                  <a:pt x="214836" y="473671"/>
                  <a:pt x="216748" y="471758"/>
                </a:cubicBezTo>
                <a:cubicBezTo>
                  <a:pt x="218661" y="469846"/>
                  <a:pt x="220952" y="468890"/>
                  <a:pt x="223621" y="468890"/>
                </a:cubicBezTo>
                <a:close/>
                <a:moveTo>
                  <a:pt x="99796" y="468890"/>
                </a:moveTo>
                <a:cubicBezTo>
                  <a:pt x="102466" y="468890"/>
                  <a:pt x="104757" y="469846"/>
                  <a:pt x="106670" y="471758"/>
                </a:cubicBezTo>
                <a:cubicBezTo>
                  <a:pt x="108582" y="473671"/>
                  <a:pt x="109538" y="475962"/>
                  <a:pt x="109538" y="478632"/>
                </a:cubicBezTo>
                <a:cubicBezTo>
                  <a:pt x="109538" y="480399"/>
                  <a:pt x="109096" y="482023"/>
                  <a:pt x="108212" y="483502"/>
                </a:cubicBezTo>
                <a:cubicBezTo>
                  <a:pt x="107328" y="484982"/>
                  <a:pt x="106155" y="486163"/>
                  <a:pt x="104694" y="487047"/>
                </a:cubicBezTo>
                <a:cubicBezTo>
                  <a:pt x="103233" y="487931"/>
                  <a:pt x="101600" y="488373"/>
                  <a:pt x="99796" y="488373"/>
                </a:cubicBezTo>
                <a:cubicBezTo>
                  <a:pt x="97127" y="488373"/>
                  <a:pt x="94836" y="487417"/>
                  <a:pt x="92923" y="485505"/>
                </a:cubicBezTo>
                <a:cubicBezTo>
                  <a:pt x="91011" y="483593"/>
                  <a:pt x="90055" y="481301"/>
                  <a:pt x="90055" y="478632"/>
                </a:cubicBezTo>
                <a:cubicBezTo>
                  <a:pt x="90055" y="475962"/>
                  <a:pt x="91011" y="473671"/>
                  <a:pt x="92923" y="471758"/>
                </a:cubicBezTo>
                <a:cubicBezTo>
                  <a:pt x="94836" y="469846"/>
                  <a:pt x="97127" y="468890"/>
                  <a:pt x="99796" y="468890"/>
                </a:cubicBezTo>
                <a:close/>
                <a:moveTo>
                  <a:pt x="1445636" y="450273"/>
                </a:moveTo>
                <a:lnTo>
                  <a:pt x="1445636" y="475817"/>
                </a:lnTo>
                <a:lnTo>
                  <a:pt x="1472695" y="475817"/>
                </a:lnTo>
                <a:cubicBezTo>
                  <a:pt x="1477097" y="475817"/>
                  <a:pt x="1480543" y="474771"/>
                  <a:pt x="1483032" y="472678"/>
                </a:cubicBezTo>
                <a:cubicBezTo>
                  <a:pt x="1485522" y="470586"/>
                  <a:pt x="1486766" y="467736"/>
                  <a:pt x="1486766" y="464128"/>
                </a:cubicBezTo>
                <a:cubicBezTo>
                  <a:pt x="1486766" y="459834"/>
                  <a:pt x="1485522" y="456452"/>
                  <a:pt x="1483032" y="453980"/>
                </a:cubicBezTo>
                <a:cubicBezTo>
                  <a:pt x="1480543" y="451509"/>
                  <a:pt x="1477097" y="450273"/>
                  <a:pt x="1472695" y="450273"/>
                </a:cubicBezTo>
                <a:close/>
                <a:moveTo>
                  <a:pt x="1789185" y="446376"/>
                </a:moveTo>
                <a:lnTo>
                  <a:pt x="1789185" y="475601"/>
                </a:lnTo>
                <a:lnTo>
                  <a:pt x="1811266" y="475601"/>
                </a:lnTo>
                <a:cubicBezTo>
                  <a:pt x="1816317" y="475601"/>
                  <a:pt x="1820466" y="474266"/>
                  <a:pt x="1823713" y="471596"/>
                </a:cubicBezTo>
                <a:cubicBezTo>
                  <a:pt x="1826960" y="468926"/>
                  <a:pt x="1828584" y="465499"/>
                  <a:pt x="1828584" y="461313"/>
                </a:cubicBezTo>
                <a:cubicBezTo>
                  <a:pt x="1828584" y="456912"/>
                  <a:pt x="1826960" y="453322"/>
                  <a:pt x="1823713" y="450544"/>
                </a:cubicBezTo>
                <a:cubicBezTo>
                  <a:pt x="1820466" y="447766"/>
                  <a:pt x="1816317" y="446376"/>
                  <a:pt x="1811266" y="446376"/>
                </a:cubicBezTo>
                <a:close/>
                <a:moveTo>
                  <a:pt x="1569028" y="445727"/>
                </a:moveTo>
                <a:cubicBezTo>
                  <a:pt x="1568487" y="446376"/>
                  <a:pt x="1567305" y="446963"/>
                  <a:pt x="1565483" y="447486"/>
                </a:cubicBezTo>
                <a:cubicBezTo>
                  <a:pt x="1563661" y="448009"/>
                  <a:pt x="1561568" y="448460"/>
                  <a:pt x="1559205" y="448839"/>
                </a:cubicBezTo>
                <a:cubicBezTo>
                  <a:pt x="1556842" y="449218"/>
                  <a:pt x="1554551" y="449542"/>
                  <a:pt x="1552332" y="449813"/>
                </a:cubicBezTo>
                <a:cubicBezTo>
                  <a:pt x="1550113" y="450084"/>
                  <a:pt x="1548318" y="450309"/>
                  <a:pt x="1546947" y="450490"/>
                </a:cubicBezTo>
                <a:cubicBezTo>
                  <a:pt x="1543628" y="450922"/>
                  <a:pt x="1540534" y="451617"/>
                  <a:pt x="1537666" y="452573"/>
                </a:cubicBezTo>
                <a:cubicBezTo>
                  <a:pt x="1534797" y="453529"/>
                  <a:pt x="1532488" y="454954"/>
                  <a:pt x="1530738" y="456849"/>
                </a:cubicBezTo>
                <a:cubicBezTo>
                  <a:pt x="1528989" y="458743"/>
                  <a:pt x="1528114" y="461313"/>
                  <a:pt x="1528114" y="464561"/>
                </a:cubicBezTo>
                <a:cubicBezTo>
                  <a:pt x="1528114" y="468998"/>
                  <a:pt x="1529764" y="472345"/>
                  <a:pt x="1533065" y="474600"/>
                </a:cubicBezTo>
                <a:cubicBezTo>
                  <a:pt x="1536367" y="476855"/>
                  <a:pt x="1540561" y="477982"/>
                  <a:pt x="1545648" y="477982"/>
                </a:cubicBezTo>
                <a:cubicBezTo>
                  <a:pt x="1550699" y="477982"/>
                  <a:pt x="1554966" y="476990"/>
                  <a:pt x="1558447" y="475006"/>
                </a:cubicBezTo>
                <a:cubicBezTo>
                  <a:pt x="1561929" y="473021"/>
                  <a:pt x="1564563" y="470460"/>
                  <a:pt x="1566349" y="467321"/>
                </a:cubicBezTo>
                <a:cubicBezTo>
                  <a:pt x="1568135" y="464182"/>
                  <a:pt x="1569028" y="460880"/>
                  <a:pt x="1569028" y="457417"/>
                </a:cubicBezTo>
                <a:close/>
                <a:moveTo>
                  <a:pt x="1009434" y="418451"/>
                </a:moveTo>
                <a:cubicBezTo>
                  <a:pt x="1005718" y="418451"/>
                  <a:pt x="1002380" y="419082"/>
                  <a:pt x="999422" y="420345"/>
                </a:cubicBezTo>
                <a:cubicBezTo>
                  <a:pt x="996463" y="421608"/>
                  <a:pt x="993938" y="423466"/>
                  <a:pt x="991845" y="425919"/>
                </a:cubicBezTo>
                <a:cubicBezTo>
                  <a:pt x="989753" y="428373"/>
                  <a:pt x="988138" y="431367"/>
                  <a:pt x="987002" y="434903"/>
                </a:cubicBezTo>
                <a:cubicBezTo>
                  <a:pt x="985865" y="438439"/>
                  <a:pt x="985261" y="442480"/>
                  <a:pt x="985188" y="447026"/>
                </a:cubicBezTo>
                <a:cubicBezTo>
                  <a:pt x="985188" y="456334"/>
                  <a:pt x="987371" y="463785"/>
                  <a:pt x="991737" y="469377"/>
                </a:cubicBezTo>
                <a:cubicBezTo>
                  <a:pt x="996103" y="474970"/>
                  <a:pt x="1002074" y="477766"/>
                  <a:pt x="1009650" y="477766"/>
                </a:cubicBezTo>
                <a:cubicBezTo>
                  <a:pt x="1014665" y="477766"/>
                  <a:pt x="1018986" y="476503"/>
                  <a:pt x="1022612" y="473977"/>
                </a:cubicBezTo>
                <a:cubicBezTo>
                  <a:pt x="1026238" y="471452"/>
                  <a:pt x="1029025" y="467889"/>
                  <a:pt x="1030973" y="463289"/>
                </a:cubicBezTo>
                <a:cubicBezTo>
                  <a:pt x="1032922" y="458689"/>
                  <a:pt x="1033896" y="453268"/>
                  <a:pt x="1033896" y="447026"/>
                </a:cubicBezTo>
                <a:cubicBezTo>
                  <a:pt x="1033896" y="440964"/>
                  <a:pt x="1032913" y="435805"/>
                  <a:pt x="1030946" y="431548"/>
                </a:cubicBezTo>
                <a:cubicBezTo>
                  <a:pt x="1028980" y="427290"/>
                  <a:pt x="1026175" y="424043"/>
                  <a:pt x="1022531" y="421806"/>
                </a:cubicBezTo>
                <a:cubicBezTo>
                  <a:pt x="1018887" y="419569"/>
                  <a:pt x="1014521" y="418451"/>
                  <a:pt x="1009434" y="418451"/>
                </a:cubicBezTo>
                <a:close/>
                <a:moveTo>
                  <a:pt x="819800" y="416286"/>
                </a:moveTo>
                <a:lnTo>
                  <a:pt x="817635" y="437284"/>
                </a:lnTo>
                <a:cubicBezTo>
                  <a:pt x="816733" y="445980"/>
                  <a:pt x="815615" y="453574"/>
                  <a:pt x="814280" y="460069"/>
                </a:cubicBezTo>
                <a:cubicBezTo>
                  <a:pt x="812945" y="466563"/>
                  <a:pt x="810816" y="471740"/>
                  <a:pt x="807894" y="475601"/>
                </a:cubicBezTo>
                <a:lnTo>
                  <a:pt x="847942" y="475601"/>
                </a:lnTo>
                <a:lnTo>
                  <a:pt x="847942" y="416286"/>
                </a:lnTo>
                <a:close/>
                <a:moveTo>
                  <a:pt x="1445636" y="416070"/>
                </a:moveTo>
                <a:lnTo>
                  <a:pt x="1445636" y="439233"/>
                </a:lnTo>
                <a:lnTo>
                  <a:pt x="1467500" y="439233"/>
                </a:lnTo>
                <a:cubicBezTo>
                  <a:pt x="1470928" y="439233"/>
                  <a:pt x="1473868" y="438755"/>
                  <a:pt x="1476321" y="437798"/>
                </a:cubicBezTo>
                <a:cubicBezTo>
                  <a:pt x="1478775" y="436842"/>
                  <a:pt x="1480660" y="435471"/>
                  <a:pt x="1481977" y="433685"/>
                </a:cubicBezTo>
                <a:cubicBezTo>
                  <a:pt x="1483294" y="431899"/>
                  <a:pt x="1483952" y="429780"/>
                  <a:pt x="1483952" y="427326"/>
                </a:cubicBezTo>
                <a:cubicBezTo>
                  <a:pt x="1483952" y="423827"/>
                  <a:pt x="1482491" y="421076"/>
                  <a:pt x="1479569" y="419073"/>
                </a:cubicBezTo>
                <a:cubicBezTo>
                  <a:pt x="1476646" y="417071"/>
                  <a:pt x="1472623" y="416070"/>
                  <a:pt x="1467500" y="416070"/>
                </a:cubicBezTo>
                <a:close/>
                <a:moveTo>
                  <a:pt x="2467408" y="414771"/>
                </a:moveTo>
                <a:cubicBezTo>
                  <a:pt x="2461708" y="414771"/>
                  <a:pt x="2457018" y="416250"/>
                  <a:pt x="2453337" y="419209"/>
                </a:cubicBezTo>
                <a:cubicBezTo>
                  <a:pt x="2449657" y="422167"/>
                  <a:pt x="2446933" y="426046"/>
                  <a:pt x="2445165" y="430844"/>
                </a:cubicBezTo>
                <a:cubicBezTo>
                  <a:pt x="2443397" y="435643"/>
                  <a:pt x="2442513" y="440820"/>
                  <a:pt x="2442513" y="446376"/>
                </a:cubicBezTo>
                <a:cubicBezTo>
                  <a:pt x="2442513" y="451933"/>
                  <a:pt x="2443397" y="457092"/>
                  <a:pt x="2445165" y="461855"/>
                </a:cubicBezTo>
                <a:cubicBezTo>
                  <a:pt x="2446933" y="466617"/>
                  <a:pt x="2449657" y="470460"/>
                  <a:pt x="2453337" y="473382"/>
                </a:cubicBezTo>
                <a:cubicBezTo>
                  <a:pt x="2457018" y="476304"/>
                  <a:pt x="2461708" y="477766"/>
                  <a:pt x="2467408" y="477766"/>
                </a:cubicBezTo>
                <a:cubicBezTo>
                  <a:pt x="2473109" y="477766"/>
                  <a:pt x="2477799" y="476304"/>
                  <a:pt x="2481479" y="473382"/>
                </a:cubicBezTo>
                <a:cubicBezTo>
                  <a:pt x="2485159" y="470460"/>
                  <a:pt x="2487883" y="466617"/>
                  <a:pt x="2489651" y="461855"/>
                </a:cubicBezTo>
                <a:cubicBezTo>
                  <a:pt x="2491420" y="457092"/>
                  <a:pt x="2492303" y="451933"/>
                  <a:pt x="2492303" y="446376"/>
                </a:cubicBezTo>
                <a:cubicBezTo>
                  <a:pt x="2492303" y="440820"/>
                  <a:pt x="2491420" y="435643"/>
                  <a:pt x="2489651" y="430844"/>
                </a:cubicBezTo>
                <a:cubicBezTo>
                  <a:pt x="2487883" y="426046"/>
                  <a:pt x="2485159" y="422167"/>
                  <a:pt x="2481479" y="419209"/>
                </a:cubicBezTo>
                <a:cubicBezTo>
                  <a:pt x="2477799" y="416250"/>
                  <a:pt x="2473109" y="414771"/>
                  <a:pt x="2467408" y="414771"/>
                </a:cubicBezTo>
                <a:close/>
                <a:moveTo>
                  <a:pt x="1924267" y="414771"/>
                </a:moveTo>
                <a:cubicBezTo>
                  <a:pt x="1919180" y="414771"/>
                  <a:pt x="1914787" y="416024"/>
                  <a:pt x="1911089" y="418532"/>
                </a:cubicBezTo>
                <a:cubicBezTo>
                  <a:pt x="1907391" y="421040"/>
                  <a:pt x="1904550" y="424296"/>
                  <a:pt x="1902565" y="428301"/>
                </a:cubicBezTo>
                <a:lnTo>
                  <a:pt x="1900039" y="439233"/>
                </a:lnTo>
                <a:lnTo>
                  <a:pt x="1946997" y="439233"/>
                </a:lnTo>
                <a:cubicBezTo>
                  <a:pt x="1946997" y="434542"/>
                  <a:pt x="1946068" y="430357"/>
                  <a:pt x="1944210" y="426677"/>
                </a:cubicBezTo>
                <a:cubicBezTo>
                  <a:pt x="1942352" y="422997"/>
                  <a:pt x="1939718" y="420092"/>
                  <a:pt x="1936309" y="417964"/>
                </a:cubicBezTo>
                <a:cubicBezTo>
                  <a:pt x="1932899" y="415835"/>
                  <a:pt x="1928885" y="414771"/>
                  <a:pt x="1924267" y="414771"/>
                </a:cubicBezTo>
                <a:close/>
                <a:moveTo>
                  <a:pt x="1372033" y="414771"/>
                </a:moveTo>
                <a:cubicBezTo>
                  <a:pt x="1366333" y="414771"/>
                  <a:pt x="1361643" y="416250"/>
                  <a:pt x="1357962" y="419209"/>
                </a:cubicBezTo>
                <a:cubicBezTo>
                  <a:pt x="1354282" y="422167"/>
                  <a:pt x="1351558" y="426046"/>
                  <a:pt x="1349790" y="430844"/>
                </a:cubicBezTo>
                <a:cubicBezTo>
                  <a:pt x="1348023" y="435643"/>
                  <a:pt x="1347139" y="440820"/>
                  <a:pt x="1347139" y="446376"/>
                </a:cubicBezTo>
                <a:cubicBezTo>
                  <a:pt x="1347139" y="451933"/>
                  <a:pt x="1348023" y="457092"/>
                  <a:pt x="1349790" y="461855"/>
                </a:cubicBezTo>
                <a:cubicBezTo>
                  <a:pt x="1351558" y="466617"/>
                  <a:pt x="1354282" y="470460"/>
                  <a:pt x="1357962" y="473382"/>
                </a:cubicBezTo>
                <a:cubicBezTo>
                  <a:pt x="1361643" y="476304"/>
                  <a:pt x="1366333" y="477766"/>
                  <a:pt x="1372033" y="477766"/>
                </a:cubicBezTo>
                <a:cubicBezTo>
                  <a:pt x="1377734" y="477766"/>
                  <a:pt x="1382424" y="476304"/>
                  <a:pt x="1386104" y="473382"/>
                </a:cubicBezTo>
                <a:cubicBezTo>
                  <a:pt x="1389785" y="470460"/>
                  <a:pt x="1392509" y="466617"/>
                  <a:pt x="1394277" y="461855"/>
                </a:cubicBezTo>
                <a:cubicBezTo>
                  <a:pt x="1396044" y="457092"/>
                  <a:pt x="1396928" y="451933"/>
                  <a:pt x="1396928" y="446376"/>
                </a:cubicBezTo>
                <a:cubicBezTo>
                  <a:pt x="1396928" y="440820"/>
                  <a:pt x="1396044" y="435643"/>
                  <a:pt x="1394277" y="430844"/>
                </a:cubicBezTo>
                <a:cubicBezTo>
                  <a:pt x="1392509" y="426046"/>
                  <a:pt x="1389785" y="422167"/>
                  <a:pt x="1386104" y="419209"/>
                </a:cubicBezTo>
                <a:cubicBezTo>
                  <a:pt x="1382424" y="416250"/>
                  <a:pt x="1377734" y="414771"/>
                  <a:pt x="1372033" y="414771"/>
                </a:cubicBezTo>
                <a:close/>
                <a:moveTo>
                  <a:pt x="1279381" y="414771"/>
                </a:moveTo>
                <a:cubicBezTo>
                  <a:pt x="1274186" y="414771"/>
                  <a:pt x="1269820" y="416079"/>
                  <a:pt x="1266284" y="418694"/>
                </a:cubicBezTo>
                <a:cubicBezTo>
                  <a:pt x="1262749" y="421310"/>
                  <a:pt x="1260079" y="424954"/>
                  <a:pt x="1258275" y="429626"/>
                </a:cubicBezTo>
                <a:cubicBezTo>
                  <a:pt x="1256471" y="434299"/>
                  <a:pt x="1255569" y="439738"/>
                  <a:pt x="1255569" y="445944"/>
                </a:cubicBezTo>
                <a:cubicBezTo>
                  <a:pt x="1255569" y="452221"/>
                  <a:pt x="1256489" y="457751"/>
                  <a:pt x="1258329" y="462531"/>
                </a:cubicBezTo>
                <a:cubicBezTo>
                  <a:pt x="1260169" y="467312"/>
                  <a:pt x="1262857" y="471046"/>
                  <a:pt x="1266393" y="473734"/>
                </a:cubicBezTo>
                <a:cubicBezTo>
                  <a:pt x="1269928" y="476422"/>
                  <a:pt x="1274258" y="477766"/>
                  <a:pt x="1279381" y="477766"/>
                </a:cubicBezTo>
                <a:cubicBezTo>
                  <a:pt x="1284721" y="477766"/>
                  <a:pt x="1289186" y="476350"/>
                  <a:pt x="1292776" y="473517"/>
                </a:cubicBezTo>
                <a:cubicBezTo>
                  <a:pt x="1296366" y="470685"/>
                  <a:pt x="1299072" y="466861"/>
                  <a:pt x="1300894" y="462044"/>
                </a:cubicBezTo>
                <a:cubicBezTo>
                  <a:pt x="1302716" y="457227"/>
                  <a:pt x="1303627" y="451861"/>
                  <a:pt x="1303627" y="445944"/>
                </a:cubicBezTo>
                <a:cubicBezTo>
                  <a:pt x="1303627" y="440099"/>
                  <a:pt x="1302734" y="434822"/>
                  <a:pt x="1300948" y="430114"/>
                </a:cubicBezTo>
                <a:cubicBezTo>
                  <a:pt x="1299162" y="425405"/>
                  <a:pt x="1296474" y="421671"/>
                  <a:pt x="1292884" y="418911"/>
                </a:cubicBezTo>
                <a:cubicBezTo>
                  <a:pt x="1289294" y="416151"/>
                  <a:pt x="1284793" y="414771"/>
                  <a:pt x="1279381" y="414771"/>
                </a:cubicBezTo>
                <a:close/>
                <a:moveTo>
                  <a:pt x="733858" y="414771"/>
                </a:moveTo>
                <a:cubicBezTo>
                  <a:pt x="728158" y="414771"/>
                  <a:pt x="723468" y="416250"/>
                  <a:pt x="719787" y="419209"/>
                </a:cubicBezTo>
                <a:cubicBezTo>
                  <a:pt x="716107" y="422167"/>
                  <a:pt x="713383" y="426046"/>
                  <a:pt x="711615" y="430844"/>
                </a:cubicBezTo>
                <a:cubicBezTo>
                  <a:pt x="709847" y="435643"/>
                  <a:pt x="708963" y="440820"/>
                  <a:pt x="708963" y="446376"/>
                </a:cubicBezTo>
                <a:cubicBezTo>
                  <a:pt x="708963" y="451933"/>
                  <a:pt x="709847" y="457092"/>
                  <a:pt x="711615" y="461855"/>
                </a:cubicBezTo>
                <a:cubicBezTo>
                  <a:pt x="713383" y="466617"/>
                  <a:pt x="716107" y="470460"/>
                  <a:pt x="719787" y="473382"/>
                </a:cubicBezTo>
                <a:cubicBezTo>
                  <a:pt x="723468" y="476304"/>
                  <a:pt x="728158" y="477766"/>
                  <a:pt x="733858" y="477766"/>
                </a:cubicBezTo>
                <a:cubicBezTo>
                  <a:pt x="739559" y="477766"/>
                  <a:pt x="744249" y="476304"/>
                  <a:pt x="747929" y="473382"/>
                </a:cubicBezTo>
                <a:cubicBezTo>
                  <a:pt x="751610" y="470460"/>
                  <a:pt x="754334" y="466617"/>
                  <a:pt x="756101" y="461855"/>
                </a:cubicBezTo>
                <a:cubicBezTo>
                  <a:pt x="757869" y="457092"/>
                  <a:pt x="758753" y="451933"/>
                  <a:pt x="758753" y="446376"/>
                </a:cubicBezTo>
                <a:cubicBezTo>
                  <a:pt x="758753" y="440820"/>
                  <a:pt x="757869" y="435643"/>
                  <a:pt x="756101" y="430844"/>
                </a:cubicBezTo>
                <a:cubicBezTo>
                  <a:pt x="754334" y="426046"/>
                  <a:pt x="751610" y="422167"/>
                  <a:pt x="747929" y="419209"/>
                </a:cubicBezTo>
                <a:cubicBezTo>
                  <a:pt x="744249" y="416250"/>
                  <a:pt x="739559" y="414771"/>
                  <a:pt x="733858" y="414771"/>
                </a:cubicBezTo>
                <a:close/>
                <a:moveTo>
                  <a:pt x="641206" y="414771"/>
                </a:moveTo>
                <a:cubicBezTo>
                  <a:pt x="636011" y="414771"/>
                  <a:pt x="631645" y="416079"/>
                  <a:pt x="628109" y="418694"/>
                </a:cubicBezTo>
                <a:cubicBezTo>
                  <a:pt x="624573" y="421310"/>
                  <a:pt x="621904" y="424954"/>
                  <a:pt x="620100" y="429626"/>
                </a:cubicBezTo>
                <a:cubicBezTo>
                  <a:pt x="618296" y="434299"/>
                  <a:pt x="617394" y="439738"/>
                  <a:pt x="617394" y="445944"/>
                </a:cubicBezTo>
                <a:cubicBezTo>
                  <a:pt x="617394" y="452221"/>
                  <a:pt x="618314" y="457751"/>
                  <a:pt x="620154" y="462531"/>
                </a:cubicBezTo>
                <a:cubicBezTo>
                  <a:pt x="621994" y="467312"/>
                  <a:pt x="624682" y="471046"/>
                  <a:pt x="628218" y="473734"/>
                </a:cubicBezTo>
                <a:cubicBezTo>
                  <a:pt x="631753" y="476422"/>
                  <a:pt x="636083" y="477766"/>
                  <a:pt x="641206" y="477766"/>
                </a:cubicBezTo>
                <a:cubicBezTo>
                  <a:pt x="646546" y="477766"/>
                  <a:pt x="651011" y="476350"/>
                  <a:pt x="654601" y="473517"/>
                </a:cubicBezTo>
                <a:cubicBezTo>
                  <a:pt x="658191" y="470685"/>
                  <a:pt x="660896" y="466861"/>
                  <a:pt x="662719" y="462044"/>
                </a:cubicBezTo>
                <a:cubicBezTo>
                  <a:pt x="664541" y="457227"/>
                  <a:pt x="665452" y="451861"/>
                  <a:pt x="665452" y="445944"/>
                </a:cubicBezTo>
                <a:cubicBezTo>
                  <a:pt x="665452" y="440099"/>
                  <a:pt x="664559" y="434822"/>
                  <a:pt x="662773" y="430114"/>
                </a:cubicBezTo>
                <a:cubicBezTo>
                  <a:pt x="660987" y="425405"/>
                  <a:pt x="658299" y="421671"/>
                  <a:pt x="654709" y="418911"/>
                </a:cubicBezTo>
                <a:cubicBezTo>
                  <a:pt x="651119" y="416151"/>
                  <a:pt x="646618" y="414771"/>
                  <a:pt x="641206" y="414771"/>
                </a:cubicBezTo>
                <a:close/>
                <a:moveTo>
                  <a:pt x="419317" y="414771"/>
                </a:moveTo>
                <a:cubicBezTo>
                  <a:pt x="414230" y="414771"/>
                  <a:pt x="409837" y="416024"/>
                  <a:pt x="406139" y="418532"/>
                </a:cubicBezTo>
                <a:cubicBezTo>
                  <a:pt x="402441" y="421040"/>
                  <a:pt x="399599" y="424296"/>
                  <a:pt x="397615" y="428301"/>
                </a:cubicBezTo>
                <a:lnTo>
                  <a:pt x="395089" y="439233"/>
                </a:lnTo>
                <a:lnTo>
                  <a:pt x="442047" y="439233"/>
                </a:lnTo>
                <a:cubicBezTo>
                  <a:pt x="442047" y="434542"/>
                  <a:pt x="441118" y="430357"/>
                  <a:pt x="439260" y="426677"/>
                </a:cubicBezTo>
                <a:cubicBezTo>
                  <a:pt x="437402" y="422997"/>
                  <a:pt x="434768" y="420092"/>
                  <a:pt x="431358" y="417964"/>
                </a:cubicBezTo>
                <a:cubicBezTo>
                  <a:pt x="427949" y="415835"/>
                  <a:pt x="423935" y="414771"/>
                  <a:pt x="419317" y="414771"/>
                </a:cubicBezTo>
                <a:close/>
                <a:moveTo>
                  <a:pt x="162142" y="414771"/>
                </a:moveTo>
                <a:cubicBezTo>
                  <a:pt x="157055" y="414771"/>
                  <a:pt x="152662" y="416024"/>
                  <a:pt x="148964" y="418532"/>
                </a:cubicBezTo>
                <a:cubicBezTo>
                  <a:pt x="145266" y="421040"/>
                  <a:pt x="142424" y="424296"/>
                  <a:pt x="140440" y="428301"/>
                </a:cubicBezTo>
                <a:lnTo>
                  <a:pt x="137914" y="439233"/>
                </a:lnTo>
                <a:lnTo>
                  <a:pt x="184872" y="439233"/>
                </a:lnTo>
                <a:cubicBezTo>
                  <a:pt x="184872" y="434542"/>
                  <a:pt x="183943" y="430357"/>
                  <a:pt x="182085" y="426677"/>
                </a:cubicBezTo>
                <a:cubicBezTo>
                  <a:pt x="180227" y="422997"/>
                  <a:pt x="177593" y="420092"/>
                  <a:pt x="174183" y="417964"/>
                </a:cubicBezTo>
                <a:cubicBezTo>
                  <a:pt x="170774" y="415835"/>
                  <a:pt x="166760" y="414771"/>
                  <a:pt x="162142" y="414771"/>
                </a:cubicBezTo>
                <a:close/>
                <a:moveTo>
                  <a:pt x="2528888" y="404380"/>
                </a:moveTo>
                <a:lnTo>
                  <a:pt x="2533867" y="404380"/>
                </a:lnTo>
                <a:lnTo>
                  <a:pt x="2541660" y="404380"/>
                </a:lnTo>
                <a:lnTo>
                  <a:pt x="2545773" y="404380"/>
                </a:lnTo>
                <a:lnTo>
                  <a:pt x="2574348" y="470189"/>
                </a:lnTo>
                <a:lnTo>
                  <a:pt x="2603356" y="404380"/>
                </a:lnTo>
                <a:lnTo>
                  <a:pt x="2607036" y="404380"/>
                </a:lnTo>
                <a:lnTo>
                  <a:pt x="2615479" y="404380"/>
                </a:lnTo>
                <a:lnTo>
                  <a:pt x="2619808" y="404380"/>
                </a:lnTo>
                <a:lnTo>
                  <a:pt x="2619808" y="487507"/>
                </a:lnTo>
                <a:lnTo>
                  <a:pt x="2607036" y="487507"/>
                </a:lnTo>
                <a:lnTo>
                  <a:pt x="2607036" y="423909"/>
                </a:lnTo>
                <a:lnTo>
                  <a:pt x="2579544" y="487507"/>
                </a:lnTo>
                <a:lnTo>
                  <a:pt x="2569153" y="487507"/>
                </a:lnTo>
                <a:lnTo>
                  <a:pt x="2541660" y="422739"/>
                </a:lnTo>
                <a:lnTo>
                  <a:pt x="2541660" y="487507"/>
                </a:lnTo>
                <a:lnTo>
                  <a:pt x="2528888" y="487507"/>
                </a:lnTo>
                <a:close/>
                <a:moveTo>
                  <a:pt x="1854561" y="404380"/>
                </a:moveTo>
                <a:lnTo>
                  <a:pt x="1867333" y="404380"/>
                </a:lnTo>
                <a:lnTo>
                  <a:pt x="1867333" y="487507"/>
                </a:lnTo>
                <a:lnTo>
                  <a:pt x="1854561" y="487507"/>
                </a:lnTo>
                <a:close/>
                <a:moveTo>
                  <a:pt x="1776413" y="404380"/>
                </a:moveTo>
                <a:lnTo>
                  <a:pt x="1789185" y="404380"/>
                </a:lnTo>
                <a:lnTo>
                  <a:pt x="1789185" y="434470"/>
                </a:lnTo>
                <a:lnTo>
                  <a:pt x="1811266" y="434470"/>
                </a:lnTo>
                <a:cubicBezTo>
                  <a:pt x="1821007" y="434470"/>
                  <a:pt x="1828458" y="436942"/>
                  <a:pt x="1833617" y="441884"/>
                </a:cubicBezTo>
                <a:cubicBezTo>
                  <a:pt x="1838776" y="446827"/>
                  <a:pt x="1841356" y="453087"/>
                  <a:pt x="1841356" y="460664"/>
                </a:cubicBezTo>
                <a:cubicBezTo>
                  <a:pt x="1841356" y="465643"/>
                  <a:pt x="1840202" y="470162"/>
                  <a:pt x="1837893" y="474221"/>
                </a:cubicBezTo>
                <a:cubicBezTo>
                  <a:pt x="1835583" y="478280"/>
                  <a:pt x="1832192" y="481509"/>
                  <a:pt x="1827718" y="483908"/>
                </a:cubicBezTo>
                <a:cubicBezTo>
                  <a:pt x="1823244" y="486308"/>
                  <a:pt x="1817760" y="487507"/>
                  <a:pt x="1811266" y="487507"/>
                </a:cubicBezTo>
                <a:lnTo>
                  <a:pt x="1776413" y="487507"/>
                </a:lnTo>
                <a:close/>
                <a:moveTo>
                  <a:pt x="1690688" y="404380"/>
                </a:moveTo>
                <a:lnTo>
                  <a:pt x="1703460" y="404380"/>
                </a:lnTo>
                <a:lnTo>
                  <a:pt x="1703460" y="440099"/>
                </a:lnTo>
                <a:lnTo>
                  <a:pt x="1743292" y="440099"/>
                </a:lnTo>
                <a:lnTo>
                  <a:pt x="1743292" y="404380"/>
                </a:lnTo>
                <a:lnTo>
                  <a:pt x="1756064" y="404380"/>
                </a:lnTo>
                <a:lnTo>
                  <a:pt x="1756064" y="487507"/>
                </a:lnTo>
                <a:lnTo>
                  <a:pt x="1743292" y="487507"/>
                </a:lnTo>
                <a:lnTo>
                  <a:pt x="1743292" y="452005"/>
                </a:lnTo>
                <a:lnTo>
                  <a:pt x="1703460" y="452005"/>
                </a:lnTo>
                <a:lnTo>
                  <a:pt x="1703460" y="487507"/>
                </a:lnTo>
                <a:lnTo>
                  <a:pt x="1690688" y="487507"/>
                </a:lnTo>
                <a:close/>
                <a:moveTo>
                  <a:pt x="1604963" y="404380"/>
                </a:moveTo>
                <a:lnTo>
                  <a:pt x="1617735" y="404380"/>
                </a:lnTo>
                <a:lnTo>
                  <a:pt x="1617735" y="440099"/>
                </a:lnTo>
                <a:lnTo>
                  <a:pt x="1657567" y="440099"/>
                </a:lnTo>
                <a:lnTo>
                  <a:pt x="1657567" y="404380"/>
                </a:lnTo>
                <a:lnTo>
                  <a:pt x="1670339" y="404380"/>
                </a:lnTo>
                <a:lnTo>
                  <a:pt x="1670339" y="487507"/>
                </a:lnTo>
                <a:lnTo>
                  <a:pt x="1657567" y="487507"/>
                </a:lnTo>
                <a:lnTo>
                  <a:pt x="1657567" y="452005"/>
                </a:lnTo>
                <a:lnTo>
                  <a:pt x="1617735" y="452005"/>
                </a:lnTo>
                <a:lnTo>
                  <a:pt x="1617735" y="487507"/>
                </a:lnTo>
                <a:lnTo>
                  <a:pt x="1604963" y="487507"/>
                </a:lnTo>
                <a:close/>
                <a:moveTo>
                  <a:pt x="1433513" y="404380"/>
                </a:moveTo>
                <a:lnTo>
                  <a:pt x="1467500" y="404380"/>
                </a:lnTo>
                <a:cubicBezTo>
                  <a:pt x="1476448" y="404380"/>
                  <a:pt x="1483555" y="406400"/>
                  <a:pt x="1488823" y="410441"/>
                </a:cubicBezTo>
                <a:cubicBezTo>
                  <a:pt x="1494091" y="414482"/>
                  <a:pt x="1496724" y="419822"/>
                  <a:pt x="1496724" y="426460"/>
                </a:cubicBezTo>
                <a:cubicBezTo>
                  <a:pt x="1496724" y="431512"/>
                  <a:pt x="1495227" y="435417"/>
                  <a:pt x="1492232" y="438177"/>
                </a:cubicBezTo>
                <a:cubicBezTo>
                  <a:pt x="1489238" y="440937"/>
                  <a:pt x="1485395" y="442805"/>
                  <a:pt x="1480705" y="443779"/>
                </a:cubicBezTo>
                <a:cubicBezTo>
                  <a:pt x="1483772" y="444212"/>
                  <a:pt x="1486758" y="445294"/>
                  <a:pt x="1489662" y="447026"/>
                </a:cubicBezTo>
                <a:cubicBezTo>
                  <a:pt x="1492566" y="448758"/>
                  <a:pt x="1494974" y="451130"/>
                  <a:pt x="1496887" y="454143"/>
                </a:cubicBezTo>
                <a:cubicBezTo>
                  <a:pt x="1498799" y="457155"/>
                  <a:pt x="1499755" y="460844"/>
                  <a:pt x="1499755" y="465210"/>
                </a:cubicBezTo>
                <a:cubicBezTo>
                  <a:pt x="1499755" y="469467"/>
                  <a:pt x="1498673" y="473274"/>
                  <a:pt x="1496508" y="476629"/>
                </a:cubicBezTo>
                <a:cubicBezTo>
                  <a:pt x="1494343" y="479985"/>
                  <a:pt x="1491240" y="482636"/>
                  <a:pt x="1487199" y="484585"/>
                </a:cubicBezTo>
                <a:cubicBezTo>
                  <a:pt x="1483158" y="486533"/>
                  <a:pt x="1478324" y="487507"/>
                  <a:pt x="1472695" y="487507"/>
                </a:cubicBezTo>
                <a:lnTo>
                  <a:pt x="1433513" y="487507"/>
                </a:lnTo>
                <a:close/>
                <a:moveTo>
                  <a:pt x="1147763" y="404380"/>
                </a:moveTo>
                <a:lnTo>
                  <a:pt x="1160535" y="404380"/>
                </a:lnTo>
                <a:lnTo>
                  <a:pt x="1160535" y="468674"/>
                </a:lnTo>
                <a:lnTo>
                  <a:pt x="1200583" y="404380"/>
                </a:lnTo>
                <a:lnTo>
                  <a:pt x="1215304" y="404380"/>
                </a:lnTo>
                <a:lnTo>
                  <a:pt x="1215304" y="487507"/>
                </a:lnTo>
                <a:lnTo>
                  <a:pt x="1202532" y="487507"/>
                </a:lnTo>
                <a:lnTo>
                  <a:pt x="1202532" y="423213"/>
                </a:lnTo>
                <a:lnTo>
                  <a:pt x="1162700" y="487507"/>
                </a:lnTo>
                <a:lnTo>
                  <a:pt x="1147763" y="487507"/>
                </a:lnTo>
                <a:close/>
                <a:moveTo>
                  <a:pt x="1073078" y="404380"/>
                </a:moveTo>
                <a:lnTo>
                  <a:pt x="1128497" y="404380"/>
                </a:lnTo>
                <a:lnTo>
                  <a:pt x="1128497" y="487507"/>
                </a:lnTo>
                <a:lnTo>
                  <a:pt x="1115724" y="487507"/>
                </a:lnTo>
                <a:lnTo>
                  <a:pt x="1115724" y="416286"/>
                </a:lnTo>
                <a:lnTo>
                  <a:pt x="1085201" y="416286"/>
                </a:lnTo>
                <a:lnTo>
                  <a:pt x="1083902" y="445944"/>
                </a:lnTo>
                <a:cubicBezTo>
                  <a:pt x="1083614" y="452763"/>
                  <a:pt x="1083009" y="458761"/>
                  <a:pt x="1082089" y="463938"/>
                </a:cubicBezTo>
                <a:cubicBezTo>
                  <a:pt x="1081169" y="469116"/>
                  <a:pt x="1079780" y="473454"/>
                  <a:pt x="1077922" y="476954"/>
                </a:cubicBezTo>
                <a:cubicBezTo>
                  <a:pt x="1076064" y="480454"/>
                  <a:pt x="1073601" y="483087"/>
                  <a:pt x="1070535" y="484855"/>
                </a:cubicBezTo>
                <a:cubicBezTo>
                  <a:pt x="1067468" y="486623"/>
                  <a:pt x="1063625" y="487507"/>
                  <a:pt x="1059007" y="487507"/>
                </a:cubicBezTo>
                <a:lnTo>
                  <a:pt x="1054678" y="487507"/>
                </a:lnTo>
                <a:lnTo>
                  <a:pt x="1054678" y="475601"/>
                </a:lnTo>
                <a:lnTo>
                  <a:pt x="1057708" y="475601"/>
                </a:lnTo>
                <a:cubicBezTo>
                  <a:pt x="1060198" y="475601"/>
                  <a:pt x="1062273" y="475105"/>
                  <a:pt x="1063932" y="474113"/>
                </a:cubicBezTo>
                <a:cubicBezTo>
                  <a:pt x="1065592" y="473120"/>
                  <a:pt x="1066936" y="471371"/>
                  <a:pt x="1067964" y="468863"/>
                </a:cubicBezTo>
                <a:cubicBezTo>
                  <a:pt x="1068992" y="466356"/>
                  <a:pt x="1069786" y="462856"/>
                  <a:pt x="1070345" y="458364"/>
                </a:cubicBezTo>
                <a:cubicBezTo>
                  <a:pt x="1070905" y="453872"/>
                  <a:pt x="1071310" y="448144"/>
                  <a:pt x="1071563" y="441181"/>
                </a:cubicBezTo>
                <a:close/>
                <a:moveTo>
                  <a:pt x="884094" y="404380"/>
                </a:moveTo>
                <a:lnTo>
                  <a:pt x="897948" y="404380"/>
                </a:lnTo>
                <a:lnTo>
                  <a:pt x="920895" y="470622"/>
                </a:lnTo>
                <a:lnTo>
                  <a:pt x="921761" y="470622"/>
                </a:lnTo>
                <a:lnTo>
                  <a:pt x="944707" y="404380"/>
                </a:lnTo>
                <a:lnTo>
                  <a:pt x="958670" y="404596"/>
                </a:lnTo>
                <a:lnTo>
                  <a:pt x="923276" y="499630"/>
                </a:lnTo>
                <a:cubicBezTo>
                  <a:pt x="921688" y="503851"/>
                  <a:pt x="919722" y="507360"/>
                  <a:pt x="917377" y="510156"/>
                </a:cubicBezTo>
                <a:cubicBezTo>
                  <a:pt x="915032" y="512952"/>
                  <a:pt x="912317" y="515036"/>
                  <a:pt x="909232" y="516407"/>
                </a:cubicBezTo>
                <a:cubicBezTo>
                  <a:pt x="906147" y="517778"/>
                  <a:pt x="902675" y="518463"/>
                  <a:pt x="898814" y="518463"/>
                </a:cubicBezTo>
                <a:cubicBezTo>
                  <a:pt x="896649" y="518463"/>
                  <a:pt x="894719" y="518292"/>
                  <a:pt x="893023" y="517949"/>
                </a:cubicBezTo>
                <a:cubicBezTo>
                  <a:pt x="891328" y="517607"/>
                  <a:pt x="890155" y="517273"/>
                  <a:pt x="889506" y="516948"/>
                </a:cubicBezTo>
                <a:lnTo>
                  <a:pt x="892753" y="505691"/>
                </a:lnTo>
                <a:cubicBezTo>
                  <a:pt x="897407" y="506882"/>
                  <a:pt x="901285" y="506855"/>
                  <a:pt x="904388" y="505610"/>
                </a:cubicBezTo>
                <a:cubicBezTo>
                  <a:pt x="907491" y="504365"/>
                  <a:pt x="910179" y="500640"/>
                  <a:pt x="912452" y="494434"/>
                </a:cubicBezTo>
                <a:lnTo>
                  <a:pt x="914833" y="487940"/>
                </a:lnTo>
                <a:close/>
                <a:moveTo>
                  <a:pt x="807894" y="404380"/>
                </a:moveTo>
                <a:lnTo>
                  <a:pt x="860714" y="404380"/>
                </a:lnTo>
                <a:lnTo>
                  <a:pt x="860714" y="475601"/>
                </a:lnTo>
                <a:lnTo>
                  <a:pt x="873486" y="475601"/>
                </a:lnTo>
                <a:lnTo>
                  <a:pt x="873486" y="511320"/>
                </a:lnTo>
                <a:lnTo>
                  <a:pt x="860714" y="511320"/>
                </a:lnTo>
                <a:lnTo>
                  <a:pt x="860714" y="487507"/>
                </a:lnTo>
                <a:lnTo>
                  <a:pt x="799235" y="487507"/>
                </a:lnTo>
                <a:lnTo>
                  <a:pt x="799235" y="511320"/>
                </a:lnTo>
                <a:lnTo>
                  <a:pt x="786462" y="511320"/>
                </a:lnTo>
                <a:lnTo>
                  <a:pt x="786462" y="475601"/>
                </a:lnTo>
                <a:lnTo>
                  <a:pt x="793390" y="475601"/>
                </a:lnTo>
                <a:cubicBezTo>
                  <a:pt x="795085" y="473833"/>
                  <a:pt x="796547" y="471921"/>
                  <a:pt x="797773" y="469864"/>
                </a:cubicBezTo>
                <a:cubicBezTo>
                  <a:pt x="799000" y="467808"/>
                  <a:pt x="800073" y="465363"/>
                  <a:pt x="800993" y="462531"/>
                </a:cubicBezTo>
                <a:cubicBezTo>
                  <a:pt x="801913" y="459699"/>
                  <a:pt x="802698" y="456235"/>
                  <a:pt x="803348" y="452140"/>
                </a:cubicBezTo>
                <a:cubicBezTo>
                  <a:pt x="803997" y="448045"/>
                  <a:pt x="804574" y="443093"/>
                  <a:pt x="805079" y="437284"/>
                </a:cubicBezTo>
                <a:close/>
                <a:moveTo>
                  <a:pt x="519113" y="404380"/>
                </a:moveTo>
                <a:lnTo>
                  <a:pt x="584489" y="404380"/>
                </a:lnTo>
                <a:lnTo>
                  <a:pt x="584489" y="487507"/>
                </a:lnTo>
                <a:lnTo>
                  <a:pt x="571717" y="487507"/>
                </a:lnTo>
                <a:lnTo>
                  <a:pt x="571717" y="416286"/>
                </a:lnTo>
                <a:lnTo>
                  <a:pt x="531885" y="416286"/>
                </a:lnTo>
                <a:lnTo>
                  <a:pt x="531885" y="487507"/>
                </a:lnTo>
                <a:lnTo>
                  <a:pt x="519113" y="487507"/>
                </a:lnTo>
                <a:close/>
                <a:moveTo>
                  <a:pt x="300038" y="404380"/>
                </a:moveTo>
                <a:lnTo>
                  <a:pt x="312810" y="404380"/>
                </a:lnTo>
                <a:lnTo>
                  <a:pt x="312810" y="440099"/>
                </a:lnTo>
                <a:lnTo>
                  <a:pt x="352642" y="440099"/>
                </a:lnTo>
                <a:lnTo>
                  <a:pt x="352642" y="404380"/>
                </a:lnTo>
                <a:lnTo>
                  <a:pt x="365414" y="404380"/>
                </a:lnTo>
                <a:lnTo>
                  <a:pt x="365414" y="487507"/>
                </a:lnTo>
                <a:lnTo>
                  <a:pt x="352642" y="487507"/>
                </a:lnTo>
                <a:lnTo>
                  <a:pt x="352642" y="452005"/>
                </a:lnTo>
                <a:lnTo>
                  <a:pt x="312810" y="452005"/>
                </a:lnTo>
                <a:lnTo>
                  <a:pt x="312810" y="487507"/>
                </a:lnTo>
                <a:lnTo>
                  <a:pt x="300038" y="487507"/>
                </a:lnTo>
                <a:close/>
                <a:moveTo>
                  <a:pt x="0" y="404380"/>
                </a:moveTo>
                <a:lnTo>
                  <a:pt x="67541" y="404380"/>
                </a:lnTo>
                <a:lnTo>
                  <a:pt x="67541" y="416286"/>
                </a:lnTo>
                <a:lnTo>
                  <a:pt x="40265" y="416286"/>
                </a:lnTo>
                <a:lnTo>
                  <a:pt x="40265" y="487507"/>
                </a:lnTo>
                <a:lnTo>
                  <a:pt x="27493" y="487507"/>
                </a:lnTo>
                <a:lnTo>
                  <a:pt x="27493" y="416286"/>
                </a:lnTo>
                <a:lnTo>
                  <a:pt x="0" y="416286"/>
                </a:lnTo>
                <a:close/>
                <a:moveTo>
                  <a:pt x="2467408" y="403297"/>
                </a:moveTo>
                <a:cubicBezTo>
                  <a:pt x="2474913" y="403297"/>
                  <a:pt x="2481488" y="405083"/>
                  <a:pt x="2487135" y="408655"/>
                </a:cubicBezTo>
                <a:cubicBezTo>
                  <a:pt x="2492781" y="412227"/>
                  <a:pt x="2497183" y="417242"/>
                  <a:pt x="2500340" y="423700"/>
                </a:cubicBezTo>
                <a:cubicBezTo>
                  <a:pt x="2503497" y="430159"/>
                  <a:pt x="2505075" y="437717"/>
                  <a:pt x="2505075" y="446376"/>
                </a:cubicBezTo>
                <a:cubicBezTo>
                  <a:pt x="2505075" y="454963"/>
                  <a:pt x="2503497" y="462468"/>
                  <a:pt x="2500340" y="468890"/>
                </a:cubicBezTo>
                <a:cubicBezTo>
                  <a:pt x="2497183" y="475312"/>
                  <a:pt x="2492781" y="480309"/>
                  <a:pt x="2487135" y="483881"/>
                </a:cubicBezTo>
                <a:cubicBezTo>
                  <a:pt x="2481488" y="487453"/>
                  <a:pt x="2474913" y="489239"/>
                  <a:pt x="2467408" y="489239"/>
                </a:cubicBezTo>
                <a:cubicBezTo>
                  <a:pt x="2459904" y="489239"/>
                  <a:pt x="2453328" y="487453"/>
                  <a:pt x="2447682" y="483881"/>
                </a:cubicBezTo>
                <a:cubicBezTo>
                  <a:pt x="2442036" y="480309"/>
                  <a:pt x="2437634" y="475312"/>
                  <a:pt x="2434477" y="468890"/>
                </a:cubicBezTo>
                <a:cubicBezTo>
                  <a:pt x="2431320" y="462468"/>
                  <a:pt x="2429741" y="454963"/>
                  <a:pt x="2429741" y="446376"/>
                </a:cubicBezTo>
                <a:cubicBezTo>
                  <a:pt x="2429741" y="437717"/>
                  <a:pt x="2431320" y="430159"/>
                  <a:pt x="2434477" y="423700"/>
                </a:cubicBezTo>
                <a:cubicBezTo>
                  <a:pt x="2437634" y="417242"/>
                  <a:pt x="2442036" y="412227"/>
                  <a:pt x="2447682" y="408655"/>
                </a:cubicBezTo>
                <a:cubicBezTo>
                  <a:pt x="2453328" y="405083"/>
                  <a:pt x="2459904" y="403297"/>
                  <a:pt x="2467408" y="403297"/>
                </a:cubicBezTo>
                <a:close/>
                <a:moveTo>
                  <a:pt x="1924267" y="403297"/>
                </a:moveTo>
                <a:cubicBezTo>
                  <a:pt x="1928597" y="403297"/>
                  <a:pt x="1932872" y="404019"/>
                  <a:pt x="1937093" y="405462"/>
                </a:cubicBezTo>
                <a:cubicBezTo>
                  <a:pt x="1941315" y="406905"/>
                  <a:pt x="1945157" y="409242"/>
                  <a:pt x="1948621" y="412471"/>
                </a:cubicBezTo>
                <a:cubicBezTo>
                  <a:pt x="1952084" y="415700"/>
                  <a:pt x="1954844" y="419966"/>
                  <a:pt x="1956901" y="425270"/>
                </a:cubicBezTo>
                <a:cubicBezTo>
                  <a:pt x="1958957" y="430574"/>
                  <a:pt x="1959986" y="437104"/>
                  <a:pt x="1959986" y="444861"/>
                </a:cubicBezTo>
                <a:lnTo>
                  <a:pt x="1959986" y="450273"/>
                </a:lnTo>
                <a:lnTo>
                  <a:pt x="1899944" y="450273"/>
                </a:lnTo>
                <a:lnTo>
                  <a:pt x="1902863" y="464479"/>
                </a:lnTo>
                <a:cubicBezTo>
                  <a:pt x="1905045" y="468827"/>
                  <a:pt x="1908085" y="472128"/>
                  <a:pt x="1911982" y="474383"/>
                </a:cubicBezTo>
                <a:cubicBezTo>
                  <a:pt x="1915879" y="476638"/>
                  <a:pt x="1920407" y="477766"/>
                  <a:pt x="1925566" y="477766"/>
                </a:cubicBezTo>
                <a:cubicBezTo>
                  <a:pt x="1928921" y="477766"/>
                  <a:pt x="1931961" y="477288"/>
                  <a:pt x="1934685" y="476332"/>
                </a:cubicBezTo>
                <a:cubicBezTo>
                  <a:pt x="1937409" y="475375"/>
                  <a:pt x="1939763" y="473932"/>
                  <a:pt x="1941747" y="472002"/>
                </a:cubicBezTo>
                <a:cubicBezTo>
                  <a:pt x="1943732" y="470072"/>
                  <a:pt x="1945265" y="467663"/>
                  <a:pt x="1946348" y="464777"/>
                </a:cubicBezTo>
                <a:lnTo>
                  <a:pt x="1958687" y="468241"/>
                </a:lnTo>
                <a:cubicBezTo>
                  <a:pt x="1957388" y="472426"/>
                  <a:pt x="1955205" y="476097"/>
                  <a:pt x="1952138" y="479254"/>
                </a:cubicBezTo>
                <a:cubicBezTo>
                  <a:pt x="1949072" y="482411"/>
                  <a:pt x="1945283" y="484864"/>
                  <a:pt x="1940773" y="486614"/>
                </a:cubicBezTo>
                <a:cubicBezTo>
                  <a:pt x="1936264" y="488364"/>
                  <a:pt x="1931194" y="489239"/>
                  <a:pt x="1925566" y="489239"/>
                </a:cubicBezTo>
                <a:cubicBezTo>
                  <a:pt x="1917556" y="489239"/>
                  <a:pt x="1910656" y="487462"/>
                  <a:pt x="1904865" y="483908"/>
                </a:cubicBezTo>
                <a:cubicBezTo>
                  <a:pt x="1899074" y="480354"/>
                  <a:pt x="1894619" y="475375"/>
                  <a:pt x="1891498" y="468971"/>
                </a:cubicBezTo>
                <a:cubicBezTo>
                  <a:pt x="1888377" y="462567"/>
                  <a:pt x="1886816" y="455108"/>
                  <a:pt x="1886816" y="446593"/>
                </a:cubicBezTo>
                <a:cubicBezTo>
                  <a:pt x="1886816" y="438078"/>
                  <a:pt x="1888377" y="430565"/>
                  <a:pt x="1891498" y="424052"/>
                </a:cubicBezTo>
                <a:cubicBezTo>
                  <a:pt x="1894619" y="417540"/>
                  <a:pt x="1898984" y="412453"/>
                  <a:pt x="1904595" y="408791"/>
                </a:cubicBezTo>
                <a:cubicBezTo>
                  <a:pt x="1910205" y="405128"/>
                  <a:pt x="1916762" y="403297"/>
                  <a:pt x="1924267" y="403297"/>
                </a:cubicBezTo>
                <a:close/>
                <a:moveTo>
                  <a:pt x="1551060" y="403297"/>
                </a:moveTo>
                <a:cubicBezTo>
                  <a:pt x="1553730" y="403297"/>
                  <a:pt x="1556806" y="403613"/>
                  <a:pt x="1560287" y="404244"/>
                </a:cubicBezTo>
                <a:cubicBezTo>
                  <a:pt x="1563769" y="404876"/>
                  <a:pt x="1567143" y="406166"/>
                  <a:pt x="1570408" y="408114"/>
                </a:cubicBezTo>
                <a:cubicBezTo>
                  <a:pt x="1573673" y="410062"/>
                  <a:pt x="1576388" y="413003"/>
                  <a:pt x="1578553" y="416935"/>
                </a:cubicBezTo>
                <a:cubicBezTo>
                  <a:pt x="1580718" y="420868"/>
                  <a:pt x="1581800" y="426136"/>
                  <a:pt x="1581800" y="432738"/>
                </a:cubicBezTo>
                <a:lnTo>
                  <a:pt x="1581800" y="487507"/>
                </a:lnTo>
                <a:lnTo>
                  <a:pt x="1569028" y="487507"/>
                </a:lnTo>
                <a:lnTo>
                  <a:pt x="1569028" y="476250"/>
                </a:lnTo>
                <a:lnTo>
                  <a:pt x="1568378" y="476250"/>
                </a:lnTo>
                <a:cubicBezTo>
                  <a:pt x="1567512" y="478054"/>
                  <a:pt x="1566069" y="479985"/>
                  <a:pt x="1564049" y="482041"/>
                </a:cubicBezTo>
                <a:cubicBezTo>
                  <a:pt x="1562028" y="484098"/>
                  <a:pt x="1559340" y="485848"/>
                  <a:pt x="1555985" y="487291"/>
                </a:cubicBezTo>
                <a:cubicBezTo>
                  <a:pt x="1552630" y="488734"/>
                  <a:pt x="1548535" y="489455"/>
                  <a:pt x="1543700" y="489455"/>
                </a:cubicBezTo>
                <a:cubicBezTo>
                  <a:pt x="1538432" y="489455"/>
                  <a:pt x="1533652" y="488454"/>
                  <a:pt x="1529358" y="486452"/>
                </a:cubicBezTo>
                <a:cubicBezTo>
                  <a:pt x="1525065" y="484449"/>
                  <a:pt x="1521655" y="481545"/>
                  <a:pt x="1519130" y="477739"/>
                </a:cubicBezTo>
                <a:cubicBezTo>
                  <a:pt x="1516604" y="473932"/>
                  <a:pt x="1515341" y="469323"/>
                  <a:pt x="1515341" y="463911"/>
                </a:cubicBezTo>
                <a:cubicBezTo>
                  <a:pt x="1515341" y="459149"/>
                  <a:pt x="1516280" y="455279"/>
                  <a:pt x="1518156" y="452303"/>
                </a:cubicBezTo>
                <a:cubicBezTo>
                  <a:pt x="1520032" y="449326"/>
                  <a:pt x="1522539" y="446990"/>
                  <a:pt x="1525678" y="445294"/>
                </a:cubicBezTo>
                <a:cubicBezTo>
                  <a:pt x="1528817" y="443598"/>
                  <a:pt x="1532290" y="442327"/>
                  <a:pt x="1536096" y="441479"/>
                </a:cubicBezTo>
                <a:cubicBezTo>
                  <a:pt x="1539903" y="440631"/>
                  <a:pt x="1543736" y="439954"/>
                  <a:pt x="1547597" y="439449"/>
                </a:cubicBezTo>
                <a:cubicBezTo>
                  <a:pt x="1552648" y="438800"/>
                  <a:pt x="1556752" y="438304"/>
                  <a:pt x="1559909" y="437961"/>
                </a:cubicBezTo>
                <a:cubicBezTo>
                  <a:pt x="1563066" y="437618"/>
                  <a:pt x="1565375" y="437032"/>
                  <a:pt x="1566836" y="436202"/>
                </a:cubicBezTo>
                <a:cubicBezTo>
                  <a:pt x="1568297" y="435372"/>
                  <a:pt x="1569028" y="433929"/>
                  <a:pt x="1569028" y="431872"/>
                </a:cubicBezTo>
                <a:lnTo>
                  <a:pt x="1569028" y="431439"/>
                </a:lnTo>
                <a:cubicBezTo>
                  <a:pt x="1569028" y="426100"/>
                  <a:pt x="1567576" y="421951"/>
                  <a:pt x="1564671" y="418992"/>
                </a:cubicBezTo>
                <a:cubicBezTo>
                  <a:pt x="1561767" y="416033"/>
                  <a:pt x="1557374" y="414554"/>
                  <a:pt x="1551493" y="414554"/>
                </a:cubicBezTo>
                <a:cubicBezTo>
                  <a:pt x="1545396" y="414554"/>
                  <a:pt x="1540615" y="415889"/>
                  <a:pt x="1537152" y="418559"/>
                </a:cubicBezTo>
                <a:cubicBezTo>
                  <a:pt x="1533688" y="421229"/>
                  <a:pt x="1531252" y="424079"/>
                  <a:pt x="1529845" y="427110"/>
                </a:cubicBezTo>
                <a:lnTo>
                  <a:pt x="1517723" y="422780"/>
                </a:lnTo>
                <a:cubicBezTo>
                  <a:pt x="1519887" y="417729"/>
                  <a:pt x="1522783" y="413788"/>
                  <a:pt x="1526409" y="410955"/>
                </a:cubicBezTo>
                <a:cubicBezTo>
                  <a:pt x="1530035" y="408123"/>
                  <a:pt x="1534004" y="406139"/>
                  <a:pt x="1538315" y="405002"/>
                </a:cubicBezTo>
                <a:cubicBezTo>
                  <a:pt x="1542626" y="403866"/>
                  <a:pt x="1546875" y="403297"/>
                  <a:pt x="1551060" y="403297"/>
                </a:cubicBezTo>
                <a:close/>
                <a:moveTo>
                  <a:pt x="1372033" y="403297"/>
                </a:moveTo>
                <a:cubicBezTo>
                  <a:pt x="1379538" y="403297"/>
                  <a:pt x="1386114" y="405083"/>
                  <a:pt x="1391760" y="408655"/>
                </a:cubicBezTo>
                <a:cubicBezTo>
                  <a:pt x="1397406" y="412227"/>
                  <a:pt x="1401808" y="417242"/>
                  <a:pt x="1404965" y="423700"/>
                </a:cubicBezTo>
                <a:cubicBezTo>
                  <a:pt x="1408122" y="430159"/>
                  <a:pt x="1409701" y="437717"/>
                  <a:pt x="1409701" y="446376"/>
                </a:cubicBezTo>
                <a:cubicBezTo>
                  <a:pt x="1409701" y="454963"/>
                  <a:pt x="1408122" y="462468"/>
                  <a:pt x="1404965" y="468890"/>
                </a:cubicBezTo>
                <a:cubicBezTo>
                  <a:pt x="1401808" y="475312"/>
                  <a:pt x="1397406" y="480309"/>
                  <a:pt x="1391760" y="483881"/>
                </a:cubicBezTo>
                <a:cubicBezTo>
                  <a:pt x="1386114" y="487453"/>
                  <a:pt x="1379538" y="489239"/>
                  <a:pt x="1372033" y="489239"/>
                </a:cubicBezTo>
                <a:cubicBezTo>
                  <a:pt x="1364529" y="489239"/>
                  <a:pt x="1357953" y="487453"/>
                  <a:pt x="1352307" y="483881"/>
                </a:cubicBezTo>
                <a:cubicBezTo>
                  <a:pt x="1346661" y="480309"/>
                  <a:pt x="1342259" y="475312"/>
                  <a:pt x="1339102" y="468890"/>
                </a:cubicBezTo>
                <a:cubicBezTo>
                  <a:pt x="1335945" y="462468"/>
                  <a:pt x="1334366" y="454963"/>
                  <a:pt x="1334366" y="446376"/>
                </a:cubicBezTo>
                <a:cubicBezTo>
                  <a:pt x="1334366" y="437717"/>
                  <a:pt x="1335945" y="430159"/>
                  <a:pt x="1339102" y="423700"/>
                </a:cubicBezTo>
                <a:cubicBezTo>
                  <a:pt x="1342259" y="417242"/>
                  <a:pt x="1346661" y="412227"/>
                  <a:pt x="1352307" y="408655"/>
                </a:cubicBezTo>
                <a:cubicBezTo>
                  <a:pt x="1357953" y="405083"/>
                  <a:pt x="1364529" y="403297"/>
                  <a:pt x="1372033" y="403297"/>
                </a:cubicBezTo>
                <a:close/>
                <a:moveTo>
                  <a:pt x="1280897" y="403297"/>
                </a:moveTo>
                <a:cubicBezTo>
                  <a:pt x="1287896" y="403297"/>
                  <a:pt x="1294066" y="405047"/>
                  <a:pt x="1299405" y="408547"/>
                </a:cubicBezTo>
                <a:cubicBezTo>
                  <a:pt x="1304745" y="412047"/>
                  <a:pt x="1308912" y="417008"/>
                  <a:pt x="1311907" y="423430"/>
                </a:cubicBezTo>
                <a:cubicBezTo>
                  <a:pt x="1314902" y="429852"/>
                  <a:pt x="1316399" y="437429"/>
                  <a:pt x="1316399" y="446160"/>
                </a:cubicBezTo>
                <a:cubicBezTo>
                  <a:pt x="1316399" y="454963"/>
                  <a:pt x="1314902" y="462585"/>
                  <a:pt x="1311907" y="469025"/>
                </a:cubicBezTo>
                <a:cubicBezTo>
                  <a:pt x="1308912" y="475466"/>
                  <a:pt x="1304763" y="480445"/>
                  <a:pt x="1299459" y="483962"/>
                </a:cubicBezTo>
                <a:cubicBezTo>
                  <a:pt x="1294156" y="487480"/>
                  <a:pt x="1288040" y="489239"/>
                  <a:pt x="1281113" y="489239"/>
                </a:cubicBezTo>
                <a:cubicBezTo>
                  <a:pt x="1275773" y="489239"/>
                  <a:pt x="1271498" y="488346"/>
                  <a:pt x="1268287" y="486560"/>
                </a:cubicBezTo>
                <a:cubicBezTo>
                  <a:pt x="1265076" y="484774"/>
                  <a:pt x="1262604" y="482736"/>
                  <a:pt x="1260872" y="480445"/>
                </a:cubicBezTo>
                <a:cubicBezTo>
                  <a:pt x="1259141" y="478154"/>
                  <a:pt x="1257806" y="476250"/>
                  <a:pt x="1256868" y="474735"/>
                </a:cubicBezTo>
                <a:lnTo>
                  <a:pt x="1255785" y="474735"/>
                </a:lnTo>
                <a:lnTo>
                  <a:pt x="1255785" y="518680"/>
                </a:lnTo>
                <a:lnTo>
                  <a:pt x="1243013" y="518680"/>
                </a:lnTo>
                <a:lnTo>
                  <a:pt x="1243013" y="404380"/>
                </a:lnTo>
                <a:lnTo>
                  <a:pt x="1255352" y="404380"/>
                </a:lnTo>
                <a:lnTo>
                  <a:pt x="1255352" y="417585"/>
                </a:lnTo>
                <a:lnTo>
                  <a:pt x="1256868" y="417585"/>
                </a:lnTo>
                <a:cubicBezTo>
                  <a:pt x="1257806" y="416142"/>
                  <a:pt x="1259114" y="414293"/>
                  <a:pt x="1260791" y="412038"/>
                </a:cubicBezTo>
                <a:cubicBezTo>
                  <a:pt x="1262469" y="409783"/>
                  <a:pt x="1264886" y="407762"/>
                  <a:pt x="1268043" y="405976"/>
                </a:cubicBezTo>
                <a:cubicBezTo>
                  <a:pt x="1271200" y="404190"/>
                  <a:pt x="1275485" y="403297"/>
                  <a:pt x="1280897" y="403297"/>
                </a:cubicBezTo>
                <a:close/>
                <a:moveTo>
                  <a:pt x="733858" y="403297"/>
                </a:moveTo>
                <a:cubicBezTo>
                  <a:pt x="741363" y="403297"/>
                  <a:pt x="747938" y="405083"/>
                  <a:pt x="753585" y="408655"/>
                </a:cubicBezTo>
                <a:cubicBezTo>
                  <a:pt x="759231" y="412227"/>
                  <a:pt x="763633" y="417242"/>
                  <a:pt x="766790" y="423700"/>
                </a:cubicBezTo>
                <a:cubicBezTo>
                  <a:pt x="769947" y="430159"/>
                  <a:pt x="771525" y="437717"/>
                  <a:pt x="771525" y="446376"/>
                </a:cubicBezTo>
                <a:cubicBezTo>
                  <a:pt x="771525" y="454963"/>
                  <a:pt x="769947" y="462468"/>
                  <a:pt x="766790" y="468890"/>
                </a:cubicBezTo>
                <a:cubicBezTo>
                  <a:pt x="763633" y="475312"/>
                  <a:pt x="759231" y="480309"/>
                  <a:pt x="753585" y="483881"/>
                </a:cubicBezTo>
                <a:cubicBezTo>
                  <a:pt x="747938" y="487453"/>
                  <a:pt x="741363" y="489239"/>
                  <a:pt x="733858" y="489239"/>
                </a:cubicBezTo>
                <a:cubicBezTo>
                  <a:pt x="726354" y="489239"/>
                  <a:pt x="719778" y="487453"/>
                  <a:pt x="714132" y="483881"/>
                </a:cubicBezTo>
                <a:cubicBezTo>
                  <a:pt x="708485" y="480309"/>
                  <a:pt x="704084" y="475312"/>
                  <a:pt x="700927" y="468890"/>
                </a:cubicBezTo>
                <a:cubicBezTo>
                  <a:pt x="697770" y="462468"/>
                  <a:pt x="696191" y="454963"/>
                  <a:pt x="696191" y="446376"/>
                </a:cubicBezTo>
                <a:cubicBezTo>
                  <a:pt x="696191" y="437717"/>
                  <a:pt x="697770" y="430159"/>
                  <a:pt x="700927" y="423700"/>
                </a:cubicBezTo>
                <a:cubicBezTo>
                  <a:pt x="704084" y="417242"/>
                  <a:pt x="708485" y="412227"/>
                  <a:pt x="714132" y="408655"/>
                </a:cubicBezTo>
                <a:cubicBezTo>
                  <a:pt x="719778" y="405083"/>
                  <a:pt x="726354" y="403297"/>
                  <a:pt x="733858" y="403297"/>
                </a:cubicBezTo>
                <a:close/>
                <a:moveTo>
                  <a:pt x="642721" y="403297"/>
                </a:moveTo>
                <a:cubicBezTo>
                  <a:pt x="649721" y="403297"/>
                  <a:pt x="655890" y="405047"/>
                  <a:pt x="661230" y="408547"/>
                </a:cubicBezTo>
                <a:cubicBezTo>
                  <a:pt x="666570" y="412047"/>
                  <a:pt x="670737" y="417008"/>
                  <a:pt x="673732" y="423430"/>
                </a:cubicBezTo>
                <a:cubicBezTo>
                  <a:pt x="676726" y="429852"/>
                  <a:pt x="678224" y="437429"/>
                  <a:pt x="678224" y="446160"/>
                </a:cubicBezTo>
                <a:cubicBezTo>
                  <a:pt x="678224" y="454963"/>
                  <a:pt x="676726" y="462585"/>
                  <a:pt x="673732" y="469025"/>
                </a:cubicBezTo>
                <a:cubicBezTo>
                  <a:pt x="670737" y="475466"/>
                  <a:pt x="666588" y="480445"/>
                  <a:pt x="661284" y="483962"/>
                </a:cubicBezTo>
                <a:cubicBezTo>
                  <a:pt x="655981" y="487480"/>
                  <a:pt x="649865" y="489239"/>
                  <a:pt x="642938" y="489239"/>
                </a:cubicBezTo>
                <a:cubicBezTo>
                  <a:pt x="637598" y="489239"/>
                  <a:pt x="633323" y="488346"/>
                  <a:pt x="630112" y="486560"/>
                </a:cubicBezTo>
                <a:cubicBezTo>
                  <a:pt x="626901" y="484774"/>
                  <a:pt x="624429" y="482736"/>
                  <a:pt x="622697" y="480445"/>
                </a:cubicBezTo>
                <a:cubicBezTo>
                  <a:pt x="620966" y="478154"/>
                  <a:pt x="619631" y="476250"/>
                  <a:pt x="618693" y="474735"/>
                </a:cubicBezTo>
                <a:lnTo>
                  <a:pt x="617610" y="474735"/>
                </a:lnTo>
                <a:lnTo>
                  <a:pt x="617610" y="518680"/>
                </a:lnTo>
                <a:lnTo>
                  <a:pt x="604838" y="518680"/>
                </a:lnTo>
                <a:lnTo>
                  <a:pt x="604838" y="404380"/>
                </a:lnTo>
                <a:lnTo>
                  <a:pt x="617177" y="404380"/>
                </a:lnTo>
                <a:lnTo>
                  <a:pt x="617177" y="417585"/>
                </a:lnTo>
                <a:lnTo>
                  <a:pt x="618693" y="417585"/>
                </a:lnTo>
                <a:cubicBezTo>
                  <a:pt x="619631" y="416142"/>
                  <a:pt x="620938" y="414293"/>
                  <a:pt x="622616" y="412038"/>
                </a:cubicBezTo>
                <a:cubicBezTo>
                  <a:pt x="624294" y="409783"/>
                  <a:pt x="626711" y="407762"/>
                  <a:pt x="629868" y="405976"/>
                </a:cubicBezTo>
                <a:cubicBezTo>
                  <a:pt x="633025" y="404190"/>
                  <a:pt x="637310" y="403297"/>
                  <a:pt x="642721" y="403297"/>
                </a:cubicBezTo>
                <a:close/>
                <a:moveTo>
                  <a:pt x="419317" y="403297"/>
                </a:moveTo>
                <a:cubicBezTo>
                  <a:pt x="423646" y="403297"/>
                  <a:pt x="427922" y="404019"/>
                  <a:pt x="432143" y="405462"/>
                </a:cubicBezTo>
                <a:cubicBezTo>
                  <a:pt x="436365" y="406905"/>
                  <a:pt x="440207" y="409242"/>
                  <a:pt x="443671" y="412471"/>
                </a:cubicBezTo>
                <a:cubicBezTo>
                  <a:pt x="447134" y="415700"/>
                  <a:pt x="449894" y="419966"/>
                  <a:pt x="451951" y="425270"/>
                </a:cubicBezTo>
                <a:cubicBezTo>
                  <a:pt x="454007" y="430574"/>
                  <a:pt x="455036" y="437104"/>
                  <a:pt x="455036" y="444861"/>
                </a:cubicBezTo>
                <a:lnTo>
                  <a:pt x="455036" y="450273"/>
                </a:lnTo>
                <a:lnTo>
                  <a:pt x="394994" y="450273"/>
                </a:lnTo>
                <a:lnTo>
                  <a:pt x="397913" y="464479"/>
                </a:lnTo>
                <a:cubicBezTo>
                  <a:pt x="400096" y="468827"/>
                  <a:pt x="403135" y="472128"/>
                  <a:pt x="407032" y="474383"/>
                </a:cubicBezTo>
                <a:cubicBezTo>
                  <a:pt x="410928" y="476638"/>
                  <a:pt x="415456" y="477766"/>
                  <a:pt x="420616" y="477766"/>
                </a:cubicBezTo>
                <a:cubicBezTo>
                  <a:pt x="423971" y="477766"/>
                  <a:pt x="427011" y="477288"/>
                  <a:pt x="429735" y="476332"/>
                </a:cubicBezTo>
                <a:cubicBezTo>
                  <a:pt x="432459" y="475375"/>
                  <a:pt x="434813" y="473932"/>
                  <a:pt x="436797" y="472002"/>
                </a:cubicBezTo>
                <a:cubicBezTo>
                  <a:pt x="438782" y="470072"/>
                  <a:pt x="440315" y="467663"/>
                  <a:pt x="441398" y="464777"/>
                </a:cubicBezTo>
                <a:lnTo>
                  <a:pt x="453737" y="468241"/>
                </a:lnTo>
                <a:cubicBezTo>
                  <a:pt x="452438" y="472426"/>
                  <a:pt x="450255" y="476097"/>
                  <a:pt x="447188" y="479254"/>
                </a:cubicBezTo>
                <a:cubicBezTo>
                  <a:pt x="444122" y="482411"/>
                  <a:pt x="440333" y="484864"/>
                  <a:pt x="435823" y="486614"/>
                </a:cubicBezTo>
                <a:cubicBezTo>
                  <a:pt x="431313" y="488364"/>
                  <a:pt x="426244" y="489239"/>
                  <a:pt x="420616" y="489239"/>
                </a:cubicBezTo>
                <a:cubicBezTo>
                  <a:pt x="412606" y="489239"/>
                  <a:pt x="405706" y="487462"/>
                  <a:pt x="399915" y="483908"/>
                </a:cubicBezTo>
                <a:cubicBezTo>
                  <a:pt x="394124" y="480354"/>
                  <a:pt x="389669" y="475375"/>
                  <a:pt x="386548" y="468971"/>
                </a:cubicBezTo>
                <a:cubicBezTo>
                  <a:pt x="383427" y="462567"/>
                  <a:pt x="381866" y="455108"/>
                  <a:pt x="381866" y="446593"/>
                </a:cubicBezTo>
                <a:cubicBezTo>
                  <a:pt x="381866" y="438078"/>
                  <a:pt x="383427" y="430565"/>
                  <a:pt x="386548" y="424052"/>
                </a:cubicBezTo>
                <a:cubicBezTo>
                  <a:pt x="389669" y="417540"/>
                  <a:pt x="394034" y="412453"/>
                  <a:pt x="399645" y="408791"/>
                </a:cubicBezTo>
                <a:cubicBezTo>
                  <a:pt x="405255" y="405128"/>
                  <a:pt x="411812" y="403297"/>
                  <a:pt x="419317" y="403297"/>
                </a:cubicBezTo>
                <a:close/>
                <a:moveTo>
                  <a:pt x="162142" y="403297"/>
                </a:moveTo>
                <a:cubicBezTo>
                  <a:pt x="166471" y="403297"/>
                  <a:pt x="170747" y="404019"/>
                  <a:pt x="174968" y="405462"/>
                </a:cubicBezTo>
                <a:cubicBezTo>
                  <a:pt x="179190" y="406905"/>
                  <a:pt x="183032" y="409242"/>
                  <a:pt x="186496" y="412471"/>
                </a:cubicBezTo>
                <a:cubicBezTo>
                  <a:pt x="189959" y="415700"/>
                  <a:pt x="192719" y="419966"/>
                  <a:pt x="194776" y="425270"/>
                </a:cubicBezTo>
                <a:cubicBezTo>
                  <a:pt x="196832" y="430574"/>
                  <a:pt x="197861" y="437104"/>
                  <a:pt x="197861" y="444861"/>
                </a:cubicBezTo>
                <a:lnTo>
                  <a:pt x="197861" y="450273"/>
                </a:lnTo>
                <a:lnTo>
                  <a:pt x="137819" y="450273"/>
                </a:lnTo>
                <a:lnTo>
                  <a:pt x="140738" y="464479"/>
                </a:lnTo>
                <a:cubicBezTo>
                  <a:pt x="142921" y="468827"/>
                  <a:pt x="145960" y="472128"/>
                  <a:pt x="149857" y="474383"/>
                </a:cubicBezTo>
                <a:cubicBezTo>
                  <a:pt x="153753" y="476638"/>
                  <a:pt x="158281" y="477766"/>
                  <a:pt x="163441" y="477766"/>
                </a:cubicBezTo>
                <a:cubicBezTo>
                  <a:pt x="166796" y="477766"/>
                  <a:pt x="169836" y="477288"/>
                  <a:pt x="172560" y="476332"/>
                </a:cubicBezTo>
                <a:cubicBezTo>
                  <a:pt x="175284" y="475375"/>
                  <a:pt x="177638" y="473932"/>
                  <a:pt x="179622" y="472002"/>
                </a:cubicBezTo>
                <a:cubicBezTo>
                  <a:pt x="181607" y="470072"/>
                  <a:pt x="183140" y="467663"/>
                  <a:pt x="184223" y="464777"/>
                </a:cubicBezTo>
                <a:lnTo>
                  <a:pt x="196562" y="468241"/>
                </a:lnTo>
                <a:cubicBezTo>
                  <a:pt x="195263" y="472426"/>
                  <a:pt x="193080" y="476097"/>
                  <a:pt x="190013" y="479254"/>
                </a:cubicBezTo>
                <a:cubicBezTo>
                  <a:pt x="186947" y="482411"/>
                  <a:pt x="183158" y="484864"/>
                  <a:pt x="178648" y="486614"/>
                </a:cubicBezTo>
                <a:cubicBezTo>
                  <a:pt x="174138" y="488364"/>
                  <a:pt x="169069" y="489239"/>
                  <a:pt x="163441" y="489239"/>
                </a:cubicBezTo>
                <a:cubicBezTo>
                  <a:pt x="155431" y="489239"/>
                  <a:pt x="148531" y="487462"/>
                  <a:pt x="142740" y="483908"/>
                </a:cubicBezTo>
                <a:cubicBezTo>
                  <a:pt x="136949" y="480354"/>
                  <a:pt x="132494" y="475375"/>
                  <a:pt x="129373" y="468971"/>
                </a:cubicBezTo>
                <a:cubicBezTo>
                  <a:pt x="126252" y="462567"/>
                  <a:pt x="124691" y="455108"/>
                  <a:pt x="124691" y="446593"/>
                </a:cubicBezTo>
                <a:cubicBezTo>
                  <a:pt x="124691" y="438078"/>
                  <a:pt x="126252" y="430565"/>
                  <a:pt x="129373" y="424052"/>
                </a:cubicBezTo>
                <a:cubicBezTo>
                  <a:pt x="132494" y="417540"/>
                  <a:pt x="136859" y="412453"/>
                  <a:pt x="142470" y="408791"/>
                </a:cubicBezTo>
                <a:cubicBezTo>
                  <a:pt x="148080" y="405128"/>
                  <a:pt x="154637" y="403297"/>
                  <a:pt x="162142" y="403297"/>
                </a:cubicBezTo>
                <a:close/>
                <a:moveTo>
                  <a:pt x="2156114" y="387711"/>
                </a:moveTo>
                <a:cubicBezTo>
                  <a:pt x="2149403" y="387711"/>
                  <a:pt x="2143333" y="389407"/>
                  <a:pt x="2137903" y="392798"/>
                </a:cubicBezTo>
                <a:cubicBezTo>
                  <a:pt x="2132473" y="396190"/>
                  <a:pt x="2128161" y="401187"/>
                  <a:pt x="2124968" y="407789"/>
                </a:cubicBezTo>
                <a:cubicBezTo>
                  <a:pt x="2121775" y="414392"/>
                  <a:pt x="2120179" y="422492"/>
                  <a:pt x="2120179" y="432089"/>
                </a:cubicBezTo>
                <a:cubicBezTo>
                  <a:pt x="2120179" y="441686"/>
                  <a:pt x="2121775" y="449786"/>
                  <a:pt x="2124968" y="456389"/>
                </a:cubicBezTo>
                <a:cubicBezTo>
                  <a:pt x="2128161" y="462991"/>
                  <a:pt x="2132473" y="467988"/>
                  <a:pt x="2137903" y="471380"/>
                </a:cubicBezTo>
                <a:cubicBezTo>
                  <a:pt x="2143333" y="474771"/>
                  <a:pt x="2149403" y="476467"/>
                  <a:pt x="2156114" y="476467"/>
                </a:cubicBezTo>
                <a:cubicBezTo>
                  <a:pt x="2162825" y="476467"/>
                  <a:pt x="2168895" y="474771"/>
                  <a:pt x="2174325" y="471380"/>
                </a:cubicBezTo>
                <a:cubicBezTo>
                  <a:pt x="2179755" y="467988"/>
                  <a:pt x="2184067" y="462991"/>
                  <a:pt x="2187260" y="456389"/>
                </a:cubicBezTo>
                <a:cubicBezTo>
                  <a:pt x="2190453" y="449786"/>
                  <a:pt x="2192049" y="441686"/>
                  <a:pt x="2192049" y="432089"/>
                </a:cubicBezTo>
                <a:cubicBezTo>
                  <a:pt x="2192049" y="422492"/>
                  <a:pt x="2190453" y="414392"/>
                  <a:pt x="2187260" y="407789"/>
                </a:cubicBezTo>
                <a:cubicBezTo>
                  <a:pt x="2184067" y="401187"/>
                  <a:pt x="2179755" y="396190"/>
                  <a:pt x="2174325" y="392798"/>
                </a:cubicBezTo>
                <a:cubicBezTo>
                  <a:pt x="2168895" y="389407"/>
                  <a:pt x="2162825" y="387711"/>
                  <a:pt x="2156114" y="387711"/>
                </a:cubicBezTo>
                <a:close/>
                <a:moveTo>
                  <a:pt x="2334058" y="376671"/>
                </a:moveTo>
                <a:lnTo>
                  <a:pt x="2417186" y="376671"/>
                </a:lnTo>
                <a:lnTo>
                  <a:pt x="2417186" y="388577"/>
                </a:lnTo>
                <a:lnTo>
                  <a:pt x="2382333" y="388577"/>
                </a:lnTo>
                <a:lnTo>
                  <a:pt x="2382333" y="487507"/>
                </a:lnTo>
                <a:lnTo>
                  <a:pt x="2368911" y="487507"/>
                </a:lnTo>
                <a:lnTo>
                  <a:pt x="2368911" y="388577"/>
                </a:lnTo>
                <a:lnTo>
                  <a:pt x="2334058" y="388577"/>
                </a:lnTo>
                <a:close/>
                <a:moveTo>
                  <a:pt x="2025795" y="376671"/>
                </a:moveTo>
                <a:lnTo>
                  <a:pt x="2092686" y="376671"/>
                </a:lnTo>
                <a:lnTo>
                  <a:pt x="2092686" y="388577"/>
                </a:lnTo>
                <a:lnTo>
                  <a:pt x="2039216" y="388577"/>
                </a:lnTo>
                <a:lnTo>
                  <a:pt x="2039216" y="487507"/>
                </a:lnTo>
                <a:lnTo>
                  <a:pt x="2025795" y="487507"/>
                </a:lnTo>
                <a:close/>
                <a:moveTo>
                  <a:pt x="2270414" y="375155"/>
                </a:moveTo>
                <a:cubicBezTo>
                  <a:pt x="2276006" y="375155"/>
                  <a:pt x="2281265" y="375967"/>
                  <a:pt x="2286190" y="377591"/>
                </a:cubicBezTo>
                <a:cubicBezTo>
                  <a:pt x="2291115" y="379214"/>
                  <a:pt x="2295562" y="381587"/>
                  <a:pt x="2299530" y="384707"/>
                </a:cubicBezTo>
                <a:cubicBezTo>
                  <a:pt x="2303499" y="387828"/>
                  <a:pt x="2306818" y="391617"/>
                  <a:pt x="2309488" y="396072"/>
                </a:cubicBezTo>
                <a:cubicBezTo>
                  <a:pt x="2312158" y="400528"/>
                  <a:pt x="2313998" y="405607"/>
                  <a:pt x="2315008" y="411307"/>
                </a:cubicBezTo>
                <a:lnTo>
                  <a:pt x="2301587" y="411307"/>
                </a:lnTo>
                <a:cubicBezTo>
                  <a:pt x="2300793" y="407447"/>
                  <a:pt x="2299413" y="404055"/>
                  <a:pt x="2297447" y="401133"/>
                </a:cubicBezTo>
                <a:cubicBezTo>
                  <a:pt x="2295480" y="398210"/>
                  <a:pt x="2293099" y="395748"/>
                  <a:pt x="2290303" y="393745"/>
                </a:cubicBezTo>
                <a:cubicBezTo>
                  <a:pt x="2287507" y="391743"/>
                  <a:pt x="2284413" y="390237"/>
                  <a:pt x="2281021" y="389226"/>
                </a:cubicBezTo>
                <a:cubicBezTo>
                  <a:pt x="2277630" y="388216"/>
                  <a:pt x="2274094" y="387711"/>
                  <a:pt x="2270414" y="387711"/>
                </a:cubicBezTo>
                <a:cubicBezTo>
                  <a:pt x="2263703" y="387711"/>
                  <a:pt x="2257633" y="389407"/>
                  <a:pt x="2252203" y="392798"/>
                </a:cubicBezTo>
                <a:cubicBezTo>
                  <a:pt x="2246773" y="396190"/>
                  <a:pt x="2242461" y="401187"/>
                  <a:pt x="2239268" y="407789"/>
                </a:cubicBezTo>
                <a:cubicBezTo>
                  <a:pt x="2236075" y="414392"/>
                  <a:pt x="2234479" y="422492"/>
                  <a:pt x="2234479" y="432089"/>
                </a:cubicBezTo>
                <a:cubicBezTo>
                  <a:pt x="2234479" y="441686"/>
                  <a:pt x="2236075" y="449786"/>
                  <a:pt x="2239268" y="456389"/>
                </a:cubicBezTo>
                <a:cubicBezTo>
                  <a:pt x="2242461" y="462991"/>
                  <a:pt x="2246773" y="467988"/>
                  <a:pt x="2252203" y="471380"/>
                </a:cubicBezTo>
                <a:cubicBezTo>
                  <a:pt x="2257633" y="474771"/>
                  <a:pt x="2263703" y="476467"/>
                  <a:pt x="2270414" y="476467"/>
                </a:cubicBezTo>
                <a:cubicBezTo>
                  <a:pt x="2274094" y="476467"/>
                  <a:pt x="2277630" y="475962"/>
                  <a:pt x="2281021" y="474951"/>
                </a:cubicBezTo>
                <a:cubicBezTo>
                  <a:pt x="2284413" y="473941"/>
                  <a:pt x="2287507" y="472435"/>
                  <a:pt x="2290303" y="470433"/>
                </a:cubicBezTo>
                <a:cubicBezTo>
                  <a:pt x="2293099" y="468430"/>
                  <a:pt x="2295480" y="465959"/>
                  <a:pt x="2297447" y="463018"/>
                </a:cubicBezTo>
                <a:cubicBezTo>
                  <a:pt x="2299413" y="460078"/>
                  <a:pt x="2300793" y="456695"/>
                  <a:pt x="2301587" y="452871"/>
                </a:cubicBezTo>
                <a:lnTo>
                  <a:pt x="2315008" y="452871"/>
                </a:lnTo>
                <a:cubicBezTo>
                  <a:pt x="2313998" y="458535"/>
                  <a:pt x="2312158" y="463604"/>
                  <a:pt x="2309488" y="468078"/>
                </a:cubicBezTo>
                <a:cubicBezTo>
                  <a:pt x="2306818" y="472552"/>
                  <a:pt x="2303499" y="476350"/>
                  <a:pt x="2299530" y="479470"/>
                </a:cubicBezTo>
                <a:cubicBezTo>
                  <a:pt x="2295562" y="482591"/>
                  <a:pt x="2291115" y="484964"/>
                  <a:pt x="2286190" y="486587"/>
                </a:cubicBezTo>
                <a:cubicBezTo>
                  <a:pt x="2281265" y="488211"/>
                  <a:pt x="2276006" y="489022"/>
                  <a:pt x="2270414" y="489022"/>
                </a:cubicBezTo>
                <a:cubicBezTo>
                  <a:pt x="2260961" y="489022"/>
                  <a:pt x="2252555" y="486713"/>
                  <a:pt x="2245194" y="482095"/>
                </a:cubicBezTo>
                <a:cubicBezTo>
                  <a:pt x="2237834" y="477477"/>
                  <a:pt x="2232043" y="470911"/>
                  <a:pt x="2227822" y="462396"/>
                </a:cubicBezTo>
                <a:cubicBezTo>
                  <a:pt x="2223601" y="453881"/>
                  <a:pt x="2221490" y="443779"/>
                  <a:pt x="2221490" y="432089"/>
                </a:cubicBezTo>
                <a:cubicBezTo>
                  <a:pt x="2221490" y="420399"/>
                  <a:pt x="2223601" y="410297"/>
                  <a:pt x="2227822" y="401782"/>
                </a:cubicBezTo>
                <a:cubicBezTo>
                  <a:pt x="2232043" y="393267"/>
                  <a:pt x="2237834" y="386701"/>
                  <a:pt x="2245194" y="382083"/>
                </a:cubicBezTo>
                <a:cubicBezTo>
                  <a:pt x="2252555" y="377464"/>
                  <a:pt x="2260961" y="375155"/>
                  <a:pt x="2270414" y="375155"/>
                </a:cubicBezTo>
                <a:close/>
                <a:moveTo>
                  <a:pt x="2156114" y="375155"/>
                </a:moveTo>
                <a:cubicBezTo>
                  <a:pt x="2165567" y="375155"/>
                  <a:pt x="2173973" y="377464"/>
                  <a:pt x="2181334" y="382083"/>
                </a:cubicBezTo>
                <a:cubicBezTo>
                  <a:pt x="2188694" y="386701"/>
                  <a:pt x="2194485" y="393267"/>
                  <a:pt x="2198706" y="401782"/>
                </a:cubicBezTo>
                <a:cubicBezTo>
                  <a:pt x="2202927" y="410297"/>
                  <a:pt x="2205038" y="420399"/>
                  <a:pt x="2205038" y="432089"/>
                </a:cubicBezTo>
                <a:cubicBezTo>
                  <a:pt x="2205038" y="443779"/>
                  <a:pt x="2202927" y="453881"/>
                  <a:pt x="2198706" y="462396"/>
                </a:cubicBezTo>
                <a:cubicBezTo>
                  <a:pt x="2194485" y="470911"/>
                  <a:pt x="2188694" y="477477"/>
                  <a:pt x="2181334" y="482095"/>
                </a:cubicBezTo>
                <a:cubicBezTo>
                  <a:pt x="2173973" y="486713"/>
                  <a:pt x="2165567" y="489022"/>
                  <a:pt x="2156114" y="489022"/>
                </a:cubicBezTo>
                <a:cubicBezTo>
                  <a:pt x="2146661" y="489022"/>
                  <a:pt x="2138255" y="486713"/>
                  <a:pt x="2130894" y="482095"/>
                </a:cubicBezTo>
                <a:cubicBezTo>
                  <a:pt x="2123534" y="477477"/>
                  <a:pt x="2117743" y="470911"/>
                  <a:pt x="2113522" y="462396"/>
                </a:cubicBezTo>
                <a:cubicBezTo>
                  <a:pt x="2109301" y="453881"/>
                  <a:pt x="2107190" y="443779"/>
                  <a:pt x="2107190" y="432089"/>
                </a:cubicBezTo>
                <a:cubicBezTo>
                  <a:pt x="2107190" y="420399"/>
                  <a:pt x="2109301" y="410297"/>
                  <a:pt x="2113522" y="401782"/>
                </a:cubicBezTo>
                <a:cubicBezTo>
                  <a:pt x="2117743" y="393267"/>
                  <a:pt x="2123534" y="386701"/>
                  <a:pt x="2130894" y="382083"/>
                </a:cubicBezTo>
                <a:cubicBezTo>
                  <a:pt x="2138255" y="377464"/>
                  <a:pt x="2146661" y="375155"/>
                  <a:pt x="2156114" y="375155"/>
                </a:cubicBezTo>
                <a:close/>
                <a:moveTo>
                  <a:pt x="1038009" y="373207"/>
                </a:moveTo>
                <a:lnTo>
                  <a:pt x="1044503" y="381000"/>
                </a:lnTo>
                <a:cubicBezTo>
                  <a:pt x="1041978" y="383454"/>
                  <a:pt x="1039055" y="385167"/>
                  <a:pt x="1035736" y="386142"/>
                </a:cubicBezTo>
                <a:cubicBezTo>
                  <a:pt x="1032417" y="387116"/>
                  <a:pt x="1028664" y="387711"/>
                  <a:pt x="1024479" y="387928"/>
                </a:cubicBezTo>
                <a:cubicBezTo>
                  <a:pt x="1020294" y="388144"/>
                  <a:pt x="1015640" y="388360"/>
                  <a:pt x="1010516" y="388577"/>
                </a:cubicBezTo>
                <a:cubicBezTo>
                  <a:pt x="1004744" y="388793"/>
                  <a:pt x="999963" y="390201"/>
                  <a:pt x="996175" y="392798"/>
                </a:cubicBezTo>
                <a:cubicBezTo>
                  <a:pt x="992386" y="395396"/>
                  <a:pt x="989464" y="399148"/>
                  <a:pt x="987407" y="404055"/>
                </a:cubicBezTo>
                <a:cubicBezTo>
                  <a:pt x="985351" y="408962"/>
                  <a:pt x="984034" y="414987"/>
                  <a:pt x="983457" y="422131"/>
                </a:cubicBezTo>
                <a:lnTo>
                  <a:pt x="984539" y="422131"/>
                </a:lnTo>
                <a:cubicBezTo>
                  <a:pt x="987353" y="416935"/>
                  <a:pt x="991250" y="413111"/>
                  <a:pt x="996229" y="410658"/>
                </a:cubicBezTo>
                <a:cubicBezTo>
                  <a:pt x="1001208" y="408204"/>
                  <a:pt x="1006548" y="406978"/>
                  <a:pt x="1012248" y="406978"/>
                </a:cubicBezTo>
                <a:cubicBezTo>
                  <a:pt x="1018742" y="406978"/>
                  <a:pt x="1024587" y="408493"/>
                  <a:pt x="1029783" y="411524"/>
                </a:cubicBezTo>
                <a:cubicBezTo>
                  <a:pt x="1034978" y="414554"/>
                  <a:pt x="1039091" y="419046"/>
                  <a:pt x="1042122" y="424999"/>
                </a:cubicBezTo>
                <a:cubicBezTo>
                  <a:pt x="1045153" y="430952"/>
                  <a:pt x="1046668" y="438295"/>
                  <a:pt x="1046668" y="447026"/>
                </a:cubicBezTo>
                <a:cubicBezTo>
                  <a:pt x="1046668" y="455721"/>
                  <a:pt x="1045126" y="463226"/>
                  <a:pt x="1042041" y="469540"/>
                </a:cubicBezTo>
                <a:cubicBezTo>
                  <a:pt x="1038956" y="475853"/>
                  <a:pt x="1034645" y="480715"/>
                  <a:pt x="1029106" y="484125"/>
                </a:cubicBezTo>
                <a:cubicBezTo>
                  <a:pt x="1023568" y="487534"/>
                  <a:pt x="1017083" y="489239"/>
                  <a:pt x="1009650" y="489239"/>
                </a:cubicBezTo>
                <a:cubicBezTo>
                  <a:pt x="1002218" y="489239"/>
                  <a:pt x="995706" y="487480"/>
                  <a:pt x="990113" y="483962"/>
                </a:cubicBezTo>
                <a:cubicBezTo>
                  <a:pt x="984521" y="480445"/>
                  <a:pt x="980174" y="475213"/>
                  <a:pt x="977071" y="468268"/>
                </a:cubicBezTo>
                <a:cubicBezTo>
                  <a:pt x="973968" y="461322"/>
                  <a:pt x="972416" y="452726"/>
                  <a:pt x="972416" y="442480"/>
                </a:cubicBezTo>
                <a:lnTo>
                  <a:pt x="972416" y="433604"/>
                </a:lnTo>
                <a:cubicBezTo>
                  <a:pt x="972416" y="415095"/>
                  <a:pt x="975564" y="401060"/>
                  <a:pt x="981860" y="391499"/>
                </a:cubicBezTo>
                <a:cubicBezTo>
                  <a:pt x="988156" y="381938"/>
                  <a:pt x="997636" y="376995"/>
                  <a:pt x="1010300" y="376671"/>
                </a:cubicBezTo>
                <a:cubicBezTo>
                  <a:pt x="1014774" y="376526"/>
                  <a:pt x="1018761" y="376490"/>
                  <a:pt x="1022260" y="376562"/>
                </a:cubicBezTo>
                <a:cubicBezTo>
                  <a:pt x="1025760" y="376635"/>
                  <a:pt x="1028809" y="376472"/>
                  <a:pt x="1031406" y="376075"/>
                </a:cubicBezTo>
                <a:cubicBezTo>
                  <a:pt x="1034004" y="375679"/>
                  <a:pt x="1036205" y="374722"/>
                  <a:pt x="1038009" y="373207"/>
                </a:cubicBezTo>
                <a:close/>
                <a:moveTo>
                  <a:pt x="3534208" y="291379"/>
                </a:moveTo>
                <a:lnTo>
                  <a:pt x="3548063" y="291379"/>
                </a:lnTo>
                <a:lnTo>
                  <a:pt x="3547197" y="297224"/>
                </a:lnTo>
                <a:cubicBezTo>
                  <a:pt x="3546584" y="301337"/>
                  <a:pt x="3545655" y="305738"/>
                  <a:pt x="3544410" y="310429"/>
                </a:cubicBezTo>
                <a:cubicBezTo>
                  <a:pt x="3543165" y="315119"/>
                  <a:pt x="3541875" y="319539"/>
                  <a:pt x="3540540" y="323688"/>
                </a:cubicBezTo>
                <a:cubicBezTo>
                  <a:pt x="3539205" y="327837"/>
                  <a:pt x="3538105" y="331138"/>
                  <a:pt x="3537239" y="333592"/>
                </a:cubicBezTo>
                <a:lnTo>
                  <a:pt x="3527498" y="333592"/>
                </a:lnTo>
                <a:cubicBezTo>
                  <a:pt x="3527967" y="331283"/>
                  <a:pt x="3528580" y="328234"/>
                  <a:pt x="3529338" y="324446"/>
                </a:cubicBezTo>
                <a:cubicBezTo>
                  <a:pt x="3530095" y="320657"/>
                  <a:pt x="3530862" y="316427"/>
                  <a:pt x="3531638" y="311755"/>
                </a:cubicBezTo>
                <a:cubicBezTo>
                  <a:pt x="3532413" y="307082"/>
                  <a:pt x="3533054" y="302311"/>
                  <a:pt x="3533559" y="297440"/>
                </a:cubicBezTo>
                <a:close/>
                <a:moveTo>
                  <a:pt x="352858" y="291379"/>
                </a:moveTo>
                <a:lnTo>
                  <a:pt x="366713" y="291379"/>
                </a:lnTo>
                <a:lnTo>
                  <a:pt x="365847" y="297224"/>
                </a:lnTo>
                <a:cubicBezTo>
                  <a:pt x="365234" y="301337"/>
                  <a:pt x="364305" y="305738"/>
                  <a:pt x="363060" y="310429"/>
                </a:cubicBezTo>
                <a:cubicBezTo>
                  <a:pt x="361815" y="315119"/>
                  <a:pt x="360525" y="319539"/>
                  <a:pt x="359190" y="323688"/>
                </a:cubicBezTo>
                <a:cubicBezTo>
                  <a:pt x="357855" y="327837"/>
                  <a:pt x="356755" y="331138"/>
                  <a:pt x="355889" y="333592"/>
                </a:cubicBezTo>
                <a:lnTo>
                  <a:pt x="346148" y="333592"/>
                </a:lnTo>
                <a:cubicBezTo>
                  <a:pt x="346617" y="331283"/>
                  <a:pt x="347230" y="328234"/>
                  <a:pt x="347988" y="324446"/>
                </a:cubicBezTo>
                <a:cubicBezTo>
                  <a:pt x="348745" y="320657"/>
                  <a:pt x="349512" y="316427"/>
                  <a:pt x="350288" y="311755"/>
                </a:cubicBezTo>
                <a:cubicBezTo>
                  <a:pt x="351063" y="307082"/>
                  <a:pt x="351704" y="302311"/>
                  <a:pt x="352209" y="297440"/>
                </a:cubicBezTo>
                <a:close/>
                <a:moveTo>
                  <a:pt x="2731511" y="269298"/>
                </a:moveTo>
                <a:lnTo>
                  <a:pt x="2731511" y="294842"/>
                </a:lnTo>
                <a:lnTo>
                  <a:pt x="2758570" y="294842"/>
                </a:lnTo>
                <a:cubicBezTo>
                  <a:pt x="2762972" y="294842"/>
                  <a:pt x="2766418" y="293796"/>
                  <a:pt x="2768907" y="291703"/>
                </a:cubicBezTo>
                <a:cubicBezTo>
                  <a:pt x="2771397" y="289611"/>
                  <a:pt x="2772641" y="286760"/>
                  <a:pt x="2772641" y="283153"/>
                </a:cubicBezTo>
                <a:cubicBezTo>
                  <a:pt x="2772641" y="278859"/>
                  <a:pt x="2771397" y="275477"/>
                  <a:pt x="2768907" y="273005"/>
                </a:cubicBezTo>
                <a:cubicBezTo>
                  <a:pt x="2766418" y="270534"/>
                  <a:pt x="2762972" y="269298"/>
                  <a:pt x="2758570" y="269298"/>
                </a:cubicBezTo>
                <a:close/>
                <a:moveTo>
                  <a:pt x="445511" y="269298"/>
                </a:moveTo>
                <a:lnTo>
                  <a:pt x="445511" y="294842"/>
                </a:lnTo>
                <a:lnTo>
                  <a:pt x="472570" y="294842"/>
                </a:lnTo>
                <a:cubicBezTo>
                  <a:pt x="476972" y="294842"/>
                  <a:pt x="480418" y="293796"/>
                  <a:pt x="482907" y="291703"/>
                </a:cubicBezTo>
                <a:cubicBezTo>
                  <a:pt x="485397" y="289611"/>
                  <a:pt x="486641" y="286760"/>
                  <a:pt x="486641" y="283153"/>
                </a:cubicBezTo>
                <a:cubicBezTo>
                  <a:pt x="486641" y="278859"/>
                  <a:pt x="485397" y="275477"/>
                  <a:pt x="482907" y="273005"/>
                </a:cubicBezTo>
                <a:cubicBezTo>
                  <a:pt x="480418" y="270534"/>
                  <a:pt x="476972" y="269298"/>
                  <a:pt x="472570" y="269298"/>
                </a:cubicBezTo>
                <a:close/>
                <a:moveTo>
                  <a:pt x="3075060" y="265401"/>
                </a:moveTo>
                <a:lnTo>
                  <a:pt x="3075060" y="294626"/>
                </a:lnTo>
                <a:lnTo>
                  <a:pt x="3097141" y="294626"/>
                </a:lnTo>
                <a:cubicBezTo>
                  <a:pt x="3102192" y="294626"/>
                  <a:pt x="3106341" y="293291"/>
                  <a:pt x="3109588" y="290621"/>
                </a:cubicBezTo>
                <a:cubicBezTo>
                  <a:pt x="3112835" y="287951"/>
                  <a:pt x="3114459" y="284524"/>
                  <a:pt x="3114459" y="280338"/>
                </a:cubicBezTo>
                <a:cubicBezTo>
                  <a:pt x="3114459" y="275937"/>
                  <a:pt x="3112835" y="272347"/>
                  <a:pt x="3109588" y="269569"/>
                </a:cubicBezTo>
                <a:cubicBezTo>
                  <a:pt x="3106341" y="266790"/>
                  <a:pt x="3102192" y="265401"/>
                  <a:pt x="3097141" y="265401"/>
                </a:cubicBezTo>
                <a:close/>
                <a:moveTo>
                  <a:pt x="2854903" y="264752"/>
                </a:moveTo>
                <a:cubicBezTo>
                  <a:pt x="2854362" y="265401"/>
                  <a:pt x="2853180" y="265988"/>
                  <a:pt x="2851358" y="266511"/>
                </a:cubicBezTo>
                <a:cubicBezTo>
                  <a:pt x="2849536" y="267034"/>
                  <a:pt x="2847443" y="267485"/>
                  <a:pt x="2845080" y="267864"/>
                </a:cubicBezTo>
                <a:cubicBezTo>
                  <a:pt x="2842717" y="268243"/>
                  <a:pt x="2840426" y="268567"/>
                  <a:pt x="2838207" y="268838"/>
                </a:cubicBezTo>
                <a:cubicBezTo>
                  <a:pt x="2835988" y="269109"/>
                  <a:pt x="2834193" y="269334"/>
                  <a:pt x="2832822" y="269514"/>
                </a:cubicBezTo>
                <a:cubicBezTo>
                  <a:pt x="2829503" y="269947"/>
                  <a:pt x="2826409" y="270642"/>
                  <a:pt x="2823541" y="271598"/>
                </a:cubicBezTo>
                <a:cubicBezTo>
                  <a:pt x="2820672" y="272554"/>
                  <a:pt x="2818363" y="273979"/>
                  <a:pt x="2816613" y="275873"/>
                </a:cubicBezTo>
                <a:cubicBezTo>
                  <a:pt x="2814863" y="277768"/>
                  <a:pt x="2813988" y="280338"/>
                  <a:pt x="2813988" y="283585"/>
                </a:cubicBezTo>
                <a:cubicBezTo>
                  <a:pt x="2813988" y="288023"/>
                  <a:pt x="2815639" y="291370"/>
                  <a:pt x="2818941" y="293625"/>
                </a:cubicBezTo>
                <a:cubicBezTo>
                  <a:pt x="2822242" y="295880"/>
                  <a:pt x="2826436" y="297007"/>
                  <a:pt x="2831523" y="297007"/>
                </a:cubicBezTo>
                <a:cubicBezTo>
                  <a:pt x="2836574" y="297007"/>
                  <a:pt x="2840841" y="296015"/>
                  <a:pt x="2844322" y="294031"/>
                </a:cubicBezTo>
                <a:cubicBezTo>
                  <a:pt x="2847804" y="292046"/>
                  <a:pt x="2850438" y="289484"/>
                  <a:pt x="2852224" y="286346"/>
                </a:cubicBezTo>
                <a:cubicBezTo>
                  <a:pt x="2854010" y="283207"/>
                  <a:pt x="2854903" y="279905"/>
                  <a:pt x="2854903" y="276442"/>
                </a:cubicBezTo>
                <a:close/>
                <a:moveTo>
                  <a:pt x="2731511" y="235095"/>
                </a:moveTo>
                <a:lnTo>
                  <a:pt x="2731511" y="258258"/>
                </a:lnTo>
                <a:lnTo>
                  <a:pt x="2753375" y="258258"/>
                </a:lnTo>
                <a:cubicBezTo>
                  <a:pt x="2756802" y="258258"/>
                  <a:pt x="2759743" y="257780"/>
                  <a:pt x="2762196" y="256823"/>
                </a:cubicBezTo>
                <a:cubicBezTo>
                  <a:pt x="2764650" y="255867"/>
                  <a:pt x="2766535" y="254496"/>
                  <a:pt x="2767852" y="252710"/>
                </a:cubicBezTo>
                <a:cubicBezTo>
                  <a:pt x="2769169" y="250924"/>
                  <a:pt x="2769827" y="248805"/>
                  <a:pt x="2769827" y="246351"/>
                </a:cubicBezTo>
                <a:cubicBezTo>
                  <a:pt x="2769827" y="242852"/>
                  <a:pt x="2768366" y="240101"/>
                  <a:pt x="2765443" y="238098"/>
                </a:cubicBezTo>
                <a:cubicBezTo>
                  <a:pt x="2762521" y="236096"/>
                  <a:pt x="2758498" y="235095"/>
                  <a:pt x="2753375" y="235095"/>
                </a:cubicBezTo>
                <a:close/>
                <a:moveTo>
                  <a:pt x="445511" y="235095"/>
                </a:moveTo>
                <a:lnTo>
                  <a:pt x="445511" y="258258"/>
                </a:lnTo>
                <a:lnTo>
                  <a:pt x="467375" y="258258"/>
                </a:lnTo>
                <a:cubicBezTo>
                  <a:pt x="470802" y="258258"/>
                  <a:pt x="473743" y="257780"/>
                  <a:pt x="476196" y="256823"/>
                </a:cubicBezTo>
                <a:cubicBezTo>
                  <a:pt x="478650" y="255867"/>
                  <a:pt x="480535" y="254496"/>
                  <a:pt x="481852" y="252710"/>
                </a:cubicBezTo>
                <a:cubicBezTo>
                  <a:pt x="483169" y="250924"/>
                  <a:pt x="483827" y="248805"/>
                  <a:pt x="483827" y="246351"/>
                </a:cubicBezTo>
                <a:cubicBezTo>
                  <a:pt x="483827" y="242852"/>
                  <a:pt x="482366" y="240101"/>
                  <a:pt x="479444" y="238098"/>
                </a:cubicBezTo>
                <a:cubicBezTo>
                  <a:pt x="476521" y="236096"/>
                  <a:pt x="472498" y="235095"/>
                  <a:pt x="467375" y="235095"/>
                </a:cubicBezTo>
                <a:close/>
                <a:moveTo>
                  <a:pt x="3210142" y="233796"/>
                </a:moveTo>
                <a:cubicBezTo>
                  <a:pt x="3205055" y="233796"/>
                  <a:pt x="3200662" y="235049"/>
                  <a:pt x="3196964" y="237557"/>
                </a:cubicBezTo>
                <a:cubicBezTo>
                  <a:pt x="3193266" y="240065"/>
                  <a:pt x="3190425" y="243321"/>
                  <a:pt x="3188440" y="247326"/>
                </a:cubicBezTo>
                <a:lnTo>
                  <a:pt x="3185914" y="258258"/>
                </a:lnTo>
                <a:lnTo>
                  <a:pt x="3232872" y="258258"/>
                </a:lnTo>
                <a:cubicBezTo>
                  <a:pt x="3232872" y="253567"/>
                  <a:pt x="3231943" y="249382"/>
                  <a:pt x="3230085" y="245702"/>
                </a:cubicBezTo>
                <a:cubicBezTo>
                  <a:pt x="3228227" y="242022"/>
                  <a:pt x="3225593" y="239117"/>
                  <a:pt x="3222183" y="236989"/>
                </a:cubicBezTo>
                <a:cubicBezTo>
                  <a:pt x="3218774" y="234860"/>
                  <a:pt x="3214760" y="233796"/>
                  <a:pt x="3210142" y="233796"/>
                </a:cubicBezTo>
                <a:close/>
                <a:moveTo>
                  <a:pt x="2657908" y="233796"/>
                </a:moveTo>
                <a:cubicBezTo>
                  <a:pt x="2652208" y="233796"/>
                  <a:pt x="2647518" y="235275"/>
                  <a:pt x="2643837" y="238234"/>
                </a:cubicBezTo>
                <a:cubicBezTo>
                  <a:pt x="2640157" y="241192"/>
                  <a:pt x="2637433" y="245071"/>
                  <a:pt x="2635665" y="249869"/>
                </a:cubicBezTo>
                <a:cubicBezTo>
                  <a:pt x="2633897" y="254668"/>
                  <a:pt x="2633013" y="259845"/>
                  <a:pt x="2633013" y="265401"/>
                </a:cubicBezTo>
                <a:cubicBezTo>
                  <a:pt x="2633013" y="270958"/>
                  <a:pt x="2633897" y="276117"/>
                  <a:pt x="2635665" y="280880"/>
                </a:cubicBezTo>
                <a:cubicBezTo>
                  <a:pt x="2637433" y="285642"/>
                  <a:pt x="2640157" y="289484"/>
                  <a:pt x="2643837" y="292407"/>
                </a:cubicBezTo>
                <a:cubicBezTo>
                  <a:pt x="2647518" y="295329"/>
                  <a:pt x="2652208" y="296791"/>
                  <a:pt x="2657908" y="296791"/>
                </a:cubicBezTo>
                <a:cubicBezTo>
                  <a:pt x="2663609" y="296791"/>
                  <a:pt x="2668299" y="295329"/>
                  <a:pt x="2671979" y="292407"/>
                </a:cubicBezTo>
                <a:cubicBezTo>
                  <a:pt x="2675659" y="289484"/>
                  <a:pt x="2678383" y="285642"/>
                  <a:pt x="2680151" y="280880"/>
                </a:cubicBezTo>
                <a:cubicBezTo>
                  <a:pt x="2681920" y="276117"/>
                  <a:pt x="2682803" y="270958"/>
                  <a:pt x="2682803" y="265401"/>
                </a:cubicBezTo>
                <a:cubicBezTo>
                  <a:pt x="2682803" y="259845"/>
                  <a:pt x="2681920" y="254668"/>
                  <a:pt x="2680151" y="249869"/>
                </a:cubicBezTo>
                <a:cubicBezTo>
                  <a:pt x="2678383" y="245071"/>
                  <a:pt x="2675659" y="241192"/>
                  <a:pt x="2671979" y="238234"/>
                </a:cubicBezTo>
                <a:cubicBezTo>
                  <a:pt x="2668299" y="235275"/>
                  <a:pt x="2663609" y="233796"/>
                  <a:pt x="2657908" y="233796"/>
                </a:cubicBezTo>
                <a:close/>
                <a:moveTo>
                  <a:pt x="2565256" y="233796"/>
                </a:moveTo>
                <a:cubicBezTo>
                  <a:pt x="2560061" y="233796"/>
                  <a:pt x="2555695" y="235104"/>
                  <a:pt x="2552159" y="237719"/>
                </a:cubicBezTo>
                <a:cubicBezTo>
                  <a:pt x="2548624" y="240335"/>
                  <a:pt x="2545953" y="243979"/>
                  <a:pt x="2544150" y="248651"/>
                </a:cubicBezTo>
                <a:cubicBezTo>
                  <a:pt x="2542346" y="253324"/>
                  <a:pt x="2541444" y="258763"/>
                  <a:pt x="2541444" y="264968"/>
                </a:cubicBezTo>
                <a:cubicBezTo>
                  <a:pt x="2541444" y="271246"/>
                  <a:pt x="2542364" y="276775"/>
                  <a:pt x="2544204" y="281556"/>
                </a:cubicBezTo>
                <a:cubicBezTo>
                  <a:pt x="2546044" y="286337"/>
                  <a:pt x="2548732" y="290071"/>
                  <a:pt x="2552268" y="292759"/>
                </a:cubicBezTo>
                <a:cubicBezTo>
                  <a:pt x="2555803" y="295447"/>
                  <a:pt x="2560133" y="296791"/>
                  <a:pt x="2565256" y="296791"/>
                </a:cubicBezTo>
                <a:cubicBezTo>
                  <a:pt x="2570596" y="296791"/>
                  <a:pt x="2575061" y="295374"/>
                  <a:pt x="2578651" y="292542"/>
                </a:cubicBezTo>
                <a:cubicBezTo>
                  <a:pt x="2582240" y="289710"/>
                  <a:pt x="2584946" y="285886"/>
                  <a:pt x="2586769" y="281069"/>
                </a:cubicBezTo>
                <a:cubicBezTo>
                  <a:pt x="2588591" y="276252"/>
                  <a:pt x="2589502" y="270885"/>
                  <a:pt x="2589502" y="264968"/>
                </a:cubicBezTo>
                <a:cubicBezTo>
                  <a:pt x="2589502" y="259124"/>
                  <a:pt x="2588609" y="253847"/>
                  <a:pt x="2586823" y="249139"/>
                </a:cubicBezTo>
                <a:cubicBezTo>
                  <a:pt x="2585037" y="244430"/>
                  <a:pt x="2582349" y="240696"/>
                  <a:pt x="2578759" y="237936"/>
                </a:cubicBezTo>
                <a:cubicBezTo>
                  <a:pt x="2575169" y="235176"/>
                  <a:pt x="2570668" y="233796"/>
                  <a:pt x="2565256" y="233796"/>
                </a:cubicBezTo>
                <a:close/>
                <a:moveTo>
                  <a:pt x="2210017" y="233796"/>
                </a:moveTo>
                <a:cubicBezTo>
                  <a:pt x="2204930" y="233796"/>
                  <a:pt x="2200537" y="235049"/>
                  <a:pt x="2196839" y="237557"/>
                </a:cubicBezTo>
                <a:cubicBezTo>
                  <a:pt x="2193141" y="240065"/>
                  <a:pt x="2190300" y="243321"/>
                  <a:pt x="2188315" y="247326"/>
                </a:cubicBezTo>
                <a:lnTo>
                  <a:pt x="2185789" y="258258"/>
                </a:lnTo>
                <a:lnTo>
                  <a:pt x="2232747" y="258258"/>
                </a:lnTo>
                <a:cubicBezTo>
                  <a:pt x="2232747" y="253567"/>
                  <a:pt x="2231818" y="249382"/>
                  <a:pt x="2229960" y="245702"/>
                </a:cubicBezTo>
                <a:cubicBezTo>
                  <a:pt x="2228102" y="242022"/>
                  <a:pt x="2225468" y="239117"/>
                  <a:pt x="2222058" y="236989"/>
                </a:cubicBezTo>
                <a:cubicBezTo>
                  <a:pt x="2218649" y="234860"/>
                  <a:pt x="2214635" y="233796"/>
                  <a:pt x="2210017" y="233796"/>
                </a:cubicBezTo>
                <a:close/>
                <a:moveTo>
                  <a:pt x="2009992" y="233796"/>
                </a:moveTo>
                <a:cubicBezTo>
                  <a:pt x="2004905" y="233796"/>
                  <a:pt x="2000512" y="235049"/>
                  <a:pt x="1996814" y="237557"/>
                </a:cubicBezTo>
                <a:cubicBezTo>
                  <a:pt x="1993116" y="240065"/>
                  <a:pt x="1990275" y="243321"/>
                  <a:pt x="1988290" y="247326"/>
                </a:cubicBezTo>
                <a:lnTo>
                  <a:pt x="1985764" y="258258"/>
                </a:lnTo>
                <a:lnTo>
                  <a:pt x="2032722" y="258258"/>
                </a:lnTo>
                <a:cubicBezTo>
                  <a:pt x="2032722" y="253567"/>
                  <a:pt x="2031793" y="249382"/>
                  <a:pt x="2029935" y="245702"/>
                </a:cubicBezTo>
                <a:cubicBezTo>
                  <a:pt x="2028077" y="242022"/>
                  <a:pt x="2025443" y="239117"/>
                  <a:pt x="2022033" y="236989"/>
                </a:cubicBezTo>
                <a:cubicBezTo>
                  <a:pt x="2018624" y="234860"/>
                  <a:pt x="2014610" y="233796"/>
                  <a:pt x="2009992" y="233796"/>
                </a:cubicBezTo>
                <a:close/>
                <a:moveTo>
                  <a:pt x="1495642" y="233796"/>
                </a:moveTo>
                <a:cubicBezTo>
                  <a:pt x="1490555" y="233796"/>
                  <a:pt x="1486162" y="235049"/>
                  <a:pt x="1482464" y="237557"/>
                </a:cubicBezTo>
                <a:cubicBezTo>
                  <a:pt x="1478766" y="240065"/>
                  <a:pt x="1475924" y="243321"/>
                  <a:pt x="1473940" y="247326"/>
                </a:cubicBezTo>
                <a:lnTo>
                  <a:pt x="1471414" y="258258"/>
                </a:lnTo>
                <a:lnTo>
                  <a:pt x="1518372" y="258258"/>
                </a:lnTo>
                <a:cubicBezTo>
                  <a:pt x="1518372" y="253567"/>
                  <a:pt x="1517443" y="249382"/>
                  <a:pt x="1515585" y="245702"/>
                </a:cubicBezTo>
                <a:cubicBezTo>
                  <a:pt x="1513727" y="242022"/>
                  <a:pt x="1511093" y="239117"/>
                  <a:pt x="1507684" y="236989"/>
                </a:cubicBezTo>
                <a:cubicBezTo>
                  <a:pt x="1504274" y="234860"/>
                  <a:pt x="1500260" y="233796"/>
                  <a:pt x="1495642" y="233796"/>
                </a:cubicBezTo>
                <a:close/>
                <a:moveTo>
                  <a:pt x="1276567" y="233796"/>
                </a:moveTo>
                <a:cubicBezTo>
                  <a:pt x="1271480" y="233796"/>
                  <a:pt x="1267087" y="235049"/>
                  <a:pt x="1263389" y="237557"/>
                </a:cubicBezTo>
                <a:cubicBezTo>
                  <a:pt x="1259691" y="240065"/>
                  <a:pt x="1256849" y="243321"/>
                  <a:pt x="1254865" y="247326"/>
                </a:cubicBezTo>
                <a:lnTo>
                  <a:pt x="1252339" y="258258"/>
                </a:lnTo>
                <a:lnTo>
                  <a:pt x="1299297" y="258258"/>
                </a:lnTo>
                <a:cubicBezTo>
                  <a:pt x="1299297" y="253567"/>
                  <a:pt x="1298368" y="249382"/>
                  <a:pt x="1296510" y="245702"/>
                </a:cubicBezTo>
                <a:cubicBezTo>
                  <a:pt x="1294652" y="242022"/>
                  <a:pt x="1292018" y="239117"/>
                  <a:pt x="1288609" y="236989"/>
                </a:cubicBezTo>
                <a:cubicBezTo>
                  <a:pt x="1285199" y="234860"/>
                  <a:pt x="1281185" y="233796"/>
                  <a:pt x="1276567" y="233796"/>
                </a:cubicBezTo>
                <a:close/>
                <a:moveTo>
                  <a:pt x="686233" y="233796"/>
                </a:moveTo>
                <a:cubicBezTo>
                  <a:pt x="680533" y="233796"/>
                  <a:pt x="675843" y="235275"/>
                  <a:pt x="672162" y="238234"/>
                </a:cubicBezTo>
                <a:cubicBezTo>
                  <a:pt x="668482" y="241192"/>
                  <a:pt x="665758" y="245071"/>
                  <a:pt x="663990" y="249869"/>
                </a:cubicBezTo>
                <a:cubicBezTo>
                  <a:pt x="662222" y="254668"/>
                  <a:pt x="661339" y="259845"/>
                  <a:pt x="661339" y="265401"/>
                </a:cubicBezTo>
                <a:cubicBezTo>
                  <a:pt x="661339" y="270958"/>
                  <a:pt x="662222" y="276117"/>
                  <a:pt x="663990" y="280880"/>
                </a:cubicBezTo>
                <a:cubicBezTo>
                  <a:pt x="665758" y="285642"/>
                  <a:pt x="668482" y="289484"/>
                  <a:pt x="672162" y="292407"/>
                </a:cubicBezTo>
                <a:cubicBezTo>
                  <a:pt x="675843" y="295329"/>
                  <a:pt x="680533" y="296791"/>
                  <a:pt x="686233" y="296791"/>
                </a:cubicBezTo>
                <a:cubicBezTo>
                  <a:pt x="691934" y="296791"/>
                  <a:pt x="696624" y="295329"/>
                  <a:pt x="700304" y="292407"/>
                </a:cubicBezTo>
                <a:cubicBezTo>
                  <a:pt x="703984" y="289484"/>
                  <a:pt x="706709" y="285642"/>
                  <a:pt x="708476" y="280880"/>
                </a:cubicBezTo>
                <a:cubicBezTo>
                  <a:pt x="710244" y="276117"/>
                  <a:pt x="711128" y="270958"/>
                  <a:pt x="711128" y="265401"/>
                </a:cubicBezTo>
                <a:cubicBezTo>
                  <a:pt x="711128" y="259845"/>
                  <a:pt x="710244" y="254668"/>
                  <a:pt x="708476" y="249869"/>
                </a:cubicBezTo>
                <a:cubicBezTo>
                  <a:pt x="706709" y="245071"/>
                  <a:pt x="703984" y="241192"/>
                  <a:pt x="700304" y="238234"/>
                </a:cubicBezTo>
                <a:cubicBezTo>
                  <a:pt x="696624" y="235275"/>
                  <a:pt x="691934" y="233796"/>
                  <a:pt x="686233" y="233796"/>
                </a:cubicBezTo>
                <a:close/>
                <a:moveTo>
                  <a:pt x="3140436" y="223405"/>
                </a:moveTo>
                <a:lnTo>
                  <a:pt x="3153208" y="223405"/>
                </a:lnTo>
                <a:lnTo>
                  <a:pt x="3153208" y="306532"/>
                </a:lnTo>
                <a:lnTo>
                  <a:pt x="3140436" y="306532"/>
                </a:lnTo>
                <a:close/>
                <a:moveTo>
                  <a:pt x="3062288" y="223405"/>
                </a:moveTo>
                <a:lnTo>
                  <a:pt x="3075060" y="223405"/>
                </a:lnTo>
                <a:lnTo>
                  <a:pt x="3075060" y="253495"/>
                </a:lnTo>
                <a:lnTo>
                  <a:pt x="3097141" y="253495"/>
                </a:lnTo>
                <a:cubicBezTo>
                  <a:pt x="3106882" y="253495"/>
                  <a:pt x="3114333" y="255967"/>
                  <a:pt x="3119492" y="260909"/>
                </a:cubicBezTo>
                <a:cubicBezTo>
                  <a:pt x="3124652" y="265852"/>
                  <a:pt x="3127231" y="272112"/>
                  <a:pt x="3127231" y="279689"/>
                </a:cubicBezTo>
                <a:cubicBezTo>
                  <a:pt x="3127231" y="284668"/>
                  <a:pt x="3126077" y="289187"/>
                  <a:pt x="3123768" y="293246"/>
                </a:cubicBezTo>
                <a:cubicBezTo>
                  <a:pt x="3121458" y="297305"/>
                  <a:pt x="3118067" y="300534"/>
                  <a:pt x="3113593" y="302933"/>
                </a:cubicBezTo>
                <a:cubicBezTo>
                  <a:pt x="3109119" y="305332"/>
                  <a:pt x="3103635" y="306532"/>
                  <a:pt x="3097141" y="306532"/>
                </a:cubicBezTo>
                <a:lnTo>
                  <a:pt x="3062288" y="306532"/>
                </a:lnTo>
                <a:close/>
                <a:moveTo>
                  <a:pt x="2976563" y="223405"/>
                </a:moveTo>
                <a:lnTo>
                  <a:pt x="2989335" y="223405"/>
                </a:lnTo>
                <a:lnTo>
                  <a:pt x="2989335" y="259124"/>
                </a:lnTo>
                <a:lnTo>
                  <a:pt x="3029167" y="259124"/>
                </a:lnTo>
                <a:lnTo>
                  <a:pt x="3029167" y="223405"/>
                </a:lnTo>
                <a:lnTo>
                  <a:pt x="3041939" y="223405"/>
                </a:lnTo>
                <a:lnTo>
                  <a:pt x="3041939" y="306532"/>
                </a:lnTo>
                <a:lnTo>
                  <a:pt x="3029167" y="306532"/>
                </a:lnTo>
                <a:lnTo>
                  <a:pt x="3029167" y="271030"/>
                </a:lnTo>
                <a:lnTo>
                  <a:pt x="2989335" y="271030"/>
                </a:lnTo>
                <a:lnTo>
                  <a:pt x="2989335" y="306532"/>
                </a:lnTo>
                <a:lnTo>
                  <a:pt x="2976563" y="306532"/>
                </a:lnTo>
                <a:close/>
                <a:moveTo>
                  <a:pt x="2890838" y="223405"/>
                </a:moveTo>
                <a:lnTo>
                  <a:pt x="2903610" y="223405"/>
                </a:lnTo>
                <a:lnTo>
                  <a:pt x="2903610" y="259124"/>
                </a:lnTo>
                <a:lnTo>
                  <a:pt x="2943442" y="259124"/>
                </a:lnTo>
                <a:lnTo>
                  <a:pt x="2943442" y="223405"/>
                </a:lnTo>
                <a:lnTo>
                  <a:pt x="2956214" y="223405"/>
                </a:lnTo>
                <a:lnTo>
                  <a:pt x="2956214" y="306532"/>
                </a:lnTo>
                <a:lnTo>
                  <a:pt x="2943442" y="306532"/>
                </a:lnTo>
                <a:lnTo>
                  <a:pt x="2943442" y="271030"/>
                </a:lnTo>
                <a:lnTo>
                  <a:pt x="2903610" y="271030"/>
                </a:lnTo>
                <a:lnTo>
                  <a:pt x="2903610" y="306532"/>
                </a:lnTo>
                <a:lnTo>
                  <a:pt x="2890838" y="306532"/>
                </a:lnTo>
                <a:close/>
                <a:moveTo>
                  <a:pt x="2719388" y="223405"/>
                </a:moveTo>
                <a:lnTo>
                  <a:pt x="2753375" y="223405"/>
                </a:lnTo>
                <a:cubicBezTo>
                  <a:pt x="2762322" y="223405"/>
                  <a:pt x="2769430" y="225425"/>
                  <a:pt x="2774698" y="229466"/>
                </a:cubicBezTo>
                <a:cubicBezTo>
                  <a:pt x="2779966" y="233507"/>
                  <a:pt x="2782599" y="238847"/>
                  <a:pt x="2782599" y="245485"/>
                </a:cubicBezTo>
                <a:cubicBezTo>
                  <a:pt x="2782599" y="250537"/>
                  <a:pt x="2781102" y="254442"/>
                  <a:pt x="2778108" y="257202"/>
                </a:cubicBezTo>
                <a:cubicBezTo>
                  <a:pt x="2775113" y="259962"/>
                  <a:pt x="2771270" y="261830"/>
                  <a:pt x="2766580" y="262804"/>
                </a:cubicBezTo>
                <a:cubicBezTo>
                  <a:pt x="2769647" y="263237"/>
                  <a:pt x="2772632" y="264319"/>
                  <a:pt x="2775537" y="266051"/>
                </a:cubicBezTo>
                <a:cubicBezTo>
                  <a:pt x="2778441" y="267783"/>
                  <a:pt x="2780850" y="270155"/>
                  <a:pt x="2782762" y="273168"/>
                </a:cubicBezTo>
                <a:cubicBezTo>
                  <a:pt x="2784674" y="276180"/>
                  <a:pt x="2785630" y="279869"/>
                  <a:pt x="2785630" y="284235"/>
                </a:cubicBezTo>
                <a:cubicBezTo>
                  <a:pt x="2785630" y="288492"/>
                  <a:pt x="2784548" y="292299"/>
                  <a:pt x="2782383" y="295654"/>
                </a:cubicBezTo>
                <a:cubicBezTo>
                  <a:pt x="2780218" y="299009"/>
                  <a:pt x="2777115" y="301661"/>
                  <a:pt x="2773074" y="303610"/>
                </a:cubicBezTo>
                <a:cubicBezTo>
                  <a:pt x="2769033" y="305558"/>
                  <a:pt x="2764199" y="306532"/>
                  <a:pt x="2758570" y="306532"/>
                </a:cubicBezTo>
                <a:lnTo>
                  <a:pt x="2719388" y="306532"/>
                </a:lnTo>
                <a:close/>
                <a:moveTo>
                  <a:pt x="2433638" y="223405"/>
                </a:moveTo>
                <a:lnTo>
                  <a:pt x="2446410" y="223405"/>
                </a:lnTo>
                <a:lnTo>
                  <a:pt x="2446410" y="287699"/>
                </a:lnTo>
                <a:lnTo>
                  <a:pt x="2486458" y="223405"/>
                </a:lnTo>
                <a:lnTo>
                  <a:pt x="2501179" y="223405"/>
                </a:lnTo>
                <a:lnTo>
                  <a:pt x="2501179" y="306532"/>
                </a:lnTo>
                <a:lnTo>
                  <a:pt x="2488407" y="306532"/>
                </a:lnTo>
                <a:lnTo>
                  <a:pt x="2488407" y="242238"/>
                </a:lnTo>
                <a:lnTo>
                  <a:pt x="2448575" y="306532"/>
                </a:lnTo>
                <a:lnTo>
                  <a:pt x="2433638" y="306532"/>
                </a:lnTo>
                <a:close/>
                <a:moveTo>
                  <a:pt x="2343150" y="223405"/>
                </a:moveTo>
                <a:lnTo>
                  <a:pt x="2410691" y="223405"/>
                </a:lnTo>
                <a:lnTo>
                  <a:pt x="2410691" y="235311"/>
                </a:lnTo>
                <a:lnTo>
                  <a:pt x="2383415" y="235311"/>
                </a:lnTo>
                <a:lnTo>
                  <a:pt x="2383415" y="306532"/>
                </a:lnTo>
                <a:lnTo>
                  <a:pt x="2370643" y="306532"/>
                </a:lnTo>
                <a:lnTo>
                  <a:pt x="2370643" y="235311"/>
                </a:lnTo>
                <a:lnTo>
                  <a:pt x="2343150" y="235311"/>
                </a:lnTo>
                <a:close/>
                <a:moveTo>
                  <a:pt x="2262188" y="223405"/>
                </a:moveTo>
                <a:lnTo>
                  <a:pt x="2274960" y="223405"/>
                </a:lnTo>
                <a:lnTo>
                  <a:pt x="2274960" y="259124"/>
                </a:lnTo>
                <a:lnTo>
                  <a:pt x="2314792" y="259124"/>
                </a:lnTo>
                <a:lnTo>
                  <a:pt x="2314792" y="223405"/>
                </a:lnTo>
                <a:lnTo>
                  <a:pt x="2327564" y="223405"/>
                </a:lnTo>
                <a:lnTo>
                  <a:pt x="2327564" y="306532"/>
                </a:lnTo>
                <a:lnTo>
                  <a:pt x="2314792" y="306532"/>
                </a:lnTo>
                <a:lnTo>
                  <a:pt x="2314792" y="271030"/>
                </a:lnTo>
                <a:lnTo>
                  <a:pt x="2274960" y="271030"/>
                </a:lnTo>
                <a:lnTo>
                  <a:pt x="2274960" y="306532"/>
                </a:lnTo>
                <a:lnTo>
                  <a:pt x="2262188" y="306532"/>
                </a:lnTo>
                <a:close/>
                <a:moveTo>
                  <a:pt x="2062163" y="223405"/>
                </a:moveTo>
                <a:lnTo>
                  <a:pt x="2067142" y="223405"/>
                </a:lnTo>
                <a:lnTo>
                  <a:pt x="2074935" y="223405"/>
                </a:lnTo>
                <a:lnTo>
                  <a:pt x="2079048" y="223405"/>
                </a:lnTo>
                <a:lnTo>
                  <a:pt x="2107623" y="289214"/>
                </a:lnTo>
                <a:lnTo>
                  <a:pt x="2136631" y="223405"/>
                </a:lnTo>
                <a:lnTo>
                  <a:pt x="2140311" y="223405"/>
                </a:lnTo>
                <a:lnTo>
                  <a:pt x="2148754" y="223405"/>
                </a:lnTo>
                <a:lnTo>
                  <a:pt x="2153083" y="223405"/>
                </a:lnTo>
                <a:lnTo>
                  <a:pt x="2153083" y="306532"/>
                </a:lnTo>
                <a:lnTo>
                  <a:pt x="2140311" y="306532"/>
                </a:lnTo>
                <a:lnTo>
                  <a:pt x="2140311" y="242935"/>
                </a:lnTo>
                <a:lnTo>
                  <a:pt x="2112819" y="306532"/>
                </a:lnTo>
                <a:lnTo>
                  <a:pt x="2102428" y="306532"/>
                </a:lnTo>
                <a:lnTo>
                  <a:pt x="2074935" y="241764"/>
                </a:lnTo>
                <a:lnTo>
                  <a:pt x="2074935" y="306532"/>
                </a:lnTo>
                <a:lnTo>
                  <a:pt x="2062163" y="306532"/>
                </a:lnTo>
                <a:close/>
                <a:moveTo>
                  <a:pt x="1901753" y="223405"/>
                </a:moveTo>
                <a:lnTo>
                  <a:pt x="1957172" y="223405"/>
                </a:lnTo>
                <a:lnTo>
                  <a:pt x="1957172" y="306532"/>
                </a:lnTo>
                <a:lnTo>
                  <a:pt x="1944399" y="306532"/>
                </a:lnTo>
                <a:lnTo>
                  <a:pt x="1944399" y="235311"/>
                </a:lnTo>
                <a:lnTo>
                  <a:pt x="1913876" y="235311"/>
                </a:lnTo>
                <a:lnTo>
                  <a:pt x="1912577" y="264968"/>
                </a:lnTo>
                <a:cubicBezTo>
                  <a:pt x="1912289" y="271787"/>
                  <a:pt x="1911684" y="277786"/>
                  <a:pt x="1910764" y="282963"/>
                </a:cubicBezTo>
                <a:cubicBezTo>
                  <a:pt x="1909844" y="288141"/>
                  <a:pt x="1908455" y="292479"/>
                  <a:pt x="1906597" y="295979"/>
                </a:cubicBezTo>
                <a:cubicBezTo>
                  <a:pt x="1904739" y="299479"/>
                  <a:pt x="1902277" y="302112"/>
                  <a:pt x="1899210" y="303880"/>
                </a:cubicBezTo>
                <a:cubicBezTo>
                  <a:pt x="1896143" y="305648"/>
                  <a:pt x="1892300" y="306532"/>
                  <a:pt x="1887682" y="306532"/>
                </a:cubicBezTo>
                <a:lnTo>
                  <a:pt x="1883353" y="306532"/>
                </a:lnTo>
                <a:lnTo>
                  <a:pt x="1883353" y="294626"/>
                </a:lnTo>
                <a:lnTo>
                  <a:pt x="1886383" y="294626"/>
                </a:lnTo>
                <a:cubicBezTo>
                  <a:pt x="1888873" y="294626"/>
                  <a:pt x="1890948" y="294130"/>
                  <a:pt x="1892607" y="293138"/>
                </a:cubicBezTo>
                <a:cubicBezTo>
                  <a:pt x="1894267" y="292145"/>
                  <a:pt x="1895611" y="290396"/>
                  <a:pt x="1896639" y="287888"/>
                </a:cubicBezTo>
                <a:cubicBezTo>
                  <a:pt x="1897667" y="285380"/>
                  <a:pt x="1898461" y="281881"/>
                  <a:pt x="1899020" y="277389"/>
                </a:cubicBezTo>
                <a:cubicBezTo>
                  <a:pt x="1899580" y="272897"/>
                  <a:pt x="1899985" y="267169"/>
                  <a:pt x="1900238" y="260206"/>
                </a:cubicBezTo>
                <a:close/>
                <a:moveTo>
                  <a:pt x="1804988" y="223405"/>
                </a:moveTo>
                <a:lnTo>
                  <a:pt x="1870364" y="223405"/>
                </a:lnTo>
                <a:lnTo>
                  <a:pt x="1870364" y="306532"/>
                </a:lnTo>
                <a:lnTo>
                  <a:pt x="1857592" y="306532"/>
                </a:lnTo>
                <a:lnTo>
                  <a:pt x="1857592" y="235311"/>
                </a:lnTo>
                <a:lnTo>
                  <a:pt x="1817760" y="235311"/>
                </a:lnTo>
                <a:lnTo>
                  <a:pt x="1817760" y="306532"/>
                </a:lnTo>
                <a:lnTo>
                  <a:pt x="1804988" y="306532"/>
                </a:lnTo>
                <a:close/>
                <a:moveTo>
                  <a:pt x="1690688" y="223405"/>
                </a:moveTo>
                <a:lnTo>
                  <a:pt x="1695667" y="223405"/>
                </a:lnTo>
                <a:lnTo>
                  <a:pt x="1703460" y="223405"/>
                </a:lnTo>
                <a:lnTo>
                  <a:pt x="1707573" y="223405"/>
                </a:lnTo>
                <a:lnTo>
                  <a:pt x="1736148" y="289214"/>
                </a:lnTo>
                <a:lnTo>
                  <a:pt x="1765156" y="223405"/>
                </a:lnTo>
                <a:lnTo>
                  <a:pt x="1768836" y="223405"/>
                </a:lnTo>
                <a:lnTo>
                  <a:pt x="1777279" y="223405"/>
                </a:lnTo>
                <a:lnTo>
                  <a:pt x="1781608" y="223405"/>
                </a:lnTo>
                <a:lnTo>
                  <a:pt x="1781608" y="306532"/>
                </a:lnTo>
                <a:lnTo>
                  <a:pt x="1768836" y="306532"/>
                </a:lnTo>
                <a:lnTo>
                  <a:pt x="1768836" y="242934"/>
                </a:lnTo>
                <a:lnTo>
                  <a:pt x="1741344" y="306532"/>
                </a:lnTo>
                <a:lnTo>
                  <a:pt x="1730953" y="306532"/>
                </a:lnTo>
                <a:lnTo>
                  <a:pt x="1703460" y="241764"/>
                </a:lnTo>
                <a:lnTo>
                  <a:pt x="1703460" y="306532"/>
                </a:lnTo>
                <a:lnTo>
                  <a:pt x="1690688" y="306532"/>
                </a:lnTo>
                <a:close/>
                <a:moveTo>
                  <a:pt x="1595438" y="223405"/>
                </a:moveTo>
                <a:lnTo>
                  <a:pt x="1608210" y="223405"/>
                </a:lnTo>
                <a:lnTo>
                  <a:pt x="1608210" y="287699"/>
                </a:lnTo>
                <a:lnTo>
                  <a:pt x="1648258" y="223405"/>
                </a:lnTo>
                <a:lnTo>
                  <a:pt x="1662979" y="223405"/>
                </a:lnTo>
                <a:lnTo>
                  <a:pt x="1662979" y="306532"/>
                </a:lnTo>
                <a:lnTo>
                  <a:pt x="1650207" y="306532"/>
                </a:lnTo>
                <a:lnTo>
                  <a:pt x="1650207" y="242238"/>
                </a:lnTo>
                <a:lnTo>
                  <a:pt x="1610375" y="306532"/>
                </a:lnTo>
                <a:lnTo>
                  <a:pt x="1595438" y="306532"/>
                </a:lnTo>
                <a:close/>
                <a:moveTo>
                  <a:pt x="1376363" y="223405"/>
                </a:moveTo>
                <a:lnTo>
                  <a:pt x="1389135" y="223405"/>
                </a:lnTo>
                <a:lnTo>
                  <a:pt x="1389135" y="259124"/>
                </a:lnTo>
                <a:lnTo>
                  <a:pt x="1428967" y="259124"/>
                </a:lnTo>
                <a:lnTo>
                  <a:pt x="1428967" y="223405"/>
                </a:lnTo>
                <a:lnTo>
                  <a:pt x="1441739" y="223405"/>
                </a:lnTo>
                <a:lnTo>
                  <a:pt x="1441739" y="306532"/>
                </a:lnTo>
                <a:lnTo>
                  <a:pt x="1428967" y="306532"/>
                </a:lnTo>
                <a:lnTo>
                  <a:pt x="1428967" y="271030"/>
                </a:lnTo>
                <a:lnTo>
                  <a:pt x="1389135" y="271030"/>
                </a:lnTo>
                <a:lnTo>
                  <a:pt x="1389135" y="306532"/>
                </a:lnTo>
                <a:lnTo>
                  <a:pt x="1376363" y="306532"/>
                </a:lnTo>
                <a:close/>
                <a:moveTo>
                  <a:pt x="1168328" y="223405"/>
                </a:moveTo>
                <a:lnTo>
                  <a:pt x="1223747" y="223405"/>
                </a:lnTo>
                <a:lnTo>
                  <a:pt x="1223747" y="306532"/>
                </a:lnTo>
                <a:lnTo>
                  <a:pt x="1210974" y="306532"/>
                </a:lnTo>
                <a:lnTo>
                  <a:pt x="1210974" y="235311"/>
                </a:lnTo>
                <a:lnTo>
                  <a:pt x="1180451" y="235311"/>
                </a:lnTo>
                <a:lnTo>
                  <a:pt x="1179152" y="264968"/>
                </a:lnTo>
                <a:cubicBezTo>
                  <a:pt x="1178864" y="271787"/>
                  <a:pt x="1178259" y="277786"/>
                  <a:pt x="1177339" y="282963"/>
                </a:cubicBezTo>
                <a:cubicBezTo>
                  <a:pt x="1176419" y="288141"/>
                  <a:pt x="1175030" y="292479"/>
                  <a:pt x="1173172" y="295979"/>
                </a:cubicBezTo>
                <a:cubicBezTo>
                  <a:pt x="1171314" y="299479"/>
                  <a:pt x="1168851" y="302112"/>
                  <a:pt x="1165785" y="303880"/>
                </a:cubicBezTo>
                <a:cubicBezTo>
                  <a:pt x="1162718" y="305648"/>
                  <a:pt x="1158876" y="306532"/>
                  <a:pt x="1154257" y="306532"/>
                </a:cubicBezTo>
                <a:lnTo>
                  <a:pt x="1149928" y="306532"/>
                </a:lnTo>
                <a:lnTo>
                  <a:pt x="1149928" y="294626"/>
                </a:lnTo>
                <a:lnTo>
                  <a:pt x="1152959" y="294626"/>
                </a:lnTo>
                <a:cubicBezTo>
                  <a:pt x="1155448" y="294626"/>
                  <a:pt x="1157523" y="294130"/>
                  <a:pt x="1159182" y="293138"/>
                </a:cubicBezTo>
                <a:cubicBezTo>
                  <a:pt x="1160842" y="292145"/>
                  <a:pt x="1162186" y="290396"/>
                  <a:pt x="1163214" y="287888"/>
                </a:cubicBezTo>
                <a:cubicBezTo>
                  <a:pt x="1164242" y="285380"/>
                  <a:pt x="1165036" y="281881"/>
                  <a:pt x="1165595" y="277389"/>
                </a:cubicBezTo>
                <a:cubicBezTo>
                  <a:pt x="1166155" y="272897"/>
                  <a:pt x="1166560" y="267169"/>
                  <a:pt x="1166813" y="260206"/>
                </a:cubicBezTo>
                <a:close/>
                <a:moveTo>
                  <a:pt x="976313" y="223405"/>
                </a:moveTo>
                <a:lnTo>
                  <a:pt x="989085" y="223405"/>
                </a:lnTo>
                <a:lnTo>
                  <a:pt x="989085" y="287699"/>
                </a:lnTo>
                <a:lnTo>
                  <a:pt x="1029133" y="223405"/>
                </a:lnTo>
                <a:lnTo>
                  <a:pt x="1043854" y="223405"/>
                </a:lnTo>
                <a:lnTo>
                  <a:pt x="1043854" y="306532"/>
                </a:lnTo>
                <a:lnTo>
                  <a:pt x="1031082" y="306532"/>
                </a:lnTo>
                <a:lnTo>
                  <a:pt x="1031082" y="242238"/>
                </a:lnTo>
                <a:lnTo>
                  <a:pt x="991250" y="306532"/>
                </a:lnTo>
                <a:lnTo>
                  <a:pt x="976313" y="306532"/>
                </a:lnTo>
                <a:close/>
                <a:moveTo>
                  <a:pt x="747713" y="223405"/>
                </a:moveTo>
                <a:lnTo>
                  <a:pt x="752692" y="223405"/>
                </a:lnTo>
                <a:lnTo>
                  <a:pt x="760485" y="223405"/>
                </a:lnTo>
                <a:lnTo>
                  <a:pt x="764598" y="223405"/>
                </a:lnTo>
                <a:lnTo>
                  <a:pt x="793173" y="289214"/>
                </a:lnTo>
                <a:lnTo>
                  <a:pt x="822181" y="223405"/>
                </a:lnTo>
                <a:lnTo>
                  <a:pt x="825861" y="223405"/>
                </a:lnTo>
                <a:lnTo>
                  <a:pt x="834304" y="223405"/>
                </a:lnTo>
                <a:lnTo>
                  <a:pt x="838633" y="223405"/>
                </a:lnTo>
                <a:lnTo>
                  <a:pt x="838633" y="306532"/>
                </a:lnTo>
                <a:lnTo>
                  <a:pt x="825861" y="306532"/>
                </a:lnTo>
                <a:lnTo>
                  <a:pt x="825861" y="242935"/>
                </a:lnTo>
                <a:lnTo>
                  <a:pt x="798369" y="306532"/>
                </a:lnTo>
                <a:lnTo>
                  <a:pt x="787978" y="306532"/>
                </a:lnTo>
                <a:lnTo>
                  <a:pt x="760485" y="241764"/>
                </a:lnTo>
                <a:lnTo>
                  <a:pt x="760485" y="306532"/>
                </a:lnTo>
                <a:lnTo>
                  <a:pt x="747713" y="306532"/>
                </a:lnTo>
                <a:close/>
                <a:moveTo>
                  <a:pt x="561975" y="223405"/>
                </a:moveTo>
                <a:lnTo>
                  <a:pt x="629516" y="223405"/>
                </a:lnTo>
                <a:lnTo>
                  <a:pt x="629516" y="235311"/>
                </a:lnTo>
                <a:lnTo>
                  <a:pt x="602240" y="235311"/>
                </a:lnTo>
                <a:lnTo>
                  <a:pt x="602240" y="306532"/>
                </a:lnTo>
                <a:lnTo>
                  <a:pt x="589468" y="306532"/>
                </a:lnTo>
                <a:lnTo>
                  <a:pt x="589468" y="235311"/>
                </a:lnTo>
                <a:lnTo>
                  <a:pt x="561975" y="235311"/>
                </a:lnTo>
                <a:close/>
                <a:moveTo>
                  <a:pt x="433388" y="223405"/>
                </a:moveTo>
                <a:lnTo>
                  <a:pt x="467375" y="223405"/>
                </a:lnTo>
                <a:cubicBezTo>
                  <a:pt x="476323" y="223405"/>
                  <a:pt x="483430" y="225425"/>
                  <a:pt x="488698" y="229466"/>
                </a:cubicBezTo>
                <a:cubicBezTo>
                  <a:pt x="493966" y="233507"/>
                  <a:pt x="496599" y="238847"/>
                  <a:pt x="496599" y="245485"/>
                </a:cubicBezTo>
                <a:cubicBezTo>
                  <a:pt x="496599" y="250537"/>
                  <a:pt x="495102" y="254442"/>
                  <a:pt x="492107" y="257202"/>
                </a:cubicBezTo>
                <a:cubicBezTo>
                  <a:pt x="489113" y="259962"/>
                  <a:pt x="485270" y="261830"/>
                  <a:pt x="480580" y="262804"/>
                </a:cubicBezTo>
                <a:cubicBezTo>
                  <a:pt x="483647" y="263237"/>
                  <a:pt x="486632" y="264319"/>
                  <a:pt x="489537" y="266051"/>
                </a:cubicBezTo>
                <a:cubicBezTo>
                  <a:pt x="492441" y="267783"/>
                  <a:pt x="494849" y="270155"/>
                  <a:pt x="496762" y="273168"/>
                </a:cubicBezTo>
                <a:cubicBezTo>
                  <a:pt x="498674" y="276180"/>
                  <a:pt x="499630" y="279869"/>
                  <a:pt x="499630" y="284235"/>
                </a:cubicBezTo>
                <a:cubicBezTo>
                  <a:pt x="499630" y="288492"/>
                  <a:pt x="498548" y="292299"/>
                  <a:pt x="496383" y="295654"/>
                </a:cubicBezTo>
                <a:cubicBezTo>
                  <a:pt x="494218" y="299009"/>
                  <a:pt x="491115" y="301661"/>
                  <a:pt x="487074" y="303610"/>
                </a:cubicBezTo>
                <a:cubicBezTo>
                  <a:pt x="483033" y="305558"/>
                  <a:pt x="478199" y="306532"/>
                  <a:pt x="472570" y="306532"/>
                </a:cubicBezTo>
                <a:lnTo>
                  <a:pt x="433388" y="306532"/>
                </a:lnTo>
                <a:close/>
                <a:moveTo>
                  <a:pt x="890588" y="223188"/>
                </a:moveTo>
                <a:lnTo>
                  <a:pt x="903360" y="223188"/>
                </a:lnTo>
                <a:lnTo>
                  <a:pt x="903360" y="249815"/>
                </a:lnTo>
                <a:cubicBezTo>
                  <a:pt x="903360" y="254072"/>
                  <a:pt x="904172" y="257572"/>
                  <a:pt x="905795" y="260314"/>
                </a:cubicBezTo>
                <a:cubicBezTo>
                  <a:pt x="907419" y="263056"/>
                  <a:pt x="909620" y="265095"/>
                  <a:pt x="912398" y="266430"/>
                </a:cubicBezTo>
                <a:cubicBezTo>
                  <a:pt x="915176" y="267765"/>
                  <a:pt x="918297" y="268432"/>
                  <a:pt x="921761" y="268432"/>
                </a:cubicBezTo>
                <a:cubicBezTo>
                  <a:pt x="927173" y="268432"/>
                  <a:pt x="932070" y="267936"/>
                  <a:pt x="936454" y="266944"/>
                </a:cubicBezTo>
                <a:lnTo>
                  <a:pt x="941893" y="265331"/>
                </a:lnTo>
                <a:lnTo>
                  <a:pt x="941893" y="223405"/>
                </a:lnTo>
                <a:lnTo>
                  <a:pt x="954665" y="223405"/>
                </a:lnTo>
                <a:lnTo>
                  <a:pt x="954665" y="306532"/>
                </a:lnTo>
                <a:lnTo>
                  <a:pt x="941893" y="306532"/>
                </a:lnTo>
                <a:lnTo>
                  <a:pt x="941893" y="277500"/>
                </a:lnTo>
                <a:lnTo>
                  <a:pt x="941081" y="277768"/>
                </a:lnTo>
                <a:cubicBezTo>
                  <a:pt x="938231" y="278579"/>
                  <a:pt x="935236" y="279211"/>
                  <a:pt x="932097" y="279662"/>
                </a:cubicBezTo>
                <a:cubicBezTo>
                  <a:pt x="928959" y="280113"/>
                  <a:pt x="925513" y="280338"/>
                  <a:pt x="921761" y="280338"/>
                </a:cubicBezTo>
                <a:cubicBezTo>
                  <a:pt x="912344" y="280338"/>
                  <a:pt x="904794" y="277795"/>
                  <a:pt x="899112" y="272708"/>
                </a:cubicBezTo>
                <a:cubicBezTo>
                  <a:pt x="893429" y="267620"/>
                  <a:pt x="890588" y="259989"/>
                  <a:pt x="890588" y="249815"/>
                </a:cubicBezTo>
                <a:close/>
                <a:moveTo>
                  <a:pt x="3210142" y="222322"/>
                </a:moveTo>
                <a:cubicBezTo>
                  <a:pt x="3214472" y="222322"/>
                  <a:pt x="3218747" y="223044"/>
                  <a:pt x="3222968" y="224487"/>
                </a:cubicBezTo>
                <a:cubicBezTo>
                  <a:pt x="3227189" y="225930"/>
                  <a:pt x="3231032" y="228267"/>
                  <a:pt x="3234496" y="231496"/>
                </a:cubicBezTo>
                <a:cubicBezTo>
                  <a:pt x="3237959" y="234725"/>
                  <a:pt x="3240719" y="238991"/>
                  <a:pt x="3242776" y="244295"/>
                </a:cubicBezTo>
                <a:cubicBezTo>
                  <a:pt x="3244833" y="249599"/>
                  <a:pt x="3245861" y="256129"/>
                  <a:pt x="3245861" y="263886"/>
                </a:cubicBezTo>
                <a:lnTo>
                  <a:pt x="3245861" y="269298"/>
                </a:lnTo>
                <a:lnTo>
                  <a:pt x="3185819" y="269298"/>
                </a:lnTo>
                <a:lnTo>
                  <a:pt x="3188738" y="283504"/>
                </a:lnTo>
                <a:cubicBezTo>
                  <a:pt x="3190920" y="287852"/>
                  <a:pt x="3193960" y="291153"/>
                  <a:pt x="3197857" y="293408"/>
                </a:cubicBezTo>
                <a:cubicBezTo>
                  <a:pt x="3201753" y="295663"/>
                  <a:pt x="3206281" y="296791"/>
                  <a:pt x="3211441" y="296791"/>
                </a:cubicBezTo>
                <a:cubicBezTo>
                  <a:pt x="3214796" y="296791"/>
                  <a:pt x="3217836" y="296313"/>
                  <a:pt x="3220560" y="295356"/>
                </a:cubicBezTo>
                <a:cubicBezTo>
                  <a:pt x="3223284" y="294400"/>
                  <a:pt x="3225638" y="292957"/>
                  <a:pt x="3227623" y="291027"/>
                </a:cubicBezTo>
                <a:cubicBezTo>
                  <a:pt x="3229607" y="289097"/>
                  <a:pt x="3231140" y="286688"/>
                  <a:pt x="3232223" y="283802"/>
                </a:cubicBezTo>
                <a:lnTo>
                  <a:pt x="3244562" y="287266"/>
                </a:lnTo>
                <a:cubicBezTo>
                  <a:pt x="3243263" y="291451"/>
                  <a:pt x="3241080" y="295122"/>
                  <a:pt x="3238013" y="298279"/>
                </a:cubicBezTo>
                <a:cubicBezTo>
                  <a:pt x="3234947" y="301436"/>
                  <a:pt x="3231158" y="303889"/>
                  <a:pt x="3226648" y="305639"/>
                </a:cubicBezTo>
                <a:cubicBezTo>
                  <a:pt x="3222139" y="307389"/>
                  <a:pt x="3217069" y="308264"/>
                  <a:pt x="3211441" y="308264"/>
                </a:cubicBezTo>
                <a:cubicBezTo>
                  <a:pt x="3203431" y="308264"/>
                  <a:pt x="3196531" y="306487"/>
                  <a:pt x="3190740" y="302933"/>
                </a:cubicBezTo>
                <a:cubicBezTo>
                  <a:pt x="3184949" y="299379"/>
                  <a:pt x="3180494" y="294400"/>
                  <a:pt x="3177373" y="287996"/>
                </a:cubicBezTo>
                <a:cubicBezTo>
                  <a:pt x="3174252" y="281592"/>
                  <a:pt x="3172691" y="274133"/>
                  <a:pt x="3172691" y="265618"/>
                </a:cubicBezTo>
                <a:cubicBezTo>
                  <a:pt x="3172691" y="257103"/>
                  <a:pt x="3174252" y="249590"/>
                  <a:pt x="3177373" y="243077"/>
                </a:cubicBezTo>
                <a:cubicBezTo>
                  <a:pt x="3180494" y="236565"/>
                  <a:pt x="3184859" y="231478"/>
                  <a:pt x="3190470" y="227816"/>
                </a:cubicBezTo>
                <a:cubicBezTo>
                  <a:pt x="3196080" y="224153"/>
                  <a:pt x="3202637" y="222322"/>
                  <a:pt x="3210142" y="222322"/>
                </a:cubicBezTo>
                <a:close/>
                <a:moveTo>
                  <a:pt x="2836935" y="222322"/>
                </a:moveTo>
                <a:cubicBezTo>
                  <a:pt x="2839605" y="222322"/>
                  <a:pt x="2842681" y="222638"/>
                  <a:pt x="2846162" y="223270"/>
                </a:cubicBezTo>
                <a:cubicBezTo>
                  <a:pt x="2849644" y="223901"/>
                  <a:pt x="2853018" y="225191"/>
                  <a:pt x="2856283" y="227139"/>
                </a:cubicBezTo>
                <a:cubicBezTo>
                  <a:pt x="2859548" y="229087"/>
                  <a:pt x="2862263" y="232028"/>
                  <a:pt x="2864428" y="235961"/>
                </a:cubicBezTo>
                <a:cubicBezTo>
                  <a:pt x="2866593" y="239893"/>
                  <a:pt x="2867675" y="245161"/>
                  <a:pt x="2867675" y="251763"/>
                </a:cubicBezTo>
                <a:lnTo>
                  <a:pt x="2867675" y="306532"/>
                </a:lnTo>
                <a:lnTo>
                  <a:pt x="2854903" y="306532"/>
                </a:lnTo>
                <a:lnTo>
                  <a:pt x="2854903" y="295275"/>
                </a:lnTo>
                <a:lnTo>
                  <a:pt x="2854253" y="295275"/>
                </a:lnTo>
                <a:cubicBezTo>
                  <a:pt x="2853387" y="297079"/>
                  <a:pt x="2851944" y="299009"/>
                  <a:pt x="2849924" y="301066"/>
                </a:cubicBezTo>
                <a:cubicBezTo>
                  <a:pt x="2847903" y="303123"/>
                  <a:pt x="2845215" y="304872"/>
                  <a:pt x="2841860" y="306316"/>
                </a:cubicBezTo>
                <a:cubicBezTo>
                  <a:pt x="2838504" y="307759"/>
                  <a:pt x="2834409" y="308480"/>
                  <a:pt x="2829575" y="308480"/>
                </a:cubicBezTo>
                <a:cubicBezTo>
                  <a:pt x="2824307" y="308480"/>
                  <a:pt x="2819527" y="307479"/>
                  <a:pt x="2815233" y="305477"/>
                </a:cubicBezTo>
                <a:cubicBezTo>
                  <a:pt x="2810940" y="303474"/>
                  <a:pt x="2807530" y="300570"/>
                  <a:pt x="2805005" y="296764"/>
                </a:cubicBezTo>
                <a:cubicBezTo>
                  <a:pt x="2802479" y="292957"/>
                  <a:pt x="2801216" y="288348"/>
                  <a:pt x="2801216" y="282936"/>
                </a:cubicBezTo>
                <a:cubicBezTo>
                  <a:pt x="2801216" y="278174"/>
                  <a:pt x="2802154" y="274304"/>
                  <a:pt x="2804031" y="271327"/>
                </a:cubicBezTo>
                <a:cubicBezTo>
                  <a:pt x="2805907" y="268351"/>
                  <a:pt x="2808414" y="266015"/>
                  <a:pt x="2811553" y="264319"/>
                </a:cubicBezTo>
                <a:cubicBezTo>
                  <a:pt x="2814692" y="262623"/>
                  <a:pt x="2818165" y="261351"/>
                  <a:pt x="2821971" y="260504"/>
                </a:cubicBezTo>
                <a:cubicBezTo>
                  <a:pt x="2825777" y="259656"/>
                  <a:pt x="2829611" y="258979"/>
                  <a:pt x="2833472" y="258474"/>
                </a:cubicBezTo>
                <a:cubicBezTo>
                  <a:pt x="2838522" y="257825"/>
                  <a:pt x="2842627" y="257329"/>
                  <a:pt x="2845784" y="256986"/>
                </a:cubicBezTo>
                <a:cubicBezTo>
                  <a:pt x="2848940" y="256643"/>
                  <a:pt x="2851250" y="256057"/>
                  <a:pt x="2852711" y="255227"/>
                </a:cubicBezTo>
                <a:cubicBezTo>
                  <a:pt x="2854172" y="254397"/>
                  <a:pt x="2854903" y="252954"/>
                  <a:pt x="2854903" y="250897"/>
                </a:cubicBezTo>
                <a:lnTo>
                  <a:pt x="2854903" y="250464"/>
                </a:lnTo>
                <a:cubicBezTo>
                  <a:pt x="2854903" y="245125"/>
                  <a:pt x="2853451" y="240976"/>
                  <a:pt x="2850546" y="238017"/>
                </a:cubicBezTo>
                <a:cubicBezTo>
                  <a:pt x="2847642" y="235058"/>
                  <a:pt x="2843249" y="233579"/>
                  <a:pt x="2837368" y="233579"/>
                </a:cubicBezTo>
                <a:cubicBezTo>
                  <a:pt x="2831271" y="233579"/>
                  <a:pt x="2826490" y="234914"/>
                  <a:pt x="2823026" y="237584"/>
                </a:cubicBezTo>
                <a:cubicBezTo>
                  <a:pt x="2819563" y="240254"/>
                  <a:pt x="2817128" y="243104"/>
                  <a:pt x="2815720" y="246135"/>
                </a:cubicBezTo>
                <a:lnTo>
                  <a:pt x="2803598" y="241805"/>
                </a:lnTo>
                <a:cubicBezTo>
                  <a:pt x="2805762" y="236754"/>
                  <a:pt x="2808658" y="232813"/>
                  <a:pt x="2812284" y="229980"/>
                </a:cubicBezTo>
                <a:cubicBezTo>
                  <a:pt x="2815910" y="227148"/>
                  <a:pt x="2819879" y="225164"/>
                  <a:pt x="2824190" y="224027"/>
                </a:cubicBezTo>
                <a:cubicBezTo>
                  <a:pt x="2828502" y="222891"/>
                  <a:pt x="2832750" y="222322"/>
                  <a:pt x="2836935" y="222322"/>
                </a:cubicBezTo>
                <a:close/>
                <a:moveTo>
                  <a:pt x="2657908" y="222322"/>
                </a:moveTo>
                <a:cubicBezTo>
                  <a:pt x="2665413" y="222322"/>
                  <a:pt x="2671988" y="224108"/>
                  <a:pt x="2677635" y="227680"/>
                </a:cubicBezTo>
                <a:cubicBezTo>
                  <a:pt x="2683281" y="231252"/>
                  <a:pt x="2687683" y="236267"/>
                  <a:pt x="2690840" y="242725"/>
                </a:cubicBezTo>
                <a:cubicBezTo>
                  <a:pt x="2693997" y="249184"/>
                  <a:pt x="2695575" y="256742"/>
                  <a:pt x="2695575" y="265401"/>
                </a:cubicBezTo>
                <a:cubicBezTo>
                  <a:pt x="2695575" y="273988"/>
                  <a:pt x="2693997" y="281493"/>
                  <a:pt x="2690840" y="287915"/>
                </a:cubicBezTo>
                <a:cubicBezTo>
                  <a:pt x="2687683" y="294337"/>
                  <a:pt x="2683281" y="299334"/>
                  <a:pt x="2677635" y="302906"/>
                </a:cubicBezTo>
                <a:cubicBezTo>
                  <a:pt x="2671988" y="306478"/>
                  <a:pt x="2665413" y="308264"/>
                  <a:pt x="2657908" y="308264"/>
                </a:cubicBezTo>
                <a:cubicBezTo>
                  <a:pt x="2650404" y="308264"/>
                  <a:pt x="2643828" y="306478"/>
                  <a:pt x="2638182" y="302906"/>
                </a:cubicBezTo>
                <a:cubicBezTo>
                  <a:pt x="2632536" y="299334"/>
                  <a:pt x="2628134" y="294337"/>
                  <a:pt x="2624977" y="287915"/>
                </a:cubicBezTo>
                <a:cubicBezTo>
                  <a:pt x="2621820" y="281493"/>
                  <a:pt x="2620241" y="273988"/>
                  <a:pt x="2620241" y="265401"/>
                </a:cubicBezTo>
                <a:cubicBezTo>
                  <a:pt x="2620241" y="256742"/>
                  <a:pt x="2621820" y="249184"/>
                  <a:pt x="2624977" y="242725"/>
                </a:cubicBezTo>
                <a:cubicBezTo>
                  <a:pt x="2628134" y="236267"/>
                  <a:pt x="2632536" y="231252"/>
                  <a:pt x="2638182" y="227680"/>
                </a:cubicBezTo>
                <a:cubicBezTo>
                  <a:pt x="2643828" y="224108"/>
                  <a:pt x="2650404" y="222322"/>
                  <a:pt x="2657908" y="222322"/>
                </a:cubicBezTo>
                <a:close/>
                <a:moveTo>
                  <a:pt x="2566772" y="222322"/>
                </a:moveTo>
                <a:cubicBezTo>
                  <a:pt x="2573771" y="222322"/>
                  <a:pt x="2579941" y="224072"/>
                  <a:pt x="2585280" y="227572"/>
                </a:cubicBezTo>
                <a:cubicBezTo>
                  <a:pt x="2590620" y="231072"/>
                  <a:pt x="2594787" y="236033"/>
                  <a:pt x="2597782" y="242455"/>
                </a:cubicBezTo>
                <a:cubicBezTo>
                  <a:pt x="2600777" y="248877"/>
                  <a:pt x="2602274" y="256454"/>
                  <a:pt x="2602274" y="265185"/>
                </a:cubicBezTo>
                <a:cubicBezTo>
                  <a:pt x="2602274" y="273988"/>
                  <a:pt x="2600777" y="281610"/>
                  <a:pt x="2597782" y="288050"/>
                </a:cubicBezTo>
                <a:cubicBezTo>
                  <a:pt x="2594787" y="294491"/>
                  <a:pt x="2590638" y="299469"/>
                  <a:pt x="2585334" y="302987"/>
                </a:cubicBezTo>
                <a:cubicBezTo>
                  <a:pt x="2580031" y="306505"/>
                  <a:pt x="2573915" y="308264"/>
                  <a:pt x="2566988" y="308264"/>
                </a:cubicBezTo>
                <a:cubicBezTo>
                  <a:pt x="2561648" y="308264"/>
                  <a:pt x="2557373" y="307371"/>
                  <a:pt x="2554162" y="305585"/>
                </a:cubicBezTo>
                <a:cubicBezTo>
                  <a:pt x="2550951" y="303799"/>
                  <a:pt x="2548479" y="301761"/>
                  <a:pt x="2546747" y="299469"/>
                </a:cubicBezTo>
                <a:cubicBezTo>
                  <a:pt x="2545015" y="297178"/>
                  <a:pt x="2543681" y="295275"/>
                  <a:pt x="2542743" y="293760"/>
                </a:cubicBezTo>
                <a:lnTo>
                  <a:pt x="2541660" y="293760"/>
                </a:lnTo>
                <a:lnTo>
                  <a:pt x="2541660" y="337705"/>
                </a:lnTo>
                <a:lnTo>
                  <a:pt x="2528888" y="337705"/>
                </a:lnTo>
                <a:lnTo>
                  <a:pt x="2528888" y="223405"/>
                </a:lnTo>
                <a:lnTo>
                  <a:pt x="2541227" y="223405"/>
                </a:lnTo>
                <a:lnTo>
                  <a:pt x="2541227" y="236610"/>
                </a:lnTo>
                <a:lnTo>
                  <a:pt x="2542743" y="236610"/>
                </a:lnTo>
                <a:cubicBezTo>
                  <a:pt x="2543681" y="235167"/>
                  <a:pt x="2544988" y="233318"/>
                  <a:pt x="2546666" y="231063"/>
                </a:cubicBezTo>
                <a:cubicBezTo>
                  <a:pt x="2548344" y="228808"/>
                  <a:pt x="2550761" y="226787"/>
                  <a:pt x="2553918" y="225001"/>
                </a:cubicBezTo>
                <a:cubicBezTo>
                  <a:pt x="2557075" y="223215"/>
                  <a:pt x="2561359" y="222322"/>
                  <a:pt x="2566772" y="222322"/>
                </a:cubicBezTo>
                <a:close/>
                <a:moveTo>
                  <a:pt x="2210017" y="222322"/>
                </a:moveTo>
                <a:cubicBezTo>
                  <a:pt x="2214346" y="222322"/>
                  <a:pt x="2218622" y="223044"/>
                  <a:pt x="2222843" y="224487"/>
                </a:cubicBezTo>
                <a:cubicBezTo>
                  <a:pt x="2227065" y="225930"/>
                  <a:pt x="2230907" y="228267"/>
                  <a:pt x="2234371" y="231496"/>
                </a:cubicBezTo>
                <a:cubicBezTo>
                  <a:pt x="2237834" y="234725"/>
                  <a:pt x="2240594" y="238991"/>
                  <a:pt x="2242651" y="244295"/>
                </a:cubicBezTo>
                <a:cubicBezTo>
                  <a:pt x="2244707" y="249599"/>
                  <a:pt x="2245736" y="256129"/>
                  <a:pt x="2245736" y="263886"/>
                </a:cubicBezTo>
                <a:lnTo>
                  <a:pt x="2245736" y="269298"/>
                </a:lnTo>
                <a:lnTo>
                  <a:pt x="2185694" y="269298"/>
                </a:lnTo>
                <a:lnTo>
                  <a:pt x="2188613" y="283504"/>
                </a:lnTo>
                <a:cubicBezTo>
                  <a:pt x="2190795" y="287852"/>
                  <a:pt x="2193835" y="291153"/>
                  <a:pt x="2197732" y="293408"/>
                </a:cubicBezTo>
                <a:cubicBezTo>
                  <a:pt x="2201628" y="295663"/>
                  <a:pt x="2206157" y="296791"/>
                  <a:pt x="2211316" y="296791"/>
                </a:cubicBezTo>
                <a:cubicBezTo>
                  <a:pt x="2214671" y="296791"/>
                  <a:pt x="2217711" y="296313"/>
                  <a:pt x="2220435" y="295356"/>
                </a:cubicBezTo>
                <a:cubicBezTo>
                  <a:pt x="2223159" y="294400"/>
                  <a:pt x="2225513" y="292957"/>
                  <a:pt x="2227497" y="291027"/>
                </a:cubicBezTo>
                <a:cubicBezTo>
                  <a:pt x="2229482" y="289097"/>
                  <a:pt x="2231015" y="286688"/>
                  <a:pt x="2232098" y="283802"/>
                </a:cubicBezTo>
                <a:lnTo>
                  <a:pt x="2244437" y="287266"/>
                </a:lnTo>
                <a:cubicBezTo>
                  <a:pt x="2243138" y="291451"/>
                  <a:pt x="2240955" y="295122"/>
                  <a:pt x="2237888" y="298279"/>
                </a:cubicBezTo>
                <a:cubicBezTo>
                  <a:pt x="2234822" y="301436"/>
                  <a:pt x="2231033" y="303889"/>
                  <a:pt x="2226523" y="305639"/>
                </a:cubicBezTo>
                <a:cubicBezTo>
                  <a:pt x="2222013" y="307389"/>
                  <a:pt x="2216944" y="308264"/>
                  <a:pt x="2211316" y="308264"/>
                </a:cubicBezTo>
                <a:cubicBezTo>
                  <a:pt x="2203306" y="308264"/>
                  <a:pt x="2196406" y="306487"/>
                  <a:pt x="2190615" y="302933"/>
                </a:cubicBezTo>
                <a:cubicBezTo>
                  <a:pt x="2184824" y="299379"/>
                  <a:pt x="2180369" y="294400"/>
                  <a:pt x="2177248" y="287996"/>
                </a:cubicBezTo>
                <a:cubicBezTo>
                  <a:pt x="2174127" y="281592"/>
                  <a:pt x="2172566" y="274133"/>
                  <a:pt x="2172566" y="265618"/>
                </a:cubicBezTo>
                <a:cubicBezTo>
                  <a:pt x="2172566" y="257103"/>
                  <a:pt x="2174127" y="249590"/>
                  <a:pt x="2177248" y="243077"/>
                </a:cubicBezTo>
                <a:cubicBezTo>
                  <a:pt x="2180369" y="236565"/>
                  <a:pt x="2184734" y="231478"/>
                  <a:pt x="2190345" y="227816"/>
                </a:cubicBezTo>
                <a:cubicBezTo>
                  <a:pt x="2195955" y="224153"/>
                  <a:pt x="2202512" y="222322"/>
                  <a:pt x="2210017" y="222322"/>
                </a:cubicBezTo>
                <a:close/>
                <a:moveTo>
                  <a:pt x="2009992" y="222322"/>
                </a:moveTo>
                <a:cubicBezTo>
                  <a:pt x="2014321" y="222322"/>
                  <a:pt x="2018597" y="223044"/>
                  <a:pt x="2022818" y="224487"/>
                </a:cubicBezTo>
                <a:cubicBezTo>
                  <a:pt x="2027040" y="225930"/>
                  <a:pt x="2030882" y="228267"/>
                  <a:pt x="2034346" y="231496"/>
                </a:cubicBezTo>
                <a:cubicBezTo>
                  <a:pt x="2037809" y="234725"/>
                  <a:pt x="2040569" y="238991"/>
                  <a:pt x="2042626" y="244295"/>
                </a:cubicBezTo>
                <a:cubicBezTo>
                  <a:pt x="2044682" y="249599"/>
                  <a:pt x="2045711" y="256129"/>
                  <a:pt x="2045711" y="263886"/>
                </a:cubicBezTo>
                <a:lnTo>
                  <a:pt x="2045711" y="269298"/>
                </a:lnTo>
                <a:lnTo>
                  <a:pt x="1985669" y="269298"/>
                </a:lnTo>
                <a:lnTo>
                  <a:pt x="1988588" y="283504"/>
                </a:lnTo>
                <a:cubicBezTo>
                  <a:pt x="1990770" y="287852"/>
                  <a:pt x="1993810" y="291153"/>
                  <a:pt x="1997707" y="293408"/>
                </a:cubicBezTo>
                <a:cubicBezTo>
                  <a:pt x="2001603" y="295663"/>
                  <a:pt x="2006132" y="296791"/>
                  <a:pt x="2011291" y="296791"/>
                </a:cubicBezTo>
                <a:cubicBezTo>
                  <a:pt x="2014646" y="296791"/>
                  <a:pt x="2017686" y="296313"/>
                  <a:pt x="2020410" y="295356"/>
                </a:cubicBezTo>
                <a:cubicBezTo>
                  <a:pt x="2023134" y="294400"/>
                  <a:pt x="2025488" y="292957"/>
                  <a:pt x="2027472" y="291027"/>
                </a:cubicBezTo>
                <a:cubicBezTo>
                  <a:pt x="2029457" y="289097"/>
                  <a:pt x="2030990" y="286688"/>
                  <a:pt x="2032073" y="283802"/>
                </a:cubicBezTo>
                <a:lnTo>
                  <a:pt x="2044412" y="287266"/>
                </a:lnTo>
                <a:cubicBezTo>
                  <a:pt x="2043113" y="291451"/>
                  <a:pt x="2040930" y="295122"/>
                  <a:pt x="2037863" y="298279"/>
                </a:cubicBezTo>
                <a:cubicBezTo>
                  <a:pt x="2034797" y="301436"/>
                  <a:pt x="2031008" y="303889"/>
                  <a:pt x="2026498" y="305639"/>
                </a:cubicBezTo>
                <a:cubicBezTo>
                  <a:pt x="2021988" y="307389"/>
                  <a:pt x="2016919" y="308264"/>
                  <a:pt x="2011291" y="308264"/>
                </a:cubicBezTo>
                <a:cubicBezTo>
                  <a:pt x="2003281" y="308264"/>
                  <a:pt x="1996381" y="306487"/>
                  <a:pt x="1990590" y="302933"/>
                </a:cubicBezTo>
                <a:cubicBezTo>
                  <a:pt x="1984799" y="299379"/>
                  <a:pt x="1980344" y="294400"/>
                  <a:pt x="1977223" y="287996"/>
                </a:cubicBezTo>
                <a:cubicBezTo>
                  <a:pt x="1974102" y="281592"/>
                  <a:pt x="1972541" y="274133"/>
                  <a:pt x="1972541" y="265618"/>
                </a:cubicBezTo>
                <a:cubicBezTo>
                  <a:pt x="1972541" y="257103"/>
                  <a:pt x="1974102" y="249590"/>
                  <a:pt x="1977223" y="243077"/>
                </a:cubicBezTo>
                <a:cubicBezTo>
                  <a:pt x="1980344" y="236565"/>
                  <a:pt x="1984709" y="231478"/>
                  <a:pt x="1990320" y="227816"/>
                </a:cubicBezTo>
                <a:cubicBezTo>
                  <a:pt x="1995930" y="224153"/>
                  <a:pt x="2002487" y="222322"/>
                  <a:pt x="2009992" y="222322"/>
                </a:cubicBezTo>
                <a:close/>
                <a:moveTo>
                  <a:pt x="1495642" y="222322"/>
                </a:moveTo>
                <a:cubicBezTo>
                  <a:pt x="1499972" y="222322"/>
                  <a:pt x="1504247" y="223044"/>
                  <a:pt x="1508468" y="224487"/>
                </a:cubicBezTo>
                <a:cubicBezTo>
                  <a:pt x="1512690" y="225930"/>
                  <a:pt x="1516532" y="228267"/>
                  <a:pt x="1519996" y="231496"/>
                </a:cubicBezTo>
                <a:cubicBezTo>
                  <a:pt x="1523459" y="234725"/>
                  <a:pt x="1526219" y="238991"/>
                  <a:pt x="1528276" y="244295"/>
                </a:cubicBezTo>
                <a:cubicBezTo>
                  <a:pt x="1530332" y="249599"/>
                  <a:pt x="1531361" y="256129"/>
                  <a:pt x="1531361" y="263886"/>
                </a:cubicBezTo>
                <a:lnTo>
                  <a:pt x="1531361" y="269298"/>
                </a:lnTo>
                <a:lnTo>
                  <a:pt x="1471319" y="269298"/>
                </a:lnTo>
                <a:lnTo>
                  <a:pt x="1474238" y="283504"/>
                </a:lnTo>
                <a:cubicBezTo>
                  <a:pt x="1476421" y="287852"/>
                  <a:pt x="1479460" y="291153"/>
                  <a:pt x="1483357" y="293408"/>
                </a:cubicBezTo>
                <a:cubicBezTo>
                  <a:pt x="1487254" y="295663"/>
                  <a:pt x="1491781" y="296791"/>
                  <a:pt x="1496941" y="296791"/>
                </a:cubicBezTo>
                <a:cubicBezTo>
                  <a:pt x="1500296" y="296791"/>
                  <a:pt x="1503336" y="296313"/>
                  <a:pt x="1506060" y="295356"/>
                </a:cubicBezTo>
                <a:cubicBezTo>
                  <a:pt x="1508784" y="294400"/>
                  <a:pt x="1511138" y="292957"/>
                  <a:pt x="1513122" y="291027"/>
                </a:cubicBezTo>
                <a:cubicBezTo>
                  <a:pt x="1515107" y="289097"/>
                  <a:pt x="1516640" y="286688"/>
                  <a:pt x="1517723" y="283802"/>
                </a:cubicBezTo>
                <a:lnTo>
                  <a:pt x="1530062" y="287266"/>
                </a:lnTo>
                <a:cubicBezTo>
                  <a:pt x="1528763" y="291451"/>
                  <a:pt x="1526580" y="295122"/>
                  <a:pt x="1523513" y="298279"/>
                </a:cubicBezTo>
                <a:cubicBezTo>
                  <a:pt x="1520447" y="301436"/>
                  <a:pt x="1516658" y="303889"/>
                  <a:pt x="1512148" y="305639"/>
                </a:cubicBezTo>
                <a:cubicBezTo>
                  <a:pt x="1507638" y="307389"/>
                  <a:pt x="1502569" y="308264"/>
                  <a:pt x="1496941" y="308264"/>
                </a:cubicBezTo>
                <a:cubicBezTo>
                  <a:pt x="1488931" y="308264"/>
                  <a:pt x="1482031" y="306487"/>
                  <a:pt x="1476240" y="302933"/>
                </a:cubicBezTo>
                <a:cubicBezTo>
                  <a:pt x="1470449" y="299379"/>
                  <a:pt x="1465994" y="294400"/>
                  <a:pt x="1462873" y="287996"/>
                </a:cubicBezTo>
                <a:cubicBezTo>
                  <a:pt x="1459752" y="281592"/>
                  <a:pt x="1458191" y="274133"/>
                  <a:pt x="1458191" y="265618"/>
                </a:cubicBezTo>
                <a:cubicBezTo>
                  <a:pt x="1458191" y="257103"/>
                  <a:pt x="1459752" y="249590"/>
                  <a:pt x="1462873" y="243077"/>
                </a:cubicBezTo>
                <a:cubicBezTo>
                  <a:pt x="1465994" y="236565"/>
                  <a:pt x="1470359" y="231478"/>
                  <a:pt x="1475970" y="227816"/>
                </a:cubicBezTo>
                <a:cubicBezTo>
                  <a:pt x="1481580" y="224153"/>
                  <a:pt x="1488138" y="222322"/>
                  <a:pt x="1495642" y="222322"/>
                </a:cubicBezTo>
                <a:close/>
                <a:moveTo>
                  <a:pt x="1276567" y="222322"/>
                </a:moveTo>
                <a:cubicBezTo>
                  <a:pt x="1280897" y="222322"/>
                  <a:pt x="1285172" y="223044"/>
                  <a:pt x="1289393" y="224487"/>
                </a:cubicBezTo>
                <a:cubicBezTo>
                  <a:pt x="1293615" y="225930"/>
                  <a:pt x="1297457" y="228267"/>
                  <a:pt x="1300921" y="231496"/>
                </a:cubicBezTo>
                <a:cubicBezTo>
                  <a:pt x="1304384" y="234725"/>
                  <a:pt x="1307144" y="238991"/>
                  <a:pt x="1309201" y="244295"/>
                </a:cubicBezTo>
                <a:cubicBezTo>
                  <a:pt x="1311257" y="249599"/>
                  <a:pt x="1312286" y="256129"/>
                  <a:pt x="1312286" y="263886"/>
                </a:cubicBezTo>
                <a:lnTo>
                  <a:pt x="1312286" y="269298"/>
                </a:lnTo>
                <a:lnTo>
                  <a:pt x="1252244" y="269298"/>
                </a:lnTo>
                <a:lnTo>
                  <a:pt x="1255163" y="283504"/>
                </a:lnTo>
                <a:cubicBezTo>
                  <a:pt x="1257346" y="287852"/>
                  <a:pt x="1260385" y="291153"/>
                  <a:pt x="1264282" y="293408"/>
                </a:cubicBezTo>
                <a:cubicBezTo>
                  <a:pt x="1268179" y="295663"/>
                  <a:pt x="1272706" y="296791"/>
                  <a:pt x="1277866" y="296791"/>
                </a:cubicBezTo>
                <a:cubicBezTo>
                  <a:pt x="1281221" y="296791"/>
                  <a:pt x="1284261" y="296313"/>
                  <a:pt x="1286985" y="295356"/>
                </a:cubicBezTo>
                <a:cubicBezTo>
                  <a:pt x="1289709" y="294400"/>
                  <a:pt x="1292063" y="292957"/>
                  <a:pt x="1294048" y="291027"/>
                </a:cubicBezTo>
                <a:cubicBezTo>
                  <a:pt x="1296032" y="289097"/>
                  <a:pt x="1297565" y="286688"/>
                  <a:pt x="1298648" y="283802"/>
                </a:cubicBezTo>
                <a:lnTo>
                  <a:pt x="1310987" y="287266"/>
                </a:lnTo>
                <a:cubicBezTo>
                  <a:pt x="1309688" y="291451"/>
                  <a:pt x="1307505" y="295122"/>
                  <a:pt x="1304438" y="298279"/>
                </a:cubicBezTo>
                <a:cubicBezTo>
                  <a:pt x="1301372" y="301436"/>
                  <a:pt x="1297583" y="303889"/>
                  <a:pt x="1293074" y="305639"/>
                </a:cubicBezTo>
                <a:cubicBezTo>
                  <a:pt x="1288563" y="307389"/>
                  <a:pt x="1283494" y="308264"/>
                  <a:pt x="1277866" y="308264"/>
                </a:cubicBezTo>
                <a:cubicBezTo>
                  <a:pt x="1269856" y="308264"/>
                  <a:pt x="1262956" y="306487"/>
                  <a:pt x="1257165" y="302933"/>
                </a:cubicBezTo>
                <a:cubicBezTo>
                  <a:pt x="1251374" y="299379"/>
                  <a:pt x="1246919" y="294400"/>
                  <a:pt x="1243798" y="287996"/>
                </a:cubicBezTo>
                <a:cubicBezTo>
                  <a:pt x="1240677" y="281592"/>
                  <a:pt x="1239116" y="274133"/>
                  <a:pt x="1239116" y="265618"/>
                </a:cubicBezTo>
                <a:cubicBezTo>
                  <a:pt x="1239116" y="257103"/>
                  <a:pt x="1240677" y="249590"/>
                  <a:pt x="1243798" y="243077"/>
                </a:cubicBezTo>
                <a:cubicBezTo>
                  <a:pt x="1246919" y="236565"/>
                  <a:pt x="1251284" y="231478"/>
                  <a:pt x="1256895" y="227816"/>
                </a:cubicBezTo>
                <a:cubicBezTo>
                  <a:pt x="1262505" y="224153"/>
                  <a:pt x="1269063" y="222322"/>
                  <a:pt x="1276567" y="222322"/>
                </a:cubicBezTo>
                <a:close/>
                <a:moveTo>
                  <a:pt x="1105117" y="222322"/>
                </a:moveTo>
                <a:cubicBezTo>
                  <a:pt x="1110962" y="222322"/>
                  <a:pt x="1116229" y="223405"/>
                  <a:pt x="1120920" y="225570"/>
                </a:cubicBezTo>
                <a:cubicBezTo>
                  <a:pt x="1125610" y="227734"/>
                  <a:pt x="1129453" y="230765"/>
                  <a:pt x="1132447" y="234662"/>
                </a:cubicBezTo>
                <a:cubicBezTo>
                  <a:pt x="1135442" y="238558"/>
                  <a:pt x="1137300" y="243104"/>
                  <a:pt x="1138022" y="248300"/>
                </a:cubicBezTo>
                <a:lnTo>
                  <a:pt x="1125249" y="248300"/>
                </a:lnTo>
                <a:cubicBezTo>
                  <a:pt x="1124275" y="244511"/>
                  <a:pt x="1122119" y="241147"/>
                  <a:pt x="1118782" y="238206"/>
                </a:cubicBezTo>
                <a:cubicBezTo>
                  <a:pt x="1115445" y="235266"/>
                  <a:pt x="1110962" y="233796"/>
                  <a:pt x="1105333" y="233796"/>
                </a:cubicBezTo>
                <a:cubicBezTo>
                  <a:pt x="1100354" y="233796"/>
                  <a:pt x="1095998" y="235086"/>
                  <a:pt x="1092264" y="237665"/>
                </a:cubicBezTo>
                <a:cubicBezTo>
                  <a:pt x="1088529" y="240245"/>
                  <a:pt x="1085625" y="243871"/>
                  <a:pt x="1083550" y="248543"/>
                </a:cubicBezTo>
                <a:cubicBezTo>
                  <a:pt x="1081476" y="253216"/>
                  <a:pt x="1080439" y="258691"/>
                  <a:pt x="1080439" y="264968"/>
                </a:cubicBezTo>
                <a:cubicBezTo>
                  <a:pt x="1080439" y="271391"/>
                  <a:pt x="1081458" y="276983"/>
                  <a:pt x="1083496" y="281745"/>
                </a:cubicBezTo>
                <a:cubicBezTo>
                  <a:pt x="1085535" y="286508"/>
                  <a:pt x="1088421" y="290206"/>
                  <a:pt x="1092155" y="292840"/>
                </a:cubicBezTo>
                <a:cubicBezTo>
                  <a:pt x="1095890" y="295474"/>
                  <a:pt x="1100282" y="296791"/>
                  <a:pt x="1105333" y="296791"/>
                </a:cubicBezTo>
                <a:cubicBezTo>
                  <a:pt x="1108653" y="296791"/>
                  <a:pt x="1111665" y="296213"/>
                  <a:pt x="1114371" y="295059"/>
                </a:cubicBezTo>
                <a:cubicBezTo>
                  <a:pt x="1117077" y="293904"/>
                  <a:pt x="1119368" y="292245"/>
                  <a:pt x="1121245" y="290080"/>
                </a:cubicBezTo>
                <a:cubicBezTo>
                  <a:pt x="1123121" y="287915"/>
                  <a:pt x="1124456" y="285317"/>
                  <a:pt x="1125249" y="282287"/>
                </a:cubicBezTo>
                <a:lnTo>
                  <a:pt x="1138022" y="282287"/>
                </a:lnTo>
                <a:cubicBezTo>
                  <a:pt x="1137300" y="287193"/>
                  <a:pt x="1135523" y="291604"/>
                  <a:pt x="1132691" y="295519"/>
                </a:cubicBezTo>
                <a:cubicBezTo>
                  <a:pt x="1129859" y="299433"/>
                  <a:pt x="1126124" y="302536"/>
                  <a:pt x="1121488" y="304827"/>
                </a:cubicBezTo>
                <a:cubicBezTo>
                  <a:pt x="1116852" y="307118"/>
                  <a:pt x="1111467" y="308264"/>
                  <a:pt x="1105333" y="308264"/>
                </a:cubicBezTo>
                <a:cubicBezTo>
                  <a:pt x="1097540" y="308264"/>
                  <a:pt x="1090829" y="306424"/>
                  <a:pt x="1085201" y="302744"/>
                </a:cubicBezTo>
                <a:cubicBezTo>
                  <a:pt x="1079573" y="299064"/>
                  <a:pt x="1075243" y="293994"/>
                  <a:pt x="1072212" y="287536"/>
                </a:cubicBezTo>
                <a:cubicBezTo>
                  <a:pt x="1069182" y="281078"/>
                  <a:pt x="1067666" y="273700"/>
                  <a:pt x="1067666" y="265401"/>
                </a:cubicBezTo>
                <a:cubicBezTo>
                  <a:pt x="1067666" y="256959"/>
                  <a:pt x="1069227" y="249499"/>
                  <a:pt x="1072348" y="243023"/>
                </a:cubicBezTo>
                <a:cubicBezTo>
                  <a:pt x="1075469" y="236547"/>
                  <a:pt x="1079834" y="231478"/>
                  <a:pt x="1085445" y="227816"/>
                </a:cubicBezTo>
                <a:cubicBezTo>
                  <a:pt x="1091055" y="224153"/>
                  <a:pt x="1097613" y="222322"/>
                  <a:pt x="1105117" y="222322"/>
                </a:cubicBezTo>
                <a:close/>
                <a:moveTo>
                  <a:pt x="686233" y="222322"/>
                </a:moveTo>
                <a:cubicBezTo>
                  <a:pt x="693738" y="222322"/>
                  <a:pt x="700313" y="224108"/>
                  <a:pt x="705960" y="227680"/>
                </a:cubicBezTo>
                <a:cubicBezTo>
                  <a:pt x="711606" y="231252"/>
                  <a:pt x="716008" y="236267"/>
                  <a:pt x="719165" y="242725"/>
                </a:cubicBezTo>
                <a:cubicBezTo>
                  <a:pt x="722322" y="249184"/>
                  <a:pt x="723900" y="256742"/>
                  <a:pt x="723900" y="265401"/>
                </a:cubicBezTo>
                <a:cubicBezTo>
                  <a:pt x="723900" y="273988"/>
                  <a:pt x="722322" y="281493"/>
                  <a:pt x="719165" y="287915"/>
                </a:cubicBezTo>
                <a:cubicBezTo>
                  <a:pt x="716008" y="294337"/>
                  <a:pt x="711606" y="299334"/>
                  <a:pt x="705960" y="302906"/>
                </a:cubicBezTo>
                <a:cubicBezTo>
                  <a:pt x="700313" y="306478"/>
                  <a:pt x="693738" y="308264"/>
                  <a:pt x="686233" y="308264"/>
                </a:cubicBezTo>
                <a:cubicBezTo>
                  <a:pt x="678729" y="308264"/>
                  <a:pt x="672153" y="306478"/>
                  <a:pt x="666507" y="302906"/>
                </a:cubicBezTo>
                <a:cubicBezTo>
                  <a:pt x="660861" y="299334"/>
                  <a:pt x="656459" y="294337"/>
                  <a:pt x="653302" y="287915"/>
                </a:cubicBezTo>
                <a:cubicBezTo>
                  <a:pt x="650145" y="281493"/>
                  <a:pt x="648566" y="273988"/>
                  <a:pt x="648566" y="265401"/>
                </a:cubicBezTo>
                <a:cubicBezTo>
                  <a:pt x="648566" y="256742"/>
                  <a:pt x="650145" y="249184"/>
                  <a:pt x="653302" y="242725"/>
                </a:cubicBezTo>
                <a:cubicBezTo>
                  <a:pt x="656459" y="236267"/>
                  <a:pt x="660861" y="231252"/>
                  <a:pt x="666507" y="227680"/>
                </a:cubicBezTo>
                <a:cubicBezTo>
                  <a:pt x="672153" y="224108"/>
                  <a:pt x="678729" y="222322"/>
                  <a:pt x="686233" y="222322"/>
                </a:cubicBezTo>
                <a:close/>
                <a:moveTo>
                  <a:pt x="3460606" y="220807"/>
                </a:moveTo>
                <a:lnTo>
                  <a:pt x="3460606" y="284668"/>
                </a:lnTo>
                <a:lnTo>
                  <a:pt x="3462554" y="284668"/>
                </a:lnTo>
                <a:cubicBezTo>
                  <a:pt x="3468832" y="284668"/>
                  <a:pt x="3474127" y="283351"/>
                  <a:pt x="3478438" y="280717"/>
                </a:cubicBezTo>
                <a:cubicBezTo>
                  <a:pt x="3482750" y="278083"/>
                  <a:pt x="3486015" y="274367"/>
                  <a:pt x="3488234" y="269569"/>
                </a:cubicBezTo>
                <a:cubicBezTo>
                  <a:pt x="3490453" y="264770"/>
                  <a:pt x="3491562" y="259124"/>
                  <a:pt x="3491562" y="252629"/>
                </a:cubicBezTo>
                <a:cubicBezTo>
                  <a:pt x="3491562" y="246207"/>
                  <a:pt x="3490453" y="240615"/>
                  <a:pt x="3488234" y="235852"/>
                </a:cubicBezTo>
                <a:cubicBezTo>
                  <a:pt x="3486015" y="231090"/>
                  <a:pt x="3482750" y="227392"/>
                  <a:pt x="3478438" y="224758"/>
                </a:cubicBezTo>
                <a:cubicBezTo>
                  <a:pt x="3474127" y="222124"/>
                  <a:pt x="3468832" y="220807"/>
                  <a:pt x="3462554" y="220807"/>
                </a:cubicBezTo>
                <a:close/>
                <a:moveTo>
                  <a:pt x="3445020" y="220807"/>
                </a:moveTo>
                <a:cubicBezTo>
                  <a:pt x="3438742" y="220807"/>
                  <a:pt x="3433447" y="222124"/>
                  <a:pt x="3429136" y="224758"/>
                </a:cubicBezTo>
                <a:cubicBezTo>
                  <a:pt x="3424824" y="227392"/>
                  <a:pt x="3421559" y="231108"/>
                  <a:pt x="3419340" y="235906"/>
                </a:cubicBezTo>
                <a:cubicBezTo>
                  <a:pt x="3417121" y="240705"/>
                  <a:pt x="3416012" y="246351"/>
                  <a:pt x="3416012" y="252846"/>
                </a:cubicBezTo>
                <a:cubicBezTo>
                  <a:pt x="3416012" y="259268"/>
                  <a:pt x="3417121" y="264860"/>
                  <a:pt x="3419340" y="269623"/>
                </a:cubicBezTo>
                <a:cubicBezTo>
                  <a:pt x="3421559" y="274385"/>
                  <a:pt x="3424824" y="278083"/>
                  <a:pt x="3429136" y="280717"/>
                </a:cubicBezTo>
                <a:cubicBezTo>
                  <a:pt x="3433447" y="283351"/>
                  <a:pt x="3438742" y="284668"/>
                  <a:pt x="3445020" y="284668"/>
                </a:cubicBezTo>
                <a:lnTo>
                  <a:pt x="3447184" y="284668"/>
                </a:lnTo>
                <a:lnTo>
                  <a:pt x="3447184" y="220807"/>
                </a:lnTo>
                <a:close/>
                <a:moveTo>
                  <a:pt x="3325091" y="207602"/>
                </a:moveTo>
                <a:lnTo>
                  <a:pt x="3325091" y="254145"/>
                </a:lnTo>
                <a:lnTo>
                  <a:pt x="3348904" y="254145"/>
                </a:lnTo>
                <a:cubicBezTo>
                  <a:pt x="3354857" y="254145"/>
                  <a:pt x="3359637" y="253116"/>
                  <a:pt x="3363245" y="251060"/>
                </a:cubicBezTo>
                <a:cubicBezTo>
                  <a:pt x="3366854" y="249003"/>
                  <a:pt x="3369478" y="246216"/>
                  <a:pt x="3371120" y="242698"/>
                </a:cubicBezTo>
                <a:cubicBezTo>
                  <a:pt x="3372761" y="239181"/>
                  <a:pt x="3373582" y="235203"/>
                  <a:pt x="3373582" y="230765"/>
                </a:cubicBezTo>
                <a:cubicBezTo>
                  <a:pt x="3373582" y="226327"/>
                  <a:pt x="3372761" y="222359"/>
                  <a:pt x="3371120" y="218859"/>
                </a:cubicBezTo>
                <a:cubicBezTo>
                  <a:pt x="3369478" y="215359"/>
                  <a:pt x="3366835" y="212608"/>
                  <a:pt x="3363191" y="210606"/>
                </a:cubicBezTo>
                <a:cubicBezTo>
                  <a:pt x="3359547" y="208603"/>
                  <a:pt x="3354712" y="207602"/>
                  <a:pt x="3348687" y="207602"/>
                </a:cubicBezTo>
                <a:close/>
                <a:moveTo>
                  <a:pt x="165389" y="206736"/>
                </a:moveTo>
                <a:cubicBezTo>
                  <a:pt x="158678" y="206736"/>
                  <a:pt x="152608" y="208432"/>
                  <a:pt x="147178" y="211823"/>
                </a:cubicBezTo>
                <a:cubicBezTo>
                  <a:pt x="141748" y="215215"/>
                  <a:pt x="137436" y="220212"/>
                  <a:pt x="134243" y="226814"/>
                </a:cubicBezTo>
                <a:cubicBezTo>
                  <a:pt x="131050" y="233417"/>
                  <a:pt x="129454" y="241517"/>
                  <a:pt x="129454" y="251114"/>
                </a:cubicBezTo>
                <a:cubicBezTo>
                  <a:pt x="129454" y="260711"/>
                  <a:pt x="131050" y="268811"/>
                  <a:pt x="134243" y="275413"/>
                </a:cubicBezTo>
                <a:cubicBezTo>
                  <a:pt x="137436" y="282016"/>
                  <a:pt x="141748" y="287013"/>
                  <a:pt x="147178" y="290405"/>
                </a:cubicBezTo>
                <a:cubicBezTo>
                  <a:pt x="152608" y="293796"/>
                  <a:pt x="158678" y="295492"/>
                  <a:pt x="165389" y="295492"/>
                </a:cubicBezTo>
                <a:cubicBezTo>
                  <a:pt x="172100" y="295492"/>
                  <a:pt x="178170" y="293796"/>
                  <a:pt x="183600" y="290405"/>
                </a:cubicBezTo>
                <a:cubicBezTo>
                  <a:pt x="189030" y="287013"/>
                  <a:pt x="193342" y="282016"/>
                  <a:pt x="196535" y="275413"/>
                </a:cubicBezTo>
                <a:cubicBezTo>
                  <a:pt x="199728" y="268811"/>
                  <a:pt x="201324" y="260711"/>
                  <a:pt x="201324" y="251114"/>
                </a:cubicBezTo>
                <a:cubicBezTo>
                  <a:pt x="201324" y="241517"/>
                  <a:pt x="199728" y="233417"/>
                  <a:pt x="196535" y="226814"/>
                </a:cubicBezTo>
                <a:cubicBezTo>
                  <a:pt x="193342" y="220212"/>
                  <a:pt x="189030" y="215215"/>
                  <a:pt x="183600" y="211823"/>
                </a:cubicBezTo>
                <a:cubicBezTo>
                  <a:pt x="178170" y="208432"/>
                  <a:pt x="172100" y="206736"/>
                  <a:pt x="165389" y="206736"/>
                </a:cubicBezTo>
                <a:close/>
                <a:moveTo>
                  <a:pt x="51089" y="206736"/>
                </a:moveTo>
                <a:cubicBezTo>
                  <a:pt x="44378" y="206736"/>
                  <a:pt x="38308" y="208432"/>
                  <a:pt x="32878" y="211823"/>
                </a:cubicBezTo>
                <a:cubicBezTo>
                  <a:pt x="27448" y="215215"/>
                  <a:pt x="23136" y="220212"/>
                  <a:pt x="19943" y="226814"/>
                </a:cubicBezTo>
                <a:cubicBezTo>
                  <a:pt x="16750" y="233417"/>
                  <a:pt x="15154" y="241517"/>
                  <a:pt x="15154" y="251114"/>
                </a:cubicBezTo>
                <a:cubicBezTo>
                  <a:pt x="15154" y="260711"/>
                  <a:pt x="16750" y="268811"/>
                  <a:pt x="19943" y="275413"/>
                </a:cubicBezTo>
                <a:cubicBezTo>
                  <a:pt x="23136" y="282016"/>
                  <a:pt x="27448" y="287013"/>
                  <a:pt x="32878" y="290405"/>
                </a:cubicBezTo>
                <a:cubicBezTo>
                  <a:pt x="38308" y="293796"/>
                  <a:pt x="44378" y="295492"/>
                  <a:pt x="51089" y="295492"/>
                </a:cubicBezTo>
                <a:cubicBezTo>
                  <a:pt x="57800" y="295492"/>
                  <a:pt x="63870" y="293796"/>
                  <a:pt x="69300" y="290405"/>
                </a:cubicBezTo>
                <a:cubicBezTo>
                  <a:pt x="74730" y="287013"/>
                  <a:pt x="79042" y="282016"/>
                  <a:pt x="82235" y="275413"/>
                </a:cubicBezTo>
                <a:cubicBezTo>
                  <a:pt x="85428" y="268811"/>
                  <a:pt x="87024" y="260711"/>
                  <a:pt x="87024" y="251114"/>
                </a:cubicBezTo>
                <a:cubicBezTo>
                  <a:pt x="87024" y="241517"/>
                  <a:pt x="85428" y="233417"/>
                  <a:pt x="82235" y="226814"/>
                </a:cubicBezTo>
                <a:cubicBezTo>
                  <a:pt x="79042" y="220212"/>
                  <a:pt x="74730" y="215215"/>
                  <a:pt x="69300" y="211823"/>
                </a:cubicBezTo>
                <a:cubicBezTo>
                  <a:pt x="63870" y="208432"/>
                  <a:pt x="57800" y="206736"/>
                  <a:pt x="51089" y="206736"/>
                </a:cubicBezTo>
                <a:close/>
                <a:moveTo>
                  <a:pt x="3311670" y="195696"/>
                </a:moveTo>
                <a:lnTo>
                  <a:pt x="3349120" y="195696"/>
                </a:lnTo>
                <a:cubicBezTo>
                  <a:pt x="3357815" y="195696"/>
                  <a:pt x="3364932" y="197256"/>
                  <a:pt x="3370471" y="200377"/>
                </a:cubicBezTo>
                <a:cubicBezTo>
                  <a:pt x="3376009" y="203498"/>
                  <a:pt x="3380113" y="207710"/>
                  <a:pt x="3382783" y="213014"/>
                </a:cubicBezTo>
                <a:cubicBezTo>
                  <a:pt x="3385452" y="218318"/>
                  <a:pt x="3386787" y="224235"/>
                  <a:pt x="3386787" y="230765"/>
                </a:cubicBezTo>
                <a:cubicBezTo>
                  <a:pt x="3386787" y="237295"/>
                  <a:pt x="3385461" y="243231"/>
                  <a:pt x="3382810" y="248570"/>
                </a:cubicBezTo>
                <a:cubicBezTo>
                  <a:pt x="3380158" y="253910"/>
                  <a:pt x="3376072" y="258158"/>
                  <a:pt x="3370552" y="261315"/>
                </a:cubicBezTo>
                <a:cubicBezTo>
                  <a:pt x="3365031" y="264472"/>
                  <a:pt x="3357960" y="266051"/>
                  <a:pt x="3349337" y="266051"/>
                </a:cubicBezTo>
                <a:lnTo>
                  <a:pt x="3325091" y="266051"/>
                </a:lnTo>
                <a:lnTo>
                  <a:pt x="3325091" y="306532"/>
                </a:lnTo>
                <a:lnTo>
                  <a:pt x="3311670" y="306532"/>
                </a:lnTo>
                <a:close/>
                <a:moveTo>
                  <a:pt x="235095" y="195696"/>
                </a:moveTo>
                <a:lnTo>
                  <a:pt x="248516" y="195696"/>
                </a:lnTo>
                <a:lnTo>
                  <a:pt x="248516" y="245053"/>
                </a:lnTo>
                <a:lnTo>
                  <a:pt x="307615" y="245053"/>
                </a:lnTo>
                <a:lnTo>
                  <a:pt x="307615" y="195696"/>
                </a:lnTo>
                <a:lnTo>
                  <a:pt x="321036" y="195696"/>
                </a:lnTo>
                <a:lnTo>
                  <a:pt x="321036" y="306532"/>
                </a:lnTo>
                <a:lnTo>
                  <a:pt x="307615" y="306532"/>
                </a:lnTo>
                <a:lnTo>
                  <a:pt x="307615" y="256959"/>
                </a:lnTo>
                <a:lnTo>
                  <a:pt x="248516" y="256959"/>
                </a:lnTo>
                <a:lnTo>
                  <a:pt x="248516" y="306532"/>
                </a:lnTo>
                <a:lnTo>
                  <a:pt x="235095" y="306532"/>
                </a:lnTo>
                <a:close/>
                <a:moveTo>
                  <a:pt x="165389" y="194180"/>
                </a:moveTo>
                <a:cubicBezTo>
                  <a:pt x="174842" y="194180"/>
                  <a:pt x="183248" y="196489"/>
                  <a:pt x="190609" y="201108"/>
                </a:cubicBezTo>
                <a:cubicBezTo>
                  <a:pt x="197969" y="205726"/>
                  <a:pt x="203760" y="212292"/>
                  <a:pt x="207981" y="220807"/>
                </a:cubicBezTo>
                <a:cubicBezTo>
                  <a:pt x="212202" y="229322"/>
                  <a:pt x="214313" y="239424"/>
                  <a:pt x="214313" y="251114"/>
                </a:cubicBezTo>
                <a:cubicBezTo>
                  <a:pt x="214313" y="262804"/>
                  <a:pt x="212202" y="272906"/>
                  <a:pt x="207981" y="281421"/>
                </a:cubicBezTo>
                <a:cubicBezTo>
                  <a:pt x="203760" y="289935"/>
                  <a:pt x="197969" y="296502"/>
                  <a:pt x="190609" y="301120"/>
                </a:cubicBezTo>
                <a:cubicBezTo>
                  <a:pt x="183248" y="305738"/>
                  <a:pt x="174842" y="308047"/>
                  <a:pt x="165389" y="308047"/>
                </a:cubicBezTo>
                <a:cubicBezTo>
                  <a:pt x="155936" y="308047"/>
                  <a:pt x="147530" y="305738"/>
                  <a:pt x="140169" y="301120"/>
                </a:cubicBezTo>
                <a:cubicBezTo>
                  <a:pt x="132809" y="296502"/>
                  <a:pt x="127019" y="289935"/>
                  <a:pt x="122797" y="281421"/>
                </a:cubicBezTo>
                <a:cubicBezTo>
                  <a:pt x="118576" y="272906"/>
                  <a:pt x="116465" y="262804"/>
                  <a:pt x="116465" y="251114"/>
                </a:cubicBezTo>
                <a:cubicBezTo>
                  <a:pt x="116465" y="239424"/>
                  <a:pt x="118576" y="229322"/>
                  <a:pt x="122797" y="220807"/>
                </a:cubicBezTo>
                <a:cubicBezTo>
                  <a:pt x="127019" y="212292"/>
                  <a:pt x="132809" y="205726"/>
                  <a:pt x="140169" y="201108"/>
                </a:cubicBezTo>
                <a:cubicBezTo>
                  <a:pt x="147530" y="196489"/>
                  <a:pt x="155936" y="194180"/>
                  <a:pt x="165389" y="194180"/>
                </a:cubicBezTo>
                <a:close/>
                <a:moveTo>
                  <a:pt x="51089" y="194180"/>
                </a:moveTo>
                <a:cubicBezTo>
                  <a:pt x="60542" y="194180"/>
                  <a:pt x="68948" y="196489"/>
                  <a:pt x="76309" y="201108"/>
                </a:cubicBezTo>
                <a:cubicBezTo>
                  <a:pt x="83669" y="205726"/>
                  <a:pt x="89460" y="212292"/>
                  <a:pt x="93681" y="220807"/>
                </a:cubicBezTo>
                <a:cubicBezTo>
                  <a:pt x="97902" y="229322"/>
                  <a:pt x="100013" y="239424"/>
                  <a:pt x="100013" y="251114"/>
                </a:cubicBezTo>
                <a:cubicBezTo>
                  <a:pt x="100013" y="262804"/>
                  <a:pt x="97902" y="272906"/>
                  <a:pt x="93681" y="281421"/>
                </a:cubicBezTo>
                <a:cubicBezTo>
                  <a:pt x="89460" y="289935"/>
                  <a:pt x="83669" y="296502"/>
                  <a:pt x="76309" y="301120"/>
                </a:cubicBezTo>
                <a:cubicBezTo>
                  <a:pt x="68948" y="305738"/>
                  <a:pt x="60542" y="308047"/>
                  <a:pt x="51089" y="308047"/>
                </a:cubicBezTo>
                <a:cubicBezTo>
                  <a:pt x="41636" y="308047"/>
                  <a:pt x="33230" y="305738"/>
                  <a:pt x="25870" y="301120"/>
                </a:cubicBezTo>
                <a:cubicBezTo>
                  <a:pt x="18509" y="296502"/>
                  <a:pt x="12719" y="289935"/>
                  <a:pt x="8497" y="281421"/>
                </a:cubicBezTo>
                <a:cubicBezTo>
                  <a:pt x="4276" y="272906"/>
                  <a:pt x="2165" y="262804"/>
                  <a:pt x="2165" y="251114"/>
                </a:cubicBezTo>
                <a:cubicBezTo>
                  <a:pt x="2165" y="239424"/>
                  <a:pt x="4276" y="229322"/>
                  <a:pt x="8497" y="220807"/>
                </a:cubicBezTo>
                <a:cubicBezTo>
                  <a:pt x="12719" y="212292"/>
                  <a:pt x="18509" y="205726"/>
                  <a:pt x="25870" y="201108"/>
                </a:cubicBezTo>
                <a:cubicBezTo>
                  <a:pt x="33230" y="196489"/>
                  <a:pt x="41636" y="194180"/>
                  <a:pt x="51089" y="194180"/>
                </a:cubicBezTo>
                <a:close/>
                <a:moveTo>
                  <a:pt x="3447184" y="193747"/>
                </a:moveTo>
                <a:lnTo>
                  <a:pt x="3460606" y="193747"/>
                </a:lnTo>
                <a:lnTo>
                  <a:pt x="3460606" y="208901"/>
                </a:lnTo>
                <a:lnTo>
                  <a:pt x="3462554" y="208901"/>
                </a:lnTo>
                <a:cubicBezTo>
                  <a:pt x="3470781" y="208901"/>
                  <a:pt x="3478087" y="210741"/>
                  <a:pt x="3484473" y="214421"/>
                </a:cubicBezTo>
                <a:cubicBezTo>
                  <a:pt x="3490859" y="218101"/>
                  <a:pt x="3495874" y="223224"/>
                  <a:pt x="3499518" y="229791"/>
                </a:cubicBezTo>
                <a:cubicBezTo>
                  <a:pt x="3503162" y="236357"/>
                  <a:pt x="3504984" y="243970"/>
                  <a:pt x="3504984" y="252629"/>
                </a:cubicBezTo>
                <a:cubicBezTo>
                  <a:pt x="3504984" y="261288"/>
                  <a:pt x="3503162" y="268919"/>
                  <a:pt x="3499518" y="275522"/>
                </a:cubicBezTo>
                <a:cubicBezTo>
                  <a:pt x="3495874" y="282124"/>
                  <a:pt x="3490859" y="287284"/>
                  <a:pt x="3484473" y="291000"/>
                </a:cubicBezTo>
                <a:cubicBezTo>
                  <a:pt x="3478087" y="294716"/>
                  <a:pt x="3470781" y="296574"/>
                  <a:pt x="3462554" y="296574"/>
                </a:cubicBezTo>
                <a:lnTo>
                  <a:pt x="3460606" y="296574"/>
                </a:lnTo>
                <a:lnTo>
                  <a:pt x="3460606" y="311078"/>
                </a:lnTo>
                <a:lnTo>
                  <a:pt x="3447184" y="311078"/>
                </a:lnTo>
                <a:lnTo>
                  <a:pt x="3447184" y="296574"/>
                </a:lnTo>
                <a:lnTo>
                  <a:pt x="3445020" y="296574"/>
                </a:lnTo>
                <a:cubicBezTo>
                  <a:pt x="3436794" y="296574"/>
                  <a:pt x="3429488" y="294734"/>
                  <a:pt x="3423101" y="291054"/>
                </a:cubicBezTo>
                <a:cubicBezTo>
                  <a:pt x="3416715" y="287374"/>
                  <a:pt x="3411700" y="282251"/>
                  <a:pt x="3408056" y="275684"/>
                </a:cubicBezTo>
                <a:cubicBezTo>
                  <a:pt x="3404412" y="269118"/>
                  <a:pt x="3402590" y="261505"/>
                  <a:pt x="3402590" y="252846"/>
                </a:cubicBezTo>
                <a:cubicBezTo>
                  <a:pt x="3402590" y="244187"/>
                  <a:pt x="3404412" y="236556"/>
                  <a:pt x="3408056" y="229953"/>
                </a:cubicBezTo>
                <a:cubicBezTo>
                  <a:pt x="3411700" y="223351"/>
                  <a:pt x="3416715" y="218191"/>
                  <a:pt x="3423101" y="214475"/>
                </a:cubicBezTo>
                <a:cubicBezTo>
                  <a:pt x="3429488" y="210759"/>
                  <a:pt x="3436794" y="208901"/>
                  <a:pt x="3445020" y="208901"/>
                </a:cubicBezTo>
                <a:lnTo>
                  <a:pt x="3447184" y="208901"/>
                </a:lnTo>
                <a:close/>
                <a:moveTo>
                  <a:pt x="3153208" y="100879"/>
                </a:moveTo>
                <a:lnTo>
                  <a:pt x="3167063" y="100879"/>
                </a:lnTo>
                <a:lnTo>
                  <a:pt x="3166197" y="106724"/>
                </a:lnTo>
                <a:cubicBezTo>
                  <a:pt x="3165584" y="110837"/>
                  <a:pt x="3164655" y="115238"/>
                  <a:pt x="3163410" y="119929"/>
                </a:cubicBezTo>
                <a:cubicBezTo>
                  <a:pt x="3162165" y="124619"/>
                  <a:pt x="3160875" y="129039"/>
                  <a:pt x="3159540" y="133188"/>
                </a:cubicBezTo>
                <a:cubicBezTo>
                  <a:pt x="3158205" y="137337"/>
                  <a:pt x="3157105" y="140638"/>
                  <a:pt x="3156239" y="143092"/>
                </a:cubicBezTo>
                <a:lnTo>
                  <a:pt x="3146498" y="143092"/>
                </a:lnTo>
                <a:cubicBezTo>
                  <a:pt x="3146967" y="140783"/>
                  <a:pt x="3147580" y="137734"/>
                  <a:pt x="3148338" y="133946"/>
                </a:cubicBezTo>
                <a:cubicBezTo>
                  <a:pt x="3149095" y="130157"/>
                  <a:pt x="3149862" y="125927"/>
                  <a:pt x="3150638" y="121255"/>
                </a:cubicBezTo>
                <a:cubicBezTo>
                  <a:pt x="3151413" y="116582"/>
                  <a:pt x="3152054" y="111811"/>
                  <a:pt x="3152559" y="106940"/>
                </a:cubicBezTo>
                <a:close/>
                <a:moveTo>
                  <a:pt x="2819833" y="100879"/>
                </a:moveTo>
                <a:lnTo>
                  <a:pt x="2833688" y="100879"/>
                </a:lnTo>
                <a:lnTo>
                  <a:pt x="2832822" y="106724"/>
                </a:lnTo>
                <a:cubicBezTo>
                  <a:pt x="2832209" y="110837"/>
                  <a:pt x="2831280" y="115238"/>
                  <a:pt x="2830035" y="119929"/>
                </a:cubicBezTo>
                <a:cubicBezTo>
                  <a:pt x="2828790" y="124619"/>
                  <a:pt x="2827500" y="129039"/>
                  <a:pt x="2826165" y="133188"/>
                </a:cubicBezTo>
                <a:cubicBezTo>
                  <a:pt x="2824830" y="137337"/>
                  <a:pt x="2823730" y="140638"/>
                  <a:pt x="2822864" y="143092"/>
                </a:cubicBezTo>
                <a:lnTo>
                  <a:pt x="2813123" y="143092"/>
                </a:lnTo>
                <a:cubicBezTo>
                  <a:pt x="2813592" y="140783"/>
                  <a:pt x="2814205" y="137734"/>
                  <a:pt x="2814963" y="133946"/>
                </a:cubicBezTo>
                <a:cubicBezTo>
                  <a:pt x="2815720" y="130157"/>
                  <a:pt x="2816487" y="125927"/>
                  <a:pt x="2817263" y="121255"/>
                </a:cubicBezTo>
                <a:cubicBezTo>
                  <a:pt x="2818039" y="116582"/>
                  <a:pt x="2818679" y="111811"/>
                  <a:pt x="2819184" y="106940"/>
                </a:cubicBezTo>
                <a:close/>
                <a:moveTo>
                  <a:pt x="2486458" y="100879"/>
                </a:moveTo>
                <a:lnTo>
                  <a:pt x="2500313" y="100879"/>
                </a:lnTo>
                <a:lnTo>
                  <a:pt x="2499447" y="106724"/>
                </a:lnTo>
                <a:cubicBezTo>
                  <a:pt x="2498834" y="110837"/>
                  <a:pt x="2497905" y="115238"/>
                  <a:pt x="2496660" y="119929"/>
                </a:cubicBezTo>
                <a:cubicBezTo>
                  <a:pt x="2495415" y="124619"/>
                  <a:pt x="2494125" y="129039"/>
                  <a:pt x="2492790" y="133188"/>
                </a:cubicBezTo>
                <a:cubicBezTo>
                  <a:pt x="2491455" y="137337"/>
                  <a:pt x="2490355" y="140638"/>
                  <a:pt x="2489489" y="143092"/>
                </a:cubicBezTo>
                <a:lnTo>
                  <a:pt x="2479748" y="143092"/>
                </a:lnTo>
                <a:cubicBezTo>
                  <a:pt x="2480217" y="140783"/>
                  <a:pt x="2480830" y="137734"/>
                  <a:pt x="2481588" y="133946"/>
                </a:cubicBezTo>
                <a:cubicBezTo>
                  <a:pt x="2482345" y="130157"/>
                  <a:pt x="2483112" y="125927"/>
                  <a:pt x="2483888" y="121255"/>
                </a:cubicBezTo>
                <a:cubicBezTo>
                  <a:pt x="2484663" y="116582"/>
                  <a:pt x="2485304" y="111811"/>
                  <a:pt x="2485809" y="106940"/>
                </a:cubicBezTo>
                <a:close/>
                <a:moveTo>
                  <a:pt x="2036835" y="74901"/>
                </a:moveTo>
                <a:lnTo>
                  <a:pt x="2036835" y="104126"/>
                </a:lnTo>
                <a:lnTo>
                  <a:pt x="2058916" y="104126"/>
                </a:lnTo>
                <a:cubicBezTo>
                  <a:pt x="2063967" y="104126"/>
                  <a:pt x="2068116" y="102791"/>
                  <a:pt x="2071363" y="100121"/>
                </a:cubicBezTo>
                <a:cubicBezTo>
                  <a:pt x="2074610" y="97451"/>
                  <a:pt x="2076234" y="94024"/>
                  <a:pt x="2076234" y="89838"/>
                </a:cubicBezTo>
                <a:cubicBezTo>
                  <a:pt x="2076234" y="85437"/>
                  <a:pt x="2074610" y="81847"/>
                  <a:pt x="2071363" y="79069"/>
                </a:cubicBezTo>
                <a:cubicBezTo>
                  <a:pt x="2068116" y="76290"/>
                  <a:pt x="2063967" y="74901"/>
                  <a:pt x="2058916" y="74901"/>
                </a:cubicBezTo>
                <a:close/>
                <a:moveTo>
                  <a:pt x="1084335" y="74901"/>
                </a:moveTo>
                <a:lnTo>
                  <a:pt x="1084335" y="104126"/>
                </a:lnTo>
                <a:lnTo>
                  <a:pt x="1106416" y="104126"/>
                </a:lnTo>
                <a:cubicBezTo>
                  <a:pt x="1111467" y="104126"/>
                  <a:pt x="1115616" y="102791"/>
                  <a:pt x="1118863" y="100121"/>
                </a:cubicBezTo>
                <a:cubicBezTo>
                  <a:pt x="1122110" y="97451"/>
                  <a:pt x="1123734" y="94024"/>
                  <a:pt x="1123734" y="89838"/>
                </a:cubicBezTo>
                <a:cubicBezTo>
                  <a:pt x="1123734" y="85437"/>
                  <a:pt x="1122110" y="81847"/>
                  <a:pt x="1118863" y="79069"/>
                </a:cubicBezTo>
                <a:cubicBezTo>
                  <a:pt x="1115616" y="76290"/>
                  <a:pt x="1111467" y="74901"/>
                  <a:pt x="1106416" y="74901"/>
                </a:cubicBezTo>
                <a:close/>
                <a:moveTo>
                  <a:pt x="1807153" y="74252"/>
                </a:moveTo>
                <a:cubicBezTo>
                  <a:pt x="1806612" y="74901"/>
                  <a:pt x="1805430" y="75488"/>
                  <a:pt x="1803608" y="76011"/>
                </a:cubicBezTo>
                <a:cubicBezTo>
                  <a:pt x="1801786" y="76534"/>
                  <a:pt x="1799693" y="76985"/>
                  <a:pt x="1797330" y="77364"/>
                </a:cubicBezTo>
                <a:cubicBezTo>
                  <a:pt x="1794967" y="77743"/>
                  <a:pt x="1792676" y="78067"/>
                  <a:pt x="1790457" y="78338"/>
                </a:cubicBezTo>
                <a:cubicBezTo>
                  <a:pt x="1788238" y="78609"/>
                  <a:pt x="1786443" y="78834"/>
                  <a:pt x="1785072" y="79014"/>
                </a:cubicBezTo>
                <a:cubicBezTo>
                  <a:pt x="1781753" y="79447"/>
                  <a:pt x="1778659" y="80142"/>
                  <a:pt x="1775791" y="81098"/>
                </a:cubicBezTo>
                <a:cubicBezTo>
                  <a:pt x="1772922" y="82054"/>
                  <a:pt x="1770613" y="83479"/>
                  <a:pt x="1768863" y="85373"/>
                </a:cubicBezTo>
                <a:cubicBezTo>
                  <a:pt x="1767114" y="87268"/>
                  <a:pt x="1766239" y="89838"/>
                  <a:pt x="1766239" y="93085"/>
                </a:cubicBezTo>
                <a:cubicBezTo>
                  <a:pt x="1766239" y="97523"/>
                  <a:pt x="1767889" y="100870"/>
                  <a:pt x="1771190" y="103125"/>
                </a:cubicBezTo>
                <a:cubicBezTo>
                  <a:pt x="1774492" y="105380"/>
                  <a:pt x="1778686" y="106507"/>
                  <a:pt x="1783773" y="106507"/>
                </a:cubicBezTo>
                <a:cubicBezTo>
                  <a:pt x="1788824" y="106507"/>
                  <a:pt x="1793091" y="105515"/>
                  <a:pt x="1796572" y="103531"/>
                </a:cubicBezTo>
                <a:cubicBezTo>
                  <a:pt x="1800054" y="101546"/>
                  <a:pt x="1802688" y="98984"/>
                  <a:pt x="1804474" y="95846"/>
                </a:cubicBezTo>
                <a:cubicBezTo>
                  <a:pt x="1806260" y="92707"/>
                  <a:pt x="1807153" y="89405"/>
                  <a:pt x="1807153" y="85942"/>
                </a:cubicBezTo>
                <a:close/>
                <a:moveTo>
                  <a:pt x="1540453" y="74252"/>
                </a:moveTo>
                <a:cubicBezTo>
                  <a:pt x="1539912" y="74901"/>
                  <a:pt x="1538730" y="75488"/>
                  <a:pt x="1536908" y="76011"/>
                </a:cubicBezTo>
                <a:cubicBezTo>
                  <a:pt x="1535086" y="76534"/>
                  <a:pt x="1532993" y="76985"/>
                  <a:pt x="1530630" y="77364"/>
                </a:cubicBezTo>
                <a:cubicBezTo>
                  <a:pt x="1528267" y="77743"/>
                  <a:pt x="1525976" y="78067"/>
                  <a:pt x="1523757" y="78338"/>
                </a:cubicBezTo>
                <a:cubicBezTo>
                  <a:pt x="1521538" y="78609"/>
                  <a:pt x="1519743" y="78834"/>
                  <a:pt x="1518372" y="79014"/>
                </a:cubicBezTo>
                <a:cubicBezTo>
                  <a:pt x="1515053" y="79447"/>
                  <a:pt x="1511959" y="80142"/>
                  <a:pt x="1509091" y="81098"/>
                </a:cubicBezTo>
                <a:cubicBezTo>
                  <a:pt x="1506222" y="82054"/>
                  <a:pt x="1503913" y="83479"/>
                  <a:pt x="1502163" y="85373"/>
                </a:cubicBezTo>
                <a:cubicBezTo>
                  <a:pt x="1500414" y="87268"/>
                  <a:pt x="1499539" y="89838"/>
                  <a:pt x="1499539" y="93085"/>
                </a:cubicBezTo>
                <a:cubicBezTo>
                  <a:pt x="1499539" y="97523"/>
                  <a:pt x="1501189" y="100870"/>
                  <a:pt x="1504490" y="103125"/>
                </a:cubicBezTo>
                <a:cubicBezTo>
                  <a:pt x="1507792" y="105380"/>
                  <a:pt x="1511986" y="106507"/>
                  <a:pt x="1517073" y="106507"/>
                </a:cubicBezTo>
                <a:cubicBezTo>
                  <a:pt x="1522124" y="106507"/>
                  <a:pt x="1526391" y="105515"/>
                  <a:pt x="1529872" y="103531"/>
                </a:cubicBezTo>
                <a:cubicBezTo>
                  <a:pt x="1533354" y="101546"/>
                  <a:pt x="1535988" y="98984"/>
                  <a:pt x="1537774" y="95846"/>
                </a:cubicBezTo>
                <a:cubicBezTo>
                  <a:pt x="1539560" y="92707"/>
                  <a:pt x="1540453" y="89405"/>
                  <a:pt x="1540453" y="85942"/>
                </a:cubicBezTo>
                <a:close/>
                <a:moveTo>
                  <a:pt x="664153" y="74252"/>
                </a:moveTo>
                <a:cubicBezTo>
                  <a:pt x="663612" y="74901"/>
                  <a:pt x="662430" y="75488"/>
                  <a:pt x="660608" y="76011"/>
                </a:cubicBezTo>
                <a:cubicBezTo>
                  <a:pt x="658786" y="76534"/>
                  <a:pt x="656693" y="76985"/>
                  <a:pt x="654330" y="77364"/>
                </a:cubicBezTo>
                <a:cubicBezTo>
                  <a:pt x="651967" y="77743"/>
                  <a:pt x="649676" y="78067"/>
                  <a:pt x="647457" y="78338"/>
                </a:cubicBezTo>
                <a:cubicBezTo>
                  <a:pt x="645238" y="78609"/>
                  <a:pt x="643443" y="78834"/>
                  <a:pt x="642072" y="79014"/>
                </a:cubicBezTo>
                <a:cubicBezTo>
                  <a:pt x="638753" y="79447"/>
                  <a:pt x="635659" y="80142"/>
                  <a:pt x="632791" y="81098"/>
                </a:cubicBezTo>
                <a:cubicBezTo>
                  <a:pt x="629922" y="82054"/>
                  <a:pt x="627613" y="83479"/>
                  <a:pt x="625863" y="85373"/>
                </a:cubicBezTo>
                <a:cubicBezTo>
                  <a:pt x="624113" y="87268"/>
                  <a:pt x="623239" y="89838"/>
                  <a:pt x="623239" y="93085"/>
                </a:cubicBezTo>
                <a:cubicBezTo>
                  <a:pt x="623239" y="97523"/>
                  <a:pt x="624889" y="100870"/>
                  <a:pt x="628190" y="103125"/>
                </a:cubicBezTo>
                <a:cubicBezTo>
                  <a:pt x="631492" y="105380"/>
                  <a:pt x="635686" y="106507"/>
                  <a:pt x="640773" y="106507"/>
                </a:cubicBezTo>
                <a:cubicBezTo>
                  <a:pt x="645824" y="106507"/>
                  <a:pt x="650091" y="105515"/>
                  <a:pt x="653572" y="103531"/>
                </a:cubicBezTo>
                <a:cubicBezTo>
                  <a:pt x="657054" y="101546"/>
                  <a:pt x="659688" y="98984"/>
                  <a:pt x="661474" y="95846"/>
                </a:cubicBezTo>
                <a:cubicBezTo>
                  <a:pt x="663260" y="92707"/>
                  <a:pt x="664153" y="89405"/>
                  <a:pt x="664153" y="85942"/>
                </a:cubicBezTo>
                <a:close/>
                <a:moveTo>
                  <a:pt x="1686575" y="44811"/>
                </a:moveTo>
                <a:lnTo>
                  <a:pt x="1684410" y="65809"/>
                </a:lnTo>
                <a:cubicBezTo>
                  <a:pt x="1683508" y="74505"/>
                  <a:pt x="1682390" y="82099"/>
                  <a:pt x="1681055" y="88594"/>
                </a:cubicBezTo>
                <a:cubicBezTo>
                  <a:pt x="1679720" y="95088"/>
                  <a:pt x="1677591" y="100265"/>
                  <a:pt x="1674669" y="104126"/>
                </a:cubicBezTo>
                <a:lnTo>
                  <a:pt x="1714717" y="104126"/>
                </a:lnTo>
                <a:lnTo>
                  <a:pt x="1714717" y="44811"/>
                </a:lnTo>
                <a:close/>
                <a:moveTo>
                  <a:pt x="915050" y="44811"/>
                </a:moveTo>
                <a:lnTo>
                  <a:pt x="912885" y="65809"/>
                </a:lnTo>
                <a:cubicBezTo>
                  <a:pt x="911983" y="74505"/>
                  <a:pt x="910865" y="82099"/>
                  <a:pt x="909530" y="88594"/>
                </a:cubicBezTo>
                <a:cubicBezTo>
                  <a:pt x="908195" y="95088"/>
                  <a:pt x="906066" y="100265"/>
                  <a:pt x="903144" y="104126"/>
                </a:cubicBezTo>
                <a:lnTo>
                  <a:pt x="943192" y="104126"/>
                </a:lnTo>
                <a:lnTo>
                  <a:pt x="943192" y="44811"/>
                </a:lnTo>
                <a:close/>
                <a:moveTo>
                  <a:pt x="372125" y="44811"/>
                </a:moveTo>
                <a:lnTo>
                  <a:pt x="369960" y="65809"/>
                </a:lnTo>
                <a:cubicBezTo>
                  <a:pt x="369058" y="74505"/>
                  <a:pt x="367940" y="82099"/>
                  <a:pt x="366605" y="88594"/>
                </a:cubicBezTo>
                <a:cubicBezTo>
                  <a:pt x="365270" y="95088"/>
                  <a:pt x="363141" y="100265"/>
                  <a:pt x="360219" y="104126"/>
                </a:cubicBezTo>
                <a:lnTo>
                  <a:pt x="400267" y="104126"/>
                </a:lnTo>
                <a:lnTo>
                  <a:pt x="400267" y="44811"/>
                </a:lnTo>
                <a:close/>
                <a:moveTo>
                  <a:pt x="1879456" y="43296"/>
                </a:moveTo>
                <a:cubicBezTo>
                  <a:pt x="1874261" y="43296"/>
                  <a:pt x="1869895" y="44604"/>
                  <a:pt x="1866359" y="47219"/>
                </a:cubicBezTo>
                <a:cubicBezTo>
                  <a:pt x="1862824" y="49835"/>
                  <a:pt x="1860154" y="53479"/>
                  <a:pt x="1858350" y="58151"/>
                </a:cubicBezTo>
                <a:cubicBezTo>
                  <a:pt x="1856546" y="62824"/>
                  <a:pt x="1855644" y="68263"/>
                  <a:pt x="1855644" y="74468"/>
                </a:cubicBezTo>
                <a:cubicBezTo>
                  <a:pt x="1855644" y="80746"/>
                  <a:pt x="1856564" y="86275"/>
                  <a:pt x="1858404" y="91056"/>
                </a:cubicBezTo>
                <a:cubicBezTo>
                  <a:pt x="1860244" y="95837"/>
                  <a:pt x="1862932" y="99571"/>
                  <a:pt x="1866468" y="102259"/>
                </a:cubicBezTo>
                <a:cubicBezTo>
                  <a:pt x="1870003" y="104947"/>
                  <a:pt x="1874333" y="106291"/>
                  <a:pt x="1879456" y="106291"/>
                </a:cubicBezTo>
                <a:cubicBezTo>
                  <a:pt x="1884796" y="106291"/>
                  <a:pt x="1889261" y="104874"/>
                  <a:pt x="1892851" y="102042"/>
                </a:cubicBezTo>
                <a:cubicBezTo>
                  <a:pt x="1896441" y="99210"/>
                  <a:pt x="1899147" y="95386"/>
                  <a:pt x="1900969" y="90569"/>
                </a:cubicBezTo>
                <a:cubicBezTo>
                  <a:pt x="1902791" y="85752"/>
                  <a:pt x="1903702" y="80385"/>
                  <a:pt x="1903702" y="74468"/>
                </a:cubicBezTo>
                <a:cubicBezTo>
                  <a:pt x="1903702" y="68624"/>
                  <a:pt x="1902809" y="63347"/>
                  <a:pt x="1901023" y="58639"/>
                </a:cubicBezTo>
                <a:cubicBezTo>
                  <a:pt x="1899237" y="53930"/>
                  <a:pt x="1896549" y="50196"/>
                  <a:pt x="1892959" y="47436"/>
                </a:cubicBezTo>
                <a:cubicBezTo>
                  <a:pt x="1889369" y="44676"/>
                  <a:pt x="1884868" y="43296"/>
                  <a:pt x="1879456" y="43296"/>
                </a:cubicBezTo>
                <a:close/>
                <a:moveTo>
                  <a:pt x="1219417" y="43296"/>
                </a:moveTo>
                <a:cubicBezTo>
                  <a:pt x="1214330" y="43296"/>
                  <a:pt x="1209937" y="44549"/>
                  <a:pt x="1206239" y="47057"/>
                </a:cubicBezTo>
                <a:cubicBezTo>
                  <a:pt x="1202541" y="49565"/>
                  <a:pt x="1199699" y="52821"/>
                  <a:pt x="1197715" y="56826"/>
                </a:cubicBezTo>
                <a:lnTo>
                  <a:pt x="1195189" y="67758"/>
                </a:lnTo>
                <a:lnTo>
                  <a:pt x="1242147" y="67758"/>
                </a:lnTo>
                <a:cubicBezTo>
                  <a:pt x="1242147" y="63067"/>
                  <a:pt x="1241218" y="58882"/>
                  <a:pt x="1239360" y="55202"/>
                </a:cubicBezTo>
                <a:cubicBezTo>
                  <a:pt x="1237502" y="51522"/>
                  <a:pt x="1234868" y="48617"/>
                  <a:pt x="1231459" y="46489"/>
                </a:cubicBezTo>
                <a:cubicBezTo>
                  <a:pt x="1228049" y="44360"/>
                  <a:pt x="1224035" y="43296"/>
                  <a:pt x="1219417" y="43296"/>
                </a:cubicBezTo>
                <a:close/>
                <a:moveTo>
                  <a:pt x="829108" y="43296"/>
                </a:moveTo>
                <a:cubicBezTo>
                  <a:pt x="823408" y="43296"/>
                  <a:pt x="818718" y="44775"/>
                  <a:pt x="815037" y="47733"/>
                </a:cubicBezTo>
                <a:cubicBezTo>
                  <a:pt x="811357" y="50692"/>
                  <a:pt x="808633" y="54571"/>
                  <a:pt x="806865" y="59369"/>
                </a:cubicBezTo>
                <a:cubicBezTo>
                  <a:pt x="805097" y="64168"/>
                  <a:pt x="804213" y="69345"/>
                  <a:pt x="804213" y="74901"/>
                </a:cubicBezTo>
                <a:cubicBezTo>
                  <a:pt x="804213" y="80458"/>
                  <a:pt x="805097" y="85617"/>
                  <a:pt x="806865" y="90380"/>
                </a:cubicBezTo>
                <a:cubicBezTo>
                  <a:pt x="808633" y="95142"/>
                  <a:pt x="811357" y="98984"/>
                  <a:pt x="815037" y="101907"/>
                </a:cubicBezTo>
                <a:cubicBezTo>
                  <a:pt x="818718" y="104829"/>
                  <a:pt x="823408" y="106291"/>
                  <a:pt x="829108" y="106291"/>
                </a:cubicBezTo>
                <a:cubicBezTo>
                  <a:pt x="834809" y="106291"/>
                  <a:pt x="839499" y="104829"/>
                  <a:pt x="843179" y="101907"/>
                </a:cubicBezTo>
                <a:cubicBezTo>
                  <a:pt x="846860" y="98984"/>
                  <a:pt x="849584" y="95142"/>
                  <a:pt x="851351" y="90380"/>
                </a:cubicBezTo>
                <a:cubicBezTo>
                  <a:pt x="853119" y="85617"/>
                  <a:pt x="854003" y="80458"/>
                  <a:pt x="854003" y="74901"/>
                </a:cubicBezTo>
                <a:cubicBezTo>
                  <a:pt x="854003" y="69345"/>
                  <a:pt x="853119" y="64168"/>
                  <a:pt x="851351" y="59369"/>
                </a:cubicBezTo>
                <a:cubicBezTo>
                  <a:pt x="849584" y="54571"/>
                  <a:pt x="846860" y="50692"/>
                  <a:pt x="843179" y="47733"/>
                </a:cubicBezTo>
                <a:cubicBezTo>
                  <a:pt x="839499" y="44775"/>
                  <a:pt x="834809" y="43296"/>
                  <a:pt x="829108" y="43296"/>
                </a:cubicBezTo>
                <a:close/>
                <a:moveTo>
                  <a:pt x="736456" y="43296"/>
                </a:moveTo>
                <a:cubicBezTo>
                  <a:pt x="731261" y="43296"/>
                  <a:pt x="726895" y="44604"/>
                  <a:pt x="723359" y="47219"/>
                </a:cubicBezTo>
                <a:cubicBezTo>
                  <a:pt x="719824" y="49835"/>
                  <a:pt x="717154" y="53479"/>
                  <a:pt x="715350" y="58151"/>
                </a:cubicBezTo>
                <a:cubicBezTo>
                  <a:pt x="713546" y="62824"/>
                  <a:pt x="712644" y="68263"/>
                  <a:pt x="712644" y="74468"/>
                </a:cubicBezTo>
                <a:cubicBezTo>
                  <a:pt x="712644" y="80746"/>
                  <a:pt x="713564" y="86275"/>
                  <a:pt x="715404" y="91056"/>
                </a:cubicBezTo>
                <a:cubicBezTo>
                  <a:pt x="717244" y="95837"/>
                  <a:pt x="719932" y="99571"/>
                  <a:pt x="723467" y="102259"/>
                </a:cubicBezTo>
                <a:cubicBezTo>
                  <a:pt x="727003" y="104947"/>
                  <a:pt x="731333" y="106291"/>
                  <a:pt x="736456" y="106291"/>
                </a:cubicBezTo>
                <a:cubicBezTo>
                  <a:pt x="741796" y="106291"/>
                  <a:pt x="746261" y="104874"/>
                  <a:pt x="749851" y="102042"/>
                </a:cubicBezTo>
                <a:cubicBezTo>
                  <a:pt x="753441" y="99210"/>
                  <a:pt x="756147" y="95386"/>
                  <a:pt x="757969" y="90569"/>
                </a:cubicBezTo>
                <a:cubicBezTo>
                  <a:pt x="759791" y="85752"/>
                  <a:pt x="760702" y="80385"/>
                  <a:pt x="760702" y="74468"/>
                </a:cubicBezTo>
                <a:cubicBezTo>
                  <a:pt x="760702" y="68624"/>
                  <a:pt x="759809" y="63347"/>
                  <a:pt x="758023" y="58639"/>
                </a:cubicBezTo>
                <a:cubicBezTo>
                  <a:pt x="756237" y="53930"/>
                  <a:pt x="753549" y="50196"/>
                  <a:pt x="749959" y="47436"/>
                </a:cubicBezTo>
                <a:cubicBezTo>
                  <a:pt x="746369" y="44676"/>
                  <a:pt x="741868" y="43296"/>
                  <a:pt x="736456" y="43296"/>
                </a:cubicBezTo>
                <a:close/>
                <a:moveTo>
                  <a:pt x="171667" y="43296"/>
                </a:moveTo>
                <a:cubicBezTo>
                  <a:pt x="166580" y="43296"/>
                  <a:pt x="162187" y="44549"/>
                  <a:pt x="158489" y="47057"/>
                </a:cubicBezTo>
                <a:cubicBezTo>
                  <a:pt x="154791" y="49565"/>
                  <a:pt x="151949" y="52821"/>
                  <a:pt x="149965" y="56826"/>
                </a:cubicBezTo>
                <a:lnTo>
                  <a:pt x="147439" y="67758"/>
                </a:lnTo>
                <a:lnTo>
                  <a:pt x="194397" y="67758"/>
                </a:lnTo>
                <a:cubicBezTo>
                  <a:pt x="194397" y="63067"/>
                  <a:pt x="193468" y="58882"/>
                  <a:pt x="191610" y="55202"/>
                </a:cubicBezTo>
                <a:cubicBezTo>
                  <a:pt x="189752" y="51522"/>
                  <a:pt x="187118" y="48617"/>
                  <a:pt x="183708" y="46489"/>
                </a:cubicBezTo>
                <a:cubicBezTo>
                  <a:pt x="180299" y="44360"/>
                  <a:pt x="176285" y="43296"/>
                  <a:pt x="171667" y="43296"/>
                </a:cubicBezTo>
                <a:close/>
                <a:moveTo>
                  <a:pt x="2102211" y="32905"/>
                </a:moveTo>
                <a:lnTo>
                  <a:pt x="2114983" y="32905"/>
                </a:lnTo>
                <a:lnTo>
                  <a:pt x="2114983" y="116032"/>
                </a:lnTo>
                <a:lnTo>
                  <a:pt x="2102211" y="116032"/>
                </a:lnTo>
                <a:close/>
                <a:moveTo>
                  <a:pt x="2024063" y="32905"/>
                </a:moveTo>
                <a:lnTo>
                  <a:pt x="2036835" y="32905"/>
                </a:lnTo>
                <a:lnTo>
                  <a:pt x="2036835" y="62995"/>
                </a:lnTo>
                <a:lnTo>
                  <a:pt x="2058916" y="62995"/>
                </a:lnTo>
                <a:cubicBezTo>
                  <a:pt x="2068657" y="62995"/>
                  <a:pt x="2076108" y="65467"/>
                  <a:pt x="2081267" y="70409"/>
                </a:cubicBezTo>
                <a:cubicBezTo>
                  <a:pt x="2086426" y="75352"/>
                  <a:pt x="2089006" y="81612"/>
                  <a:pt x="2089006" y="89189"/>
                </a:cubicBezTo>
                <a:cubicBezTo>
                  <a:pt x="2089006" y="94168"/>
                  <a:pt x="2087852" y="98687"/>
                  <a:pt x="2085543" y="102746"/>
                </a:cubicBezTo>
                <a:cubicBezTo>
                  <a:pt x="2083233" y="106805"/>
                  <a:pt x="2079842" y="110034"/>
                  <a:pt x="2075368" y="112433"/>
                </a:cubicBezTo>
                <a:cubicBezTo>
                  <a:pt x="2070894" y="114832"/>
                  <a:pt x="2065410" y="116032"/>
                  <a:pt x="2058916" y="116032"/>
                </a:cubicBezTo>
                <a:lnTo>
                  <a:pt x="2024063" y="116032"/>
                </a:lnTo>
                <a:close/>
                <a:moveTo>
                  <a:pt x="1933576" y="32905"/>
                </a:moveTo>
                <a:lnTo>
                  <a:pt x="2001116" y="32905"/>
                </a:lnTo>
                <a:lnTo>
                  <a:pt x="2001116" y="44811"/>
                </a:lnTo>
                <a:lnTo>
                  <a:pt x="1973840" y="44811"/>
                </a:lnTo>
                <a:lnTo>
                  <a:pt x="1973840" y="116032"/>
                </a:lnTo>
                <a:lnTo>
                  <a:pt x="1961068" y="116032"/>
                </a:lnTo>
                <a:lnTo>
                  <a:pt x="1961068" y="44811"/>
                </a:lnTo>
                <a:lnTo>
                  <a:pt x="1933576" y="44811"/>
                </a:lnTo>
                <a:close/>
                <a:moveTo>
                  <a:pt x="1674669" y="32905"/>
                </a:moveTo>
                <a:lnTo>
                  <a:pt x="1727489" y="32905"/>
                </a:lnTo>
                <a:lnTo>
                  <a:pt x="1727489" y="104126"/>
                </a:lnTo>
                <a:lnTo>
                  <a:pt x="1740261" y="104126"/>
                </a:lnTo>
                <a:lnTo>
                  <a:pt x="1740261" y="139845"/>
                </a:lnTo>
                <a:lnTo>
                  <a:pt x="1727489" y="139845"/>
                </a:lnTo>
                <a:lnTo>
                  <a:pt x="1727489" y="116032"/>
                </a:lnTo>
                <a:lnTo>
                  <a:pt x="1666010" y="116032"/>
                </a:lnTo>
                <a:lnTo>
                  <a:pt x="1666010" y="139845"/>
                </a:lnTo>
                <a:lnTo>
                  <a:pt x="1653237" y="139845"/>
                </a:lnTo>
                <a:lnTo>
                  <a:pt x="1653237" y="104126"/>
                </a:lnTo>
                <a:lnTo>
                  <a:pt x="1660165" y="104126"/>
                </a:lnTo>
                <a:cubicBezTo>
                  <a:pt x="1661860" y="102358"/>
                  <a:pt x="1663322" y="100446"/>
                  <a:pt x="1664548" y="98389"/>
                </a:cubicBezTo>
                <a:cubicBezTo>
                  <a:pt x="1665775" y="96333"/>
                  <a:pt x="1666848" y="93888"/>
                  <a:pt x="1667769" y="91056"/>
                </a:cubicBezTo>
                <a:cubicBezTo>
                  <a:pt x="1668689" y="88224"/>
                  <a:pt x="1669473" y="84760"/>
                  <a:pt x="1670123" y="80665"/>
                </a:cubicBezTo>
                <a:cubicBezTo>
                  <a:pt x="1670772" y="76570"/>
                  <a:pt x="1671349" y="71618"/>
                  <a:pt x="1671854" y="65809"/>
                </a:cubicBezTo>
                <a:close/>
                <a:moveTo>
                  <a:pt x="1576388" y="32905"/>
                </a:moveTo>
                <a:lnTo>
                  <a:pt x="1589160" y="32905"/>
                </a:lnTo>
                <a:lnTo>
                  <a:pt x="1589160" y="68624"/>
                </a:lnTo>
                <a:lnTo>
                  <a:pt x="1628992" y="68624"/>
                </a:lnTo>
                <a:lnTo>
                  <a:pt x="1628992" y="32905"/>
                </a:lnTo>
                <a:lnTo>
                  <a:pt x="1641764" y="32905"/>
                </a:lnTo>
                <a:lnTo>
                  <a:pt x="1641764" y="116032"/>
                </a:lnTo>
                <a:lnTo>
                  <a:pt x="1628992" y="116032"/>
                </a:lnTo>
                <a:lnTo>
                  <a:pt x="1628992" y="80530"/>
                </a:lnTo>
                <a:lnTo>
                  <a:pt x="1589160" y="80530"/>
                </a:lnTo>
                <a:lnTo>
                  <a:pt x="1589160" y="116032"/>
                </a:lnTo>
                <a:lnTo>
                  <a:pt x="1576388" y="116032"/>
                </a:lnTo>
                <a:close/>
                <a:moveTo>
                  <a:pt x="1400176" y="32905"/>
                </a:moveTo>
                <a:lnTo>
                  <a:pt x="1467716" y="32905"/>
                </a:lnTo>
                <a:lnTo>
                  <a:pt x="1467716" y="44811"/>
                </a:lnTo>
                <a:lnTo>
                  <a:pt x="1440440" y="44811"/>
                </a:lnTo>
                <a:lnTo>
                  <a:pt x="1440440" y="116032"/>
                </a:lnTo>
                <a:lnTo>
                  <a:pt x="1427668" y="116032"/>
                </a:lnTo>
                <a:lnTo>
                  <a:pt x="1427668" y="44811"/>
                </a:lnTo>
                <a:lnTo>
                  <a:pt x="1400176" y="44811"/>
                </a:lnTo>
                <a:close/>
                <a:moveTo>
                  <a:pt x="1149711" y="32905"/>
                </a:moveTo>
                <a:lnTo>
                  <a:pt x="1162483" y="32905"/>
                </a:lnTo>
                <a:lnTo>
                  <a:pt x="1162483" y="116032"/>
                </a:lnTo>
                <a:lnTo>
                  <a:pt x="1149711" y="116032"/>
                </a:lnTo>
                <a:close/>
                <a:moveTo>
                  <a:pt x="1071563" y="32905"/>
                </a:moveTo>
                <a:lnTo>
                  <a:pt x="1084335" y="32905"/>
                </a:lnTo>
                <a:lnTo>
                  <a:pt x="1084335" y="62995"/>
                </a:lnTo>
                <a:lnTo>
                  <a:pt x="1106416" y="62995"/>
                </a:lnTo>
                <a:cubicBezTo>
                  <a:pt x="1116157" y="62995"/>
                  <a:pt x="1123608" y="65467"/>
                  <a:pt x="1128767" y="70409"/>
                </a:cubicBezTo>
                <a:cubicBezTo>
                  <a:pt x="1133927" y="75352"/>
                  <a:pt x="1136506" y="81612"/>
                  <a:pt x="1136506" y="89189"/>
                </a:cubicBezTo>
                <a:cubicBezTo>
                  <a:pt x="1136506" y="94168"/>
                  <a:pt x="1135352" y="98687"/>
                  <a:pt x="1133042" y="102746"/>
                </a:cubicBezTo>
                <a:cubicBezTo>
                  <a:pt x="1130733" y="106805"/>
                  <a:pt x="1127342" y="110034"/>
                  <a:pt x="1122868" y="112433"/>
                </a:cubicBezTo>
                <a:cubicBezTo>
                  <a:pt x="1118394" y="114832"/>
                  <a:pt x="1112910" y="116032"/>
                  <a:pt x="1106416" y="116032"/>
                </a:cubicBezTo>
                <a:lnTo>
                  <a:pt x="1071563" y="116032"/>
                </a:lnTo>
                <a:close/>
                <a:moveTo>
                  <a:pt x="985838" y="32905"/>
                </a:moveTo>
                <a:lnTo>
                  <a:pt x="998610" y="32905"/>
                </a:lnTo>
                <a:lnTo>
                  <a:pt x="998610" y="68624"/>
                </a:lnTo>
                <a:lnTo>
                  <a:pt x="1038442" y="68624"/>
                </a:lnTo>
                <a:lnTo>
                  <a:pt x="1038442" y="32905"/>
                </a:lnTo>
                <a:lnTo>
                  <a:pt x="1051214" y="32905"/>
                </a:lnTo>
                <a:lnTo>
                  <a:pt x="1051214" y="116032"/>
                </a:lnTo>
                <a:lnTo>
                  <a:pt x="1038442" y="116032"/>
                </a:lnTo>
                <a:lnTo>
                  <a:pt x="1038442" y="80530"/>
                </a:lnTo>
                <a:lnTo>
                  <a:pt x="998610" y="80530"/>
                </a:lnTo>
                <a:lnTo>
                  <a:pt x="998610" y="116032"/>
                </a:lnTo>
                <a:lnTo>
                  <a:pt x="985838" y="116032"/>
                </a:lnTo>
                <a:close/>
                <a:moveTo>
                  <a:pt x="903144" y="32905"/>
                </a:moveTo>
                <a:lnTo>
                  <a:pt x="955964" y="32905"/>
                </a:lnTo>
                <a:lnTo>
                  <a:pt x="955964" y="104126"/>
                </a:lnTo>
                <a:lnTo>
                  <a:pt x="968736" y="104126"/>
                </a:lnTo>
                <a:lnTo>
                  <a:pt x="968736" y="139845"/>
                </a:lnTo>
                <a:lnTo>
                  <a:pt x="955964" y="139845"/>
                </a:lnTo>
                <a:lnTo>
                  <a:pt x="955964" y="116032"/>
                </a:lnTo>
                <a:lnTo>
                  <a:pt x="894485" y="116032"/>
                </a:lnTo>
                <a:lnTo>
                  <a:pt x="894485" y="139845"/>
                </a:lnTo>
                <a:lnTo>
                  <a:pt x="881712" y="139845"/>
                </a:lnTo>
                <a:lnTo>
                  <a:pt x="881712" y="104126"/>
                </a:lnTo>
                <a:lnTo>
                  <a:pt x="888640" y="104126"/>
                </a:lnTo>
                <a:cubicBezTo>
                  <a:pt x="890335" y="102358"/>
                  <a:pt x="891797" y="100446"/>
                  <a:pt x="893023" y="98389"/>
                </a:cubicBezTo>
                <a:cubicBezTo>
                  <a:pt x="894250" y="96333"/>
                  <a:pt x="895323" y="93888"/>
                  <a:pt x="896243" y="91056"/>
                </a:cubicBezTo>
                <a:cubicBezTo>
                  <a:pt x="897163" y="88224"/>
                  <a:pt x="897948" y="84760"/>
                  <a:pt x="898598" y="80665"/>
                </a:cubicBezTo>
                <a:cubicBezTo>
                  <a:pt x="899247" y="76570"/>
                  <a:pt x="899824" y="71618"/>
                  <a:pt x="900329" y="65809"/>
                </a:cubicBezTo>
                <a:close/>
                <a:moveTo>
                  <a:pt x="528638" y="32905"/>
                </a:moveTo>
                <a:lnTo>
                  <a:pt x="541410" y="32905"/>
                </a:lnTo>
                <a:lnTo>
                  <a:pt x="541410" y="68624"/>
                </a:lnTo>
                <a:lnTo>
                  <a:pt x="581242" y="68624"/>
                </a:lnTo>
                <a:lnTo>
                  <a:pt x="581242" y="32905"/>
                </a:lnTo>
                <a:lnTo>
                  <a:pt x="594014" y="32905"/>
                </a:lnTo>
                <a:lnTo>
                  <a:pt x="594014" y="116032"/>
                </a:lnTo>
                <a:lnTo>
                  <a:pt x="581242" y="116032"/>
                </a:lnTo>
                <a:lnTo>
                  <a:pt x="581242" y="80530"/>
                </a:lnTo>
                <a:lnTo>
                  <a:pt x="541410" y="80530"/>
                </a:lnTo>
                <a:lnTo>
                  <a:pt x="541410" y="116032"/>
                </a:lnTo>
                <a:lnTo>
                  <a:pt x="528638" y="116032"/>
                </a:lnTo>
                <a:close/>
                <a:moveTo>
                  <a:pt x="436419" y="32905"/>
                </a:moveTo>
                <a:lnTo>
                  <a:pt x="450273" y="32905"/>
                </a:lnTo>
                <a:lnTo>
                  <a:pt x="473220" y="99147"/>
                </a:lnTo>
                <a:lnTo>
                  <a:pt x="474086" y="99147"/>
                </a:lnTo>
                <a:lnTo>
                  <a:pt x="497032" y="32905"/>
                </a:lnTo>
                <a:lnTo>
                  <a:pt x="510995" y="33121"/>
                </a:lnTo>
                <a:lnTo>
                  <a:pt x="475601" y="128155"/>
                </a:lnTo>
                <a:cubicBezTo>
                  <a:pt x="474014" y="132376"/>
                  <a:pt x="472047" y="135885"/>
                  <a:pt x="469702" y="138681"/>
                </a:cubicBezTo>
                <a:cubicBezTo>
                  <a:pt x="467357" y="141477"/>
                  <a:pt x="464642" y="143561"/>
                  <a:pt x="461557" y="144932"/>
                </a:cubicBezTo>
                <a:cubicBezTo>
                  <a:pt x="458472" y="146303"/>
                  <a:pt x="455000" y="146988"/>
                  <a:pt x="451139" y="146988"/>
                </a:cubicBezTo>
                <a:cubicBezTo>
                  <a:pt x="448974" y="146988"/>
                  <a:pt x="447044" y="146817"/>
                  <a:pt x="445348" y="146474"/>
                </a:cubicBezTo>
                <a:cubicBezTo>
                  <a:pt x="443653" y="146131"/>
                  <a:pt x="442480" y="145798"/>
                  <a:pt x="441831" y="145473"/>
                </a:cubicBezTo>
                <a:lnTo>
                  <a:pt x="445078" y="134216"/>
                </a:lnTo>
                <a:cubicBezTo>
                  <a:pt x="449732" y="135407"/>
                  <a:pt x="453611" y="135380"/>
                  <a:pt x="456713" y="134135"/>
                </a:cubicBezTo>
                <a:cubicBezTo>
                  <a:pt x="459816" y="132890"/>
                  <a:pt x="462504" y="129165"/>
                  <a:pt x="464777" y="122959"/>
                </a:cubicBezTo>
                <a:lnTo>
                  <a:pt x="467158" y="116465"/>
                </a:lnTo>
                <a:close/>
                <a:moveTo>
                  <a:pt x="360219" y="32905"/>
                </a:moveTo>
                <a:lnTo>
                  <a:pt x="413039" y="32905"/>
                </a:lnTo>
                <a:lnTo>
                  <a:pt x="413039" y="104126"/>
                </a:lnTo>
                <a:lnTo>
                  <a:pt x="425811" y="104126"/>
                </a:lnTo>
                <a:lnTo>
                  <a:pt x="425811" y="139845"/>
                </a:lnTo>
                <a:lnTo>
                  <a:pt x="413039" y="139845"/>
                </a:lnTo>
                <a:lnTo>
                  <a:pt x="413039" y="116032"/>
                </a:lnTo>
                <a:lnTo>
                  <a:pt x="351560" y="116032"/>
                </a:lnTo>
                <a:lnTo>
                  <a:pt x="351560" y="139845"/>
                </a:lnTo>
                <a:lnTo>
                  <a:pt x="338787" y="139845"/>
                </a:lnTo>
                <a:lnTo>
                  <a:pt x="338787" y="104126"/>
                </a:lnTo>
                <a:lnTo>
                  <a:pt x="345715" y="104126"/>
                </a:lnTo>
                <a:cubicBezTo>
                  <a:pt x="347410" y="102358"/>
                  <a:pt x="348872" y="100446"/>
                  <a:pt x="350098" y="98389"/>
                </a:cubicBezTo>
                <a:cubicBezTo>
                  <a:pt x="351325" y="96333"/>
                  <a:pt x="352398" y="93888"/>
                  <a:pt x="353318" y="91056"/>
                </a:cubicBezTo>
                <a:cubicBezTo>
                  <a:pt x="354238" y="88224"/>
                  <a:pt x="355023" y="84760"/>
                  <a:pt x="355673" y="80665"/>
                </a:cubicBezTo>
                <a:cubicBezTo>
                  <a:pt x="356322" y="76570"/>
                  <a:pt x="356899" y="71618"/>
                  <a:pt x="357404" y="65809"/>
                </a:cubicBezTo>
                <a:close/>
                <a:moveTo>
                  <a:pt x="219075" y="32905"/>
                </a:moveTo>
                <a:lnTo>
                  <a:pt x="234229" y="32905"/>
                </a:lnTo>
                <a:lnTo>
                  <a:pt x="261938" y="68407"/>
                </a:lnTo>
                <a:lnTo>
                  <a:pt x="268865" y="68407"/>
                </a:lnTo>
                <a:lnTo>
                  <a:pt x="268865" y="32905"/>
                </a:lnTo>
                <a:lnTo>
                  <a:pt x="281637" y="32905"/>
                </a:lnTo>
                <a:lnTo>
                  <a:pt x="281637" y="68407"/>
                </a:lnTo>
                <a:lnTo>
                  <a:pt x="288348" y="68407"/>
                </a:lnTo>
                <a:lnTo>
                  <a:pt x="316057" y="32905"/>
                </a:lnTo>
                <a:lnTo>
                  <a:pt x="331211" y="32905"/>
                </a:lnTo>
                <a:lnTo>
                  <a:pt x="298090" y="73819"/>
                </a:lnTo>
                <a:lnTo>
                  <a:pt x="331644" y="116032"/>
                </a:lnTo>
                <a:lnTo>
                  <a:pt x="316274" y="116032"/>
                </a:lnTo>
                <a:lnTo>
                  <a:pt x="288132" y="80313"/>
                </a:lnTo>
                <a:lnTo>
                  <a:pt x="281637" y="80313"/>
                </a:lnTo>
                <a:lnTo>
                  <a:pt x="281637" y="116032"/>
                </a:lnTo>
                <a:lnTo>
                  <a:pt x="268865" y="116032"/>
                </a:lnTo>
                <a:lnTo>
                  <a:pt x="268865" y="80313"/>
                </a:lnTo>
                <a:lnTo>
                  <a:pt x="262371" y="80313"/>
                </a:lnTo>
                <a:lnTo>
                  <a:pt x="234012" y="116032"/>
                </a:lnTo>
                <a:lnTo>
                  <a:pt x="218642" y="116032"/>
                </a:lnTo>
                <a:lnTo>
                  <a:pt x="252413" y="73819"/>
                </a:lnTo>
                <a:close/>
                <a:moveTo>
                  <a:pt x="1880972" y="31822"/>
                </a:moveTo>
                <a:cubicBezTo>
                  <a:pt x="1887971" y="31822"/>
                  <a:pt x="1894140" y="33572"/>
                  <a:pt x="1899480" y="37072"/>
                </a:cubicBezTo>
                <a:cubicBezTo>
                  <a:pt x="1904820" y="40572"/>
                  <a:pt x="1908987" y="45533"/>
                  <a:pt x="1911982" y="51955"/>
                </a:cubicBezTo>
                <a:cubicBezTo>
                  <a:pt x="1914976" y="58377"/>
                  <a:pt x="1916474" y="65954"/>
                  <a:pt x="1916474" y="74685"/>
                </a:cubicBezTo>
                <a:cubicBezTo>
                  <a:pt x="1916474" y="83488"/>
                  <a:pt x="1914976" y="91110"/>
                  <a:pt x="1911982" y="97550"/>
                </a:cubicBezTo>
                <a:cubicBezTo>
                  <a:pt x="1908987" y="103991"/>
                  <a:pt x="1904838" y="108970"/>
                  <a:pt x="1899534" y="112487"/>
                </a:cubicBezTo>
                <a:cubicBezTo>
                  <a:pt x="1894231" y="116005"/>
                  <a:pt x="1888115" y="117764"/>
                  <a:pt x="1881188" y="117764"/>
                </a:cubicBezTo>
                <a:cubicBezTo>
                  <a:pt x="1875848" y="117764"/>
                  <a:pt x="1871573" y="116871"/>
                  <a:pt x="1868362" y="115085"/>
                </a:cubicBezTo>
                <a:cubicBezTo>
                  <a:pt x="1865151" y="113299"/>
                  <a:pt x="1862679" y="111261"/>
                  <a:pt x="1860947" y="108970"/>
                </a:cubicBezTo>
                <a:cubicBezTo>
                  <a:pt x="1859216" y="106678"/>
                  <a:pt x="1857880" y="104775"/>
                  <a:pt x="1856943" y="103260"/>
                </a:cubicBezTo>
                <a:lnTo>
                  <a:pt x="1855860" y="103260"/>
                </a:lnTo>
                <a:lnTo>
                  <a:pt x="1855860" y="147205"/>
                </a:lnTo>
                <a:lnTo>
                  <a:pt x="1843088" y="147205"/>
                </a:lnTo>
                <a:lnTo>
                  <a:pt x="1843088" y="32905"/>
                </a:lnTo>
                <a:lnTo>
                  <a:pt x="1855427" y="32905"/>
                </a:lnTo>
                <a:lnTo>
                  <a:pt x="1855427" y="46110"/>
                </a:lnTo>
                <a:lnTo>
                  <a:pt x="1856943" y="46110"/>
                </a:lnTo>
                <a:cubicBezTo>
                  <a:pt x="1857880" y="44667"/>
                  <a:pt x="1859189" y="42818"/>
                  <a:pt x="1860866" y="40563"/>
                </a:cubicBezTo>
                <a:cubicBezTo>
                  <a:pt x="1862544" y="38308"/>
                  <a:pt x="1864961" y="36287"/>
                  <a:pt x="1868118" y="34501"/>
                </a:cubicBezTo>
                <a:cubicBezTo>
                  <a:pt x="1871275" y="32715"/>
                  <a:pt x="1875560" y="31822"/>
                  <a:pt x="1880972" y="31822"/>
                </a:cubicBezTo>
                <a:close/>
                <a:moveTo>
                  <a:pt x="1789185" y="31822"/>
                </a:moveTo>
                <a:cubicBezTo>
                  <a:pt x="1791855" y="31822"/>
                  <a:pt x="1794931" y="32138"/>
                  <a:pt x="1798412" y="32769"/>
                </a:cubicBezTo>
                <a:cubicBezTo>
                  <a:pt x="1801894" y="33401"/>
                  <a:pt x="1805268" y="34691"/>
                  <a:pt x="1808533" y="36639"/>
                </a:cubicBezTo>
                <a:cubicBezTo>
                  <a:pt x="1811798" y="38587"/>
                  <a:pt x="1814513" y="41528"/>
                  <a:pt x="1816678" y="45460"/>
                </a:cubicBezTo>
                <a:cubicBezTo>
                  <a:pt x="1818843" y="49393"/>
                  <a:pt x="1819925" y="54661"/>
                  <a:pt x="1819925" y="61263"/>
                </a:cubicBezTo>
                <a:lnTo>
                  <a:pt x="1819925" y="116032"/>
                </a:lnTo>
                <a:lnTo>
                  <a:pt x="1807153" y="116032"/>
                </a:lnTo>
                <a:lnTo>
                  <a:pt x="1807153" y="104775"/>
                </a:lnTo>
                <a:lnTo>
                  <a:pt x="1806503" y="104775"/>
                </a:lnTo>
                <a:cubicBezTo>
                  <a:pt x="1805637" y="106579"/>
                  <a:pt x="1804194" y="108509"/>
                  <a:pt x="1802174" y="110566"/>
                </a:cubicBezTo>
                <a:cubicBezTo>
                  <a:pt x="1800153" y="112623"/>
                  <a:pt x="1797465" y="114372"/>
                  <a:pt x="1794110" y="115816"/>
                </a:cubicBezTo>
                <a:cubicBezTo>
                  <a:pt x="1790755" y="117259"/>
                  <a:pt x="1786660" y="117980"/>
                  <a:pt x="1781825" y="117980"/>
                </a:cubicBezTo>
                <a:cubicBezTo>
                  <a:pt x="1776557" y="117980"/>
                  <a:pt x="1771777" y="116979"/>
                  <a:pt x="1767483" y="114977"/>
                </a:cubicBezTo>
                <a:cubicBezTo>
                  <a:pt x="1763190" y="112974"/>
                  <a:pt x="1759780" y="110070"/>
                  <a:pt x="1757255" y="106264"/>
                </a:cubicBezTo>
                <a:cubicBezTo>
                  <a:pt x="1754729" y="102457"/>
                  <a:pt x="1753466" y="97848"/>
                  <a:pt x="1753466" y="92436"/>
                </a:cubicBezTo>
                <a:cubicBezTo>
                  <a:pt x="1753466" y="87674"/>
                  <a:pt x="1754405" y="83804"/>
                  <a:pt x="1756281" y="80827"/>
                </a:cubicBezTo>
                <a:cubicBezTo>
                  <a:pt x="1758157" y="77851"/>
                  <a:pt x="1760664" y="75515"/>
                  <a:pt x="1763803" y="73819"/>
                </a:cubicBezTo>
                <a:cubicBezTo>
                  <a:pt x="1766942" y="72123"/>
                  <a:pt x="1770415" y="70851"/>
                  <a:pt x="1774221" y="70004"/>
                </a:cubicBezTo>
                <a:cubicBezTo>
                  <a:pt x="1778028" y="69156"/>
                  <a:pt x="1781861" y="68479"/>
                  <a:pt x="1785722" y="67974"/>
                </a:cubicBezTo>
                <a:cubicBezTo>
                  <a:pt x="1790773" y="67325"/>
                  <a:pt x="1794877" y="66829"/>
                  <a:pt x="1798034" y="66486"/>
                </a:cubicBezTo>
                <a:cubicBezTo>
                  <a:pt x="1801191" y="66143"/>
                  <a:pt x="1803500" y="65557"/>
                  <a:pt x="1804961" y="64727"/>
                </a:cubicBezTo>
                <a:cubicBezTo>
                  <a:pt x="1806422" y="63897"/>
                  <a:pt x="1807153" y="62454"/>
                  <a:pt x="1807153" y="60397"/>
                </a:cubicBezTo>
                <a:lnTo>
                  <a:pt x="1807153" y="59964"/>
                </a:lnTo>
                <a:cubicBezTo>
                  <a:pt x="1807153" y="54625"/>
                  <a:pt x="1805701" y="50476"/>
                  <a:pt x="1802796" y="47517"/>
                </a:cubicBezTo>
                <a:cubicBezTo>
                  <a:pt x="1799892" y="44558"/>
                  <a:pt x="1795499" y="43079"/>
                  <a:pt x="1789618" y="43079"/>
                </a:cubicBezTo>
                <a:cubicBezTo>
                  <a:pt x="1783521" y="43079"/>
                  <a:pt x="1778740" y="44414"/>
                  <a:pt x="1775277" y="47084"/>
                </a:cubicBezTo>
                <a:cubicBezTo>
                  <a:pt x="1771813" y="49754"/>
                  <a:pt x="1769377" y="52604"/>
                  <a:pt x="1767970" y="55635"/>
                </a:cubicBezTo>
                <a:lnTo>
                  <a:pt x="1755848" y="51305"/>
                </a:lnTo>
                <a:cubicBezTo>
                  <a:pt x="1758012" y="46254"/>
                  <a:pt x="1760908" y="42313"/>
                  <a:pt x="1764534" y="39480"/>
                </a:cubicBezTo>
                <a:cubicBezTo>
                  <a:pt x="1768160" y="36648"/>
                  <a:pt x="1772128" y="34664"/>
                  <a:pt x="1776440" y="33527"/>
                </a:cubicBezTo>
                <a:cubicBezTo>
                  <a:pt x="1780752" y="32391"/>
                  <a:pt x="1785000" y="31822"/>
                  <a:pt x="1789185" y="31822"/>
                </a:cubicBezTo>
                <a:close/>
                <a:moveTo>
                  <a:pt x="1522485" y="31822"/>
                </a:moveTo>
                <a:cubicBezTo>
                  <a:pt x="1525155" y="31822"/>
                  <a:pt x="1528231" y="32138"/>
                  <a:pt x="1531712" y="32769"/>
                </a:cubicBezTo>
                <a:cubicBezTo>
                  <a:pt x="1535194" y="33401"/>
                  <a:pt x="1538568" y="34691"/>
                  <a:pt x="1541833" y="36639"/>
                </a:cubicBezTo>
                <a:cubicBezTo>
                  <a:pt x="1545098" y="38587"/>
                  <a:pt x="1547813" y="41528"/>
                  <a:pt x="1549978" y="45460"/>
                </a:cubicBezTo>
                <a:cubicBezTo>
                  <a:pt x="1552143" y="49393"/>
                  <a:pt x="1553225" y="54661"/>
                  <a:pt x="1553225" y="61263"/>
                </a:cubicBezTo>
                <a:lnTo>
                  <a:pt x="1553225" y="116032"/>
                </a:lnTo>
                <a:lnTo>
                  <a:pt x="1540453" y="116032"/>
                </a:lnTo>
                <a:lnTo>
                  <a:pt x="1540453" y="104775"/>
                </a:lnTo>
                <a:lnTo>
                  <a:pt x="1539803" y="104775"/>
                </a:lnTo>
                <a:cubicBezTo>
                  <a:pt x="1538937" y="106579"/>
                  <a:pt x="1537494" y="108509"/>
                  <a:pt x="1535474" y="110566"/>
                </a:cubicBezTo>
                <a:cubicBezTo>
                  <a:pt x="1533453" y="112623"/>
                  <a:pt x="1530765" y="114372"/>
                  <a:pt x="1527410" y="115816"/>
                </a:cubicBezTo>
                <a:cubicBezTo>
                  <a:pt x="1524055" y="117259"/>
                  <a:pt x="1519960" y="117980"/>
                  <a:pt x="1515125" y="117980"/>
                </a:cubicBezTo>
                <a:cubicBezTo>
                  <a:pt x="1509857" y="117980"/>
                  <a:pt x="1505077" y="116979"/>
                  <a:pt x="1500783" y="114977"/>
                </a:cubicBezTo>
                <a:cubicBezTo>
                  <a:pt x="1496490" y="112974"/>
                  <a:pt x="1493080" y="110070"/>
                  <a:pt x="1490555" y="106264"/>
                </a:cubicBezTo>
                <a:cubicBezTo>
                  <a:pt x="1488029" y="102457"/>
                  <a:pt x="1486766" y="97848"/>
                  <a:pt x="1486766" y="92436"/>
                </a:cubicBezTo>
                <a:cubicBezTo>
                  <a:pt x="1486766" y="87674"/>
                  <a:pt x="1487705" y="83804"/>
                  <a:pt x="1489581" y="80827"/>
                </a:cubicBezTo>
                <a:cubicBezTo>
                  <a:pt x="1491457" y="77851"/>
                  <a:pt x="1493964" y="75515"/>
                  <a:pt x="1497103" y="73819"/>
                </a:cubicBezTo>
                <a:cubicBezTo>
                  <a:pt x="1500242" y="72123"/>
                  <a:pt x="1503715" y="70851"/>
                  <a:pt x="1507521" y="70004"/>
                </a:cubicBezTo>
                <a:cubicBezTo>
                  <a:pt x="1511328" y="69156"/>
                  <a:pt x="1515161" y="68479"/>
                  <a:pt x="1519022" y="67974"/>
                </a:cubicBezTo>
                <a:cubicBezTo>
                  <a:pt x="1524073" y="67325"/>
                  <a:pt x="1528177" y="66829"/>
                  <a:pt x="1531334" y="66486"/>
                </a:cubicBezTo>
                <a:cubicBezTo>
                  <a:pt x="1534491" y="66143"/>
                  <a:pt x="1536800" y="65557"/>
                  <a:pt x="1538261" y="64727"/>
                </a:cubicBezTo>
                <a:cubicBezTo>
                  <a:pt x="1539722" y="63897"/>
                  <a:pt x="1540453" y="62454"/>
                  <a:pt x="1540453" y="60397"/>
                </a:cubicBezTo>
                <a:lnTo>
                  <a:pt x="1540453" y="59964"/>
                </a:lnTo>
                <a:cubicBezTo>
                  <a:pt x="1540453" y="54625"/>
                  <a:pt x="1539001" y="50476"/>
                  <a:pt x="1536096" y="47517"/>
                </a:cubicBezTo>
                <a:cubicBezTo>
                  <a:pt x="1533192" y="44558"/>
                  <a:pt x="1528799" y="43079"/>
                  <a:pt x="1522918" y="43079"/>
                </a:cubicBezTo>
                <a:cubicBezTo>
                  <a:pt x="1516821" y="43079"/>
                  <a:pt x="1512040" y="44414"/>
                  <a:pt x="1508577" y="47084"/>
                </a:cubicBezTo>
                <a:cubicBezTo>
                  <a:pt x="1505113" y="49754"/>
                  <a:pt x="1502677" y="52604"/>
                  <a:pt x="1501270" y="55635"/>
                </a:cubicBezTo>
                <a:lnTo>
                  <a:pt x="1489148" y="51305"/>
                </a:lnTo>
                <a:cubicBezTo>
                  <a:pt x="1491312" y="46254"/>
                  <a:pt x="1494208" y="42313"/>
                  <a:pt x="1497834" y="39480"/>
                </a:cubicBezTo>
                <a:cubicBezTo>
                  <a:pt x="1501460" y="36648"/>
                  <a:pt x="1505429" y="34664"/>
                  <a:pt x="1509740" y="33527"/>
                </a:cubicBezTo>
                <a:cubicBezTo>
                  <a:pt x="1514051" y="32391"/>
                  <a:pt x="1518300" y="31822"/>
                  <a:pt x="1522485" y="31822"/>
                </a:cubicBezTo>
                <a:close/>
                <a:moveTo>
                  <a:pt x="1352767" y="31822"/>
                </a:moveTo>
                <a:cubicBezTo>
                  <a:pt x="1358612" y="31822"/>
                  <a:pt x="1363880" y="32905"/>
                  <a:pt x="1368570" y="35070"/>
                </a:cubicBezTo>
                <a:cubicBezTo>
                  <a:pt x="1373260" y="37234"/>
                  <a:pt x="1377103" y="40265"/>
                  <a:pt x="1380097" y="44162"/>
                </a:cubicBezTo>
                <a:cubicBezTo>
                  <a:pt x="1383092" y="48058"/>
                  <a:pt x="1384950" y="52604"/>
                  <a:pt x="1385672" y="57800"/>
                </a:cubicBezTo>
                <a:lnTo>
                  <a:pt x="1372899" y="57800"/>
                </a:lnTo>
                <a:cubicBezTo>
                  <a:pt x="1371925" y="54011"/>
                  <a:pt x="1369769" y="50647"/>
                  <a:pt x="1366432" y="47706"/>
                </a:cubicBezTo>
                <a:cubicBezTo>
                  <a:pt x="1363095" y="44766"/>
                  <a:pt x="1358612" y="43296"/>
                  <a:pt x="1352983" y="43296"/>
                </a:cubicBezTo>
                <a:cubicBezTo>
                  <a:pt x="1348004" y="43296"/>
                  <a:pt x="1343648" y="44586"/>
                  <a:pt x="1339914" y="47165"/>
                </a:cubicBezTo>
                <a:cubicBezTo>
                  <a:pt x="1336179" y="49745"/>
                  <a:pt x="1333275" y="53371"/>
                  <a:pt x="1331200" y="58043"/>
                </a:cubicBezTo>
                <a:cubicBezTo>
                  <a:pt x="1329126" y="62716"/>
                  <a:pt x="1328089" y="68191"/>
                  <a:pt x="1328089" y="74468"/>
                </a:cubicBezTo>
                <a:cubicBezTo>
                  <a:pt x="1328089" y="80891"/>
                  <a:pt x="1329108" y="86483"/>
                  <a:pt x="1331146" y="91245"/>
                </a:cubicBezTo>
                <a:cubicBezTo>
                  <a:pt x="1333185" y="96008"/>
                  <a:pt x="1336071" y="99706"/>
                  <a:pt x="1339805" y="102340"/>
                </a:cubicBezTo>
                <a:cubicBezTo>
                  <a:pt x="1343540" y="104974"/>
                  <a:pt x="1347932" y="106291"/>
                  <a:pt x="1352983" y="106291"/>
                </a:cubicBezTo>
                <a:cubicBezTo>
                  <a:pt x="1356303" y="106291"/>
                  <a:pt x="1359315" y="105713"/>
                  <a:pt x="1362021" y="104559"/>
                </a:cubicBezTo>
                <a:cubicBezTo>
                  <a:pt x="1364727" y="103404"/>
                  <a:pt x="1367018" y="101745"/>
                  <a:pt x="1368894" y="99580"/>
                </a:cubicBezTo>
                <a:cubicBezTo>
                  <a:pt x="1370771" y="97415"/>
                  <a:pt x="1372106" y="94817"/>
                  <a:pt x="1372899" y="91787"/>
                </a:cubicBezTo>
                <a:lnTo>
                  <a:pt x="1385672" y="91787"/>
                </a:lnTo>
                <a:cubicBezTo>
                  <a:pt x="1384950" y="96693"/>
                  <a:pt x="1383173" y="101104"/>
                  <a:pt x="1380341" y="105019"/>
                </a:cubicBezTo>
                <a:cubicBezTo>
                  <a:pt x="1377509" y="108933"/>
                  <a:pt x="1373774" y="112036"/>
                  <a:pt x="1369138" y="114327"/>
                </a:cubicBezTo>
                <a:cubicBezTo>
                  <a:pt x="1364502" y="116618"/>
                  <a:pt x="1359117" y="117764"/>
                  <a:pt x="1352983" y="117764"/>
                </a:cubicBezTo>
                <a:cubicBezTo>
                  <a:pt x="1345190" y="117764"/>
                  <a:pt x="1338479" y="115924"/>
                  <a:pt x="1332851" y="112244"/>
                </a:cubicBezTo>
                <a:cubicBezTo>
                  <a:pt x="1327223" y="108564"/>
                  <a:pt x="1322893" y="103494"/>
                  <a:pt x="1319862" y="97036"/>
                </a:cubicBezTo>
                <a:cubicBezTo>
                  <a:pt x="1316832" y="90578"/>
                  <a:pt x="1315316" y="83200"/>
                  <a:pt x="1315316" y="74901"/>
                </a:cubicBezTo>
                <a:cubicBezTo>
                  <a:pt x="1315316" y="66459"/>
                  <a:pt x="1316877" y="58999"/>
                  <a:pt x="1319998" y="52523"/>
                </a:cubicBezTo>
                <a:cubicBezTo>
                  <a:pt x="1323119" y="46047"/>
                  <a:pt x="1327484" y="40978"/>
                  <a:pt x="1333095" y="37316"/>
                </a:cubicBezTo>
                <a:cubicBezTo>
                  <a:pt x="1338705" y="33653"/>
                  <a:pt x="1345263" y="31822"/>
                  <a:pt x="1352767" y="31822"/>
                </a:cubicBezTo>
                <a:close/>
                <a:moveTo>
                  <a:pt x="1219417" y="31822"/>
                </a:moveTo>
                <a:cubicBezTo>
                  <a:pt x="1223747" y="31822"/>
                  <a:pt x="1228022" y="32544"/>
                  <a:pt x="1232243" y="33987"/>
                </a:cubicBezTo>
                <a:cubicBezTo>
                  <a:pt x="1236465" y="35430"/>
                  <a:pt x="1240307" y="37767"/>
                  <a:pt x="1243771" y="40996"/>
                </a:cubicBezTo>
                <a:cubicBezTo>
                  <a:pt x="1247234" y="44225"/>
                  <a:pt x="1249994" y="48491"/>
                  <a:pt x="1252051" y="53795"/>
                </a:cubicBezTo>
                <a:cubicBezTo>
                  <a:pt x="1254107" y="59099"/>
                  <a:pt x="1255136" y="65629"/>
                  <a:pt x="1255136" y="73386"/>
                </a:cubicBezTo>
                <a:lnTo>
                  <a:pt x="1255136" y="78798"/>
                </a:lnTo>
                <a:lnTo>
                  <a:pt x="1195094" y="78798"/>
                </a:lnTo>
                <a:lnTo>
                  <a:pt x="1198013" y="93004"/>
                </a:lnTo>
                <a:cubicBezTo>
                  <a:pt x="1200196" y="97352"/>
                  <a:pt x="1203235" y="100653"/>
                  <a:pt x="1207132" y="102908"/>
                </a:cubicBezTo>
                <a:cubicBezTo>
                  <a:pt x="1211028" y="105163"/>
                  <a:pt x="1215556" y="106291"/>
                  <a:pt x="1220716" y="106291"/>
                </a:cubicBezTo>
                <a:cubicBezTo>
                  <a:pt x="1224071" y="106291"/>
                  <a:pt x="1227111" y="105813"/>
                  <a:pt x="1229835" y="104856"/>
                </a:cubicBezTo>
                <a:cubicBezTo>
                  <a:pt x="1232559" y="103900"/>
                  <a:pt x="1234913" y="102457"/>
                  <a:pt x="1236897" y="100527"/>
                </a:cubicBezTo>
                <a:cubicBezTo>
                  <a:pt x="1238882" y="98597"/>
                  <a:pt x="1240415" y="96188"/>
                  <a:pt x="1241498" y="93302"/>
                </a:cubicBezTo>
                <a:lnTo>
                  <a:pt x="1253837" y="96766"/>
                </a:lnTo>
                <a:cubicBezTo>
                  <a:pt x="1252538" y="100951"/>
                  <a:pt x="1250355" y="104622"/>
                  <a:pt x="1247288" y="107779"/>
                </a:cubicBezTo>
                <a:cubicBezTo>
                  <a:pt x="1244222" y="110936"/>
                  <a:pt x="1240433" y="113389"/>
                  <a:pt x="1235923" y="115139"/>
                </a:cubicBezTo>
                <a:cubicBezTo>
                  <a:pt x="1231413" y="116889"/>
                  <a:pt x="1226344" y="117764"/>
                  <a:pt x="1220716" y="117764"/>
                </a:cubicBezTo>
                <a:cubicBezTo>
                  <a:pt x="1212706" y="117764"/>
                  <a:pt x="1205806" y="115987"/>
                  <a:pt x="1200015" y="112433"/>
                </a:cubicBezTo>
                <a:cubicBezTo>
                  <a:pt x="1194224" y="108879"/>
                  <a:pt x="1189769" y="103900"/>
                  <a:pt x="1186648" y="97496"/>
                </a:cubicBezTo>
                <a:cubicBezTo>
                  <a:pt x="1183527" y="91092"/>
                  <a:pt x="1181966" y="83633"/>
                  <a:pt x="1181966" y="75118"/>
                </a:cubicBezTo>
                <a:cubicBezTo>
                  <a:pt x="1181966" y="66603"/>
                  <a:pt x="1183527" y="59090"/>
                  <a:pt x="1186648" y="52577"/>
                </a:cubicBezTo>
                <a:cubicBezTo>
                  <a:pt x="1189769" y="46065"/>
                  <a:pt x="1194134" y="40978"/>
                  <a:pt x="1199745" y="37316"/>
                </a:cubicBezTo>
                <a:cubicBezTo>
                  <a:pt x="1205355" y="33653"/>
                  <a:pt x="1211913" y="31822"/>
                  <a:pt x="1219417" y="31822"/>
                </a:cubicBezTo>
                <a:close/>
                <a:moveTo>
                  <a:pt x="829108" y="31822"/>
                </a:moveTo>
                <a:cubicBezTo>
                  <a:pt x="836613" y="31822"/>
                  <a:pt x="843188" y="33608"/>
                  <a:pt x="848835" y="37180"/>
                </a:cubicBezTo>
                <a:cubicBezTo>
                  <a:pt x="854481" y="40752"/>
                  <a:pt x="858883" y="45767"/>
                  <a:pt x="862040" y="52225"/>
                </a:cubicBezTo>
                <a:cubicBezTo>
                  <a:pt x="865197" y="58684"/>
                  <a:pt x="866775" y="66242"/>
                  <a:pt x="866775" y="74901"/>
                </a:cubicBezTo>
                <a:cubicBezTo>
                  <a:pt x="866775" y="83488"/>
                  <a:pt x="865197" y="90993"/>
                  <a:pt x="862040" y="97415"/>
                </a:cubicBezTo>
                <a:cubicBezTo>
                  <a:pt x="858883" y="103837"/>
                  <a:pt x="854481" y="108834"/>
                  <a:pt x="848835" y="112406"/>
                </a:cubicBezTo>
                <a:cubicBezTo>
                  <a:pt x="843188" y="115978"/>
                  <a:pt x="836613" y="117764"/>
                  <a:pt x="829108" y="117764"/>
                </a:cubicBezTo>
                <a:cubicBezTo>
                  <a:pt x="821604" y="117764"/>
                  <a:pt x="815028" y="115978"/>
                  <a:pt x="809382" y="112406"/>
                </a:cubicBezTo>
                <a:cubicBezTo>
                  <a:pt x="803735" y="108834"/>
                  <a:pt x="799334" y="103837"/>
                  <a:pt x="796177" y="97415"/>
                </a:cubicBezTo>
                <a:cubicBezTo>
                  <a:pt x="793020" y="90993"/>
                  <a:pt x="791441" y="83488"/>
                  <a:pt x="791441" y="74901"/>
                </a:cubicBezTo>
                <a:cubicBezTo>
                  <a:pt x="791441" y="66242"/>
                  <a:pt x="793020" y="58684"/>
                  <a:pt x="796177" y="52225"/>
                </a:cubicBezTo>
                <a:cubicBezTo>
                  <a:pt x="799334" y="45767"/>
                  <a:pt x="803735" y="40752"/>
                  <a:pt x="809382" y="37180"/>
                </a:cubicBezTo>
                <a:cubicBezTo>
                  <a:pt x="815028" y="33608"/>
                  <a:pt x="821604" y="31822"/>
                  <a:pt x="829108" y="31822"/>
                </a:cubicBezTo>
                <a:close/>
                <a:moveTo>
                  <a:pt x="737971" y="31822"/>
                </a:moveTo>
                <a:cubicBezTo>
                  <a:pt x="744971" y="31822"/>
                  <a:pt x="751140" y="33572"/>
                  <a:pt x="756480" y="37072"/>
                </a:cubicBezTo>
                <a:cubicBezTo>
                  <a:pt x="761820" y="40572"/>
                  <a:pt x="765987" y="45533"/>
                  <a:pt x="768982" y="51955"/>
                </a:cubicBezTo>
                <a:cubicBezTo>
                  <a:pt x="771976" y="58377"/>
                  <a:pt x="773474" y="65954"/>
                  <a:pt x="773474" y="74685"/>
                </a:cubicBezTo>
                <a:cubicBezTo>
                  <a:pt x="773474" y="83488"/>
                  <a:pt x="771976" y="91110"/>
                  <a:pt x="768982" y="97550"/>
                </a:cubicBezTo>
                <a:cubicBezTo>
                  <a:pt x="765987" y="103991"/>
                  <a:pt x="761838" y="108970"/>
                  <a:pt x="756534" y="112487"/>
                </a:cubicBezTo>
                <a:cubicBezTo>
                  <a:pt x="751231" y="116005"/>
                  <a:pt x="745115" y="117764"/>
                  <a:pt x="738188" y="117764"/>
                </a:cubicBezTo>
                <a:cubicBezTo>
                  <a:pt x="732848" y="117764"/>
                  <a:pt x="728573" y="116871"/>
                  <a:pt x="725362" y="115085"/>
                </a:cubicBezTo>
                <a:cubicBezTo>
                  <a:pt x="722151" y="113299"/>
                  <a:pt x="719679" y="111261"/>
                  <a:pt x="717947" y="108970"/>
                </a:cubicBezTo>
                <a:cubicBezTo>
                  <a:pt x="716216" y="106678"/>
                  <a:pt x="714881" y="104775"/>
                  <a:pt x="713943" y="103260"/>
                </a:cubicBezTo>
                <a:lnTo>
                  <a:pt x="712860" y="103260"/>
                </a:lnTo>
                <a:lnTo>
                  <a:pt x="712860" y="147205"/>
                </a:lnTo>
                <a:lnTo>
                  <a:pt x="700088" y="147205"/>
                </a:lnTo>
                <a:lnTo>
                  <a:pt x="700088" y="32905"/>
                </a:lnTo>
                <a:lnTo>
                  <a:pt x="712427" y="32905"/>
                </a:lnTo>
                <a:lnTo>
                  <a:pt x="712427" y="46110"/>
                </a:lnTo>
                <a:lnTo>
                  <a:pt x="713943" y="46110"/>
                </a:lnTo>
                <a:cubicBezTo>
                  <a:pt x="714881" y="44667"/>
                  <a:pt x="716188" y="42818"/>
                  <a:pt x="717866" y="40563"/>
                </a:cubicBezTo>
                <a:cubicBezTo>
                  <a:pt x="719544" y="38308"/>
                  <a:pt x="721961" y="36287"/>
                  <a:pt x="725118" y="34501"/>
                </a:cubicBezTo>
                <a:cubicBezTo>
                  <a:pt x="728275" y="32715"/>
                  <a:pt x="732559" y="31822"/>
                  <a:pt x="737971" y="31822"/>
                </a:cubicBezTo>
                <a:close/>
                <a:moveTo>
                  <a:pt x="646185" y="31822"/>
                </a:moveTo>
                <a:cubicBezTo>
                  <a:pt x="648855" y="31822"/>
                  <a:pt x="651931" y="32138"/>
                  <a:pt x="655412" y="32769"/>
                </a:cubicBezTo>
                <a:cubicBezTo>
                  <a:pt x="658894" y="33401"/>
                  <a:pt x="662268" y="34691"/>
                  <a:pt x="665533" y="36639"/>
                </a:cubicBezTo>
                <a:cubicBezTo>
                  <a:pt x="668798" y="38587"/>
                  <a:pt x="671513" y="41528"/>
                  <a:pt x="673678" y="45460"/>
                </a:cubicBezTo>
                <a:cubicBezTo>
                  <a:pt x="675843" y="49393"/>
                  <a:pt x="676925" y="54661"/>
                  <a:pt x="676925" y="61263"/>
                </a:cubicBezTo>
                <a:lnTo>
                  <a:pt x="676925" y="116032"/>
                </a:lnTo>
                <a:lnTo>
                  <a:pt x="664153" y="116032"/>
                </a:lnTo>
                <a:lnTo>
                  <a:pt x="664153" y="104775"/>
                </a:lnTo>
                <a:lnTo>
                  <a:pt x="663503" y="104775"/>
                </a:lnTo>
                <a:cubicBezTo>
                  <a:pt x="662637" y="106579"/>
                  <a:pt x="661194" y="108509"/>
                  <a:pt x="659174" y="110566"/>
                </a:cubicBezTo>
                <a:cubicBezTo>
                  <a:pt x="657153" y="112623"/>
                  <a:pt x="654465" y="114372"/>
                  <a:pt x="651110" y="115816"/>
                </a:cubicBezTo>
                <a:cubicBezTo>
                  <a:pt x="647755" y="117259"/>
                  <a:pt x="643660" y="117980"/>
                  <a:pt x="638825" y="117980"/>
                </a:cubicBezTo>
                <a:cubicBezTo>
                  <a:pt x="633557" y="117980"/>
                  <a:pt x="628777" y="116979"/>
                  <a:pt x="624483" y="114977"/>
                </a:cubicBezTo>
                <a:cubicBezTo>
                  <a:pt x="620190" y="112974"/>
                  <a:pt x="616780" y="110070"/>
                  <a:pt x="614255" y="106264"/>
                </a:cubicBezTo>
                <a:cubicBezTo>
                  <a:pt x="611729" y="102457"/>
                  <a:pt x="610466" y="97848"/>
                  <a:pt x="610466" y="92436"/>
                </a:cubicBezTo>
                <a:cubicBezTo>
                  <a:pt x="610466" y="87674"/>
                  <a:pt x="611404" y="83804"/>
                  <a:pt x="613281" y="80827"/>
                </a:cubicBezTo>
                <a:cubicBezTo>
                  <a:pt x="615157" y="77851"/>
                  <a:pt x="617664" y="75515"/>
                  <a:pt x="620803" y="73819"/>
                </a:cubicBezTo>
                <a:cubicBezTo>
                  <a:pt x="623942" y="72123"/>
                  <a:pt x="627415" y="70851"/>
                  <a:pt x="631221" y="70004"/>
                </a:cubicBezTo>
                <a:cubicBezTo>
                  <a:pt x="635027" y="69156"/>
                  <a:pt x="638861" y="68479"/>
                  <a:pt x="642721" y="67974"/>
                </a:cubicBezTo>
                <a:cubicBezTo>
                  <a:pt x="647773" y="67325"/>
                  <a:pt x="651877" y="66829"/>
                  <a:pt x="655034" y="66486"/>
                </a:cubicBezTo>
                <a:cubicBezTo>
                  <a:pt x="658191" y="66143"/>
                  <a:pt x="660500" y="65557"/>
                  <a:pt x="661961" y="64727"/>
                </a:cubicBezTo>
                <a:cubicBezTo>
                  <a:pt x="663422" y="63897"/>
                  <a:pt x="664153" y="62454"/>
                  <a:pt x="664153" y="60397"/>
                </a:cubicBezTo>
                <a:lnTo>
                  <a:pt x="664153" y="59964"/>
                </a:lnTo>
                <a:cubicBezTo>
                  <a:pt x="664153" y="54625"/>
                  <a:pt x="662701" y="50476"/>
                  <a:pt x="659796" y="47517"/>
                </a:cubicBezTo>
                <a:cubicBezTo>
                  <a:pt x="656892" y="44558"/>
                  <a:pt x="652499" y="43079"/>
                  <a:pt x="646618" y="43079"/>
                </a:cubicBezTo>
                <a:cubicBezTo>
                  <a:pt x="640521" y="43079"/>
                  <a:pt x="635740" y="44414"/>
                  <a:pt x="632276" y="47084"/>
                </a:cubicBezTo>
                <a:cubicBezTo>
                  <a:pt x="628813" y="49754"/>
                  <a:pt x="626377" y="52604"/>
                  <a:pt x="624970" y="55635"/>
                </a:cubicBezTo>
                <a:lnTo>
                  <a:pt x="612848" y="51305"/>
                </a:lnTo>
                <a:cubicBezTo>
                  <a:pt x="615012" y="46254"/>
                  <a:pt x="617908" y="42313"/>
                  <a:pt x="621534" y="39480"/>
                </a:cubicBezTo>
                <a:cubicBezTo>
                  <a:pt x="625160" y="36648"/>
                  <a:pt x="629129" y="34664"/>
                  <a:pt x="633440" y="33527"/>
                </a:cubicBezTo>
                <a:cubicBezTo>
                  <a:pt x="637752" y="32391"/>
                  <a:pt x="642000" y="31822"/>
                  <a:pt x="646185" y="31822"/>
                </a:cubicBezTo>
                <a:close/>
                <a:moveTo>
                  <a:pt x="171667" y="31822"/>
                </a:moveTo>
                <a:cubicBezTo>
                  <a:pt x="175996" y="31822"/>
                  <a:pt x="180272" y="32544"/>
                  <a:pt x="184493" y="33987"/>
                </a:cubicBezTo>
                <a:cubicBezTo>
                  <a:pt x="188715" y="35430"/>
                  <a:pt x="192557" y="37767"/>
                  <a:pt x="196021" y="40996"/>
                </a:cubicBezTo>
                <a:cubicBezTo>
                  <a:pt x="199484" y="44225"/>
                  <a:pt x="202244" y="48491"/>
                  <a:pt x="204301" y="53795"/>
                </a:cubicBezTo>
                <a:cubicBezTo>
                  <a:pt x="206357" y="59099"/>
                  <a:pt x="207386" y="65629"/>
                  <a:pt x="207386" y="73386"/>
                </a:cubicBezTo>
                <a:lnTo>
                  <a:pt x="207386" y="78798"/>
                </a:lnTo>
                <a:lnTo>
                  <a:pt x="147344" y="78798"/>
                </a:lnTo>
                <a:lnTo>
                  <a:pt x="150263" y="93004"/>
                </a:lnTo>
                <a:cubicBezTo>
                  <a:pt x="152446" y="97352"/>
                  <a:pt x="155485" y="100653"/>
                  <a:pt x="159382" y="102908"/>
                </a:cubicBezTo>
                <a:cubicBezTo>
                  <a:pt x="163278" y="105163"/>
                  <a:pt x="167806" y="106291"/>
                  <a:pt x="172966" y="106291"/>
                </a:cubicBezTo>
                <a:cubicBezTo>
                  <a:pt x="176321" y="106291"/>
                  <a:pt x="179361" y="105813"/>
                  <a:pt x="182085" y="104856"/>
                </a:cubicBezTo>
                <a:cubicBezTo>
                  <a:pt x="184809" y="103900"/>
                  <a:pt x="187163" y="102457"/>
                  <a:pt x="189147" y="100527"/>
                </a:cubicBezTo>
                <a:cubicBezTo>
                  <a:pt x="191132" y="98597"/>
                  <a:pt x="192665" y="96188"/>
                  <a:pt x="193748" y="93302"/>
                </a:cubicBezTo>
                <a:lnTo>
                  <a:pt x="206087" y="96766"/>
                </a:lnTo>
                <a:cubicBezTo>
                  <a:pt x="204788" y="100951"/>
                  <a:pt x="202605" y="104622"/>
                  <a:pt x="199538" y="107779"/>
                </a:cubicBezTo>
                <a:cubicBezTo>
                  <a:pt x="196472" y="110936"/>
                  <a:pt x="192683" y="113389"/>
                  <a:pt x="188173" y="115139"/>
                </a:cubicBezTo>
                <a:cubicBezTo>
                  <a:pt x="183663" y="116889"/>
                  <a:pt x="178594" y="117764"/>
                  <a:pt x="172966" y="117764"/>
                </a:cubicBezTo>
                <a:cubicBezTo>
                  <a:pt x="164956" y="117764"/>
                  <a:pt x="158056" y="115987"/>
                  <a:pt x="152265" y="112433"/>
                </a:cubicBezTo>
                <a:cubicBezTo>
                  <a:pt x="146474" y="108879"/>
                  <a:pt x="142019" y="103900"/>
                  <a:pt x="138898" y="97496"/>
                </a:cubicBezTo>
                <a:cubicBezTo>
                  <a:pt x="135777" y="91092"/>
                  <a:pt x="134216" y="83633"/>
                  <a:pt x="134216" y="75118"/>
                </a:cubicBezTo>
                <a:cubicBezTo>
                  <a:pt x="134216" y="66603"/>
                  <a:pt x="135777" y="59090"/>
                  <a:pt x="138898" y="52577"/>
                </a:cubicBezTo>
                <a:cubicBezTo>
                  <a:pt x="142019" y="46065"/>
                  <a:pt x="146384" y="40978"/>
                  <a:pt x="151995" y="37316"/>
                </a:cubicBezTo>
                <a:cubicBezTo>
                  <a:pt x="157605" y="33653"/>
                  <a:pt x="164162" y="31822"/>
                  <a:pt x="171667" y="31822"/>
                </a:cubicBezTo>
                <a:close/>
                <a:moveTo>
                  <a:pt x="2413289" y="16236"/>
                </a:moveTo>
                <a:cubicBezTo>
                  <a:pt x="2406578" y="16236"/>
                  <a:pt x="2400508" y="17932"/>
                  <a:pt x="2395078" y="21323"/>
                </a:cubicBezTo>
                <a:cubicBezTo>
                  <a:pt x="2389648" y="24715"/>
                  <a:pt x="2385336" y="29712"/>
                  <a:pt x="2382143" y="36314"/>
                </a:cubicBezTo>
                <a:cubicBezTo>
                  <a:pt x="2378950" y="42917"/>
                  <a:pt x="2377354" y="51017"/>
                  <a:pt x="2377354" y="60614"/>
                </a:cubicBezTo>
                <a:cubicBezTo>
                  <a:pt x="2377354" y="70211"/>
                  <a:pt x="2378950" y="78311"/>
                  <a:pt x="2382143" y="84913"/>
                </a:cubicBezTo>
                <a:cubicBezTo>
                  <a:pt x="2385336" y="91516"/>
                  <a:pt x="2389648" y="96513"/>
                  <a:pt x="2395078" y="99905"/>
                </a:cubicBezTo>
                <a:cubicBezTo>
                  <a:pt x="2400508" y="103296"/>
                  <a:pt x="2406578" y="104992"/>
                  <a:pt x="2413289" y="104992"/>
                </a:cubicBezTo>
                <a:cubicBezTo>
                  <a:pt x="2420000" y="104992"/>
                  <a:pt x="2426070" y="103296"/>
                  <a:pt x="2431500" y="99905"/>
                </a:cubicBezTo>
                <a:cubicBezTo>
                  <a:pt x="2436930" y="96513"/>
                  <a:pt x="2441242" y="91516"/>
                  <a:pt x="2444435" y="84913"/>
                </a:cubicBezTo>
                <a:cubicBezTo>
                  <a:pt x="2447628" y="78311"/>
                  <a:pt x="2449224" y="70211"/>
                  <a:pt x="2449224" y="60614"/>
                </a:cubicBezTo>
                <a:cubicBezTo>
                  <a:pt x="2449224" y="51017"/>
                  <a:pt x="2447628" y="42917"/>
                  <a:pt x="2444435" y="36314"/>
                </a:cubicBezTo>
                <a:cubicBezTo>
                  <a:pt x="2441242" y="29712"/>
                  <a:pt x="2436930" y="24715"/>
                  <a:pt x="2431500" y="21323"/>
                </a:cubicBezTo>
                <a:cubicBezTo>
                  <a:pt x="2426070" y="17932"/>
                  <a:pt x="2420000" y="16236"/>
                  <a:pt x="2413289" y="16236"/>
                </a:cubicBezTo>
                <a:close/>
                <a:moveTo>
                  <a:pt x="3435495" y="5196"/>
                </a:moveTo>
                <a:lnTo>
                  <a:pt x="3448916" y="5196"/>
                </a:lnTo>
                <a:lnTo>
                  <a:pt x="3448916" y="53254"/>
                </a:lnTo>
                <a:lnTo>
                  <a:pt x="3454761" y="53254"/>
                </a:lnTo>
                <a:lnTo>
                  <a:pt x="3499139" y="5196"/>
                </a:lnTo>
                <a:lnTo>
                  <a:pt x="3515158" y="5196"/>
                </a:lnTo>
                <a:lnTo>
                  <a:pt x="3470348" y="53903"/>
                </a:lnTo>
                <a:lnTo>
                  <a:pt x="3516674" y="116032"/>
                </a:lnTo>
                <a:lnTo>
                  <a:pt x="3500654" y="116032"/>
                </a:lnTo>
                <a:lnTo>
                  <a:pt x="3462554" y="65160"/>
                </a:lnTo>
                <a:lnTo>
                  <a:pt x="3448916" y="65160"/>
                </a:lnTo>
                <a:lnTo>
                  <a:pt x="3448916" y="116032"/>
                </a:lnTo>
                <a:lnTo>
                  <a:pt x="3435495" y="116032"/>
                </a:lnTo>
                <a:close/>
                <a:moveTo>
                  <a:pt x="3235470" y="5196"/>
                </a:moveTo>
                <a:lnTo>
                  <a:pt x="3302361" y="5196"/>
                </a:lnTo>
                <a:lnTo>
                  <a:pt x="3302361" y="17102"/>
                </a:lnTo>
                <a:lnTo>
                  <a:pt x="3248891" y="17102"/>
                </a:lnTo>
                <a:lnTo>
                  <a:pt x="3248891" y="54553"/>
                </a:lnTo>
                <a:lnTo>
                  <a:pt x="3298898" y="54553"/>
                </a:lnTo>
                <a:lnTo>
                  <a:pt x="3298898" y="66459"/>
                </a:lnTo>
                <a:lnTo>
                  <a:pt x="3248891" y="66459"/>
                </a:lnTo>
                <a:lnTo>
                  <a:pt x="3248891" y="104126"/>
                </a:lnTo>
                <a:lnTo>
                  <a:pt x="3303227" y="104126"/>
                </a:lnTo>
                <a:lnTo>
                  <a:pt x="3303227" y="116032"/>
                </a:lnTo>
                <a:lnTo>
                  <a:pt x="3235470" y="116032"/>
                </a:lnTo>
                <a:close/>
                <a:moveTo>
                  <a:pt x="3035445" y="5196"/>
                </a:moveTo>
                <a:lnTo>
                  <a:pt x="3048866" y="5196"/>
                </a:lnTo>
                <a:lnTo>
                  <a:pt x="3048866" y="77499"/>
                </a:lnTo>
                <a:cubicBezTo>
                  <a:pt x="3048866" y="82911"/>
                  <a:pt x="3050057" y="87719"/>
                  <a:pt x="3052438" y="91922"/>
                </a:cubicBezTo>
                <a:cubicBezTo>
                  <a:pt x="3054819" y="96125"/>
                  <a:pt x="3058220" y="99426"/>
                  <a:pt x="3062640" y="101826"/>
                </a:cubicBezTo>
                <a:cubicBezTo>
                  <a:pt x="3067059" y="104225"/>
                  <a:pt x="3072354" y="105425"/>
                  <a:pt x="3078524" y="105425"/>
                </a:cubicBezTo>
                <a:cubicBezTo>
                  <a:pt x="3084693" y="105425"/>
                  <a:pt x="3089997" y="104225"/>
                  <a:pt x="3094435" y="101826"/>
                </a:cubicBezTo>
                <a:cubicBezTo>
                  <a:pt x="3098873" y="99426"/>
                  <a:pt x="3102273" y="96125"/>
                  <a:pt x="3104636" y="91922"/>
                </a:cubicBezTo>
                <a:cubicBezTo>
                  <a:pt x="3106999" y="87719"/>
                  <a:pt x="3108181" y="82911"/>
                  <a:pt x="3108181" y="77499"/>
                </a:cubicBezTo>
                <a:lnTo>
                  <a:pt x="3108181" y="5196"/>
                </a:lnTo>
                <a:lnTo>
                  <a:pt x="3121603" y="5196"/>
                </a:lnTo>
                <a:lnTo>
                  <a:pt x="3121603" y="78582"/>
                </a:lnTo>
                <a:cubicBezTo>
                  <a:pt x="3121603" y="86158"/>
                  <a:pt x="3119826" y="92914"/>
                  <a:pt x="3116272" y="98849"/>
                </a:cubicBezTo>
                <a:cubicBezTo>
                  <a:pt x="3112718" y="104784"/>
                  <a:pt x="3107712" y="109457"/>
                  <a:pt x="3101254" y="112866"/>
                </a:cubicBezTo>
                <a:cubicBezTo>
                  <a:pt x="3094795" y="116276"/>
                  <a:pt x="3087219" y="117980"/>
                  <a:pt x="3078524" y="117980"/>
                </a:cubicBezTo>
                <a:cubicBezTo>
                  <a:pt x="3069828" y="117980"/>
                  <a:pt x="3062252" y="116276"/>
                  <a:pt x="3055794" y="112866"/>
                </a:cubicBezTo>
                <a:cubicBezTo>
                  <a:pt x="3049335" y="109457"/>
                  <a:pt x="3044329" y="104784"/>
                  <a:pt x="3040776" y="98849"/>
                </a:cubicBezTo>
                <a:cubicBezTo>
                  <a:pt x="3037222" y="92914"/>
                  <a:pt x="3035445" y="86158"/>
                  <a:pt x="3035445" y="78582"/>
                </a:cubicBezTo>
                <a:close/>
                <a:moveTo>
                  <a:pt x="2934133" y="5196"/>
                </a:moveTo>
                <a:lnTo>
                  <a:pt x="3017261" y="5196"/>
                </a:lnTo>
                <a:lnTo>
                  <a:pt x="3017261" y="17102"/>
                </a:lnTo>
                <a:lnTo>
                  <a:pt x="2982408" y="17102"/>
                </a:lnTo>
                <a:lnTo>
                  <a:pt x="2982408" y="116032"/>
                </a:lnTo>
                <a:lnTo>
                  <a:pt x="2968986" y="116032"/>
                </a:lnTo>
                <a:lnTo>
                  <a:pt x="2968986" y="17102"/>
                </a:lnTo>
                <a:lnTo>
                  <a:pt x="2934133" y="17102"/>
                </a:lnTo>
                <a:close/>
                <a:moveTo>
                  <a:pt x="2902095" y="5196"/>
                </a:moveTo>
                <a:lnTo>
                  <a:pt x="2915516" y="5196"/>
                </a:lnTo>
                <a:lnTo>
                  <a:pt x="2915516" y="116032"/>
                </a:lnTo>
                <a:lnTo>
                  <a:pt x="2902095" y="116032"/>
                </a:lnTo>
                <a:close/>
                <a:moveTo>
                  <a:pt x="2606820" y="5196"/>
                </a:moveTo>
                <a:lnTo>
                  <a:pt x="2673711" y="5196"/>
                </a:lnTo>
                <a:lnTo>
                  <a:pt x="2673711" y="17102"/>
                </a:lnTo>
                <a:lnTo>
                  <a:pt x="2620241" y="17102"/>
                </a:lnTo>
                <a:lnTo>
                  <a:pt x="2620241" y="54553"/>
                </a:lnTo>
                <a:lnTo>
                  <a:pt x="2670248" y="54553"/>
                </a:lnTo>
                <a:lnTo>
                  <a:pt x="2670248" y="66459"/>
                </a:lnTo>
                <a:lnTo>
                  <a:pt x="2620241" y="66459"/>
                </a:lnTo>
                <a:lnTo>
                  <a:pt x="2620241" y="104126"/>
                </a:lnTo>
                <a:lnTo>
                  <a:pt x="2674577" y="104126"/>
                </a:lnTo>
                <a:lnTo>
                  <a:pt x="2674577" y="116032"/>
                </a:lnTo>
                <a:lnTo>
                  <a:pt x="2606820" y="116032"/>
                </a:lnTo>
                <a:close/>
                <a:moveTo>
                  <a:pt x="2568720" y="5196"/>
                </a:moveTo>
                <a:lnTo>
                  <a:pt x="2582141" y="5196"/>
                </a:lnTo>
                <a:lnTo>
                  <a:pt x="2582141" y="116032"/>
                </a:lnTo>
                <a:lnTo>
                  <a:pt x="2568720" y="116032"/>
                </a:lnTo>
                <a:close/>
                <a:moveTo>
                  <a:pt x="2235345" y="5196"/>
                </a:moveTo>
                <a:lnTo>
                  <a:pt x="2248766" y="5196"/>
                </a:lnTo>
                <a:lnTo>
                  <a:pt x="2248766" y="116032"/>
                </a:lnTo>
                <a:lnTo>
                  <a:pt x="2235345" y="116032"/>
                </a:lnTo>
                <a:close/>
                <a:moveTo>
                  <a:pt x="6495" y="5196"/>
                </a:moveTo>
                <a:lnTo>
                  <a:pt x="22514" y="5196"/>
                </a:lnTo>
                <a:lnTo>
                  <a:pt x="60181" y="97199"/>
                </a:lnTo>
                <a:lnTo>
                  <a:pt x="61480" y="97199"/>
                </a:lnTo>
                <a:lnTo>
                  <a:pt x="99147" y="5196"/>
                </a:lnTo>
                <a:lnTo>
                  <a:pt x="115166" y="5196"/>
                </a:lnTo>
                <a:lnTo>
                  <a:pt x="115166" y="116032"/>
                </a:lnTo>
                <a:lnTo>
                  <a:pt x="102611" y="116032"/>
                </a:lnTo>
                <a:lnTo>
                  <a:pt x="102611" y="31822"/>
                </a:lnTo>
                <a:lnTo>
                  <a:pt x="101528" y="31822"/>
                </a:lnTo>
                <a:lnTo>
                  <a:pt x="66892" y="116032"/>
                </a:lnTo>
                <a:lnTo>
                  <a:pt x="54769" y="116032"/>
                </a:lnTo>
                <a:lnTo>
                  <a:pt x="20133" y="31822"/>
                </a:lnTo>
                <a:lnTo>
                  <a:pt x="19050" y="31822"/>
                </a:lnTo>
                <a:lnTo>
                  <a:pt x="19050" y="116032"/>
                </a:lnTo>
                <a:lnTo>
                  <a:pt x="6495" y="116032"/>
                </a:lnTo>
                <a:close/>
                <a:moveTo>
                  <a:pt x="3366438" y="3680"/>
                </a:moveTo>
                <a:cubicBezTo>
                  <a:pt x="3375458" y="3680"/>
                  <a:pt x="3383251" y="5782"/>
                  <a:pt x="3389818" y="9985"/>
                </a:cubicBezTo>
                <a:cubicBezTo>
                  <a:pt x="3396384" y="14189"/>
                  <a:pt x="3401454" y="20088"/>
                  <a:pt x="3405026" y="27682"/>
                </a:cubicBezTo>
                <a:cubicBezTo>
                  <a:pt x="3408598" y="35277"/>
                  <a:pt x="3410383" y="44162"/>
                  <a:pt x="3410383" y="54336"/>
                </a:cubicBezTo>
                <a:lnTo>
                  <a:pt x="3410383" y="67108"/>
                </a:lnTo>
                <a:cubicBezTo>
                  <a:pt x="3410383" y="77283"/>
                  <a:pt x="3408616" y="86149"/>
                  <a:pt x="3405080" y="93708"/>
                </a:cubicBezTo>
                <a:cubicBezTo>
                  <a:pt x="3401544" y="101267"/>
                  <a:pt x="3396583" y="107129"/>
                  <a:pt x="3390197" y="111297"/>
                </a:cubicBezTo>
                <a:cubicBezTo>
                  <a:pt x="3383811" y="115464"/>
                  <a:pt x="3376324" y="117547"/>
                  <a:pt x="3367737" y="117547"/>
                </a:cubicBezTo>
                <a:cubicBezTo>
                  <a:pt x="3358934" y="117547"/>
                  <a:pt x="3351619" y="115951"/>
                  <a:pt x="3345792" y="112758"/>
                </a:cubicBezTo>
                <a:cubicBezTo>
                  <a:pt x="3339965" y="109565"/>
                  <a:pt x="3335473" y="105235"/>
                  <a:pt x="3332316" y="99769"/>
                </a:cubicBezTo>
                <a:cubicBezTo>
                  <a:pt x="3329159" y="94303"/>
                  <a:pt x="3327184" y="88179"/>
                  <a:pt x="3326390" y="81396"/>
                </a:cubicBezTo>
                <a:lnTo>
                  <a:pt x="3340245" y="81396"/>
                </a:lnTo>
                <a:cubicBezTo>
                  <a:pt x="3341435" y="89189"/>
                  <a:pt x="3344069" y="95178"/>
                  <a:pt x="3348146" y="99363"/>
                </a:cubicBezTo>
                <a:cubicBezTo>
                  <a:pt x="3352223" y="103549"/>
                  <a:pt x="3358754" y="105641"/>
                  <a:pt x="3367737" y="105641"/>
                </a:cubicBezTo>
                <a:cubicBezTo>
                  <a:pt x="3374087" y="105641"/>
                  <a:pt x="3379400" y="103855"/>
                  <a:pt x="3383676" y="100283"/>
                </a:cubicBezTo>
                <a:cubicBezTo>
                  <a:pt x="3387951" y="96711"/>
                  <a:pt x="3391162" y="91985"/>
                  <a:pt x="3393309" y="86104"/>
                </a:cubicBezTo>
                <a:lnTo>
                  <a:pt x="3396347" y="67974"/>
                </a:lnTo>
                <a:lnTo>
                  <a:pt x="3352800" y="67974"/>
                </a:lnTo>
                <a:lnTo>
                  <a:pt x="3352800" y="56068"/>
                </a:lnTo>
                <a:lnTo>
                  <a:pt x="3396529" y="56068"/>
                </a:lnTo>
                <a:lnTo>
                  <a:pt x="3396529" y="54553"/>
                </a:lnTo>
                <a:cubicBezTo>
                  <a:pt x="3396529" y="46904"/>
                  <a:pt x="3395329" y="40166"/>
                  <a:pt x="3392930" y="34339"/>
                </a:cubicBezTo>
                <a:cubicBezTo>
                  <a:pt x="3390531" y="28512"/>
                  <a:pt x="3387085" y="23966"/>
                  <a:pt x="3382593" y="20701"/>
                </a:cubicBezTo>
                <a:cubicBezTo>
                  <a:pt x="3378101" y="17436"/>
                  <a:pt x="3372716" y="15803"/>
                  <a:pt x="3366438" y="15803"/>
                </a:cubicBezTo>
                <a:cubicBezTo>
                  <a:pt x="3360954" y="15803"/>
                  <a:pt x="3356408" y="16777"/>
                  <a:pt x="3352800" y="18726"/>
                </a:cubicBezTo>
                <a:cubicBezTo>
                  <a:pt x="3349192" y="20674"/>
                  <a:pt x="3346378" y="23470"/>
                  <a:pt x="3344358" y="27114"/>
                </a:cubicBezTo>
                <a:cubicBezTo>
                  <a:pt x="3342337" y="30758"/>
                  <a:pt x="3340966" y="35142"/>
                  <a:pt x="3340245" y="40265"/>
                </a:cubicBezTo>
                <a:lnTo>
                  <a:pt x="3326390" y="40265"/>
                </a:lnTo>
                <a:cubicBezTo>
                  <a:pt x="3327112" y="33193"/>
                  <a:pt x="3329051" y="26907"/>
                  <a:pt x="3332208" y="21404"/>
                </a:cubicBezTo>
                <a:cubicBezTo>
                  <a:pt x="3335365" y="15902"/>
                  <a:pt x="3339785" y="11573"/>
                  <a:pt x="3345467" y="8416"/>
                </a:cubicBezTo>
                <a:cubicBezTo>
                  <a:pt x="3351150" y="5259"/>
                  <a:pt x="3358140" y="3680"/>
                  <a:pt x="3366438" y="3680"/>
                </a:cubicBezTo>
                <a:close/>
                <a:moveTo>
                  <a:pt x="2746664" y="3680"/>
                </a:moveTo>
                <a:cubicBezTo>
                  <a:pt x="2752257" y="3680"/>
                  <a:pt x="2757515" y="4492"/>
                  <a:pt x="2762440" y="6116"/>
                </a:cubicBezTo>
                <a:cubicBezTo>
                  <a:pt x="2767365" y="7739"/>
                  <a:pt x="2771811" y="10112"/>
                  <a:pt x="2775780" y="13232"/>
                </a:cubicBezTo>
                <a:cubicBezTo>
                  <a:pt x="2779749" y="16353"/>
                  <a:pt x="2783068" y="20142"/>
                  <a:pt x="2785738" y="24597"/>
                </a:cubicBezTo>
                <a:cubicBezTo>
                  <a:pt x="2788408" y="29053"/>
                  <a:pt x="2790248" y="34131"/>
                  <a:pt x="2791258" y="39832"/>
                </a:cubicBezTo>
                <a:lnTo>
                  <a:pt x="2777837" y="39832"/>
                </a:lnTo>
                <a:cubicBezTo>
                  <a:pt x="2777043" y="35972"/>
                  <a:pt x="2775663" y="32580"/>
                  <a:pt x="2773697" y="29658"/>
                </a:cubicBezTo>
                <a:cubicBezTo>
                  <a:pt x="2771730" y="26735"/>
                  <a:pt x="2769349" y="24273"/>
                  <a:pt x="2766553" y="22270"/>
                </a:cubicBezTo>
                <a:cubicBezTo>
                  <a:pt x="2763757" y="20268"/>
                  <a:pt x="2760663" y="18762"/>
                  <a:pt x="2757271" y="17751"/>
                </a:cubicBezTo>
                <a:cubicBezTo>
                  <a:pt x="2753880" y="16741"/>
                  <a:pt x="2750344" y="16236"/>
                  <a:pt x="2746664" y="16236"/>
                </a:cubicBezTo>
                <a:cubicBezTo>
                  <a:pt x="2739953" y="16236"/>
                  <a:pt x="2733883" y="17932"/>
                  <a:pt x="2728453" y="21323"/>
                </a:cubicBezTo>
                <a:cubicBezTo>
                  <a:pt x="2723023" y="24715"/>
                  <a:pt x="2718711" y="29712"/>
                  <a:pt x="2715518" y="36314"/>
                </a:cubicBezTo>
                <a:cubicBezTo>
                  <a:pt x="2712325" y="42917"/>
                  <a:pt x="2710729" y="51017"/>
                  <a:pt x="2710729" y="60614"/>
                </a:cubicBezTo>
                <a:cubicBezTo>
                  <a:pt x="2710729" y="70211"/>
                  <a:pt x="2712325" y="78311"/>
                  <a:pt x="2715518" y="84913"/>
                </a:cubicBezTo>
                <a:cubicBezTo>
                  <a:pt x="2718711" y="91516"/>
                  <a:pt x="2723023" y="96513"/>
                  <a:pt x="2728453" y="99905"/>
                </a:cubicBezTo>
                <a:cubicBezTo>
                  <a:pt x="2733883" y="103296"/>
                  <a:pt x="2739953" y="104992"/>
                  <a:pt x="2746664" y="104992"/>
                </a:cubicBezTo>
                <a:cubicBezTo>
                  <a:pt x="2750344" y="104992"/>
                  <a:pt x="2753880" y="104487"/>
                  <a:pt x="2757271" y="103476"/>
                </a:cubicBezTo>
                <a:cubicBezTo>
                  <a:pt x="2760663" y="102466"/>
                  <a:pt x="2763757" y="100960"/>
                  <a:pt x="2766553" y="98957"/>
                </a:cubicBezTo>
                <a:cubicBezTo>
                  <a:pt x="2769349" y="96955"/>
                  <a:pt x="2771730" y="94484"/>
                  <a:pt x="2773697" y="91543"/>
                </a:cubicBezTo>
                <a:cubicBezTo>
                  <a:pt x="2775663" y="88603"/>
                  <a:pt x="2777043" y="85220"/>
                  <a:pt x="2777837" y="81396"/>
                </a:cubicBezTo>
                <a:lnTo>
                  <a:pt x="2791258" y="81396"/>
                </a:lnTo>
                <a:cubicBezTo>
                  <a:pt x="2790248" y="87060"/>
                  <a:pt x="2788408" y="92129"/>
                  <a:pt x="2785738" y="96603"/>
                </a:cubicBezTo>
                <a:cubicBezTo>
                  <a:pt x="2783068" y="101077"/>
                  <a:pt x="2779749" y="104874"/>
                  <a:pt x="2775780" y="107995"/>
                </a:cubicBezTo>
                <a:cubicBezTo>
                  <a:pt x="2771811" y="111116"/>
                  <a:pt x="2767365" y="113488"/>
                  <a:pt x="2762440" y="115112"/>
                </a:cubicBezTo>
                <a:cubicBezTo>
                  <a:pt x="2757515" y="116736"/>
                  <a:pt x="2752257" y="117547"/>
                  <a:pt x="2746664" y="117547"/>
                </a:cubicBezTo>
                <a:cubicBezTo>
                  <a:pt x="2737211" y="117547"/>
                  <a:pt x="2728805" y="115238"/>
                  <a:pt x="2721444" y="110620"/>
                </a:cubicBezTo>
                <a:cubicBezTo>
                  <a:pt x="2714084" y="106002"/>
                  <a:pt x="2708293" y="99435"/>
                  <a:pt x="2704072" y="90921"/>
                </a:cubicBezTo>
                <a:cubicBezTo>
                  <a:pt x="2699851" y="82406"/>
                  <a:pt x="2697740" y="72304"/>
                  <a:pt x="2697740" y="60614"/>
                </a:cubicBezTo>
                <a:cubicBezTo>
                  <a:pt x="2697740" y="48924"/>
                  <a:pt x="2699851" y="38822"/>
                  <a:pt x="2704072" y="30307"/>
                </a:cubicBezTo>
                <a:cubicBezTo>
                  <a:pt x="2708293" y="21792"/>
                  <a:pt x="2714084" y="15226"/>
                  <a:pt x="2721444" y="10608"/>
                </a:cubicBezTo>
                <a:cubicBezTo>
                  <a:pt x="2728805" y="5989"/>
                  <a:pt x="2737211" y="3680"/>
                  <a:pt x="2746664" y="3680"/>
                </a:cubicBezTo>
                <a:close/>
                <a:moveTo>
                  <a:pt x="2413289" y="3680"/>
                </a:moveTo>
                <a:cubicBezTo>
                  <a:pt x="2422742" y="3680"/>
                  <a:pt x="2431148" y="5989"/>
                  <a:pt x="2438509" y="10608"/>
                </a:cubicBezTo>
                <a:cubicBezTo>
                  <a:pt x="2445869" y="15226"/>
                  <a:pt x="2451660" y="21792"/>
                  <a:pt x="2455881" y="30307"/>
                </a:cubicBezTo>
                <a:cubicBezTo>
                  <a:pt x="2460102" y="38822"/>
                  <a:pt x="2462213" y="48924"/>
                  <a:pt x="2462213" y="60614"/>
                </a:cubicBezTo>
                <a:cubicBezTo>
                  <a:pt x="2462213" y="72304"/>
                  <a:pt x="2460102" y="82406"/>
                  <a:pt x="2455881" y="90921"/>
                </a:cubicBezTo>
                <a:cubicBezTo>
                  <a:pt x="2451660" y="99435"/>
                  <a:pt x="2445869" y="106002"/>
                  <a:pt x="2438509" y="110620"/>
                </a:cubicBezTo>
                <a:cubicBezTo>
                  <a:pt x="2431148" y="115238"/>
                  <a:pt x="2422742" y="117547"/>
                  <a:pt x="2413289" y="117547"/>
                </a:cubicBezTo>
                <a:cubicBezTo>
                  <a:pt x="2403836" y="117547"/>
                  <a:pt x="2395430" y="115238"/>
                  <a:pt x="2388069" y="110620"/>
                </a:cubicBezTo>
                <a:cubicBezTo>
                  <a:pt x="2380709" y="106002"/>
                  <a:pt x="2374918" y="99435"/>
                  <a:pt x="2370697" y="90921"/>
                </a:cubicBezTo>
                <a:cubicBezTo>
                  <a:pt x="2366476" y="82406"/>
                  <a:pt x="2364365" y="72304"/>
                  <a:pt x="2364365" y="60614"/>
                </a:cubicBezTo>
                <a:cubicBezTo>
                  <a:pt x="2364365" y="48924"/>
                  <a:pt x="2366476" y="38822"/>
                  <a:pt x="2370697" y="30307"/>
                </a:cubicBezTo>
                <a:cubicBezTo>
                  <a:pt x="2374918" y="21792"/>
                  <a:pt x="2380709" y="15226"/>
                  <a:pt x="2388069" y="10608"/>
                </a:cubicBezTo>
                <a:cubicBezTo>
                  <a:pt x="2395430" y="5989"/>
                  <a:pt x="2403836" y="3680"/>
                  <a:pt x="2413289" y="3680"/>
                </a:cubicBezTo>
                <a:close/>
                <a:moveTo>
                  <a:pt x="2309596" y="3680"/>
                </a:moveTo>
                <a:cubicBezTo>
                  <a:pt x="2316740" y="3680"/>
                  <a:pt x="2323090" y="4952"/>
                  <a:pt x="2328646" y="7496"/>
                </a:cubicBezTo>
                <a:cubicBezTo>
                  <a:pt x="2334203" y="10039"/>
                  <a:pt x="2338613" y="13512"/>
                  <a:pt x="2341879" y="17914"/>
                </a:cubicBezTo>
                <a:cubicBezTo>
                  <a:pt x="2345144" y="22315"/>
                  <a:pt x="2346867" y="27312"/>
                  <a:pt x="2347047" y="32905"/>
                </a:cubicBezTo>
                <a:lnTo>
                  <a:pt x="2334058" y="32905"/>
                </a:lnTo>
                <a:cubicBezTo>
                  <a:pt x="2333409" y="27421"/>
                  <a:pt x="2330775" y="23163"/>
                  <a:pt x="2326157" y="20133"/>
                </a:cubicBezTo>
                <a:cubicBezTo>
                  <a:pt x="2321539" y="17102"/>
                  <a:pt x="2315874" y="15587"/>
                  <a:pt x="2309163" y="15587"/>
                </a:cubicBezTo>
                <a:cubicBezTo>
                  <a:pt x="2304257" y="15587"/>
                  <a:pt x="2299972" y="16380"/>
                  <a:pt x="2296310" y="17968"/>
                </a:cubicBezTo>
                <a:cubicBezTo>
                  <a:pt x="2292648" y="19555"/>
                  <a:pt x="2289798" y="21738"/>
                  <a:pt x="2287759" y="24516"/>
                </a:cubicBezTo>
                <a:cubicBezTo>
                  <a:pt x="2285721" y="27294"/>
                  <a:pt x="2284701" y="30451"/>
                  <a:pt x="2284701" y="33987"/>
                </a:cubicBezTo>
                <a:cubicBezTo>
                  <a:pt x="2284701" y="36946"/>
                  <a:pt x="2285414" y="39480"/>
                  <a:pt x="2286839" y="41591"/>
                </a:cubicBezTo>
                <a:cubicBezTo>
                  <a:pt x="2288264" y="43702"/>
                  <a:pt x="2290095" y="45451"/>
                  <a:pt x="2292332" y="46841"/>
                </a:cubicBezTo>
                <a:cubicBezTo>
                  <a:pt x="2294569" y="48230"/>
                  <a:pt x="2296915" y="49366"/>
                  <a:pt x="2299368" y="50250"/>
                </a:cubicBezTo>
                <a:cubicBezTo>
                  <a:pt x="2301821" y="51134"/>
                  <a:pt x="2304076" y="51847"/>
                  <a:pt x="2306133" y="52388"/>
                </a:cubicBezTo>
                <a:lnTo>
                  <a:pt x="2317390" y="55418"/>
                </a:lnTo>
                <a:cubicBezTo>
                  <a:pt x="2320276" y="56176"/>
                  <a:pt x="2323496" y="57222"/>
                  <a:pt x="2327050" y="58557"/>
                </a:cubicBezTo>
                <a:cubicBezTo>
                  <a:pt x="2330604" y="59892"/>
                  <a:pt x="2334013" y="61705"/>
                  <a:pt x="2337278" y="63996"/>
                </a:cubicBezTo>
                <a:cubicBezTo>
                  <a:pt x="2340544" y="66287"/>
                  <a:pt x="2343240" y="69219"/>
                  <a:pt x="2345369" y="72791"/>
                </a:cubicBezTo>
                <a:cubicBezTo>
                  <a:pt x="2347498" y="76363"/>
                  <a:pt x="2348562" y="80746"/>
                  <a:pt x="2348562" y="85942"/>
                </a:cubicBezTo>
                <a:cubicBezTo>
                  <a:pt x="2348562" y="91931"/>
                  <a:pt x="2347002" y="97343"/>
                  <a:pt x="2343881" y="102178"/>
                </a:cubicBezTo>
                <a:cubicBezTo>
                  <a:pt x="2340760" y="107012"/>
                  <a:pt x="2336214" y="110855"/>
                  <a:pt x="2330243" y="113705"/>
                </a:cubicBezTo>
                <a:cubicBezTo>
                  <a:pt x="2324272" y="116555"/>
                  <a:pt x="2317029" y="117980"/>
                  <a:pt x="2308514" y="117980"/>
                </a:cubicBezTo>
                <a:cubicBezTo>
                  <a:pt x="2300577" y="117980"/>
                  <a:pt x="2293712" y="116700"/>
                  <a:pt x="2287922" y="114138"/>
                </a:cubicBezTo>
                <a:cubicBezTo>
                  <a:pt x="2282131" y="111576"/>
                  <a:pt x="2277585" y="108004"/>
                  <a:pt x="2274284" y="103422"/>
                </a:cubicBezTo>
                <a:cubicBezTo>
                  <a:pt x="2270982" y="98840"/>
                  <a:pt x="2269115" y="93518"/>
                  <a:pt x="2268682" y="87457"/>
                </a:cubicBezTo>
                <a:lnTo>
                  <a:pt x="2282537" y="87457"/>
                </a:lnTo>
                <a:cubicBezTo>
                  <a:pt x="2282898" y="91642"/>
                  <a:pt x="2284314" y="95097"/>
                  <a:pt x="2286785" y="97821"/>
                </a:cubicBezTo>
                <a:cubicBezTo>
                  <a:pt x="2289257" y="100545"/>
                  <a:pt x="2292395" y="102565"/>
                  <a:pt x="2296202" y="103882"/>
                </a:cubicBezTo>
                <a:cubicBezTo>
                  <a:pt x="2300008" y="105199"/>
                  <a:pt x="2304112" y="105858"/>
                  <a:pt x="2308514" y="105858"/>
                </a:cubicBezTo>
                <a:cubicBezTo>
                  <a:pt x="2313637" y="105858"/>
                  <a:pt x="2318238" y="105019"/>
                  <a:pt x="2322314" y="103341"/>
                </a:cubicBezTo>
                <a:cubicBezTo>
                  <a:pt x="2326392" y="101663"/>
                  <a:pt x="2329621" y="99318"/>
                  <a:pt x="2332002" y="96306"/>
                </a:cubicBezTo>
                <a:cubicBezTo>
                  <a:pt x="2334383" y="93293"/>
                  <a:pt x="2335574" y="89766"/>
                  <a:pt x="2335574" y="85725"/>
                </a:cubicBezTo>
                <a:cubicBezTo>
                  <a:pt x="2335574" y="82045"/>
                  <a:pt x="2334545" y="79051"/>
                  <a:pt x="2332489" y="76741"/>
                </a:cubicBezTo>
                <a:cubicBezTo>
                  <a:pt x="2330432" y="74432"/>
                  <a:pt x="2327726" y="72556"/>
                  <a:pt x="2324371" y="71113"/>
                </a:cubicBezTo>
                <a:cubicBezTo>
                  <a:pt x="2321016" y="69670"/>
                  <a:pt x="2317390" y="68407"/>
                  <a:pt x="2313493" y="67325"/>
                </a:cubicBezTo>
                <a:lnTo>
                  <a:pt x="2299855" y="63428"/>
                </a:lnTo>
                <a:cubicBezTo>
                  <a:pt x="2291196" y="60939"/>
                  <a:pt x="2284341" y="57385"/>
                  <a:pt x="2279290" y="52767"/>
                </a:cubicBezTo>
                <a:cubicBezTo>
                  <a:pt x="2274238" y="48148"/>
                  <a:pt x="2271713" y="42105"/>
                  <a:pt x="2271713" y="34637"/>
                </a:cubicBezTo>
                <a:cubicBezTo>
                  <a:pt x="2271713" y="28431"/>
                  <a:pt x="2273400" y="23010"/>
                  <a:pt x="2276773" y="18374"/>
                </a:cubicBezTo>
                <a:cubicBezTo>
                  <a:pt x="2280147" y="13738"/>
                  <a:pt x="2284692" y="10130"/>
                  <a:pt x="2290411" y="7550"/>
                </a:cubicBezTo>
                <a:cubicBezTo>
                  <a:pt x="2296130" y="4970"/>
                  <a:pt x="2302525" y="3680"/>
                  <a:pt x="2309596" y="3680"/>
                </a:cubicBezTo>
                <a:close/>
                <a:moveTo>
                  <a:pt x="2201574" y="0"/>
                </a:moveTo>
                <a:lnTo>
                  <a:pt x="2212831" y="0"/>
                </a:lnTo>
                <a:cubicBezTo>
                  <a:pt x="2210233" y="3572"/>
                  <a:pt x="2207807" y="7965"/>
                  <a:pt x="2205552" y="13178"/>
                </a:cubicBezTo>
                <a:cubicBezTo>
                  <a:pt x="2203297" y="18392"/>
                  <a:pt x="2201322" y="24110"/>
                  <a:pt x="2199626" y="30334"/>
                </a:cubicBezTo>
                <a:cubicBezTo>
                  <a:pt x="2197930" y="36558"/>
                  <a:pt x="2196604" y="42989"/>
                  <a:pt x="2195648" y="49628"/>
                </a:cubicBezTo>
                <a:cubicBezTo>
                  <a:pt x="2194692" y="56266"/>
                  <a:pt x="2194214" y="62815"/>
                  <a:pt x="2194214" y="69273"/>
                </a:cubicBezTo>
                <a:cubicBezTo>
                  <a:pt x="2194214" y="77860"/>
                  <a:pt x="2195044" y="86573"/>
                  <a:pt x="2196704" y="95413"/>
                </a:cubicBezTo>
                <a:cubicBezTo>
                  <a:pt x="2198363" y="104252"/>
                  <a:pt x="2200600" y="112460"/>
                  <a:pt x="2203414" y="120037"/>
                </a:cubicBezTo>
                <a:cubicBezTo>
                  <a:pt x="2206229" y="127614"/>
                  <a:pt x="2209368" y="133783"/>
                  <a:pt x="2212831" y="138546"/>
                </a:cubicBezTo>
                <a:lnTo>
                  <a:pt x="2201574" y="138546"/>
                </a:lnTo>
                <a:cubicBezTo>
                  <a:pt x="2194972" y="128912"/>
                  <a:pt x="2189894" y="118368"/>
                  <a:pt x="2186340" y="106913"/>
                </a:cubicBezTo>
                <a:cubicBezTo>
                  <a:pt x="2182786" y="95458"/>
                  <a:pt x="2181009" y="82911"/>
                  <a:pt x="2181009" y="69273"/>
                </a:cubicBezTo>
                <a:cubicBezTo>
                  <a:pt x="2181009" y="55635"/>
                  <a:pt x="2182786" y="43088"/>
                  <a:pt x="2186340" y="31633"/>
                </a:cubicBezTo>
                <a:cubicBezTo>
                  <a:pt x="2189894" y="20178"/>
                  <a:pt x="2194972" y="9633"/>
                  <a:pt x="220157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D55725-79F2-B8D5-C75A-E0AA59E9126D}"/>
              </a:ext>
            </a:extLst>
          </p:cNvPr>
          <p:cNvSpPr txBox="1"/>
          <p:nvPr/>
        </p:nvSpPr>
        <p:spPr>
          <a:xfrm>
            <a:off x="1782021" y="1660771"/>
            <a:ext cx="265324" cy="150658"/>
          </a:xfrm>
          <a:custGeom>
            <a:avLst/>
            <a:gdLst/>
            <a:ahLst/>
            <a:cxnLst/>
            <a:rect l="l" t="t" r="r" b="b"/>
            <a:pathLst>
              <a:path w="265324" h="150658">
                <a:moveTo>
                  <a:pt x="248276" y="115356"/>
                </a:moveTo>
                <a:cubicBezTo>
                  <a:pt x="252822" y="115356"/>
                  <a:pt x="256800" y="117013"/>
                  <a:pt x="260210" y="120328"/>
                </a:cubicBezTo>
                <a:cubicBezTo>
                  <a:pt x="263619" y="123643"/>
                  <a:pt x="265324" y="127621"/>
                  <a:pt x="265324" y="132261"/>
                </a:cubicBezTo>
                <a:cubicBezTo>
                  <a:pt x="265324" y="135387"/>
                  <a:pt x="264531" y="138240"/>
                  <a:pt x="262944" y="140821"/>
                </a:cubicBezTo>
                <a:cubicBezTo>
                  <a:pt x="261358" y="143401"/>
                  <a:pt x="259286" y="145461"/>
                  <a:pt x="256729" y="147000"/>
                </a:cubicBezTo>
                <a:cubicBezTo>
                  <a:pt x="254172" y="148539"/>
                  <a:pt x="251354" y="149309"/>
                  <a:pt x="248276" y="149309"/>
                </a:cubicBezTo>
                <a:cubicBezTo>
                  <a:pt x="243588" y="149309"/>
                  <a:pt x="239575" y="147640"/>
                  <a:pt x="236236" y="144301"/>
                </a:cubicBezTo>
                <a:cubicBezTo>
                  <a:pt x="232898" y="140963"/>
                  <a:pt x="231229" y="136949"/>
                  <a:pt x="231229" y="132261"/>
                </a:cubicBezTo>
                <a:cubicBezTo>
                  <a:pt x="231229" y="127621"/>
                  <a:pt x="232898" y="123643"/>
                  <a:pt x="236236" y="120328"/>
                </a:cubicBezTo>
                <a:cubicBezTo>
                  <a:pt x="239575" y="117013"/>
                  <a:pt x="243588" y="115356"/>
                  <a:pt x="248276" y="115356"/>
                </a:cubicBezTo>
                <a:close/>
                <a:moveTo>
                  <a:pt x="58744" y="25217"/>
                </a:moveTo>
                <a:cubicBezTo>
                  <a:pt x="50457" y="25217"/>
                  <a:pt x="43827" y="29360"/>
                  <a:pt x="38855" y="37647"/>
                </a:cubicBezTo>
                <a:cubicBezTo>
                  <a:pt x="33883" y="45934"/>
                  <a:pt x="31373" y="58341"/>
                  <a:pt x="31325" y="74868"/>
                </a:cubicBezTo>
                <a:cubicBezTo>
                  <a:pt x="31325" y="86043"/>
                  <a:pt x="32450" y="95360"/>
                  <a:pt x="34700" y="102819"/>
                </a:cubicBezTo>
                <a:cubicBezTo>
                  <a:pt x="36949" y="110277"/>
                  <a:pt x="40133" y="115865"/>
                  <a:pt x="44253" y="119582"/>
                </a:cubicBezTo>
                <a:cubicBezTo>
                  <a:pt x="48373" y="123299"/>
                  <a:pt x="53203" y="125158"/>
                  <a:pt x="58744" y="125158"/>
                </a:cubicBezTo>
                <a:cubicBezTo>
                  <a:pt x="67078" y="125158"/>
                  <a:pt x="73731" y="120967"/>
                  <a:pt x="78704" y="112586"/>
                </a:cubicBezTo>
                <a:cubicBezTo>
                  <a:pt x="83676" y="104204"/>
                  <a:pt x="86138" y="91631"/>
                  <a:pt x="86091" y="74868"/>
                </a:cubicBezTo>
                <a:cubicBezTo>
                  <a:pt x="86091" y="63834"/>
                  <a:pt x="84966" y="54647"/>
                  <a:pt x="82717" y="47308"/>
                </a:cubicBezTo>
                <a:cubicBezTo>
                  <a:pt x="80468" y="39968"/>
                  <a:pt x="77295" y="34451"/>
                  <a:pt x="73199" y="30757"/>
                </a:cubicBezTo>
                <a:cubicBezTo>
                  <a:pt x="69102" y="27063"/>
                  <a:pt x="64284" y="25217"/>
                  <a:pt x="58744" y="25217"/>
                </a:cubicBezTo>
                <a:close/>
                <a:moveTo>
                  <a:pt x="169435" y="1989"/>
                </a:moveTo>
                <a:lnTo>
                  <a:pt x="198344" y="1989"/>
                </a:lnTo>
                <a:lnTo>
                  <a:pt x="198344" y="147462"/>
                </a:lnTo>
                <a:lnTo>
                  <a:pt x="167588" y="147462"/>
                </a:lnTo>
                <a:lnTo>
                  <a:pt x="167588" y="31183"/>
                </a:lnTo>
                <a:lnTo>
                  <a:pt x="166735" y="31183"/>
                </a:lnTo>
                <a:lnTo>
                  <a:pt x="133422" y="52067"/>
                </a:lnTo>
                <a:lnTo>
                  <a:pt x="133422" y="24790"/>
                </a:lnTo>
                <a:close/>
                <a:moveTo>
                  <a:pt x="58744" y="0"/>
                </a:moveTo>
                <a:cubicBezTo>
                  <a:pt x="70914" y="0"/>
                  <a:pt x="81391" y="2936"/>
                  <a:pt x="90175" y="8808"/>
                </a:cubicBezTo>
                <a:cubicBezTo>
                  <a:pt x="98959" y="14680"/>
                  <a:pt x="105719" y="23192"/>
                  <a:pt x="110455" y="34344"/>
                </a:cubicBezTo>
                <a:cubicBezTo>
                  <a:pt x="115190" y="45496"/>
                  <a:pt x="117534" y="59004"/>
                  <a:pt x="117487" y="74868"/>
                </a:cubicBezTo>
                <a:cubicBezTo>
                  <a:pt x="117487" y="90826"/>
                  <a:pt x="115131" y="104464"/>
                  <a:pt x="110419" y="115782"/>
                </a:cubicBezTo>
                <a:cubicBezTo>
                  <a:pt x="105707" y="127100"/>
                  <a:pt x="98971" y="135742"/>
                  <a:pt x="90211" y="141709"/>
                </a:cubicBezTo>
                <a:cubicBezTo>
                  <a:pt x="81450" y="147675"/>
                  <a:pt x="70961" y="150658"/>
                  <a:pt x="58744" y="150658"/>
                </a:cubicBezTo>
                <a:cubicBezTo>
                  <a:pt x="46526" y="150611"/>
                  <a:pt x="36025" y="147604"/>
                  <a:pt x="27241" y="141637"/>
                </a:cubicBezTo>
                <a:cubicBezTo>
                  <a:pt x="18457" y="135671"/>
                  <a:pt x="11709" y="127029"/>
                  <a:pt x="6997" y="115711"/>
                </a:cubicBezTo>
                <a:cubicBezTo>
                  <a:pt x="2285" y="104393"/>
                  <a:pt x="-47" y="90779"/>
                  <a:pt x="1" y="74868"/>
                </a:cubicBezTo>
                <a:cubicBezTo>
                  <a:pt x="1" y="59004"/>
                  <a:pt x="2356" y="45484"/>
                  <a:pt x="7068" y="34309"/>
                </a:cubicBezTo>
                <a:cubicBezTo>
                  <a:pt x="11780" y="23133"/>
                  <a:pt x="18528" y="14621"/>
                  <a:pt x="27312" y="8773"/>
                </a:cubicBezTo>
                <a:cubicBezTo>
                  <a:pt x="36096" y="2925"/>
                  <a:pt x="46574" y="0"/>
                  <a:pt x="587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dirty="0">
              <a:solidFill>
                <a:schemeClr val="accent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1F70CA-221D-4A07-8972-02827CFA2A89}"/>
              </a:ext>
            </a:extLst>
          </p:cNvPr>
          <p:cNvSpPr/>
          <p:nvPr/>
        </p:nvSpPr>
        <p:spPr>
          <a:xfrm>
            <a:off x="3037664" y="6297344"/>
            <a:ext cx="7842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Находим, закупаем, переводим и предоставляем на единой платформе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B3FFE3-FA7E-4E6D-951C-60B501D4E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17" y="6115502"/>
            <a:ext cx="911639" cy="8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94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100">
            <a:extLst>
              <a:ext uri="{FF2B5EF4-FFF2-40B4-BE49-F238E27FC236}">
                <a16:creationId xmlns:a16="http://schemas.microsoft.com/office/drawing/2014/main" id="{E5056D7B-4CD8-430C-8DB7-FA3E2ECBBB24}"/>
              </a:ext>
            </a:extLst>
          </p:cNvPr>
          <p:cNvSpPr/>
          <p:nvPr/>
        </p:nvSpPr>
        <p:spPr>
          <a:xfrm>
            <a:off x="1223566" y="424915"/>
            <a:ext cx="10857066" cy="6264825"/>
          </a:xfrm>
          <a:prstGeom prst="roundRect">
            <a:avLst>
              <a:gd name="adj" fmla="val 1703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13EC8E-1708-4329-BEBB-CA4577002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01" y="557782"/>
            <a:ext cx="10591908" cy="5594366"/>
          </a:xfrm>
          <a:prstGeom prst="rect">
            <a:avLst/>
          </a:prstGeom>
        </p:spPr>
      </p:pic>
      <p:sp>
        <p:nvSpPr>
          <p:cNvPr id="4" name="Freeform 81">
            <a:extLst>
              <a:ext uri="{FF2B5EF4-FFF2-40B4-BE49-F238E27FC236}">
                <a16:creationId xmlns:a16="http://schemas.microsoft.com/office/drawing/2014/main" id="{806814DE-59B6-4FAB-9AAC-AE2DF0D23BD5}"/>
              </a:ext>
            </a:extLst>
          </p:cNvPr>
          <p:cNvSpPr/>
          <p:nvPr/>
        </p:nvSpPr>
        <p:spPr>
          <a:xfrm>
            <a:off x="1215278" y="6128951"/>
            <a:ext cx="10972800" cy="729049"/>
          </a:xfrm>
          <a:custGeom>
            <a:avLst/>
            <a:gdLst>
              <a:gd name="connsiteX0" fmla="*/ 842539 w 10972800"/>
              <a:gd name="connsiteY0" fmla="*/ 0 h 924208"/>
              <a:gd name="connsiteX1" fmla="*/ 10130261 w 10972800"/>
              <a:gd name="connsiteY1" fmla="*/ 0 h 924208"/>
              <a:gd name="connsiteX2" fmla="*/ 10972800 w 10972800"/>
              <a:gd name="connsiteY2" fmla="*/ 842539 h 924208"/>
              <a:gd name="connsiteX3" fmla="*/ 10964567 w 10972800"/>
              <a:gd name="connsiteY3" fmla="*/ 924208 h 924208"/>
              <a:gd name="connsiteX4" fmla="*/ 8233 w 10972800"/>
              <a:gd name="connsiteY4" fmla="*/ 924208 h 924208"/>
              <a:gd name="connsiteX5" fmla="*/ 0 w 10972800"/>
              <a:gd name="connsiteY5" fmla="*/ 842539 h 924208"/>
              <a:gd name="connsiteX6" fmla="*/ 842539 w 10972800"/>
              <a:gd name="connsiteY6" fmla="*/ 0 h 92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0" h="924208">
                <a:moveTo>
                  <a:pt x="842539" y="0"/>
                </a:moveTo>
                <a:lnTo>
                  <a:pt x="10130261" y="0"/>
                </a:lnTo>
                <a:cubicBezTo>
                  <a:pt x="10595582" y="0"/>
                  <a:pt x="10972800" y="377218"/>
                  <a:pt x="10972800" y="842539"/>
                </a:cubicBezTo>
                <a:lnTo>
                  <a:pt x="10964567" y="924208"/>
                </a:lnTo>
                <a:lnTo>
                  <a:pt x="8233" y="924208"/>
                </a:lnTo>
                <a:lnTo>
                  <a:pt x="0" y="842539"/>
                </a:lnTo>
                <a:cubicBezTo>
                  <a:pt x="0" y="377218"/>
                  <a:pt x="377218" y="0"/>
                  <a:pt x="842539" y="0"/>
                </a:cubicBezTo>
                <a:close/>
              </a:path>
            </a:pathLst>
          </a:custGeom>
          <a:gradFill>
            <a:gsLst>
              <a:gs pos="15000">
                <a:schemeClr val="accent2"/>
              </a:gs>
              <a:gs pos="85000">
                <a:srgbClr val="833C0D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dist="1143000" dir="5400000" sx="87000" sy="87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2BCD2E-6513-48F4-9EB5-C9B6BF48EE2A}"/>
              </a:ext>
            </a:extLst>
          </p:cNvPr>
          <p:cNvSpPr/>
          <p:nvPr/>
        </p:nvSpPr>
        <p:spPr>
          <a:xfrm>
            <a:off x="2780408" y="6320408"/>
            <a:ext cx="7842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Ваши инновационные разработки будут опираться на мировой опыт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838F78-9A25-4D06-AF5C-9204FDECA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17" y="6115502"/>
            <a:ext cx="911639" cy="8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5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00">
            <a:extLst>
              <a:ext uri="{FF2B5EF4-FFF2-40B4-BE49-F238E27FC236}">
                <a16:creationId xmlns:a16="http://schemas.microsoft.com/office/drawing/2014/main" id="{B7C86ED0-B3CA-40E2-A352-E7330ABF4A2A}"/>
              </a:ext>
            </a:extLst>
          </p:cNvPr>
          <p:cNvSpPr/>
          <p:nvPr/>
        </p:nvSpPr>
        <p:spPr>
          <a:xfrm>
            <a:off x="1283494" y="4465045"/>
            <a:ext cx="3632947" cy="1518850"/>
          </a:xfrm>
          <a:prstGeom prst="roundRect">
            <a:avLst>
              <a:gd name="adj" fmla="val 823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6" name="Прямоугольник: скругленные углы 100">
            <a:extLst>
              <a:ext uri="{FF2B5EF4-FFF2-40B4-BE49-F238E27FC236}">
                <a16:creationId xmlns:a16="http://schemas.microsoft.com/office/drawing/2014/main" id="{D227BEC6-2FFB-4464-80EB-54204B8C610E}"/>
              </a:ext>
            </a:extLst>
          </p:cNvPr>
          <p:cNvSpPr/>
          <p:nvPr/>
        </p:nvSpPr>
        <p:spPr>
          <a:xfrm>
            <a:off x="1283494" y="2808304"/>
            <a:ext cx="3632947" cy="1518850"/>
          </a:xfrm>
          <a:prstGeom prst="roundRect">
            <a:avLst>
              <a:gd name="adj" fmla="val 823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5" name="Прямоугольник: скругленные углы 100">
            <a:extLst>
              <a:ext uri="{FF2B5EF4-FFF2-40B4-BE49-F238E27FC236}">
                <a16:creationId xmlns:a16="http://schemas.microsoft.com/office/drawing/2014/main" id="{159832BC-816C-4CFE-B58A-DEBC4A536E40}"/>
              </a:ext>
            </a:extLst>
          </p:cNvPr>
          <p:cNvSpPr/>
          <p:nvPr/>
        </p:nvSpPr>
        <p:spPr>
          <a:xfrm>
            <a:off x="1283494" y="1158775"/>
            <a:ext cx="3632947" cy="1518850"/>
          </a:xfrm>
          <a:prstGeom prst="roundRect">
            <a:avLst>
              <a:gd name="adj" fmla="val 823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11B6C-D38D-4FA3-8FC6-89C37BBF391E}"/>
              </a:ext>
            </a:extLst>
          </p:cNvPr>
          <p:cNvSpPr txBox="1"/>
          <p:nvPr/>
        </p:nvSpPr>
        <p:spPr>
          <a:xfrm>
            <a:off x="1283494" y="370626"/>
            <a:ext cx="637698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Функциональный состав системы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F20F3A-E66A-4B3E-97E2-8029B6900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94" y="1358134"/>
            <a:ext cx="4309881" cy="4739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B2900B-7DFE-4DF1-9000-E631B032E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52" y="655009"/>
            <a:ext cx="10414833" cy="63453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F2473F-E1C1-4E7D-B515-AA85EAB69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17" y="6115502"/>
            <a:ext cx="911639" cy="8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9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00">
            <a:extLst>
              <a:ext uri="{FF2B5EF4-FFF2-40B4-BE49-F238E27FC236}">
                <a16:creationId xmlns:a16="http://schemas.microsoft.com/office/drawing/2014/main" id="{159832BC-816C-4CFE-B58A-DEBC4A536E40}"/>
              </a:ext>
            </a:extLst>
          </p:cNvPr>
          <p:cNvSpPr/>
          <p:nvPr/>
        </p:nvSpPr>
        <p:spPr>
          <a:xfrm>
            <a:off x="4813715" y="111573"/>
            <a:ext cx="7219950" cy="6582320"/>
          </a:xfrm>
          <a:prstGeom prst="roundRect">
            <a:avLst>
              <a:gd name="adj" fmla="val 2076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B2900B-7DFE-4DF1-9000-E631B032E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" y="1164067"/>
            <a:ext cx="9689329" cy="59032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D895BC-95EB-4D83-986B-65FDB02A1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75" y="361528"/>
            <a:ext cx="6834231" cy="63323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5A2C7F-7E16-4F40-B0D5-6C6B11ECCB8B}"/>
              </a:ext>
            </a:extLst>
          </p:cNvPr>
          <p:cNvSpPr txBox="1"/>
          <p:nvPr/>
        </p:nvSpPr>
        <p:spPr>
          <a:xfrm>
            <a:off x="1135273" y="485046"/>
            <a:ext cx="6281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Многопользовательский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одновременный доступ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B959DA-9D5E-485F-8FD2-3ED07887E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1064" y="485046"/>
            <a:ext cx="741230" cy="7194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D1C884-1E55-414D-805C-A92109351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17" y="5693933"/>
            <a:ext cx="911639" cy="8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9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4">
            <a:extLst>
              <a:ext uri="{FF2B5EF4-FFF2-40B4-BE49-F238E27FC236}">
                <a16:creationId xmlns:a16="http://schemas.microsoft.com/office/drawing/2014/main" id="{E2F349B0-721B-EE7F-26DB-5023E3EDC3E1}"/>
              </a:ext>
            </a:extLst>
          </p:cNvPr>
          <p:cNvSpPr/>
          <p:nvPr/>
        </p:nvSpPr>
        <p:spPr>
          <a:xfrm>
            <a:off x="6566909" y="4392987"/>
            <a:ext cx="4858175" cy="968927"/>
          </a:xfrm>
          <a:custGeom>
            <a:avLst/>
            <a:gdLst>
              <a:gd name="connsiteX0" fmla="*/ 48565 w 4661531"/>
              <a:gd name="connsiteY0" fmla="*/ 0 h 1188000"/>
              <a:gd name="connsiteX1" fmla="*/ 4612966 w 4661531"/>
              <a:gd name="connsiteY1" fmla="*/ 0 h 1188000"/>
              <a:gd name="connsiteX2" fmla="*/ 4661531 w 4661531"/>
              <a:gd name="connsiteY2" fmla="*/ 48565 h 1188000"/>
              <a:gd name="connsiteX3" fmla="*/ 4661531 w 4661531"/>
              <a:gd name="connsiteY3" fmla="*/ 1139435 h 1188000"/>
              <a:gd name="connsiteX4" fmla="*/ 4612966 w 4661531"/>
              <a:gd name="connsiteY4" fmla="*/ 1188000 h 1188000"/>
              <a:gd name="connsiteX5" fmla="*/ 48565 w 4661531"/>
              <a:gd name="connsiteY5" fmla="*/ 1188000 h 1188000"/>
              <a:gd name="connsiteX6" fmla="*/ 0 w 4661531"/>
              <a:gd name="connsiteY6" fmla="*/ 1139435 h 1188000"/>
              <a:gd name="connsiteX7" fmla="*/ 0 w 4661531"/>
              <a:gd name="connsiteY7" fmla="*/ 48565 h 1188000"/>
              <a:gd name="connsiteX8" fmla="*/ 48565 w 4661531"/>
              <a:gd name="connsiteY8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531" h="1188000">
                <a:moveTo>
                  <a:pt x="48565" y="0"/>
                </a:moveTo>
                <a:lnTo>
                  <a:pt x="4612966" y="0"/>
                </a:lnTo>
                <a:cubicBezTo>
                  <a:pt x="4639788" y="0"/>
                  <a:pt x="4661531" y="21743"/>
                  <a:pt x="4661531" y="48565"/>
                </a:cubicBezTo>
                <a:lnTo>
                  <a:pt x="4661531" y="1139435"/>
                </a:lnTo>
                <a:cubicBezTo>
                  <a:pt x="4661531" y="1166257"/>
                  <a:pt x="4639788" y="1188000"/>
                  <a:pt x="4612966" y="1188000"/>
                </a:cubicBezTo>
                <a:lnTo>
                  <a:pt x="48565" y="1188000"/>
                </a:lnTo>
                <a:cubicBezTo>
                  <a:pt x="21743" y="1188000"/>
                  <a:pt x="0" y="1166257"/>
                  <a:pt x="0" y="1139435"/>
                </a:cubicBezTo>
                <a:lnTo>
                  <a:pt x="0" y="48565"/>
                </a:lnTo>
                <a:cubicBezTo>
                  <a:pt x="0" y="21743"/>
                  <a:pt x="21743" y="0"/>
                  <a:pt x="48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4" name="Freeform 54">
            <a:extLst>
              <a:ext uri="{FF2B5EF4-FFF2-40B4-BE49-F238E27FC236}">
                <a16:creationId xmlns:a16="http://schemas.microsoft.com/office/drawing/2014/main" id="{3E9E66CC-8463-7553-CCF0-95819F02A537}"/>
              </a:ext>
            </a:extLst>
          </p:cNvPr>
          <p:cNvSpPr/>
          <p:nvPr/>
        </p:nvSpPr>
        <p:spPr>
          <a:xfrm>
            <a:off x="6566909" y="3217557"/>
            <a:ext cx="4858175" cy="968927"/>
          </a:xfrm>
          <a:custGeom>
            <a:avLst/>
            <a:gdLst>
              <a:gd name="connsiteX0" fmla="*/ 48565 w 4661531"/>
              <a:gd name="connsiteY0" fmla="*/ 0 h 1188000"/>
              <a:gd name="connsiteX1" fmla="*/ 4612966 w 4661531"/>
              <a:gd name="connsiteY1" fmla="*/ 0 h 1188000"/>
              <a:gd name="connsiteX2" fmla="*/ 4661531 w 4661531"/>
              <a:gd name="connsiteY2" fmla="*/ 48565 h 1188000"/>
              <a:gd name="connsiteX3" fmla="*/ 4661531 w 4661531"/>
              <a:gd name="connsiteY3" fmla="*/ 1139435 h 1188000"/>
              <a:gd name="connsiteX4" fmla="*/ 4612966 w 4661531"/>
              <a:gd name="connsiteY4" fmla="*/ 1188000 h 1188000"/>
              <a:gd name="connsiteX5" fmla="*/ 48565 w 4661531"/>
              <a:gd name="connsiteY5" fmla="*/ 1188000 h 1188000"/>
              <a:gd name="connsiteX6" fmla="*/ 0 w 4661531"/>
              <a:gd name="connsiteY6" fmla="*/ 1139435 h 1188000"/>
              <a:gd name="connsiteX7" fmla="*/ 0 w 4661531"/>
              <a:gd name="connsiteY7" fmla="*/ 48565 h 1188000"/>
              <a:gd name="connsiteX8" fmla="*/ 48565 w 4661531"/>
              <a:gd name="connsiteY8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531" h="1188000">
                <a:moveTo>
                  <a:pt x="48565" y="0"/>
                </a:moveTo>
                <a:lnTo>
                  <a:pt x="4612966" y="0"/>
                </a:lnTo>
                <a:cubicBezTo>
                  <a:pt x="4639788" y="0"/>
                  <a:pt x="4661531" y="21743"/>
                  <a:pt x="4661531" y="48565"/>
                </a:cubicBezTo>
                <a:lnTo>
                  <a:pt x="4661531" y="1139435"/>
                </a:lnTo>
                <a:cubicBezTo>
                  <a:pt x="4661531" y="1166257"/>
                  <a:pt x="4639788" y="1188000"/>
                  <a:pt x="4612966" y="1188000"/>
                </a:cubicBezTo>
                <a:lnTo>
                  <a:pt x="48565" y="1188000"/>
                </a:lnTo>
                <a:cubicBezTo>
                  <a:pt x="21743" y="1188000"/>
                  <a:pt x="0" y="1166257"/>
                  <a:pt x="0" y="1139435"/>
                </a:cubicBezTo>
                <a:lnTo>
                  <a:pt x="0" y="48565"/>
                </a:lnTo>
                <a:cubicBezTo>
                  <a:pt x="0" y="21743"/>
                  <a:pt x="21743" y="0"/>
                  <a:pt x="48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5" name="Freeform 54">
            <a:extLst>
              <a:ext uri="{FF2B5EF4-FFF2-40B4-BE49-F238E27FC236}">
                <a16:creationId xmlns:a16="http://schemas.microsoft.com/office/drawing/2014/main" id="{6E1B19BA-A4FA-DCCE-070F-D5FF1134CEC3}"/>
              </a:ext>
            </a:extLst>
          </p:cNvPr>
          <p:cNvSpPr/>
          <p:nvPr/>
        </p:nvSpPr>
        <p:spPr>
          <a:xfrm>
            <a:off x="6566909" y="2056747"/>
            <a:ext cx="4858175" cy="968927"/>
          </a:xfrm>
          <a:custGeom>
            <a:avLst/>
            <a:gdLst>
              <a:gd name="connsiteX0" fmla="*/ 48565 w 4661531"/>
              <a:gd name="connsiteY0" fmla="*/ 0 h 1188000"/>
              <a:gd name="connsiteX1" fmla="*/ 4612966 w 4661531"/>
              <a:gd name="connsiteY1" fmla="*/ 0 h 1188000"/>
              <a:gd name="connsiteX2" fmla="*/ 4661531 w 4661531"/>
              <a:gd name="connsiteY2" fmla="*/ 48565 h 1188000"/>
              <a:gd name="connsiteX3" fmla="*/ 4661531 w 4661531"/>
              <a:gd name="connsiteY3" fmla="*/ 1139435 h 1188000"/>
              <a:gd name="connsiteX4" fmla="*/ 4612966 w 4661531"/>
              <a:gd name="connsiteY4" fmla="*/ 1188000 h 1188000"/>
              <a:gd name="connsiteX5" fmla="*/ 48565 w 4661531"/>
              <a:gd name="connsiteY5" fmla="*/ 1188000 h 1188000"/>
              <a:gd name="connsiteX6" fmla="*/ 0 w 4661531"/>
              <a:gd name="connsiteY6" fmla="*/ 1139435 h 1188000"/>
              <a:gd name="connsiteX7" fmla="*/ 0 w 4661531"/>
              <a:gd name="connsiteY7" fmla="*/ 48565 h 1188000"/>
              <a:gd name="connsiteX8" fmla="*/ 48565 w 4661531"/>
              <a:gd name="connsiteY8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531" h="1188000">
                <a:moveTo>
                  <a:pt x="48565" y="0"/>
                </a:moveTo>
                <a:lnTo>
                  <a:pt x="4612966" y="0"/>
                </a:lnTo>
                <a:cubicBezTo>
                  <a:pt x="4639788" y="0"/>
                  <a:pt x="4661531" y="21743"/>
                  <a:pt x="4661531" y="48565"/>
                </a:cubicBezTo>
                <a:lnTo>
                  <a:pt x="4661531" y="1139435"/>
                </a:lnTo>
                <a:cubicBezTo>
                  <a:pt x="4661531" y="1166257"/>
                  <a:pt x="4639788" y="1188000"/>
                  <a:pt x="4612966" y="1188000"/>
                </a:cubicBezTo>
                <a:lnTo>
                  <a:pt x="48565" y="1188000"/>
                </a:lnTo>
                <a:cubicBezTo>
                  <a:pt x="21743" y="1188000"/>
                  <a:pt x="0" y="1166257"/>
                  <a:pt x="0" y="1139435"/>
                </a:cubicBezTo>
                <a:lnTo>
                  <a:pt x="0" y="48565"/>
                </a:lnTo>
                <a:cubicBezTo>
                  <a:pt x="0" y="21743"/>
                  <a:pt x="21743" y="0"/>
                  <a:pt x="48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2" name="Freeform 54">
            <a:extLst>
              <a:ext uri="{FF2B5EF4-FFF2-40B4-BE49-F238E27FC236}">
                <a16:creationId xmlns:a16="http://schemas.microsoft.com/office/drawing/2014/main" id="{D918B53F-3611-32A0-61B2-CEBF79A634E5}"/>
              </a:ext>
            </a:extLst>
          </p:cNvPr>
          <p:cNvSpPr/>
          <p:nvPr/>
        </p:nvSpPr>
        <p:spPr>
          <a:xfrm>
            <a:off x="1506918" y="4399828"/>
            <a:ext cx="4661531" cy="968927"/>
          </a:xfrm>
          <a:custGeom>
            <a:avLst/>
            <a:gdLst>
              <a:gd name="connsiteX0" fmla="*/ 48565 w 4661531"/>
              <a:gd name="connsiteY0" fmla="*/ 0 h 1188000"/>
              <a:gd name="connsiteX1" fmla="*/ 4612966 w 4661531"/>
              <a:gd name="connsiteY1" fmla="*/ 0 h 1188000"/>
              <a:gd name="connsiteX2" fmla="*/ 4661531 w 4661531"/>
              <a:gd name="connsiteY2" fmla="*/ 48565 h 1188000"/>
              <a:gd name="connsiteX3" fmla="*/ 4661531 w 4661531"/>
              <a:gd name="connsiteY3" fmla="*/ 1139435 h 1188000"/>
              <a:gd name="connsiteX4" fmla="*/ 4612966 w 4661531"/>
              <a:gd name="connsiteY4" fmla="*/ 1188000 h 1188000"/>
              <a:gd name="connsiteX5" fmla="*/ 48565 w 4661531"/>
              <a:gd name="connsiteY5" fmla="*/ 1188000 h 1188000"/>
              <a:gd name="connsiteX6" fmla="*/ 0 w 4661531"/>
              <a:gd name="connsiteY6" fmla="*/ 1139435 h 1188000"/>
              <a:gd name="connsiteX7" fmla="*/ 0 w 4661531"/>
              <a:gd name="connsiteY7" fmla="*/ 48565 h 1188000"/>
              <a:gd name="connsiteX8" fmla="*/ 48565 w 4661531"/>
              <a:gd name="connsiteY8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531" h="1188000">
                <a:moveTo>
                  <a:pt x="48565" y="0"/>
                </a:moveTo>
                <a:lnTo>
                  <a:pt x="4612966" y="0"/>
                </a:lnTo>
                <a:cubicBezTo>
                  <a:pt x="4639788" y="0"/>
                  <a:pt x="4661531" y="21743"/>
                  <a:pt x="4661531" y="48565"/>
                </a:cubicBezTo>
                <a:lnTo>
                  <a:pt x="4661531" y="1139435"/>
                </a:lnTo>
                <a:cubicBezTo>
                  <a:pt x="4661531" y="1166257"/>
                  <a:pt x="4639788" y="1188000"/>
                  <a:pt x="4612966" y="1188000"/>
                </a:cubicBezTo>
                <a:lnTo>
                  <a:pt x="48565" y="1188000"/>
                </a:lnTo>
                <a:cubicBezTo>
                  <a:pt x="21743" y="1188000"/>
                  <a:pt x="0" y="1166257"/>
                  <a:pt x="0" y="1139435"/>
                </a:cubicBezTo>
                <a:lnTo>
                  <a:pt x="0" y="48565"/>
                </a:lnTo>
                <a:cubicBezTo>
                  <a:pt x="0" y="21743"/>
                  <a:pt x="21743" y="0"/>
                  <a:pt x="48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77C97907-1E1F-CBAD-BEB6-7DE28537DD70}"/>
              </a:ext>
            </a:extLst>
          </p:cNvPr>
          <p:cNvSpPr/>
          <p:nvPr/>
        </p:nvSpPr>
        <p:spPr>
          <a:xfrm>
            <a:off x="1506918" y="3219780"/>
            <a:ext cx="4661531" cy="968927"/>
          </a:xfrm>
          <a:custGeom>
            <a:avLst/>
            <a:gdLst>
              <a:gd name="connsiteX0" fmla="*/ 48565 w 4661531"/>
              <a:gd name="connsiteY0" fmla="*/ 0 h 1188000"/>
              <a:gd name="connsiteX1" fmla="*/ 4612966 w 4661531"/>
              <a:gd name="connsiteY1" fmla="*/ 0 h 1188000"/>
              <a:gd name="connsiteX2" fmla="*/ 4661531 w 4661531"/>
              <a:gd name="connsiteY2" fmla="*/ 48565 h 1188000"/>
              <a:gd name="connsiteX3" fmla="*/ 4661531 w 4661531"/>
              <a:gd name="connsiteY3" fmla="*/ 1139435 h 1188000"/>
              <a:gd name="connsiteX4" fmla="*/ 4612966 w 4661531"/>
              <a:gd name="connsiteY4" fmla="*/ 1188000 h 1188000"/>
              <a:gd name="connsiteX5" fmla="*/ 48565 w 4661531"/>
              <a:gd name="connsiteY5" fmla="*/ 1188000 h 1188000"/>
              <a:gd name="connsiteX6" fmla="*/ 0 w 4661531"/>
              <a:gd name="connsiteY6" fmla="*/ 1139435 h 1188000"/>
              <a:gd name="connsiteX7" fmla="*/ 0 w 4661531"/>
              <a:gd name="connsiteY7" fmla="*/ 48565 h 1188000"/>
              <a:gd name="connsiteX8" fmla="*/ 48565 w 4661531"/>
              <a:gd name="connsiteY8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531" h="1188000">
                <a:moveTo>
                  <a:pt x="48565" y="0"/>
                </a:moveTo>
                <a:lnTo>
                  <a:pt x="4612966" y="0"/>
                </a:lnTo>
                <a:cubicBezTo>
                  <a:pt x="4639788" y="0"/>
                  <a:pt x="4661531" y="21743"/>
                  <a:pt x="4661531" y="48565"/>
                </a:cubicBezTo>
                <a:lnTo>
                  <a:pt x="4661531" y="1139435"/>
                </a:lnTo>
                <a:cubicBezTo>
                  <a:pt x="4661531" y="1166257"/>
                  <a:pt x="4639788" y="1188000"/>
                  <a:pt x="4612966" y="1188000"/>
                </a:cubicBezTo>
                <a:lnTo>
                  <a:pt x="48565" y="1188000"/>
                </a:lnTo>
                <a:cubicBezTo>
                  <a:pt x="21743" y="1188000"/>
                  <a:pt x="0" y="1166257"/>
                  <a:pt x="0" y="1139435"/>
                </a:cubicBezTo>
                <a:lnTo>
                  <a:pt x="0" y="48565"/>
                </a:lnTo>
                <a:cubicBezTo>
                  <a:pt x="0" y="21743"/>
                  <a:pt x="21743" y="0"/>
                  <a:pt x="48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DD18D9CC-396A-4419-3579-49D9A76CC383}"/>
              </a:ext>
            </a:extLst>
          </p:cNvPr>
          <p:cNvSpPr/>
          <p:nvPr/>
        </p:nvSpPr>
        <p:spPr>
          <a:xfrm>
            <a:off x="1506918" y="2056747"/>
            <a:ext cx="4661531" cy="968927"/>
          </a:xfrm>
          <a:custGeom>
            <a:avLst/>
            <a:gdLst>
              <a:gd name="connsiteX0" fmla="*/ 48565 w 4661531"/>
              <a:gd name="connsiteY0" fmla="*/ 0 h 1188000"/>
              <a:gd name="connsiteX1" fmla="*/ 4612966 w 4661531"/>
              <a:gd name="connsiteY1" fmla="*/ 0 h 1188000"/>
              <a:gd name="connsiteX2" fmla="*/ 4661531 w 4661531"/>
              <a:gd name="connsiteY2" fmla="*/ 48565 h 1188000"/>
              <a:gd name="connsiteX3" fmla="*/ 4661531 w 4661531"/>
              <a:gd name="connsiteY3" fmla="*/ 1139435 h 1188000"/>
              <a:gd name="connsiteX4" fmla="*/ 4612966 w 4661531"/>
              <a:gd name="connsiteY4" fmla="*/ 1188000 h 1188000"/>
              <a:gd name="connsiteX5" fmla="*/ 48565 w 4661531"/>
              <a:gd name="connsiteY5" fmla="*/ 1188000 h 1188000"/>
              <a:gd name="connsiteX6" fmla="*/ 0 w 4661531"/>
              <a:gd name="connsiteY6" fmla="*/ 1139435 h 1188000"/>
              <a:gd name="connsiteX7" fmla="*/ 0 w 4661531"/>
              <a:gd name="connsiteY7" fmla="*/ 48565 h 1188000"/>
              <a:gd name="connsiteX8" fmla="*/ 48565 w 4661531"/>
              <a:gd name="connsiteY8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531" h="1188000">
                <a:moveTo>
                  <a:pt x="48565" y="0"/>
                </a:moveTo>
                <a:lnTo>
                  <a:pt x="4612966" y="0"/>
                </a:lnTo>
                <a:cubicBezTo>
                  <a:pt x="4639788" y="0"/>
                  <a:pt x="4661531" y="21743"/>
                  <a:pt x="4661531" y="48565"/>
                </a:cubicBezTo>
                <a:lnTo>
                  <a:pt x="4661531" y="1139435"/>
                </a:lnTo>
                <a:cubicBezTo>
                  <a:pt x="4661531" y="1166257"/>
                  <a:pt x="4639788" y="1188000"/>
                  <a:pt x="4612966" y="1188000"/>
                </a:cubicBezTo>
                <a:lnTo>
                  <a:pt x="48565" y="1188000"/>
                </a:lnTo>
                <a:cubicBezTo>
                  <a:pt x="21743" y="1188000"/>
                  <a:pt x="0" y="1166257"/>
                  <a:pt x="0" y="1139435"/>
                </a:cubicBezTo>
                <a:lnTo>
                  <a:pt x="0" y="48565"/>
                </a:lnTo>
                <a:cubicBezTo>
                  <a:pt x="0" y="21743"/>
                  <a:pt x="21743" y="0"/>
                  <a:pt x="48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8B4E51-79D4-A67A-312B-16E797C36CE4}"/>
              </a:ext>
            </a:extLst>
          </p:cNvPr>
          <p:cNvSpPr txBox="1"/>
          <p:nvPr/>
        </p:nvSpPr>
        <p:spPr>
          <a:xfrm>
            <a:off x="1532459" y="1155951"/>
            <a:ext cx="7948301" cy="242197"/>
          </a:xfrm>
          <a:custGeom>
            <a:avLst/>
            <a:gdLst/>
            <a:ahLst/>
            <a:cxnLst/>
            <a:rect l="l" t="t" r="r" b="b"/>
            <a:pathLst>
              <a:path w="7948301" h="242197">
                <a:moveTo>
                  <a:pt x="4149166" y="126761"/>
                </a:moveTo>
                <a:lnTo>
                  <a:pt x="4149166" y="169867"/>
                </a:lnTo>
                <a:lnTo>
                  <a:pt x="4194829" y="169867"/>
                </a:lnTo>
                <a:cubicBezTo>
                  <a:pt x="4202257" y="169867"/>
                  <a:pt x="4208071" y="168101"/>
                  <a:pt x="4212273" y="164570"/>
                </a:cubicBezTo>
                <a:cubicBezTo>
                  <a:pt x="4216473" y="161038"/>
                  <a:pt x="4218574" y="156229"/>
                  <a:pt x="4218574" y="150140"/>
                </a:cubicBezTo>
                <a:cubicBezTo>
                  <a:pt x="4218574" y="142895"/>
                  <a:pt x="4216473" y="137187"/>
                  <a:pt x="4212273" y="133016"/>
                </a:cubicBezTo>
                <a:cubicBezTo>
                  <a:pt x="4208071" y="128846"/>
                  <a:pt x="4202257" y="126761"/>
                  <a:pt x="4194829" y="126761"/>
                </a:cubicBezTo>
                <a:close/>
                <a:moveTo>
                  <a:pt x="5436136" y="120185"/>
                </a:moveTo>
                <a:lnTo>
                  <a:pt x="5436136" y="169501"/>
                </a:lnTo>
                <a:lnTo>
                  <a:pt x="5473398" y="169501"/>
                </a:lnTo>
                <a:cubicBezTo>
                  <a:pt x="5481921" y="169501"/>
                  <a:pt x="5488923" y="167249"/>
                  <a:pt x="5494403" y="162743"/>
                </a:cubicBezTo>
                <a:cubicBezTo>
                  <a:pt x="5499883" y="158238"/>
                  <a:pt x="5502622" y="152454"/>
                  <a:pt x="5502622" y="145391"/>
                </a:cubicBezTo>
                <a:cubicBezTo>
                  <a:pt x="5502622" y="137963"/>
                  <a:pt x="5499883" y="131905"/>
                  <a:pt x="5494403" y="127217"/>
                </a:cubicBezTo>
                <a:cubicBezTo>
                  <a:pt x="5488923" y="122529"/>
                  <a:pt x="5481921" y="120185"/>
                  <a:pt x="5473398" y="120185"/>
                </a:cubicBezTo>
                <a:close/>
                <a:moveTo>
                  <a:pt x="4293137" y="120185"/>
                </a:moveTo>
                <a:lnTo>
                  <a:pt x="4293137" y="169501"/>
                </a:lnTo>
                <a:lnTo>
                  <a:pt x="4330398" y="169501"/>
                </a:lnTo>
                <a:cubicBezTo>
                  <a:pt x="4338922" y="169501"/>
                  <a:pt x="4345924" y="167249"/>
                  <a:pt x="4351403" y="162743"/>
                </a:cubicBezTo>
                <a:cubicBezTo>
                  <a:pt x="4356883" y="158238"/>
                  <a:pt x="4359623" y="152454"/>
                  <a:pt x="4359623" y="145391"/>
                </a:cubicBezTo>
                <a:cubicBezTo>
                  <a:pt x="4359623" y="137963"/>
                  <a:pt x="4356883" y="131905"/>
                  <a:pt x="4351403" y="127217"/>
                </a:cubicBezTo>
                <a:cubicBezTo>
                  <a:pt x="4345924" y="122529"/>
                  <a:pt x="4338922" y="120185"/>
                  <a:pt x="4330398" y="120185"/>
                </a:cubicBezTo>
                <a:close/>
                <a:moveTo>
                  <a:pt x="2336304" y="119089"/>
                </a:moveTo>
                <a:cubicBezTo>
                  <a:pt x="2335391" y="120185"/>
                  <a:pt x="2333397" y="121174"/>
                  <a:pt x="2330322" y="122057"/>
                </a:cubicBezTo>
                <a:cubicBezTo>
                  <a:pt x="2327248" y="122940"/>
                  <a:pt x="2323716" y="123701"/>
                  <a:pt x="2319729" y="124340"/>
                </a:cubicBezTo>
                <a:cubicBezTo>
                  <a:pt x="2315741" y="124980"/>
                  <a:pt x="2311874" y="125528"/>
                  <a:pt x="2308130" y="125984"/>
                </a:cubicBezTo>
                <a:cubicBezTo>
                  <a:pt x="2304386" y="126441"/>
                  <a:pt x="2301357" y="126821"/>
                  <a:pt x="2299043" y="127126"/>
                </a:cubicBezTo>
                <a:cubicBezTo>
                  <a:pt x="2293442" y="127856"/>
                  <a:pt x="2288221" y="129028"/>
                  <a:pt x="2283380" y="130642"/>
                </a:cubicBezTo>
                <a:cubicBezTo>
                  <a:pt x="2278540" y="132255"/>
                  <a:pt x="2274644" y="134660"/>
                  <a:pt x="2271691" y="137857"/>
                </a:cubicBezTo>
                <a:cubicBezTo>
                  <a:pt x="2268738" y="141053"/>
                  <a:pt x="2267262" y="145391"/>
                  <a:pt x="2267262" y="150871"/>
                </a:cubicBezTo>
                <a:cubicBezTo>
                  <a:pt x="2267262" y="158359"/>
                  <a:pt x="2270047" y="164006"/>
                  <a:pt x="2275618" y="167812"/>
                </a:cubicBezTo>
                <a:cubicBezTo>
                  <a:pt x="2281189" y="171617"/>
                  <a:pt x="2288267" y="173520"/>
                  <a:pt x="2296851" y="173520"/>
                </a:cubicBezTo>
                <a:cubicBezTo>
                  <a:pt x="2305375" y="173520"/>
                  <a:pt x="2312574" y="171845"/>
                  <a:pt x="2318450" y="168497"/>
                </a:cubicBezTo>
                <a:cubicBezTo>
                  <a:pt x="2324325" y="165148"/>
                  <a:pt x="2328770" y="160825"/>
                  <a:pt x="2331784" y="155528"/>
                </a:cubicBezTo>
                <a:cubicBezTo>
                  <a:pt x="2334797" y="150231"/>
                  <a:pt x="2336304" y="144661"/>
                  <a:pt x="2336304" y="138816"/>
                </a:cubicBezTo>
                <a:close/>
                <a:moveTo>
                  <a:pt x="717054" y="119089"/>
                </a:moveTo>
                <a:cubicBezTo>
                  <a:pt x="716141" y="120185"/>
                  <a:pt x="714147" y="121174"/>
                  <a:pt x="711072" y="122057"/>
                </a:cubicBezTo>
                <a:cubicBezTo>
                  <a:pt x="707998" y="122940"/>
                  <a:pt x="704466" y="123701"/>
                  <a:pt x="700478" y="124340"/>
                </a:cubicBezTo>
                <a:cubicBezTo>
                  <a:pt x="696490" y="124980"/>
                  <a:pt x="692624" y="125528"/>
                  <a:pt x="688880" y="125984"/>
                </a:cubicBezTo>
                <a:cubicBezTo>
                  <a:pt x="685135" y="126441"/>
                  <a:pt x="682107" y="126821"/>
                  <a:pt x="679793" y="127126"/>
                </a:cubicBezTo>
                <a:cubicBezTo>
                  <a:pt x="674192" y="127856"/>
                  <a:pt x="668971" y="129028"/>
                  <a:pt x="664130" y="130642"/>
                </a:cubicBezTo>
                <a:cubicBezTo>
                  <a:pt x="659290" y="132255"/>
                  <a:pt x="655394" y="134660"/>
                  <a:pt x="652441" y="137857"/>
                </a:cubicBezTo>
                <a:cubicBezTo>
                  <a:pt x="649488" y="141053"/>
                  <a:pt x="648011" y="145391"/>
                  <a:pt x="648011" y="150871"/>
                </a:cubicBezTo>
                <a:cubicBezTo>
                  <a:pt x="648011" y="158359"/>
                  <a:pt x="650797" y="164006"/>
                  <a:pt x="656368" y="167812"/>
                </a:cubicBezTo>
                <a:cubicBezTo>
                  <a:pt x="661939" y="171617"/>
                  <a:pt x="669017" y="173520"/>
                  <a:pt x="677601" y="173520"/>
                </a:cubicBezTo>
                <a:cubicBezTo>
                  <a:pt x="686125" y="173520"/>
                  <a:pt x="693324" y="171845"/>
                  <a:pt x="699200" y="168497"/>
                </a:cubicBezTo>
                <a:cubicBezTo>
                  <a:pt x="705075" y="165148"/>
                  <a:pt x="709520" y="160825"/>
                  <a:pt x="712534" y="155528"/>
                </a:cubicBezTo>
                <a:cubicBezTo>
                  <a:pt x="715547" y="150231"/>
                  <a:pt x="717054" y="144661"/>
                  <a:pt x="717054" y="138816"/>
                </a:cubicBezTo>
                <a:close/>
                <a:moveTo>
                  <a:pt x="6836988" y="69408"/>
                </a:moveTo>
                <a:lnTo>
                  <a:pt x="6833335" y="104842"/>
                </a:lnTo>
                <a:cubicBezTo>
                  <a:pt x="6831813" y="119515"/>
                  <a:pt x="6829926" y="132331"/>
                  <a:pt x="6827672" y="143291"/>
                </a:cubicBezTo>
                <a:cubicBezTo>
                  <a:pt x="6825420" y="154250"/>
                  <a:pt x="6821827" y="162987"/>
                  <a:pt x="6816896" y="169501"/>
                </a:cubicBezTo>
                <a:lnTo>
                  <a:pt x="6884477" y="169501"/>
                </a:lnTo>
                <a:lnTo>
                  <a:pt x="6884477" y="69408"/>
                </a:lnTo>
                <a:close/>
                <a:moveTo>
                  <a:pt x="4560513" y="69408"/>
                </a:moveTo>
                <a:lnTo>
                  <a:pt x="4556860" y="104842"/>
                </a:lnTo>
                <a:cubicBezTo>
                  <a:pt x="4555338" y="119515"/>
                  <a:pt x="4553451" y="132331"/>
                  <a:pt x="4551198" y="143291"/>
                </a:cubicBezTo>
                <a:cubicBezTo>
                  <a:pt x="4548945" y="154250"/>
                  <a:pt x="4545353" y="162987"/>
                  <a:pt x="4540422" y="169501"/>
                </a:cubicBezTo>
                <a:lnTo>
                  <a:pt x="4608003" y="169501"/>
                </a:lnTo>
                <a:lnTo>
                  <a:pt x="4608003" y="69408"/>
                </a:lnTo>
                <a:close/>
                <a:moveTo>
                  <a:pt x="512388" y="69408"/>
                </a:moveTo>
                <a:lnTo>
                  <a:pt x="508735" y="104842"/>
                </a:lnTo>
                <a:cubicBezTo>
                  <a:pt x="507213" y="119515"/>
                  <a:pt x="505326" y="132331"/>
                  <a:pt x="503073" y="143291"/>
                </a:cubicBezTo>
                <a:cubicBezTo>
                  <a:pt x="500820" y="154250"/>
                  <a:pt x="497228" y="162987"/>
                  <a:pt x="492297" y="169501"/>
                </a:cubicBezTo>
                <a:lnTo>
                  <a:pt x="559878" y="169501"/>
                </a:lnTo>
                <a:lnTo>
                  <a:pt x="559878" y="69408"/>
                </a:lnTo>
                <a:close/>
                <a:moveTo>
                  <a:pt x="7890583" y="69042"/>
                </a:moveTo>
                <a:cubicBezTo>
                  <a:pt x="7882181" y="69042"/>
                  <a:pt x="7875575" y="70991"/>
                  <a:pt x="7870765" y="74887"/>
                </a:cubicBezTo>
                <a:cubicBezTo>
                  <a:pt x="7865955" y="78784"/>
                  <a:pt x="7863551" y="84142"/>
                  <a:pt x="7863551" y="90961"/>
                </a:cubicBezTo>
                <a:cubicBezTo>
                  <a:pt x="7863551" y="97658"/>
                  <a:pt x="7865727" y="102924"/>
                  <a:pt x="7870080" y="106760"/>
                </a:cubicBezTo>
                <a:cubicBezTo>
                  <a:pt x="7874433" y="110596"/>
                  <a:pt x="7880415" y="112514"/>
                  <a:pt x="7888025" y="112514"/>
                </a:cubicBezTo>
                <a:lnTo>
                  <a:pt x="7927844" y="112514"/>
                </a:lnTo>
                <a:lnTo>
                  <a:pt x="7927844" y="69042"/>
                </a:lnTo>
                <a:close/>
                <a:moveTo>
                  <a:pt x="7461957" y="69042"/>
                </a:moveTo>
                <a:cubicBezTo>
                  <a:pt x="7453555" y="69042"/>
                  <a:pt x="7446950" y="70991"/>
                  <a:pt x="7442139" y="74887"/>
                </a:cubicBezTo>
                <a:cubicBezTo>
                  <a:pt x="7437330" y="78784"/>
                  <a:pt x="7434925" y="84142"/>
                  <a:pt x="7434925" y="90961"/>
                </a:cubicBezTo>
                <a:cubicBezTo>
                  <a:pt x="7434925" y="97658"/>
                  <a:pt x="7437102" y="102924"/>
                  <a:pt x="7441455" y="106760"/>
                </a:cubicBezTo>
                <a:cubicBezTo>
                  <a:pt x="7445809" y="110596"/>
                  <a:pt x="7451790" y="112514"/>
                  <a:pt x="7459401" y="112514"/>
                </a:cubicBezTo>
                <a:lnTo>
                  <a:pt x="7499219" y="112514"/>
                </a:lnTo>
                <a:lnTo>
                  <a:pt x="7499219" y="69042"/>
                </a:lnTo>
                <a:close/>
                <a:moveTo>
                  <a:pt x="4880683" y="69042"/>
                </a:moveTo>
                <a:cubicBezTo>
                  <a:pt x="4872281" y="69042"/>
                  <a:pt x="4865675" y="70991"/>
                  <a:pt x="4860865" y="74887"/>
                </a:cubicBezTo>
                <a:cubicBezTo>
                  <a:pt x="4856055" y="78784"/>
                  <a:pt x="4853651" y="84142"/>
                  <a:pt x="4853651" y="90961"/>
                </a:cubicBezTo>
                <a:cubicBezTo>
                  <a:pt x="4853651" y="97658"/>
                  <a:pt x="4855827" y="102924"/>
                  <a:pt x="4860180" y="106760"/>
                </a:cubicBezTo>
                <a:cubicBezTo>
                  <a:pt x="4864534" y="110596"/>
                  <a:pt x="4870515" y="112514"/>
                  <a:pt x="4878126" y="112514"/>
                </a:cubicBezTo>
                <a:lnTo>
                  <a:pt x="4917944" y="112514"/>
                </a:lnTo>
                <a:lnTo>
                  <a:pt x="4917944" y="69042"/>
                </a:lnTo>
                <a:close/>
                <a:moveTo>
                  <a:pt x="4149166" y="69042"/>
                </a:moveTo>
                <a:lnTo>
                  <a:pt x="4149166" y="108130"/>
                </a:lnTo>
                <a:lnTo>
                  <a:pt x="4186062" y="108130"/>
                </a:lnTo>
                <a:cubicBezTo>
                  <a:pt x="4191846" y="108130"/>
                  <a:pt x="4196808" y="107323"/>
                  <a:pt x="4200948" y="105710"/>
                </a:cubicBezTo>
                <a:cubicBezTo>
                  <a:pt x="4205088" y="104096"/>
                  <a:pt x="4208270" y="101783"/>
                  <a:pt x="4210492" y="98769"/>
                </a:cubicBezTo>
                <a:cubicBezTo>
                  <a:pt x="4212714" y="95755"/>
                  <a:pt x="4213825" y="92178"/>
                  <a:pt x="4213825" y="88038"/>
                </a:cubicBezTo>
                <a:cubicBezTo>
                  <a:pt x="4213825" y="82132"/>
                  <a:pt x="4211359" y="77490"/>
                  <a:pt x="4206428" y="74111"/>
                </a:cubicBezTo>
                <a:cubicBezTo>
                  <a:pt x="4201496" y="70732"/>
                  <a:pt x="4194708" y="69042"/>
                  <a:pt x="4186062" y="69042"/>
                </a:cubicBezTo>
                <a:close/>
                <a:moveTo>
                  <a:pt x="7171405" y="66850"/>
                </a:moveTo>
                <a:cubicBezTo>
                  <a:pt x="7162637" y="66850"/>
                  <a:pt x="7155270" y="69058"/>
                  <a:pt x="7149303" y="73472"/>
                </a:cubicBezTo>
                <a:cubicBezTo>
                  <a:pt x="7143337" y="77886"/>
                  <a:pt x="7138831" y="84035"/>
                  <a:pt x="7135787" y="91920"/>
                </a:cubicBezTo>
                <a:cubicBezTo>
                  <a:pt x="7132743" y="99804"/>
                  <a:pt x="7131221" y="108982"/>
                  <a:pt x="7131221" y="119454"/>
                </a:cubicBezTo>
                <a:cubicBezTo>
                  <a:pt x="7131221" y="130048"/>
                  <a:pt x="7132774" y="139379"/>
                  <a:pt x="7135879" y="147446"/>
                </a:cubicBezTo>
                <a:cubicBezTo>
                  <a:pt x="7138984" y="155513"/>
                  <a:pt x="7143520" y="161815"/>
                  <a:pt x="7149487" y="166351"/>
                </a:cubicBezTo>
                <a:cubicBezTo>
                  <a:pt x="7155453" y="170886"/>
                  <a:pt x="7162759" y="173154"/>
                  <a:pt x="7171405" y="173154"/>
                </a:cubicBezTo>
                <a:cubicBezTo>
                  <a:pt x="7180415" y="173154"/>
                  <a:pt x="7187949" y="170765"/>
                  <a:pt x="7194008" y="165985"/>
                </a:cubicBezTo>
                <a:cubicBezTo>
                  <a:pt x="7200066" y="161206"/>
                  <a:pt x="7204632" y="154752"/>
                  <a:pt x="7207707" y="146624"/>
                </a:cubicBezTo>
                <a:cubicBezTo>
                  <a:pt x="7210781" y="138496"/>
                  <a:pt x="7212319" y="129439"/>
                  <a:pt x="7212319" y="119454"/>
                </a:cubicBezTo>
                <a:cubicBezTo>
                  <a:pt x="7212319" y="109591"/>
                  <a:pt x="7210812" y="100687"/>
                  <a:pt x="7207799" y="92741"/>
                </a:cubicBezTo>
                <a:cubicBezTo>
                  <a:pt x="7204785" y="84796"/>
                  <a:pt x="7200249" y="78495"/>
                  <a:pt x="7194191" y="73837"/>
                </a:cubicBezTo>
                <a:cubicBezTo>
                  <a:pt x="7188132" y="69179"/>
                  <a:pt x="7180537" y="66850"/>
                  <a:pt x="7171405" y="66850"/>
                </a:cubicBezTo>
                <a:close/>
                <a:moveTo>
                  <a:pt x="6699931" y="66850"/>
                </a:moveTo>
                <a:cubicBezTo>
                  <a:pt x="6691346" y="66850"/>
                  <a:pt x="6683934" y="68966"/>
                  <a:pt x="6677693" y="73198"/>
                </a:cubicBezTo>
                <a:cubicBezTo>
                  <a:pt x="6671452" y="77429"/>
                  <a:pt x="6666658" y="82924"/>
                  <a:pt x="6663309" y="89682"/>
                </a:cubicBezTo>
                <a:lnTo>
                  <a:pt x="6659046" y="108130"/>
                </a:lnTo>
                <a:lnTo>
                  <a:pt x="6738288" y="108130"/>
                </a:lnTo>
                <a:cubicBezTo>
                  <a:pt x="6738288" y="100215"/>
                  <a:pt x="6736720" y="93152"/>
                  <a:pt x="6733585" y="86942"/>
                </a:cubicBezTo>
                <a:cubicBezTo>
                  <a:pt x="6730449" y="80732"/>
                  <a:pt x="6726004" y="75831"/>
                  <a:pt x="6720251" y="72239"/>
                </a:cubicBezTo>
                <a:cubicBezTo>
                  <a:pt x="6714497" y="68647"/>
                  <a:pt x="6707724" y="66850"/>
                  <a:pt x="6699931" y="66850"/>
                </a:cubicBezTo>
                <a:close/>
                <a:moveTo>
                  <a:pt x="6552280" y="66850"/>
                </a:moveTo>
                <a:cubicBezTo>
                  <a:pt x="6543513" y="66850"/>
                  <a:pt x="6536145" y="69058"/>
                  <a:pt x="6530179" y="73472"/>
                </a:cubicBezTo>
                <a:cubicBezTo>
                  <a:pt x="6524213" y="77886"/>
                  <a:pt x="6519706" y="84035"/>
                  <a:pt x="6516663" y="91920"/>
                </a:cubicBezTo>
                <a:cubicBezTo>
                  <a:pt x="6513618" y="99804"/>
                  <a:pt x="6512096" y="108982"/>
                  <a:pt x="6512096" y="119454"/>
                </a:cubicBezTo>
                <a:cubicBezTo>
                  <a:pt x="6512096" y="130048"/>
                  <a:pt x="6513649" y="139379"/>
                  <a:pt x="6516754" y="147446"/>
                </a:cubicBezTo>
                <a:cubicBezTo>
                  <a:pt x="6519859" y="155513"/>
                  <a:pt x="6524395" y="161815"/>
                  <a:pt x="6530362" y="166351"/>
                </a:cubicBezTo>
                <a:cubicBezTo>
                  <a:pt x="6536328" y="170886"/>
                  <a:pt x="6543634" y="173154"/>
                  <a:pt x="6552280" y="173154"/>
                </a:cubicBezTo>
                <a:cubicBezTo>
                  <a:pt x="6561290" y="173154"/>
                  <a:pt x="6568825" y="170765"/>
                  <a:pt x="6574883" y="165985"/>
                </a:cubicBezTo>
                <a:cubicBezTo>
                  <a:pt x="6580941" y="161206"/>
                  <a:pt x="6585507" y="154752"/>
                  <a:pt x="6588582" y="146624"/>
                </a:cubicBezTo>
                <a:cubicBezTo>
                  <a:pt x="6591657" y="138496"/>
                  <a:pt x="6593194" y="129439"/>
                  <a:pt x="6593194" y="119454"/>
                </a:cubicBezTo>
                <a:cubicBezTo>
                  <a:pt x="6593194" y="109591"/>
                  <a:pt x="6591687" y="100687"/>
                  <a:pt x="6588674" y="92741"/>
                </a:cubicBezTo>
                <a:cubicBezTo>
                  <a:pt x="6585660" y="84796"/>
                  <a:pt x="6581124" y="78495"/>
                  <a:pt x="6575066" y="73837"/>
                </a:cubicBezTo>
                <a:cubicBezTo>
                  <a:pt x="6569008" y="69179"/>
                  <a:pt x="6561413" y="66850"/>
                  <a:pt x="6552280" y="66850"/>
                </a:cubicBezTo>
                <a:close/>
                <a:moveTo>
                  <a:pt x="5766846" y="66850"/>
                </a:moveTo>
                <a:cubicBezTo>
                  <a:pt x="5757227" y="66850"/>
                  <a:pt x="5749312" y="69347"/>
                  <a:pt x="5743101" y="74339"/>
                </a:cubicBezTo>
                <a:cubicBezTo>
                  <a:pt x="5736891" y="79332"/>
                  <a:pt x="5732295" y="85877"/>
                  <a:pt x="5729311" y="93974"/>
                </a:cubicBezTo>
                <a:cubicBezTo>
                  <a:pt x="5726328" y="102072"/>
                  <a:pt x="5724836" y="110809"/>
                  <a:pt x="5724836" y="120185"/>
                </a:cubicBezTo>
                <a:cubicBezTo>
                  <a:pt x="5724836" y="129561"/>
                  <a:pt x="5726328" y="138268"/>
                  <a:pt x="5729311" y="146304"/>
                </a:cubicBezTo>
                <a:cubicBezTo>
                  <a:pt x="5732295" y="154341"/>
                  <a:pt x="5736891" y="160825"/>
                  <a:pt x="5743101" y="165757"/>
                </a:cubicBezTo>
                <a:cubicBezTo>
                  <a:pt x="5749312" y="170689"/>
                  <a:pt x="5757227" y="173154"/>
                  <a:pt x="5766846" y="173154"/>
                </a:cubicBezTo>
                <a:cubicBezTo>
                  <a:pt x="5776466" y="173154"/>
                  <a:pt x="5784381" y="170689"/>
                  <a:pt x="5790591" y="165757"/>
                </a:cubicBezTo>
                <a:cubicBezTo>
                  <a:pt x="5796801" y="160825"/>
                  <a:pt x="5801398" y="154341"/>
                  <a:pt x="5804381" y="146304"/>
                </a:cubicBezTo>
                <a:cubicBezTo>
                  <a:pt x="5807364" y="138268"/>
                  <a:pt x="5808856" y="129561"/>
                  <a:pt x="5808856" y="120185"/>
                </a:cubicBezTo>
                <a:cubicBezTo>
                  <a:pt x="5808856" y="110809"/>
                  <a:pt x="5807364" y="102072"/>
                  <a:pt x="5804381" y="93974"/>
                </a:cubicBezTo>
                <a:cubicBezTo>
                  <a:pt x="5801398" y="85877"/>
                  <a:pt x="5796801" y="79332"/>
                  <a:pt x="5790591" y="74339"/>
                </a:cubicBezTo>
                <a:cubicBezTo>
                  <a:pt x="5784381" y="69347"/>
                  <a:pt x="5776466" y="66850"/>
                  <a:pt x="5766846" y="66850"/>
                </a:cubicBezTo>
                <a:close/>
                <a:moveTo>
                  <a:pt x="5166406" y="66850"/>
                </a:moveTo>
                <a:cubicBezTo>
                  <a:pt x="5157821" y="66850"/>
                  <a:pt x="5150409" y="68966"/>
                  <a:pt x="5144168" y="73198"/>
                </a:cubicBezTo>
                <a:cubicBezTo>
                  <a:pt x="5137927" y="77429"/>
                  <a:pt x="5133132" y="82924"/>
                  <a:pt x="5129784" y="89682"/>
                </a:cubicBezTo>
                <a:lnTo>
                  <a:pt x="5125521" y="108130"/>
                </a:lnTo>
                <a:lnTo>
                  <a:pt x="5204763" y="108130"/>
                </a:lnTo>
                <a:cubicBezTo>
                  <a:pt x="5204763" y="100215"/>
                  <a:pt x="5203195" y="93152"/>
                  <a:pt x="5200060" y="86942"/>
                </a:cubicBezTo>
                <a:cubicBezTo>
                  <a:pt x="5196924" y="80732"/>
                  <a:pt x="5192480" y="75831"/>
                  <a:pt x="5186726" y="72239"/>
                </a:cubicBezTo>
                <a:cubicBezTo>
                  <a:pt x="5180972" y="68647"/>
                  <a:pt x="5174199" y="66850"/>
                  <a:pt x="5166406" y="66850"/>
                </a:cubicBezTo>
                <a:close/>
                <a:moveTo>
                  <a:pt x="4737781" y="66850"/>
                </a:moveTo>
                <a:cubicBezTo>
                  <a:pt x="4729196" y="66850"/>
                  <a:pt x="4721784" y="68966"/>
                  <a:pt x="4715543" y="73198"/>
                </a:cubicBezTo>
                <a:cubicBezTo>
                  <a:pt x="4709303" y="77429"/>
                  <a:pt x="4704508" y="82924"/>
                  <a:pt x="4701159" y="89682"/>
                </a:cubicBezTo>
                <a:lnTo>
                  <a:pt x="4696896" y="108130"/>
                </a:lnTo>
                <a:lnTo>
                  <a:pt x="4776138" y="108130"/>
                </a:lnTo>
                <a:cubicBezTo>
                  <a:pt x="4776138" y="100215"/>
                  <a:pt x="4774570" y="93152"/>
                  <a:pt x="4771435" y="86942"/>
                </a:cubicBezTo>
                <a:cubicBezTo>
                  <a:pt x="4768299" y="80732"/>
                  <a:pt x="4763855" y="75831"/>
                  <a:pt x="4758101" y="72239"/>
                </a:cubicBezTo>
                <a:cubicBezTo>
                  <a:pt x="4752348" y="68647"/>
                  <a:pt x="4745575" y="66850"/>
                  <a:pt x="4737781" y="66850"/>
                </a:cubicBezTo>
                <a:close/>
                <a:moveTo>
                  <a:pt x="4033296" y="66850"/>
                </a:moveTo>
                <a:cubicBezTo>
                  <a:pt x="4023677" y="66850"/>
                  <a:pt x="4015762" y="69347"/>
                  <a:pt x="4009551" y="74339"/>
                </a:cubicBezTo>
                <a:cubicBezTo>
                  <a:pt x="4003341" y="79332"/>
                  <a:pt x="3998744" y="85877"/>
                  <a:pt x="3995761" y="93974"/>
                </a:cubicBezTo>
                <a:cubicBezTo>
                  <a:pt x="3992778" y="102072"/>
                  <a:pt x="3991286" y="110809"/>
                  <a:pt x="3991286" y="120185"/>
                </a:cubicBezTo>
                <a:cubicBezTo>
                  <a:pt x="3991286" y="129561"/>
                  <a:pt x="3992778" y="138268"/>
                  <a:pt x="3995761" y="146304"/>
                </a:cubicBezTo>
                <a:cubicBezTo>
                  <a:pt x="3998744" y="154341"/>
                  <a:pt x="4003341" y="160825"/>
                  <a:pt x="4009551" y="165757"/>
                </a:cubicBezTo>
                <a:cubicBezTo>
                  <a:pt x="4015762" y="170689"/>
                  <a:pt x="4023677" y="173154"/>
                  <a:pt x="4033296" y="173154"/>
                </a:cubicBezTo>
                <a:cubicBezTo>
                  <a:pt x="4042916" y="173154"/>
                  <a:pt x="4050831" y="170689"/>
                  <a:pt x="4057041" y="165757"/>
                </a:cubicBezTo>
                <a:cubicBezTo>
                  <a:pt x="4063251" y="160825"/>
                  <a:pt x="4067848" y="154341"/>
                  <a:pt x="4070831" y="146304"/>
                </a:cubicBezTo>
                <a:cubicBezTo>
                  <a:pt x="4073815" y="138268"/>
                  <a:pt x="4075306" y="129561"/>
                  <a:pt x="4075306" y="120185"/>
                </a:cubicBezTo>
                <a:cubicBezTo>
                  <a:pt x="4075306" y="110809"/>
                  <a:pt x="4073815" y="102072"/>
                  <a:pt x="4070831" y="93974"/>
                </a:cubicBezTo>
                <a:cubicBezTo>
                  <a:pt x="4067848" y="85877"/>
                  <a:pt x="4063251" y="79332"/>
                  <a:pt x="4057041" y="74339"/>
                </a:cubicBezTo>
                <a:cubicBezTo>
                  <a:pt x="4050831" y="69347"/>
                  <a:pt x="4042916" y="66850"/>
                  <a:pt x="4033296" y="66850"/>
                </a:cubicBezTo>
                <a:close/>
                <a:moveTo>
                  <a:pt x="3585621" y="66850"/>
                </a:moveTo>
                <a:cubicBezTo>
                  <a:pt x="3576002" y="66850"/>
                  <a:pt x="3568087" y="69347"/>
                  <a:pt x="3561877" y="74339"/>
                </a:cubicBezTo>
                <a:cubicBezTo>
                  <a:pt x="3555667" y="79332"/>
                  <a:pt x="3551069" y="85877"/>
                  <a:pt x="3548086" y="93974"/>
                </a:cubicBezTo>
                <a:cubicBezTo>
                  <a:pt x="3545103" y="102072"/>
                  <a:pt x="3543611" y="110809"/>
                  <a:pt x="3543611" y="120185"/>
                </a:cubicBezTo>
                <a:cubicBezTo>
                  <a:pt x="3543611" y="129561"/>
                  <a:pt x="3545103" y="138268"/>
                  <a:pt x="3548086" y="146304"/>
                </a:cubicBezTo>
                <a:cubicBezTo>
                  <a:pt x="3551069" y="154341"/>
                  <a:pt x="3555667" y="160825"/>
                  <a:pt x="3561877" y="165757"/>
                </a:cubicBezTo>
                <a:cubicBezTo>
                  <a:pt x="3568087" y="170689"/>
                  <a:pt x="3576002" y="173154"/>
                  <a:pt x="3585621" y="173154"/>
                </a:cubicBezTo>
                <a:cubicBezTo>
                  <a:pt x="3595241" y="173154"/>
                  <a:pt x="3603156" y="170689"/>
                  <a:pt x="3609366" y="165757"/>
                </a:cubicBezTo>
                <a:cubicBezTo>
                  <a:pt x="3615576" y="160825"/>
                  <a:pt x="3620173" y="154341"/>
                  <a:pt x="3623156" y="146304"/>
                </a:cubicBezTo>
                <a:cubicBezTo>
                  <a:pt x="3626140" y="138268"/>
                  <a:pt x="3627631" y="129561"/>
                  <a:pt x="3627631" y="120185"/>
                </a:cubicBezTo>
                <a:cubicBezTo>
                  <a:pt x="3627631" y="110809"/>
                  <a:pt x="3626140" y="102072"/>
                  <a:pt x="3623156" y="93974"/>
                </a:cubicBezTo>
                <a:cubicBezTo>
                  <a:pt x="3620173" y="85877"/>
                  <a:pt x="3615576" y="79332"/>
                  <a:pt x="3609366" y="74339"/>
                </a:cubicBezTo>
                <a:cubicBezTo>
                  <a:pt x="3603156" y="69347"/>
                  <a:pt x="3595241" y="66850"/>
                  <a:pt x="3585621" y="66850"/>
                </a:cubicBezTo>
                <a:close/>
                <a:moveTo>
                  <a:pt x="3223672" y="66850"/>
                </a:moveTo>
                <a:cubicBezTo>
                  <a:pt x="3214052" y="66850"/>
                  <a:pt x="3206137" y="69347"/>
                  <a:pt x="3199927" y="74339"/>
                </a:cubicBezTo>
                <a:cubicBezTo>
                  <a:pt x="3193716" y="79332"/>
                  <a:pt x="3189119" y="85877"/>
                  <a:pt x="3186136" y="93974"/>
                </a:cubicBezTo>
                <a:cubicBezTo>
                  <a:pt x="3183153" y="102072"/>
                  <a:pt x="3181661" y="110809"/>
                  <a:pt x="3181661" y="120185"/>
                </a:cubicBezTo>
                <a:cubicBezTo>
                  <a:pt x="3181661" y="129561"/>
                  <a:pt x="3183153" y="138268"/>
                  <a:pt x="3186136" y="146304"/>
                </a:cubicBezTo>
                <a:cubicBezTo>
                  <a:pt x="3189120" y="154341"/>
                  <a:pt x="3193716" y="160825"/>
                  <a:pt x="3199927" y="165757"/>
                </a:cubicBezTo>
                <a:cubicBezTo>
                  <a:pt x="3206137" y="170689"/>
                  <a:pt x="3214051" y="173154"/>
                  <a:pt x="3223672" y="173154"/>
                </a:cubicBezTo>
                <a:cubicBezTo>
                  <a:pt x="3233291" y="173154"/>
                  <a:pt x="3241206" y="170689"/>
                  <a:pt x="3247416" y="165757"/>
                </a:cubicBezTo>
                <a:cubicBezTo>
                  <a:pt x="3253627" y="160825"/>
                  <a:pt x="3258223" y="154341"/>
                  <a:pt x="3261207" y="146304"/>
                </a:cubicBezTo>
                <a:cubicBezTo>
                  <a:pt x="3264190" y="138268"/>
                  <a:pt x="3265682" y="129561"/>
                  <a:pt x="3265682" y="120185"/>
                </a:cubicBezTo>
                <a:cubicBezTo>
                  <a:pt x="3265682" y="110809"/>
                  <a:pt x="3264190" y="102072"/>
                  <a:pt x="3261207" y="93974"/>
                </a:cubicBezTo>
                <a:cubicBezTo>
                  <a:pt x="3258223" y="85877"/>
                  <a:pt x="3253627" y="79332"/>
                  <a:pt x="3247416" y="74339"/>
                </a:cubicBezTo>
                <a:cubicBezTo>
                  <a:pt x="3241206" y="69347"/>
                  <a:pt x="3233291" y="66850"/>
                  <a:pt x="3223672" y="66850"/>
                </a:cubicBezTo>
                <a:close/>
                <a:moveTo>
                  <a:pt x="2766471" y="66850"/>
                </a:moveTo>
                <a:cubicBezTo>
                  <a:pt x="2756852" y="66850"/>
                  <a:pt x="2748937" y="69347"/>
                  <a:pt x="2742727" y="74339"/>
                </a:cubicBezTo>
                <a:cubicBezTo>
                  <a:pt x="2736517" y="79332"/>
                  <a:pt x="2731919" y="85877"/>
                  <a:pt x="2728936" y="93974"/>
                </a:cubicBezTo>
                <a:cubicBezTo>
                  <a:pt x="2725953" y="102072"/>
                  <a:pt x="2724461" y="110809"/>
                  <a:pt x="2724461" y="120185"/>
                </a:cubicBezTo>
                <a:cubicBezTo>
                  <a:pt x="2724461" y="129561"/>
                  <a:pt x="2725953" y="138268"/>
                  <a:pt x="2728936" y="146304"/>
                </a:cubicBezTo>
                <a:cubicBezTo>
                  <a:pt x="2731919" y="154341"/>
                  <a:pt x="2736517" y="160825"/>
                  <a:pt x="2742727" y="165757"/>
                </a:cubicBezTo>
                <a:cubicBezTo>
                  <a:pt x="2748937" y="170689"/>
                  <a:pt x="2756852" y="173154"/>
                  <a:pt x="2766471" y="173154"/>
                </a:cubicBezTo>
                <a:cubicBezTo>
                  <a:pt x="2776091" y="173154"/>
                  <a:pt x="2784006" y="170689"/>
                  <a:pt x="2790216" y="165757"/>
                </a:cubicBezTo>
                <a:cubicBezTo>
                  <a:pt x="2796426" y="160825"/>
                  <a:pt x="2801023" y="154341"/>
                  <a:pt x="2804007" y="146304"/>
                </a:cubicBezTo>
                <a:cubicBezTo>
                  <a:pt x="2806990" y="138268"/>
                  <a:pt x="2808481" y="129561"/>
                  <a:pt x="2808481" y="120185"/>
                </a:cubicBezTo>
                <a:cubicBezTo>
                  <a:pt x="2808481" y="110809"/>
                  <a:pt x="2806990" y="102072"/>
                  <a:pt x="2804007" y="93974"/>
                </a:cubicBezTo>
                <a:cubicBezTo>
                  <a:pt x="2801023" y="85877"/>
                  <a:pt x="2796426" y="79332"/>
                  <a:pt x="2790216" y="74339"/>
                </a:cubicBezTo>
                <a:cubicBezTo>
                  <a:pt x="2784006" y="69347"/>
                  <a:pt x="2776091" y="66850"/>
                  <a:pt x="2766471" y="66850"/>
                </a:cubicBezTo>
                <a:close/>
                <a:moveTo>
                  <a:pt x="1970755" y="66850"/>
                </a:moveTo>
                <a:cubicBezTo>
                  <a:pt x="1961988" y="66850"/>
                  <a:pt x="1954621" y="69058"/>
                  <a:pt x="1948654" y="73472"/>
                </a:cubicBezTo>
                <a:cubicBezTo>
                  <a:pt x="1942688" y="77886"/>
                  <a:pt x="1938182" y="84035"/>
                  <a:pt x="1935138" y="91920"/>
                </a:cubicBezTo>
                <a:cubicBezTo>
                  <a:pt x="1932094" y="99804"/>
                  <a:pt x="1930572" y="108982"/>
                  <a:pt x="1930572" y="119454"/>
                </a:cubicBezTo>
                <a:cubicBezTo>
                  <a:pt x="1930572" y="130048"/>
                  <a:pt x="1932124" y="139379"/>
                  <a:pt x="1935229" y="147446"/>
                </a:cubicBezTo>
                <a:cubicBezTo>
                  <a:pt x="1938334" y="155513"/>
                  <a:pt x="1942870" y="161815"/>
                  <a:pt x="1948837" y="166351"/>
                </a:cubicBezTo>
                <a:cubicBezTo>
                  <a:pt x="1954803" y="170886"/>
                  <a:pt x="1962110" y="173154"/>
                  <a:pt x="1970755" y="173154"/>
                </a:cubicBezTo>
                <a:cubicBezTo>
                  <a:pt x="1979766" y="173154"/>
                  <a:pt x="1987301" y="170765"/>
                  <a:pt x="1993358" y="165985"/>
                </a:cubicBezTo>
                <a:cubicBezTo>
                  <a:pt x="1999416" y="161206"/>
                  <a:pt x="2003983" y="154752"/>
                  <a:pt x="2007058" y="146624"/>
                </a:cubicBezTo>
                <a:cubicBezTo>
                  <a:pt x="2010132" y="138496"/>
                  <a:pt x="2011669" y="129439"/>
                  <a:pt x="2011669" y="119454"/>
                </a:cubicBezTo>
                <a:cubicBezTo>
                  <a:pt x="2011669" y="109591"/>
                  <a:pt x="2010162" y="100687"/>
                  <a:pt x="2007149" y="92741"/>
                </a:cubicBezTo>
                <a:cubicBezTo>
                  <a:pt x="2004135" y="84796"/>
                  <a:pt x="1999599" y="78495"/>
                  <a:pt x="1993541" y="73837"/>
                </a:cubicBezTo>
                <a:cubicBezTo>
                  <a:pt x="1987483" y="69179"/>
                  <a:pt x="1979888" y="66850"/>
                  <a:pt x="1970755" y="66850"/>
                </a:cubicBezTo>
                <a:close/>
                <a:moveTo>
                  <a:pt x="1813972" y="66850"/>
                </a:moveTo>
                <a:cubicBezTo>
                  <a:pt x="1804352" y="66850"/>
                  <a:pt x="1796437" y="69347"/>
                  <a:pt x="1790227" y="74339"/>
                </a:cubicBezTo>
                <a:cubicBezTo>
                  <a:pt x="1784017" y="79332"/>
                  <a:pt x="1779420" y="85877"/>
                  <a:pt x="1776436" y="93974"/>
                </a:cubicBezTo>
                <a:cubicBezTo>
                  <a:pt x="1773453" y="102072"/>
                  <a:pt x="1771961" y="110809"/>
                  <a:pt x="1771961" y="120185"/>
                </a:cubicBezTo>
                <a:cubicBezTo>
                  <a:pt x="1771961" y="129561"/>
                  <a:pt x="1773453" y="138268"/>
                  <a:pt x="1776436" y="146304"/>
                </a:cubicBezTo>
                <a:cubicBezTo>
                  <a:pt x="1779420" y="154341"/>
                  <a:pt x="1784017" y="160825"/>
                  <a:pt x="1790227" y="165757"/>
                </a:cubicBezTo>
                <a:cubicBezTo>
                  <a:pt x="1796437" y="170689"/>
                  <a:pt x="1804352" y="173154"/>
                  <a:pt x="1813972" y="173154"/>
                </a:cubicBezTo>
                <a:cubicBezTo>
                  <a:pt x="1823591" y="173154"/>
                  <a:pt x="1831506" y="170689"/>
                  <a:pt x="1837716" y="165757"/>
                </a:cubicBezTo>
                <a:cubicBezTo>
                  <a:pt x="1843926" y="160825"/>
                  <a:pt x="1848523" y="154341"/>
                  <a:pt x="1851507" y="146304"/>
                </a:cubicBezTo>
                <a:cubicBezTo>
                  <a:pt x="1854490" y="138268"/>
                  <a:pt x="1855982" y="129561"/>
                  <a:pt x="1855982" y="120185"/>
                </a:cubicBezTo>
                <a:cubicBezTo>
                  <a:pt x="1855982" y="110809"/>
                  <a:pt x="1854490" y="102072"/>
                  <a:pt x="1851507" y="93974"/>
                </a:cubicBezTo>
                <a:cubicBezTo>
                  <a:pt x="1848523" y="85877"/>
                  <a:pt x="1843926" y="79332"/>
                  <a:pt x="1837716" y="74339"/>
                </a:cubicBezTo>
                <a:cubicBezTo>
                  <a:pt x="1831506" y="69347"/>
                  <a:pt x="1823591" y="66850"/>
                  <a:pt x="1813972" y="66850"/>
                </a:cubicBezTo>
                <a:close/>
                <a:moveTo>
                  <a:pt x="1664075" y="66850"/>
                </a:moveTo>
                <a:lnTo>
                  <a:pt x="1664075" y="173154"/>
                </a:lnTo>
                <a:cubicBezTo>
                  <a:pt x="1671320" y="173154"/>
                  <a:pt x="1677576" y="171739"/>
                  <a:pt x="1682842" y="168908"/>
                </a:cubicBezTo>
                <a:cubicBezTo>
                  <a:pt x="1688109" y="166077"/>
                  <a:pt x="1692462" y="162180"/>
                  <a:pt x="1695902" y="157218"/>
                </a:cubicBezTo>
                <a:cubicBezTo>
                  <a:pt x="1699342" y="152256"/>
                  <a:pt x="1701899" y="146594"/>
                  <a:pt x="1703573" y="140231"/>
                </a:cubicBezTo>
                <a:cubicBezTo>
                  <a:pt x="1705247" y="133869"/>
                  <a:pt x="1706085" y="127187"/>
                  <a:pt x="1706085" y="120185"/>
                </a:cubicBezTo>
                <a:cubicBezTo>
                  <a:pt x="1706085" y="110809"/>
                  <a:pt x="1704593" y="102072"/>
                  <a:pt x="1701610" y="93974"/>
                </a:cubicBezTo>
                <a:cubicBezTo>
                  <a:pt x="1698627" y="85877"/>
                  <a:pt x="1694030" y="79332"/>
                  <a:pt x="1687820" y="74339"/>
                </a:cubicBezTo>
                <a:cubicBezTo>
                  <a:pt x="1681609" y="69347"/>
                  <a:pt x="1673694" y="66850"/>
                  <a:pt x="1664075" y="66850"/>
                </a:cubicBezTo>
                <a:close/>
                <a:moveTo>
                  <a:pt x="1642522" y="66850"/>
                </a:moveTo>
                <a:cubicBezTo>
                  <a:pt x="1635337" y="66850"/>
                  <a:pt x="1629097" y="68296"/>
                  <a:pt x="1623800" y="71188"/>
                </a:cubicBezTo>
                <a:cubicBezTo>
                  <a:pt x="1618503" y="74080"/>
                  <a:pt x="1614134" y="78007"/>
                  <a:pt x="1610694" y="82970"/>
                </a:cubicBezTo>
                <a:cubicBezTo>
                  <a:pt x="1607255" y="87932"/>
                  <a:pt x="1604697" y="93609"/>
                  <a:pt x="1603023" y="100002"/>
                </a:cubicBezTo>
                <a:cubicBezTo>
                  <a:pt x="1601349" y="106395"/>
                  <a:pt x="1600512" y="113122"/>
                  <a:pt x="1600512" y="120185"/>
                </a:cubicBezTo>
                <a:cubicBezTo>
                  <a:pt x="1600512" y="129561"/>
                  <a:pt x="1602003" y="138268"/>
                  <a:pt x="1604986" y="146304"/>
                </a:cubicBezTo>
                <a:cubicBezTo>
                  <a:pt x="1607970" y="154341"/>
                  <a:pt x="1612567" y="160825"/>
                  <a:pt x="1618777" y="165757"/>
                </a:cubicBezTo>
                <a:cubicBezTo>
                  <a:pt x="1624987" y="170689"/>
                  <a:pt x="1632902" y="173154"/>
                  <a:pt x="1642522" y="173154"/>
                </a:cubicBezTo>
                <a:close/>
                <a:moveTo>
                  <a:pt x="1137331" y="66850"/>
                </a:moveTo>
                <a:cubicBezTo>
                  <a:pt x="1128746" y="66850"/>
                  <a:pt x="1121334" y="68966"/>
                  <a:pt x="1115093" y="73198"/>
                </a:cubicBezTo>
                <a:cubicBezTo>
                  <a:pt x="1108853" y="77429"/>
                  <a:pt x="1104058" y="82924"/>
                  <a:pt x="1100709" y="89682"/>
                </a:cubicBezTo>
                <a:lnTo>
                  <a:pt x="1096446" y="108130"/>
                </a:lnTo>
                <a:lnTo>
                  <a:pt x="1175688" y="108130"/>
                </a:lnTo>
                <a:cubicBezTo>
                  <a:pt x="1175688" y="100215"/>
                  <a:pt x="1174120" y="93152"/>
                  <a:pt x="1170985" y="86942"/>
                </a:cubicBezTo>
                <a:cubicBezTo>
                  <a:pt x="1167850" y="80732"/>
                  <a:pt x="1163405" y="75831"/>
                  <a:pt x="1157651" y="72239"/>
                </a:cubicBezTo>
                <a:cubicBezTo>
                  <a:pt x="1151898" y="68647"/>
                  <a:pt x="1145124" y="66850"/>
                  <a:pt x="1137331" y="66850"/>
                </a:cubicBezTo>
                <a:close/>
                <a:moveTo>
                  <a:pt x="251871" y="66850"/>
                </a:moveTo>
                <a:cubicBezTo>
                  <a:pt x="242252" y="66850"/>
                  <a:pt x="234337" y="69347"/>
                  <a:pt x="228127" y="74339"/>
                </a:cubicBezTo>
                <a:cubicBezTo>
                  <a:pt x="221916" y="79332"/>
                  <a:pt x="217320" y="85877"/>
                  <a:pt x="214336" y="93974"/>
                </a:cubicBezTo>
                <a:cubicBezTo>
                  <a:pt x="211353" y="102072"/>
                  <a:pt x="209861" y="110809"/>
                  <a:pt x="209861" y="120185"/>
                </a:cubicBezTo>
                <a:cubicBezTo>
                  <a:pt x="209861" y="129561"/>
                  <a:pt x="211353" y="138268"/>
                  <a:pt x="214336" y="146304"/>
                </a:cubicBezTo>
                <a:cubicBezTo>
                  <a:pt x="217320" y="154341"/>
                  <a:pt x="221916" y="160825"/>
                  <a:pt x="228127" y="165757"/>
                </a:cubicBezTo>
                <a:cubicBezTo>
                  <a:pt x="234337" y="170689"/>
                  <a:pt x="242252" y="173154"/>
                  <a:pt x="251871" y="173154"/>
                </a:cubicBezTo>
                <a:cubicBezTo>
                  <a:pt x="261491" y="173154"/>
                  <a:pt x="269406" y="170689"/>
                  <a:pt x="275616" y="165757"/>
                </a:cubicBezTo>
                <a:cubicBezTo>
                  <a:pt x="281826" y="160825"/>
                  <a:pt x="286423" y="154341"/>
                  <a:pt x="289407" y="146304"/>
                </a:cubicBezTo>
                <a:cubicBezTo>
                  <a:pt x="292390" y="138268"/>
                  <a:pt x="293882" y="129561"/>
                  <a:pt x="293882" y="120185"/>
                </a:cubicBezTo>
                <a:cubicBezTo>
                  <a:pt x="293882" y="110809"/>
                  <a:pt x="292390" y="102072"/>
                  <a:pt x="289407" y="93974"/>
                </a:cubicBezTo>
                <a:cubicBezTo>
                  <a:pt x="286423" y="85877"/>
                  <a:pt x="281826" y="79332"/>
                  <a:pt x="275616" y="74339"/>
                </a:cubicBezTo>
                <a:cubicBezTo>
                  <a:pt x="269406" y="69347"/>
                  <a:pt x="261491" y="66850"/>
                  <a:pt x="251871" y="66850"/>
                </a:cubicBezTo>
                <a:close/>
                <a:moveTo>
                  <a:pt x="7890583" y="49316"/>
                </a:moveTo>
                <a:lnTo>
                  <a:pt x="7948301" y="49316"/>
                </a:lnTo>
                <a:lnTo>
                  <a:pt x="7948301" y="189593"/>
                </a:lnTo>
                <a:lnTo>
                  <a:pt x="7927844" y="189593"/>
                </a:lnTo>
                <a:lnTo>
                  <a:pt x="7927844" y="132605"/>
                </a:lnTo>
                <a:lnTo>
                  <a:pt x="7890227" y="132605"/>
                </a:lnTo>
                <a:lnTo>
                  <a:pt x="7857705" y="189593"/>
                </a:lnTo>
                <a:lnTo>
                  <a:pt x="7834325" y="189593"/>
                </a:lnTo>
                <a:lnTo>
                  <a:pt x="7868714" y="129334"/>
                </a:lnTo>
                <a:lnTo>
                  <a:pt x="7863459" y="127582"/>
                </a:lnTo>
                <a:cubicBezTo>
                  <a:pt x="7856579" y="124234"/>
                  <a:pt x="7851282" y="119439"/>
                  <a:pt x="7847568" y="113199"/>
                </a:cubicBezTo>
                <a:cubicBezTo>
                  <a:pt x="7843855" y="106958"/>
                  <a:pt x="7841997" y="99545"/>
                  <a:pt x="7841997" y="90961"/>
                </a:cubicBezTo>
                <a:cubicBezTo>
                  <a:pt x="7841997" y="82315"/>
                  <a:pt x="7843945" y="74887"/>
                  <a:pt x="7847842" y="68677"/>
                </a:cubicBezTo>
                <a:cubicBezTo>
                  <a:pt x="7851738" y="62467"/>
                  <a:pt x="7857325" y="57687"/>
                  <a:pt x="7864600" y="54339"/>
                </a:cubicBezTo>
                <a:cubicBezTo>
                  <a:pt x="7871876" y="50990"/>
                  <a:pt x="7880537" y="49316"/>
                  <a:pt x="7890583" y="49316"/>
                </a:cubicBezTo>
                <a:close/>
                <a:moveTo>
                  <a:pt x="7691058" y="49316"/>
                </a:moveTo>
                <a:lnTo>
                  <a:pt x="7712611" y="49316"/>
                </a:lnTo>
                <a:lnTo>
                  <a:pt x="7712611" y="157812"/>
                </a:lnTo>
                <a:lnTo>
                  <a:pt x="7780193" y="49316"/>
                </a:lnTo>
                <a:lnTo>
                  <a:pt x="7805033" y="49316"/>
                </a:lnTo>
                <a:lnTo>
                  <a:pt x="7805033" y="189593"/>
                </a:lnTo>
                <a:lnTo>
                  <a:pt x="7783480" y="189593"/>
                </a:lnTo>
                <a:lnTo>
                  <a:pt x="7783480" y="81097"/>
                </a:lnTo>
                <a:lnTo>
                  <a:pt x="7716264" y="189593"/>
                </a:lnTo>
                <a:lnTo>
                  <a:pt x="7691058" y="189593"/>
                </a:lnTo>
                <a:close/>
                <a:moveTo>
                  <a:pt x="7549671" y="49316"/>
                </a:moveTo>
                <a:lnTo>
                  <a:pt x="7663647" y="49316"/>
                </a:lnTo>
                <a:lnTo>
                  <a:pt x="7663647" y="69408"/>
                </a:lnTo>
                <a:lnTo>
                  <a:pt x="7617618" y="69408"/>
                </a:lnTo>
                <a:lnTo>
                  <a:pt x="7617618" y="189593"/>
                </a:lnTo>
                <a:lnTo>
                  <a:pt x="7596065" y="189593"/>
                </a:lnTo>
                <a:lnTo>
                  <a:pt x="7596065" y="69408"/>
                </a:lnTo>
                <a:lnTo>
                  <a:pt x="7549671" y="69408"/>
                </a:lnTo>
                <a:close/>
                <a:moveTo>
                  <a:pt x="7461957" y="49316"/>
                </a:moveTo>
                <a:lnTo>
                  <a:pt x="7519676" y="49316"/>
                </a:lnTo>
                <a:lnTo>
                  <a:pt x="7519676" y="189593"/>
                </a:lnTo>
                <a:lnTo>
                  <a:pt x="7499219" y="189593"/>
                </a:lnTo>
                <a:lnTo>
                  <a:pt x="7499219" y="132605"/>
                </a:lnTo>
                <a:lnTo>
                  <a:pt x="7461601" y="132605"/>
                </a:lnTo>
                <a:lnTo>
                  <a:pt x="7429079" y="189593"/>
                </a:lnTo>
                <a:lnTo>
                  <a:pt x="7405701" y="189593"/>
                </a:lnTo>
                <a:lnTo>
                  <a:pt x="7440089" y="129334"/>
                </a:lnTo>
                <a:lnTo>
                  <a:pt x="7434833" y="127582"/>
                </a:lnTo>
                <a:cubicBezTo>
                  <a:pt x="7427954" y="124234"/>
                  <a:pt x="7422657" y="119439"/>
                  <a:pt x="7418943" y="113199"/>
                </a:cubicBezTo>
                <a:cubicBezTo>
                  <a:pt x="7415229" y="106958"/>
                  <a:pt x="7413372" y="99545"/>
                  <a:pt x="7413372" y="90961"/>
                </a:cubicBezTo>
                <a:cubicBezTo>
                  <a:pt x="7413372" y="82315"/>
                  <a:pt x="7415320" y="74887"/>
                  <a:pt x="7419217" y="68677"/>
                </a:cubicBezTo>
                <a:cubicBezTo>
                  <a:pt x="7423114" y="62467"/>
                  <a:pt x="7428699" y="57687"/>
                  <a:pt x="7435975" y="54339"/>
                </a:cubicBezTo>
                <a:cubicBezTo>
                  <a:pt x="7443251" y="50990"/>
                  <a:pt x="7451911" y="49316"/>
                  <a:pt x="7461957" y="49316"/>
                </a:cubicBezTo>
                <a:close/>
                <a:moveTo>
                  <a:pt x="7262433" y="49316"/>
                </a:moveTo>
                <a:lnTo>
                  <a:pt x="7283987" y="49316"/>
                </a:lnTo>
                <a:lnTo>
                  <a:pt x="7283987" y="157812"/>
                </a:lnTo>
                <a:lnTo>
                  <a:pt x="7351568" y="49316"/>
                </a:lnTo>
                <a:lnTo>
                  <a:pt x="7376409" y="49316"/>
                </a:lnTo>
                <a:lnTo>
                  <a:pt x="7376409" y="189593"/>
                </a:lnTo>
                <a:lnTo>
                  <a:pt x="7354855" y="189593"/>
                </a:lnTo>
                <a:lnTo>
                  <a:pt x="7354855" y="81097"/>
                </a:lnTo>
                <a:lnTo>
                  <a:pt x="7287639" y="189593"/>
                </a:lnTo>
                <a:lnTo>
                  <a:pt x="7262433" y="189593"/>
                </a:lnTo>
                <a:close/>
                <a:moveTo>
                  <a:pt x="6957633" y="49316"/>
                </a:moveTo>
                <a:lnTo>
                  <a:pt x="7067956" y="49316"/>
                </a:lnTo>
                <a:lnTo>
                  <a:pt x="7067956" y="189593"/>
                </a:lnTo>
                <a:lnTo>
                  <a:pt x="7046403" y="189593"/>
                </a:lnTo>
                <a:lnTo>
                  <a:pt x="7046403" y="69408"/>
                </a:lnTo>
                <a:lnTo>
                  <a:pt x="6979186" y="69408"/>
                </a:lnTo>
                <a:lnTo>
                  <a:pt x="6979186" y="189593"/>
                </a:lnTo>
                <a:lnTo>
                  <a:pt x="6957633" y="189593"/>
                </a:lnTo>
                <a:close/>
                <a:moveTo>
                  <a:pt x="6816896" y="49316"/>
                </a:moveTo>
                <a:lnTo>
                  <a:pt x="6906030" y="49316"/>
                </a:lnTo>
                <a:lnTo>
                  <a:pt x="6906030" y="169501"/>
                </a:lnTo>
                <a:lnTo>
                  <a:pt x="6927583" y="169501"/>
                </a:lnTo>
                <a:lnTo>
                  <a:pt x="6927583" y="229777"/>
                </a:lnTo>
                <a:lnTo>
                  <a:pt x="6906030" y="229777"/>
                </a:lnTo>
                <a:lnTo>
                  <a:pt x="6906030" y="189593"/>
                </a:lnTo>
                <a:lnTo>
                  <a:pt x="6802284" y="189593"/>
                </a:lnTo>
                <a:lnTo>
                  <a:pt x="6802284" y="229777"/>
                </a:lnTo>
                <a:lnTo>
                  <a:pt x="6780731" y="229777"/>
                </a:lnTo>
                <a:lnTo>
                  <a:pt x="6780731" y="169501"/>
                </a:lnTo>
                <a:lnTo>
                  <a:pt x="6792421" y="169501"/>
                </a:lnTo>
                <a:cubicBezTo>
                  <a:pt x="6795283" y="166518"/>
                  <a:pt x="6797748" y="163291"/>
                  <a:pt x="6799818" y="159821"/>
                </a:cubicBezTo>
                <a:cubicBezTo>
                  <a:pt x="6801888" y="156350"/>
                  <a:pt x="6803700" y="152225"/>
                  <a:pt x="6805252" y="147446"/>
                </a:cubicBezTo>
                <a:cubicBezTo>
                  <a:pt x="6806805" y="142667"/>
                  <a:pt x="6808129" y="136822"/>
                  <a:pt x="6809225" y="129911"/>
                </a:cubicBezTo>
                <a:cubicBezTo>
                  <a:pt x="6810321" y="123001"/>
                  <a:pt x="6811295" y="114645"/>
                  <a:pt x="6812147" y="104842"/>
                </a:cubicBezTo>
                <a:close/>
                <a:moveTo>
                  <a:pt x="6338509" y="49316"/>
                </a:moveTo>
                <a:lnTo>
                  <a:pt x="6448831" y="49316"/>
                </a:lnTo>
                <a:lnTo>
                  <a:pt x="6448831" y="189593"/>
                </a:lnTo>
                <a:lnTo>
                  <a:pt x="6427278" y="189593"/>
                </a:lnTo>
                <a:lnTo>
                  <a:pt x="6427278" y="69408"/>
                </a:lnTo>
                <a:lnTo>
                  <a:pt x="6360061" y="69408"/>
                </a:lnTo>
                <a:lnTo>
                  <a:pt x="6360061" y="189593"/>
                </a:lnTo>
                <a:lnTo>
                  <a:pt x="6338509" y="189593"/>
                </a:lnTo>
                <a:close/>
                <a:moveTo>
                  <a:pt x="6138483" y="49316"/>
                </a:moveTo>
                <a:lnTo>
                  <a:pt x="6160036" y="49316"/>
                </a:lnTo>
                <a:lnTo>
                  <a:pt x="6160036" y="157812"/>
                </a:lnTo>
                <a:lnTo>
                  <a:pt x="6227618" y="49316"/>
                </a:lnTo>
                <a:lnTo>
                  <a:pt x="6252459" y="49316"/>
                </a:lnTo>
                <a:lnTo>
                  <a:pt x="6252459" y="189593"/>
                </a:lnTo>
                <a:lnTo>
                  <a:pt x="6230905" y="189593"/>
                </a:lnTo>
                <a:lnTo>
                  <a:pt x="6230905" y="81097"/>
                </a:lnTo>
                <a:lnTo>
                  <a:pt x="6163689" y="189593"/>
                </a:lnTo>
                <a:lnTo>
                  <a:pt x="6138483" y="189593"/>
                </a:lnTo>
                <a:close/>
                <a:moveTo>
                  <a:pt x="5997096" y="49316"/>
                </a:moveTo>
                <a:lnTo>
                  <a:pt x="6111072" y="49316"/>
                </a:lnTo>
                <a:lnTo>
                  <a:pt x="6111072" y="69408"/>
                </a:lnTo>
                <a:lnTo>
                  <a:pt x="6065043" y="69408"/>
                </a:lnTo>
                <a:lnTo>
                  <a:pt x="6065043" y="189593"/>
                </a:lnTo>
                <a:lnTo>
                  <a:pt x="6043490" y="189593"/>
                </a:lnTo>
                <a:lnTo>
                  <a:pt x="6043490" y="69408"/>
                </a:lnTo>
                <a:lnTo>
                  <a:pt x="5997096" y="69408"/>
                </a:lnTo>
                <a:close/>
                <a:moveTo>
                  <a:pt x="5557459" y="49316"/>
                </a:moveTo>
                <a:lnTo>
                  <a:pt x="5579011" y="49316"/>
                </a:lnTo>
                <a:lnTo>
                  <a:pt x="5579011" y="109591"/>
                </a:lnTo>
                <a:lnTo>
                  <a:pt x="5646228" y="109591"/>
                </a:lnTo>
                <a:lnTo>
                  <a:pt x="5646228" y="49316"/>
                </a:lnTo>
                <a:lnTo>
                  <a:pt x="5667781" y="49316"/>
                </a:lnTo>
                <a:lnTo>
                  <a:pt x="5667781" y="189593"/>
                </a:lnTo>
                <a:lnTo>
                  <a:pt x="5646228" y="189593"/>
                </a:lnTo>
                <a:lnTo>
                  <a:pt x="5646228" y="129683"/>
                </a:lnTo>
                <a:lnTo>
                  <a:pt x="5579011" y="129683"/>
                </a:lnTo>
                <a:lnTo>
                  <a:pt x="5579011" y="189593"/>
                </a:lnTo>
                <a:lnTo>
                  <a:pt x="5557459" y="189593"/>
                </a:lnTo>
                <a:close/>
                <a:moveTo>
                  <a:pt x="5414584" y="49316"/>
                </a:moveTo>
                <a:lnTo>
                  <a:pt x="5436136" y="49316"/>
                </a:lnTo>
                <a:lnTo>
                  <a:pt x="5436136" y="100093"/>
                </a:lnTo>
                <a:lnTo>
                  <a:pt x="5473398" y="100093"/>
                </a:lnTo>
                <a:cubicBezTo>
                  <a:pt x="5489837" y="100093"/>
                  <a:pt x="5502409" y="104264"/>
                  <a:pt x="5511116" y="112605"/>
                </a:cubicBezTo>
                <a:cubicBezTo>
                  <a:pt x="5519822" y="120946"/>
                  <a:pt x="5524175" y="131510"/>
                  <a:pt x="5524175" y="144295"/>
                </a:cubicBezTo>
                <a:cubicBezTo>
                  <a:pt x="5524175" y="152697"/>
                  <a:pt x="5522227" y="160323"/>
                  <a:pt x="5518330" y="167172"/>
                </a:cubicBezTo>
                <a:cubicBezTo>
                  <a:pt x="5514433" y="174022"/>
                  <a:pt x="5508711" y="179471"/>
                  <a:pt x="5501161" y="183520"/>
                </a:cubicBezTo>
                <a:cubicBezTo>
                  <a:pt x="5493611" y="187569"/>
                  <a:pt x="5484357" y="189593"/>
                  <a:pt x="5473398" y="189593"/>
                </a:cubicBezTo>
                <a:lnTo>
                  <a:pt x="5414584" y="189593"/>
                </a:lnTo>
                <a:close/>
                <a:moveTo>
                  <a:pt x="5280814" y="49316"/>
                </a:moveTo>
                <a:lnTo>
                  <a:pt x="5374332" y="49316"/>
                </a:lnTo>
                <a:lnTo>
                  <a:pt x="5374332" y="189593"/>
                </a:lnTo>
                <a:lnTo>
                  <a:pt x="5352779" y="189593"/>
                </a:lnTo>
                <a:lnTo>
                  <a:pt x="5352779" y="69408"/>
                </a:lnTo>
                <a:lnTo>
                  <a:pt x="5301271" y="69408"/>
                </a:lnTo>
                <a:lnTo>
                  <a:pt x="5299079" y="119454"/>
                </a:lnTo>
                <a:cubicBezTo>
                  <a:pt x="5298593" y="130962"/>
                  <a:pt x="5297572" y="141084"/>
                  <a:pt x="5296020" y="149820"/>
                </a:cubicBezTo>
                <a:cubicBezTo>
                  <a:pt x="5294467" y="158557"/>
                  <a:pt x="5292124" y="165879"/>
                  <a:pt x="5288988" y="171784"/>
                </a:cubicBezTo>
                <a:cubicBezTo>
                  <a:pt x="5285852" y="177690"/>
                  <a:pt x="5281697" y="182135"/>
                  <a:pt x="5276522" y="185118"/>
                </a:cubicBezTo>
                <a:cubicBezTo>
                  <a:pt x="5271347" y="188101"/>
                  <a:pt x="5264863" y="189593"/>
                  <a:pt x="5257069" y="189593"/>
                </a:cubicBezTo>
                <a:lnTo>
                  <a:pt x="5249763" y="189593"/>
                </a:lnTo>
                <a:lnTo>
                  <a:pt x="5249763" y="169501"/>
                </a:lnTo>
                <a:lnTo>
                  <a:pt x="5254877" y="169501"/>
                </a:lnTo>
                <a:cubicBezTo>
                  <a:pt x="5259078" y="169501"/>
                  <a:pt x="5262580" y="168664"/>
                  <a:pt x="5265380" y="166990"/>
                </a:cubicBezTo>
                <a:cubicBezTo>
                  <a:pt x="5268180" y="165315"/>
                  <a:pt x="5270448" y="162363"/>
                  <a:pt x="5272184" y="158131"/>
                </a:cubicBezTo>
                <a:cubicBezTo>
                  <a:pt x="5273919" y="153900"/>
                  <a:pt x="5275259" y="147994"/>
                  <a:pt x="5276202" y="140414"/>
                </a:cubicBezTo>
                <a:cubicBezTo>
                  <a:pt x="5277146" y="132834"/>
                  <a:pt x="5277831" y="123168"/>
                  <a:pt x="5278257" y="111418"/>
                </a:cubicBezTo>
                <a:close/>
                <a:moveTo>
                  <a:pt x="4968397" y="49316"/>
                </a:moveTo>
                <a:lnTo>
                  <a:pt x="5082372" y="49316"/>
                </a:lnTo>
                <a:lnTo>
                  <a:pt x="5082372" y="69408"/>
                </a:lnTo>
                <a:lnTo>
                  <a:pt x="5036343" y="69408"/>
                </a:lnTo>
                <a:lnTo>
                  <a:pt x="5036343" y="189593"/>
                </a:lnTo>
                <a:lnTo>
                  <a:pt x="5014791" y="189593"/>
                </a:lnTo>
                <a:lnTo>
                  <a:pt x="5014791" y="69408"/>
                </a:lnTo>
                <a:lnTo>
                  <a:pt x="4968397" y="69408"/>
                </a:lnTo>
                <a:close/>
                <a:moveTo>
                  <a:pt x="4880683" y="49316"/>
                </a:moveTo>
                <a:lnTo>
                  <a:pt x="4938401" y="49316"/>
                </a:lnTo>
                <a:lnTo>
                  <a:pt x="4938401" y="189593"/>
                </a:lnTo>
                <a:lnTo>
                  <a:pt x="4917944" y="189593"/>
                </a:lnTo>
                <a:lnTo>
                  <a:pt x="4917944" y="132605"/>
                </a:lnTo>
                <a:lnTo>
                  <a:pt x="4880327" y="132605"/>
                </a:lnTo>
                <a:lnTo>
                  <a:pt x="4847806" y="189593"/>
                </a:lnTo>
                <a:lnTo>
                  <a:pt x="4824426" y="189593"/>
                </a:lnTo>
                <a:lnTo>
                  <a:pt x="4858815" y="129334"/>
                </a:lnTo>
                <a:lnTo>
                  <a:pt x="4853559" y="127582"/>
                </a:lnTo>
                <a:cubicBezTo>
                  <a:pt x="4846679" y="124234"/>
                  <a:pt x="4841383" y="119439"/>
                  <a:pt x="4837668" y="113199"/>
                </a:cubicBezTo>
                <a:cubicBezTo>
                  <a:pt x="4833954" y="106958"/>
                  <a:pt x="4832097" y="99545"/>
                  <a:pt x="4832097" y="90961"/>
                </a:cubicBezTo>
                <a:cubicBezTo>
                  <a:pt x="4832097" y="82315"/>
                  <a:pt x="4834046" y="74887"/>
                  <a:pt x="4837942" y="68677"/>
                </a:cubicBezTo>
                <a:cubicBezTo>
                  <a:pt x="4841839" y="62467"/>
                  <a:pt x="4847425" y="57687"/>
                  <a:pt x="4854700" y="54339"/>
                </a:cubicBezTo>
                <a:cubicBezTo>
                  <a:pt x="4861976" y="50990"/>
                  <a:pt x="4870637" y="49316"/>
                  <a:pt x="4880683" y="49316"/>
                </a:cubicBezTo>
                <a:close/>
                <a:moveTo>
                  <a:pt x="4540422" y="49316"/>
                </a:moveTo>
                <a:lnTo>
                  <a:pt x="4629556" y="49316"/>
                </a:lnTo>
                <a:lnTo>
                  <a:pt x="4629556" y="169501"/>
                </a:lnTo>
                <a:lnTo>
                  <a:pt x="4651109" y="169501"/>
                </a:lnTo>
                <a:lnTo>
                  <a:pt x="4651109" y="229777"/>
                </a:lnTo>
                <a:lnTo>
                  <a:pt x="4629556" y="229777"/>
                </a:lnTo>
                <a:lnTo>
                  <a:pt x="4629556" y="189593"/>
                </a:lnTo>
                <a:lnTo>
                  <a:pt x="4525809" y="189593"/>
                </a:lnTo>
                <a:lnTo>
                  <a:pt x="4525809" y="229777"/>
                </a:lnTo>
                <a:lnTo>
                  <a:pt x="4504256" y="229777"/>
                </a:lnTo>
                <a:lnTo>
                  <a:pt x="4504256" y="169501"/>
                </a:lnTo>
                <a:lnTo>
                  <a:pt x="4515946" y="169501"/>
                </a:lnTo>
                <a:cubicBezTo>
                  <a:pt x="4518808" y="166518"/>
                  <a:pt x="4521273" y="163291"/>
                  <a:pt x="4523344" y="159821"/>
                </a:cubicBezTo>
                <a:cubicBezTo>
                  <a:pt x="4525414" y="156350"/>
                  <a:pt x="4527225" y="152225"/>
                  <a:pt x="4528778" y="147446"/>
                </a:cubicBezTo>
                <a:cubicBezTo>
                  <a:pt x="4530330" y="142667"/>
                  <a:pt x="4531654" y="136822"/>
                  <a:pt x="4532750" y="129911"/>
                </a:cubicBezTo>
                <a:cubicBezTo>
                  <a:pt x="4533846" y="123001"/>
                  <a:pt x="4534820" y="114645"/>
                  <a:pt x="4535673" y="104842"/>
                </a:cubicBezTo>
                <a:close/>
                <a:moveTo>
                  <a:pt x="4403459" y="49316"/>
                </a:moveTo>
                <a:lnTo>
                  <a:pt x="4425012" y="49316"/>
                </a:lnTo>
                <a:lnTo>
                  <a:pt x="4425012" y="189593"/>
                </a:lnTo>
                <a:lnTo>
                  <a:pt x="4403459" y="189593"/>
                </a:lnTo>
                <a:close/>
                <a:moveTo>
                  <a:pt x="4271584" y="49316"/>
                </a:moveTo>
                <a:lnTo>
                  <a:pt x="4293137" y="49316"/>
                </a:lnTo>
                <a:lnTo>
                  <a:pt x="4293137" y="100093"/>
                </a:lnTo>
                <a:lnTo>
                  <a:pt x="4330398" y="100093"/>
                </a:lnTo>
                <a:cubicBezTo>
                  <a:pt x="4346837" y="100093"/>
                  <a:pt x="4359409" y="104264"/>
                  <a:pt x="4368116" y="112605"/>
                </a:cubicBezTo>
                <a:cubicBezTo>
                  <a:pt x="4376822" y="120946"/>
                  <a:pt x="4381176" y="131510"/>
                  <a:pt x="4381176" y="144295"/>
                </a:cubicBezTo>
                <a:cubicBezTo>
                  <a:pt x="4381176" y="152697"/>
                  <a:pt x="4379227" y="160323"/>
                  <a:pt x="4375331" y="167172"/>
                </a:cubicBezTo>
                <a:cubicBezTo>
                  <a:pt x="4371434" y="174022"/>
                  <a:pt x="4365711" y="179471"/>
                  <a:pt x="4358161" y="183520"/>
                </a:cubicBezTo>
                <a:cubicBezTo>
                  <a:pt x="4350611" y="187569"/>
                  <a:pt x="4341357" y="189593"/>
                  <a:pt x="4330398" y="189593"/>
                </a:cubicBezTo>
                <a:lnTo>
                  <a:pt x="4271584" y="189593"/>
                </a:lnTo>
                <a:close/>
                <a:moveTo>
                  <a:pt x="4128709" y="49316"/>
                </a:moveTo>
                <a:lnTo>
                  <a:pt x="4186062" y="49316"/>
                </a:lnTo>
                <a:cubicBezTo>
                  <a:pt x="4201161" y="49316"/>
                  <a:pt x="4213155" y="52725"/>
                  <a:pt x="4222044" y="59544"/>
                </a:cubicBezTo>
                <a:cubicBezTo>
                  <a:pt x="4230933" y="66363"/>
                  <a:pt x="4235378" y="75374"/>
                  <a:pt x="4235378" y="86577"/>
                </a:cubicBezTo>
                <a:cubicBezTo>
                  <a:pt x="4235378" y="95101"/>
                  <a:pt x="4232851" y="101691"/>
                  <a:pt x="4227798" y="106349"/>
                </a:cubicBezTo>
                <a:cubicBezTo>
                  <a:pt x="4222745" y="111007"/>
                  <a:pt x="4216261" y="114158"/>
                  <a:pt x="4208345" y="115801"/>
                </a:cubicBezTo>
                <a:cubicBezTo>
                  <a:pt x="4213521" y="116532"/>
                  <a:pt x="4218559" y="118359"/>
                  <a:pt x="4223460" y="121281"/>
                </a:cubicBezTo>
                <a:cubicBezTo>
                  <a:pt x="4228361" y="124203"/>
                  <a:pt x="4232425" y="128207"/>
                  <a:pt x="4235652" y="133290"/>
                </a:cubicBezTo>
                <a:cubicBezTo>
                  <a:pt x="4238879" y="138374"/>
                  <a:pt x="4240492" y="144600"/>
                  <a:pt x="4240492" y="151967"/>
                </a:cubicBezTo>
                <a:cubicBezTo>
                  <a:pt x="4240492" y="159151"/>
                  <a:pt x="4238666" y="165574"/>
                  <a:pt x="4235013" y="171236"/>
                </a:cubicBezTo>
                <a:cubicBezTo>
                  <a:pt x="4231360" y="176899"/>
                  <a:pt x="4226124" y="181374"/>
                  <a:pt x="4219305" y="184661"/>
                </a:cubicBezTo>
                <a:cubicBezTo>
                  <a:pt x="4212485" y="187949"/>
                  <a:pt x="4204327" y="189593"/>
                  <a:pt x="4194829" y="189593"/>
                </a:cubicBezTo>
                <a:lnTo>
                  <a:pt x="4128709" y="189593"/>
                </a:lnTo>
                <a:close/>
                <a:moveTo>
                  <a:pt x="3823909" y="49316"/>
                </a:moveTo>
                <a:lnTo>
                  <a:pt x="3845462" y="49316"/>
                </a:lnTo>
                <a:lnTo>
                  <a:pt x="3845462" y="109591"/>
                </a:lnTo>
                <a:lnTo>
                  <a:pt x="3912678" y="109591"/>
                </a:lnTo>
                <a:lnTo>
                  <a:pt x="3912678" y="49316"/>
                </a:lnTo>
                <a:lnTo>
                  <a:pt x="3934231" y="49316"/>
                </a:lnTo>
                <a:lnTo>
                  <a:pt x="3934231" y="189593"/>
                </a:lnTo>
                <a:lnTo>
                  <a:pt x="3912678" y="189593"/>
                </a:lnTo>
                <a:lnTo>
                  <a:pt x="3912678" y="129683"/>
                </a:lnTo>
                <a:lnTo>
                  <a:pt x="3845462" y="129683"/>
                </a:lnTo>
                <a:lnTo>
                  <a:pt x="3845462" y="189593"/>
                </a:lnTo>
                <a:lnTo>
                  <a:pt x="3823909" y="189593"/>
                </a:lnTo>
                <a:close/>
                <a:moveTo>
                  <a:pt x="3319084" y="49316"/>
                </a:moveTo>
                <a:lnTo>
                  <a:pt x="3340637" y="49316"/>
                </a:lnTo>
                <a:lnTo>
                  <a:pt x="3340637" y="157812"/>
                </a:lnTo>
                <a:lnTo>
                  <a:pt x="3408218" y="49316"/>
                </a:lnTo>
                <a:lnTo>
                  <a:pt x="3433059" y="49316"/>
                </a:lnTo>
                <a:lnTo>
                  <a:pt x="3433059" y="189593"/>
                </a:lnTo>
                <a:lnTo>
                  <a:pt x="3411506" y="189593"/>
                </a:lnTo>
                <a:lnTo>
                  <a:pt x="3411506" y="81097"/>
                </a:lnTo>
                <a:lnTo>
                  <a:pt x="3344290" y="189593"/>
                </a:lnTo>
                <a:lnTo>
                  <a:pt x="3319084" y="189593"/>
                </a:lnTo>
                <a:close/>
                <a:moveTo>
                  <a:pt x="3014284" y="49316"/>
                </a:moveTo>
                <a:lnTo>
                  <a:pt x="3035837" y="49316"/>
                </a:lnTo>
                <a:lnTo>
                  <a:pt x="3035837" y="109591"/>
                </a:lnTo>
                <a:lnTo>
                  <a:pt x="3103053" y="109591"/>
                </a:lnTo>
                <a:lnTo>
                  <a:pt x="3103053" y="49316"/>
                </a:lnTo>
                <a:lnTo>
                  <a:pt x="3124606" y="49316"/>
                </a:lnTo>
                <a:lnTo>
                  <a:pt x="3124606" y="189593"/>
                </a:lnTo>
                <a:lnTo>
                  <a:pt x="3103053" y="189593"/>
                </a:lnTo>
                <a:lnTo>
                  <a:pt x="3103053" y="129683"/>
                </a:lnTo>
                <a:lnTo>
                  <a:pt x="3035837" y="129683"/>
                </a:lnTo>
                <a:lnTo>
                  <a:pt x="3035837" y="189593"/>
                </a:lnTo>
                <a:lnTo>
                  <a:pt x="3014284" y="189593"/>
                </a:lnTo>
                <a:close/>
                <a:moveTo>
                  <a:pt x="2861884" y="49316"/>
                </a:moveTo>
                <a:lnTo>
                  <a:pt x="2883437" y="49316"/>
                </a:lnTo>
                <a:lnTo>
                  <a:pt x="2883437" y="109591"/>
                </a:lnTo>
                <a:lnTo>
                  <a:pt x="2950653" y="109591"/>
                </a:lnTo>
                <a:lnTo>
                  <a:pt x="2950653" y="49316"/>
                </a:lnTo>
                <a:lnTo>
                  <a:pt x="2972206" y="49316"/>
                </a:lnTo>
                <a:lnTo>
                  <a:pt x="2972206" y="189593"/>
                </a:lnTo>
                <a:lnTo>
                  <a:pt x="2950653" y="189593"/>
                </a:lnTo>
                <a:lnTo>
                  <a:pt x="2950653" y="129683"/>
                </a:lnTo>
                <a:lnTo>
                  <a:pt x="2883437" y="129683"/>
                </a:lnTo>
                <a:lnTo>
                  <a:pt x="2883437" y="189593"/>
                </a:lnTo>
                <a:lnTo>
                  <a:pt x="2861884" y="189593"/>
                </a:lnTo>
                <a:close/>
                <a:moveTo>
                  <a:pt x="2557084" y="49316"/>
                </a:moveTo>
                <a:lnTo>
                  <a:pt x="2578637" y="49316"/>
                </a:lnTo>
                <a:lnTo>
                  <a:pt x="2578637" y="157812"/>
                </a:lnTo>
                <a:lnTo>
                  <a:pt x="2646218" y="49316"/>
                </a:lnTo>
                <a:lnTo>
                  <a:pt x="2671059" y="49316"/>
                </a:lnTo>
                <a:lnTo>
                  <a:pt x="2671059" y="189593"/>
                </a:lnTo>
                <a:lnTo>
                  <a:pt x="2649506" y="189593"/>
                </a:lnTo>
                <a:lnTo>
                  <a:pt x="2649506" y="81097"/>
                </a:lnTo>
                <a:lnTo>
                  <a:pt x="2582290" y="189593"/>
                </a:lnTo>
                <a:lnTo>
                  <a:pt x="2557084" y="189593"/>
                </a:lnTo>
                <a:close/>
                <a:moveTo>
                  <a:pt x="2395159" y="49316"/>
                </a:moveTo>
                <a:lnTo>
                  <a:pt x="2416712" y="49316"/>
                </a:lnTo>
                <a:lnTo>
                  <a:pt x="2416712" y="169501"/>
                </a:lnTo>
                <a:lnTo>
                  <a:pt x="2483928" y="169501"/>
                </a:lnTo>
                <a:lnTo>
                  <a:pt x="2483928" y="49316"/>
                </a:lnTo>
                <a:lnTo>
                  <a:pt x="2505481" y="49316"/>
                </a:lnTo>
                <a:lnTo>
                  <a:pt x="2505481" y="169501"/>
                </a:lnTo>
                <a:lnTo>
                  <a:pt x="2527034" y="169501"/>
                </a:lnTo>
                <a:lnTo>
                  <a:pt x="2527034" y="234891"/>
                </a:lnTo>
                <a:lnTo>
                  <a:pt x="2505481" y="234891"/>
                </a:lnTo>
                <a:lnTo>
                  <a:pt x="2505481" y="189593"/>
                </a:lnTo>
                <a:lnTo>
                  <a:pt x="2395159" y="189593"/>
                </a:lnTo>
                <a:close/>
                <a:moveTo>
                  <a:pt x="2061784" y="49316"/>
                </a:moveTo>
                <a:lnTo>
                  <a:pt x="2070186" y="49316"/>
                </a:lnTo>
                <a:lnTo>
                  <a:pt x="2083337" y="49316"/>
                </a:lnTo>
                <a:lnTo>
                  <a:pt x="2090278" y="49316"/>
                </a:lnTo>
                <a:lnTo>
                  <a:pt x="2138498" y="160369"/>
                </a:lnTo>
                <a:lnTo>
                  <a:pt x="2187449" y="49316"/>
                </a:lnTo>
                <a:lnTo>
                  <a:pt x="2193659" y="49316"/>
                </a:lnTo>
                <a:lnTo>
                  <a:pt x="2207906" y="49316"/>
                </a:lnTo>
                <a:lnTo>
                  <a:pt x="2215212" y="49316"/>
                </a:lnTo>
                <a:lnTo>
                  <a:pt x="2215212" y="189593"/>
                </a:lnTo>
                <a:lnTo>
                  <a:pt x="2193659" y="189593"/>
                </a:lnTo>
                <a:lnTo>
                  <a:pt x="2193659" y="82272"/>
                </a:lnTo>
                <a:lnTo>
                  <a:pt x="2147266" y="189593"/>
                </a:lnTo>
                <a:lnTo>
                  <a:pt x="2129731" y="189593"/>
                </a:lnTo>
                <a:lnTo>
                  <a:pt x="2083337" y="80297"/>
                </a:lnTo>
                <a:lnTo>
                  <a:pt x="2083337" y="189593"/>
                </a:lnTo>
                <a:lnTo>
                  <a:pt x="2061784" y="189593"/>
                </a:lnTo>
                <a:close/>
                <a:moveTo>
                  <a:pt x="1433134" y="49316"/>
                </a:moveTo>
                <a:lnTo>
                  <a:pt x="1454687" y="49316"/>
                </a:lnTo>
                <a:lnTo>
                  <a:pt x="1454687" y="109591"/>
                </a:lnTo>
                <a:lnTo>
                  <a:pt x="1521903" y="109591"/>
                </a:lnTo>
                <a:lnTo>
                  <a:pt x="1521903" y="49316"/>
                </a:lnTo>
                <a:lnTo>
                  <a:pt x="1543456" y="49316"/>
                </a:lnTo>
                <a:lnTo>
                  <a:pt x="1543456" y="189593"/>
                </a:lnTo>
                <a:lnTo>
                  <a:pt x="1521903" y="189593"/>
                </a:lnTo>
                <a:lnTo>
                  <a:pt x="1521903" y="129683"/>
                </a:lnTo>
                <a:lnTo>
                  <a:pt x="1454687" y="129683"/>
                </a:lnTo>
                <a:lnTo>
                  <a:pt x="1454687" y="189593"/>
                </a:lnTo>
                <a:lnTo>
                  <a:pt x="1433134" y="189593"/>
                </a:lnTo>
                <a:close/>
                <a:moveTo>
                  <a:pt x="1280734" y="49316"/>
                </a:moveTo>
                <a:lnTo>
                  <a:pt x="1302287" y="49316"/>
                </a:lnTo>
                <a:lnTo>
                  <a:pt x="1302287" y="157812"/>
                </a:lnTo>
                <a:lnTo>
                  <a:pt x="1369869" y="49316"/>
                </a:lnTo>
                <a:lnTo>
                  <a:pt x="1394709" y="49316"/>
                </a:lnTo>
                <a:lnTo>
                  <a:pt x="1394709" y="189593"/>
                </a:lnTo>
                <a:lnTo>
                  <a:pt x="1373156" y="189593"/>
                </a:lnTo>
                <a:lnTo>
                  <a:pt x="1373156" y="81097"/>
                </a:lnTo>
                <a:lnTo>
                  <a:pt x="1305940" y="189593"/>
                </a:lnTo>
                <a:lnTo>
                  <a:pt x="1280734" y="189593"/>
                </a:lnTo>
                <a:close/>
                <a:moveTo>
                  <a:pt x="928309" y="49316"/>
                </a:moveTo>
                <a:lnTo>
                  <a:pt x="949862" y="49316"/>
                </a:lnTo>
                <a:lnTo>
                  <a:pt x="949862" y="157812"/>
                </a:lnTo>
                <a:lnTo>
                  <a:pt x="1017443" y="49316"/>
                </a:lnTo>
                <a:lnTo>
                  <a:pt x="1042284" y="49316"/>
                </a:lnTo>
                <a:lnTo>
                  <a:pt x="1042284" y="189593"/>
                </a:lnTo>
                <a:lnTo>
                  <a:pt x="1020731" y="189593"/>
                </a:lnTo>
                <a:lnTo>
                  <a:pt x="1020731" y="81097"/>
                </a:lnTo>
                <a:lnTo>
                  <a:pt x="953515" y="189593"/>
                </a:lnTo>
                <a:lnTo>
                  <a:pt x="928309" y="189593"/>
                </a:lnTo>
                <a:close/>
                <a:moveTo>
                  <a:pt x="775909" y="49316"/>
                </a:moveTo>
                <a:lnTo>
                  <a:pt x="797462" y="49316"/>
                </a:lnTo>
                <a:lnTo>
                  <a:pt x="797462" y="109591"/>
                </a:lnTo>
                <a:lnTo>
                  <a:pt x="864678" y="109591"/>
                </a:lnTo>
                <a:lnTo>
                  <a:pt x="864678" y="49316"/>
                </a:lnTo>
                <a:lnTo>
                  <a:pt x="886231" y="49316"/>
                </a:lnTo>
                <a:lnTo>
                  <a:pt x="886231" y="189593"/>
                </a:lnTo>
                <a:lnTo>
                  <a:pt x="864678" y="189593"/>
                </a:lnTo>
                <a:lnTo>
                  <a:pt x="864678" y="129683"/>
                </a:lnTo>
                <a:lnTo>
                  <a:pt x="797462" y="129683"/>
                </a:lnTo>
                <a:lnTo>
                  <a:pt x="797462" y="189593"/>
                </a:lnTo>
                <a:lnTo>
                  <a:pt x="775909" y="189593"/>
                </a:lnTo>
                <a:close/>
                <a:moveTo>
                  <a:pt x="492297" y="49316"/>
                </a:moveTo>
                <a:lnTo>
                  <a:pt x="581431" y="49316"/>
                </a:lnTo>
                <a:lnTo>
                  <a:pt x="581431" y="169501"/>
                </a:lnTo>
                <a:lnTo>
                  <a:pt x="602984" y="169501"/>
                </a:lnTo>
                <a:lnTo>
                  <a:pt x="602984" y="229777"/>
                </a:lnTo>
                <a:lnTo>
                  <a:pt x="581431" y="229777"/>
                </a:lnTo>
                <a:lnTo>
                  <a:pt x="581431" y="189593"/>
                </a:lnTo>
                <a:lnTo>
                  <a:pt x="477684" y="189593"/>
                </a:lnTo>
                <a:lnTo>
                  <a:pt x="477684" y="229777"/>
                </a:lnTo>
                <a:lnTo>
                  <a:pt x="456131" y="229777"/>
                </a:lnTo>
                <a:lnTo>
                  <a:pt x="456131" y="169501"/>
                </a:lnTo>
                <a:lnTo>
                  <a:pt x="467821" y="169501"/>
                </a:lnTo>
                <a:cubicBezTo>
                  <a:pt x="470683" y="166518"/>
                  <a:pt x="473148" y="163291"/>
                  <a:pt x="475218" y="159821"/>
                </a:cubicBezTo>
                <a:cubicBezTo>
                  <a:pt x="477289" y="156350"/>
                  <a:pt x="479100" y="152225"/>
                  <a:pt x="480652" y="147446"/>
                </a:cubicBezTo>
                <a:cubicBezTo>
                  <a:pt x="482205" y="142667"/>
                  <a:pt x="483529" y="136822"/>
                  <a:pt x="484625" y="129911"/>
                </a:cubicBezTo>
                <a:cubicBezTo>
                  <a:pt x="485721" y="123001"/>
                  <a:pt x="486695" y="114645"/>
                  <a:pt x="487547" y="104842"/>
                </a:cubicBezTo>
                <a:close/>
                <a:moveTo>
                  <a:pt x="7173962" y="47489"/>
                </a:moveTo>
                <a:cubicBezTo>
                  <a:pt x="7185773" y="47489"/>
                  <a:pt x="7196184" y="50442"/>
                  <a:pt x="7205195" y="56348"/>
                </a:cubicBezTo>
                <a:cubicBezTo>
                  <a:pt x="7214206" y="62254"/>
                  <a:pt x="7221239" y="70625"/>
                  <a:pt x="7226292" y="81463"/>
                </a:cubicBezTo>
                <a:cubicBezTo>
                  <a:pt x="7231345" y="92300"/>
                  <a:pt x="7233872" y="105086"/>
                  <a:pt x="7233872" y="119820"/>
                </a:cubicBezTo>
                <a:cubicBezTo>
                  <a:pt x="7233872" y="134675"/>
                  <a:pt x="7231345" y="147537"/>
                  <a:pt x="7226292" y="158405"/>
                </a:cubicBezTo>
                <a:cubicBezTo>
                  <a:pt x="7221239" y="169273"/>
                  <a:pt x="7214237" y="177675"/>
                  <a:pt x="7205287" y="183611"/>
                </a:cubicBezTo>
                <a:cubicBezTo>
                  <a:pt x="7196337" y="189547"/>
                  <a:pt x="7186017" y="192516"/>
                  <a:pt x="7174327" y="192516"/>
                </a:cubicBezTo>
                <a:cubicBezTo>
                  <a:pt x="7165316" y="192516"/>
                  <a:pt x="7158101" y="191009"/>
                  <a:pt x="7152683" y="187995"/>
                </a:cubicBezTo>
                <a:cubicBezTo>
                  <a:pt x="7147264" y="184981"/>
                  <a:pt x="7143093" y="181541"/>
                  <a:pt x="7140171" y="177675"/>
                </a:cubicBezTo>
                <a:cubicBezTo>
                  <a:pt x="7137249" y="173809"/>
                  <a:pt x="7134995" y="170597"/>
                  <a:pt x="7133413" y="168040"/>
                </a:cubicBezTo>
                <a:lnTo>
                  <a:pt x="7131586" y="168040"/>
                </a:lnTo>
                <a:lnTo>
                  <a:pt x="7131586" y="242197"/>
                </a:lnTo>
                <a:lnTo>
                  <a:pt x="7110033" y="242197"/>
                </a:lnTo>
                <a:lnTo>
                  <a:pt x="7110033" y="49316"/>
                </a:lnTo>
                <a:lnTo>
                  <a:pt x="7130856" y="49316"/>
                </a:lnTo>
                <a:lnTo>
                  <a:pt x="7130856" y="71599"/>
                </a:lnTo>
                <a:lnTo>
                  <a:pt x="7133413" y="71599"/>
                </a:lnTo>
                <a:cubicBezTo>
                  <a:pt x="7134995" y="69164"/>
                  <a:pt x="7137203" y="66044"/>
                  <a:pt x="7140034" y="62238"/>
                </a:cubicBezTo>
                <a:cubicBezTo>
                  <a:pt x="7142865" y="58433"/>
                  <a:pt x="7146944" y="55024"/>
                  <a:pt x="7152271" y="52010"/>
                </a:cubicBezTo>
                <a:cubicBezTo>
                  <a:pt x="7157599" y="48996"/>
                  <a:pt x="7164829" y="47489"/>
                  <a:pt x="7173962" y="47489"/>
                </a:cubicBezTo>
                <a:close/>
                <a:moveTo>
                  <a:pt x="6699931" y="47489"/>
                </a:moveTo>
                <a:cubicBezTo>
                  <a:pt x="6707237" y="47489"/>
                  <a:pt x="6714451" y="48707"/>
                  <a:pt x="6721575" y="51142"/>
                </a:cubicBezTo>
                <a:cubicBezTo>
                  <a:pt x="6728698" y="53578"/>
                  <a:pt x="6735183" y="57520"/>
                  <a:pt x="6741027" y="62969"/>
                </a:cubicBezTo>
                <a:cubicBezTo>
                  <a:pt x="6746872" y="68418"/>
                  <a:pt x="6751530" y="75618"/>
                  <a:pt x="6755000" y="84568"/>
                </a:cubicBezTo>
                <a:cubicBezTo>
                  <a:pt x="6758471" y="93518"/>
                  <a:pt x="6760206" y="104538"/>
                  <a:pt x="6760206" y="117628"/>
                </a:cubicBezTo>
                <a:lnTo>
                  <a:pt x="6760206" y="126761"/>
                </a:lnTo>
                <a:lnTo>
                  <a:pt x="6658561" y="126761"/>
                </a:lnTo>
                <a:lnTo>
                  <a:pt x="6659667" y="138507"/>
                </a:lnTo>
                <a:cubicBezTo>
                  <a:pt x="6660588" y="142990"/>
                  <a:pt x="6661970" y="147065"/>
                  <a:pt x="6663811" y="150734"/>
                </a:cubicBezTo>
                <a:cubicBezTo>
                  <a:pt x="6667494" y="158070"/>
                  <a:pt x="6672624" y="163641"/>
                  <a:pt x="6679200" y="167446"/>
                </a:cubicBezTo>
                <a:cubicBezTo>
                  <a:pt x="6685775" y="171252"/>
                  <a:pt x="6693417" y="173154"/>
                  <a:pt x="6702123" y="173154"/>
                </a:cubicBezTo>
                <a:cubicBezTo>
                  <a:pt x="6707784" y="173154"/>
                  <a:pt x="6712914" y="172348"/>
                  <a:pt x="6717511" y="170734"/>
                </a:cubicBezTo>
                <a:cubicBezTo>
                  <a:pt x="6722108" y="169121"/>
                  <a:pt x="6726080" y="166685"/>
                  <a:pt x="6729429" y="163428"/>
                </a:cubicBezTo>
                <a:cubicBezTo>
                  <a:pt x="6732778" y="160171"/>
                  <a:pt x="6735365" y="156107"/>
                  <a:pt x="6737192" y="151236"/>
                </a:cubicBezTo>
                <a:lnTo>
                  <a:pt x="6758014" y="157081"/>
                </a:lnTo>
                <a:cubicBezTo>
                  <a:pt x="6755822" y="164143"/>
                  <a:pt x="6752139" y="170338"/>
                  <a:pt x="6746963" y="175666"/>
                </a:cubicBezTo>
                <a:cubicBezTo>
                  <a:pt x="6741789" y="180993"/>
                  <a:pt x="6735396" y="185133"/>
                  <a:pt x="6727785" y="188086"/>
                </a:cubicBezTo>
                <a:cubicBezTo>
                  <a:pt x="6720175" y="191039"/>
                  <a:pt x="6711620" y="192516"/>
                  <a:pt x="6702123" y="192516"/>
                </a:cubicBezTo>
                <a:cubicBezTo>
                  <a:pt x="6688606" y="192516"/>
                  <a:pt x="6676962" y="189517"/>
                  <a:pt x="6667190" y="183520"/>
                </a:cubicBezTo>
                <a:cubicBezTo>
                  <a:pt x="6657418" y="177523"/>
                  <a:pt x="6649900" y="169121"/>
                  <a:pt x="6644632" y="158314"/>
                </a:cubicBezTo>
                <a:cubicBezTo>
                  <a:pt x="6639366" y="147507"/>
                  <a:pt x="6636733" y="134919"/>
                  <a:pt x="6636733" y="120550"/>
                </a:cubicBezTo>
                <a:cubicBezTo>
                  <a:pt x="6636733" y="106182"/>
                  <a:pt x="6639366" y="93503"/>
                  <a:pt x="6644632" y="82513"/>
                </a:cubicBezTo>
                <a:cubicBezTo>
                  <a:pt x="6649900" y="71523"/>
                  <a:pt x="6657266" y="62939"/>
                  <a:pt x="6666733" y="56759"/>
                </a:cubicBezTo>
                <a:cubicBezTo>
                  <a:pt x="6676201" y="50579"/>
                  <a:pt x="6687267" y="47489"/>
                  <a:pt x="6699931" y="47489"/>
                </a:cubicBezTo>
                <a:close/>
                <a:moveTo>
                  <a:pt x="6554837" y="47489"/>
                </a:moveTo>
                <a:cubicBezTo>
                  <a:pt x="6566648" y="47489"/>
                  <a:pt x="6577059" y="50442"/>
                  <a:pt x="6586071" y="56348"/>
                </a:cubicBezTo>
                <a:cubicBezTo>
                  <a:pt x="6595081" y="62254"/>
                  <a:pt x="6602114" y="70625"/>
                  <a:pt x="6607167" y="81463"/>
                </a:cubicBezTo>
                <a:cubicBezTo>
                  <a:pt x="6612220" y="92300"/>
                  <a:pt x="6614747" y="105086"/>
                  <a:pt x="6614747" y="119820"/>
                </a:cubicBezTo>
                <a:cubicBezTo>
                  <a:pt x="6614747" y="134675"/>
                  <a:pt x="6612220" y="147537"/>
                  <a:pt x="6607167" y="158405"/>
                </a:cubicBezTo>
                <a:cubicBezTo>
                  <a:pt x="6602114" y="169273"/>
                  <a:pt x="6595112" y="177675"/>
                  <a:pt x="6586162" y="183611"/>
                </a:cubicBezTo>
                <a:cubicBezTo>
                  <a:pt x="6577212" y="189547"/>
                  <a:pt x="6566892" y="192516"/>
                  <a:pt x="6555202" y="192516"/>
                </a:cubicBezTo>
                <a:cubicBezTo>
                  <a:pt x="6546191" y="192516"/>
                  <a:pt x="6538977" y="191009"/>
                  <a:pt x="6533558" y="187995"/>
                </a:cubicBezTo>
                <a:cubicBezTo>
                  <a:pt x="6528139" y="184981"/>
                  <a:pt x="6523969" y="181541"/>
                  <a:pt x="6521046" y="177675"/>
                </a:cubicBezTo>
                <a:cubicBezTo>
                  <a:pt x="6518124" y="173809"/>
                  <a:pt x="6515871" y="170597"/>
                  <a:pt x="6514288" y="168040"/>
                </a:cubicBezTo>
                <a:lnTo>
                  <a:pt x="6512462" y="168040"/>
                </a:lnTo>
                <a:lnTo>
                  <a:pt x="6512462" y="242197"/>
                </a:lnTo>
                <a:lnTo>
                  <a:pt x="6490909" y="242197"/>
                </a:lnTo>
                <a:lnTo>
                  <a:pt x="6490909" y="49316"/>
                </a:lnTo>
                <a:lnTo>
                  <a:pt x="6511731" y="49316"/>
                </a:lnTo>
                <a:lnTo>
                  <a:pt x="6511731" y="71599"/>
                </a:lnTo>
                <a:lnTo>
                  <a:pt x="6514288" y="71599"/>
                </a:lnTo>
                <a:cubicBezTo>
                  <a:pt x="6515871" y="69164"/>
                  <a:pt x="6518079" y="66044"/>
                  <a:pt x="6520910" y="62238"/>
                </a:cubicBezTo>
                <a:cubicBezTo>
                  <a:pt x="6523740" y="58433"/>
                  <a:pt x="6527820" y="55024"/>
                  <a:pt x="6533147" y="52010"/>
                </a:cubicBezTo>
                <a:cubicBezTo>
                  <a:pt x="6538474" y="48996"/>
                  <a:pt x="6545705" y="47489"/>
                  <a:pt x="6554837" y="47489"/>
                </a:cubicBezTo>
                <a:close/>
                <a:moveTo>
                  <a:pt x="5918881" y="47489"/>
                </a:moveTo>
                <a:cubicBezTo>
                  <a:pt x="5928744" y="47489"/>
                  <a:pt x="5937633" y="49316"/>
                  <a:pt x="5945548" y="52969"/>
                </a:cubicBezTo>
                <a:cubicBezTo>
                  <a:pt x="5953463" y="56622"/>
                  <a:pt x="5959948" y="61736"/>
                  <a:pt x="5965001" y="68312"/>
                </a:cubicBezTo>
                <a:cubicBezTo>
                  <a:pt x="5970054" y="74887"/>
                  <a:pt x="5973190" y="82559"/>
                  <a:pt x="5974407" y="91326"/>
                </a:cubicBezTo>
                <a:lnTo>
                  <a:pt x="5952854" y="91326"/>
                </a:lnTo>
                <a:cubicBezTo>
                  <a:pt x="5951210" y="84933"/>
                  <a:pt x="5947573" y="79256"/>
                  <a:pt x="5941941" y="74294"/>
                </a:cubicBezTo>
                <a:cubicBezTo>
                  <a:pt x="5936309" y="69331"/>
                  <a:pt x="5928744" y="66850"/>
                  <a:pt x="5919246" y="66850"/>
                </a:cubicBezTo>
                <a:cubicBezTo>
                  <a:pt x="5910844" y="66850"/>
                  <a:pt x="5903492" y="69027"/>
                  <a:pt x="5897191" y="73380"/>
                </a:cubicBezTo>
                <a:cubicBezTo>
                  <a:pt x="5890890" y="77734"/>
                  <a:pt x="5885988" y="83852"/>
                  <a:pt x="5882487" y="91737"/>
                </a:cubicBezTo>
                <a:cubicBezTo>
                  <a:pt x="5878987" y="99621"/>
                  <a:pt x="5877236" y="108861"/>
                  <a:pt x="5877236" y="119454"/>
                </a:cubicBezTo>
                <a:cubicBezTo>
                  <a:pt x="5877236" y="130292"/>
                  <a:pt x="5878956" y="139729"/>
                  <a:pt x="5882396" y="147766"/>
                </a:cubicBezTo>
                <a:cubicBezTo>
                  <a:pt x="5885836" y="155802"/>
                  <a:pt x="5890707" y="162043"/>
                  <a:pt x="5897008" y="166488"/>
                </a:cubicBezTo>
                <a:cubicBezTo>
                  <a:pt x="5903310" y="170932"/>
                  <a:pt x="5910723" y="173154"/>
                  <a:pt x="5919246" y="173154"/>
                </a:cubicBezTo>
                <a:cubicBezTo>
                  <a:pt x="5924847" y="173154"/>
                  <a:pt x="5929931" y="172180"/>
                  <a:pt x="5934498" y="170232"/>
                </a:cubicBezTo>
                <a:cubicBezTo>
                  <a:pt x="5939064" y="168284"/>
                  <a:pt x="5942930" y="165483"/>
                  <a:pt x="5946096" y="161830"/>
                </a:cubicBezTo>
                <a:cubicBezTo>
                  <a:pt x="5949262" y="158177"/>
                  <a:pt x="5951515" y="153793"/>
                  <a:pt x="5952854" y="148679"/>
                </a:cubicBezTo>
                <a:lnTo>
                  <a:pt x="5974407" y="148679"/>
                </a:lnTo>
                <a:cubicBezTo>
                  <a:pt x="5973190" y="156959"/>
                  <a:pt x="5970191" y="164402"/>
                  <a:pt x="5965412" y="171008"/>
                </a:cubicBezTo>
                <a:cubicBezTo>
                  <a:pt x="5960632" y="177614"/>
                  <a:pt x="5954331" y="182850"/>
                  <a:pt x="5946507" y="186716"/>
                </a:cubicBezTo>
                <a:cubicBezTo>
                  <a:pt x="5938683" y="190582"/>
                  <a:pt x="5929596" y="192516"/>
                  <a:pt x="5919246" y="192516"/>
                </a:cubicBezTo>
                <a:cubicBezTo>
                  <a:pt x="5906095" y="192516"/>
                  <a:pt x="5894771" y="189410"/>
                  <a:pt x="5885273" y="183200"/>
                </a:cubicBezTo>
                <a:cubicBezTo>
                  <a:pt x="5875775" y="176990"/>
                  <a:pt x="5868469" y="168436"/>
                  <a:pt x="5863355" y="157538"/>
                </a:cubicBezTo>
                <a:cubicBezTo>
                  <a:pt x="5858240" y="146639"/>
                  <a:pt x="5855683" y="134188"/>
                  <a:pt x="5855683" y="120185"/>
                </a:cubicBezTo>
                <a:cubicBezTo>
                  <a:pt x="5855683" y="105938"/>
                  <a:pt x="5858316" y="93350"/>
                  <a:pt x="5863583" y="82422"/>
                </a:cubicBezTo>
                <a:cubicBezTo>
                  <a:pt x="5868850" y="71493"/>
                  <a:pt x="5876216" y="62939"/>
                  <a:pt x="5885684" y="56759"/>
                </a:cubicBezTo>
                <a:cubicBezTo>
                  <a:pt x="5895151" y="50579"/>
                  <a:pt x="5906217" y="47489"/>
                  <a:pt x="5918881" y="47489"/>
                </a:cubicBezTo>
                <a:close/>
                <a:moveTo>
                  <a:pt x="5766846" y="47489"/>
                </a:moveTo>
                <a:cubicBezTo>
                  <a:pt x="5779510" y="47489"/>
                  <a:pt x="5790606" y="50503"/>
                  <a:pt x="5800135" y="56531"/>
                </a:cubicBezTo>
                <a:cubicBezTo>
                  <a:pt x="5809663" y="62558"/>
                  <a:pt x="5817091" y="71021"/>
                  <a:pt x="5822418" y="81919"/>
                </a:cubicBezTo>
                <a:cubicBezTo>
                  <a:pt x="5827746" y="92818"/>
                  <a:pt x="5830409" y="105573"/>
                  <a:pt x="5830409" y="120185"/>
                </a:cubicBezTo>
                <a:cubicBezTo>
                  <a:pt x="5830409" y="134675"/>
                  <a:pt x="5827746" y="147339"/>
                  <a:pt x="5822418" y="158177"/>
                </a:cubicBezTo>
                <a:cubicBezTo>
                  <a:pt x="5817091" y="169014"/>
                  <a:pt x="5809663" y="177447"/>
                  <a:pt x="5800135" y="183474"/>
                </a:cubicBezTo>
                <a:cubicBezTo>
                  <a:pt x="5790606" y="189502"/>
                  <a:pt x="5779510" y="192516"/>
                  <a:pt x="5766846" y="192516"/>
                </a:cubicBezTo>
                <a:cubicBezTo>
                  <a:pt x="5754182" y="192516"/>
                  <a:pt x="5743086" y="189502"/>
                  <a:pt x="5733558" y="183474"/>
                </a:cubicBezTo>
                <a:cubicBezTo>
                  <a:pt x="5724029" y="177447"/>
                  <a:pt x="5716601" y="169014"/>
                  <a:pt x="5711274" y="158177"/>
                </a:cubicBezTo>
                <a:cubicBezTo>
                  <a:pt x="5705947" y="147339"/>
                  <a:pt x="5703283" y="134675"/>
                  <a:pt x="5703283" y="120185"/>
                </a:cubicBezTo>
                <a:cubicBezTo>
                  <a:pt x="5703283" y="105573"/>
                  <a:pt x="5705947" y="92818"/>
                  <a:pt x="5711274" y="81919"/>
                </a:cubicBezTo>
                <a:cubicBezTo>
                  <a:pt x="5716601" y="71021"/>
                  <a:pt x="5724029" y="62558"/>
                  <a:pt x="5733558" y="56531"/>
                </a:cubicBezTo>
                <a:cubicBezTo>
                  <a:pt x="5743086" y="50503"/>
                  <a:pt x="5754182" y="47489"/>
                  <a:pt x="5766846" y="47489"/>
                </a:cubicBezTo>
                <a:close/>
                <a:moveTo>
                  <a:pt x="5166406" y="47489"/>
                </a:moveTo>
                <a:cubicBezTo>
                  <a:pt x="5173712" y="47489"/>
                  <a:pt x="5180927" y="48707"/>
                  <a:pt x="5188050" y="51142"/>
                </a:cubicBezTo>
                <a:cubicBezTo>
                  <a:pt x="5195174" y="53578"/>
                  <a:pt x="5201658" y="57520"/>
                  <a:pt x="5207503" y="62969"/>
                </a:cubicBezTo>
                <a:cubicBezTo>
                  <a:pt x="5213348" y="68418"/>
                  <a:pt x="5218006" y="75618"/>
                  <a:pt x="5221476" y="84568"/>
                </a:cubicBezTo>
                <a:cubicBezTo>
                  <a:pt x="5224946" y="93518"/>
                  <a:pt x="5226681" y="104538"/>
                  <a:pt x="5226681" y="117628"/>
                </a:cubicBezTo>
                <a:lnTo>
                  <a:pt x="5226681" y="126761"/>
                </a:lnTo>
                <a:lnTo>
                  <a:pt x="5125036" y="126761"/>
                </a:lnTo>
                <a:lnTo>
                  <a:pt x="5126143" y="138507"/>
                </a:lnTo>
                <a:cubicBezTo>
                  <a:pt x="5127063" y="142990"/>
                  <a:pt x="5128445" y="147065"/>
                  <a:pt x="5130287" y="150734"/>
                </a:cubicBezTo>
                <a:cubicBezTo>
                  <a:pt x="5133970" y="158070"/>
                  <a:pt x="5139099" y="163641"/>
                  <a:pt x="5145675" y="167446"/>
                </a:cubicBezTo>
                <a:cubicBezTo>
                  <a:pt x="5152250" y="171252"/>
                  <a:pt x="5159891" y="173154"/>
                  <a:pt x="5168598" y="173154"/>
                </a:cubicBezTo>
                <a:cubicBezTo>
                  <a:pt x="5174260" y="173154"/>
                  <a:pt x="5179389" y="172348"/>
                  <a:pt x="5183986" y="170734"/>
                </a:cubicBezTo>
                <a:cubicBezTo>
                  <a:pt x="5188583" y="169121"/>
                  <a:pt x="5192555" y="166685"/>
                  <a:pt x="5195905" y="163428"/>
                </a:cubicBezTo>
                <a:cubicBezTo>
                  <a:pt x="5199253" y="160171"/>
                  <a:pt x="5201841" y="156107"/>
                  <a:pt x="5203667" y="151236"/>
                </a:cubicBezTo>
                <a:lnTo>
                  <a:pt x="5224490" y="157081"/>
                </a:lnTo>
                <a:cubicBezTo>
                  <a:pt x="5222298" y="164143"/>
                  <a:pt x="5218614" y="170338"/>
                  <a:pt x="5213439" y="175666"/>
                </a:cubicBezTo>
                <a:cubicBezTo>
                  <a:pt x="5208264" y="180993"/>
                  <a:pt x="5201871" y="185133"/>
                  <a:pt x="5194261" y="188086"/>
                </a:cubicBezTo>
                <a:cubicBezTo>
                  <a:pt x="5186650" y="191039"/>
                  <a:pt x="5178096" y="192516"/>
                  <a:pt x="5168598" y="192516"/>
                </a:cubicBezTo>
                <a:cubicBezTo>
                  <a:pt x="5155082" y="192516"/>
                  <a:pt x="5143437" y="189517"/>
                  <a:pt x="5133665" y="183520"/>
                </a:cubicBezTo>
                <a:cubicBezTo>
                  <a:pt x="5123893" y="177523"/>
                  <a:pt x="5116374" y="169121"/>
                  <a:pt x="5111108" y="158314"/>
                </a:cubicBezTo>
                <a:cubicBezTo>
                  <a:pt x="5105842" y="147507"/>
                  <a:pt x="5103208" y="134919"/>
                  <a:pt x="5103208" y="120550"/>
                </a:cubicBezTo>
                <a:cubicBezTo>
                  <a:pt x="5103208" y="106182"/>
                  <a:pt x="5105842" y="93503"/>
                  <a:pt x="5111108" y="82513"/>
                </a:cubicBezTo>
                <a:cubicBezTo>
                  <a:pt x="5116374" y="71523"/>
                  <a:pt x="5123741" y="62939"/>
                  <a:pt x="5133209" y="56759"/>
                </a:cubicBezTo>
                <a:cubicBezTo>
                  <a:pt x="5142676" y="50579"/>
                  <a:pt x="5153742" y="47489"/>
                  <a:pt x="5166406" y="47489"/>
                </a:cubicBezTo>
                <a:close/>
                <a:moveTo>
                  <a:pt x="4737781" y="47489"/>
                </a:moveTo>
                <a:cubicBezTo>
                  <a:pt x="4745087" y="47489"/>
                  <a:pt x="4752302" y="48707"/>
                  <a:pt x="4759425" y="51142"/>
                </a:cubicBezTo>
                <a:cubicBezTo>
                  <a:pt x="4766549" y="53578"/>
                  <a:pt x="4773033" y="57520"/>
                  <a:pt x="4778878" y="62969"/>
                </a:cubicBezTo>
                <a:cubicBezTo>
                  <a:pt x="4784723" y="68418"/>
                  <a:pt x="4789380" y="75618"/>
                  <a:pt x="4792851" y="84568"/>
                </a:cubicBezTo>
                <a:cubicBezTo>
                  <a:pt x="4796321" y="93518"/>
                  <a:pt x="4798056" y="104538"/>
                  <a:pt x="4798056" y="117628"/>
                </a:cubicBezTo>
                <a:lnTo>
                  <a:pt x="4798056" y="126761"/>
                </a:lnTo>
                <a:lnTo>
                  <a:pt x="4696412" y="126761"/>
                </a:lnTo>
                <a:lnTo>
                  <a:pt x="4697518" y="138507"/>
                </a:lnTo>
                <a:cubicBezTo>
                  <a:pt x="4698438" y="142990"/>
                  <a:pt x="4699820" y="147065"/>
                  <a:pt x="4701662" y="150734"/>
                </a:cubicBezTo>
                <a:cubicBezTo>
                  <a:pt x="4705345" y="158070"/>
                  <a:pt x="4710474" y="163641"/>
                  <a:pt x="4717050" y="167446"/>
                </a:cubicBezTo>
                <a:cubicBezTo>
                  <a:pt x="4723626" y="171252"/>
                  <a:pt x="4731266" y="173154"/>
                  <a:pt x="4739973" y="173154"/>
                </a:cubicBezTo>
                <a:cubicBezTo>
                  <a:pt x="4745635" y="173154"/>
                  <a:pt x="4750765" y="172348"/>
                  <a:pt x="4755361" y="170734"/>
                </a:cubicBezTo>
                <a:cubicBezTo>
                  <a:pt x="4759958" y="169121"/>
                  <a:pt x="4763931" y="166685"/>
                  <a:pt x="4767279" y="163428"/>
                </a:cubicBezTo>
                <a:cubicBezTo>
                  <a:pt x="4770628" y="160171"/>
                  <a:pt x="4773215" y="156107"/>
                  <a:pt x="4775042" y="151236"/>
                </a:cubicBezTo>
                <a:lnTo>
                  <a:pt x="4795865" y="157081"/>
                </a:lnTo>
                <a:cubicBezTo>
                  <a:pt x="4793673" y="164143"/>
                  <a:pt x="4789989" y="170338"/>
                  <a:pt x="4784814" y="175666"/>
                </a:cubicBezTo>
                <a:cubicBezTo>
                  <a:pt x="4779639" y="180993"/>
                  <a:pt x="4773246" y="185133"/>
                  <a:pt x="4765636" y="188086"/>
                </a:cubicBezTo>
                <a:cubicBezTo>
                  <a:pt x="4758025" y="191039"/>
                  <a:pt x="4749471" y="192516"/>
                  <a:pt x="4739973" y="192516"/>
                </a:cubicBezTo>
                <a:cubicBezTo>
                  <a:pt x="4726457" y="192516"/>
                  <a:pt x="4714812" y="189517"/>
                  <a:pt x="4705041" y="183520"/>
                </a:cubicBezTo>
                <a:cubicBezTo>
                  <a:pt x="4695269" y="177523"/>
                  <a:pt x="4687750" y="169121"/>
                  <a:pt x="4682483" y="158314"/>
                </a:cubicBezTo>
                <a:cubicBezTo>
                  <a:pt x="4677217" y="147507"/>
                  <a:pt x="4674583" y="134919"/>
                  <a:pt x="4674583" y="120550"/>
                </a:cubicBezTo>
                <a:cubicBezTo>
                  <a:pt x="4674583" y="106182"/>
                  <a:pt x="4677217" y="93503"/>
                  <a:pt x="4682483" y="82513"/>
                </a:cubicBezTo>
                <a:cubicBezTo>
                  <a:pt x="4687750" y="71523"/>
                  <a:pt x="4695117" y="62939"/>
                  <a:pt x="4704584" y="56759"/>
                </a:cubicBezTo>
                <a:cubicBezTo>
                  <a:pt x="4714051" y="50579"/>
                  <a:pt x="4725117" y="47489"/>
                  <a:pt x="4737781" y="47489"/>
                </a:cubicBezTo>
                <a:close/>
                <a:moveTo>
                  <a:pt x="4033296" y="47489"/>
                </a:moveTo>
                <a:cubicBezTo>
                  <a:pt x="4045960" y="47489"/>
                  <a:pt x="4057056" y="50503"/>
                  <a:pt x="4066585" y="56531"/>
                </a:cubicBezTo>
                <a:cubicBezTo>
                  <a:pt x="4076113" y="62558"/>
                  <a:pt x="4083541" y="71021"/>
                  <a:pt x="4088868" y="81919"/>
                </a:cubicBezTo>
                <a:cubicBezTo>
                  <a:pt x="4094196" y="92818"/>
                  <a:pt x="4096860" y="105573"/>
                  <a:pt x="4096860" y="120185"/>
                </a:cubicBezTo>
                <a:cubicBezTo>
                  <a:pt x="4096860" y="134675"/>
                  <a:pt x="4094196" y="147339"/>
                  <a:pt x="4088868" y="158177"/>
                </a:cubicBezTo>
                <a:cubicBezTo>
                  <a:pt x="4083541" y="169014"/>
                  <a:pt x="4076113" y="177447"/>
                  <a:pt x="4066585" y="183474"/>
                </a:cubicBezTo>
                <a:cubicBezTo>
                  <a:pt x="4057056" y="189502"/>
                  <a:pt x="4045960" y="192516"/>
                  <a:pt x="4033296" y="192516"/>
                </a:cubicBezTo>
                <a:cubicBezTo>
                  <a:pt x="4020632" y="192516"/>
                  <a:pt x="4009537" y="189502"/>
                  <a:pt x="4000008" y="183474"/>
                </a:cubicBezTo>
                <a:cubicBezTo>
                  <a:pt x="3990480" y="177447"/>
                  <a:pt x="3983052" y="169014"/>
                  <a:pt x="3977724" y="158177"/>
                </a:cubicBezTo>
                <a:cubicBezTo>
                  <a:pt x="3972397" y="147339"/>
                  <a:pt x="3969733" y="134675"/>
                  <a:pt x="3969733" y="120185"/>
                </a:cubicBezTo>
                <a:cubicBezTo>
                  <a:pt x="3969733" y="105573"/>
                  <a:pt x="3972397" y="92818"/>
                  <a:pt x="3977724" y="81919"/>
                </a:cubicBezTo>
                <a:cubicBezTo>
                  <a:pt x="3983051" y="71021"/>
                  <a:pt x="3990480" y="62558"/>
                  <a:pt x="4000008" y="56531"/>
                </a:cubicBezTo>
                <a:cubicBezTo>
                  <a:pt x="4009536" y="50503"/>
                  <a:pt x="4020633" y="47489"/>
                  <a:pt x="4033296" y="47489"/>
                </a:cubicBezTo>
                <a:close/>
                <a:moveTo>
                  <a:pt x="3737656" y="47489"/>
                </a:moveTo>
                <a:cubicBezTo>
                  <a:pt x="3747519" y="47489"/>
                  <a:pt x="3756409" y="49316"/>
                  <a:pt x="3764324" y="52969"/>
                </a:cubicBezTo>
                <a:cubicBezTo>
                  <a:pt x="3772238" y="56622"/>
                  <a:pt x="3778722" y="61736"/>
                  <a:pt x="3783776" y="68312"/>
                </a:cubicBezTo>
                <a:cubicBezTo>
                  <a:pt x="3788829" y="74887"/>
                  <a:pt x="3791965" y="82559"/>
                  <a:pt x="3793183" y="91326"/>
                </a:cubicBezTo>
                <a:lnTo>
                  <a:pt x="3771630" y="91326"/>
                </a:lnTo>
                <a:cubicBezTo>
                  <a:pt x="3769986" y="84933"/>
                  <a:pt x="3766348" y="79256"/>
                  <a:pt x="3760716" y="74294"/>
                </a:cubicBezTo>
                <a:cubicBezTo>
                  <a:pt x="3755084" y="69331"/>
                  <a:pt x="3747519" y="66850"/>
                  <a:pt x="3738021" y="66850"/>
                </a:cubicBezTo>
                <a:cubicBezTo>
                  <a:pt x="3729619" y="66850"/>
                  <a:pt x="3722268" y="69027"/>
                  <a:pt x="3715966" y="73380"/>
                </a:cubicBezTo>
                <a:cubicBezTo>
                  <a:pt x="3709665" y="77734"/>
                  <a:pt x="3704763" y="83852"/>
                  <a:pt x="3701263" y="91737"/>
                </a:cubicBezTo>
                <a:cubicBezTo>
                  <a:pt x="3697762" y="99621"/>
                  <a:pt x="3696011" y="108861"/>
                  <a:pt x="3696011" y="119454"/>
                </a:cubicBezTo>
                <a:cubicBezTo>
                  <a:pt x="3696011" y="130292"/>
                  <a:pt x="3697731" y="139729"/>
                  <a:pt x="3701171" y="147766"/>
                </a:cubicBezTo>
                <a:cubicBezTo>
                  <a:pt x="3704612" y="155802"/>
                  <a:pt x="3709482" y="162043"/>
                  <a:pt x="3715784" y="166488"/>
                </a:cubicBezTo>
                <a:cubicBezTo>
                  <a:pt x="3722085" y="170932"/>
                  <a:pt x="3729497" y="173154"/>
                  <a:pt x="3738021" y="173154"/>
                </a:cubicBezTo>
                <a:cubicBezTo>
                  <a:pt x="3743623" y="173154"/>
                  <a:pt x="3748707" y="172180"/>
                  <a:pt x="3753273" y="170232"/>
                </a:cubicBezTo>
                <a:cubicBezTo>
                  <a:pt x="3757839" y="168284"/>
                  <a:pt x="3761705" y="165483"/>
                  <a:pt x="3764871" y="161830"/>
                </a:cubicBezTo>
                <a:cubicBezTo>
                  <a:pt x="3768038" y="158177"/>
                  <a:pt x="3770290" y="153793"/>
                  <a:pt x="3771630" y="148679"/>
                </a:cubicBezTo>
                <a:lnTo>
                  <a:pt x="3793183" y="148679"/>
                </a:lnTo>
                <a:cubicBezTo>
                  <a:pt x="3791965" y="156959"/>
                  <a:pt x="3788966" y="164402"/>
                  <a:pt x="3784187" y="171008"/>
                </a:cubicBezTo>
                <a:cubicBezTo>
                  <a:pt x="3779408" y="177614"/>
                  <a:pt x="3773106" y="182850"/>
                  <a:pt x="3765282" y="186716"/>
                </a:cubicBezTo>
                <a:cubicBezTo>
                  <a:pt x="3757459" y="190582"/>
                  <a:pt x="3748372" y="192516"/>
                  <a:pt x="3738021" y="192516"/>
                </a:cubicBezTo>
                <a:cubicBezTo>
                  <a:pt x="3724871" y="192516"/>
                  <a:pt x="3713546" y="189410"/>
                  <a:pt x="3704048" y="183200"/>
                </a:cubicBezTo>
                <a:cubicBezTo>
                  <a:pt x="3694550" y="176990"/>
                  <a:pt x="3687244" y="168436"/>
                  <a:pt x="3682130" y="157538"/>
                </a:cubicBezTo>
                <a:cubicBezTo>
                  <a:pt x="3677016" y="146639"/>
                  <a:pt x="3674458" y="134188"/>
                  <a:pt x="3674458" y="120185"/>
                </a:cubicBezTo>
                <a:cubicBezTo>
                  <a:pt x="3674458" y="105938"/>
                  <a:pt x="3677091" y="93350"/>
                  <a:pt x="3682358" y="82422"/>
                </a:cubicBezTo>
                <a:cubicBezTo>
                  <a:pt x="3687625" y="71493"/>
                  <a:pt x="3694991" y="62939"/>
                  <a:pt x="3704459" y="56759"/>
                </a:cubicBezTo>
                <a:cubicBezTo>
                  <a:pt x="3713927" y="50579"/>
                  <a:pt x="3724992" y="47489"/>
                  <a:pt x="3737656" y="47489"/>
                </a:cubicBezTo>
                <a:close/>
                <a:moveTo>
                  <a:pt x="3585621" y="47489"/>
                </a:moveTo>
                <a:cubicBezTo>
                  <a:pt x="3598285" y="47489"/>
                  <a:pt x="3609382" y="50503"/>
                  <a:pt x="3618910" y="56531"/>
                </a:cubicBezTo>
                <a:cubicBezTo>
                  <a:pt x="3628438" y="62558"/>
                  <a:pt x="3635866" y="71021"/>
                  <a:pt x="3641193" y="81919"/>
                </a:cubicBezTo>
                <a:cubicBezTo>
                  <a:pt x="3646521" y="92818"/>
                  <a:pt x="3649184" y="105573"/>
                  <a:pt x="3649184" y="120185"/>
                </a:cubicBezTo>
                <a:cubicBezTo>
                  <a:pt x="3649184" y="134675"/>
                  <a:pt x="3646521" y="147339"/>
                  <a:pt x="3641193" y="158177"/>
                </a:cubicBezTo>
                <a:cubicBezTo>
                  <a:pt x="3635866" y="169014"/>
                  <a:pt x="3628438" y="177447"/>
                  <a:pt x="3618910" y="183474"/>
                </a:cubicBezTo>
                <a:cubicBezTo>
                  <a:pt x="3609382" y="189502"/>
                  <a:pt x="3598285" y="192516"/>
                  <a:pt x="3585621" y="192516"/>
                </a:cubicBezTo>
                <a:cubicBezTo>
                  <a:pt x="3572957" y="192516"/>
                  <a:pt x="3561862" y="189502"/>
                  <a:pt x="3552333" y="183474"/>
                </a:cubicBezTo>
                <a:cubicBezTo>
                  <a:pt x="3542805" y="177447"/>
                  <a:pt x="3535377" y="169014"/>
                  <a:pt x="3530049" y="158177"/>
                </a:cubicBezTo>
                <a:cubicBezTo>
                  <a:pt x="3524722" y="147339"/>
                  <a:pt x="3522058" y="134675"/>
                  <a:pt x="3522058" y="120185"/>
                </a:cubicBezTo>
                <a:cubicBezTo>
                  <a:pt x="3522058" y="105573"/>
                  <a:pt x="3524722" y="92818"/>
                  <a:pt x="3530049" y="81919"/>
                </a:cubicBezTo>
                <a:cubicBezTo>
                  <a:pt x="3535376" y="71021"/>
                  <a:pt x="3542805" y="62558"/>
                  <a:pt x="3552333" y="56531"/>
                </a:cubicBezTo>
                <a:cubicBezTo>
                  <a:pt x="3561861" y="50503"/>
                  <a:pt x="3572958" y="47489"/>
                  <a:pt x="3585621" y="47489"/>
                </a:cubicBezTo>
                <a:close/>
                <a:moveTo>
                  <a:pt x="3223672" y="47489"/>
                </a:moveTo>
                <a:cubicBezTo>
                  <a:pt x="3236335" y="47489"/>
                  <a:pt x="3247431" y="50503"/>
                  <a:pt x="3256960" y="56531"/>
                </a:cubicBezTo>
                <a:cubicBezTo>
                  <a:pt x="3266488" y="62558"/>
                  <a:pt x="3273916" y="71021"/>
                  <a:pt x="3279244" y="81919"/>
                </a:cubicBezTo>
                <a:cubicBezTo>
                  <a:pt x="3284571" y="92818"/>
                  <a:pt x="3287235" y="105573"/>
                  <a:pt x="3287235" y="120185"/>
                </a:cubicBezTo>
                <a:cubicBezTo>
                  <a:pt x="3287235" y="134675"/>
                  <a:pt x="3284571" y="147339"/>
                  <a:pt x="3279244" y="158177"/>
                </a:cubicBezTo>
                <a:cubicBezTo>
                  <a:pt x="3273916" y="169014"/>
                  <a:pt x="3266488" y="177447"/>
                  <a:pt x="3256960" y="183474"/>
                </a:cubicBezTo>
                <a:cubicBezTo>
                  <a:pt x="3247432" y="189502"/>
                  <a:pt x="3236335" y="192516"/>
                  <a:pt x="3223672" y="192516"/>
                </a:cubicBezTo>
                <a:cubicBezTo>
                  <a:pt x="3211007" y="192516"/>
                  <a:pt x="3199911" y="189502"/>
                  <a:pt x="3190383" y="183474"/>
                </a:cubicBezTo>
                <a:cubicBezTo>
                  <a:pt x="3180855" y="177447"/>
                  <a:pt x="3173426" y="169014"/>
                  <a:pt x="3168099" y="158177"/>
                </a:cubicBezTo>
                <a:cubicBezTo>
                  <a:pt x="3162772" y="147339"/>
                  <a:pt x="3160108" y="134675"/>
                  <a:pt x="3160108" y="120185"/>
                </a:cubicBezTo>
                <a:cubicBezTo>
                  <a:pt x="3160108" y="105573"/>
                  <a:pt x="3162772" y="92818"/>
                  <a:pt x="3168099" y="81919"/>
                </a:cubicBezTo>
                <a:cubicBezTo>
                  <a:pt x="3173426" y="71021"/>
                  <a:pt x="3180854" y="62558"/>
                  <a:pt x="3190383" y="56531"/>
                </a:cubicBezTo>
                <a:cubicBezTo>
                  <a:pt x="3199911" y="50503"/>
                  <a:pt x="3211007" y="47489"/>
                  <a:pt x="3223672" y="47489"/>
                </a:cubicBezTo>
                <a:close/>
                <a:moveTo>
                  <a:pt x="2766471" y="47489"/>
                </a:moveTo>
                <a:cubicBezTo>
                  <a:pt x="2779135" y="47489"/>
                  <a:pt x="2790232" y="50503"/>
                  <a:pt x="2799760" y="56531"/>
                </a:cubicBezTo>
                <a:cubicBezTo>
                  <a:pt x="2809288" y="62558"/>
                  <a:pt x="2816716" y="71021"/>
                  <a:pt x="2822043" y="81919"/>
                </a:cubicBezTo>
                <a:cubicBezTo>
                  <a:pt x="2827371" y="92818"/>
                  <a:pt x="2830034" y="105573"/>
                  <a:pt x="2830034" y="120185"/>
                </a:cubicBezTo>
                <a:cubicBezTo>
                  <a:pt x="2830034" y="134675"/>
                  <a:pt x="2827371" y="147339"/>
                  <a:pt x="2822043" y="158177"/>
                </a:cubicBezTo>
                <a:cubicBezTo>
                  <a:pt x="2816716" y="169014"/>
                  <a:pt x="2809288" y="177447"/>
                  <a:pt x="2799760" y="183474"/>
                </a:cubicBezTo>
                <a:cubicBezTo>
                  <a:pt x="2790232" y="189502"/>
                  <a:pt x="2779135" y="192516"/>
                  <a:pt x="2766471" y="192516"/>
                </a:cubicBezTo>
                <a:cubicBezTo>
                  <a:pt x="2753807" y="192516"/>
                  <a:pt x="2742712" y="189502"/>
                  <a:pt x="2733183" y="183474"/>
                </a:cubicBezTo>
                <a:cubicBezTo>
                  <a:pt x="2723655" y="177447"/>
                  <a:pt x="2716227" y="169014"/>
                  <a:pt x="2710899" y="158177"/>
                </a:cubicBezTo>
                <a:cubicBezTo>
                  <a:pt x="2705572" y="147339"/>
                  <a:pt x="2702908" y="134675"/>
                  <a:pt x="2702908" y="120185"/>
                </a:cubicBezTo>
                <a:cubicBezTo>
                  <a:pt x="2702908" y="105573"/>
                  <a:pt x="2705572" y="92818"/>
                  <a:pt x="2710899" y="81919"/>
                </a:cubicBezTo>
                <a:cubicBezTo>
                  <a:pt x="2716227" y="71021"/>
                  <a:pt x="2723655" y="62558"/>
                  <a:pt x="2733183" y="56531"/>
                </a:cubicBezTo>
                <a:cubicBezTo>
                  <a:pt x="2742712" y="50503"/>
                  <a:pt x="2753807" y="47489"/>
                  <a:pt x="2766471" y="47489"/>
                </a:cubicBezTo>
                <a:close/>
                <a:moveTo>
                  <a:pt x="2305984" y="47489"/>
                </a:moveTo>
                <a:cubicBezTo>
                  <a:pt x="2310489" y="47489"/>
                  <a:pt x="2315680" y="48022"/>
                  <a:pt x="2321555" y="49087"/>
                </a:cubicBezTo>
                <a:cubicBezTo>
                  <a:pt x="2327430" y="50153"/>
                  <a:pt x="2333123" y="52330"/>
                  <a:pt x="2338633" y="55617"/>
                </a:cubicBezTo>
                <a:cubicBezTo>
                  <a:pt x="2344143" y="58905"/>
                  <a:pt x="2348724" y="63867"/>
                  <a:pt x="2352378" y="70504"/>
                </a:cubicBezTo>
                <a:cubicBezTo>
                  <a:pt x="2356030" y="77140"/>
                  <a:pt x="2357857" y="86029"/>
                  <a:pt x="2357857" y="97171"/>
                </a:cubicBezTo>
                <a:lnTo>
                  <a:pt x="2357857" y="189593"/>
                </a:lnTo>
                <a:lnTo>
                  <a:pt x="2336304" y="189593"/>
                </a:lnTo>
                <a:lnTo>
                  <a:pt x="2336304" y="170597"/>
                </a:lnTo>
                <a:lnTo>
                  <a:pt x="2335208" y="170597"/>
                </a:lnTo>
                <a:cubicBezTo>
                  <a:pt x="2333747" y="173641"/>
                  <a:pt x="2331312" y="176899"/>
                  <a:pt x="2327902" y="180369"/>
                </a:cubicBezTo>
                <a:cubicBezTo>
                  <a:pt x="2324493" y="183840"/>
                  <a:pt x="2319957" y="186792"/>
                  <a:pt x="2314295" y="189228"/>
                </a:cubicBezTo>
                <a:cubicBezTo>
                  <a:pt x="2308632" y="191663"/>
                  <a:pt x="2301722" y="192881"/>
                  <a:pt x="2293563" y="192881"/>
                </a:cubicBezTo>
                <a:cubicBezTo>
                  <a:pt x="2284674" y="192881"/>
                  <a:pt x="2276607" y="191191"/>
                  <a:pt x="2269362" y="187812"/>
                </a:cubicBezTo>
                <a:cubicBezTo>
                  <a:pt x="2262117" y="184433"/>
                  <a:pt x="2256363" y="179532"/>
                  <a:pt x="2252101" y="173109"/>
                </a:cubicBezTo>
                <a:cubicBezTo>
                  <a:pt x="2247839" y="166685"/>
                  <a:pt x="2245708" y="158907"/>
                  <a:pt x="2245708" y="149775"/>
                </a:cubicBezTo>
                <a:cubicBezTo>
                  <a:pt x="2245708" y="141738"/>
                  <a:pt x="2247292" y="135208"/>
                  <a:pt x="2250457" y="130185"/>
                </a:cubicBezTo>
                <a:cubicBezTo>
                  <a:pt x="2253623" y="125162"/>
                  <a:pt x="2257855" y="121220"/>
                  <a:pt x="2263152" y="118359"/>
                </a:cubicBezTo>
                <a:cubicBezTo>
                  <a:pt x="2268449" y="115497"/>
                  <a:pt x="2274309" y="113351"/>
                  <a:pt x="2280732" y="111920"/>
                </a:cubicBezTo>
                <a:cubicBezTo>
                  <a:pt x="2287156" y="110489"/>
                  <a:pt x="2293624" y="109348"/>
                  <a:pt x="2300139" y="108495"/>
                </a:cubicBezTo>
                <a:cubicBezTo>
                  <a:pt x="2308663" y="107399"/>
                  <a:pt x="2315588" y="106562"/>
                  <a:pt x="2320916" y="105984"/>
                </a:cubicBezTo>
                <a:cubicBezTo>
                  <a:pt x="2326243" y="105405"/>
                  <a:pt x="2330140" y="104416"/>
                  <a:pt x="2332605" y="103016"/>
                </a:cubicBezTo>
                <a:cubicBezTo>
                  <a:pt x="2335071" y="101615"/>
                  <a:pt x="2336304" y="99180"/>
                  <a:pt x="2336304" y="95710"/>
                </a:cubicBezTo>
                <a:lnTo>
                  <a:pt x="2336304" y="94979"/>
                </a:lnTo>
                <a:cubicBezTo>
                  <a:pt x="2336304" y="85968"/>
                  <a:pt x="2333854" y="78966"/>
                  <a:pt x="2328952" y="73974"/>
                </a:cubicBezTo>
                <a:cubicBezTo>
                  <a:pt x="2324051" y="68981"/>
                  <a:pt x="2316638" y="66485"/>
                  <a:pt x="2306715" y="66485"/>
                </a:cubicBezTo>
                <a:cubicBezTo>
                  <a:pt x="2296425" y="66485"/>
                  <a:pt x="2288358" y="68738"/>
                  <a:pt x="2282513" y="73243"/>
                </a:cubicBezTo>
                <a:cubicBezTo>
                  <a:pt x="2276668" y="77749"/>
                  <a:pt x="2272558" y="82559"/>
                  <a:pt x="2270184" y="87673"/>
                </a:cubicBezTo>
                <a:lnTo>
                  <a:pt x="2249727" y="80367"/>
                </a:lnTo>
                <a:cubicBezTo>
                  <a:pt x="2253380" y="71843"/>
                  <a:pt x="2258266" y="65191"/>
                  <a:pt x="2264385" y="60412"/>
                </a:cubicBezTo>
                <a:cubicBezTo>
                  <a:pt x="2270503" y="55633"/>
                  <a:pt x="2277201" y="52284"/>
                  <a:pt x="2284477" y="50366"/>
                </a:cubicBezTo>
                <a:cubicBezTo>
                  <a:pt x="2291752" y="48448"/>
                  <a:pt x="2298921" y="47489"/>
                  <a:pt x="2305984" y="47489"/>
                </a:cubicBezTo>
                <a:close/>
                <a:moveTo>
                  <a:pt x="1973312" y="47489"/>
                </a:moveTo>
                <a:cubicBezTo>
                  <a:pt x="1985124" y="47489"/>
                  <a:pt x="1995535" y="50442"/>
                  <a:pt x="2004546" y="56348"/>
                </a:cubicBezTo>
                <a:cubicBezTo>
                  <a:pt x="2013557" y="62254"/>
                  <a:pt x="2020589" y="70625"/>
                  <a:pt x="2025643" y="81463"/>
                </a:cubicBezTo>
                <a:cubicBezTo>
                  <a:pt x="2030696" y="92300"/>
                  <a:pt x="2033223" y="105086"/>
                  <a:pt x="2033223" y="119820"/>
                </a:cubicBezTo>
                <a:cubicBezTo>
                  <a:pt x="2033223" y="134675"/>
                  <a:pt x="2030696" y="147537"/>
                  <a:pt x="2025643" y="158405"/>
                </a:cubicBezTo>
                <a:cubicBezTo>
                  <a:pt x="2020589" y="169273"/>
                  <a:pt x="2013587" y="177675"/>
                  <a:pt x="2004637" y="183611"/>
                </a:cubicBezTo>
                <a:cubicBezTo>
                  <a:pt x="1995687" y="189547"/>
                  <a:pt x="1985367" y="192516"/>
                  <a:pt x="1973678" y="192516"/>
                </a:cubicBezTo>
                <a:cubicBezTo>
                  <a:pt x="1964667" y="192516"/>
                  <a:pt x="1957452" y="191009"/>
                  <a:pt x="1952034" y="187995"/>
                </a:cubicBezTo>
                <a:cubicBezTo>
                  <a:pt x="1946615" y="184981"/>
                  <a:pt x="1942444" y="181541"/>
                  <a:pt x="1939522" y="177675"/>
                </a:cubicBezTo>
                <a:cubicBezTo>
                  <a:pt x="1936599" y="173809"/>
                  <a:pt x="1934347" y="170597"/>
                  <a:pt x="1932764" y="168040"/>
                </a:cubicBezTo>
                <a:lnTo>
                  <a:pt x="1930937" y="168040"/>
                </a:lnTo>
                <a:lnTo>
                  <a:pt x="1930937" y="242197"/>
                </a:lnTo>
                <a:lnTo>
                  <a:pt x="1909384" y="242197"/>
                </a:lnTo>
                <a:lnTo>
                  <a:pt x="1909384" y="49316"/>
                </a:lnTo>
                <a:lnTo>
                  <a:pt x="1930206" y="49316"/>
                </a:lnTo>
                <a:lnTo>
                  <a:pt x="1930206" y="71599"/>
                </a:lnTo>
                <a:lnTo>
                  <a:pt x="1932764" y="71599"/>
                </a:lnTo>
                <a:cubicBezTo>
                  <a:pt x="1934347" y="69164"/>
                  <a:pt x="1936554" y="66044"/>
                  <a:pt x="1939385" y="62238"/>
                </a:cubicBezTo>
                <a:cubicBezTo>
                  <a:pt x="1942216" y="58433"/>
                  <a:pt x="1946295" y="55024"/>
                  <a:pt x="1951622" y="52010"/>
                </a:cubicBezTo>
                <a:cubicBezTo>
                  <a:pt x="1956950" y="48996"/>
                  <a:pt x="1964180" y="47489"/>
                  <a:pt x="1973312" y="47489"/>
                </a:cubicBezTo>
                <a:close/>
                <a:moveTo>
                  <a:pt x="1813972" y="47489"/>
                </a:moveTo>
                <a:cubicBezTo>
                  <a:pt x="1826636" y="47489"/>
                  <a:pt x="1837732" y="50503"/>
                  <a:pt x="1847260" y="56531"/>
                </a:cubicBezTo>
                <a:cubicBezTo>
                  <a:pt x="1856788" y="62558"/>
                  <a:pt x="1864216" y="71021"/>
                  <a:pt x="1869544" y="81919"/>
                </a:cubicBezTo>
                <a:cubicBezTo>
                  <a:pt x="1874871" y="92818"/>
                  <a:pt x="1877535" y="105573"/>
                  <a:pt x="1877535" y="120185"/>
                </a:cubicBezTo>
                <a:cubicBezTo>
                  <a:pt x="1877535" y="134675"/>
                  <a:pt x="1874871" y="147339"/>
                  <a:pt x="1869544" y="158177"/>
                </a:cubicBezTo>
                <a:cubicBezTo>
                  <a:pt x="1864216" y="169014"/>
                  <a:pt x="1856788" y="177447"/>
                  <a:pt x="1847260" y="183474"/>
                </a:cubicBezTo>
                <a:cubicBezTo>
                  <a:pt x="1837732" y="189502"/>
                  <a:pt x="1826636" y="192516"/>
                  <a:pt x="1813972" y="192516"/>
                </a:cubicBezTo>
                <a:cubicBezTo>
                  <a:pt x="1801308" y="192516"/>
                  <a:pt x="1790211" y="189502"/>
                  <a:pt x="1780683" y="183474"/>
                </a:cubicBezTo>
                <a:cubicBezTo>
                  <a:pt x="1771155" y="177447"/>
                  <a:pt x="1763727" y="169014"/>
                  <a:pt x="1758399" y="158177"/>
                </a:cubicBezTo>
                <a:cubicBezTo>
                  <a:pt x="1753072" y="147339"/>
                  <a:pt x="1750408" y="134675"/>
                  <a:pt x="1750408" y="120185"/>
                </a:cubicBezTo>
                <a:cubicBezTo>
                  <a:pt x="1750408" y="105573"/>
                  <a:pt x="1753072" y="92818"/>
                  <a:pt x="1758399" y="81919"/>
                </a:cubicBezTo>
                <a:cubicBezTo>
                  <a:pt x="1763727" y="71021"/>
                  <a:pt x="1771155" y="62558"/>
                  <a:pt x="1780683" y="56531"/>
                </a:cubicBezTo>
                <a:cubicBezTo>
                  <a:pt x="1790211" y="50503"/>
                  <a:pt x="1801308" y="47489"/>
                  <a:pt x="1813972" y="47489"/>
                </a:cubicBezTo>
                <a:close/>
                <a:moveTo>
                  <a:pt x="1137331" y="47489"/>
                </a:moveTo>
                <a:cubicBezTo>
                  <a:pt x="1144637" y="47489"/>
                  <a:pt x="1151852" y="48707"/>
                  <a:pt x="1158975" y="51142"/>
                </a:cubicBezTo>
                <a:cubicBezTo>
                  <a:pt x="1166099" y="53578"/>
                  <a:pt x="1172583" y="57520"/>
                  <a:pt x="1178428" y="62969"/>
                </a:cubicBezTo>
                <a:cubicBezTo>
                  <a:pt x="1184273" y="68418"/>
                  <a:pt x="1188931" y="75618"/>
                  <a:pt x="1192401" y="84568"/>
                </a:cubicBezTo>
                <a:cubicBezTo>
                  <a:pt x="1195871" y="93518"/>
                  <a:pt x="1197606" y="104538"/>
                  <a:pt x="1197606" y="117628"/>
                </a:cubicBezTo>
                <a:lnTo>
                  <a:pt x="1197606" y="126761"/>
                </a:lnTo>
                <a:lnTo>
                  <a:pt x="1095961" y="126761"/>
                </a:lnTo>
                <a:lnTo>
                  <a:pt x="1097068" y="138507"/>
                </a:lnTo>
                <a:cubicBezTo>
                  <a:pt x="1097989" y="142990"/>
                  <a:pt x="1099370" y="147065"/>
                  <a:pt x="1101212" y="150734"/>
                </a:cubicBezTo>
                <a:cubicBezTo>
                  <a:pt x="1104895" y="158070"/>
                  <a:pt x="1110024" y="163641"/>
                  <a:pt x="1116600" y="167446"/>
                </a:cubicBezTo>
                <a:cubicBezTo>
                  <a:pt x="1123176" y="171252"/>
                  <a:pt x="1130817" y="173154"/>
                  <a:pt x="1139523" y="173154"/>
                </a:cubicBezTo>
                <a:cubicBezTo>
                  <a:pt x="1145185" y="173154"/>
                  <a:pt x="1150315" y="172348"/>
                  <a:pt x="1154912" y="170734"/>
                </a:cubicBezTo>
                <a:cubicBezTo>
                  <a:pt x="1159508" y="169121"/>
                  <a:pt x="1163481" y="166685"/>
                  <a:pt x="1166830" y="163428"/>
                </a:cubicBezTo>
                <a:cubicBezTo>
                  <a:pt x="1170178" y="160171"/>
                  <a:pt x="1172766" y="156107"/>
                  <a:pt x="1174592" y="151236"/>
                </a:cubicBezTo>
                <a:lnTo>
                  <a:pt x="1195415" y="157081"/>
                </a:lnTo>
                <a:cubicBezTo>
                  <a:pt x="1193223" y="164143"/>
                  <a:pt x="1189539" y="170338"/>
                  <a:pt x="1184364" y="175666"/>
                </a:cubicBezTo>
                <a:cubicBezTo>
                  <a:pt x="1179189" y="180993"/>
                  <a:pt x="1172796" y="185133"/>
                  <a:pt x="1165186" y="188086"/>
                </a:cubicBezTo>
                <a:cubicBezTo>
                  <a:pt x="1157575" y="191039"/>
                  <a:pt x="1149021" y="192516"/>
                  <a:pt x="1139523" y="192516"/>
                </a:cubicBezTo>
                <a:cubicBezTo>
                  <a:pt x="1126007" y="192516"/>
                  <a:pt x="1114363" y="189517"/>
                  <a:pt x="1104591" y="183520"/>
                </a:cubicBezTo>
                <a:cubicBezTo>
                  <a:pt x="1094819" y="177523"/>
                  <a:pt x="1087300" y="169121"/>
                  <a:pt x="1082033" y="158314"/>
                </a:cubicBezTo>
                <a:cubicBezTo>
                  <a:pt x="1076767" y="147507"/>
                  <a:pt x="1074133" y="134919"/>
                  <a:pt x="1074133" y="120550"/>
                </a:cubicBezTo>
                <a:cubicBezTo>
                  <a:pt x="1074133" y="106182"/>
                  <a:pt x="1076767" y="93503"/>
                  <a:pt x="1082033" y="82513"/>
                </a:cubicBezTo>
                <a:cubicBezTo>
                  <a:pt x="1087300" y="71523"/>
                  <a:pt x="1094666" y="62939"/>
                  <a:pt x="1104134" y="56759"/>
                </a:cubicBezTo>
                <a:cubicBezTo>
                  <a:pt x="1113602" y="50579"/>
                  <a:pt x="1124667" y="47489"/>
                  <a:pt x="1137331" y="47489"/>
                </a:cubicBezTo>
                <a:close/>
                <a:moveTo>
                  <a:pt x="686734" y="47489"/>
                </a:moveTo>
                <a:cubicBezTo>
                  <a:pt x="691239" y="47489"/>
                  <a:pt x="696430" y="48022"/>
                  <a:pt x="702305" y="49087"/>
                </a:cubicBezTo>
                <a:cubicBezTo>
                  <a:pt x="708180" y="50153"/>
                  <a:pt x="713873" y="52330"/>
                  <a:pt x="719383" y="55617"/>
                </a:cubicBezTo>
                <a:cubicBezTo>
                  <a:pt x="724893" y="58905"/>
                  <a:pt x="729475" y="63867"/>
                  <a:pt x="733128" y="70504"/>
                </a:cubicBezTo>
                <a:cubicBezTo>
                  <a:pt x="736780" y="77140"/>
                  <a:pt x="738607" y="86029"/>
                  <a:pt x="738607" y="97171"/>
                </a:cubicBezTo>
                <a:lnTo>
                  <a:pt x="738607" y="189593"/>
                </a:lnTo>
                <a:lnTo>
                  <a:pt x="717054" y="189593"/>
                </a:lnTo>
                <a:lnTo>
                  <a:pt x="717054" y="170597"/>
                </a:lnTo>
                <a:lnTo>
                  <a:pt x="715958" y="170597"/>
                </a:lnTo>
                <a:cubicBezTo>
                  <a:pt x="714497" y="173641"/>
                  <a:pt x="712062" y="176899"/>
                  <a:pt x="708652" y="180369"/>
                </a:cubicBezTo>
                <a:cubicBezTo>
                  <a:pt x="705242" y="183840"/>
                  <a:pt x="700707" y="186792"/>
                  <a:pt x="695044" y="189228"/>
                </a:cubicBezTo>
                <a:cubicBezTo>
                  <a:pt x="689382" y="191663"/>
                  <a:pt x="682472" y="192881"/>
                  <a:pt x="674313" y="192881"/>
                </a:cubicBezTo>
                <a:cubicBezTo>
                  <a:pt x="665424" y="192881"/>
                  <a:pt x="657357" y="191191"/>
                  <a:pt x="650112" y="187812"/>
                </a:cubicBezTo>
                <a:cubicBezTo>
                  <a:pt x="642867" y="184433"/>
                  <a:pt x="637113" y="179532"/>
                  <a:pt x="632851" y="173109"/>
                </a:cubicBezTo>
                <a:cubicBezTo>
                  <a:pt x="628589" y="166685"/>
                  <a:pt x="626458" y="158907"/>
                  <a:pt x="626458" y="149775"/>
                </a:cubicBezTo>
                <a:cubicBezTo>
                  <a:pt x="626458" y="141738"/>
                  <a:pt x="628041" y="135208"/>
                  <a:pt x="631207" y="130185"/>
                </a:cubicBezTo>
                <a:cubicBezTo>
                  <a:pt x="634373" y="125162"/>
                  <a:pt x="638605" y="121220"/>
                  <a:pt x="643902" y="118359"/>
                </a:cubicBezTo>
                <a:cubicBezTo>
                  <a:pt x="649198" y="115497"/>
                  <a:pt x="655059" y="113351"/>
                  <a:pt x="661482" y="111920"/>
                </a:cubicBezTo>
                <a:cubicBezTo>
                  <a:pt x="667905" y="110489"/>
                  <a:pt x="674374" y="109348"/>
                  <a:pt x="680889" y="108495"/>
                </a:cubicBezTo>
                <a:cubicBezTo>
                  <a:pt x="689413" y="107399"/>
                  <a:pt x="696338" y="106562"/>
                  <a:pt x="701666" y="105984"/>
                </a:cubicBezTo>
                <a:cubicBezTo>
                  <a:pt x="706993" y="105405"/>
                  <a:pt x="710890" y="104416"/>
                  <a:pt x="713355" y="103016"/>
                </a:cubicBezTo>
                <a:cubicBezTo>
                  <a:pt x="715821" y="101615"/>
                  <a:pt x="717054" y="99180"/>
                  <a:pt x="717054" y="95710"/>
                </a:cubicBezTo>
                <a:lnTo>
                  <a:pt x="717054" y="94979"/>
                </a:lnTo>
                <a:cubicBezTo>
                  <a:pt x="717054" y="85968"/>
                  <a:pt x="714603" y="78966"/>
                  <a:pt x="709702" y="73974"/>
                </a:cubicBezTo>
                <a:cubicBezTo>
                  <a:pt x="704801" y="68981"/>
                  <a:pt x="697388" y="66485"/>
                  <a:pt x="687465" y="66485"/>
                </a:cubicBezTo>
                <a:cubicBezTo>
                  <a:pt x="677175" y="66485"/>
                  <a:pt x="669108" y="68738"/>
                  <a:pt x="663263" y="73243"/>
                </a:cubicBezTo>
                <a:cubicBezTo>
                  <a:pt x="657418" y="77749"/>
                  <a:pt x="653308" y="82559"/>
                  <a:pt x="650934" y="87673"/>
                </a:cubicBezTo>
                <a:lnTo>
                  <a:pt x="630477" y="80367"/>
                </a:lnTo>
                <a:cubicBezTo>
                  <a:pt x="634130" y="71843"/>
                  <a:pt x="639016" y="65191"/>
                  <a:pt x="645134" y="60412"/>
                </a:cubicBezTo>
                <a:cubicBezTo>
                  <a:pt x="651253" y="55633"/>
                  <a:pt x="657951" y="52284"/>
                  <a:pt x="665227" y="50366"/>
                </a:cubicBezTo>
                <a:cubicBezTo>
                  <a:pt x="672502" y="48448"/>
                  <a:pt x="679671" y="47489"/>
                  <a:pt x="686734" y="47489"/>
                </a:cubicBezTo>
                <a:close/>
                <a:moveTo>
                  <a:pt x="392582" y="47489"/>
                </a:moveTo>
                <a:cubicBezTo>
                  <a:pt x="402445" y="47489"/>
                  <a:pt x="411014" y="49209"/>
                  <a:pt x="418290" y="52649"/>
                </a:cubicBezTo>
                <a:cubicBezTo>
                  <a:pt x="425566" y="56089"/>
                  <a:pt x="431197" y="60747"/>
                  <a:pt x="435185" y="66622"/>
                </a:cubicBezTo>
                <a:cubicBezTo>
                  <a:pt x="439173" y="72497"/>
                  <a:pt x="441167" y="79149"/>
                  <a:pt x="441167" y="86577"/>
                </a:cubicBezTo>
                <a:cubicBezTo>
                  <a:pt x="441167" y="94492"/>
                  <a:pt x="438945" y="100885"/>
                  <a:pt x="434500" y="105755"/>
                </a:cubicBezTo>
                <a:cubicBezTo>
                  <a:pt x="430056" y="110626"/>
                  <a:pt x="424485" y="114097"/>
                  <a:pt x="417788" y="116167"/>
                </a:cubicBezTo>
                <a:lnTo>
                  <a:pt x="417788" y="117628"/>
                </a:lnTo>
                <a:cubicBezTo>
                  <a:pt x="423085" y="117993"/>
                  <a:pt x="427697" y="119683"/>
                  <a:pt x="431624" y="122697"/>
                </a:cubicBezTo>
                <a:cubicBezTo>
                  <a:pt x="435551" y="125710"/>
                  <a:pt x="438610" y="129637"/>
                  <a:pt x="440802" y="134478"/>
                </a:cubicBezTo>
                <a:cubicBezTo>
                  <a:pt x="442994" y="139318"/>
                  <a:pt x="444090" y="144661"/>
                  <a:pt x="444090" y="150505"/>
                </a:cubicBezTo>
                <a:cubicBezTo>
                  <a:pt x="444090" y="159029"/>
                  <a:pt x="441806" y="166442"/>
                  <a:pt x="437240" y="172743"/>
                </a:cubicBezTo>
                <a:cubicBezTo>
                  <a:pt x="432674" y="179045"/>
                  <a:pt x="426403" y="183916"/>
                  <a:pt x="418427" y="187356"/>
                </a:cubicBezTo>
                <a:cubicBezTo>
                  <a:pt x="410451" y="190796"/>
                  <a:pt x="401349" y="192516"/>
                  <a:pt x="391120" y="192516"/>
                </a:cubicBezTo>
                <a:cubicBezTo>
                  <a:pt x="381196" y="192516"/>
                  <a:pt x="372307" y="190887"/>
                  <a:pt x="364453" y="187630"/>
                </a:cubicBezTo>
                <a:cubicBezTo>
                  <a:pt x="356599" y="184372"/>
                  <a:pt x="350374" y="179836"/>
                  <a:pt x="345777" y="174022"/>
                </a:cubicBezTo>
                <a:cubicBezTo>
                  <a:pt x="341180" y="168207"/>
                  <a:pt x="338760" y="161465"/>
                  <a:pt x="338516" y="153793"/>
                </a:cubicBezTo>
                <a:lnTo>
                  <a:pt x="361531" y="153793"/>
                </a:lnTo>
                <a:cubicBezTo>
                  <a:pt x="362018" y="160125"/>
                  <a:pt x="364895" y="164935"/>
                  <a:pt x="370161" y="168223"/>
                </a:cubicBezTo>
                <a:cubicBezTo>
                  <a:pt x="375428" y="171510"/>
                  <a:pt x="382292" y="173154"/>
                  <a:pt x="390755" y="173154"/>
                </a:cubicBezTo>
                <a:cubicBezTo>
                  <a:pt x="399401" y="173154"/>
                  <a:pt x="406798" y="171373"/>
                  <a:pt x="412947" y="167812"/>
                </a:cubicBezTo>
                <a:cubicBezTo>
                  <a:pt x="419097" y="164250"/>
                  <a:pt x="422171" y="158481"/>
                  <a:pt x="422171" y="150505"/>
                </a:cubicBezTo>
                <a:cubicBezTo>
                  <a:pt x="422171" y="145817"/>
                  <a:pt x="421015" y="141723"/>
                  <a:pt x="418701" y="138222"/>
                </a:cubicBezTo>
                <a:cubicBezTo>
                  <a:pt x="416387" y="134721"/>
                  <a:pt x="413130" y="131997"/>
                  <a:pt x="408929" y="130048"/>
                </a:cubicBezTo>
                <a:cubicBezTo>
                  <a:pt x="404728" y="128100"/>
                  <a:pt x="399766" y="127126"/>
                  <a:pt x="394043" y="127126"/>
                </a:cubicBezTo>
                <a:lnTo>
                  <a:pt x="369933" y="127126"/>
                </a:lnTo>
                <a:lnTo>
                  <a:pt x="369933" y="107765"/>
                </a:lnTo>
                <a:lnTo>
                  <a:pt x="394043" y="107765"/>
                </a:lnTo>
                <a:cubicBezTo>
                  <a:pt x="402628" y="107765"/>
                  <a:pt x="408975" y="105816"/>
                  <a:pt x="413084" y="101920"/>
                </a:cubicBezTo>
                <a:cubicBezTo>
                  <a:pt x="417194" y="98023"/>
                  <a:pt x="419249" y="93152"/>
                  <a:pt x="419249" y="87308"/>
                </a:cubicBezTo>
                <a:cubicBezTo>
                  <a:pt x="419249" y="81036"/>
                  <a:pt x="417027" y="75998"/>
                  <a:pt x="412582" y="72193"/>
                </a:cubicBezTo>
                <a:cubicBezTo>
                  <a:pt x="408138" y="68388"/>
                  <a:pt x="401836" y="66485"/>
                  <a:pt x="393678" y="66485"/>
                </a:cubicBezTo>
                <a:cubicBezTo>
                  <a:pt x="385458" y="66485"/>
                  <a:pt x="378609" y="68327"/>
                  <a:pt x="373129" y="72010"/>
                </a:cubicBezTo>
                <a:cubicBezTo>
                  <a:pt x="367650" y="75694"/>
                  <a:pt x="364758" y="80428"/>
                  <a:pt x="364453" y="86212"/>
                </a:cubicBezTo>
                <a:lnTo>
                  <a:pt x="341804" y="86212"/>
                </a:lnTo>
                <a:cubicBezTo>
                  <a:pt x="342048" y="78662"/>
                  <a:pt x="344361" y="71980"/>
                  <a:pt x="348745" y="66166"/>
                </a:cubicBezTo>
                <a:cubicBezTo>
                  <a:pt x="353129" y="60351"/>
                  <a:pt x="359095" y="55785"/>
                  <a:pt x="366645" y="52467"/>
                </a:cubicBezTo>
                <a:cubicBezTo>
                  <a:pt x="374195" y="49148"/>
                  <a:pt x="382840" y="47489"/>
                  <a:pt x="392582" y="47489"/>
                </a:cubicBezTo>
                <a:close/>
                <a:moveTo>
                  <a:pt x="251871" y="47489"/>
                </a:moveTo>
                <a:cubicBezTo>
                  <a:pt x="264535" y="47489"/>
                  <a:pt x="275632" y="50503"/>
                  <a:pt x="285160" y="56531"/>
                </a:cubicBezTo>
                <a:cubicBezTo>
                  <a:pt x="294688" y="62558"/>
                  <a:pt x="302116" y="71021"/>
                  <a:pt x="307443" y="81919"/>
                </a:cubicBezTo>
                <a:cubicBezTo>
                  <a:pt x="312771" y="92818"/>
                  <a:pt x="315435" y="105573"/>
                  <a:pt x="315435" y="120185"/>
                </a:cubicBezTo>
                <a:cubicBezTo>
                  <a:pt x="315435" y="134675"/>
                  <a:pt x="312771" y="147339"/>
                  <a:pt x="307443" y="158177"/>
                </a:cubicBezTo>
                <a:cubicBezTo>
                  <a:pt x="302116" y="169014"/>
                  <a:pt x="294688" y="177447"/>
                  <a:pt x="285160" y="183474"/>
                </a:cubicBezTo>
                <a:cubicBezTo>
                  <a:pt x="275632" y="189502"/>
                  <a:pt x="264535" y="192516"/>
                  <a:pt x="251871" y="192516"/>
                </a:cubicBezTo>
                <a:cubicBezTo>
                  <a:pt x="239207" y="192516"/>
                  <a:pt x="228111" y="189502"/>
                  <a:pt x="218583" y="183474"/>
                </a:cubicBezTo>
                <a:cubicBezTo>
                  <a:pt x="209055" y="177447"/>
                  <a:pt x="201627" y="169014"/>
                  <a:pt x="196299" y="158177"/>
                </a:cubicBezTo>
                <a:cubicBezTo>
                  <a:pt x="190972" y="147339"/>
                  <a:pt x="188308" y="134675"/>
                  <a:pt x="188308" y="120185"/>
                </a:cubicBezTo>
                <a:cubicBezTo>
                  <a:pt x="188308" y="105573"/>
                  <a:pt x="190972" y="92818"/>
                  <a:pt x="196299" y="81919"/>
                </a:cubicBezTo>
                <a:cubicBezTo>
                  <a:pt x="201627" y="71021"/>
                  <a:pt x="209055" y="62558"/>
                  <a:pt x="218583" y="56531"/>
                </a:cubicBezTo>
                <a:cubicBezTo>
                  <a:pt x="228111" y="50503"/>
                  <a:pt x="239207" y="47489"/>
                  <a:pt x="251871" y="47489"/>
                </a:cubicBezTo>
                <a:close/>
                <a:moveTo>
                  <a:pt x="3338445" y="2557"/>
                </a:moveTo>
                <a:lnTo>
                  <a:pt x="3358536" y="2557"/>
                </a:lnTo>
                <a:cubicBezTo>
                  <a:pt x="3358536" y="7306"/>
                  <a:pt x="3359861" y="11476"/>
                  <a:pt x="3362509" y="15068"/>
                </a:cubicBezTo>
                <a:cubicBezTo>
                  <a:pt x="3365158" y="18661"/>
                  <a:pt x="3369678" y="20457"/>
                  <a:pt x="3376071" y="20457"/>
                </a:cubicBezTo>
                <a:cubicBezTo>
                  <a:pt x="3382464" y="20457"/>
                  <a:pt x="3387046" y="18661"/>
                  <a:pt x="3389816" y="15068"/>
                </a:cubicBezTo>
                <a:cubicBezTo>
                  <a:pt x="3392587" y="11476"/>
                  <a:pt x="3393971" y="7306"/>
                  <a:pt x="3393971" y="2557"/>
                </a:cubicBezTo>
                <a:lnTo>
                  <a:pt x="3414063" y="2557"/>
                </a:lnTo>
                <a:cubicBezTo>
                  <a:pt x="3414063" y="12420"/>
                  <a:pt x="3410654" y="20487"/>
                  <a:pt x="3403834" y="26758"/>
                </a:cubicBezTo>
                <a:cubicBezTo>
                  <a:pt x="3397015" y="33029"/>
                  <a:pt x="3387761" y="36165"/>
                  <a:pt x="3376071" y="36165"/>
                </a:cubicBezTo>
                <a:cubicBezTo>
                  <a:pt x="3364564" y="36165"/>
                  <a:pt x="3355417" y="33029"/>
                  <a:pt x="3348628" y="26758"/>
                </a:cubicBezTo>
                <a:cubicBezTo>
                  <a:pt x="3341839" y="20487"/>
                  <a:pt x="3338445" y="12420"/>
                  <a:pt x="3338445" y="2557"/>
                </a:cubicBezTo>
                <a:close/>
                <a:moveTo>
                  <a:pt x="1642522" y="2557"/>
                </a:moveTo>
                <a:lnTo>
                  <a:pt x="1664075" y="2557"/>
                </a:lnTo>
                <a:lnTo>
                  <a:pt x="1664075" y="47489"/>
                </a:lnTo>
                <a:cubicBezTo>
                  <a:pt x="1673572" y="47489"/>
                  <a:pt x="1682218" y="49209"/>
                  <a:pt x="1690011" y="52649"/>
                </a:cubicBezTo>
                <a:cubicBezTo>
                  <a:pt x="1697805" y="56089"/>
                  <a:pt x="1704502" y="61006"/>
                  <a:pt x="1710103" y="67398"/>
                </a:cubicBezTo>
                <a:cubicBezTo>
                  <a:pt x="1715705" y="73791"/>
                  <a:pt x="1720027" y="81447"/>
                  <a:pt x="1723071" y="90367"/>
                </a:cubicBezTo>
                <a:cubicBezTo>
                  <a:pt x="1726116" y="99287"/>
                  <a:pt x="1727638" y="109226"/>
                  <a:pt x="1727638" y="120185"/>
                </a:cubicBezTo>
                <a:cubicBezTo>
                  <a:pt x="1727638" y="131022"/>
                  <a:pt x="1726115" y="140886"/>
                  <a:pt x="1723071" y="149775"/>
                </a:cubicBezTo>
                <a:cubicBezTo>
                  <a:pt x="1720027" y="158664"/>
                  <a:pt x="1715704" y="166290"/>
                  <a:pt x="1710103" y="172652"/>
                </a:cubicBezTo>
                <a:cubicBezTo>
                  <a:pt x="1704502" y="179014"/>
                  <a:pt x="1697804" y="183916"/>
                  <a:pt x="1690011" y="187356"/>
                </a:cubicBezTo>
                <a:cubicBezTo>
                  <a:pt x="1682218" y="190796"/>
                  <a:pt x="1673572" y="192516"/>
                  <a:pt x="1664075" y="192516"/>
                </a:cubicBezTo>
                <a:lnTo>
                  <a:pt x="1664075" y="237448"/>
                </a:lnTo>
                <a:lnTo>
                  <a:pt x="1642522" y="237448"/>
                </a:lnTo>
                <a:lnTo>
                  <a:pt x="1642522" y="192516"/>
                </a:lnTo>
                <a:cubicBezTo>
                  <a:pt x="1633024" y="192516"/>
                  <a:pt x="1624378" y="190796"/>
                  <a:pt x="1616585" y="187356"/>
                </a:cubicBezTo>
                <a:cubicBezTo>
                  <a:pt x="1608792" y="183916"/>
                  <a:pt x="1602094" y="179014"/>
                  <a:pt x="1596493" y="172652"/>
                </a:cubicBezTo>
                <a:cubicBezTo>
                  <a:pt x="1590892" y="166290"/>
                  <a:pt x="1586569" y="158664"/>
                  <a:pt x="1583525" y="149775"/>
                </a:cubicBezTo>
                <a:cubicBezTo>
                  <a:pt x="1580481" y="140886"/>
                  <a:pt x="1578958" y="131022"/>
                  <a:pt x="1578958" y="120185"/>
                </a:cubicBezTo>
                <a:cubicBezTo>
                  <a:pt x="1578958" y="109226"/>
                  <a:pt x="1580481" y="99287"/>
                  <a:pt x="1583525" y="90367"/>
                </a:cubicBezTo>
                <a:cubicBezTo>
                  <a:pt x="1586569" y="81447"/>
                  <a:pt x="1590892" y="73791"/>
                  <a:pt x="1596493" y="67398"/>
                </a:cubicBezTo>
                <a:cubicBezTo>
                  <a:pt x="1602095" y="61006"/>
                  <a:pt x="1608792" y="56089"/>
                  <a:pt x="1616585" y="52649"/>
                </a:cubicBezTo>
                <a:cubicBezTo>
                  <a:pt x="1624378" y="49209"/>
                  <a:pt x="1633024" y="47489"/>
                  <a:pt x="1642522" y="47489"/>
                </a:cubicBezTo>
                <a:close/>
                <a:moveTo>
                  <a:pt x="82559" y="0"/>
                </a:moveTo>
                <a:cubicBezTo>
                  <a:pt x="91996" y="0"/>
                  <a:pt x="100870" y="1369"/>
                  <a:pt x="109181" y="4109"/>
                </a:cubicBezTo>
                <a:cubicBezTo>
                  <a:pt x="117492" y="6849"/>
                  <a:pt x="124995" y="10852"/>
                  <a:pt x="131693" y="16119"/>
                </a:cubicBezTo>
                <a:cubicBezTo>
                  <a:pt x="138390" y="21385"/>
                  <a:pt x="143991" y="27778"/>
                  <a:pt x="148497" y="35297"/>
                </a:cubicBezTo>
                <a:cubicBezTo>
                  <a:pt x="153002" y="42816"/>
                  <a:pt x="156107" y="51386"/>
                  <a:pt x="157812" y="61006"/>
                </a:cubicBezTo>
                <a:lnTo>
                  <a:pt x="135163" y="61006"/>
                </a:lnTo>
                <a:cubicBezTo>
                  <a:pt x="133824" y="54491"/>
                  <a:pt x="131495" y="48768"/>
                  <a:pt x="128177" y="43836"/>
                </a:cubicBezTo>
                <a:cubicBezTo>
                  <a:pt x="124858" y="38905"/>
                  <a:pt x="120840" y="34749"/>
                  <a:pt x="116122" y="31370"/>
                </a:cubicBezTo>
                <a:cubicBezTo>
                  <a:pt x="111403" y="27991"/>
                  <a:pt x="106182" y="25449"/>
                  <a:pt x="100459" y="23744"/>
                </a:cubicBezTo>
                <a:cubicBezTo>
                  <a:pt x="94736" y="22040"/>
                  <a:pt x="88769" y="21187"/>
                  <a:pt x="82559" y="21187"/>
                </a:cubicBezTo>
                <a:cubicBezTo>
                  <a:pt x="71235" y="21187"/>
                  <a:pt x="60991" y="24049"/>
                  <a:pt x="51828" y="29772"/>
                </a:cubicBezTo>
                <a:cubicBezTo>
                  <a:pt x="42665" y="35495"/>
                  <a:pt x="35389" y="43928"/>
                  <a:pt x="30001" y="55069"/>
                </a:cubicBezTo>
                <a:cubicBezTo>
                  <a:pt x="24613" y="66211"/>
                  <a:pt x="21918" y="79880"/>
                  <a:pt x="21918" y="96075"/>
                </a:cubicBezTo>
                <a:cubicBezTo>
                  <a:pt x="21918" y="112270"/>
                  <a:pt x="24613" y="125939"/>
                  <a:pt x="30001" y="137080"/>
                </a:cubicBezTo>
                <a:cubicBezTo>
                  <a:pt x="35389" y="148222"/>
                  <a:pt x="42665" y="156655"/>
                  <a:pt x="51828" y="162378"/>
                </a:cubicBezTo>
                <a:cubicBezTo>
                  <a:pt x="60991" y="168101"/>
                  <a:pt x="71235" y="170963"/>
                  <a:pt x="82559" y="170963"/>
                </a:cubicBezTo>
                <a:cubicBezTo>
                  <a:pt x="88769" y="170963"/>
                  <a:pt x="94736" y="170110"/>
                  <a:pt x="100459" y="168405"/>
                </a:cubicBezTo>
                <a:cubicBezTo>
                  <a:pt x="106182" y="166701"/>
                  <a:pt x="111403" y="164159"/>
                  <a:pt x="116122" y="160780"/>
                </a:cubicBezTo>
                <a:cubicBezTo>
                  <a:pt x="120840" y="157401"/>
                  <a:pt x="124858" y="153230"/>
                  <a:pt x="128177" y="148268"/>
                </a:cubicBezTo>
                <a:cubicBezTo>
                  <a:pt x="131495" y="143306"/>
                  <a:pt x="133824" y="137598"/>
                  <a:pt x="135163" y="131144"/>
                </a:cubicBezTo>
                <a:lnTo>
                  <a:pt x="157812" y="131144"/>
                </a:lnTo>
                <a:cubicBezTo>
                  <a:pt x="156107" y="140703"/>
                  <a:pt x="153002" y="149257"/>
                  <a:pt x="148497" y="156807"/>
                </a:cubicBezTo>
                <a:cubicBezTo>
                  <a:pt x="143991" y="164357"/>
                  <a:pt x="138390" y="170765"/>
                  <a:pt x="131693" y="176031"/>
                </a:cubicBezTo>
                <a:cubicBezTo>
                  <a:pt x="124995" y="181298"/>
                  <a:pt x="117492" y="185301"/>
                  <a:pt x="109181" y="188041"/>
                </a:cubicBezTo>
                <a:cubicBezTo>
                  <a:pt x="100870" y="190780"/>
                  <a:pt x="91996" y="192150"/>
                  <a:pt x="82559" y="192150"/>
                </a:cubicBezTo>
                <a:cubicBezTo>
                  <a:pt x="66607" y="192150"/>
                  <a:pt x="52421" y="188254"/>
                  <a:pt x="40001" y="180460"/>
                </a:cubicBezTo>
                <a:cubicBezTo>
                  <a:pt x="27581" y="172667"/>
                  <a:pt x="17809" y="161586"/>
                  <a:pt x="10685" y="147218"/>
                </a:cubicBezTo>
                <a:cubicBezTo>
                  <a:pt x="3562" y="132849"/>
                  <a:pt x="0" y="115801"/>
                  <a:pt x="0" y="96075"/>
                </a:cubicBezTo>
                <a:cubicBezTo>
                  <a:pt x="0" y="76348"/>
                  <a:pt x="3562" y="59301"/>
                  <a:pt x="10685" y="44932"/>
                </a:cubicBezTo>
                <a:cubicBezTo>
                  <a:pt x="17809" y="30563"/>
                  <a:pt x="27581" y="19483"/>
                  <a:pt x="40001" y="11689"/>
                </a:cubicBezTo>
                <a:cubicBezTo>
                  <a:pt x="52421" y="3896"/>
                  <a:pt x="66607" y="0"/>
                  <a:pt x="825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9BD4FF-7C23-B1B2-9987-685DE558B360}"/>
              </a:ext>
            </a:extLst>
          </p:cNvPr>
          <p:cNvSpPr txBox="1"/>
          <p:nvPr/>
        </p:nvSpPr>
        <p:spPr>
          <a:xfrm>
            <a:off x="2734800" y="2392842"/>
            <a:ext cx="2466542" cy="332509"/>
          </a:xfrm>
          <a:custGeom>
            <a:avLst/>
            <a:gdLst/>
            <a:ahLst/>
            <a:cxnLst/>
            <a:rect l="l" t="t" r="r" b="b"/>
            <a:pathLst>
              <a:path w="2466542" h="332509">
                <a:moveTo>
                  <a:pt x="2412423" y="264102"/>
                </a:moveTo>
                <a:lnTo>
                  <a:pt x="2412423" y="289646"/>
                </a:lnTo>
                <a:lnTo>
                  <a:pt x="2439482" y="289646"/>
                </a:lnTo>
                <a:cubicBezTo>
                  <a:pt x="2443884" y="289646"/>
                  <a:pt x="2447330" y="288600"/>
                  <a:pt x="2449819" y="286507"/>
                </a:cubicBezTo>
                <a:cubicBezTo>
                  <a:pt x="2452309" y="284415"/>
                  <a:pt x="2453553" y="281565"/>
                  <a:pt x="2453553" y="277957"/>
                </a:cubicBezTo>
                <a:cubicBezTo>
                  <a:pt x="2453553" y="273663"/>
                  <a:pt x="2452309" y="270281"/>
                  <a:pt x="2449819" y="267809"/>
                </a:cubicBezTo>
                <a:cubicBezTo>
                  <a:pt x="2447330" y="265338"/>
                  <a:pt x="2443884" y="264102"/>
                  <a:pt x="2439482" y="264102"/>
                </a:cubicBezTo>
                <a:close/>
                <a:moveTo>
                  <a:pt x="1859540" y="259556"/>
                </a:moveTo>
                <a:cubicBezTo>
                  <a:pt x="1858999" y="260205"/>
                  <a:pt x="1857817" y="260792"/>
                  <a:pt x="1855995" y="261315"/>
                </a:cubicBezTo>
                <a:cubicBezTo>
                  <a:pt x="1854173" y="261838"/>
                  <a:pt x="1852080" y="262289"/>
                  <a:pt x="1849717" y="262668"/>
                </a:cubicBezTo>
                <a:cubicBezTo>
                  <a:pt x="1847354" y="263047"/>
                  <a:pt x="1845063" y="263371"/>
                  <a:pt x="1842844" y="263642"/>
                </a:cubicBezTo>
                <a:cubicBezTo>
                  <a:pt x="1840625" y="263913"/>
                  <a:pt x="1838830" y="264138"/>
                  <a:pt x="1837459" y="264319"/>
                </a:cubicBezTo>
                <a:cubicBezTo>
                  <a:pt x="1834140" y="264751"/>
                  <a:pt x="1831046" y="265446"/>
                  <a:pt x="1828178" y="266402"/>
                </a:cubicBezTo>
                <a:cubicBezTo>
                  <a:pt x="1825309" y="267358"/>
                  <a:pt x="1823000" y="268783"/>
                  <a:pt x="1821250" y="270678"/>
                </a:cubicBezTo>
                <a:cubicBezTo>
                  <a:pt x="1819501" y="272572"/>
                  <a:pt x="1818626" y="275142"/>
                  <a:pt x="1818626" y="278390"/>
                </a:cubicBezTo>
                <a:cubicBezTo>
                  <a:pt x="1818626" y="282827"/>
                  <a:pt x="1820276" y="286174"/>
                  <a:pt x="1823577" y="288429"/>
                </a:cubicBezTo>
                <a:cubicBezTo>
                  <a:pt x="1826879" y="290684"/>
                  <a:pt x="1831073" y="291811"/>
                  <a:pt x="1836160" y="291811"/>
                </a:cubicBezTo>
                <a:cubicBezTo>
                  <a:pt x="1841211" y="291811"/>
                  <a:pt x="1845478" y="290819"/>
                  <a:pt x="1848959" y="288835"/>
                </a:cubicBezTo>
                <a:cubicBezTo>
                  <a:pt x="1852441" y="286850"/>
                  <a:pt x="1855075" y="284289"/>
                  <a:pt x="1856861" y="281150"/>
                </a:cubicBezTo>
                <a:cubicBezTo>
                  <a:pt x="1858647" y="278011"/>
                  <a:pt x="1859540" y="274709"/>
                  <a:pt x="1859540" y="271246"/>
                </a:cubicBezTo>
                <a:close/>
                <a:moveTo>
                  <a:pt x="1516640" y="259556"/>
                </a:moveTo>
                <a:cubicBezTo>
                  <a:pt x="1516099" y="260205"/>
                  <a:pt x="1514917" y="260792"/>
                  <a:pt x="1513095" y="261315"/>
                </a:cubicBezTo>
                <a:cubicBezTo>
                  <a:pt x="1511273" y="261838"/>
                  <a:pt x="1509180" y="262289"/>
                  <a:pt x="1506817" y="262668"/>
                </a:cubicBezTo>
                <a:cubicBezTo>
                  <a:pt x="1504454" y="263047"/>
                  <a:pt x="1502163" y="263371"/>
                  <a:pt x="1499944" y="263642"/>
                </a:cubicBezTo>
                <a:cubicBezTo>
                  <a:pt x="1497725" y="263913"/>
                  <a:pt x="1495930" y="264138"/>
                  <a:pt x="1494559" y="264319"/>
                </a:cubicBezTo>
                <a:cubicBezTo>
                  <a:pt x="1491240" y="264751"/>
                  <a:pt x="1488146" y="265446"/>
                  <a:pt x="1485278" y="266402"/>
                </a:cubicBezTo>
                <a:cubicBezTo>
                  <a:pt x="1482409" y="267358"/>
                  <a:pt x="1480100" y="268783"/>
                  <a:pt x="1478350" y="270678"/>
                </a:cubicBezTo>
                <a:cubicBezTo>
                  <a:pt x="1476601" y="272572"/>
                  <a:pt x="1475726" y="275142"/>
                  <a:pt x="1475726" y="278390"/>
                </a:cubicBezTo>
                <a:cubicBezTo>
                  <a:pt x="1475726" y="282827"/>
                  <a:pt x="1477376" y="286174"/>
                  <a:pt x="1480677" y="288429"/>
                </a:cubicBezTo>
                <a:cubicBezTo>
                  <a:pt x="1483979" y="290684"/>
                  <a:pt x="1488173" y="291811"/>
                  <a:pt x="1493260" y="291811"/>
                </a:cubicBezTo>
                <a:cubicBezTo>
                  <a:pt x="1498311" y="291811"/>
                  <a:pt x="1502578" y="290819"/>
                  <a:pt x="1506059" y="288835"/>
                </a:cubicBezTo>
                <a:cubicBezTo>
                  <a:pt x="1509541" y="286850"/>
                  <a:pt x="1512175" y="284289"/>
                  <a:pt x="1513961" y="281150"/>
                </a:cubicBezTo>
                <a:cubicBezTo>
                  <a:pt x="1515747" y="278011"/>
                  <a:pt x="1516640" y="274709"/>
                  <a:pt x="1516640" y="271246"/>
                </a:cubicBezTo>
                <a:close/>
                <a:moveTo>
                  <a:pt x="1345190" y="259556"/>
                </a:moveTo>
                <a:cubicBezTo>
                  <a:pt x="1344649" y="260205"/>
                  <a:pt x="1343467" y="260792"/>
                  <a:pt x="1341645" y="261315"/>
                </a:cubicBezTo>
                <a:cubicBezTo>
                  <a:pt x="1339823" y="261838"/>
                  <a:pt x="1337730" y="262289"/>
                  <a:pt x="1335367" y="262668"/>
                </a:cubicBezTo>
                <a:cubicBezTo>
                  <a:pt x="1333004" y="263047"/>
                  <a:pt x="1330713" y="263371"/>
                  <a:pt x="1328494" y="263642"/>
                </a:cubicBezTo>
                <a:cubicBezTo>
                  <a:pt x="1326275" y="263913"/>
                  <a:pt x="1324480" y="264138"/>
                  <a:pt x="1323109" y="264319"/>
                </a:cubicBezTo>
                <a:cubicBezTo>
                  <a:pt x="1319790" y="264751"/>
                  <a:pt x="1316696" y="265446"/>
                  <a:pt x="1313828" y="266402"/>
                </a:cubicBezTo>
                <a:cubicBezTo>
                  <a:pt x="1310959" y="267358"/>
                  <a:pt x="1308650" y="268783"/>
                  <a:pt x="1306900" y="270678"/>
                </a:cubicBezTo>
                <a:cubicBezTo>
                  <a:pt x="1305151" y="272572"/>
                  <a:pt x="1304276" y="275142"/>
                  <a:pt x="1304276" y="278390"/>
                </a:cubicBezTo>
                <a:cubicBezTo>
                  <a:pt x="1304276" y="282827"/>
                  <a:pt x="1305926" y="286174"/>
                  <a:pt x="1309227" y="288429"/>
                </a:cubicBezTo>
                <a:cubicBezTo>
                  <a:pt x="1312529" y="290684"/>
                  <a:pt x="1316723" y="291811"/>
                  <a:pt x="1321810" y="291811"/>
                </a:cubicBezTo>
                <a:cubicBezTo>
                  <a:pt x="1326861" y="291811"/>
                  <a:pt x="1331128" y="290819"/>
                  <a:pt x="1334609" y="288835"/>
                </a:cubicBezTo>
                <a:cubicBezTo>
                  <a:pt x="1338091" y="286850"/>
                  <a:pt x="1340725" y="284289"/>
                  <a:pt x="1342511" y="281150"/>
                </a:cubicBezTo>
                <a:cubicBezTo>
                  <a:pt x="1344297" y="278011"/>
                  <a:pt x="1345190" y="274709"/>
                  <a:pt x="1345190" y="271246"/>
                </a:cubicBezTo>
                <a:close/>
                <a:moveTo>
                  <a:pt x="640340" y="259556"/>
                </a:moveTo>
                <a:cubicBezTo>
                  <a:pt x="639799" y="260205"/>
                  <a:pt x="638617" y="260792"/>
                  <a:pt x="636795" y="261315"/>
                </a:cubicBezTo>
                <a:cubicBezTo>
                  <a:pt x="634973" y="261838"/>
                  <a:pt x="632880" y="262289"/>
                  <a:pt x="630517" y="262668"/>
                </a:cubicBezTo>
                <a:cubicBezTo>
                  <a:pt x="628154" y="263047"/>
                  <a:pt x="625863" y="263371"/>
                  <a:pt x="623644" y="263642"/>
                </a:cubicBezTo>
                <a:cubicBezTo>
                  <a:pt x="621425" y="263913"/>
                  <a:pt x="619630" y="264138"/>
                  <a:pt x="618259" y="264319"/>
                </a:cubicBezTo>
                <a:cubicBezTo>
                  <a:pt x="614940" y="264751"/>
                  <a:pt x="611846" y="265446"/>
                  <a:pt x="608978" y="266402"/>
                </a:cubicBezTo>
                <a:cubicBezTo>
                  <a:pt x="606109" y="267358"/>
                  <a:pt x="603800" y="268783"/>
                  <a:pt x="602050" y="270678"/>
                </a:cubicBezTo>
                <a:cubicBezTo>
                  <a:pt x="600300" y="272572"/>
                  <a:pt x="599426" y="275142"/>
                  <a:pt x="599426" y="278390"/>
                </a:cubicBezTo>
                <a:cubicBezTo>
                  <a:pt x="599426" y="282827"/>
                  <a:pt x="601076" y="286174"/>
                  <a:pt x="604377" y="288429"/>
                </a:cubicBezTo>
                <a:cubicBezTo>
                  <a:pt x="607679" y="290684"/>
                  <a:pt x="611873" y="291811"/>
                  <a:pt x="616960" y="291811"/>
                </a:cubicBezTo>
                <a:cubicBezTo>
                  <a:pt x="622011" y="291811"/>
                  <a:pt x="626278" y="290819"/>
                  <a:pt x="629759" y="288835"/>
                </a:cubicBezTo>
                <a:cubicBezTo>
                  <a:pt x="633241" y="286850"/>
                  <a:pt x="635875" y="284289"/>
                  <a:pt x="637661" y="281150"/>
                </a:cubicBezTo>
                <a:cubicBezTo>
                  <a:pt x="639447" y="278011"/>
                  <a:pt x="640340" y="274709"/>
                  <a:pt x="640340" y="271246"/>
                </a:cubicBezTo>
                <a:close/>
                <a:moveTo>
                  <a:pt x="1005537" y="230115"/>
                </a:moveTo>
                <a:lnTo>
                  <a:pt x="1003372" y="251113"/>
                </a:lnTo>
                <a:cubicBezTo>
                  <a:pt x="1002470" y="259809"/>
                  <a:pt x="1001352" y="267403"/>
                  <a:pt x="1000017" y="273898"/>
                </a:cubicBezTo>
                <a:cubicBezTo>
                  <a:pt x="998682" y="280392"/>
                  <a:pt x="996553" y="285569"/>
                  <a:pt x="993631" y="289430"/>
                </a:cubicBezTo>
                <a:lnTo>
                  <a:pt x="1033679" y="289430"/>
                </a:lnTo>
                <a:lnTo>
                  <a:pt x="1033679" y="230115"/>
                </a:lnTo>
                <a:close/>
                <a:moveTo>
                  <a:pt x="2412423" y="229899"/>
                </a:moveTo>
                <a:lnTo>
                  <a:pt x="2412423" y="253062"/>
                </a:lnTo>
                <a:lnTo>
                  <a:pt x="2434287" y="253062"/>
                </a:lnTo>
                <a:cubicBezTo>
                  <a:pt x="2437714" y="253062"/>
                  <a:pt x="2440655" y="252584"/>
                  <a:pt x="2443108" y="251628"/>
                </a:cubicBezTo>
                <a:cubicBezTo>
                  <a:pt x="2445562" y="250671"/>
                  <a:pt x="2447447" y="249300"/>
                  <a:pt x="2448764" y="247514"/>
                </a:cubicBezTo>
                <a:cubicBezTo>
                  <a:pt x="2450081" y="245729"/>
                  <a:pt x="2450739" y="243609"/>
                  <a:pt x="2450739" y="241155"/>
                </a:cubicBezTo>
                <a:cubicBezTo>
                  <a:pt x="2450739" y="237656"/>
                  <a:pt x="2449278" y="234905"/>
                  <a:pt x="2446355" y="232902"/>
                </a:cubicBezTo>
                <a:cubicBezTo>
                  <a:pt x="2443433" y="230900"/>
                  <a:pt x="2439410" y="229899"/>
                  <a:pt x="2434287" y="229899"/>
                </a:cubicBezTo>
                <a:close/>
                <a:moveTo>
                  <a:pt x="1189976" y="229899"/>
                </a:moveTo>
                <a:cubicBezTo>
                  <a:pt x="1184997" y="229899"/>
                  <a:pt x="1181082" y="231053"/>
                  <a:pt x="1178232" y="233362"/>
                </a:cubicBezTo>
                <a:cubicBezTo>
                  <a:pt x="1175381" y="235671"/>
                  <a:pt x="1173956" y="238846"/>
                  <a:pt x="1173956" y="242887"/>
                </a:cubicBezTo>
                <a:cubicBezTo>
                  <a:pt x="1173956" y="246856"/>
                  <a:pt x="1175246" y="249977"/>
                  <a:pt x="1177826" y="252250"/>
                </a:cubicBezTo>
                <a:cubicBezTo>
                  <a:pt x="1180406" y="254523"/>
                  <a:pt x="1183950" y="255659"/>
                  <a:pt x="1188460" y="255659"/>
                </a:cubicBezTo>
                <a:lnTo>
                  <a:pt x="1212056" y="255659"/>
                </a:lnTo>
                <a:lnTo>
                  <a:pt x="1212056" y="229899"/>
                </a:lnTo>
                <a:close/>
                <a:moveTo>
                  <a:pt x="894701" y="229899"/>
                </a:moveTo>
                <a:cubicBezTo>
                  <a:pt x="889721" y="229899"/>
                  <a:pt x="885807" y="231053"/>
                  <a:pt x="882957" y="233362"/>
                </a:cubicBezTo>
                <a:cubicBezTo>
                  <a:pt x="880106" y="235671"/>
                  <a:pt x="878681" y="238846"/>
                  <a:pt x="878681" y="242887"/>
                </a:cubicBezTo>
                <a:cubicBezTo>
                  <a:pt x="878681" y="246856"/>
                  <a:pt x="879971" y="249977"/>
                  <a:pt x="882551" y="252250"/>
                </a:cubicBezTo>
                <a:cubicBezTo>
                  <a:pt x="885130" y="254523"/>
                  <a:pt x="888675" y="255659"/>
                  <a:pt x="893185" y="255659"/>
                </a:cubicBezTo>
                <a:lnTo>
                  <a:pt x="916781" y="255659"/>
                </a:lnTo>
                <a:lnTo>
                  <a:pt x="916781" y="229899"/>
                </a:lnTo>
                <a:close/>
                <a:moveTo>
                  <a:pt x="2338820" y="228600"/>
                </a:moveTo>
                <a:cubicBezTo>
                  <a:pt x="2333120" y="228600"/>
                  <a:pt x="2328430" y="230079"/>
                  <a:pt x="2324749" y="233038"/>
                </a:cubicBezTo>
                <a:cubicBezTo>
                  <a:pt x="2321069" y="235996"/>
                  <a:pt x="2318345" y="239875"/>
                  <a:pt x="2316577" y="244673"/>
                </a:cubicBezTo>
                <a:cubicBezTo>
                  <a:pt x="2314809" y="249472"/>
                  <a:pt x="2313925" y="254649"/>
                  <a:pt x="2313925" y="260205"/>
                </a:cubicBezTo>
                <a:cubicBezTo>
                  <a:pt x="2313925" y="265762"/>
                  <a:pt x="2314809" y="270921"/>
                  <a:pt x="2316577" y="275684"/>
                </a:cubicBezTo>
                <a:cubicBezTo>
                  <a:pt x="2318345" y="280446"/>
                  <a:pt x="2321069" y="284289"/>
                  <a:pt x="2324749" y="287211"/>
                </a:cubicBezTo>
                <a:cubicBezTo>
                  <a:pt x="2328430" y="290133"/>
                  <a:pt x="2333120" y="291595"/>
                  <a:pt x="2338820" y="291595"/>
                </a:cubicBezTo>
                <a:cubicBezTo>
                  <a:pt x="2344521" y="291595"/>
                  <a:pt x="2349211" y="290133"/>
                  <a:pt x="2352891" y="287211"/>
                </a:cubicBezTo>
                <a:cubicBezTo>
                  <a:pt x="2356571" y="284289"/>
                  <a:pt x="2359295" y="280446"/>
                  <a:pt x="2361063" y="275684"/>
                </a:cubicBezTo>
                <a:cubicBezTo>
                  <a:pt x="2362831" y="270921"/>
                  <a:pt x="2363715" y="265762"/>
                  <a:pt x="2363715" y="260205"/>
                </a:cubicBezTo>
                <a:cubicBezTo>
                  <a:pt x="2363715" y="254649"/>
                  <a:pt x="2362831" y="249472"/>
                  <a:pt x="2361063" y="244673"/>
                </a:cubicBezTo>
                <a:cubicBezTo>
                  <a:pt x="2359295" y="239875"/>
                  <a:pt x="2356571" y="235996"/>
                  <a:pt x="2352891" y="233038"/>
                </a:cubicBezTo>
                <a:cubicBezTo>
                  <a:pt x="2349211" y="230079"/>
                  <a:pt x="2344521" y="228600"/>
                  <a:pt x="2338820" y="228600"/>
                </a:cubicBezTo>
                <a:close/>
                <a:moveTo>
                  <a:pt x="1979468" y="228600"/>
                </a:moveTo>
                <a:cubicBezTo>
                  <a:pt x="1974273" y="228600"/>
                  <a:pt x="1969907" y="229908"/>
                  <a:pt x="1966371" y="232523"/>
                </a:cubicBezTo>
                <a:cubicBezTo>
                  <a:pt x="1962836" y="235139"/>
                  <a:pt x="1960166" y="238783"/>
                  <a:pt x="1958362" y="243456"/>
                </a:cubicBezTo>
                <a:cubicBezTo>
                  <a:pt x="1956558" y="248128"/>
                  <a:pt x="1955656" y="253567"/>
                  <a:pt x="1955656" y="259773"/>
                </a:cubicBezTo>
                <a:cubicBezTo>
                  <a:pt x="1955656" y="266050"/>
                  <a:pt x="1956576" y="271580"/>
                  <a:pt x="1958416" y="276360"/>
                </a:cubicBezTo>
                <a:cubicBezTo>
                  <a:pt x="1960256" y="281141"/>
                  <a:pt x="1962944" y="284875"/>
                  <a:pt x="1966480" y="287563"/>
                </a:cubicBezTo>
                <a:cubicBezTo>
                  <a:pt x="1970015" y="290251"/>
                  <a:pt x="1974345" y="291595"/>
                  <a:pt x="1979468" y="291595"/>
                </a:cubicBezTo>
                <a:cubicBezTo>
                  <a:pt x="1984808" y="291595"/>
                  <a:pt x="1989273" y="290179"/>
                  <a:pt x="1992863" y="287346"/>
                </a:cubicBezTo>
                <a:cubicBezTo>
                  <a:pt x="1996453" y="284514"/>
                  <a:pt x="1999159" y="280690"/>
                  <a:pt x="2000981" y="275873"/>
                </a:cubicBezTo>
                <a:cubicBezTo>
                  <a:pt x="2002803" y="271056"/>
                  <a:pt x="2003714" y="265690"/>
                  <a:pt x="2003714" y="259773"/>
                </a:cubicBezTo>
                <a:cubicBezTo>
                  <a:pt x="2003714" y="253928"/>
                  <a:pt x="2002821" y="248651"/>
                  <a:pt x="2001035" y="243943"/>
                </a:cubicBezTo>
                <a:cubicBezTo>
                  <a:pt x="1999249" y="239234"/>
                  <a:pt x="1996561" y="235500"/>
                  <a:pt x="1992971" y="232740"/>
                </a:cubicBezTo>
                <a:cubicBezTo>
                  <a:pt x="1989381" y="229980"/>
                  <a:pt x="1984880" y="228600"/>
                  <a:pt x="1979468" y="228600"/>
                </a:cubicBezTo>
                <a:close/>
                <a:moveTo>
                  <a:pt x="417368" y="228600"/>
                </a:moveTo>
                <a:cubicBezTo>
                  <a:pt x="412173" y="228600"/>
                  <a:pt x="407807" y="229908"/>
                  <a:pt x="404271" y="232523"/>
                </a:cubicBezTo>
                <a:cubicBezTo>
                  <a:pt x="400735" y="235139"/>
                  <a:pt x="398066" y="238783"/>
                  <a:pt x="396262" y="243456"/>
                </a:cubicBezTo>
                <a:cubicBezTo>
                  <a:pt x="394458" y="248128"/>
                  <a:pt x="393556" y="253567"/>
                  <a:pt x="393556" y="259773"/>
                </a:cubicBezTo>
                <a:cubicBezTo>
                  <a:pt x="393556" y="266050"/>
                  <a:pt x="394476" y="271580"/>
                  <a:pt x="396316" y="276360"/>
                </a:cubicBezTo>
                <a:cubicBezTo>
                  <a:pt x="398156" y="281141"/>
                  <a:pt x="400844" y="284875"/>
                  <a:pt x="404379" y="287563"/>
                </a:cubicBezTo>
                <a:cubicBezTo>
                  <a:pt x="407915" y="290251"/>
                  <a:pt x="412245" y="291595"/>
                  <a:pt x="417368" y="291595"/>
                </a:cubicBezTo>
                <a:cubicBezTo>
                  <a:pt x="422708" y="291595"/>
                  <a:pt x="427173" y="290179"/>
                  <a:pt x="430763" y="287346"/>
                </a:cubicBezTo>
                <a:cubicBezTo>
                  <a:pt x="434353" y="284514"/>
                  <a:pt x="437059" y="280690"/>
                  <a:pt x="438881" y="275873"/>
                </a:cubicBezTo>
                <a:cubicBezTo>
                  <a:pt x="440703" y="271056"/>
                  <a:pt x="441614" y="265690"/>
                  <a:pt x="441614" y="259773"/>
                </a:cubicBezTo>
                <a:cubicBezTo>
                  <a:pt x="441614" y="253928"/>
                  <a:pt x="440721" y="248651"/>
                  <a:pt x="438935" y="243943"/>
                </a:cubicBezTo>
                <a:cubicBezTo>
                  <a:pt x="437149" y="239234"/>
                  <a:pt x="434461" y="235500"/>
                  <a:pt x="430871" y="232740"/>
                </a:cubicBezTo>
                <a:cubicBezTo>
                  <a:pt x="427281" y="229980"/>
                  <a:pt x="422780" y="228600"/>
                  <a:pt x="417368" y="228600"/>
                </a:cubicBezTo>
                <a:close/>
                <a:moveTo>
                  <a:pt x="319520" y="228600"/>
                </a:moveTo>
                <a:cubicBezTo>
                  <a:pt x="313820" y="228600"/>
                  <a:pt x="309129" y="230079"/>
                  <a:pt x="305449" y="233038"/>
                </a:cubicBezTo>
                <a:cubicBezTo>
                  <a:pt x="301769" y="235996"/>
                  <a:pt x="299045" y="239875"/>
                  <a:pt x="297277" y="244673"/>
                </a:cubicBezTo>
                <a:cubicBezTo>
                  <a:pt x="295509" y="249472"/>
                  <a:pt x="294626" y="254649"/>
                  <a:pt x="294626" y="260205"/>
                </a:cubicBezTo>
                <a:cubicBezTo>
                  <a:pt x="294626" y="265762"/>
                  <a:pt x="295509" y="270921"/>
                  <a:pt x="297277" y="275684"/>
                </a:cubicBezTo>
                <a:cubicBezTo>
                  <a:pt x="299045" y="280446"/>
                  <a:pt x="301769" y="284289"/>
                  <a:pt x="305449" y="287211"/>
                </a:cubicBezTo>
                <a:cubicBezTo>
                  <a:pt x="309129" y="290133"/>
                  <a:pt x="313820" y="291595"/>
                  <a:pt x="319520" y="291595"/>
                </a:cubicBezTo>
                <a:cubicBezTo>
                  <a:pt x="325221" y="291595"/>
                  <a:pt x="329911" y="290133"/>
                  <a:pt x="333591" y="287211"/>
                </a:cubicBezTo>
                <a:cubicBezTo>
                  <a:pt x="337272" y="284289"/>
                  <a:pt x="339996" y="280446"/>
                  <a:pt x="341763" y="275684"/>
                </a:cubicBezTo>
                <a:cubicBezTo>
                  <a:pt x="343531" y="270921"/>
                  <a:pt x="344415" y="265762"/>
                  <a:pt x="344415" y="260205"/>
                </a:cubicBezTo>
                <a:cubicBezTo>
                  <a:pt x="344415" y="254649"/>
                  <a:pt x="343531" y="249472"/>
                  <a:pt x="341763" y="244673"/>
                </a:cubicBezTo>
                <a:cubicBezTo>
                  <a:pt x="339996" y="239875"/>
                  <a:pt x="337272" y="235996"/>
                  <a:pt x="333591" y="233038"/>
                </a:cubicBezTo>
                <a:cubicBezTo>
                  <a:pt x="329911" y="230079"/>
                  <a:pt x="325221" y="228600"/>
                  <a:pt x="319520" y="228600"/>
                </a:cubicBezTo>
                <a:close/>
                <a:moveTo>
                  <a:pt x="227518" y="228600"/>
                </a:moveTo>
                <a:lnTo>
                  <a:pt x="227518" y="291595"/>
                </a:lnTo>
                <a:cubicBezTo>
                  <a:pt x="231811" y="291595"/>
                  <a:pt x="235518" y="290756"/>
                  <a:pt x="238639" y="289078"/>
                </a:cubicBezTo>
                <a:cubicBezTo>
                  <a:pt x="241760" y="287400"/>
                  <a:pt x="244340" y="285091"/>
                  <a:pt x="246378" y="282151"/>
                </a:cubicBezTo>
                <a:cubicBezTo>
                  <a:pt x="248417" y="279210"/>
                  <a:pt x="249932" y="275855"/>
                  <a:pt x="250924" y="272085"/>
                </a:cubicBezTo>
                <a:cubicBezTo>
                  <a:pt x="251916" y="268314"/>
                  <a:pt x="252412" y="264355"/>
                  <a:pt x="252412" y="260205"/>
                </a:cubicBezTo>
                <a:cubicBezTo>
                  <a:pt x="252412" y="254649"/>
                  <a:pt x="251528" y="249472"/>
                  <a:pt x="249761" y="244673"/>
                </a:cubicBezTo>
                <a:cubicBezTo>
                  <a:pt x="247993" y="239875"/>
                  <a:pt x="245269" y="235996"/>
                  <a:pt x="241589" y="233038"/>
                </a:cubicBezTo>
                <a:cubicBezTo>
                  <a:pt x="237908" y="230079"/>
                  <a:pt x="233218" y="228600"/>
                  <a:pt x="227518" y="228600"/>
                </a:cubicBezTo>
                <a:close/>
                <a:moveTo>
                  <a:pt x="214745" y="228600"/>
                </a:moveTo>
                <a:cubicBezTo>
                  <a:pt x="210488" y="228600"/>
                  <a:pt x="206790" y="229457"/>
                  <a:pt x="203651" y="231170"/>
                </a:cubicBezTo>
                <a:cubicBezTo>
                  <a:pt x="200512" y="232884"/>
                  <a:pt x="197923" y="235211"/>
                  <a:pt x="195885" y="238152"/>
                </a:cubicBezTo>
                <a:cubicBezTo>
                  <a:pt x="193846" y="241092"/>
                  <a:pt x="192331" y="244457"/>
                  <a:pt x="191339" y="248245"/>
                </a:cubicBezTo>
                <a:cubicBezTo>
                  <a:pt x="190347" y="252033"/>
                  <a:pt x="189851" y="256020"/>
                  <a:pt x="189851" y="260205"/>
                </a:cubicBezTo>
                <a:cubicBezTo>
                  <a:pt x="189851" y="265762"/>
                  <a:pt x="190734" y="270921"/>
                  <a:pt x="192502" y="275684"/>
                </a:cubicBezTo>
                <a:cubicBezTo>
                  <a:pt x="194270" y="280446"/>
                  <a:pt x="196994" y="284289"/>
                  <a:pt x="200674" y="287211"/>
                </a:cubicBezTo>
                <a:cubicBezTo>
                  <a:pt x="204354" y="290133"/>
                  <a:pt x="209045" y="291595"/>
                  <a:pt x="214745" y="291595"/>
                </a:cubicBezTo>
                <a:close/>
                <a:moveTo>
                  <a:pt x="2400300" y="218209"/>
                </a:moveTo>
                <a:lnTo>
                  <a:pt x="2434287" y="218209"/>
                </a:lnTo>
                <a:cubicBezTo>
                  <a:pt x="2443234" y="218209"/>
                  <a:pt x="2450342" y="220229"/>
                  <a:pt x="2455610" y="224270"/>
                </a:cubicBezTo>
                <a:cubicBezTo>
                  <a:pt x="2460878" y="228311"/>
                  <a:pt x="2463511" y="233651"/>
                  <a:pt x="2463511" y="240290"/>
                </a:cubicBezTo>
                <a:cubicBezTo>
                  <a:pt x="2463511" y="245341"/>
                  <a:pt x="2462014" y="249246"/>
                  <a:pt x="2459020" y="252006"/>
                </a:cubicBezTo>
                <a:cubicBezTo>
                  <a:pt x="2456025" y="254766"/>
                  <a:pt x="2452182" y="256634"/>
                  <a:pt x="2447492" y="257608"/>
                </a:cubicBezTo>
                <a:cubicBezTo>
                  <a:pt x="2450559" y="258041"/>
                  <a:pt x="2453544" y="259123"/>
                  <a:pt x="2456449" y="260855"/>
                </a:cubicBezTo>
                <a:cubicBezTo>
                  <a:pt x="2459353" y="262587"/>
                  <a:pt x="2461762" y="264959"/>
                  <a:pt x="2463674" y="267972"/>
                </a:cubicBezTo>
                <a:cubicBezTo>
                  <a:pt x="2465586" y="270984"/>
                  <a:pt x="2466542" y="274673"/>
                  <a:pt x="2466542" y="279039"/>
                </a:cubicBezTo>
                <a:cubicBezTo>
                  <a:pt x="2466542" y="283296"/>
                  <a:pt x="2465460" y="287103"/>
                  <a:pt x="2463295" y="290458"/>
                </a:cubicBezTo>
                <a:cubicBezTo>
                  <a:pt x="2461130" y="293814"/>
                  <a:pt x="2458027" y="296465"/>
                  <a:pt x="2453986" y="298414"/>
                </a:cubicBezTo>
                <a:cubicBezTo>
                  <a:pt x="2449945" y="300362"/>
                  <a:pt x="2445111" y="301336"/>
                  <a:pt x="2439482" y="301336"/>
                </a:cubicBezTo>
                <a:lnTo>
                  <a:pt x="2400300" y="301336"/>
                </a:lnTo>
                <a:close/>
                <a:moveTo>
                  <a:pt x="2219325" y="218209"/>
                </a:moveTo>
                <a:lnTo>
                  <a:pt x="2232097" y="218209"/>
                </a:lnTo>
                <a:lnTo>
                  <a:pt x="2232097" y="254361"/>
                </a:lnTo>
                <a:lnTo>
                  <a:pt x="2240540" y="254361"/>
                </a:lnTo>
                <a:lnTo>
                  <a:pt x="2270414" y="218209"/>
                </a:lnTo>
                <a:lnTo>
                  <a:pt x="2286866" y="218209"/>
                </a:lnTo>
                <a:lnTo>
                  <a:pt x="2253312" y="258257"/>
                </a:lnTo>
                <a:lnTo>
                  <a:pt x="2287299" y="301336"/>
                </a:lnTo>
                <a:lnTo>
                  <a:pt x="2270847" y="301336"/>
                </a:lnTo>
                <a:lnTo>
                  <a:pt x="2243570" y="266267"/>
                </a:lnTo>
                <a:lnTo>
                  <a:pt x="2232097" y="266267"/>
                </a:lnTo>
                <a:lnTo>
                  <a:pt x="2232097" y="301336"/>
                </a:lnTo>
                <a:lnTo>
                  <a:pt x="2219325" y="301336"/>
                </a:lnTo>
                <a:close/>
                <a:moveTo>
                  <a:pt x="2038350" y="218209"/>
                </a:moveTo>
                <a:lnTo>
                  <a:pt x="2051122" y="218209"/>
                </a:lnTo>
                <a:lnTo>
                  <a:pt x="2051122" y="282503"/>
                </a:lnTo>
                <a:lnTo>
                  <a:pt x="2091170" y="218209"/>
                </a:lnTo>
                <a:lnTo>
                  <a:pt x="2105891" y="218209"/>
                </a:lnTo>
                <a:lnTo>
                  <a:pt x="2105891" y="301336"/>
                </a:lnTo>
                <a:lnTo>
                  <a:pt x="2093119" y="301336"/>
                </a:lnTo>
                <a:lnTo>
                  <a:pt x="2093119" y="237042"/>
                </a:lnTo>
                <a:lnTo>
                  <a:pt x="2053287" y="301336"/>
                </a:lnTo>
                <a:lnTo>
                  <a:pt x="2038350" y="301336"/>
                </a:lnTo>
                <a:close/>
                <a:moveTo>
                  <a:pt x="1638300" y="218209"/>
                </a:moveTo>
                <a:lnTo>
                  <a:pt x="1651072" y="218209"/>
                </a:lnTo>
                <a:lnTo>
                  <a:pt x="1651072" y="282503"/>
                </a:lnTo>
                <a:lnTo>
                  <a:pt x="1691120" y="218209"/>
                </a:lnTo>
                <a:lnTo>
                  <a:pt x="1705841" y="218209"/>
                </a:lnTo>
                <a:lnTo>
                  <a:pt x="1705841" y="301336"/>
                </a:lnTo>
                <a:lnTo>
                  <a:pt x="1693069" y="301336"/>
                </a:lnTo>
                <a:lnTo>
                  <a:pt x="1693069" y="237042"/>
                </a:lnTo>
                <a:lnTo>
                  <a:pt x="1653237" y="301336"/>
                </a:lnTo>
                <a:lnTo>
                  <a:pt x="1638300" y="301336"/>
                </a:lnTo>
                <a:close/>
                <a:moveTo>
                  <a:pt x="1563615" y="218209"/>
                </a:moveTo>
                <a:lnTo>
                  <a:pt x="1619034" y="218209"/>
                </a:lnTo>
                <a:lnTo>
                  <a:pt x="1619034" y="301336"/>
                </a:lnTo>
                <a:lnTo>
                  <a:pt x="1606261" y="301336"/>
                </a:lnTo>
                <a:lnTo>
                  <a:pt x="1606261" y="230115"/>
                </a:lnTo>
                <a:lnTo>
                  <a:pt x="1575738" y="230115"/>
                </a:lnTo>
                <a:lnTo>
                  <a:pt x="1574439" y="259773"/>
                </a:lnTo>
                <a:cubicBezTo>
                  <a:pt x="1574151" y="266592"/>
                  <a:pt x="1573546" y="272590"/>
                  <a:pt x="1572626" y="277767"/>
                </a:cubicBezTo>
                <a:cubicBezTo>
                  <a:pt x="1571706" y="282945"/>
                  <a:pt x="1570317" y="287283"/>
                  <a:pt x="1568459" y="290783"/>
                </a:cubicBezTo>
                <a:cubicBezTo>
                  <a:pt x="1566601" y="294283"/>
                  <a:pt x="1564138" y="296916"/>
                  <a:pt x="1561072" y="298684"/>
                </a:cubicBezTo>
                <a:cubicBezTo>
                  <a:pt x="1558005" y="300452"/>
                  <a:pt x="1554162" y="301336"/>
                  <a:pt x="1549544" y="301336"/>
                </a:cubicBezTo>
                <a:lnTo>
                  <a:pt x="1545215" y="301336"/>
                </a:lnTo>
                <a:lnTo>
                  <a:pt x="1545215" y="289430"/>
                </a:lnTo>
                <a:lnTo>
                  <a:pt x="1548245" y="289430"/>
                </a:lnTo>
                <a:cubicBezTo>
                  <a:pt x="1550735" y="289430"/>
                  <a:pt x="1552810" y="288934"/>
                  <a:pt x="1554469" y="287942"/>
                </a:cubicBezTo>
                <a:cubicBezTo>
                  <a:pt x="1556129" y="286949"/>
                  <a:pt x="1557473" y="285200"/>
                  <a:pt x="1558501" y="282692"/>
                </a:cubicBezTo>
                <a:cubicBezTo>
                  <a:pt x="1559529" y="280185"/>
                  <a:pt x="1560323" y="276685"/>
                  <a:pt x="1560882" y="272193"/>
                </a:cubicBezTo>
                <a:cubicBezTo>
                  <a:pt x="1561442" y="267701"/>
                  <a:pt x="1561847" y="261973"/>
                  <a:pt x="1562100" y="255010"/>
                </a:cubicBezTo>
                <a:close/>
                <a:moveTo>
                  <a:pt x="1381125" y="218209"/>
                </a:moveTo>
                <a:lnTo>
                  <a:pt x="1393897" y="218209"/>
                </a:lnTo>
                <a:lnTo>
                  <a:pt x="1393897" y="253928"/>
                </a:lnTo>
                <a:lnTo>
                  <a:pt x="1433729" y="253928"/>
                </a:lnTo>
                <a:lnTo>
                  <a:pt x="1433729" y="218209"/>
                </a:lnTo>
                <a:lnTo>
                  <a:pt x="1446501" y="218209"/>
                </a:lnTo>
                <a:lnTo>
                  <a:pt x="1446501" y="301336"/>
                </a:lnTo>
                <a:lnTo>
                  <a:pt x="1433729" y="301336"/>
                </a:lnTo>
                <a:lnTo>
                  <a:pt x="1433729" y="265834"/>
                </a:lnTo>
                <a:lnTo>
                  <a:pt x="1393897" y="265834"/>
                </a:lnTo>
                <a:lnTo>
                  <a:pt x="1393897" y="301336"/>
                </a:lnTo>
                <a:lnTo>
                  <a:pt x="1381125" y="301336"/>
                </a:lnTo>
                <a:close/>
                <a:moveTo>
                  <a:pt x="1189976" y="218209"/>
                </a:moveTo>
                <a:lnTo>
                  <a:pt x="1224179" y="218209"/>
                </a:lnTo>
                <a:lnTo>
                  <a:pt x="1224179" y="301336"/>
                </a:lnTo>
                <a:lnTo>
                  <a:pt x="1212056" y="301336"/>
                </a:lnTo>
                <a:lnTo>
                  <a:pt x="1212056" y="267566"/>
                </a:lnTo>
                <a:lnTo>
                  <a:pt x="1189765" y="267566"/>
                </a:lnTo>
                <a:lnTo>
                  <a:pt x="1170493" y="301336"/>
                </a:lnTo>
                <a:lnTo>
                  <a:pt x="1156638" y="301336"/>
                </a:lnTo>
                <a:lnTo>
                  <a:pt x="1177222" y="265268"/>
                </a:lnTo>
                <a:lnTo>
                  <a:pt x="1173902" y="264589"/>
                </a:lnTo>
                <a:cubicBezTo>
                  <a:pt x="1169825" y="262605"/>
                  <a:pt x="1166686" y="259763"/>
                  <a:pt x="1164485" y="256065"/>
                </a:cubicBezTo>
                <a:cubicBezTo>
                  <a:pt x="1162285" y="252367"/>
                  <a:pt x="1161184" y="247974"/>
                  <a:pt x="1161184" y="242887"/>
                </a:cubicBezTo>
                <a:cubicBezTo>
                  <a:pt x="1161184" y="237764"/>
                  <a:pt x="1162339" y="233362"/>
                  <a:pt x="1164648" y="229682"/>
                </a:cubicBezTo>
                <a:cubicBezTo>
                  <a:pt x="1166957" y="226002"/>
                  <a:pt x="1170267" y="223170"/>
                  <a:pt x="1174579" y="221185"/>
                </a:cubicBezTo>
                <a:cubicBezTo>
                  <a:pt x="1178890" y="219201"/>
                  <a:pt x="1184022" y="218209"/>
                  <a:pt x="1189976" y="218209"/>
                </a:cubicBezTo>
                <a:close/>
                <a:moveTo>
                  <a:pt x="1087365" y="218209"/>
                </a:moveTo>
                <a:lnTo>
                  <a:pt x="1142784" y="218209"/>
                </a:lnTo>
                <a:lnTo>
                  <a:pt x="1142784" y="301336"/>
                </a:lnTo>
                <a:lnTo>
                  <a:pt x="1130011" y="301336"/>
                </a:lnTo>
                <a:lnTo>
                  <a:pt x="1130011" y="230115"/>
                </a:lnTo>
                <a:lnTo>
                  <a:pt x="1099488" y="230115"/>
                </a:lnTo>
                <a:lnTo>
                  <a:pt x="1098189" y="259773"/>
                </a:lnTo>
                <a:cubicBezTo>
                  <a:pt x="1097901" y="266592"/>
                  <a:pt x="1097296" y="272590"/>
                  <a:pt x="1096376" y="277767"/>
                </a:cubicBezTo>
                <a:cubicBezTo>
                  <a:pt x="1095456" y="282945"/>
                  <a:pt x="1094067" y="287283"/>
                  <a:pt x="1092209" y="290783"/>
                </a:cubicBezTo>
                <a:cubicBezTo>
                  <a:pt x="1090351" y="294283"/>
                  <a:pt x="1087888" y="296916"/>
                  <a:pt x="1084822" y="298684"/>
                </a:cubicBezTo>
                <a:cubicBezTo>
                  <a:pt x="1081755" y="300452"/>
                  <a:pt x="1077912" y="301336"/>
                  <a:pt x="1073294" y="301336"/>
                </a:cubicBezTo>
                <a:lnTo>
                  <a:pt x="1068965" y="301336"/>
                </a:lnTo>
                <a:lnTo>
                  <a:pt x="1068965" y="289430"/>
                </a:lnTo>
                <a:lnTo>
                  <a:pt x="1071995" y="289430"/>
                </a:lnTo>
                <a:cubicBezTo>
                  <a:pt x="1074485" y="289430"/>
                  <a:pt x="1076560" y="288934"/>
                  <a:pt x="1078219" y="287942"/>
                </a:cubicBezTo>
                <a:cubicBezTo>
                  <a:pt x="1079879" y="286949"/>
                  <a:pt x="1081223" y="285200"/>
                  <a:pt x="1082251" y="282692"/>
                </a:cubicBezTo>
                <a:cubicBezTo>
                  <a:pt x="1083279" y="280185"/>
                  <a:pt x="1084073" y="276685"/>
                  <a:pt x="1084632" y="272193"/>
                </a:cubicBezTo>
                <a:cubicBezTo>
                  <a:pt x="1085192" y="267701"/>
                  <a:pt x="1085597" y="261973"/>
                  <a:pt x="1085850" y="255010"/>
                </a:cubicBezTo>
                <a:close/>
                <a:moveTo>
                  <a:pt x="993631" y="218209"/>
                </a:moveTo>
                <a:lnTo>
                  <a:pt x="1046451" y="218209"/>
                </a:lnTo>
                <a:lnTo>
                  <a:pt x="1046451" y="289430"/>
                </a:lnTo>
                <a:lnTo>
                  <a:pt x="1059223" y="289430"/>
                </a:lnTo>
                <a:lnTo>
                  <a:pt x="1059223" y="325149"/>
                </a:lnTo>
                <a:lnTo>
                  <a:pt x="1046451" y="325149"/>
                </a:lnTo>
                <a:lnTo>
                  <a:pt x="1046451" y="301336"/>
                </a:lnTo>
                <a:lnTo>
                  <a:pt x="984972" y="301336"/>
                </a:lnTo>
                <a:lnTo>
                  <a:pt x="984972" y="325149"/>
                </a:lnTo>
                <a:lnTo>
                  <a:pt x="972199" y="325149"/>
                </a:lnTo>
                <a:lnTo>
                  <a:pt x="972199" y="289430"/>
                </a:lnTo>
                <a:lnTo>
                  <a:pt x="979127" y="289430"/>
                </a:lnTo>
                <a:cubicBezTo>
                  <a:pt x="980822" y="287662"/>
                  <a:pt x="982284" y="285750"/>
                  <a:pt x="983510" y="283693"/>
                </a:cubicBezTo>
                <a:cubicBezTo>
                  <a:pt x="984737" y="281637"/>
                  <a:pt x="985810" y="279192"/>
                  <a:pt x="986730" y="276360"/>
                </a:cubicBezTo>
                <a:cubicBezTo>
                  <a:pt x="987650" y="273528"/>
                  <a:pt x="988435" y="270064"/>
                  <a:pt x="989085" y="265969"/>
                </a:cubicBezTo>
                <a:cubicBezTo>
                  <a:pt x="989734" y="261874"/>
                  <a:pt x="990311" y="256922"/>
                  <a:pt x="990816" y="251113"/>
                </a:cubicBezTo>
                <a:close/>
                <a:moveTo>
                  <a:pt x="894701" y="218209"/>
                </a:moveTo>
                <a:lnTo>
                  <a:pt x="928904" y="218209"/>
                </a:lnTo>
                <a:lnTo>
                  <a:pt x="928904" y="301336"/>
                </a:lnTo>
                <a:lnTo>
                  <a:pt x="916781" y="301336"/>
                </a:lnTo>
                <a:lnTo>
                  <a:pt x="916781" y="267566"/>
                </a:lnTo>
                <a:lnTo>
                  <a:pt x="894490" y="267566"/>
                </a:lnTo>
                <a:lnTo>
                  <a:pt x="875218" y="301336"/>
                </a:lnTo>
                <a:lnTo>
                  <a:pt x="861363" y="301336"/>
                </a:lnTo>
                <a:lnTo>
                  <a:pt x="881947" y="265268"/>
                </a:lnTo>
                <a:lnTo>
                  <a:pt x="878627" y="264589"/>
                </a:lnTo>
                <a:cubicBezTo>
                  <a:pt x="874550" y="262605"/>
                  <a:pt x="871411" y="259763"/>
                  <a:pt x="869210" y="256065"/>
                </a:cubicBezTo>
                <a:cubicBezTo>
                  <a:pt x="867009" y="252367"/>
                  <a:pt x="865909" y="247974"/>
                  <a:pt x="865909" y="242887"/>
                </a:cubicBezTo>
                <a:cubicBezTo>
                  <a:pt x="865909" y="237764"/>
                  <a:pt x="867064" y="233362"/>
                  <a:pt x="869373" y="229682"/>
                </a:cubicBezTo>
                <a:cubicBezTo>
                  <a:pt x="871682" y="226002"/>
                  <a:pt x="874992" y="223170"/>
                  <a:pt x="879304" y="221185"/>
                </a:cubicBezTo>
                <a:cubicBezTo>
                  <a:pt x="883615" y="219201"/>
                  <a:pt x="888747" y="218209"/>
                  <a:pt x="894701" y="218209"/>
                </a:cubicBezTo>
                <a:close/>
                <a:moveTo>
                  <a:pt x="771525" y="218209"/>
                </a:moveTo>
                <a:lnTo>
                  <a:pt x="784297" y="218209"/>
                </a:lnTo>
                <a:lnTo>
                  <a:pt x="784297" y="282503"/>
                </a:lnTo>
                <a:lnTo>
                  <a:pt x="824345" y="218209"/>
                </a:lnTo>
                <a:lnTo>
                  <a:pt x="839066" y="218209"/>
                </a:lnTo>
                <a:lnTo>
                  <a:pt x="839066" y="301336"/>
                </a:lnTo>
                <a:lnTo>
                  <a:pt x="826294" y="301336"/>
                </a:lnTo>
                <a:lnTo>
                  <a:pt x="826294" y="237042"/>
                </a:lnTo>
                <a:lnTo>
                  <a:pt x="786462" y="301336"/>
                </a:lnTo>
                <a:lnTo>
                  <a:pt x="771525" y="301336"/>
                </a:lnTo>
                <a:close/>
                <a:moveTo>
                  <a:pt x="676275" y="218209"/>
                </a:moveTo>
                <a:lnTo>
                  <a:pt x="689047" y="218209"/>
                </a:lnTo>
                <a:lnTo>
                  <a:pt x="689047" y="289430"/>
                </a:lnTo>
                <a:lnTo>
                  <a:pt x="728879" y="289430"/>
                </a:lnTo>
                <a:lnTo>
                  <a:pt x="728879" y="218209"/>
                </a:lnTo>
                <a:lnTo>
                  <a:pt x="741651" y="218209"/>
                </a:lnTo>
                <a:lnTo>
                  <a:pt x="741651" y="289430"/>
                </a:lnTo>
                <a:lnTo>
                  <a:pt x="754423" y="289430"/>
                </a:lnTo>
                <a:lnTo>
                  <a:pt x="754423" y="328179"/>
                </a:lnTo>
                <a:lnTo>
                  <a:pt x="741651" y="328179"/>
                </a:lnTo>
                <a:lnTo>
                  <a:pt x="741651" y="301336"/>
                </a:lnTo>
                <a:lnTo>
                  <a:pt x="676275" y="301336"/>
                </a:lnTo>
                <a:close/>
                <a:moveTo>
                  <a:pt x="476250" y="218209"/>
                </a:moveTo>
                <a:lnTo>
                  <a:pt x="481229" y="218209"/>
                </a:lnTo>
                <a:lnTo>
                  <a:pt x="489022" y="218209"/>
                </a:lnTo>
                <a:lnTo>
                  <a:pt x="493135" y="218209"/>
                </a:lnTo>
                <a:lnTo>
                  <a:pt x="521710" y="284018"/>
                </a:lnTo>
                <a:lnTo>
                  <a:pt x="550718" y="218209"/>
                </a:lnTo>
                <a:lnTo>
                  <a:pt x="554398" y="218209"/>
                </a:lnTo>
                <a:lnTo>
                  <a:pt x="562841" y="218209"/>
                </a:lnTo>
                <a:lnTo>
                  <a:pt x="567170" y="218209"/>
                </a:lnTo>
                <a:lnTo>
                  <a:pt x="567170" y="301336"/>
                </a:lnTo>
                <a:lnTo>
                  <a:pt x="554398" y="301336"/>
                </a:lnTo>
                <a:lnTo>
                  <a:pt x="554398" y="237739"/>
                </a:lnTo>
                <a:lnTo>
                  <a:pt x="526906" y="301336"/>
                </a:lnTo>
                <a:lnTo>
                  <a:pt x="516515" y="301336"/>
                </a:lnTo>
                <a:lnTo>
                  <a:pt x="489022" y="236568"/>
                </a:lnTo>
                <a:lnTo>
                  <a:pt x="489022" y="301336"/>
                </a:lnTo>
                <a:lnTo>
                  <a:pt x="476250" y="301336"/>
                </a:lnTo>
                <a:close/>
                <a:moveTo>
                  <a:pt x="95250" y="218209"/>
                </a:moveTo>
                <a:lnTo>
                  <a:pt x="108022" y="218209"/>
                </a:lnTo>
                <a:lnTo>
                  <a:pt x="108022" y="253928"/>
                </a:lnTo>
                <a:lnTo>
                  <a:pt x="147854" y="253928"/>
                </a:lnTo>
                <a:lnTo>
                  <a:pt x="147854" y="218209"/>
                </a:lnTo>
                <a:lnTo>
                  <a:pt x="160626" y="218209"/>
                </a:lnTo>
                <a:lnTo>
                  <a:pt x="160626" y="301336"/>
                </a:lnTo>
                <a:lnTo>
                  <a:pt x="147854" y="301336"/>
                </a:lnTo>
                <a:lnTo>
                  <a:pt x="147854" y="265834"/>
                </a:lnTo>
                <a:lnTo>
                  <a:pt x="108022" y="265834"/>
                </a:lnTo>
                <a:lnTo>
                  <a:pt x="108022" y="301336"/>
                </a:lnTo>
                <a:lnTo>
                  <a:pt x="95250" y="301336"/>
                </a:lnTo>
                <a:close/>
                <a:moveTo>
                  <a:pt x="0" y="218209"/>
                </a:moveTo>
                <a:lnTo>
                  <a:pt x="12772" y="218209"/>
                </a:lnTo>
                <a:lnTo>
                  <a:pt x="12772" y="282503"/>
                </a:lnTo>
                <a:lnTo>
                  <a:pt x="52820" y="218209"/>
                </a:lnTo>
                <a:lnTo>
                  <a:pt x="67541" y="218209"/>
                </a:lnTo>
                <a:lnTo>
                  <a:pt x="67541" y="301336"/>
                </a:lnTo>
                <a:lnTo>
                  <a:pt x="54769" y="301336"/>
                </a:lnTo>
                <a:lnTo>
                  <a:pt x="54769" y="237042"/>
                </a:lnTo>
                <a:lnTo>
                  <a:pt x="14937" y="301336"/>
                </a:lnTo>
                <a:lnTo>
                  <a:pt x="0" y="301336"/>
                </a:lnTo>
                <a:close/>
                <a:moveTo>
                  <a:pt x="2338820" y="217126"/>
                </a:moveTo>
                <a:cubicBezTo>
                  <a:pt x="2346325" y="217126"/>
                  <a:pt x="2352900" y="218912"/>
                  <a:pt x="2358547" y="222484"/>
                </a:cubicBezTo>
                <a:cubicBezTo>
                  <a:pt x="2364193" y="226056"/>
                  <a:pt x="2368595" y="231071"/>
                  <a:pt x="2371752" y="237529"/>
                </a:cubicBezTo>
                <a:cubicBezTo>
                  <a:pt x="2374909" y="243988"/>
                  <a:pt x="2376487" y="251546"/>
                  <a:pt x="2376487" y="260205"/>
                </a:cubicBezTo>
                <a:cubicBezTo>
                  <a:pt x="2376487" y="268792"/>
                  <a:pt x="2374909" y="276297"/>
                  <a:pt x="2371752" y="282719"/>
                </a:cubicBezTo>
                <a:cubicBezTo>
                  <a:pt x="2368595" y="289141"/>
                  <a:pt x="2364193" y="294138"/>
                  <a:pt x="2358547" y="297710"/>
                </a:cubicBezTo>
                <a:cubicBezTo>
                  <a:pt x="2352900" y="301282"/>
                  <a:pt x="2346325" y="303068"/>
                  <a:pt x="2338820" y="303068"/>
                </a:cubicBezTo>
                <a:cubicBezTo>
                  <a:pt x="2331316" y="303068"/>
                  <a:pt x="2324740" y="301282"/>
                  <a:pt x="2319094" y="297710"/>
                </a:cubicBezTo>
                <a:cubicBezTo>
                  <a:pt x="2313447" y="294138"/>
                  <a:pt x="2309046" y="289141"/>
                  <a:pt x="2305889" y="282719"/>
                </a:cubicBezTo>
                <a:cubicBezTo>
                  <a:pt x="2302732" y="276297"/>
                  <a:pt x="2301153" y="268792"/>
                  <a:pt x="2301153" y="260205"/>
                </a:cubicBezTo>
                <a:cubicBezTo>
                  <a:pt x="2301153" y="251546"/>
                  <a:pt x="2302732" y="243988"/>
                  <a:pt x="2305889" y="237529"/>
                </a:cubicBezTo>
                <a:cubicBezTo>
                  <a:pt x="2309046" y="231071"/>
                  <a:pt x="2313447" y="226056"/>
                  <a:pt x="2319094" y="222484"/>
                </a:cubicBezTo>
                <a:cubicBezTo>
                  <a:pt x="2324740" y="218912"/>
                  <a:pt x="2331316" y="217126"/>
                  <a:pt x="2338820" y="217126"/>
                </a:cubicBezTo>
                <a:close/>
                <a:moveTo>
                  <a:pt x="2167154" y="217126"/>
                </a:moveTo>
                <a:cubicBezTo>
                  <a:pt x="2172999" y="217126"/>
                  <a:pt x="2178266" y="218209"/>
                  <a:pt x="2182957" y="220374"/>
                </a:cubicBezTo>
                <a:cubicBezTo>
                  <a:pt x="2187647" y="222538"/>
                  <a:pt x="2191490" y="225569"/>
                  <a:pt x="2194484" y="229466"/>
                </a:cubicBezTo>
                <a:cubicBezTo>
                  <a:pt x="2197479" y="233362"/>
                  <a:pt x="2199337" y="237908"/>
                  <a:pt x="2200058" y="243104"/>
                </a:cubicBezTo>
                <a:lnTo>
                  <a:pt x="2187286" y="243104"/>
                </a:lnTo>
                <a:cubicBezTo>
                  <a:pt x="2186312" y="239315"/>
                  <a:pt x="2184157" y="235951"/>
                  <a:pt x="2180819" y="233011"/>
                </a:cubicBezTo>
                <a:cubicBezTo>
                  <a:pt x="2177482" y="230070"/>
                  <a:pt x="2172999" y="228600"/>
                  <a:pt x="2167370" y="228600"/>
                </a:cubicBezTo>
                <a:cubicBezTo>
                  <a:pt x="2162391" y="228600"/>
                  <a:pt x="2158035" y="229890"/>
                  <a:pt x="2154301" y="232469"/>
                </a:cubicBezTo>
                <a:cubicBezTo>
                  <a:pt x="2150566" y="235049"/>
                  <a:pt x="2147662" y="238675"/>
                  <a:pt x="2145587" y="243347"/>
                </a:cubicBezTo>
                <a:cubicBezTo>
                  <a:pt x="2143513" y="248020"/>
                  <a:pt x="2142475" y="253495"/>
                  <a:pt x="2142475" y="259773"/>
                </a:cubicBezTo>
                <a:cubicBezTo>
                  <a:pt x="2142475" y="266195"/>
                  <a:pt x="2143495" y="271787"/>
                  <a:pt x="2145533" y="276549"/>
                </a:cubicBezTo>
                <a:cubicBezTo>
                  <a:pt x="2147572" y="281312"/>
                  <a:pt x="2150458" y="285010"/>
                  <a:pt x="2154192" y="287644"/>
                </a:cubicBezTo>
                <a:cubicBezTo>
                  <a:pt x="2157927" y="290278"/>
                  <a:pt x="2162319" y="291595"/>
                  <a:pt x="2167370" y="291595"/>
                </a:cubicBezTo>
                <a:cubicBezTo>
                  <a:pt x="2170690" y="291595"/>
                  <a:pt x="2173702" y="291017"/>
                  <a:pt x="2176408" y="289863"/>
                </a:cubicBezTo>
                <a:cubicBezTo>
                  <a:pt x="2179114" y="288708"/>
                  <a:pt x="2181405" y="287049"/>
                  <a:pt x="2183281" y="284884"/>
                </a:cubicBezTo>
                <a:cubicBezTo>
                  <a:pt x="2185158" y="282719"/>
                  <a:pt x="2186492" y="280121"/>
                  <a:pt x="2187286" y="277091"/>
                </a:cubicBezTo>
                <a:lnTo>
                  <a:pt x="2200058" y="277091"/>
                </a:lnTo>
                <a:cubicBezTo>
                  <a:pt x="2199337" y="281997"/>
                  <a:pt x="2197560" y="286408"/>
                  <a:pt x="2194728" y="290323"/>
                </a:cubicBezTo>
                <a:cubicBezTo>
                  <a:pt x="2191896" y="294237"/>
                  <a:pt x="2188161" y="297340"/>
                  <a:pt x="2183525" y="299631"/>
                </a:cubicBezTo>
                <a:cubicBezTo>
                  <a:pt x="2178889" y="301922"/>
                  <a:pt x="2173504" y="303068"/>
                  <a:pt x="2167370" y="303068"/>
                </a:cubicBezTo>
                <a:cubicBezTo>
                  <a:pt x="2159577" y="303068"/>
                  <a:pt x="2152866" y="301228"/>
                  <a:pt x="2147238" y="297548"/>
                </a:cubicBezTo>
                <a:cubicBezTo>
                  <a:pt x="2141610" y="293868"/>
                  <a:pt x="2137280" y="288798"/>
                  <a:pt x="2134249" y="282340"/>
                </a:cubicBezTo>
                <a:cubicBezTo>
                  <a:pt x="2131219" y="275882"/>
                  <a:pt x="2129703" y="268504"/>
                  <a:pt x="2129703" y="260205"/>
                </a:cubicBezTo>
                <a:cubicBezTo>
                  <a:pt x="2129703" y="251763"/>
                  <a:pt x="2131264" y="244303"/>
                  <a:pt x="2134385" y="237827"/>
                </a:cubicBezTo>
                <a:cubicBezTo>
                  <a:pt x="2137506" y="231351"/>
                  <a:pt x="2141871" y="226282"/>
                  <a:pt x="2147482" y="222620"/>
                </a:cubicBezTo>
                <a:cubicBezTo>
                  <a:pt x="2153092" y="218958"/>
                  <a:pt x="2159649" y="217126"/>
                  <a:pt x="2167154" y="217126"/>
                </a:cubicBezTo>
                <a:close/>
                <a:moveTo>
                  <a:pt x="1980984" y="217126"/>
                </a:moveTo>
                <a:cubicBezTo>
                  <a:pt x="1987983" y="217126"/>
                  <a:pt x="1994152" y="218876"/>
                  <a:pt x="1999492" y="222376"/>
                </a:cubicBezTo>
                <a:cubicBezTo>
                  <a:pt x="2004832" y="225876"/>
                  <a:pt x="2008999" y="230837"/>
                  <a:pt x="2011994" y="237259"/>
                </a:cubicBezTo>
                <a:cubicBezTo>
                  <a:pt x="2014988" y="243681"/>
                  <a:pt x="2016486" y="251258"/>
                  <a:pt x="2016486" y="259989"/>
                </a:cubicBezTo>
                <a:cubicBezTo>
                  <a:pt x="2016486" y="268792"/>
                  <a:pt x="2014988" y="276414"/>
                  <a:pt x="2011994" y="282854"/>
                </a:cubicBezTo>
                <a:cubicBezTo>
                  <a:pt x="2008999" y="289295"/>
                  <a:pt x="2004850" y="294274"/>
                  <a:pt x="1999546" y="297791"/>
                </a:cubicBezTo>
                <a:cubicBezTo>
                  <a:pt x="1994243" y="301309"/>
                  <a:pt x="1988127" y="303068"/>
                  <a:pt x="1981200" y="303068"/>
                </a:cubicBezTo>
                <a:cubicBezTo>
                  <a:pt x="1975860" y="303068"/>
                  <a:pt x="1971585" y="302175"/>
                  <a:pt x="1968374" y="300389"/>
                </a:cubicBezTo>
                <a:cubicBezTo>
                  <a:pt x="1965163" y="298603"/>
                  <a:pt x="1962691" y="296565"/>
                  <a:pt x="1960959" y="294274"/>
                </a:cubicBezTo>
                <a:cubicBezTo>
                  <a:pt x="1959228" y="291983"/>
                  <a:pt x="1957892" y="290079"/>
                  <a:pt x="1956955" y="288564"/>
                </a:cubicBezTo>
                <a:lnTo>
                  <a:pt x="1955872" y="288564"/>
                </a:lnTo>
                <a:lnTo>
                  <a:pt x="1955872" y="332509"/>
                </a:lnTo>
                <a:lnTo>
                  <a:pt x="1943100" y="332509"/>
                </a:lnTo>
                <a:lnTo>
                  <a:pt x="1943100" y="218209"/>
                </a:lnTo>
                <a:lnTo>
                  <a:pt x="1955439" y="218209"/>
                </a:lnTo>
                <a:lnTo>
                  <a:pt x="1955439" y="231414"/>
                </a:lnTo>
                <a:lnTo>
                  <a:pt x="1956955" y="231414"/>
                </a:lnTo>
                <a:cubicBezTo>
                  <a:pt x="1957892" y="229971"/>
                  <a:pt x="1959201" y="228122"/>
                  <a:pt x="1960878" y="225867"/>
                </a:cubicBezTo>
                <a:cubicBezTo>
                  <a:pt x="1962556" y="223612"/>
                  <a:pt x="1964973" y="221591"/>
                  <a:pt x="1968130" y="219805"/>
                </a:cubicBezTo>
                <a:cubicBezTo>
                  <a:pt x="1971287" y="218019"/>
                  <a:pt x="1975572" y="217126"/>
                  <a:pt x="1980984" y="217126"/>
                </a:cubicBezTo>
                <a:close/>
                <a:moveTo>
                  <a:pt x="1841572" y="217126"/>
                </a:moveTo>
                <a:cubicBezTo>
                  <a:pt x="1844242" y="217126"/>
                  <a:pt x="1847318" y="217442"/>
                  <a:pt x="1850799" y="218074"/>
                </a:cubicBezTo>
                <a:cubicBezTo>
                  <a:pt x="1854281" y="218705"/>
                  <a:pt x="1857655" y="219995"/>
                  <a:pt x="1860920" y="221943"/>
                </a:cubicBezTo>
                <a:cubicBezTo>
                  <a:pt x="1864185" y="223891"/>
                  <a:pt x="1866900" y="226832"/>
                  <a:pt x="1869065" y="230765"/>
                </a:cubicBezTo>
                <a:cubicBezTo>
                  <a:pt x="1871230" y="234697"/>
                  <a:pt x="1872312" y="239965"/>
                  <a:pt x="1872312" y="246567"/>
                </a:cubicBezTo>
                <a:lnTo>
                  <a:pt x="1872312" y="301336"/>
                </a:lnTo>
                <a:lnTo>
                  <a:pt x="1859540" y="301336"/>
                </a:lnTo>
                <a:lnTo>
                  <a:pt x="1859540" y="290079"/>
                </a:lnTo>
                <a:lnTo>
                  <a:pt x="1858890" y="290079"/>
                </a:lnTo>
                <a:cubicBezTo>
                  <a:pt x="1858024" y="291883"/>
                  <a:pt x="1856581" y="293814"/>
                  <a:pt x="1854561" y="295870"/>
                </a:cubicBezTo>
                <a:cubicBezTo>
                  <a:pt x="1852540" y="297927"/>
                  <a:pt x="1849852" y="299676"/>
                  <a:pt x="1846497" y="301120"/>
                </a:cubicBezTo>
                <a:cubicBezTo>
                  <a:pt x="1843142" y="302563"/>
                  <a:pt x="1839047" y="303284"/>
                  <a:pt x="1834212" y="303284"/>
                </a:cubicBezTo>
                <a:cubicBezTo>
                  <a:pt x="1828944" y="303284"/>
                  <a:pt x="1824164" y="302283"/>
                  <a:pt x="1819870" y="300281"/>
                </a:cubicBezTo>
                <a:cubicBezTo>
                  <a:pt x="1815577" y="298278"/>
                  <a:pt x="1812167" y="295374"/>
                  <a:pt x="1809642" y="291568"/>
                </a:cubicBezTo>
                <a:cubicBezTo>
                  <a:pt x="1807116" y="287761"/>
                  <a:pt x="1805853" y="283152"/>
                  <a:pt x="1805853" y="277740"/>
                </a:cubicBezTo>
                <a:cubicBezTo>
                  <a:pt x="1805853" y="272978"/>
                  <a:pt x="1806791" y="269108"/>
                  <a:pt x="1808668" y="266132"/>
                </a:cubicBezTo>
                <a:cubicBezTo>
                  <a:pt x="1810544" y="263155"/>
                  <a:pt x="1813051" y="260819"/>
                  <a:pt x="1816190" y="259123"/>
                </a:cubicBezTo>
                <a:cubicBezTo>
                  <a:pt x="1819329" y="257427"/>
                  <a:pt x="1822802" y="256156"/>
                  <a:pt x="1826608" y="255308"/>
                </a:cubicBezTo>
                <a:cubicBezTo>
                  <a:pt x="1830415" y="254460"/>
                  <a:pt x="1834248" y="253783"/>
                  <a:pt x="1838109" y="253278"/>
                </a:cubicBezTo>
                <a:cubicBezTo>
                  <a:pt x="1843160" y="252629"/>
                  <a:pt x="1847264" y="252133"/>
                  <a:pt x="1850421" y="251790"/>
                </a:cubicBezTo>
                <a:cubicBezTo>
                  <a:pt x="1853578" y="251447"/>
                  <a:pt x="1855887" y="250861"/>
                  <a:pt x="1857348" y="250031"/>
                </a:cubicBezTo>
                <a:cubicBezTo>
                  <a:pt x="1858809" y="249201"/>
                  <a:pt x="1859540" y="247758"/>
                  <a:pt x="1859540" y="245701"/>
                </a:cubicBezTo>
                <a:lnTo>
                  <a:pt x="1859540" y="245269"/>
                </a:lnTo>
                <a:cubicBezTo>
                  <a:pt x="1859540" y="239929"/>
                  <a:pt x="1858088" y="235780"/>
                  <a:pt x="1855183" y="232821"/>
                </a:cubicBezTo>
                <a:cubicBezTo>
                  <a:pt x="1852279" y="229863"/>
                  <a:pt x="1847886" y="228383"/>
                  <a:pt x="1842005" y="228383"/>
                </a:cubicBezTo>
                <a:cubicBezTo>
                  <a:pt x="1835908" y="228383"/>
                  <a:pt x="1831127" y="229718"/>
                  <a:pt x="1827664" y="232388"/>
                </a:cubicBezTo>
                <a:cubicBezTo>
                  <a:pt x="1824200" y="235058"/>
                  <a:pt x="1821764" y="237908"/>
                  <a:pt x="1820357" y="240939"/>
                </a:cubicBezTo>
                <a:lnTo>
                  <a:pt x="1808235" y="236609"/>
                </a:lnTo>
                <a:cubicBezTo>
                  <a:pt x="1810399" y="231558"/>
                  <a:pt x="1813295" y="227617"/>
                  <a:pt x="1816921" y="224784"/>
                </a:cubicBezTo>
                <a:cubicBezTo>
                  <a:pt x="1820547" y="221952"/>
                  <a:pt x="1824515" y="219968"/>
                  <a:pt x="1828827" y="218831"/>
                </a:cubicBezTo>
                <a:cubicBezTo>
                  <a:pt x="1833139" y="217695"/>
                  <a:pt x="1837387" y="217126"/>
                  <a:pt x="1841572" y="217126"/>
                </a:cubicBezTo>
                <a:close/>
                <a:moveTo>
                  <a:pt x="1760393" y="217126"/>
                </a:moveTo>
                <a:cubicBezTo>
                  <a:pt x="1766238" y="217126"/>
                  <a:pt x="1771316" y="218146"/>
                  <a:pt x="1775628" y="220184"/>
                </a:cubicBezTo>
                <a:cubicBezTo>
                  <a:pt x="1779939" y="222223"/>
                  <a:pt x="1783277" y="224983"/>
                  <a:pt x="1785640" y="228464"/>
                </a:cubicBezTo>
                <a:cubicBezTo>
                  <a:pt x="1788003" y="231946"/>
                  <a:pt x="1789185" y="235888"/>
                  <a:pt x="1789185" y="240290"/>
                </a:cubicBezTo>
                <a:cubicBezTo>
                  <a:pt x="1789185" y="244980"/>
                  <a:pt x="1787868" y="248768"/>
                  <a:pt x="1785234" y="251655"/>
                </a:cubicBezTo>
                <a:cubicBezTo>
                  <a:pt x="1782600" y="254541"/>
                  <a:pt x="1779299" y="256598"/>
                  <a:pt x="1775330" y="257824"/>
                </a:cubicBezTo>
                <a:lnTo>
                  <a:pt x="1775330" y="258690"/>
                </a:lnTo>
                <a:cubicBezTo>
                  <a:pt x="1778469" y="258907"/>
                  <a:pt x="1781202" y="259908"/>
                  <a:pt x="1783529" y="261694"/>
                </a:cubicBezTo>
                <a:cubicBezTo>
                  <a:pt x="1785856" y="263480"/>
                  <a:pt x="1787669" y="265807"/>
                  <a:pt x="1788968" y="268675"/>
                </a:cubicBezTo>
                <a:cubicBezTo>
                  <a:pt x="1790267" y="271543"/>
                  <a:pt x="1790916" y="274709"/>
                  <a:pt x="1790916" y="278173"/>
                </a:cubicBezTo>
                <a:cubicBezTo>
                  <a:pt x="1790916" y="283224"/>
                  <a:pt x="1789564" y="287617"/>
                  <a:pt x="1786858" y="291351"/>
                </a:cubicBezTo>
                <a:cubicBezTo>
                  <a:pt x="1784152" y="295085"/>
                  <a:pt x="1780435" y="297972"/>
                  <a:pt x="1775709" y="300010"/>
                </a:cubicBezTo>
                <a:cubicBezTo>
                  <a:pt x="1770983" y="302049"/>
                  <a:pt x="1765589" y="303068"/>
                  <a:pt x="1759527" y="303068"/>
                </a:cubicBezTo>
                <a:cubicBezTo>
                  <a:pt x="1753646" y="303068"/>
                  <a:pt x="1748379" y="302103"/>
                  <a:pt x="1743724" y="300173"/>
                </a:cubicBezTo>
                <a:cubicBezTo>
                  <a:pt x="1739070" y="298242"/>
                  <a:pt x="1735381" y="295554"/>
                  <a:pt x="1732657" y="292109"/>
                </a:cubicBezTo>
                <a:cubicBezTo>
                  <a:pt x="1729933" y="288663"/>
                  <a:pt x="1728499" y="284667"/>
                  <a:pt x="1728355" y="280121"/>
                </a:cubicBezTo>
                <a:lnTo>
                  <a:pt x="1741993" y="280121"/>
                </a:lnTo>
                <a:cubicBezTo>
                  <a:pt x="1742281" y="283874"/>
                  <a:pt x="1743986" y="286724"/>
                  <a:pt x="1747107" y="288672"/>
                </a:cubicBezTo>
                <a:cubicBezTo>
                  <a:pt x="1750228" y="290621"/>
                  <a:pt x="1754296" y="291595"/>
                  <a:pt x="1759311" y="291595"/>
                </a:cubicBezTo>
                <a:cubicBezTo>
                  <a:pt x="1764434" y="291595"/>
                  <a:pt x="1768818" y="290539"/>
                  <a:pt x="1772462" y="288429"/>
                </a:cubicBezTo>
                <a:cubicBezTo>
                  <a:pt x="1776106" y="286318"/>
                  <a:pt x="1777928" y="282900"/>
                  <a:pt x="1777928" y="278173"/>
                </a:cubicBezTo>
                <a:cubicBezTo>
                  <a:pt x="1777928" y="275395"/>
                  <a:pt x="1777242" y="272969"/>
                  <a:pt x="1775871" y="270894"/>
                </a:cubicBezTo>
                <a:cubicBezTo>
                  <a:pt x="1774500" y="268819"/>
                  <a:pt x="1772570" y="267205"/>
                  <a:pt x="1770081" y="266050"/>
                </a:cubicBezTo>
                <a:cubicBezTo>
                  <a:pt x="1767591" y="264896"/>
                  <a:pt x="1764651" y="264319"/>
                  <a:pt x="1761259" y="264319"/>
                </a:cubicBezTo>
                <a:lnTo>
                  <a:pt x="1746972" y="264319"/>
                </a:lnTo>
                <a:lnTo>
                  <a:pt x="1746972" y="252845"/>
                </a:lnTo>
                <a:lnTo>
                  <a:pt x="1761259" y="252845"/>
                </a:lnTo>
                <a:cubicBezTo>
                  <a:pt x="1766346" y="252845"/>
                  <a:pt x="1770108" y="251691"/>
                  <a:pt x="1772543" y="249382"/>
                </a:cubicBezTo>
                <a:cubicBezTo>
                  <a:pt x="1774978" y="247073"/>
                  <a:pt x="1776196" y="244186"/>
                  <a:pt x="1776196" y="240723"/>
                </a:cubicBezTo>
                <a:cubicBezTo>
                  <a:pt x="1776196" y="237006"/>
                  <a:pt x="1774879" y="234021"/>
                  <a:pt x="1772245" y="231766"/>
                </a:cubicBezTo>
                <a:cubicBezTo>
                  <a:pt x="1769611" y="229511"/>
                  <a:pt x="1765877" y="228383"/>
                  <a:pt x="1761043" y="228383"/>
                </a:cubicBezTo>
                <a:cubicBezTo>
                  <a:pt x="1756172" y="228383"/>
                  <a:pt x="1752113" y="229475"/>
                  <a:pt x="1748866" y="231658"/>
                </a:cubicBezTo>
                <a:cubicBezTo>
                  <a:pt x="1745619" y="233840"/>
                  <a:pt x="1743905" y="236645"/>
                  <a:pt x="1743724" y="240073"/>
                </a:cubicBezTo>
                <a:lnTo>
                  <a:pt x="1730303" y="240073"/>
                </a:lnTo>
                <a:cubicBezTo>
                  <a:pt x="1730447" y="235599"/>
                  <a:pt x="1731818" y="231639"/>
                  <a:pt x="1734416" y="228194"/>
                </a:cubicBezTo>
                <a:cubicBezTo>
                  <a:pt x="1737014" y="224748"/>
                  <a:pt x="1740550" y="222042"/>
                  <a:pt x="1745023" y="220076"/>
                </a:cubicBezTo>
                <a:cubicBezTo>
                  <a:pt x="1749497" y="218110"/>
                  <a:pt x="1754620" y="217126"/>
                  <a:pt x="1760393" y="217126"/>
                </a:cubicBezTo>
                <a:close/>
                <a:moveTo>
                  <a:pt x="1498672" y="217126"/>
                </a:moveTo>
                <a:cubicBezTo>
                  <a:pt x="1501342" y="217126"/>
                  <a:pt x="1504418" y="217442"/>
                  <a:pt x="1507899" y="218074"/>
                </a:cubicBezTo>
                <a:cubicBezTo>
                  <a:pt x="1511381" y="218705"/>
                  <a:pt x="1514755" y="219995"/>
                  <a:pt x="1518020" y="221943"/>
                </a:cubicBezTo>
                <a:cubicBezTo>
                  <a:pt x="1521285" y="223891"/>
                  <a:pt x="1524000" y="226832"/>
                  <a:pt x="1526165" y="230765"/>
                </a:cubicBezTo>
                <a:cubicBezTo>
                  <a:pt x="1528330" y="234697"/>
                  <a:pt x="1529412" y="239965"/>
                  <a:pt x="1529412" y="246567"/>
                </a:cubicBezTo>
                <a:lnTo>
                  <a:pt x="1529412" y="301336"/>
                </a:lnTo>
                <a:lnTo>
                  <a:pt x="1516640" y="301336"/>
                </a:lnTo>
                <a:lnTo>
                  <a:pt x="1516640" y="290079"/>
                </a:lnTo>
                <a:lnTo>
                  <a:pt x="1515990" y="290079"/>
                </a:lnTo>
                <a:cubicBezTo>
                  <a:pt x="1515124" y="291883"/>
                  <a:pt x="1513681" y="293814"/>
                  <a:pt x="1511661" y="295870"/>
                </a:cubicBezTo>
                <a:cubicBezTo>
                  <a:pt x="1509640" y="297927"/>
                  <a:pt x="1506952" y="299676"/>
                  <a:pt x="1503597" y="301120"/>
                </a:cubicBezTo>
                <a:cubicBezTo>
                  <a:pt x="1500242" y="302563"/>
                  <a:pt x="1496147" y="303284"/>
                  <a:pt x="1491312" y="303284"/>
                </a:cubicBezTo>
                <a:cubicBezTo>
                  <a:pt x="1486044" y="303284"/>
                  <a:pt x="1481264" y="302283"/>
                  <a:pt x="1476970" y="300281"/>
                </a:cubicBezTo>
                <a:cubicBezTo>
                  <a:pt x="1472677" y="298278"/>
                  <a:pt x="1469267" y="295374"/>
                  <a:pt x="1466742" y="291568"/>
                </a:cubicBezTo>
                <a:cubicBezTo>
                  <a:pt x="1464216" y="287761"/>
                  <a:pt x="1462953" y="283152"/>
                  <a:pt x="1462953" y="277740"/>
                </a:cubicBezTo>
                <a:cubicBezTo>
                  <a:pt x="1462953" y="272978"/>
                  <a:pt x="1463892" y="269108"/>
                  <a:pt x="1465768" y="266132"/>
                </a:cubicBezTo>
                <a:cubicBezTo>
                  <a:pt x="1467644" y="263155"/>
                  <a:pt x="1470151" y="260819"/>
                  <a:pt x="1473290" y="259123"/>
                </a:cubicBezTo>
                <a:cubicBezTo>
                  <a:pt x="1476429" y="257427"/>
                  <a:pt x="1479902" y="256156"/>
                  <a:pt x="1483708" y="255308"/>
                </a:cubicBezTo>
                <a:cubicBezTo>
                  <a:pt x="1487515" y="254460"/>
                  <a:pt x="1491348" y="253783"/>
                  <a:pt x="1495209" y="253278"/>
                </a:cubicBezTo>
                <a:cubicBezTo>
                  <a:pt x="1500260" y="252629"/>
                  <a:pt x="1504364" y="252133"/>
                  <a:pt x="1507521" y="251790"/>
                </a:cubicBezTo>
                <a:cubicBezTo>
                  <a:pt x="1510678" y="251447"/>
                  <a:pt x="1512987" y="250861"/>
                  <a:pt x="1514448" y="250031"/>
                </a:cubicBezTo>
                <a:cubicBezTo>
                  <a:pt x="1515909" y="249201"/>
                  <a:pt x="1516640" y="247758"/>
                  <a:pt x="1516640" y="245701"/>
                </a:cubicBezTo>
                <a:lnTo>
                  <a:pt x="1516640" y="245269"/>
                </a:lnTo>
                <a:cubicBezTo>
                  <a:pt x="1516640" y="239929"/>
                  <a:pt x="1515188" y="235780"/>
                  <a:pt x="1512283" y="232821"/>
                </a:cubicBezTo>
                <a:cubicBezTo>
                  <a:pt x="1509379" y="229863"/>
                  <a:pt x="1504986" y="228383"/>
                  <a:pt x="1499105" y="228383"/>
                </a:cubicBezTo>
                <a:cubicBezTo>
                  <a:pt x="1493008" y="228383"/>
                  <a:pt x="1488227" y="229718"/>
                  <a:pt x="1484764" y="232388"/>
                </a:cubicBezTo>
                <a:cubicBezTo>
                  <a:pt x="1481300" y="235058"/>
                  <a:pt x="1478864" y="237908"/>
                  <a:pt x="1477457" y="240939"/>
                </a:cubicBezTo>
                <a:lnTo>
                  <a:pt x="1465335" y="236609"/>
                </a:lnTo>
                <a:cubicBezTo>
                  <a:pt x="1467499" y="231558"/>
                  <a:pt x="1470395" y="227617"/>
                  <a:pt x="1474021" y="224784"/>
                </a:cubicBezTo>
                <a:cubicBezTo>
                  <a:pt x="1477647" y="221952"/>
                  <a:pt x="1481616" y="219968"/>
                  <a:pt x="1485927" y="218831"/>
                </a:cubicBezTo>
                <a:cubicBezTo>
                  <a:pt x="1490238" y="217695"/>
                  <a:pt x="1494487" y="217126"/>
                  <a:pt x="1498672" y="217126"/>
                </a:cubicBezTo>
                <a:close/>
                <a:moveTo>
                  <a:pt x="1327222" y="217126"/>
                </a:moveTo>
                <a:cubicBezTo>
                  <a:pt x="1329892" y="217126"/>
                  <a:pt x="1332968" y="217442"/>
                  <a:pt x="1336449" y="218074"/>
                </a:cubicBezTo>
                <a:cubicBezTo>
                  <a:pt x="1339931" y="218705"/>
                  <a:pt x="1343305" y="219995"/>
                  <a:pt x="1346570" y="221943"/>
                </a:cubicBezTo>
                <a:cubicBezTo>
                  <a:pt x="1349835" y="223891"/>
                  <a:pt x="1352550" y="226832"/>
                  <a:pt x="1354715" y="230765"/>
                </a:cubicBezTo>
                <a:cubicBezTo>
                  <a:pt x="1356880" y="234697"/>
                  <a:pt x="1357962" y="239965"/>
                  <a:pt x="1357962" y="246567"/>
                </a:cubicBezTo>
                <a:lnTo>
                  <a:pt x="1357962" y="301336"/>
                </a:lnTo>
                <a:lnTo>
                  <a:pt x="1345190" y="301336"/>
                </a:lnTo>
                <a:lnTo>
                  <a:pt x="1345190" y="290079"/>
                </a:lnTo>
                <a:lnTo>
                  <a:pt x="1344540" y="290079"/>
                </a:lnTo>
                <a:cubicBezTo>
                  <a:pt x="1343674" y="291883"/>
                  <a:pt x="1342231" y="293814"/>
                  <a:pt x="1340211" y="295870"/>
                </a:cubicBezTo>
                <a:cubicBezTo>
                  <a:pt x="1338190" y="297927"/>
                  <a:pt x="1335502" y="299676"/>
                  <a:pt x="1332147" y="301120"/>
                </a:cubicBezTo>
                <a:cubicBezTo>
                  <a:pt x="1328792" y="302563"/>
                  <a:pt x="1324697" y="303284"/>
                  <a:pt x="1319862" y="303284"/>
                </a:cubicBezTo>
                <a:cubicBezTo>
                  <a:pt x="1314594" y="303284"/>
                  <a:pt x="1309814" y="302283"/>
                  <a:pt x="1305520" y="300281"/>
                </a:cubicBezTo>
                <a:cubicBezTo>
                  <a:pt x="1301227" y="298278"/>
                  <a:pt x="1297817" y="295374"/>
                  <a:pt x="1295292" y="291568"/>
                </a:cubicBezTo>
                <a:cubicBezTo>
                  <a:pt x="1292766" y="287761"/>
                  <a:pt x="1291503" y="283152"/>
                  <a:pt x="1291503" y="277740"/>
                </a:cubicBezTo>
                <a:cubicBezTo>
                  <a:pt x="1291503" y="272978"/>
                  <a:pt x="1292442" y="269108"/>
                  <a:pt x="1294318" y="266132"/>
                </a:cubicBezTo>
                <a:cubicBezTo>
                  <a:pt x="1296194" y="263155"/>
                  <a:pt x="1298701" y="260819"/>
                  <a:pt x="1301840" y="259123"/>
                </a:cubicBezTo>
                <a:cubicBezTo>
                  <a:pt x="1304979" y="257427"/>
                  <a:pt x="1308452" y="256156"/>
                  <a:pt x="1312258" y="255308"/>
                </a:cubicBezTo>
                <a:cubicBezTo>
                  <a:pt x="1316065" y="254460"/>
                  <a:pt x="1319898" y="253783"/>
                  <a:pt x="1323759" y="253278"/>
                </a:cubicBezTo>
                <a:cubicBezTo>
                  <a:pt x="1328810" y="252629"/>
                  <a:pt x="1332914" y="252133"/>
                  <a:pt x="1336071" y="251790"/>
                </a:cubicBezTo>
                <a:cubicBezTo>
                  <a:pt x="1339228" y="251447"/>
                  <a:pt x="1341537" y="250861"/>
                  <a:pt x="1342998" y="250031"/>
                </a:cubicBezTo>
                <a:cubicBezTo>
                  <a:pt x="1344459" y="249201"/>
                  <a:pt x="1345190" y="247758"/>
                  <a:pt x="1345190" y="245701"/>
                </a:cubicBezTo>
                <a:lnTo>
                  <a:pt x="1345190" y="245269"/>
                </a:lnTo>
                <a:cubicBezTo>
                  <a:pt x="1345190" y="239929"/>
                  <a:pt x="1343738" y="235780"/>
                  <a:pt x="1340833" y="232821"/>
                </a:cubicBezTo>
                <a:cubicBezTo>
                  <a:pt x="1337929" y="229863"/>
                  <a:pt x="1333536" y="228383"/>
                  <a:pt x="1327655" y="228383"/>
                </a:cubicBezTo>
                <a:cubicBezTo>
                  <a:pt x="1321558" y="228383"/>
                  <a:pt x="1316777" y="229718"/>
                  <a:pt x="1313314" y="232388"/>
                </a:cubicBezTo>
                <a:cubicBezTo>
                  <a:pt x="1309850" y="235058"/>
                  <a:pt x="1307414" y="237908"/>
                  <a:pt x="1306007" y="240939"/>
                </a:cubicBezTo>
                <a:lnTo>
                  <a:pt x="1293885" y="236609"/>
                </a:lnTo>
                <a:cubicBezTo>
                  <a:pt x="1296049" y="231558"/>
                  <a:pt x="1298945" y="227617"/>
                  <a:pt x="1302571" y="224784"/>
                </a:cubicBezTo>
                <a:cubicBezTo>
                  <a:pt x="1306197" y="221952"/>
                  <a:pt x="1310166" y="219968"/>
                  <a:pt x="1314477" y="218831"/>
                </a:cubicBezTo>
                <a:cubicBezTo>
                  <a:pt x="1318788" y="217695"/>
                  <a:pt x="1323037" y="217126"/>
                  <a:pt x="1327222" y="217126"/>
                </a:cubicBezTo>
                <a:close/>
                <a:moveTo>
                  <a:pt x="622372" y="217126"/>
                </a:moveTo>
                <a:cubicBezTo>
                  <a:pt x="625042" y="217126"/>
                  <a:pt x="628118" y="217442"/>
                  <a:pt x="631600" y="218074"/>
                </a:cubicBezTo>
                <a:cubicBezTo>
                  <a:pt x="635081" y="218705"/>
                  <a:pt x="638455" y="219995"/>
                  <a:pt x="641720" y="221943"/>
                </a:cubicBezTo>
                <a:cubicBezTo>
                  <a:pt x="644985" y="223891"/>
                  <a:pt x="647700" y="226832"/>
                  <a:pt x="649865" y="230765"/>
                </a:cubicBezTo>
                <a:cubicBezTo>
                  <a:pt x="652030" y="234697"/>
                  <a:pt x="653112" y="239965"/>
                  <a:pt x="653112" y="246567"/>
                </a:cubicBezTo>
                <a:lnTo>
                  <a:pt x="653112" y="301336"/>
                </a:lnTo>
                <a:lnTo>
                  <a:pt x="640340" y="301336"/>
                </a:lnTo>
                <a:lnTo>
                  <a:pt x="640340" y="290079"/>
                </a:lnTo>
                <a:lnTo>
                  <a:pt x="639690" y="290079"/>
                </a:lnTo>
                <a:cubicBezTo>
                  <a:pt x="638824" y="291883"/>
                  <a:pt x="637381" y="293814"/>
                  <a:pt x="635361" y="295870"/>
                </a:cubicBezTo>
                <a:cubicBezTo>
                  <a:pt x="633340" y="297927"/>
                  <a:pt x="630652" y="299676"/>
                  <a:pt x="627297" y="301120"/>
                </a:cubicBezTo>
                <a:cubicBezTo>
                  <a:pt x="623942" y="302563"/>
                  <a:pt x="619847" y="303284"/>
                  <a:pt x="615012" y="303284"/>
                </a:cubicBezTo>
                <a:cubicBezTo>
                  <a:pt x="609744" y="303284"/>
                  <a:pt x="604964" y="302283"/>
                  <a:pt x="600670" y="300281"/>
                </a:cubicBezTo>
                <a:cubicBezTo>
                  <a:pt x="596377" y="298278"/>
                  <a:pt x="592967" y="295374"/>
                  <a:pt x="590442" y="291568"/>
                </a:cubicBezTo>
                <a:cubicBezTo>
                  <a:pt x="587916" y="287761"/>
                  <a:pt x="586653" y="283152"/>
                  <a:pt x="586653" y="277740"/>
                </a:cubicBezTo>
                <a:cubicBezTo>
                  <a:pt x="586653" y="272978"/>
                  <a:pt x="587591" y="269108"/>
                  <a:pt x="589468" y="266132"/>
                </a:cubicBezTo>
                <a:cubicBezTo>
                  <a:pt x="591344" y="263155"/>
                  <a:pt x="593851" y="260819"/>
                  <a:pt x="596990" y="259123"/>
                </a:cubicBezTo>
                <a:cubicBezTo>
                  <a:pt x="600129" y="257427"/>
                  <a:pt x="603602" y="256156"/>
                  <a:pt x="607408" y="255308"/>
                </a:cubicBezTo>
                <a:cubicBezTo>
                  <a:pt x="611214" y="254460"/>
                  <a:pt x="615048" y="253783"/>
                  <a:pt x="618908" y="253278"/>
                </a:cubicBezTo>
                <a:cubicBezTo>
                  <a:pt x="623960" y="252629"/>
                  <a:pt x="628064" y="252133"/>
                  <a:pt x="631221" y="251790"/>
                </a:cubicBezTo>
                <a:cubicBezTo>
                  <a:pt x="634378" y="251447"/>
                  <a:pt x="636687" y="250861"/>
                  <a:pt x="638148" y="250031"/>
                </a:cubicBezTo>
                <a:cubicBezTo>
                  <a:pt x="639609" y="249201"/>
                  <a:pt x="640340" y="247758"/>
                  <a:pt x="640340" y="245701"/>
                </a:cubicBezTo>
                <a:lnTo>
                  <a:pt x="640340" y="245269"/>
                </a:lnTo>
                <a:cubicBezTo>
                  <a:pt x="640340" y="239929"/>
                  <a:pt x="638888" y="235780"/>
                  <a:pt x="635983" y="232821"/>
                </a:cubicBezTo>
                <a:cubicBezTo>
                  <a:pt x="633079" y="229863"/>
                  <a:pt x="628686" y="228383"/>
                  <a:pt x="622805" y="228383"/>
                </a:cubicBezTo>
                <a:cubicBezTo>
                  <a:pt x="616708" y="228383"/>
                  <a:pt x="611927" y="229718"/>
                  <a:pt x="608463" y="232388"/>
                </a:cubicBezTo>
                <a:cubicBezTo>
                  <a:pt x="605000" y="235058"/>
                  <a:pt x="602564" y="237908"/>
                  <a:pt x="601157" y="240939"/>
                </a:cubicBezTo>
                <a:lnTo>
                  <a:pt x="589035" y="236609"/>
                </a:lnTo>
                <a:cubicBezTo>
                  <a:pt x="591199" y="231558"/>
                  <a:pt x="594095" y="227617"/>
                  <a:pt x="597721" y="224784"/>
                </a:cubicBezTo>
                <a:cubicBezTo>
                  <a:pt x="601347" y="221952"/>
                  <a:pt x="605315" y="219968"/>
                  <a:pt x="609627" y="218831"/>
                </a:cubicBezTo>
                <a:cubicBezTo>
                  <a:pt x="613939" y="217695"/>
                  <a:pt x="618187" y="217126"/>
                  <a:pt x="622372" y="217126"/>
                </a:cubicBezTo>
                <a:close/>
                <a:moveTo>
                  <a:pt x="418883" y="217126"/>
                </a:moveTo>
                <a:cubicBezTo>
                  <a:pt x="425883" y="217126"/>
                  <a:pt x="432052" y="218876"/>
                  <a:pt x="437392" y="222376"/>
                </a:cubicBezTo>
                <a:cubicBezTo>
                  <a:pt x="442732" y="225876"/>
                  <a:pt x="446899" y="230837"/>
                  <a:pt x="449894" y="237259"/>
                </a:cubicBezTo>
                <a:cubicBezTo>
                  <a:pt x="452888" y="243681"/>
                  <a:pt x="454386" y="251258"/>
                  <a:pt x="454386" y="259989"/>
                </a:cubicBezTo>
                <a:cubicBezTo>
                  <a:pt x="454386" y="268792"/>
                  <a:pt x="452888" y="276414"/>
                  <a:pt x="449894" y="282854"/>
                </a:cubicBezTo>
                <a:cubicBezTo>
                  <a:pt x="446899" y="289295"/>
                  <a:pt x="442750" y="294274"/>
                  <a:pt x="437446" y="297791"/>
                </a:cubicBezTo>
                <a:cubicBezTo>
                  <a:pt x="432143" y="301309"/>
                  <a:pt x="426027" y="303068"/>
                  <a:pt x="419100" y="303068"/>
                </a:cubicBezTo>
                <a:cubicBezTo>
                  <a:pt x="413760" y="303068"/>
                  <a:pt x="409485" y="302175"/>
                  <a:pt x="406274" y="300389"/>
                </a:cubicBezTo>
                <a:cubicBezTo>
                  <a:pt x="403063" y="298603"/>
                  <a:pt x="400591" y="296565"/>
                  <a:pt x="398859" y="294274"/>
                </a:cubicBezTo>
                <a:cubicBezTo>
                  <a:pt x="397128" y="291983"/>
                  <a:pt x="395793" y="290079"/>
                  <a:pt x="394854" y="288564"/>
                </a:cubicBezTo>
                <a:lnTo>
                  <a:pt x="393772" y="288564"/>
                </a:lnTo>
                <a:lnTo>
                  <a:pt x="393772" y="332509"/>
                </a:lnTo>
                <a:lnTo>
                  <a:pt x="381000" y="332509"/>
                </a:lnTo>
                <a:lnTo>
                  <a:pt x="381000" y="218209"/>
                </a:lnTo>
                <a:lnTo>
                  <a:pt x="393339" y="218209"/>
                </a:lnTo>
                <a:lnTo>
                  <a:pt x="393339" y="231414"/>
                </a:lnTo>
                <a:lnTo>
                  <a:pt x="394854" y="231414"/>
                </a:lnTo>
                <a:cubicBezTo>
                  <a:pt x="395793" y="229971"/>
                  <a:pt x="397100" y="228122"/>
                  <a:pt x="398778" y="225867"/>
                </a:cubicBezTo>
                <a:cubicBezTo>
                  <a:pt x="400456" y="223612"/>
                  <a:pt x="402873" y="221591"/>
                  <a:pt x="406030" y="219805"/>
                </a:cubicBezTo>
                <a:cubicBezTo>
                  <a:pt x="409187" y="218019"/>
                  <a:pt x="413472" y="217126"/>
                  <a:pt x="418883" y="217126"/>
                </a:cubicBezTo>
                <a:close/>
                <a:moveTo>
                  <a:pt x="319520" y="217126"/>
                </a:moveTo>
                <a:cubicBezTo>
                  <a:pt x="327025" y="217126"/>
                  <a:pt x="333600" y="218912"/>
                  <a:pt x="339247" y="222484"/>
                </a:cubicBezTo>
                <a:cubicBezTo>
                  <a:pt x="344893" y="226056"/>
                  <a:pt x="349295" y="231071"/>
                  <a:pt x="352452" y="237529"/>
                </a:cubicBezTo>
                <a:cubicBezTo>
                  <a:pt x="355609" y="243988"/>
                  <a:pt x="357187" y="251546"/>
                  <a:pt x="357187" y="260205"/>
                </a:cubicBezTo>
                <a:cubicBezTo>
                  <a:pt x="357187" y="268792"/>
                  <a:pt x="355609" y="276297"/>
                  <a:pt x="352452" y="282719"/>
                </a:cubicBezTo>
                <a:cubicBezTo>
                  <a:pt x="349295" y="289141"/>
                  <a:pt x="344893" y="294138"/>
                  <a:pt x="339247" y="297710"/>
                </a:cubicBezTo>
                <a:cubicBezTo>
                  <a:pt x="333600" y="301282"/>
                  <a:pt x="327025" y="303068"/>
                  <a:pt x="319520" y="303068"/>
                </a:cubicBezTo>
                <a:cubicBezTo>
                  <a:pt x="312016" y="303068"/>
                  <a:pt x="305440" y="301282"/>
                  <a:pt x="299794" y="297710"/>
                </a:cubicBezTo>
                <a:cubicBezTo>
                  <a:pt x="294147" y="294138"/>
                  <a:pt x="289746" y="289141"/>
                  <a:pt x="286589" y="282719"/>
                </a:cubicBezTo>
                <a:cubicBezTo>
                  <a:pt x="283432" y="276297"/>
                  <a:pt x="281853" y="268792"/>
                  <a:pt x="281853" y="260205"/>
                </a:cubicBezTo>
                <a:cubicBezTo>
                  <a:pt x="281853" y="251546"/>
                  <a:pt x="283432" y="243988"/>
                  <a:pt x="286589" y="237529"/>
                </a:cubicBezTo>
                <a:cubicBezTo>
                  <a:pt x="289746" y="231071"/>
                  <a:pt x="294147" y="226056"/>
                  <a:pt x="299794" y="222484"/>
                </a:cubicBezTo>
                <a:cubicBezTo>
                  <a:pt x="305440" y="218912"/>
                  <a:pt x="312016" y="217126"/>
                  <a:pt x="319520" y="217126"/>
                </a:cubicBezTo>
                <a:close/>
                <a:moveTo>
                  <a:pt x="214745" y="190500"/>
                </a:moveTo>
                <a:lnTo>
                  <a:pt x="227518" y="190500"/>
                </a:lnTo>
                <a:lnTo>
                  <a:pt x="227518" y="217126"/>
                </a:lnTo>
                <a:cubicBezTo>
                  <a:pt x="233146" y="217126"/>
                  <a:pt x="238269" y="218146"/>
                  <a:pt x="242887" y="220184"/>
                </a:cubicBezTo>
                <a:cubicBezTo>
                  <a:pt x="247506" y="222223"/>
                  <a:pt x="251474" y="225136"/>
                  <a:pt x="254794" y="228924"/>
                </a:cubicBezTo>
                <a:cubicBezTo>
                  <a:pt x="258113" y="232713"/>
                  <a:pt x="260675" y="237250"/>
                  <a:pt x="262479" y="242536"/>
                </a:cubicBezTo>
                <a:cubicBezTo>
                  <a:pt x="264283" y="247821"/>
                  <a:pt x="265185" y="253711"/>
                  <a:pt x="265185" y="260205"/>
                </a:cubicBezTo>
                <a:cubicBezTo>
                  <a:pt x="265185" y="266628"/>
                  <a:pt x="264283" y="272472"/>
                  <a:pt x="262479" y="277740"/>
                </a:cubicBezTo>
                <a:cubicBezTo>
                  <a:pt x="260675" y="283008"/>
                  <a:pt x="258113" y="287527"/>
                  <a:pt x="254794" y="291297"/>
                </a:cubicBezTo>
                <a:cubicBezTo>
                  <a:pt x="251474" y="295067"/>
                  <a:pt x="247506" y="297972"/>
                  <a:pt x="242887" y="300010"/>
                </a:cubicBezTo>
                <a:cubicBezTo>
                  <a:pt x="238269" y="302049"/>
                  <a:pt x="233146" y="303068"/>
                  <a:pt x="227518" y="303068"/>
                </a:cubicBezTo>
                <a:lnTo>
                  <a:pt x="227518" y="329695"/>
                </a:lnTo>
                <a:lnTo>
                  <a:pt x="214745" y="329695"/>
                </a:lnTo>
                <a:lnTo>
                  <a:pt x="214745" y="303068"/>
                </a:lnTo>
                <a:cubicBezTo>
                  <a:pt x="209117" y="303068"/>
                  <a:pt x="203994" y="302049"/>
                  <a:pt x="199376" y="300010"/>
                </a:cubicBezTo>
                <a:cubicBezTo>
                  <a:pt x="194757" y="297972"/>
                  <a:pt x="190789" y="295067"/>
                  <a:pt x="187469" y="291297"/>
                </a:cubicBezTo>
                <a:cubicBezTo>
                  <a:pt x="184150" y="287527"/>
                  <a:pt x="181588" y="283008"/>
                  <a:pt x="179784" y="277740"/>
                </a:cubicBezTo>
                <a:cubicBezTo>
                  <a:pt x="177980" y="272472"/>
                  <a:pt x="177078" y="266628"/>
                  <a:pt x="177078" y="260205"/>
                </a:cubicBezTo>
                <a:cubicBezTo>
                  <a:pt x="177078" y="253711"/>
                  <a:pt x="177980" y="247821"/>
                  <a:pt x="179784" y="242536"/>
                </a:cubicBezTo>
                <a:cubicBezTo>
                  <a:pt x="181588" y="237250"/>
                  <a:pt x="184150" y="232713"/>
                  <a:pt x="187469" y="228924"/>
                </a:cubicBezTo>
                <a:cubicBezTo>
                  <a:pt x="190789" y="225136"/>
                  <a:pt x="194757" y="222223"/>
                  <a:pt x="199376" y="220184"/>
                </a:cubicBezTo>
                <a:cubicBezTo>
                  <a:pt x="203994" y="218146"/>
                  <a:pt x="209117" y="217126"/>
                  <a:pt x="214745" y="217126"/>
                </a:cubicBezTo>
                <a:close/>
                <a:moveTo>
                  <a:pt x="984322" y="69705"/>
                </a:moveTo>
                <a:lnTo>
                  <a:pt x="984322" y="98930"/>
                </a:lnTo>
                <a:lnTo>
                  <a:pt x="1006403" y="98930"/>
                </a:lnTo>
                <a:cubicBezTo>
                  <a:pt x="1011454" y="98930"/>
                  <a:pt x="1015603" y="97595"/>
                  <a:pt x="1018850" y="94925"/>
                </a:cubicBezTo>
                <a:cubicBezTo>
                  <a:pt x="1022097" y="92255"/>
                  <a:pt x="1023721" y="88828"/>
                  <a:pt x="1023721" y="84642"/>
                </a:cubicBezTo>
                <a:cubicBezTo>
                  <a:pt x="1023721" y="80241"/>
                  <a:pt x="1022097" y="76651"/>
                  <a:pt x="1018850" y="73873"/>
                </a:cubicBezTo>
                <a:cubicBezTo>
                  <a:pt x="1015603" y="71095"/>
                  <a:pt x="1011454" y="69705"/>
                  <a:pt x="1006403" y="69705"/>
                </a:cubicBezTo>
                <a:close/>
                <a:moveTo>
                  <a:pt x="497465" y="69056"/>
                </a:moveTo>
                <a:cubicBezTo>
                  <a:pt x="496924" y="69705"/>
                  <a:pt x="495742" y="70292"/>
                  <a:pt x="493920" y="70815"/>
                </a:cubicBezTo>
                <a:cubicBezTo>
                  <a:pt x="492098" y="71338"/>
                  <a:pt x="490005" y="71789"/>
                  <a:pt x="487642" y="72168"/>
                </a:cubicBezTo>
                <a:cubicBezTo>
                  <a:pt x="485279" y="72547"/>
                  <a:pt x="482988" y="72871"/>
                  <a:pt x="480769" y="73142"/>
                </a:cubicBezTo>
                <a:cubicBezTo>
                  <a:pt x="478550" y="73413"/>
                  <a:pt x="476755" y="73638"/>
                  <a:pt x="475384" y="73819"/>
                </a:cubicBezTo>
                <a:cubicBezTo>
                  <a:pt x="472065" y="74251"/>
                  <a:pt x="468971" y="74946"/>
                  <a:pt x="466103" y="75902"/>
                </a:cubicBezTo>
                <a:cubicBezTo>
                  <a:pt x="463234" y="76858"/>
                  <a:pt x="460925" y="78283"/>
                  <a:pt x="459175" y="80178"/>
                </a:cubicBezTo>
                <a:cubicBezTo>
                  <a:pt x="457425" y="82072"/>
                  <a:pt x="456550" y="84642"/>
                  <a:pt x="456550" y="87890"/>
                </a:cubicBezTo>
                <a:cubicBezTo>
                  <a:pt x="456550" y="92327"/>
                  <a:pt x="458201" y="95674"/>
                  <a:pt x="461502" y="97929"/>
                </a:cubicBezTo>
                <a:cubicBezTo>
                  <a:pt x="464804" y="100184"/>
                  <a:pt x="468998" y="101311"/>
                  <a:pt x="474085" y="101311"/>
                </a:cubicBezTo>
                <a:cubicBezTo>
                  <a:pt x="479136" y="101311"/>
                  <a:pt x="483403" y="100319"/>
                  <a:pt x="486884" y="98335"/>
                </a:cubicBezTo>
                <a:cubicBezTo>
                  <a:pt x="490366" y="96350"/>
                  <a:pt x="493000" y="93789"/>
                  <a:pt x="494786" y="90650"/>
                </a:cubicBezTo>
                <a:cubicBezTo>
                  <a:pt x="496572" y="87511"/>
                  <a:pt x="497465" y="84209"/>
                  <a:pt x="497465" y="80746"/>
                </a:cubicBezTo>
                <a:close/>
                <a:moveTo>
                  <a:pt x="15153" y="58449"/>
                </a:moveTo>
                <a:lnTo>
                  <a:pt x="15153" y="99146"/>
                </a:lnTo>
                <a:lnTo>
                  <a:pt x="43295" y="99146"/>
                </a:lnTo>
                <a:cubicBezTo>
                  <a:pt x="48347" y="99146"/>
                  <a:pt x="52631" y="98127"/>
                  <a:pt x="56149" y="96089"/>
                </a:cubicBezTo>
                <a:cubicBezTo>
                  <a:pt x="59666" y="94050"/>
                  <a:pt x="62336" y="91416"/>
                  <a:pt x="64158" y="88187"/>
                </a:cubicBezTo>
                <a:cubicBezTo>
                  <a:pt x="65980" y="84958"/>
                  <a:pt x="66891" y="81540"/>
                  <a:pt x="66891" y="77932"/>
                </a:cubicBezTo>
                <a:cubicBezTo>
                  <a:pt x="66891" y="72628"/>
                  <a:pt x="64853" y="68055"/>
                  <a:pt x="60776" y="64212"/>
                </a:cubicBezTo>
                <a:cubicBezTo>
                  <a:pt x="56699" y="60370"/>
                  <a:pt x="50872" y="58449"/>
                  <a:pt x="43295" y="58449"/>
                </a:cubicBezTo>
                <a:close/>
                <a:moveTo>
                  <a:pt x="1074160" y="57366"/>
                </a:moveTo>
                <a:lnTo>
                  <a:pt x="1150360" y="57366"/>
                </a:lnTo>
                <a:lnTo>
                  <a:pt x="1150360" y="69272"/>
                </a:lnTo>
                <a:lnTo>
                  <a:pt x="1074160" y="69272"/>
                </a:lnTo>
                <a:close/>
                <a:moveTo>
                  <a:pt x="738620" y="38100"/>
                </a:moveTo>
                <a:cubicBezTo>
                  <a:pt x="732920" y="38100"/>
                  <a:pt x="728229" y="39579"/>
                  <a:pt x="724549" y="42538"/>
                </a:cubicBezTo>
                <a:cubicBezTo>
                  <a:pt x="720869" y="45496"/>
                  <a:pt x="718145" y="49375"/>
                  <a:pt x="716377" y="54173"/>
                </a:cubicBezTo>
                <a:cubicBezTo>
                  <a:pt x="714609" y="58972"/>
                  <a:pt x="713725" y="64149"/>
                  <a:pt x="713725" y="69705"/>
                </a:cubicBezTo>
                <a:cubicBezTo>
                  <a:pt x="713725" y="75262"/>
                  <a:pt x="714609" y="80421"/>
                  <a:pt x="716377" y="85184"/>
                </a:cubicBezTo>
                <a:cubicBezTo>
                  <a:pt x="718145" y="89946"/>
                  <a:pt x="720869" y="93789"/>
                  <a:pt x="724549" y="96711"/>
                </a:cubicBezTo>
                <a:cubicBezTo>
                  <a:pt x="728229" y="99633"/>
                  <a:pt x="732920" y="101095"/>
                  <a:pt x="738620" y="101095"/>
                </a:cubicBezTo>
                <a:cubicBezTo>
                  <a:pt x="744321" y="101095"/>
                  <a:pt x="749011" y="99633"/>
                  <a:pt x="752691" y="96711"/>
                </a:cubicBezTo>
                <a:cubicBezTo>
                  <a:pt x="756371" y="93789"/>
                  <a:pt x="759096" y="89946"/>
                  <a:pt x="760863" y="85184"/>
                </a:cubicBezTo>
                <a:cubicBezTo>
                  <a:pt x="762631" y="80421"/>
                  <a:pt x="763515" y="75262"/>
                  <a:pt x="763515" y="69705"/>
                </a:cubicBezTo>
                <a:cubicBezTo>
                  <a:pt x="763515" y="64149"/>
                  <a:pt x="762631" y="58972"/>
                  <a:pt x="760863" y="54173"/>
                </a:cubicBezTo>
                <a:cubicBezTo>
                  <a:pt x="759096" y="49375"/>
                  <a:pt x="756371" y="45496"/>
                  <a:pt x="752691" y="42538"/>
                </a:cubicBezTo>
                <a:cubicBezTo>
                  <a:pt x="749011" y="39579"/>
                  <a:pt x="744321" y="38100"/>
                  <a:pt x="738620" y="38100"/>
                </a:cubicBezTo>
                <a:close/>
                <a:moveTo>
                  <a:pt x="300470" y="38100"/>
                </a:moveTo>
                <a:cubicBezTo>
                  <a:pt x="294770" y="38100"/>
                  <a:pt x="290079" y="39579"/>
                  <a:pt x="286399" y="42538"/>
                </a:cubicBezTo>
                <a:cubicBezTo>
                  <a:pt x="282719" y="45496"/>
                  <a:pt x="279995" y="49375"/>
                  <a:pt x="278227" y="54173"/>
                </a:cubicBezTo>
                <a:cubicBezTo>
                  <a:pt x="276459" y="58972"/>
                  <a:pt x="275575" y="64149"/>
                  <a:pt x="275575" y="69705"/>
                </a:cubicBezTo>
                <a:cubicBezTo>
                  <a:pt x="275575" y="75262"/>
                  <a:pt x="276459" y="80421"/>
                  <a:pt x="278227" y="85184"/>
                </a:cubicBezTo>
                <a:cubicBezTo>
                  <a:pt x="279995" y="89946"/>
                  <a:pt x="282719" y="93789"/>
                  <a:pt x="286399" y="96711"/>
                </a:cubicBezTo>
                <a:cubicBezTo>
                  <a:pt x="290079" y="99633"/>
                  <a:pt x="294770" y="101095"/>
                  <a:pt x="300470" y="101095"/>
                </a:cubicBezTo>
                <a:cubicBezTo>
                  <a:pt x="306171" y="101095"/>
                  <a:pt x="310861" y="99633"/>
                  <a:pt x="314541" y="96711"/>
                </a:cubicBezTo>
                <a:cubicBezTo>
                  <a:pt x="318221" y="93789"/>
                  <a:pt x="320945" y="89946"/>
                  <a:pt x="322713" y="85184"/>
                </a:cubicBezTo>
                <a:cubicBezTo>
                  <a:pt x="324481" y="80421"/>
                  <a:pt x="325365" y="75262"/>
                  <a:pt x="325365" y="69705"/>
                </a:cubicBezTo>
                <a:cubicBezTo>
                  <a:pt x="325365" y="64149"/>
                  <a:pt x="324481" y="58972"/>
                  <a:pt x="322713" y="54173"/>
                </a:cubicBezTo>
                <a:cubicBezTo>
                  <a:pt x="320945" y="49375"/>
                  <a:pt x="318221" y="45496"/>
                  <a:pt x="314541" y="42538"/>
                </a:cubicBezTo>
                <a:cubicBezTo>
                  <a:pt x="310861" y="39579"/>
                  <a:pt x="306171" y="38100"/>
                  <a:pt x="300470" y="38100"/>
                </a:cubicBezTo>
                <a:close/>
                <a:moveTo>
                  <a:pt x="138329" y="38100"/>
                </a:moveTo>
                <a:cubicBezTo>
                  <a:pt x="133242" y="38100"/>
                  <a:pt x="128849" y="39354"/>
                  <a:pt x="125151" y="41861"/>
                </a:cubicBezTo>
                <a:cubicBezTo>
                  <a:pt x="121453" y="44369"/>
                  <a:pt x="118611" y="47625"/>
                  <a:pt x="116627" y="51630"/>
                </a:cubicBezTo>
                <a:lnTo>
                  <a:pt x="114101" y="62562"/>
                </a:lnTo>
                <a:lnTo>
                  <a:pt x="161059" y="62562"/>
                </a:lnTo>
                <a:cubicBezTo>
                  <a:pt x="161059" y="57871"/>
                  <a:pt x="160130" y="53686"/>
                  <a:pt x="158272" y="50006"/>
                </a:cubicBezTo>
                <a:cubicBezTo>
                  <a:pt x="156414" y="46326"/>
                  <a:pt x="153780" y="43421"/>
                  <a:pt x="150370" y="41293"/>
                </a:cubicBezTo>
                <a:cubicBezTo>
                  <a:pt x="146961" y="39164"/>
                  <a:pt x="142947" y="38100"/>
                  <a:pt x="138329" y="38100"/>
                </a:cubicBezTo>
                <a:close/>
                <a:moveTo>
                  <a:pt x="971550" y="27709"/>
                </a:moveTo>
                <a:lnTo>
                  <a:pt x="984322" y="27709"/>
                </a:lnTo>
                <a:lnTo>
                  <a:pt x="984322" y="57799"/>
                </a:lnTo>
                <a:lnTo>
                  <a:pt x="1006403" y="57799"/>
                </a:lnTo>
                <a:cubicBezTo>
                  <a:pt x="1016144" y="57799"/>
                  <a:pt x="1023595" y="60271"/>
                  <a:pt x="1028754" y="65214"/>
                </a:cubicBezTo>
                <a:cubicBezTo>
                  <a:pt x="1033914" y="70156"/>
                  <a:pt x="1036493" y="76416"/>
                  <a:pt x="1036493" y="83993"/>
                </a:cubicBezTo>
                <a:cubicBezTo>
                  <a:pt x="1036493" y="88972"/>
                  <a:pt x="1035339" y="93491"/>
                  <a:pt x="1033029" y="97550"/>
                </a:cubicBezTo>
                <a:cubicBezTo>
                  <a:pt x="1030720" y="101609"/>
                  <a:pt x="1027329" y="104838"/>
                  <a:pt x="1022855" y="107237"/>
                </a:cubicBezTo>
                <a:cubicBezTo>
                  <a:pt x="1018381" y="109636"/>
                  <a:pt x="1012897" y="110836"/>
                  <a:pt x="1006403" y="110836"/>
                </a:cubicBezTo>
                <a:lnTo>
                  <a:pt x="971550" y="110836"/>
                </a:lnTo>
                <a:close/>
                <a:moveTo>
                  <a:pt x="881062" y="27709"/>
                </a:moveTo>
                <a:lnTo>
                  <a:pt x="948603" y="27709"/>
                </a:lnTo>
                <a:lnTo>
                  <a:pt x="948603" y="39615"/>
                </a:lnTo>
                <a:lnTo>
                  <a:pt x="921327" y="39615"/>
                </a:lnTo>
                <a:lnTo>
                  <a:pt x="921327" y="110836"/>
                </a:lnTo>
                <a:lnTo>
                  <a:pt x="908555" y="110836"/>
                </a:lnTo>
                <a:lnTo>
                  <a:pt x="908555" y="39615"/>
                </a:lnTo>
                <a:lnTo>
                  <a:pt x="881062" y="39615"/>
                </a:lnTo>
                <a:close/>
                <a:moveTo>
                  <a:pt x="619125" y="27709"/>
                </a:moveTo>
                <a:lnTo>
                  <a:pt x="631897" y="27709"/>
                </a:lnTo>
                <a:lnTo>
                  <a:pt x="631897" y="63428"/>
                </a:lnTo>
                <a:lnTo>
                  <a:pt x="671729" y="63428"/>
                </a:lnTo>
                <a:lnTo>
                  <a:pt x="671729" y="27709"/>
                </a:lnTo>
                <a:lnTo>
                  <a:pt x="684501" y="27709"/>
                </a:lnTo>
                <a:lnTo>
                  <a:pt x="684501" y="110836"/>
                </a:lnTo>
                <a:lnTo>
                  <a:pt x="671729" y="110836"/>
                </a:lnTo>
                <a:lnTo>
                  <a:pt x="671729" y="75334"/>
                </a:lnTo>
                <a:lnTo>
                  <a:pt x="631897" y="75334"/>
                </a:lnTo>
                <a:lnTo>
                  <a:pt x="631897" y="110836"/>
                </a:lnTo>
                <a:lnTo>
                  <a:pt x="619125" y="110836"/>
                </a:lnTo>
                <a:close/>
                <a:moveTo>
                  <a:pt x="361950" y="27709"/>
                </a:moveTo>
                <a:lnTo>
                  <a:pt x="427326" y="27709"/>
                </a:lnTo>
                <a:lnTo>
                  <a:pt x="427326" y="110836"/>
                </a:lnTo>
                <a:lnTo>
                  <a:pt x="414554" y="110836"/>
                </a:lnTo>
                <a:lnTo>
                  <a:pt x="414554" y="39615"/>
                </a:lnTo>
                <a:lnTo>
                  <a:pt x="374722" y="39615"/>
                </a:lnTo>
                <a:lnTo>
                  <a:pt x="374722" y="110836"/>
                </a:lnTo>
                <a:lnTo>
                  <a:pt x="361950" y="110836"/>
                </a:lnTo>
                <a:close/>
                <a:moveTo>
                  <a:pt x="833654" y="26626"/>
                </a:moveTo>
                <a:cubicBezTo>
                  <a:pt x="839499" y="26626"/>
                  <a:pt x="844766" y="27709"/>
                  <a:pt x="849457" y="29874"/>
                </a:cubicBezTo>
                <a:cubicBezTo>
                  <a:pt x="854147" y="32038"/>
                  <a:pt x="857990" y="35069"/>
                  <a:pt x="860984" y="38966"/>
                </a:cubicBezTo>
                <a:cubicBezTo>
                  <a:pt x="863979" y="42862"/>
                  <a:pt x="865837" y="47408"/>
                  <a:pt x="866558" y="52604"/>
                </a:cubicBezTo>
                <a:lnTo>
                  <a:pt x="853786" y="52604"/>
                </a:lnTo>
                <a:cubicBezTo>
                  <a:pt x="852812" y="48815"/>
                  <a:pt x="850656" y="45451"/>
                  <a:pt x="847319" y="42510"/>
                </a:cubicBezTo>
                <a:cubicBezTo>
                  <a:pt x="843982" y="39570"/>
                  <a:pt x="839499" y="38100"/>
                  <a:pt x="833870" y="38100"/>
                </a:cubicBezTo>
                <a:cubicBezTo>
                  <a:pt x="828891" y="38100"/>
                  <a:pt x="824535" y="39390"/>
                  <a:pt x="820801" y="41969"/>
                </a:cubicBezTo>
                <a:cubicBezTo>
                  <a:pt x="817066" y="44549"/>
                  <a:pt x="814162" y="48175"/>
                  <a:pt x="812087" y="52847"/>
                </a:cubicBezTo>
                <a:cubicBezTo>
                  <a:pt x="810013" y="57520"/>
                  <a:pt x="808975" y="62995"/>
                  <a:pt x="808975" y="69272"/>
                </a:cubicBezTo>
                <a:cubicBezTo>
                  <a:pt x="808975" y="75695"/>
                  <a:pt x="809995" y="81287"/>
                  <a:pt x="812033" y="86049"/>
                </a:cubicBezTo>
                <a:cubicBezTo>
                  <a:pt x="814072" y="90812"/>
                  <a:pt x="816958" y="94510"/>
                  <a:pt x="820692" y="97144"/>
                </a:cubicBezTo>
                <a:cubicBezTo>
                  <a:pt x="824427" y="99778"/>
                  <a:pt x="828819" y="101095"/>
                  <a:pt x="833870" y="101095"/>
                </a:cubicBezTo>
                <a:cubicBezTo>
                  <a:pt x="837190" y="101095"/>
                  <a:pt x="840202" y="100517"/>
                  <a:pt x="842908" y="99363"/>
                </a:cubicBezTo>
                <a:cubicBezTo>
                  <a:pt x="845614" y="98208"/>
                  <a:pt x="847905" y="96549"/>
                  <a:pt x="849781" y="94384"/>
                </a:cubicBezTo>
                <a:cubicBezTo>
                  <a:pt x="851658" y="92219"/>
                  <a:pt x="852993" y="89621"/>
                  <a:pt x="853786" y="86591"/>
                </a:cubicBezTo>
                <a:lnTo>
                  <a:pt x="866558" y="86591"/>
                </a:lnTo>
                <a:cubicBezTo>
                  <a:pt x="865837" y="91497"/>
                  <a:pt x="864060" y="95908"/>
                  <a:pt x="861228" y="99823"/>
                </a:cubicBezTo>
                <a:cubicBezTo>
                  <a:pt x="858395" y="103737"/>
                  <a:pt x="854661" y="106840"/>
                  <a:pt x="850025" y="109131"/>
                </a:cubicBezTo>
                <a:cubicBezTo>
                  <a:pt x="845389" y="111422"/>
                  <a:pt x="840004" y="112568"/>
                  <a:pt x="833870" y="112568"/>
                </a:cubicBezTo>
                <a:cubicBezTo>
                  <a:pt x="826077" y="112568"/>
                  <a:pt x="819366" y="110728"/>
                  <a:pt x="813738" y="107048"/>
                </a:cubicBezTo>
                <a:cubicBezTo>
                  <a:pt x="808110" y="103368"/>
                  <a:pt x="803780" y="98298"/>
                  <a:pt x="800749" y="91840"/>
                </a:cubicBezTo>
                <a:cubicBezTo>
                  <a:pt x="797719" y="85382"/>
                  <a:pt x="796203" y="78004"/>
                  <a:pt x="796203" y="69705"/>
                </a:cubicBezTo>
                <a:cubicBezTo>
                  <a:pt x="796203" y="61263"/>
                  <a:pt x="797764" y="53803"/>
                  <a:pt x="800885" y="47327"/>
                </a:cubicBezTo>
                <a:cubicBezTo>
                  <a:pt x="804006" y="40851"/>
                  <a:pt x="808371" y="35782"/>
                  <a:pt x="813982" y="32120"/>
                </a:cubicBezTo>
                <a:cubicBezTo>
                  <a:pt x="819592" y="28458"/>
                  <a:pt x="826149" y="26626"/>
                  <a:pt x="833654" y="26626"/>
                </a:cubicBezTo>
                <a:close/>
                <a:moveTo>
                  <a:pt x="738620" y="26626"/>
                </a:moveTo>
                <a:cubicBezTo>
                  <a:pt x="746125" y="26626"/>
                  <a:pt x="752700" y="28412"/>
                  <a:pt x="758347" y="31984"/>
                </a:cubicBezTo>
                <a:cubicBezTo>
                  <a:pt x="763993" y="35556"/>
                  <a:pt x="768395" y="40571"/>
                  <a:pt x="771552" y="47029"/>
                </a:cubicBezTo>
                <a:cubicBezTo>
                  <a:pt x="774709" y="53488"/>
                  <a:pt x="776287" y="61046"/>
                  <a:pt x="776287" y="69705"/>
                </a:cubicBezTo>
                <a:cubicBezTo>
                  <a:pt x="776287" y="78292"/>
                  <a:pt x="774709" y="85797"/>
                  <a:pt x="771552" y="92219"/>
                </a:cubicBezTo>
                <a:cubicBezTo>
                  <a:pt x="768395" y="98641"/>
                  <a:pt x="763993" y="103638"/>
                  <a:pt x="758347" y="107210"/>
                </a:cubicBezTo>
                <a:cubicBezTo>
                  <a:pt x="752700" y="110782"/>
                  <a:pt x="746125" y="112568"/>
                  <a:pt x="738620" y="112568"/>
                </a:cubicBezTo>
                <a:cubicBezTo>
                  <a:pt x="731116" y="112568"/>
                  <a:pt x="724540" y="110782"/>
                  <a:pt x="718894" y="107210"/>
                </a:cubicBezTo>
                <a:cubicBezTo>
                  <a:pt x="713247" y="103638"/>
                  <a:pt x="708846" y="98641"/>
                  <a:pt x="705689" y="92219"/>
                </a:cubicBezTo>
                <a:cubicBezTo>
                  <a:pt x="702532" y="85797"/>
                  <a:pt x="700953" y="78292"/>
                  <a:pt x="700953" y="69705"/>
                </a:cubicBezTo>
                <a:cubicBezTo>
                  <a:pt x="700953" y="61046"/>
                  <a:pt x="702532" y="53488"/>
                  <a:pt x="705689" y="47029"/>
                </a:cubicBezTo>
                <a:cubicBezTo>
                  <a:pt x="708846" y="40571"/>
                  <a:pt x="713247" y="35556"/>
                  <a:pt x="718894" y="31984"/>
                </a:cubicBezTo>
                <a:cubicBezTo>
                  <a:pt x="724540" y="28412"/>
                  <a:pt x="731116" y="26626"/>
                  <a:pt x="738620" y="26626"/>
                </a:cubicBezTo>
                <a:close/>
                <a:moveTo>
                  <a:pt x="566954" y="26626"/>
                </a:moveTo>
                <a:cubicBezTo>
                  <a:pt x="572799" y="26626"/>
                  <a:pt x="578066" y="27709"/>
                  <a:pt x="582757" y="29874"/>
                </a:cubicBezTo>
                <a:cubicBezTo>
                  <a:pt x="587447" y="32038"/>
                  <a:pt x="591290" y="35069"/>
                  <a:pt x="594284" y="38966"/>
                </a:cubicBezTo>
                <a:cubicBezTo>
                  <a:pt x="597279" y="42862"/>
                  <a:pt x="599137" y="47408"/>
                  <a:pt x="599858" y="52604"/>
                </a:cubicBezTo>
                <a:lnTo>
                  <a:pt x="587086" y="52604"/>
                </a:lnTo>
                <a:cubicBezTo>
                  <a:pt x="586112" y="48815"/>
                  <a:pt x="583956" y="45451"/>
                  <a:pt x="580619" y="42510"/>
                </a:cubicBezTo>
                <a:cubicBezTo>
                  <a:pt x="577282" y="39570"/>
                  <a:pt x="572799" y="38100"/>
                  <a:pt x="567170" y="38100"/>
                </a:cubicBezTo>
                <a:cubicBezTo>
                  <a:pt x="562191" y="38100"/>
                  <a:pt x="557835" y="39390"/>
                  <a:pt x="554101" y="41969"/>
                </a:cubicBezTo>
                <a:cubicBezTo>
                  <a:pt x="550366" y="44549"/>
                  <a:pt x="547462" y="48175"/>
                  <a:pt x="545387" y="52847"/>
                </a:cubicBezTo>
                <a:cubicBezTo>
                  <a:pt x="543313" y="57520"/>
                  <a:pt x="542276" y="62995"/>
                  <a:pt x="542276" y="69272"/>
                </a:cubicBezTo>
                <a:cubicBezTo>
                  <a:pt x="542276" y="75695"/>
                  <a:pt x="543295" y="81287"/>
                  <a:pt x="545333" y="86049"/>
                </a:cubicBezTo>
                <a:cubicBezTo>
                  <a:pt x="547372" y="90812"/>
                  <a:pt x="550258" y="94510"/>
                  <a:pt x="553992" y="97144"/>
                </a:cubicBezTo>
                <a:cubicBezTo>
                  <a:pt x="557727" y="99778"/>
                  <a:pt x="562119" y="101095"/>
                  <a:pt x="567170" y="101095"/>
                </a:cubicBezTo>
                <a:cubicBezTo>
                  <a:pt x="570490" y="101095"/>
                  <a:pt x="573502" y="100517"/>
                  <a:pt x="576208" y="99363"/>
                </a:cubicBezTo>
                <a:cubicBezTo>
                  <a:pt x="578914" y="98208"/>
                  <a:pt x="581205" y="96549"/>
                  <a:pt x="583081" y="94384"/>
                </a:cubicBezTo>
                <a:cubicBezTo>
                  <a:pt x="584958" y="92219"/>
                  <a:pt x="586293" y="89621"/>
                  <a:pt x="587086" y="86591"/>
                </a:cubicBezTo>
                <a:lnTo>
                  <a:pt x="599858" y="86591"/>
                </a:lnTo>
                <a:cubicBezTo>
                  <a:pt x="599137" y="91497"/>
                  <a:pt x="597360" y="95908"/>
                  <a:pt x="594528" y="99823"/>
                </a:cubicBezTo>
                <a:cubicBezTo>
                  <a:pt x="591695" y="103737"/>
                  <a:pt x="587961" y="106840"/>
                  <a:pt x="583325" y="109131"/>
                </a:cubicBezTo>
                <a:cubicBezTo>
                  <a:pt x="578689" y="111422"/>
                  <a:pt x="573304" y="112568"/>
                  <a:pt x="567170" y="112568"/>
                </a:cubicBezTo>
                <a:cubicBezTo>
                  <a:pt x="559377" y="112568"/>
                  <a:pt x="552666" y="110728"/>
                  <a:pt x="547038" y="107048"/>
                </a:cubicBezTo>
                <a:cubicBezTo>
                  <a:pt x="541410" y="103368"/>
                  <a:pt x="537080" y="98298"/>
                  <a:pt x="534049" y="91840"/>
                </a:cubicBezTo>
                <a:cubicBezTo>
                  <a:pt x="531019" y="85382"/>
                  <a:pt x="529503" y="78004"/>
                  <a:pt x="529503" y="69705"/>
                </a:cubicBezTo>
                <a:cubicBezTo>
                  <a:pt x="529503" y="61263"/>
                  <a:pt x="531064" y="53803"/>
                  <a:pt x="534185" y="47327"/>
                </a:cubicBezTo>
                <a:cubicBezTo>
                  <a:pt x="537306" y="40851"/>
                  <a:pt x="541671" y="35782"/>
                  <a:pt x="547282" y="32120"/>
                </a:cubicBezTo>
                <a:cubicBezTo>
                  <a:pt x="552892" y="28458"/>
                  <a:pt x="559449" y="26626"/>
                  <a:pt x="566954" y="26626"/>
                </a:cubicBezTo>
                <a:close/>
                <a:moveTo>
                  <a:pt x="479497" y="26626"/>
                </a:moveTo>
                <a:cubicBezTo>
                  <a:pt x="482167" y="26626"/>
                  <a:pt x="485243" y="26942"/>
                  <a:pt x="488724" y="27574"/>
                </a:cubicBezTo>
                <a:cubicBezTo>
                  <a:pt x="492206" y="28205"/>
                  <a:pt x="495580" y="29495"/>
                  <a:pt x="498845" y="31443"/>
                </a:cubicBezTo>
                <a:cubicBezTo>
                  <a:pt x="502110" y="33391"/>
                  <a:pt x="504825" y="36332"/>
                  <a:pt x="506990" y="40265"/>
                </a:cubicBezTo>
                <a:cubicBezTo>
                  <a:pt x="509155" y="44197"/>
                  <a:pt x="510237" y="49465"/>
                  <a:pt x="510237" y="56067"/>
                </a:cubicBezTo>
                <a:lnTo>
                  <a:pt x="510237" y="110836"/>
                </a:lnTo>
                <a:lnTo>
                  <a:pt x="497465" y="110836"/>
                </a:lnTo>
                <a:lnTo>
                  <a:pt x="497465" y="99579"/>
                </a:lnTo>
                <a:lnTo>
                  <a:pt x="496815" y="99579"/>
                </a:lnTo>
                <a:cubicBezTo>
                  <a:pt x="495949" y="101383"/>
                  <a:pt x="494506" y="103314"/>
                  <a:pt x="492486" y="105370"/>
                </a:cubicBezTo>
                <a:cubicBezTo>
                  <a:pt x="490465" y="107427"/>
                  <a:pt x="487777" y="109176"/>
                  <a:pt x="484422" y="110620"/>
                </a:cubicBezTo>
                <a:cubicBezTo>
                  <a:pt x="481067" y="112063"/>
                  <a:pt x="476971" y="112784"/>
                  <a:pt x="472137" y="112784"/>
                </a:cubicBezTo>
                <a:cubicBezTo>
                  <a:pt x="466869" y="112784"/>
                  <a:pt x="462089" y="111783"/>
                  <a:pt x="457795" y="109781"/>
                </a:cubicBezTo>
                <a:cubicBezTo>
                  <a:pt x="453502" y="107778"/>
                  <a:pt x="450092" y="104874"/>
                  <a:pt x="447567" y="101068"/>
                </a:cubicBezTo>
                <a:cubicBezTo>
                  <a:pt x="445041" y="97261"/>
                  <a:pt x="443778" y="92652"/>
                  <a:pt x="443778" y="87240"/>
                </a:cubicBezTo>
                <a:cubicBezTo>
                  <a:pt x="443778" y="82478"/>
                  <a:pt x="444716" y="78608"/>
                  <a:pt x="446593" y="75632"/>
                </a:cubicBezTo>
                <a:cubicBezTo>
                  <a:pt x="448469" y="72655"/>
                  <a:pt x="450976" y="70319"/>
                  <a:pt x="454115" y="68623"/>
                </a:cubicBezTo>
                <a:cubicBezTo>
                  <a:pt x="457254" y="66927"/>
                  <a:pt x="460727" y="65656"/>
                  <a:pt x="464533" y="64808"/>
                </a:cubicBezTo>
                <a:cubicBezTo>
                  <a:pt x="468339" y="63960"/>
                  <a:pt x="472173" y="63283"/>
                  <a:pt x="476033" y="62778"/>
                </a:cubicBezTo>
                <a:cubicBezTo>
                  <a:pt x="481085" y="62129"/>
                  <a:pt x="485189" y="61633"/>
                  <a:pt x="488346" y="61290"/>
                </a:cubicBezTo>
                <a:cubicBezTo>
                  <a:pt x="491503" y="60947"/>
                  <a:pt x="493812" y="60361"/>
                  <a:pt x="495273" y="59531"/>
                </a:cubicBezTo>
                <a:cubicBezTo>
                  <a:pt x="496734" y="58701"/>
                  <a:pt x="497465" y="57258"/>
                  <a:pt x="497465" y="55201"/>
                </a:cubicBezTo>
                <a:lnTo>
                  <a:pt x="497465" y="54769"/>
                </a:lnTo>
                <a:cubicBezTo>
                  <a:pt x="497465" y="49429"/>
                  <a:pt x="496013" y="45280"/>
                  <a:pt x="493108" y="42321"/>
                </a:cubicBezTo>
                <a:cubicBezTo>
                  <a:pt x="490204" y="39363"/>
                  <a:pt x="485811" y="37883"/>
                  <a:pt x="479930" y="37883"/>
                </a:cubicBezTo>
                <a:cubicBezTo>
                  <a:pt x="473833" y="37883"/>
                  <a:pt x="469052" y="39218"/>
                  <a:pt x="465588" y="41888"/>
                </a:cubicBezTo>
                <a:cubicBezTo>
                  <a:pt x="462125" y="44558"/>
                  <a:pt x="459689" y="47408"/>
                  <a:pt x="458282" y="50439"/>
                </a:cubicBezTo>
                <a:lnTo>
                  <a:pt x="446160" y="46109"/>
                </a:lnTo>
                <a:cubicBezTo>
                  <a:pt x="448324" y="41058"/>
                  <a:pt x="451220" y="37117"/>
                  <a:pt x="454846" y="34284"/>
                </a:cubicBezTo>
                <a:cubicBezTo>
                  <a:pt x="458472" y="31452"/>
                  <a:pt x="462440" y="29468"/>
                  <a:pt x="466752" y="28331"/>
                </a:cubicBezTo>
                <a:cubicBezTo>
                  <a:pt x="471063" y="27195"/>
                  <a:pt x="475312" y="26626"/>
                  <a:pt x="479497" y="26626"/>
                </a:cubicBezTo>
                <a:close/>
                <a:moveTo>
                  <a:pt x="300470" y="26626"/>
                </a:moveTo>
                <a:cubicBezTo>
                  <a:pt x="307975" y="26626"/>
                  <a:pt x="314550" y="28412"/>
                  <a:pt x="320197" y="31984"/>
                </a:cubicBezTo>
                <a:cubicBezTo>
                  <a:pt x="325843" y="35556"/>
                  <a:pt x="330245" y="40571"/>
                  <a:pt x="333402" y="47029"/>
                </a:cubicBezTo>
                <a:cubicBezTo>
                  <a:pt x="336559" y="53488"/>
                  <a:pt x="338137" y="61046"/>
                  <a:pt x="338137" y="69705"/>
                </a:cubicBezTo>
                <a:cubicBezTo>
                  <a:pt x="338137" y="78292"/>
                  <a:pt x="336559" y="85797"/>
                  <a:pt x="333402" y="92219"/>
                </a:cubicBezTo>
                <a:cubicBezTo>
                  <a:pt x="330245" y="98641"/>
                  <a:pt x="325843" y="103638"/>
                  <a:pt x="320197" y="107210"/>
                </a:cubicBezTo>
                <a:cubicBezTo>
                  <a:pt x="314550" y="110782"/>
                  <a:pt x="307975" y="112568"/>
                  <a:pt x="300470" y="112568"/>
                </a:cubicBezTo>
                <a:cubicBezTo>
                  <a:pt x="292966" y="112568"/>
                  <a:pt x="286390" y="110782"/>
                  <a:pt x="280744" y="107210"/>
                </a:cubicBezTo>
                <a:cubicBezTo>
                  <a:pt x="275097" y="103638"/>
                  <a:pt x="270696" y="98641"/>
                  <a:pt x="267539" y="92219"/>
                </a:cubicBezTo>
                <a:cubicBezTo>
                  <a:pt x="264382" y="85797"/>
                  <a:pt x="262803" y="78292"/>
                  <a:pt x="262803" y="69705"/>
                </a:cubicBezTo>
                <a:cubicBezTo>
                  <a:pt x="262803" y="61046"/>
                  <a:pt x="264382" y="53488"/>
                  <a:pt x="267539" y="47029"/>
                </a:cubicBezTo>
                <a:cubicBezTo>
                  <a:pt x="270696" y="40571"/>
                  <a:pt x="275097" y="35556"/>
                  <a:pt x="280744" y="31984"/>
                </a:cubicBezTo>
                <a:cubicBezTo>
                  <a:pt x="286390" y="28412"/>
                  <a:pt x="292966" y="26626"/>
                  <a:pt x="300470" y="26626"/>
                </a:cubicBezTo>
                <a:close/>
                <a:moveTo>
                  <a:pt x="217343" y="26626"/>
                </a:moveTo>
                <a:cubicBezTo>
                  <a:pt x="223188" y="26626"/>
                  <a:pt x="228266" y="27646"/>
                  <a:pt x="232578" y="29684"/>
                </a:cubicBezTo>
                <a:cubicBezTo>
                  <a:pt x="236889" y="31723"/>
                  <a:pt x="240227" y="34483"/>
                  <a:pt x="242590" y="37964"/>
                </a:cubicBezTo>
                <a:cubicBezTo>
                  <a:pt x="244953" y="41446"/>
                  <a:pt x="246135" y="45388"/>
                  <a:pt x="246135" y="49790"/>
                </a:cubicBezTo>
                <a:cubicBezTo>
                  <a:pt x="246135" y="54480"/>
                  <a:pt x="244818" y="58268"/>
                  <a:pt x="242184" y="61155"/>
                </a:cubicBezTo>
                <a:cubicBezTo>
                  <a:pt x="239550" y="64041"/>
                  <a:pt x="236249" y="66097"/>
                  <a:pt x="232280" y="67324"/>
                </a:cubicBezTo>
                <a:lnTo>
                  <a:pt x="232280" y="68190"/>
                </a:lnTo>
                <a:cubicBezTo>
                  <a:pt x="235419" y="68407"/>
                  <a:pt x="238152" y="69408"/>
                  <a:pt x="240479" y="71194"/>
                </a:cubicBezTo>
                <a:cubicBezTo>
                  <a:pt x="242806" y="72980"/>
                  <a:pt x="244619" y="75307"/>
                  <a:pt x="245918" y="78175"/>
                </a:cubicBezTo>
                <a:cubicBezTo>
                  <a:pt x="247217" y="81043"/>
                  <a:pt x="247866" y="84209"/>
                  <a:pt x="247866" y="87673"/>
                </a:cubicBezTo>
                <a:cubicBezTo>
                  <a:pt x="247866" y="92724"/>
                  <a:pt x="246513" y="97117"/>
                  <a:pt x="243807" y="100851"/>
                </a:cubicBezTo>
                <a:cubicBezTo>
                  <a:pt x="241101" y="104585"/>
                  <a:pt x="237385" y="107472"/>
                  <a:pt x="232659" y="109510"/>
                </a:cubicBezTo>
                <a:cubicBezTo>
                  <a:pt x="227932" y="111549"/>
                  <a:pt x="222539" y="112568"/>
                  <a:pt x="216477" y="112568"/>
                </a:cubicBezTo>
                <a:cubicBezTo>
                  <a:pt x="210596" y="112568"/>
                  <a:pt x="205329" y="111603"/>
                  <a:pt x="200674" y="109673"/>
                </a:cubicBezTo>
                <a:cubicBezTo>
                  <a:pt x="196020" y="107742"/>
                  <a:pt x="192331" y="105054"/>
                  <a:pt x="189607" y="101609"/>
                </a:cubicBezTo>
                <a:cubicBezTo>
                  <a:pt x="186883" y="98163"/>
                  <a:pt x="185449" y="94167"/>
                  <a:pt x="185304" y="89621"/>
                </a:cubicBezTo>
                <a:lnTo>
                  <a:pt x="198943" y="89621"/>
                </a:lnTo>
                <a:cubicBezTo>
                  <a:pt x="199231" y="93374"/>
                  <a:pt x="200936" y="96224"/>
                  <a:pt x="204057" y="98172"/>
                </a:cubicBezTo>
                <a:cubicBezTo>
                  <a:pt x="207178" y="100121"/>
                  <a:pt x="211246" y="101095"/>
                  <a:pt x="216261" y="101095"/>
                </a:cubicBezTo>
                <a:cubicBezTo>
                  <a:pt x="221384" y="101095"/>
                  <a:pt x="225768" y="100039"/>
                  <a:pt x="229412" y="97929"/>
                </a:cubicBezTo>
                <a:cubicBezTo>
                  <a:pt x="233056" y="95818"/>
                  <a:pt x="234878" y="92399"/>
                  <a:pt x="234878" y="87673"/>
                </a:cubicBezTo>
                <a:cubicBezTo>
                  <a:pt x="234878" y="84895"/>
                  <a:pt x="234192" y="82469"/>
                  <a:pt x="232821" y="80394"/>
                </a:cubicBezTo>
                <a:cubicBezTo>
                  <a:pt x="231450" y="78319"/>
                  <a:pt x="229520" y="76705"/>
                  <a:pt x="227030" y="75550"/>
                </a:cubicBezTo>
                <a:cubicBezTo>
                  <a:pt x="224541" y="74396"/>
                  <a:pt x="221601" y="73819"/>
                  <a:pt x="218209" y="73819"/>
                </a:cubicBezTo>
                <a:lnTo>
                  <a:pt x="203922" y="73819"/>
                </a:lnTo>
                <a:lnTo>
                  <a:pt x="203922" y="62345"/>
                </a:lnTo>
                <a:lnTo>
                  <a:pt x="218209" y="62345"/>
                </a:lnTo>
                <a:cubicBezTo>
                  <a:pt x="223296" y="62345"/>
                  <a:pt x="227058" y="61191"/>
                  <a:pt x="229493" y="58882"/>
                </a:cubicBezTo>
                <a:cubicBezTo>
                  <a:pt x="231928" y="56572"/>
                  <a:pt x="233146" y="53686"/>
                  <a:pt x="233146" y="50222"/>
                </a:cubicBezTo>
                <a:cubicBezTo>
                  <a:pt x="233146" y="46506"/>
                  <a:pt x="231829" y="43521"/>
                  <a:pt x="229195" y="41266"/>
                </a:cubicBezTo>
                <a:cubicBezTo>
                  <a:pt x="226561" y="39011"/>
                  <a:pt x="222827" y="37883"/>
                  <a:pt x="217993" y="37883"/>
                </a:cubicBezTo>
                <a:cubicBezTo>
                  <a:pt x="213122" y="37883"/>
                  <a:pt x="209063" y="38975"/>
                  <a:pt x="205816" y="41158"/>
                </a:cubicBezTo>
                <a:cubicBezTo>
                  <a:pt x="202569" y="43340"/>
                  <a:pt x="200855" y="46146"/>
                  <a:pt x="200674" y="49573"/>
                </a:cubicBezTo>
                <a:lnTo>
                  <a:pt x="187253" y="49573"/>
                </a:lnTo>
                <a:cubicBezTo>
                  <a:pt x="187397" y="45099"/>
                  <a:pt x="188768" y="41139"/>
                  <a:pt x="191366" y="37694"/>
                </a:cubicBezTo>
                <a:cubicBezTo>
                  <a:pt x="193964" y="34248"/>
                  <a:pt x="197499" y="31542"/>
                  <a:pt x="201973" y="29576"/>
                </a:cubicBezTo>
                <a:cubicBezTo>
                  <a:pt x="206447" y="27610"/>
                  <a:pt x="211570" y="26626"/>
                  <a:pt x="217343" y="26626"/>
                </a:cubicBezTo>
                <a:close/>
                <a:moveTo>
                  <a:pt x="138329" y="26626"/>
                </a:moveTo>
                <a:cubicBezTo>
                  <a:pt x="142658" y="26626"/>
                  <a:pt x="146934" y="27348"/>
                  <a:pt x="151155" y="28791"/>
                </a:cubicBezTo>
                <a:cubicBezTo>
                  <a:pt x="155376" y="30234"/>
                  <a:pt x="159219" y="32571"/>
                  <a:pt x="162683" y="35800"/>
                </a:cubicBezTo>
                <a:cubicBezTo>
                  <a:pt x="166146" y="39029"/>
                  <a:pt x="168906" y="43295"/>
                  <a:pt x="170963" y="48599"/>
                </a:cubicBezTo>
                <a:cubicBezTo>
                  <a:pt x="173019" y="53903"/>
                  <a:pt x="174048" y="60433"/>
                  <a:pt x="174048" y="68190"/>
                </a:cubicBezTo>
                <a:lnTo>
                  <a:pt x="174048" y="73602"/>
                </a:lnTo>
                <a:lnTo>
                  <a:pt x="114006" y="73602"/>
                </a:lnTo>
                <a:lnTo>
                  <a:pt x="116925" y="87808"/>
                </a:lnTo>
                <a:cubicBezTo>
                  <a:pt x="119108" y="92156"/>
                  <a:pt x="122147" y="95457"/>
                  <a:pt x="126044" y="97712"/>
                </a:cubicBezTo>
                <a:cubicBezTo>
                  <a:pt x="129940" y="99967"/>
                  <a:pt x="134468" y="101095"/>
                  <a:pt x="139628" y="101095"/>
                </a:cubicBezTo>
                <a:cubicBezTo>
                  <a:pt x="142983" y="101095"/>
                  <a:pt x="146023" y="100617"/>
                  <a:pt x="148747" y="99660"/>
                </a:cubicBezTo>
                <a:cubicBezTo>
                  <a:pt x="151471" y="98704"/>
                  <a:pt x="153825" y="97261"/>
                  <a:pt x="155809" y="95331"/>
                </a:cubicBezTo>
                <a:cubicBezTo>
                  <a:pt x="157794" y="93401"/>
                  <a:pt x="159327" y="90992"/>
                  <a:pt x="160410" y="88106"/>
                </a:cubicBezTo>
                <a:lnTo>
                  <a:pt x="172749" y="91570"/>
                </a:lnTo>
                <a:cubicBezTo>
                  <a:pt x="171450" y="95755"/>
                  <a:pt x="169267" y="99426"/>
                  <a:pt x="166200" y="102583"/>
                </a:cubicBezTo>
                <a:cubicBezTo>
                  <a:pt x="163134" y="105740"/>
                  <a:pt x="159345" y="108193"/>
                  <a:pt x="154835" y="109943"/>
                </a:cubicBezTo>
                <a:cubicBezTo>
                  <a:pt x="150325" y="111693"/>
                  <a:pt x="145256" y="112568"/>
                  <a:pt x="139628" y="112568"/>
                </a:cubicBezTo>
                <a:cubicBezTo>
                  <a:pt x="131618" y="112568"/>
                  <a:pt x="124718" y="110791"/>
                  <a:pt x="118927" y="107237"/>
                </a:cubicBezTo>
                <a:cubicBezTo>
                  <a:pt x="113136" y="103683"/>
                  <a:pt x="108681" y="98704"/>
                  <a:pt x="105560" y="92300"/>
                </a:cubicBezTo>
                <a:cubicBezTo>
                  <a:pt x="102439" y="85896"/>
                  <a:pt x="100878" y="78437"/>
                  <a:pt x="100878" y="69922"/>
                </a:cubicBezTo>
                <a:cubicBezTo>
                  <a:pt x="100878" y="61407"/>
                  <a:pt x="102439" y="53894"/>
                  <a:pt x="105560" y="47381"/>
                </a:cubicBezTo>
                <a:cubicBezTo>
                  <a:pt x="108681" y="40869"/>
                  <a:pt x="113046" y="35782"/>
                  <a:pt x="118657" y="32120"/>
                </a:cubicBezTo>
                <a:cubicBezTo>
                  <a:pt x="124267" y="28458"/>
                  <a:pt x="130824" y="26626"/>
                  <a:pt x="138329" y="26626"/>
                </a:cubicBezTo>
                <a:close/>
                <a:moveTo>
                  <a:pt x="1732" y="0"/>
                </a:moveTo>
                <a:lnTo>
                  <a:pt x="68623" y="0"/>
                </a:lnTo>
                <a:lnTo>
                  <a:pt x="68623" y="11906"/>
                </a:lnTo>
                <a:lnTo>
                  <a:pt x="15153" y="11906"/>
                </a:lnTo>
                <a:lnTo>
                  <a:pt x="15153" y="46542"/>
                </a:lnTo>
                <a:lnTo>
                  <a:pt x="43295" y="46542"/>
                </a:lnTo>
                <a:cubicBezTo>
                  <a:pt x="51233" y="46542"/>
                  <a:pt x="57935" y="47841"/>
                  <a:pt x="63401" y="50439"/>
                </a:cubicBezTo>
                <a:cubicBezTo>
                  <a:pt x="68867" y="53037"/>
                  <a:pt x="73016" y="56699"/>
                  <a:pt x="75848" y="61425"/>
                </a:cubicBezTo>
                <a:cubicBezTo>
                  <a:pt x="78680" y="66152"/>
                  <a:pt x="80097" y="71726"/>
                  <a:pt x="80097" y="78148"/>
                </a:cubicBezTo>
                <a:cubicBezTo>
                  <a:pt x="80097" y="84570"/>
                  <a:pt x="78680" y="90235"/>
                  <a:pt x="75848" y="95142"/>
                </a:cubicBezTo>
                <a:cubicBezTo>
                  <a:pt x="73016" y="100048"/>
                  <a:pt x="68867" y="103891"/>
                  <a:pt x="63401" y="106669"/>
                </a:cubicBezTo>
                <a:cubicBezTo>
                  <a:pt x="57935" y="109447"/>
                  <a:pt x="51233" y="110836"/>
                  <a:pt x="43295" y="110836"/>
                </a:cubicBezTo>
                <a:lnTo>
                  <a:pt x="1732" y="110836"/>
                </a:lnTo>
                <a:close/>
              </a:path>
            </a:pathLst>
          </a:custGeom>
          <a:solidFill>
            <a:srgbClr val="0D253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" name="Прямоугольник: скругленные углы 100">
            <a:extLst>
              <a:ext uri="{FF2B5EF4-FFF2-40B4-BE49-F238E27FC236}">
                <a16:creationId xmlns:a16="http://schemas.microsoft.com/office/drawing/2014/main" id="{D58D292E-EA75-5803-4A96-20708948C944}"/>
              </a:ext>
            </a:extLst>
          </p:cNvPr>
          <p:cNvSpPr/>
          <p:nvPr/>
        </p:nvSpPr>
        <p:spPr>
          <a:xfrm>
            <a:off x="1600119" y="2173166"/>
            <a:ext cx="720000" cy="720000"/>
          </a:xfrm>
          <a:prstGeom prst="roundRect">
            <a:avLst>
              <a:gd name="adj" fmla="val 12893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E123991-FB4B-ECEC-247C-248D03D5869F}"/>
              </a:ext>
            </a:extLst>
          </p:cNvPr>
          <p:cNvSpPr txBox="1"/>
          <p:nvPr/>
        </p:nvSpPr>
        <p:spPr>
          <a:xfrm>
            <a:off x="2736533" y="3626691"/>
            <a:ext cx="2237509" cy="145473"/>
          </a:xfrm>
          <a:custGeom>
            <a:avLst/>
            <a:gdLst/>
            <a:ahLst/>
            <a:cxnLst/>
            <a:rect l="l" t="t" r="r" b="b"/>
            <a:pathLst>
              <a:path w="2237509" h="145473">
                <a:moveTo>
                  <a:pt x="1943533" y="72520"/>
                </a:moveTo>
                <a:cubicBezTo>
                  <a:pt x="1942992" y="73169"/>
                  <a:pt x="1941810" y="73756"/>
                  <a:pt x="1939988" y="74279"/>
                </a:cubicBezTo>
                <a:cubicBezTo>
                  <a:pt x="1938166" y="74802"/>
                  <a:pt x="1936073" y="75253"/>
                  <a:pt x="1933710" y="75632"/>
                </a:cubicBezTo>
                <a:cubicBezTo>
                  <a:pt x="1931347" y="76011"/>
                  <a:pt x="1929056" y="76335"/>
                  <a:pt x="1926837" y="76606"/>
                </a:cubicBezTo>
                <a:cubicBezTo>
                  <a:pt x="1924618" y="76877"/>
                  <a:pt x="1922823" y="77102"/>
                  <a:pt x="1921452" y="77283"/>
                </a:cubicBezTo>
                <a:cubicBezTo>
                  <a:pt x="1918133" y="77715"/>
                  <a:pt x="1915039" y="78410"/>
                  <a:pt x="1912171" y="79366"/>
                </a:cubicBezTo>
                <a:cubicBezTo>
                  <a:pt x="1909302" y="80322"/>
                  <a:pt x="1906993" y="81747"/>
                  <a:pt x="1905243" y="83642"/>
                </a:cubicBezTo>
                <a:cubicBezTo>
                  <a:pt x="1903494" y="85536"/>
                  <a:pt x="1902619" y="88106"/>
                  <a:pt x="1902619" y="91354"/>
                </a:cubicBezTo>
                <a:cubicBezTo>
                  <a:pt x="1902619" y="95791"/>
                  <a:pt x="1904269" y="99138"/>
                  <a:pt x="1907570" y="101393"/>
                </a:cubicBezTo>
                <a:cubicBezTo>
                  <a:pt x="1910872" y="103648"/>
                  <a:pt x="1915066" y="104775"/>
                  <a:pt x="1920153" y="104775"/>
                </a:cubicBezTo>
                <a:cubicBezTo>
                  <a:pt x="1925204" y="104775"/>
                  <a:pt x="1929471" y="103783"/>
                  <a:pt x="1932952" y="101799"/>
                </a:cubicBezTo>
                <a:cubicBezTo>
                  <a:pt x="1936434" y="99814"/>
                  <a:pt x="1939068" y="97253"/>
                  <a:pt x="1940854" y="94114"/>
                </a:cubicBezTo>
                <a:cubicBezTo>
                  <a:pt x="1942640" y="90975"/>
                  <a:pt x="1943533" y="87673"/>
                  <a:pt x="1943533" y="84210"/>
                </a:cubicBezTo>
                <a:close/>
                <a:moveTo>
                  <a:pt x="838633" y="72520"/>
                </a:moveTo>
                <a:cubicBezTo>
                  <a:pt x="838092" y="73169"/>
                  <a:pt x="836910" y="73756"/>
                  <a:pt x="835088" y="74279"/>
                </a:cubicBezTo>
                <a:cubicBezTo>
                  <a:pt x="833266" y="74802"/>
                  <a:pt x="831173" y="75253"/>
                  <a:pt x="828810" y="75632"/>
                </a:cubicBezTo>
                <a:cubicBezTo>
                  <a:pt x="826447" y="76011"/>
                  <a:pt x="824156" y="76335"/>
                  <a:pt x="821937" y="76606"/>
                </a:cubicBezTo>
                <a:cubicBezTo>
                  <a:pt x="819718" y="76877"/>
                  <a:pt x="817923" y="77102"/>
                  <a:pt x="816552" y="77283"/>
                </a:cubicBezTo>
                <a:cubicBezTo>
                  <a:pt x="813233" y="77715"/>
                  <a:pt x="810139" y="78410"/>
                  <a:pt x="807271" y="79366"/>
                </a:cubicBezTo>
                <a:cubicBezTo>
                  <a:pt x="804402" y="80322"/>
                  <a:pt x="802093" y="81747"/>
                  <a:pt x="800343" y="83642"/>
                </a:cubicBezTo>
                <a:cubicBezTo>
                  <a:pt x="798593" y="85536"/>
                  <a:pt x="797719" y="88106"/>
                  <a:pt x="797719" y="91354"/>
                </a:cubicBezTo>
                <a:cubicBezTo>
                  <a:pt x="797719" y="95791"/>
                  <a:pt x="799369" y="99138"/>
                  <a:pt x="802670" y="101393"/>
                </a:cubicBezTo>
                <a:cubicBezTo>
                  <a:pt x="805972" y="103648"/>
                  <a:pt x="810166" y="104775"/>
                  <a:pt x="815253" y="104775"/>
                </a:cubicBezTo>
                <a:cubicBezTo>
                  <a:pt x="820304" y="104775"/>
                  <a:pt x="824571" y="103783"/>
                  <a:pt x="828052" y="101799"/>
                </a:cubicBezTo>
                <a:cubicBezTo>
                  <a:pt x="831534" y="99814"/>
                  <a:pt x="834168" y="97253"/>
                  <a:pt x="835954" y="94114"/>
                </a:cubicBezTo>
                <a:cubicBezTo>
                  <a:pt x="837740" y="90975"/>
                  <a:pt x="838633" y="87673"/>
                  <a:pt x="838633" y="84210"/>
                </a:cubicBezTo>
                <a:close/>
                <a:moveTo>
                  <a:pt x="400483" y="72520"/>
                </a:moveTo>
                <a:cubicBezTo>
                  <a:pt x="399942" y="73169"/>
                  <a:pt x="398760" y="73756"/>
                  <a:pt x="396938" y="74279"/>
                </a:cubicBezTo>
                <a:cubicBezTo>
                  <a:pt x="395116" y="74802"/>
                  <a:pt x="393023" y="75253"/>
                  <a:pt x="390660" y="75632"/>
                </a:cubicBezTo>
                <a:cubicBezTo>
                  <a:pt x="388297" y="76011"/>
                  <a:pt x="386006" y="76335"/>
                  <a:pt x="383787" y="76606"/>
                </a:cubicBezTo>
                <a:cubicBezTo>
                  <a:pt x="381568" y="76877"/>
                  <a:pt x="379773" y="77102"/>
                  <a:pt x="378402" y="77283"/>
                </a:cubicBezTo>
                <a:cubicBezTo>
                  <a:pt x="375083" y="77715"/>
                  <a:pt x="371989" y="78410"/>
                  <a:pt x="369121" y="79366"/>
                </a:cubicBezTo>
                <a:cubicBezTo>
                  <a:pt x="366252" y="80322"/>
                  <a:pt x="363943" y="81747"/>
                  <a:pt x="362193" y="83642"/>
                </a:cubicBezTo>
                <a:cubicBezTo>
                  <a:pt x="360443" y="85536"/>
                  <a:pt x="359568" y="88106"/>
                  <a:pt x="359568" y="91354"/>
                </a:cubicBezTo>
                <a:cubicBezTo>
                  <a:pt x="359568" y="95791"/>
                  <a:pt x="361219" y="99138"/>
                  <a:pt x="364520" y="101393"/>
                </a:cubicBezTo>
                <a:cubicBezTo>
                  <a:pt x="367822" y="103648"/>
                  <a:pt x="372016" y="104775"/>
                  <a:pt x="377103" y="104775"/>
                </a:cubicBezTo>
                <a:cubicBezTo>
                  <a:pt x="382154" y="104775"/>
                  <a:pt x="386421" y="103783"/>
                  <a:pt x="389902" y="101799"/>
                </a:cubicBezTo>
                <a:cubicBezTo>
                  <a:pt x="393384" y="99814"/>
                  <a:pt x="396018" y="97253"/>
                  <a:pt x="397804" y="94114"/>
                </a:cubicBezTo>
                <a:cubicBezTo>
                  <a:pt x="399590" y="90975"/>
                  <a:pt x="400483" y="87673"/>
                  <a:pt x="400483" y="84210"/>
                </a:cubicBezTo>
                <a:close/>
                <a:moveTo>
                  <a:pt x="143308" y="72520"/>
                </a:moveTo>
                <a:cubicBezTo>
                  <a:pt x="142767" y="73169"/>
                  <a:pt x="141585" y="73756"/>
                  <a:pt x="139763" y="74279"/>
                </a:cubicBezTo>
                <a:cubicBezTo>
                  <a:pt x="137941" y="74802"/>
                  <a:pt x="135848" y="75253"/>
                  <a:pt x="133485" y="75632"/>
                </a:cubicBezTo>
                <a:cubicBezTo>
                  <a:pt x="131122" y="76011"/>
                  <a:pt x="128831" y="76335"/>
                  <a:pt x="126612" y="76606"/>
                </a:cubicBezTo>
                <a:cubicBezTo>
                  <a:pt x="124393" y="76877"/>
                  <a:pt x="122598" y="77102"/>
                  <a:pt x="121227" y="77283"/>
                </a:cubicBezTo>
                <a:cubicBezTo>
                  <a:pt x="117908" y="77715"/>
                  <a:pt x="114814" y="78410"/>
                  <a:pt x="111946" y="79366"/>
                </a:cubicBezTo>
                <a:cubicBezTo>
                  <a:pt x="109077" y="80322"/>
                  <a:pt x="106768" y="81747"/>
                  <a:pt x="105018" y="83642"/>
                </a:cubicBezTo>
                <a:cubicBezTo>
                  <a:pt x="103268" y="85536"/>
                  <a:pt x="102394" y="88106"/>
                  <a:pt x="102394" y="91354"/>
                </a:cubicBezTo>
                <a:cubicBezTo>
                  <a:pt x="102394" y="95791"/>
                  <a:pt x="104044" y="99138"/>
                  <a:pt x="107345" y="101393"/>
                </a:cubicBezTo>
                <a:cubicBezTo>
                  <a:pt x="110647" y="103648"/>
                  <a:pt x="114841" y="104775"/>
                  <a:pt x="119928" y="104775"/>
                </a:cubicBezTo>
                <a:cubicBezTo>
                  <a:pt x="124979" y="104775"/>
                  <a:pt x="129246" y="103783"/>
                  <a:pt x="132727" y="101799"/>
                </a:cubicBezTo>
                <a:cubicBezTo>
                  <a:pt x="136209" y="99814"/>
                  <a:pt x="138843" y="97253"/>
                  <a:pt x="140629" y="94114"/>
                </a:cubicBezTo>
                <a:cubicBezTo>
                  <a:pt x="142415" y="90975"/>
                  <a:pt x="143308" y="87673"/>
                  <a:pt x="143308" y="84210"/>
                </a:cubicBezTo>
                <a:close/>
                <a:moveTo>
                  <a:pt x="469539" y="45244"/>
                </a:moveTo>
                <a:cubicBezTo>
                  <a:pt x="465823" y="45244"/>
                  <a:pt x="462485" y="45875"/>
                  <a:pt x="459527" y="47138"/>
                </a:cubicBezTo>
                <a:cubicBezTo>
                  <a:pt x="456568" y="48401"/>
                  <a:pt x="454043" y="50259"/>
                  <a:pt x="451950" y="52712"/>
                </a:cubicBezTo>
                <a:cubicBezTo>
                  <a:pt x="449858" y="55166"/>
                  <a:pt x="448243" y="58160"/>
                  <a:pt x="447106" y="61696"/>
                </a:cubicBezTo>
                <a:cubicBezTo>
                  <a:pt x="445970" y="65232"/>
                  <a:pt x="445366" y="69273"/>
                  <a:pt x="445294" y="73819"/>
                </a:cubicBezTo>
                <a:cubicBezTo>
                  <a:pt x="445294" y="83127"/>
                  <a:pt x="447476" y="90578"/>
                  <a:pt x="451842" y="96170"/>
                </a:cubicBezTo>
                <a:cubicBezTo>
                  <a:pt x="456208" y="101762"/>
                  <a:pt x="462179" y="104559"/>
                  <a:pt x="469755" y="104559"/>
                </a:cubicBezTo>
                <a:cubicBezTo>
                  <a:pt x="474771" y="104559"/>
                  <a:pt x="479091" y="103296"/>
                  <a:pt x="482717" y="100770"/>
                </a:cubicBezTo>
                <a:cubicBezTo>
                  <a:pt x="486343" y="98245"/>
                  <a:pt x="489130" y="94682"/>
                  <a:pt x="491078" y="90082"/>
                </a:cubicBezTo>
                <a:cubicBezTo>
                  <a:pt x="493027" y="85482"/>
                  <a:pt x="494001" y="80061"/>
                  <a:pt x="494001" y="73819"/>
                </a:cubicBezTo>
                <a:cubicBezTo>
                  <a:pt x="494001" y="67758"/>
                  <a:pt x="493018" y="62598"/>
                  <a:pt x="491051" y="58341"/>
                </a:cubicBezTo>
                <a:cubicBezTo>
                  <a:pt x="489085" y="54083"/>
                  <a:pt x="486280" y="50836"/>
                  <a:pt x="482636" y="48599"/>
                </a:cubicBezTo>
                <a:cubicBezTo>
                  <a:pt x="478992" y="46362"/>
                  <a:pt x="474626" y="45244"/>
                  <a:pt x="469539" y="45244"/>
                </a:cubicBezTo>
                <a:close/>
                <a:moveTo>
                  <a:pt x="1184780" y="43079"/>
                </a:moveTo>
                <a:lnTo>
                  <a:pt x="1182615" y="64077"/>
                </a:lnTo>
                <a:cubicBezTo>
                  <a:pt x="1181713" y="72773"/>
                  <a:pt x="1180595" y="80367"/>
                  <a:pt x="1179260" y="86862"/>
                </a:cubicBezTo>
                <a:cubicBezTo>
                  <a:pt x="1177925" y="93356"/>
                  <a:pt x="1175796" y="98533"/>
                  <a:pt x="1172874" y="102394"/>
                </a:cubicBezTo>
                <a:lnTo>
                  <a:pt x="1212922" y="102394"/>
                </a:lnTo>
                <a:lnTo>
                  <a:pt x="1212922" y="43079"/>
                </a:lnTo>
                <a:close/>
                <a:moveTo>
                  <a:pt x="1670122" y="41564"/>
                </a:moveTo>
                <a:cubicBezTo>
                  <a:pt x="1665035" y="41564"/>
                  <a:pt x="1660642" y="42818"/>
                  <a:pt x="1656944" y="45325"/>
                </a:cubicBezTo>
                <a:cubicBezTo>
                  <a:pt x="1653246" y="47833"/>
                  <a:pt x="1650404" y="51089"/>
                  <a:pt x="1648420" y="55094"/>
                </a:cubicBezTo>
                <a:lnTo>
                  <a:pt x="1645894" y="66026"/>
                </a:lnTo>
                <a:lnTo>
                  <a:pt x="1692852" y="66026"/>
                </a:lnTo>
                <a:cubicBezTo>
                  <a:pt x="1692852" y="61335"/>
                  <a:pt x="1691923" y="57150"/>
                  <a:pt x="1690065" y="53470"/>
                </a:cubicBezTo>
                <a:cubicBezTo>
                  <a:pt x="1688207" y="49790"/>
                  <a:pt x="1685573" y="46885"/>
                  <a:pt x="1682164" y="44757"/>
                </a:cubicBezTo>
                <a:cubicBezTo>
                  <a:pt x="1678754" y="42628"/>
                  <a:pt x="1674740" y="41564"/>
                  <a:pt x="1670122" y="41564"/>
                </a:cubicBezTo>
                <a:close/>
                <a:moveTo>
                  <a:pt x="1289338" y="41564"/>
                </a:moveTo>
                <a:cubicBezTo>
                  <a:pt x="1283638" y="41564"/>
                  <a:pt x="1278948" y="43043"/>
                  <a:pt x="1275267" y="46002"/>
                </a:cubicBezTo>
                <a:cubicBezTo>
                  <a:pt x="1271587" y="48960"/>
                  <a:pt x="1268863" y="52839"/>
                  <a:pt x="1267095" y="57637"/>
                </a:cubicBezTo>
                <a:cubicBezTo>
                  <a:pt x="1265328" y="62436"/>
                  <a:pt x="1264444" y="67613"/>
                  <a:pt x="1264444" y="73169"/>
                </a:cubicBezTo>
                <a:cubicBezTo>
                  <a:pt x="1264444" y="78726"/>
                  <a:pt x="1265328" y="83885"/>
                  <a:pt x="1267095" y="88648"/>
                </a:cubicBezTo>
                <a:cubicBezTo>
                  <a:pt x="1268863" y="93410"/>
                  <a:pt x="1271587" y="97253"/>
                  <a:pt x="1275267" y="100175"/>
                </a:cubicBezTo>
                <a:cubicBezTo>
                  <a:pt x="1278948" y="103097"/>
                  <a:pt x="1283638" y="104559"/>
                  <a:pt x="1289338" y="104559"/>
                </a:cubicBezTo>
                <a:cubicBezTo>
                  <a:pt x="1295039" y="104559"/>
                  <a:pt x="1299729" y="103097"/>
                  <a:pt x="1303409" y="100175"/>
                </a:cubicBezTo>
                <a:cubicBezTo>
                  <a:pt x="1307090" y="97253"/>
                  <a:pt x="1309814" y="93410"/>
                  <a:pt x="1311582" y="88648"/>
                </a:cubicBezTo>
                <a:cubicBezTo>
                  <a:pt x="1313349" y="83885"/>
                  <a:pt x="1314233" y="78726"/>
                  <a:pt x="1314233" y="73169"/>
                </a:cubicBezTo>
                <a:cubicBezTo>
                  <a:pt x="1314233" y="67613"/>
                  <a:pt x="1313349" y="62436"/>
                  <a:pt x="1311582" y="57637"/>
                </a:cubicBezTo>
                <a:cubicBezTo>
                  <a:pt x="1309814" y="52839"/>
                  <a:pt x="1307090" y="48960"/>
                  <a:pt x="1303409" y="46002"/>
                </a:cubicBezTo>
                <a:cubicBezTo>
                  <a:pt x="1299729" y="43043"/>
                  <a:pt x="1295039" y="41564"/>
                  <a:pt x="1289338" y="41564"/>
                </a:cubicBezTo>
                <a:close/>
                <a:moveTo>
                  <a:pt x="1022422" y="41564"/>
                </a:moveTo>
                <a:cubicBezTo>
                  <a:pt x="1017335" y="41564"/>
                  <a:pt x="1012942" y="42818"/>
                  <a:pt x="1009244" y="45325"/>
                </a:cubicBezTo>
                <a:cubicBezTo>
                  <a:pt x="1005546" y="47833"/>
                  <a:pt x="1002704" y="51089"/>
                  <a:pt x="1000720" y="55094"/>
                </a:cubicBezTo>
                <a:lnTo>
                  <a:pt x="998194" y="66026"/>
                </a:lnTo>
                <a:lnTo>
                  <a:pt x="1045152" y="66026"/>
                </a:lnTo>
                <a:cubicBezTo>
                  <a:pt x="1045152" y="61335"/>
                  <a:pt x="1044223" y="57150"/>
                  <a:pt x="1042365" y="53470"/>
                </a:cubicBezTo>
                <a:cubicBezTo>
                  <a:pt x="1040507" y="49790"/>
                  <a:pt x="1037873" y="46885"/>
                  <a:pt x="1034463" y="44757"/>
                </a:cubicBezTo>
                <a:cubicBezTo>
                  <a:pt x="1031054" y="42628"/>
                  <a:pt x="1027040" y="41564"/>
                  <a:pt x="1022422" y="41564"/>
                </a:cubicBezTo>
                <a:close/>
                <a:moveTo>
                  <a:pt x="555913" y="41564"/>
                </a:moveTo>
                <a:cubicBezTo>
                  <a:pt x="550213" y="41564"/>
                  <a:pt x="545523" y="43043"/>
                  <a:pt x="541842" y="46002"/>
                </a:cubicBezTo>
                <a:cubicBezTo>
                  <a:pt x="538162" y="48960"/>
                  <a:pt x="535438" y="52839"/>
                  <a:pt x="533670" y="57637"/>
                </a:cubicBezTo>
                <a:cubicBezTo>
                  <a:pt x="531902" y="62436"/>
                  <a:pt x="531019" y="67613"/>
                  <a:pt x="531019" y="73169"/>
                </a:cubicBezTo>
                <a:cubicBezTo>
                  <a:pt x="531019" y="78726"/>
                  <a:pt x="531902" y="83885"/>
                  <a:pt x="533670" y="88648"/>
                </a:cubicBezTo>
                <a:cubicBezTo>
                  <a:pt x="535438" y="93410"/>
                  <a:pt x="538162" y="97253"/>
                  <a:pt x="541842" y="100175"/>
                </a:cubicBezTo>
                <a:cubicBezTo>
                  <a:pt x="545523" y="103097"/>
                  <a:pt x="550213" y="104559"/>
                  <a:pt x="555913" y="104559"/>
                </a:cubicBezTo>
                <a:cubicBezTo>
                  <a:pt x="561614" y="104559"/>
                  <a:pt x="566304" y="103097"/>
                  <a:pt x="569984" y="100175"/>
                </a:cubicBezTo>
                <a:cubicBezTo>
                  <a:pt x="573665" y="97253"/>
                  <a:pt x="576389" y="93410"/>
                  <a:pt x="578156" y="88648"/>
                </a:cubicBezTo>
                <a:cubicBezTo>
                  <a:pt x="579924" y="83885"/>
                  <a:pt x="580808" y="78726"/>
                  <a:pt x="580808" y="73169"/>
                </a:cubicBezTo>
                <a:cubicBezTo>
                  <a:pt x="580808" y="67613"/>
                  <a:pt x="579924" y="62436"/>
                  <a:pt x="578156" y="57637"/>
                </a:cubicBezTo>
                <a:cubicBezTo>
                  <a:pt x="576389" y="52839"/>
                  <a:pt x="573665" y="48960"/>
                  <a:pt x="569984" y="46002"/>
                </a:cubicBezTo>
                <a:cubicBezTo>
                  <a:pt x="566304" y="43043"/>
                  <a:pt x="561614" y="41564"/>
                  <a:pt x="555913" y="41564"/>
                </a:cubicBezTo>
                <a:close/>
                <a:moveTo>
                  <a:pt x="291811" y="41564"/>
                </a:moveTo>
                <a:cubicBezTo>
                  <a:pt x="286616" y="41564"/>
                  <a:pt x="282250" y="42872"/>
                  <a:pt x="278714" y="45487"/>
                </a:cubicBezTo>
                <a:cubicBezTo>
                  <a:pt x="275178" y="48103"/>
                  <a:pt x="272509" y="51747"/>
                  <a:pt x="270705" y="56420"/>
                </a:cubicBezTo>
                <a:cubicBezTo>
                  <a:pt x="268901" y="61092"/>
                  <a:pt x="267999" y="66531"/>
                  <a:pt x="267999" y="72736"/>
                </a:cubicBezTo>
                <a:cubicBezTo>
                  <a:pt x="267999" y="79014"/>
                  <a:pt x="268919" y="84544"/>
                  <a:pt x="270759" y="89324"/>
                </a:cubicBezTo>
                <a:cubicBezTo>
                  <a:pt x="272599" y="94105"/>
                  <a:pt x="275287" y="97839"/>
                  <a:pt x="278822" y="100527"/>
                </a:cubicBezTo>
                <a:cubicBezTo>
                  <a:pt x="282358" y="103215"/>
                  <a:pt x="286688" y="104559"/>
                  <a:pt x="291811" y="104559"/>
                </a:cubicBezTo>
                <a:cubicBezTo>
                  <a:pt x="297151" y="104559"/>
                  <a:pt x="301616" y="103143"/>
                  <a:pt x="305206" y="100310"/>
                </a:cubicBezTo>
                <a:cubicBezTo>
                  <a:pt x="308796" y="97478"/>
                  <a:pt x="311502" y="93654"/>
                  <a:pt x="313324" y="88837"/>
                </a:cubicBezTo>
                <a:cubicBezTo>
                  <a:pt x="315146" y="84020"/>
                  <a:pt x="316057" y="78654"/>
                  <a:pt x="316057" y="72736"/>
                </a:cubicBezTo>
                <a:cubicBezTo>
                  <a:pt x="316057" y="66892"/>
                  <a:pt x="315164" y="61615"/>
                  <a:pt x="313378" y="56907"/>
                </a:cubicBezTo>
                <a:cubicBezTo>
                  <a:pt x="311592" y="52198"/>
                  <a:pt x="308904" y="48464"/>
                  <a:pt x="305314" y="45704"/>
                </a:cubicBezTo>
                <a:cubicBezTo>
                  <a:pt x="301724" y="42944"/>
                  <a:pt x="297223" y="41564"/>
                  <a:pt x="291811" y="41564"/>
                </a:cubicBezTo>
                <a:close/>
                <a:moveTo>
                  <a:pt x="2169968" y="31173"/>
                </a:moveTo>
                <a:lnTo>
                  <a:pt x="2182740" y="31173"/>
                </a:lnTo>
                <a:lnTo>
                  <a:pt x="2182740" y="95467"/>
                </a:lnTo>
                <a:lnTo>
                  <a:pt x="2222788" y="31173"/>
                </a:lnTo>
                <a:lnTo>
                  <a:pt x="2237509" y="31173"/>
                </a:lnTo>
                <a:lnTo>
                  <a:pt x="2237509" y="114300"/>
                </a:lnTo>
                <a:lnTo>
                  <a:pt x="2224737" y="114300"/>
                </a:lnTo>
                <a:lnTo>
                  <a:pt x="2224737" y="50006"/>
                </a:lnTo>
                <a:lnTo>
                  <a:pt x="2184905" y="114300"/>
                </a:lnTo>
                <a:lnTo>
                  <a:pt x="2169968" y="114300"/>
                </a:lnTo>
                <a:close/>
                <a:moveTo>
                  <a:pt x="2074718" y="31173"/>
                </a:moveTo>
                <a:lnTo>
                  <a:pt x="2087490" y="31173"/>
                </a:lnTo>
                <a:lnTo>
                  <a:pt x="2087490" y="95467"/>
                </a:lnTo>
                <a:lnTo>
                  <a:pt x="2127538" y="31173"/>
                </a:lnTo>
                <a:lnTo>
                  <a:pt x="2142259" y="31173"/>
                </a:lnTo>
                <a:lnTo>
                  <a:pt x="2142259" y="114300"/>
                </a:lnTo>
                <a:lnTo>
                  <a:pt x="2129487" y="114300"/>
                </a:lnTo>
                <a:lnTo>
                  <a:pt x="2129487" y="50006"/>
                </a:lnTo>
                <a:lnTo>
                  <a:pt x="2089655" y="114300"/>
                </a:lnTo>
                <a:lnTo>
                  <a:pt x="2074718" y="114300"/>
                </a:lnTo>
                <a:close/>
                <a:moveTo>
                  <a:pt x="1979468" y="31173"/>
                </a:moveTo>
                <a:lnTo>
                  <a:pt x="1992240" y="31173"/>
                </a:lnTo>
                <a:lnTo>
                  <a:pt x="1992240" y="102394"/>
                </a:lnTo>
                <a:lnTo>
                  <a:pt x="2032072" y="102394"/>
                </a:lnTo>
                <a:lnTo>
                  <a:pt x="2032072" y="31173"/>
                </a:lnTo>
                <a:lnTo>
                  <a:pt x="2044844" y="31173"/>
                </a:lnTo>
                <a:lnTo>
                  <a:pt x="2044844" y="102394"/>
                </a:lnTo>
                <a:lnTo>
                  <a:pt x="2057616" y="102394"/>
                </a:lnTo>
                <a:lnTo>
                  <a:pt x="2057616" y="141143"/>
                </a:lnTo>
                <a:lnTo>
                  <a:pt x="2044844" y="141143"/>
                </a:lnTo>
                <a:lnTo>
                  <a:pt x="2044844" y="114300"/>
                </a:lnTo>
                <a:lnTo>
                  <a:pt x="1979468" y="114300"/>
                </a:lnTo>
                <a:close/>
                <a:moveTo>
                  <a:pt x="1803256" y="31173"/>
                </a:moveTo>
                <a:lnTo>
                  <a:pt x="1870796" y="31173"/>
                </a:lnTo>
                <a:lnTo>
                  <a:pt x="1870796" y="43079"/>
                </a:lnTo>
                <a:lnTo>
                  <a:pt x="1843520" y="43079"/>
                </a:lnTo>
                <a:lnTo>
                  <a:pt x="1843520" y="114300"/>
                </a:lnTo>
                <a:lnTo>
                  <a:pt x="1830748" y="114300"/>
                </a:lnTo>
                <a:lnTo>
                  <a:pt x="1830748" y="43079"/>
                </a:lnTo>
                <a:lnTo>
                  <a:pt x="1803256" y="43079"/>
                </a:lnTo>
                <a:close/>
                <a:moveTo>
                  <a:pt x="1722293" y="31173"/>
                </a:moveTo>
                <a:lnTo>
                  <a:pt x="1735065" y="31173"/>
                </a:lnTo>
                <a:lnTo>
                  <a:pt x="1735065" y="66892"/>
                </a:lnTo>
                <a:lnTo>
                  <a:pt x="1774897" y="66892"/>
                </a:lnTo>
                <a:lnTo>
                  <a:pt x="1774897" y="31173"/>
                </a:lnTo>
                <a:lnTo>
                  <a:pt x="1787669" y="31173"/>
                </a:lnTo>
                <a:lnTo>
                  <a:pt x="1787669" y="114300"/>
                </a:lnTo>
                <a:lnTo>
                  <a:pt x="1774897" y="114300"/>
                </a:lnTo>
                <a:lnTo>
                  <a:pt x="1774897" y="78798"/>
                </a:lnTo>
                <a:lnTo>
                  <a:pt x="1735065" y="78798"/>
                </a:lnTo>
                <a:lnTo>
                  <a:pt x="1735065" y="114300"/>
                </a:lnTo>
                <a:lnTo>
                  <a:pt x="1722293" y="114300"/>
                </a:lnTo>
                <a:close/>
                <a:moveTo>
                  <a:pt x="1522268" y="31173"/>
                </a:moveTo>
                <a:lnTo>
                  <a:pt x="1527247" y="31173"/>
                </a:lnTo>
                <a:lnTo>
                  <a:pt x="1535040" y="31173"/>
                </a:lnTo>
                <a:lnTo>
                  <a:pt x="1539153" y="31173"/>
                </a:lnTo>
                <a:lnTo>
                  <a:pt x="1567728" y="96982"/>
                </a:lnTo>
                <a:lnTo>
                  <a:pt x="1596736" y="31173"/>
                </a:lnTo>
                <a:lnTo>
                  <a:pt x="1600416" y="31173"/>
                </a:lnTo>
                <a:lnTo>
                  <a:pt x="1608859" y="31173"/>
                </a:lnTo>
                <a:lnTo>
                  <a:pt x="1613188" y="31173"/>
                </a:lnTo>
                <a:lnTo>
                  <a:pt x="1613188" y="114300"/>
                </a:lnTo>
                <a:lnTo>
                  <a:pt x="1600416" y="114300"/>
                </a:lnTo>
                <a:lnTo>
                  <a:pt x="1600416" y="50703"/>
                </a:lnTo>
                <a:lnTo>
                  <a:pt x="1572924" y="114300"/>
                </a:lnTo>
                <a:lnTo>
                  <a:pt x="1562533" y="114300"/>
                </a:lnTo>
                <a:lnTo>
                  <a:pt x="1535040" y="49532"/>
                </a:lnTo>
                <a:lnTo>
                  <a:pt x="1535040" y="114300"/>
                </a:lnTo>
                <a:lnTo>
                  <a:pt x="1522268" y="114300"/>
                </a:lnTo>
                <a:close/>
                <a:moveTo>
                  <a:pt x="1430049" y="31173"/>
                </a:moveTo>
                <a:lnTo>
                  <a:pt x="1443903" y="31173"/>
                </a:lnTo>
                <a:lnTo>
                  <a:pt x="1466850" y="97415"/>
                </a:lnTo>
                <a:lnTo>
                  <a:pt x="1467716" y="97415"/>
                </a:lnTo>
                <a:lnTo>
                  <a:pt x="1490662" y="31173"/>
                </a:lnTo>
                <a:lnTo>
                  <a:pt x="1504625" y="31389"/>
                </a:lnTo>
                <a:lnTo>
                  <a:pt x="1469231" y="126423"/>
                </a:lnTo>
                <a:cubicBezTo>
                  <a:pt x="1467644" y="130644"/>
                  <a:pt x="1465677" y="134153"/>
                  <a:pt x="1463332" y="136949"/>
                </a:cubicBezTo>
                <a:cubicBezTo>
                  <a:pt x="1460987" y="139745"/>
                  <a:pt x="1458272" y="141829"/>
                  <a:pt x="1455187" y="143200"/>
                </a:cubicBezTo>
                <a:cubicBezTo>
                  <a:pt x="1452102" y="144571"/>
                  <a:pt x="1448630" y="145256"/>
                  <a:pt x="1444769" y="145256"/>
                </a:cubicBezTo>
                <a:cubicBezTo>
                  <a:pt x="1442604" y="145256"/>
                  <a:pt x="1440674" y="145085"/>
                  <a:pt x="1438978" y="144742"/>
                </a:cubicBezTo>
                <a:cubicBezTo>
                  <a:pt x="1437283" y="144399"/>
                  <a:pt x="1436110" y="144066"/>
                  <a:pt x="1435461" y="143741"/>
                </a:cubicBezTo>
                <a:lnTo>
                  <a:pt x="1438708" y="132484"/>
                </a:lnTo>
                <a:cubicBezTo>
                  <a:pt x="1443362" y="133675"/>
                  <a:pt x="1447241" y="133648"/>
                  <a:pt x="1450343" y="132403"/>
                </a:cubicBezTo>
                <a:cubicBezTo>
                  <a:pt x="1453446" y="131158"/>
                  <a:pt x="1456134" y="127433"/>
                  <a:pt x="1458407" y="121227"/>
                </a:cubicBezTo>
                <a:lnTo>
                  <a:pt x="1460788" y="114733"/>
                </a:lnTo>
                <a:close/>
                <a:moveTo>
                  <a:pt x="1350818" y="31173"/>
                </a:moveTo>
                <a:lnTo>
                  <a:pt x="1363590" y="31173"/>
                </a:lnTo>
                <a:lnTo>
                  <a:pt x="1363590" y="67325"/>
                </a:lnTo>
                <a:lnTo>
                  <a:pt x="1372033" y="67325"/>
                </a:lnTo>
                <a:lnTo>
                  <a:pt x="1401907" y="31173"/>
                </a:lnTo>
                <a:lnTo>
                  <a:pt x="1418359" y="31173"/>
                </a:lnTo>
                <a:lnTo>
                  <a:pt x="1384805" y="71221"/>
                </a:lnTo>
                <a:lnTo>
                  <a:pt x="1418792" y="114300"/>
                </a:lnTo>
                <a:lnTo>
                  <a:pt x="1402340" y="114300"/>
                </a:lnTo>
                <a:lnTo>
                  <a:pt x="1375063" y="79231"/>
                </a:lnTo>
                <a:lnTo>
                  <a:pt x="1363590" y="79231"/>
                </a:lnTo>
                <a:lnTo>
                  <a:pt x="1363590" y="114300"/>
                </a:lnTo>
                <a:lnTo>
                  <a:pt x="1350818" y="114300"/>
                </a:lnTo>
                <a:close/>
                <a:moveTo>
                  <a:pt x="1172874" y="31173"/>
                </a:moveTo>
                <a:lnTo>
                  <a:pt x="1225694" y="31173"/>
                </a:lnTo>
                <a:lnTo>
                  <a:pt x="1225694" y="102394"/>
                </a:lnTo>
                <a:lnTo>
                  <a:pt x="1238466" y="102394"/>
                </a:lnTo>
                <a:lnTo>
                  <a:pt x="1238466" y="138113"/>
                </a:lnTo>
                <a:lnTo>
                  <a:pt x="1225694" y="138113"/>
                </a:lnTo>
                <a:lnTo>
                  <a:pt x="1225694" y="114300"/>
                </a:lnTo>
                <a:lnTo>
                  <a:pt x="1164215" y="114300"/>
                </a:lnTo>
                <a:lnTo>
                  <a:pt x="1164215" y="138113"/>
                </a:lnTo>
                <a:lnTo>
                  <a:pt x="1151442" y="138113"/>
                </a:lnTo>
                <a:lnTo>
                  <a:pt x="1151442" y="102394"/>
                </a:lnTo>
                <a:lnTo>
                  <a:pt x="1158370" y="102394"/>
                </a:lnTo>
                <a:cubicBezTo>
                  <a:pt x="1160065" y="100626"/>
                  <a:pt x="1161527" y="98714"/>
                  <a:pt x="1162753" y="96657"/>
                </a:cubicBezTo>
                <a:cubicBezTo>
                  <a:pt x="1163980" y="94601"/>
                  <a:pt x="1165053" y="92156"/>
                  <a:pt x="1165973" y="89324"/>
                </a:cubicBezTo>
                <a:cubicBezTo>
                  <a:pt x="1166893" y="86492"/>
                  <a:pt x="1167678" y="83028"/>
                  <a:pt x="1168328" y="78933"/>
                </a:cubicBezTo>
                <a:cubicBezTo>
                  <a:pt x="1168977" y="74838"/>
                  <a:pt x="1169554" y="69886"/>
                  <a:pt x="1170059" y="64077"/>
                </a:cubicBezTo>
                <a:close/>
                <a:moveTo>
                  <a:pt x="1069398" y="31173"/>
                </a:moveTo>
                <a:lnTo>
                  <a:pt x="1084118" y="31173"/>
                </a:lnTo>
                <a:lnTo>
                  <a:pt x="1104034" y="65160"/>
                </a:lnTo>
                <a:lnTo>
                  <a:pt x="1123950" y="31173"/>
                </a:lnTo>
                <a:lnTo>
                  <a:pt x="1138670" y="31173"/>
                </a:lnTo>
                <a:lnTo>
                  <a:pt x="1111827" y="72736"/>
                </a:lnTo>
                <a:lnTo>
                  <a:pt x="1138670" y="114300"/>
                </a:lnTo>
                <a:lnTo>
                  <a:pt x="1123950" y="114300"/>
                </a:lnTo>
                <a:lnTo>
                  <a:pt x="1104034" y="82045"/>
                </a:lnTo>
                <a:lnTo>
                  <a:pt x="1084118" y="114300"/>
                </a:lnTo>
                <a:lnTo>
                  <a:pt x="1069398" y="114300"/>
                </a:lnTo>
                <a:lnTo>
                  <a:pt x="1095808" y="72736"/>
                </a:lnTo>
                <a:close/>
                <a:moveTo>
                  <a:pt x="898380" y="31173"/>
                </a:moveTo>
                <a:lnTo>
                  <a:pt x="965921" y="31173"/>
                </a:lnTo>
                <a:lnTo>
                  <a:pt x="965921" y="43079"/>
                </a:lnTo>
                <a:lnTo>
                  <a:pt x="938645" y="43079"/>
                </a:lnTo>
                <a:lnTo>
                  <a:pt x="938645" y="114300"/>
                </a:lnTo>
                <a:lnTo>
                  <a:pt x="925873" y="114300"/>
                </a:lnTo>
                <a:lnTo>
                  <a:pt x="925873" y="43079"/>
                </a:lnTo>
                <a:lnTo>
                  <a:pt x="898380" y="43079"/>
                </a:lnTo>
                <a:close/>
                <a:moveTo>
                  <a:pt x="703118" y="31173"/>
                </a:moveTo>
                <a:lnTo>
                  <a:pt x="715890" y="31173"/>
                </a:lnTo>
                <a:lnTo>
                  <a:pt x="715890" y="67325"/>
                </a:lnTo>
                <a:lnTo>
                  <a:pt x="724333" y="67325"/>
                </a:lnTo>
                <a:lnTo>
                  <a:pt x="754207" y="31173"/>
                </a:lnTo>
                <a:lnTo>
                  <a:pt x="770659" y="31173"/>
                </a:lnTo>
                <a:lnTo>
                  <a:pt x="737105" y="71221"/>
                </a:lnTo>
                <a:lnTo>
                  <a:pt x="771092" y="114300"/>
                </a:lnTo>
                <a:lnTo>
                  <a:pt x="754640" y="114300"/>
                </a:lnTo>
                <a:lnTo>
                  <a:pt x="727363" y="79231"/>
                </a:lnTo>
                <a:lnTo>
                  <a:pt x="715890" y="79231"/>
                </a:lnTo>
                <a:lnTo>
                  <a:pt x="715890" y="114300"/>
                </a:lnTo>
                <a:lnTo>
                  <a:pt x="703118" y="114300"/>
                </a:lnTo>
                <a:close/>
                <a:moveTo>
                  <a:pt x="612630" y="31173"/>
                </a:moveTo>
                <a:lnTo>
                  <a:pt x="680171" y="31173"/>
                </a:lnTo>
                <a:lnTo>
                  <a:pt x="680171" y="43079"/>
                </a:lnTo>
                <a:lnTo>
                  <a:pt x="652895" y="43079"/>
                </a:lnTo>
                <a:lnTo>
                  <a:pt x="652895" y="114300"/>
                </a:lnTo>
                <a:lnTo>
                  <a:pt x="640123" y="114300"/>
                </a:lnTo>
                <a:lnTo>
                  <a:pt x="640123" y="43079"/>
                </a:lnTo>
                <a:lnTo>
                  <a:pt x="612630" y="43079"/>
                </a:lnTo>
                <a:close/>
                <a:moveTo>
                  <a:pt x="1925565" y="30090"/>
                </a:moveTo>
                <a:cubicBezTo>
                  <a:pt x="1928235" y="30090"/>
                  <a:pt x="1931311" y="30406"/>
                  <a:pt x="1934792" y="31038"/>
                </a:cubicBezTo>
                <a:cubicBezTo>
                  <a:pt x="1938274" y="31669"/>
                  <a:pt x="1941648" y="32959"/>
                  <a:pt x="1944913" y="34907"/>
                </a:cubicBezTo>
                <a:cubicBezTo>
                  <a:pt x="1948178" y="36855"/>
                  <a:pt x="1950893" y="39796"/>
                  <a:pt x="1953058" y="43729"/>
                </a:cubicBezTo>
                <a:cubicBezTo>
                  <a:pt x="1955223" y="47661"/>
                  <a:pt x="1956305" y="52929"/>
                  <a:pt x="1956305" y="59531"/>
                </a:cubicBezTo>
                <a:lnTo>
                  <a:pt x="1956305" y="114300"/>
                </a:lnTo>
                <a:lnTo>
                  <a:pt x="1943533" y="114300"/>
                </a:lnTo>
                <a:lnTo>
                  <a:pt x="1943533" y="103043"/>
                </a:lnTo>
                <a:lnTo>
                  <a:pt x="1942883" y="103043"/>
                </a:lnTo>
                <a:cubicBezTo>
                  <a:pt x="1942017" y="104847"/>
                  <a:pt x="1940574" y="106778"/>
                  <a:pt x="1938554" y="108834"/>
                </a:cubicBezTo>
                <a:cubicBezTo>
                  <a:pt x="1936533" y="110891"/>
                  <a:pt x="1933845" y="112640"/>
                  <a:pt x="1930490" y="114084"/>
                </a:cubicBezTo>
                <a:cubicBezTo>
                  <a:pt x="1927135" y="115527"/>
                  <a:pt x="1923040" y="116248"/>
                  <a:pt x="1918205" y="116248"/>
                </a:cubicBezTo>
                <a:cubicBezTo>
                  <a:pt x="1912937" y="116248"/>
                  <a:pt x="1908157" y="115247"/>
                  <a:pt x="1903863" y="113245"/>
                </a:cubicBezTo>
                <a:cubicBezTo>
                  <a:pt x="1899570" y="111242"/>
                  <a:pt x="1896160" y="108338"/>
                  <a:pt x="1893635" y="104532"/>
                </a:cubicBezTo>
                <a:cubicBezTo>
                  <a:pt x="1891109" y="100725"/>
                  <a:pt x="1889846" y="96116"/>
                  <a:pt x="1889846" y="90704"/>
                </a:cubicBezTo>
                <a:cubicBezTo>
                  <a:pt x="1889846" y="85942"/>
                  <a:pt x="1890784" y="82072"/>
                  <a:pt x="1892661" y="79096"/>
                </a:cubicBezTo>
                <a:cubicBezTo>
                  <a:pt x="1894537" y="76119"/>
                  <a:pt x="1897044" y="73783"/>
                  <a:pt x="1900183" y="72087"/>
                </a:cubicBezTo>
                <a:cubicBezTo>
                  <a:pt x="1903322" y="70391"/>
                  <a:pt x="1906795" y="69120"/>
                  <a:pt x="1910601" y="68272"/>
                </a:cubicBezTo>
                <a:cubicBezTo>
                  <a:pt x="1914408" y="67424"/>
                  <a:pt x="1918241" y="66747"/>
                  <a:pt x="1922102" y="66242"/>
                </a:cubicBezTo>
                <a:cubicBezTo>
                  <a:pt x="1927153" y="65593"/>
                  <a:pt x="1931257" y="65097"/>
                  <a:pt x="1934414" y="64754"/>
                </a:cubicBezTo>
                <a:cubicBezTo>
                  <a:pt x="1937571" y="64411"/>
                  <a:pt x="1939880" y="63825"/>
                  <a:pt x="1941341" y="62995"/>
                </a:cubicBezTo>
                <a:cubicBezTo>
                  <a:pt x="1942802" y="62165"/>
                  <a:pt x="1943533" y="60722"/>
                  <a:pt x="1943533" y="58665"/>
                </a:cubicBezTo>
                <a:lnTo>
                  <a:pt x="1943533" y="58233"/>
                </a:lnTo>
                <a:cubicBezTo>
                  <a:pt x="1943533" y="52893"/>
                  <a:pt x="1942081" y="48744"/>
                  <a:pt x="1939176" y="45785"/>
                </a:cubicBezTo>
                <a:cubicBezTo>
                  <a:pt x="1936272" y="42827"/>
                  <a:pt x="1931879" y="41347"/>
                  <a:pt x="1925998" y="41347"/>
                </a:cubicBezTo>
                <a:cubicBezTo>
                  <a:pt x="1919901" y="41347"/>
                  <a:pt x="1915120" y="42682"/>
                  <a:pt x="1911657" y="45352"/>
                </a:cubicBezTo>
                <a:cubicBezTo>
                  <a:pt x="1908193" y="48022"/>
                  <a:pt x="1905757" y="50872"/>
                  <a:pt x="1904350" y="53903"/>
                </a:cubicBezTo>
                <a:lnTo>
                  <a:pt x="1892228" y="49573"/>
                </a:lnTo>
                <a:cubicBezTo>
                  <a:pt x="1894392" y="44522"/>
                  <a:pt x="1897288" y="40581"/>
                  <a:pt x="1900914" y="37748"/>
                </a:cubicBezTo>
                <a:cubicBezTo>
                  <a:pt x="1904540" y="34916"/>
                  <a:pt x="1908508" y="32932"/>
                  <a:pt x="1912820" y="31795"/>
                </a:cubicBezTo>
                <a:cubicBezTo>
                  <a:pt x="1917132" y="30659"/>
                  <a:pt x="1921380" y="30090"/>
                  <a:pt x="1925565" y="30090"/>
                </a:cubicBezTo>
                <a:close/>
                <a:moveTo>
                  <a:pt x="1670122" y="30090"/>
                </a:moveTo>
                <a:cubicBezTo>
                  <a:pt x="1674452" y="30090"/>
                  <a:pt x="1678727" y="30812"/>
                  <a:pt x="1682948" y="32255"/>
                </a:cubicBezTo>
                <a:cubicBezTo>
                  <a:pt x="1687170" y="33698"/>
                  <a:pt x="1691012" y="36035"/>
                  <a:pt x="1694476" y="39264"/>
                </a:cubicBezTo>
                <a:cubicBezTo>
                  <a:pt x="1697939" y="42493"/>
                  <a:pt x="1700699" y="46759"/>
                  <a:pt x="1702756" y="52063"/>
                </a:cubicBezTo>
                <a:cubicBezTo>
                  <a:pt x="1704812" y="57367"/>
                  <a:pt x="1705841" y="63897"/>
                  <a:pt x="1705841" y="71654"/>
                </a:cubicBezTo>
                <a:lnTo>
                  <a:pt x="1705841" y="77066"/>
                </a:lnTo>
                <a:lnTo>
                  <a:pt x="1645799" y="77066"/>
                </a:lnTo>
                <a:lnTo>
                  <a:pt x="1648718" y="91272"/>
                </a:lnTo>
                <a:cubicBezTo>
                  <a:pt x="1650901" y="95620"/>
                  <a:pt x="1653940" y="98921"/>
                  <a:pt x="1657837" y="101176"/>
                </a:cubicBezTo>
                <a:cubicBezTo>
                  <a:pt x="1661734" y="103431"/>
                  <a:pt x="1666261" y="104559"/>
                  <a:pt x="1671421" y="104559"/>
                </a:cubicBezTo>
                <a:cubicBezTo>
                  <a:pt x="1674776" y="104559"/>
                  <a:pt x="1677816" y="104081"/>
                  <a:pt x="1680540" y="103124"/>
                </a:cubicBezTo>
                <a:cubicBezTo>
                  <a:pt x="1683264" y="102168"/>
                  <a:pt x="1685618" y="100725"/>
                  <a:pt x="1687602" y="98795"/>
                </a:cubicBezTo>
                <a:cubicBezTo>
                  <a:pt x="1689587" y="96865"/>
                  <a:pt x="1691120" y="94456"/>
                  <a:pt x="1692203" y="91570"/>
                </a:cubicBezTo>
                <a:lnTo>
                  <a:pt x="1704542" y="95034"/>
                </a:lnTo>
                <a:cubicBezTo>
                  <a:pt x="1703243" y="99219"/>
                  <a:pt x="1701060" y="102890"/>
                  <a:pt x="1697993" y="106047"/>
                </a:cubicBezTo>
                <a:cubicBezTo>
                  <a:pt x="1694927" y="109204"/>
                  <a:pt x="1691138" y="111657"/>
                  <a:pt x="1686628" y="113407"/>
                </a:cubicBezTo>
                <a:cubicBezTo>
                  <a:pt x="1682118" y="115157"/>
                  <a:pt x="1677049" y="116032"/>
                  <a:pt x="1671421" y="116032"/>
                </a:cubicBezTo>
                <a:cubicBezTo>
                  <a:pt x="1663411" y="116032"/>
                  <a:pt x="1656511" y="114255"/>
                  <a:pt x="1650720" y="110701"/>
                </a:cubicBezTo>
                <a:cubicBezTo>
                  <a:pt x="1644929" y="107147"/>
                  <a:pt x="1640474" y="102168"/>
                  <a:pt x="1637353" y="95764"/>
                </a:cubicBezTo>
                <a:cubicBezTo>
                  <a:pt x="1634232" y="89360"/>
                  <a:pt x="1632671" y="81901"/>
                  <a:pt x="1632671" y="73386"/>
                </a:cubicBezTo>
                <a:cubicBezTo>
                  <a:pt x="1632671" y="64871"/>
                  <a:pt x="1634232" y="57358"/>
                  <a:pt x="1637353" y="50845"/>
                </a:cubicBezTo>
                <a:cubicBezTo>
                  <a:pt x="1640474" y="44333"/>
                  <a:pt x="1644839" y="39246"/>
                  <a:pt x="1650450" y="35584"/>
                </a:cubicBezTo>
                <a:cubicBezTo>
                  <a:pt x="1656060" y="31922"/>
                  <a:pt x="1662618" y="30090"/>
                  <a:pt x="1670122" y="30090"/>
                </a:cubicBezTo>
                <a:close/>
                <a:moveTo>
                  <a:pt x="1289338" y="30090"/>
                </a:moveTo>
                <a:cubicBezTo>
                  <a:pt x="1296843" y="30090"/>
                  <a:pt x="1303419" y="31876"/>
                  <a:pt x="1309065" y="35448"/>
                </a:cubicBezTo>
                <a:cubicBezTo>
                  <a:pt x="1314711" y="39020"/>
                  <a:pt x="1319113" y="44035"/>
                  <a:pt x="1322270" y="50493"/>
                </a:cubicBezTo>
                <a:cubicBezTo>
                  <a:pt x="1325427" y="56952"/>
                  <a:pt x="1327006" y="64510"/>
                  <a:pt x="1327006" y="73169"/>
                </a:cubicBezTo>
                <a:cubicBezTo>
                  <a:pt x="1327006" y="81756"/>
                  <a:pt x="1325427" y="89261"/>
                  <a:pt x="1322270" y="95683"/>
                </a:cubicBezTo>
                <a:cubicBezTo>
                  <a:pt x="1319113" y="102105"/>
                  <a:pt x="1314711" y="107102"/>
                  <a:pt x="1309065" y="110674"/>
                </a:cubicBezTo>
                <a:cubicBezTo>
                  <a:pt x="1303419" y="114246"/>
                  <a:pt x="1296843" y="116032"/>
                  <a:pt x="1289338" y="116032"/>
                </a:cubicBezTo>
                <a:cubicBezTo>
                  <a:pt x="1281834" y="116032"/>
                  <a:pt x="1275258" y="114246"/>
                  <a:pt x="1269612" y="110674"/>
                </a:cubicBezTo>
                <a:cubicBezTo>
                  <a:pt x="1263966" y="107102"/>
                  <a:pt x="1259564" y="102105"/>
                  <a:pt x="1256407" y="95683"/>
                </a:cubicBezTo>
                <a:cubicBezTo>
                  <a:pt x="1253250" y="89261"/>
                  <a:pt x="1251671" y="81756"/>
                  <a:pt x="1251671" y="73169"/>
                </a:cubicBezTo>
                <a:cubicBezTo>
                  <a:pt x="1251671" y="64510"/>
                  <a:pt x="1253250" y="56952"/>
                  <a:pt x="1256407" y="50493"/>
                </a:cubicBezTo>
                <a:cubicBezTo>
                  <a:pt x="1259564" y="44035"/>
                  <a:pt x="1263966" y="39020"/>
                  <a:pt x="1269612" y="35448"/>
                </a:cubicBezTo>
                <a:cubicBezTo>
                  <a:pt x="1275258" y="31876"/>
                  <a:pt x="1281834" y="30090"/>
                  <a:pt x="1289338" y="30090"/>
                </a:cubicBezTo>
                <a:close/>
                <a:moveTo>
                  <a:pt x="1022422" y="30090"/>
                </a:moveTo>
                <a:cubicBezTo>
                  <a:pt x="1026751" y="30090"/>
                  <a:pt x="1031027" y="30812"/>
                  <a:pt x="1035248" y="32255"/>
                </a:cubicBezTo>
                <a:cubicBezTo>
                  <a:pt x="1039470" y="33698"/>
                  <a:pt x="1043312" y="36035"/>
                  <a:pt x="1046776" y="39264"/>
                </a:cubicBezTo>
                <a:cubicBezTo>
                  <a:pt x="1050239" y="42493"/>
                  <a:pt x="1052999" y="46759"/>
                  <a:pt x="1055056" y="52063"/>
                </a:cubicBezTo>
                <a:cubicBezTo>
                  <a:pt x="1057112" y="57367"/>
                  <a:pt x="1058141" y="63897"/>
                  <a:pt x="1058141" y="71654"/>
                </a:cubicBezTo>
                <a:lnTo>
                  <a:pt x="1058141" y="77066"/>
                </a:lnTo>
                <a:lnTo>
                  <a:pt x="998099" y="77066"/>
                </a:lnTo>
                <a:lnTo>
                  <a:pt x="1001018" y="91272"/>
                </a:lnTo>
                <a:cubicBezTo>
                  <a:pt x="1003201" y="95620"/>
                  <a:pt x="1006240" y="98921"/>
                  <a:pt x="1010137" y="101176"/>
                </a:cubicBezTo>
                <a:cubicBezTo>
                  <a:pt x="1014033" y="103431"/>
                  <a:pt x="1018561" y="104559"/>
                  <a:pt x="1023721" y="104559"/>
                </a:cubicBezTo>
                <a:cubicBezTo>
                  <a:pt x="1027076" y="104559"/>
                  <a:pt x="1030116" y="104081"/>
                  <a:pt x="1032840" y="103124"/>
                </a:cubicBezTo>
                <a:cubicBezTo>
                  <a:pt x="1035564" y="102168"/>
                  <a:pt x="1037918" y="100725"/>
                  <a:pt x="1039902" y="98795"/>
                </a:cubicBezTo>
                <a:cubicBezTo>
                  <a:pt x="1041887" y="96865"/>
                  <a:pt x="1043420" y="94456"/>
                  <a:pt x="1044503" y="91570"/>
                </a:cubicBezTo>
                <a:lnTo>
                  <a:pt x="1056842" y="95034"/>
                </a:lnTo>
                <a:cubicBezTo>
                  <a:pt x="1055543" y="99219"/>
                  <a:pt x="1053360" y="102890"/>
                  <a:pt x="1050293" y="106047"/>
                </a:cubicBezTo>
                <a:cubicBezTo>
                  <a:pt x="1047227" y="109204"/>
                  <a:pt x="1043438" y="111657"/>
                  <a:pt x="1038928" y="113407"/>
                </a:cubicBezTo>
                <a:cubicBezTo>
                  <a:pt x="1034418" y="115157"/>
                  <a:pt x="1029349" y="116032"/>
                  <a:pt x="1023721" y="116032"/>
                </a:cubicBezTo>
                <a:cubicBezTo>
                  <a:pt x="1015711" y="116032"/>
                  <a:pt x="1008811" y="114255"/>
                  <a:pt x="1003020" y="110701"/>
                </a:cubicBezTo>
                <a:cubicBezTo>
                  <a:pt x="997229" y="107147"/>
                  <a:pt x="992774" y="102168"/>
                  <a:pt x="989653" y="95764"/>
                </a:cubicBezTo>
                <a:cubicBezTo>
                  <a:pt x="986532" y="89360"/>
                  <a:pt x="984971" y="81901"/>
                  <a:pt x="984971" y="73386"/>
                </a:cubicBezTo>
                <a:cubicBezTo>
                  <a:pt x="984971" y="64871"/>
                  <a:pt x="986532" y="57358"/>
                  <a:pt x="989653" y="50845"/>
                </a:cubicBezTo>
                <a:cubicBezTo>
                  <a:pt x="992774" y="44333"/>
                  <a:pt x="997139" y="39246"/>
                  <a:pt x="1002750" y="35584"/>
                </a:cubicBezTo>
                <a:cubicBezTo>
                  <a:pt x="1008360" y="31922"/>
                  <a:pt x="1014917" y="30090"/>
                  <a:pt x="1022422" y="30090"/>
                </a:cubicBezTo>
                <a:close/>
                <a:moveTo>
                  <a:pt x="820665" y="30090"/>
                </a:moveTo>
                <a:cubicBezTo>
                  <a:pt x="823335" y="30090"/>
                  <a:pt x="826411" y="30406"/>
                  <a:pt x="829892" y="31038"/>
                </a:cubicBezTo>
                <a:cubicBezTo>
                  <a:pt x="833374" y="31669"/>
                  <a:pt x="836748" y="32959"/>
                  <a:pt x="840013" y="34907"/>
                </a:cubicBezTo>
                <a:cubicBezTo>
                  <a:pt x="843278" y="36855"/>
                  <a:pt x="845993" y="39796"/>
                  <a:pt x="848158" y="43729"/>
                </a:cubicBezTo>
                <a:cubicBezTo>
                  <a:pt x="850322" y="47661"/>
                  <a:pt x="851405" y="52929"/>
                  <a:pt x="851405" y="59531"/>
                </a:cubicBezTo>
                <a:lnTo>
                  <a:pt x="851405" y="114300"/>
                </a:lnTo>
                <a:lnTo>
                  <a:pt x="838633" y="114300"/>
                </a:lnTo>
                <a:lnTo>
                  <a:pt x="838633" y="103043"/>
                </a:lnTo>
                <a:lnTo>
                  <a:pt x="837983" y="103043"/>
                </a:lnTo>
                <a:cubicBezTo>
                  <a:pt x="837117" y="104847"/>
                  <a:pt x="835674" y="106778"/>
                  <a:pt x="833654" y="108834"/>
                </a:cubicBezTo>
                <a:cubicBezTo>
                  <a:pt x="831633" y="110891"/>
                  <a:pt x="828945" y="112640"/>
                  <a:pt x="825590" y="114084"/>
                </a:cubicBezTo>
                <a:cubicBezTo>
                  <a:pt x="822235" y="115527"/>
                  <a:pt x="818140" y="116248"/>
                  <a:pt x="813305" y="116248"/>
                </a:cubicBezTo>
                <a:cubicBezTo>
                  <a:pt x="808037" y="116248"/>
                  <a:pt x="803257" y="115247"/>
                  <a:pt x="798963" y="113245"/>
                </a:cubicBezTo>
                <a:cubicBezTo>
                  <a:pt x="794670" y="111242"/>
                  <a:pt x="791260" y="108338"/>
                  <a:pt x="788735" y="104532"/>
                </a:cubicBezTo>
                <a:cubicBezTo>
                  <a:pt x="786209" y="100725"/>
                  <a:pt x="784946" y="96116"/>
                  <a:pt x="784946" y="90704"/>
                </a:cubicBezTo>
                <a:cubicBezTo>
                  <a:pt x="784946" y="85942"/>
                  <a:pt x="785884" y="82072"/>
                  <a:pt x="787761" y="79096"/>
                </a:cubicBezTo>
                <a:cubicBezTo>
                  <a:pt x="789637" y="76119"/>
                  <a:pt x="792144" y="73783"/>
                  <a:pt x="795283" y="72087"/>
                </a:cubicBezTo>
                <a:cubicBezTo>
                  <a:pt x="798422" y="70391"/>
                  <a:pt x="801895" y="69120"/>
                  <a:pt x="805701" y="68272"/>
                </a:cubicBezTo>
                <a:cubicBezTo>
                  <a:pt x="809507" y="67424"/>
                  <a:pt x="813341" y="66747"/>
                  <a:pt x="817201" y="66242"/>
                </a:cubicBezTo>
                <a:cubicBezTo>
                  <a:pt x="822253" y="65593"/>
                  <a:pt x="826357" y="65097"/>
                  <a:pt x="829514" y="64754"/>
                </a:cubicBezTo>
                <a:cubicBezTo>
                  <a:pt x="832671" y="64411"/>
                  <a:pt x="834980" y="63825"/>
                  <a:pt x="836441" y="62995"/>
                </a:cubicBezTo>
                <a:cubicBezTo>
                  <a:pt x="837902" y="62165"/>
                  <a:pt x="838633" y="60722"/>
                  <a:pt x="838633" y="58665"/>
                </a:cubicBezTo>
                <a:lnTo>
                  <a:pt x="838633" y="58233"/>
                </a:lnTo>
                <a:cubicBezTo>
                  <a:pt x="838633" y="52893"/>
                  <a:pt x="837181" y="48744"/>
                  <a:pt x="834276" y="45785"/>
                </a:cubicBezTo>
                <a:cubicBezTo>
                  <a:pt x="831372" y="42827"/>
                  <a:pt x="826979" y="41347"/>
                  <a:pt x="821098" y="41347"/>
                </a:cubicBezTo>
                <a:cubicBezTo>
                  <a:pt x="815001" y="41347"/>
                  <a:pt x="810220" y="42682"/>
                  <a:pt x="806756" y="45352"/>
                </a:cubicBezTo>
                <a:cubicBezTo>
                  <a:pt x="803293" y="48022"/>
                  <a:pt x="800858" y="50872"/>
                  <a:pt x="799450" y="53903"/>
                </a:cubicBezTo>
                <a:lnTo>
                  <a:pt x="787328" y="49573"/>
                </a:lnTo>
                <a:cubicBezTo>
                  <a:pt x="789492" y="44522"/>
                  <a:pt x="792388" y="40581"/>
                  <a:pt x="796014" y="37748"/>
                </a:cubicBezTo>
                <a:cubicBezTo>
                  <a:pt x="799640" y="34916"/>
                  <a:pt x="803609" y="32932"/>
                  <a:pt x="807920" y="31795"/>
                </a:cubicBezTo>
                <a:cubicBezTo>
                  <a:pt x="812232" y="30659"/>
                  <a:pt x="816480" y="30090"/>
                  <a:pt x="820665" y="30090"/>
                </a:cubicBezTo>
                <a:close/>
                <a:moveTo>
                  <a:pt x="555913" y="30090"/>
                </a:moveTo>
                <a:cubicBezTo>
                  <a:pt x="563418" y="30090"/>
                  <a:pt x="569993" y="31876"/>
                  <a:pt x="575640" y="35448"/>
                </a:cubicBezTo>
                <a:cubicBezTo>
                  <a:pt x="581286" y="39020"/>
                  <a:pt x="585688" y="44035"/>
                  <a:pt x="588845" y="50493"/>
                </a:cubicBezTo>
                <a:cubicBezTo>
                  <a:pt x="592002" y="56952"/>
                  <a:pt x="593580" y="64510"/>
                  <a:pt x="593580" y="73169"/>
                </a:cubicBezTo>
                <a:cubicBezTo>
                  <a:pt x="593580" y="81756"/>
                  <a:pt x="592002" y="89261"/>
                  <a:pt x="588845" y="95683"/>
                </a:cubicBezTo>
                <a:cubicBezTo>
                  <a:pt x="585688" y="102105"/>
                  <a:pt x="581286" y="107102"/>
                  <a:pt x="575640" y="110674"/>
                </a:cubicBezTo>
                <a:cubicBezTo>
                  <a:pt x="569993" y="114246"/>
                  <a:pt x="563418" y="116032"/>
                  <a:pt x="555913" y="116032"/>
                </a:cubicBezTo>
                <a:cubicBezTo>
                  <a:pt x="548409" y="116032"/>
                  <a:pt x="541833" y="114246"/>
                  <a:pt x="536187" y="110674"/>
                </a:cubicBezTo>
                <a:cubicBezTo>
                  <a:pt x="530541" y="107102"/>
                  <a:pt x="526139" y="102105"/>
                  <a:pt x="522982" y="95683"/>
                </a:cubicBezTo>
                <a:cubicBezTo>
                  <a:pt x="519825" y="89261"/>
                  <a:pt x="518246" y="81756"/>
                  <a:pt x="518246" y="73169"/>
                </a:cubicBezTo>
                <a:cubicBezTo>
                  <a:pt x="518246" y="64510"/>
                  <a:pt x="519825" y="56952"/>
                  <a:pt x="522982" y="50493"/>
                </a:cubicBezTo>
                <a:cubicBezTo>
                  <a:pt x="526139" y="44035"/>
                  <a:pt x="530541" y="39020"/>
                  <a:pt x="536187" y="35448"/>
                </a:cubicBezTo>
                <a:cubicBezTo>
                  <a:pt x="541833" y="31876"/>
                  <a:pt x="548409" y="30090"/>
                  <a:pt x="555913" y="30090"/>
                </a:cubicBezTo>
                <a:close/>
                <a:moveTo>
                  <a:pt x="382515" y="30090"/>
                </a:moveTo>
                <a:cubicBezTo>
                  <a:pt x="385185" y="30090"/>
                  <a:pt x="388261" y="30406"/>
                  <a:pt x="391742" y="31038"/>
                </a:cubicBezTo>
                <a:cubicBezTo>
                  <a:pt x="395224" y="31669"/>
                  <a:pt x="398598" y="32959"/>
                  <a:pt x="401863" y="34907"/>
                </a:cubicBezTo>
                <a:cubicBezTo>
                  <a:pt x="405128" y="36855"/>
                  <a:pt x="407843" y="39796"/>
                  <a:pt x="410008" y="43729"/>
                </a:cubicBezTo>
                <a:cubicBezTo>
                  <a:pt x="412172" y="47661"/>
                  <a:pt x="413255" y="52929"/>
                  <a:pt x="413255" y="59531"/>
                </a:cubicBezTo>
                <a:lnTo>
                  <a:pt x="413255" y="114300"/>
                </a:lnTo>
                <a:lnTo>
                  <a:pt x="400483" y="114300"/>
                </a:lnTo>
                <a:lnTo>
                  <a:pt x="400483" y="103043"/>
                </a:lnTo>
                <a:lnTo>
                  <a:pt x="399833" y="103043"/>
                </a:lnTo>
                <a:cubicBezTo>
                  <a:pt x="398967" y="104847"/>
                  <a:pt x="397524" y="106778"/>
                  <a:pt x="395504" y="108834"/>
                </a:cubicBezTo>
                <a:cubicBezTo>
                  <a:pt x="393483" y="110891"/>
                  <a:pt x="390795" y="112640"/>
                  <a:pt x="387440" y="114084"/>
                </a:cubicBezTo>
                <a:cubicBezTo>
                  <a:pt x="384085" y="115527"/>
                  <a:pt x="379990" y="116248"/>
                  <a:pt x="375155" y="116248"/>
                </a:cubicBezTo>
                <a:cubicBezTo>
                  <a:pt x="369887" y="116248"/>
                  <a:pt x="365107" y="115247"/>
                  <a:pt x="360813" y="113245"/>
                </a:cubicBezTo>
                <a:cubicBezTo>
                  <a:pt x="356520" y="111242"/>
                  <a:pt x="353110" y="108338"/>
                  <a:pt x="350585" y="104532"/>
                </a:cubicBezTo>
                <a:cubicBezTo>
                  <a:pt x="348059" y="100725"/>
                  <a:pt x="346796" y="96116"/>
                  <a:pt x="346796" y="90704"/>
                </a:cubicBezTo>
                <a:cubicBezTo>
                  <a:pt x="346796" y="85942"/>
                  <a:pt x="347734" y="82072"/>
                  <a:pt x="349611" y="79096"/>
                </a:cubicBezTo>
                <a:cubicBezTo>
                  <a:pt x="351487" y="76119"/>
                  <a:pt x="353994" y="73783"/>
                  <a:pt x="357133" y="72087"/>
                </a:cubicBezTo>
                <a:cubicBezTo>
                  <a:pt x="360272" y="70391"/>
                  <a:pt x="363745" y="69120"/>
                  <a:pt x="367551" y="68272"/>
                </a:cubicBezTo>
                <a:cubicBezTo>
                  <a:pt x="371358" y="67424"/>
                  <a:pt x="375191" y="66747"/>
                  <a:pt x="379051" y="66242"/>
                </a:cubicBezTo>
                <a:cubicBezTo>
                  <a:pt x="384103" y="65593"/>
                  <a:pt x="388207" y="65097"/>
                  <a:pt x="391364" y="64754"/>
                </a:cubicBezTo>
                <a:cubicBezTo>
                  <a:pt x="394521" y="64411"/>
                  <a:pt x="396830" y="63825"/>
                  <a:pt x="398291" y="62995"/>
                </a:cubicBezTo>
                <a:cubicBezTo>
                  <a:pt x="399752" y="62165"/>
                  <a:pt x="400483" y="60722"/>
                  <a:pt x="400483" y="58665"/>
                </a:cubicBezTo>
                <a:lnTo>
                  <a:pt x="400483" y="58233"/>
                </a:lnTo>
                <a:cubicBezTo>
                  <a:pt x="400483" y="52893"/>
                  <a:pt x="399030" y="48744"/>
                  <a:pt x="396126" y="45785"/>
                </a:cubicBezTo>
                <a:cubicBezTo>
                  <a:pt x="393222" y="42827"/>
                  <a:pt x="388829" y="41347"/>
                  <a:pt x="382948" y="41347"/>
                </a:cubicBezTo>
                <a:cubicBezTo>
                  <a:pt x="376851" y="41347"/>
                  <a:pt x="372070" y="42682"/>
                  <a:pt x="368606" y="45352"/>
                </a:cubicBezTo>
                <a:cubicBezTo>
                  <a:pt x="365143" y="48022"/>
                  <a:pt x="362707" y="50872"/>
                  <a:pt x="361300" y="53903"/>
                </a:cubicBezTo>
                <a:lnTo>
                  <a:pt x="349178" y="49573"/>
                </a:lnTo>
                <a:cubicBezTo>
                  <a:pt x="351342" y="44522"/>
                  <a:pt x="354238" y="40581"/>
                  <a:pt x="357864" y="37748"/>
                </a:cubicBezTo>
                <a:cubicBezTo>
                  <a:pt x="361490" y="34916"/>
                  <a:pt x="365458" y="32932"/>
                  <a:pt x="369770" y="31795"/>
                </a:cubicBezTo>
                <a:cubicBezTo>
                  <a:pt x="374082" y="30659"/>
                  <a:pt x="378330" y="30090"/>
                  <a:pt x="382515" y="30090"/>
                </a:cubicBezTo>
                <a:close/>
                <a:moveTo>
                  <a:pt x="293326" y="30090"/>
                </a:moveTo>
                <a:cubicBezTo>
                  <a:pt x="300326" y="30090"/>
                  <a:pt x="306496" y="31840"/>
                  <a:pt x="311835" y="35340"/>
                </a:cubicBezTo>
                <a:cubicBezTo>
                  <a:pt x="317175" y="38840"/>
                  <a:pt x="321342" y="43801"/>
                  <a:pt x="324337" y="50223"/>
                </a:cubicBezTo>
                <a:cubicBezTo>
                  <a:pt x="327331" y="56645"/>
                  <a:pt x="328829" y="64222"/>
                  <a:pt x="328829" y="72953"/>
                </a:cubicBezTo>
                <a:cubicBezTo>
                  <a:pt x="328829" y="81756"/>
                  <a:pt x="327331" y="89378"/>
                  <a:pt x="324337" y="95818"/>
                </a:cubicBezTo>
                <a:cubicBezTo>
                  <a:pt x="321342" y="102259"/>
                  <a:pt x="317193" y="107238"/>
                  <a:pt x="311889" y="110755"/>
                </a:cubicBezTo>
                <a:cubicBezTo>
                  <a:pt x="306586" y="114273"/>
                  <a:pt x="300470" y="116032"/>
                  <a:pt x="293543" y="116032"/>
                </a:cubicBezTo>
                <a:cubicBezTo>
                  <a:pt x="288203" y="116032"/>
                  <a:pt x="283928" y="115139"/>
                  <a:pt x="280717" y="113353"/>
                </a:cubicBezTo>
                <a:cubicBezTo>
                  <a:pt x="277506" y="111567"/>
                  <a:pt x="275034" y="109529"/>
                  <a:pt x="273302" y="107238"/>
                </a:cubicBezTo>
                <a:cubicBezTo>
                  <a:pt x="271571" y="104947"/>
                  <a:pt x="270236" y="103043"/>
                  <a:pt x="269297" y="101528"/>
                </a:cubicBezTo>
                <a:lnTo>
                  <a:pt x="268215" y="101528"/>
                </a:lnTo>
                <a:lnTo>
                  <a:pt x="268215" y="145473"/>
                </a:lnTo>
                <a:lnTo>
                  <a:pt x="255443" y="145473"/>
                </a:lnTo>
                <a:lnTo>
                  <a:pt x="255443" y="31173"/>
                </a:lnTo>
                <a:lnTo>
                  <a:pt x="267782" y="31173"/>
                </a:lnTo>
                <a:lnTo>
                  <a:pt x="267782" y="44378"/>
                </a:lnTo>
                <a:lnTo>
                  <a:pt x="269297" y="44378"/>
                </a:lnTo>
                <a:cubicBezTo>
                  <a:pt x="270236" y="42935"/>
                  <a:pt x="271543" y="41086"/>
                  <a:pt x="273221" y="38831"/>
                </a:cubicBezTo>
                <a:cubicBezTo>
                  <a:pt x="274899" y="36576"/>
                  <a:pt x="277316" y="34555"/>
                  <a:pt x="280473" y="32769"/>
                </a:cubicBezTo>
                <a:cubicBezTo>
                  <a:pt x="283630" y="30983"/>
                  <a:pt x="287915" y="30090"/>
                  <a:pt x="293326" y="30090"/>
                </a:cubicBezTo>
                <a:close/>
                <a:moveTo>
                  <a:pt x="206086" y="30090"/>
                </a:moveTo>
                <a:cubicBezTo>
                  <a:pt x="211931" y="30090"/>
                  <a:pt x="217009" y="31110"/>
                  <a:pt x="221321" y="33148"/>
                </a:cubicBezTo>
                <a:cubicBezTo>
                  <a:pt x="225632" y="35187"/>
                  <a:pt x="228970" y="37947"/>
                  <a:pt x="231333" y="41428"/>
                </a:cubicBezTo>
                <a:cubicBezTo>
                  <a:pt x="233696" y="44910"/>
                  <a:pt x="234878" y="48852"/>
                  <a:pt x="234878" y="53254"/>
                </a:cubicBezTo>
                <a:cubicBezTo>
                  <a:pt x="234878" y="57944"/>
                  <a:pt x="233561" y="61732"/>
                  <a:pt x="230927" y="64619"/>
                </a:cubicBezTo>
                <a:cubicBezTo>
                  <a:pt x="228293" y="67505"/>
                  <a:pt x="224992" y="69561"/>
                  <a:pt x="221023" y="70788"/>
                </a:cubicBezTo>
                <a:lnTo>
                  <a:pt x="221023" y="71654"/>
                </a:lnTo>
                <a:cubicBezTo>
                  <a:pt x="224162" y="71871"/>
                  <a:pt x="226895" y="72872"/>
                  <a:pt x="229222" y="74658"/>
                </a:cubicBezTo>
                <a:cubicBezTo>
                  <a:pt x="231549" y="76444"/>
                  <a:pt x="233362" y="78771"/>
                  <a:pt x="234661" y="81639"/>
                </a:cubicBezTo>
                <a:cubicBezTo>
                  <a:pt x="235960" y="84507"/>
                  <a:pt x="236609" y="87673"/>
                  <a:pt x="236609" y="91137"/>
                </a:cubicBezTo>
                <a:cubicBezTo>
                  <a:pt x="236609" y="96188"/>
                  <a:pt x="235256" y="100581"/>
                  <a:pt x="232550" y="104315"/>
                </a:cubicBezTo>
                <a:cubicBezTo>
                  <a:pt x="229844" y="108049"/>
                  <a:pt x="226128" y="110936"/>
                  <a:pt x="221402" y="112974"/>
                </a:cubicBezTo>
                <a:cubicBezTo>
                  <a:pt x="216675" y="115013"/>
                  <a:pt x="211282" y="116032"/>
                  <a:pt x="205220" y="116032"/>
                </a:cubicBezTo>
                <a:cubicBezTo>
                  <a:pt x="199339" y="116032"/>
                  <a:pt x="194072" y="115067"/>
                  <a:pt x="189417" y="113137"/>
                </a:cubicBezTo>
                <a:cubicBezTo>
                  <a:pt x="184763" y="111206"/>
                  <a:pt x="181074" y="108518"/>
                  <a:pt x="178350" y="105073"/>
                </a:cubicBezTo>
                <a:cubicBezTo>
                  <a:pt x="175626" y="101627"/>
                  <a:pt x="174192" y="97631"/>
                  <a:pt x="174047" y="93085"/>
                </a:cubicBezTo>
                <a:lnTo>
                  <a:pt x="187686" y="93085"/>
                </a:lnTo>
                <a:cubicBezTo>
                  <a:pt x="187974" y="96838"/>
                  <a:pt x="189679" y="99688"/>
                  <a:pt x="192800" y="101636"/>
                </a:cubicBezTo>
                <a:cubicBezTo>
                  <a:pt x="195921" y="103585"/>
                  <a:pt x="199989" y="104559"/>
                  <a:pt x="205004" y="104559"/>
                </a:cubicBezTo>
                <a:cubicBezTo>
                  <a:pt x="210127" y="104559"/>
                  <a:pt x="214511" y="103503"/>
                  <a:pt x="218155" y="101393"/>
                </a:cubicBezTo>
                <a:cubicBezTo>
                  <a:pt x="221799" y="99282"/>
                  <a:pt x="223621" y="95863"/>
                  <a:pt x="223621" y="91137"/>
                </a:cubicBezTo>
                <a:cubicBezTo>
                  <a:pt x="223621" y="88359"/>
                  <a:pt x="222935" y="85933"/>
                  <a:pt x="221564" y="83858"/>
                </a:cubicBezTo>
                <a:cubicBezTo>
                  <a:pt x="220193" y="81783"/>
                  <a:pt x="218263" y="80169"/>
                  <a:pt x="215773" y="79014"/>
                </a:cubicBezTo>
                <a:cubicBezTo>
                  <a:pt x="213284" y="77860"/>
                  <a:pt x="210344" y="77283"/>
                  <a:pt x="206952" y="77283"/>
                </a:cubicBezTo>
                <a:lnTo>
                  <a:pt x="192665" y="77283"/>
                </a:lnTo>
                <a:lnTo>
                  <a:pt x="192665" y="65809"/>
                </a:lnTo>
                <a:lnTo>
                  <a:pt x="206952" y="65809"/>
                </a:lnTo>
                <a:cubicBezTo>
                  <a:pt x="212039" y="65809"/>
                  <a:pt x="215801" y="64655"/>
                  <a:pt x="218236" y="62346"/>
                </a:cubicBezTo>
                <a:cubicBezTo>
                  <a:pt x="220671" y="60036"/>
                  <a:pt x="221889" y="57150"/>
                  <a:pt x="221889" y="53686"/>
                </a:cubicBezTo>
                <a:cubicBezTo>
                  <a:pt x="221889" y="49970"/>
                  <a:pt x="220572" y="46985"/>
                  <a:pt x="217938" y="44730"/>
                </a:cubicBezTo>
                <a:cubicBezTo>
                  <a:pt x="215304" y="42475"/>
                  <a:pt x="211570" y="41347"/>
                  <a:pt x="206736" y="41347"/>
                </a:cubicBezTo>
                <a:cubicBezTo>
                  <a:pt x="201865" y="41347"/>
                  <a:pt x="197806" y="42439"/>
                  <a:pt x="194559" y="44622"/>
                </a:cubicBezTo>
                <a:cubicBezTo>
                  <a:pt x="191312" y="46804"/>
                  <a:pt x="189598" y="49610"/>
                  <a:pt x="189417" y="53037"/>
                </a:cubicBezTo>
                <a:lnTo>
                  <a:pt x="175996" y="53037"/>
                </a:lnTo>
                <a:cubicBezTo>
                  <a:pt x="176140" y="48563"/>
                  <a:pt x="177511" y="44603"/>
                  <a:pt x="180109" y="41158"/>
                </a:cubicBezTo>
                <a:cubicBezTo>
                  <a:pt x="182707" y="37712"/>
                  <a:pt x="186242" y="35006"/>
                  <a:pt x="190716" y="33040"/>
                </a:cubicBezTo>
                <a:cubicBezTo>
                  <a:pt x="195190" y="31074"/>
                  <a:pt x="200313" y="30090"/>
                  <a:pt x="206086" y="30090"/>
                </a:cubicBezTo>
                <a:close/>
                <a:moveTo>
                  <a:pt x="125340" y="30090"/>
                </a:moveTo>
                <a:cubicBezTo>
                  <a:pt x="128010" y="30090"/>
                  <a:pt x="131086" y="30406"/>
                  <a:pt x="134567" y="31038"/>
                </a:cubicBezTo>
                <a:cubicBezTo>
                  <a:pt x="138049" y="31669"/>
                  <a:pt x="141423" y="32959"/>
                  <a:pt x="144688" y="34907"/>
                </a:cubicBezTo>
                <a:cubicBezTo>
                  <a:pt x="147953" y="36855"/>
                  <a:pt x="150668" y="39796"/>
                  <a:pt x="152833" y="43729"/>
                </a:cubicBezTo>
                <a:cubicBezTo>
                  <a:pt x="154998" y="47661"/>
                  <a:pt x="156080" y="52929"/>
                  <a:pt x="156080" y="59531"/>
                </a:cubicBezTo>
                <a:lnTo>
                  <a:pt x="156080" y="114300"/>
                </a:lnTo>
                <a:lnTo>
                  <a:pt x="143308" y="114300"/>
                </a:lnTo>
                <a:lnTo>
                  <a:pt x="143308" y="103043"/>
                </a:lnTo>
                <a:lnTo>
                  <a:pt x="142658" y="103043"/>
                </a:lnTo>
                <a:cubicBezTo>
                  <a:pt x="141792" y="104847"/>
                  <a:pt x="140349" y="106778"/>
                  <a:pt x="138329" y="108834"/>
                </a:cubicBezTo>
                <a:cubicBezTo>
                  <a:pt x="136308" y="110891"/>
                  <a:pt x="133620" y="112640"/>
                  <a:pt x="130265" y="114084"/>
                </a:cubicBezTo>
                <a:cubicBezTo>
                  <a:pt x="126910" y="115527"/>
                  <a:pt x="122815" y="116248"/>
                  <a:pt x="117980" y="116248"/>
                </a:cubicBezTo>
                <a:cubicBezTo>
                  <a:pt x="112712" y="116248"/>
                  <a:pt x="107932" y="115247"/>
                  <a:pt x="103638" y="113245"/>
                </a:cubicBezTo>
                <a:cubicBezTo>
                  <a:pt x="99345" y="111242"/>
                  <a:pt x="95935" y="108338"/>
                  <a:pt x="93410" y="104532"/>
                </a:cubicBezTo>
                <a:cubicBezTo>
                  <a:pt x="90884" y="100725"/>
                  <a:pt x="89621" y="96116"/>
                  <a:pt x="89621" y="90704"/>
                </a:cubicBezTo>
                <a:cubicBezTo>
                  <a:pt x="89621" y="85942"/>
                  <a:pt x="90559" y="82072"/>
                  <a:pt x="92436" y="79096"/>
                </a:cubicBezTo>
                <a:cubicBezTo>
                  <a:pt x="94312" y="76119"/>
                  <a:pt x="96819" y="73783"/>
                  <a:pt x="99958" y="72087"/>
                </a:cubicBezTo>
                <a:cubicBezTo>
                  <a:pt x="103097" y="70391"/>
                  <a:pt x="106570" y="69120"/>
                  <a:pt x="110376" y="68272"/>
                </a:cubicBezTo>
                <a:cubicBezTo>
                  <a:pt x="114182" y="67424"/>
                  <a:pt x="118016" y="66747"/>
                  <a:pt x="121876" y="66242"/>
                </a:cubicBezTo>
                <a:cubicBezTo>
                  <a:pt x="126928" y="65593"/>
                  <a:pt x="131032" y="65097"/>
                  <a:pt x="134189" y="64754"/>
                </a:cubicBezTo>
                <a:cubicBezTo>
                  <a:pt x="137346" y="64411"/>
                  <a:pt x="139655" y="63825"/>
                  <a:pt x="141116" y="62995"/>
                </a:cubicBezTo>
                <a:cubicBezTo>
                  <a:pt x="142577" y="62165"/>
                  <a:pt x="143308" y="60722"/>
                  <a:pt x="143308" y="58665"/>
                </a:cubicBezTo>
                <a:lnTo>
                  <a:pt x="143308" y="58233"/>
                </a:lnTo>
                <a:cubicBezTo>
                  <a:pt x="143308" y="52893"/>
                  <a:pt x="141856" y="48744"/>
                  <a:pt x="138951" y="45785"/>
                </a:cubicBezTo>
                <a:cubicBezTo>
                  <a:pt x="136047" y="42827"/>
                  <a:pt x="131654" y="41347"/>
                  <a:pt x="125773" y="41347"/>
                </a:cubicBezTo>
                <a:cubicBezTo>
                  <a:pt x="119676" y="41347"/>
                  <a:pt x="114895" y="42682"/>
                  <a:pt x="111431" y="45352"/>
                </a:cubicBezTo>
                <a:cubicBezTo>
                  <a:pt x="107968" y="48022"/>
                  <a:pt x="105532" y="50872"/>
                  <a:pt x="104125" y="53903"/>
                </a:cubicBezTo>
                <a:lnTo>
                  <a:pt x="92003" y="49573"/>
                </a:lnTo>
                <a:cubicBezTo>
                  <a:pt x="94167" y="44522"/>
                  <a:pt x="97063" y="40581"/>
                  <a:pt x="100689" y="37748"/>
                </a:cubicBezTo>
                <a:cubicBezTo>
                  <a:pt x="104315" y="34916"/>
                  <a:pt x="108283" y="32932"/>
                  <a:pt x="112595" y="31795"/>
                </a:cubicBezTo>
                <a:cubicBezTo>
                  <a:pt x="116907" y="30659"/>
                  <a:pt x="121155" y="30090"/>
                  <a:pt x="125340" y="30090"/>
                </a:cubicBezTo>
                <a:close/>
                <a:moveTo>
                  <a:pt x="13421" y="15370"/>
                </a:moveTo>
                <a:lnTo>
                  <a:pt x="13421" y="61913"/>
                </a:lnTo>
                <a:lnTo>
                  <a:pt x="37234" y="61913"/>
                </a:lnTo>
                <a:cubicBezTo>
                  <a:pt x="43187" y="61913"/>
                  <a:pt x="47968" y="60884"/>
                  <a:pt x="51575" y="58828"/>
                </a:cubicBezTo>
                <a:cubicBezTo>
                  <a:pt x="55183" y="56771"/>
                  <a:pt x="57808" y="53984"/>
                  <a:pt x="59450" y="50466"/>
                </a:cubicBezTo>
                <a:cubicBezTo>
                  <a:pt x="61091" y="46949"/>
                  <a:pt x="61912" y="42971"/>
                  <a:pt x="61912" y="38533"/>
                </a:cubicBezTo>
                <a:cubicBezTo>
                  <a:pt x="61912" y="34095"/>
                  <a:pt x="61091" y="30127"/>
                  <a:pt x="59450" y="26627"/>
                </a:cubicBezTo>
                <a:cubicBezTo>
                  <a:pt x="57808" y="23127"/>
                  <a:pt x="55165" y="20376"/>
                  <a:pt x="51521" y="18374"/>
                </a:cubicBezTo>
                <a:cubicBezTo>
                  <a:pt x="47877" y="16371"/>
                  <a:pt x="43043" y="15370"/>
                  <a:pt x="37017" y="15370"/>
                </a:cubicBezTo>
                <a:close/>
                <a:moveTo>
                  <a:pt x="0" y="3464"/>
                </a:moveTo>
                <a:lnTo>
                  <a:pt x="37450" y="3464"/>
                </a:lnTo>
                <a:cubicBezTo>
                  <a:pt x="46145" y="3464"/>
                  <a:pt x="53262" y="5024"/>
                  <a:pt x="58800" y="8145"/>
                </a:cubicBezTo>
                <a:cubicBezTo>
                  <a:pt x="64339" y="11266"/>
                  <a:pt x="68443" y="15478"/>
                  <a:pt x="71113" y="20782"/>
                </a:cubicBezTo>
                <a:cubicBezTo>
                  <a:pt x="73782" y="26086"/>
                  <a:pt x="75117" y="32003"/>
                  <a:pt x="75117" y="38533"/>
                </a:cubicBezTo>
                <a:cubicBezTo>
                  <a:pt x="75117" y="45063"/>
                  <a:pt x="73791" y="50999"/>
                  <a:pt x="71140" y="56338"/>
                </a:cubicBezTo>
                <a:cubicBezTo>
                  <a:pt x="68488" y="61678"/>
                  <a:pt x="64402" y="65926"/>
                  <a:pt x="58882" y="69083"/>
                </a:cubicBezTo>
                <a:cubicBezTo>
                  <a:pt x="53361" y="72240"/>
                  <a:pt x="46290" y="73819"/>
                  <a:pt x="37667" y="73819"/>
                </a:cubicBezTo>
                <a:lnTo>
                  <a:pt x="13421" y="73819"/>
                </a:lnTo>
                <a:lnTo>
                  <a:pt x="13421" y="114300"/>
                </a:lnTo>
                <a:lnTo>
                  <a:pt x="0" y="114300"/>
                </a:lnTo>
                <a:close/>
                <a:moveTo>
                  <a:pt x="498114" y="0"/>
                </a:moveTo>
                <a:lnTo>
                  <a:pt x="504608" y="7793"/>
                </a:lnTo>
                <a:cubicBezTo>
                  <a:pt x="502083" y="10247"/>
                  <a:pt x="499160" y="11961"/>
                  <a:pt x="495841" y="12935"/>
                </a:cubicBezTo>
                <a:cubicBezTo>
                  <a:pt x="492522" y="13909"/>
                  <a:pt x="488769" y="14504"/>
                  <a:pt x="484584" y="14721"/>
                </a:cubicBezTo>
                <a:cubicBezTo>
                  <a:pt x="480399" y="14937"/>
                  <a:pt x="475745" y="15154"/>
                  <a:pt x="470621" y="15370"/>
                </a:cubicBezTo>
                <a:cubicBezTo>
                  <a:pt x="464849" y="15586"/>
                  <a:pt x="460068" y="16994"/>
                  <a:pt x="456280" y="19591"/>
                </a:cubicBezTo>
                <a:cubicBezTo>
                  <a:pt x="452491" y="22189"/>
                  <a:pt x="449569" y="25941"/>
                  <a:pt x="447512" y="30848"/>
                </a:cubicBezTo>
                <a:cubicBezTo>
                  <a:pt x="445456" y="35755"/>
                  <a:pt x="444139" y="41780"/>
                  <a:pt x="443562" y="48924"/>
                </a:cubicBezTo>
                <a:lnTo>
                  <a:pt x="444644" y="48924"/>
                </a:lnTo>
                <a:cubicBezTo>
                  <a:pt x="447458" y="43729"/>
                  <a:pt x="451355" y="39904"/>
                  <a:pt x="456334" y="37451"/>
                </a:cubicBezTo>
                <a:cubicBezTo>
                  <a:pt x="461313" y="34997"/>
                  <a:pt x="466653" y="33771"/>
                  <a:pt x="472353" y="33771"/>
                </a:cubicBezTo>
                <a:cubicBezTo>
                  <a:pt x="478848" y="33771"/>
                  <a:pt x="484692" y="35286"/>
                  <a:pt x="489888" y="38317"/>
                </a:cubicBezTo>
                <a:cubicBezTo>
                  <a:pt x="495083" y="41347"/>
                  <a:pt x="499196" y="45839"/>
                  <a:pt x="502227" y="51792"/>
                </a:cubicBezTo>
                <a:cubicBezTo>
                  <a:pt x="505258" y="57745"/>
                  <a:pt x="506773" y="65088"/>
                  <a:pt x="506773" y="73819"/>
                </a:cubicBezTo>
                <a:cubicBezTo>
                  <a:pt x="506773" y="82514"/>
                  <a:pt x="505231" y="90019"/>
                  <a:pt x="502146" y="96333"/>
                </a:cubicBezTo>
                <a:cubicBezTo>
                  <a:pt x="499061" y="102646"/>
                  <a:pt x="494750" y="107508"/>
                  <a:pt x="489211" y="110918"/>
                </a:cubicBezTo>
                <a:cubicBezTo>
                  <a:pt x="483673" y="114327"/>
                  <a:pt x="477188" y="116032"/>
                  <a:pt x="469755" y="116032"/>
                </a:cubicBezTo>
                <a:cubicBezTo>
                  <a:pt x="462323" y="116032"/>
                  <a:pt x="455811" y="114273"/>
                  <a:pt x="450218" y="110755"/>
                </a:cubicBezTo>
                <a:cubicBezTo>
                  <a:pt x="444626" y="107238"/>
                  <a:pt x="440278" y="102006"/>
                  <a:pt x="437176" y="95061"/>
                </a:cubicBezTo>
                <a:cubicBezTo>
                  <a:pt x="434073" y="88115"/>
                  <a:pt x="432521" y="79519"/>
                  <a:pt x="432521" y="69273"/>
                </a:cubicBezTo>
                <a:lnTo>
                  <a:pt x="432521" y="60397"/>
                </a:lnTo>
                <a:cubicBezTo>
                  <a:pt x="432521" y="41888"/>
                  <a:pt x="435669" y="27854"/>
                  <a:pt x="441965" y="18292"/>
                </a:cubicBezTo>
                <a:cubicBezTo>
                  <a:pt x="448261" y="8731"/>
                  <a:pt x="457741" y="3788"/>
                  <a:pt x="470405" y="3464"/>
                </a:cubicBezTo>
                <a:cubicBezTo>
                  <a:pt x="474879" y="3319"/>
                  <a:pt x="478866" y="3283"/>
                  <a:pt x="482365" y="3356"/>
                </a:cubicBezTo>
                <a:cubicBezTo>
                  <a:pt x="485865" y="3428"/>
                  <a:pt x="488914" y="3265"/>
                  <a:pt x="491511" y="2868"/>
                </a:cubicBezTo>
                <a:cubicBezTo>
                  <a:pt x="494109" y="2472"/>
                  <a:pt x="496310" y="1515"/>
                  <a:pt x="498114" y="0"/>
                </a:cubicBezTo>
                <a:close/>
              </a:path>
            </a:pathLst>
          </a:custGeom>
          <a:solidFill>
            <a:srgbClr val="0D253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2" name="Прямоугольник: скругленные углы 100">
            <a:extLst>
              <a:ext uri="{FF2B5EF4-FFF2-40B4-BE49-F238E27FC236}">
                <a16:creationId xmlns:a16="http://schemas.microsoft.com/office/drawing/2014/main" id="{FDF7441C-E749-D561-52BB-232A42C89F86}"/>
              </a:ext>
            </a:extLst>
          </p:cNvPr>
          <p:cNvSpPr/>
          <p:nvPr/>
        </p:nvSpPr>
        <p:spPr>
          <a:xfrm>
            <a:off x="1587488" y="3344595"/>
            <a:ext cx="720000" cy="720000"/>
          </a:xfrm>
          <a:prstGeom prst="roundRect">
            <a:avLst>
              <a:gd name="adj" fmla="val 12893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9D606B-401D-D96B-D6DD-F6CC987397B5}"/>
              </a:ext>
            </a:extLst>
          </p:cNvPr>
          <p:cNvSpPr txBox="1"/>
          <p:nvPr/>
        </p:nvSpPr>
        <p:spPr>
          <a:xfrm>
            <a:off x="2696767" y="4718036"/>
            <a:ext cx="3136323" cy="332509"/>
          </a:xfrm>
          <a:custGeom>
            <a:avLst/>
            <a:gdLst/>
            <a:ahLst/>
            <a:cxnLst/>
            <a:rect l="l" t="t" r="r" b="b"/>
            <a:pathLst>
              <a:path w="3136323" h="332509">
                <a:moveTo>
                  <a:pt x="3076358" y="282719"/>
                </a:moveTo>
                <a:cubicBezTo>
                  <a:pt x="3079028" y="282719"/>
                  <a:pt x="3081319" y="283675"/>
                  <a:pt x="3083231" y="285588"/>
                </a:cubicBezTo>
                <a:cubicBezTo>
                  <a:pt x="3085144" y="287500"/>
                  <a:pt x="3086100" y="289791"/>
                  <a:pt x="3086100" y="292461"/>
                </a:cubicBezTo>
                <a:cubicBezTo>
                  <a:pt x="3086100" y="294229"/>
                  <a:pt x="3085658" y="295852"/>
                  <a:pt x="3084774" y="297331"/>
                </a:cubicBezTo>
                <a:cubicBezTo>
                  <a:pt x="3083890" y="298811"/>
                  <a:pt x="3082718" y="299992"/>
                  <a:pt x="3081256" y="300876"/>
                </a:cubicBezTo>
                <a:cubicBezTo>
                  <a:pt x="3079795" y="301760"/>
                  <a:pt x="3078162" y="302202"/>
                  <a:pt x="3076358" y="302202"/>
                </a:cubicBezTo>
                <a:cubicBezTo>
                  <a:pt x="3073688" y="302202"/>
                  <a:pt x="3071398" y="301246"/>
                  <a:pt x="3069485" y="299334"/>
                </a:cubicBezTo>
                <a:cubicBezTo>
                  <a:pt x="3067573" y="297422"/>
                  <a:pt x="3066617" y="295131"/>
                  <a:pt x="3066617" y="292461"/>
                </a:cubicBezTo>
                <a:cubicBezTo>
                  <a:pt x="3066617" y="289791"/>
                  <a:pt x="3067573" y="287500"/>
                  <a:pt x="3069485" y="285588"/>
                </a:cubicBezTo>
                <a:cubicBezTo>
                  <a:pt x="3071398" y="283675"/>
                  <a:pt x="3073688" y="282719"/>
                  <a:pt x="3076358" y="282719"/>
                </a:cubicBezTo>
                <a:close/>
                <a:moveTo>
                  <a:pt x="2952533" y="282719"/>
                </a:moveTo>
                <a:cubicBezTo>
                  <a:pt x="2955203" y="282719"/>
                  <a:pt x="2957494" y="283675"/>
                  <a:pt x="2959406" y="285588"/>
                </a:cubicBezTo>
                <a:cubicBezTo>
                  <a:pt x="2961319" y="287500"/>
                  <a:pt x="2962275" y="289791"/>
                  <a:pt x="2962275" y="292461"/>
                </a:cubicBezTo>
                <a:cubicBezTo>
                  <a:pt x="2962275" y="294229"/>
                  <a:pt x="2961833" y="295852"/>
                  <a:pt x="2960949" y="297331"/>
                </a:cubicBezTo>
                <a:cubicBezTo>
                  <a:pt x="2960065" y="298811"/>
                  <a:pt x="2958893" y="299992"/>
                  <a:pt x="2957431" y="300876"/>
                </a:cubicBezTo>
                <a:cubicBezTo>
                  <a:pt x="2955970" y="301760"/>
                  <a:pt x="2954337" y="302202"/>
                  <a:pt x="2952533" y="302202"/>
                </a:cubicBezTo>
                <a:cubicBezTo>
                  <a:pt x="2949863" y="302202"/>
                  <a:pt x="2947573" y="301246"/>
                  <a:pt x="2945660" y="299334"/>
                </a:cubicBezTo>
                <a:cubicBezTo>
                  <a:pt x="2943748" y="297422"/>
                  <a:pt x="2942792" y="295131"/>
                  <a:pt x="2942792" y="292461"/>
                </a:cubicBezTo>
                <a:cubicBezTo>
                  <a:pt x="2942792" y="289791"/>
                  <a:pt x="2943748" y="287500"/>
                  <a:pt x="2945660" y="285588"/>
                </a:cubicBezTo>
                <a:cubicBezTo>
                  <a:pt x="2947573" y="283675"/>
                  <a:pt x="2949863" y="282719"/>
                  <a:pt x="2952533" y="282719"/>
                </a:cubicBezTo>
                <a:close/>
                <a:moveTo>
                  <a:pt x="2602923" y="264102"/>
                </a:moveTo>
                <a:lnTo>
                  <a:pt x="2602923" y="289646"/>
                </a:lnTo>
                <a:lnTo>
                  <a:pt x="2629982" y="289646"/>
                </a:lnTo>
                <a:cubicBezTo>
                  <a:pt x="2634384" y="289646"/>
                  <a:pt x="2637830" y="288600"/>
                  <a:pt x="2640319" y="286508"/>
                </a:cubicBezTo>
                <a:cubicBezTo>
                  <a:pt x="2642809" y="284415"/>
                  <a:pt x="2644053" y="281565"/>
                  <a:pt x="2644053" y="277957"/>
                </a:cubicBezTo>
                <a:cubicBezTo>
                  <a:pt x="2644053" y="273663"/>
                  <a:pt x="2642809" y="270281"/>
                  <a:pt x="2640319" y="267809"/>
                </a:cubicBezTo>
                <a:cubicBezTo>
                  <a:pt x="2637830" y="265338"/>
                  <a:pt x="2634384" y="264102"/>
                  <a:pt x="2629982" y="264102"/>
                </a:cubicBezTo>
                <a:close/>
                <a:moveTo>
                  <a:pt x="908122" y="260206"/>
                </a:moveTo>
                <a:lnTo>
                  <a:pt x="908122" y="289430"/>
                </a:lnTo>
                <a:lnTo>
                  <a:pt x="930203" y="289430"/>
                </a:lnTo>
                <a:cubicBezTo>
                  <a:pt x="935254" y="289430"/>
                  <a:pt x="939403" y="288095"/>
                  <a:pt x="942650" y="285425"/>
                </a:cubicBezTo>
                <a:cubicBezTo>
                  <a:pt x="945897" y="282755"/>
                  <a:pt x="947521" y="279328"/>
                  <a:pt x="947521" y="275142"/>
                </a:cubicBezTo>
                <a:cubicBezTo>
                  <a:pt x="947521" y="270741"/>
                  <a:pt x="945897" y="267151"/>
                  <a:pt x="942650" y="264373"/>
                </a:cubicBezTo>
                <a:cubicBezTo>
                  <a:pt x="939403" y="261595"/>
                  <a:pt x="935254" y="260206"/>
                  <a:pt x="930203" y="260206"/>
                </a:cubicBezTo>
                <a:close/>
                <a:moveTo>
                  <a:pt x="327097" y="260206"/>
                </a:moveTo>
                <a:lnTo>
                  <a:pt x="327097" y="289430"/>
                </a:lnTo>
                <a:lnTo>
                  <a:pt x="349178" y="289430"/>
                </a:lnTo>
                <a:cubicBezTo>
                  <a:pt x="354229" y="289430"/>
                  <a:pt x="358378" y="288095"/>
                  <a:pt x="361625" y="285425"/>
                </a:cubicBezTo>
                <a:cubicBezTo>
                  <a:pt x="364872" y="282755"/>
                  <a:pt x="366496" y="279328"/>
                  <a:pt x="366496" y="275142"/>
                </a:cubicBezTo>
                <a:cubicBezTo>
                  <a:pt x="366496" y="270741"/>
                  <a:pt x="364872" y="267151"/>
                  <a:pt x="361625" y="264373"/>
                </a:cubicBezTo>
                <a:cubicBezTo>
                  <a:pt x="358378" y="261595"/>
                  <a:pt x="354229" y="260206"/>
                  <a:pt x="349178" y="260206"/>
                </a:cubicBezTo>
                <a:close/>
                <a:moveTo>
                  <a:pt x="1745240" y="259556"/>
                </a:moveTo>
                <a:cubicBezTo>
                  <a:pt x="1744699" y="260206"/>
                  <a:pt x="1743517" y="260792"/>
                  <a:pt x="1741695" y="261315"/>
                </a:cubicBezTo>
                <a:cubicBezTo>
                  <a:pt x="1739873" y="261838"/>
                  <a:pt x="1737780" y="262289"/>
                  <a:pt x="1735417" y="262668"/>
                </a:cubicBezTo>
                <a:cubicBezTo>
                  <a:pt x="1733054" y="263047"/>
                  <a:pt x="1730763" y="263372"/>
                  <a:pt x="1728544" y="263642"/>
                </a:cubicBezTo>
                <a:cubicBezTo>
                  <a:pt x="1726325" y="263913"/>
                  <a:pt x="1724530" y="264138"/>
                  <a:pt x="1723159" y="264319"/>
                </a:cubicBezTo>
                <a:cubicBezTo>
                  <a:pt x="1719840" y="264752"/>
                  <a:pt x="1716746" y="265446"/>
                  <a:pt x="1713878" y="266402"/>
                </a:cubicBezTo>
                <a:cubicBezTo>
                  <a:pt x="1711009" y="267358"/>
                  <a:pt x="1708700" y="268783"/>
                  <a:pt x="1706950" y="270678"/>
                </a:cubicBezTo>
                <a:cubicBezTo>
                  <a:pt x="1705201" y="272572"/>
                  <a:pt x="1704326" y="275142"/>
                  <a:pt x="1704326" y="278390"/>
                </a:cubicBezTo>
                <a:cubicBezTo>
                  <a:pt x="1704326" y="282827"/>
                  <a:pt x="1705976" y="286174"/>
                  <a:pt x="1709277" y="288429"/>
                </a:cubicBezTo>
                <a:cubicBezTo>
                  <a:pt x="1712579" y="290684"/>
                  <a:pt x="1716773" y="291811"/>
                  <a:pt x="1721860" y="291811"/>
                </a:cubicBezTo>
                <a:cubicBezTo>
                  <a:pt x="1726911" y="291811"/>
                  <a:pt x="1731178" y="290819"/>
                  <a:pt x="1734659" y="288835"/>
                </a:cubicBezTo>
                <a:cubicBezTo>
                  <a:pt x="1738141" y="286850"/>
                  <a:pt x="1740775" y="284289"/>
                  <a:pt x="1742561" y="281150"/>
                </a:cubicBezTo>
                <a:cubicBezTo>
                  <a:pt x="1744347" y="278011"/>
                  <a:pt x="1745240" y="274710"/>
                  <a:pt x="1745240" y="271246"/>
                </a:cubicBezTo>
                <a:close/>
                <a:moveTo>
                  <a:pt x="1145165" y="259556"/>
                </a:moveTo>
                <a:cubicBezTo>
                  <a:pt x="1144624" y="260206"/>
                  <a:pt x="1143442" y="260792"/>
                  <a:pt x="1141620" y="261315"/>
                </a:cubicBezTo>
                <a:cubicBezTo>
                  <a:pt x="1139798" y="261838"/>
                  <a:pt x="1137705" y="262289"/>
                  <a:pt x="1135342" y="262668"/>
                </a:cubicBezTo>
                <a:cubicBezTo>
                  <a:pt x="1132979" y="263047"/>
                  <a:pt x="1130688" y="263372"/>
                  <a:pt x="1128469" y="263642"/>
                </a:cubicBezTo>
                <a:cubicBezTo>
                  <a:pt x="1126250" y="263913"/>
                  <a:pt x="1124455" y="264138"/>
                  <a:pt x="1123084" y="264319"/>
                </a:cubicBezTo>
                <a:cubicBezTo>
                  <a:pt x="1119765" y="264752"/>
                  <a:pt x="1116671" y="265446"/>
                  <a:pt x="1113803" y="266402"/>
                </a:cubicBezTo>
                <a:cubicBezTo>
                  <a:pt x="1110934" y="267358"/>
                  <a:pt x="1108625" y="268783"/>
                  <a:pt x="1106875" y="270678"/>
                </a:cubicBezTo>
                <a:cubicBezTo>
                  <a:pt x="1105125" y="272572"/>
                  <a:pt x="1104250" y="275142"/>
                  <a:pt x="1104250" y="278390"/>
                </a:cubicBezTo>
                <a:cubicBezTo>
                  <a:pt x="1104250" y="282827"/>
                  <a:pt x="1105901" y="286174"/>
                  <a:pt x="1109202" y="288429"/>
                </a:cubicBezTo>
                <a:cubicBezTo>
                  <a:pt x="1112504" y="290684"/>
                  <a:pt x="1116698" y="291811"/>
                  <a:pt x="1121785" y="291811"/>
                </a:cubicBezTo>
                <a:cubicBezTo>
                  <a:pt x="1126836" y="291811"/>
                  <a:pt x="1131103" y="290819"/>
                  <a:pt x="1134584" y="288835"/>
                </a:cubicBezTo>
                <a:cubicBezTo>
                  <a:pt x="1138066" y="286850"/>
                  <a:pt x="1140700" y="284289"/>
                  <a:pt x="1142486" y="281150"/>
                </a:cubicBezTo>
                <a:cubicBezTo>
                  <a:pt x="1144272" y="278011"/>
                  <a:pt x="1145165" y="274710"/>
                  <a:pt x="1145165" y="271246"/>
                </a:cubicBezTo>
                <a:close/>
                <a:moveTo>
                  <a:pt x="135515" y="259556"/>
                </a:moveTo>
                <a:cubicBezTo>
                  <a:pt x="134973" y="260206"/>
                  <a:pt x="133792" y="260792"/>
                  <a:pt x="131970" y="261315"/>
                </a:cubicBezTo>
                <a:cubicBezTo>
                  <a:pt x="130148" y="261838"/>
                  <a:pt x="128055" y="262289"/>
                  <a:pt x="125692" y="262668"/>
                </a:cubicBezTo>
                <a:cubicBezTo>
                  <a:pt x="123329" y="263047"/>
                  <a:pt x="121038" y="263372"/>
                  <a:pt x="118819" y="263642"/>
                </a:cubicBezTo>
                <a:cubicBezTo>
                  <a:pt x="116600" y="263913"/>
                  <a:pt x="114805" y="264138"/>
                  <a:pt x="113434" y="264319"/>
                </a:cubicBezTo>
                <a:cubicBezTo>
                  <a:pt x="110115" y="264752"/>
                  <a:pt x="107021" y="265446"/>
                  <a:pt x="104153" y="266402"/>
                </a:cubicBezTo>
                <a:cubicBezTo>
                  <a:pt x="101284" y="267358"/>
                  <a:pt x="98975" y="268783"/>
                  <a:pt x="97225" y="270678"/>
                </a:cubicBezTo>
                <a:cubicBezTo>
                  <a:pt x="95475" y="272572"/>
                  <a:pt x="94600" y="275142"/>
                  <a:pt x="94600" y="278390"/>
                </a:cubicBezTo>
                <a:cubicBezTo>
                  <a:pt x="94600" y="282827"/>
                  <a:pt x="96251" y="286174"/>
                  <a:pt x="99552" y="288429"/>
                </a:cubicBezTo>
                <a:cubicBezTo>
                  <a:pt x="102854" y="290684"/>
                  <a:pt x="107048" y="291811"/>
                  <a:pt x="112135" y="291811"/>
                </a:cubicBezTo>
                <a:cubicBezTo>
                  <a:pt x="117186" y="291811"/>
                  <a:pt x="121453" y="290819"/>
                  <a:pt x="124934" y="288835"/>
                </a:cubicBezTo>
                <a:cubicBezTo>
                  <a:pt x="128416" y="286850"/>
                  <a:pt x="131050" y="284289"/>
                  <a:pt x="132836" y="281150"/>
                </a:cubicBezTo>
                <a:cubicBezTo>
                  <a:pt x="134622" y="278011"/>
                  <a:pt x="135515" y="274710"/>
                  <a:pt x="135515" y="271246"/>
                </a:cubicBezTo>
                <a:close/>
                <a:moveTo>
                  <a:pt x="1217035" y="247866"/>
                </a:moveTo>
                <a:lnTo>
                  <a:pt x="1293235" y="247866"/>
                </a:lnTo>
                <a:lnTo>
                  <a:pt x="1293235" y="259773"/>
                </a:lnTo>
                <a:lnTo>
                  <a:pt x="1217035" y="259773"/>
                </a:lnTo>
                <a:close/>
                <a:moveTo>
                  <a:pt x="842746" y="232280"/>
                </a:moveTo>
                <a:cubicBezTo>
                  <a:pt x="839030" y="232280"/>
                  <a:pt x="835692" y="232911"/>
                  <a:pt x="832734" y="234174"/>
                </a:cubicBezTo>
                <a:cubicBezTo>
                  <a:pt x="829775" y="235437"/>
                  <a:pt x="827250" y="237295"/>
                  <a:pt x="825157" y="239748"/>
                </a:cubicBezTo>
                <a:cubicBezTo>
                  <a:pt x="823064" y="242202"/>
                  <a:pt x="821450" y="245196"/>
                  <a:pt x="820313" y="248732"/>
                </a:cubicBezTo>
                <a:cubicBezTo>
                  <a:pt x="819177" y="252268"/>
                  <a:pt x="818573" y="256309"/>
                  <a:pt x="818500" y="260855"/>
                </a:cubicBezTo>
                <a:cubicBezTo>
                  <a:pt x="818500" y="270163"/>
                  <a:pt x="820683" y="277614"/>
                  <a:pt x="825049" y="283206"/>
                </a:cubicBezTo>
                <a:cubicBezTo>
                  <a:pt x="829415" y="288799"/>
                  <a:pt x="835386" y="291595"/>
                  <a:pt x="842962" y="291595"/>
                </a:cubicBezTo>
                <a:cubicBezTo>
                  <a:pt x="847978" y="291595"/>
                  <a:pt x="852298" y="290332"/>
                  <a:pt x="855924" y="287806"/>
                </a:cubicBezTo>
                <a:cubicBezTo>
                  <a:pt x="859550" y="285281"/>
                  <a:pt x="862337" y="281718"/>
                  <a:pt x="864285" y="277118"/>
                </a:cubicBezTo>
                <a:cubicBezTo>
                  <a:pt x="866234" y="272518"/>
                  <a:pt x="867208" y="267097"/>
                  <a:pt x="867208" y="260855"/>
                </a:cubicBezTo>
                <a:cubicBezTo>
                  <a:pt x="867208" y="254794"/>
                  <a:pt x="866225" y="249634"/>
                  <a:pt x="864258" y="245377"/>
                </a:cubicBezTo>
                <a:cubicBezTo>
                  <a:pt x="862292" y="241119"/>
                  <a:pt x="859487" y="237872"/>
                  <a:pt x="855843" y="235635"/>
                </a:cubicBezTo>
                <a:cubicBezTo>
                  <a:pt x="852199" y="233398"/>
                  <a:pt x="847833" y="232280"/>
                  <a:pt x="842746" y="232280"/>
                </a:cubicBezTo>
                <a:close/>
                <a:moveTo>
                  <a:pt x="1624662" y="230115"/>
                </a:moveTo>
                <a:lnTo>
                  <a:pt x="1622497" y="251113"/>
                </a:lnTo>
                <a:cubicBezTo>
                  <a:pt x="1621595" y="259809"/>
                  <a:pt x="1620477" y="267403"/>
                  <a:pt x="1619142" y="273898"/>
                </a:cubicBezTo>
                <a:cubicBezTo>
                  <a:pt x="1617807" y="280392"/>
                  <a:pt x="1615678" y="285569"/>
                  <a:pt x="1612756" y="289430"/>
                </a:cubicBezTo>
                <a:lnTo>
                  <a:pt x="1652804" y="289430"/>
                </a:lnTo>
                <a:lnTo>
                  <a:pt x="1652804" y="230115"/>
                </a:lnTo>
                <a:close/>
                <a:moveTo>
                  <a:pt x="2602923" y="229899"/>
                </a:moveTo>
                <a:lnTo>
                  <a:pt x="2602923" y="253062"/>
                </a:lnTo>
                <a:lnTo>
                  <a:pt x="2624787" y="253062"/>
                </a:lnTo>
                <a:cubicBezTo>
                  <a:pt x="2628214" y="253062"/>
                  <a:pt x="2631155" y="252584"/>
                  <a:pt x="2633608" y="251628"/>
                </a:cubicBezTo>
                <a:cubicBezTo>
                  <a:pt x="2636062" y="250672"/>
                  <a:pt x="2637947" y="249301"/>
                  <a:pt x="2639264" y="247515"/>
                </a:cubicBezTo>
                <a:cubicBezTo>
                  <a:pt x="2640581" y="245729"/>
                  <a:pt x="2641239" y="243609"/>
                  <a:pt x="2641239" y="241156"/>
                </a:cubicBezTo>
                <a:cubicBezTo>
                  <a:pt x="2641239" y="237656"/>
                  <a:pt x="2639778" y="234905"/>
                  <a:pt x="2636855" y="232902"/>
                </a:cubicBezTo>
                <a:cubicBezTo>
                  <a:pt x="2633933" y="230900"/>
                  <a:pt x="2629910" y="229899"/>
                  <a:pt x="2624787" y="229899"/>
                </a:cubicBezTo>
                <a:close/>
                <a:moveTo>
                  <a:pt x="2529320" y="228600"/>
                </a:moveTo>
                <a:cubicBezTo>
                  <a:pt x="2523620" y="228600"/>
                  <a:pt x="2518930" y="230079"/>
                  <a:pt x="2515249" y="233038"/>
                </a:cubicBezTo>
                <a:cubicBezTo>
                  <a:pt x="2511569" y="235996"/>
                  <a:pt x="2508845" y="239875"/>
                  <a:pt x="2507077" y="244673"/>
                </a:cubicBezTo>
                <a:cubicBezTo>
                  <a:pt x="2505309" y="249472"/>
                  <a:pt x="2504425" y="254649"/>
                  <a:pt x="2504425" y="260206"/>
                </a:cubicBezTo>
                <a:cubicBezTo>
                  <a:pt x="2504425" y="265762"/>
                  <a:pt x="2505309" y="270921"/>
                  <a:pt x="2507077" y="275684"/>
                </a:cubicBezTo>
                <a:cubicBezTo>
                  <a:pt x="2508845" y="280446"/>
                  <a:pt x="2511569" y="284289"/>
                  <a:pt x="2515249" y="287211"/>
                </a:cubicBezTo>
                <a:cubicBezTo>
                  <a:pt x="2518930" y="290134"/>
                  <a:pt x="2523620" y="291595"/>
                  <a:pt x="2529320" y="291595"/>
                </a:cubicBezTo>
                <a:cubicBezTo>
                  <a:pt x="2535021" y="291595"/>
                  <a:pt x="2539711" y="290134"/>
                  <a:pt x="2543391" y="287211"/>
                </a:cubicBezTo>
                <a:cubicBezTo>
                  <a:pt x="2547071" y="284289"/>
                  <a:pt x="2549796" y="280446"/>
                  <a:pt x="2551563" y="275684"/>
                </a:cubicBezTo>
                <a:cubicBezTo>
                  <a:pt x="2553331" y="270921"/>
                  <a:pt x="2554215" y="265762"/>
                  <a:pt x="2554215" y="260206"/>
                </a:cubicBezTo>
                <a:cubicBezTo>
                  <a:pt x="2554215" y="254649"/>
                  <a:pt x="2553331" y="249472"/>
                  <a:pt x="2551563" y="244673"/>
                </a:cubicBezTo>
                <a:cubicBezTo>
                  <a:pt x="2549796" y="239875"/>
                  <a:pt x="2547071" y="235996"/>
                  <a:pt x="2543391" y="233038"/>
                </a:cubicBezTo>
                <a:cubicBezTo>
                  <a:pt x="2539711" y="230079"/>
                  <a:pt x="2535021" y="228600"/>
                  <a:pt x="2529320" y="228600"/>
                </a:cubicBezTo>
                <a:close/>
                <a:moveTo>
                  <a:pt x="1995704" y="228600"/>
                </a:moveTo>
                <a:cubicBezTo>
                  <a:pt x="1990617" y="228600"/>
                  <a:pt x="1986224" y="229854"/>
                  <a:pt x="1982526" y="232361"/>
                </a:cubicBezTo>
                <a:cubicBezTo>
                  <a:pt x="1978828" y="234869"/>
                  <a:pt x="1975987" y="238125"/>
                  <a:pt x="1974002" y="242130"/>
                </a:cubicBezTo>
                <a:lnTo>
                  <a:pt x="1971476" y="253062"/>
                </a:lnTo>
                <a:lnTo>
                  <a:pt x="2018434" y="253062"/>
                </a:lnTo>
                <a:cubicBezTo>
                  <a:pt x="2018434" y="248371"/>
                  <a:pt x="2017505" y="244186"/>
                  <a:pt x="2015647" y="240506"/>
                </a:cubicBezTo>
                <a:cubicBezTo>
                  <a:pt x="2013789" y="236826"/>
                  <a:pt x="2011155" y="233922"/>
                  <a:pt x="2007745" y="231793"/>
                </a:cubicBezTo>
                <a:cubicBezTo>
                  <a:pt x="2004336" y="229664"/>
                  <a:pt x="2000322" y="228600"/>
                  <a:pt x="1995704" y="228600"/>
                </a:cubicBezTo>
                <a:close/>
                <a:moveTo>
                  <a:pt x="1462520" y="228600"/>
                </a:moveTo>
                <a:cubicBezTo>
                  <a:pt x="1456820" y="228600"/>
                  <a:pt x="1452129" y="230079"/>
                  <a:pt x="1448449" y="233038"/>
                </a:cubicBezTo>
                <a:cubicBezTo>
                  <a:pt x="1444769" y="235996"/>
                  <a:pt x="1442045" y="239875"/>
                  <a:pt x="1440277" y="244673"/>
                </a:cubicBezTo>
                <a:cubicBezTo>
                  <a:pt x="1438510" y="249472"/>
                  <a:pt x="1437626" y="254649"/>
                  <a:pt x="1437626" y="260206"/>
                </a:cubicBezTo>
                <a:cubicBezTo>
                  <a:pt x="1437626" y="265762"/>
                  <a:pt x="1438510" y="270921"/>
                  <a:pt x="1440277" y="275684"/>
                </a:cubicBezTo>
                <a:cubicBezTo>
                  <a:pt x="1442045" y="280446"/>
                  <a:pt x="1444769" y="284289"/>
                  <a:pt x="1448449" y="287211"/>
                </a:cubicBezTo>
                <a:cubicBezTo>
                  <a:pt x="1452129" y="290134"/>
                  <a:pt x="1456820" y="291595"/>
                  <a:pt x="1462520" y="291595"/>
                </a:cubicBezTo>
                <a:cubicBezTo>
                  <a:pt x="1468221" y="291595"/>
                  <a:pt x="1472911" y="290134"/>
                  <a:pt x="1476591" y="287211"/>
                </a:cubicBezTo>
                <a:cubicBezTo>
                  <a:pt x="1480272" y="284289"/>
                  <a:pt x="1482996" y="280446"/>
                  <a:pt x="1484764" y="275684"/>
                </a:cubicBezTo>
                <a:cubicBezTo>
                  <a:pt x="1486531" y="270921"/>
                  <a:pt x="1487415" y="265762"/>
                  <a:pt x="1487415" y="260206"/>
                </a:cubicBezTo>
                <a:cubicBezTo>
                  <a:pt x="1487415" y="254649"/>
                  <a:pt x="1486531" y="249472"/>
                  <a:pt x="1484764" y="244673"/>
                </a:cubicBezTo>
                <a:cubicBezTo>
                  <a:pt x="1482996" y="239875"/>
                  <a:pt x="1480272" y="235996"/>
                  <a:pt x="1476591" y="233038"/>
                </a:cubicBezTo>
                <a:cubicBezTo>
                  <a:pt x="1472911" y="230079"/>
                  <a:pt x="1468221" y="228600"/>
                  <a:pt x="1462520" y="228600"/>
                </a:cubicBezTo>
                <a:close/>
                <a:moveTo>
                  <a:pt x="633629" y="228600"/>
                </a:moveTo>
                <a:cubicBezTo>
                  <a:pt x="628542" y="228600"/>
                  <a:pt x="624149" y="229854"/>
                  <a:pt x="620451" y="232361"/>
                </a:cubicBezTo>
                <a:cubicBezTo>
                  <a:pt x="616753" y="234869"/>
                  <a:pt x="613911" y="238125"/>
                  <a:pt x="611927" y="242130"/>
                </a:cubicBezTo>
                <a:lnTo>
                  <a:pt x="609401" y="253062"/>
                </a:lnTo>
                <a:lnTo>
                  <a:pt x="656359" y="253062"/>
                </a:lnTo>
                <a:cubicBezTo>
                  <a:pt x="656359" y="248371"/>
                  <a:pt x="655430" y="244186"/>
                  <a:pt x="653572" y="240506"/>
                </a:cubicBezTo>
                <a:cubicBezTo>
                  <a:pt x="651714" y="236826"/>
                  <a:pt x="649080" y="233922"/>
                  <a:pt x="645670" y="231793"/>
                </a:cubicBezTo>
                <a:cubicBezTo>
                  <a:pt x="642261" y="229664"/>
                  <a:pt x="638247" y="228600"/>
                  <a:pt x="633629" y="228600"/>
                </a:cubicBezTo>
                <a:close/>
                <a:moveTo>
                  <a:pt x="255443" y="228600"/>
                </a:moveTo>
                <a:cubicBezTo>
                  <a:pt x="250248" y="228600"/>
                  <a:pt x="245882" y="229908"/>
                  <a:pt x="242346" y="232524"/>
                </a:cubicBezTo>
                <a:cubicBezTo>
                  <a:pt x="238810" y="235139"/>
                  <a:pt x="236141" y="238783"/>
                  <a:pt x="234337" y="243456"/>
                </a:cubicBezTo>
                <a:cubicBezTo>
                  <a:pt x="232533" y="248128"/>
                  <a:pt x="231631" y="253567"/>
                  <a:pt x="231631" y="259773"/>
                </a:cubicBezTo>
                <a:cubicBezTo>
                  <a:pt x="231631" y="266050"/>
                  <a:pt x="232551" y="271580"/>
                  <a:pt x="234391" y="276360"/>
                </a:cubicBezTo>
                <a:cubicBezTo>
                  <a:pt x="236231" y="281141"/>
                  <a:pt x="238919" y="284875"/>
                  <a:pt x="242454" y="287563"/>
                </a:cubicBezTo>
                <a:cubicBezTo>
                  <a:pt x="245990" y="290251"/>
                  <a:pt x="250320" y="291595"/>
                  <a:pt x="255443" y="291595"/>
                </a:cubicBezTo>
                <a:cubicBezTo>
                  <a:pt x="260783" y="291595"/>
                  <a:pt x="265248" y="290179"/>
                  <a:pt x="268838" y="287346"/>
                </a:cubicBezTo>
                <a:cubicBezTo>
                  <a:pt x="272428" y="284514"/>
                  <a:pt x="275134" y="280690"/>
                  <a:pt x="276956" y="275873"/>
                </a:cubicBezTo>
                <a:cubicBezTo>
                  <a:pt x="278778" y="271056"/>
                  <a:pt x="279689" y="265690"/>
                  <a:pt x="279689" y="259773"/>
                </a:cubicBezTo>
                <a:cubicBezTo>
                  <a:pt x="279689" y="253928"/>
                  <a:pt x="278796" y="248651"/>
                  <a:pt x="277010" y="243943"/>
                </a:cubicBezTo>
                <a:cubicBezTo>
                  <a:pt x="275224" y="239234"/>
                  <a:pt x="272536" y="235500"/>
                  <a:pt x="268946" y="232740"/>
                </a:cubicBezTo>
                <a:cubicBezTo>
                  <a:pt x="265356" y="229980"/>
                  <a:pt x="260855" y="228600"/>
                  <a:pt x="255443" y="228600"/>
                </a:cubicBezTo>
                <a:close/>
                <a:moveTo>
                  <a:pt x="2981325" y="218209"/>
                </a:moveTo>
                <a:lnTo>
                  <a:pt x="3046701" y="218209"/>
                </a:lnTo>
                <a:lnTo>
                  <a:pt x="3046701" y="301336"/>
                </a:lnTo>
                <a:lnTo>
                  <a:pt x="3033929" y="301336"/>
                </a:lnTo>
                <a:lnTo>
                  <a:pt x="3033929" y="230115"/>
                </a:lnTo>
                <a:lnTo>
                  <a:pt x="2994097" y="230115"/>
                </a:lnTo>
                <a:lnTo>
                  <a:pt x="2994097" y="301336"/>
                </a:lnTo>
                <a:lnTo>
                  <a:pt x="2981325" y="301336"/>
                </a:lnTo>
                <a:close/>
                <a:moveTo>
                  <a:pt x="2852737" y="218209"/>
                </a:moveTo>
                <a:lnTo>
                  <a:pt x="2920278" y="218209"/>
                </a:lnTo>
                <a:lnTo>
                  <a:pt x="2920278" y="230115"/>
                </a:lnTo>
                <a:lnTo>
                  <a:pt x="2893002" y="230115"/>
                </a:lnTo>
                <a:lnTo>
                  <a:pt x="2893002" y="301336"/>
                </a:lnTo>
                <a:lnTo>
                  <a:pt x="2880230" y="301336"/>
                </a:lnTo>
                <a:lnTo>
                  <a:pt x="2880230" y="230115"/>
                </a:lnTo>
                <a:lnTo>
                  <a:pt x="2852737" y="230115"/>
                </a:lnTo>
                <a:close/>
                <a:moveTo>
                  <a:pt x="2724150" y="218209"/>
                </a:moveTo>
                <a:lnTo>
                  <a:pt x="2736922" y="218209"/>
                </a:lnTo>
                <a:lnTo>
                  <a:pt x="2736922" y="282503"/>
                </a:lnTo>
                <a:lnTo>
                  <a:pt x="2776970" y="218209"/>
                </a:lnTo>
                <a:lnTo>
                  <a:pt x="2791691" y="218209"/>
                </a:lnTo>
                <a:lnTo>
                  <a:pt x="2791691" y="301336"/>
                </a:lnTo>
                <a:lnTo>
                  <a:pt x="2778919" y="301336"/>
                </a:lnTo>
                <a:lnTo>
                  <a:pt x="2778919" y="237042"/>
                </a:lnTo>
                <a:lnTo>
                  <a:pt x="2739087" y="301336"/>
                </a:lnTo>
                <a:lnTo>
                  <a:pt x="2724150" y="301336"/>
                </a:lnTo>
                <a:close/>
                <a:moveTo>
                  <a:pt x="2590800" y="218209"/>
                </a:moveTo>
                <a:lnTo>
                  <a:pt x="2624787" y="218209"/>
                </a:lnTo>
                <a:cubicBezTo>
                  <a:pt x="2633734" y="218209"/>
                  <a:pt x="2640842" y="220229"/>
                  <a:pt x="2646110" y="224270"/>
                </a:cubicBezTo>
                <a:cubicBezTo>
                  <a:pt x="2651378" y="228311"/>
                  <a:pt x="2654011" y="233651"/>
                  <a:pt x="2654011" y="240290"/>
                </a:cubicBezTo>
                <a:cubicBezTo>
                  <a:pt x="2654011" y="245341"/>
                  <a:pt x="2652514" y="249246"/>
                  <a:pt x="2649519" y="252006"/>
                </a:cubicBezTo>
                <a:cubicBezTo>
                  <a:pt x="2646525" y="254767"/>
                  <a:pt x="2642682" y="256634"/>
                  <a:pt x="2637992" y="257608"/>
                </a:cubicBezTo>
                <a:cubicBezTo>
                  <a:pt x="2641059" y="258041"/>
                  <a:pt x="2644044" y="259123"/>
                  <a:pt x="2646949" y="260855"/>
                </a:cubicBezTo>
                <a:cubicBezTo>
                  <a:pt x="2649853" y="262587"/>
                  <a:pt x="2652261" y="264959"/>
                  <a:pt x="2654174" y="267972"/>
                </a:cubicBezTo>
                <a:cubicBezTo>
                  <a:pt x="2656086" y="270984"/>
                  <a:pt x="2657042" y="274673"/>
                  <a:pt x="2657042" y="279039"/>
                </a:cubicBezTo>
                <a:cubicBezTo>
                  <a:pt x="2657042" y="283296"/>
                  <a:pt x="2655960" y="287103"/>
                  <a:pt x="2653795" y="290458"/>
                </a:cubicBezTo>
                <a:cubicBezTo>
                  <a:pt x="2651630" y="293814"/>
                  <a:pt x="2648527" y="296465"/>
                  <a:pt x="2644486" y="298414"/>
                </a:cubicBezTo>
                <a:cubicBezTo>
                  <a:pt x="2640445" y="300362"/>
                  <a:pt x="2635611" y="301336"/>
                  <a:pt x="2629982" y="301336"/>
                </a:cubicBezTo>
                <a:lnTo>
                  <a:pt x="2590800" y="301336"/>
                </a:lnTo>
                <a:close/>
                <a:moveTo>
                  <a:pt x="1866900" y="218209"/>
                </a:moveTo>
                <a:lnTo>
                  <a:pt x="1879672" y="218209"/>
                </a:lnTo>
                <a:lnTo>
                  <a:pt x="1879672" y="282503"/>
                </a:lnTo>
                <a:lnTo>
                  <a:pt x="1919720" y="218209"/>
                </a:lnTo>
                <a:lnTo>
                  <a:pt x="1934441" y="218209"/>
                </a:lnTo>
                <a:lnTo>
                  <a:pt x="1934441" y="301336"/>
                </a:lnTo>
                <a:lnTo>
                  <a:pt x="1921669" y="301336"/>
                </a:lnTo>
                <a:lnTo>
                  <a:pt x="1921669" y="237042"/>
                </a:lnTo>
                <a:lnTo>
                  <a:pt x="1881837" y="301336"/>
                </a:lnTo>
                <a:lnTo>
                  <a:pt x="1866900" y="301336"/>
                </a:lnTo>
                <a:close/>
                <a:moveTo>
                  <a:pt x="1781175" y="218209"/>
                </a:moveTo>
                <a:lnTo>
                  <a:pt x="1793947" y="218209"/>
                </a:lnTo>
                <a:lnTo>
                  <a:pt x="1793947" y="253928"/>
                </a:lnTo>
                <a:lnTo>
                  <a:pt x="1833779" y="253928"/>
                </a:lnTo>
                <a:lnTo>
                  <a:pt x="1833779" y="218209"/>
                </a:lnTo>
                <a:lnTo>
                  <a:pt x="1846551" y="218209"/>
                </a:lnTo>
                <a:lnTo>
                  <a:pt x="1846551" y="301336"/>
                </a:lnTo>
                <a:lnTo>
                  <a:pt x="1833779" y="301336"/>
                </a:lnTo>
                <a:lnTo>
                  <a:pt x="1833779" y="265834"/>
                </a:lnTo>
                <a:lnTo>
                  <a:pt x="1793947" y="265834"/>
                </a:lnTo>
                <a:lnTo>
                  <a:pt x="1793947" y="301336"/>
                </a:lnTo>
                <a:lnTo>
                  <a:pt x="1781175" y="301336"/>
                </a:lnTo>
                <a:close/>
                <a:moveTo>
                  <a:pt x="1612756" y="218209"/>
                </a:moveTo>
                <a:lnTo>
                  <a:pt x="1665576" y="218209"/>
                </a:lnTo>
                <a:lnTo>
                  <a:pt x="1665576" y="289430"/>
                </a:lnTo>
                <a:lnTo>
                  <a:pt x="1678348" y="289430"/>
                </a:lnTo>
                <a:lnTo>
                  <a:pt x="1678348" y="325149"/>
                </a:lnTo>
                <a:lnTo>
                  <a:pt x="1665576" y="325149"/>
                </a:lnTo>
                <a:lnTo>
                  <a:pt x="1665576" y="301336"/>
                </a:lnTo>
                <a:lnTo>
                  <a:pt x="1604097" y="301336"/>
                </a:lnTo>
                <a:lnTo>
                  <a:pt x="1604097" y="325149"/>
                </a:lnTo>
                <a:lnTo>
                  <a:pt x="1591324" y="325149"/>
                </a:lnTo>
                <a:lnTo>
                  <a:pt x="1591324" y="289430"/>
                </a:lnTo>
                <a:lnTo>
                  <a:pt x="1598252" y="289430"/>
                </a:lnTo>
                <a:cubicBezTo>
                  <a:pt x="1599947" y="287662"/>
                  <a:pt x="1601409" y="285750"/>
                  <a:pt x="1602635" y="283693"/>
                </a:cubicBezTo>
                <a:cubicBezTo>
                  <a:pt x="1603862" y="281637"/>
                  <a:pt x="1604935" y="279192"/>
                  <a:pt x="1605855" y="276360"/>
                </a:cubicBezTo>
                <a:cubicBezTo>
                  <a:pt x="1606775" y="273528"/>
                  <a:pt x="1607560" y="270064"/>
                  <a:pt x="1608210" y="265969"/>
                </a:cubicBezTo>
                <a:cubicBezTo>
                  <a:pt x="1608859" y="261874"/>
                  <a:pt x="1609436" y="256922"/>
                  <a:pt x="1609941" y="251113"/>
                </a:cubicBezTo>
                <a:close/>
                <a:moveTo>
                  <a:pt x="1004887" y="218209"/>
                </a:moveTo>
                <a:lnTo>
                  <a:pt x="1072428" y="218209"/>
                </a:lnTo>
                <a:lnTo>
                  <a:pt x="1072428" y="230115"/>
                </a:lnTo>
                <a:lnTo>
                  <a:pt x="1045152" y="230115"/>
                </a:lnTo>
                <a:lnTo>
                  <a:pt x="1045152" y="301336"/>
                </a:lnTo>
                <a:lnTo>
                  <a:pt x="1032380" y="301336"/>
                </a:lnTo>
                <a:lnTo>
                  <a:pt x="1032380" y="230115"/>
                </a:lnTo>
                <a:lnTo>
                  <a:pt x="1004887" y="230115"/>
                </a:lnTo>
                <a:close/>
                <a:moveTo>
                  <a:pt x="973498" y="218209"/>
                </a:moveTo>
                <a:lnTo>
                  <a:pt x="986270" y="218209"/>
                </a:lnTo>
                <a:lnTo>
                  <a:pt x="986270" y="301336"/>
                </a:lnTo>
                <a:lnTo>
                  <a:pt x="973498" y="301336"/>
                </a:lnTo>
                <a:close/>
                <a:moveTo>
                  <a:pt x="895350" y="218209"/>
                </a:moveTo>
                <a:lnTo>
                  <a:pt x="908122" y="218209"/>
                </a:lnTo>
                <a:lnTo>
                  <a:pt x="908122" y="248299"/>
                </a:lnTo>
                <a:lnTo>
                  <a:pt x="930203" y="248299"/>
                </a:lnTo>
                <a:cubicBezTo>
                  <a:pt x="939944" y="248299"/>
                  <a:pt x="947395" y="250771"/>
                  <a:pt x="952554" y="255714"/>
                </a:cubicBezTo>
                <a:cubicBezTo>
                  <a:pt x="957714" y="260657"/>
                  <a:pt x="960293" y="266916"/>
                  <a:pt x="960293" y="274493"/>
                </a:cubicBezTo>
                <a:cubicBezTo>
                  <a:pt x="960293" y="279472"/>
                  <a:pt x="959139" y="283991"/>
                  <a:pt x="956829" y="288050"/>
                </a:cubicBezTo>
                <a:cubicBezTo>
                  <a:pt x="954520" y="292109"/>
                  <a:pt x="951129" y="295338"/>
                  <a:pt x="946655" y="297737"/>
                </a:cubicBezTo>
                <a:cubicBezTo>
                  <a:pt x="942181" y="300137"/>
                  <a:pt x="936697" y="301336"/>
                  <a:pt x="930203" y="301336"/>
                </a:cubicBezTo>
                <a:lnTo>
                  <a:pt x="895350" y="301336"/>
                </a:lnTo>
                <a:close/>
                <a:moveTo>
                  <a:pt x="514350" y="218209"/>
                </a:moveTo>
                <a:lnTo>
                  <a:pt x="527122" y="218209"/>
                </a:lnTo>
                <a:lnTo>
                  <a:pt x="527122" y="254361"/>
                </a:lnTo>
                <a:lnTo>
                  <a:pt x="535565" y="254361"/>
                </a:lnTo>
                <a:lnTo>
                  <a:pt x="565439" y="218209"/>
                </a:lnTo>
                <a:lnTo>
                  <a:pt x="581891" y="218209"/>
                </a:lnTo>
                <a:lnTo>
                  <a:pt x="548337" y="258257"/>
                </a:lnTo>
                <a:lnTo>
                  <a:pt x="582324" y="301336"/>
                </a:lnTo>
                <a:lnTo>
                  <a:pt x="565872" y="301336"/>
                </a:lnTo>
                <a:lnTo>
                  <a:pt x="538595" y="266267"/>
                </a:lnTo>
                <a:lnTo>
                  <a:pt x="527122" y="266267"/>
                </a:lnTo>
                <a:lnTo>
                  <a:pt x="527122" y="301336"/>
                </a:lnTo>
                <a:lnTo>
                  <a:pt x="514350" y="301336"/>
                </a:lnTo>
                <a:close/>
                <a:moveTo>
                  <a:pt x="428625" y="218209"/>
                </a:moveTo>
                <a:lnTo>
                  <a:pt x="441397" y="218209"/>
                </a:lnTo>
                <a:lnTo>
                  <a:pt x="441397" y="253928"/>
                </a:lnTo>
                <a:lnTo>
                  <a:pt x="481229" y="253928"/>
                </a:lnTo>
                <a:lnTo>
                  <a:pt x="481229" y="218209"/>
                </a:lnTo>
                <a:lnTo>
                  <a:pt x="494001" y="218209"/>
                </a:lnTo>
                <a:lnTo>
                  <a:pt x="494001" y="301336"/>
                </a:lnTo>
                <a:lnTo>
                  <a:pt x="481229" y="301336"/>
                </a:lnTo>
                <a:lnTo>
                  <a:pt x="481229" y="265834"/>
                </a:lnTo>
                <a:lnTo>
                  <a:pt x="441397" y="265834"/>
                </a:lnTo>
                <a:lnTo>
                  <a:pt x="441397" y="301336"/>
                </a:lnTo>
                <a:lnTo>
                  <a:pt x="428625" y="301336"/>
                </a:lnTo>
                <a:close/>
                <a:moveTo>
                  <a:pt x="392473" y="218209"/>
                </a:moveTo>
                <a:lnTo>
                  <a:pt x="405245" y="218209"/>
                </a:lnTo>
                <a:lnTo>
                  <a:pt x="405245" y="301336"/>
                </a:lnTo>
                <a:lnTo>
                  <a:pt x="392473" y="301336"/>
                </a:lnTo>
                <a:close/>
                <a:moveTo>
                  <a:pt x="314325" y="218209"/>
                </a:moveTo>
                <a:lnTo>
                  <a:pt x="327097" y="218209"/>
                </a:lnTo>
                <a:lnTo>
                  <a:pt x="327097" y="248299"/>
                </a:lnTo>
                <a:lnTo>
                  <a:pt x="349178" y="248299"/>
                </a:lnTo>
                <a:cubicBezTo>
                  <a:pt x="358919" y="248299"/>
                  <a:pt x="366370" y="250771"/>
                  <a:pt x="371529" y="255714"/>
                </a:cubicBezTo>
                <a:cubicBezTo>
                  <a:pt x="376688" y="260657"/>
                  <a:pt x="379268" y="266916"/>
                  <a:pt x="379268" y="274493"/>
                </a:cubicBezTo>
                <a:cubicBezTo>
                  <a:pt x="379268" y="279472"/>
                  <a:pt x="378114" y="283991"/>
                  <a:pt x="375804" y="288050"/>
                </a:cubicBezTo>
                <a:cubicBezTo>
                  <a:pt x="373495" y="292109"/>
                  <a:pt x="370104" y="295338"/>
                  <a:pt x="365630" y="297737"/>
                </a:cubicBezTo>
                <a:cubicBezTo>
                  <a:pt x="361156" y="300137"/>
                  <a:pt x="355672" y="301336"/>
                  <a:pt x="349178" y="301336"/>
                </a:cubicBezTo>
                <a:lnTo>
                  <a:pt x="314325" y="301336"/>
                </a:lnTo>
                <a:close/>
                <a:moveTo>
                  <a:pt x="0" y="218209"/>
                </a:moveTo>
                <a:lnTo>
                  <a:pt x="12772" y="218209"/>
                </a:lnTo>
                <a:lnTo>
                  <a:pt x="12772" y="253928"/>
                </a:lnTo>
                <a:lnTo>
                  <a:pt x="52604" y="253928"/>
                </a:lnTo>
                <a:lnTo>
                  <a:pt x="52604" y="218209"/>
                </a:lnTo>
                <a:lnTo>
                  <a:pt x="65376" y="218209"/>
                </a:lnTo>
                <a:lnTo>
                  <a:pt x="65376" y="301336"/>
                </a:lnTo>
                <a:lnTo>
                  <a:pt x="52604" y="301336"/>
                </a:lnTo>
                <a:lnTo>
                  <a:pt x="52604" y="265834"/>
                </a:lnTo>
                <a:lnTo>
                  <a:pt x="12772" y="265834"/>
                </a:lnTo>
                <a:lnTo>
                  <a:pt x="12772" y="301336"/>
                </a:lnTo>
                <a:lnTo>
                  <a:pt x="0" y="301336"/>
                </a:lnTo>
                <a:close/>
                <a:moveTo>
                  <a:pt x="2529320" y="217127"/>
                </a:moveTo>
                <a:cubicBezTo>
                  <a:pt x="2536825" y="217127"/>
                  <a:pt x="2543400" y="218913"/>
                  <a:pt x="2549047" y="222484"/>
                </a:cubicBezTo>
                <a:cubicBezTo>
                  <a:pt x="2554693" y="226056"/>
                  <a:pt x="2559095" y="231071"/>
                  <a:pt x="2562252" y="237530"/>
                </a:cubicBezTo>
                <a:cubicBezTo>
                  <a:pt x="2565409" y="243988"/>
                  <a:pt x="2566987" y="251546"/>
                  <a:pt x="2566987" y="260206"/>
                </a:cubicBezTo>
                <a:cubicBezTo>
                  <a:pt x="2566987" y="268793"/>
                  <a:pt x="2565409" y="276297"/>
                  <a:pt x="2562252" y="282719"/>
                </a:cubicBezTo>
                <a:cubicBezTo>
                  <a:pt x="2559095" y="289141"/>
                  <a:pt x="2554693" y="294138"/>
                  <a:pt x="2549047" y="297710"/>
                </a:cubicBezTo>
                <a:cubicBezTo>
                  <a:pt x="2543400" y="301282"/>
                  <a:pt x="2536825" y="303068"/>
                  <a:pt x="2529320" y="303068"/>
                </a:cubicBezTo>
                <a:cubicBezTo>
                  <a:pt x="2521816" y="303068"/>
                  <a:pt x="2515240" y="301282"/>
                  <a:pt x="2509594" y="297710"/>
                </a:cubicBezTo>
                <a:cubicBezTo>
                  <a:pt x="2503947" y="294138"/>
                  <a:pt x="2499546" y="289141"/>
                  <a:pt x="2496389" y="282719"/>
                </a:cubicBezTo>
                <a:cubicBezTo>
                  <a:pt x="2493232" y="276297"/>
                  <a:pt x="2491653" y="268793"/>
                  <a:pt x="2491653" y="260206"/>
                </a:cubicBezTo>
                <a:cubicBezTo>
                  <a:pt x="2491653" y="251546"/>
                  <a:pt x="2493232" y="243988"/>
                  <a:pt x="2496389" y="237530"/>
                </a:cubicBezTo>
                <a:cubicBezTo>
                  <a:pt x="2499546" y="231071"/>
                  <a:pt x="2503947" y="226056"/>
                  <a:pt x="2509594" y="222484"/>
                </a:cubicBezTo>
                <a:cubicBezTo>
                  <a:pt x="2515240" y="218913"/>
                  <a:pt x="2521816" y="217127"/>
                  <a:pt x="2529320" y="217127"/>
                </a:cubicBezTo>
                <a:close/>
                <a:moveTo>
                  <a:pt x="1995704" y="217127"/>
                </a:moveTo>
                <a:cubicBezTo>
                  <a:pt x="2000033" y="217127"/>
                  <a:pt x="2004309" y="217848"/>
                  <a:pt x="2008530" y="219291"/>
                </a:cubicBezTo>
                <a:cubicBezTo>
                  <a:pt x="2012751" y="220735"/>
                  <a:pt x="2016594" y="223071"/>
                  <a:pt x="2020058" y="226300"/>
                </a:cubicBezTo>
                <a:cubicBezTo>
                  <a:pt x="2023521" y="229529"/>
                  <a:pt x="2026281" y="233795"/>
                  <a:pt x="2028338" y="239099"/>
                </a:cubicBezTo>
                <a:cubicBezTo>
                  <a:pt x="2030394" y="244403"/>
                  <a:pt x="2031423" y="250933"/>
                  <a:pt x="2031423" y="258690"/>
                </a:cubicBezTo>
                <a:lnTo>
                  <a:pt x="2031423" y="264102"/>
                </a:lnTo>
                <a:lnTo>
                  <a:pt x="1971381" y="264102"/>
                </a:lnTo>
                <a:lnTo>
                  <a:pt x="1974300" y="278308"/>
                </a:lnTo>
                <a:cubicBezTo>
                  <a:pt x="1976482" y="282656"/>
                  <a:pt x="1979522" y="285957"/>
                  <a:pt x="1983419" y="288212"/>
                </a:cubicBezTo>
                <a:cubicBezTo>
                  <a:pt x="1987315" y="290467"/>
                  <a:pt x="1991843" y="291595"/>
                  <a:pt x="1997003" y="291595"/>
                </a:cubicBezTo>
                <a:cubicBezTo>
                  <a:pt x="2000358" y="291595"/>
                  <a:pt x="2003398" y="291117"/>
                  <a:pt x="2006122" y="290161"/>
                </a:cubicBezTo>
                <a:cubicBezTo>
                  <a:pt x="2008846" y="289204"/>
                  <a:pt x="2011200" y="287761"/>
                  <a:pt x="2013184" y="285831"/>
                </a:cubicBezTo>
                <a:cubicBezTo>
                  <a:pt x="2015169" y="283901"/>
                  <a:pt x="2016702" y="281492"/>
                  <a:pt x="2017785" y="278606"/>
                </a:cubicBezTo>
                <a:lnTo>
                  <a:pt x="2030124" y="282070"/>
                </a:lnTo>
                <a:cubicBezTo>
                  <a:pt x="2028825" y="286255"/>
                  <a:pt x="2026642" y="289926"/>
                  <a:pt x="2023575" y="293083"/>
                </a:cubicBezTo>
                <a:cubicBezTo>
                  <a:pt x="2020509" y="296240"/>
                  <a:pt x="2016720" y="298693"/>
                  <a:pt x="2012210" y="300443"/>
                </a:cubicBezTo>
                <a:cubicBezTo>
                  <a:pt x="2007700" y="302193"/>
                  <a:pt x="2002631" y="303068"/>
                  <a:pt x="1997003" y="303068"/>
                </a:cubicBezTo>
                <a:cubicBezTo>
                  <a:pt x="1988993" y="303068"/>
                  <a:pt x="1982093" y="301291"/>
                  <a:pt x="1976302" y="297737"/>
                </a:cubicBezTo>
                <a:cubicBezTo>
                  <a:pt x="1970511" y="294183"/>
                  <a:pt x="1966056" y="289204"/>
                  <a:pt x="1962935" y="282800"/>
                </a:cubicBezTo>
                <a:cubicBezTo>
                  <a:pt x="1959814" y="276396"/>
                  <a:pt x="1958253" y="268937"/>
                  <a:pt x="1958253" y="260422"/>
                </a:cubicBezTo>
                <a:cubicBezTo>
                  <a:pt x="1958253" y="251907"/>
                  <a:pt x="1959814" y="244394"/>
                  <a:pt x="1962935" y="237881"/>
                </a:cubicBezTo>
                <a:cubicBezTo>
                  <a:pt x="1966056" y="231369"/>
                  <a:pt x="1970421" y="226282"/>
                  <a:pt x="1976032" y="222620"/>
                </a:cubicBezTo>
                <a:cubicBezTo>
                  <a:pt x="1981642" y="218958"/>
                  <a:pt x="1988199" y="217127"/>
                  <a:pt x="1995704" y="217127"/>
                </a:cubicBezTo>
                <a:close/>
                <a:moveTo>
                  <a:pt x="1727272" y="217127"/>
                </a:moveTo>
                <a:cubicBezTo>
                  <a:pt x="1729942" y="217127"/>
                  <a:pt x="1733018" y="217442"/>
                  <a:pt x="1736499" y="218074"/>
                </a:cubicBezTo>
                <a:cubicBezTo>
                  <a:pt x="1739981" y="218705"/>
                  <a:pt x="1743355" y="219995"/>
                  <a:pt x="1746620" y="221943"/>
                </a:cubicBezTo>
                <a:cubicBezTo>
                  <a:pt x="1749885" y="223891"/>
                  <a:pt x="1752600" y="226832"/>
                  <a:pt x="1754765" y="230765"/>
                </a:cubicBezTo>
                <a:cubicBezTo>
                  <a:pt x="1756930" y="234697"/>
                  <a:pt x="1758012" y="239965"/>
                  <a:pt x="1758012" y="246567"/>
                </a:cubicBezTo>
                <a:lnTo>
                  <a:pt x="1758012" y="301336"/>
                </a:lnTo>
                <a:lnTo>
                  <a:pt x="1745240" y="301336"/>
                </a:lnTo>
                <a:lnTo>
                  <a:pt x="1745240" y="290079"/>
                </a:lnTo>
                <a:lnTo>
                  <a:pt x="1744590" y="290079"/>
                </a:lnTo>
                <a:cubicBezTo>
                  <a:pt x="1743724" y="291883"/>
                  <a:pt x="1742281" y="293814"/>
                  <a:pt x="1740261" y="295870"/>
                </a:cubicBezTo>
                <a:cubicBezTo>
                  <a:pt x="1738240" y="297927"/>
                  <a:pt x="1735552" y="299677"/>
                  <a:pt x="1732197" y="301120"/>
                </a:cubicBezTo>
                <a:cubicBezTo>
                  <a:pt x="1728842" y="302563"/>
                  <a:pt x="1724747" y="303285"/>
                  <a:pt x="1719912" y="303285"/>
                </a:cubicBezTo>
                <a:cubicBezTo>
                  <a:pt x="1714644" y="303285"/>
                  <a:pt x="1709864" y="302283"/>
                  <a:pt x="1705570" y="300281"/>
                </a:cubicBezTo>
                <a:cubicBezTo>
                  <a:pt x="1701277" y="298278"/>
                  <a:pt x="1697867" y="295374"/>
                  <a:pt x="1695342" y="291568"/>
                </a:cubicBezTo>
                <a:cubicBezTo>
                  <a:pt x="1692816" y="287761"/>
                  <a:pt x="1691553" y="283152"/>
                  <a:pt x="1691553" y="277740"/>
                </a:cubicBezTo>
                <a:cubicBezTo>
                  <a:pt x="1691553" y="272978"/>
                  <a:pt x="1692492" y="269108"/>
                  <a:pt x="1694368" y="266132"/>
                </a:cubicBezTo>
                <a:cubicBezTo>
                  <a:pt x="1696244" y="263155"/>
                  <a:pt x="1698751" y="260819"/>
                  <a:pt x="1701890" y="259123"/>
                </a:cubicBezTo>
                <a:cubicBezTo>
                  <a:pt x="1705029" y="257427"/>
                  <a:pt x="1708502" y="256156"/>
                  <a:pt x="1712308" y="255308"/>
                </a:cubicBezTo>
                <a:cubicBezTo>
                  <a:pt x="1716115" y="254460"/>
                  <a:pt x="1719948" y="253783"/>
                  <a:pt x="1723809" y="253278"/>
                </a:cubicBezTo>
                <a:cubicBezTo>
                  <a:pt x="1728860" y="252629"/>
                  <a:pt x="1732964" y="252133"/>
                  <a:pt x="1736121" y="251790"/>
                </a:cubicBezTo>
                <a:cubicBezTo>
                  <a:pt x="1739278" y="251447"/>
                  <a:pt x="1741587" y="250861"/>
                  <a:pt x="1743048" y="250031"/>
                </a:cubicBezTo>
                <a:cubicBezTo>
                  <a:pt x="1744509" y="249201"/>
                  <a:pt x="1745240" y="247758"/>
                  <a:pt x="1745240" y="245702"/>
                </a:cubicBezTo>
                <a:lnTo>
                  <a:pt x="1745240" y="245269"/>
                </a:lnTo>
                <a:cubicBezTo>
                  <a:pt x="1745240" y="239929"/>
                  <a:pt x="1743788" y="235780"/>
                  <a:pt x="1740883" y="232821"/>
                </a:cubicBezTo>
                <a:cubicBezTo>
                  <a:pt x="1737979" y="229863"/>
                  <a:pt x="1733586" y="228383"/>
                  <a:pt x="1727705" y="228383"/>
                </a:cubicBezTo>
                <a:cubicBezTo>
                  <a:pt x="1721608" y="228383"/>
                  <a:pt x="1716827" y="229718"/>
                  <a:pt x="1713364" y="232388"/>
                </a:cubicBezTo>
                <a:cubicBezTo>
                  <a:pt x="1709900" y="235058"/>
                  <a:pt x="1707464" y="237908"/>
                  <a:pt x="1706057" y="240939"/>
                </a:cubicBezTo>
                <a:lnTo>
                  <a:pt x="1693935" y="236610"/>
                </a:lnTo>
                <a:cubicBezTo>
                  <a:pt x="1696099" y="231558"/>
                  <a:pt x="1698995" y="227617"/>
                  <a:pt x="1702621" y="224784"/>
                </a:cubicBezTo>
                <a:cubicBezTo>
                  <a:pt x="1706247" y="221952"/>
                  <a:pt x="1710216" y="219968"/>
                  <a:pt x="1714527" y="218831"/>
                </a:cubicBezTo>
                <a:cubicBezTo>
                  <a:pt x="1718839" y="217695"/>
                  <a:pt x="1723087" y="217127"/>
                  <a:pt x="1727272" y="217127"/>
                </a:cubicBezTo>
                <a:close/>
                <a:moveTo>
                  <a:pt x="1550843" y="217127"/>
                </a:moveTo>
                <a:cubicBezTo>
                  <a:pt x="1556688" y="217127"/>
                  <a:pt x="1561766" y="218146"/>
                  <a:pt x="1566078" y="220184"/>
                </a:cubicBezTo>
                <a:cubicBezTo>
                  <a:pt x="1570389" y="222223"/>
                  <a:pt x="1573727" y="224983"/>
                  <a:pt x="1576090" y="228465"/>
                </a:cubicBezTo>
                <a:cubicBezTo>
                  <a:pt x="1578453" y="231946"/>
                  <a:pt x="1579635" y="235888"/>
                  <a:pt x="1579635" y="240290"/>
                </a:cubicBezTo>
                <a:cubicBezTo>
                  <a:pt x="1579635" y="244980"/>
                  <a:pt x="1578318" y="248768"/>
                  <a:pt x="1575684" y="251655"/>
                </a:cubicBezTo>
                <a:cubicBezTo>
                  <a:pt x="1573050" y="254541"/>
                  <a:pt x="1569749" y="256598"/>
                  <a:pt x="1565780" y="257824"/>
                </a:cubicBezTo>
                <a:lnTo>
                  <a:pt x="1565780" y="258690"/>
                </a:lnTo>
                <a:cubicBezTo>
                  <a:pt x="1568919" y="258907"/>
                  <a:pt x="1571652" y="259908"/>
                  <a:pt x="1573979" y="261694"/>
                </a:cubicBezTo>
                <a:cubicBezTo>
                  <a:pt x="1576306" y="263480"/>
                  <a:pt x="1578119" y="265807"/>
                  <a:pt x="1579418" y="268675"/>
                </a:cubicBezTo>
                <a:cubicBezTo>
                  <a:pt x="1580717" y="271544"/>
                  <a:pt x="1581366" y="274710"/>
                  <a:pt x="1581366" y="278173"/>
                </a:cubicBezTo>
                <a:cubicBezTo>
                  <a:pt x="1581366" y="283224"/>
                  <a:pt x="1580014" y="287617"/>
                  <a:pt x="1577308" y="291351"/>
                </a:cubicBezTo>
                <a:cubicBezTo>
                  <a:pt x="1574602" y="295085"/>
                  <a:pt x="1570885" y="297972"/>
                  <a:pt x="1566159" y="300010"/>
                </a:cubicBezTo>
                <a:cubicBezTo>
                  <a:pt x="1561433" y="302049"/>
                  <a:pt x="1556039" y="303068"/>
                  <a:pt x="1549977" y="303068"/>
                </a:cubicBezTo>
                <a:cubicBezTo>
                  <a:pt x="1544096" y="303068"/>
                  <a:pt x="1538829" y="302103"/>
                  <a:pt x="1534174" y="300173"/>
                </a:cubicBezTo>
                <a:cubicBezTo>
                  <a:pt x="1529520" y="298242"/>
                  <a:pt x="1525831" y="295554"/>
                  <a:pt x="1523107" y="292109"/>
                </a:cubicBezTo>
                <a:cubicBezTo>
                  <a:pt x="1520383" y="288663"/>
                  <a:pt x="1518949" y="284667"/>
                  <a:pt x="1518804" y="280121"/>
                </a:cubicBezTo>
                <a:lnTo>
                  <a:pt x="1532443" y="280121"/>
                </a:lnTo>
                <a:cubicBezTo>
                  <a:pt x="1532731" y="283874"/>
                  <a:pt x="1534436" y="286724"/>
                  <a:pt x="1537557" y="288672"/>
                </a:cubicBezTo>
                <a:cubicBezTo>
                  <a:pt x="1540678" y="290621"/>
                  <a:pt x="1544746" y="291595"/>
                  <a:pt x="1549761" y="291595"/>
                </a:cubicBezTo>
                <a:cubicBezTo>
                  <a:pt x="1554884" y="291595"/>
                  <a:pt x="1559268" y="290539"/>
                  <a:pt x="1562912" y="288429"/>
                </a:cubicBezTo>
                <a:cubicBezTo>
                  <a:pt x="1566556" y="286318"/>
                  <a:pt x="1568378" y="282900"/>
                  <a:pt x="1568378" y="278173"/>
                </a:cubicBezTo>
                <a:cubicBezTo>
                  <a:pt x="1568378" y="275395"/>
                  <a:pt x="1567692" y="272969"/>
                  <a:pt x="1566321" y="270894"/>
                </a:cubicBezTo>
                <a:cubicBezTo>
                  <a:pt x="1564950" y="268820"/>
                  <a:pt x="1563020" y="267205"/>
                  <a:pt x="1560531" y="266050"/>
                </a:cubicBezTo>
                <a:cubicBezTo>
                  <a:pt x="1558041" y="264896"/>
                  <a:pt x="1555101" y="264319"/>
                  <a:pt x="1551709" y="264319"/>
                </a:cubicBezTo>
                <a:lnTo>
                  <a:pt x="1537422" y="264319"/>
                </a:lnTo>
                <a:lnTo>
                  <a:pt x="1537422" y="252845"/>
                </a:lnTo>
                <a:lnTo>
                  <a:pt x="1551709" y="252845"/>
                </a:lnTo>
                <a:cubicBezTo>
                  <a:pt x="1556796" y="252845"/>
                  <a:pt x="1560558" y="251691"/>
                  <a:pt x="1562993" y="249382"/>
                </a:cubicBezTo>
                <a:cubicBezTo>
                  <a:pt x="1565428" y="247073"/>
                  <a:pt x="1566646" y="244186"/>
                  <a:pt x="1566646" y="240723"/>
                </a:cubicBezTo>
                <a:cubicBezTo>
                  <a:pt x="1566646" y="237006"/>
                  <a:pt x="1565329" y="234021"/>
                  <a:pt x="1562695" y="231766"/>
                </a:cubicBezTo>
                <a:cubicBezTo>
                  <a:pt x="1560062" y="229511"/>
                  <a:pt x="1556327" y="228383"/>
                  <a:pt x="1551493" y="228383"/>
                </a:cubicBezTo>
                <a:cubicBezTo>
                  <a:pt x="1546622" y="228383"/>
                  <a:pt x="1542563" y="229475"/>
                  <a:pt x="1539316" y="231658"/>
                </a:cubicBezTo>
                <a:cubicBezTo>
                  <a:pt x="1536069" y="233840"/>
                  <a:pt x="1534355" y="236646"/>
                  <a:pt x="1534174" y="240073"/>
                </a:cubicBezTo>
                <a:lnTo>
                  <a:pt x="1520753" y="240073"/>
                </a:lnTo>
                <a:cubicBezTo>
                  <a:pt x="1520897" y="235599"/>
                  <a:pt x="1522268" y="231640"/>
                  <a:pt x="1524866" y="228194"/>
                </a:cubicBezTo>
                <a:cubicBezTo>
                  <a:pt x="1527464" y="224748"/>
                  <a:pt x="1530999" y="222042"/>
                  <a:pt x="1535473" y="220076"/>
                </a:cubicBezTo>
                <a:cubicBezTo>
                  <a:pt x="1539947" y="218110"/>
                  <a:pt x="1545070" y="217127"/>
                  <a:pt x="1550843" y="217127"/>
                </a:cubicBezTo>
                <a:close/>
                <a:moveTo>
                  <a:pt x="1462520" y="217127"/>
                </a:moveTo>
                <a:cubicBezTo>
                  <a:pt x="1470025" y="217127"/>
                  <a:pt x="1476601" y="218913"/>
                  <a:pt x="1482247" y="222484"/>
                </a:cubicBezTo>
                <a:cubicBezTo>
                  <a:pt x="1487893" y="226056"/>
                  <a:pt x="1492295" y="231071"/>
                  <a:pt x="1495452" y="237530"/>
                </a:cubicBezTo>
                <a:cubicBezTo>
                  <a:pt x="1498609" y="243988"/>
                  <a:pt x="1500187" y="251546"/>
                  <a:pt x="1500187" y="260206"/>
                </a:cubicBezTo>
                <a:cubicBezTo>
                  <a:pt x="1500187" y="268793"/>
                  <a:pt x="1498609" y="276297"/>
                  <a:pt x="1495452" y="282719"/>
                </a:cubicBezTo>
                <a:cubicBezTo>
                  <a:pt x="1492295" y="289141"/>
                  <a:pt x="1487893" y="294138"/>
                  <a:pt x="1482247" y="297710"/>
                </a:cubicBezTo>
                <a:cubicBezTo>
                  <a:pt x="1476601" y="301282"/>
                  <a:pt x="1470025" y="303068"/>
                  <a:pt x="1462520" y="303068"/>
                </a:cubicBezTo>
                <a:cubicBezTo>
                  <a:pt x="1455016" y="303068"/>
                  <a:pt x="1448440" y="301282"/>
                  <a:pt x="1442794" y="297710"/>
                </a:cubicBezTo>
                <a:cubicBezTo>
                  <a:pt x="1437148" y="294138"/>
                  <a:pt x="1432746" y="289141"/>
                  <a:pt x="1429589" y="282719"/>
                </a:cubicBezTo>
                <a:cubicBezTo>
                  <a:pt x="1426432" y="276297"/>
                  <a:pt x="1424853" y="268793"/>
                  <a:pt x="1424853" y="260206"/>
                </a:cubicBezTo>
                <a:cubicBezTo>
                  <a:pt x="1424853" y="251546"/>
                  <a:pt x="1426432" y="243988"/>
                  <a:pt x="1429589" y="237530"/>
                </a:cubicBezTo>
                <a:cubicBezTo>
                  <a:pt x="1432746" y="231071"/>
                  <a:pt x="1437148" y="226056"/>
                  <a:pt x="1442794" y="222484"/>
                </a:cubicBezTo>
                <a:cubicBezTo>
                  <a:pt x="1448440" y="218913"/>
                  <a:pt x="1455016" y="217127"/>
                  <a:pt x="1462520" y="217127"/>
                </a:cubicBezTo>
                <a:close/>
                <a:moveTo>
                  <a:pt x="1376579" y="217127"/>
                </a:moveTo>
                <a:cubicBezTo>
                  <a:pt x="1382424" y="217127"/>
                  <a:pt x="1387692" y="218209"/>
                  <a:pt x="1392382" y="220374"/>
                </a:cubicBezTo>
                <a:cubicBezTo>
                  <a:pt x="1397072" y="222539"/>
                  <a:pt x="1400915" y="225569"/>
                  <a:pt x="1403909" y="229466"/>
                </a:cubicBezTo>
                <a:cubicBezTo>
                  <a:pt x="1406904" y="233362"/>
                  <a:pt x="1408762" y="237908"/>
                  <a:pt x="1409484" y="243104"/>
                </a:cubicBezTo>
                <a:lnTo>
                  <a:pt x="1396711" y="243104"/>
                </a:lnTo>
                <a:cubicBezTo>
                  <a:pt x="1395737" y="239315"/>
                  <a:pt x="1393581" y="235951"/>
                  <a:pt x="1390244" y="233011"/>
                </a:cubicBezTo>
                <a:cubicBezTo>
                  <a:pt x="1386907" y="230070"/>
                  <a:pt x="1382424" y="228600"/>
                  <a:pt x="1376795" y="228600"/>
                </a:cubicBezTo>
                <a:cubicBezTo>
                  <a:pt x="1371816" y="228600"/>
                  <a:pt x="1367460" y="229890"/>
                  <a:pt x="1363726" y="232469"/>
                </a:cubicBezTo>
                <a:cubicBezTo>
                  <a:pt x="1359991" y="235049"/>
                  <a:pt x="1357087" y="238675"/>
                  <a:pt x="1355012" y="243347"/>
                </a:cubicBezTo>
                <a:cubicBezTo>
                  <a:pt x="1352938" y="248020"/>
                  <a:pt x="1351901" y="253495"/>
                  <a:pt x="1351901" y="259773"/>
                </a:cubicBezTo>
                <a:cubicBezTo>
                  <a:pt x="1351901" y="266195"/>
                  <a:pt x="1352920" y="271787"/>
                  <a:pt x="1354958" y="276550"/>
                </a:cubicBezTo>
                <a:cubicBezTo>
                  <a:pt x="1356997" y="281312"/>
                  <a:pt x="1359883" y="285010"/>
                  <a:pt x="1363617" y="287644"/>
                </a:cubicBezTo>
                <a:cubicBezTo>
                  <a:pt x="1367352" y="290278"/>
                  <a:pt x="1371744" y="291595"/>
                  <a:pt x="1376795" y="291595"/>
                </a:cubicBezTo>
                <a:cubicBezTo>
                  <a:pt x="1380115" y="291595"/>
                  <a:pt x="1383127" y="291017"/>
                  <a:pt x="1385833" y="289863"/>
                </a:cubicBezTo>
                <a:cubicBezTo>
                  <a:pt x="1388539" y="288708"/>
                  <a:pt x="1390830" y="287049"/>
                  <a:pt x="1392706" y="284884"/>
                </a:cubicBezTo>
                <a:cubicBezTo>
                  <a:pt x="1394583" y="282719"/>
                  <a:pt x="1395918" y="280121"/>
                  <a:pt x="1396711" y="277091"/>
                </a:cubicBezTo>
                <a:lnTo>
                  <a:pt x="1409484" y="277091"/>
                </a:lnTo>
                <a:cubicBezTo>
                  <a:pt x="1408762" y="281998"/>
                  <a:pt x="1406985" y="286408"/>
                  <a:pt x="1404153" y="290323"/>
                </a:cubicBezTo>
                <a:cubicBezTo>
                  <a:pt x="1401321" y="294238"/>
                  <a:pt x="1397586" y="297340"/>
                  <a:pt x="1392950" y="299631"/>
                </a:cubicBezTo>
                <a:cubicBezTo>
                  <a:pt x="1388314" y="301923"/>
                  <a:pt x="1382929" y="303068"/>
                  <a:pt x="1376795" y="303068"/>
                </a:cubicBezTo>
                <a:cubicBezTo>
                  <a:pt x="1369002" y="303068"/>
                  <a:pt x="1362291" y="301228"/>
                  <a:pt x="1356663" y="297548"/>
                </a:cubicBezTo>
                <a:cubicBezTo>
                  <a:pt x="1351035" y="293868"/>
                  <a:pt x="1346705" y="288799"/>
                  <a:pt x="1343674" y="282340"/>
                </a:cubicBezTo>
                <a:cubicBezTo>
                  <a:pt x="1340644" y="275882"/>
                  <a:pt x="1339128" y="268504"/>
                  <a:pt x="1339128" y="260206"/>
                </a:cubicBezTo>
                <a:cubicBezTo>
                  <a:pt x="1339128" y="251763"/>
                  <a:pt x="1340689" y="244303"/>
                  <a:pt x="1343810" y="237827"/>
                </a:cubicBezTo>
                <a:cubicBezTo>
                  <a:pt x="1346931" y="231351"/>
                  <a:pt x="1351296" y="226282"/>
                  <a:pt x="1356907" y="222620"/>
                </a:cubicBezTo>
                <a:cubicBezTo>
                  <a:pt x="1362517" y="218958"/>
                  <a:pt x="1369074" y="217127"/>
                  <a:pt x="1376579" y="217127"/>
                </a:cubicBezTo>
                <a:close/>
                <a:moveTo>
                  <a:pt x="1127197" y="217127"/>
                </a:moveTo>
                <a:cubicBezTo>
                  <a:pt x="1129867" y="217127"/>
                  <a:pt x="1132943" y="217442"/>
                  <a:pt x="1136424" y="218074"/>
                </a:cubicBezTo>
                <a:cubicBezTo>
                  <a:pt x="1139906" y="218705"/>
                  <a:pt x="1143280" y="219995"/>
                  <a:pt x="1146545" y="221943"/>
                </a:cubicBezTo>
                <a:cubicBezTo>
                  <a:pt x="1149810" y="223891"/>
                  <a:pt x="1152525" y="226832"/>
                  <a:pt x="1154690" y="230765"/>
                </a:cubicBezTo>
                <a:cubicBezTo>
                  <a:pt x="1156854" y="234697"/>
                  <a:pt x="1157937" y="239965"/>
                  <a:pt x="1157937" y="246567"/>
                </a:cubicBezTo>
                <a:lnTo>
                  <a:pt x="1157937" y="301336"/>
                </a:lnTo>
                <a:lnTo>
                  <a:pt x="1145165" y="301336"/>
                </a:lnTo>
                <a:lnTo>
                  <a:pt x="1145165" y="290079"/>
                </a:lnTo>
                <a:lnTo>
                  <a:pt x="1144515" y="290079"/>
                </a:lnTo>
                <a:cubicBezTo>
                  <a:pt x="1143649" y="291883"/>
                  <a:pt x="1142206" y="293814"/>
                  <a:pt x="1140186" y="295870"/>
                </a:cubicBezTo>
                <a:cubicBezTo>
                  <a:pt x="1138165" y="297927"/>
                  <a:pt x="1135477" y="299677"/>
                  <a:pt x="1132122" y="301120"/>
                </a:cubicBezTo>
                <a:cubicBezTo>
                  <a:pt x="1128767" y="302563"/>
                  <a:pt x="1124672" y="303285"/>
                  <a:pt x="1119837" y="303285"/>
                </a:cubicBezTo>
                <a:cubicBezTo>
                  <a:pt x="1114569" y="303285"/>
                  <a:pt x="1109789" y="302283"/>
                  <a:pt x="1105495" y="300281"/>
                </a:cubicBezTo>
                <a:cubicBezTo>
                  <a:pt x="1101202" y="298278"/>
                  <a:pt x="1097792" y="295374"/>
                  <a:pt x="1095267" y="291568"/>
                </a:cubicBezTo>
                <a:cubicBezTo>
                  <a:pt x="1092741" y="287761"/>
                  <a:pt x="1091478" y="283152"/>
                  <a:pt x="1091478" y="277740"/>
                </a:cubicBezTo>
                <a:cubicBezTo>
                  <a:pt x="1091478" y="272978"/>
                  <a:pt x="1092416" y="269108"/>
                  <a:pt x="1094293" y="266132"/>
                </a:cubicBezTo>
                <a:cubicBezTo>
                  <a:pt x="1096169" y="263155"/>
                  <a:pt x="1098676" y="260819"/>
                  <a:pt x="1101815" y="259123"/>
                </a:cubicBezTo>
                <a:cubicBezTo>
                  <a:pt x="1104954" y="257427"/>
                  <a:pt x="1108427" y="256156"/>
                  <a:pt x="1112233" y="255308"/>
                </a:cubicBezTo>
                <a:cubicBezTo>
                  <a:pt x="1116040" y="254460"/>
                  <a:pt x="1119873" y="253783"/>
                  <a:pt x="1123734" y="253278"/>
                </a:cubicBezTo>
                <a:cubicBezTo>
                  <a:pt x="1128785" y="252629"/>
                  <a:pt x="1132889" y="252133"/>
                  <a:pt x="1136046" y="251790"/>
                </a:cubicBezTo>
                <a:cubicBezTo>
                  <a:pt x="1139203" y="251447"/>
                  <a:pt x="1141512" y="250861"/>
                  <a:pt x="1142973" y="250031"/>
                </a:cubicBezTo>
                <a:cubicBezTo>
                  <a:pt x="1144434" y="249201"/>
                  <a:pt x="1145165" y="247758"/>
                  <a:pt x="1145165" y="245702"/>
                </a:cubicBezTo>
                <a:lnTo>
                  <a:pt x="1145165" y="245269"/>
                </a:lnTo>
                <a:cubicBezTo>
                  <a:pt x="1145165" y="239929"/>
                  <a:pt x="1143713" y="235780"/>
                  <a:pt x="1140808" y="232821"/>
                </a:cubicBezTo>
                <a:cubicBezTo>
                  <a:pt x="1137904" y="229863"/>
                  <a:pt x="1133511" y="228383"/>
                  <a:pt x="1127630" y="228383"/>
                </a:cubicBezTo>
                <a:cubicBezTo>
                  <a:pt x="1121533" y="228383"/>
                  <a:pt x="1116752" y="229718"/>
                  <a:pt x="1113288" y="232388"/>
                </a:cubicBezTo>
                <a:cubicBezTo>
                  <a:pt x="1109825" y="235058"/>
                  <a:pt x="1107389" y="237908"/>
                  <a:pt x="1105982" y="240939"/>
                </a:cubicBezTo>
                <a:lnTo>
                  <a:pt x="1093860" y="236610"/>
                </a:lnTo>
                <a:cubicBezTo>
                  <a:pt x="1096024" y="231558"/>
                  <a:pt x="1098920" y="227617"/>
                  <a:pt x="1102546" y="224784"/>
                </a:cubicBezTo>
                <a:cubicBezTo>
                  <a:pt x="1106172" y="221952"/>
                  <a:pt x="1110141" y="219968"/>
                  <a:pt x="1114452" y="218831"/>
                </a:cubicBezTo>
                <a:cubicBezTo>
                  <a:pt x="1118763" y="217695"/>
                  <a:pt x="1123012" y="217127"/>
                  <a:pt x="1127197" y="217127"/>
                </a:cubicBezTo>
                <a:close/>
                <a:moveTo>
                  <a:pt x="757454" y="217127"/>
                </a:moveTo>
                <a:cubicBezTo>
                  <a:pt x="763299" y="217127"/>
                  <a:pt x="768566" y="218209"/>
                  <a:pt x="773257" y="220374"/>
                </a:cubicBezTo>
                <a:cubicBezTo>
                  <a:pt x="777947" y="222539"/>
                  <a:pt x="781790" y="225569"/>
                  <a:pt x="784784" y="229466"/>
                </a:cubicBezTo>
                <a:cubicBezTo>
                  <a:pt x="787779" y="233362"/>
                  <a:pt x="789637" y="237908"/>
                  <a:pt x="790358" y="243104"/>
                </a:cubicBezTo>
                <a:lnTo>
                  <a:pt x="777586" y="243104"/>
                </a:lnTo>
                <a:cubicBezTo>
                  <a:pt x="776612" y="239315"/>
                  <a:pt x="774456" y="235951"/>
                  <a:pt x="771119" y="233011"/>
                </a:cubicBezTo>
                <a:cubicBezTo>
                  <a:pt x="767782" y="230070"/>
                  <a:pt x="763299" y="228600"/>
                  <a:pt x="757670" y="228600"/>
                </a:cubicBezTo>
                <a:cubicBezTo>
                  <a:pt x="752691" y="228600"/>
                  <a:pt x="748335" y="229890"/>
                  <a:pt x="744601" y="232469"/>
                </a:cubicBezTo>
                <a:cubicBezTo>
                  <a:pt x="740866" y="235049"/>
                  <a:pt x="737962" y="238675"/>
                  <a:pt x="735887" y="243347"/>
                </a:cubicBezTo>
                <a:cubicBezTo>
                  <a:pt x="733813" y="248020"/>
                  <a:pt x="732775" y="253495"/>
                  <a:pt x="732775" y="259773"/>
                </a:cubicBezTo>
                <a:cubicBezTo>
                  <a:pt x="732775" y="266195"/>
                  <a:pt x="733795" y="271787"/>
                  <a:pt x="735833" y="276550"/>
                </a:cubicBezTo>
                <a:cubicBezTo>
                  <a:pt x="737872" y="281312"/>
                  <a:pt x="740758" y="285010"/>
                  <a:pt x="744492" y="287644"/>
                </a:cubicBezTo>
                <a:cubicBezTo>
                  <a:pt x="748227" y="290278"/>
                  <a:pt x="752619" y="291595"/>
                  <a:pt x="757670" y="291595"/>
                </a:cubicBezTo>
                <a:cubicBezTo>
                  <a:pt x="760990" y="291595"/>
                  <a:pt x="764002" y="291017"/>
                  <a:pt x="766708" y="289863"/>
                </a:cubicBezTo>
                <a:cubicBezTo>
                  <a:pt x="769414" y="288708"/>
                  <a:pt x="771705" y="287049"/>
                  <a:pt x="773581" y="284884"/>
                </a:cubicBezTo>
                <a:cubicBezTo>
                  <a:pt x="775458" y="282719"/>
                  <a:pt x="776793" y="280121"/>
                  <a:pt x="777586" y="277091"/>
                </a:cubicBezTo>
                <a:lnTo>
                  <a:pt x="790358" y="277091"/>
                </a:lnTo>
                <a:cubicBezTo>
                  <a:pt x="789637" y="281998"/>
                  <a:pt x="787860" y="286408"/>
                  <a:pt x="785028" y="290323"/>
                </a:cubicBezTo>
                <a:cubicBezTo>
                  <a:pt x="782195" y="294238"/>
                  <a:pt x="778461" y="297340"/>
                  <a:pt x="773825" y="299631"/>
                </a:cubicBezTo>
                <a:cubicBezTo>
                  <a:pt x="769189" y="301923"/>
                  <a:pt x="763804" y="303068"/>
                  <a:pt x="757670" y="303068"/>
                </a:cubicBezTo>
                <a:cubicBezTo>
                  <a:pt x="749877" y="303068"/>
                  <a:pt x="743166" y="301228"/>
                  <a:pt x="737538" y="297548"/>
                </a:cubicBezTo>
                <a:cubicBezTo>
                  <a:pt x="731910" y="293868"/>
                  <a:pt x="727580" y="288799"/>
                  <a:pt x="724549" y="282340"/>
                </a:cubicBezTo>
                <a:cubicBezTo>
                  <a:pt x="721519" y="275882"/>
                  <a:pt x="720003" y="268504"/>
                  <a:pt x="720003" y="260206"/>
                </a:cubicBezTo>
                <a:cubicBezTo>
                  <a:pt x="720003" y="251763"/>
                  <a:pt x="721564" y="244303"/>
                  <a:pt x="724685" y="237827"/>
                </a:cubicBezTo>
                <a:cubicBezTo>
                  <a:pt x="727806" y="231351"/>
                  <a:pt x="732171" y="226282"/>
                  <a:pt x="737782" y="222620"/>
                </a:cubicBezTo>
                <a:cubicBezTo>
                  <a:pt x="743392" y="218958"/>
                  <a:pt x="749949" y="217127"/>
                  <a:pt x="757454" y="217127"/>
                </a:cubicBezTo>
                <a:close/>
                <a:moveTo>
                  <a:pt x="633629" y="217127"/>
                </a:moveTo>
                <a:cubicBezTo>
                  <a:pt x="637958" y="217127"/>
                  <a:pt x="642234" y="217848"/>
                  <a:pt x="646455" y="219291"/>
                </a:cubicBezTo>
                <a:cubicBezTo>
                  <a:pt x="650676" y="220735"/>
                  <a:pt x="654519" y="223071"/>
                  <a:pt x="657983" y="226300"/>
                </a:cubicBezTo>
                <a:cubicBezTo>
                  <a:pt x="661446" y="229529"/>
                  <a:pt x="664206" y="233795"/>
                  <a:pt x="666263" y="239099"/>
                </a:cubicBezTo>
                <a:cubicBezTo>
                  <a:pt x="668319" y="244403"/>
                  <a:pt x="669348" y="250933"/>
                  <a:pt x="669348" y="258690"/>
                </a:cubicBezTo>
                <a:lnTo>
                  <a:pt x="669348" y="264102"/>
                </a:lnTo>
                <a:lnTo>
                  <a:pt x="609306" y="264102"/>
                </a:lnTo>
                <a:lnTo>
                  <a:pt x="612225" y="278308"/>
                </a:lnTo>
                <a:cubicBezTo>
                  <a:pt x="614407" y="282656"/>
                  <a:pt x="617447" y="285957"/>
                  <a:pt x="621344" y="288212"/>
                </a:cubicBezTo>
                <a:cubicBezTo>
                  <a:pt x="625240" y="290467"/>
                  <a:pt x="629768" y="291595"/>
                  <a:pt x="634928" y="291595"/>
                </a:cubicBezTo>
                <a:cubicBezTo>
                  <a:pt x="638283" y="291595"/>
                  <a:pt x="641323" y="291117"/>
                  <a:pt x="644047" y="290161"/>
                </a:cubicBezTo>
                <a:cubicBezTo>
                  <a:pt x="646771" y="289204"/>
                  <a:pt x="649125" y="287761"/>
                  <a:pt x="651109" y="285831"/>
                </a:cubicBezTo>
                <a:cubicBezTo>
                  <a:pt x="653094" y="283901"/>
                  <a:pt x="654627" y="281492"/>
                  <a:pt x="655710" y="278606"/>
                </a:cubicBezTo>
                <a:lnTo>
                  <a:pt x="668049" y="282070"/>
                </a:lnTo>
                <a:cubicBezTo>
                  <a:pt x="666750" y="286255"/>
                  <a:pt x="664567" y="289926"/>
                  <a:pt x="661500" y="293083"/>
                </a:cubicBezTo>
                <a:cubicBezTo>
                  <a:pt x="658434" y="296240"/>
                  <a:pt x="654645" y="298693"/>
                  <a:pt x="650135" y="300443"/>
                </a:cubicBezTo>
                <a:cubicBezTo>
                  <a:pt x="645625" y="302193"/>
                  <a:pt x="640556" y="303068"/>
                  <a:pt x="634928" y="303068"/>
                </a:cubicBezTo>
                <a:cubicBezTo>
                  <a:pt x="626918" y="303068"/>
                  <a:pt x="620018" y="301291"/>
                  <a:pt x="614227" y="297737"/>
                </a:cubicBezTo>
                <a:cubicBezTo>
                  <a:pt x="608436" y="294183"/>
                  <a:pt x="603981" y="289204"/>
                  <a:pt x="600860" y="282800"/>
                </a:cubicBezTo>
                <a:cubicBezTo>
                  <a:pt x="597739" y="276396"/>
                  <a:pt x="596178" y="268937"/>
                  <a:pt x="596178" y="260422"/>
                </a:cubicBezTo>
                <a:cubicBezTo>
                  <a:pt x="596178" y="251907"/>
                  <a:pt x="597739" y="244394"/>
                  <a:pt x="600860" y="237881"/>
                </a:cubicBezTo>
                <a:cubicBezTo>
                  <a:pt x="603981" y="231369"/>
                  <a:pt x="608346" y="226282"/>
                  <a:pt x="613957" y="222620"/>
                </a:cubicBezTo>
                <a:cubicBezTo>
                  <a:pt x="619567" y="218958"/>
                  <a:pt x="626124" y="217127"/>
                  <a:pt x="633629" y="217127"/>
                </a:cubicBezTo>
                <a:close/>
                <a:moveTo>
                  <a:pt x="256958" y="217127"/>
                </a:moveTo>
                <a:cubicBezTo>
                  <a:pt x="263958" y="217127"/>
                  <a:pt x="270127" y="218876"/>
                  <a:pt x="275467" y="222376"/>
                </a:cubicBezTo>
                <a:cubicBezTo>
                  <a:pt x="280807" y="225876"/>
                  <a:pt x="284974" y="230837"/>
                  <a:pt x="287969" y="237259"/>
                </a:cubicBezTo>
                <a:cubicBezTo>
                  <a:pt x="290963" y="243681"/>
                  <a:pt x="292461" y="251258"/>
                  <a:pt x="292461" y="259989"/>
                </a:cubicBezTo>
                <a:cubicBezTo>
                  <a:pt x="292461" y="268793"/>
                  <a:pt x="290963" y="276414"/>
                  <a:pt x="287969" y="282855"/>
                </a:cubicBezTo>
                <a:cubicBezTo>
                  <a:pt x="284974" y="289295"/>
                  <a:pt x="280825" y="294274"/>
                  <a:pt x="275521" y="297791"/>
                </a:cubicBezTo>
                <a:cubicBezTo>
                  <a:pt x="270218" y="301309"/>
                  <a:pt x="264102" y="303068"/>
                  <a:pt x="257175" y="303068"/>
                </a:cubicBezTo>
                <a:cubicBezTo>
                  <a:pt x="251835" y="303068"/>
                  <a:pt x="247560" y="302175"/>
                  <a:pt x="244349" y="300389"/>
                </a:cubicBezTo>
                <a:cubicBezTo>
                  <a:pt x="241138" y="298603"/>
                  <a:pt x="238666" y="296565"/>
                  <a:pt x="236934" y="294274"/>
                </a:cubicBezTo>
                <a:cubicBezTo>
                  <a:pt x="235202" y="291983"/>
                  <a:pt x="233868" y="290079"/>
                  <a:pt x="232929" y="288564"/>
                </a:cubicBezTo>
                <a:lnTo>
                  <a:pt x="231847" y="288564"/>
                </a:lnTo>
                <a:lnTo>
                  <a:pt x="231847" y="332509"/>
                </a:lnTo>
                <a:lnTo>
                  <a:pt x="219075" y="332509"/>
                </a:lnTo>
                <a:lnTo>
                  <a:pt x="219075" y="218209"/>
                </a:lnTo>
                <a:lnTo>
                  <a:pt x="231414" y="218209"/>
                </a:lnTo>
                <a:lnTo>
                  <a:pt x="231414" y="231414"/>
                </a:lnTo>
                <a:lnTo>
                  <a:pt x="232929" y="231414"/>
                </a:lnTo>
                <a:cubicBezTo>
                  <a:pt x="233868" y="229971"/>
                  <a:pt x="235175" y="228122"/>
                  <a:pt x="236853" y="225867"/>
                </a:cubicBezTo>
                <a:cubicBezTo>
                  <a:pt x="238531" y="223612"/>
                  <a:pt x="240948" y="221591"/>
                  <a:pt x="244105" y="219805"/>
                </a:cubicBezTo>
                <a:cubicBezTo>
                  <a:pt x="247262" y="218020"/>
                  <a:pt x="251546" y="217127"/>
                  <a:pt x="256958" y="217127"/>
                </a:cubicBezTo>
                <a:close/>
                <a:moveTo>
                  <a:pt x="117547" y="217127"/>
                </a:moveTo>
                <a:cubicBezTo>
                  <a:pt x="120217" y="217127"/>
                  <a:pt x="123293" y="217442"/>
                  <a:pt x="126774" y="218074"/>
                </a:cubicBezTo>
                <a:cubicBezTo>
                  <a:pt x="130256" y="218705"/>
                  <a:pt x="133630" y="219995"/>
                  <a:pt x="136895" y="221943"/>
                </a:cubicBezTo>
                <a:cubicBezTo>
                  <a:pt x="140160" y="223891"/>
                  <a:pt x="142875" y="226832"/>
                  <a:pt x="145040" y="230765"/>
                </a:cubicBezTo>
                <a:cubicBezTo>
                  <a:pt x="147204" y="234697"/>
                  <a:pt x="148287" y="239965"/>
                  <a:pt x="148287" y="246567"/>
                </a:cubicBezTo>
                <a:lnTo>
                  <a:pt x="148287" y="301336"/>
                </a:lnTo>
                <a:lnTo>
                  <a:pt x="135515" y="301336"/>
                </a:lnTo>
                <a:lnTo>
                  <a:pt x="135515" y="290079"/>
                </a:lnTo>
                <a:lnTo>
                  <a:pt x="134865" y="290079"/>
                </a:lnTo>
                <a:cubicBezTo>
                  <a:pt x="133999" y="291883"/>
                  <a:pt x="132556" y="293814"/>
                  <a:pt x="130536" y="295870"/>
                </a:cubicBezTo>
                <a:cubicBezTo>
                  <a:pt x="128515" y="297927"/>
                  <a:pt x="125827" y="299677"/>
                  <a:pt x="122472" y="301120"/>
                </a:cubicBezTo>
                <a:cubicBezTo>
                  <a:pt x="119117" y="302563"/>
                  <a:pt x="115022" y="303285"/>
                  <a:pt x="110187" y="303285"/>
                </a:cubicBezTo>
                <a:cubicBezTo>
                  <a:pt x="104919" y="303285"/>
                  <a:pt x="100139" y="302283"/>
                  <a:pt x="95845" y="300281"/>
                </a:cubicBezTo>
                <a:cubicBezTo>
                  <a:pt x="91552" y="298278"/>
                  <a:pt x="88142" y="295374"/>
                  <a:pt x="85617" y="291568"/>
                </a:cubicBezTo>
                <a:cubicBezTo>
                  <a:pt x="83091" y="287761"/>
                  <a:pt x="81828" y="283152"/>
                  <a:pt x="81828" y="277740"/>
                </a:cubicBezTo>
                <a:cubicBezTo>
                  <a:pt x="81828" y="272978"/>
                  <a:pt x="82766" y="269108"/>
                  <a:pt x="84643" y="266132"/>
                </a:cubicBezTo>
                <a:cubicBezTo>
                  <a:pt x="86519" y="263155"/>
                  <a:pt x="89026" y="260819"/>
                  <a:pt x="92165" y="259123"/>
                </a:cubicBezTo>
                <a:cubicBezTo>
                  <a:pt x="95304" y="257427"/>
                  <a:pt x="98777" y="256156"/>
                  <a:pt x="102583" y="255308"/>
                </a:cubicBezTo>
                <a:cubicBezTo>
                  <a:pt x="106389" y="254460"/>
                  <a:pt x="110223" y="253783"/>
                  <a:pt x="114083" y="253278"/>
                </a:cubicBezTo>
                <a:cubicBezTo>
                  <a:pt x="119135" y="252629"/>
                  <a:pt x="123239" y="252133"/>
                  <a:pt x="126396" y="251790"/>
                </a:cubicBezTo>
                <a:cubicBezTo>
                  <a:pt x="129553" y="251447"/>
                  <a:pt x="131862" y="250861"/>
                  <a:pt x="133323" y="250031"/>
                </a:cubicBezTo>
                <a:cubicBezTo>
                  <a:pt x="134784" y="249201"/>
                  <a:pt x="135515" y="247758"/>
                  <a:pt x="135515" y="245702"/>
                </a:cubicBezTo>
                <a:lnTo>
                  <a:pt x="135515" y="245269"/>
                </a:lnTo>
                <a:cubicBezTo>
                  <a:pt x="135515" y="239929"/>
                  <a:pt x="134063" y="235780"/>
                  <a:pt x="131158" y="232821"/>
                </a:cubicBezTo>
                <a:cubicBezTo>
                  <a:pt x="128254" y="229863"/>
                  <a:pt x="123861" y="228383"/>
                  <a:pt x="117980" y="228383"/>
                </a:cubicBezTo>
                <a:cubicBezTo>
                  <a:pt x="111883" y="228383"/>
                  <a:pt x="107102" y="229718"/>
                  <a:pt x="103638" y="232388"/>
                </a:cubicBezTo>
                <a:cubicBezTo>
                  <a:pt x="100175" y="235058"/>
                  <a:pt x="97739" y="237908"/>
                  <a:pt x="96332" y="240939"/>
                </a:cubicBezTo>
                <a:lnTo>
                  <a:pt x="84210" y="236610"/>
                </a:lnTo>
                <a:cubicBezTo>
                  <a:pt x="86374" y="231558"/>
                  <a:pt x="89270" y="227617"/>
                  <a:pt x="92896" y="224784"/>
                </a:cubicBezTo>
                <a:cubicBezTo>
                  <a:pt x="96522" y="221952"/>
                  <a:pt x="100490" y="219968"/>
                  <a:pt x="104802" y="218831"/>
                </a:cubicBezTo>
                <a:cubicBezTo>
                  <a:pt x="109113" y="217695"/>
                  <a:pt x="113362" y="217127"/>
                  <a:pt x="117547" y="217127"/>
                </a:cubicBezTo>
                <a:close/>
                <a:moveTo>
                  <a:pt x="2218026" y="201540"/>
                </a:moveTo>
                <a:cubicBezTo>
                  <a:pt x="2211315" y="201540"/>
                  <a:pt x="2205245" y="203236"/>
                  <a:pt x="2199815" y="206627"/>
                </a:cubicBezTo>
                <a:cubicBezTo>
                  <a:pt x="2194385" y="210019"/>
                  <a:pt x="2190073" y="215016"/>
                  <a:pt x="2186880" y="221618"/>
                </a:cubicBezTo>
                <a:cubicBezTo>
                  <a:pt x="2183687" y="228221"/>
                  <a:pt x="2182091" y="236321"/>
                  <a:pt x="2182091" y="245918"/>
                </a:cubicBezTo>
                <a:cubicBezTo>
                  <a:pt x="2182091" y="255515"/>
                  <a:pt x="2183687" y="263615"/>
                  <a:pt x="2186880" y="270218"/>
                </a:cubicBezTo>
                <a:cubicBezTo>
                  <a:pt x="2190073" y="276820"/>
                  <a:pt x="2194385" y="281817"/>
                  <a:pt x="2199815" y="285209"/>
                </a:cubicBezTo>
                <a:cubicBezTo>
                  <a:pt x="2205245" y="288600"/>
                  <a:pt x="2211315" y="290296"/>
                  <a:pt x="2218026" y="290296"/>
                </a:cubicBezTo>
                <a:cubicBezTo>
                  <a:pt x="2224737" y="290296"/>
                  <a:pt x="2230807" y="288600"/>
                  <a:pt x="2236237" y="285209"/>
                </a:cubicBezTo>
                <a:cubicBezTo>
                  <a:pt x="2241667" y="281817"/>
                  <a:pt x="2245979" y="276820"/>
                  <a:pt x="2249172" y="270218"/>
                </a:cubicBezTo>
                <a:cubicBezTo>
                  <a:pt x="2252365" y="263615"/>
                  <a:pt x="2253961" y="255515"/>
                  <a:pt x="2253961" y="245918"/>
                </a:cubicBezTo>
                <a:cubicBezTo>
                  <a:pt x="2253961" y="236321"/>
                  <a:pt x="2252365" y="228221"/>
                  <a:pt x="2249172" y="221618"/>
                </a:cubicBezTo>
                <a:cubicBezTo>
                  <a:pt x="2245979" y="215016"/>
                  <a:pt x="2241667" y="210019"/>
                  <a:pt x="2236237" y="206627"/>
                </a:cubicBezTo>
                <a:cubicBezTo>
                  <a:pt x="2230807" y="203236"/>
                  <a:pt x="2224737" y="201540"/>
                  <a:pt x="2218026" y="201540"/>
                </a:cubicBezTo>
                <a:close/>
                <a:moveTo>
                  <a:pt x="2395970" y="190500"/>
                </a:moveTo>
                <a:lnTo>
                  <a:pt x="2479098" y="190500"/>
                </a:lnTo>
                <a:lnTo>
                  <a:pt x="2479098" y="202406"/>
                </a:lnTo>
                <a:lnTo>
                  <a:pt x="2444245" y="202406"/>
                </a:lnTo>
                <a:lnTo>
                  <a:pt x="2444245" y="301336"/>
                </a:lnTo>
                <a:lnTo>
                  <a:pt x="2430823" y="301336"/>
                </a:lnTo>
                <a:lnTo>
                  <a:pt x="2430823" y="202406"/>
                </a:lnTo>
                <a:lnTo>
                  <a:pt x="2395970" y="202406"/>
                </a:lnTo>
                <a:close/>
                <a:moveTo>
                  <a:pt x="2087707" y="190500"/>
                </a:moveTo>
                <a:lnTo>
                  <a:pt x="2154598" y="190500"/>
                </a:lnTo>
                <a:lnTo>
                  <a:pt x="2154598" y="202406"/>
                </a:lnTo>
                <a:lnTo>
                  <a:pt x="2101128" y="202406"/>
                </a:lnTo>
                <a:lnTo>
                  <a:pt x="2101128" y="301336"/>
                </a:lnTo>
                <a:lnTo>
                  <a:pt x="2087707" y="301336"/>
                </a:lnTo>
                <a:close/>
                <a:moveTo>
                  <a:pt x="2332326" y="188985"/>
                </a:moveTo>
                <a:cubicBezTo>
                  <a:pt x="2337919" y="188985"/>
                  <a:pt x="2343177" y="189796"/>
                  <a:pt x="2348102" y="191420"/>
                </a:cubicBezTo>
                <a:cubicBezTo>
                  <a:pt x="2353027" y="193043"/>
                  <a:pt x="2357473" y="195416"/>
                  <a:pt x="2361442" y="198537"/>
                </a:cubicBezTo>
                <a:cubicBezTo>
                  <a:pt x="2365411" y="201657"/>
                  <a:pt x="2368730" y="205446"/>
                  <a:pt x="2371400" y="209902"/>
                </a:cubicBezTo>
                <a:cubicBezTo>
                  <a:pt x="2374070" y="214357"/>
                  <a:pt x="2375910" y="219436"/>
                  <a:pt x="2376920" y="225136"/>
                </a:cubicBezTo>
                <a:lnTo>
                  <a:pt x="2363499" y="225136"/>
                </a:lnTo>
                <a:cubicBezTo>
                  <a:pt x="2362705" y="221276"/>
                  <a:pt x="2361325" y="217884"/>
                  <a:pt x="2359359" y="214962"/>
                </a:cubicBezTo>
                <a:cubicBezTo>
                  <a:pt x="2357392" y="212039"/>
                  <a:pt x="2355011" y="209577"/>
                  <a:pt x="2352215" y="207575"/>
                </a:cubicBezTo>
                <a:cubicBezTo>
                  <a:pt x="2349419" y="205572"/>
                  <a:pt x="2346325" y="204066"/>
                  <a:pt x="2342933" y="203056"/>
                </a:cubicBezTo>
                <a:cubicBezTo>
                  <a:pt x="2339542" y="202045"/>
                  <a:pt x="2336006" y="201540"/>
                  <a:pt x="2332326" y="201540"/>
                </a:cubicBezTo>
                <a:cubicBezTo>
                  <a:pt x="2325615" y="201540"/>
                  <a:pt x="2319545" y="203236"/>
                  <a:pt x="2314115" y="206627"/>
                </a:cubicBezTo>
                <a:cubicBezTo>
                  <a:pt x="2308685" y="210019"/>
                  <a:pt x="2304373" y="215016"/>
                  <a:pt x="2301180" y="221618"/>
                </a:cubicBezTo>
                <a:cubicBezTo>
                  <a:pt x="2297987" y="228221"/>
                  <a:pt x="2296391" y="236321"/>
                  <a:pt x="2296391" y="245918"/>
                </a:cubicBezTo>
                <a:cubicBezTo>
                  <a:pt x="2296391" y="255515"/>
                  <a:pt x="2297987" y="263615"/>
                  <a:pt x="2301180" y="270218"/>
                </a:cubicBezTo>
                <a:cubicBezTo>
                  <a:pt x="2304373" y="276820"/>
                  <a:pt x="2308685" y="281817"/>
                  <a:pt x="2314115" y="285209"/>
                </a:cubicBezTo>
                <a:cubicBezTo>
                  <a:pt x="2319545" y="288600"/>
                  <a:pt x="2325615" y="290296"/>
                  <a:pt x="2332326" y="290296"/>
                </a:cubicBezTo>
                <a:cubicBezTo>
                  <a:pt x="2336006" y="290296"/>
                  <a:pt x="2339542" y="289791"/>
                  <a:pt x="2342933" y="288781"/>
                </a:cubicBezTo>
                <a:cubicBezTo>
                  <a:pt x="2346325" y="287770"/>
                  <a:pt x="2349419" y="286264"/>
                  <a:pt x="2352215" y="284262"/>
                </a:cubicBezTo>
                <a:cubicBezTo>
                  <a:pt x="2355011" y="282259"/>
                  <a:pt x="2357392" y="279788"/>
                  <a:pt x="2359359" y="276847"/>
                </a:cubicBezTo>
                <a:cubicBezTo>
                  <a:pt x="2361325" y="273907"/>
                  <a:pt x="2362705" y="270524"/>
                  <a:pt x="2363499" y="266700"/>
                </a:cubicBezTo>
                <a:lnTo>
                  <a:pt x="2376920" y="266700"/>
                </a:lnTo>
                <a:cubicBezTo>
                  <a:pt x="2375910" y="272364"/>
                  <a:pt x="2374070" y="277434"/>
                  <a:pt x="2371400" y="281907"/>
                </a:cubicBezTo>
                <a:cubicBezTo>
                  <a:pt x="2368730" y="286381"/>
                  <a:pt x="2365411" y="290179"/>
                  <a:pt x="2361442" y="293300"/>
                </a:cubicBezTo>
                <a:cubicBezTo>
                  <a:pt x="2357473" y="296420"/>
                  <a:pt x="2353027" y="298793"/>
                  <a:pt x="2348102" y="300416"/>
                </a:cubicBezTo>
                <a:cubicBezTo>
                  <a:pt x="2343177" y="302040"/>
                  <a:pt x="2337919" y="302852"/>
                  <a:pt x="2332326" y="302852"/>
                </a:cubicBezTo>
                <a:cubicBezTo>
                  <a:pt x="2322873" y="302852"/>
                  <a:pt x="2314467" y="300542"/>
                  <a:pt x="2307106" y="295924"/>
                </a:cubicBezTo>
                <a:cubicBezTo>
                  <a:pt x="2299746" y="291306"/>
                  <a:pt x="2293955" y="284740"/>
                  <a:pt x="2289734" y="276225"/>
                </a:cubicBezTo>
                <a:cubicBezTo>
                  <a:pt x="2285513" y="267710"/>
                  <a:pt x="2283402" y="257608"/>
                  <a:pt x="2283402" y="245918"/>
                </a:cubicBezTo>
                <a:cubicBezTo>
                  <a:pt x="2283402" y="234228"/>
                  <a:pt x="2285513" y="224126"/>
                  <a:pt x="2289734" y="215611"/>
                </a:cubicBezTo>
                <a:cubicBezTo>
                  <a:pt x="2293955" y="207096"/>
                  <a:pt x="2299746" y="200530"/>
                  <a:pt x="2307106" y="195912"/>
                </a:cubicBezTo>
                <a:cubicBezTo>
                  <a:pt x="2314467" y="191294"/>
                  <a:pt x="2322873" y="188985"/>
                  <a:pt x="2332326" y="188985"/>
                </a:cubicBezTo>
                <a:close/>
                <a:moveTo>
                  <a:pt x="2218026" y="188985"/>
                </a:moveTo>
                <a:cubicBezTo>
                  <a:pt x="2227479" y="188985"/>
                  <a:pt x="2235885" y="191294"/>
                  <a:pt x="2243246" y="195912"/>
                </a:cubicBezTo>
                <a:cubicBezTo>
                  <a:pt x="2250606" y="200530"/>
                  <a:pt x="2256397" y="207096"/>
                  <a:pt x="2260618" y="215611"/>
                </a:cubicBezTo>
                <a:cubicBezTo>
                  <a:pt x="2264839" y="224126"/>
                  <a:pt x="2266950" y="234228"/>
                  <a:pt x="2266950" y="245918"/>
                </a:cubicBezTo>
                <a:cubicBezTo>
                  <a:pt x="2266950" y="257608"/>
                  <a:pt x="2264839" y="267710"/>
                  <a:pt x="2260618" y="276225"/>
                </a:cubicBezTo>
                <a:cubicBezTo>
                  <a:pt x="2256397" y="284740"/>
                  <a:pt x="2250606" y="291306"/>
                  <a:pt x="2243246" y="295924"/>
                </a:cubicBezTo>
                <a:cubicBezTo>
                  <a:pt x="2235885" y="300542"/>
                  <a:pt x="2227479" y="302852"/>
                  <a:pt x="2218026" y="302852"/>
                </a:cubicBezTo>
                <a:cubicBezTo>
                  <a:pt x="2208573" y="302852"/>
                  <a:pt x="2200167" y="300542"/>
                  <a:pt x="2192806" y="295924"/>
                </a:cubicBezTo>
                <a:cubicBezTo>
                  <a:pt x="2185446" y="291306"/>
                  <a:pt x="2179655" y="284740"/>
                  <a:pt x="2175434" y="276225"/>
                </a:cubicBezTo>
                <a:cubicBezTo>
                  <a:pt x="2171213" y="267710"/>
                  <a:pt x="2169102" y="257608"/>
                  <a:pt x="2169102" y="245918"/>
                </a:cubicBezTo>
                <a:cubicBezTo>
                  <a:pt x="2169102" y="234228"/>
                  <a:pt x="2171213" y="224126"/>
                  <a:pt x="2175434" y="215611"/>
                </a:cubicBezTo>
                <a:cubicBezTo>
                  <a:pt x="2179655" y="207096"/>
                  <a:pt x="2185446" y="200530"/>
                  <a:pt x="2192806" y="195912"/>
                </a:cubicBezTo>
                <a:cubicBezTo>
                  <a:pt x="2200167" y="191294"/>
                  <a:pt x="2208573" y="188985"/>
                  <a:pt x="2218026" y="188985"/>
                </a:cubicBezTo>
                <a:close/>
                <a:moveTo>
                  <a:pt x="871321" y="187036"/>
                </a:moveTo>
                <a:lnTo>
                  <a:pt x="877815" y="194829"/>
                </a:lnTo>
                <a:cubicBezTo>
                  <a:pt x="875290" y="197283"/>
                  <a:pt x="872367" y="198997"/>
                  <a:pt x="869048" y="199971"/>
                </a:cubicBezTo>
                <a:cubicBezTo>
                  <a:pt x="865729" y="200945"/>
                  <a:pt x="861976" y="201540"/>
                  <a:pt x="857791" y="201757"/>
                </a:cubicBezTo>
                <a:cubicBezTo>
                  <a:pt x="853606" y="201973"/>
                  <a:pt x="848952" y="202190"/>
                  <a:pt x="843828" y="202406"/>
                </a:cubicBezTo>
                <a:cubicBezTo>
                  <a:pt x="838056" y="202623"/>
                  <a:pt x="833275" y="204030"/>
                  <a:pt x="829487" y="206627"/>
                </a:cubicBezTo>
                <a:cubicBezTo>
                  <a:pt x="825698" y="209225"/>
                  <a:pt x="822776" y="212977"/>
                  <a:pt x="820719" y="217884"/>
                </a:cubicBezTo>
                <a:cubicBezTo>
                  <a:pt x="818663" y="222791"/>
                  <a:pt x="817346" y="228816"/>
                  <a:pt x="816769" y="235960"/>
                </a:cubicBezTo>
                <a:lnTo>
                  <a:pt x="817851" y="235960"/>
                </a:lnTo>
                <a:cubicBezTo>
                  <a:pt x="820665" y="230765"/>
                  <a:pt x="824562" y="226940"/>
                  <a:pt x="829541" y="224487"/>
                </a:cubicBezTo>
                <a:cubicBezTo>
                  <a:pt x="834520" y="222033"/>
                  <a:pt x="839860" y="220807"/>
                  <a:pt x="845560" y="220807"/>
                </a:cubicBezTo>
                <a:cubicBezTo>
                  <a:pt x="852054" y="220807"/>
                  <a:pt x="857899" y="222322"/>
                  <a:pt x="863095" y="225353"/>
                </a:cubicBezTo>
                <a:cubicBezTo>
                  <a:pt x="868290" y="228383"/>
                  <a:pt x="872403" y="232875"/>
                  <a:pt x="875434" y="238828"/>
                </a:cubicBezTo>
                <a:cubicBezTo>
                  <a:pt x="878465" y="244782"/>
                  <a:pt x="879980" y="252124"/>
                  <a:pt x="879980" y="260855"/>
                </a:cubicBezTo>
                <a:cubicBezTo>
                  <a:pt x="879980" y="269550"/>
                  <a:pt x="878438" y="277055"/>
                  <a:pt x="875353" y="283369"/>
                </a:cubicBezTo>
                <a:cubicBezTo>
                  <a:pt x="872268" y="289683"/>
                  <a:pt x="867957" y="294544"/>
                  <a:pt x="862418" y="297954"/>
                </a:cubicBezTo>
                <a:cubicBezTo>
                  <a:pt x="856880" y="301363"/>
                  <a:pt x="850395" y="303068"/>
                  <a:pt x="842962" y="303068"/>
                </a:cubicBezTo>
                <a:cubicBezTo>
                  <a:pt x="835530" y="303068"/>
                  <a:pt x="829018" y="301309"/>
                  <a:pt x="823425" y="297791"/>
                </a:cubicBezTo>
                <a:cubicBezTo>
                  <a:pt x="817833" y="294274"/>
                  <a:pt x="813485" y="289042"/>
                  <a:pt x="810383" y="282097"/>
                </a:cubicBezTo>
                <a:cubicBezTo>
                  <a:pt x="807280" y="275151"/>
                  <a:pt x="805728" y="266556"/>
                  <a:pt x="805728" y="256309"/>
                </a:cubicBezTo>
                <a:lnTo>
                  <a:pt x="805728" y="247433"/>
                </a:lnTo>
                <a:cubicBezTo>
                  <a:pt x="805728" y="228925"/>
                  <a:pt x="808876" y="214890"/>
                  <a:pt x="815172" y="205329"/>
                </a:cubicBezTo>
                <a:cubicBezTo>
                  <a:pt x="821468" y="195767"/>
                  <a:pt x="830948" y="190825"/>
                  <a:pt x="843612" y="190500"/>
                </a:cubicBezTo>
                <a:cubicBezTo>
                  <a:pt x="848086" y="190356"/>
                  <a:pt x="852072" y="190319"/>
                  <a:pt x="855572" y="190392"/>
                </a:cubicBezTo>
                <a:cubicBezTo>
                  <a:pt x="859072" y="190464"/>
                  <a:pt x="862121" y="190301"/>
                  <a:pt x="864718" y="189905"/>
                </a:cubicBezTo>
                <a:cubicBezTo>
                  <a:pt x="867316" y="189508"/>
                  <a:pt x="869517" y="188552"/>
                  <a:pt x="871321" y="187036"/>
                </a:cubicBezTo>
                <a:close/>
                <a:moveTo>
                  <a:pt x="2726748" y="73602"/>
                </a:moveTo>
                <a:lnTo>
                  <a:pt x="2726748" y="99146"/>
                </a:lnTo>
                <a:lnTo>
                  <a:pt x="2753807" y="99146"/>
                </a:lnTo>
                <a:cubicBezTo>
                  <a:pt x="2758209" y="99146"/>
                  <a:pt x="2761655" y="98100"/>
                  <a:pt x="2764144" y="96008"/>
                </a:cubicBezTo>
                <a:cubicBezTo>
                  <a:pt x="2766634" y="93915"/>
                  <a:pt x="2767878" y="91065"/>
                  <a:pt x="2767878" y="87457"/>
                </a:cubicBezTo>
                <a:cubicBezTo>
                  <a:pt x="2767878" y="83163"/>
                  <a:pt x="2766634" y="79781"/>
                  <a:pt x="2764144" y="77309"/>
                </a:cubicBezTo>
                <a:cubicBezTo>
                  <a:pt x="2761655" y="74838"/>
                  <a:pt x="2758209" y="73602"/>
                  <a:pt x="2753807" y="73602"/>
                </a:cubicBezTo>
                <a:close/>
                <a:moveTo>
                  <a:pt x="697923" y="73602"/>
                </a:moveTo>
                <a:lnTo>
                  <a:pt x="697923" y="99146"/>
                </a:lnTo>
                <a:lnTo>
                  <a:pt x="724982" y="99146"/>
                </a:lnTo>
                <a:cubicBezTo>
                  <a:pt x="729384" y="99146"/>
                  <a:pt x="732830" y="98100"/>
                  <a:pt x="735319" y="96008"/>
                </a:cubicBezTo>
                <a:cubicBezTo>
                  <a:pt x="737809" y="93915"/>
                  <a:pt x="739053" y="91065"/>
                  <a:pt x="739053" y="87457"/>
                </a:cubicBezTo>
                <a:cubicBezTo>
                  <a:pt x="739053" y="83163"/>
                  <a:pt x="737809" y="79781"/>
                  <a:pt x="735319" y="77309"/>
                </a:cubicBezTo>
                <a:cubicBezTo>
                  <a:pt x="732830" y="74838"/>
                  <a:pt x="729384" y="73602"/>
                  <a:pt x="724982" y="73602"/>
                </a:cubicBezTo>
                <a:close/>
                <a:moveTo>
                  <a:pt x="2850140" y="69056"/>
                </a:moveTo>
                <a:cubicBezTo>
                  <a:pt x="2849598" y="69706"/>
                  <a:pt x="2848417" y="70292"/>
                  <a:pt x="2846595" y="70815"/>
                </a:cubicBezTo>
                <a:cubicBezTo>
                  <a:pt x="2844773" y="71338"/>
                  <a:pt x="2842680" y="71789"/>
                  <a:pt x="2840317" y="72168"/>
                </a:cubicBezTo>
                <a:cubicBezTo>
                  <a:pt x="2837954" y="72547"/>
                  <a:pt x="2835663" y="72872"/>
                  <a:pt x="2833444" y="73142"/>
                </a:cubicBezTo>
                <a:cubicBezTo>
                  <a:pt x="2831225" y="73413"/>
                  <a:pt x="2829430" y="73638"/>
                  <a:pt x="2828059" y="73819"/>
                </a:cubicBezTo>
                <a:cubicBezTo>
                  <a:pt x="2824740" y="74252"/>
                  <a:pt x="2821646" y="74946"/>
                  <a:pt x="2818778" y="75902"/>
                </a:cubicBezTo>
                <a:cubicBezTo>
                  <a:pt x="2815909" y="76858"/>
                  <a:pt x="2813600" y="78283"/>
                  <a:pt x="2811850" y="80178"/>
                </a:cubicBezTo>
                <a:cubicBezTo>
                  <a:pt x="2810100" y="82072"/>
                  <a:pt x="2809225" y="84642"/>
                  <a:pt x="2809225" y="87890"/>
                </a:cubicBezTo>
                <a:cubicBezTo>
                  <a:pt x="2809225" y="92327"/>
                  <a:pt x="2810876" y="95674"/>
                  <a:pt x="2814177" y="97929"/>
                </a:cubicBezTo>
                <a:cubicBezTo>
                  <a:pt x="2817479" y="100184"/>
                  <a:pt x="2821673" y="101311"/>
                  <a:pt x="2826760" y="101311"/>
                </a:cubicBezTo>
                <a:cubicBezTo>
                  <a:pt x="2831811" y="101311"/>
                  <a:pt x="2836078" y="100319"/>
                  <a:pt x="2839559" y="98335"/>
                </a:cubicBezTo>
                <a:cubicBezTo>
                  <a:pt x="2843041" y="96350"/>
                  <a:pt x="2845675" y="93789"/>
                  <a:pt x="2847461" y="90650"/>
                </a:cubicBezTo>
                <a:cubicBezTo>
                  <a:pt x="2849247" y="87511"/>
                  <a:pt x="2850140" y="84210"/>
                  <a:pt x="2850140" y="80746"/>
                </a:cubicBezTo>
                <a:close/>
                <a:moveTo>
                  <a:pt x="468890" y="69056"/>
                </a:moveTo>
                <a:cubicBezTo>
                  <a:pt x="468349" y="69706"/>
                  <a:pt x="467167" y="70292"/>
                  <a:pt x="465345" y="70815"/>
                </a:cubicBezTo>
                <a:cubicBezTo>
                  <a:pt x="463523" y="71338"/>
                  <a:pt x="461430" y="71789"/>
                  <a:pt x="459067" y="72168"/>
                </a:cubicBezTo>
                <a:cubicBezTo>
                  <a:pt x="456704" y="72547"/>
                  <a:pt x="454413" y="72872"/>
                  <a:pt x="452194" y="73142"/>
                </a:cubicBezTo>
                <a:cubicBezTo>
                  <a:pt x="449975" y="73413"/>
                  <a:pt x="448180" y="73638"/>
                  <a:pt x="446809" y="73819"/>
                </a:cubicBezTo>
                <a:cubicBezTo>
                  <a:pt x="443490" y="74252"/>
                  <a:pt x="440396" y="74946"/>
                  <a:pt x="437528" y="75902"/>
                </a:cubicBezTo>
                <a:cubicBezTo>
                  <a:pt x="434659" y="76858"/>
                  <a:pt x="432350" y="78283"/>
                  <a:pt x="430600" y="80178"/>
                </a:cubicBezTo>
                <a:cubicBezTo>
                  <a:pt x="428850" y="82072"/>
                  <a:pt x="427975" y="84642"/>
                  <a:pt x="427975" y="87890"/>
                </a:cubicBezTo>
                <a:cubicBezTo>
                  <a:pt x="427975" y="92327"/>
                  <a:pt x="429626" y="95674"/>
                  <a:pt x="432927" y="97929"/>
                </a:cubicBezTo>
                <a:cubicBezTo>
                  <a:pt x="436229" y="100184"/>
                  <a:pt x="440423" y="101311"/>
                  <a:pt x="445510" y="101311"/>
                </a:cubicBezTo>
                <a:cubicBezTo>
                  <a:pt x="450561" y="101311"/>
                  <a:pt x="454828" y="100319"/>
                  <a:pt x="458309" y="98335"/>
                </a:cubicBezTo>
                <a:cubicBezTo>
                  <a:pt x="461791" y="96350"/>
                  <a:pt x="464425" y="93789"/>
                  <a:pt x="466211" y="90650"/>
                </a:cubicBezTo>
                <a:cubicBezTo>
                  <a:pt x="467997" y="87511"/>
                  <a:pt x="468890" y="84210"/>
                  <a:pt x="468890" y="80746"/>
                </a:cubicBezTo>
                <a:close/>
                <a:moveTo>
                  <a:pt x="951634" y="57366"/>
                </a:moveTo>
                <a:lnTo>
                  <a:pt x="1000125" y="57366"/>
                </a:lnTo>
                <a:lnTo>
                  <a:pt x="1000125" y="69273"/>
                </a:lnTo>
                <a:lnTo>
                  <a:pt x="951634" y="69273"/>
                </a:lnTo>
                <a:close/>
                <a:moveTo>
                  <a:pt x="2726748" y="39399"/>
                </a:moveTo>
                <a:lnTo>
                  <a:pt x="2726748" y="62562"/>
                </a:lnTo>
                <a:lnTo>
                  <a:pt x="2748612" y="62562"/>
                </a:lnTo>
                <a:cubicBezTo>
                  <a:pt x="2752039" y="62562"/>
                  <a:pt x="2754980" y="62084"/>
                  <a:pt x="2757433" y="61128"/>
                </a:cubicBezTo>
                <a:cubicBezTo>
                  <a:pt x="2759887" y="60172"/>
                  <a:pt x="2761772" y="58801"/>
                  <a:pt x="2763089" y="57015"/>
                </a:cubicBezTo>
                <a:cubicBezTo>
                  <a:pt x="2764406" y="55229"/>
                  <a:pt x="2765064" y="53109"/>
                  <a:pt x="2765064" y="50656"/>
                </a:cubicBezTo>
                <a:cubicBezTo>
                  <a:pt x="2765064" y="47156"/>
                  <a:pt x="2763603" y="44405"/>
                  <a:pt x="2760680" y="42402"/>
                </a:cubicBezTo>
                <a:cubicBezTo>
                  <a:pt x="2757758" y="40400"/>
                  <a:pt x="2753735" y="39399"/>
                  <a:pt x="2748612" y="39399"/>
                </a:cubicBezTo>
                <a:close/>
                <a:moveTo>
                  <a:pt x="697923" y="39399"/>
                </a:moveTo>
                <a:lnTo>
                  <a:pt x="697923" y="62562"/>
                </a:lnTo>
                <a:lnTo>
                  <a:pt x="719787" y="62562"/>
                </a:lnTo>
                <a:cubicBezTo>
                  <a:pt x="723214" y="62562"/>
                  <a:pt x="726155" y="62084"/>
                  <a:pt x="728608" y="61128"/>
                </a:cubicBezTo>
                <a:cubicBezTo>
                  <a:pt x="731062" y="60172"/>
                  <a:pt x="732947" y="58801"/>
                  <a:pt x="734264" y="57015"/>
                </a:cubicBezTo>
                <a:cubicBezTo>
                  <a:pt x="735581" y="55229"/>
                  <a:pt x="736239" y="53109"/>
                  <a:pt x="736239" y="50656"/>
                </a:cubicBezTo>
                <a:cubicBezTo>
                  <a:pt x="736239" y="47156"/>
                  <a:pt x="734778" y="44405"/>
                  <a:pt x="731855" y="42402"/>
                </a:cubicBezTo>
                <a:cubicBezTo>
                  <a:pt x="728933" y="40400"/>
                  <a:pt x="724910" y="39399"/>
                  <a:pt x="719787" y="39399"/>
                </a:cubicBezTo>
                <a:close/>
                <a:moveTo>
                  <a:pt x="3100604" y="38100"/>
                </a:moveTo>
                <a:cubicBezTo>
                  <a:pt x="3095517" y="38100"/>
                  <a:pt x="3091124" y="39354"/>
                  <a:pt x="3087426" y="41861"/>
                </a:cubicBezTo>
                <a:cubicBezTo>
                  <a:pt x="3083728" y="44369"/>
                  <a:pt x="3080887" y="47625"/>
                  <a:pt x="3078902" y="51630"/>
                </a:cubicBezTo>
                <a:lnTo>
                  <a:pt x="3076376" y="62562"/>
                </a:lnTo>
                <a:lnTo>
                  <a:pt x="3123334" y="62562"/>
                </a:lnTo>
                <a:cubicBezTo>
                  <a:pt x="3123334" y="57871"/>
                  <a:pt x="3122405" y="53686"/>
                  <a:pt x="3120547" y="50006"/>
                </a:cubicBezTo>
                <a:cubicBezTo>
                  <a:pt x="3118689" y="46326"/>
                  <a:pt x="3116055" y="43422"/>
                  <a:pt x="3112645" y="41293"/>
                </a:cubicBezTo>
                <a:cubicBezTo>
                  <a:pt x="3109236" y="39164"/>
                  <a:pt x="3105222" y="38100"/>
                  <a:pt x="3100604" y="38100"/>
                </a:cubicBezTo>
                <a:close/>
                <a:moveTo>
                  <a:pt x="2653145" y="38100"/>
                </a:moveTo>
                <a:cubicBezTo>
                  <a:pt x="2647445" y="38100"/>
                  <a:pt x="2642755" y="39579"/>
                  <a:pt x="2639074" y="42538"/>
                </a:cubicBezTo>
                <a:cubicBezTo>
                  <a:pt x="2635394" y="45496"/>
                  <a:pt x="2632670" y="49375"/>
                  <a:pt x="2630902" y="54173"/>
                </a:cubicBezTo>
                <a:cubicBezTo>
                  <a:pt x="2629134" y="58972"/>
                  <a:pt x="2628250" y="64149"/>
                  <a:pt x="2628250" y="69706"/>
                </a:cubicBezTo>
                <a:cubicBezTo>
                  <a:pt x="2628250" y="75262"/>
                  <a:pt x="2629134" y="80421"/>
                  <a:pt x="2630902" y="85184"/>
                </a:cubicBezTo>
                <a:cubicBezTo>
                  <a:pt x="2632670" y="89946"/>
                  <a:pt x="2635394" y="93789"/>
                  <a:pt x="2639074" y="96711"/>
                </a:cubicBezTo>
                <a:cubicBezTo>
                  <a:pt x="2642755" y="99634"/>
                  <a:pt x="2647445" y="101095"/>
                  <a:pt x="2653145" y="101095"/>
                </a:cubicBezTo>
                <a:cubicBezTo>
                  <a:pt x="2658846" y="101095"/>
                  <a:pt x="2663536" y="99634"/>
                  <a:pt x="2667216" y="96711"/>
                </a:cubicBezTo>
                <a:cubicBezTo>
                  <a:pt x="2670896" y="93789"/>
                  <a:pt x="2673620" y="89946"/>
                  <a:pt x="2675388" y="85184"/>
                </a:cubicBezTo>
                <a:cubicBezTo>
                  <a:pt x="2677156" y="80421"/>
                  <a:pt x="2678040" y="75262"/>
                  <a:pt x="2678040" y="69706"/>
                </a:cubicBezTo>
                <a:cubicBezTo>
                  <a:pt x="2678040" y="64149"/>
                  <a:pt x="2677156" y="58972"/>
                  <a:pt x="2675388" y="54173"/>
                </a:cubicBezTo>
                <a:cubicBezTo>
                  <a:pt x="2673620" y="49375"/>
                  <a:pt x="2670896" y="45496"/>
                  <a:pt x="2667216" y="42538"/>
                </a:cubicBezTo>
                <a:cubicBezTo>
                  <a:pt x="2663536" y="39579"/>
                  <a:pt x="2658846" y="38100"/>
                  <a:pt x="2653145" y="38100"/>
                </a:cubicBezTo>
                <a:close/>
                <a:moveTo>
                  <a:pt x="2560493" y="38100"/>
                </a:moveTo>
                <a:cubicBezTo>
                  <a:pt x="2555298" y="38100"/>
                  <a:pt x="2550932" y="39408"/>
                  <a:pt x="2547396" y="42024"/>
                </a:cubicBezTo>
                <a:cubicBezTo>
                  <a:pt x="2543860" y="44639"/>
                  <a:pt x="2541190" y="48283"/>
                  <a:pt x="2539386" y="52956"/>
                </a:cubicBezTo>
                <a:cubicBezTo>
                  <a:pt x="2537582" y="57628"/>
                  <a:pt x="2536681" y="63067"/>
                  <a:pt x="2536681" y="69273"/>
                </a:cubicBezTo>
                <a:cubicBezTo>
                  <a:pt x="2536681" y="75550"/>
                  <a:pt x="2537601" y="81080"/>
                  <a:pt x="2539441" y="85860"/>
                </a:cubicBezTo>
                <a:cubicBezTo>
                  <a:pt x="2541281" y="90641"/>
                  <a:pt x="2543969" y="94375"/>
                  <a:pt x="2547505" y="97063"/>
                </a:cubicBezTo>
                <a:cubicBezTo>
                  <a:pt x="2551040" y="99751"/>
                  <a:pt x="2555370" y="101095"/>
                  <a:pt x="2560493" y="101095"/>
                </a:cubicBezTo>
                <a:cubicBezTo>
                  <a:pt x="2565833" y="101095"/>
                  <a:pt x="2570298" y="99679"/>
                  <a:pt x="2573888" y="96846"/>
                </a:cubicBezTo>
                <a:cubicBezTo>
                  <a:pt x="2577477" y="94014"/>
                  <a:pt x="2580183" y="90190"/>
                  <a:pt x="2582005" y="85373"/>
                </a:cubicBezTo>
                <a:cubicBezTo>
                  <a:pt x="2583827" y="80556"/>
                  <a:pt x="2584739" y="75190"/>
                  <a:pt x="2584739" y="69273"/>
                </a:cubicBezTo>
                <a:cubicBezTo>
                  <a:pt x="2584739" y="63428"/>
                  <a:pt x="2583846" y="58151"/>
                  <a:pt x="2582060" y="53443"/>
                </a:cubicBezTo>
                <a:cubicBezTo>
                  <a:pt x="2580274" y="48734"/>
                  <a:pt x="2577586" y="45000"/>
                  <a:pt x="2573996" y="42240"/>
                </a:cubicBezTo>
                <a:cubicBezTo>
                  <a:pt x="2570406" y="39480"/>
                  <a:pt x="2565905" y="38100"/>
                  <a:pt x="2560493" y="38100"/>
                </a:cubicBezTo>
                <a:close/>
                <a:moveTo>
                  <a:pt x="2138579" y="38100"/>
                </a:moveTo>
                <a:cubicBezTo>
                  <a:pt x="2133492" y="38100"/>
                  <a:pt x="2129099" y="39354"/>
                  <a:pt x="2125401" y="41861"/>
                </a:cubicBezTo>
                <a:cubicBezTo>
                  <a:pt x="2121703" y="44369"/>
                  <a:pt x="2118861" y="47625"/>
                  <a:pt x="2116877" y="51630"/>
                </a:cubicBezTo>
                <a:lnTo>
                  <a:pt x="2114351" y="62562"/>
                </a:lnTo>
                <a:lnTo>
                  <a:pt x="2161309" y="62562"/>
                </a:lnTo>
                <a:cubicBezTo>
                  <a:pt x="2161309" y="57871"/>
                  <a:pt x="2160380" y="53686"/>
                  <a:pt x="2158522" y="50006"/>
                </a:cubicBezTo>
                <a:cubicBezTo>
                  <a:pt x="2156664" y="46326"/>
                  <a:pt x="2154030" y="43422"/>
                  <a:pt x="2150620" y="41293"/>
                </a:cubicBezTo>
                <a:cubicBezTo>
                  <a:pt x="2147211" y="39164"/>
                  <a:pt x="2143197" y="38100"/>
                  <a:pt x="2138579" y="38100"/>
                </a:cubicBezTo>
                <a:close/>
                <a:moveTo>
                  <a:pt x="2046143" y="38100"/>
                </a:moveTo>
                <a:cubicBezTo>
                  <a:pt x="2040948" y="38100"/>
                  <a:pt x="2036582" y="39408"/>
                  <a:pt x="2033046" y="42024"/>
                </a:cubicBezTo>
                <a:cubicBezTo>
                  <a:pt x="2029510" y="44639"/>
                  <a:pt x="2026841" y="48283"/>
                  <a:pt x="2025037" y="52956"/>
                </a:cubicBezTo>
                <a:cubicBezTo>
                  <a:pt x="2023233" y="57628"/>
                  <a:pt x="2022331" y="63067"/>
                  <a:pt x="2022331" y="69273"/>
                </a:cubicBezTo>
                <a:cubicBezTo>
                  <a:pt x="2022331" y="75550"/>
                  <a:pt x="2023251" y="81080"/>
                  <a:pt x="2025091" y="85860"/>
                </a:cubicBezTo>
                <a:cubicBezTo>
                  <a:pt x="2026931" y="90641"/>
                  <a:pt x="2029619" y="94375"/>
                  <a:pt x="2033155" y="97063"/>
                </a:cubicBezTo>
                <a:cubicBezTo>
                  <a:pt x="2036690" y="99751"/>
                  <a:pt x="2041020" y="101095"/>
                  <a:pt x="2046143" y="101095"/>
                </a:cubicBezTo>
                <a:cubicBezTo>
                  <a:pt x="2051483" y="101095"/>
                  <a:pt x="2055948" y="99679"/>
                  <a:pt x="2059538" y="96846"/>
                </a:cubicBezTo>
                <a:cubicBezTo>
                  <a:pt x="2063128" y="94014"/>
                  <a:pt x="2065834" y="90190"/>
                  <a:pt x="2067656" y="85373"/>
                </a:cubicBezTo>
                <a:cubicBezTo>
                  <a:pt x="2069477" y="80556"/>
                  <a:pt x="2070389" y="75190"/>
                  <a:pt x="2070389" y="69273"/>
                </a:cubicBezTo>
                <a:cubicBezTo>
                  <a:pt x="2070389" y="63428"/>
                  <a:pt x="2069496" y="58151"/>
                  <a:pt x="2067710" y="53443"/>
                </a:cubicBezTo>
                <a:cubicBezTo>
                  <a:pt x="2065924" y="48734"/>
                  <a:pt x="2063236" y="45000"/>
                  <a:pt x="2059646" y="42240"/>
                </a:cubicBezTo>
                <a:cubicBezTo>
                  <a:pt x="2056056" y="39480"/>
                  <a:pt x="2051555" y="38100"/>
                  <a:pt x="2046143" y="38100"/>
                </a:cubicBezTo>
                <a:close/>
                <a:moveTo>
                  <a:pt x="1929029" y="38100"/>
                </a:moveTo>
                <a:cubicBezTo>
                  <a:pt x="1923942" y="38100"/>
                  <a:pt x="1919549" y="39354"/>
                  <a:pt x="1915851" y="41861"/>
                </a:cubicBezTo>
                <a:cubicBezTo>
                  <a:pt x="1912153" y="44369"/>
                  <a:pt x="1909312" y="47625"/>
                  <a:pt x="1907327" y="51630"/>
                </a:cubicBezTo>
                <a:lnTo>
                  <a:pt x="1904801" y="62562"/>
                </a:lnTo>
                <a:lnTo>
                  <a:pt x="1951759" y="62562"/>
                </a:lnTo>
                <a:cubicBezTo>
                  <a:pt x="1951759" y="57871"/>
                  <a:pt x="1950830" y="53686"/>
                  <a:pt x="1948972" y="50006"/>
                </a:cubicBezTo>
                <a:cubicBezTo>
                  <a:pt x="1947114" y="46326"/>
                  <a:pt x="1944480" y="43422"/>
                  <a:pt x="1941071" y="41293"/>
                </a:cubicBezTo>
                <a:cubicBezTo>
                  <a:pt x="1937661" y="39164"/>
                  <a:pt x="1933647" y="38100"/>
                  <a:pt x="1929029" y="38100"/>
                </a:cubicBezTo>
                <a:close/>
                <a:moveTo>
                  <a:pt x="1833995" y="38100"/>
                </a:moveTo>
                <a:cubicBezTo>
                  <a:pt x="1828295" y="38100"/>
                  <a:pt x="1823604" y="39579"/>
                  <a:pt x="1819924" y="42538"/>
                </a:cubicBezTo>
                <a:cubicBezTo>
                  <a:pt x="1816244" y="45496"/>
                  <a:pt x="1813520" y="49375"/>
                  <a:pt x="1811752" y="54173"/>
                </a:cubicBezTo>
                <a:cubicBezTo>
                  <a:pt x="1809985" y="58972"/>
                  <a:pt x="1809101" y="64149"/>
                  <a:pt x="1809101" y="69706"/>
                </a:cubicBezTo>
                <a:cubicBezTo>
                  <a:pt x="1809101" y="75262"/>
                  <a:pt x="1809985" y="80421"/>
                  <a:pt x="1811752" y="85184"/>
                </a:cubicBezTo>
                <a:cubicBezTo>
                  <a:pt x="1813520" y="89946"/>
                  <a:pt x="1816244" y="93789"/>
                  <a:pt x="1819924" y="96711"/>
                </a:cubicBezTo>
                <a:cubicBezTo>
                  <a:pt x="1823604" y="99634"/>
                  <a:pt x="1828295" y="101095"/>
                  <a:pt x="1833995" y="101095"/>
                </a:cubicBezTo>
                <a:cubicBezTo>
                  <a:pt x="1839696" y="101095"/>
                  <a:pt x="1844386" y="99634"/>
                  <a:pt x="1848066" y="96711"/>
                </a:cubicBezTo>
                <a:cubicBezTo>
                  <a:pt x="1851747" y="93789"/>
                  <a:pt x="1854471" y="89946"/>
                  <a:pt x="1856239" y="85184"/>
                </a:cubicBezTo>
                <a:cubicBezTo>
                  <a:pt x="1858006" y="80421"/>
                  <a:pt x="1858890" y="75262"/>
                  <a:pt x="1858890" y="69706"/>
                </a:cubicBezTo>
                <a:cubicBezTo>
                  <a:pt x="1858890" y="64149"/>
                  <a:pt x="1858006" y="58972"/>
                  <a:pt x="1856239" y="54173"/>
                </a:cubicBezTo>
                <a:cubicBezTo>
                  <a:pt x="1854471" y="49375"/>
                  <a:pt x="1851747" y="45496"/>
                  <a:pt x="1848066" y="42538"/>
                </a:cubicBezTo>
                <a:cubicBezTo>
                  <a:pt x="1844386" y="39579"/>
                  <a:pt x="1839696" y="38100"/>
                  <a:pt x="1833995" y="38100"/>
                </a:cubicBezTo>
                <a:close/>
                <a:moveTo>
                  <a:pt x="1576604" y="38100"/>
                </a:moveTo>
                <a:cubicBezTo>
                  <a:pt x="1571517" y="38100"/>
                  <a:pt x="1567124" y="39354"/>
                  <a:pt x="1563426" y="41861"/>
                </a:cubicBezTo>
                <a:cubicBezTo>
                  <a:pt x="1559728" y="44369"/>
                  <a:pt x="1556887" y="47625"/>
                  <a:pt x="1554902" y="51630"/>
                </a:cubicBezTo>
                <a:lnTo>
                  <a:pt x="1552376" y="62562"/>
                </a:lnTo>
                <a:lnTo>
                  <a:pt x="1599334" y="62562"/>
                </a:lnTo>
                <a:cubicBezTo>
                  <a:pt x="1599334" y="57871"/>
                  <a:pt x="1598405" y="53686"/>
                  <a:pt x="1596547" y="50006"/>
                </a:cubicBezTo>
                <a:cubicBezTo>
                  <a:pt x="1594689" y="46326"/>
                  <a:pt x="1592055" y="43422"/>
                  <a:pt x="1588646" y="41293"/>
                </a:cubicBezTo>
                <a:cubicBezTo>
                  <a:pt x="1585236" y="39164"/>
                  <a:pt x="1581222" y="38100"/>
                  <a:pt x="1576604" y="38100"/>
                </a:cubicBezTo>
                <a:close/>
                <a:moveTo>
                  <a:pt x="1138454" y="38100"/>
                </a:moveTo>
                <a:cubicBezTo>
                  <a:pt x="1133367" y="38100"/>
                  <a:pt x="1128974" y="39354"/>
                  <a:pt x="1125276" y="41861"/>
                </a:cubicBezTo>
                <a:cubicBezTo>
                  <a:pt x="1121578" y="44369"/>
                  <a:pt x="1118736" y="47625"/>
                  <a:pt x="1116752" y="51630"/>
                </a:cubicBezTo>
                <a:lnTo>
                  <a:pt x="1114226" y="62562"/>
                </a:lnTo>
                <a:lnTo>
                  <a:pt x="1161184" y="62562"/>
                </a:lnTo>
                <a:cubicBezTo>
                  <a:pt x="1161184" y="57871"/>
                  <a:pt x="1160255" y="53686"/>
                  <a:pt x="1158397" y="50006"/>
                </a:cubicBezTo>
                <a:cubicBezTo>
                  <a:pt x="1156539" y="46326"/>
                  <a:pt x="1153905" y="43422"/>
                  <a:pt x="1150496" y="41293"/>
                </a:cubicBezTo>
                <a:cubicBezTo>
                  <a:pt x="1147086" y="39164"/>
                  <a:pt x="1143072" y="38100"/>
                  <a:pt x="1138454" y="38100"/>
                </a:cubicBezTo>
                <a:close/>
                <a:moveTo>
                  <a:pt x="891020" y="38100"/>
                </a:moveTo>
                <a:cubicBezTo>
                  <a:pt x="885320" y="38100"/>
                  <a:pt x="880629" y="39579"/>
                  <a:pt x="876949" y="42538"/>
                </a:cubicBezTo>
                <a:cubicBezTo>
                  <a:pt x="873269" y="45496"/>
                  <a:pt x="870545" y="49375"/>
                  <a:pt x="868777" y="54173"/>
                </a:cubicBezTo>
                <a:cubicBezTo>
                  <a:pt x="867009" y="58972"/>
                  <a:pt x="866125" y="64149"/>
                  <a:pt x="866125" y="69706"/>
                </a:cubicBezTo>
                <a:cubicBezTo>
                  <a:pt x="866125" y="75262"/>
                  <a:pt x="867009" y="80421"/>
                  <a:pt x="868777" y="85184"/>
                </a:cubicBezTo>
                <a:cubicBezTo>
                  <a:pt x="870545" y="89946"/>
                  <a:pt x="873269" y="93789"/>
                  <a:pt x="876949" y="96711"/>
                </a:cubicBezTo>
                <a:cubicBezTo>
                  <a:pt x="880629" y="99634"/>
                  <a:pt x="885320" y="101095"/>
                  <a:pt x="891020" y="101095"/>
                </a:cubicBezTo>
                <a:cubicBezTo>
                  <a:pt x="896721" y="101095"/>
                  <a:pt x="901411" y="99634"/>
                  <a:pt x="905091" y="96711"/>
                </a:cubicBezTo>
                <a:cubicBezTo>
                  <a:pt x="908771" y="93789"/>
                  <a:pt x="911496" y="89946"/>
                  <a:pt x="913263" y="85184"/>
                </a:cubicBezTo>
                <a:cubicBezTo>
                  <a:pt x="915031" y="80421"/>
                  <a:pt x="915915" y="75262"/>
                  <a:pt x="915915" y="69706"/>
                </a:cubicBezTo>
                <a:cubicBezTo>
                  <a:pt x="915915" y="64149"/>
                  <a:pt x="915031" y="58972"/>
                  <a:pt x="913263" y="54173"/>
                </a:cubicBezTo>
                <a:cubicBezTo>
                  <a:pt x="911496" y="49375"/>
                  <a:pt x="908771" y="45496"/>
                  <a:pt x="905091" y="42538"/>
                </a:cubicBezTo>
                <a:cubicBezTo>
                  <a:pt x="901411" y="39579"/>
                  <a:pt x="896721" y="38100"/>
                  <a:pt x="891020" y="38100"/>
                </a:cubicBezTo>
                <a:close/>
                <a:moveTo>
                  <a:pt x="245918" y="38100"/>
                </a:moveTo>
                <a:cubicBezTo>
                  <a:pt x="240723" y="38100"/>
                  <a:pt x="236357" y="39408"/>
                  <a:pt x="232821" y="42024"/>
                </a:cubicBezTo>
                <a:cubicBezTo>
                  <a:pt x="229285" y="44639"/>
                  <a:pt x="226616" y="48283"/>
                  <a:pt x="224812" y="52956"/>
                </a:cubicBezTo>
                <a:cubicBezTo>
                  <a:pt x="223008" y="57628"/>
                  <a:pt x="222106" y="63067"/>
                  <a:pt x="222106" y="69273"/>
                </a:cubicBezTo>
                <a:cubicBezTo>
                  <a:pt x="222106" y="75550"/>
                  <a:pt x="223026" y="81080"/>
                  <a:pt x="224866" y="85860"/>
                </a:cubicBezTo>
                <a:cubicBezTo>
                  <a:pt x="226706" y="90641"/>
                  <a:pt x="229394" y="94375"/>
                  <a:pt x="232929" y="97063"/>
                </a:cubicBezTo>
                <a:cubicBezTo>
                  <a:pt x="236465" y="99751"/>
                  <a:pt x="240795" y="101095"/>
                  <a:pt x="245918" y="101095"/>
                </a:cubicBezTo>
                <a:cubicBezTo>
                  <a:pt x="251258" y="101095"/>
                  <a:pt x="255723" y="99679"/>
                  <a:pt x="259313" y="96846"/>
                </a:cubicBezTo>
                <a:cubicBezTo>
                  <a:pt x="262903" y="94014"/>
                  <a:pt x="265608" y="90190"/>
                  <a:pt x="267431" y="85373"/>
                </a:cubicBezTo>
                <a:cubicBezTo>
                  <a:pt x="269253" y="80556"/>
                  <a:pt x="270164" y="75190"/>
                  <a:pt x="270164" y="69273"/>
                </a:cubicBezTo>
                <a:cubicBezTo>
                  <a:pt x="270164" y="63428"/>
                  <a:pt x="269271" y="58151"/>
                  <a:pt x="267485" y="53443"/>
                </a:cubicBezTo>
                <a:cubicBezTo>
                  <a:pt x="265699" y="48734"/>
                  <a:pt x="263011" y="45000"/>
                  <a:pt x="259421" y="42240"/>
                </a:cubicBezTo>
                <a:cubicBezTo>
                  <a:pt x="255831" y="39480"/>
                  <a:pt x="251330" y="38100"/>
                  <a:pt x="245918" y="38100"/>
                </a:cubicBezTo>
                <a:close/>
                <a:moveTo>
                  <a:pt x="148070" y="38100"/>
                </a:moveTo>
                <a:cubicBezTo>
                  <a:pt x="142370" y="38100"/>
                  <a:pt x="137679" y="39579"/>
                  <a:pt x="133999" y="42538"/>
                </a:cubicBezTo>
                <a:cubicBezTo>
                  <a:pt x="130319" y="45496"/>
                  <a:pt x="127595" y="49375"/>
                  <a:pt x="125827" y="54173"/>
                </a:cubicBezTo>
                <a:cubicBezTo>
                  <a:pt x="124059" y="58972"/>
                  <a:pt x="123175" y="64149"/>
                  <a:pt x="123175" y="69706"/>
                </a:cubicBezTo>
                <a:cubicBezTo>
                  <a:pt x="123175" y="75262"/>
                  <a:pt x="124059" y="80421"/>
                  <a:pt x="125827" y="85184"/>
                </a:cubicBezTo>
                <a:cubicBezTo>
                  <a:pt x="127595" y="89946"/>
                  <a:pt x="130319" y="93789"/>
                  <a:pt x="133999" y="96711"/>
                </a:cubicBezTo>
                <a:cubicBezTo>
                  <a:pt x="137679" y="99634"/>
                  <a:pt x="142370" y="101095"/>
                  <a:pt x="148070" y="101095"/>
                </a:cubicBezTo>
                <a:cubicBezTo>
                  <a:pt x="153771" y="101095"/>
                  <a:pt x="158461" y="99634"/>
                  <a:pt x="162141" y="96711"/>
                </a:cubicBezTo>
                <a:cubicBezTo>
                  <a:pt x="165822" y="93789"/>
                  <a:pt x="168546" y="89946"/>
                  <a:pt x="170313" y="85184"/>
                </a:cubicBezTo>
                <a:cubicBezTo>
                  <a:pt x="172081" y="80421"/>
                  <a:pt x="172965" y="75262"/>
                  <a:pt x="172965" y="69706"/>
                </a:cubicBezTo>
                <a:cubicBezTo>
                  <a:pt x="172965" y="64149"/>
                  <a:pt x="172081" y="58972"/>
                  <a:pt x="170313" y="54173"/>
                </a:cubicBezTo>
                <a:cubicBezTo>
                  <a:pt x="168546" y="49375"/>
                  <a:pt x="165822" y="45496"/>
                  <a:pt x="162141" y="42538"/>
                </a:cubicBezTo>
                <a:cubicBezTo>
                  <a:pt x="158461" y="39579"/>
                  <a:pt x="153771" y="38100"/>
                  <a:pt x="148070" y="38100"/>
                </a:cubicBezTo>
                <a:close/>
                <a:moveTo>
                  <a:pt x="2971800" y="27709"/>
                </a:moveTo>
                <a:lnTo>
                  <a:pt x="2984572" y="27709"/>
                </a:lnTo>
                <a:lnTo>
                  <a:pt x="2984572" y="92003"/>
                </a:lnTo>
                <a:lnTo>
                  <a:pt x="3024620" y="27709"/>
                </a:lnTo>
                <a:lnTo>
                  <a:pt x="3039341" y="27709"/>
                </a:lnTo>
                <a:lnTo>
                  <a:pt x="3039341" y="110836"/>
                </a:lnTo>
                <a:lnTo>
                  <a:pt x="3026569" y="110836"/>
                </a:lnTo>
                <a:lnTo>
                  <a:pt x="3026569" y="46542"/>
                </a:lnTo>
                <a:lnTo>
                  <a:pt x="2986737" y="110836"/>
                </a:lnTo>
                <a:lnTo>
                  <a:pt x="2971800" y="110836"/>
                </a:lnTo>
                <a:close/>
                <a:moveTo>
                  <a:pt x="2886075" y="27709"/>
                </a:moveTo>
                <a:lnTo>
                  <a:pt x="2898847" y="27709"/>
                </a:lnTo>
                <a:lnTo>
                  <a:pt x="2898847" y="63428"/>
                </a:lnTo>
                <a:lnTo>
                  <a:pt x="2938679" y="63428"/>
                </a:lnTo>
                <a:lnTo>
                  <a:pt x="2938679" y="27709"/>
                </a:lnTo>
                <a:lnTo>
                  <a:pt x="2951451" y="27709"/>
                </a:lnTo>
                <a:lnTo>
                  <a:pt x="2951451" y="110836"/>
                </a:lnTo>
                <a:lnTo>
                  <a:pt x="2938679" y="110836"/>
                </a:lnTo>
                <a:lnTo>
                  <a:pt x="2938679" y="75334"/>
                </a:lnTo>
                <a:lnTo>
                  <a:pt x="2898847" y="75334"/>
                </a:lnTo>
                <a:lnTo>
                  <a:pt x="2898847" y="110836"/>
                </a:lnTo>
                <a:lnTo>
                  <a:pt x="2886075" y="110836"/>
                </a:lnTo>
                <a:close/>
                <a:moveTo>
                  <a:pt x="2714625" y="27709"/>
                </a:moveTo>
                <a:lnTo>
                  <a:pt x="2748612" y="27709"/>
                </a:lnTo>
                <a:cubicBezTo>
                  <a:pt x="2757559" y="27709"/>
                  <a:pt x="2764667" y="29729"/>
                  <a:pt x="2769935" y="33770"/>
                </a:cubicBezTo>
                <a:cubicBezTo>
                  <a:pt x="2775203" y="37811"/>
                  <a:pt x="2777836" y="43151"/>
                  <a:pt x="2777836" y="49790"/>
                </a:cubicBezTo>
                <a:cubicBezTo>
                  <a:pt x="2777836" y="54841"/>
                  <a:pt x="2776339" y="58746"/>
                  <a:pt x="2773344" y="61506"/>
                </a:cubicBezTo>
                <a:cubicBezTo>
                  <a:pt x="2770350" y="64267"/>
                  <a:pt x="2766507" y="66134"/>
                  <a:pt x="2761817" y="67108"/>
                </a:cubicBezTo>
                <a:cubicBezTo>
                  <a:pt x="2764884" y="67541"/>
                  <a:pt x="2767869" y="68623"/>
                  <a:pt x="2770774" y="70355"/>
                </a:cubicBezTo>
                <a:cubicBezTo>
                  <a:pt x="2773678" y="72087"/>
                  <a:pt x="2776086" y="74459"/>
                  <a:pt x="2777999" y="77472"/>
                </a:cubicBezTo>
                <a:cubicBezTo>
                  <a:pt x="2779911" y="80484"/>
                  <a:pt x="2780867" y="84173"/>
                  <a:pt x="2780867" y="88539"/>
                </a:cubicBezTo>
                <a:cubicBezTo>
                  <a:pt x="2780867" y="92796"/>
                  <a:pt x="2779785" y="96603"/>
                  <a:pt x="2777620" y="99958"/>
                </a:cubicBezTo>
                <a:cubicBezTo>
                  <a:pt x="2775455" y="103314"/>
                  <a:pt x="2772352" y="105966"/>
                  <a:pt x="2768311" y="107914"/>
                </a:cubicBezTo>
                <a:cubicBezTo>
                  <a:pt x="2764270" y="109862"/>
                  <a:pt x="2759436" y="110836"/>
                  <a:pt x="2753807" y="110836"/>
                </a:cubicBezTo>
                <a:lnTo>
                  <a:pt x="2714625" y="110836"/>
                </a:lnTo>
                <a:close/>
                <a:moveTo>
                  <a:pt x="2428875" y="27709"/>
                </a:moveTo>
                <a:lnTo>
                  <a:pt x="2441647" y="27709"/>
                </a:lnTo>
                <a:lnTo>
                  <a:pt x="2441647" y="92003"/>
                </a:lnTo>
                <a:lnTo>
                  <a:pt x="2481695" y="27709"/>
                </a:lnTo>
                <a:lnTo>
                  <a:pt x="2496416" y="27709"/>
                </a:lnTo>
                <a:lnTo>
                  <a:pt x="2496416" y="110836"/>
                </a:lnTo>
                <a:lnTo>
                  <a:pt x="2483644" y="110836"/>
                </a:lnTo>
                <a:lnTo>
                  <a:pt x="2483644" y="46542"/>
                </a:lnTo>
                <a:lnTo>
                  <a:pt x="2443812" y="110836"/>
                </a:lnTo>
                <a:lnTo>
                  <a:pt x="2428875" y="110836"/>
                </a:lnTo>
                <a:close/>
                <a:moveTo>
                  <a:pt x="2354190" y="27709"/>
                </a:moveTo>
                <a:lnTo>
                  <a:pt x="2409608" y="27709"/>
                </a:lnTo>
                <a:lnTo>
                  <a:pt x="2409608" y="110836"/>
                </a:lnTo>
                <a:lnTo>
                  <a:pt x="2396836" y="110836"/>
                </a:lnTo>
                <a:lnTo>
                  <a:pt x="2396836" y="39615"/>
                </a:lnTo>
                <a:lnTo>
                  <a:pt x="2366313" y="39615"/>
                </a:lnTo>
                <a:lnTo>
                  <a:pt x="2365014" y="69273"/>
                </a:lnTo>
                <a:cubicBezTo>
                  <a:pt x="2364725" y="76092"/>
                  <a:pt x="2364121" y="82090"/>
                  <a:pt x="2363201" y="87267"/>
                </a:cubicBezTo>
                <a:cubicBezTo>
                  <a:pt x="2362281" y="92445"/>
                  <a:pt x="2360892" y="96783"/>
                  <a:pt x="2359034" y="100283"/>
                </a:cubicBezTo>
                <a:cubicBezTo>
                  <a:pt x="2357176" y="103783"/>
                  <a:pt x="2354713" y="106417"/>
                  <a:pt x="2351647" y="108184"/>
                </a:cubicBezTo>
                <a:cubicBezTo>
                  <a:pt x="2348580" y="109952"/>
                  <a:pt x="2344737" y="110836"/>
                  <a:pt x="2340119" y="110836"/>
                </a:cubicBezTo>
                <a:lnTo>
                  <a:pt x="2335790" y="110836"/>
                </a:lnTo>
                <a:lnTo>
                  <a:pt x="2335790" y="98930"/>
                </a:lnTo>
                <a:lnTo>
                  <a:pt x="2338820" y="98930"/>
                </a:lnTo>
                <a:cubicBezTo>
                  <a:pt x="2341310" y="98930"/>
                  <a:pt x="2343384" y="98434"/>
                  <a:pt x="2345044" y="97442"/>
                </a:cubicBezTo>
                <a:cubicBezTo>
                  <a:pt x="2346704" y="96450"/>
                  <a:pt x="2348048" y="94700"/>
                  <a:pt x="2349076" y="92192"/>
                </a:cubicBezTo>
                <a:cubicBezTo>
                  <a:pt x="2350104" y="89685"/>
                  <a:pt x="2350898" y="86185"/>
                  <a:pt x="2351457" y="81693"/>
                </a:cubicBezTo>
                <a:cubicBezTo>
                  <a:pt x="2352016" y="77201"/>
                  <a:pt x="2352422" y="71473"/>
                  <a:pt x="2352675" y="64510"/>
                </a:cubicBezTo>
                <a:close/>
                <a:moveTo>
                  <a:pt x="2250931" y="27709"/>
                </a:moveTo>
                <a:lnTo>
                  <a:pt x="2264785" y="27709"/>
                </a:lnTo>
                <a:lnTo>
                  <a:pt x="2287732" y="93951"/>
                </a:lnTo>
                <a:lnTo>
                  <a:pt x="2288598" y="93951"/>
                </a:lnTo>
                <a:lnTo>
                  <a:pt x="2311544" y="27709"/>
                </a:lnTo>
                <a:lnTo>
                  <a:pt x="2325507" y="27925"/>
                </a:lnTo>
                <a:lnTo>
                  <a:pt x="2290113" y="122959"/>
                </a:lnTo>
                <a:cubicBezTo>
                  <a:pt x="2288525" y="127180"/>
                  <a:pt x="2286559" y="130689"/>
                  <a:pt x="2284214" y="133485"/>
                </a:cubicBezTo>
                <a:cubicBezTo>
                  <a:pt x="2281869" y="136281"/>
                  <a:pt x="2279154" y="138365"/>
                  <a:pt x="2276069" y="139736"/>
                </a:cubicBezTo>
                <a:cubicBezTo>
                  <a:pt x="2272984" y="141107"/>
                  <a:pt x="2269512" y="141792"/>
                  <a:pt x="2265651" y="141792"/>
                </a:cubicBezTo>
                <a:cubicBezTo>
                  <a:pt x="2263486" y="141792"/>
                  <a:pt x="2261556" y="141621"/>
                  <a:pt x="2259860" y="141278"/>
                </a:cubicBezTo>
                <a:cubicBezTo>
                  <a:pt x="2258165" y="140936"/>
                  <a:pt x="2256992" y="140602"/>
                  <a:pt x="2256343" y="140277"/>
                </a:cubicBezTo>
                <a:lnTo>
                  <a:pt x="2259590" y="129020"/>
                </a:lnTo>
                <a:cubicBezTo>
                  <a:pt x="2264244" y="130211"/>
                  <a:pt x="2268122" y="130184"/>
                  <a:pt x="2271225" y="128939"/>
                </a:cubicBezTo>
                <a:cubicBezTo>
                  <a:pt x="2274328" y="127694"/>
                  <a:pt x="2277016" y="123969"/>
                  <a:pt x="2279289" y="117764"/>
                </a:cubicBezTo>
                <a:lnTo>
                  <a:pt x="2281670" y="111269"/>
                </a:lnTo>
                <a:close/>
                <a:moveTo>
                  <a:pt x="2190750" y="27709"/>
                </a:moveTo>
                <a:lnTo>
                  <a:pt x="2242055" y="27709"/>
                </a:lnTo>
                <a:lnTo>
                  <a:pt x="2242055" y="39615"/>
                </a:lnTo>
                <a:lnTo>
                  <a:pt x="2203522" y="39615"/>
                </a:lnTo>
                <a:lnTo>
                  <a:pt x="2203522" y="110836"/>
                </a:lnTo>
                <a:lnTo>
                  <a:pt x="2190750" y="110836"/>
                </a:lnTo>
                <a:close/>
                <a:moveTo>
                  <a:pt x="1714500" y="27709"/>
                </a:moveTo>
                <a:lnTo>
                  <a:pt x="1727272" y="27709"/>
                </a:lnTo>
                <a:lnTo>
                  <a:pt x="1727272" y="63861"/>
                </a:lnTo>
                <a:lnTo>
                  <a:pt x="1735715" y="63861"/>
                </a:lnTo>
                <a:lnTo>
                  <a:pt x="1765589" y="27709"/>
                </a:lnTo>
                <a:lnTo>
                  <a:pt x="1782041" y="27709"/>
                </a:lnTo>
                <a:lnTo>
                  <a:pt x="1748487" y="67757"/>
                </a:lnTo>
                <a:lnTo>
                  <a:pt x="1782474" y="110836"/>
                </a:lnTo>
                <a:lnTo>
                  <a:pt x="1766022" y="110836"/>
                </a:lnTo>
                <a:lnTo>
                  <a:pt x="1738745" y="75767"/>
                </a:lnTo>
                <a:lnTo>
                  <a:pt x="1727272" y="75767"/>
                </a:lnTo>
                <a:lnTo>
                  <a:pt x="1727272" y="110836"/>
                </a:lnTo>
                <a:lnTo>
                  <a:pt x="1714500" y="110836"/>
                </a:lnTo>
                <a:close/>
                <a:moveTo>
                  <a:pt x="1362075" y="27709"/>
                </a:moveTo>
                <a:lnTo>
                  <a:pt x="1374847" y="27709"/>
                </a:lnTo>
                <a:lnTo>
                  <a:pt x="1374847" y="92003"/>
                </a:lnTo>
                <a:lnTo>
                  <a:pt x="1414895" y="27709"/>
                </a:lnTo>
                <a:lnTo>
                  <a:pt x="1429616" y="27709"/>
                </a:lnTo>
                <a:lnTo>
                  <a:pt x="1429616" y="110836"/>
                </a:lnTo>
                <a:lnTo>
                  <a:pt x="1416844" y="110836"/>
                </a:lnTo>
                <a:lnTo>
                  <a:pt x="1416844" y="46542"/>
                </a:lnTo>
                <a:lnTo>
                  <a:pt x="1377012" y="110836"/>
                </a:lnTo>
                <a:lnTo>
                  <a:pt x="1362075" y="110836"/>
                </a:lnTo>
                <a:close/>
                <a:moveTo>
                  <a:pt x="1276350" y="27709"/>
                </a:moveTo>
                <a:lnTo>
                  <a:pt x="1289122" y="27709"/>
                </a:lnTo>
                <a:lnTo>
                  <a:pt x="1289122" y="63428"/>
                </a:lnTo>
                <a:lnTo>
                  <a:pt x="1328954" y="63428"/>
                </a:lnTo>
                <a:lnTo>
                  <a:pt x="1328954" y="27709"/>
                </a:lnTo>
                <a:lnTo>
                  <a:pt x="1341726" y="27709"/>
                </a:lnTo>
                <a:lnTo>
                  <a:pt x="1341726" y="110836"/>
                </a:lnTo>
                <a:lnTo>
                  <a:pt x="1328954" y="110836"/>
                </a:lnTo>
                <a:lnTo>
                  <a:pt x="1328954" y="75334"/>
                </a:lnTo>
                <a:lnTo>
                  <a:pt x="1289122" y="75334"/>
                </a:lnTo>
                <a:lnTo>
                  <a:pt x="1289122" y="110836"/>
                </a:lnTo>
                <a:lnTo>
                  <a:pt x="1276350" y="110836"/>
                </a:lnTo>
                <a:close/>
                <a:moveTo>
                  <a:pt x="1185429" y="27709"/>
                </a:moveTo>
                <a:lnTo>
                  <a:pt x="1200150" y="27709"/>
                </a:lnTo>
                <a:lnTo>
                  <a:pt x="1220066" y="61696"/>
                </a:lnTo>
                <a:lnTo>
                  <a:pt x="1239982" y="27709"/>
                </a:lnTo>
                <a:lnTo>
                  <a:pt x="1254702" y="27709"/>
                </a:lnTo>
                <a:lnTo>
                  <a:pt x="1227859" y="69273"/>
                </a:lnTo>
                <a:lnTo>
                  <a:pt x="1254702" y="110836"/>
                </a:lnTo>
                <a:lnTo>
                  <a:pt x="1239982" y="110836"/>
                </a:lnTo>
                <a:lnTo>
                  <a:pt x="1220066" y="78581"/>
                </a:lnTo>
                <a:lnTo>
                  <a:pt x="1200150" y="110836"/>
                </a:lnTo>
                <a:lnTo>
                  <a:pt x="1185429" y="110836"/>
                </a:lnTo>
                <a:lnTo>
                  <a:pt x="1211840" y="69273"/>
                </a:lnTo>
                <a:close/>
                <a:moveTo>
                  <a:pt x="1014413" y="27709"/>
                </a:moveTo>
                <a:lnTo>
                  <a:pt x="1081953" y="27709"/>
                </a:lnTo>
                <a:lnTo>
                  <a:pt x="1081953" y="39615"/>
                </a:lnTo>
                <a:lnTo>
                  <a:pt x="1054677" y="39615"/>
                </a:lnTo>
                <a:lnTo>
                  <a:pt x="1054677" y="110836"/>
                </a:lnTo>
                <a:lnTo>
                  <a:pt x="1041905" y="110836"/>
                </a:lnTo>
                <a:lnTo>
                  <a:pt x="1041905" y="39615"/>
                </a:lnTo>
                <a:lnTo>
                  <a:pt x="1014413" y="39615"/>
                </a:lnTo>
                <a:close/>
                <a:moveTo>
                  <a:pt x="771525" y="27709"/>
                </a:moveTo>
                <a:lnTo>
                  <a:pt x="784297" y="27709"/>
                </a:lnTo>
                <a:lnTo>
                  <a:pt x="784297" y="63428"/>
                </a:lnTo>
                <a:lnTo>
                  <a:pt x="824129" y="63428"/>
                </a:lnTo>
                <a:lnTo>
                  <a:pt x="824129" y="27709"/>
                </a:lnTo>
                <a:lnTo>
                  <a:pt x="836901" y="27709"/>
                </a:lnTo>
                <a:lnTo>
                  <a:pt x="836901" y="110836"/>
                </a:lnTo>
                <a:lnTo>
                  <a:pt x="824129" y="110836"/>
                </a:lnTo>
                <a:lnTo>
                  <a:pt x="824129" y="75334"/>
                </a:lnTo>
                <a:lnTo>
                  <a:pt x="784297" y="75334"/>
                </a:lnTo>
                <a:lnTo>
                  <a:pt x="784297" y="110836"/>
                </a:lnTo>
                <a:lnTo>
                  <a:pt x="771525" y="110836"/>
                </a:lnTo>
                <a:close/>
                <a:moveTo>
                  <a:pt x="685800" y="27709"/>
                </a:moveTo>
                <a:lnTo>
                  <a:pt x="719787" y="27709"/>
                </a:lnTo>
                <a:cubicBezTo>
                  <a:pt x="728735" y="27709"/>
                  <a:pt x="735842" y="29729"/>
                  <a:pt x="741110" y="33770"/>
                </a:cubicBezTo>
                <a:cubicBezTo>
                  <a:pt x="746377" y="37811"/>
                  <a:pt x="749011" y="43151"/>
                  <a:pt x="749011" y="49790"/>
                </a:cubicBezTo>
                <a:cubicBezTo>
                  <a:pt x="749011" y="54841"/>
                  <a:pt x="747514" y="58746"/>
                  <a:pt x="744519" y="61506"/>
                </a:cubicBezTo>
                <a:cubicBezTo>
                  <a:pt x="741525" y="64267"/>
                  <a:pt x="737682" y="66134"/>
                  <a:pt x="732992" y="67108"/>
                </a:cubicBezTo>
                <a:cubicBezTo>
                  <a:pt x="736059" y="67541"/>
                  <a:pt x="739044" y="68623"/>
                  <a:pt x="741949" y="70355"/>
                </a:cubicBezTo>
                <a:cubicBezTo>
                  <a:pt x="744853" y="72087"/>
                  <a:pt x="747261" y="74459"/>
                  <a:pt x="749174" y="77472"/>
                </a:cubicBezTo>
                <a:cubicBezTo>
                  <a:pt x="751086" y="80484"/>
                  <a:pt x="752042" y="84173"/>
                  <a:pt x="752042" y="88539"/>
                </a:cubicBezTo>
                <a:cubicBezTo>
                  <a:pt x="752042" y="92796"/>
                  <a:pt x="750960" y="96603"/>
                  <a:pt x="748795" y="99958"/>
                </a:cubicBezTo>
                <a:cubicBezTo>
                  <a:pt x="746630" y="103314"/>
                  <a:pt x="743527" y="105966"/>
                  <a:pt x="739486" y="107914"/>
                </a:cubicBezTo>
                <a:cubicBezTo>
                  <a:pt x="735445" y="109862"/>
                  <a:pt x="730611" y="110836"/>
                  <a:pt x="724982" y="110836"/>
                </a:cubicBezTo>
                <a:lnTo>
                  <a:pt x="685800" y="110836"/>
                </a:lnTo>
                <a:close/>
                <a:moveTo>
                  <a:pt x="590550" y="27709"/>
                </a:moveTo>
                <a:lnTo>
                  <a:pt x="603322" y="27709"/>
                </a:lnTo>
                <a:lnTo>
                  <a:pt x="603322" y="92003"/>
                </a:lnTo>
                <a:lnTo>
                  <a:pt x="643370" y="27709"/>
                </a:lnTo>
                <a:lnTo>
                  <a:pt x="658091" y="27709"/>
                </a:lnTo>
                <a:lnTo>
                  <a:pt x="658091" y="110836"/>
                </a:lnTo>
                <a:lnTo>
                  <a:pt x="645319" y="110836"/>
                </a:lnTo>
                <a:lnTo>
                  <a:pt x="645319" y="46542"/>
                </a:lnTo>
                <a:lnTo>
                  <a:pt x="605487" y="110836"/>
                </a:lnTo>
                <a:lnTo>
                  <a:pt x="590550" y="110836"/>
                </a:lnTo>
                <a:close/>
                <a:moveTo>
                  <a:pt x="500062" y="27709"/>
                </a:moveTo>
                <a:lnTo>
                  <a:pt x="567603" y="27709"/>
                </a:lnTo>
                <a:lnTo>
                  <a:pt x="567603" y="39615"/>
                </a:lnTo>
                <a:lnTo>
                  <a:pt x="540327" y="39615"/>
                </a:lnTo>
                <a:lnTo>
                  <a:pt x="540327" y="110836"/>
                </a:lnTo>
                <a:lnTo>
                  <a:pt x="527555" y="110836"/>
                </a:lnTo>
                <a:lnTo>
                  <a:pt x="527555" y="39615"/>
                </a:lnTo>
                <a:lnTo>
                  <a:pt x="500062" y="39615"/>
                </a:lnTo>
                <a:close/>
                <a:moveTo>
                  <a:pt x="304800" y="27709"/>
                </a:moveTo>
                <a:lnTo>
                  <a:pt x="309779" y="27709"/>
                </a:lnTo>
                <a:lnTo>
                  <a:pt x="317572" y="27709"/>
                </a:lnTo>
                <a:lnTo>
                  <a:pt x="321685" y="27709"/>
                </a:lnTo>
                <a:lnTo>
                  <a:pt x="350260" y="93518"/>
                </a:lnTo>
                <a:lnTo>
                  <a:pt x="379268" y="27709"/>
                </a:lnTo>
                <a:lnTo>
                  <a:pt x="382948" y="27709"/>
                </a:lnTo>
                <a:lnTo>
                  <a:pt x="391391" y="27709"/>
                </a:lnTo>
                <a:lnTo>
                  <a:pt x="395720" y="27709"/>
                </a:lnTo>
                <a:lnTo>
                  <a:pt x="395720" y="110836"/>
                </a:lnTo>
                <a:lnTo>
                  <a:pt x="382948" y="110836"/>
                </a:lnTo>
                <a:lnTo>
                  <a:pt x="382948" y="47239"/>
                </a:lnTo>
                <a:lnTo>
                  <a:pt x="355456" y="110836"/>
                </a:lnTo>
                <a:lnTo>
                  <a:pt x="345065" y="110836"/>
                </a:lnTo>
                <a:lnTo>
                  <a:pt x="317572" y="46068"/>
                </a:lnTo>
                <a:lnTo>
                  <a:pt x="317572" y="110836"/>
                </a:lnTo>
                <a:lnTo>
                  <a:pt x="304800" y="110836"/>
                </a:lnTo>
                <a:close/>
                <a:moveTo>
                  <a:pt x="1457325" y="27492"/>
                </a:moveTo>
                <a:lnTo>
                  <a:pt x="1470097" y="27492"/>
                </a:lnTo>
                <a:lnTo>
                  <a:pt x="1470097" y="54119"/>
                </a:lnTo>
                <a:cubicBezTo>
                  <a:pt x="1470097" y="58377"/>
                  <a:pt x="1470909" y="61876"/>
                  <a:pt x="1472533" y="64618"/>
                </a:cubicBezTo>
                <a:cubicBezTo>
                  <a:pt x="1474156" y="67360"/>
                  <a:pt x="1476357" y="69399"/>
                  <a:pt x="1479135" y="70734"/>
                </a:cubicBezTo>
                <a:cubicBezTo>
                  <a:pt x="1481913" y="72069"/>
                  <a:pt x="1485034" y="72736"/>
                  <a:pt x="1488498" y="72736"/>
                </a:cubicBezTo>
                <a:cubicBezTo>
                  <a:pt x="1493910" y="72736"/>
                  <a:pt x="1498807" y="72240"/>
                  <a:pt x="1503191" y="71248"/>
                </a:cubicBezTo>
                <a:lnTo>
                  <a:pt x="1508630" y="69635"/>
                </a:lnTo>
                <a:lnTo>
                  <a:pt x="1508630" y="27709"/>
                </a:lnTo>
                <a:lnTo>
                  <a:pt x="1521402" y="27709"/>
                </a:lnTo>
                <a:lnTo>
                  <a:pt x="1521402" y="110836"/>
                </a:lnTo>
                <a:lnTo>
                  <a:pt x="1508630" y="110836"/>
                </a:lnTo>
                <a:lnTo>
                  <a:pt x="1508630" y="81804"/>
                </a:lnTo>
                <a:lnTo>
                  <a:pt x="1507818" y="82072"/>
                </a:lnTo>
                <a:cubicBezTo>
                  <a:pt x="1504968" y="82884"/>
                  <a:pt x="1501973" y="83515"/>
                  <a:pt x="1498834" y="83966"/>
                </a:cubicBezTo>
                <a:cubicBezTo>
                  <a:pt x="1495696" y="84417"/>
                  <a:pt x="1492250" y="84642"/>
                  <a:pt x="1488498" y="84642"/>
                </a:cubicBezTo>
                <a:cubicBezTo>
                  <a:pt x="1479081" y="84642"/>
                  <a:pt x="1471531" y="82099"/>
                  <a:pt x="1465849" y="77012"/>
                </a:cubicBezTo>
                <a:cubicBezTo>
                  <a:pt x="1460166" y="71924"/>
                  <a:pt x="1457325" y="64294"/>
                  <a:pt x="1457325" y="54119"/>
                </a:cubicBezTo>
                <a:close/>
                <a:moveTo>
                  <a:pt x="3100604" y="26627"/>
                </a:moveTo>
                <a:cubicBezTo>
                  <a:pt x="3104933" y="26627"/>
                  <a:pt x="3109209" y="27348"/>
                  <a:pt x="3113430" y="28791"/>
                </a:cubicBezTo>
                <a:cubicBezTo>
                  <a:pt x="3117651" y="30235"/>
                  <a:pt x="3121494" y="32571"/>
                  <a:pt x="3124958" y="35800"/>
                </a:cubicBezTo>
                <a:cubicBezTo>
                  <a:pt x="3128421" y="39029"/>
                  <a:pt x="3131181" y="43295"/>
                  <a:pt x="3133238" y="48599"/>
                </a:cubicBezTo>
                <a:cubicBezTo>
                  <a:pt x="3135294" y="53903"/>
                  <a:pt x="3136323" y="60433"/>
                  <a:pt x="3136323" y="68190"/>
                </a:cubicBezTo>
                <a:lnTo>
                  <a:pt x="3136323" y="73602"/>
                </a:lnTo>
                <a:lnTo>
                  <a:pt x="3076281" y="73602"/>
                </a:lnTo>
                <a:lnTo>
                  <a:pt x="3079200" y="87808"/>
                </a:lnTo>
                <a:cubicBezTo>
                  <a:pt x="3081382" y="92156"/>
                  <a:pt x="3084422" y="95457"/>
                  <a:pt x="3088319" y="97712"/>
                </a:cubicBezTo>
                <a:cubicBezTo>
                  <a:pt x="3092215" y="99967"/>
                  <a:pt x="3096743" y="101095"/>
                  <a:pt x="3101903" y="101095"/>
                </a:cubicBezTo>
                <a:cubicBezTo>
                  <a:pt x="3105258" y="101095"/>
                  <a:pt x="3108298" y="100617"/>
                  <a:pt x="3111022" y="99661"/>
                </a:cubicBezTo>
                <a:cubicBezTo>
                  <a:pt x="3113746" y="98704"/>
                  <a:pt x="3116100" y="97261"/>
                  <a:pt x="3118084" y="95331"/>
                </a:cubicBezTo>
                <a:cubicBezTo>
                  <a:pt x="3120069" y="93401"/>
                  <a:pt x="3121602" y="90992"/>
                  <a:pt x="3122685" y="88106"/>
                </a:cubicBezTo>
                <a:lnTo>
                  <a:pt x="3135024" y="91570"/>
                </a:lnTo>
                <a:cubicBezTo>
                  <a:pt x="3133725" y="95755"/>
                  <a:pt x="3131542" y="99426"/>
                  <a:pt x="3128475" y="102583"/>
                </a:cubicBezTo>
                <a:cubicBezTo>
                  <a:pt x="3125409" y="105740"/>
                  <a:pt x="3121620" y="108193"/>
                  <a:pt x="3117110" y="109943"/>
                </a:cubicBezTo>
                <a:cubicBezTo>
                  <a:pt x="3112600" y="111693"/>
                  <a:pt x="3107531" y="112568"/>
                  <a:pt x="3101903" y="112568"/>
                </a:cubicBezTo>
                <a:cubicBezTo>
                  <a:pt x="3093893" y="112568"/>
                  <a:pt x="3086993" y="110791"/>
                  <a:pt x="3081202" y="107237"/>
                </a:cubicBezTo>
                <a:cubicBezTo>
                  <a:pt x="3075411" y="103683"/>
                  <a:pt x="3070955" y="98704"/>
                  <a:pt x="3067835" y="92300"/>
                </a:cubicBezTo>
                <a:cubicBezTo>
                  <a:pt x="3064714" y="85896"/>
                  <a:pt x="3063153" y="78437"/>
                  <a:pt x="3063153" y="69922"/>
                </a:cubicBezTo>
                <a:cubicBezTo>
                  <a:pt x="3063153" y="61407"/>
                  <a:pt x="3064714" y="53894"/>
                  <a:pt x="3067835" y="47381"/>
                </a:cubicBezTo>
                <a:cubicBezTo>
                  <a:pt x="3070955" y="40869"/>
                  <a:pt x="3075321" y="35782"/>
                  <a:pt x="3080932" y="32120"/>
                </a:cubicBezTo>
                <a:cubicBezTo>
                  <a:pt x="3086542" y="28458"/>
                  <a:pt x="3093099" y="26627"/>
                  <a:pt x="3100604" y="26627"/>
                </a:cubicBezTo>
                <a:close/>
                <a:moveTo>
                  <a:pt x="2832172" y="26627"/>
                </a:moveTo>
                <a:cubicBezTo>
                  <a:pt x="2834842" y="26627"/>
                  <a:pt x="2837918" y="26942"/>
                  <a:pt x="2841399" y="27574"/>
                </a:cubicBezTo>
                <a:cubicBezTo>
                  <a:pt x="2844881" y="28205"/>
                  <a:pt x="2848255" y="29495"/>
                  <a:pt x="2851520" y="31443"/>
                </a:cubicBezTo>
                <a:cubicBezTo>
                  <a:pt x="2854785" y="33392"/>
                  <a:pt x="2857500" y="36332"/>
                  <a:pt x="2859665" y="40265"/>
                </a:cubicBezTo>
                <a:cubicBezTo>
                  <a:pt x="2861830" y="44197"/>
                  <a:pt x="2862912" y="49465"/>
                  <a:pt x="2862912" y="56067"/>
                </a:cubicBezTo>
                <a:lnTo>
                  <a:pt x="2862912" y="110836"/>
                </a:lnTo>
                <a:lnTo>
                  <a:pt x="2850140" y="110836"/>
                </a:lnTo>
                <a:lnTo>
                  <a:pt x="2850140" y="99579"/>
                </a:lnTo>
                <a:lnTo>
                  <a:pt x="2849490" y="99579"/>
                </a:lnTo>
                <a:cubicBezTo>
                  <a:pt x="2848624" y="101383"/>
                  <a:pt x="2847181" y="103314"/>
                  <a:pt x="2845161" y="105370"/>
                </a:cubicBezTo>
                <a:cubicBezTo>
                  <a:pt x="2843140" y="107427"/>
                  <a:pt x="2840452" y="109177"/>
                  <a:pt x="2837097" y="110620"/>
                </a:cubicBezTo>
                <a:cubicBezTo>
                  <a:pt x="2833741" y="112063"/>
                  <a:pt x="2829646" y="112785"/>
                  <a:pt x="2824812" y="112785"/>
                </a:cubicBezTo>
                <a:cubicBezTo>
                  <a:pt x="2819544" y="112785"/>
                  <a:pt x="2814764" y="111783"/>
                  <a:pt x="2810470" y="109781"/>
                </a:cubicBezTo>
                <a:cubicBezTo>
                  <a:pt x="2806177" y="107779"/>
                  <a:pt x="2802767" y="104874"/>
                  <a:pt x="2800242" y="101068"/>
                </a:cubicBezTo>
                <a:cubicBezTo>
                  <a:pt x="2797716" y="97261"/>
                  <a:pt x="2796453" y="92652"/>
                  <a:pt x="2796453" y="87240"/>
                </a:cubicBezTo>
                <a:cubicBezTo>
                  <a:pt x="2796453" y="82478"/>
                  <a:pt x="2797391" y="78608"/>
                  <a:pt x="2799267" y="75632"/>
                </a:cubicBezTo>
                <a:cubicBezTo>
                  <a:pt x="2801144" y="72655"/>
                  <a:pt x="2803651" y="70319"/>
                  <a:pt x="2806790" y="68623"/>
                </a:cubicBezTo>
                <a:cubicBezTo>
                  <a:pt x="2809929" y="66927"/>
                  <a:pt x="2813402" y="65656"/>
                  <a:pt x="2817208" y="64808"/>
                </a:cubicBezTo>
                <a:cubicBezTo>
                  <a:pt x="2821014" y="63960"/>
                  <a:pt x="2824848" y="63283"/>
                  <a:pt x="2828708" y="62778"/>
                </a:cubicBezTo>
                <a:cubicBezTo>
                  <a:pt x="2833759" y="62129"/>
                  <a:pt x="2837864" y="61633"/>
                  <a:pt x="2841021" y="61290"/>
                </a:cubicBezTo>
                <a:cubicBezTo>
                  <a:pt x="2844177" y="60947"/>
                  <a:pt x="2846487" y="60361"/>
                  <a:pt x="2847948" y="59531"/>
                </a:cubicBezTo>
                <a:cubicBezTo>
                  <a:pt x="2849409" y="58701"/>
                  <a:pt x="2850140" y="57258"/>
                  <a:pt x="2850140" y="55202"/>
                </a:cubicBezTo>
                <a:lnTo>
                  <a:pt x="2850140" y="54769"/>
                </a:lnTo>
                <a:cubicBezTo>
                  <a:pt x="2850140" y="49429"/>
                  <a:pt x="2848688" y="45280"/>
                  <a:pt x="2845783" y="42321"/>
                </a:cubicBezTo>
                <a:cubicBezTo>
                  <a:pt x="2842879" y="39363"/>
                  <a:pt x="2838486" y="37883"/>
                  <a:pt x="2832605" y="37883"/>
                </a:cubicBezTo>
                <a:cubicBezTo>
                  <a:pt x="2826508" y="37883"/>
                  <a:pt x="2821727" y="39218"/>
                  <a:pt x="2818263" y="41888"/>
                </a:cubicBezTo>
                <a:cubicBezTo>
                  <a:pt x="2814800" y="44558"/>
                  <a:pt x="2812364" y="47408"/>
                  <a:pt x="2810957" y="50439"/>
                </a:cubicBezTo>
                <a:lnTo>
                  <a:pt x="2798835" y="46110"/>
                </a:lnTo>
                <a:cubicBezTo>
                  <a:pt x="2800999" y="41058"/>
                  <a:pt x="2803895" y="37117"/>
                  <a:pt x="2807521" y="34284"/>
                </a:cubicBezTo>
                <a:cubicBezTo>
                  <a:pt x="2811147" y="31452"/>
                  <a:pt x="2815115" y="29468"/>
                  <a:pt x="2819427" y="28331"/>
                </a:cubicBezTo>
                <a:cubicBezTo>
                  <a:pt x="2823739" y="27195"/>
                  <a:pt x="2827987" y="26627"/>
                  <a:pt x="2832172" y="26627"/>
                </a:cubicBezTo>
                <a:close/>
                <a:moveTo>
                  <a:pt x="2653145" y="26627"/>
                </a:moveTo>
                <a:cubicBezTo>
                  <a:pt x="2660650" y="26627"/>
                  <a:pt x="2667225" y="28413"/>
                  <a:pt x="2672872" y="31984"/>
                </a:cubicBezTo>
                <a:cubicBezTo>
                  <a:pt x="2678518" y="35556"/>
                  <a:pt x="2682920" y="40571"/>
                  <a:pt x="2686077" y="47030"/>
                </a:cubicBezTo>
                <a:cubicBezTo>
                  <a:pt x="2689234" y="53488"/>
                  <a:pt x="2690812" y="61046"/>
                  <a:pt x="2690812" y="69706"/>
                </a:cubicBezTo>
                <a:cubicBezTo>
                  <a:pt x="2690812" y="78292"/>
                  <a:pt x="2689234" y="85797"/>
                  <a:pt x="2686077" y="92219"/>
                </a:cubicBezTo>
                <a:cubicBezTo>
                  <a:pt x="2682920" y="98641"/>
                  <a:pt x="2678518" y="103638"/>
                  <a:pt x="2672872" y="107210"/>
                </a:cubicBezTo>
                <a:cubicBezTo>
                  <a:pt x="2667225" y="110782"/>
                  <a:pt x="2660650" y="112568"/>
                  <a:pt x="2653145" y="112568"/>
                </a:cubicBezTo>
                <a:cubicBezTo>
                  <a:pt x="2645641" y="112568"/>
                  <a:pt x="2639065" y="110782"/>
                  <a:pt x="2633419" y="107210"/>
                </a:cubicBezTo>
                <a:cubicBezTo>
                  <a:pt x="2627772" y="103638"/>
                  <a:pt x="2623371" y="98641"/>
                  <a:pt x="2620214" y="92219"/>
                </a:cubicBezTo>
                <a:cubicBezTo>
                  <a:pt x="2617057" y="85797"/>
                  <a:pt x="2615478" y="78292"/>
                  <a:pt x="2615478" y="69706"/>
                </a:cubicBezTo>
                <a:cubicBezTo>
                  <a:pt x="2615478" y="61046"/>
                  <a:pt x="2617057" y="53488"/>
                  <a:pt x="2620214" y="47030"/>
                </a:cubicBezTo>
                <a:cubicBezTo>
                  <a:pt x="2623371" y="40571"/>
                  <a:pt x="2627772" y="35556"/>
                  <a:pt x="2633419" y="31984"/>
                </a:cubicBezTo>
                <a:cubicBezTo>
                  <a:pt x="2639065" y="28413"/>
                  <a:pt x="2645641" y="26627"/>
                  <a:pt x="2653145" y="26627"/>
                </a:cubicBezTo>
                <a:close/>
                <a:moveTo>
                  <a:pt x="2562008" y="26627"/>
                </a:moveTo>
                <a:cubicBezTo>
                  <a:pt x="2569008" y="26627"/>
                  <a:pt x="2575178" y="28376"/>
                  <a:pt x="2580517" y="31876"/>
                </a:cubicBezTo>
                <a:cubicBezTo>
                  <a:pt x="2585857" y="35376"/>
                  <a:pt x="2590024" y="40337"/>
                  <a:pt x="2593019" y="46759"/>
                </a:cubicBezTo>
                <a:cubicBezTo>
                  <a:pt x="2596014" y="53181"/>
                  <a:pt x="2597511" y="60758"/>
                  <a:pt x="2597511" y="69489"/>
                </a:cubicBezTo>
                <a:cubicBezTo>
                  <a:pt x="2597511" y="78292"/>
                  <a:pt x="2596014" y="85914"/>
                  <a:pt x="2593019" y="92354"/>
                </a:cubicBezTo>
                <a:cubicBezTo>
                  <a:pt x="2590024" y="98795"/>
                  <a:pt x="2585875" y="103774"/>
                  <a:pt x="2580571" y="107291"/>
                </a:cubicBezTo>
                <a:cubicBezTo>
                  <a:pt x="2575268" y="110809"/>
                  <a:pt x="2569152" y="112568"/>
                  <a:pt x="2562225" y="112568"/>
                </a:cubicBezTo>
                <a:cubicBezTo>
                  <a:pt x="2556885" y="112568"/>
                  <a:pt x="2552610" y="111675"/>
                  <a:pt x="2549399" y="109889"/>
                </a:cubicBezTo>
                <a:cubicBezTo>
                  <a:pt x="2546187" y="108103"/>
                  <a:pt x="2543716" y="106065"/>
                  <a:pt x="2541984" y="103774"/>
                </a:cubicBezTo>
                <a:cubicBezTo>
                  <a:pt x="2540252" y="101483"/>
                  <a:pt x="2538918" y="99579"/>
                  <a:pt x="2537980" y="98064"/>
                </a:cubicBezTo>
                <a:lnTo>
                  <a:pt x="2536897" y="98064"/>
                </a:lnTo>
                <a:lnTo>
                  <a:pt x="2536897" y="142009"/>
                </a:lnTo>
                <a:lnTo>
                  <a:pt x="2524125" y="142009"/>
                </a:lnTo>
                <a:lnTo>
                  <a:pt x="2524125" y="27709"/>
                </a:lnTo>
                <a:lnTo>
                  <a:pt x="2536464" y="27709"/>
                </a:lnTo>
                <a:lnTo>
                  <a:pt x="2536464" y="40914"/>
                </a:lnTo>
                <a:lnTo>
                  <a:pt x="2537980" y="40914"/>
                </a:lnTo>
                <a:cubicBezTo>
                  <a:pt x="2538918" y="39471"/>
                  <a:pt x="2540225" y="37622"/>
                  <a:pt x="2541903" y="35367"/>
                </a:cubicBezTo>
                <a:cubicBezTo>
                  <a:pt x="2543581" y="33112"/>
                  <a:pt x="2545998" y="31091"/>
                  <a:pt x="2549155" y="29305"/>
                </a:cubicBezTo>
                <a:cubicBezTo>
                  <a:pt x="2552312" y="27520"/>
                  <a:pt x="2556596" y="26627"/>
                  <a:pt x="2562008" y="26627"/>
                </a:cubicBezTo>
                <a:close/>
                <a:moveTo>
                  <a:pt x="2138579" y="26627"/>
                </a:moveTo>
                <a:cubicBezTo>
                  <a:pt x="2142908" y="26627"/>
                  <a:pt x="2147184" y="27348"/>
                  <a:pt x="2151405" y="28791"/>
                </a:cubicBezTo>
                <a:cubicBezTo>
                  <a:pt x="2155626" y="30235"/>
                  <a:pt x="2159469" y="32571"/>
                  <a:pt x="2162933" y="35800"/>
                </a:cubicBezTo>
                <a:cubicBezTo>
                  <a:pt x="2166396" y="39029"/>
                  <a:pt x="2169156" y="43295"/>
                  <a:pt x="2171213" y="48599"/>
                </a:cubicBezTo>
                <a:cubicBezTo>
                  <a:pt x="2173269" y="53903"/>
                  <a:pt x="2174298" y="60433"/>
                  <a:pt x="2174298" y="68190"/>
                </a:cubicBezTo>
                <a:lnTo>
                  <a:pt x="2174298" y="73602"/>
                </a:lnTo>
                <a:lnTo>
                  <a:pt x="2114256" y="73602"/>
                </a:lnTo>
                <a:lnTo>
                  <a:pt x="2117175" y="87808"/>
                </a:lnTo>
                <a:cubicBezTo>
                  <a:pt x="2119358" y="92156"/>
                  <a:pt x="2122397" y="95457"/>
                  <a:pt x="2126294" y="97712"/>
                </a:cubicBezTo>
                <a:cubicBezTo>
                  <a:pt x="2130190" y="99967"/>
                  <a:pt x="2134718" y="101095"/>
                  <a:pt x="2139878" y="101095"/>
                </a:cubicBezTo>
                <a:cubicBezTo>
                  <a:pt x="2143233" y="101095"/>
                  <a:pt x="2146273" y="100617"/>
                  <a:pt x="2148997" y="99661"/>
                </a:cubicBezTo>
                <a:cubicBezTo>
                  <a:pt x="2151721" y="98704"/>
                  <a:pt x="2154075" y="97261"/>
                  <a:pt x="2156059" y="95331"/>
                </a:cubicBezTo>
                <a:cubicBezTo>
                  <a:pt x="2158044" y="93401"/>
                  <a:pt x="2159577" y="90992"/>
                  <a:pt x="2160660" y="88106"/>
                </a:cubicBezTo>
                <a:lnTo>
                  <a:pt x="2172999" y="91570"/>
                </a:lnTo>
                <a:cubicBezTo>
                  <a:pt x="2171700" y="95755"/>
                  <a:pt x="2169517" y="99426"/>
                  <a:pt x="2166450" y="102583"/>
                </a:cubicBezTo>
                <a:cubicBezTo>
                  <a:pt x="2163384" y="105740"/>
                  <a:pt x="2159595" y="108193"/>
                  <a:pt x="2155085" y="109943"/>
                </a:cubicBezTo>
                <a:cubicBezTo>
                  <a:pt x="2150575" y="111693"/>
                  <a:pt x="2145506" y="112568"/>
                  <a:pt x="2139878" y="112568"/>
                </a:cubicBezTo>
                <a:cubicBezTo>
                  <a:pt x="2131868" y="112568"/>
                  <a:pt x="2124968" y="110791"/>
                  <a:pt x="2119177" y="107237"/>
                </a:cubicBezTo>
                <a:cubicBezTo>
                  <a:pt x="2113386" y="103683"/>
                  <a:pt x="2108930" y="98704"/>
                  <a:pt x="2105810" y="92300"/>
                </a:cubicBezTo>
                <a:cubicBezTo>
                  <a:pt x="2102689" y="85896"/>
                  <a:pt x="2101128" y="78437"/>
                  <a:pt x="2101128" y="69922"/>
                </a:cubicBezTo>
                <a:cubicBezTo>
                  <a:pt x="2101128" y="61407"/>
                  <a:pt x="2102689" y="53894"/>
                  <a:pt x="2105810" y="47381"/>
                </a:cubicBezTo>
                <a:cubicBezTo>
                  <a:pt x="2108930" y="40869"/>
                  <a:pt x="2113296" y="35782"/>
                  <a:pt x="2118907" y="32120"/>
                </a:cubicBezTo>
                <a:cubicBezTo>
                  <a:pt x="2124517" y="28458"/>
                  <a:pt x="2131074" y="26627"/>
                  <a:pt x="2138579" y="26627"/>
                </a:cubicBezTo>
                <a:close/>
                <a:moveTo>
                  <a:pt x="2047658" y="26627"/>
                </a:moveTo>
                <a:cubicBezTo>
                  <a:pt x="2054658" y="26627"/>
                  <a:pt x="2060828" y="28376"/>
                  <a:pt x="2066167" y="31876"/>
                </a:cubicBezTo>
                <a:cubicBezTo>
                  <a:pt x="2071507" y="35376"/>
                  <a:pt x="2075674" y="40337"/>
                  <a:pt x="2078669" y="46759"/>
                </a:cubicBezTo>
                <a:cubicBezTo>
                  <a:pt x="2081664" y="53181"/>
                  <a:pt x="2083161" y="60758"/>
                  <a:pt x="2083161" y="69489"/>
                </a:cubicBezTo>
                <a:cubicBezTo>
                  <a:pt x="2083161" y="78292"/>
                  <a:pt x="2081664" y="85914"/>
                  <a:pt x="2078669" y="92354"/>
                </a:cubicBezTo>
                <a:cubicBezTo>
                  <a:pt x="2075674" y="98795"/>
                  <a:pt x="2071525" y="103774"/>
                  <a:pt x="2066221" y="107291"/>
                </a:cubicBezTo>
                <a:cubicBezTo>
                  <a:pt x="2060918" y="110809"/>
                  <a:pt x="2054802" y="112568"/>
                  <a:pt x="2047875" y="112568"/>
                </a:cubicBezTo>
                <a:cubicBezTo>
                  <a:pt x="2042535" y="112568"/>
                  <a:pt x="2038260" y="111675"/>
                  <a:pt x="2035049" y="109889"/>
                </a:cubicBezTo>
                <a:cubicBezTo>
                  <a:pt x="2031838" y="108103"/>
                  <a:pt x="2029366" y="106065"/>
                  <a:pt x="2027634" y="103774"/>
                </a:cubicBezTo>
                <a:cubicBezTo>
                  <a:pt x="2025903" y="101483"/>
                  <a:pt x="2024568" y="99579"/>
                  <a:pt x="2023629" y="98064"/>
                </a:cubicBezTo>
                <a:lnTo>
                  <a:pt x="2022547" y="98064"/>
                </a:lnTo>
                <a:lnTo>
                  <a:pt x="2022547" y="142009"/>
                </a:lnTo>
                <a:lnTo>
                  <a:pt x="2009775" y="142009"/>
                </a:lnTo>
                <a:lnTo>
                  <a:pt x="2009775" y="27709"/>
                </a:lnTo>
                <a:lnTo>
                  <a:pt x="2022114" y="27709"/>
                </a:lnTo>
                <a:lnTo>
                  <a:pt x="2022114" y="40914"/>
                </a:lnTo>
                <a:lnTo>
                  <a:pt x="2023629" y="40914"/>
                </a:lnTo>
                <a:cubicBezTo>
                  <a:pt x="2024568" y="39471"/>
                  <a:pt x="2025875" y="37622"/>
                  <a:pt x="2027553" y="35367"/>
                </a:cubicBezTo>
                <a:cubicBezTo>
                  <a:pt x="2029231" y="33112"/>
                  <a:pt x="2031648" y="31091"/>
                  <a:pt x="2034805" y="29305"/>
                </a:cubicBezTo>
                <a:cubicBezTo>
                  <a:pt x="2037962" y="27520"/>
                  <a:pt x="2042246" y="26627"/>
                  <a:pt x="2047658" y="26627"/>
                </a:cubicBezTo>
                <a:close/>
                <a:moveTo>
                  <a:pt x="1929029" y="26627"/>
                </a:moveTo>
                <a:cubicBezTo>
                  <a:pt x="1933359" y="26627"/>
                  <a:pt x="1937634" y="27348"/>
                  <a:pt x="1941855" y="28791"/>
                </a:cubicBezTo>
                <a:cubicBezTo>
                  <a:pt x="1946077" y="30235"/>
                  <a:pt x="1949919" y="32571"/>
                  <a:pt x="1953383" y="35800"/>
                </a:cubicBezTo>
                <a:cubicBezTo>
                  <a:pt x="1956846" y="39029"/>
                  <a:pt x="1959606" y="43295"/>
                  <a:pt x="1961663" y="48599"/>
                </a:cubicBezTo>
                <a:cubicBezTo>
                  <a:pt x="1963719" y="53903"/>
                  <a:pt x="1964748" y="60433"/>
                  <a:pt x="1964748" y="68190"/>
                </a:cubicBezTo>
                <a:lnTo>
                  <a:pt x="1964748" y="73602"/>
                </a:lnTo>
                <a:lnTo>
                  <a:pt x="1904706" y="73602"/>
                </a:lnTo>
                <a:lnTo>
                  <a:pt x="1907625" y="87808"/>
                </a:lnTo>
                <a:cubicBezTo>
                  <a:pt x="1909808" y="92156"/>
                  <a:pt x="1912847" y="95457"/>
                  <a:pt x="1916744" y="97712"/>
                </a:cubicBezTo>
                <a:cubicBezTo>
                  <a:pt x="1920640" y="99967"/>
                  <a:pt x="1925168" y="101095"/>
                  <a:pt x="1930328" y="101095"/>
                </a:cubicBezTo>
                <a:cubicBezTo>
                  <a:pt x="1933683" y="101095"/>
                  <a:pt x="1936723" y="100617"/>
                  <a:pt x="1939447" y="99661"/>
                </a:cubicBezTo>
                <a:cubicBezTo>
                  <a:pt x="1942171" y="98704"/>
                  <a:pt x="1944525" y="97261"/>
                  <a:pt x="1946509" y="95331"/>
                </a:cubicBezTo>
                <a:cubicBezTo>
                  <a:pt x="1948494" y="93401"/>
                  <a:pt x="1950027" y="90992"/>
                  <a:pt x="1951110" y="88106"/>
                </a:cubicBezTo>
                <a:lnTo>
                  <a:pt x="1963449" y="91570"/>
                </a:lnTo>
                <a:cubicBezTo>
                  <a:pt x="1962150" y="95755"/>
                  <a:pt x="1959967" y="99426"/>
                  <a:pt x="1956901" y="102583"/>
                </a:cubicBezTo>
                <a:cubicBezTo>
                  <a:pt x="1953834" y="105740"/>
                  <a:pt x="1950045" y="108193"/>
                  <a:pt x="1945535" y="109943"/>
                </a:cubicBezTo>
                <a:cubicBezTo>
                  <a:pt x="1941025" y="111693"/>
                  <a:pt x="1935956" y="112568"/>
                  <a:pt x="1930328" y="112568"/>
                </a:cubicBezTo>
                <a:cubicBezTo>
                  <a:pt x="1922318" y="112568"/>
                  <a:pt x="1915418" y="110791"/>
                  <a:pt x="1909627" y="107237"/>
                </a:cubicBezTo>
                <a:cubicBezTo>
                  <a:pt x="1903836" y="103683"/>
                  <a:pt x="1899381" y="98704"/>
                  <a:pt x="1896260" y="92300"/>
                </a:cubicBezTo>
                <a:cubicBezTo>
                  <a:pt x="1893139" y="85896"/>
                  <a:pt x="1891578" y="78437"/>
                  <a:pt x="1891578" y="69922"/>
                </a:cubicBezTo>
                <a:cubicBezTo>
                  <a:pt x="1891578" y="61407"/>
                  <a:pt x="1893139" y="53894"/>
                  <a:pt x="1896260" y="47381"/>
                </a:cubicBezTo>
                <a:cubicBezTo>
                  <a:pt x="1899381" y="40869"/>
                  <a:pt x="1903746" y="35782"/>
                  <a:pt x="1909357" y="32120"/>
                </a:cubicBezTo>
                <a:cubicBezTo>
                  <a:pt x="1914967" y="28458"/>
                  <a:pt x="1921525" y="26627"/>
                  <a:pt x="1929029" y="26627"/>
                </a:cubicBezTo>
                <a:close/>
                <a:moveTo>
                  <a:pt x="1833995" y="26627"/>
                </a:moveTo>
                <a:cubicBezTo>
                  <a:pt x="1841500" y="26627"/>
                  <a:pt x="1848076" y="28413"/>
                  <a:pt x="1853722" y="31984"/>
                </a:cubicBezTo>
                <a:cubicBezTo>
                  <a:pt x="1859368" y="35556"/>
                  <a:pt x="1863770" y="40571"/>
                  <a:pt x="1866927" y="47030"/>
                </a:cubicBezTo>
                <a:cubicBezTo>
                  <a:pt x="1870084" y="53488"/>
                  <a:pt x="1871662" y="61046"/>
                  <a:pt x="1871662" y="69706"/>
                </a:cubicBezTo>
                <a:cubicBezTo>
                  <a:pt x="1871662" y="78292"/>
                  <a:pt x="1870084" y="85797"/>
                  <a:pt x="1866927" y="92219"/>
                </a:cubicBezTo>
                <a:cubicBezTo>
                  <a:pt x="1863770" y="98641"/>
                  <a:pt x="1859368" y="103638"/>
                  <a:pt x="1853722" y="107210"/>
                </a:cubicBezTo>
                <a:cubicBezTo>
                  <a:pt x="1848076" y="110782"/>
                  <a:pt x="1841500" y="112568"/>
                  <a:pt x="1833995" y="112568"/>
                </a:cubicBezTo>
                <a:cubicBezTo>
                  <a:pt x="1826491" y="112568"/>
                  <a:pt x="1819915" y="110782"/>
                  <a:pt x="1814269" y="107210"/>
                </a:cubicBezTo>
                <a:cubicBezTo>
                  <a:pt x="1808623" y="103638"/>
                  <a:pt x="1804221" y="98641"/>
                  <a:pt x="1801064" y="92219"/>
                </a:cubicBezTo>
                <a:cubicBezTo>
                  <a:pt x="1797907" y="85797"/>
                  <a:pt x="1796328" y="78292"/>
                  <a:pt x="1796328" y="69706"/>
                </a:cubicBezTo>
                <a:cubicBezTo>
                  <a:pt x="1796328" y="61046"/>
                  <a:pt x="1797907" y="53488"/>
                  <a:pt x="1801064" y="47030"/>
                </a:cubicBezTo>
                <a:cubicBezTo>
                  <a:pt x="1804221" y="40571"/>
                  <a:pt x="1808623" y="35556"/>
                  <a:pt x="1814269" y="31984"/>
                </a:cubicBezTo>
                <a:cubicBezTo>
                  <a:pt x="1819915" y="28413"/>
                  <a:pt x="1826491" y="26627"/>
                  <a:pt x="1833995" y="26627"/>
                </a:cubicBezTo>
                <a:close/>
                <a:moveTo>
                  <a:pt x="1662329" y="26627"/>
                </a:moveTo>
                <a:cubicBezTo>
                  <a:pt x="1668174" y="26627"/>
                  <a:pt x="1673441" y="27709"/>
                  <a:pt x="1678132" y="29874"/>
                </a:cubicBezTo>
                <a:cubicBezTo>
                  <a:pt x="1682822" y="32039"/>
                  <a:pt x="1686665" y="35069"/>
                  <a:pt x="1689659" y="38966"/>
                </a:cubicBezTo>
                <a:cubicBezTo>
                  <a:pt x="1692654" y="42862"/>
                  <a:pt x="1694512" y="47408"/>
                  <a:pt x="1695234" y="52604"/>
                </a:cubicBezTo>
                <a:lnTo>
                  <a:pt x="1682461" y="52604"/>
                </a:lnTo>
                <a:cubicBezTo>
                  <a:pt x="1681487" y="48816"/>
                  <a:pt x="1679332" y="45451"/>
                  <a:pt x="1675994" y="42511"/>
                </a:cubicBezTo>
                <a:cubicBezTo>
                  <a:pt x="1672657" y="39570"/>
                  <a:pt x="1668174" y="38100"/>
                  <a:pt x="1662545" y="38100"/>
                </a:cubicBezTo>
                <a:cubicBezTo>
                  <a:pt x="1657566" y="38100"/>
                  <a:pt x="1653210" y="39390"/>
                  <a:pt x="1649476" y="41969"/>
                </a:cubicBezTo>
                <a:cubicBezTo>
                  <a:pt x="1645741" y="44549"/>
                  <a:pt x="1642837" y="48175"/>
                  <a:pt x="1640762" y="52847"/>
                </a:cubicBezTo>
                <a:cubicBezTo>
                  <a:pt x="1638688" y="57520"/>
                  <a:pt x="1637651" y="62995"/>
                  <a:pt x="1637651" y="69273"/>
                </a:cubicBezTo>
                <a:cubicBezTo>
                  <a:pt x="1637651" y="75695"/>
                  <a:pt x="1638670" y="81287"/>
                  <a:pt x="1640708" y="86050"/>
                </a:cubicBezTo>
                <a:cubicBezTo>
                  <a:pt x="1642747" y="90812"/>
                  <a:pt x="1645633" y="94510"/>
                  <a:pt x="1649367" y="97144"/>
                </a:cubicBezTo>
                <a:cubicBezTo>
                  <a:pt x="1653102" y="99778"/>
                  <a:pt x="1657494" y="101095"/>
                  <a:pt x="1662545" y="101095"/>
                </a:cubicBezTo>
                <a:cubicBezTo>
                  <a:pt x="1665865" y="101095"/>
                  <a:pt x="1668877" y="100517"/>
                  <a:pt x="1671583" y="99363"/>
                </a:cubicBezTo>
                <a:cubicBezTo>
                  <a:pt x="1674289" y="98208"/>
                  <a:pt x="1676580" y="96549"/>
                  <a:pt x="1678456" y="94384"/>
                </a:cubicBezTo>
                <a:cubicBezTo>
                  <a:pt x="1680333" y="92219"/>
                  <a:pt x="1681668" y="89621"/>
                  <a:pt x="1682461" y="86591"/>
                </a:cubicBezTo>
                <a:lnTo>
                  <a:pt x="1695234" y="86591"/>
                </a:lnTo>
                <a:cubicBezTo>
                  <a:pt x="1694512" y="91498"/>
                  <a:pt x="1692735" y="95908"/>
                  <a:pt x="1689903" y="99823"/>
                </a:cubicBezTo>
                <a:cubicBezTo>
                  <a:pt x="1687071" y="103738"/>
                  <a:pt x="1683336" y="106840"/>
                  <a:pt x="1678700" y="109131"/>
                </a:cubicBezTo>
                <a:cubicBezTo>
                  <a:pt x="1674064" y="111423"/>
                  <a:pt x="1668679" y="112568"/>
                  <a:pt x="1662545" y="112568"/>
                </a:cubicBezTo>
                <a:cubicBezTo>
                  <a:pt x="1654752" y="112568"/>
                  <a:pt x="1648041" y="110728"/>
                  <a:pt x="1642413" y="107048"/>
                </a:cubicBezTo>
                <a:cubicBezTo>
                  <a:pt x="1636785" y="103368"/>
                  <a:pt x="1632455" y="98299"/>
                  <a:pt x="1629424" y="91840"/>
                </a:cubicBezTo>
                <a:cubicBezTo>
                  <a:pt x="1626394" y="85382"/>
                  <a:pt x="1624879" y="78004"/>
                  <a:pt x="1624879" y="69706"/>
                </a:cubicBezTo>
                <a:cubicBezTo>
                  <a:pt x="1624879" y="61263"/>
                  <a:pt x="1626439" y="53803"/>
                  <a:pt x="1629560" y="47327"/>
                </a:cubicBezTo>
                <a:cubicBezTo>
                  <a:pt x="1632681" y="40851"/>
                  <a:pt x="1637046" y="35782"/>
                  <a:pt x="1642657" y="32120"/>
                </a:cubicBezTo>
                <a:cubicBezTo>
                  <a:pt x="1648267" y="28458"/>
                  <a:pt x="1654824" y="26627"/>
                  <a:pt x="1662329" y="26627"/>
                </a:cubicBezTo>
                <a:close/>
                <a:moveTo>
                  <a:pt x="1576604" y="26627"/>
                </a:moveTo>
                <a:cubicBezTo>
                  <a:pt x="1580934" y="26627"/>
                  <a:pt x="1585209" y="27348"/>
                  <a:pt x="1589430" y="28791"/>
                </a:cubicBezTo>
                <a:cubicBezTo>
                  <a:pt x="1593652" y="30235"/>
                  <a:pt x="1597494" y="32571"/>
                  <a:pt x="1600958" y="35800"/>
                </a:cubicBezTo>
                <a:cubicBezTo>
                  <a:pt x="1604421" y="39029"/>
                  <a:pt x="1607181" y="43295"/>
                  <a:pt x="1609238" y="48599"/>
                </a:cubicBezTo>
                <a:cubicBezTo>
                  <a:pt x="1611294" y="53903"/>
                  <a:pt x="1612323" y="60433"/>
                  <a:pt x="1612323" y="68190"/>
                </a:cubicBezTo>
                <a:lnTo>
                  <a:pt x="1612323" y="73602"/>
                </a:lnTo>
                <a:lnTo>
                  <a:pt x="1552281" y="73602"/>
                </a:lnTo>
                <a:lnTo>
                  <a:pt x="1555200" y="87808"/>
                </a:lnTo>
                <a:cubicBezTo>
                  <a:pt x="1557383" y="92156"/>
                  <a:pt x="1560422" y="95457"/>
                  <a:pt x="1564319" y="97712"/>
                </a:cubicBezTo>
                <a:cubicBezTo>
                  <a:pt x="1568216" y="99967"/>
                  <a:pt x="1572743" y="101095"/>
                  <a:pt x="1577903" y="101095"/>
                </a:cubicBezTo>
                <a:cubicBezTo>
                  <a:pt x="1581258" y="101095"/>
                  <a:pt x="1584298" y="100617"/>
                  <a:pt x="1587022" y="99661"/>
                </a:cubicBezTo>
                <a:cubicBezTo>
                  <a:pt x="1589746" y="98704"/>
                  <a:pt x="1592100" y="97261"/>
                  <a:pt x="1594084" y="95331"/>
                </a:cubicBezTo>
                <a:cubicBezTo>
                  <a:pt x="1596069" y="93401"/>
                  <a:pt x="1597602" y="90992"/>
                  <a:pt x="1598685" y="88106"/>
                </a:cubicBezTo>
                <a:lnTo>
                  <a:pt x="1611024" y="91570"/>
                </a:lnTo>
                <a:cubicBezTo>
                  <a:pt x="1609725" y="95755"/>
                  <a:pt x="1607542" y="99426"/>
                  <a:pt x="1604475" y="102583"/>
                </a:cubicBezTo>
                <a:cubicBezTo>
                  <a:pt x="1601409" y="105740"/>
                  <a:pt x="1597620" y="108193"/>
                  <a:pt x="1593110" y="109943"/>
                </a:cubicBezTo>
                <a:cubicBezTo>
                  <a:pt x="1588600" y="111693"/>
                  <a:pt x="1583531" y="112568"/>
                  <a:pt x="1577903" y="112568"/>
                </a:cubicBezTo>
                <a:cubicBezTo>
                  <a:pt x="1569893" y="112568"/>
                  <a:pt x="1562993" y="110791"/>
                  <a:pt x="1557202" y="107237"/>
                </a:cubicBezTo>
                <a:cubicBezTo>
                  <a:pt x="1551411" y="103683"/>
                  <a:pt x="1546956" y="98704"/>
                  <a:pt x="1543835" y="92300"/>
                </a:cubicBezTo>
                <a:cubicBezTo>
                  <a:pt x="1540714" y="85896"/>
                  <a:pt x="1539153" y="78437"/>
                  <a:pt x="1539153" y="69922"/>
                </a:cubicBezTo>
                <a:cubicBezTo>
                  <a:pt x="1539153" y="61407"/>
                  <a:pt x="1540714" y="53894"/>
                  <a:pt x="1543835" y="47381"/>
                </a:cubicBezTo>
                <a:cubicBezTo>
                  <a:pt x="1546956" y="40869"/>
                  <a:pt x="1551321" y="35782"/>
                  <a:pt x="1556932" y="32120"/>
                </a:cubicBezTo>
                <a:cubicBezTo>
                  <a:pt x="1562542" y="28458"/>
                  <a:pt x="1569099" y="26627"/>
                  <a:pt x="1576604" y="26627"/>
                </a:cubicBezTo>
                <a:close/>
                <a:moveTo>
                  <a:pt x="1138454" y="26627"/>
                </a:moveTo>
                <a:cubicBezTo>
                  <a:pt x="1142784" y="26627"/>
                  <a:pt x="1147059" y="27348"/>
                  <a:pt x="1151280" y="28791"/>
                </a:cubicBezTo>
                <a:cubicBezTo>
                  <a:pt x="1155502" y="30235"/>
                  <a:pt x="1159344" y="32571"/>
                  <a:pt x="1162808" y="35800"/>
                </a:cubicBezTo>
                <a:cubicBezTo>
                  <a:pt x="1166271" y="39029"/>
                  <a:pt x="1169031" y="43295"/>
                  <a:pt x="1171088" y="48599"/>
                </a:cubicBezTo>
                <a:cubicBezTo>
                  <a:pt x="1173144" y="53903"/>
                  <a:pt x="1174173" y="60433"/>
                  <a:pt x="1174173" y="68190"/>
                </a:cubicBezTo>
                <a:lnTo>
                  <a:pt x="1174173" y="73602"/>
                </a:lnTo>
                <a:lnTo>
                  <a:pt x="1114131" y="73602"/>
                </a:lnTo>
                <a:lnTo>
                  <a:pt x="1117050" y="87808"/>
                </a:lnTo>
                <a:cubicBezTo>
                  <a:pt x="1119233" y="92156"/>
                  <a:pt x="1122272" y="95457"/>
                  <a:pt x="1126169" y="97712"/>
                </a:cubicBezTo>
                <a:cubicBezTo>
                  <a:pt x="1130065" y="99967"/>
                  <a:pt x="1134593" y="101095"/>
                  <a:pt x="1139753" y="101095"/>
                </a:cubicBezTo>
                <a:cubicBezTo>
                  <a:pt x="1143108" y="101095"/>
                  <a:pt x="1146148" y="100617"/>
                  <a:pt x="1148872" y="99661"/>
                </a:cubicBezTo>
                <a:cubicBezTo>
                  <a:pt x="1151596" y="98704"/>
                  <a:pt x="1153950" y="97261"/>
                  <a:pt x="1155934" y="95331"/>
                </a:cubicBezTo>
                <a:cubicBezTo>
                  <a:pt x="1157919" y="93401"/>
                  <a:pt x="1159452" y="90992"/>
                  <a:pt x="1160535" y="88106"/>
                </a:cubicBezTo>
                <a:lnTo>
                  <a:pt x="1172874" y="91570"/>
                </a:lnTo>
                <a:cubicBezTo>
                  <a:pt x="1171575" y="95755"/>
                  <a:pt x="1169392" y="99426"/>
                  <a:pt x="1166325" y="102583"/>
                </a:cubicBezTo>
                <a:cubicBezTo>
                  <a:pt x="1163259" y="105740"/>
                  <a:pt x="1159470" y="108193"/>
                  <a:pt x="1154960" y="109943"/>
                </a:cubicBezTo>
                <a:cubicBezTo>
                  <a:pt x="1150450" y="111693"/>
                  <a:pt x="1145381" y="112568"/>
                  <a:pt x="1139753" y="112568"/>
                </a:cubicBezTo>
                <a:cubicBezTo>
                  <a:pt x="1131743" y="112568"/>
                  <a:pt x="1124843" y="110791"/>
                  <a:pt x="1119052" y="107237"/>
                </a:cubicBezTo>
                <a:cubicBezTo>
                  <a:pt x="1113261" y="103683"/>
                  <a:pt x="1108806" y="98704"/>
                  <a:pt x="1105685" y="92300"/>
                </a:cubicBezTo>
                <a:cubicBezTo>
                  <a:pt x="1102564" y="85896"/>
                  <a:pt x="1101003" y="78437"/>
                  <a:pt x="1101003" y="69922"/>
                </a:cubicBezTo>
                <a:cubicBezTo>
                  <a:pt x="1101003" y="61407"/>
                  <a:pt x="1102564" y="53894"/>
                  <a:pt x="1105685" y="47381"/>
                </a:cubicBezTo>
                <a:cubicBezTo>
                  <a:pt x="1108806" y="40869"/>
                  <a:pt x="1113171" y="35782"/>
                  <a:pt x="1118782" y="32120"/>
                </a:cubicBezTo>
                <a:cubicBezTo>
                  <a:pt x="1124392" y="28458"/>
                  <a:pt x="1130949" y="26627"/>
                  <a:pt x="1138454" y="26627"/>
                </a:cubicBezTo>
                <a:close/>
                <a:moveTo>
                  <a:pt x="891020" y="26627"/>
                </a:moveTo>
                <a:cubicBezTo>
                  <a:pt x="898525" y="26627"/>
                  <a:pt x="905100" y="28413"/>
                  <a:pt x="910747" y="31984"/>
                </a:cubicBezTo>
                <a:cubicBezTo>
                  <a:pt x="916393" y="35556"/>
                  <a:pt x="920795" y="40571"/>
                  <a:pt x="923952" y="47030"/>
                </a:cubicBezTo>
                <a:cubicBezTo>
                  <a:pt x="927109" y="53488"/>
                  <a:pt x="928687" y="61046"/>
                  <a:pt x="928687" y="69706"/>
                </a:cubicBezTo>
                <a:cubicBezTo>
                  <a:pt x="928687" y="78292"/>
                  <a:pt x="927109" y="85797"/>
                  <a:pt x="923952" y="92219"/>
                </a:cubicBezTo>
                <a:cubicBezTo>
                  <a:pt x="920795" y="98641"/>
                  <a:pt x="916393" y="103638"/>
                  <a:pt x="910747" y="107210"/>
                </a:cubicBezTo>
                <a:cubicBezTo>
                  <a:pt x="905100" y="110782"/>
                  <a:pt x="898525" y="112568"/>
                  <a:pt x="891020" y="112568"/>
                </a:cubicBezTo>
                <a:cubicBezTo>
                  <a:pt x="883516" y="112568"/>
                  <a:pt x="876940" y="110782"/>
                  <a:pt x="871294" y="107210"/>
                </a:cubicBezTo>
                <a:cubicBezTo>
                  <a:pt x="865647" y="103638"/>
                  <a:pt x="861246" y="98641"/>
                  <a:pt x="858089" y="92219"/>
                </a:cubicBezTo>
                <a:cubicBezTo>
                  <a:pt x="854932" y="85797"/>
                  <a:pt x="853353" y="78292"/>
                  <a:pt x="853353" y="69706"/>
                </a:cubicBezTo>
                <a:cubicBezTo>
                  <a:pt x="853353" y="61046"/>
                  <a:pt x="854932" y="53488"/>
                  <a:pt x="858089" y="47030"/>
                </a:cubicBezTo>
                <a:cubicBezTo>
                  <a:pt x="861246" y="40571"/>
                  <a:pt x="865647" y="35556"/>
                  <a:pt x="871294" y="31984"/>
                </a:cubicBezTo>
                <a:cubicBezTo>
                  <a:pt x="876940" y="28413"/>
                  <a:pt x="883516" y="26627"/>
                  <a:pt x="891020" y="26627"/>
                </a:cubicBezTo>
                <a:close/>
                <a:moveTo>
                  <a:pt x="450922" y="26627"/>
                </a:moveTo>
                <a:cubicBezTo>
                  <a:pt x="453592" y="26627"/>
                  <a:pt x="456668" y="26942"/>
                  <a:pt x="460149" y="27574"/>
                </a:cubicBezTo>
                <a:cubicBezTo>
                  <a:pt x="463631" y="28205"/>
                  <a:pt x="467005" y="29495"/>
                  <a:pt x="470270" y="31443"/>
                </a:cubicBezTo>
                <a:cubicBezTo>
                  <a:pt x="473535" y="33392"/>
                  <a:pt x="476250" y="36332"/>
                  <a:pt x="478415" y="40265"/>
                </a:cubicBezTo>
                <a:cubicBezTo>
                  <a:pt x="480579" y="44197"/>
                  <a:pt x="481662" y="49465"/>
                  <a:pt x="481662" y="56067"/>
                </a:cubicBezTo>
                <a:lnTo>
                  <a:pt x="481662" y="110836"/>
                </a:lnTo>
                <a:lnTo>
                  <a:pt x="468890" y="110836"/>
                </a:lnTo>
                <a:lnTo>
                  <a:pt x="468890" y="99579"/>
                </a:lnTo>
                <a:lnTo>
                  <a:pt x="468240" y="99579"/>
                </a:lnTo>
                <a:cubicBezTo>
                  <a:pt x="467374" y="101383"/>
                  <a:pt x="465931" y="103314"/>
                  <a:pt x="463911" y="105370"/>
                </a:cubicBezTo>
                <a:cubicBezTo>
                  <a:pt x="461890" y="107427"/>
                  <a:pt x="459202" y="109177"/>
                  <a:pt x="455847" y="110620"/>
                </a:cubicBezTo>
                <a:cubicBezTo>
                  <a:pt x="452492" y="112063"/>
                  <a:pt x="448396" y="112785"/>
                  <a:pt x="443562" y="112785"/>
                </a:cubicBezTo>
                <a:cubicBezTo>
                  <a:pt x="438294" y="112785"/>
                  <a:pt x="433514" y="111783"/>
                  <a:pt x="429220" y="109781"/>
                </a:cubicBezTo>
                <a:cubicBezTo>
                  <a:pt x="424927" y="107779"/>
                  <a:pt x="421517" y="104874"/>
                  <a:pt x="418992" y="101068"/>
                </a:cubicBezTo>
                <a:cubicBezTo>
                  <a:pt x="416466" y="97261"/>
                  <a:pt x="415203" y="92652"/>
                  <a:pt x="415203" y="87240"/>
                </a:cubicBezTo>
                <a:cubicBezTo>
                  <a:pt x="415203" y="82478"/>
                  <a:pt x="416141" y="78608"/>
                  <a:pt x="418018" y="75632"/>
                </a:cubicBezTo>
                <a:cubicBezTo>
                  <a:pt x="419894" y="72655"/>
                  <a:pt x="422401" y="70319"/>
                  <a:pt x="425540" y="68623"/>
                </a:cubicBezTo>
                <a:cubicBezTo>
                  <a:pt x="428679" y="66927"/>
                  <a:pt x="432152" y="65656"/>
                  <a:pt x="435958" y="64808"/>
                </a:cubicBezTo>
                <a:cubicBezTo>
                  <a:pt x="439764" y="63960"/>
                  <a:pt x="443598" y="63283"/>
                  <a:pt x="447458" y="62778"/>
                </a:cubicBezTo>
                <a:cubicBezTo>
                  <a:pt x="452510" y="62129"/>
                  <a:pt x="456614" y="61633"/>
                  <a:pt x="459771" y="61290"/>
                </a:cubicBezTo>
                <a:cubicBezTo>
                  <a:pt x="462928" y="60947"/>
                  <a:pt x="465237" y="60361"/>
                  <a:pt x="466698" y="59531"/>
                </a:cubicBezTo>
                <a:cubicBezTo>
                  <a:pt x="468159" y="58701"/>
                  <a:pt x="468890" y="57258"/>
                  <a:pt x="468890" y="55202"/>
                </a:cubicBezTo>
                <a:lnTo>
                  <a:pt x="468890" y="54769"/>
                </a:lnTo>
                <a:cubicBezTo>
                  <a:pt x="468890" y="49429"/>
                  <a:pt x="467438" y="45280"/>
                  <a:pt x="464533" y="42321"/>
                </a:cubicBezTo>
                <a:cubicBezTo>
                  <a:pt x="461629" y="39363"/>
                  <a:pt x="457236" y="37883"/>
                  <a:pt x="451355" y="37883"/>
                </a:cubicBezTo>
                <a:cubicBezTo>
                  <a:pt x="445258" y="37883"/>
                  <a:pt x="440477" y="39218"/>
                  <a:pt x="437013" y="41888"/>
                </a:cubicBezTo>
                <a:cubicBezTo>
                  <a:pt x="433550" y="44558"/>
                  <a:pt x="431114" y="47408"/>
                  <a:pt x="429707" y="50439"/>
                </a:cubicBezTo>
                <a:lnTo>
                  <a:pt x="417585" y="46110"/>
                </a:lnTo>
                <a:cubicBezTo>
                  <a:pt x="419749" y="41058"/>
                  <a:pt x="422645" y="37117"/>
                  <a:pt x="426271" y="34284"/>
                </a:cubicBezTo>
                <a:cubicBezTo>
                  <a:pt x="429897" y="31452"/>
                  <a:pt x="433865" y="29468"/>
                  <a:pt x="438177" y="28331"/>
                </a:cubicBezTo>
                <a:cubicBezTo>
                  <a:pt x="442488" y="27195"/>
                  <a:pt x="446737" y="26627"/>
                  <a:pt x="450922" y="26627"/>
                </a:cubicBezTo>
                <a:close/>
                <a:moveTo>
                  <a:pt x="247433" y="26627"/>
                </a:moveTo>
                <a:cubicBezTo>
                  <a:pt x="254433" y="26627"/>
                  <a:pt x="260602" y="28376"/>
                  <a:pt x="265942" y="31876"/>
                </a:cubicBezTo>
                <a:cubicBezTo>
                  <a:pt x="271282" y="35376"/>
                  <a:pt x="275449" y="40337"/>
                  <a:pt x="278444" y="46759"/>
                </a:cubicBezTo>
                <a:cubicBezTo>
                  <a:pt x="281438" y="53181"/>
                  <a:pt x="282936" y="60758"/>
                  <a:pt x="282936" y="69489"/>
                </a:cubicBezTo>
                <a:cubicBezTo>
                  <a:pt x="282936" y="78292"/>
                  <a:pt x="281438" y="85914"/>
                  <a:pt x="278444" y="92354"/>
                </a:cubicBezTo>
                <a:cubicBezTo>
                  <a:pt x="275449" y="98795"/>
                  <a:pt x="271300" y="103774"/>
                  <a:pt x="265996" y="107291"/>
                </a:cubicBezTo>
                <a:cubicBezTo>
                  <a:pt x="260693" y="110809"/>
                  <a:pt x="254577" y="112568"/>
                  <a:pt x="247650" y="112568"/>
                </a:cubicBezTo>
                <a:cubicBezTo>
                  <a:pt x="242310" y="112568"/>
                  <a:pt x="238035" y="111675"/>
                  <a:pt x="234824" y="109889"/>
                </a:cubicBezTo>
                <a:cubicBezTo>
                  <a:pt x="231613" y="108103"/>
                  <a:pt x="229141" y="106065"/>
                  <a:pt x="227409" y="103774"/>
                </a:cubicBezTo>
                <a:cubicBezTo>
                  <a:pt x="225677" y="101483"/>
                  <a:pt x="224343" y="99579"/>
                  <a:pt x="223404" y="98064"/>
                </a:cubicBezTo>
                <a:lnTo>
                  <a:pt x="222322" y="98064"/>
                </a:lnTo>
                <a:lnTo>
                  <a:pt x="222322" y="142009"/>
                </a:lnTo>
                <a:lnTo>
                  <a:pt x="209550" y="142009"/>
                </a:lnTo>
                <a:lnTo>
                  <a:pt x="209550" y="27709"/>
                </a:lnTo>
                <a:lnTo>
                  <a:pt x="221889" y="27709"/>
                </a:lnTo>
                <a:lnTo>
                  <a:pt x="221889" y="40914"/>
                </a:lnTo>
                <a:lnTo>
                  <a:pt x="223404" y="40914"/>
                </a:lnTo>
                <a:cubicBezTo>
                  <a:pt x="224343" y="39471"/>
                  <a:pt x="225650" y="37622"/>
                  <a:pt x="227328" y="35367"/>
                </a:cubicBezTo>
                <a:cubicBezTo>
                  <a:pt x="229006" y="33112"/>
                  <a:pt x="231423" y="31091"/>
                  <a:pt x="234580" y="29305"/>
                </a:cubicBezTo>
                <a:cubicBezTo>
                  <a:pt x="237737" y="27520"/>
                  <a:pt x="242022" y="26627"/>
                  <a:pt x="247433" y="26627"/>
                </a:cubicBezTo>
                <a:close/>
                <a:moveTo>
                  <a:pt x="148070" y="26627"/>
                </a:moveTo>
                <a:cubicBezTo>
                  <a:pt x="155575" y="26627"/>
                  <a:pt x="162150" y="28413"/>
                  <a:pt x="167797" y="31984"/>
                </a:cubicBezTo>
                <a:cubicBezTo>
                  <a:pt x="173443" y="35556"/>
                  <a:pt x="177845" y="40571"/>
                  <a:pt x="181002" y="47030"/>
                </a:cubicBezTo>
                <a:cubicBezTo>
                  <a:pt x="184159" y="53488"/>
                  <a:pt x="185737" y="61046"/>
                  <a:pt x="185737" y="69706"/>
                </a:cubicBezTo>
                <a:cubicBezTo>
                  <a:pt x="185737" y="78292"/>
                  <a:pt x="184159" y="85797"/>
                  <a:pt x="181002" y="92219"/>
                </a:cubicBezTo>
                <a:cubicBezTo>
                  <a:pt x="177845" y="98641"/>
                  <a:pt x="173443" y="103638"/>
                  <a:pt x="167797" y="107210"/>
                </a:cubicBezTo>
                <a:cubicBezTo>
                  <a:pt x="162150" y="110782"/>
                  <a:pt x="155575" y="112568"/>
                  <a:pt x="148070" y="112568"/>
                </a:cubicBezTo>
                <a:cubicBezTo>
                  <a:pt x="140566" y="112568"/>
                  <a:pt x="133990" y="110782"/>
                  <a:pt x="128344" y="107210"/>
                </a:cubicBezTo>
                <a:cubicBezTo>
                  <a:pt x="122697" y="103638"/>
                  <a:pt x="118296" y="98641"/>
                  <a:pt x="115139" y="92219"/>
                </a:cubicBezTo>
                <a:cubicBezTo>
                  <a:pt x="111982" y="85797"/>
                  <a:pt x="110403" y="78292"/>
                  <a:pt x="110403" y="69706"/>
                </a:cubicBezTo>
                <a:cubicBezTo>
                  <a:pt x="110403" y="61046"/>
                  <a:pt x="111982" y="53488"/>
                  <a:pt x="115139" y="47030"/>
                </a:cubicBezTo>
                <a:cubicBezTo>
                  <a:pt x="118296" y="40571"/>
                  <a:pt x="122697" y="35556"/>
                  <a:pt x="128344" y="31984"/>
                </a:cubicBezTo>
                <a:cubicBezTo>
                  <a:pt x="133990" y="28413"/>
                  <a:pt x="140566" y="26627"/>
                  <a:pt x="148070" y="26627"/>
                </a:cubicBezTo>
                <a:close/>
                <a:moveTo>
                  <a:pt x="1732" y="0"/>
                </a:moveTo>
                <a:lnTo>
                  <a:pt x="15153" y="0"/>
                </a:lnTo>
                <a:lnTo>
                  <a:pt x="15153" y="49357"/>
                </a:lnTo>
                <a:lnTo>
                  <a:pt x="74252" y="49357"/>
                </a:lnTo>
                <a:lnTo>
                  <a:pt x="74252" y="0"/>
                </a:lnTo>
                <a:lnTo>
                  <a:pt x="87673" y="0"/>
                </a:lnTo>
                <a:lnTo>
                  <a:pt x="87673" y="110836"/>
                </a:lnTo>
                <a:lnTo>
                  <a:pt x="74252" y="110836"/>
                </a:lnTo>
                <a:lnTo>
                  <a:pt x="74252" y="61263"/>
                </a:lnTo>
                <a:lnTo>
                  <a:pt x="15153" y="61263"/>
                </a:lnTo>
                <a:lnTo>
                  <a:pt x="15153" y="110836"/>
                </a:lnTo>
                <a:lnTo>
                  <a:pt x="1732" y="110836"/>
                </a:lnTo>
                <a:close/>
              </a:path>
            </a:pathLst>
          </a:custGeom>
          <a:solidFill>
            <a:srgbClr val="0D253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6" name="Прямоугольник: скругленные углы 100">
            <a:extLst>
              <a:ext uri="{FF2B5EF4-FFF2-40B4-BE49-F238E27FC236}">
                <a16:creationId xmlns:a16="http://schemas.microsoft.com/office/drawing/2014/main" id="{EDC2D3C2-2FFE-9FCF-0F0E-2BD92E9DEE7F}"/>
              </a:ext>
            </a:extLst>
          </p:cNvPr>
          <p:cNvSpPr/>
          <p:nvPr/>
        </p:nvSpPr>
        <p:spPr>
          <a:xfrm>
            <a:off x="1601622" y="4521521"/>
            <a:ext cx="720000" cy="720000"/>
          </a:xfrm>
          <a:prstGeom prst="roundRect">
            <a:avLst>
              <a:gd name="adj" fmla="val 12893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11A736-EBC8-94A2-8CFB-123FCB1EAE0C}"/>
              </a:ext>
            </a:extLst>
          </p:cNvPr>
          <p:cNvSpPr txBox="1"/>
          <p:nvPr/>
        </p:nvSpPr>
        <p:spPr>
          <a:xfrm>
            <a:off x="7552640" y="2326972"/>
            <a:ext cx="3706091" cy="516948"/>
          </a:xfrm>
          <a:custGeom>
            <a:avLst/>
            <a:gdLst/>
            <a:ahLst/>
            <a:cxnLst/>
            <a:rect l="l" t="t" r="r" b="b"/>
            <a:pathLst>
              <a:path w="3706091" h="516948">
                <a:moveTo>
                  <a:pt x="1071995" y="470622"/>
                </a:moveTo>
                <a:lnTo>
                  <a:pt x="1085850" y="470622"/>
                </a:lnTo>
                <a:lnTo>
                  <a:pt x="1084984" y="476467"/>
                </a:lnTo>
                <a:cubicBezTo>
                  <a:pt x="1084371" y="480580"/>
                  <a:pt x="1083441" y="484981"/>
                  <a:pt x="1082197" y="489672"/>
                </a:cubicBezTo>
                <a:cubicBezTo>
                  <a:pt x="1080952" y="494362"/>
                  <a:pt x="1079662" y="498782"/>
                  <a:pt x="1078327" y="502931"/>
                </a:cubicBezTo>
                <a:cubicBezTo>
                  <a:pt x="1076992" y="507080"/>
                  <a:pt x="1075892" y="510381"/>
                  <a:pt x="1075026" y="512835"/>
                </a:cubicBezTo>
                <a:lnTo>
                  <a:pt x="1065285" y="512835"/>
                </a:lnTo>
                <a:cubicBezTo>
                  <a:pt x="1065753" y="510526"/>
                  <a:pt x="1066367" y="507477"/>
                  <a:pt x="1067125" y="503689"/>
                </a:cubicBezTo>
                <a:cubicBezTo>
                  <a:pt x="1067882" y="499900"/>
                  <a:pt x="1068649" y="495670"/>
                  <a:pt x="1069425" y="490998"/>
                </a:cubicBezTo>
                <a:cubicBezTo>
                  <a:pt x="1070200" y="486325"/>
                  <a:pt x="1070841" y="481554"/>
                  <a:pt x="1071346" y="476683"/>
                </a:cubicBezTo>
                <a:close/>
                <a:moveTo>
                  <a:pt x="907473" y="448541"/>
                </a:moveTo>
                <a:lnTo>
                  <a:pt x="907473" y="474085"/>
                </a:lnTo>
                <a:lnTo>
                  <a:pt x="934532" y="474085"/>
                </a:lnTo>
                <a:cubicBezTo>
                  <a:pt x="938934" y="474085"/>
                  <a:pt x="942379" y="473039"/>
                  <a:pt x="944869" y="470946"/>
                </a:cubicBezTo>
                <a:cubicBezTo>
                  <a:pt x="947359" y="468854"/>
                  <a:pt x="948603" y="466004"/>
                  <a:pt x="948603" y="462396"/>
                </a:cubicBezTo>
                <a:cubicBezTo>
                  <a:pt x="948603" y="458102"/>
                  <a:pt x="947359" y="454720"/>
                  <a:pt x="944869" y="452248"/>
                </a:cubicBezTo>
                <a:cubicBezTo>
                  <a:pt x="942379" y="449777"/>
                  <a:pt x="938934" y="448541"/>
                  <a:pt x="934532" y="448541"/>
                </a:cubicBezTo>
                <a:close/>
                <a:moveTo>
                  <a:pt x="459798" y="448541"/>
                </a:moveTo>
                <a:lnTo>
                  <a:pt x="459798" y="474085"/>
                </a:lnTo>
                <a:lnTo>
                  <a:pt x="486857" y="474085"/>
                </a:lnTo>
                <a:cubicBezTo>
                  <a:pt x="491259" y="474085"/>
                  <a:pt x="494705" y="473039"/>
                  <a:pt x="497194" y="470946"/>
                </a:cubicBezTo>
                <a:cubicBezTo>
                  <a:pt x="499684" y="468854"/>
                  <a:pt x="500928" y="466004"/>
                  <a:pt x="500928" y="462396"/>
                </a:cubicBezTo>
                <a:cubicBezTo>
                  <a:pt x="500928" y="458102"/>
                  <a:pt x="499684" y="454720"/>
                  <a:pt x="497194" y="452248"/>
                </a:cubicBezTo>
                <a:cubicBezTo>
                  <a:pt x="494705" y="449777"/>
                  <a:pt x="491259" y="448541"/>
                  <a:pt x="486857" y="448541"/>
                </a:cubicBezTo>
                <a:close/>
                <a:moveTo>
                  <a:pt x="2745365" y="443995"/>
                </a:moveTo>
                <a:cubicBezTo>
                  <a:pt x="2744823" y="444644"/>
                  <a:pt x="2743642" y="445231"/>
                  <a:pt x="2741820" y="445754"/>
                </a:cubicBezTo>
                <a:cubicBezTo>
                  <a:pt x="2739997" y="446277"/>
                  <a:pt x="2737905" y="446728"/>
                  <a:pt x="2735542" y="447107"/>
                </a:cubicBezTo>
                <a:cubicBezTo>
                  <a:pt x="2733179" y="447486"/>
                  <a:pt x="2730888" y="447810"/>
                  <a:pt x="2728669" y="448081"/>
                </a:cubicBezTo>
                <a:cubicBezTo>
                  <a:pt x="2726450" y="448352"/>
                  <a:pt x="2724655" y="448577"/>
                  <a:pt x="2723284" y="448758"/>
                </a:cubicBezTo>
                <a:cubicBezTo>
                  <a:pt x="2719965" y="449190"/>
                  <a:pt x="2716871" y="449885"/>
                  <a:pt x="2714003" y="450841"/>
                </a:cubicBezTo>
                <a:cubicBezTo>
                  <a:pt x="2711134" y="451797"/>
                  <a:pt x="2708825" y="453222"/>
                  <a:pt x="2707075" y="455117"/>
                </a:cubicBezTo>
                <a:cubicBezTo>
                  <a:pt x="2705325" y="457011"/>
                  <a:pt x="2704450" y="459581"/>
                  <a:pt x="2704450" y="462829"/>
                </a:cubicBezTo>
                <a:cubicBezTo>
                  <a:pt x="2704450" y="467266"/>
                  <a:pt x="2706101" y="470613"/>
                  <a:pt x="2709403" y="472868"/>
                </a:cubicBezTo>
                <a:cubicBezTo>
                  <a:pt x="2712704" y="475123"/>
                  <a:pt x="2716898" y="476250"/>
                  <a:pt x="2721985" y="476250"/>
                </a:cubicBezTo>
                <a:cubicBezTo>
                  <a:pt x="2727036" y="476250"/>
                  <a:pt x="2731303" y="475258"/>
                  <a:pt x="2734784" y="473274"/>
                </a:cubicBezTo>
                <a:cubicBezTo>
                  <a:pt x="2738266" y="471289"/>
                  <a:pt x="2740900" y="468728"/>
                  <a:pt x="2742686" y="465589"/>
                </a:cubicBezTo>
                <a:cubicBezTo>
                  <a:pt x="2744472" y="462450"/>
                  <a:pt x="2745365" y="459148"/>
                  <a:pt x="2745365" y="455685"/>
                </a:cubicBezTo>
                <a:close/>
                <a:moveTo>
                  <a:pt x="2573915" y="443995"/>
                </a:moveTo>
                <a:cubicBezTo>
                  <a:pt x="2573373" y="444644"/>
                  <a:pt x="2572192" y="445231"/>
                  <a:pt x="2570370" y="445754"/>
                </a:cubicBezTo>
                <a:cubicBezTo>
                  <a:pt x="2568547" y="446277"/>
                  <a:pt x="2566455" y="446728"/>
                  <a:pt x="2564092" y="447107"/>
                </a:cubicBezTo>
                <a:cubicBezTo>
                  <a:pt x="2561729" y="447486"/>
                  <a:pt x="2559438" y="447810"/>
                  <a:pt x="2557219" y="448081"/>
                </a:cubicBezTo>
                <a:cubicBezTo>
                  <a:pt x="2555000" y="448352"/>
                  <a:pt x="2553205" y="448577"/>
                  <a:pt x="2551834" y="448758"/>
                </a:cubicBezTo>
                <a:cubicBezTo>
                  <a:pt x="2548515" y="449190"/>
                  <a:pt x="2545421" y="449885"/>
                  <a:pt x="2542553" y="450841"/>
                </a:cubicBezTo>
                <a:cubicBezTo>
                  <a:pt x="2539684" y="451797"/>
                  <a:pt x="2537375" y="453222"/>
                  <a:pt x="2535625" y="455117"/>
                </a:cubicBezTo>
                <a:cubicBezTo>
                  <a:pt x="2533875" y="457011"/>
                  <a:pt x="2533000" y="459581"/>
                  <a:pt x="2533000" y="462829"/>
                </a:cubicBezTo>
                <a:cubicBezTo>
                  <a:pt x="2533000" y="467266"/>
                  <a:pt x="2534651" y="470613"/>
                  <a:pt x="2537953" y="472868"/>
                </a:cubicBezTo>
                <a:cubicBezTo>
                  <a:pt x="2541254" y="475123"/>
                  <a:pt x="2545448" y="476250"/>
                  <a:pt x="2550535" y="476250"/>
                </a:cubicBezTo>
                <a:cubicBezTo>
                  <a:pt x="2555586" y="476250"/>
                  <a:pt x="2559853" y="475258"/>
                  <a:pt x="2563334" y="473274"/>
                </a:cubicBezTo>
                <a:cubicBezTo>
                  <a:pt x="2566816" y="471289"/>
                  <a:pt x="2569450" y="468728"/>
                  <a:pt x="2571236" y="465589"/>
                </a:cubicBezTo>
                <a:cubicBezTo>
                  <a:pt x="2573022" y="462450"/>
                  <a:pt x="2573915" y="459148"/>
                  <a:pt x="2573915" y="455685"/>
                </a:cubicBezTo>
                <a:close/>
                <a:moveTo>
                  <a:pt x="1364240" y="443995"/>
                </a:moveTo>
                <a:cubicBezTo>
                  <a:pt x="1363698" y="444644"/>
                  <a:pt x="1362517" y="445231"/>
                  <a:pt x="1360695" y="445754"/>
                </a:cubicBezTo>
                <a:cubicBezTo>
                  <a:pt x="1358873" y="446277"/>
                  <a:pt x="1356780" y="446728"/>
                  <a:pt x="1354417" y="447107"/>
                </a:cubicBezTo>
                <a:cubicBezTo>
                  <a:pt x="1352054" y="447486"/>
                  <a:pt x="1349763" y="447810"/>
                  <a:pt x="1347544" y="448081"/>
                </a:cubicBezTo>
                <a:cubicBezTo>
                  <a:pt x="1345325" y="448352"/>
                  <a:pt x="1343530" y="448577"/>
                  <a:pt x="1342159" y="448758"/>
                </a:cubicBezTo>
                <a:cubicBezTo>
                  <a:pt x="1338839" y="449190"/>
                  <a:pt x="1335746" y="449885"/>
                  <a:pt x="1332877" y="450841"/>
                </a:cubicBezTo>
                <a:cubicBezTo>
                  <a:pt x="1330009" y="451797"/>
                  <a:pt x="1327700" y="453222"/>
                  <a:pt x="1325950" y="455117"/>
                </a:cubicBezTo>
                <a:cubicBezTo>
                  <a:pt x="1324200" y="457011"/>
                  <a:pt x="1323325" y="459581"/>
                  <a:pt x="1323325" y="462829"/>
                </a:cubicBezTo>
                <a:cubicBezTo>
                  <a:pt x="1323325" y="467266"/>
                  <a:pt x="1324976" y="470613"/>
                  <a:pt x="1328277" y="472868"/>
                </a:cubicBezTo>
                <a:cubicBezTo>
                  <a:pt x="1331579" y="475123"/>
                  <a:pt x="1335773" y="476250"/>
                  <a:pt x="1340860" y="476250"/>
                </a:cubicBezTo>
                <a:cubicBezTo>
                  <a:pt x="1345911" y="476250"/>
                  <a:pt x="1350178" y="475258"/>
                  <a:pt x="1353659" y="473274"/>
                </a:cubicBezTo>
                <a:cubicBezTo>
                  <a:pt x="1357141" y="471289"/>
                  <a:pt x="1359775" y="468728"/>
                  <a:pt x="1361561" y="465589"/>
                </a:cubicBezTo>
                <a:cubicBezTo>
                  <a:pt x="1363347" y="462450"/>
                  <a:pt x="1364240" y="459148"/>
                  <a:pt x="1364240" y="455685"/>
                </a:cubicBezTo>
                <a:close/>
                <a:moveTo>
                  <a:pt x="1030865" y="443995"/>
                </a:moveTo>
                <a:cubicBezTo>
                  <a:pt x="1030323" y="444644"/>
                  <a:pt x="1029142" y="445231"/>
                  <a:pt x="1027320" y="445754"/>
                </a:cubicBezTo>
                <a:cubicBezTo>
                  <a:pt x="1025498" y="446277"/>
                  <a:pt x="1023405" y="446728"/>
                  <a:pt x="1021042" y="447107"/>
                </a:cubicBezTo>
                <a:cubicBezTo>
                  <a:pt x="1018679" y="447486"/>
                  <a:pt x="1016388" y="447810"/>
                  <a:pt x="1014169" y="448081"/>
                </a:cubicBezTo>
                <a:cubicBezTo>
                  <a:pt x="1011950" y="448352"/>
                  <a:pt x="1010155" y="448577"/>
                  <a:pt x="1008784" y="448758"/>
                </a:cubicBezTo>
                <a:cubicBezTo>
                  <a:pt x="1005465" y="449190"/>
                  <a:pt x="1002371" y="449885"/>
                  <a:pt x="999503" y="450841"/>
                </a:cubicBezTo>
                <a:cubicBezTo>
                  <a:pt x="996634" y="451797"/>
                  <a:pt x="994325" y="453222"/>
                  <a:pt x="992575" y="455117"/>
                </a:cubicBezTo>
                <a:cubicBezTo>
                  <a:pt x="990825" y="457011"/>
                  <a:pt x="989950" y="459581"/>
                  <a:pt x="989950" y="462829"/>
                </a:cubicBezTo>
                <a:cubicBezTo>
                  <a:pt x="989950" y="467266"/>
                  <a:pt x="991601" y="470613"/>
                  <a:pt x="994902" y="472868"/>
                </a:cubicBezTo>
                <a:cubicBezTo>
                  <a:pt x="998203" y="475123"/>
                  <a:pt x="1002398" y="476250"/>
                  <a:pt x="1007485" y="476250"/>
                </a:cubicBezTo>
                <a:cubicBezTo>
                  <a:pt x="1012536" y="476250"/>
                  <a:pt x="1016803" y="475258"/>
                  <a:pt x="1020284" y="473274"/>
                </a:cubicBezTo>
                <a:cubicBezTo>
                  <a:pt x="1023766" y="471289"/>
                  <a:pt x="1026400" y="468728"/>
                  <a:pt x="1028186" y="465589"/>
                </a:cubicBezTo>
                <a:cubicBezTo>
                  <a:pt x="1029972" y="462450"/>
                  <a:pt x="1030865" y="459148"/>
                  <a:pt x="1030865" y="455685"/>
                </a:cubicBezTo>
                <a:close/>
                <a:moveTo>
                  <a:pt x="3301062" y="414554"/>
                </a:moveTo>
                <a:lnTo>
                  <a:pt x="3298897" y="435552"/>
                </a:lnTo>
                <a:cubicBezTo>
                  <a:pt x="3297995" y="444248"/>
                  <a:pt x="3296877" y="451842"/>
                  <a:pt x="3295541" y="458337"/>
                </a:cubicBezTo>
                <a:cubicBezTo>
                  <a:pt x="3294207" y="464831"/>
                  <a:pt x="3292078" y="470008"/>
                  <a:pt x="3289155" y="473869"/>
                </a:cubicBezTo>
                <a:lnTo>
                  <a:pt x="3329204" y="473869"/>
                </a:lnTo>
                <a:lnTo>
                  <a:pt x="3329204" y="414554"/>
                </a:lnTo>
                <a:close/>
                <a:moveTo>
                  <a:pt x="653112" y="414554"/>
                </a:moveTo>
                <a:lnTo>
                  <a:pt x="650947" y="435552"/>
                </a:lnTo>
                <a:cubicBezTo>
                  <a:pt x="650045" y="444248"/>
                  <a:pt x="648927" y="451842"/>
                  <a:pt x="647592" y="458337"/>
                </a:cubicBezTo>
                <a:cubicBezTo>
                  <a:pt x="646257" y="464831"/>
                  <a:pt x="644128" y="470008"/>
                  <a:pt x="641206" y="473869"/>
                </a:cubicBezTo>
                <a:lnTo>
                  <a:pt x="681254" y="473869"/>
                </a:lnTo>
                <a:lnTo>
                  <a:pt x="681254" y="414554"/>
                </a:lnTo>
                <a:close/>
                <a:moveTo>
                  <a:pt x="1780525" y="414338"/>
                </a:moveTo>
                <a:cubicBezTo>
                  <a:pt x="1775547" y="414338"/>
                  <a:pt x="1771632" y="415492"/>
                  <a:pt x="1768781" y="417801"/>
                </a:cubicBezTo>
                <a:cubicBezTo>
                  <a:pt x="1765931" y="420110"/>
                  <a:pt x="1764506" y="423285"/>
                  <a:pt x="1764506" y="427326"/>
                </a:cubicBezTo>
                <a:cubicBezTo>
                  <a:pt x="1764506" y="431295"/>
                  <a:pt x="1765796" y="434416"/>
                  <a:pt x="1768376" y="436689"/>
                </a:cubicBezTo>
                <a:cubicBezTo>
                  <a:pt x="1770955" y="438962"/>
                  <a:pt x="1774500" y="440098"/>
                  <a:pt x="1779010" y="440098"/>
                </a:cubicBezTo>
                <a:lnTo>
                  <a:pt x="1802606" y="440098"/>
                </a:lnTo>
                <a:lnTo>
                  <a:pt x="1802606" y="414338"/>
                </a:lnTo>
                <a:close/>
                <a:moveTo>
                  <a:pt x="907473" y="414338"/>
                </a:moveTo>
                <a:lnTo>
                  <a:pt x="907473" y="437501"/>
                </a:lnTo>
                <a:lnTo>
                  <a:pt x="929337" y="437501"/>
                </a:lnTo>
                <a:cubicBezTo>
                  <a:pt x="932764" y="437501"/>
                  <a:pt x="935705" y="437023"/>
                  <a:pt x="938158" y="436067"/>
                </a:cubicBezTo>
                <a:cubicBezTo>
                  <a:pt x="940612" y="435110"/>
                  <a:pt x="942497" y="433739"/>
                  <a:pt x="943814" y="431953"/>
                </a:cubicBezTo>
                <a:cubicBezTo>
                  <a:pt x="945131" y="430168"/>
                  <a:pt x="945789" y="428048"/>
                  <a:pt x="945789" y="425594"/>
                </a:cubicBezTo>
                <a:cubicBezTo>
                  <a:pt x="945789" y="422095"/>
                  <a:pt x="944328" y="419344"/>
                  <a:pt x="941405" y="417341"/>
                </a:cubicBezTo>
                <a:cubicBezTo>
                  <a:pt x="938483" y="415339"/>
                  <a:pt x="934460" y="414338"/>
                  <a:pt x="929337" y="414338"/>
                </a:cubicBezTo>
                <a:close/>
                <a:moveTo>
                  <a:pt x="459798" y="414338"/>
                </a:moveTo>
                <a:lnTo>
                  <a:pt x="459798" y="437501"/>
                </a:lnTo>
                <a:lnTo>
                  <a:pt x="481662" y="437501"/>
                </a:lnTo>
                <a:cubicBezTo>
                  <a:pt x="485089" y="437501"/>
                  <a:pt x="488030" y="437023"/>
                  <a:pt x="490483" y="436067"/>
                </a:cubicBezTo>
                <a:cubicBezTo>
                  <a:pt x="492937" y="435110"/>
                  <a:pt x="494822" y="433739"/>
                  <a:pt x="496139" y="431953"/>
                </a:cubicBezTo>
                <a:cubicBezTo>
                  <a:pt x="497456" y="430168"/>
                  <a:pt x="498114" y="428048"/>
                  <a:pt x="498114" y="425594"/>
                </a:cubicBezTo>
                <a:cubicBezTo>
                  <a:pt x="498114" y="422095"/>
                  <a:pt x="496653" y="419344"/>
                  <a:pt x="493731" y="417341"/>
                </a:cubicBezTo>
                <a:cubicBezTo>
                  <a:pt x="490808" y="415339"/>
                  <a:pt x="486785" y="414338"/>
                  <a:pt x="481662" y="414338"/>
                </a:cubicBezTo>
                <a:close/>
                <a:moveTo>
                  <a:pt x="3405404" y="413039"/>
                </a:moveTo>
                <a:cubicBezTo>
                  <a:pt x="3400317" y="413039"/>
                  <a:pt x="3395924" y="414293"/>
                  <a:pt x="3392226" y="416800"/>
                </a:cubicBezTo>
                <a:cubicBezTo>
                  <a:pt x="3388528" y="419308"/>
                  <a:pt x="3385687" y="422564"/>
                  <a:pt x="3383702" y="426569"/>
                </a:cubicBezTo>
                <a:lnTo>
                  <a:pt x="3381176" y="437501"/>
                </a:lnTo>
                <a:lnTo>
                  <a:pt x="3428134" y="437501"/>
                </a:lnTo>
                <a:cubicBezTo>
                  <a:pt x="3428134" y="432810"/>
                  <a:pt x="3427205" y="428625"/>
                  <a:pt x="3425347" y="424945"/>
                </a:cubicBezTo>
                <a:cubicBezTo>
                  <a:pt x="3423489" y="421265"/>
                  <a:pt x="3420855" y="418360"/>
                  <a:pt x="3417445" y="416232"/>
                </a:cubicBezTo>
                <a:cubicBezTo>
                  <a:pt x="3414036" y="414103"/>
                  <a:pt x="3410022" y="413039"/>
                  <a:pt x="3405404" y="413039"/>
                </a:cubicBezTo>
                <a:close/>
                <a:moveTo>
                  <a:pt x="1519454" y="413039"/>
                </a:moveTo>
                <a:cubicBezTo>
                  <a:pt x="1514367" y="413039"/>
                  <a:pt x="1509974" y="414293"/>
                  <a:pt x="1506276" y="416800"/>
                </a:cubicBezTo>
                <a:cubicBezTo>
                  <a:pt x="1502578" y="419308"/>
                  <a:pt x="1499736" y="422564"/>
                  <a:pt x="1497752" y="426569"/>
                </a:cubicBezTo>
                <a:lnTo>
                  <a:pt x="1495226" y="437501"/>
                </a:lnTo>
                <a:lnTo>
                  <a:pt x="1542184" y="437501"/>
                </a:lnTo>
                <a:cubicBezTo>
                  <a:pt x="1542184" y="432810"/>
                  <a:pt x="1541255" y="428625"/>
                  <a:pt x="1539397" y="424945"/>
                </a:cubicBezTo>
                <a:cubicBezTo>
                  <a:pt x="1537539" y="421265"/>
                  <a:pt x="1534905" y="418360"/>
                  <a:pt x="1531495" y="416232"/>
                </a:cubicBezTo>
                <a:cubicBezTo>
                  <a:pt x="1528086" y="414103"/>
                  <a:pt x="1524072" y="413039"/>
                  <a:pt x="1519454" y="413039"/>
                </a:cubicBezTo>
                <a:close/>
                <a:moveTo>
                  <a:pt x="1255568" y="413039"/>
                </a:moveTo>
                <a:cubicBezTo>
                  <a:pt x="1250373" y="413039"/>
                  <a:pt x="1246007" y="414347"/>
                  <a:pt x="1242471" y="416962"/>
                </a:cubicBezTo>
                <a:cubicBezTo>
                  <a:pt x="1238935" y="419578"/>
                  <a:pt x="1236265" y="423222"/>
                  <a:pt x="1234462" y="427895"/>
                </a:cubicBezTo>
                <a:cubicBezTo>
                  <a:pt x="1232657" y="432567"/>
                  <a:pt x="1231755" y="438006"/>
                  <a:pt x="1231755" y="444212"/>
                </a:cubicBezTo>
                <a:cubicBezTo>
                  <a:pt x="1231755" y="450489"/>
                  <a:pt x="1232675" y="456019"/>
                  <a:pt x="1234516" y="460799"/>
                </a:cubicBezTo>
                <a:cubicBezTo>
                  <a:pt x="1236356" y="465580"/>
                  <a:pt x="1239044" y="469314"/>
                  <a:pt x="1242579" y="472002"/>
                </a:cubicBezTo>
                <a:cubicBezTo>
                  <a:pt x="1246115" y="474690"/>
                  <a:pt x="1250445" y="476034"/>
                  <a:pt x="1255568" y="476034"/>
                </a:cubicBezTo>
                <a:cubicBezTo>
                  <a:pt x="1260908" y="476034"/>
                  <a:pt x="1265373" y="474618"/>
                  <a:pt x="1268963" y="471785"/>
                </a:cubicBezTo>
                <a:cubicBezTo>
                  <a:pt x="1272553" y="468953"/>
                  <a:pt x="1275258" y="465129"/>
                  <a:pt x="1277080" y="460312"/>
                </a:cubicBezTo>
                <a:cubicBezTo>
                  <a:pt x="1278902" y="455495"/>
                  <a:pt x="1279814" y="450129"/>
                  <a:pt x="1279814" y="444212"/>
                </a:cubicBezTo>
                <a:cubicBezTo>
                  <a:pt x="1279814" y="438367"/>
                  <a:pt x="1278921" y="433090"/>
                  <a:pt x="1277135" y="428382"/>
                </a:cubicBezTo>
                <a:cubicBezTo>
                  <a:pt x="1275349" y="423673"/>
                  <a:pt x="1272661" y="419939"/>
                  <a:pt x="1269071" y="417179"/>
                </a:cubicBezTo>
                <a:cubicBezTo>
                  <a:pt x="1265481" y="414419"/>
                  <a:pt x="1260980" y="413039"/>
                  <a:pt x="1255568" y="413039"/>
                </a:cubicBezTo>
                <a:close/>
                <a:moveTo>
                  <a:pt x="567171" y="413039"/>
                </a:moveTo>
                <a:cubicBezTo>
                  <a:pt x="561470" y="413039"/>
                  <a:pt x="556780" y="414518"/>
                  <a:pt x="553099" y="417477"/>
                </a:cubicBezTo>
                <a:cubicBezTo>
                  <a:pt x="549419" y="420435"/>
                  <a:pt x="546695" y="424314"/>
                  <a:pt x="544927" y="429112"/>
                </a:cubicBezTo>
                <a:cubicBezTo>
                  <a:pt x="543160" y="433911"/>
                  <a:pt x="542276" y="439088"/>
                  <a:pt x="542276" y="444644"/>
                </a:cubicBezTo>
                <a:cubicBezTo>
                  <a:pt x="542276" y="450201"/>
                  <a:pt x="543160" y="455360"/>
                  <a:pt x="544927" y="460123"/>
                </a:cubicBezTo>
                <a:cubicBezTo>
                  <a:pt x="546695" y="464885"/>
                  <a:pt x="549419" y="468728"/>
                  <a:pt x="553099" y="471650"/>
                </a:cubicBezTo>
                <a:cubicBezTo>
                  <a:pt x="556780" y="474572"/>
                  <a:pt x="561470" y="476034"/>
                  <a:pt x="567171" y="476034"/>
                </a:cubicBezTo>
                <a:cubicBezTo>
                  <a:pt x="572871" y="476034"/>
                  <a:pt x="577561" y="474572"/>
                  <a:pt x="581242" y="471650"/>
                </a:cubicBezTo>
                <a:cubicBezTo>
                  <a:pt x="584922" y="468728"/>
                  <a:pt x="587646" y="464885"/>
                  <a:pt x="589414" y="460123"/>
                </a:cubicBezTo>
                <a:cubicBezTo>
                  <a:pt x="591181" y="455360"/>
                  <a:pt x="592065" y="450201"/>
                  <a:pt x="592065" y="444644"/>
                </a:cubicBezTo>
                <a:cubicBezTo>
                  <a:pt x="592065" y="439088"/>
                  <a:pt x="591181" y="433911"/>
                  <a:pt x="589414" y="429112"/>
                </a:cubicBezTo>
                <a:cubicBezTo>
                  <a:pt x="587646" y="424314"/>
                  <a:pt x="584922" y="420435"/>
                  <a:pt x="581242" y="417477"/>
                </a:cubicBezTo>
                <a:cubicBezTo>
                  <a:pt x="577561" y="414518"/>
                  <a:pt x="572871" y="413039"/>
                  <a:pt x="567171" y="413039"/>
                </a:cubicBezTo>
                <a:close/>
                <a:moveTo>
                  <a:pt x="214745" y="413039"/>
                </a:moveTo>
                <a:cubicBezTo>
                  <a:pt x="209045" y="413039"/>
                  <a:pt x="204355" y="414518"/>
                  <a:pt x="200674" y="417477"/>
                </a:cubicBezTo>
                <a:cubicBezTo>
                  <a:pt x="196994" y="420435"/>
                  <a:pt x="194270" y="424314"/>
                  <a:pt x="192502" y="429112"/>
                </a:cubicBezTo>
                <a:cubicBezTo>
                  <a:pt x="190735" y="433911"/>
                  <a:pt x="189851" y="439088"/>
                  <a:pt x="189851" y="444644"/>
                </a:cubicBezTo>
                <a:cubicBezTo>
                  <a:pt x="189851" y="450201"/>
                  <a:pt x="190735" y="455360"/>
                  <a:pt x="192502" y="460123"/>
                </a:cubicBezTo>
                <a:cubicBezTo>
                  <a:pt x="194270" y="464885"/>
                  <a:pt x="196994" y="468728"/>
                  <a:pt x="200674" y="471650"/>
                </a:cubicBezTo>
                <a:cubicBezTo>
                  <a:pt x="204355" y="474572"/>
                  <a:pt x="209045" y="476034"/>
                  <a:pt x="214745" y="476034"/>
                </a:cubicBezTo>
                <a:cubicBezTo>
                  <a:pt x="220446" y="476034"/>
                  <a:pt x="225136" y="474572"/>
                  <a:pt x="228817" y="471650"/>
                </a:cubicBezTo>
                <a:cubicBezTo>
                  <a:pt x="232497" y="468728"/>
                  <a:pt x="235221" y="464885"/>
                  <a:pt x="236989" y="460123"/>
                </a:cubicBezTo>
                <a:cubicBezTo>
                  <a:pt x="238756" y="455360"/>
                  <a:pt x="239640" y="450201"/>
                  <a:pt x="239640" y="444644"/>
                </a:cubicBezTo>
                <a:cubicBezTo>
                  <a:pt x="239640" y="439088"/>
                  <a:pt x="238756" y="433911"/>
                  <a:pt x="236989" y="429112"/>
                </a:cubicBezTo>
                <a:cubicBezTo>
                  <a:pt x="235221" y="424314"/>
                  <a:pt x="232497" y="420435"/>
                  <a:pt x="228817" y="417477"/>
                </a:cubicBezTo>
                <a:cubicBezTo>
                  <a:pt x="225136" y="414518"/>
                  <a:pt x="220446" y="413039"/>
                  <a:pt x="214745" y="413039"/>
                </a:cubicBezTo>
                <a:close/>
                <a:moveTo>
                  <a:pt x="122093" y="413039"/>
                </a:moveTo>
                <a:cubicBezTo>
                  <a:pt x="116898" y="413039"/>
                  <a:pt x="112532" y="414347"/>
                  <a:pt x="108996" y="416962"/>
                </a:cubicBezTo>
                <a:cubicBezTo>
                  <a:pt x="105461" y="419578"/>
                  <a:pt x="102791" y="423222"/>
                  <a:pt x="100987" y="427895"/>
                </a:cubicBezTo>
                <a:cubicBezTo>
                  <a:pt x="99183" y="432567"/>
                  <a:pt x="98281" y="438006"/>
                  <a:pt x="98281" y="444212"/>
                </a:cubicBezTo>
                <a:cubicBezTo>
                  <a:pt x="98281" y="450489"/>
                  <a:pt x="99201" y="456019"/>
                  <a:pt x="101041" y="460799"/>
                </a:cubicBezTo>
                <a:cubicBezTo>
                  <a:pt x="102881" y="465580"/>
                  <a:pt x="105569" y="469314"/>
                  <a:pt x="109105" y="472002"/>
                </a:cubicBezTo>
                <a:cubicBezTo>
                  <a:pt x="112640" y="474690"/>
                  <a:pt x="116970" y="476034"/>
                  <a:pt x="122093" y="476034"/>
                </a:cubicBezTo>
                <a:cubicBezTo>
                  <a:pt x="127433" y="476034"/>
                  <a:pt x="131898" y="474618"/>
                  <a:pt x="135488" y="471785"/>
                </a:cubicBezTo>
                <a:cubicBezTo>
                  <a:pt x="139078" y="468953"/>
                  <a:pt x="141784" y="465129"/>
                  <a:pt x="143606" y="460312"/>
                </a:cubicBezTo>
                <a:cubicBezTo>
                  <a:pt x="145428" y="455495"/>
                  <a:pt x="146339" y="450129"/>
                  <a:pt x="146339" y="444212"/>
                </a:cubicBezTo>
                <a:cubicBezTo>
                  <a:pt x="146339" y="438367"/>
                  <a:pt x="145446" y="433090"/>
                  <a:pt x="143660" y="428382"/>
                </a:cubicBezTo>
                <a:cubicBezTo>
                  <a:pt x="141874" y="423673"/>
                  <a:pt x="139186" y="419939"/>
                  <a:pt x="135596" y="417179"/>
                </a:cubicBezTo>
                <a:cubicBezTo>
                  <a:pt x="132006" y="414419"/>
                  <a:pt x="127505" y="413039"/>
                  <a:pt x="122093" y="413039"/>
                </a:cubicBezTo>
                <a:close/>
                <a:moveTo>
                  <a:pt x="3638550" y="402648"/>
                </a:moveTo>
                <a:lnTo>
                  <a:pt x="3651322" y="402648"/>
                </a:lnTo>
                <a:lnTo>
                  <a:pt x="3651322" y="466942"/>
                </a:lnTo>
                <a:lnTo>
                  <a:pt x="3691370" y="402648"/>
                </a:lnTo>
                <a:lnTo>
                  <a:pt x="3706091" y="402648"/>
                </a:lnTo>
                <a:lnTo>
                  <a:pt x="3706091" y="485775"/>
                </a:lnTo>
                <a:lnTo>
                  <a:pt x="3693319" y="485775"/>
                </a:lnTo>
                <a:lnTo>
                  <a:pt x="3693319" y="421481"/>
                </a:lnTo>
                <a:lnTo>
                  <a:pt x="3653487" y="485775"/>
                </a:lnTo>
                <a:lnTo>
                  <a:pt x="3638550" y="485775"/>
                </a:lnTo>
                <a:close/>
                <a:moveTo>
                  <a:pt x="3543300" y="402648"/>
                </a:moveTo>
                <a:lnTo>
                  <a:pt x="3556072" y="402648"/>
                </a:lnTo>
                <a:lnTo>
                  <a:pt x="3556072" y="466942"/>
                </a:lnTo>
                <a:lnTo>
                  <a:pt x="3596120" y="402648"/>
                </a:lnTo>
                <a:lnTo>
                  <a:pt x="3610841" y="402648"/>
                </a:lnTo>
                <a:lnTo>
                  <a:pt x="3610841" y="485775"/>
                </a:lnTo>
                <a:lnTo>
                  <a:pt x="3598069" y="485775"/>
                </a:lnTo>
                <a:lnTo>
                  <a:pt x="3598069" y="421481"/>
                </a:lnTo>
                <a:lnTo>
                  <a:pt x="3558237" y="485775"/>
                </a:lnTo>
                <a:lnTo>
                  <a:pt x="3543300" y="485775"/>
                </a:lnTo>
                <a:close/>
                <a:moveTo>
                  <a:pt x="3468615" y="402648"/>
                </a:moveTo>
                <a:lnTo>
                  <a:pt x="3524033" y="402648"/>
                </a:lnTo>
                <a:lnTo>
                  <a:pt x="3524033" y="485775"/>
                </a:lnTo>
                <a:lnTo>
                  <a:pt x="3511261" y="485775"/>
                </a:lnTo>
                <a:lnTo>
                  <a:pt x="3511261" y="414554"/>
                </a:lnTo>
                <a:lnTo>
                  <a:pt x="3480738" y="414554"/>
                </a:lnTo>
                <a:lnTo>
                  <a:pt x="3479439" y="444212"/>
                </a:lnTo>
                <a:cubicBezTo>
                  <a:pt x="3479151" y="451031"/>
                  <a:pt x="3478546" y="457029"/>
                  <a:pt x="3477626" y="462206"/>
                </a:cubicBezTo>
                <a:cubicBezTo>
                  <a:pt x="3476706" y="467384"/>
                  <a:pt x="3475317" y="471722"/>
                  <a:pt x="3473459" y="475222"/>
                </a:cubicBezTo>
                <a:cubicBezTo>
                  <a:pt x="3471601" y="478722"/>
                  <a:pt x="3469138" y="481355"/>
                  <a:pt x="3466071" y="483123"/>
                </a:cubicBezTo>
                <a:cubicBezTo>
                  <a:pt x="3463005" y="484891"/>
                  <a:pt x="3459162" y="485775"/>
                  <a:pt x="3454544" y="485775"/>
                </a:cubicBezTo>
                <a:lnTo>
                  <a:pt x="3450215" y="485775"/>
                </a:lnTo>
                <a:lnTo>
                  <a:pt x="3450215" y="473869"/>
                </a:lnTo>
                <a:lnTo>
                  <a:pt x="3453245" y="473869"/>
                </a:lnTo>
                <a:cubicBezTo>
                  <a:pt x="3455735" y="473869"/>
                  <a:pt x="3457809" y="473373"/>
                  <a:pt x="3459469" y="472381"/>
                </a:cubicBezTo>
                <a:cubicBezTo>
                  <a:pt x="3461129" y="471388"/>
                  <a:pt x="3462473" y="469639"/>
                  <a:pt x="3463501" y="467131"/>
                </a:cubicBezTo>
                <a:cubicBezTo>
                  <a:pt x="3464529" y="464624"/>
                  <a:pt x="3465323" y="461124"/>
                  <a:pt x="3465882" y="456632"/>
                </a:cubicBezTo>
                <a:cubicBezTo>
                  <a:pt x="3466441" y="452140"/>
                  <a:pt x="3466847" y="446412"/>
                  <a:pt x="3467100" y="439449"/>
                </a:cubicBezTo>
                <a:close/>
                <a:moveTo>
                  <a:pt x="3289155" y="402648"/>
                </a:moveTo>
                <a:lnTo>
                  <a:pt x="3341976" y="402648"/>
                </a:lnTo>
                <a:lnTo>
                  <a:pt x="3341976" y="473869"/>
                </a:lnTo>
                <a:lnTo>
                  <a:pt x="3354748" y="473869"/>
                </a:lnTo>
                <a:lnTo>
                  <a:pt x="3354748" y="509588"/>
                </a:lnTo>
                <a:lnTo>
                  <a:pt x="3341976" y="509588"/>
                </a:lnTo>
                <a:lnTo>
                  <a:pt x="3341976" y="485775"/>
                </a:lnTo>
                <a:lnTo>
                  <a:pt x="3280496" y="485775"/>
                </a:lnTo>
                <a:lnTo>
                  <a:pt x="3280496" y="509588"/>
                </a:lnTo>
                <a:lnTo>
                  <a:pt x="3267724" y="509588"/>
                </a:lnTo>
                <a:lnTo>
                  <a:pt x="3267724" y="473869"/>
                </a:lnTo>
                <a:lnTo>
                  <a:pt x="3274651" y="473869"/>
                </a:lnTo>
                <a:cubicBezTo>
                  <a:pt x="3276347" y="472101"/>
                  <a:pt x="3277809" y="470189"/>
                  <a:pt x="3279035" y="468132"/>
                </a:cubicBezTo>
                <a:cubicBezTo>
                  <a:pt x="3280262" y="466076"/>
                  <a:pt x="3281335" y="463631"/>
                  <a:pt x="3282255" y="460799"/>
                </a:cubicBezTo>
                <a:cubicBezTo>
                  <a:pt x="3283175" y="457967"/>
                  <a:pt x="3283960" y="454503"/>
                  <a:pt x="3284609" y="450408"/>
                </a:cubicBezTo>
                <a:cubicBezTo>
                  <a:pt x="3285259" y="446313"/>
                  <a:pt x="3285837" y="441361"/>
                  <a:pt x="3286341" y="435552"/>
                </a:cubicBezTo>
                <a:close/>
                <a:moveTo>
                  <a:pt x="3105150" y="402648"/>
                </a:moveTo>
                <a:lnTo>
                  <a:pt x="3117922" y="402648"/>
                </a:lnTo>
                <a:lnTo>
                  <a:pt x="3117922" y="466942"/>
                </a:lnTo>
                <a:lnTo>
                  <a:pt x="3157970" y="402648"/>
                </a:lnTo>
                <a:lnTo>
                  <a:pt x="3172691" y="402648"/>
                </a:lnTo>
                <a:lnTo>
                  <a:pt x="3172691" y="485775"/>
                </a:lnTo>
                <a:lnTo>
                  <a:pt x="3159919" y="485775"/>
                </a:lnTo>
                <a:lnTo>
                  <a:pt x="3159919" y="421481"/>
                </a:lnTo>
                <a:lnTo>
                  <a:pt x="3120087" y="485775"/>
                </a:lnTo>
                <a:lnTo>
                  <a:pt x="3105150" y="485775"/>
                </a:lnTo>
                <a:close/>
                <a:moveTo>
                  <a:pt x="2971800" y="402648"/>
                </a:moveTo>
                <a:lnTo>
                  <a:pt x="2984572" y="402648"/>
                </a:lnTo>
                <a:lnTo>
                  <a:pt x="2984572" y="466942"/>
                </a:lnTo>
                <a:lnTo>
                  <a:pt x="3024620" y="402648"/>
                </a:lnTo>
                <a:lnTo>
                  <a:pt x="3039341" y="402648"/>
                </a:lnTo>
                <a:lnTo>
                  <a:pt x="3039341" y="485775"/>
                </a:lnTo>
                <a:lnTo>
                  <a:pt x="3026569" y="485775"/>
                </a:lnTo>
                <a:lnTo>
                  <a:pt x="3026569" y="421481"/>
                </a:lnTo>
                <a:lnTo>
                  <a:pt x="2986737" y="485775"/>
                </a:lnTo>
                <a:lnTo>
                  <a:pt x="2971800" y="485775"/>
                </a:lnTo>
                <a:close/>
                <a:moveTo>
                  <a:pt x="2876550" y="402648"/>
                </a:moveTo>
                <a:lnTo>
                  <a:pt x="2889322" y="402648"/>
                </a:lnTo>
                <a:lnTo>
                  <a:pt x="2889322" y="466942"/>
                </a:lnTo>
                <a:lnTo>
                  <a:pt x="2929370" y="402648"/>
                </a:lnTo>
                <a:lnTo>
                  <a:pt x="2944091" y="402648"/>
                </a:lnTo>
                <a:lnTo>
                  <a:pt x="2944091" y="485775"/>
                </a:lnTo>
                <a:lnTo>
                  <a:pt x="2931319" y="485775"/>
                </a:lnTo>
                <a:lnTo>
                  <a:pt x="2931319" y="421481"/>
                </a:lnTo>
                <a:lnTo>
                  <a:pt x="2891487" y="485775"/>
                </a:lnTo>
                <a:lnTo>
                  <a:pt x="2876550" y="485775"/>
                </a:lnTo>
                <a:close/>
                <a:moveTo>
                  <a:pt x="2781300" y="402648"/>
                </a:moveTo>
                <a:lnTo>
                  <a:pt x="2794072" y="402648"/>
                </a:lnTo>
                <a:lnTo>
                  <a:pt x="2794072" y="473869"/>
                </a:lnTo>
                <a:lnTo>
                  <a:pt x="2833904" y="473869"/>
                </a:lnTo>
                <a:lnTo>
                  <a:pt x="2833904" y="402648"/>
                </a:lnTo>
                <a:lnTo>
                  <a:pt x="2846676" y="402648"/>
                </a:lnTo>
                <a:lnTo>
                  <a:pt x="2846676" y="473869"/>
                </a:lnTo>
                <a:lnTo>
                  <a:pt x="2859448" y="473869"/>
                </a:lnTo>
                <a:lnTo>
                  <a:pt x="2859448" y="512618"/>
                </a:lnTo>
                <a:lnTo>
                  <a:pt x="2846676" y="512618"/>
                </a:lnTo>
                <a:lnTo>
                  <a:pt x="2846676" y="485775"/>
                </a:lnTo>
                <a:lnTo>
                  <a:pt x="2781300" y="485775"/>
                </a:lnTo>
                <a:close/>
                <a:moveTo>
                  <a:pt x="2605087" y="402648"/>
                </a:moveTo>
                <a:lnTo>
                  <a:pt x="2672628" y="402648"/>
                </a:lnTo>
                <a:lnTo>
                  <a:pt x="2672628" y="414554"/>
                </a:lnTo>
                <a:lnTo>
                  <a:pt x="2645352" y="414554"/>
                </a:lnTo>
                <a:lnTo>
                  <a:pt x="2645352" y="485775"/>
                </a:lnTo>
                <a:lnTo>
                  <a:pt x="2632580" y="485775"/>
                </a:lnTo>
                <a:lnTo>
                  <a:pt x="2632580" y="414554"/>
                </a:lnTo>
                <a:lnTo>
                  <a:pt x="2605087" y="414554"/>
                </a:lnTo>
                <a:close/>
                <a:moveTo>
                  <a:pt x="2431905" y="402648"/>
                </a:moveTo>
                <a:lnTo>
                  <a:pt x="2445760" y="402648"/>
                </a:lnTo>
                <a:lnTo>
                  <a:pt x="2468707" y="468890"/>
                </a:lnTo>
                <a:lnTo>
                  <a:pt x="2469573" y="468890"/>
                </a:lnTo>
                <a:lnTo>
                  <a:pt x="2492519" y="402648"/>
                </a:lnTo>
                <a:lnTo>
                  <a:pt x="2506482" y="402864"/>
                </a:lnTo>
                <a:lnTo>
                  <a:pt x="2471088" y="497898"/>
                </a:lnTo>
                <a:cubicBezTo>
                  <a:pt x="2469501" y="502119"/>
                  <a:pt x="2467534" y="505628"/>
                  <a:pt x="2465189" y="508424"/>
                </a:cubicBezTo>
                <a:cubicBezTo>
                  <a:pt x="2462844" y="511220"/>
                  <a:pt x="2460129" y="513304"/>
                  <a:pt x="2457044" y="514675"/>
                </a:cubicBezTo>
                <a:cubicBezTo>
                  <a:pt x="2453959" y="516046"/>
                  <a:pt x="2450487" y="516731"/>
                  <a:pt x="2446626" y="516731"/>
                </a:cubicBezTo>
                <a:cubicBezTo>
                  <a:pt x="2444461" y="516731"/>
                  <a:pt x="2442531" y="516560"/>
                  <a:pt x="2440835" y="516217"/>
                </a:cubicBezTo>
                <a:cubicBezTo>
                  <a:pt x="2439139" y="515875"/>
                  <a:pt x="2437967" y="515541"/>
                  <a:pt x="2437317" y="515216"/>
                </a:cubicBezTo>
                <a:lnTo>
                  <a:pt x="2440565" y="503959"/>
                </a:lnTo>
                <a:cubicBezTo>
                  <a:pt x="2445219" y="505150"/>
                  <a:pt x="2449097" y="505123"/>
                  <a:pt x="2452200" y="503878"/>
                </a:cubicBezTo>
                <a:cubicBezTo>
                  <a:pt x="2455303" y="502633"/>
                  <a:pt x="2457991" y="498908"/>
                  <a:pt x="2460264" y="492702"/>
                </a:cubicBezTo>
                <a:lnTo>
                  <a:pt x="2462645" y="486208"/>
                </a:lnTo>
                <a:close/>
                <a:moveTo>
                  <a:pt x="2363715" y="402648"/>
                </a:moveTo>
                <a:lnTo>
                  <a:pt x="2419133" y="402648"/>
                </a:lnTo>
                <a:lnTo>
                  <a:pt x="2419133" y="485775"/>
                </a:lnTo>
                <a:lnTo>
                  <a:pt x="2406361" y="485775"/>
                </a:lnTo>
                <a:lnTo>
                  <a:pt x="2406361" y="414554"/>
                </a:lnTo>
                <a:lnTo>
                  <a:pt x="2375838" y="414554"/>
                </a:lnTo>
                <a:lnTo>
                  <a:pt x="2374539" y="444212"/>
                </a:lnTo>
                <a:cubicBezTo>
                  <a:pt x="2374251" y="451031"/>
                  <a:pt x="2373646" y="457029"/>
                  <a:pt x="2372726" y="462206"/>
                </a:cubicBezTo>
                <a:cubicBezTo>
                  <a:pt x="2371806" y="467384"/>
                  <a:pt x="2370417" y="471722"/>
                  <a:pt x="2368559" y="475222"/>
                </a:cubicBezTo>
                <a:cubicBezTo>
                  <a:pt x="2366701" y="478722"/>
                  <a:pt x="2364238" y="481355"/>
                  <a:pt x="2361171" y="483123"/>
                </a:cubicBezTo>
                <a:cubicBezTo>
                  <a:pt x="2358105" y="484891"/>
                  <a:pt x="2354262" y="485775"/>
                  <a:pt x="2349644" y="485775"/>
                </a:cubicBezTo>
                <a:lnTo>
                  <a:pt x="2345315" y="485775"/>
                </a:lnTo>
                <a:lnTo>
                  <a:pt x="2345315" y="473869"/>
                </a:lnTo>
                <a:lnTo>
                  <a:pt x="2348345" y="473869"/>
                </a:lnTo>
                <a:cubicBezTo>
                  <a:pt x="2350835" y="473869"/>
                  <a:pt x="2352909" y="473373"/>
                  <a:pt x="2354569" y="472381"/>
                </a:cubicBezTo>
                <a:cubicBezTo>
                  <a:pt x="2356229" y="471388"/>
                  <a:pt x="2357573" y="469639"/>
                  <a:pt x="2358601" y="467131"/>
                </a:cubicBezTo>
                <a:cubicBezTo>
                  <a:pt x="2359629" y="464624"/>
                  <a:pt x="2360423" y="461124"/>
                  <a:pt x="2360982" y="456632"/>
                </a:cubicBezTo>
                <a:cubicBezTo>
                  <a:pt x="2361541" y="452140"/>
                  <a:pt x="2361947" y="446412"/>
                  <a:pt x="2362200" y="439449"/>
                </a:cubicBezTo>
                <a:close/>
                <a:moveTo>
                  <a:pt x="2266950" y="402648"/>
                </a:moveTo>
                <a:lnTo>
                  <a:pt x="2332326" y="402648"/>
                </a:lnTo>
                <a:lnTo>
                  <a:pt x="2332326" y="485775"/>
                </a:lnTo>
                <a:lnTo>
                  <a:pt x="2319554" y="485775"/>
                </a:lnTo>
                <a:lnTo>
                  <a:pt x="2319554" y="414554"/>
                </a:lnTo>
                <a:lnTo>
                  <a:pt x="2279722" y="414554"/>
                </a:lnTo>
                <a:lnTo>
                  <a:pt x="2279722" y="485775"/>
                </a:lnTo>
                <a:lnTo>
                  <a:pt x="2266950" y="485775"/>
                </a:lnTo>
                <a:close/>
                <a:moveTo>
                  <a:pt x="2095500" y="402648"/>
                </a:moveTo>
                <a:lnTo>
                  <a:pt x="2108272" y="402648"/>
                </a:lnTo>
                <a:lnTo>
                  <a:pt x="2108272" y="438800"/>
                </a:lnTo>
                <a:lnTo>
                  <a:pt x="2116715" y="438800"/>
                </a:lnTo>
                <a:lnTo>
                  <a:pt x="2146589" y="402648"/>
                </a:lnTo>
                <a:lnTo>
                  <a:pt x="2163041" y="402648"/>
                </a:lnTo>
                <a:lnTo>
                  <a:pt x="2129487" y="442696"/>
                </a:lnTo>
                <a:lnTo>
                  <a:pt x="2163474" y="485775"/>
                </a:lnTo>
                <a:lnTo>
                  <a:pt x="2147021" y="485775"/>
                </a:lnTo>
                <a:lnTo>
                  <a:pt x="2119745" y="450706"/>
                </a:lnTo>
                <a:lnTo>
                  <a:pt x="2108272" y="450706"/>
                </a:lnTo>
                <a:lnTo>
                  <a:pt x="2108272" y="485775"/>
                </a:lnTo>
                <a:lnTo>
                  <a:pt x="2095500" y="485775"/>
                </a:lnTo>
                <a:close/>
                <a:moveTo>
                  <a:pt x="1876425" y="402648"/>
                </a:moveTo>
                <a:lnTo>
                  <a:pt x="1889197" y="402648"/>
                </a:lnTo>
                <a:lnTo>
                  <a:pt x="1889197" y="466942"/>
                </a:lnTo>
                <a:lnTo>
                  <a:pt x="1929245" y="402648"/>
                </a:lnTo>
                <a:lnTo>
                  <a:pt x="1943966" y="402648"/>
                </a:lnTo>
                <a:lnTo>
                  <a:pt x="1943966" y="485775"/>
                </a:lnTo>
                <a:lnTo>
                  <a:pt x="1931194" y="485775"/>
                </a:lnTo>
                <a:lnTo>
                  <a:pt x="1931194" y="421481"/>
                </a:lnTo>
                <a:lnTo>
                  <a:pt x="1891362" y="485775"/>
                </a:lnTo>
                <a:lnTo>
                  <a:pt x="1876425" y="485775"/>
                </a:lnTo>
                <a:close/>
                <a:moveTo>
                  <a:pt x="1780525" y="402648"/>
                </a:moveTo>
                <a:lnTo>
                  <a:pt x="1814729" y="402648"/>
                </a:lnTo>
                <a:lnTo>
                  <a:pt x="1814729" y="485775"/>
                </a:lnTo>
                <a:lnTo>
                  <a:pt x="1802606" y="485775"/>
                </a:lnTo>
                <a:lnTo>
                  <a:pt x="1802606" y="452005"/>
                </a:lnTo>
                <a:lnTo>
                  <a:pt x="1780315" y="452005"/>
                </a:lnTo>
                <a:lnTo>
                  <a:pt x="1761042" y="485775"/>
                </a:lnTo>
                <a:lnTo>
                  <a:pt x="1747188" y="485775"/>
                </a:lnTo>
                <a:lnTo>
                  <a:pt x="1767771" y="449707"/>
                </a:lnTo>
                <a:lnTo>
                  <a:pt x="1764452" y="449028"/>
                </a:lnTo>
                <a:cubicBezTo>
                  <a:pt x="1760375" y="447044"/>
                  <a:pt x="1757236" y="444202"/>
                  <a:pt x="1755035" y="440504"/>
                </a:cubicBezTo>
                <a:cubicBezTo>
                  <a:pt x="1752834" y="436806"/>
                  <a:pt x="1751734" y="432413"/>
                  <a:pt x="1751734" y="427326"/>
                </a:cubicBezTo>
                <a:cubicBezTo>
                  <a:pt x="1751734" y="422203"/>
                  <a:pt x="1752889" y="417801"/>
                  <a:pt x="1755197" y="414121"/>
                </a:cubicBezTo>
                <a:cubicBezTo>
                  <a:pt x="1757507" y="410441"/>
                  <a:pt x="1760817" y="407609"/>
                  <a:pt x="1765129" y="405624"/>
                </a:cubicBezTo>
                <a:cubicBezTo>
                  <a:pt x="1769440" y="403640"/>
                  <a:pt x="1774572" y="402648"/>
                  <a:pt x="1780525" y="402648"/>
                </a:cubicBezTo>
                <a:close/>
                <a:moveTo>
                  <a:pt x="1657350" y="402648"/>
                </a:moveTo>
                <a:lnTo>
                  <a:pt x="1670122" y="402648"/>
                </a:lnTo>
                <a:lnTo>
                  <a:pt x="1670122" y="466942"/>
                </a:lnTo>
                <a:lnTo>
                  <a:pt x="1710170" y="402648"/>
                </a:lnTo>
                <a:lnTo>
                  <a:pt x="1724891" y="402648"/>
                </a:lnTo>
                <a:lnTo>
                  <a:pt x="1724891" y="485775"/>
                </a:lnTo>
                <a:lnTo>
                  <a:pt x="1712119" y="485775"/>
                </a:lnTo>
                <a:lnTo>
                  <a:pt x="1712119" y="421481"/>
                </a:lnTo>
                <a:lnTo>
                  <a:pt x="1672287" y="485775"/>
                </a:lnTo>
                <a:lnTo>
                  <a:pt x="1657350" y="485775"/>
                </a:lnTo>
                <a:close/>
                <a:moveTo>
                  <a:pt x="1571625" y="402648"/>
                </a:moveTo>
                <a:lnTo>
                  <a:pt x="1584397" y="402648"/>
                </a:lnTo>
                <a:lnTo>
                  <a:pt x="1584397" y="438367"/>
                </a:lnTo>
                <a:lnTo>
                  <a:pt x="1624229" y="438367"/>
                </a:lnTo>
                <a:lnTo>
                  <a:pt x="1624229" y="402648"/>
                </a:lnTo>
                <a:lnTo>
                  <a:pt x="1637001" y="402648"/>
                </a:lnTo>
                <a:lnTo>
                  <a:pt x="1637001" y="485775"/>
                </a:lnTo>
                <a:lnTo>
                  <a:pt x="1624229" y="485775"/>
                </a:lnTo>
                <a:lnTo>
                  <a:pt x="1624229" y="450273"/>
                </a:lnTo>
                <a:lnTo>
                  <a:pt x="1584397" y="450273"/>
                </a:lnTo>
                <a:lnTo>
                  <a:pt x="1584397" y="485775"/>
                </a:lnTo>
                <a:lnTo>
                  <a:pt x="1571625" y="485775"/>
                </a:lnTo>
                <a:close/>
                <a:moveTo>
                  <a:pt x="1400175" y="402648"/>
                </a:moveTo>
                <a:lnTo>
                  <a:pt x="1412947" y="402648"/>
                </a:lnTo>
                <a:lnTo>
                  <a:pt x="1412947" y="438367"/>
                </a:lnTo>
                <a:lnTo>
                  <a:pt x="1452779" y="438367"/>
                </a:lnTo>
                <a:lnTo>
                  <a:pt x="1452779" y="402648"/>
                </a:lnTo>
                <a:lnTo>
                  <a:pt x="1465551" y="402648"/>
                </a:lnTo>
                <a:lnTo>
                  <a:pt x="1465551" y="485775"/>
                </a:lnTo>
                <a:lnTo>
                  <a:pt x="1452779" y="485775"/>
                </a:lnTo>
                <a:lnTo>
                  <a:pt x="1452779" y="450273"/>
                </a:lnTo>
                <a:lnTo>
                  <a:pt x="1412947" y="450273"/>
                </a:lnTo>
                <a:lnTo>
                  <a:pt x="1412947" y="485775"/>
                </a:lnTo>
                <a:lnTo>
                  <a:pt x="1400175" y="485775"/>
                </a:lnTo>
                <a:close/>
                <a:moveTo>
                  <a:pt x="1128279" y="402648"/>
                </a:moveTo>
                <a:lnTo>
                  <a:pt x="1143000" y="402648"/>
                </a:lnTo>
                <a:lnTo>
                  <a:pt x="1162916" y="436635"/>
                </a:lnTo>
                <a:lnTo>
                  <a:pt x="1182832" y="402648"/>
                </a:lnTo>
                <a:lnTo>
                  <a:pt x="1197552" y="402648"/>
                </a:lnTo>
                <a:lnTo>
                  <a:pt x="1170709" y="444212"/>
                </a:lnTo>
                <a:lnTo>
                  <a:pt x="1197552" y="485775"/>
                </a:lnTo>
                <a:lnTo>
                  <a:pt x="1182832" y="485775"/>
                </a:lnTo>
                <a:lnTo>
                  <a:pt x="1162916" y="453520"/>
                </a:lnTo>
                <a:lnTo>
                  <a:pt x="1143000" y="485775"/>
                </a:lnTo>
                <a:lnTo>
                  <a:pt x="1128279" y="485775"/>
                </a:lnTo>
                <a:lnTo>
                  <a:pt x="1154690" y="444212"/>
                </a:lnTo>
                <a:close/>
                <a:moveTo>
                  <a:pt x="895350" y="402648"/>
                </a:moveTo>
                <a:lnTo>
                  <a:pt x="929337" y="402648"/>
                </a:lnTo>
                <a:cubicBezTo>
                  <a:pt x="938285" y="402648"/>
                  <a:pt x="945392" y="404668"/>
                  <a:pt x="950660" y="408709"/>
                </a:cubicBezTo>
                <a:cubicBezTo>
                  <a:pt x="955927" y="412750"/>
                  <a:pt x="958561" y="418090"/>
                  <a:pt x="958561" y="424729"/>
                </a:cubicBezTo>
                <a:cubicBezTo>
                  <a:pt x="958561" y="429780"/>
                  <a:pt x="957064" y="433685"/>
                  <a:pt x="954069" y="436445"/>
                </a:cubicBezTo>
                <a:cubicBezTo>
                  <a:pt x="951075" y="439205"/>
                  <a:pt x="947232" y="441073"/>
                  <a:pt x="942542" y="442047"/>
                </a:cubicBezTo>
                <a:cubicBezTo>
                  <a:pt x="945609" y="442480"/>
                  <a:pt x="948594" y="443562"/>
                  <a:pt x="951499" y="445294"/>
                </a:cubicBezTo>
                <a:cubicBezTo>
                  <a:pt x="954403" y="447026"/>
                  <a:pt x="956811" y="449398"/>
                  <a:pt x="958723" y="452411"/>
                </a:cubicBezTo>
                <a:cubicBezTo>
                  <a:pt x="960636" y="455423"/>
                  <a:pt x="961592" y="459112"/>
                  <a:pt x="961592" y="463478"/>
                </a:cubicBezTo>
                <a:cubicBezTo>
                  <a:pt x="961592" y="467735"/>
                  <a:pt x="960509" y="471542"/>
                  <a:pt x="958345" y="474897"/>
                </a:cubicBezTo>
                <a:cubicBezTo>
                  <a:pt x="956180" y="478253"/>
                  <a:pt x="953077" y="480904"/>
                  <a:pt x="949036" y="482853"/>
                </a:cubicBezTo>
                <a:cubicBezTo>
                  <a:pt x="944995" y="484801"/>
                  <a:pt x="940161" y="485775"/>
                  <a:pt x="934532" y="485775"/>
                </a:cubicBezTo>
                <a:lnTo>
                  <a:pt x="895350" y="485775"/>
                </a:lnTo>
                <a:close/>
                <a:moveTo>
                  <a:pt x="804863" y="402648"/>
                </a:moveTo>
                <a:lnTo>
                  <a:pt x="872403" y="402648"/>
                </a:lnTo>
                <a:lnTo>
                  <a:pt x="872403" y="414554"/>
                </a:lnTo>
                <a:lnTo>
                  <a:pt x="845127" y="414554"/>
                </a:lnTo>
                <a:lnTo>
                  <a:pt x="845127" y="485775"/>
                </a:lnTo>
                <a:lnTo>
                  <a:pt x="832355" y="485775"/>
                </a:lnTo>
                <a:lnTo>
                  <a:pt x="832355" y="414554"/>
                </a:lnTo>
                <a:lnTo>
                  <a:pt x="804863" y="414554"/>
                </a:lnTo>
                <a:close/>
                <a:moveTo>
                  <a:pt x="641206" y="402648"/>
                </a:moveTo>
                <a:lnTo>
                  <a:pt x="694026" y="402648"/>
                </a:lnTo>
                <a:lnTo>
                  <a:pt x="694026" y="473869"/>
                </a:lnTo>
                <a:lnTo>
                  <a:pt x="706798" y="473869"/>
                </a:lnTo>
                <a:lnTo>
                  <a:pt x="706798" y="509588"/>
                </a:lnTo>
                <a:lnTo>
                  <a:pt x="694026" y="509588"/>
                </a:lnTo>
                <a:lnTo>
                  <a:pt x="694026" y="485775"/>
                </a:lnTo>
                <a:lnTo>
                  <a:pt x="632547" y="485775"/>
                </a:lnTo>
                <a:lnTo>
                  <a:pt x="632547" y="509588"/>
                </a:lnTo>
                <a:lnTo>
                  <a:pt x="619774" y="509588"/>
                </a:lnTo>
                <a:lnTo>
                  <a:pt x="619774" y="473869"/>
                </a:lnTo>
                <a:lnTo>
                  <a:pt x="626702" y="473869"/>
                </a:lnTo>
                <a:cubicBezTo>
                  <a:pt x="628397" y="472101"/>
                  <a:pt x="629859" y="470189"/>
                  <a:pt x="631085" y="468132"/>
                </a:cubicBezTo>
                <a:cubicBezTo>
                  <a:pt x="632312" y="466076"/>
                  <a:pt x="633386" y="463631"/>
                  <a:pt x="634306" y="460799"/>
                </a:cubicBezTo>
                <a:cubicBezTo>
                  <a:pt x="635225" y="457967"/>
                  <a:pt x="636010" y="454503"/>
                  <a:pt x="636660" y="450408"/>
                </a:cubicBezTo>
                <a:cubicBezTo>
                  <a:pt x="637309" y="446313"/>
                  <a:pt x="637886" y="441361"/>
                  <a:pt x="638392" y="435552"/>
                </a:cubicBezTo>
                <a:close/>
                <a:moveTo>
                  <a:pt x="447675" y="402648"/>
                </a:moveTo>
                <a:lnTo>
                  <a:pt x="481662" y="402648"/>
                </a:lnTo>
                <a:cubicBezTo>
                  <a:pt x="490610" y="402648"/>
                  <a:pt x="497717" y="404668"/>
                  <a:pt x="502985" y="408709"/>
                </a:cubicBezTo>
                <a:cubicBezTo>
                  <a:pt x="508253" y="412750"/>
                  <a:pt x="510886" y="418090"/>
                  <a:pt x="510886" y="424729"/>
                </a:cubicBezTo>
                <a:cubicBezTo>
                  <a:pt x="510886" y="429780"/>
                  <a:pt x="509389" y="433685"/>
                  <a:pt x="506394" y="436445"/>
                </a:cubicBezTo>
                <a:cubicBezTo>
                  <a:pt x="503400" y="439205"/>
                  <a:pt x="499557" y="441073"/>
                  <a:pt x="494867" y="442047"/>
                </a:cubicBezTo>
                <a:cubicBezTo>
                  <a:pt x="497934" y="442480"/>
                  <a:pt x="500919" y="443562"/>
                  <a:pt x="503824" y="445294"/>
                </a:cubicBezTo>
                <a:cubicBezTo>
                  <a:pt x="506728" y="447026"/>
                  <a:pt x="509137" y="449398"/>
                  <a:pt x="511049" y="452411"/>
                </a:cubicBezTo>
                <a:cubicBezTo>
                  <a:pt x="512961" y="455423"/>
                  <a:pt x="513917" y="459112"/>
                  <a:pt x="513917" y="463478"/>
                </a:cubicBezTo>
                <a:cubicBezTo>
                  <a:pt x="513917" y="467735"/>
                  <a:pt x="512835" y="471542"/>
                  <a:pt x="510670" y="474897"/>
                </a:cubicBezTo>
                <a:cubicBezTo>
                  <a:pt x="508505" y="478253"/>
                  <a:pt x="505402" y="480904"/>
                  <a:pt x="501361" y="482853"/>
                </a:cubicBezTo>
                <a:cubicBezTo>
                  <a:pt x="497320" y="484801"/>
                  <a:pt x="492486" y="485775"/>
                  <a:pt x="486857" y="485775"/>
                </a:cubicBezTo>
                <a:lnTo>
                  <a:pt x="447675" y="485775"/>
                </a:lnTo>
                <a:close/>
                <a:moveTo>
                  <a:pt x="276225" y="402648"/>
                </a:moveTo>
                <a:lnTo>
                  <a:pt x="288997" y="402648"/>
                </a:lnTo>
                <a:lnTo>
                  <a:pt x="288997" y="466942"/>
                </a:lnTo>
                <a:lnTo>
                  <a:pt x="329046" y="402648"/>
                </a:lnTo>
                <a:lnTo>
                  <a:pt x="343766" y="402648"/>
                </a:lnTo>
                <a:lnTo>
                  <a:pt x="343766" y="485775"/>
                </a:lnTo>
                <a:lnTo>
                  <a:pt x="330994" y="485775"/>
                </a:lnTo>
                <a:lnTo>
                  <a:pt x="330994" y="421481"/>
                </a:lnTo>
                <a:lnTo>
                  <a:pt x="291162" y="485775"/>
                </a:lnTo>
                <a:lnTo>
                  <a:pt x="276225" y="485775"/>
                </a:lnTo>
                <a:close/>
                <a:moveTo>
                  <a:pt x="0" y="402648"/>
                </a:moveTo>
                <a:lnTo>
                  <a:pt x="65376" y="402648"/>
                </a:lnTo>
                <a:lnTo>
                  <a:pt x="65376" y="485775"/>
                </a:lnTo>
                <a:lnTo>
                  <a:pt x="52604" y="485775"/>
                </a:lnTo>
                <a:lnTo>
                  <a:pt x="52604" y="414554"/>
                </a:lnTo>
                <a:lnTo>
                  <a:pt x="12772" y="414554"/>
                </a:lnTo>
                <a:lnTo>
                  <a:pt x="12772" y="485775"/>
                </a:lnTo>
                <a:lnTo>
                  <a:pt x="0" y="485775"/>
                </a:lnTo>
                <a:close/>
                <a:moveTo>
                  <a:pt x="3405404" y="401565"/>
                </a:moveTo>
                <a:cubicBezTo>
                  <a:pt x="3409733" y="401565"/>
                  <a:pt x="3414009" y="402287"/>
                  <a:pt x="3418230" y="403730"/>
                </a:cubicBezTo>
                <a:cubicBezTo>
                  <a:pt x="3422451" y="405173"/>
                  <a:pt x="3426294" y="407510"/>
                  <a:pt x="3429757" y="410739"/>
                </a:cubicBezTo>
                <a:cubicBezTo>
                  <a:pt x="3433221" y="413968"/>
                  <a:pt x="3435981" y="418234"/>
                  <a:pt x="3438038" y="423538"/>
                </a:cubicBezTo>
                <a:cubicBezTo>
                  <a:pt x="3440095" y="428842"/>
                  <a:pt x="3441123" y="435372"/>
                  <a:pt x="3441123" y="443129"/>
                </a:cubicBezTo>
                <a:lnTo>
                  <a:pt x="3441123" y="448541"/>
                </a:lnTo>
                <a:lnTo>
                  <a:pt x="3381081" y="448541"/>
                </a:lnTo>
                <a:lnTo>
                  <a:pt x="3383999" y="462747"/>
                </a:lnTo>
                <a:cubicBezTo>
                  <a:pt x="3386182" y="467095"/>
                  <a:pt x="3389222" y="470396"/>
                  <a:pt x="3393119" y="472651"/>
                </a:cubicBezTo>
                <a:cubicBezTo>
                  <a:pt x="3397015" y="474906"/>
                  <a:pt x="3401543" y="476034"/>
                  <a:pt x="3406703" y="476034"/>
                </a:cubicBezTo>
                <a:cubicBezTo>
                  <a:pt x="3410058" y="476034"/>
                  <a:pt x="3413098" y="475556"/>
                  <a:pt x="3415822" y="474600"/>
                </a:cubicBezTo>
                <a:cubicBezTo>
                  <a:pt x="3418546" y="473643"/>
                  <a:pt x="3420900" y="472200"/>
                  <a:pt x="3422885" y="470270"/>
                </a:cubicBezTo>
                <a:cubicBezTo>
                  <a:pt x="3424869" y="468340"/>
                  <a:pt x="3426402" y="465931"/>
                  <a:pt x="3427485" y="463045"/>
                </a:cubicBezTo>
                <a:lnTo>
                  <a:pt x="3439824" y="466509"/>
                </a:lnTo>
                <a:cubicBezTo>
                  <a:pt x="3438525" y="470694"/>
                  <a:pt x="3436342" y="474365"/>
                  <a:pt x="3433275" y="477522"/>
                </a:cubicBezTo>
                <a:cubicBezTo>
                  <a:pt x="3430209" y="480679"/>
                  <a:pt x="3426420" y="483132"/>
                  <a:pt x="3421910" y="484882"/>
                </a:cubicBezTo>
                <a:cubicBezTo>
                  <a:pt x="3417401" y="486632"/>
                  <a:pt x="3412331" y="487507"/>
                  <a:pt x="3406703" y="487507"/>
                </a:cubicBezTo>
                <a:cubicBezTo>
                  <a:pt x="3398693" y="487507"/>
                  <a:pt x="3391793" y="485730"/>
                  <a:pt x="3386002" y="482176"/>
                </a:cubicBezTo>
                <a:cubicBezTo>
                  <a:pt x="3380211" y="478622"/>
                  <a:pt x="3375755" y="473643"/>
                  <a:pt x="3372635" y="467239"/>
                </a:cubicBezTo>
                <a:cubicBezTo>
                  <a:pt x="3369513" y="460835"/>
                  <a:pt x="3367953" y="453376"/>
                  <a:pt x="3367953" y="444861"/>
                </a:cubicBezTo>
                <a:cubicBezTo>
                  <a:pt x="3367953" y="436346"/>
                  <a:pt x="3369513" y="428833"/>
                  <a:pt x="3372635" y="422320"/>
                </a:cubicBezTo>
                <a:cubicBezTo>
                  <a:pt x="3375755" y="415808"/>
                  <a:pt x="3380121" y="410721"/>
                  <a:pt x="3385731" y="407059"/>
                </a:cubicBezTo>
                <a:cubicBezTo>
                  <a:pt x="3391342" y="403397"/>
                  <a:pt x="3397899" y="401565"/>
                  <a:pt x="3405404" y="401565"/>
                </a:cubicBezTo>
                <a:close/>
                <a:moveTo>
                  <a:pt x="3227243" y="401565"/>
                </a:moveTo>
                <a:cubicBezTo>
                  <a:pt x="3233088" y="401565"/>
                  <a:pt x="3238166" y="402585"/>
                  <a:pt x="3242478" y="404623"/>
                </a:cubicBezTo>
                <a:cubicBezTo>
                  <a:pt x="3246789" y="406662"/>
                  <a:pt x="3250126" y="409422"/>
                  <a:pt x="3252489" y="412903"/>
                </a:cubicBezTo>
                <a:cubicBezTo>
                  <a:pt x="3254853" y="416385"/>
                  <a:pt x="3256035" y="420327"/>
                  <a:pt x="3256035" y="424729"/>
                </a:cubicBezTo>
                <a:cubicBezTo>
                  <a:pt x="3256035" y="429419"/>
                  <a:pt x="3254718" y="433207"/>
                  <a:pt x="3252084" y="436094"/>
                </a:cubicBezTo>
                <a:cubicBezTo>
                  <a:pt x="3249450" y="438980"/>
                  <a:pt x="3246149" y="441037"/>
                  <a:pt x="3242180" y="442263"/>
                </a:cubicBezTo>
                <a:lnTo>
                  <a:pt x="3242180" y="443129"/>
                </a:lnTo>
                <a:cubicBezTo>
                  <a:pt x="3245319" y="443346"/>
                  <a:pt x="3248052" y="444347"/>
                  <a:pt x="3250379" y="446133"/>
                </a:cubicBezTo>
                <a:cubicBezTo>
                  <a:pt x="3252706" y="447919"/>
                  <a:pt x="3254519" y="450246"/>
                  <a:pt x="3255818" y="453114"/>
                </a:cubicBezTo>
                <a:cubicBezTo>
                  <a:pt x="3257117" y="455982"/>
                  <a:pt x="3257766" y="459148"/>
                  <a:pt x="3257766" y="462612"/>
                </a:cubicBezTo>
                <a:cubicBezTo>
                  <a:pt x="3257766" y="467663"/>
                  <a:pt x="3256413" y="472056"/>
                  <a:pt x="3253707" y="475790"/>
                </a:cubicBezTo>
                <a:cubicBezTo>
                  <a:pt x="3251001" y="479524"/>
                  <a:pt x="3247285" y="482411"/>
                  <a:pt x="3242559" y="484449"/>
                </a:cubicBezTo>
                <a:cubicBezTo>
                  <a:pt x="3237832" y="486488"/>
                  <a:pt x="3232439" y="487507"/>
                  <a:pt x="3226377" y="487507"/>
                </a:cubicBezTo>
                <a:cubicBezTo>
                  <a:pt x="3220496" y="487507"/>
                  <a:pt x="3215229" y="486542"/>
                  <a:pt x="3210574" y="484612"/>
                </a:cubicBezTo>
                <a:cubicBezTo>
                  <a:pt x="3205920" y="482681"/>
                  <a:pt x="3202231" y="479993"/>
                  <a:pt x="3199507" y="476548"/>
                </a:cubicBezTo>
                <a:cubicBezTo>
                  <a:pt x="3196783" y="473102"/>
                  <a:pt x="3195349" y="469106"/>
                  <a:pt x="3195205" y="464560"/>
                </a:cubicBezTo>
                <a:lnTo>
                  <a:pt x="3208843" y="464560"/>
                </a:lnTo>
                <a:cubicBezTo>
                  <a:pt x="3209131" y="468313"/>
                  <a:pt x="3210836" y="471163"/>
                  <a:pt x="3213957" y="473111"/>
                </a:cubicBezTo>
                <a:cubicBezTo>
                  <a:pt x="3217078" y="475060"/>
                  <a:pt x="3221145" y="476034"/>
                  <a:pt x="3226161" y="476034"/>
                </a:cubicBezTo>
                <a:cubicBezTo>
                  <a:pt x="3231284" y="476034"/>
                  <a:pt x="3235668" y="474978"/>
                  <a:pt x="3239311" y="472868"/>
                </a:cubicBezTo>
                <a:cubicBezTo>
                  <a:pt x="3242955" y="470757"/>
                  <a:pt x="3244777" y="467339"/>
                  <a:pt x="3244777" y="462612"/>
                </a:cubicBezTo>
                <a:cubicBezTo>
                  <a:pt x="3244777" y="459834"/>
                  <a:pt x="3244092" y="457408"/>
                  <a:pt x="3242721" y="455333"/>
                </a:cubicBezTo>
                <a:cubicBezTo>
                  <a:pt x="3241350" y="453258"/>
                  <a:pt x="3239420" y="451644"/>
                  <a:pt x="3236930" y="450489"/>
                </a:cubicBezTo>
                <a:cubicBezTo>
                  <a:pt x="3234441" y="449335"/>
                  <a:pt x="3231501" y="448758"/>
                  <a:pt x="3228109" y="448758"/>
                </a:cubicBezTo>
                <a:lnTo>
                  <a:pt x="3213821" y="448758"/>
                </a:lnTo>
                <a:lnTo>
                  <a:pt x="3213821" y="437284"/>
                </a:lnTo>
                <a:lnTo>
                  <a:pt x="3228109" y="437284"/>
                </a:lnTo>
                <a:cubicBezTo>
                  <a:pt x="3233196" y="437284"/>
                  <a:pt x="3236957" y="436130"/>
                  <a:pt x="3239393" y="433821"/>
                </a:cubicBezTo>
                <a:cubicBezTo>
                  <a:pt x="3241828" y="431512"/>
                  <a:pt x="3243046" y="428625"/>
                  <a:pt x="3243046" y="425162"/>
                </a:cubicBezTo>
                <a:cubicBezTo>
                  <a:pt x="3243046" y="421445"/>
                  <a:pt x="3241729" y="418460"/>
                  <a:pt x="3239095" y="416205"/>
                </a:cubicBezTo>
                <a:cubicBezTo>
                  <a:pt x="3236461" y="413950"/>
                  <a:pt x="3232727" y="412822"/>
                  <a:pt x="3227893" y="412822"/>
                </a:cubicBezTo>
                <a:cubicBezTo>
                  <a:pt x="3223022" y="412822"/>
                  <a:pt x="3218963" y="413914"/>
                  <a:pt x="3215716" y="416097"/>
                </a:cubicBezTo>
                <a:cubicBezTo>
                  <a:pt x="3212469" y="418279"/>
                  <a:pt x="3210755" y="421084"/>
                  <a:pt x="3210574" y="424512"/>
                </a:cubicBezTo>
                <a:lnTo>
                  <a:pt x="3197153" y="424512"/>
                </a:lnTo>
                <a:cubicBezTo>
                  <a:pt x="3197297" y="420038"/>
                  <a:pt x="3198668" y="416078"/>
                  <a:pt x="3201266" y="412633"/>
                </a:cubicBezTo>
                <a:cubicBezTo>
                  <a:pt x="3203863" y="409187"/>
                  <a:pt x="3207399" y="406481"/>
                  <a:pt x="3211873" y="404515"/>
                </a:cubicBezTo>
                <a:cubicBezTo>
                  <a:pt x="3216347" y="402549"/>
                  <a:pt x="3221470" y="401565"/>
                  <a:pt x="3227243" y="401565"/>
                </a:cubicBezTo>
                <a:close/>
                <a:moveTo>
                  <a:pt x="2727397" y="401565"/>
                </a:moveTo>
                <a:cubicBezTo>
                  <a:pt x="2730067" y="401565"/>
                  <a:pt x="2733143" y="401881"/>
                  <a:pt x="2736624" y="402513"/>
                </a:cubicBezTo>
                <a:cubicBezTo>
                  <a:pt x="2740106" y="403144"/>
                  <a:pt x="2743479" y="404434"/>
                  <a:pt x="2746745" y="406382"/>
                </a:cubicBezTo>
                <a:cubicBezTo>
                  <a:pt x="2750010" y="408330"/>
                  <a:pt x="2752725" y="411271"/>
                  <a:pt x="2754890" y="415204"/>
                </a:cubicBezTo>
                <a:cubicBezTo>
                  <a:pt x="2757055" y="419136"/>
                  <a:pt x="2758137" y="424404"/>
                  <a:pt x="2758137" y="431006"/>
                </a:cubicBezTo>
                <a:lnTo>
                  <a:pt x="2758137" y="485775"/>
                </a:lnTo>
                <a:lnTo>
                  <a:pt x="2745365" y="485775"/>
                </a:lnTo>
                <a:lnTo>
                  <a:pt x="2745365" y="474518"/>
                </a:lnTo>
                <a:lnTo>
                  <a:pt x="2744715" y="474518"/>
                </a:lnTo>
                <a:cubicBezTo>
                  <a:pt x="2743849" y="476322"/>
                  <a:pt x="2742406" y="478253"/>
                  <a:pt x="2740386" y="480309"/>
                </a:cubicBezTo>
                <a:cubicBezTo>
                  <a:pt x="2738365" y="482366"/>
                  <a:pt x="2735677" y="484116"/>
                  <a:pt x="2732322" y="485559"/>
                </a:cubicBezTo>
                <a:cubicBezTo>
                  <a:pt x="2728966" y="487002"/>
                  <a:pt x="2724871" y="487723"/>
                  <a:pt x="2720037" y="487723"/>
                </a:cubicBezTo>
                <a:cubicBezTo>
                  <a:pt x="2714769" y="487723"/>
                  <a:pt x="2709989" y="486722"/>
                  <a:pt x="2705695" y="484720"/>
                </a:cubicBezTo>
                <a:cubicBezTo>
                  <a:pt x="2701402" y="482717"/>
                  <a:pt x="2697992" y="479813"/>
                  <a:pt x="2695467" y="476007"/>
                </a:cubicBezTo>
                <a:cubicBezTo>
                  <a:pt x="2692941" y="472200"/>
                  <a:pt x="2691678" y="467591"/>
                  <a:pt x="2691678" y="462179"/>
                </a:cubicBezTo>
                <a:cubicBezTo>
                  <a:pt x="2691678" y="457417"/>
                  <a:pt x="2692616" y="453547"/>
                  <a:pt x="2694493" y="450571"/>
                </a:cubicBezTo>
                <a:cubicBezTo>
                  <a:pt x="2696369" y="447594"/>
                  <a:pt x="2698876" y="445258"/>
                  <a:pt x="2702015" y="443562"/>
                </a:cubicBezTo>
                <a:cubicBezTo>
                  <a:pt x="2705154" y="441866"/>
                  <a:pt x="2708627" y="440595"/>
                  <a:pt x="2712433" y="439747"/>
                </a:cubicBezTo>
                <a:cubicBezTo>
                  <a:pt x="2716239" y="438899"/>
                  <a:pt x="2720073" y="438222"/>
                  <a:pt x="2723933" y="437717"/>
                </a:cubicBezTo>
                <a:cubicBezTo>
                  <a:pt x="2728984" y="437068"/>
                  <a:pt x="2733089" y="436572"/>
                  <a:pt x="2736245" y="436229"/>
                </a:cubicBezTo>
                <a:cubicBezTo>
                  <a:pt x="2739402" y="435886"/>
                  <a:pt x="2741711" y="435300"/>
                  <a:pt x="2743173" y="434470"/>
                </a:cubicBezTo>
                <a:cubicBezTo>
                  <a:pt x="2744634" y="433640"/>
                  <a:pt x="2745365" y="432197"/>
                  <a:pt x="2745365" y="430140"/>
                </a:cubicBezTo>
                <a:lnTo>
                  <a:pt x="2745365" y="429708"/>
                </a:lnTo>
                <a:cubicBezTo>
                  <a:pt x="2745365" y="424368"/>
                  <a:pt x="2743913" y="420219"/>
                  <a:pt x="2741008" y="417260"/>
                </a:cubicBezTo>
                <a:cubicBezTo>
                  <a:pt x="2738103" y="414302"/>
                  <a:pt x="2733711" y="412822"/>
                  <a:pt x="2727830" y="412822"/>
                </a:cubicBezTo>
                <a:cubicBezTo>
                  <a:pt x="2721733" y="412822"/>
                  <a:pt x="2716952" y="414157"/>
                  <a:pt x="2713488" y="416827"/>
                </a:cubicBezTo>
                <a:cubicBezTo>
                  <a:pt x="2710025" y="419497"/>
                  <a:pt x="2707589" y="422347"/>
                  <a:pt x="2706182" y="425378"/>
                </a:cubicBezTo>
                <a:lnTo>
                  <a:pt x="2694059" y="421048"/>
                </a:lnTo>
                <a:cubicBezTo>
                  <a:pt x="2696224" y="415997"/>
                  <a:pt x="2699119" y="412056"/>
                  <a:pt x="2702745" y="409223"/>
                </a:cubicBezTo>
                <a:cubicBezTo>
                  <a:pt x="2706372" y="406391"/>
                  <a:pt x="2710341" y="404407"/>
                  <a:pt x="2714652" y="403270"/>
                </a:cubicBezTo>
                <a:cubicBezTo>
                  <a:pt x="2718963" y="402134"/>
                  <a:pt x="2723212" y="401565"/>
                  <a:pt x="2727397" y="401565"/>
                </a:cubicBezTo>
                <a:close/>
                <a:moveTo>
                  <a:pt x="2555947" y="401565"/>
                </a:moveTo>
                <a:cubicBezTo>
                  <a:pt x="2558617" y="401565"/>
                  <a:pt x="2561693" y="401881"/>
                  <a:pt x="2565174" y="402513"/>
                </a:cubicBezTo>
                <a:cubicBezTo>
                  <a:pt x="2568656" y="403144"/>
                  <a:pt x="2572029" y="404434"/>
                  <a:pt x="2575295" y="406382"/>
                </a:cubicBezTo>
                <a:cubicBezTo>
                  <a:pt x="2578560" y="408330"/>
                  <a:pt x="2581275" y="411271"/>
                  <a:pt x="2583440" y="415204"/>
                </a:cubicBezTo>
                <a:cubicBezTo>
                  <a:pt x="2585605" y="419136"/>
                  <a:pt x="2586687" y="424404"/>
                  <a:pt x="2586687" y="431006"/>
                </a:cubicBezTo>
                <a:lnTo>
                  <a:pt x="2586687" y="485775"/>
                </a:lnTo>
                <a:lnTo>
                  <a:pt x="2573915" y="485775"/>
                </a:lnTo>
                <a:lnTo>
                  <a:pt x="2573915" y="474518"/>
                </a:lnTo>
                <a:lnTo>
                  <a:pt x="2573265" y="474518"/>
                </a:lnTo>
                <a:cubicBezTo>
                  <a:pt x="2572399" y="476322"/>
                  <a:pt x="2570956" y="478253"/>
                  <a:pt x="2568936" y="480309"/>
                </a:cubicBezTo>
                <a:cubicBezTo>
                  <a:pt x="2566915" y="482366"/>
                  <a:pt x="2564227" y="484116"/>
                  <a:pt x="2560872" y="485559"/>
                </a:cubicBezTo>
                <a:cubicBezTo>
                  <a:pt x="2557516" y="487002"/>
                  <a:pt x="2553421" y="487723"/>
                  <a:pt x="2548587" y="487723"/>
                </a:cubicBezTo>
                <a:cubicBezTo>
                  <a:pt x="2543319" y="487723"/>
                  <a:pt x="2538539" y="486722"/>
                  <a:pt x="2534245" y="484720"/>
                </a:cubicBezTo>
                <a:cubicBezTo>
                  <a:pt x="2529952" y="482717"/>
                  <a:pt x="2526542" y="479813"/>
                  <a:pt x="2524017" y="476007"/>
                </a:cubicBezTo>
                <a:cubicBezTo>
                  <a:pt x="2521491" y="472200"/>
                  <a:pt x="2520228" y="467591"/>
                  <a:pt x="2520228" y="462179"/>
                </a:cubicBezTo>
                <a:cubicBezTo>
                  <a:pt x="2520228" y="457417"/>
                  <a:pt x="2521166" y="453547"/>
                  <a:pt x="2523043" y="450571"/>
                </a:cubicBezTo>
                <a:cubicBezTo>
                  <a:pt x="2524919" y="447594"/>
                  <a:pt x="2527426" y="445258"/>
                  <a:pt x="2530565" y="443562"/>
                </a:cubicBezTo>
                <a:cubicBezTo>
                  <a:pt x="2533704" y="441866"/>
                  <a:pt x="2537177" y="440595"/>
                  <a:pt x="2540983" y="439747"/>
                </a:cubicBezTo>
                <a:cubicBezTo>
                  <a:pt x="2544789" y="438899"/>
                  <a:pt x="2548623" y="438222"/>
                  <a:pt x="2552483" y="437717"/>
                </a:cubicBezTo>
                <a:cubicBezTo>
                  <a:pt x="2557534" y="437068"/>
                  <a:pt x="2561639" y="436572"/>
                  <a:pt x="2564795" y="436229"/>
                </a:cubicBezTo>
                <a:cubicBezTo>
                  <a:pt x="2567952" y="435886"/>
                  <a:pt x="2570261" y="435300"/>
                  <a:pt x="2571723" y="434470"/>
                </a:cubicBezTo>
                <a:cubicBezTo>
                  <a:pt x="2573184" y="433640"/>
                  <a:pt x="2573915" y="432197"/>
                  <a:pt x="2573915" y="430140"/>
                </a:cubicBezTo>
                <a:lnTo>
                  <a:pt x="2573915" y="429708"/>
                </a:lnTo>
                <a:cubicBezTo>
                  <a:pt x="2573915" y="424368"/>
                  <a:pt x="2572463" y="420219"/>
                  <a:pt x="2569558" y="417260"/>
                </a:cubicBezTo>
                <a:cubicBezTo>
                  <a:pt x="2566653" y="414302"/>
                  <a:pt x="2562261" y="412822"/>
                  <a:pt x="2556380" y="412822"/>
                </a:cubicBezTo>
                <a:cubicBezTo>
                  <a:pt x="2550283" y="412822"/>
                  <a:pt x="2545502" y="414157"/>
                  <a:pt x="2542038" y="416827"/>
                </a:cubicBezTo>
                <a:cubicBezTo>
                  <a:pt x="2538575" y="419497"/>
                  <a:pt x="2536139" y="422347"/>
                  <a:pt x="2534732" y="425378"/>
                </a:cubicBezTo>
                <a:lnTo>
                  <a:pt x="2522609" y="421048"/>
                </a:lnTo>
                <a:cubicBezTo>
                  <a:pt x="2524774" y="415997"/>
                  <a:pt x="2527669" y="412056"/>
                  <a:pt x="2531295" y="409223"/>
                </a:cubicBezTo>
                <a:cubicBezTo>
                  <a:pt x="2534922" y="406391"/>
                  <a:pt x="2538891" y="404407"/>
                  <a:pt x="2543202" y="403270"/>
                </a:cubicBezTo>
                <a:cubicBezTo>
                  <a:pt x="2547513" y="402134"/>
                  <a:pt x="2551762" y="401565"/>
                  <a:pt x="2555947" y="401565"/>
                </a:cubicBezTo>
                <a:close/>
                <a:moveTo>
                  <a:pt x="2214779" y="401565"/>
                </a:moveTo>
                <a:cubicBezTo>
                  <a:pt x="2220624" y="401565"/>
                  <a:pt x="2225891" y="402648"/>
                  <a:pt x="2230581" y="404813"/>
                </a:cubicBezTo>
                <a:cubicBezTo>
                  <a:pt x="2235272" y="406977"/>
                  <a:pt x="2239115" y="410008"/>
                  <a:pt x="2242109" y="413905"/>
                </a:cubicBezTo>
                <a:cubicBezTo>
                  <a:pt x="2245103" y="417801"/>
                  <a:pt x="2246962" y="422347"/>
                  <a:pt x="2247683" y="427543"/>
                </a:cubicBezTo>
                <a:lnTo>
                  <a:pt x="2234911" y="427543"/>
                </a:lnTo>
                <a:cubicBezTo>
                  <a:pt x="2233937" y="423754"/>
                  <a:pt x="2231781" y="420390"/>
                  <a:pt x="2228444" y="417450"/>
                </a:cubicBezTo>
                <a:cubicBezTo>
                  <a:pt x="2225107" y="414509"/>
                  <a:pt x="2220624" y="413039"/>
                  <a:pt x="2214995" y="413039"/>
                </a:cubicBezTo>
                <a:cubicBezTo>
                  <a:pt x="2210016" y="413039"/>
                  <a:pt x="2205660" y="414329"/>
                  <a:pt x="2201925" y="416908"/>
                </a:cubicBezTo>
                <a:cubicBezTo>
                  <a:pt x="2198191" y="419488"/>
                  <a:pt x="2195287" y="423114"/>
                  <a:pt x="2193212" y="427786"/>
                </a:cubicBezTo>
                <a:cubicBezTo>
                  <a:pt x="2191138" y="432459"/>
                  <a:pt x="2190100" y="437934"/>
                  <a:pt x="2190100" y="444212"/>
                </a:cubicBezTo>
                <a:cubicBezTo>
                  <a:pt x="2190100" y="450634"/>
                  <a:pt x="2191120" y="456226"/>
                  <a:pt x="2193158" y="460989"/>
                </a:cubicBezTo>
                <a:cubicBezTo>
                  <a:pt x="2195197" y="465751"/>
                  <a:pt x="2198083" y="469449"/>
                  <a:pt x="2201817" y="472083"/>
                </a:cubicBezTo>
                <a:cubicBezTo>
                  <a:pt x="2205551" y="474717"/>
                  <a:pt x="2209944" y="476034"/>
                  <a:pt x="2214995" y="476034"/>
                </a:cubicBezTo>
                <a:cubicBezTo>
                  <a:pt x="2218315" y="476034"/>
                  <a:pt x="2221327" y="475456"/>
                  <a:pt x="2224033" y="474302"/>
                </a:cubicBezTo>
                <a:cubicBezTo>
                  <a:pt x="2226739" y="473147"/>
                  <a:pt x="2229030" y="471488"/>
                  <a:pt x="2230906" y="469323"/>
                </a:cubicBezTo>
                <a:cubicBezTo>
                  <a:pt x="2232783" y="467158"/>
                  <a:pt x="2234117" y="464560"/>
                  <a:pt x="2234911" y="461530"/>
                </a:cubicBezTo>
                <a:lnTo>
                  <a:pt x="2247683" y="461530"/>
                </a:lnTo>
                <a:cubicBezTo>
                  <a:pt x="2246962" y="466437"/>
                  <a:pt x="2245185" y="470847"/>
                  <a:pt x="2242353" y="474762"/>
                </a:cubicBezTo>
                <a:cubicBezTo>
                  <a:pt x="2239521" y="478676"/>
                  <a:pt x="2235786" y="481779"/>
                  <a:pt x="2231150" y="484070"/>
                </a:cubicBezTo>
                <a:cubicBezTo>
                  <a:pt x="2226513" y="486361"/>
                  <a:pt x="2221129" y="487507"/>
                  <a:pt x="2214995" y="487507"/>
                </a:cubicBezTo>
                <a:cubicBezTo>
                  <a:pt x="2207202" y="487507"/>
                  <a:pt x="2200491" y="485667"/>
                  <a:pt x="2194863" y="481987"/>
                </a:cubicBezTo>
                <a:cubicBezTo>
                  <a:pt x="2189235" y="478307"/>
                  <a:pt x="2184905" y="473238"/>
                  <a:pt x="2181874" y="466779"/>
                </a:cubicBezTo>
                <a:cubicBezTo>
                  <a:pt x="2178844" y="460321"/>
                  <a:pt x="2177328" y="452943"/>
                  <a:pt x="2177328" y="444644"/>
                </a:cubicBezTo>
                <a:cubicBezTo>
                  <a:pt x="2177328" y="436202"/>
                  <a:pt x="2178889" y="428742"/>
                  <a:pt x="2182009" y="422266"/>
                </a:cubicBezTo>
                <a:cubicBezTo>
                  <a:pt x="2185131" y="415790"/>
                  <a:pt x="2189496" y="410721"/>
                  <a:pt x="2195107" y="407059"/>
                </a:cubicBezTo>
                <a:cubicBezTo>
                  <a:pt x="2200717" y="403397"/>
                  <a:pt x="2207274" y="401565"/>
                  <a:pt x="2214779" y="401565"/>
                </a:cubicBezTo>
                <a:close/>
                <a:moveTo>
                  <a:pt x="2037267" y="401565"/>
                </a:moveTo>
                <a:cubicBezTo>
                  <a:pt x="2044844" y="401565"/>
                  <a:pt x="2051275" y="403478"/>
                  <a:pt x="2056561" y="407302"/>
                </a:cubicBezTo>
                <a:cubicBezTo>
                  <a:pt x="2061847" y="411127"/>
                  <a:pt x="2065869" y="416178"/>
                  <a:pt x="2068629" y="422456"/>
                </a:cubicBezTo>
                <a:cubicBezTo>
                  <a:pt x="2071390" y="428733"/>
                  <a:pt x="2072770" y="435552"/>
                  <a:pt x="2072770" y="442913"/>
                </a:cubicBezTo>
                <a:lnTo>
                  <a:pt x="2072770" y="445943"/>
                </a:lnTo>
                <a:cubicBezTo>
                  <a:pt x="2072770" y="453267"/>
                  <a:pt x="2071390" y="460078"/>
                  <a:pt x="2068629" y="466373"/>
                </a:cubicBezTo>
                <a:cubicBezTo>
                  <a:pt x="2065869" y="472669"/>
                  <a:pt x="2061847" y="477729"/>
                  <a:pt x="2056561" y="481554"/>
                </a:cubicBezTo>
                <a:cubicBezTo>
                  <a:pt x="2051275" y="485378"/>
                  <a:pt x="2044844" y="487290"/>
                  <a:pt x="2037267" y="487290"/>
                </a:cubicBezTo>
                <a:cubicBezTo>
                  <a:pt x="2031206" y="487290"/>
                  <a:pt x="2025812" y="485947"/>
                  <a:pt x="2021086" y="483259"/>
                </a:cubicBezTo>
                <a:cubicBezTo>
                  <a:pt x="2016359" y="480571"/>
                  <a:pt x="2012643" y="476972"/>
                  <a:pt x="2009937" y="472462"/>
                </a:cubicBezTo>
                <a:cubicBezTo>
                  <a:pt x="2007231" y="467952"/>
                  <a:pt x="2005878" y="462937"/>
                  <a:pt x="2005878" y="457417"/>
                </a:cubicBezTo>
                <a:lnTo>
                  <a:pt x="2018434" y="457417"/>
                </a:lnTo>
                <a:cubicBezTo>
                  <a:pt x="2018434" y="460556"/>
                  <a:pt x="2019327" y="463487"/>
                  <a:pt x="2021113" y="466211"/>
                </a:cubicBezTo>
                <a:cubicBezTo>
                  <a:pt x="2022899" y="468935"/>
                  <a:pt x="2025226" y="471136"/>
                  <a:pt x="2028094" y="472814"/>
                </a:cubicBezTo>
                <a:cubicBezTo>
                  <a:pt x="2030963" y="474491"/>
                  <a:pt x="2034020" y="475348"/>
                  <a:pt x="2037267" y="475384"/>
                </a:cubicBezTo>
                <a:cubicBezTo>
                  <a:pt x="2042102" y="475348"/>
                  <a:pt x="2046215" y="473833"/>
                  <a:pt x="2049607" y="470838"/>
                </a:cubicBezTo>
                <a:cubicBezTo>
                  <a:pt x="2052998" y="467844"/>
                  <a:pt x="2055578" y="464091"/>
                  <a:pt x="2057346" y="459581"/>
                </a:cubicBezTo>
                <a:lnTo>
                  <a:pt x="2059240" y="449840"/>
                </a:lnTo>
                <a:lnTo>
                  <a:pt x="2028825" y="449840"/>
                </a:lnTo>
                <a:lnTo>
                  <a:pt x="2028825" y="437934"/>
                </a:lnTo>
                <a:lnTo>
                  <a:pt x="2059049" y="437934"/>
                </a:lnTo>
                <a:lnTo>
                  <a:pt x="2057373" y="429139"/>
                </a:lnTo>
                <a:cubicBezTo>
                  <a:pt x="2055623" y="424647"/>
                  <a:pt x="2053061" y="420922"/>
                  <a:pt x="2049688" y="417964"/>
                </a:cubicBezTo>
                <a:cubicBezTo>
                  <a:pt x="2046315" y="415005"/>
                  <a:pt x="2042174" y="413508"/>
                  <a:pt x="2037267" y="413472"/>
                </a:cubicBezTo>
                <a:cubicBezTo>
                  <a:pt x="2034381" y="413508"/>
                  <a:pt x="2031486" y="414247"/>
                  <a:pt x="2028581" y="415691"/>
                </a:cubicBezTo>
                <a:cubicBezTo>
                  <a:pt x="2025677" y="417134"/>
                  <a:pt x="2023260" y="419037"/>
                  <a:pt x="2021329" y="421400"/>
                </a:cubicBezTo>
                <a:cubicBezTo>
                  <a:pt x="2019399" y="423763"/>
                  <a:pt x="2018434" y="426388"/>
                  <a:pt x="2018434" y="429275"/>
                </a:cubicBezTo>
                <a:lnTo>
                  <a:pt x="2005878" y="429275"/>
                </a:lnTo>
                <a:cubicBezTo>
                  <a:pt x="2005878" y="425667"/>
                  <a:pt x="2006744" y="422203"/>
                  <a:pt x="2008476" y="418884"/>
                </a:cubicBezTo>
                <a:cubicBezTo>
                  <a:pt x="2010208" y="415564"/>
                  <a:pt x="2012544" y="412606"/>
                  <a:pt x="2015485" y="410008"/>
                </a:cubicBezTo>
                <a:cubicBezTo>
                  <a:pt x="2018425" y="407410"/>
                  <a:pt x="2021780" y="405354"/>
                  <a:pt x="2025551" y="403838"/>
                </a:cubicBezTo>
                <a:cubicBezTo>
                  <a:pt x="2029321" y="402323"/>
                  <a:pt x="2033227" y="401565"/>
                  <a:pt x="2037267" y="401565"/>
                </a:cubicBezTo>
                <a:close/>
                <a:moveTo>
                  <a:pt x="1519454" y="401565"/>
                </a:moveTo>
                <a:cubicBezTo>
                  <a:pt x="1523783" y="401565"/>
                  <a:pt x="1528059" y="402287"/>
                  <a:pt x="1532280" y="403730"/>
                </a:cubicBezTo>
                <a:cubicBezTo>
                  <a:pt x="1536501" y="405173"/>
                  <a:pt x="1540344" y="407510"/>
                  <a:pt x="1543808" y="410739"/>
                </a:cubicBezTo>
                <a:cubicBezTo>
                  <a:pt x="1547271" y="413968"/>
                  <a:pt x="1550031" y="418234"/>
                  <a:pt x="1552088" y="423538"/>
                </a:cubicBezTo>
                <a:cubicBezTo>
                  <a:pt x="1554144" y="428842"/>
                  <a:pt x="1555173" y="435372"/>
                  <a:pt x="1555173" y="443129"/>
                </a:cubicBezTo>
                <a:lnTo>
                  <a:pt x="1555173" y="448541"/>
                </a:lnTo>
                <a:lnTo>
                  <a:pt x="1495131" y="448541"/>
                </a:lnTo>
                <a:lnTo>
                  <a:pt x="1498050" y="462747"/>
                </a:lnTo>
                <a:cubicBezTo>
                  <a:pt x="1500233" y="467095"/>
                  <a:pt x="1503272" y="470396"/>
                  <a:pt x="1507169" y="472651"/>
                </a:cubicBezTo>
                <a:cubicBezTo>
                  <a:pt x="1511065" y="474906"/>
                  <a:pt x="1515593" y="476034"/>
                  <a:pt x="1520753" y="476034"/>
                </a:cubicBezTo>
                <a:cubicBezTo>
                  <a:pt x="1524108" y="476034"/>
                  <a:pt x="1527148" y="475556"/>
                  <a:pt x="1529872" y="474600"/>
                </a:cubicBezTo>
                <a:cubicBezTo>
                  <a:pt x="1532596" y="473643"/>
                  <a:pt x="1534950" y="472200"/>
                  <a:pt x="1536934" y="470270"/>
                </a:cubicBezTo>
                <a:cubicBezTo>
                  <a:pt x="1538919" y="468340"/>
                  <a:pt x="1540452" y="465931"/>
                  <a:pt x="1541534" y="463045"/>
                </a:cubicBezTo>
                <a:lnTo>
                  <a:pt x="1553874" y="466509"/>
                </a:lnTo>
                <a:cubicBezTo>
                  <a:pt x="1552575" y="470694"/>
                  <a:pt x="1550392" y="474365"/>
                  <a:pt x="1547325" y="477522"/>
                </a:cubicBezTo>
                <a:cubicBezTo>
                  <a:pt x="1544259" y="480679"/>
                  <a:pt x="1540470" y="483132"/>
                  <a:pt x="1535960" y="484882"/>
                </a:cubicBezTo>
                <a:cubicBezTo>
                  <a:pt x="1531450" y="486632"/>
                  <a:pt x="1526381" y="487507"/>
                  <a:pt x="1520753" y="487507"/>
                </a:cubicBezTo>
                <a:cubicBezTo>
                  <a:pt x="1512743" y="487507"/>
                  <a:pt x="1505843" y="485730"/>
                  <a:pt x="1500052" y="482176"/>
                </a:cubicBezTo>
                <a:cubicBezTo>
                  <a:pt x="1494261" y="478622"/>
                  <a:pt x="1489805" y="473643"/>
                  <a:pt x="1486685" y="467239"/>
                </a:cubicBezTo>
                <a:cubicBezTo>
                  <a:pt x="1483564" y="460835"/>
                  <a:pt x="1482003" y="453376"/>
                  <a:pt x="1482003" y="444861"/>
                </a:cubicBezTo>
                <a:cubicBezTo>
                  <a:pt x="1482003" y="436346"/>
                  <a:pt x="1483564" y="428833"/>
                  <a:pt x="1486685" y="422320"/>
                </a:cubicBezTo>
                <a:cubicBezTo>
                  <a:pt x="1489805" y="415808"/>
                  <a:pt x="1494171" y="410721"/>
                  <a:pt x="1499781" y="407059"/>
                </a:cubicBezTo>
                <a:cubicBezTo>
                  <a:pt x="1505392" y="403397"/>
                  <a:pt x="1511949" y="401565"/>
                  <a:pt x="1519454" y="401565"/>
                </a:cubicBezTo>
                <a:close/>
                <a:moveTo>
                  <a:pt x="1346272" y="401565"/>
                </a:moveTo>
                <a:cubicBezTo>
                  <a:pt x="1348942" y="401565"/>
                  <a:pt x="1352018" y="401881"/>
                  <a:pt x="1355499" y="402513"/>
                </a:cubicBezTo>
                <a:cubicBezTo>
                  <a:pt x="1358981" y="403144"/>
                  <a:pt x="1362354" y="404434"/>
                  <a:pt x="1365620" y="406382"/>
                </a:cubicBezTo>
                <a:cubicBezTo>
                  <a:pt x="1368885" y="408330"/>
                  <a:pt x="1371600" y="411271"/>
                  <a:pt x="1373765" y="415204"/>
                </a:cubicBezTo>
                <a:cubicBezTo>
                  <a:pt x="1375929" y="419136"/>
                  <a:pt x="1377012" y="424404"/>
                  <a:pt x="1377012" y="431006"/>
                </a:cubicBezTo>
                <a:lnTo>
                  <a:pt x="1377012" y="485775"/>
                </a:lnTo>
                <a:lnTo>
                  <a:pt x="1364240" y="485775"/>
                </a:lnTo>
                <a:lnTo>
                  <a:pt x="1364240" y="474518"/>
                </a:lnTo>
                <a:lnTo>
                  <a:pt x="1363590" y="474518"/>
                </a:lnTo>
                <a:cubicBezTo>
                  <a:pt x="1362724" y="476322"/>
                  <a:pt x="1361281" y="478253"/>
                  <a:pt x="1359261" y="480309"/>
                </a:cubicBezTo>
                <a:cubicBezTo>
                  <a:pt x="1357240" y="482366"/>
                  <a:pt x="1354552" y="484116"/>
                  <a:pt x="1351197" y="485559"/>
                </a:cubicBezTo>
                <a:cubicBezTo>
                  <a:pt x="1347841" y="487002"/>
                  <a:pt x="1343747" y="487723"/>
                  <a:pt x="1338912" y="487723"/>
                </a:cubicBezTo>
                <a:cubicBezTo>
                  <a:pt x="1333644" y="487723"/>
                  <a:pt x="1328864" y="486722"/>
                  <a:pt x="1324570" y="484720"/>
                </a:cubicBezTo>
                <a:cubicBezTo>
                  <a:pt x="1320277" y="482717"/>
                  <a:pt x="1316867" y="479813"/>
                  <a:pt x="1314342" y="476007"/>
                </a:cubicBezTo>
                <a:cubicBezTo>
                  <a:pt x="1311816" y="472200"/>
                  <a:pt x="1310553" y="467591"/>
                  <a:pt x="1310553" y="462179"/>
                </a:cubicBezTo>
                <a:cubicBezTo>
                  <a:pt x="1310553" y="457417"/>
                  <a:pt x="1311491" y="453547"/>
                  <a:pt x="1313367" y="450571"/>
                </a:cubicBezTo>
                <a:cubicBezTo>
                  <a:pt x="1315244" y="447594"/>
                  <a:pt x="1317751" y="445258"/>
                  <a:pt x="1320890" y="443562"/>
                </a:cubicBezTo>
                <a:cubicBezTo>
                  <a:pt x="1324029" y="441866"/>
                  <a:pt x="1327502" y="440595"/>
                  <a:pt x="1331308" y="439747"/>
                </a:cubicBezTo>
                <a:cubicBezTo>
                  <a:pt x="1335115" y="438899"/>
                  <a:pt x="1338948" y="438222"/>
                  <a:pt x="1342808" y="437717"/>
                </a:cubicBezTo>
                <a:cubicBezTo>
                  <a:pt x="1347859" y="437068"/>
                  <a:pt x="1351963" y="436572"/>
                  <a:pt x="1355121" y="436229"/>
                </a:cubicBezTo>
                <a:cubicBezTo>
                  <a:pt x="1358277" y="435886"/>
                  <a:pt x="1360587" y="435300"/>
                  <a:pt x="1362048" y="434470"/>
                </a:cubicBezTo>
                <a:cubicBezTo>
                  <a:pt x="1363509" y="433640"/>
                  <a:pt x="1364240" y="432197"/>
                  <a:pt x="1364240" y="430140"/>
                </a:cubicBezTo>
                <a:lnTo>
                  <a:pt x="1364240" y="429708"/>
                </a:lnTo>
                <a:cubicBezTo>
                  <a:pt x="1364240" y="424368"/>
                  <a:pt x="1362787" y="420219"/>
                  <a:pt x="1359883" y="417260"/>
                </a:cubicBezTo>
                <a:cubicBezTo>
                  <a:pt x="1356979" y="414302"/>
                  <a:pt x="1352586" y="412822"/>
                  <a:pt x="1346705" y="412822"/>
                </a:cubicBezTo>
                <a:cubicBezTo>
                  <a:pt x="1340608" y="412822"/>
                  <a:pt x="1335827" y="414157"/>
                  <a:pt x="1332363" y="416827"/>
                </a:cubicBezTo>
                <a:cubicBezTo>
                  <a:pt x="1328900" y="419497"/>
                  <a:pt x="1326464" y="422347"/>
                  <a:pt x="1325057" y="425378"/>
                </a:cubicBezTo>
                <a:lnTo>
                  <a:pt x="1312934" y="421048"/>
                </a:lnTo>
                <a:cubicBezTo>
                  <a:pt x="1315099" y="415997"/>
                  <a:pt x="1317995" y="412056"/>
                  <a:pt x="1321621" y="409223"/>
                </a:cubicBezTo>
                <a:cubicBezTo>
                  <a:pt x="1325247" y="406391"/>
                  <a:pt x="1329215" y="404407"/>
                  <a:pt x="1333527" y="403270"/>
                </a:cubicBezTo>
                <a:cubicBezTo>
                  <a:pt x="1337839" y="402134"/>
                  <a:pt x="1342087" y="401565"/>
                  <a:pt x="1346272" y="401565"/>
                </a:cubicBezTo>
                <a:close/>
                <a:moveTo>
                  <a:pt x="1257083" y="401565"/>
                </a:moveTo>
                <a:cubicBezTo>
                  <a:pt x="1264083" y="401565"/>
                  <a:pt x="1270253" y="403315"/>
                  <a:pt x="1275592" y="406815"/>
                </a:cubicBezTo>
                <a:cubicBezTo>
                  <a:pt x="1280932" y="410315"/>
                  <a:pt x="1285099" y="415276"/>
                  <a:pt x="1288094" y="421698"/>
                </a:cubicBezTo>
                <a:cubicBezTo>
                  <a:pt x="1291088" y="428120"/>
                  <a:pt x="1292586" y="435697"/>
                  <a:pt x="1292586" y="444428"/>
                </a:cubicBezTo>
                <a:cubicBezTo>
                  <a:pt x="1292586" y="453231"/>
                  <a:pt x="1291088" y="460853"/>
                  <a:pt x="1288094" y="467293"/>
                </a:cubicBezTo>
                <a:cubicBezTo>
                  <a:pt x="1285099" y="473734"/>
                  <a:pt x="1280950" y="478713"/>
                  <a:pt x="1275646" y="482230"/>
                </a:cubicBezTo>
                <a:cubicBezTo>
                  <a:pt x="1270343" y="485748"/>
                  <a:pt x="1264227" y="487507"/>
                  <a:pt x="1257300" y="487507"/>
                </a:cubicBezTo>
                <a:cubicBezTo>
                  <a:pt x="1251960" y="487507"/>
                  <a:pt x="1247685" y="486614"/>
                  <a:pt x="1244473" y="484828"/>
                </a:cubicBezTo>
                <a:cubicBezTo>
                  <a:pt x="1241263" y="483042"/>
                  <a:pt x="1238791" y="481004"/>
                  <a:pt x="1237059" y="478713"/>
                </a:cubicBezTo>
                <a:cubicBezTo>
                  <a:pt x="1235327" y="476422"/>
                  <a:pt x="1233993" y="474518"/>
                  <a:pt x="1233054" y="473003"/>
                </a:cubicBezTo>
                <a:lnTo>
                  <a:pt x="1231972" y="473003"/>
                </a:lnTo>
                <a:lnTo>
                  <a:pt x="1231972" y="516948"/>
                </a:lnTo>
                <a:lnTo>
                  <a:pt x="1219200" y="516948"/>
                </a:lnTo>
                <a:lnTo>
                  <a:pt x="1219200" y="402648"/>
                </a:lnTo>
                <a:lnTo>
                  <a:pt x="1231539" y="402648"/>
                </a:lnTo>
                <a:lnTo>
                  <a:pt x="1231539" y="415853"/>
                </a:lnTo>
                <a:lnTo>
                  <a:pt x="1233054" y="415853"/>
                </a:lnTo>
                <a:cubicBezTo>
                  <a:pt x="1233993" y="414410"/>
                  <a:pt x="1235300" y="412561"/>
                  <a:pt x="1236978" y="410306"/>
                </a:cubicBezTo>
                <a:cubicBezTo>
                  <a:pt x="1238656" y="408051"/>
                  <a:pt x="1241073" y="406030"/>
                  <a:pt x="1244230" y="404244"/>
                </a:cubicBezTo>
                <a:cubicBezTo>
                  <a:pt x="1247387" y="402458"/>
                  <a:pt x="1251671" y="401565"/>
                  <a:pt x="1257083" y="401565"/>
                </a:cubicBezTo>
                <a:close/>
                <a:moveTo>
                  <a:pt x="1012897" y="401565"/>
                </a:moveTo>
                <a:cubicBezTo>
                  <a:pt x="1015567" y="401565"/>
                  <a:pt x="1018643" y="401881"/>
                  <a:pt x="1022124" y="402513"/>
                </a:cubicBezTo>
                <a:cubicBezTo>
                  <a:pt x="1025606" y="403144"/>
                  <a:pt x="1028979" y="404434"/>
                  <a:pt x="1032245" y="406382"/>
                </a:cubicBezTo>
                <a:cubicBezTo>
                  <a:pt x="1035510" y="408330"/>
                  <a:pt x="1038225" y="411271"/>
                  <a:pt x="1040390" y="415204"/>
                </a:cubicBezTo>
                <a:cubicBezTo>
                  <a:pt x="1042554" y="419136"/>
                  <a:pt x="1043637" y="424404"/>
                  <a:pt x="1043637" y="431006"/>
                </a:cubicBezTo>
                <a:lnTo>
                  <a:pt x="1043637" y="485775"/>
                </a:lnTo>
                <a:lnTo>
                  <a:pt x="1030865" y="485775"/>
                </a:lnTo>
                <a:lnTo>
                  <a:pt x="1030865" y="474518"/>
                </a:lnTo>
                <a:lnTo>
                  <a:pt x="1030215" y="474518"/>
                </a:lnTo>
                <a:cubicBezTo>
                  <a:pt x="1029349" y="476322"/>
                  <a:pt x="1027906" y="478253"/>
                  <a:pt x="1025886" y="480309"/>
                </a:cubicBezTo>
                <a:cubicBezTo>
                  <a:pt x="1023865" y="482366"/>
                  <a:pt x="1021177" y="484116"/>
                  <a:pt x="1017822" y="485559"/>
                </a:cubicBezTo>
                <a:cubicBezTo>
                  <a:pt x="1014467" y="487002"/>
                  <a:pt x="1010371" y="487723"/>
                  <a:pt x="1005537" y="487723"/>
                </a:cubicBezTo>
                <a:cubicBezTo>
                  <a:pt x="1000269" y="487723"/>
                  <a:pt x="995489" y="486722"/>
                  <a:pt x="991195" y="484720"/>
                </a:cubicBezTo>
                <a:cubicBezTo>
                  <a:pt x="986902" y="482717"/>
                  <a:pt x="983492" y="479813"/>
                  <a:pt x="980967" y="476007"/>
                </a:cubicBezTo>
                <a:cubicBezTo>
                  <a:pt x="978441" y="472200"/>
                  <a:pt x="977178" y="467591"/>
                  <a:pt x="977178" y="462179"/>
                </a:cubicBezTo>
                <a:cubicBezTo>
                  <a:pt x="977178" y="457417"/>
                  <a:pt x="978116" y="453547"/>
                  <a:pt x="979993" y="450571"/>
                </a:cubicBezTo>
                <a:cubicBezTo>
                  <a:pt x="981869" y="447594"/>
                  <a:pt x="984376" y="445258"/>
                  <a:pt x="987515" y="443562"/>
                </a:cubicBezTo>
                <a:cubicBezTo>
                  <a:pt x="990654" y="441866"/>
                  <a:pt x="994127" y="440595"/>
                  <a:pt x="997933" y="439747"/>
                </a:cubicBezTo>
                <a:cubicBezTo>
                  <a:pt x="1001739" y="438899"/>
                  <a:pt x="1005573" y="438222"/>
                  <a:pt x="1009433" y="437717"/>
                </a:cubicBezTo>
                <a:cubicBezTo>
                  <a:pt x="1014485" y="437068"/>
                  <a:pt x="1018589" y="436572"/>
                  <a:pt x="1021745" y="436229"/>
                </a:cubicBezTo>
                <a:cubicBezTo>
                  <a:pt x="1024903" y="435886"/>
                  <a:pt x="1027211" y="435300"/>
                  <a:pt x="1028673" y="434470"/>
                </a:cubicBezTo>
                <a:cubicBezTo>
                  <a:pt x="1030134" y="433640"/>
                  <a:pt x="1030865" y="432197"/>
                  <a:pt x="1030865" y="430140"/>
                </a:cubicBezTo>
                <a:lnTo>
                  <a:pt x="1030865" y="429708"/>
                </a:lnTo>
                <a:cubicBezTo>
                  <a:pt x="1030865" y="424368"/>
                  <a:pt x="1029412" y="420219"/>
                  <a:pt x="1026508" y="417260"/>
                </a:cubicBezTo>
                <a:cubicBezTo>
                  <a:pt x="1023603" y="414302"/>
                  <a:pt x="1019211" y="412822"/>
                  <a:pt x="1013330" y="412822"/>
                </a:cubicBezTo>
                <a:cubicBezTo>
                  <a:pt x="1007233" y="412822"/>
                  <a:pt x="1002452" y="414157"/>
                  <a:pt x="998988" y="416827"/>
                </a:cubicBezTo>
                <a:cubicBezTo>
                  <a:pt x="995525" y="419497"/>
                  <a:pt x="993089" y="422347"/>
                  <a:pt x="991682" y="425378"/>
                </a:cubicBezTo>
                <a:lnTo>
                  <a:pt x="979559" y="421048"/>
                </a:lnTo>
                <a:cubicBezTo>
                  <a:pt x="981724" y="415997"/>
                  <a:pt x="984620" y="412056"/>
                  <a:pt x="988246" y="409223"/>
                </a:cubicBezTo>
                <a:cubicBezTo>
                  <a:pt x="991872" y="406391"/>
                  <a:pt x="995840" y="404407"/>
                  <a:pt x="1000152" y="403270"/>
                </a:cubicBezTo>
                <a:cubicBezTo>
                  <a:pt x="1004463" y="402134"/>
                  <a:pt x="1008712" y="401565"/>
                  <a:pt x="1012897" y="401565"/>
                </a:cubicBezTo>
                <a:close/>
                <a:moveTo>
                  <a:pt x="757454" y="401565"/>
                </a:moveTo>
                <a:cubicBezTo>
                  <a:pt x="763299" y="401565"/>
                  <a:pt x="768567" y="402648"/>
                  <a:pt x="773257" y="404813"/>
                </a:cubicBezTo>
                <a:cubicBezTo>
                  <a:pt x="777947" y="406977"/>
                  <a:pt x="781790" y="410008"/>
                  <a:pt x="784784" y="413905"/>
                </a:cubicBezTo>
                <a:cubicBezTo>
                  <a:pt x="787779" y="417801"/>
                  <a:pt x="789637" y="422347"/>
                  <a:pt x="790359" y="427543"/>
                </a:cubicBezTo>
                <a:lnTo>
                  <a:pt x="777586" y="427543"/>
                </a:lnTo>
                <a:cubicBezTo>
                  <a:pt x="776612" y="423754"/>
                  <a:pt x="774456" y="420390"/>
                  <a:pt x="771119" y="417450"/>
                </a:cubicBezTo>
                <a:cubicBezTo>
                  <a:pt x="767782" y="414509"/>
                  <a:pt x="763299" y="413039"/>
                  <a:pt x="757670" y="413039"/>
                </a:cubicBezTo>
                <a:cubicBezTo>
                  <a:pt x="752691" y="413039"/>
                  <a:pt x="748335" y="414329"/>
                  <a:pt x="744601" y="416908"/>
                </a:cubicBezTo>
                <a:cubicBezTo>
                  <a:pt x="740866" y="419488"/>
                  <a:pt x="737962" y="423114"/>
                  <a:pt x="735887" y="427786"/>
                </a:cubicBezTo>
                <a:cubicBezTo>
                  <a:pt x="733813" y="432459"/>
                  <a:pt x="732776" y="437934"/>
                  <a:pt x="732776" y="444212"/>
                </a:cubicBezTo>
                <a:cubicBezTo>
                  <a:pt x="732776" y="450634"/>
                  <a:pt x="733795" y="456226"/>
                  <a:pt x="735833" y="460989"/>
                </a:cubicBezTo>
                <a:cubicBezTo>
                  <a:pt x="737872" y="465751"/>
                  <a:pt x="740758" y="469449"/>
                  <a:pt x="744492" y="472083"/>
                </a:cubicBezTo>
                <a:cubicBezTo>
                  <a:pt x="748227" y="474717"/>
                  <a:pt x="752619" y="476034"/>
                  <a:pt x="757670" y="476034"/>
                </a:cubicBezTo>
                <a:cubicBezTo>
                  <a:pt x="760990" y="476034"/>
                  <a:pt x="764002" y="475456"/>
                  <a:pt x="766708" y="474302"/>
                </a:cubicBezTo>
                <a:cubicBezTo>
                  <a:pt x="769414" y="473147"/>
                  <a:pt x="771705" y="471488"/>
                  <a:pt x="773582" y="469323"/>
                </a:cubicBezTo>
                <a:cubicBezTo>
                  <a:pt x="775458" y="467158"/>
                  <a:pt x="776793" y="464560"/>
                  <a:pt x="777586" y="461530"/>
                </a:cubicBezTo>
                <a:lnTo>
                  <a:pt x="790359" y="461530"/>
                </a:lnTo>
                <a:cubicBezTo>
                  <a:pt x="789637" y="466437"/>
                  <a:pt x="787860" y="470847"/>
                  <a:pt x="785028" y="474762"/>
                </a:cubicBezTo>
                <a:cubicBezTo>
                  <a:pt x="782196" y="478676"/>
                  <a:pt x="778461" y="481779"/>
                  <a:pt x="773825" y="484070"/>
                </a:cubicBezTo>
                <a:cubicBezTo>
                  <a:pt x="769189" y="486361"/>
                  <a:pt x="763804" y="487507"/>
                  <a:pt x="757670" y="487507"/>
                </a:cubicBezTo>
                <a:cubicBezTo>
                  <a:pt x="749877" y="487507"/>
                  <a:pt x="743166" y="485667"/>
                  <a:pt x="737538" y="481987"/>
                </a:cubicBezTo>
                <a:cubicBezTo>
                  <a:pt x="731910" y="478307"/>
                  <a:pt x="727580" y="473238"/>
                  <a:pt x="724549" y="466779"/>
                </a:cubicBezTo>
                <a:cubicBezTo>
                  <a:pt x="721519" y="460321"/>
                  <a:pt x="720003" y="452943"/>
                  <a:pt x="720003" y="444644"/>
                </a:cubicBezTo>
                <a:cubicBezTo>
                  <a:pt x="720003" y="436202"/>
                  <a:pt x="721564" y="428742"/>
                  <a:pt x="724685" y="422266"/>
                </a:cubicBezTo>
                <a:cubicBezTo>
                  <a:pt x="727806" y="415790"/>
                  <a:pt x="732171" y="410721"/>
                  <a:pt x="737782" y="407059"/>
                </a:cubicBezTo>
                <a:cubicBezTo>
                  <a:pt x="743392" y="403397"/>
                  <a:pt x="749949" y="401565"/>
                  <a:pt x="757454" y="401565"/>
                </a:cubicBezTo>
                <a:close/>
                <a:moveTo>
                  <a:pt x="567171" y="401565"/>
                </a:moveTo>
                <a:cubicBezTo>
                  <a:pt x="574675" y="401565"/>
                  <a:pt x="581251" y="403351"/>
                  <a:pt x="586897" y="406923"/>
                </a:cubicBezTo>
                <a:cubicBezTo>
                  <a:pt x="592543" y="410495"/>
                  <a:pt x="596945" y="415510"/>
                  <a:pt x="600102" y="421968"/>
                </a:cubicBezTo>
                <a:cubicBezTo>
                  <a:pt x="603259" y="428427"/>
                  <a:pt x="604838" y="435985"/>
                  <a:pt x="604838" y="444644"/>
                </a:cubicBezTo>
                <a:cubicBezTo>
                  <a:pt x="604838" y="453231"/>
                  <a:pt x="603259" y="460736"/>
                  <a:pt x="600102" y="467158"/>
                </a:cubicBezTo>
                <a:cubicBezTo>
                  <a:pt x="596945" y="473580"/>
                  <a:pt x="592543" y="478577"/>
                  <a:pt x="586897" y="482149"/>
                </a:cubicBezTo>
                <a:cubicBezTo>
                  <a:pt x="581251" y="485721"/>
                  <a:pt x="574675" y="487507"/>
                  <a:pt x="567171" y="487507"/>
                </a:cubicBezTo>
                <a:cubicBezTo>
                  <a:pt x="559666" y="487507"/>
                  <a:pt x="553090" y="485721"/>
                  <a:pt x="547444" y="482149"/>
                </a:cubicBezTo>
                <a:cubicBezTo>
                  <a:pt x="541798" y="478577"/>
                  <a:pt x="537396" y="473580"/>
                  <a:pt x="534239" y="467158"/>
                </a:cubicBezTo>
                <a:cubicBezTo>
                  <a:pt x="531082" y="460736"/>
                  <a:pt x="529503" y="453231"/>
                  <a:pt x="529503" y="444644"/>
                </a:cubicBezTo>
                <a:cubicBezTo>
                  <a:pt x="529503" y="435985"/>
                  <a:pt x="531082" y="428427"/>
                  <a:pt x="534239" y="421968"/>
                </a:cubicBezTo>
                <a:cubicBezTo>
                  <a:pt x="537396" y="415510"/>
                  <a:pt x="541798" y="410495"/>
                  <a:pt x="547444" y="406923"/>
                </a:cubicBezTo>
                <a:cubicBezTo>
                  <a:pt x="553090" y="403351"/>
                  <a:pt x="559666" y="401565"/>
                  <a:pt x="567171" y="401565"/>
                </a:cubicBezTo>
                <a:close/>
                <a:moveTo>
                  <a:pt x="398318" y="401565"/>
                </a:moveTo>
                <a:cubicBezTo>
                  <a:pt x="404163" y="401565"/>
                  <a:pt x="409241" y="402585"/>
                  <a:pt x="413553" y="404623"/>
                </a:cubicBezTo>
                <a:cubicBezTo>
                  <a:pt x="417864" y="406662"/>
                  <a:pt x="421202" y="409422"/>
                  <a:pt x="423565" y="412903"/>
                </a:cubicBezTo>
                <a:cubicBezTo>
                  <a:pt x="425928" y="416385"/>
                  <a:pt x="427110" y="420327"/>
                  <a:pt x="427110" y="424729"/>
                </a:cubicBezTo>
                <a:cubicBezTo>
                  <a:pt x="427110" y="429419"/>
                  <a:pt x="425793" y="433207"/>
                  <a:pt x="423159" y="436094"/>
                </a:cubicBezTo>
                <a:cubicBezTo>
                  <a:pt x="420525" y="438980"/>
                  <a:pt x="417224" y="441037"/>
                  <a:pt x="413255" y="442263"/>
                </a:cubicBezTo>
                <a:lnTo>
                  <a:pt x="413255" y="443129"/>
                </a:lnTo>
                <a:cubicBezTo>
                  <a:pt x="416394" y="443346"/>
                  <a:pt x="419127" y="444347"/>
                  <a:pt x="421454" y="446133"/>
                </a:cubicBezTo>
                <a:cubicBezTo>
                  <a:pt x="423781" y="447919"/>
                  <a:pt x="425594" y="450246"/>
                  <a:pt x="426893" y="453114"/>
                </a:cubicBezTo>
                <a:cubicBezTo>
                  <a:pt x="428192" y="455982"/>
                  <a:pt x="428842" y="459148"/>
                  <a:pt x="428842" y="462612"/>
                </a:cubicBezTo>
                <a:cubicBezTo>
                  <a:pt x="428842" y="467663"/>
                  <a:pt x="427489" y="472056"/>
                  <a:pt x="424783" y="475790"/>
                </a:cubicBezTo>
                <a:cubicBezTo>
                  <a:pt x="422077" y="479524"/>
                  <a:pt x="418360" y="482411"/>
                  <a:pt x="413634" y="484449"/>
                </a:cubicBezTo>
                <a:cubicBezTo>
                  <a:pt x="408908" y="486488"/>
                  <a:pt x="403514" y="487507"/>
                  <a:pt x="397452" y="487507"/>
                </a:cubicBezTo>
                <a:cubicBezTo>
                  <a:pt x="391571" y="487507"/>
                  <a:pt x="386304" y="486542"/>
                  <a:pt x="381649" y="484612"/>
                </a:cubicBezTo>
                <a:cubicBezTo>
                  <a:pt x="376995" y="482681"/>
                  <a:pt x="373306" y="479993"/>
                  <a:pt x="370582" y="476548"/>
                </a:cubicBezTo>
                <a:cubicBezTo>
                  <a:pt x="367858" y="473102"/>
                  <a:pt x="366424" y="469106"/>
                  <a:pt x="366280" y="464560"/>
                </a:cubicBezTo>
                <a:lnTo>
                  <a:pt x="379918" y="464560"/>
                </a:lnTo>
                <a:cubicBezTo>
                  <a:pt x="380206" y="468313"/>
                  <a:pt x="381911" y="471163"/>
                  <a:pt x="385032" y="473111"/>
                </a:cubicBezTo>
                <a:cubicBezTo>
                  <a:pt x="388153" y="475060"/>
                  <a:pt x="392221" y="476034"/>
                  <a:pt x="397236" y="476034"/>
                </a:cubicBezTo>
                <a:cubicBezTo>
                  <a:pt x="402359" y="476034"/>
                  <a:pt x="406743" y="474978"/>
                  <a:pt x="410387" y="472868"/>
                </a:cubicBezTo>
                <a:cubicBezTo>
                  <a:pt x="414031" y="470757"/>
                  <a:pt x="415853" y="467339"/>
                  <a:pt x="415853" y="462612"/>
                </a:cubicBezTo>
                <a:cubicBezTo>
                  <a:pt x="415853" y="459834"/>
                  <a:pt x="415167" y="457408"/>
                  <a:pt x="413796" y="455333"/>
                </a:cubicBezTo>
                <a:cubicBezTo>
                  <a:pt x="412425" y="453258"/>
                  <a:pt x="410495" y="451644"/>
                  <a:pt x="408006" y="450489"/>
                </a:cubicBezTo>
                <a:cubicBezTo>
                  <a:pt x="405516" y="449335"/>
                  <a:pt x="402576" y="448758"/>
                  <a:pt x="399184" y="448758"/>
                </a:cubicBezTo>
                <a:lnTo>
                  <a:pt x="384897" y="448758"/>
                </a:lnTo>
                <a:lnTo>
                  <a:pt x="384897" y="437284"/>
                </a:lnTo>
                <a:lnTo>
                  <a:pt x="399184" y="437284"/>
                </a:lnTo>
                <a:cubicBezTo>
                  <a:pt x="404271" y="437284"/>
                  <a:pt x="408033" y="436130"/>
                  <a:pt x="410468" y="433821"/>
                </a:cubicBezTo>
                <a:cubicBezTo>
                  <a:pt x="412903" y="431512"/>
                  <a:pt x="414121" y="428625"/>
                  <a:pt x="414121" y="425162"/>
                </a:cubicBezTo>
                <a:cubicBezTo>
                  <a:pt x="414121" y="421445"/>
                  <a:pt x="412804" y="418460"/>
                  <a:pt x="410170" y="416205"/>
                </a:cubicBezTo>
                <a:cubicBezTo>
                  <a:pt x="407537" y="413950"/>
                  <a:pt x="403802" y="412822"/>
                  <a:pt x="398968" y="412822"/>
                </a:cubicBezTo>
                <a:cubicBezTo>
                  <a:pt x="394097" y="412822"/>
                  <a:pt x="390038" y="413914"/>
                  <a:pt x="386791" y="416097"/>
                </a:cubicBezTo>
                <a:cubicBezTo>
                  <a:pt x="383544" y="418279"/>
                  <a:pt x="381830" y="421084"/>
                  <a:pt x="381649" y="424512"/>
                </a:cubicBezTo>
                <a:lnTo>
                  <a:pt x="368228" y="424512"/>
                </a:lnTo>
                <a:cubicBezTo>
                  <a:pt x="368372" y="420038"/>
                  <a:pt x="369743" y="416078"/>
                  <a:pt x="372341" y="412633"/>
                </a:cubicBezTo>
                <a:cubicBezTo>
                  <a:pt x="374939" y="409187"/>
                  <a:pt x="378475" y="406481"/>
                  <a:pt x="382948" y="404515"/>
                </a:cubicBezTo>
                <a:cubicBezTo>
                  <a:pt x="387422" y="402549"/>
                  <a:pt x="392546" y="401565"/>
                  <a:pt x="398318" y="401565"/>
                </a:cubicBezTo>
                <a:close/>
                <a:moveTo>
                  <a:pt x="214745" y="401565"/>
                </a:moveTo>
                <a:cubicBezTo>
                  <a:pt x="222250" y="401565"/>
                  <a:pt x="228826" y="403351"/>
                  <a:pt x="234472" y="406923"/>
                </a:cubicBezTo>
                <a:cubicBezTo>
                  <a:pt x="240118" y="410495"/>
                  <a:pt x="244520" y="415510"/>
                  <a:pt x="247677" y="421968"/>
                </a:cubicBezTo>
                <a:cubicBezTo>
                  <a:pt x="250834" y="428427"/>
                  <a:pt x="252413" y="435985"/>
                  <a:pt x="252413" y="444644"/>
                </a:cubicBezTo>
                <a:cubicBezTo>
                  <a:pt x="252413" y="453231"/>
                  <a:pt x="250834" y="460736"/>
                  <a:pt x="247677" y="467158"/>
                </a:cubicBezTo>
                <a:cubicBezTo>
                  <a:pt x="244520" y="473580"/>
                  <a:pt x="240118" y="478577"/>
                  <a:pt x="234472" y="482149"/>
                </a:cubicBezTo>
                <a:cubicBezTo>
                  <a:pt x="228826" y="485721"/>
                  <a:pt x="222250" y="487507"/>
                  <a:pt x="214745" y="487507"/>
                </a:cubicBezTo>
                <a:cubicBezTo>
                  <a:pt x="207241" y="487507"/>
                  <a:pt x="200665" y="485721"/>
                  <a:pt x="195019" y="482149"/>
                </a:cubicBezTo>
                <a:cubicBezTo>
                  <a:pt x="189373" y="478577"/>
                  <a:pt x="184971" y="473580"/>
                  <a:pt x="181814" y="467158"/>
                </a:cubicBezTo>
                <a:cubicBezTo>
                  <a:pt x="178657" y="460736"/>
                  <a:pt x="177078" y="453231"/>
                  <a:pt x="177078" y="444644"/>
                </a:cubicBezTo>
                <a:cubicBezTo>
                  <a:pt x="177078" y="435985"/>
                  <a:pt x="178657" y="428427"/>
                  <a:pt x="181814" y="421968"/>
                </a:cubicBezTo>
                <a:cubicBezTo>
                  <a:pt x="184971" y="415510"/>
                  <a:pt x="189373" y="410495"/>
                  <a:pt x="195019" y="406923"/>
                </a:cubicBezTo>
                <a:cubicBezTo>
                  <a:pt x="200665" y="403351"/>
                  <a:pt x="207241" y="401565"/>
                  <a:pt x="214745" y="401565"/>
                </a:cubicBezTo>
                <a:close/>
                <a:moveTo>
                  <a:pt x="123609" y="401565"/>
                </a:moveTo>
                <a:cubicBezTo>
                  <a:pt x="130608" y="401565"/>
                  <a:pt x="136778" y="403315"/>
                  <a:pt x="142117" y="406815"/>
                </a:cubicBezTo>
                <a:cubicBezTo>
                  <a:pt x="147457" y="410315"/>
                  <a:pt x="151624" y="415276"/>
                  <a:pt x="154619" y="421698"/>
                </a:cubicBezTo>
                <a:cubicBezTo>
                  <a:pt x="157614" y="428120"/>
                  <a:pt x="159111" y="435697"/>
                  <a:pt x="159111" y="444428"/>
                </a:cubicBezTo>
                <a:cubicBezTo>
                  <a:pt x="159111" y="453231"/>
                  <a:pt x="157614" y="460853"/>
                  <a:pt x="154619" y="467293"/>
                </a:cubicBezTo>
                <a:cubicBezTo>
                  <a:pt x="151624" y="473734"/>
                  <a:pt x="147475" y="478713"/>
                  <a:pt x="142172" y="482230"/>
                </a:cubicBezTo>
                <a:cubicBezTo>
                  <a:pt x="136868" y="485748"/>
                  <a:pt x="130752" y="487507"/>
                  <a:pt x="123825" y="487507"/>
                </a:cubicBezTo>
                <a:cubicBezTo>
                  <a:pt x="118485" y="487507"/>
                  <a:pt x="114210" y="486614"/>
                  <a:pt x="110999" y="484828"/>
                </a:cubicBezTo>
                <a:cubicBezTo>
                  <a:pt x="107788" y="483042"/>
                  <a:pt x="105316" y="481004"/>
                  <a:pt x="103584" y="478713"/>
                </a:cubicBezTo>
                <a:cubicBezTo>
                  <a:pt x="101853" y="476422"/>
                  <a:pt x="100518" y="474518"/>
                  <a:pt x="99580" y="473003"/>
                </a:cubicBezTo>
                <a:lnTo>
                  <a:pt x="98497" y="473003"/>
                </a:lnTo>
                <a:lnTo>
                  <a:pt x="98497" y="516948"/>
                </a:lnTo>
                <a:lnTo>
                  <a:pt x="85725" y="516948"/>
                </a:lnTo>
                <a:lnTo>
                  <a:pt x="85725" y="402648"/>
                </a:lnTo>
                <a:lnTo>
                  <a:pt x="98064" y="402648"/>
                </a:lnTo>
                <a:lnTo>
                  <a:pt x="98064" y="415853"/>
                </a:lnTo>
                <a:lnTo>
                  <a:pt x="99580" y="415853"/>
                </a:lnTo>
                <a:cubicBezTo>
                  <a:pt x="100518" y="414410"/>
                  <a:pt x="101826" y="412561"/>
                  <a:pt x="103503" y="410306"/>
                </a:cubicBezTo>
                <a:cubicBezTo>
                  <a:pt x="105181" y="408051"/>
                  <a:pt x="107598" y="406030"/>
                  <a:pt x="110755" y="404244"/>
                </a:cubicBezTo>
                <a:cubicBezTo>
                  <a:pt x="113912" y="402458"/>
                  <a:pt x="118197" y="401565"/>
                  <a:pt x="123609" y="401565"/>
                </a:cubicBezTo>
                <a:close/>
                <a:moveTo>
                  <a:pt x="3650023" y="374939"/>
                </a:moveTo>
                <a:lnTo>
                  <a:pt x="3661929" y="374939"/>
                </a:lnTo>
                <a:cubicBezTo>
                  <a:pt x="3661929" y="377753"/>
                  <a:pt x="3662714" y="380224"/>
                  <a:pt x="3664284" y="382353"/>
                </a:cubicBezTo>
                <a:cubicBezTo>
                  <a:pt x="3665853" y="384482"/>
                  <a:pt x="3668532" y="385546"/>
                  <a:pt x="3672320" y="385546"/>
                </a:cubicBezTo>
                <a:cubicBezTo>
                  <a:pt x="3676109" y="385546"/>
                  <a:pt x="3678823" y="384482"/>
                  <a:pt x="3680465" y="382353"/>
                </a:cubicBezTo>
                <a:cubicBezTo>
                  <a:pt x="3682107" y="380224"/>
                  <a:pt x="3682927" y="377753"/>
                  <a:pt x="3682927" y="374939"/>
                </a:cubicBezTo>
                <a:lnTo>
                  <a:pt x="3694834" y="374939"/>
                </a:lnTo>
                <a:cubicBezTo>
                  <a:pt x="3694834" y="380784"/>
                  <a:pt x="3692813" y="385564"/>
                  <a:pt x="3688773" y="389280"/>
                </a:cubicBezTo>
                <a:cubicBezTo>
                  <a:pt x="3684732" y="392997"/>
                  <a:pt x="3679247" y="394855"/>
                  <a:pt x="3672320" y="394855"/>
                </a:cubicBezTo>
                <a:cubicBezTo>
                  <a:pt x="3665501" y="394855"/>
                  <a:pt x="3660081" y="392997"/>
                  <a:pt x="3656057" y="389280"/>
                </a:cubicBezTo>
                <a:cubicBezTo>
                  <a:pt x="3652035" y="385564"/>
                  <a:pt x="3650023" y="380784"/>
                  <a:pt x="3650023" y="374939"/>
                </a:cubicBezTo>
                <a:close/>
                <a:moveTo>
                  <a:pt x="3383973" y="267566"/>
                </a:moveTo>
                <a:lnTo>
                  <a:pt x="3383973" y="293110"/>
                </a:lnTo>
                <a:lnTo>
                  <a:pt x="3411032" y="293110"/>
                </a:lnTo>
                <a:cubicBezTo>
                  <a:pt x="3415434" y="293110"/>
                  <a:pt x="3418879" y="292064"/>
                  <a:pt x="3421369" y="289971"/>
                </a:cubicBezTo>
                <a:cubicBezTo>
                  <a:pt x="3423859" y="287879"/>
                  <a:pt x="3425103" y="285029"/>
                  <a:pt x="3425103" y="281421"/>
                </a:cubicBezTo>
                <a:cubicBezTo>
                  <a:pt x="3425103" y="277127"/>
                  <a:pt x="3423859" y="273745"/>
                  <a:pt x="3421369" y="271273"/>
                </a:cubicBezTo>
                <a:cubicBezTo>
                  <a:pt x="3418879" y="268802"/>
                  <a:pt x="3415434" y="267566"/>
                  <a:pt x="3411032" y="267566"/>
                </a:cubicBezTo>
                <a:close/>
                <a:moveTo>
                  <a:pt x="831273" y="267566"/>
                </a:moveTo>
                <a:lnTo>
                  <a:pt x="831273" y="293110"/>
                </a:lnTo>
                <a:lnTo>
                  <a:pt x="858332" y="293110"/>
                </a:lnTo>
                <a:cubicBezTo>
                  <a:pt x="862734" y="293110"/>
                  <a:pt x="866179" y="292064"/>
                  <a:pt x="868669" y="289971"/>
                </a:cubicBezTo>
                <a:cubicBezTo>
                  <a:pt x="871159" y="287879"/>
                  <a:pt x="872403" y="285029"/>
                  <a:pt x="872403" y="281421"/>
                </a:cubicBezTo>
                <a:cubicBezTo>
                  <a:pt x="872403" y="277127"/>
                  <a:pt x="871159" y="273745"/>
                  <a:pt x="868669" y="271273"/>
                </a:cubicBezTo>
                <a:cubicBezTo>
                  <a:pt x="866179" y="268802"/>
                  <a:pt x="862734" y="267566"/>
                  <a:pt x="858332" y="267566"/>
                </a:cubicBezTo>
                <a:close/>
                <a:moveTo>
                  <a:pt x="954665" y="263020"/>
                </a:moveTo>
                <a:cubicBezTo>
                  <a:pt x="954123" y="263669"/>
                  <a:pt x="952942" y="264256"/>
                  <a:pt x="951120" y="264779"/>
                </a:cubicBezTo>
                <a:cubicBezTo>
                  <a:pt x="949298" y="265302"/>
                  <a:pt x="947205" y="265753"/>
                  <a:pt x="944842" y="266132"/>
                </a:cubicBezTo>
                <a:cubicBezTo>
                  <a:pt x="942479" y="266511"/>
                  <a:pt x="940188" y="266835"/>
                  <a:pt x="937969" y="267106"/>
                </a:cubicBezTo>
                <a:cubicBezTo>
                  <a:pt x="935750" y="267377"/>
                  <a:pt x="933955" y="267602"/>
                  <a:pt x="932584" y="267783"/>
                </a:cubicBezTo>
                <a:cubicBezTo>
                  <a:pt x="929265" y="268215"/>
                  <a:pt x="926171" y="268910"/>
                  <a:pt x="923303" y="269866"/>
                </a:cubicBezTo>
                <a:cubicBezTo>
                  <a:pt x="920434" y="270822"/>
                  <a:pt x="918125" y="272247"/>
                  <a:pt x="916375" y="274142"/>
                </a:cubicBezTo>
                <a:cubicBezTo>
                  <a:pt x="914625" y="276036"/>
                  <a:pt x="913750" y="278606"/>
                  <a:pt x="913750" y="281854"/>
                </a:cubicBezTo>
                <a:cubicBezTo>
                  <a:pt x="913750" y="286291"/>
                  <a:pt x="915401" y="289638"/>
                  <a:pt x="918702" y="291893"/>
                </a:cubicBezTo>
                <a:cubicBezTo>
                  <a:pt x="922004" y="294148"/>
                  <a:pt x="926198" y="295275"/>
                  <a:pt x="931285" y="295275"/>
                </a:cubicBezTo>
                <a:cubicBezTo>
                  <a:pt x="936336" y="295275"/>
                  <a:pt x="940603" y="294283"/>
                  <a:pt x="944084" y="292299"/>
                </a:cubicBezTo>
                <a:cubicBezTo>
                  <a:pt x="947566" y="290314"/>
                  <a:pt x="950200" y="287753"/>
                  <a:pt x="951986" y="284614"/>
                </a:cubicBezTo>
                <a:cubicBezTo>
                  <a:pt x="953772" y="281475"/>
                  <a:pt x="954665" y="278173"/>
                  <a:pt x="954665" y="274710"/>
                </a:cubicBezTo>
                <a:close/>
                <a:moveTo>
                  <a:pt x="2958162" y="233579"/>
                </a:moveTo>
                <a:lnTo>
                  <a:pt x="2955997" y="254577"/>
                </a:lnTo>
                <a:cubicBezTo>
                  <a:pt x="2955095" y="263273"/>
                  <a:pt x="2953977" y="270867"/>
                  <a:pt x="2952641" y="277362"/>
                </a:cubicBezTo>
                <a:cubicBezTo>
                  <a:pt x="2951307" y="283856"/>
                  <a:pt x="2949178" y="289033"/>
                  <a:pt x="2946255" y="292894"/>
                </a:cubicBezTo>
                <a:lnTo>
                  <a:pt x="2986304" y="292894"/>
                </a:lnTo>
                <a:lnTo>
                  <a:pt x="2986304" y="233579"/>
                </a:lnTo>
                <a:close/>
                <a:moveTo>
                  <a:pt x="3383973" y="233363"/>
                </a:moveTo>
                <a:lnTo>
                  <a:pt x="3383973" y="256526"/>
                </a:lnTo>
                <a:lnTo>
                  <a:pt x="3405837" y="256526"/>
                </a:lnTo>
                <a:cubicBezTo>
                  <a:pt x="3409264" y="256526"/>
                  <a:pt x="3412205" y="256048"/>
                  <a:pt x="3414658" y="255092"/>
                </a:cubicBezTo>
                <a:cubicBezTo>
                  <a:pt x="3417111" y="254135"/>
                  <a:pt x="3418997" y="252764"/>
                  <a:pt x="3420314" y="250978"/>
                </a:cubicBezTo>
                <a:cubicBezTo>
                  <a:pt x="3421631" y="249193"/>
                  <a:pt x="3422289" y="247073"/>
                  <a:pt x="3422289" y="244619"/>
                </a:cubicBezTo>
                <a:cubicBezTo>
                  <a:pt x="3422289" y="241120"/>
                  <a:pt x="3420828" y="238369"/>
                  <a:pt x="3417905" y="236366"/>
                </a:cubicBezTo>
                <a:cubicBezTo>
                  <a:pt x="3414983" y="234364"/>
                  <a:pt x="3410960" y="233363"/>
                  <a:pt x="3405837" y="233363"/>
                </a:cubicBezTo>
                <a:close/>
                <a:moveTo>
                  <a:pt x="1199500" y="233363"/>
                </a:moveTo>
                <a:cubicBezTo>
                  <a:pt x="1194521" y="233363"/>
                  <a:pt x="1190607" y="234517"/>
                  <a:pt x="1187757" y="236826"/>
                </a:cubicBezTo>
                <a:cubicBezTo>
                  <a:pt x="1184906" y="239135"/>
                  <a:pt x="1183481" y="242310"/>
                  <a:pt x="1183481" y="246351"/>
                </a:cubicBezTo>
                <a:cubicBezTo>
                  <a:pt x="1183481" y="250320"/>
                  <a:pt x="1184771" y="253441"/>
                  <a:pt x="1187351" y="255714"/>
                </a:cubicBezTo>
                <a:cubicBezTo>
                  <a:pt x="1189930" y="257987"/>
                  <a:pt x="1193475" y="259123"/>
                  <a:pt x="1197985" y="259123"/>
                </a:cubicBezTo>
                <a:lnTo>
                  <a:pt x="1221581" y="259123"/>
                </a:lnTo>
                <a:lnTo>
                  <a:pt x="1221581" y="233363"/>
                </a:lnTo>
                <a:close/>
                <a:moveTo>
                  <a:pt x="831273" y="233363"/>
                </a:moveTo>
                <a:lnTo>
                  <a:pt x="831273" y="256526"/>
                </a:lnTo>
                <a:lnTo>
                  <a:pt x="853137" y="256526"/>
                </a:lnTo>
                <a:cubicBezTo>
                  <a:pt x="856564" y="256526"/>
                  <a:pt x="859505" y="256048"/>
                  <a:pt x="861958" y="255092"/>
                </a:cubicBezTo>
                <a:cubicBezTo>
                  <a:pt x="864412" y="254135"/>
                  <a:pt x="866297" y="252764"/>
                  <a:pt x="867614" y="250978"/>
                </a:cubicBezTo>
                <a:cubicBezTo>
                  <a:pt x="868931" y="249193"/>
                  <a:pt x="869589" y="247073"/>
                  <a:pt x="869589" y="244619"/>
                </a:cubicBezTo>
                <a:cubicBezTo>
                  <a:pt x="869589" y="241120"/>
                  <a:pt x="868128" y="238369"/>
                  <a:pt x="865205" y="236366"/>
                </a:cubicBezTo>
                <a:cubicBezTo>
                  <a:pt x="862283" y="234364"/>
                  <a:pt x="858260" y="233363"/>
                  <a:pt x="853137" y="233363"/>
                </a:cubicBezTo>
                <a:close/>
                <a:moveTo>
                  <a:pt x="3310370" y="232064"/>
                </a:moveTo>
                <a:cubicBezTo>
                  <a:pt x="3304670" y="232064"/>
                  <a:pt x="3299979" y="233543"/>
                  <a:pt x="3296299" y="236502"/>
                </a:cubicBezTo>
                <a:cubicBezTo>
                  <a:pt x="3292619" y="239460"/>
                  <a:pt x="3289895" y="243339"/>
                  <a:pt x="3288127" y="248137"/>
                </a:cubicBezTo>
                <a:cubicBezTo>
                  <a:pt x="3286359" y="252936"/>
                  <a:pt x="3285475" y="258113"/>
                  <a:pt x="3285475" y="263669"/>
                </a:cubicBezTo>
                <a:cubicBezTo>
                  <a:pt x="3285475" y="269226"/>
                  <a:pt x="3286359" y="274385"/>
                  <a:pt x="3288127" y="279148"/>
                </a:cubicBezTo>
                <a:cubicBezTo>
                  <a:pt x="3289895" y="283910"/>
                  <a:pt x="3292619" y="287753"/>
                  <a:pt x="3296299" y="290675"/>
                </a:cubicBezTo>
                <a:cubicBezTo>
                  <a:pt x="3299979" y="293597"/>
                  <a:pt x="3304670" y="295059"/>
                  <a:pt x="3310370" y="295059"/>
                </a:cubicBezTo>
                <a:cubicBezTo>
                  <a:pt x="3316071" y="295059"/>
                  <a:pt x="3320761" y="293597"/>
                  <a:pt x="3324441" y="290675"/>
                </a:cubicBezTo>
                <a:cubicBezTo>
                  <a:pt x="3328121" y="287753"/>
                  <a:pt x="3330845" y="283910"/>
                  <a:pt x="3332613" y="279148"/>
                </a:cubicBezTo>
                <a:cubicBezTo>
                  <a:pt x="3334381" y="274385"/>
                  <a:pt x="3335265" y="269226"/>
                  <a:pt x="3335265" y="263669"/>
                </a:cubicBezTo>
                <a:cubicBezTo>
                  <a:pt x="3335265" y="258113"/>
                  <a:pt x="3334381" y="252936"/>
                  <a:pt x="3332613" y="248137"/>
                </a:cubicBezTo>
                <a:cubicBezTo>
                  <a:pt x="3330845" y="243339"/>
                  <a:pt x="3328121" y="239460"/>
                  <a:pt x="3324441" y="236502"/>
                </a:cubicBezTo>
                <a:cubicBezTo>
                  <a:pt x="3320761" y="233543"/>
                  <a:pt x="3316071" y="232064"/>
                  <a:pt x="3310370" y="232064"/>
                </a:cubicBezTo>
                <a:close/>
                <a:moveTo>
                  <a:pt x="3129395" y="232064"/>
                </a:moveTo>
                <a:cubicBezTo>
                  <a:pt x="3123695" y="232064"/>
                  <a:pt x="3119005" y="233543"/>
                  <a:pt x="3115324" y="236502"/>
                </a:cubicBezTo>
                <a:cubicBezTo>
                  <a:pt x="3111644" y="239460"/>
                  <a:pt x="3108920" y="243339"/>
                  <a:pt x="3107152" y="248137"/>
                </a:cubicBezTo>
                <a:cubicBezTo>
                  <a:pt x="3105384" y="252936"/>
                  <a:pt x="3104500" y="258113"/>
                  <a:pt x="3104500" y="263669"/>
                </a:cubicBezTo>
                <a:cubicBezTo>
                  <a:pt x="3104500" y="269226"/>
                  <a:pt x="3105384" y="274385"/>
                  <a:pt x="3107152" y="279148"/>
                </a:cubicBezTo>
                <a:cubicBezTo>
                  <a:pt x="3108920" y="283910"/>
                  <a:pt x="3111644" y="287753"/>
                  <a:pt x="3115324" y="290675"/>
                </a:cubicBezTo>
                <a:cubicBezTo>
                  <a:pt x="3119005" y="293597"/>
                  <a:pt x="3123695" y="295059"/>
                  <a:pt x="3129395" y="295059"/>
                </a:cubicBezTo>
                <a:cubicBezTo>
                  <a:pt x="3135096" y="295059"/>
                  <a:pt x="3139786" y="293597"/>
                  <a:pt x="3143466" y="290675"/>
                </a:cubicBezTo>
                <a:cubicBezTo>
                  <a:pt x="3147146" y="287753"/>
                  <a:pt x="3149870" y="283910"/>
                  <a:pt x="3151638" y="279148"/>
                </a:cubicBezTo>
                <a:cubicBezTo>
                  <a:pt x="3153407" y="274385"/>
                  <a:pt x="3154290" y="269226"/>
                  <a:pt x="3154290" y="263669"/>
                </a:cubicBezTo>
                <a:cubicBezTo>
                  <a:pt x="3154290" y="258113"/>
                  <a:pt x="3153407" y="252936"/>
                  <a:pt x="3151638" y="248137"/>
                </a:cubicBezTo>
                <a:cubicBezTo>
                  <a:pt x="3149870" y="243339"/>
                  <a:pt x="3147146" y="239460"/>
                  <a:pt x="3143466" y="236502"/>
                </a:cubicBezTo>
                <a:cubicBezTo>
                  <a:pt x="3139786" y="233543"/>
                  <a:pt x="3135096" y="232064"/>
                  <a:pt x="3129395" y="232064"/>
                </a:cubicBezTo>
                <a:close/>
                <a:moveTo>
                  <a:pt x="2872220" y="232064"/>
                </a:moveTo>
                <a:cubicBezTo>
                  <a:pt x="2866520" y="232064"/>
                  <a:pt x="2861829" y="233543"/>
                  <a:pt x="2858149" y="236502"/>
                </a:cubicBezTo>
                <a:cubicBezTo>
                  <a:pt x="2854469" y="239460"/>
                  <a:pt x="2851745" y="243339"/>
                  <a:pt x="2849977" y="248137"/>
                </a:cubicBezTo>
                <a:cubicBezTo>
                  <a:pt x="2848209" y="252936"/>
                  <a:pt x="2847325" y="258113"/>
                  <a:pt x="2847325" y="263669"/>
                </a:cubicBezTo>
                <a:cubicBezTo>
                  <a:pt x="2847325" y="269226"/>
                  <a:pt x="2848209" y="274385"/>
                  <a:pt x="2849977" y="279148"/>
                </a:cubicBezTo>
                <a:cubicBezTo>
                  <a:pt x="2851745" y="283910"/>
                  <a:pt x="2854469" y="287753"/>
                  <a:pt x="2858149" y="290675"/>
                </a:cubicBezTo>
                <a:cubicBezTo>
                  <a:pt x="2861829" y="293597"/>
                  <a:pt x="2866520" y="295059"/>
                  <a:pt x="2872220" y="295059"/>
                </a:cubicBezTo>
                <a:cubicBezTo>
                  <a:pt x="2877921" y="295059"/>
                  <a:pt x="2882611" y="293597"/>
                  <a:pt x="2886291" y="290675"/>
                </a:cubicBezTo>
                <a:cubicBezTo>
                  <a:pt x="2889971" y="287753"/>
                  <a:pt x="2892695" y="283910"/>
                  <a:pt x="2894463" y="279148"/>
                </a:cubicBezTo>
                <a:cubicBezTo>
                  <a:pt x="2896231" y="274385"/>
                  <a:pt x="2897115" y="269226"/>
                  <a:pt x="2897115" y="263669"/>
                </a:cubicBezTo>
                <a:cubicBezTo>
                  <a:pt x="2897115" y="258113"/>
                  <a:pt x="2896231" y="252936"/>
                  <a:pt x="2894463" y="248137"/>
                </a:cubicBezTo>
                <a:cubicBezTo>
                  <a:pt x="2892695" y="243339"/>
                  <a:pt x="2889971" y="239460"/>
                  <a:pt x="2886291" y="236502"/>
                </a:cubicBezTo>
                <a:cubicBezTo>
                  <a:pt x="2882611" y="233543"/>
                  <a:pt x="2877921" y="232064"/>
                  <a:pt x="2872220" y="232064"/>
                </a:cubicBezTo>
                <a:close/>
                <a:moveTo>
                  <a:pt x="2567420" y="232064"/>
                </a:moveTo>
                <a:cubicBezTo>
                  <a:pt x="2561720" y="232064"/>
                  <a:pt x="2557029" y="233543"/>
                  <a:pt x="2553349" y="236502"/>
                </a:cubicBezTo>
                <a:cubicBezTo>
                  <a:pt x="2549669" y="239460"/>
                  <a:pt x="2546945" y="243339"/>
                  <a:pt x="2545177" y="248137"/>
                </a:cubicBezTo>
                <a:cubicBezTo>
                  <a:pt x="2543409" y="252936"/>
                  <a:pt x="2542525" y="258113"/>
                  <a:pt x="2542525" y="263669"/>
                </a:cubicBezTo>
                <a:cubicBezTo>
                  <a:pt x="2542525" y="269226"/>
                  <a:pt x="2543409" y="274385"/>
                  <a:pt x="2545177" y="279148"/>
                </a:cubicBezTo>
                <a:cubicBezTo>
                  <a:pt x="2546945" y="283910"/>
                  <a:pt x="2549669" y="287753"/>
                  <a:pt x="2553349" y="290675"/>
                </a:cubicBezTo>
                <a:cubicBezTo>
                  <a:pt x="2557029" y="293597"/>
                  <a:pt x="2561720" y="295059"/>
                  <a:pt x="2567420" y="295059"/>
                </a:cubicBezTo>
                <a:cubicBezTo>
                  <a:pt x="2573121" y="295059"/>
                  <a:pt x="2577811" y="293597"/>
                  <a:pt x="2581491" y="290675"/>
                </a:cubicBezTo>
                <a:cubicBezTo>
                  <a:pt x="2585171" y="287753"/>
                  <a:pt x="2587895" y="283910"/>
                  <a:pt x="2589663" y="279148"/>
                </a:cubicBezTo>
                <a:cubicBezTo>
                  <a:pt x="2591431" y="274385"/>
                  <a:pt x="2592315" y="269226"/>
                  <a:pt x="2592315" y="263669"/>
                </a:cubicBezTo>
                <a:cubicBezTo>
                  <a:pt x="2592315" y="258113"/>
                  <a:pt x="2591431" y="252936"/>
                  <a:pt x="2589663" y="248137"/>
                </a:cubicBezTo>
                <a:cubicBezTo>
                  <a:pt x="2587895" y="243339"/>
                  <a:pt x="2585171" y="239460"/>
                  <a:pt x="2581491" y="236502"/>
                </a:cubicBezTo>
                <a:cubicBezTo>
                  <a:pt x="2577811" y="233543"/>
                  <a:pt x="2573121" y="232064"/>
                  <a:pt x="2567420" y="232064"/>
                </a:cubicBezTo>
                <a:close/>
                <a:moveTo>
                  <a:pt x="2310029" y="232064"/>
                </a:moveTo>
                <a:cubicBezTo>
                  <a:pt x="2304941" y="232064"/>
                  <a:pt x="2300549" y="233318"/>
                  <a:pt x="2296851" y="235825"/>
                </a:cubicBezTo>
                <a:cubicBezTo>
                  <a:pt x="2293153" y="238333"/>
                  <a:pt x="2290311" y="241589"/>
                  <a:pt x="2288327" y="245594"/>
                </a:cubicBezTo>
                <a:lnTo>
                  <a:pt x="2285801" y="256526"/>
                </a:lnTo>
                <a:lnTo>
                  <a:pt x="2332759" y="256526"/>
                </a:lnTo>
                <a:cubicBezTo>
                  <a:pt x="2332759" y="251835"/>
                  <a:pt x="2331830" y="247650"/>
                  <a:pt x="2329972" y="243970"/>
                </a:cubicBezTo>
                <a:cubicBezTo>
                  <a:pt x="2328114" y="240290"/>
                  <a:pt x="2325480" y="237385"/>
                  <a:pt x="2322070" y="235257"/>
                </a:cubicBezTo>
                <a:cubicBezTo>
                  <a:pt x="2318661" y="233128"/>
                  <a:pt x="2314647" y="232064"/>
                  <a:pt x="2310029" y="232064"/>
                </a:cubicBezTo>
                <a:close/>
                <a:moveTo>
                  <a:pt x="1967345" y="232064"/>
                </a:moveTo>
                <a:cubicBezTo>
                  <a:pt x="1961645" y="232064"/>
                  <a:pt x="1956954" y="233543"/>
                  <a:pt x="1953274" y="236502"/>
                </a:cubicBezTo>
                <a:cubicBezTo>
                  <a:pt x="1949594" y="239460"/>
                  <a:pt x="1946870" y="243339"/>
                  <a:pt x="1945102" y="248137"/>
                </a:cubicBezTo>
                <a:cubicBezTo>
                  <a:pt x="1943334" y="252936"/>
                  <a:pt x="1942450" y="258113"/>
                  <a:pt x="1942450" y="263669"/>
                </a:cubicBezTo>
                <a:cubicBezTo>
                  <a:pt x="1942450" y="269226"/>
                  <a:pt x="1943334" y="274385"/>
                  <a:pt x="1945102" y="279148"/>
                </a:cubicBezTo>
                <a:cubicBezTo>
                  <a:pt x="1946870" y="283910"/>
                  <a:pt x="1949594" y="287753"/>
                  <a:pt x="1953274" y="290675"/>
                </a:cubicBezTo>
                <a:cubicBezTo>
                  <a:pt x="1956954" y="293597"/>
                  <a:pt x="1961645" y="295059"/>
                  <a:pt x="1967345" y="295059"/>
                </a:cubicBezTo>
                <a:cubicBezTo>
                  <a:pt x="1973046" y="295059"/>
                  <a:pt x="1977736" y="293597"/>
                  <a:pt x="1981416" y="290675"/>
                </a:cubicBezTo>
                <a:cubicBezTo>
                  <a:pt x="1985097" y="287753"/>
                  <a:pt x="1987820" y="283910"/>
                  <a:pt x="1989588" y="279148"/>
                </a:cubicBezTo>
                <a:cubicBezTo>
                  <a:pt x="1991356" y="274385"/>
                  <a:pt x="1992240" y="269226"/>
                  <a:pt x="1992240" y="263669"/>
                </a:cubicBezTo>
                <a:cubicBezTo>
                  <a:pt x="1992240" y="258113"/>
                  <a:pt x="1991356" y="252936"/>
                  <a:pt x="1989588" y="248137"/>
                </a:cubicBezTo>
                <a:cubicBezTo>
                  <a:pt x="1987820" y="243339"/>
                  <a:pt x="1985097" y="239460"/>
                  <a:pt x="1981416" y="236502"/>
                </a:cubicBezTo>
                <a:cubicBezTo>
                  <a:pt x="1977736" y="233543"/>
                  <a:pt x="1973046" y="232064"/>
                  <a:pt x="1967345" y="232064"/>
                </a:cubicBezTo>
                <a:close/>
                <a:moveTo>
                  <a:pt x="1786370" y="232064"/>
                </a:moveTo>
                <a:cubicBezTo>
                  <a:pt x="1780670" y="232064"/>
                  <a:pt x="1775979" y="233543"/>
                  <a:pt x="1772299" y="236502"/>
                </a:cubicBezTo>
                <a:cubicBezTo>
                  <a:pt x="1768619" y="239460"/>
                  <a:pt x="1765895" y="243339"/>
                  <a:pt x="1764127" y="248137"/>
                </a:cubicBezTo>
                <a:cubicBezTo>
                  <a:pt x="1762359" y="252936"/>
                  <a:pt x="1761475" y="258113"/>
                  <a:pt x="1761475" y="263669"/>
                </a:cubicBezTo>
                <a:cubicBezTo>
                  <a:pt x="1761475" y="269226"/>
                  <a:pt x="1762359" y="274385"/>
                  <a:pt x="1764127" y="279148"/>
                </a:cubicBezTo>
                <a:cubicBezTo>
                  <a:pt x="1765895" y="283910"/>
                  <a:pt x="1768619" y="287753"/>
                  <a:pt x="1772299" y="290675"/>
                </a:cubicBezTo>
                <a:cubicBezTo>
                  <a:pt x="1775979" y="293597"/>
                  <a:pt x="1780670" y="295059"/>
                  <a:pt x="1786370" y="295059"/>
                </a:cubicBezTo>
                <a:cubicBezTo>
                  <a:pt x="1792071" y="295059"/>
                  <a:pt x="1796761" y="293597"/>
                  <a:pt x="1800441" y="290675"/>
                </a:cubicBezTo>
                <a:cubicBezTo>
                  <a:pt x="1804121" y="287753"/>
                  <a:pt x="1806845" y="283910"/>
                  <a:pt x="1808613" y="279148"/>
                </a:cubicBezTo>
                <a:cubicBezTo>
                  <a:pt x="1810381" y="274385"/>
                  <a:pt x="1811265" y="269226"/>
                  <a:pt x="1811265" y="263669"/>
                </a:cubicBezTo>
                <a:cubicBezTo>
                  <a:pt x="1811265" y="258113"/>
                  <a:pt x="1810381" y="252936"/>
                  <a:pt x="1808613" y="248137"/>
                </a:cubicBezTo>
                <a:cubicBezTo>
                  <a:pt x="1806845" y="243339"/>
                  <a:pt x="1804121" y="239460"/>
                  <a:pt x="1800441" y="236502"/>
                </a:cubicBezTo>
                <a:cubicBezTo>
                  <a:pt x="1796761" y="233543"/>
                  <a:pt x="1792071" y="232064"/>
                  <a:pt x="1786370" y="232064"/>
                </a:cubicBezTo>
                <a:close/>
                <a:moveTo>
                  <a:pt x="1528979" y="232064"/>
                </a:moveTo>
                <a:cubicBezTo>
                  <a:pt x="1523892" y="232064"/>
                  <a:pt x="1519499" y="233318"/>
                  <a:pt x="1515801" y="235825"/>
                </a:cubicBezTo>
                <a:cubicBezTo>
                  <a:pt x="1512103" y="238333"/>
                  <a:pt x="1509261" y="241589"/>
                  <a:pt x="1507277" y="245594"/>
                </a:cubicBezTo>
                <a:lnTo>
                  <a:pt x="1504751" y="256526"/>
                </a:lnTo>
                <a:lnTo>
                  <a:pt x="1551709" y="256526"/>
                </a:lnTo>
                <a:cubicBezTo>
                  <a:pt x="1551709" y="251835"/>
                  <a:pt x="1550780" y="247650"/>
                  <a:pt x="1548922" y="243970"/>
                </a:cubicBezTo>
                <a:cubicBezTo>
                  <a:pt x="1547064" y="240290"/>
                  <a:pt x="1544430" y="237385"/>
                  <a:pt x="1541020" y="235257"/>
                </a:cubicBezTo>
                <a:cubicBezTo>
                  <a:pt x="1537611" y="233128"/>
                  <a:pt x="1533597" y="232064"/>
                  <a:pt x="1528979" y="232064"/>
                </a:cubicBezTo>
                <a:close/>
                <a:moveTo>
                  <a:pt x="757670" y="232064"/>
                </a:moveTo>
                <a:cubicBezTo>
                  <a:pt x="751970" y="232064"/>
                  <a:pt x="747280" y="233543"/>
                  <a:pt x="743599" y="236502"/>
                </a:cubicBezTo>
                <a:cubicBezTo>
                  <a:pt x="739919" y="239460"/>
                  <a:pt x="737195" y="243339"/>
                  <a:pt x="735427" y="248137"/>
                </a:cubicBezTo>
                <a:cubicBezTo>
                  <a:pt x="733659" y="252936"/>
                  <a:pt x="732776" y="258113"/>
                  <a:pt x="732776" y="263669"/>
                </a:cubicBezTo>
                <a:cubicBezTo>
                  <a:pt x="732776" y="269226"/>
                  <a:pt x="733659" y="274385"/>
                  <a:pt x="735427" y="279148"/>
                </a:cubicBezTo>
                <a:cubicBezTo>
                  <a:pt x="737195" y="283910"/>
                  <a:pt x="739919" y="287753"/>
                  <a:pt x="743599" y="290675"/>
                </a:cubicBezTo>
                <a:cubicBezTo>
                  <a:pt x="747280" y="293597"/>
                  <a:pt x="751970" y="295059"/>
                  <a:pt x="757670" y="295059"/>
                </a:cubicBezTo>
                <a:cubicBezTo>
                  <a:pt x="763371" y="295059"/>
                  <a:pt x="768061" y="293597"/>
                  <a:pt x="771742" y="290675"/>
                </a:cubicBezTo>
                <a:cubicBezTo>
                  <a:pt x="775422" y="287753"/>
                  <a:pt x="778146" y="283910"/>
                  <a:pt x="779914" y="279148"/>
                </a:cubicBezTo>
                <a:cubicBezTo>
                  <a:pt x="781681" y="274385"/>
                  <a:pt x="782565" y="269226"/>
                  <a:pt x="782565" y="263669"/>
                </a:cubicBezTo>
                <a:cubicBezTo>
                  <a:pt x="782565" y="258113"/>
                  <a:pt x="781681" y="252936"/>
                  <a:pt x="779914" y="248137"/>
                </a:cubicBezTo>
                <a:cubicBezTo>
                  <a:pt x="778146" y="243339"/>
                  <a:pt x="775422" y="239460"/>
                  <a:pt x="771742" y="236502"/>
                </a:cubicBezTo>
                <a:cubicBezTo>
                  <a:pt x="768061" y="233543"/>
                  <a:pt x="763371" y="232064"/>
                  <a:pt x="757670" y="232064"/>
                </a:cubicBezTo>
                <a:close/>
                <a:moveTo>
                  <a:pt x="665018" y="232064"/>
                </a:moveTo>
                <a:cubicBezTo>
                  <a:pt x="659823" y="232064"/>
                  <a:pt x="655457" y="233372"/>
                  <a:pt x="651921" y="235987"/>
                </a:cubicBezTo>
                <a:cubicBezTo>
                  <a:pt x="648386" y="238603"/>
                  <a:pt x="645716" y="242247"/>
                  <a:pt x="643912" y="246920"/>
                </a:cubicBezTo>
                <a:cubicBezTo>
                  <a:pt x="642108" y="251592"/>
                  <a:pt x="641206" y="257031"/>
                  <a:pt x="641206" y="263237"/>
                </a:cubicBezTo>
                <a:cubicBezTo>
                  <a:pt x="641206" y="269514"/>
                  <a:pt x="642126" y="275044"/>
                  <a:pt x="643966" y="279824"/>
                </a:cubicBezTo>
                <a:cubicBezTo>
                  <a:pt x="645806" y="284605"/>
                  <a:pt x="648494" y="288339"/>
                  <a:pt x="652030" y="291027"/>
                </a:cubicBezTo>
                <a:cubicBezTo>
                  <a:pt x="655565" y="293715"/>
                  <a:pt x="659895" y="295059"/>
                  <a:pt x="665018" y="295059"/>
                </a:cubicBezTo>
                <a:cubicBezTo>
                  <a:pt x="670358" y="295059"/>
                  <a:pt x="674823" y="293643"/>
                  <a:pt x="678413" y="290810"/>
                </a:cubicBezTo>
                <a:cubicBezTo>
                  <a:pt x="682003" y="287978"/>
                  <a:pt x="684709" y="284154"/>
                  <a:pt x="686531" y="279337"/>
                </a:cubicBezTo>
                <a:cubicBezTo>
                  <a:pt x="688353" y="274520"/>
                  <a:pt x="689264" y="269154"/>
                  <a:pt x="689264" y="263237"/>
                </a:cubicBezTo>
                <a:cubicBezTo>
                  <a:pt x="689264" y="257392"/>
                  <a:pt x="688371" y="252115"/>
                  <a:pt x="686585" y="247407"/>
                </a:cubicBezTo>
                <a:cubicBezTo>
                  <a:pt x="684799" y="242698"/>
                  <a:pt x="682111" y="238964"/>
                  <a:pt x="678521" y="236204"/>
                </a:cubicBezTo>
                <a:cubicBezTo>
                  <a:pt x="674931" y="233444"/>
                  <a:pt x="670430" y="232064"/>
                  <a:pt x="665018" y="232064"/>
                </a:cubicBezTo>
                <a:close/>
                <a:moveTo>
                  <a:pt x="309779" y="232064"/>
                </a:moveTo>
                <a:cubicBezTo>
                  <a:pt x="304692" y="232064"/>
                  <a:pt x="300299" y="233318"/>
                  <a:pt x="296601" y="235825"/>
                </a:cubicBezTo>
                <a:cubicBezTo>
                  <a:pt x="292903" y="238333"/>
                  <a:pt x="290062" y="241589"/>
                  <a:pt x="288077" y="245594"/>
                </a:cubicBezTo>
                <a:lnTo>
                  <a:pt x="285551" y="256526"/>
                </a:lnTo>
                <a:lnTo>
                  <a:pt x="332509" y="256526"/>
                </a:lnTo>
                <a:cubicBezTo>
                  <a:pt x="332509" y="251835"/>
                  <a:pt x="331580" y="247650"/>
                  <a:pt x="329722" y="243970"/>
                </a:cubicBezTo>
                <a:cubicBezTo>
                  <a:pt x="327864" y="240290"/>
                  <a:pt x="325230" y="237385"/>
                  <a:pt x="321821" y="235257"/>
                </a:cubicBezTo>
                <a:cubicBezTo>
                  <a:pt x="318411" y="233128"/>
                  <a:pt x="314397" y="232064"/>
                  <a:pt x="309779" y="232064"/>
                </a:cubicBezTo>
                <a:close/>
                <a:moveTo>
                  <a:pt x="214746" y="232064"/>
                </a:moveTo>
                <a:cubicBezTo>
                  <a:pt x="209045" y="232064"/>
                  <a:pt x="204355" y="233543"/>
                  <a:pt x="200674" y="236502"/>
                </a:cubicBezTo>
                <a:cubicBezTo>
                  <a:pt x="196994" y="239460"/>
                  <a:pt x="194270" y="243339"/>
                  <a:pt x="192502" y="248137"/>
                </a:cubicBezTo>
                <a:cubicBezTo>
                  <a:pt x="190735" y="252936"/>
                  <a:pt x="189851" y="258113"/>
                  <a:pt x="189851" y="263669"/>
                </a:cubicBezTo>
                <a:cubicBezTo>
                  <a:pt x="189851" y="269226"/>
                  <a:pt x="190735" y="274385"/>
                  <a:pt x="192502" y="279148"/>
                </a:cubicBezTo>
                <a:cubicBezTo>
                  <a:pt x="194270" y="283910"/>
                  <a:pt x="196994" y="287753"/>
                  <a:pt x="200674" y="290675"/>
                </a:cubicBezTo>
                <a:cubicBezTo>
                  <a:pt x="204355" y="293597"/>
                  <a:pt x="209045" y="295059"/>
                  <a:pt x="214746" y="295059"/>
                </a:cubicBezTo>
                <a:cubicBezTo>
                  <a:pt x="220446" y="295059"/>
                  <a:pt x="225136" y="293597"/>
                  <a:pt x="228817" y="290675"/>
                </a:cubicBezTo>
                <a:cubicBezTo>
                  <a:pt x="232497" y="287753"/>
                  <a:pt x="235221" y="283910"/>
                  <a:pt x="236989" y="279148"/>
                </a:cubicBezTo>
                <a:cubicBezTo>
                  <a:pt x="238756" y="274385"/>
                  <a:pt x="239640" y="269226"/>
                  <a:pt x="239640" y="263669"/>
                </a:cubicBezTo>
                <a:cubicBezTo>
                  <a:pt x="239640" y="258113"/>
                  <a:pt x="238756" y="252936"/>
                  <a:pt x="236989" y="248137"/>
                </a:cubicBezTo>
                <a:cubicBezTo>
                  <a:pt x="235221" y="243339"/>
                  <a:pt x="232497" y="239460"/>
                  <a:pt x="228817" y="236502"/>
                </a:cubicBezTo>
                <a:cubicBezTo>
                  <a:pt x="225136" y="233543"/>
                  <a:pt x="220446" y="232064"/>
                  <a:pt x="214746" y="232064"/>
                </a:cubicBezTo>
                <a:close/>
                <a:moveTo>
                  <a:pt x="122093" y="232064"/>
                </a:moveTo>
                <a:cubicBezTo>
                  <a:pt x="116898" y="232064"/>
                  <a:pt x="112532" y="233372"/>
                  <a:pt x="108996" y="235987"/>
                </a:cubicBezTo>
                <a:cubicBezTo>
                  <a:pt x="105461" y="238603"/>
                  <a:pt x="102791" y="242247"/>
                  <a:pt x="100987" y="246920"/>
                </a:cubicBezTo>
                <a:cubicBezTo>
                  <a:pt x="99183" y="251592"/>
                  <a:pt x="98281" y="257031"/>
                  <a:pt x="98281" y="263237"/>
                </a:cubicBezTo>
                <a:cubicBezTo>
                  <a:pt x="98281" y="269514"/>
                  <a:pt x="99201" y="275044"/>
                  <a:pt x="101041" y="279824"/>
                </a:cubicBezTo>
                <a:cubicBezTo>
                  <a:pt x="102881" y="284605"/>
                  <a:pt x="105569" y="288339"/>
                  <a:pt x="109105" y="291027"/>
                </a:cubicBezTo>
                <a:cubicBezTo>
                  <a:pt x="112640" y="293715"/>
                  <a:pt x="116970" y="295059"/>
                  <a:pt x="122093" y="295059"/>
                </a:cubicBezTo>
                <a:cubicBezTo>
                  <a:pt x="127433" y="295059"/>
                  <a:pt x="131898" y="293643"/>
                  <a:pt x="135488" y="290810"/>
                </a:cubicBezTo>
                <a:cubicBezTo>
                  <a:pt x="139078" y="287978"/>
                  <a:pt x="141784" y="284154"/>
                  <a:pt x="143606" y="279337"/>
                </a:cubicBezTo>
                <a:cubicBezTo>
                  <a:pt x="145428" y="274520"/>
                  <a:pt x="146339" y="269154"/>
                  <a:pt x="146339" y="263237"/>
                </a:cubicBezTo>
                <a:cubicBezTo>
                  <a:pt x="146339" y="257392"/>
                  <a:pt x="145446" y="252115"/>
                  <a:pt x="143660" y="247407"/>
                </a:cubicBezTo>
                <a:cubicBezTo>
                  <a:pt x="141874" y="242698"/>
                  <a:pt x="139186" y="238964"/>
                  <a:pt x="135596" y="236204"/>
                </a:cubicBezTo>
                <a:cubicBezTo>
                  <a:pt x="132006" y="233444"/>
                  <a:pt x="127505" y="232064"/>
                  <a:pt x="122093" y="232064"/>
                </a:cubicBezTo>
                <a:close/>
                <a:moveTo>
                  <a:pt x="3543300" y="221673"/>
                </a:moveTo>
                <a:lnTo>
                  <a:pt x="3556072" y="221673"/>
                </a:lnTo>
                <a:lnTo>
                  <a:pt x="3556072" y="285967"/>
                </a:lnTo>
                <a:lnTo>
                  <a:pt x="3596120" y="221673"/>
                </a:lnTo>
                <a:lnTo>
                  <a:pt x="3610841" y="221673"/>
                </a:lnTo>
                <a:lnTo>
                  <a:pt x="3610841" y="304800"/>
                </a:lnTo>
                <a:lnTo>
                  <a:pt x="3598069" y="304800"/>
                </a:lnTo>
                <a:lnTo>
                  <a:pt x="3598069" y="240506"/>
                </a:lnTo>
                <a:lnTo>
                  <a:pt x="3558237" y="304800"/>
                </a:lnTo>
                <a:lnTo>
                  <a:pt x="3543300" y="304800"/>
                </a:lnTo>
                <a:close/>
                <a:moveTo>
                  <a:pt x="3457575" y="221673"/>
                </a:moveTo>
                <a:lnTo>
                  <a:pt x="3470347" y="221673"/>
                </a:lnTo>
                <a:lnTo>
                  <a:pt x="3470347" y="257825"/>
                </a:lnTo>
                <a:lnTo>
                  <a:pt x="3478790" y="257825"/>
                </a:lnTo>
                <a:lnTo>
                  <a:pt x="3508663" y="221673"/>
                </a:lnTo>
                <a:lnTo>
                  <a:pt x="3525116" y="221673"/>
                </a:lnTo>
                <a:lnTo>
                  <a:pt x="3491562" y="261721"/>
                </a:lnTo>
                <a:lnTo>
                  <a:pt x="3525549" y="304800"/>
                </a:lnTo>
                <a:lnTo>
                  <a:pt x="3509096" y="304800"/>
                </a:lnTo>
                <a:lnTo>
                  <a:pt x="3481820" y="269731"/>
                </a:lnTo>
                <a:lnTo>
                  <a:pt x="3470347" y="269731"/>
                </a:lnTo>
                <a:lnTo>
                  <a:pt x="3470347" y="304800"/>
                </a:lnTo>
                <a:lnTo>
                  <a:pt x="3457575" y="304800"/>
                </a:lnTo>
                <a:close/>
                <a:moveTo>
                  <a:pt x="3371850" y="221673"/>
                </a:moveTo>
                <a:lnTo>
                  <a:pt x="3405837" y="221673"/>
                </a:lnTo>
                <a:cubicBezTo>
                  <a:pt x="3414784" y="221673"/>
                  <a:pt x="3421892" y="223693"/>
                  <a:pt x="3427160" y="227734"/>
                </a:cubicBezTo>
                <a:cubicBezTo>
                  <a:pt x="3432427" y="231775"/>
                  <a:pt x="3435061" y="237115"/>
                  <a:pt x="3435061" y="243754"/>
                </a:cubicBezTo>
                <a:cubicBezTo>
                  <a:pt x="3435061" y="248805"/>
                  <a:pt x="3433564" y="252710"/>
                  <a:pt x="3430569" y="255470"/>
                </a:cubicBezTo>
                <a:cubicBezTo>
                  <a:pt x="3427575" y="258230"/>
                  <a:pt x="3423732" y="260098"/>
                  <a:pt x="3419042" y="261072"/>
                </a:cubicBezTo>
                <a:cubicBezTo>
                  <a:pt x="3422109" y="261505"/>
                  <a:pt x="3425094" y="262587"/>
                  <a:pt x="3427999" y="264319"/>
                </a:cubicBezTo>
                <a:cubicBezTo>
                  <a:pt x="3430903" y="266051"/>
                  <a:pt x="3433311" y="268423"/>
                  <a:pt x="3435223" y="271436"/>
                </a:cubicBezTo>
                <a:cubicBezTo>
                  <a:pt x="3437135" y="274448"/>
                  <a:pt x="3438092" y="278137"/>
                  <a:pt x="3438092" y="282503"/>
                </a:cubicBezTo>
                <a:cubicBezTo>
                  <a:pt x="3438092" y="286760"/>
                  <a:pt x="3437009" y="290567"/>
                  <a:pt x="3434845" y="293922"/>
                </a:cubicBezTo>
                <a:cubicBezTo>
                  <a:pt x="3432680" y="297278"/>
                  <a:pt x="3429577" y="299929"/>
                  <a:pt x="3425536" y="301878"/>
                </a:cubicBezTo>
                <a:cubicBezTo>
                  <a:pt x="3421495" y="303826"/>
                  <a:pt x="3416661" y="304800"/>
                  <a:pt x="3411032" y="304800"/>
                </a:cubicBezTo>
                <a:lnTo>
                  <a:pt x="3371850" y="304800"/>
                </a:lnTo>
                <a:close/>
                <a:moveTo>
                  <a:pt x="3186112" y="221673"/>
                </a:moveTo>
                <a:lnTo>
                  <a:pt x="3253653" y="221673"/>
                </a:lnTo>
                <a:lnTo>
                  <a:pt x="3253653" y="233579"/>
                </a:lnTo>
                <a:lnTo>
                  <a:pt x="3226377" y="233579"/>
                </a:lnTo>
                <a:lnTo>
                  <a:pt x="3226377" y="304800"/>
                </a:lnTo>
                <a:lnTo>
                  <a:pt x="3213605" y="304800"/>
                </a:lnTo>
                <a:lnTo>
                  <a:pt x="3213605" y="233579"/>
                </a:lnTo>
                <a:lnTo>
                  <a:pt x="3186112" y="233579"/>
                </a:lnTo>
                <a:close/>
                <a:moveTo>
                  <a:pt x="3028950" y="221673"/>
                </a:moveTo>
                <a:lnTo>
                  <a:pt x="3080255" y="221673"/>
                </a:lnTo>
                <a:lnTo>
                  <a:pt x="3080255" y="233579"/>
                </a:lnTo>
                <a:lnTo>
                  <a:pt x="3041722" y="233579"/>
                </a:lnTo>
                <a:lnTo>
                  <a:pt x="3041722" y="304800"/>
                </a:lnTo>
                <a:lnTo>
                  <a:pt x="3028950" y="304800"/>
                </a:lnTo>
                <a:close/>
                <a:moveTo>
                  <a:pt x="2946255" y="221673"/>
                </a:moveTo>
                <a:lnTo>
                  <a:pt x="2999076" y="221673"/>
                </a:lnTo>
                <a:lnTo>
                  <a:pt x="2999076" y="292894"/>
                </a:lnTo>
                <a:lnTo>
                  <a:pt x="3011848" y="292894"/>
                </a:lnTo>
                <a:lnTo>
                  <a:pt x="3011848" y="328613"/>
                </a:lnTo>
                <a:lnTo>
                  <a:pt x="2999076" y="328613"/>
                </a:lnTo>
                <a:lnTo>
                  <a:pt x="2999076" y="304800"/>
                </a:lnTo>
                <a:lnTo>
                  <a:pt x="2937596" y="304800"/>
                </a:lnTo>
                <a:lnTo>
                  <a:pt x="2937596" y="328613"/>
                </a:lnTo>
                <a:lnTo>
                  <a:pt x="2924824" y="328613"/>
                </a:lnTo>
                <a:lnTo>
                  <a:pt x="2924824" y="292894"/>
                </a:lnTo>
                <a:lnTo>
                  <a:pt x="2931751" y="292894"/>
                </a:lnTo>
                <a:cubicBezTo>
                  <a:pt x="2933447" y="291126"/>
                  <a:pt x="2934909" y="289214"/>
                  <a:pt x="2936135" y="287157"/>
                </a:cubicBezTo>
                <a:cubicBezTo>
                  <a:pt x="2937362" y="285101"/>
                  <a:pt x="2938435" y="282656"/>
                  <a:pt x="2939355" y="279824"/>
                </a:cubicBezTo>
                <a:cubicBezTo>
                  <a:pt x="2940275" y="276992"/>
                  <a:pt x="2941060" y="273528"/>
                  <a:pt x="2941709" y="269433"/>
                </a:cubicBezTo>
                <a:cubicBezTo>
                  <a:pt x="2942359" y="265338"/>
                  <a:pt x="2942937" y="260386"/>
                  <a:pt x="2943441" y="254577"/>
                </a:cubicBezTo>
                <a:close/>
                <a:moveTo>
                  <a:pt x="2752725" y="221673"/>
                </a:moveTo>
                <a:lnTo>
                  <a:pt x="2818101" y="221673"/>
                </a:lnTo>
                <a:lnTo>
                  <a:pt x="2818101" y="304800"/>
                </a:lnTo>
                <a:lnTo>
                  <a:pt x="2805329" y="304800"/>
                </a:lnTo>
                <a:lnTo>
                  <a:pt x="2805329" y="233579"/>
                </a:lnTo>
                <a:lnTo>
                  <a:pt x="2765497" y="233579"/>
                </a:lnTo>
                <a:lnTo>
                  <a:pt x="2765497" y="304800"/>
                </a:lnTo>
                <a:lnTo>
                  <a:pt x="2752725" y="304800"/>
                </a:lnTo>
                <a:close/>
                <a:moveTo>
                  <a:pt x="2628900" y="221673"/>
                </a:moveTo>
                <a:lnTo>
                  <a:pt x="2641672" y="221673"/>
                </a:lnTo>
                <a:lnTo>
                  <a:pt x="2641672" y="285967"/>
                </a:lnTo>
                <a:lnTo>
                  <a:pt x="2681720" y="221673"/>
                </a:lnTo>
                <a:lnTo>
                  <a:pt x="2696441" y="221673"/>
                </a:lnTo>
                <a:lnTo>
                  <a:pt x="2696441" y="304800"/>
                </a:lnTo>
                <a:lnTo>
                  <a:pt x="2683669" y="304800"/>
                </a:lnTo>
                <a:lnTo>
                  <a:pt x="2683669" y="240506"/>
                </a:lnTo>
                <a:lnTo>
                  <a:pt x="2643837" y="304800"/>
                </a:lnTo>
                <a:lnTo>
                  <a:pt x="2628900" y="304800"/>
                </a:lnTo>
                <a:close/>
                <a:moveTo>
                  <a:pt x="2447925" y="221673"/>
                </a:moveTo>
                <a:lnTo>
                  <a:pt x="2460697" y="221673"/>
                </a:lnTo>
                <a:lnTo>
                  <a:pt x="2460697" y="257825"/>
                </a:lnTo>
                <a:lnTo>
                  <a:pt x="2469140" y="257825"/>
                </a:lnTo>
                <a:lnTo>
                  <a:pt x="2499013" y="221673"/>
                </a:lnTo>
                <a:lnTo>
                  <a:pt x="2515466" y="221673"/>
                </a:lnTo>
                <a:lnTo>
                  <a:pt x="2481912" y="261721"/>
                </a:lnTo>
                <a:lnTo>
                  <a:pt x="2515899" y="304800"/>
                </a:lnTo>
                <a:lnTo>
                  <a:pt x="2499446" y="304800"/>
                </a:lnTo>
                <a:lnTo>
                  <a:pt x="2472170" y="269731"/>
                </a:lnTo>
                <a:lnTo>
                  <a:pt x="2460697" y="269731"/>
                </a:lnTo>
                <a:lnTo>
                  <a:pt x="2460697" y="304800"/>
                </a:lnTo>
                <a:lnTo>
                  <a:pt x="2447925" y="304800"/>
                </a:lnTo>
                <a:close/>
                <a:moveTo>
                  <a:pt x="2095500" y="221673"/>
                </a:moveTo>
                <a:lnTo>
                  <a:pt x="2108272" y="221673"/>
                </a:lnTo>
                <a:lnTo>
                  <a:pt x="2108272" y="285967"/>
                </a:lnTo>
                <a:lnTo>
                  <a:pt x="2148320" y="221673"/>
                </a:lnTo>
                <a:lnTo>
                  <a:pt x="2163041" y="221673"/>
                </a:lnTo>
                <a:lnTo>
                  <a:pt x="2163041" y="304800"/>
                </a:lnTo>
                <a:lnTo>
                  <a:pt x="2150269" y="304800"/>
                </a:lnTo>
                <a:lnTo>
                  <a:pt x="2150269" y="240506"/>
                </a:lnTo>
                <a:lnTo>
                  <a:pt x="2110437" y="304800"/>
                </a:lnTo>
                <a:lnTo>
                  <a:pt x="2095500" y="304800"/>
                </a:lnTo>
                <a:close/>
                <a:moveTo>
                  <a:pt x="2028825" y="221673"/>
                </a:moveTo>
                <a:lnTo>
                  <a:pt x="2080130" y="221673"/>
                </a:lnTo>
                <a:lnTo>
                  <a:pt x="2080130" y="233579"/>
                </a:lnTo>
                <a:lnTo>
                  <a:pt x="2041597" y="233579"/>
                </a:lnTo>
                <a:lnTo>
                  <a:pt x="2041597" y="304800"/>
                </a:lnTo>
                <a:lnTo>
                  <a:pt x="2028825" y="304800"/>
                </a:lnTo>
                <a:close/>
                <a:moveTo>
                  <a:pt x="1858890" y="221673"/>
                </a:moveTo>
                <a:lnTo>
                  <a:pt x="1914308" y="221673"/>
                </a:lnTo>
                <a:lnTo>
                  <a:pt x="1914308" y="304800"/>
                </a:lnTo>
                <a:lnTo>
                  <a:pt x="1901536" y="304800"/>
                </a:lnTo>
                <a:lnTo>
                  <a:pt x="1901536" y="233579"/>
                </a:lnTo>
                <a:lnTo>
                  <a:pt x="1871013" y="233579"/>
                </a:lnTo>
                <a:lnTo>
                  <a:pt x="1869714" y="263237"/>
                </a:lnTo>
                <a:cubicBezTo>
                  <a:pt x="1869425" y="270056"/>
                  <a:pt x="1868821" y="276054"/>
                  <a:pt x="1867901" y="281231"/>
                </a:cubicBezTo>
                <a:cubicBezTo>
                  <a:pt x="1866981" y="286409"/>
                  <a:pt x="1865592" y="290747"/>
                  <a:pt x="1863734" y="294247"/>
                </a:cubicBezTo>
                <a:cubicBezTo>
                  <a:pt x="1861876" y="297747"/>
                  <a:pt x="1859413" y="300380"/>
                  <a:pt x="1856347" y="302148"/>
                </a:cubicBezTo>
                <a:cubicBezTo>
                  <a:pt x="1853280" y="303916"/>
                  <a:pt x="1849437" y="304800"/>
                  <a:pt x="1844819" y="304800"/>
                </a:cubicBezTo>
                <a:lnTo>
                  <a:pt x="1840490" y="304800"/>
                </a:lnTo>
                <a:lnTo>
                  <a:pt x="1840490" y="292894"/>
                </a:lnTo>
                <a:lnTo>
                  <a:pt x="1843520" y="292894"/>
                </a:lnTo>
                <a:cubicBezTo>
                  <a:pt x="1846010" y="292894"/>
                  <a:pt x="1848084" y="292398"/>
                  <a:pt x="1849744" y="291406"/>
                </a:cubicBezTo>
                <a:cubicBezTo>
                  <a:pt x="1851404" y="290413"/>
                  <a:pt x="1852748" y="288664"/>
                  <a:pt x="1853776" y="286156"/>
                </a:cubicBezTo>
                <a:cubicBezTo>
                  <a:pt x="1854804" y="283649"/>
                  <a:pt x="1855598" y="280149"/>
                  <a:pt x="1856157" y="275657"/>
                </a:cubicBezTo>
                <a:cubicBezTo>
                  <a:pt x="1856716" y="271165"/>
                  <a:pt x="1857122" y="265437"/>
                  <a:pt x="1857375" y="258474"/>
                </a:cubicBezTo>
                <a:close/>
                <a:moveTo>
                  <a:pt x="1666875" y="221673"/>
                </a:moveTo>
                <a:lnTo>
                  <a:pt x="1679647" y="221673"/>
                </a:lnTo>
                <a:lnTo>
                  <a:pt x="1679647" y="257392"/>
                </a:lnTo>
                <a:lnTo>
                  <a:pt x="1719479" y="257392"/>
                </a:lnTo>
                <a:lnTo>
                  <a:pt x="1719479" y="221673"/>
                </a:lnTo>
                <a:lnTo>
                  <a:pt x="1732251" y="221673"/>
                </a:lnTo>
                <a:lnTo>
                  <a:pt x="1732251" y="304800"/>
                </a:lnTo>
                <a:lnTo>
                  <a:pt x="1719479" y="304800"/>
                </a:lnTo>
                <a:lnTo>
                  <a:pt x="1719479" y="269298"/>
                </a:lnTo>
                <a:lnTo>
                  <a:pt x="1679647" y="269298"/>
                </a:lnTo>
                <a:lnTo>
                  <a:pt x="1679647" y="304800"/>
                </a:lnTo>
                <a:lnTo>
                  <a:pt x="1666875" y="304800"/>
                </a:lnTo>
                <a:close/>
                <a:moveTo>
                  <a:pt x="1575954" y="221673"/>
                </a:moveTo>
                <a:lnTo>
                  <a:pt x="1590675" y="221673"/>
                </a:lnTo>
                <a:lnTo>
                  <a:pt x="1610591" y="255660"/>
                </a:lnTo>
                <a:lnTo>
                  <a:pt x="1630507" y="221673"/>
                </a:lnTo>
                <a:lnTo>
                  <a:pt x="1645227" y="221673"/>
                </a:lnTo>
                <a:lnTo>
                  <a:pt x="1618384" y="263237"/>
                </a:lnTo>
                <a:lnTo>
                  <a:pt x="1645227" y="304800"/>
                </a:lnTo>
                <a:lnTo>
                  <a:pt x="1630507" y="304800"/>
                </a:lnTo>
                <a:lnTo>
                  <a:pt x="1610591" y="272545"/>
                </a:lnTo>
                <a:lnTo>
                  <a:pt x="1590675" y="304800"/>
                </a:lnTo>
                <a:lnTo>
                  <a:pt x="1575954" y="304800"/>
                </a:lnTo>
                <a:lnTo>
                  <a:pt x="1602365" y="263237"/>
                </a:lnTo>
                <a:close/>
                <a:moveTo>
                  <a:pt x="1404937" y="221673"/>
                </a:moveTo>
                <a:lnTo>
                  <a:pt x="1472478" y="221673"/>
                </a:lnTo>
                <a:lnTo>
                  <a:pt x="1472478" y="233579"/>
                </a:lnTo>
                <a:lnTo>
                  <a:pt x="1445202" y="233579"/>
                </a:lnTo>
                <a:lnTo>
                  <a:pt x="1445202" y="304800"/>
                </a:lnTo>
                <a:lnTo>
                  <a:pt x="1432430" y="304800"/>
                </a:lnTo>
                <a:lnTo>
                  <a:pt x="1432430" y="233579"/>
                </a:lnTo>
                <a:lnTo>
                  <a:pt x="1404937" y="233579"/>
                </a:lnTo>
                <a:close/>
                <a:moveTo>
                  <a:pt x="1285875" y="221673"/>
                </a:moveTo>
                <a:lnTo>
                  <a:pt x="1298647" y="221673"/>
                </a:lnTo>
                <a:lnTo>
                  <a:pt x="1298647" y="285967"/>
                </a:lnTo>
                <a:lnTo>
                  <a:pt x="1338695" y="221673"/>
                </a:lnTo>
                <a:lnTo>
                  <a:pt x="1353416" y="221673"/>
                </a:lnTo>
                <a:lnTo>
                  <a:pt x="1353416" y="304800"/>
                </a:lnTo>
                <a:lnTo>
                  <a:pt x="1340644" y="304800"/>
                </a:lnTo>
                <a:lnTo>
                  <a:pt x="1340644" y="240506"/>
                </a:lnTo>
                <a:lnTo>
                  <a:pt x="1300812" y="304800"/>
                </a:lnTo>
                <a:lnTo>
                  <a:pt x="1285875" y="304800"/>
                </a:lnTo>
                <a:close/>
                <a:moveTo>
                  <a:pt x="1199500" y="221673"/>
                </a:moveTo>
                <a:lnTo>
                  <a:pt x="1233704" y="221673"/>
                </a:lnTo>
                <a:lnTo>
                  <a:pt x="1233704" y="304800"/>
                </a:lnTo>
                <a:lnTo>
                  <a:pt x="1221581" y="304800"/>
                </a:lnTo>
                <a:lnTo>
                  <a:pt x="1221581" y="271030"/>
                </a:lnTo>
                <a:lnTo>
                  <a:pt x="1199290" y="271030"/>
                </a:lnTo>
                <a:lnTo>
                  <a:pt x="1180017" y="304800"/>
                </a:lnTo>
                <a:lnTo>
                  <a:pt x="1166163" y="304800"/>
                </a:lnTo>
                <a:lnTo>
                  <a:pt x="1186746" y="268732"/>
                </a:lnTo>
                <a:lnTo>
                  <a:pt x="1183427" y="268053"/>
                </a:lnTo>
                <a:cubicBezTo>
                  <a:pt x="1179350" y="266069"/>
                  <a:pt x="1176211" y="263227"/>
                  <a:pt x="1174010" y="259529"/>
                </a:cubicBezTo>
                <a:cubicBezTo>
                  <a:pt x="1171809" y="255831"/>
                  <a:pt x="1170709" y="251438"/>
                  <a:pt x="1170709" y="246351"/>
                </a:cubicBezTo>
                <a:cubicBezTo>
                  <a:pt x="1170709" y="241228"/>
                  <a:pt x="1171863" y="236826"/>
                  <a:pt x="1174173" y="233146"/>
                </a:cubicBezTo>
                <a:cubicBezTo>
                  <a:pt x="1176482" y="229466"/>
                  <a:pt x="1179792" y="226634"/>
                  <a:pt x="1184103" y="224649"/>
                </a:cubicBezTo>
                <a:cubicBezTo>
                  <a:pt x="1188415" y="222665"/>
                  <a:pt x="1193547" y="221673"/>
                  <a:pt x="1199500" y="221673"/>
                </a:cubicBezTo>
                <a:close/>
                <a:moveTo>
                  <a:pt x="1076325" y="221673"/>
                </a:moveTo>
                <a:lnTo>
                  <a:pt x="1089097" y="221673"/>
                </a:lnTo>
                <a:lnTo>
                  <a:pt x="1089097" y="285967"/>
                </a:lnTo>
                <a:lnTo>
                  <a:pt x="1129145" y="221673"/>
                </a:lnTo>
                <a:lnTo>
                  <a:pt x="1143866" y="221673"/>
                </a:lnTo>
                <a:lnTo>
                  <a:pt x="1143866" y="304800"/>
                </a:lnTo>
                <a:lnTo>
                  <a:pt x="1131094" y="304800"/>
                </a:lnTo>
                <a:lnTo>
                  <a:pt x="1131094" y="240506"/>
                </a:lnTo>
                <a:lnTo>
                  <a:pt x="1091262" y="304800"/>
                </a:lnTo>
                <a:lnTo>
                  <a:pt x="1076325" y="304800"/>
                </a:lnTo>
                <a:close/>
                <a:moveTo>
                  <a:pt x="990600" y="221673"/>
                </a:moveTo>
                <a:lnTo>
                  <a:pt x="1003372" y="221673"/>
                </a:lnTo>
                <a:lnTo>
                  <a:pt x="1003372" y="257392"/>
                </a:lnTo>
                <a:lnTo>
                  <a:pt x="1043204" y="257392"/>
                </a:lnTo>
                <a:lnTo>
                  <a:pt x="1043204" y="221673"/>
                </a:lnTo>
                <a:lnTo>
                  <a:pt x="1055976" y="221673"/>
                </a:lnTo>
                <a:lnTo>
                  <a:pt x="1055976" y="304800"/>
                </a:lnTo>
                <a:lnTo>
                  <a:pt x="1043204" y="304800"/>
                </a:lnTo>
                <a:lnTo>
                  <a:pt x="1043204" y="269298"/>
                </a:lnTo>
                <a:lnTo>
                  <a:pt x="1003372" y="269298"/>
                </a:lnTo>
                <a:lnTo>
                  <a:pt x="1003372" y="304800"/>
                </a:lnTo>
                <a:lnTo>
                  <a:pt x="990600" y="304800"/>
                </a:lnTo>
                <a:close/>
                <a:moveTo>
                  <a:pt x="819150" y="221673"/>
                </a:moveTo>
                <a:lnTo>
                  <a:pt x="853137" y="221673"/>
                </a:lnTo>
                <a:cubicBezTo>
                  <a:pt x="862085" y="221673"/>
                  <a:pt x="869192" y="223693"/>
                  <a:pt x="874460" y="227734"/>
                </a:cubicBezTo>
                <a:cubicBezTo>
                  <a:pt x="879727" y="231775"/>
                  <a:pt x="882361" y="237115"/>
                  <a:pt x="882361" y="243754"/>
                </a:cubicBezTo>
                <a:cubicBezTo>
                  <a:pt x="882361" y="248805"/>
                  <a:pt x="880864" y="252710"/>
                  <a:pt x="877869" y="255470"/>
                </a:cubicBezTo>
                <a:cubicBezTo>
                  <a:pt x="874875" y="258230"/>
                  <a:pt x="871032" y="260098"/>
                  <a:pt x="866342" y="261072"/>
                </a:cubicBezTo>
                <a:cubicBezTo>
                  <a:pt x="869409" y="261505"/>
                  <a:pt x="872394" y="262587"/>
                  <a:pt x="875299" y="264319"/>
                </a:cubicBezTo>
                <a:cubicBezTo>
                  <a:pt x="878203" y="266051"/>
                  <a:pt x="880611" y="268423"/>
                  <a:pt x="882524" y="271436"/>
                </a:cubicBezTo>
                <a:cubicBezTo>
                  <a:pt x="884436" y="274448"/>
                  <a:pt x="885392" y="278137"/>
                  <a:pt x="885392" y="282503"/>
                </a:cubicBezTo>
                <a:cubicBezTo>
                  <a:pt x="885392" y="286760"/>
                  <a:pt x="884309" y="290567"/>
                  <a:pt x="882145" y="293922"/>
                </a:cubicBezTo>
                <a:cubicBezTo>
                  <a:pt x="879980" y="297278"/>
                  <a:pt x="876877" y="299929"/>
                  <a:pt x="872836" y="301878"/>
                </a:cubicBezTo>
                <a:cubicBezTo>
                  <a:pt x="868795" y="303826"/>
                  <a:pt x="863961" y="304800"/>
                  <a:pt x="858332" y="304800"/>
                </a:cubicBezTo>
                <a:lnTo>
                  <a:pt x="819150" y="304800"/>
                </a:lnTo>
                <a:close/>
                <a:moveTo>
                  <a:pt x="533400" y="221673"/>
                </a:moveTo>
                <a:lnTo>
                  <a:pt x="546172" y="221673"/>
                </a:lnTo>
                <a:lnTo>
                  <a:pt x="546172" y="285967"/>
                </a:lnTo>
                <a:lnTo>
                  <a:pt x="586221" y="221673"/>
                </a:lnTo>
                <a:lnTo>
                  <a:pt x="600941" y="221673"/>
                </a:lnTo>
                <a:lnTo>
                  <a:pt x="600941" y="304800"/>
                </a:lnTo>
                <a:lnTo>
                  <a:pt x="588169" y="304800"/>
                </a:lnTo>
                <a:lnTo>
                  <a:pt x="588169" y="240506"/>
                </a:lnTo>
                <a:lnTo>
                  <a:pt x="548337" y="304800"/>
                </a:lnTo>
                <a:lnTo>
                  <a:pt x="533400" y="304800"/>
                </a:lnTo>
                <a:close/>
                <a:moveTo>
                  <a:pt x="442913" y="221673"/>
                </a:moveTo>
                <a:lnTo>
                  <a:pt x="510453" y="221673"/>
                </a:lnTo>
                <a:lnTo>
                  <a:pt x="510453" y="233579"/>
                </a:lnTo>
                <a:lnTo>
                  <a:pt x="483177" y="233579"/>
                </a:lnTo>
                <a:lnTo>
                  <a:pt x="483177" y="304800"/>
                </a:lnTo>
                <a:lnTo>
                  <a:pt x="470405" y="304800"/>
                </a:lnTo>
                <a:lnTo>
                  <a:pt x="470405" y="233579"/>
                </a:lnTo>
                <a:lnTo>
                  <a:pt x="442913" y="233579"/>
                </a:lnTo>
                <a:close/>
                <a:moveTo>
                  <a:pt x="361950" y="221673"/>
                </a:moveTo>
                <a:lnTo>
                  <a:pt x="374722" y="221673"/>
                </a:lnTo>
                <a:lnTo>
                  <a:pt x="374722" y="257825"/>
                </a:lnTo>
                <a:lnTo>
                  <a:pt x="383165" y="257825"/>
                </a:lnTo>
                <a:lnTo>
                  <a:pt x="413039" y="221673"/>
                </a:lnTo>
                <a:lnTo>
                  <a:pt x="429491" y="221673"/>
                </a:lnTo>
                <a:lnTo>
                  <a:pt x="395937" y="261721"/>
                </a:lnTo>
                <a:lnTo>
                  <a:pt x="429924" y="304800"/>
                </a:lnTo>
                <a:lnTo>
                  <a:pt x="413472" y="304800"/>
                </a:lnTo>
                <a:lnTo>
                  <a:pt x="386196" y="269731"/>
                </a:lnTo>
                <a:lnTo>
                  <a:pt x="374722" y="269731"/>
                </a:lnTo>
                <a:lnTo>
                  <a:pt x="374722" y="304800"/>
                </a:lnTo>
                <a:lnTo>
                  <a:pt x="361950" y="304800"/>
                </a:lnTo>
                <a:close/>
                <a:moveTo>
                  <a:pt x="0" y="221673"/>
                </a:moveTo>
                <a:lnTo>
                  <a:pt x="65376" y="221673"/>
                </a:lnTo>
                <a:lnTo>
                  <a:pt x="65376" y="304800"/>
                </a:lnTo>
                <a:lnTo>
                  <a:pt x="52604" y="304800"/>
                </a:lnTo>
                <a:lnTo>
                  <a:pt x="52604" y="233579"/>
                </a:lnTo>
                <a:lnTo>
                  <a:pt x="12772" y="233579"/>
                </a:lnTo>
                <a:lnTo>
                  <a:pt x="12772" y="304800"/>
                </a:lnTo>
                <a:lnTo>
                  <a:pt x="0" y="304800"/>
                </a:lnTo>
                <a:close/>
                <a:moveTo>
                  <a:pt x="2190750" y="221456"/>
                </a:moveTo>
                <a:lnTo>
                  <a:pt x="2203522" y="221456"/>
                </a:lnTo>
                <a:lnTo>
                  <a:pt x="2203522" y="248083"/>
                </a:lnTo>
                <a:cubicBezTo>
                  <a:pt x="2203522" y="252340"/>
                  <a:pt x="2204334" y="255840"/>
                  <a:pt x="2205957" y="258582"/>
                </a:cubicBezTo>
                <a:cubicBezTo>
                  <a:pt x="2207581" y="261324"/>
                  <a:pt x="2209782" y="263363"/>
                  <a:pt x="2212560" y="264698"/>
                </a:cubicBezTo>
                <a:cubicBezTo>
                  <a:pt x="2215338" y="266033"/>
                  <a:pt x="2218459" y="266700"/>
                  <a:pt x="2221923" y="266700"/>
                </a:cubicBezTo>
                <a:cubicBezTo>
                  <a:pt x="2227335" y="266700"/>
                  <a:pt x="2232232" y="266204"/>
                  <a:pt x="2236616" y="265212"/>
                </a:cubicBezTo>
                <a:lnTo>
                  <a:pt x="2242055" y="263599"/>
                </a:lnTo>
                <a:lnTo>
                  <a:pt x="2242055" y="221673"/>
                </a:lnTo>
                <a:lnTo>
                  <a:pt x="2254827" y="221673"/>
                </a:lnTo>
                <a:lnTo>
                  <a:pt x="2254827" y="304800"/>
                </a:lnTo>
                <a:lnTo>
                  <a:pt x="2242055" y="304800"/>
                </a:lnTo>
                <a:lnTo>
                  <a:pt x="2242055" y="275768"/>
                </a:lnTo>
                <a:lnTo>
                  <a:pt x="2241243" y="276036"/>
                </a:lnTo>
                <a:cubicBezTo>
                  <a:pt x="2238393" y="276848"/>
                  <a:pt x="2235398" y="277479"/>
                  <a:pt x="2232259" y="277930"/>
                </a:cubicBezTo>
                <a:cubicBezTo>
                  <a:pt x="2229120" y="278381"/>
                  <a:pt x="2225675" y="278606"/>
                  <a:pt x="2221923" y="278606"/>
                </a:cubicBezTo>
                <a:cubicBezTo>
                  <a:pt x="2212506" y="278606"/>
                  <a:pt x="2204956" y="276063"/>
                  <a:pt x="2199274" y="270976"/>
                </a:cubicBezTo>
                <a:cubicBezTo>
                  <a:pt x="2193591" y="265888"/>
                  <a:pt x="2190750" y="258258"/>
                  <a:pt x="2190750" y="248083"/>
                </a:cubicBezTo>
                <a:close/>
                <a:moveTo>
                  <a:pt x="3310370" y="220590"/>
                </a:moveTo>
                <a:cubicBezTo>
                  <a:pt x="3317875" y="220590"/>
                  <a:pt x="3324450" y="222376"/>
                  <a:pt x="3330097" y="225948"/>
                </a:cubicBezTo>
                <a:cubicBezTo>
                  <a:pt x="3335743" y="229520"/>
                  <a:pt x="3340145" y="234535"/>
                  <a:pt x="3343302" y="240993"/>
                </a:cubicBezTo>
                <a:cubicBezTo>
                  <a:pt x="3346459" y="247452"/>
                  <a:pt x="3348037" y="255010"/>
                  <a:pt x="3348037" y="263669"/>
                </a:cubicBezTo>
                <a:cubicBezTo>
                  <a:pt x="3348037" y="272256"/>
                  <a:pt x="3346459" y="279761"/>
                  <a:pt x="3343302" y="286183"/>
                </a:cubicBezTo>
                <a:cubicBezTo>
                  <a:pt x="3340145" y="292605"/>
                  <a:pt x="3335743" y="297602"/>
                  <a:pt x="3330097" y="301174"/>
                </a:cubicBezTo>
                <a:cubicBezTo>
                  <a:pt x="3324450" y="304746"/>
                  <a:pt x="3317875" y="306532"/>
                  <a:pt x="3310370" y="306532"/>
                </a:cubicBezTo>
                <a:cubicBezTo>
                  <a:pt x="3302865" y="306532"/>
                  <a:pt x="3296290" y="304746"/>
                  <a:pt x="3290644" y="301174"/>
                </a:cubicBezTo>
                <a:cubicBezTo>
                  <a:pt x="3284997" y="297602"/>
                  <a:pt x="3280595" y="292605"/>
                  <a:pt x="3277439" y="286183"/>
                </a:cubicBezTo>
                <a:cubicBezTo>
                  <a:pt x="3274282" y="279761"/>
                  <a:pt x="3272703" y="272256"/>
                  <a:pt x="3272703" y="263669"/>
                </a:cubicBezTo>
                <a:cubicBezTo>
                  <a:pt x="3272703" y="255010"/>
                  <a:pt x="3274282" y="247452"/>
                  <a:pt x="3277439" y="240993"/>
                </a:cubicBezTo>
                <a:cubicBezTo>
                  <a:pt x="3280595" y="234535"/>
                  <a:pt x="3284997" y="229520"/>
                  <a:pt x="3290644" y="225948"/>
                </a:cubicBezTo>
                <a:cubicBezTo>
                  <a:pt x="3296290" y="222376"/>
                  <a:pt x="3302865" y="220590"/>
                  <a:pt x="3310370" y="220590"/>
                </a:cubicBezTo>
                <a:close/>
                <a:moveTo>
                  <a:pt x="3129395" y="220590"/>
                </a:moveTo>
                <a:cubicBezTo>
                  <a:pt x="3136900" y="220590"/>
                  <a:pt x="3143475" y="222376"/>
                  <a:pt x="3149122" y="225948"/>
                </a:cubicBezTo>
                <a:cubicBezTo>
                  <a:pt x="3154768" y="229520"/>
                  <a:pt x="3159170" y="234535"/>
                  <a:pt x="3162327" y="240993"/>
                </a:cubicBezTo>
                <a:cubicBezTo>
                  <a:pt x="3165484" y="247452"/>
                  <a:pt x="3167062" y="255010"/>
                  <a:pt x="3167062" y="263669"/>
                </a:cubicBezTo>
                <a:cubicBezTo>
                  <a:pt x="3167062" y="272256"/>
                  <a:pt x="3165484" y="279761"/>
                  <a:pt x="3162327" y="286183"/>
                </a:cubicBezTo>
                <a:cubicBezTo>
                  <a:pt x="3159170" y="292605"/>
                  <a:pt x="3154768" y="297602"/>
                  <a:pt x="3149122" y="301174"/>
                </a:cubicBezTo>
                <a:cubicBezTo>
                  <a:pt x="3143475" y="304746"/>
                  <a:pt x="3136900" y="306532"/>
                  <a:pt x="3129395" y="306532"/>
                </a:cubicBezTo>
                <a:cubicBezTo>
                  <a:pt x="3121891" y="306532"/>
                  <a:pt x="3115315" y="304746"/>
                  <a:pt x="3109669" y="301174"/>
                </a:cubicBezTo>
                <a:cubicBezTo>
                  <a:pt x="3104023" y="297602"/>
                  <a:pt x="3099621" y="292605"/>
                  <a:pt x="3096464" y="286183"/>
                </a:cubicBezTo>
                <a:cubicBezTo>
                  <a:pt x="3093307" y="279761"/>
                  <a:pt x="3091728" y="272256"/>
                  <a:pt x="3091728" y="263669"/>
                </a:cubicBezTo>
                <a:cubicBezTo>
                  <a:pt x="3091728" y="255010"/>
                  <a:pt x="3093307" y="247452"/>
                  <a:pt x="3096464" y="240993"/>
                </a:cubicBezTo>
                <a:cubicBezTo>
                  <a:pt x="3099621" y="234535"/>
                  <a:pt x="3104023" y="229520"/>
                  <a:pt x="3109669" y="225948"/>
                </a:cubicBezTo>
                <a:cubicBezTo>
                  <a:pt x="3115315" y="222376"/>
                  <a:pt x="3121891" y="220590"/>
                  <a:pt x="3129395" y="220590"/>
                </a:cubicBezTo>
                <a:close/>
                <a:moveTo>
                  <a:pt x="2872220" y="220590"/>
                </a:moveTo>
                <a:cubicBezTo>
                  <a:pt x="2879725" y="220590"/>
                  <a:pt x="2886300" y="222376"/>
                  <a:pt x="2891947" y="225948"/>
                </a:cubicBezTo>
                <a:cubicBezTo>
                  <a:pt x="2897593" y="229520"/>
                  <a:pt x="2901995" y="234535"/>
                  <a:pt x="2905152" y="240993"/>
                </a:cubicBezTo>
                <a:cubicBezTo>
                  <a:pt x="2908309" y="247452"/>
                  <a:pt x="2909887" y="255010"/>
                  <a:pt x="2909887" y="263669"/>
                </a:cubicBezTo>
                <a:cubicBezTo>
                  <a:pt x="2909887" y="272256"/>
                  <a:pt x="2908309" y="279761"/>
                  <a:pt x="2905152" y="286183"/>
                </a:cubicBezTo>
                <a:cubicBezTo>
                  <a:pt x="2901995" y="292605"/>
                  <a:pt x="2897593" y="297602"/>
                  <a:pt x="2891947" y="301174"/>
                </a:cubicBezTo>
                <a:cubicBezTo>
                  <a:pt x="2886300" y="304746"/>
                  <a:pt x="2879725" y="306532"/>
                  <a:pt x="2872220" y="306532"/>
                </a:cubicBezTo>
                <a:cubicBezTo>
                  <a:pt x="2864715" y="306532"/>
                  <a:pt x="2858140" y="304746"/>
                  <a:pt x="2852494" y="301174"/>
                </a:cubicBezTo>
                <a:cubicBezTo>
                  <a:pt x="2846847" y="297602"/>
                  <a:pt x="2842445" y="292605"/>
                  <a:pt x="2839289" y="286183"/>
                </a:cubicBezTo>
                <a:cubicBezTo>
                  <a:pt x="2836132" y="279761"/>
                  <a:pt x="2834553" y="272256"/>
                  <a:pt x="2834553" y="263669"/>
                </a:cubicBezTo>
                <a:cubicBezTo>
                  <a:pt x="2834553" y="255010"/>
                  <a:pt x="2836132" y="247452"/>
                  <a:pt x="2839289" y="240993"/>
                </a:cubicBezTo>
                <a:cubicBezTo>
                  <a:pt x="2842445" y="234535"/>
                  <a:pt x="2846847" y="229520"/>
                  <a:pt x="2852494" y="225948"/>
                </a:cubicBezTo>
                <a:cubicBezTo>
                  <a:pt x="2858140" y="222376"/>
                  <a:pt x="2864715" y="220590"/>
                  <a:pt x="2872220" y="220590"/>
                </a:cubicBezTo>
                <a:close/>
                <a:moveTo>
                  <a:pt x="2567420" y="220590"/>
                </a:moveTo>
                <a:cubicBezTo>
                  <a:pt x="2574925" y="220590"/>
                  <a:pt x="2581500" y="222376"/>
                  <a:pt x="2587147" y="225948"/>
                </a:cubicBezTo>
                <a:cubicBezTo>
                  <a:pt x="2592793" y="229520"/>
                  <a:pt x="2597195" y="234535"/>
                  <a:pt x="2600352" y="240993"/>
                </a:cubicBezTo>
                <a:cubicBezTo>
                  <a:pt x="2603509" y="247452"/>
                  <a:pt x="2605087" y="255010"/>
                  <a:pt x="2605087" y="263669"/>
                </a:cubicBezTo>
                <a:cubicBezTo>
                  <a:pt x="2605087" y="272256"/>
                  <a:pt x="2603509" y="279761"/>
                  <a:pt x="2600352" y="286183"/>
                </a:cubicBezTo>
                <a:cubicBezTo>
                  <a:pt x="2597195" y="292605"/>
                  <a:pt x="2592793" y="297602"/>
                  <a:pt x="2587147" y="301174"/>
                </a:cubicBezTo>
                <a:cubicBezTo>
                  <a:pt x="2581500" y="304746"/>
                  <a:pt x="2574925" y="306532"/>
                  <a:pt x="2567420" y="306532"/>
                </a:cubicBezTo>
                <a:cubicBezTo>
                  <a:pt x="2559915" y="306532"/>
                  <a:pt x="2553340" y="304746"/>
                  <a:pt x="2547694" y="301174"/>
                </a:cubicBezTo>
                <a:cubicBezTo>
                  <a:pt x="2542047" y="297602"/>
                  <a:pt x="2537645" y="292605"/>
                  <a:pt x="2534489" y="286183"/>
                </a:cubicBezTo>
                <a:cubicBezTo>
                  <a:pt x="2531332" y="279761"/>
                  <a:pt x="2529753" y="272256"/>
                  <a:pt x="2529753" y="263669"/>
                </a:cubicBezTo>
                <a:cubicBezTo>
                  <a:pt x="2529753" y="255010"/>
                  <a:pt x="2531332" y="247452"/>
                  <a:pt x="2534489" y="240993"/>
                </a:cubicBezTo>
                <a:cubicBezTo>
                  <a:pt x="2537645" y="234535"/>
                  <a:pt x="2542047" y="229520"/>
                  <a:pt x="2547694" y="225948"/>
                </a:cubicBezTo>
                <a:cubicBezTo>
                  <a:pt x="2553340" y="222376"/>
                  <a:pt x="2559915" y="220590"/>
                  <a:pt x="2567420" y="220590"/>
                </a:cubicBezTo>
                <a:close/>
                <a:moveTo>
                  <a:pt x="2395754" y="220590"/>
                </a:moveTo>
                <a:cubicBezTo>
                  <a:pt x="2401599" y="220590"/>
                  <a:pt x="2406866" y="221673"/>
                  <a:pt x="2411557" y="223838"/>
                </a:cubicBezTo>
                <a:cubicBezTo>
                  <a:pt x="2416247" y="226002"/>
                  <a:pt x="2420089" y="229033"/>
                  <a:pt x="2423084" y="232930"/>
                </a:cubicBezTo>
                <a:cubicBezTo>
                  <a:pt x="2426079" y="236826"/>
                  <a:pt x="2427937" y="241372"/>
                  <a:pt x="2428659" y="246568"/>
                </a:cubicBezTo>
                <a:lnTo>
                  <a:pt x="2415886" y="246568"/>
                </a:lnTo>
                <a:cubicBezTo>
                  <a:pt x="2414912" y="242779"/>
                  <a:pt x="2412756" y="239415"/>
                  <a:pt x="2409419" y="236475"/>
                </a:cubicBezTo>
                <a:cubicBezTo>
                  <a:pt x="2406081" y="233534"/>
                  <a:pt x="2401599" y="232064"/>
                  <a:pt x="2395970" y="232064"/>
                </a:cubicBezTo>
                <a:cubicBezTo>
                  <a:pt x="2390991" y="232064"/>
                  <a:pt x="2386635" y="233354"/>
                  <a:pt x="2382901" y="235933"/>
                </a:cubicBezTo>
                <a:cubicBezTo>
                  <a:pt x="2379166" y="238513"/>
                  <a:pt x="2376262" y="242139"/>
                  <a:pt x="2374187" y="246811"/>
                </a:cubicBezTo>
                <a:cubicBezTo>
                  <a:pt x="2372113" y="251484"/>
                  <a:pt x="2371075" y="256959"/>
                  <a:pt x="2371075" y="263237"/>
                </a:cubicBezTo>
                <a:cubicBezTo>
                  <a:pt x="2371075" y="269659"/>
                  <a:pt x="2372095" y="275251"/>
                  <a:pt x="2374133" y="280013"/>
                </a:cubicBezTo>
                <a:cubicBezTo>
                  <a:pt x="2376171" y="284776"/>
                  <a:pt x="2379058" y="288474"/>
                  <a:pt x="2382792" y="291108"/>
                </a:cubicBezTo>
                <a:cubicBezTo>
                  <a:pt x="2386527" y="293742"/>
                  <a:pt x="2390919" y="295059"/>
                  <a:pt x="2395970" y="295059"/>
                </a:cubicBezTo>
                <a:cubicBezTo>
                  <a:pt x="2399289" y="295059"/>
                  <a:pt x="2402302" y="294481"/>
                  <a:pt x="2405008" y="293327"/>
                </a:cubicBezTo>
                <a:cubicBezTo>
                  <a:pt x="2407714" y="292172"/>
                  <a:pt x="2410005" y="290513"/>
                  <a:pt x="2411881" y="288348"/>
                </a:cubicBezTo>
                <a:cubicBezTo>
                  <a:pt x="2413757" y="286183"/>
                  <a:pt x="2415092" y="283585"/>
                  <a:pt x="2415886" y="280555"/>
                </a:cubicBezTo>
                <a:lnTo>
                  <a:pt x="2428659" y="280555"/>
                </a:lnTo>
                <a:cubicBezTo>
                  <a:pt x="2427937" y="285461"/>
                  <a:pt x="2426160" y="289872"/>
                  <a:pt x="2423327" y="293787"/>
                </a:cubicBezTo>
                <a:cubicBezTo>
                  <a:pt x="2420495" y="297701"/>
                  <a:pt x="2416761" y="300804"/>
                  <a:pt x="2412125" y="303095"/>
                </a:cubicBezTo>
                <a:cubicBezTo>
                  <a:pt x="2407489" y="305386"/>
                  <a:pt x="2402104" y="306532"/>
                  <a:pt x="2395970" y="306532"/>
                </a:cubicBezTo>
                <a:cubicBezTo>
                  <a:pt x="2388177" y="306532"/>
                  <a:pt x="2381466" y="304692"/>
                  <a:pt x="2375838" y="301012"/>
                </a:cubicBezTo>
                <a:cubicBezTo>
                  <a:pt x="2370209" y="297332"/>
                  <a:pt x="2365880" y="292262"/>
                  <a:pt x="2362849" y="285804"/>
                </a:cubicBezTo>
                <a:cubicBezTo>
                  <a:pt x="2359819" y="279346"/>
                  <a:pt x="2358303" y="271968"/>
                  <a:pt x="2358303" y="263669"/>
                </a:cubicBezTo>
                <a:cubicBezTo>
                  <a:pt x="2358303" y="255227"/>
                  <a:pt x="2359863" y="247767"/>
                  <a:pt x="2362985" y="241291"/>
                </a:cubicBezTo>
                <a:cubicBezTo>
                  <a:pt x="2366105" y="234815"/>
                  <a:pt x="2370471" y="229746"/>
                  <a:pt x="2376081" y="226084"/>
                </a:cubicBezTo>
                <a:cubicBezTo>
                  <a:pt x="2381692" y="222422"/>
                  <a:pt x="2388249" y="220590"/>
                  <a:pt x="2395754" y="220590"/>
                </a:cubicBezTo>
                <a:close/>
                <a:moveTo>
                  <a:pt x="2310029" y="220590"/>
                </a:moveTo>
                <a:cubicBezTo>
                  <a:pt x="2314358" y="220590"/>
                  <a:pt x="2318634" y="221312"/>
                  <a:pt x="2322855" y="222755"/>
                </a:cubicBezTo>
                <a:cubicBezTo>
                  <a:pt x="2327077" y="224198"/>
                  <a:pt x="2330919" y="226535"/>
                  <a:pt x="2334383" y="229764"/>
                </a:cubicBezTo>
                <a:cubicBezTo>
                  <a:pt x="2337846" y="232993"/>
                  <a:pt x="2340606" y="237259"/>
                  <a:pt x="2342663" y="242563"/>
                </a:cubicBezTo>
                <a:cubicBezTo>
                  <a:pt x="2344719" y="247867"/>
                  <a:pt x="2345747" y="254397"/>
                  <a:pt x="2345747" y="262154"/>
                </a:cubicBezTo>
                <a:lnTo>
                  <a:pt x="2345747" y="267566"/>
                </a:lnTo>
                <a:lnTo>
                  <a:pt x="2285706" y="267566"/>
                </a:lnTo>
                <a:lnTo>
                  <a:pt x="2288625" y="281772"/>
                </a:lnTo>
                <a:cubicBezTo>
                  <a:pt x="2290807" y="286120"/>
                  <a:pt x="2293847" y="289421"/>
                  <a:pt x="2297744" y="291676"/>
                </a:cubicBezTo>
                <a:cubicBezTo>
                  <a:pt x="2301640" y="293931"/>
                  <a:pt x="2306169" y="295059"/>
                  <a:pt x="2311328" y="295059"/>
                </a:cubicBezTo>
                <a:cubicBezTo>
                  <a:pt x="2314683" y="295059"/>
                  <a:pt x="2317723" y="294581"/>
                  <a:pt x="2320447" y="293625"/>
                </a:cubicBezTo>
                <a:cubicBezTo>
                  <a:pt x="2323171" y="292668"/>
                  <a:pt x="2325525" y="291225"/>
                  <a:pt x="2327509" y="289295"/>
                </a:cubicBezTo>
                <a:cubicBezTo>
                  <a:pt x="2329494" y="287365"/>
                  <a:pt x="2331027" y="284956"/>
                  <a:pt x="2332109" y="282070"/>
                </a:cubicBezTo>
                <a:lnTo>
                  <a:pt x="2344449" y="285534"/>
                </a:lnTo>
                <a:cubicBezTo>
                  <a:pt x="2343150" y="289719"/>
                  <a:pt x="2340967" y="293390"/>
                  <a:pt x="2337900" y="296547"/>
                </a:cubicBezTo>
                <a:cubicBezTo>
                  <a:pt x="2334833" y="299704"/>
                  <a:pt x="2331045" y="302157"/>
                  <a:pt x="2326535" y="303907"/>
                </a:cubicBezTo>
                <a:cubicBezTo>
                  <a:pt x="2322025" y="305657"/>
                  <a:pt x="2316956" y="306532"/>
                  <a:pt x="2311328" y="306532"/>
                </a:cubicBezTo>
                <a:cubicBezTo>
                  <a:pt x="2303318" y="306532"/>
                  <a:pt x="2296418" y="304755"/>
                  <a:pt x="2290627" y="301201"/>
                </a:cubicBezTo>
                <a:cubicBezTo>
                  <a:pt x="2284836" y="297647"/>
                  <a:pt x="2280381" y="292668"/>
                  <a:pt x="2277259" y="286264"/>
                </a:cubicBezTo>
                <a:cubicBezTo>
                  <a:pt x="2274139" y="279860"/>
                  <a:pt x="2272578" y="272401"/>
                  <a:pt x="2272578" y="263886"/>
                </a:cubicBezTo>
                <a:cubicBezTo>
                  <a:pt x="2272578" y="255371"/>
                  <a:pt x="2274139" y="247858"/>
                  <a:pt x="2277259" y="241345"/>
                </a:cubicBezTo>
                <a:cubicBezTo>
                  <a:pt x="2280381" y="234833"/>
                  <a:pt x="2284746" y="229746"/>
                  <a:pt x="2290357" y="226084"/>
                </a:cubicBezTo>
                <a:cubicBezTo>
                  <a:pt x="2295967" y="222422"/>
                  <a:pt x="2302524" y="220590"/>
                  <a:pt x="2310029" y="220590"/>
                </a:cubicBezTo>
                <a:close/>
                <a:moveTo>
                  <a:pt x="1967345" y="220590"/>
                </a:moveTo>
                <a:cubicBezTo>
                  <a:pt x="1974850" y="220590"/>
                  <a:pt x="1981425" y="222376"/>
                  <a:pt x="1987072" y="225948"/>
                </a:cubicBezTo>
                <a:cubicBezTo>
                  <a:pt x="1992718" y="229520"/>
                  <a:pt x="1997120" y="234535"/>
                  <a:pt x="2000277" y="240993"/>
                </a:cubicBezTo>
                <a:cubicBezTo>
                  <a:pt x="2003434" y="247452"/>
                  <a:pt x="2005013" y="255010"/>
                  <a:pt x="2005013" y="263669"/>
                </a:cubicBezTo>
                <a:cubicBezTo>
                  <a:pt x="2005013" y="272256"/>
                  <a:pt x="2003434" y="279761"/>
                  <a:pt x="2000277" y="286183"/>
                </a:cubicBezTo>
                <a:cubicBezTo>
                  <a:pt x="1997120" y="292605"/>
                  <a:pt x="1992718" y="297602"/>
                  <a:pt x="1987072" y="301174"/>
                </a:cubicBezTo>
                <a:cubicBezTo>
                  <a:pt x="1981425" y="304746"/>
                  <a:pt x="1974850" y="306532"/>
                  <a:pt x="1967345" y="306532"/>
                </a:cubicBezTo>
                <a:cubicBezTo>
                  <a:pt x="1959841" y="306532"/>
                  <a:pt x="1953265" y="304746"/>
                  <a:pt x="1947619" y="301174"/>
                </a:cubicBezTo>
                <a:cubicBezTo>
                  <a:pt x="1941972" y="297602"/>
                  <a:pt x="1937571" y="292605"/>
                  <a:pt x="1934414" y="286183"/>
                </a:cubicBezTo>
                <a:cubicBezTo>
                  <a:pt x="1931257" y="279761"/>
                  <a:pt x="1929678" y="272256"/>
                  <a:pt x="1929678" y="263669"/>
                </a:cubicBezTo>
                <a:cubicBezTo>
                  <a:pt x="1929678" y="255010"/>
                  <a:pt x="1931257" y="247452"/>
                  <a:pt x="1934414" y="240993"/>
                </a:cubicBezTo>
                <a:cubicBezTo>
                  <a:pt x="1937571" y="234535"/>
                  <a:pt x="1941972" y="229520"/>
                  <a:pt x="1947619" y="225948"/>
                </a:cubicBezTo>
                <a:cubicBezTo>
                  <a:pt x="1953265" y="222376"/>
                  <a:pt x="1959841" y="220590"/>
                  <a:pt x="1967345" y="220590"/>
                </a:cubicBezTo>
                <a:close/>
                <a:moveTo>
                  <a:pt x="1786370" y="220590"/>
                </a:moveTo>
                <a:cubicBezTo>
                  <a:pt x="1793875" y="220590"/>
                  <a:pt x="1800451" y="222376"/>
                  <a:pt x="1806097" y="225948"/>
                </a:cubicBezTo>
                <a:cubicBezTo>
                  <a:pt x="1811743" y="229520"/>
                  <a:pt x="1816145" y="234535"/>
                  <a:pt x="1819302" y="240993"/>
                </a:cubicBezTo>
                <a:cubicBezTo>
                  <a:pt x="1822459" y="247452"/>
                  <a:pt x="1824037" y="255010"/>
                  <a:pt x="1824037" y="263669"/>
                </a:cubicBezTo>
                <a:cubicBezTo>
                  <a:pt x="1824037" y="272256"/>
                  <a:pt x="1822459" y="279761"/>
                  <a:pt x="1819302" y="286183"/>
                </a:cubicBezTo>
                <a:cubicBezTo>
                  <a:pt x="1816145" y="292605"/>
                  <a:pt x="1811743" y="297602"/>
                  <a:pt x="1806097" y="301174"/>
                </a:cubicBezTo>
                <a:cubicBezTo>
                  <a:pt x="1800451" y="304746"/>
                  <a:pt x="1793875" y="306532"/>
                  <a:pt x="1786370" y="306532"/>
                </a:cubicBezTo>
                <a:cubicBezTo>
                  <a:pt x="1778866" y="306532"/>
                  <a:pt x="1772290" y="304746"/>
                  <a:pt x="1766644" y="301174"/>
                </a:cubicBezTo>
                <a:cubicBezTo>
                  <a:pt x="1760997" y="297602"/>
                  <a:pt x="1756596" y="292605"/>
                  <a:pt x="1753439" y="286183"/>
                </a:cubicBezTo>
                <a:cubicBezTo>
                  <a:pt x="1750282" y="279761"/>
                  <a:pt x="1748703" y="272256"/>
                  <a:pt x="1748703" y="263669"/>
                </a:cubicBezTo>
                <a:cubicBezTo>
                  <a:pt x="1748703" y="255010"/>
                  <a:pt x="1750282" y="247452"/>
                  <a:pt x="1753439" y="240993"/>
                </a:cubicBezTo>
                <a:cubicBezTo>
                  <a:pt x="1756596" y="234535"/>
                  <a:pt x="1760997" y="229520"/>
                  <a:pt x="1766644" y="225948"/>
                </a:cubicBezTo>
                <a:cubicBezTo>
                  <a:pt x="1772290" y="222376"/>
                  <a:pt x="1778866" y="220590"/>
                  <a:pt x="1786370" y="220590"/>
                </a:cubicBezTo>
                <a:close/>
                <a:moveTo>
                  <a:pt x="1528979" y="220590"/>
                </a:moveTo>
                <a:cubicBezTo>
                  <a:pt x="1533308" y="220590"/>
                  <a:pt x="1537584" y="221312"/>
                  <a:pt x="1541805" y="222755"/>
                </a:cubicBezTo>
                <a:cubicBezTo>
                  <a:pt x="1546027" y="224198"/>
                  <a:pt x="1549869" y="226535"/>
                  <a:pt x="1553333" y="229764"/>
                </a:cubicBezTo>
                <a:cubicBezTo>
                  <a:pt x="1556796" y="232993"/>
                  <a:pt x="1559556" y="237259"/>
                  <a:pt x="1561613" y="242563"/>
                </a:cubicBezTo>
                <a:cubicBezTo>
                  <a:pt x="1563669" y="247867"/>
                  <a:pt x="1564697" y="254397"/>
                  <a:pt x="1564697" y="262154"/>
                </a:cubicBezTo>
                <a:lnTo>
                  <a:pt x="1564697" y="267566"/>
                </a:lnTo>
                <a:lnTo>
                  <a:pt x="1504656" y="267566"/>
                </a:lnTo>
                <a:lnTo>
                  <a:pt x="1507575" y="281772"/>
                </a:lnTo>
                <a:cubicBezTo>
                  <a:pt x="1509757" y="286120"/>
                  <a:pt x="1512797" y="289421"/>
                  <a:pt x="1516694" y="291676"/>
                </a:cubicBezTo>
                <a:cubicBezTo>
                  <a:pt x="1520590" y="293931"/>
                  <a:pt x="1525118" y="295059"/>
                  <a:pt x="1530278" y="295059"/>
                </a:cubicBezTo>
                <a:cubicBezTo>
                  <a:pt x="1533633" y="295059"/>
                  <a:pt x="1536673" y="294581"/>
                  <a:pt x="1539397" y="293625"/>
                </a:cubicBezTo>
                <a:cubicBezTo>
                  <a:pt x="1542121" y="292668"/>
                  <a:pt x="1544475" y="291225"/>
                  <a:pt x="1546459" y="289295"/>
                </a:cubicBezTo>
                <a:cubicBezTo>
                  <a:pt x="1548444" y="287365"/>
                  <a:pt x="1549977" y="284956"/>
                  <a:pt x="1551059" y="282070"/>
                </a:cubicBezTo>
                <a:lnTo>
                  <a:pt x="1563399" y="285534"/>
                </a:lnTo>
                <a:cubicBezTo>
                  <a:pt x="1562100" y="289719"/>
                  <a:pt x="1559917" y="293390"/>
                  <a:pt x="1556850" y="296547"/>
                </a:cubicBezTo>
                <a:cubicBezTo>
                  <a:pt x="1553783" y="299704"/>
                  <a:pt x="1549995" y="302157"/>
                  <a:pt x="1545485" y="303907"/>
                </a:cubicBezTo>
                <a:cubicBezTo>
                  <a:pt x="1540975" y="305657"/>
                  <a:pt x="1535906" y="306532"/>
                  <a:pt x="1530278" y="306532"/>
                </a:cubicBezTo>
                <a:cubicBezTo>
                  <a:pt x="1522268" y="306532"/>
                  <a:pt x="1515368" y="304755"/>
                  <a:pt x="1509577" y="301201"/>
                </a:cubicBezTo>
                <a:cubicBezTo>
                  <a:pt x="1503786" y="297647"/>
                  <a:pt x="1499331" y="292668"/>
                  <a:pt x="1496210" y="286264"/>
                </a:cubicBezTo>
                <a:cubicBezTo>
                  <a:pt x="1493089" y="279860"/>
                  <a:pt x="1491528" y="272401"/>
                  <a:pt x="1491528" y="263886"/>
                </a:cubicBezTo>
                <a:cubicBezTo>
                  <a:pt x="1491528" y="255371"/>
                  <a:pt x="1493089" y="247858"/>
                  <a:pt x="1496210" y="241345"/>
                </a:cubicBezTo>
                <a:cubicBezTo>
                  <a:pt x="1499331" y="234833"/>
                  <a:pt x="1503696" y="229746"/>
                  <a:pt x="1509307" y="226084"/>
                </a:cubicBezTo>
                <a:cubicBezTo>
                  <a:pt x="1514917" y="222422"/>
                  <a:pt x="1521474" y="220590"/>
                  <a:pt x="1528979" y="220590"/>
                </a:cubicBezTo>
                <a:close/>
                <a:moveTo>
                  <a:pt x="936697" y="220590"/>
                </a:moveTo>
                <a:cubicBezTo>
                  <a:pt x="939367" y="220590"/>
                  <a:pt x="942443" y="220906"/>
                  <a:pt x="945924" y="221538"/>
                </a:cubicBezTo>
                <a:cubicBezTo>
                  <a:pt x="949406" y="222169"/>
                  <a:pt x="952779" y="223459"/>
                  <a:pt x="956045" y="225407"/>
                </a:cubicBezTo>
                <a:cubicBezTo>
                  <a:pt x="959310" y="227355"/>
                  <a:pt x="962025" y="230296"/>
                  <a:pt x="964190" y="234229"/>
                </a:cubicBezTo>
                <a:cubicBezTo>
                  <a:pt x="966354" y="238161"/>
                  <a:pt x="967437" y="243429"/>
                  <a:pt x="967437" y="250031"/>
                </a:cubicBezTo>
                <a:lnTo>
                  <a:pt x="967437" y="304800"/>
                </a:lnTo>
                <a:lnTo>
                  <a:pt x="954665" y="304800"/>
                </a:lnTo>
                <a:lnTo>
                  <a:pt x="954665" y="293543"/>
                </a:lnTo>
                <a:lnTo>
                  <a:pt x="954015" y="293543"/>
                </a:lnTo>
                <a:cubicBezTo>
                  <a:pt x="953149" y="295347"/>
                  <a:pt x="951706" y="297278"/>
                  <a:pt x="949686" y="299334"/>
                </a:cubicBezTo>
                <a:cubicBezTo>
                  <a:pt x="947665" y="301391"/>
                  <a:pt x="944977" y="303140"/>
                  <a:pt x="941622" y="304584"/>
                </a:cubicBezTo>
                <a:cubicBezTo>
                  <a:pt x="938266" y="306027"/>
                  <a:pt x="934171" y="306748"/>
                  <a:pt x="929337" y="306748"/>
                </a:cubicBezTo>
                <a:cubicBezTo>
                  <a:pt x="924069" y="306748"/>
                  <a:pt x="919289" y="305747"/>
                  <a:pt x="914995" y="303745"/>
                </a:cubicBezTo>
                <a:cubicBezTo>
                  <a:pt x="910702" y="301742"/>
                  <a:pt x="907292" y="298838"/>
                  <a:pt x="904767" y="295032"/>
                </a:cubicBezTo>
                <a:cubicBezTo>
                  <a:pt x="902241" y="291225"/>
                  <a:pt x="900978" y="286616"/>
                  <a:pt x="900978" y="281204"/>
                </a:cubicBezTo>
                <a:cubicBezTo>
                  <a:pt x="900978" y="276442"/>
                  <a:pt x="901916" y="272572"/>
                  <a:pt x="903792" y="269596"/>
                </a:cubicBezTo>
                <a:cubicBezTo>
                  <a:pt x="905668" y="266619"/>
                  <a:pt x="908176" y="264283"/>
                  <a:pt x="911315" y="262587"/>
                </a:cubicBezTo>
                <a:cubicBezTo>
                  <a:pt x="914454" y="260891"/>
                  <a:pt x="917927" y="259620"/>
                  <a:pt x="921733" y="258772"/>
                </a:cubicBezTo>
                <a:cubicBezTo>
                  <a:pt x="925539" y="257924"/>
                  <a:pt x="929373" y="257247"/>
                  <a:pt x="933233" y="256742"/>
                </a:cubicBezTo>
                <a:cubicBezTo>
                  <a:pt x="938285" y="256093"/>
                  <a:pt x="942389" y="255597"/>
                  <a:pt x="945545" y="255254"/>
                </a:cubicBezTo>
                <a:cubicBezTo>
                  <a:pt x="948703" y="254911"/>
                  <a:pt x="951011" y="254325"/>
                  <a:pt x="952473" y="253495"/>
                </a:cubicBezTo>
                <a:cubicBezTo>
                  <a:pt x="953934" y="252665"/>
                  <a:pt x="954665" y="251222"/>
                  <a:pt x="954665" y="249165"/>
                </a:cubicBezTo>
                <a:lnTo>
                  <a:pt x="954665" y="248733"/>
                </a:lnTo>
                <a:cubicBezTo>
                  <a:pt x="954665" y="243393"/>
                  <a:pt x="953212" y="239244"/>
                  <a:pt x="950308" y="236285"/>
                </a:cubicBezTo>
                <a:cubicBezTo>
                  <a:pt x="947404" y="233327"/>
                  <a:pt x="943011" y="231847"/>
                  <a:pt x="937130" y="231847"/>
                </a:cubicBezTo>
                <a:cubicBezTo>
                  <a:pt x="931033" y="231847"/>
                  <a:pt x="926252" y="233182"/>
                  <a:pt x="922788" y="235852"/>
                </a:cubicBezTo>
                <a:cubicBezTo>
                  <a:pt x="919325" y="238522"/>
                  <a:pt x="916889" y="241372"/>
                  <a:pt x="915482" y="244403"/>
                </a:cubicBezTo>
                <a:lnTo>
                  <a:pt x="903359" y="240073"/>
                </a:lnTo>
                <a:cubicBezTo>
                  <a:pt x="905524" y="235022"/>
                  <a:pt x="908420" y="231081"/>
                  <a:pt x="912046" y="228248"/>
                </a:cubicBezTo>
                <a:cubicBezTo>
                  <a:pt x="915672" y="225416"/>
                  <a:pt x="919640" y="223432"/>
                  <a:pt x="923952" y="222295"/>
                </a:cubicBezTo>
                <a:cubicBezTo>
                  <a:pt x="928263" y="221159"/>
                  <a:pt x="932512" y="220590"/>
                  <a:pt x="936697" y="220590"/>
                </a:cubicBezTo>
                <a:close/>
                <a:moveTo>
                  <a:pt x="757670" y="220590"/>
                </a:moveTo>
                <a:cubicBezTo>
                  <a:pt x="765175" y="220590"/>
                  <a:pt x="771751" y="222376"/>
                  <a:pt x="777397" y="225948"/>
                </a:cubicBezTo>
                <a:cubicBezTo>
                  <a:pt x="783043" y="229520"/>
                  <a:pt x="787445" y="234535"/>
                  <a:pt x="790602" y="240993"/>
                </a:cubicBezTo>
                <a:cubicBezTo>
                  <a:pt x="793759" y="247452"/>
                  <a:pt x="795338" y="255010"/>
                  <a:pt x="795338" y="263669"/>
                </a:cubicBezTo>
                <a:cubicBezTo>
                  <a:pt x="795338" y="272256"/>
                  <a:pt x="793759" y="279761"/>
                  <a:pt x="790602" y="286183"/>
                </a:cubicBezTo>
                <a:cubicBezTo>
                  <a:pt x="787445" y="292605"/>
                  <a:pt x="783043" y="297602"/>
                  <a:pt x="777397" y="301174"/>
                </a:cubicBezTo>
                <a:cubicBezTo>
                  <a:pt x="771751" y="304746"/>
                  <a:pt x="765175" y="306532"/>
                  <a:pt x="757670" y="306532"/>
                </a:cubicBezTo>
                <a:cubicBezTo>
                  <a:pt x="750166" y="306532"/>
                  <a:pt x="743590" y="304746"/>
                  <a:pt x="737944" y="301174"/>
                </a:cubicBezTo>
                <a:cubicBezTo>
                  <a:pt x="732298" y="297602"/>
                  <a:pt x="727896" y="292605"/>
                  <a:pt x="724739" y="286183"/>
                </a:cubicBezTo>
                <a:cubicBezTo>
                  <a:pt x="721582" y="279761"/>
                  <a:pt x="720003" y="272256"/>
                  <a:pt x="720003" y="263669"/>
                </a:cubicBezTo>
                <a:cubicBezTo>
                  <a:pt x="720003" y="255010"/>
                  <a:pt x="721582" y="247452"/>
                  <a:pt x="724739" y="240993"/>
                </a:cubicBezTo>
                <a:cubicBezTo>
                  <a:pt x="727896" y="234535"/>
                  <a:pt x="732298" y="229520"/>
                  <a:pt x="737944" y="225948"/>
                </a:cubicBezTo>
                <a:cubicBezTo>
                  <a:pt x="743590" y="222376"/>
                  <a:pt x="750166" y="220590"/>
                  <a:pt x="757670" y="220590"/>
                </a:cubicBezTo>
                <a:close/>
                <a:moveTo>
                  <a:pt x="666534" y="220590"/>
                </a:moveTo>
                <a:cubicBezTo>
                  <a:pt x="673533" y="220590"/>
                  <a:pt x="679703" y="222340"/>
                  <a:pt x="685042" y="225840"/>
                </a:cubicBezTo>
                <a:cubicBezTo>
                  <a:pt x="690382" y="229340"/>
                  <a:pt x="694549" y="234301"/>
                  <a:pt x="697544" y="240723"/>
                </a:cubicBezTo>
                <a:cubicBezTo>
                  <a:pt x="700539" y="247145"/>
                  <a:pt x="702036" y="254722"/>
                  <a:pt x="702036" y="263453"/>
                </a:cubicBezTo>
                <a:cubicBezTo>
                  <a:pt x="702036" y="272256"/>
                  <a:pt x="700539" y="279878"/>
                  <a:pt x="697544" y="286318"/>
                </a:cubicBezTo>
                <a:cubicBezTo>
                  <a:pt x="694549" y="292759"/>
                  <a:pt x="690400" y="297738"/>
                  <a:pt x="685097" y="301255"/>
                </a:cubicBezTo>
                <a:cubicBezTo>
                  <a:pt x="679793" y="304773"/>
                  <a:pt x="673677" y="306532"/>
                  <a:pt x="666750" y="306532"/>
                </a:cubicBezTo>
                <a:cubicBezTo>
                  <a:pt x="661410" y="306532"/>
                  <a:pt x="657135" y="305639"/>
                  <a:pt x="653924" y="303853"/>
                </a:cubicBezTo>
                <a:cubicBezTo>
                  <a:pt x="650713" y="302067"/>
                  <a:pt x="648241" y="300029"/>
                  <a:pt x="646509" y="297738"/>
                </a:cubicBezTo>
                <a:cubicBezTo>
                  <a:pt x="644778" y="295447"/>
                  <a:pt x="643443" y="293543"/>
                  <a:pt x="642505" y="292028"/>
                </a:cubicBezTo>
                <a:lnTo>
                  <a:pt x="641422" y="292028"/>
                </a:lnTo>
                <a:lnTo>
                  <a:pt x="641422" y="335973"/>
                </a:lnTo>
                <a:lnTo>
                  <a:pt x="628650" y="335973"/>
                </a:lnTo>
                <a:lnTo>
                  <a:pt x="628650" y="221673"/>
                </a:lnTo>
                <a:lnTo>
                  <a:pt x="640989" y="221673"/>
                </a:lnTo>
                <a:lnTo>
                  <a:pt x="640989" y="234878"/>
                </a:lnTo>
                <a:lnTo>
                  <a:pt x="642505" y="234878"/>
                </a:lnTo>
                <a:cubicBezTo>
                  <a:pt x="643443" y="233435"/>
                  <a:pt x="644751" y="231586"/>
                  <a:pt x="646428" y="229331"/>
                </a:cubicBezTo>
                <a:cubicBezTo>
                  <a:pt x="648106" y="227076"/>
                  <a:pt x="650523" y="225055"/>
                  <a:pt x="653680" y="223269"/>
                </a:cubicBezTo>
                <a:cubicBezTo>
                  <a:pt x="656837" y="221483"/>
                  <a:pt x="661122" y="220590"/>
                  <a:pt x="666534" y="220590"/>
                </a:cubicBezTo>
                <a:close/>
                <a:moveTo>
                  <a:pt x="309779" y="220590"/>
                </a:moveTo>
                <a:cubicBezTo>
                  <a:pt x="314109" y="220590"/>
                  <a:pt x="318384" y="221312"/>
                  <a:pt x="322605" y="222755"/>
                </a:cubicBezTo>
                <a:cubicBezTo>
                  <a:pt x="326827" y="224198"/>
                  <a:pt x="330669" y="226535"/>
                  <a:pt x="334133" y="229764"/>
                </a:cubicBezTo>
                <a:cubicBezTo>
                  <a:pt x="337596" y="232993"/>
                  <a:pt x="340356" y="237259"/>
                  <a:pt x="342413" y="242563"/>
                </a:cubicBezTo>
                <a:cubicBezTo>
                  <a:pt x="344470" y="247867"/>
                  <a:pt x="345498" y="254397"/>
                  <a:pt x="345498" y="262154"/>
                </a:cubicBezTo>
                <a:lnTo>
                  <a:pt x="345498" y="267566"/>
                </a:lnTo>
                <a:lnTo>
                  <a:pt x="285456" y="267566"/>
                </a:lnTo>
                <a:lnTo>
                  <a:pt x="288375" y="281772"/>
                </a:lnTo>
                <a:cubicBezTo>
                  <a:pt x="290558" y="286120"/>
                  <a:pt x="293597" y="289421"/>
                  <a:pt x="297494" y="291676"/>
                </a:cubicBezTo>
                <a:cubicBezTo>
                  <a:pt x="301391" y="293931"/>
                  <a:pt x="305919" y="295059"/>
                  <a:pt x="311078" y="295059"/>
                </a:cubicBezTo>
                <a:cubicBezTo>
                  <a:pt x="314433" y="295059"/>
                  <a:pt x="317473" y="294581"/>
                  <a:pt x="320197" y="293625"/>
                </a:cubicBezTo>
                <a:cubicBezTo>
                  <a:pt x="322921" y="292668"/>
                  <a:pt x="325275" y="291225"/>
                  <a:pt x="327260" y="289295"/>
                </a:cubicBezTo>
                <a:cubicBezTo>
                  <a:pt x="329244" y="287365"/>
                  <a:pt x="330777" y="284956"/>
                  <a:pt x="331860" y="282070"/>
                </a:cubicBezTo>
                <a:lnTo>
                  <a:pt x="344199" y="285534"/>
                </a:lnTo>
                <a:cubicBezTo>
                  <a:pt x="342900" y="289719"/>
                  <a:pt x="340717" y="293390"/>
                  <a:pt x="337650" y="296547"/>
                </a:cubicBezTo>
                <a:cubicBezTo>
                  <a:pt x="334584" y="299704"/>
                  <a:pt x="330795" y="302157"/>
                  <a:pt x="326285" y="303907"/>
                </a:cubicBezTo>
                <a:cubicBezTo>
                  <a:pt x="321775" y="305657"/>
                  <a:pt x="316706" y="306532"/>
                  <a:pt x="311078" y="306532"/>
                </a:cubicBezTo>
                <a:cubicBezTo>
                  <a:pt x="303068" y="306532"/>
                  <a:pt x="296168" y="304755"/>
                  <a:pt x="290377" y="301201"/>
                </a:cubicBezTo>
                <a:cubicBezTo>
                  <a:pt x="284586" y="297647"/>
                  <a:pt x="280131" y="292668"/>
                  <a:pt x="277010" y="286264"/>
                </a:cubicBezTo>
                <a:cubicBezTo>
                  <a:pt x="273889" y="279860"/>
                  <a:pt x="272328" y="272401"/>
                  <a:pt x="272328" y="263886"/>
                </a:cubicBezTo>
                <a:cubicBezTo>
                  <a:pt x="272328" y="255371"/>
                  <a:pt x="273889" y="247858"/>
                  <a:pt x="277010" y="241345"/>
                </a:cubicBezTo>
                <a:cubicBezTo>
                  <a:pt x="280131" y="234833"/>
                  <a:pt x="284496" y="229746"/>
                  <a:pt x="290107" y="226084"/>
                </a:cubicBezTo>
                <a:cubicBezTo>
                  <a:pt x="295717" y="222422"/>
                  <a:pt x="302275" y="220590"/>
                  <a:pt x="309779" y="220590"/>
                </a:cubicBezTo>
                <a:close/>
                <a:moveTo>
                  <a:pt x="214746" y="220590"/>
                </a:moveTo>
                <a:cubicBezTo>
                  <a:pt x="222250" y="220590"/>
                  <a:pt x="228826" y="222376"/>
                  <a:pt x="234472" y="225948"/>
                </a:cubicBezTo>
                <a:cubicBezTo>
                  <a:pt x="240118" y="229520"/>
                  <a:pt x="244520" y="234535"/>
                  <a:pt x="247677" y="240993"/>
                </a:cubicBezTo>
                <a:cubicBezTo>
                  <a:pt x="250834" y="247452"/>
                  <a:pt x="252413" y="255010"/>
                  <a:pt x="252413" y="263669"/>
                </a:cubicBezTo>
                <a:cubicBezTo>
                  <a:pt x="252413" y="272256"/>
                  <a:pt x="250834" y="279761"/>
                  <a:pt x="247677" y="286183"/>
                </a:cubicBezTo>
                <a:cubicBezTo>
                  <a:pt x="244520" y="292605"/>
                  <a:pt x="240118" y="297602"/>
                  <a:pt x="234472" y="301174"/>
                </a:cubicBezTo>
                <a:cubicBezTo>
                  <a:pt x="228826" y="304746"/>
                  <a:pt x="222250" y="306532"/>
                  <a:pt x="214746" y="306532"/>
                </a:cubicBezTo>
                <a:cubicBezTo>
                  <a:pt x="207241" y="306532"/>
                  <a:pt x="200665" y="304746"/>
                  <a:pt x="195019" y="301174"/>
                </a:cubicBezTo>
                <a:cubicBezTo>
                  <a:pt x="189373" y="297602"/>
                  <a:pt x="184971" y="292605"/>
                  <a:pt x="181814" y="286183"/>
                </a:cubicBezTo>
                <a:cubicBezTo>
                  <a:pt x="178657" y="279761"/>
                  <a:pt x="177078" y="272256"/>
                  <a:pt x="177078" y="263669"/>
                </a:cubicBezTo>
                <a:cubicBezTo>
                  <a:pt x="177078" y="255010"/>
                  <a:pt x="178657" y="247452"/>
                  <a:pt x="181814" y="240993"/>
                </a:cubicBezTo>
                <a:cubicBezTo>
                  <a:pt x="184971" y="234535"/>
                  <a:pt x="189373" y="229520"/>
                  <a:pt x="195019" y="225948"/>
                </a:cubicBezTo>
                <a:cubicBezTo>
                  <a:pt x="200665" y="222376"/>
                  <a:pt x="207241" y="220590"/>
                  <a:pt x="214746" y="220590"/>
                </a:cubicBezTo>
                <a:close/>
                <a:moveTo>
                  <a:pt x="123609" y="220590"/>
                </a:moveTo>
                <a:cubicBezTo>
                  <a:pt x="130608" y="220590"/>
                  <a:pt x="136778" y="222340"/>
                  <a:pt x="142117" y="225840"/>
                </a:cubicBezTo>
                <a:cubicBezTo>
                  <a:pt x="147457" y="229340"/>
                  <a:pt x="151624" y="234301"/>
                  <a:pt x="154619" y="240723"/>
                </a:cubicBezTo>
                <a:cubicBezTo>
                  <a:pt x="157614" y="247145"/>
                  <a:pt x="159111" y="254722"/>
                  <a:pt x="159111" y="263453"/>
                </a:cubicBezTo>
                <a:cubicBezTo>
                  <a:pt x="159111" y="272256"/>
                  <a:pt x="157614" y="279878"/>
                  <a:pt x="154619" y="286318"/>
                </a:cubicBezTo>
                <a:cubicBezTo>
                  <a:pt x="151624" y="292759"/>
                  <a:pt x="147475" y="297738"/>
                  <a:pt x="142172" y="301255"/>
                </a:cubicBezTo>
                <a:cubicBezTo>
                  <a:pt x="136868" y="304773"/>
                  <a:pt x="130752" y="306532"/>
                  <a:pt x="123825" y="306532"/>
                </a:cubicBezTo>
                <a:cubicBezTo>
                  <a:pt x="118485" y="306532"/>
                  <a:pt x="114210" y="305639"/>
                  <a:pt x="110999" y="303853"/>
                </a:cubicBezTo>
                <a:cubicBezTo>
                  <a:pt x="107788" y="302067"/>
                  <a:pt x="105316" y="300029"/>
                  <a:pt x="103584" y="297738"/>
                </a:cubicBezTo>
                <a:cubicBezTo>
                  <a:pt x="101853" y="295447"/>
                  <a:pt x="100518" y="293543"/>
                  <a:pt x="99580" y="292028"/>
                </a:cubicBezTo>
                <a:lnTo>
                  <a:pt x="98497" y="292028"/>
                </a:lnTo>
                <a:lnTo>
                  <a:pt x="98497" y="335973"/>
                </a:lnTo>
                <a:lnTo>
                  <a:pt x="85725" y="335973"/>
                </a:lnTo>
                <a:lnTo>
                  <a:pt x="85725" y="221673"/>
                </a:lnTo>
                <a:lnTo>
                  <a:pt x="98064" y="221673"/>
                </a:lnTo>
                <a:lnTo>
                  <a:pt x="98064" y="234878"/>
                </a:lnTo>
                <a:lnTo>
                  <a:pt x="99580" y="234878"/>
                </a:lnTo>
                <a:cubicBezTo>
                  <a:pt x="100518" y="233435"/>
                  <a:pt x="101826" y="231586"/>
                  <a:pt x="103503" y="229331"/>
                </a:cubicBezTo>
                <a:cubicBezTo>
                  <a:pt x="105181" y="227076"/>
                  <a:pt x="107598" y="225055"/>
                  <a:pt x="110755" y="223269"/>
                </a:cubicBezTo>
                <a:cubicBezTo>
                  <a:pt x="113912" y="221483"/>
                  <a:pt x="118197" y="220590"/>
                  <a:pt x="123609" y="220590"/>
                </a:cubicBezTo>
                <a:close/>
                <a:moveTo>
                  <a:pt x="2640373" y="193964"/>
                </a:moveTo>
                <a:lnTo>
                  <a:pt x="2652279" y="193964"/>
                </a:lnTo>
                <a:cubicBezTo>
                  <a:pt x="2652279" y="196778"/>
                  <a:pt x="2653064" y="199249"/>
                  <a:pt x="2654634" y="201378"/>
                </a:cubicBezTo>
                <a:cubicBezTo>
                  <a:pt x="2656203" y="203507"/>
                  <a:pt x="2658882" y="204571"/>
                  <a:pt x="2662670" y="204571"/>
                </a:cubicBezTo>
                <a:cubicBezTo>
                  <a:pt x="2666459" y="204571"/>
                  <a:pt x="2669174" y="203507"/>
                  <a:pt x="2670815" y="201378"/>
                </a:cubicBezTo>
                <a:cubicBezTo>
                  <a:pt x="2672457" y="199249"/>
                  <a:pt x="2673277" y="196778"/>
                  <a:pt x="2673277" y="193964"/>
                </a:cubicBezTo>
                <a:lnTo>
                  <a:pt x="2685184" y="193964"/>
                </a:lnTo>
                <a:cubicBezTo>
                  <a:pt x="2685184" y="199809"/>
                  <a:pt x="2683163" y="204589"/>
                  <a:pt x="2679123" y="208305"/>
                </a:cubicBezTo>
                <a:cubicBezTo>
                  <a:pt x="2675081" y="212022"/>
                  <a:pt x="2669597" y="213880"/>
                  <a:pt x="2662670" y="213880"/>
                </a:cubicBezTo>
                <a:cubicBezTo>
                  <a:pt x="2655851" y="213880"/>
                  <a:pt x="2650430" y="212022"/>
                  <a:pt x="2646407" y="208305"/>
                </a:cubicBezTo>
                <a:cubicBezTo>
                  <a:pt x="2642385" y="204589"/>
                  <a:pt x="2640373" y="199809"/>
                  <a:pt x="2640373" y="193964"/>
                </a:cubicBezTo>
                <a:close/>
                <a:moveTo>
                  <a:pt x="3126797" y="77066"/>
                </a:moveTo>
                <a:lnTo>
                  <a:pt x="3126797" y="102610"/>
                </a:lnTo>
                <a:lnTo>
                  <a:pt x="3153857" y="102610"/>
                </a:lnTo>
                <a:cubicBezTo>
                  <a:pt x="3158259" y="102610"/>
                  <a:pt x="3161705" y="101564"/>
                  <a:pt x="3164194" y="99471"/>
                </a:cubicBezTo>
                <a:cubicBezTo>
                  <a:pt x="3166683" y="97379"/>
                  <a:pt x="3167928" y="94529"/>
                  <a:pt x="3167928" y="90921"/>
                </a:cubicBezTo>
                <a:cubicBezTo>
                  <a:pt x="3167928" y="86627"/>
                  <a:pt x="3166683" y="83245"/>
                  <a:pt x="3164194" y="80773"/>
                </a:cubicBezTo>
                <a:cubicBezTo>
                  <a:pt x="3161705" y="78302"/>
                  <a:pt x="3158259" y="77066"/>
                  <a:pt x="3153857" y="77066"/>
                </a:cubicBezTo>
                <a:close/>
                <a:moveTo>
                  <a:pt x="659390" y="72520"/>
                </a:moveTo>
                <a:cubicBezTo>
                  <a:pt x="658849" y="73169"/>
                  <a:pt x="657667" y="73756"/>
                  <a:pt x="655845" y="74279"/>
                </a:cubicBezTo>
                <a:cubicBezTo>
                  <a:pt x="654023" y="74802"/>
                  <a:pt x="651930" y="75253"/>
                  <a:pt x="649567" y="75632"/>
                </a:cubicBezTo>
                <a:cubicBezTo>
                  <a:pt x="647204" y="76011"/>
                  <a:pt x="644913" y="76335"/>
                  <a:pt x="642694" y="76606"/>
                </a:cubicBezTo>
                <a:cubicBezTo>
                  <a:pt x="640475" y="76877"/>
                  <a:pt x="638680" y="77102"/>
                  <a:pt x="637309" y="77283"/>
                </a:cubicBezTo>
                <a:cubicBezTo>
                  <a:pt x="633990" y="77715"/>
                  <a:pt x="630896" y="78410"/>
                  <a:pt x="628028" y="79366"/>
                </a:cubicBezTo>
                <a:cubicBezTo>
                  <a:pt x="625159" y="80322"/>
                  <a:pt x="622850" y="81747"/>
                  <a:pt x="621100" y="83642"/>
                </a:cubicBezTo>
                <a:cubicBezTo>
                  <a:pt x="619351" y="85536"/>
                  <a:pt x="618476" y="88106"/>
                  <a:pt x="618476" y="91354"/>
                </a:cubicBezTo>
                <a:cubicBezTo>
                  <a:pt x="618476" y="95791"/>
                  <a:pt x="620126" y="99138"/>
                  <a:pt x="623428" y="101393"/>
                </a:cubicBezTo>
                <a:cubicBezTo>
                  <a:pt x="626729" y="103648"/>
                  <a:pt x="630923" y="104775"/>
                  <a:pt x="636010" y="104775"/>
                </a:cubicBezTo>
                <a:cubicBezTo>
                  <a:pt x="641061" y="104775"/>
                  <a:pt x="645328" y="103783"/>
                  <a:pt x="648809" y="101799"/>
                </a:cubicBezTo>
                <a:cubicBezTo>
                  <a:pt x="652291" y="99814"/>
                  <a:pt x="654925" y="97253"/>
                  <a:pt x="656711" y="94114"/>
                </a:cubicBezTo>
                <a:cubicBezTo>
                  <a:pt x="658497" y="90975"/>
                  <a:pt x="659390" y="87673"/>
                  <a:pt x="659390" y="84210"/>
                </a:cubicBezTo>
                <a:close/>
                <a:moveTo>
                  <a:pt x="1499971" y="45244"/>
                </a:moveTo>
                <a:cubicBezTo>
                  <a:pt x="1496255" y="45244"/>
                  <a:pt x="1492917" y="45875"/>
                  <a:pt x="1489959" y="47138"/>
                </a:cubicBezTo>
                <a:cubicBezTo>
                  <a:pt x="1487000" y="48401"/>
                  <a:pt x="1484475" y="50259"/>
                  <a:pt x="1482382" y="52712"/>
                </a:cubicBezTo>
                <a:cubicBezTo>
                  <a:pt x="1480289" y="55166"/>
                  <a:pt x="1478675" y="58160"/>
                  <a:pt x="1477538" y="61696"/>
                </a:cubicBezTo>
                <a:cubicBezTo>
                  <a:pt x="1476402" y="65232"/>
                  <a:pt x="1475798" y="69273"/>
                  <a:pt x="1475725" y="73819"/>
                </a:cubicBezTo>
                <a:cubicBezTo>
                  <a:pt x="1475725" y="83127"/>
                  <a:pt x="1477908" y="90578"/>
                  <a:pt x="1482274" y="96170"/>
                </a:cubicBezTo>
                <a:cubicBezTo>
                  <a:pt x="1486639" y="101762"/>
                  <a:pt x="1492611" y="104559"/>
                  <a:pt x="1500187" y="104559"/>
                </a:cubicBezTo>
                <a:cubicBezTo>
                  <a:pt x="1505202" y="104559"/>
                  <a:pt x="1509523" y="103296"/>
                  <a:pt x="1513149" y="100770"/>
                </a:cubicBezTo>
                <a:cubicBezTo>
                  <a:pt x="1516775" y="98245"/>
                  <a:pt x="1519562" y="94682"/>
                  <a:pt x="1521510" y="90082"/>
                </a:cubicBezTo>
                <a:cubicBezTo>
                  <a:pt x="1523459" y="85482"/>
                  <a:pt x="1524433" y="80061"/>
                  <a:pt x="1524433" y="73819"/>
                </a:cubicBezTo>
                <a:cubicBezTo>
                  <a:pt x="1524433" y="67758"/>
                  <a:pt x="1523450" y="62598"/>
                  <a:pt x="1521483" y="58341"/>
                </a:cubicBezTo>
                <a:cubicBezTo>
                  <a:pt x="1519517" y="54083"/>
                  <a:pt x="1516712" y="50836"/>
                  <a:pt x="1513068" y="48599"/>
                </a:cubicBezTo>
                <a:cubicBezTo>
                  <a:pt x="1509424" y="46362"/>
                  <a:pt x="1505058" y="45244"/>
                  <a:pt x="1499971" y="45244"/>
                </a:cubicBezTo>
                <a:close/>
                <a:moveTo>
                  <a:pt x="3126797" y="42863"/>
                </a:moveTo>
                <a:lnTo>
                  <a:pt x="3126797" y="66026"/>
                </a:lnTo>
                <a:lnTo>
                  <a:pt x="3148662" y="66026"/>
                </a:lnTo>
                <a:cubicBezTo>
                  <a:pt x="3152089" y="66026"/>
                  <a:pt x="3155030" y="65548"/>
                  <a:pt x="3157483" y="64592"/>
                </a:cubicBezTo>
                <a:cubicBezTo>
                  <a:pt x="3159937" y="63635"/>
                  <a:pt x="3161822" y="62264"/>
                  <a:pt x="3163139" y="60478"/>
                </a:cubicBezTo>
                <a:cubicBezTo>
                  <a:pt x="3164455" y="58693"/>
                  <a:pt x="3165114" y="56573"/>
                  <a:pt x="3165114" y="54119"/>
                </a:cubicBezTo>
                <a:cubicBezTo>
                  <a:pt x="3165114" y="50620"/>
                  <a:pt x="3163653" y="47869"/>
                  <a:pt x="3160730" y="45866"/>
                </a:cubicBezTo>
                <a:cubicBezTo>
                  <a:pt x="3157808" y="43864"/>
                  <a:pt x="3153785" y="42863"/>
                  <a:pt x="3148662" y="42863"/>
                </a:cubicBezTo>
                <a:close/>
                <a:moveTo>
                  <a:pt x="3053195" y="41564"/>
                </a:moveTo>
                <a:cubicBezTo>
                  <a:pt x="3047495" y="41564"/>
                  <a:pt x="3042805" y="43043"/>
                  <a:pt x="3039124" y="46002"/>
                </a:cubicBezTo>
                <a:cubicBezTo>
                  <a:pt x="3035444" y="48960"/>
                  <a:pt x="3032720" y="52839"/>
                  <a:pt x="3030952" y="57637"/>
                </a:cubicBezTo>
                <a:cubicBezTo>
                  <a:pt x="3029184" y="62436"/>
                  <a:pt x="3028300" y="67613"/>
                  <a:pt x="3028300" y="73169"/>
                </a:cubicBezTo>
                <a:cubicBezTo>
                  <a:pt x="3028300" y="78726"/>
                  <a:pt x="3029184" y="83885"/>
                  <a:pt x="3030952" y="88648"/>
                </a:cubicBezTo>
                <a:cubicBezTo>
                  <a:pt x="3032720" y="93410"/>
                  <a:pt x="3035444" y="97253"/>
                  <a:pt x="3039124" y="100175"/>
                </a:cubicBezTo>
                <a:cubicBezTo>
                  <a:pt x="3042805" y="103097"/>
                  <a:pt x="3047495" y="104559"/>
                  <a:pt x="3053195" y="104559"/>
                </a:cubicBezTo>
                <a:cubicBezTo>
                  <a:pt x="3058896" y="104559"/>
                  <a:pt x="3063586" y="103097"/>
                  <a:pt x="3067266" y="100175"/>
                </a:cubicBezTo>
                <a:cubicBezTo>
                  <a:pt x="3070946" y="97253"/>
                  <a:pt x="3073670" y="93410"/>
                  <a:pt x="3075438" y="88648"/>
                </a:cubicBezTo>
                <a:cubicBezTo>
                  <a:pt x="3077207" y="83885"/>
                  <a:pt x="3078090" y="78726"/>
                  <a:pt x="3078090" y="73169"/>
                </a:cubicBezTo>
                <a:cubicBezTo>
                  <a:pt x="3078090" y="67613"/>
                  <a:pt x="3077207" y="62436"/>
                  <a:pt x="3075438" y="57637"/>
                </a:cubicBezTo>
                <a:cubicBezTo>
                  <a:pt x="3073670" y="52839"/>
                  <a:pt x="3070946" y="48960"/>
                  <a:pt x="3067266" y="46002"/>
                </a:cubicBezTo>
                <a:cubicBezTo>
                  <a:pt x="3063586" y="43043"/>
                  <a:pt x="3058896" y="41564"/>
                  <a:pt x="3053195" y="41564"/>
                </a:cubicBezTo>
                <a:close/>
                <a:moveTo>
                  <a:pt x="2795804" y="41564"/>
                </a:moveTo>
                <a:cubicBezTo>
                  <a:pt x="2790717" y="41564"/>
                  <a:pt x="2786324" y="42818"/>
                  <a:pt x="2782626" y="45325"/>
                </a:cubicBezTo>
                <a:cubicBezTo>
                  <a:pt x="2778928" y="47833"/>
                  <a:pt x="2776087" y="51089"/>
                  <a:pt x="2774102" y="55094"/>
                </a:cubicBezTo>
                <a:lnTo>
                  <a:pt x="2771576" y="66026"/>
                </a:lnTo>
                <a:lnTo>
                  <a:pt x="2818534" y="66026"/>
                </a:lnTo>
                <a:cubicBezTo>
                  <a:pt x="2818534" y="61335"/>
                  <a:pt x="2817605" y="57150"/>
                  <a:pt x="2815747" y="53470"/>
                </a:cubicBezTo>
                <a:cubicBezTo>
                  <a:pt x="2813889" y="49790"/>
                  <a:pt x="2811255" y="46885"/>
                  <a:pt x="2807845" y="44757"/>
                </a:cubicBezTo>
                <a:cubicBezTo>
                  <a:pt x="2804436" y="42628"/>
                  <a:pt x="2800422" y="41564"/>
                  <a:pt x="2795804" y="41564"/>
                </a:cubicBezTo>
                <a:close/>
                <a:moveTo>
                  <a:pt x="2605520" y="41564"/>
                </a:moveTo>
                <a:cubicBezTo>
                  <a:pt x="2599820" y="41564"/>
                  <a:pt x="2595129" y="43043"/>
                  <a:pt x="2591449" y="46002"/>
                </a:cubicBezTo>
                <a:cubicBezTo>
                  <a:pt x="2587769" y="48960"/>
                  <a:pt x="2585045" y="52839"/>
                  <a:pt x="2583277" y="57637"/>
                </a:cubicBezTo>
                <a:cubicBezTo>
                  <a:pt x="2581509" y="62436"/>
                  <a:pt x="2580625" y="67613"/>
                  <a:pt x="2580625" y="73169"/>
                </a:cubicBezTo>
                <a:cubicBezTo>
                  <a:pt x="2580625" y="78726"/>
                  <a:pt x="2581509" y="83885"/>
                  <a:pt x="2583277" y="88648"/>
                </a:cubicBezTo>
                <a:cubicBezTo>
                  <a:pt x="2585045" y="93410"/>
                  <a:pt x="2587769" y="97253"/>
                  <a:pt x="2591449" y="100175"/>
                </a:cubicBezTo>
                <a:cubicBezTo>
                  <a:pt x="2595129" y="103097"/>
                  <a:pt x="2599820" y="104559"/>
                  <a:pt x="2605520" y="104559"/>
                </a:cubicBezTo>
                <a:cubicBezTo>
                  <a:pt x="2611221" y="104559"/>
                  <a:pt x="2615911" y="103097"/>
                  <a:pt x="2619591" y="100175"/>
                </a:cubicBezTo>
                <a:cubicBezTo>
                  <a:pt x="2623271" y="97253"/>
                  <a:pt x="2625995" y="93410"/>
                  <a:pt x="2627763" y="88648"/>
                </a:cubicBezTo>
                <a:cubicBezTo>
                  <a:pt x="2629531" y="83885"/>
                  <a:pt x="2630415" y="78726"/>
                  <a:pt x="2630415" y="73169"/>
                </a:cubicBezTo>
                <a:cubicBezTo>
                  <a:pt x="2630415" y="67613"/>
                  <a:pt x="2629531" y="62436"/>
                  <a:pt x="2627763" y="57637"/>
                </a:cubicBezTo>
                <a:cubicBezTo>
                  <a:pt x="2625995" y="52839"/>
                  <a:pt x="2623271" y="48960"/>
                  <a:pt x="2619591" y="46002"/>
                </a:cubicBezTo>
                <a:cubicBezTo>
                  <a:pt x="2615911" y="43043"/>
                  <a:pt x="2611221" y="41564"/>
                  <a:pt x="2605520" y="41564"/>
                </a:cubicBezTo>
                <a:close/>
                <a:moveTo>
                  <a:pt x="2512868" y="41564"/>
                </a:moveTo>
                <a:cubicBezTo>
                  <a:pt x="2507673" y="41564"/>
                  <a:pt x="2503307" y="42872"/>
                  <a:pt x="2499771" y="45487"/>
                </a:cubicBezTo>
                <a:cubicBezTo>
                  <a:pt x="2496235" y="48103"/>
                  <a:pt x="2493565" y="51747"/>
                  <a:pt x="2491761" y="56420"/>
                </a:cubicBezTo>
                <a:cubicBezTo>
                  <a:pt x="2489958" y="61092"/>
                  <a:pt x="2489055" y="66531"/>
                  <a:pt x="2489055" y="72736"/>
                </a:cubicBezTo>
                <a:cubicBezTo>
                  <a:pt x="2489055" y="79014"/>
                  <a:pt x="2489976" y="84544"/>
                  <a:pt x="2491816" y="89324"/>
                </a:cubicBezTo>
                <a:cubicBezTo>
                  <a:pt x="2493656" y="94105"/>
                  <a:pt x="2496343" y="97839"/>
                  <a:pt x="2499879" y="100527"/>
                </a:cubicBezTo>
                <a:cubicBezTo>
                  <a:pt x="2503415" y="103215"/>
                  <a:pt x="2507745" y="104559"/>
                  <a:pt x="2512868" y="104559"/>
                </a:cubicBezTo>
                <a:cubicBezTo>
                  <a:pt x="2518208" y="104559"/>
                  <a:pt x="2522673" y="103143"/>
                  <a:pt x="2526263" y="100310"/>
                </a:cubicBezTo>
                <a:cubicBezTo>
                  <a:pt x="2529852" y="97478"/>
                  <a:pt x="2532558" y="93654"/>
                  <a:pt x="2534381" y="88837"/>
                </a:cubicBezTo>
                <a:cubicBezTo>
                  <a:pt x="2536203" y="84020"/>
                  <a:pt x="2537113" y="78654"/>
                  <a:pt x="2537113" y="72736"/>
                </a:cubicBezTo>
                <a:cubicBezTo>
                  <a:pt x="2537113" y="66892"/>
                  <a:pt x="2536221" y="61615"/>
                  <a:pt x="2534435" y="56907"/>
                </a:cubicBezTo>
                <a:cubicBezTo>
                  <a:pt x="2532649" y="52198"/>
                  <a:pt x="2529961" y="48464"/>
                  <a:pt x="2526371" y="45704"/>
                </a:cubicBezTo>
                <a:cubicBezTo>
                  <a:pt x="2522781" y="42944"/>
                  <a:pt x="2518280" y="41564"/>
                  <a:pt x="2512868" y="41564"/>
                </a:cubicBezTo>
                <a:close/>
                <a:moveTo>
                  <a:pt x="2281454" y="41564"/>
                </a:moveTo>
                <a:cubicBezTo>
                  <a:pt x="2276367" y="41564"/>
                  <a:pt x="2271974" y="42818"/>
                  <a:pt x="2268276" y="45325"/>
                </a:cubicBezTo>
                <a:cubicBezTo>
                  <a:pt x="2264578" y="47833"/>
                  <a:pt x="2261737" y="51089"/>
                  <a:pt x="2259752" y="55094"/>
                </a:cubicBezTo>
                <a:lnTo>
                  <a:pt x="2257226" y="66026"/>
                </a:lnTo>
                <a:lnTo>
                  <a:pt x="2304184" y="66026"/>
                </a:lnTo>
                <a:cubicBezTo>
                  <a:pt x="2304184" y="61335"/>
                  <a:pt x="2303255" y="57150"/>
                  <a:pt x="2301397" y="53470"/>
                </a:cubicBezTo>
                <a:cubicBezTo>
                  <a:pt x="2299539" y="49790"/>
                  <a:pt x="2296905" y="46885"/>
                  <a:pt x="2293495" y="44757"/>
                </a:cubicBezTo>
                <a:cubicBezTo>
                  <a:pt x="2290086" y="42628"/>
                  <a:pt x="2286072" y="41564"/>
                  <a:pt x="2281454" y="41564"/>
                </a:cubicBezTo>
                <a:close/>
                <a:moveTo>
                  <a:pt x="2014754" y="41564"/>
                </a:moveTo>
                <a:cubicBezTo>
                  <a:pt x="2009667" y="41564"/>
                  <a:pt x="2005274" y="42818"/>
                  <a:pt x="2001576" y="45325"/>
                </a:cubicBezTo>
                <a:cubicBezTo>
                  <a:pt x="1997878" y="47833"/>
                  <a:pt x="1995037" y="51089"/>
                  <a:pt x="1993052" y="55094"/>
                </a:cubicBezTo>
                <a:lnTo>
                  <a:pt x="1990526" y="66026"/>
                </a:lnTo>
                <a:lnTo>
                  <a:pt x="2037484" y="66026"/>
                </a:lnTo>
                <a:cubicBezTo>
                  <a:pt x="2037484" y="61335"/>
                  <a:pt x="2036555" y="57150"/>
                  <a:pt x="2034697" y="53470"/>
                </a:cubicBezTo>
                <a:cubicBezTo>
                  <a:pt x="2032839" y="49790"/>
                  <a:pt x="2030205" y="46885"/>
                  <a:pt x="2026795" y="44757"/>
                </a:cubicBezTo>
                <a:cubicBezTo>
                  <a:pt x="2023386" y="42628"/>
                  <a:pt x="2019372" y="41564"/>
                  <a:pt x="2014754" y="41564"/>
                </a:cubicBezTo>
                <a:close/>
                <a:moveTo>
                  <a:pt x="1843304" y="41564"/>
                </a:moveTo>
                <a:cubicBezTo>
                  <a:pt x="1838217" y="41564"/>
                  <a:pt x="1833824" y="42818"/>
                  <a:pt x="1830126" y="45325"/>
                </a:cubicBezTo>
                <a:cubicBezTo>
                  <a:pt x="1826428" y="47833"/>
                  <a:pt x="1823586" y="51089"/>
                  <a:pt x="1821602" y="55094"/>
                </a:cubicBezTo>
                <a:lnTo>
                  <a:pt x="1819076" y="66026"/>
                </a:lnTo>
                <a:lnTo>
                  <a:pt x="1866034" y="66026"/>
                </a:lnTo>
                <a:cubicBezTo>
                  <a:pt x="1866034" y="61335"/>
                  <a:pt x="1865105" y="57150"/>
                  <a:pt x="1863247" y="53470"/>
                </a:cubicBezTo>
                <a:cubicBezTo>
                  <a:pt x="1861389" y="49790"/>
                  <a:pt x="1858755" y="46885"/>
                  <a:pt x="1855345" y="44757"/>
                </a:cubicBezTo>
                <a:cubicBezTo>
                  <a:pt x="1851936" y="42628"/>
                  <a:pt x="1847922" y="41564"/>
                  <a:pt x="1843304" y="41564"/>
                </a:cubicBezTo>
                <a:close/>
                <a:moveTo>
                  <a:pt x="1586129" y="41564"/>
                </a:moveTo>
                <a:cubicBezTo>
                  <a:pt x="1581042" y="41564"/>
                  <a:pt x="1576649" y="42818"/>
                  <a:pt x="1572951" y="45325"/>
                </a:cubicBezTo>
                <a:cubicBezTo>
                  <a:pt x="1569253" y="47833"/>
                  <a:pt x="1566411" y="51089"/>
                  <a:pt x="1564427" y="55094"/>
                </a:cubicBezTo>
                <a:lnTo>
                  <a:pt x="1561901" y="66026"/>
                </a:lnTo>
                <a:lnTo>
                  <a:pt x="1608859" y="66026"/>
                </a:lnTo>
                <a:cubicBezTo>
                  <a:pt x="1608859" y="61335"/>
                  <a:pt x="1607930" y="57150"/>
                  <a:pt x="1606072" y="53470"/>
                </a:cubicBezTo>
                <a:cubicBezTo>
                  <a:pt x="1604214" y="49790"/>
                  <a:pt x="1601580" y="46885"/>
                  <a:pt x="1598170" y="44757"/>
                </a:cubicBezTo>
                <a:cubicBezTo>
                  <a:pt x="1594761" y="42628"/>
                  <a:pt x="1590747" y="41564"/>
                  <a:pt x="1586129" y="41564"/>
                </a:cubicBezTo>
                <a:close/>
                <a:moveTo>
                  <a:pt x="1405370" y="41564"/>
                </a:moveTo>
                <a:cubicBezTo>
                  <a:pt x="1399670" y="41564"/>
                  <a:pt x="1394979" y="43043"/>
                  <a:pt x="1391299" y="46002"/>
                </a:cubicBezTo>
                <a:cubicBezTo>
                  <a:pt x="1387619" y="48960"/>
                  <a:pt x="1384895" y="52839"/>
                  <a:pt x="1383127" y="57637"/>
                </a:cubicBezTo>
                <a:cubicBezTo>
                  <a:pt x="1381359" y="62436"/>
                  <a:pt x="1380475" y="67613"/>
                  <a:pt x="1380475" y="73169"/>
                </a:cubicBezTo>
                <a:cubicBezTo>
                  <a:pt x="1380475" y="78726"/>
                  <a:pt x="1381359" y="83885"/>
                  <a:pt x="1383127" y="88648"/>
                </a:cubicBezTo>
                <a:cubicBezTo>
                  <a:pt x="1384895" y="93410"/>
                  <a:pt x="1387619" y="97253"/>
                  <a:pt x="1391299" y="100175"/>
                </a:cubicBezTo>
                <a:cubicBezTo>
                  <a:pt x="1394979" y="103097"/>
                  <a:pt x="1399670" y="104559"/>
                  <a:pt x="1405370" y="104559"/>
                </a:cubicBezTo>
                <a:cubicBezTo>
                  <a:pt x="1411071" y="104559"/>
                  <a:pt x="1415761" y="103097"/>
                  <a:pt x="1419441" y="100175"/>
                </a:cubicBezTo>
                <a:cubicBezTo>
                  <a:pt x="1423121" y="97253"/>
                  <a:pt x="1425845" y="93410"/>
                  <a:pt x="1427613" y="88648"/>
                </a:cubicBezTo>
                <a:cubicBezTo>
                  <a:pt x="1429381" y="83885"/>
                  <a:pt x="1430265" y="78726"/>
                  <a:pt x="1430265" y="73169"/>
                </a:cubicBezTo>
                <a:cubicBezTo>
                  <a:pt x="1430265" y="67613"/>
                  <a:pt x="1429381" y="62436"/>
                  <a:pt x="1427613" y="57637"/>
                </a:cubicBezTo>
                <a:cubicBezTo>
                  <a:pt x="1425845" y="52839"/>
                  <a:pt x="1423121" y="48960"/>
                  <a:pt x="1419441" y="46002"/>
                </a:cubicBezTo>
                <a:cubicBezTo>
                  <a:pt x="1415761" y="43043"/>
                  <a:pt x="1411071" y="41564"/>
                  <a:pt x="1405370" y="41564"/>
                </a:cubicBezTo>
                <a:close/>
                <a:moveTo>
                  <a:pt x="1281329" y="41564"/>
                </a:moveTo>
                <a:cubicBezTo>
                  <a:pt x="1276242" y="41564"/>
                  <a:pt x="1271849" y="42818"/>
                  <a:pt x="1268151" y="45325"/>
                </a:cubicBezTo>
                <a:cubicBezTo>
                  <a:pt x="1264453" y="47833"/>
                  <a:pt x="1261611" y="51089"/>
                  <a:pt x="1259627" y="55094"/>
                </a:cubicBezTo>
                <a:lnTo>
                  <a:pt x="1257101" y="66026"/>
                </a:lnTo>
                <a:lnTo>
                  <a:pt x="1304059" y="66026"/>
                </a:lnTo>
                <a:cubicBezTo>
                  <a:pt x="1304059" y="61335"/>
                  <a:pt x="1303130" y="57150"/>
                  <a:pt x="1301272" y="53470"/>
                </a:cubicBezTo>
                <a:cubicBezTo>
                  <a:pt x="1299414" y="49790"/>
                  <a:pt x="1296780" y="46885"/>
                  <a:pt x="1293370" y="44757"/>
                </a:cubicBezTo>
                <a:cubicBezTo>
                  <a:pt x="1289961" y="42628"/>
                  <a:pt x="1285947" y="41564"/>
                  <a:pt x="1281329" y="41564"/>
                </a:cubicBezTo>
                <a:close/>
                <a:moveTo>
                  <a:pt x="1186295" y="41564"/>
                </a:moveTo>
                <a:cubicBezTo>
                  <a:pt x="1180595" y="41564"/>
                  <a:pt x="1175904" y="43043"/>
                  <a:pt x="1172224" y="46002"/>
                </a:cubicBezTo>
                <a:cubicBezTo>
                  <a:pt x="1168544" y="48960"/>
                  <a:pt x="1165820" y="52839"/>
                  <a:pt x="1164052" y="57637"/>
                </a:cubicBezTo>
                <a:cubicBezTo>
                  <a:pt x="1162284" y="62436"/>
                  <a:pt x="1161400" y="67613"/>
                  <a:pt x="1161400" y="73169"/>
                </a:cubicBezTo>
                <a:cubicBezTo>
                  <a:pt x="1161400" y="78726"/>
                  <a:pt x="1162284" y="83885"/>
                  <a:pt x="1164052" y="88648"/>
                </a:cubicBezTo>
                <a:cubicBezTo>
                  <a:pt x="1165820" y="93410"/>
                  <a:pt x="1168544" y="97253"/>
                  <a:pt x="1172224" y="100175"/>
                </a:cubicBezTo>
                <a:cubicBezTo>
                  <a:pt x="1175904" y="103097"/>
                  <a:pt x="1180595" y="104559"/>
                  <a:pt x="1186295" y="104559"/>
                </a:cubicBezTo>
                <a:cubicBezTo>
                  <a:pt x="1191996" y="104559"/>
                  <a:pt x="1196686" y="103097"/>
                  <a:pt x="1200366" y="100175"/>
                </a:cubicBezTo>
                <a:cubicBezTo>
                  <a:pt x="1204047" y="97253"/>
                  <a:pt x="1206770" y="93410"/>
                  <a:pt x="1208538" y="88648"/>
                </a:cubicBezTo>
                <a:cubicBezTo>
                  <a:pt x="1210306" y="83885"/>
                  <a:pt x="1211190" y="78726"/>
                  <a:pt x="1211190" y="73169"/>
                </a:cubicBezTo>
                <a:cubicBezTo>
                  <a:pt x="1211190" y="67613"/>
                  <a:pt x="1210306" y="62436"/>
                  <a:pt x="1208538" y="57637"/>
                </a:cubicBezTo>
                <a:cubicBezTo>
                  <a:pt x="1206770" y="52839"/>
                  <a:pt x="1204047" y="48960"/>
                  <a:pt x="1200366" y="46002"/>
                </a:cubicBezTo>
                <a:cubicBezTo>
                  <a:pt x="1196686" y="43043"/>
                  <a:pt x="1191996" y="41564"/>
                  <a:pt x="1186295" y="41564"/>
                </a:cubicBezTo>
                <a:close/>
                <a:moveTo>
                  <a:pt x="919595" y="41564"/>
                </a:moveTo>
                <a:cubicBezTo>
                  <a:pt x="913895" y="41564"/>
                  <a:pt x="909204" y="43043"/>
                  <a:pt x="905524" y="46002"/>
                </a:cubicBezTo>
                <a:cubicBezTo>
                  <a:pt x="901844" y="48960"/>
                  <a:pt x="899120" y="52839"/>
                  <a:pt x="897352" y="57637"/>
                </a:cubicBezTo>
                <a:cubicBezTo>
                  <a:pt x="895584" y="62436"/>
                  <a:pt x="894700" y="67613"/>
                  <a:pt x="894700" y="73169"/>
                </a:cubicBezTo>
                <a:cubicBezTo>
                  <a:pt x="894700" y="78726"/>
                  <a:pt x="895584" y="83885"/>
                  <a:pt x="897352" y="88648"/>
                </a:cubicBezTo>
                <a:cubicBezTo>
                  <a:pt x="899120" y="93410"/>
                  <a:pt x="901844" y="97253"/>
                  <a:pt x="905524" y="100175"/>
                </a:cubicBezTo>
                <a:cubicBezTo>
                  <a:pt x="909204" y="103097"/>
                  <a:pt x="913895" y="104559"/>
                  <a:pt x="919595" y="104559"/>
                </a:cubicBezTo>
                <a:cubicBezTo>
                  <a:pt x="925296" y="104559"/>
                  <a:pt x="929986" y="103097"/>
                  <a:pt x="933666" y="100175"/>
                </a:cubicBezTo>
                <a:cubicBezTo>
                  <a:pt x="937346" y="97253"/>
                  <a:pt x="940071" y="93410"/>
                  <a:pt x="941838" y="88648"/>
                </a:cubicBezTo>
                <a:cubicBezTo>
                  <a:pt x="943606" y="83885"/>
                  <a:pt x="944490" y="78726"/>
                  <a:pt x="944490" y="73169"/>
                </a:cubicBezTo>
                <a:cubicBezTo>
                  <a:pt x="944490" y="67613"/>
                  <a:pt x="943606" y="62436"/>
                  <a:pt x="941838" y="57637"/>
                </a:cubicBezTo>
                <a:cubicBezTo>
                  <a:pt x="940071" y="52839"/>
                  <a:pt x="937346" y="48960"/>
                  <a:pt x="933666" y="46002"/>
                </a:cubicBezTo>
                <a:cubicBezTo>
                  <a:pt x="929986" y="43043"/>
                  <a:pt x="925296" y="41564"/>
                  <a:pt x="919595" y="41564"/>
                </a:cubicBezTo>
                <a:close/>
                <a:moveTo>
                  <a:pt x="436418" y="41564"/>
                </a:moveTo>
                <a:cubicBezTo>
                  <a:pt x="431223" y="41564"/>
                  <a:pt x="426857" y="42872"/>
                  <a:pt x="423321" y="45487"/>
                </a:cubicBezTo>
                <a:cubicBezTo>
                  <a:pt x="419786" y="48103"/>
                  <a:pt x="417116" y="51747"/>
                  <a:pt x="415312" y="56420"/>
                </a:cubicBezTo>
                <a:cubicBezTo>
                  <a:pt x="413508" y="61092"/>
                  <a:pt x="412606" y="66531"/>
                  <a:pt x="412606" y="72736"/>
                </a:cubicBezTo>
                <a:cubicBezTo>
                  <a:pt x="412606" y="79014"/>
                  <a:pt x="413526" y="84544"/>
                  <a:pt x="415366" y="89324"/>
                </a:cubicBezTo>
                <a:cubicBezTo>
                  <a:pt x="417206" y="94105"/>
                  <a:pt x="419894" y="97839"/>
                  <a:pt x="423430" y="100527"/>
                </a:cubicBezTo>
                <a:cubicBezTo>
                  <a:pt x="426965" y="103215"/>
                  <a:pt x="431295" y="104559"/>
                  <a:pt x="436418" y="104559"/>
                </a:cubicBezTo>
                <a:cubicBezTo>
                  <a:pt x="441758" y="104559"/>
                  <a:pt x="446223" y="103143"/>
                  <a:pt x="449813" y="100310"/>
                </a:cubicBezTo>
                <a:cubicBezTo>
                  <a:pt x="453403" y="97478"/>
                  <a:pt x="456109" y="93654"/>
                  <a:pt x="457931" y="88837"/>
                </a:cubicBezTo>
                <a:cubicBezTo>
                  <a:pt x="459753" y="84020"/>
                  <a:pt x="460664" y="78654"/>
                  <a:pt x="460664" y="72736"/>
                </a:cubicBezTo>
                <a:cubicBezTo>
                  <a:pt x="460664" y="66892"/>
                  <a:pt x="459771" y="61615"/>
                  <a:pt x="457985" y="56907"/>
                </a:cubicBezTo>
                <a:cubicBezTo>
                  <a:pt x="456199" y="52198"/>
                  <a:pt x="453511" y="48464"/>
                  <a:pt x="449921" y="45704"/>
                </a:cubicBezTo>
                <a:cubicBezTo>
                  <a:pt x="446331" y="42944"/>
                  <a:pt x="441830" y="41564"/>
                  <a:pt x="436418" y="41564"/>
                </a:cubicBezTo>
                <a:close/>
                <a:moveTo>
                  <a:pt x="338571" y="41564"/>
                </a:moveTo>
                <a:cubicBezTo>
                  <a:pt x="332870" y="41564"/>
                  <a:pt x="328180" y="43043"/>
                  <a:pt x="324499" y="46002"/>
                </a:cubicBezTo>
                <a:cubicBezTo>
                  <a:pt x="320819" y="48960"/>
                  <a:pt x="318095" y="52839"/>
                  <a:pt x="316327" y="57637"/>
                </a:cubicBezTo>
                <a:cubicBezTo>
                  <a:pt x="314560" y="62436"/>
                  <a:pt x="313676" y="67613"/>
                  <a:pt x="313676" y="73169"/>
                </a:cubicBezTo>
                <a:cubicBezTo>
                  <a:pt x="313676" y="78726"/>
                  <a:pt x="314560" y="83885"/>
                  <a:pt x="316327" y="88648"/>
                </a:cubicBezTo>
                <a:cubicBezTo>
                  <a:pt x="318095" y="93410"/>
                  <a:pt x="320819" y="97253"/>
                  <a:pt x="324499" y="100175"/>
                </a:cubicBezTo>
                <a:cubicBezTo>
                  <a:pt x="328180" y="103097"/>
                  <a:pt x="332870" y="104559"/>
                  <a:pt x="338571" y="104559"/>
                </a:cubicBezTo>
                <a:cubicBezTo>
                  <a:pt x="344271" y="104559"/>
                  <a:pt x="348961" y="103097"/>
                  <a:pt x="352642" y="100175"/>
                </a:cubicBezTo>
                <a:cubicBezTo>
                  <a:pt x="356322" y="97253"/>
                  <a:pt x="359046" y="93410"/>
                  <a:pt x="360814" y="88648"/>
                </a:cubicBezTo>
                <a:cubicBezTo>
                  <a:pt x="362581" y="83885"/>
                  <a:pt x="363465" y="78726"/>
                  <a:pt x="363465" y="73169"/>
                </a:cubicBezTo>
                <a:cubicBezTo>
                  <a:pt x="363465" y="67613"/>
                  <a:pt x="362581" y="62436"/>
                  <a:pt x="360814" y="57637"/>
                </a:cubicBezTo>
                <a:cubicBezTo>
                  <a:pt x="359046" y="52839"/>
                  <a:pt x="356322" y="48960"/>
                  <a:pt x="352642" y="46002"/>
                </a:cubicBezTo>
                <a:cubicBezTo>
                  <a:pt x="348961" y="43043"/>
                  <a:pt x="344271" y="41564"/>
                  <a:pt x="338571" y="41564"/>
                </a:cubicBezTo>
                <a:close/>
                <a:moveTo>
                  <a:pt x="246568" y="41564"/>
                </a:moveTo>
                <a:lnTo>
                  <a:pt x="246568" y="104559"/>
                </a:lnTo>
                <a:cubicBezTo>
                  <a:pt x="250861" y="104559"/>
                  <a:pt x="254568" y="103720"/>
                  <a:pt x="257689" y="102042"/>
                </a:cubicBezTo>
                <a:cubicBezTo>
                  <a:pt x="260810" y="100364"/>
                  <a:pt x="263390" y="98055"/>
                  <a:pt x="265428" y="95115"/>
                </a:cubicBezTo>
                <a:cubicBezTo>
                  <a:pt x="267467" y="92174"/>
                  <a:pt x="268982" y="88819"/>
                  <a:pt x="269974" y="85049"/>
                </a:cubicBezTo>
                <a:cubicBezTo>
                  <a:pt x="270966" y="81278"/>
                  <a:pt x="271463" y="77319"/>
                  <a:pt x="271463" y="73169"/>
                </a:cubicBezTo>
                <a:cubicBezTo>
                  <a:pt x="271463" y="67613"/>
                  <a:pt x="270579" y="62436"/>
                  <a:pt x="268811" y="57637"/>
                </a:cubicBezTo>
                <a:cubicBezTo>
                  <a:pt x="267043" y="52839"/>
                  <a:pt x="264319" y="48960"/>
                  <a:pt x="260639" y="46002"/>
                </a:cubicBezTo>
                <a:cubicBezTo>
                  <a:pt x="256959" y="43043"/>
                  <a:pt x="252268" y="41564"/>
                  <a:pt x="246568" y="41564"/>
                </a:cubicBezTo>
                <a:close/>
                <a:moveTo>
                  <a:pt x="233796" y="41564"/>
                </a:moveTo>
                <a:cubicBezTo>
                  <a:pt x="229538" y="41564"/>
                  <a:pt x="225840" y="42421"/>
                  <a:pt x="222701" y="44134"/>
                </a:cubicBezTo>
                <a:cubicBezTo>
                  <a:pt x="219562" y="45848"/>
                  <a:pt x="216973" y="48175"/>
                  <a:pt x="214935" y="51116"/>
                </a:cubicBezTo>
                <a:cubicBezTo>
                  <a:pt x="212896" y="54056"/>
                  <a:pt x="211381" y="57421"/>
                  <a:pt x="210389" y="61209"/>
                </a:cubicBezTo>
                <a:cubicBezTo>
                  <a:pt x="209397" y="64997"/>
                  <a:pt x="208901" y="68984"/>
                  <a:pt x="208901" y="73169"/>
                </a:cubicBezTo>
                <a:cubicBezTo>
                  <a:pt x="208901" y="78726"/>
                  <a:pt x="209785" y="83885"/>
                  <a:pt x="211552" y="88648"/>
                </a:cubicBezTo>
                <a:cubicBezTo>
                  <a:pt x="213320" y="93410"/>
                  <a:pt x="216044" y="97253"/>
                  <a:pt x="219724" y="100175"/>
                </a:cubicBezTo>
                <a:cubicBezTo>
                  <a:pt x="223405" y="103097"/>
                  <a:pt x="228095" y="104559"/>
                  <a:pt x="233796" y="104559"/>
                </a:cubicBezTo>
                <a:close/>
                <a:moveTo>
                  <a:pt x="3114675" y="31173"/>
                </a:moveTo>
                <a:lnTo>
                  <a:pt x="3148662" y="31173"/>
                </a:lnTo>
                <a:cubicBezTo>
                  <a:pt x="3157609" y="31173"/>
                  <a:pt x="3164717" y="33193"/>
                  <a:pt x="3169985" y="37234"/>
                </a:cubicBezTo>
                <a:cubicBezTo>
                  <a:pt x="3175253" y="41275"/>
                  <a:pt x="3177886" y="46615"/>
                  <a:pt x="3177886" y="53254"/>
                </a:cubicBezTo>
                <a:cubicBezTo>
                  <a:pt x="3177886" y="58305"/>
                  <a:pt x="3176389" y="62210"/>
                  <a:pt x="3173395" y="64970"/>
                </a:cubicBezTo>
                <a:cubicBezTo>
                  <a:pt x="3170400" y="67730"/>
                  <a:pt x="3166557" y="69598"/>
                  <a:pt x="3161867" y="70572"/>
                </a:cubicBezTo>
                <a:cubicBezTo>
                  <a:pt x="3164933" y="71005"/>
                  <a:pt x="3167919" y="72087"/>
                  <a:pt x="3170824" y="73819"/>
                </a:cubicBezTo>
                <a:cubicBezTo>
                  <a:pt x="3173728" y="75551"/>
                  <a:pt x="3176137" y="77923"/>
                  <a:pt x="3178049" y="80936"/>
                </a:cubicBezTo>
                <a:cubicBezTo>
                  <a:pt x="3179961" y="83948"/>
                  <a:pt x="3180917" y="87637"/>
                  <a:pt x="3180917" y="92003"/>
                </a:cubicBezTo>
                <a:cubicBezTo>
                  <a:pt x="3180917" y="96260"/>
                  <a:pt x="3179835" y="100067"/>
                  <a:pt x="3177670" y="103422"/>
                </a:cubicBezTo>
                <a:cubicBezTo>
                  <a:pt x="3175505" y="106778"/>
                  <a:pt x="3172402" y="109429"/>
                  <a:pt x="3168361" y="111378"/>
                </a:cubicBezTo>
                <a:cubicBezTo>
                  <a:pt x="3164320" y="113326"/>
                  <a:pt x="3159486" y="114300"/>
                  <a:pt x="3153857" y="114300"/>
                </a:cubicBezTo>
                <a:lnTo>
                  <a:pt x="3114675" y="114300"/>
                </a:lnTo>
                <a:close/>
                <a:moveTo>
                  <a:pt x="2667000" y="31173"/>
                </a:moveTo>
                <a:lnTo>
                  <a:pt x="2679772" y="31173"/>
                </a:lnTo>
                <a:lnTo>
                  <a:pt x="2679772" y="102394"/>
                </a:lnTo>
                <a:lnTo>
                  <a:pt x="2719604" y="102394"/>
                </a:lnTo>
                <a:lnTo>
                  <a:pt x="2719604" y="31173"/>
                </a:lnTo>
                <a:lnTo>
                  <a:pt x="2732376" y="31173"/>
                </a:lnTo>
                <a:lnTo>
                  <a:pt x="2732376" y="102394"/>
                </a:lnTo>
                <a:lnTo>
                  <a:pt x="2745148" y="102394"/>
                </a:lnTo>
                <a:lnTo>
                  <a:pt x="2745148" y="141143"/>
                </a:lnTo>
                <a:lnTo>
                  <a:pt x="2732376" y="141143"/>
                </a:lnTo>
                <a:lnTo>
                  <a:pt x="2732376" y="114300"/>
                </a:lnTo>
                <a:lnTo>
                  <a:pt x="2667000" y="114300"/>
                </a:lnTo>
                <a:close/>
                <a:moveTo>
                  <a:pt x="2390775" y="31173"/>
                </a:moveTo>
                <a:lnTo>
                  <a:pt x="2456151" y="31173"/>
                </a:lnTo>
                <a:lnTo>
                  <a:pt x="2456151" y="114300"/>
                </a:lnTo>
                <a:lnTo>
                  <a:pt x="2443379" y="114300"/>
                </a:lnTo>
                <a:lnTo>
                  <a:pt x="2443379" y="43079"/>
                </a:lnTo>
                <a:lnTo>
                  <a:pt x="2403547" y="43079"/>
                </a:lnTo>
                <a:lnTo>
                  <a:pt x="2403547" y="114300"/>
                </a:lnTo>
                <a:lnTo>
                  <a:pt x="2390775" y="114300"/>
                </a:lnTo>
                <a:close/>
                <a:moveTo>
                  <a:pt x="2152650" y="31173"/>
                </a:moveTo>
                <a:lnTo>
                  <a:pt x="2165422" y="31173"/>
                </a:lnTo>
                <a:lnTo>
                  <a:pt x="2165422" y="95467"/>
                </a:lnTo>
                <a:lnTo>
                  <a:pt x="2205470" y="31173"/>
                </a:lnTo>
                <a:lnTo>
                  <a:pt x="2220191" y="31173"/>
                </a:lnTo>
                <a:lnTo>
                  <a:pt x="2220191" y="114300"/>
                </a:lnTo>
                <a:lnTo>
                  <a:pt x="2207419" y="114300"/>
                </a:lnTo>
                <a:lnTo>
                  <a:pt x="2207419" y="50006"/>
                </a:lnTo>
                <a:lnTo>
                  <a:pt x="2167587" y="114300"/>
                </a:lnTo>
                <a:lnTo>
                  <a:pt x="2152650" y="114300"/>
                </a:lnTo>
                <a:close/>
                <a:moveTo>
                  <a:pt x="2066925" y="31173"/>
                </a:moveTo>
                <a:lnTo>
                  <a:pt x="2079697" y="31173"/>
                </a:lnTo>
                <a:lnTo>
                  <a:pt x="2079697" y="66892"/>
                </a:lnTo>
                <a:lnTo>
                  <a:pt x="2119529" y="66892"/>
                </a:lnTo>
                <a:lnTo>
                  <a:pt x="2119529" y="31173"/>
                </a:lnTo>
                <a:lnTo>
                  <a:pt x="2132301" y="31173"/>
                </a:lnTo>
                <a:lnTo>
                  <a:pt x="2132301" y="114300"/>
                </a:lnTo>
                <a:lnTo>
                  <a:pt x="2119529" y="114300"/>
                </a:lnTo>
                <a:lnTo>
                  <a:pt x="2119529" y="78798"/>
                </a:lnTo>
                <a:lnTo>
                  <a:pt x="2079697" y="78798"/>
                </a:lnTo>
                <a:lnTo>
                  <a:pt x="2079697" y="114300"/>
                </a:lnTo>
                <a:lnTo>
                  <a:pt x="2066925" y="114300"/>
                </a:lnTo>
                <a:close/>
                <a:moveTo>
                  <a:pt x="1724025" y="31173"/>
                </a:moveTo>
                <a:lnTo>
                  <a:pt x="1789401" y="31173"/>
                </a:lnTo>
                <a:lnTo>
                  <a:pt x="1789401" y="114300"/>
                </a:lnTo>
                <a:lnTo>
                  <a:pt x="1776629" y="114300"/>
                </a:lnTo>
                <a:lnTo>
                  <a:pt x="1776629" y="43079"/>
                </a:lnTo>
                <a:lnTo>
                  <a:pt x="1736797" y="43079"/>
                </a:lnTo>
                <a:lnTo>
                  <a:pt x="1736797" y="114300"/>
                </a:lnTo>
                <a:lnTo>
                  <a:pt x="1724025" y="114300"/>
                </a:lnTo>
                <a:close/>
                <a:moveTo>
                  <a:pt x="1066800" y="31173"/>
                </a:moveTo>
                <a:lnTo>
                  <a:pt x="1079572" y="31173"/>
                </a:lnTo>
                <a:lnTo>
                  <a:pt x="1079572" y="66892"/>
                </a:lnTo>
                <a:lnTo>
                  <a:pt x="1119404" y="66892"/>
                </a:lnTo>
                <a:lnTo>
                  <a:pt x="1119404" y="31173"/>
                </a:lnTo>
                <a:lnTo>
                  <a:pt x="1132176" y="31173"/>
                </a:lnTo>
                <a:lnTo>
                  <a:pt x="1132176" y="114300"/>
                </a:lnTo>
                <a:lnTo>
                  <a:pt x="1119404" y="114300"/>
                </a:lnTo>
                <a:lnTo>
                  <a:pt x="1119404" y="78798"/>
                </a:lnTo>
                <a:lnTo>
                  <a:pt x="1079572" y="78798"/>
                </a:lnTo>
                <a:lnTo>
                  <a:pt x="1079572" y="114300"/>
                </a:lnTo>
                <a:lnTo>
                  <a:pt x="1066800" y="114300"/>
                </a:lnTo>
                <a:close/>
                <a:moveTo>
                  <a:pt x="981075" y="31173"/>
                </a:moveTo>
                <a:lnTo>
                  <a:pt x="993847" y="31173"/>
                </a:lnTo>
                <a:lnTo>
                  <a:pt x="993847" y="66892"/>
                </a:lnTo>
                <a:lnTo>
                  <a:pt x="1033679" y="66892"/>
                </a:lnTo>
                <a:lnTo>
                  <a:pt x="1033679" y="31173"/>
                </a:lnTo>
                <a:lnTo>
                  <a:pt x="1046451" y="31173"/>
                </a:lnTo>
                <a:lnTo>
                  <a:pt x="1046451" y="114300"/>
                </a:lnTo>
                <a:lnTo>
                  <a:pt x="1033679" y="114300"/>
                </a:lnTo>
                <a:lnTo>
                  <a:pt x="1033679" y="78798"/>
                </a:lnTo>
                <a:lnTo>
                  <a:pt x="993847" y="78798"/>
                </a:lnTo>
                <a:lnTo>
                  <a:pt x="993847" y="114300"/>
                </a:lnTo>
                <a:lnTo>
                  <a:pt x="981075" y="114300"/>
                </a:lnTo>
                <a:close/>
                <a:moveTo>
                  <a:pt x="790575" y="31173"/>
                </a:moveTo>
                <a:lnTo>
                  <a:pt x="803347" y="31173"/>
                </a:lnTo>
                <a:lnTo>
                  <a:pt x="803347" y="95467"/>
                </a:lnTo>
                <a:lnTo>
                  <a:pt x="843395" y="31173"/>
                </a:lnTo>
                <a:lnTo>
                  <a:pt x="858116" y="31173"/>
                </a:lnTo>
                <a:lnTo>
                  <a:pt x="858116" y="114300"/>
                </a:lnTo>
                <a:lnTo>
                  <a:pt x="845344" y="114300"/>
                </a:lnTo>
                <a:lnTo>
                  <a:pt x="845344" y="50006"/>
                </a:lnTo>
                <a:lnTo>
                  <a:pt x="805512" y="114300"/>
                </a:lnTo>
                <a:lnTo>
                  <a:pt x="790575" y="114300"/>
                </a:lnTo>
                <a:close/>
                <a:moveTo>
                  <a:pt x="695325" y="31173"/>
                </a:moveTo>
                <a:lnTo>
                  <a:pt x="708097" y="31173"/>
                </a:lnTo>
                <a:lnTo>
                  <a:pt x="708097" y="102394"/>
                </a:lnTo>
                <a:lnTo>
                  <a:pt x="747929" y="102394"/>
                </a:lnTo>
                <a:lnTo>
                  <a:pt x="747929" y="31173"/>
                </a:lnTo>
                <a:lnTo>
                  <a:pt x="760701" y="31173"/>
                </a:lnTo>
                <a:lnTo>
                  <a:pt x="760701" y="102394"/>
                </a:lnTo>
                <a:lnTo>
                  <a:pt x="773473" y="102394"/>
                </a:lnTo>
                <a:lnTo>
                  <a:pt x="773473" y="141143"/>
                </a:lnTo>
                <a:lnTo>
                  <a:pt x="760701" y="141143"/>
                </a:lnTo>
                <a:lnTo>
                  <a:pt x="760701" y="114300"/>
                </a:lnTo>
                <a:lnTo>
                  <a:pt x="695325" y="114300"/>
                </a:lnTo>
                <a:close/>
                <a:moveTo>
                  <a:pt x="495300" y="31173"/>
                </a:moveTo>
                <a:lnTo>
                  <a:pt x="500279" y="31173"/>
                </a:lnTo>
                <a:lnTo>
                  <a:pt x="508072" y="31173"/>
                </a:lnTo>
                <a:lnTo>
                  <a:pt x="512185" y="31173"/>
                </a:lnTo>
                <a:lnTo>
                  <a:pt x="540760" y="96982"/>
                </a:lnTo>
                <a:lnTo>
                  <a:pt x="569768" y="31173"/>
                </a:lnTo>
                <a:lnTo>
                  <a:pt x="573448" y="31173"/>
                </a:lnTo>
                <a:lnTo>
                  <a:pt x="581891" y="31173"/>
                </a:lnTo>
                <a:lnTo>
                  <a:pt x="586221" y="31173"/>
                </a:lnTo>
                <a:lnTo>
                  <a:pt x="586221" y="114300"/>
                </a:lnTo>
                <a:lnTo>
                  <a:pt x="573448" y="114300"/>
                </a:lnTo>
                <a:lnTo>
                  <a:pt x="573448" y="50703"/>
                </a:lnTo>
                <a:lnTo>
                  <a:pt x="545956" y="114300"/>
                </a:lnTo>
                <a:lnTo>
                  <a:pt x="535565" y="114300"/>
                </a:lnTo>
                <a:lnTo>
                  <a:pt x="508072" y="49532"/>
                </a:lnTo>
                <a:lnTo>
                  <a:pt x="508072" y="114300"/>
                </a:lnTo>
                <a:lnTo>
                  <a:pt x="495300" y="114300"/>
                </a:lnTo>
                <a:close/>
                <a:moveTo>
                  <a:pt x="114300" y="31173"/>
                </a:moveTo>
                <a:lnTo>
                  <a:pt x="127072" y="31173"/>
                </a:lnTo>
                <a:lnTo>
                  <a:pt x="127072" y="66892"/>
                </a:lnTo>
                <a:lnTo>
                  <a:pt x="166904" y="66892"/>
                </a:lnTo>
                <a:lnTo>
                  <a:pt x="166904" y="31173"/>
                </a:lnTo>
                <a:lnTo>
                  <a:pt x="179676" y="31173"/>
                </a:lnTo>
                <a:lnTo>
                  <a:pt x="179676" y="114300"/>
                </a:lnTo>
                <a:lnTo>
                  <a:pt x="166904" y="114300"/>
                </a:lnTo>
                <a:lnTo>
                  <a:pt x="166904" y="78798"/>
                </a:lnTo>
                <a:lnTo>
                  <a:pt x="127072" y="78798"/>
                </a:lnTo>
                <a:lnTo>
                  <a:pt x="127072" y="114300"/>
                </a:lnTo>
                <a:lnTo>
                  <a:pt x="114300" y="114300"/>
                </a:lnTo>
                <a:close/>
                <a:moveTo>
                  <a:pt x="1895475" y="30956"/>
                </a:moveTo>
                <a:lnTo>
                  <a:pt x="1908247" y="30956"/>
                </a:lnTo>
                <a:lnTo>
                  <a:pt x="1908247" y="57583"/>
                </a:lnTo>
                <a:cubicBezTo>
                  <a:pt x="1908247" y="61840"/>
                  <a:pt x="1909059" y="65340"/>
                  <a:pt x="1910682" y="68082"/>
                </a:cubicBezTo>
                <a:cubicBezTo>
                  <a:pt x="1912306" y="70824"/>
                  <a:pt x="1914507" y="72863"/>
                  <a:pt x="1917285" y="74198"/>
                </a:cubicBezTo>
                <a:cubicBezTo>
                  <a:pt x="1920063" y="75533"/>
                  <a:pt x="1923184" y="76200"/>
                  <a:pt x="1926647" y="76200"/>
                </a:cubicBezTo>
                <a:cubicBezTo>
                  <a:pt x="1932059" y="76200"/>
                  <a:pt x="1936957" y="75704"/>
                  <a:pt x="1941341" y="74712"/>
                </a:cubicBezTo>
                <a:lnTo>
                  <a:pt x="1946780" y="73099"/>
                </a:lnTo>
                <a:lnTo>
                  <a:pt x="1946780" y="31173"/>
                </a:lnTo>
                <a:lnTo>
                  <a:pt x="1959552" y="31173"/>
                </a:lnTo>
                <a:lnTo>
                  <a:pt x="1959552" y="114300"/>
                </a:lnTo>
                <a:lnTo>
                  <a:pt x="1946780" y="114300"/>
                </a:lnTo>
                <a:lnTo>
                  <a:pt x="1946780" y="85268"/>
                </a:lnTo>
                <a:lnTo>
                  <a:pt x="1945968" y="85536"/>
                </a:lnTo>
                <a:cubicBezTo>
                  <a:pt x="1943118" y="86348"/>
                  <a:pt x="1940123" y="86979"/>
                  <a:pt x="1936984" y="87430"/>
                </a:cubicBezTo>
                <a:cubicBezTo>
                  <a:pt x="1933845" y="87881"/>
                  <a:pt x="1930400" y="88106"/>
                  <a:pt x="1926647" y="88106"/>
                </a:cubicBezTo>
                <a:cubicBezTo>
                  <a:pt x="1917231" y="88106"/>
                  <a:pt x="1909681" y="85563"/>
                  <a:pt x="1903999" y="80476"/>
                </a:cubicBezTo>
                <a:cubicBezTo>
                  <a:pt x="1898316" y="75388"/>
                  <a:pt x="1895475" y="67758"/>
                  <a:pt x="1895475" y="57583"/>
                </a:cubicBezTo>
                <a:close/>
                <a:moveTo>
                  <a:pt x="3053195" y="30090"/>
                </a:moveTo>
                <a:cubicBezTo>
                  <a:pt x="3060700" y="30090"/>
                  <a:pt x="3067275" y="31876"/>
                  <a:pt x="3072922" y="35448"/>
                </a:cubicBezTo>
                <a:cubicBezTo>
                  <a:pt x="3078568" y="39020"/>
                  <a:pt x="3082970" y="44035"/>
                  <a:pt x="3086127" y="50493"/>
                </a:cubicBezTo>
                <a:cubicBezTo>
                  <a:pt x="3089284" y="56952"/>
                  <a:pt x="3090862" y="64510"/>
                  <a:pt x="3090862" y="73169"/>
                </a:cubicBezTo>
                <a:cubicBezTo>
                  <a:pt x="3090862" y="81756"/>
                  <a:pt x="3089284" y="89261"/>
                  <a:pt x="3086127" y="95683"/>
                </a:cubicBezTo>
                <a:cubicBezTo>
                  <a:pt x="3082970" y="102105"/>
                  <a:pt x="3078568" y="107102"/>
                  <a:pt x="3072922" y="110674"/>
                </a:cubicBezTo>
                <a:cubicBezTo>
                  <a:pt x="3067275" y="114246"/>
                  <a:pt x="3060700" y="116032"/>
                  <a:pt x="3053195" y="116032"/>
                </a:cubicBezTo>
                <a:cubicBezTo>
                  <a:pt x="3045691" y="116032"/>
                  <a:pt x="3039115" y="114246"/>
                  <a:pt x="3033469" y="110674"/>
                </a:cubicBezTo>
                <a:cubicBezTo>
                  <a:pt x="3027823" y="107102"/>
                  <a:pt x="3023421" y="102105"/>
                  <a:pt x="3020264" y="95683"/>
                </a:cubicBezTo>
                <a:cubicBezTo>
                  <a:pt x="3017107" y="89261"/>
                  <a:pt x="3015528" y="81756"/>
                  <a:pt x="3015528" y="73169"/>
                </a:cubicBezTo>
                <a:cubicBezTo>
                  <a:pt x="3015528" y="64510"/>
                  <a:pt x="3017107" y="56952"/>
                  <a:pt x="3020264" y="50493"/>
                </a:cubicBezTo>
                <a:cubicBezTo>
                  <a:pt x="3023421" y="44035"/>
                  <a:pt x="3027823" y="39020"/>
                  <a:pt x="3033469" y="35448"/>
                </a:cubicBezTo>
                <a:cubicBezTo>
                  <a:pt x="3039115" y="31876"/>
                  <a:pt x="3045691" y="30090"/>
                  <a:pt x="3053195" y="30090"/>
                </a:cubicBezTo>
                <a:close/>
                <a:moveTo>
                  <a:pt x="2967254" y="30090"/>
                </a:moveTo>
                <a:cubicBezTo>
                  <a:pt x="2973099" y="30090"/>
                  <a:pt x="2978366" y="31173"/>
                  <a:pt x="2983057" y="33338"/>
                </a:cubicBezTo>
                <a:cubicBezTo>
                  <a:pt x="2987747" y="35502"/>
                  <a:pt x="2991589" y="38533"/>
                  <a:pt x="2994584" y="42430"/>
                </a:cubicBezTo>
                <a:cubicBezTo>
                  <a:pt x="2997579" y="46326"/>
                  <a:pt x="2999437" y="50872"/>
                  <a:pt x="3000159" y="56068"/>
                </a:cubicBezTo>
                <a:lnTo>
                  <a:pt x="2987386" y="56068"/>
                </a:lnTo>
                <a:cubicBezTo>
                  <a:pt x="2986412" y="52279"/>
                  <a:pt x="2984256" y="48915"/>
                  <a:pt x="2980919" y="45974"/>
                </a:cubicBezTo>
                <a:cubicBezTo>
                  <a:pt x="2977581" y="43034"/>
                  <a:pt x="2973099" y="41564"/>
                  <a:pt x="2967470" y="41564"/>
                </a:cubicBezTo>
                <a:cubicBezTo>
                  <a:pt x="2962491" y="41564"/>
                  <a:pt x="2958135" y="42854"/>
                  <a:pt x="2954401" y="45433"/>
                </a:cubicBezTo>
                <a:cubicBezTo>
                  <a:pt x="2950666" y="48013"/>
                  <a:pt x="2947762" y="51639"/>
                  <a:pt x="2945687" y="56311"/>
                </a:cubicBezTo>
                <a:cubicBezTo>
                  <a:pt x="2943613" y="60984"/>
                  <a:pt x="2942575" y="66459"/>
                  <a:pt x="2942575" y="72736"/>
                </a:cubicBezTo>
                <a:cubicBezTo>
                  <a:pt x="2942575" y="79159"/>
                  <a:pt x="2943595" y="84751"/>
                  <a:pt x="2945633" y="89513"/>
                </a:cubicBezTo>
                <a:cubicBezTo>
                  <a:pt x="2947671" y="94276"/>
                  <a:pt x="2950558" y="97974"/>
                  <a:pt x="2954292" y="100608"/>
                </a:cubicBezTo>
                <a:cubicBezTo>
                  <a:pt x="2958027" y="103242"/>
                  <a:pt x="2962419" y="104559"/>
                  <a:pt x="2967470" y="104559"/>
                </a:cubicBezTo>
                <a:cubicBezTo>
                  <a:pt x="2970790" y="104559"/>
                  <a:pt x="2973802" y="103981"/>
                  <a:pt x="2976508" y="102827"/>
                </a:cubicBezTo>
                <a:cubicBezTo>
                  <a:pt x="2979214" y="101672"/>
                  <a:pt x="2981505" y="100013"/>
                  <a:pt x="2983381" y="97848"/>
                </a:cubicBezTo>
                <a:cubicBezTo>
                  <a:pt x="2985258" y="95683"/>
                  <a:pt x="2986593" y="93085"/>
                  <a:pt x="2987386" y="90055"/>
                </a:cubicBezTo>
                <a:lnTo>
                  <a:pt x="3000159" y="90055"/>
                </a:lnTo>
                <a:cubicBezTo>
                  <a:pt x="2999437" y="94961"/>
                  <a:pt x="2997660" y="99372"/>
                  <a:pt x="2994828" y="103287"/>
                </a:cubicBezTo>
                <a:cubicBezTo>
                  <a:pt x="2991995" y="107201"/>
                  <a:pt x="2988261" y="110304"/>
                  <a:pt x="2983625" y="112595"/>
                </a:cubicBezTo>
                <a:cubicBezTo>
                  <a:pt x="2978989" y="114886"/>
                  <a:pt x="2973604" y="116032"/>
                  <a:pt x="2967470" y="116032"/>
                </a:cubicBezTo>
                <a:cubicBezTo>
                  <a:pt x="2959677" y="116032"/>
                  <a:pt x="2952966" y="114192"/>
                  <a:pt x="2947338" y="110512"/>
                </a:cubicBezTo>
                <a:cubicBezTo>
                  <a:pt x="2941709" y="106832"/>
                  <a:pt x="2937380" y="101762"/>
                  <a:pt x="2934349" y="95304"/>
                </a:cubicBezTo>
                <a:cubicBezTo>
                  <a:pt x="2931319" y="88846"/>
                  <a:pt x="2929803" y="81468"/>
                  <a:pt x="2929803" y="73169"/>
                </a:cubicBezTo>
                <a:cubicBezTo>
                  <a:pt x="2929803" y="64727"/>
                  <a:pt x="2931363" y="57267"/>
                  <a:pt x="2934485" y="50791"/>
                </a:cubicBezTo>
                <a:cubicBezTo>
                  <a:pt x="2937605" y="44315"/>
                  <a:pt x="2941971" y="39246"/>
                  <a:pt x="2947581" y="35584"/>
                </a:cubicBezTo>
                <a:cubicBezTo>
                  <a:pt x="2953192" y="31922"/>
                  <a:pt x="2959749" y="30090"/>
                  <a:pt x="2967254" y="30090"/>
                </a:cubicBezTo>
                <a:close/>
                <a:moveTo>
                  <a:pt x="2881529" y="30090"/>
                </a:moveTo>
                <a:cubicBezTo>
                  <a:pt x="2887374" y="30090"/>
                  <a:pt x="2892641" y="31173"/>
                  <a:pt x="2897331" y="33338"/>
                </a:cubicBezTo>
                <a:cubicBezTo>
                  <a:pt x="2902022" y="35502"/>
                  <a:pt x="2905865" y="38533"/>
                  <a:pt x="2908859" y="42430"/>
                </a:cubicBezTo>
                <a:cubicBezTo>
                  <a:pt x="2911854" y="46326"/>
                  <a:pt x="2913712" y="50872"/>
                  <a:pt x="2914433" y="56068"/>
                </a:cubicBezTo>
                <a:lnTo>
                  <a:pt x="2901661" y="56068"/>
                </a:lnTo>
                <a:cubicBezTo>
                  <a:pt x="2900687" y="52279"/>
                  <a:pt x="2898531" y="48915"/>
                  <a:pt x="2895194" y="45974"/>
                </a:cubicBezTo>
                <a:cubicBezTo>
                  <a:pt x="2891857" y="43034"/>
                  <a:pt x="2887374" y="41564"/>
                  <a:pt x="2881745" y="41564"/>
                </a:cubicBezTo>
                <a:cubicBezTo>
                  <a:pt x="2876766" y="41564"/>
                  <a:pt x="2872409" y="42854"/>
                  <a:pt x="2868675" y="45433"/>
                </a:cubicBezTo>
                <a:cubicBezTo>
                  <a:pt x="2864941" y="48013"/>
                  <a:pt x="2862037" y="51639"/>
                  <a:pt x="2859963" y="56311"/>
                </a:cubicBezTo>
                <a:cubicBezTo>
                  <a:pt x="2857888" y="60984"/>
                  <a:pt x="2856850" y="66459"/>
                  <a:pt x="2856850" y="72736"/>
                </a:cubicBezTo>
                <a:cubicBezTo>
                  <a:pt x="2856850" y="79159"/>
                  <a:pt x="2857869" y="84751"/>
                  <a:pt x="2859908" y="89513"/>
                </a:cubicBezTo>
                <a:cubicBezTo>
                  <a:pt x="2861947" y="94276"/>
                  <a:pt x="2864833" y="97974"/>
                  <a:pt x="2868567" y="100608"/>
                </a:cubicBezTo>
                <a:cubicBezTo>
                  <a:pt x="2872301" y="103242"/>
                  <a:pt x="2876694" y="104559"/>
                  <a:pt x="2881745" y="104559"/>
                </a:cubicBezTo>
                <a:cubicBezTo>
                  <a:pt x="2885065" y="104559"/>
                  <a:pt x="2888077" y="103981"/>
                  <a:pt x="2890783" y="102827"/>
                </a:cubicBezTo>
                <a:cubicBezTo>
                  <a:pt x="2893489" y="101672"/>
                  <a:pt x="2895780" y="100013"/>
                  <a:pt x="2897656" y="97848"/>
                </a:cubicBezTo>
                <a:cubicBezTo>
                  <a:pt x="2899533" y="95683"/>
                  <a:pt x="2900867" y="93085"/>
                  <a:pt x="2901661" y="90055"/>
                </a:cubicBezTo>
                <a:lnTo>
                  <a:pt x="2914433" y="90055"/>
                </a:lnTo>
                <a:cubicBezTo>
                  <a:pt x="2913712" y="94961"/>
                  <a:pt x="2911935" y="99372"/>
                  <a:pt x="2909103" y="103287"/>
                </a:cubicBezTo>
                <a:cubicBezTo>
                  <a:pt x="2906270" y="107201"/>
                  <a:pt x="2902536" y="110304"/>
                  <a:pt x="2897900" y="112595"/>
                </a:cubicBezTo>
                <a:cubicBezTo>
                  <a:pt x="2893263" y="114886"/>
                  <a:pt x="2887879" y="116032"/>
                  <a:pt x="2881745" y="116032"/>
                </a:cubicBezTo>
                <a:cubicBezTo>
                  <a:pt x="2873952" y="116032"/>
                  <a:pt x="2867241" y="114192"/>
                  <a:pt x="2861613" y="110512"/>
                </a:cubicBezTo>
                <a:cubicBezTo>
                  <a:pt x="2855985" y="106832"/>
                  <a:pt x="2851655" y="101762"/>
                  <a:pt x="2848624" y="95304"/>
                </a:cubicBezTo>
                <a:cubicBezTo>
                  <a:pt x="2845593" y="88846"/>
                  <a:pt x="2844078" y="81468"/>
                  <a:pt x="2844078" y="73169"/>
                </a:cubicBezTo>
                <a:cubicBezTo>
                  <a:pt x="2844078" y="64727"/>
                  <a:pt x="2845639" y="57267"/>
                  <a:pt x="2848759" y="50791"/>
                </a:cubicBezTo>
                <a:cubicBezTo>
                  <a:pt x="2851881" y="44315"/>
                  <a:pt x="2856246" y="39246"/>
                  <a:pt x="2861857" y="35584"/>
                </a:cubicBezTo>
                <a:cubicBezTo>
                  <a:pt x="2867467" y="31922"/>
                  <a:pt x="2874024" y="30090"/>
                  <a:pt x="2881529" y="30090"/>
                </a:cubicBezTo>
                <a:close/>
                <a:moveTo>
                  <a:pt x="2795804" y="30090"/>
                </a:moveTo>
                <a:cubicBezTo>
                  <a:pt x="2800133" y="30090"/>
                  <a:pt x="2804409" y="30812"/>
                  <a:pt x="2808630" y="32255"/>
                </a:cubicBezTo>
                <a:cubicBezTo>
                  <a:pt x="2812851" y="33698"/>
                  <a:pt x="2816694" y="36035"/>
                  <a:pt x="2820157" y="39264"/>
                </a:cubicBezTo>
                <a:cubicBezTo>
                  <a:pt x="2823621" y="42493"/>
                  <a:pt x="2826381" y="46759"/>
                  <a:pt x="2828438" y="52063"/>
                </a:cubicBezTo>
                <a:cubicBezTo>
                  <a:pt x="2830495" y="57367"/>
                  <a:pt x="2831523" y="63897"/>
                  <a:pt x="2831523" y="71654"/>
                </a:cubicBezTo>
                <a:lnTo>
                  <a:pt x="2831523" y="77066"/>
                </a:lnTo>
                <a:lnTo>
                  <a:pt x="2771481" y="77066"/>
                </a:lnTo>
                <a:lnTo>
                  <a:pt x="2774399" y="91272"/>
                </a:lnTo>
                <a:cubicBezTo>
                  <a:pt x="2776582" y="95620"/>
                  <a:pt x="2779622" y="98921"/>
                  <a:pt x="2783519" y="101176"/>
                </a:cubicBezTo>
                <a:cubicBezTo>
                  <a:pt x="2787415" y="103431"/>
                  <a:pt x="2791943" y="104559"/>
                  <a:pt x="2797103" y="104559"/>
                </a:cubicBezTo>
                <a:cubicBezTo>
                  <a:pt x="2800458" y="104559"/>
                  <a:pt x="2803498" y="104081"/>
                  <a:pt x="2806222" y="103124"/>
                </a:cubicBezTo>
                <a:cubicBezTo>
                  <a:pt x="2808946" y="102168"/>
                  <a:pt x="2811300" y="100725"/>
                  <a:pt x="2813285" y="98795"/>
                </a:cubicBezTo>
                <a:cubicBezTo>
                  <a:pt x="2815269" y="96865"/>
                  <a:pt x="2816802" y="94456"/>
                  <a:pt x="2817885" y="91570"/>
                </a:cubicBezTo>
                <a:lnTo>
                  <a:pt x="2830224" y="95034"/>
                </a:lnTo>
                <a:cubicBezTo>
                  <a:pt x="2828925" y="99219"/>
                  <a:pt x="2826742" y="102890"/>
                  <a:pt x="2823675" y="106047"/>
                </a:cubicBezTo>
                <a:cubicBezTo>
                  <a:pt x="2820609" y="109204"/>
                  <a:pt x="2816820" y="111657"/>
                  <a:pt x="2812310" y="113407"/>
                </a:cubicBezTo>
                <a:cubicBezTo>
                  <a:pt x="2807801" y="115157"/>
                  <a:pt x="2802731" y="116032"/>
                  <a:pt x="2797103" y="116032"/>
                </a:cubicBezTo>
                <a:cubicBezTo>
                  <a:pt x="2789093" y="116032"/>
                  <a:pt x="2782193" y="114255"/>
                  <a:pt x="2776402" y="110701"/>
                </a:cubicBezTo>
                <a:cubicBezTo>
                  <a:pt x="2770611" y="107147"/>
                  <a:pt x="2766155" y="102168"/>
                  <a:pt x="2763035" y="95764"/>
                </a:cubicBezTo>
                <a:cubicBezTo>
                  <a:pt x="2759913" y="89360"/>
                  <a:pt x="2758353" y="81901"/>
                  <a:pt x="2758353" y="73386"/>
                </a:cubicBezTo>
                <a:cubicBezTo>
                  <a:pt x="2758353" y="64871"/>
                  <a:pt x="2759913" y="57358"/>
                  <a:pt x="2763035" y="50845"/>
                </a:cubicBezTo>
                <a:cubicBezTo>
                  <a:pt x="2766155" y="44333"/>
                  <a:pt x="2770521" y="39246"/>
                  <a:pt x="2776131" y="35584"/>
                </a:cubicBezTo>
                <a:cubicBezTo>
                  <a:pt x="2781742" y="31922"/>
                  <a:pt x="2788299" y="30090"/>
                  <a:pt x="2795804" y="30090"/>
                </a:cubicBezTo>
                <a:close/>
                <a:moveTo>
                  <a:pt x="2605520" y="30090"/>
                </a:moveTo>
                <a:cubicBezTo>
                  <a:pt x="2613025" y="30090"/>
                  <a:pt x="2619600" y="31876"/>
                  <a:pt x="2625247" y="35448"/>
                </a:cubicBezTo>
                <a:cubicBezTo>
                  <a:pt x="2630893" y="39020"/>
                  <a:pt x="2635295" y="44035"/>
                  <a:pt x="2638452" y="50493"/>
                </a:cubicBezTo>
                <a:cubicBezTo>
                  <a:pt x="2641609" y="56952"/>
                  <a:pt x="2643187" y="64510"/>
                  <a:pt x="2643187" y="73169"/>
                </a:cubicBezTo>
                <a:cubicBezTo>
                  <a:pt x="2643187" y="81756"/>
                  <a:pt x="2641609" y="89261"/>
                  <a:pt x="2638452" y="95683"/>
                </a:cubicBezTo>
                <a:cubicBezTo>
                  <a:pt x="2635295" y="102105"/>
                  <a:pt x="2630893" y="107102"/>
                  <a:pt x="2625247" y="110674"/>
                </a:cubicBezTo>
                <a:cubicBezTo>
                  <a:pt x="2619600" y="114246"/>
                  <a:pt x="2613025" y="116032"/>
                  <a:pt x="2605520" y="116032"/>
                </a:cubicBezTo>
                <a:cubicBezTo>
                  <a:pt x="2598015" y="116032"/>
                  <a:pt x="2591440" y="114246"/>
                  <a:pt x="2585794" y="110674"/>
                </a:cubicBezTo>
                <a:cubicBezTo>
                  <a:pt x="2580147" y="107102"/>
                  <a:pt x="2575745" y="102105"/>
                  <a:pt x="2572589" y="95683"/>
                </a:cubicBezTo>
                <a:cubicBezTo>
                  <a:pt x="2569432" y="89261"/>
                  <a:pt x="2567853" y="81756"/>
                  <a:pt x="2567853" y="73169"/>
                </a:cubicBezTo>
                <a:cubicBezTo>
                  <a:pt x="2567853" y="64510"/>
                  <a:pt x="2569432" y="56952"/>
                  <a:pt x="2572589" y="50493"/>
                </a:cubicBezTo>
                <a:cubicBezTo>
                  <a:pt x="2575745" y="44035"/>
                  <a:pt x="2580147" y="39020"/>
                  <a:pt x="2585794" y="35448"/>
                </a:cubicBezTo>
                <a:cubicBezTo>
                  <a:pt x="2591440" y="31876"/>
                  <a:pt x="2598015" y="30090"/>
                  <a:pt x="2605520" y="30090"/>
                </a:cubicBezTo>
                <a:close/>
                <a:moveTo>
                  <a:pt x="2514383" y="30090"/>
                </a:moveTo>
                <a:cubicBezTo>
                  <a:pt x="2521383" y="30090"/>
                  <a:pt x="2527553" y="31840"/>
                  <a:pt x="2532892" y="35340"/>
                </a:cubicBezTo>
                <a:cubicBezTo>
                  <a:pt x="2538232" y="38840"/>
                  <a:pt x="2542399" y="43801"/>
                  <a:pt x="2545394" y="50223"/>
                </a:cubicBezTo>
                <a:cubicBezTo>
                  <a:pt x="2548389" y="56645"/>
                  <a:pt x="2549886" y="64222"/>
                  <a:pt x="2549886" y="72953"/>
                </a:cubicBezTo>
                <a:cubicBezTo>
                  <a:pt x="2549886" y="81756"/>
                  <a:pt x="2548389" y="89378"/>
                  <a:pt x="2545394" y="95818"/>
                </a:cubicBezTo>
                <a:cubicBezTo>
                  <a:pt x="2542399" y="102259"/>
                  <a:pt x="2538250" y="107238"/>
                  <a:pt x="2532946" y="110755"/>
                </a:cubicBezTo>
                <a:cubicBezTo>
                  <a:pt x="2527643" y="114273"/>
                  <a:pt x="2521527" y="116032"/>
                  <a:pt x="2514600" y="116032"/>
                </a:cubicBezTo>
                <a:cubicBezTo>
                  <a:pt x="2509260" y="116032"/>
                  <a:pt x="2504985" y="115139"/>
                  <a:pt x="2501773" y="113353"/>
                </a:cubicBezTo>
                <a:cubicBezTo>
                  <a:pt x="2498563" y="111567"/>
                  <a:pt x="2496091" y="109529"/>
                  <a:pt x="2494359" y="107238"/>
                </a:cubicBezTo>
                <a:cubicBezTo>
                  <a:pt x="2492627" y="104947"/>
                  <a:pt x="2491293" y="103043"/>
                  <a:pt x="2490355" y="101528"/>
                </a:cubicBezTo>
                <a:lnTo>
                  <a:pt x="2489272" y="101528"/>
                </a:lnTo>
                <a:lnTo>
                  <a:pt x="2489272" y="145473"/>
                </a:lnTo>
                <a:lnTo>
                  <a:pt x="2476500" y="145473"/>
                </a:lnTo>
                <a:lnTo>
                  <a:pt x="2476500" y="31173"/>
                </a:lnTo>
                <a:lnTo>
                  <a:pt x="2488839" y="31173"/>
                </a:lnTo>
                <a:lnTo>
                  <a:pt x="2488839" y="44378"/>
                </a:lnTo>
                <a:lnTo>
                  <a:pt x="2490355" y="44378"/>
                </a:lnTo>
                <a:cubicBezTo>
                  <a:pt x="2491293" y="42935"/>
                  <a:pt x="2492600" y="41086"/>
                  <a:pt x="2494278" y="38831"/>
                </a:cubicBezTo>
                <a:cubicBezTo>
                  <a:pt x="2495956" y="36576"/>
                  <a:pt x="2498373" y="34555"/>
                  <a:pt x="2501530" y="32769"/>
                </a:cubicBezTo>
                <a:cubicBezTo>
                  <a:pt x="2504687" y="30983"/>
                  <a:pt x="2508971" y="30090"/>
                  <a:pt x="2514383" y="30090"/>
                </a:cubicBezTo>
                <a:close/>
                <a:moveTo>
                  <a:pt x="2281454" y="30090"/>
                </a:moveTo>
                <a:cubicBezTo>
                  <a:pt x="2285783" y="30090"/>
                  <a:pt x="2290059" y="30812"/>
                  <a:pt x="2294280" y="32255"/>
                </a:cubicBezTo>
                <a:cubicBezTo>
                  <a:pt x="2298501" y="33698"/>
                  <a:pt x="2302344" y="36035"/>
                  <a:pt x="2305807" y="39264"/>
                </a:cubicBezTo>
                <a:cubicBezTo>
                  <a:pt x="2309271" y="42493"/>
                  <a:pt x="2312031" y="46759"/>
                  <a:pt x="2314088" y="52063"/>
                </a:cubicBezTo>
                <a:cubicBezTo>
                  <a:pt x="2316144" y="57367"/>
                  <a:pt x="2317173" y="63897"/>
                  <a:pt x="2317173" y="71654"/>
                </a:cubicBezTo>
                <a:lnTo>
                  <a:pt x="2317173" y="77066"/>
                </a:lnTo>
                <a:lnTo>
                  <a:pt x="2257131" y="77066"/>
                </a:lnTo>
                <a:lnTo>
                  <a:pt x="2260049" y="91272"/>
                </a:lnTo>
                <a:cubicBezTo>
                  <a:pt x="2262232" y="95620"/>
                  <a:pt x="2265272" y="98921"/>
                  <a:pt x="2269169" y="101176"/>
                </a:cubicBezTo>
                <a:cubicBezTo>
                  <a:pt x="2273065" y="103431"/>
                  <a:pt x="2277593" y="104559"/>
                  <a:pt x="2282753" y="104559"/>
                </a:cubicBezTo>
                <a:cubicBezTo>
                  <a:pt x="2286108" y="104559"/>
                  <a:pt x="2289148" y="104081"/>
                  <a:pt x="2291872" y="103124"/>
                </a:cubicBezTo>
                <a:cubicBezTo>
                  <a:pt x="2294596" y="102168"/>
                  <a:pt x="2296950" y="100725"/>
                  <a:pt x="2298934" y="98795"/>
                </a:cubicBezTo>
                <a:cubicBezTo>
                  <a:pt x="2300919" y="96865"/>
                  <a:pt x="2302452" y="94456"/>
                  <a:pt x="2303535" y="91570"/>
                </a:cubicBezTo>
                <a:lnTo>
                  <a:pt x="2315874" y="95034"/>
                </a:lnTo>
                <a:cubicBezTo>
                  <a:pt x="2314575" y="99219"/>
                  <a:pt x="2312392" y="102890"/>
                  <a:pt x="2309325" y="106047"/>
                </a:cubicBezTo>
                <a:cubicBezTo>
                  <a:pt x="2306259" y="109204"/>
                  <a:pt x="2302470" y="111657"/>
                  <a:pt x="2297960" y="113407"/>
                </a:cubicBezTo>
                <a:cubicBezTo>
                  <a:pt x="2293450" y="115157"/>
                  <a:pt x="2288381" y="116032"/>
                  <a:pt x="2282753" y="116032"/>
                </a:cubicBezTo>
                <a:cubicBezTo>
                  <a:pt x="2274743" y="116032"/>
                  <a:pt x="2267843" y="114255"/>
                  <a:pt x="2262052" y="110701"/>
                </a:cubicBezTo>
                <a:cubicBezTo>
                  <a:pt x="2256261" y="107147"/>
                  <a:pt x="2251805" y="102168"/>
                  <a:pt x="2248685" y="95764"/>
                </a:cubicBezTo>
                <a:cubicBezTo>
                  <a:pt x="2245563" y="89360"/>
                  <a:pt x="2244003" y="81901"/>
                  <a:pt x="2244003" y="73386"/>
                </a:cubicBezTo>
                <a:cubicBezTo>
                  <a:pt x="2244003" y="64871"/>
                  <a:pt x="2245563" y="57358"/>
                  <a:pt x="2248685" y="50845"/>
                </a:cubicBezTo>
                <a:cubicBezTo>
                  <a:pt x="2251805" y="44333"/>
                  <a:pt x="2256171" y="39246"/>
                  <a:pt x="2261781" y="35584"/>
                </a:cubicBezTo>
                <a:cubicBezTo>
                  <a:pt x="2267392" y="31922"/>
                  <a:pt x="2273949" y="30090"/>
                  <a:pt x="2281454" y="30090"/>
                </a:cubicBezTo>
                <a:close/>
                <a:moveTo>
                  <a:pt x="2014754" y="30090"/>
                </a:moveTo>
                <a:cubicBezTo>
                  <a:pt x="2019083" y="30090"/>
                  <a:pt x="2023359" y="30812"/>
                  <a:pt x="2027580" y="32255"/>
                </a:cubicBezTo>
                <a:cubicBezTo>
                  <a:pt x="2031801" y="33698"/>
                  <a:pt x="2035644" y="36035"/>
                  <a:pt x="2039107" y="39264"/>
                </a:cubicBezTo>
                <a:cubicBezTo>
                  <a:pt x="2042571" y="42493"/>
                  <a:pt x="2045331" y="46759"/>
                  <a:pt x="2047388" y="52063"/>
                </a:cubicBezTo>
                <a:cubicBezTo>
                  <a:pt x="2049444" y="57367"/>
                  <a:pt x="2050473" y="63897"/>
                  <a:pt x="2050473" y="71654"/>
                </a:cubicBezTo>
                <a:lnTo>
                  <a:pt x="2050473" y="77066"/>
                </a:lnTo>
                <a:lnTo>
                  <a:pt x="1990431" y="77066"/>
                </a:lnTo>
                <a:lnTo>
                  <a:pt x="1993350" y="91272"/>
                </a:lnTo>
                <a:cubicBezTo>
                  <a:pt x="1995532" y="95620"/>
                  <a:pt x="1998572" y="98921"/>
                  <a:pt x="2002469" y="101176"/>
                </a:cubicBezTo>
                <a:cubicBezTo>
                  <a:pt x="2006365" y="103431"/>
                  <a:pt x="2010893" y="104559"/>
                  <a:pt x="2016053" y="104559"/>
                </a:cubicBezTo>
                <a:cubicBezTo>
                  <a:pt x="2019408" y="104559"/>
                  <a:pt x="2022448" y="104081"/>
                  <a:pt x="2025172" y="103124"/>
                </a:cubicBezTo>
                <a:cubicBezTo>
                  <a:pt x="2027896" y="102168"/>
                  <a:pt x="2030250" y="100725"/>
                  <a:pt x="2032234" y="98795"/>
                </a:cubicBezTo>
                <a:cubicBezTo>
                  <a:pt x="2034219" y="96865"/>
                  <a:pt x="2035752" y="94456"/>
                  <a:pt x="2036835" y="91570"/>
                </a:cubicBezTo>
                <a:lnTo>
                  <a:pt x="2049174" y="95034"/>
                </a:lnTo>
                <a:cubicBezTo>
                  <a:pt x="2047875" y="99219"/>
                  <a:pt x="2045692" y="102890"/>
                  <a:pt x="2042625" y="106047"/>
                </a:cubicBezTo>
                <a:cubicBezTo>
                  <a:pt x="2039559" y="109204"/>
                  <a:pt x="2035770" y="111657"/>
                  <a:pt x="2031260" y="113407"/>
                </a:cubicBezTo>
                <a:cubicBezTo>
                  <a:pt x="2026750" y="115157"/>
                  <a:pt x="2021681" y="116032"/>
                  <a:pt x="2016053" y="116032"/>
                </a:cubicBezTo>
                <a:cubicBezTo>
                  <a:pt x="2008043" y="116032"/>
                  <a:pt x="2001143" y="114255"/>
                  <a:pt x="1995352" y="110701"/>
                </a:cubicBezTo>
                <a:cubicBezTo>
                  <a:pt x="1989561" y="107147"/>
                  <a:pt x="1985105" y="102168"/>
                  <a:pt x="1981985" y="95764"/>
                </a:cubicBezTo>
                <a:cubicBezTo>
                  <a:pt x="1978863" y="89360"/>
                  <a:pt x="1977303" y="81901"/>
                  <a:pt x="1977303" y="73386"/>
                </a:cubicBezTo>
                <a:cubicBezTo>
                  <a:pt x="1977303" y="64871"/>
                  <a:pt x="1978863" y="57358"/>
                  <a:pt x="1981985" y="50845"/>
                </a:cubicBezTo>
                <a:cubicBezTo>
                  <a:pt x="1985105" y="44333"/>
                  <a:pt x="1989471" y="39246"/>
                  <a:pt x="1995081" y="35584"/>
                </a:cubicBezTo>
                <a:cubicBezTo>
                  <a:pt x="2000692" y="31922"/>
                  <a:pt x="2007249" y="30090"/>
                  <a:pt x="2014754" y="30090"/>
                </a:cubicBezTo>
                <a:close/>
                <a:moveTo>
                  <a:pt x="1843304" y="30090"/>
                </a:moveTo>
                <a:cubicBezTo>
                  <a:pt x="1847633" y="30090"/>
                  <a:pt x="1851909" y="30812"/>
                  <a:pt x="1856130" y="32255"/>
                </a:cubicBezTo>
                <a:cubicBezTo>
                  <a:pt x="1860351" y="33698"/>
                  <a:pt x="1864194" y="36035"/>
                  <a:pt x="1867657" y="39264"/>
                </a:cubicBezTo>
                <a:cubicBezTo>
                  <a:pt x="1871121" y="42493"/>
                  <a:pt x="1873881" y="46759"/>
                  <a:pt x="1875938" y="52063"/>
                </a:cubicBezTo>
                <a:cubicBezTo>
                  <a:pt x="1877994" y="57367"/>
                  <a:pt x="1879023" y="63897"/>
                  <a:pt x="1879023" y="71654"/>
                </a:cubicBezTo>
                <a:lnTo>
                  <a:pt x="1879023" y="77066"/>
                </a:lnTo>
                <a:lnTo>
                  <a:pt x="1818981" y="77066"/>
                </a:lnTo>
                <a:lnTo>
                  <a:pt x="1821900" y="91272"/>
                </a:lnTo>
                <a:cubicBezTo>
                  <a:pt x="1824082" y="95620"/>
                  <a:pt x="1827122" y="98921"/>
                  <a:pt x="1831019" y="101176"/>
                </a:cubicBezTo>
                <a:cubicBezTo>
                  <a:pt x="1834915" y="103431"/>
                  <a:pt x="1839443" y="104559"/>
                  <a:pt x="1844603" y="104559"/>
                </a:cubicBezTo>
                <a:cubicBezTo>
                  <a:pt x="1847958" y="104559"/>
                  <a:pt x="1850998" y="104081"/>
                  <a:pt x="1853722" y="103124"/>
                </a:cubicBezTo>
                <a:cubicBezTo>
                  <a:pt x="1856446" y="102168"/>
                  <a:pt x="1858800" y="100725"/>
                  <a:pt x="1860784" y="98795"/>
                </a:cubicBezTo>
                <a:cubicBezTo>
                  <a:pt x="1862769" y="96865"/>
                  <a:pt x="1864302" y="94456"/>
                  <a:pt x="1865384" y="91570"/>
                </a:cubicBezTo>
                <a:lnTo>
                  <a:pt x="1877724" y="95034"/>
                </a:lnTo>
                <a:cubicBezTo>
                  <a:pt x="1876425" y="99219"/>
                  <a:pt x="1874242" y="102890"/>
                  <a:pt x="1871175" y="106047"/>
                </a:cubicBezTo>
                <a:cubicBezTo>
                  <a:pt x="1868108" y="109204"/>
                  <a:pt x="1864320" y="111657"/>
                  <a:pt x="1859810" y="113407"/>
                </a:cubicBezTo>
                <a:cubicBezTo>
                  <a:pt x="1855300" y="115157"/>
                  <a:pt x="1850231" y="116032"/>
                  <a:pt x="1844603" y="116032"/>
                </a:cubicBezTo>
                <a:cubicBezTo>
                  <a:pt x="1836593" y="116032"/>
                  <a:pt x="1829693" y="114255"/>
                  <a:pt x="1823902" y="110701"/>
                </a:cubicBezTo>
                <a:cubicBezTo>
                  <a:pt x="1818111" y="107147"/>
                  <a:pt x="1813655" y="102168"/>
                  <a:pt x="1810535" y="95764"/>
                </a:cubicBezTo>
                <a:cubicBezTo>
                  <a:pt x="1807413" y="89360"/>
                  <a:pt x="1805853" y="81901"/>
                  <a:pt x="1805853" y="73386"/>
                </a:cubicBezTo>
                <a:cubicBezTo>
                  <a:pt x="1805853" y="64871"/>
                  <a:pt x="1807413" y="57358"/>
                  <a:pt x="1810535" y="50845"/>
                </a:cubicBezTo>
                <a:cubicBezTo>
                  <a:pt x="1813655" y="44333"/>
                  <a:pt x="1818021" y="39246"/>
                  <a:pt x="1823631" y="35584"/>
                </a:cubicBezTo>
                <a:cubicBezTo>
                  <a:pt x="1829242" y="31922"/>
                  <a:pt x="1835799" y="30090"/>
                  <a:pt x="1843304" y="30090"/>
                </a:cubicBezTo>
                <a:close/>
                <a:moveTo>
                  <a:pt x="1671854" y="30090"/>
                </a:moveTo>
                <a:cubicBezTo>
                  <a:pt x="1677699" y="30090"/>
                  <a:pt x="1682966" y="31173"/>
                  <a:pt x="1687657" y="33338"/>
                </a:cubicBezTo>
                <a:cubicBezTo>
                  <a:pt x="1692347" y="35502"/>
                  <a:pt x="1696189" y="38533"/>
                  <a:pt x="1699184" y="42430"/>
                </a:cubicBezTo>
                <a:cubicBezTo>
                  <a:pt x="1702179" y="46326"/>
                  <a:pt x="1704037" y="50872"/>
                  <a:pt x="1704758" y="56068"/>
                </a:cubicBezTo>
                <a:lnTo>
                  <a:pt x="1691986" y="56068"/>
                </a:lnTo>
                <a:cubicBezTo>
                  <a:pt x="1691012" y="52279"/>
                  <a:pt x="1688856" y="48915"/>
                  <a:pt x="1685519" y="45974"/>
                </a:cubicBezTo>
                <a:cubicBezTo>
                  <a:pt x="1682182" y="43034"/>
                  <a:pt x="1677699" y="41564"/>
                  <a:pt x="1672070" y="41564"/>
                </a:cubicBezTo>
                <a:cubicBezTo>
                  <a:pt x="1667091" y="41564"/>
                  <a:pt x="1662735" y="42854"/>
                  <a:pt x="1659001" y="45433"/>
                </a:cubicBezTo>
                <a:cubicBezTo>
                  <a:pt x="1655266" y="48013"/>
                  <a:pt x="1652362" y="51639"/>
                  <a:pt x="1650287" y="56311"/>
                </a:cubicBezTo>
                <a:cubicBezTo>
                  <a:pt x="1648213" y="60984"/>
                  <a:pt x="1647175" y="66459"/>
                  <a:pt x="1647175" y="72736"/>
                </a:cubicBezTo>
                <a:cubicBezTo>
                  <a:pt x="1647175" y="79159"/>
                  <a:pt x="1648195" y="84751"/>
                  <a:pt x="1650233" y="89513"/>
                </a:cubicBezTo>
                <a:cubicBezTo>
                  <a:pt x="1652272" y="94276"/>
                  <a:pt x="1655158" y="97974"/>
                  <a:pt x="1658892" y="100608"/>
                </a:cubicBezTo>
                <a:cubicBezTo>
                  <a:pt x="1662627" y="103242"/>
                  <a:pt x="1667019" y="104559"/>
                  <a:pt x="1672070" y="104559"/>
                </a:cubicBezTo>
                <a:cubicBezTo>
                  <a:pt x="1675390" y="104559"/>
                  <a:pt x="1678402" y="103981"/>
                  <a:pt x="1681108" y="102827"/>
                </a:cubicBezTo>
                <a:cubicBezTo>
                  <a:pt x="1683814" y="101672"/>
                  <a:pt x="1686105" y="100013"/>
                  <a:pt x="1687981" y="97848"/>
                </a:cubicBezTo>
                <a:cubicBezTo>
                  <a:pt x="1689857" y="95683"/>
                  <a:pt x="1691193" y="93085"/>
                  <a:pt x="1691986" y="90055"/>
                </a:cubicBezTo>
                <a:lnTo>
                  <a:pt x="1704758" y="90055"/>
                </a:lnTo>
                <a:cubicBezTo>
                  <a:pt x="1704037" y="94961"/>
                  <a:pt x="1702260" y="99372"/>
                  <a:pt x="1699427" y="103287"/>
                </a:cubicBezTo>
                <a:cubicBezTo>
                  <a:pt x="1696595" y="107201"/>
                  <a:pt x="1692861" y="110304"/>
                  <a:pt x="1688225" y="112595"/>
                </a:cubicBezTo>
                <a:cubicBezTo>
                  <a:pt x="1683589" y="114886"/>
                  <a:pt x="1678204" y="116032"/>
                  <a:pt x="1672070" y="116032"/>
                </a:cubicBezTo>
                <a:cubicBezTo>
                  <a:pt x="1664277" y="116032"/>
                  <a:pt x="1657566" y="114192"/>
                  <a:pt x="1651938" y="110512"/>
                </a:cubicBezTo>
                <a:cubicBezTo>
                  <a:pt x="1646309" y="106832"/>
                  <a:pt x="1641980" y="101762"/>
                  <a:pt x="1638949" y="95304"/>
                </a:cubicBezTo>
                <a:cubicBezTo>
                  <a:pt x="1635919" y="88846"/>
                  <a:pt x="1634403" y="81468"/>
                  <a:pt x="1634403" y="73169"/>
                </a:cubicBezTo>
                <a:cubicBezTo>
                  <a:pt x="1634403" y="64727"/>
                  <a:pt x="1635964" y="57267"/>
                  <a:pt x="1639085" y="50791"/>
                </a:cubicBezTo>
                <a:cubicBezTo>
                  <a:pt x="1642205" y="44315"/>
                  <a:pt x="1646571" y="39246"/>
                  <a:pt x="1652181" y="35584"/>
                </a:cubicBezTo>
                <a:cubicBezTo>
                  <a:pt x="1657792" y="31922"/>
                  <a:pt x="1664349" y="30090"/>
                  <a:pt x="1671854" y="30090"/>
                </a:cubicBezTo>
                <a:close/>
                <a:moveTo>
                  <a:pt x="1586129" y="30090"/>
                </a:moveTo>
                <a:cubicBezTo>
                  <a:pt x="1590458" y="30090"/>
                  <a:pt x="1594734" y="30812"/>
                  <a:pt x="1598955" y="32255"/>
                </a:cubicBezTo>
                <a:cubicBezTo>
                  <a:pt x="1603177" y="33698"/>
                  <a:pt x="1607019" y="36035"/>
                  <a:pt x="1610483" y="39264"/>
                </a:cubicBezTo>
                <a:cubicBezTo>
                  <a:pt x="1613946" y="42493"/>
                  <a:pt x="1616706" y="46759"/>
                  <a:pt x="1618763" y="52063"/>
                </a:cubicBezTo>
                <a:cubicBezTo>
                  <a:pt x="1620819" y="57367"/>
                  <a:pt x="1621847" y="63897"/>
                  <a:pt x="1621847" y="71654"/>
                </a:cubicBezTo>
                <a:lnTo>
                  <a:pt x="1621847" y="77066"/>
                </a:lnTo>
                <a:lnTo>
                  <a:pt x="1561806" y="77066"/>
                </a:lnTo>
                <a:lnTo>
                  <a:pt x="1564725" y="91272"/>
                </a:lnTo>
                <a:cubicBezTo>
                  <a:pt x="1566907" y="95620"/>
                  <a:pt x="1569947" y="98921"/>
                  <a:pt x="1573844" y="101176"/>
                </a:cubicBezTo>
                <a:cubicBezTo>
                  <a:pt x="1577740" y="103431"/>
                  <a:pt x="1582268" y="104559"/>
                  <a:pt x="1587428" y="104559"/>
                </a:cubicBezTo>
                <a:cubicBezTo>
                  <a:pt x="1590783" y="104559"/>
                  <a:pt x="1593823" y="104081"/>
                  <a:pt x="1596547" y="103124"/>
                </a:cubicBezTo>
                <a:cubicBezTo>
                  <a:pt x="1599271" y="102168"/>
                  <a:pt x="1601625" y="100725"/>
                  <a:pt x="1603609" y="98795"/>
                </a:cubicBezTo>
                <a:cubicBezTo>
                  <a:pt x="1605594" y="96865"/>
                  <a:pt x="1607127" y="94456"/>
                  <a:pt x="1608209" y="91570"/>
                </a:cubicBezTo>
                <a:lnTo>
                  <a:pt x="1620549" y="95034"/>
                </a:lnTo>
                <a:cubicBezTo>
                  <a:pt x="1619250" y="99219"/>
                  <a:pt x="1617067" y="102890"/>
                  <a:pt x="1614000" y="106047"/>
                </a:cubicBezTo>
                <a:cubicBezTo>
                  <a:pt x="1610933" y="109204"/>
                  <a:pt x="1607145" y="111657"/>
                  <a:pt x="1602635" y="113407"/>
                </a:cubicBezTo>
                <a:cubicBezTo>
                  <a:pt x="1598125" y="115157"/>
                  <a:pt x="1593056" y="116032"/>
                  <a:pt x="1587428" y="116032"/>
                </a:cubicBezTo>
                <a:cubicBezTo>
                  <a:pt x="1579418" y="116032"/>
                  <a:pt x="1572518" y="114255"/>
                  <a:pt x="1566727" y="110701"/>
                </a:cubicBezTo>
                <a:cubicBezTo>
                  <a:pt x="1560936" y="107147"/>
                  <a:pt x="1556481" y="102168"/>
                  <a:pt x="1553360" y="95764"/>
                </a:cubicBezTo>
                <a:cubicBezTo>
                  <a:pt x="1550239" y="89360"/>
                  <a:pt x="1548678" y="81901"/>
                  <a:pt x="1548678" y="73386"/>
                </a:cubicBezTo>
                <a:cubicBezTo>
                  <a:pt x="1548678" y="64871"/>
                  <a:pt x="1550239" y="57358"/>
                  <a:pt x="1553360" y="50845"/>
                </a:cubicBezTo>
                <a:cubicBezTo>
                  <a:pt x="1556481" y="44333"/>
                  <a:pt x="1560846" y="39246"/>
                  <a:pt x="1566457" y="35584"/>
                </a:cubicBezTo>
                <a:cubicBezTo>
                  <a:pt x="1572067" y="31922"/>
                  <a:pt x="1578624" y="30090"/>
                  <a:pt x="1586129" y="30090"/>
                </a:cubicBezTo>
                <a:close/>
                <a:moveTo>
                  <a:pt x="1405370" y="30090"/>
                </a:moveTo>
                <a:cubicBezTo>
                  <a:pt x="1412875" y="30090"/>
                  <a:pt x="1419450" y="31876"/>
                  <a:pt x="1425097" y="35448"/>
                </a:cubicBezTo>
                <a:cubicBezTo>
                  <a:pt x="1430743" y="39020"/>
                  <a:pt x="1435145" y="44035"/>
                  <a:pt x="1438302" y="50493"/>
                </a:cubicBezTo>
                <a:cubicBezTo>
                  <a:pt x="1441459" y="56952"/>
                  <a:pt x="1443037" y="64510"/>
                  <a:pt x="1443037" y="73169"/>
                </a:cubicBezTo>
                <a:cubicBezTo>
                  <a:pt x="1443037" y="81756"/>
                  <a:pt x="1441459" y="89261"/>
                  <a:pt x="1438302" y="95683"/>
                </a:cubicBezTo>
                <a:cubicBezTo>
                  <a:pt x="1435145" y="102105"/>
                  <a:pt x="1430743" y="107102"/>
                  <a:pt x="1425097" y="110674"/>
                </a:cubicBezTo>
                <a:cubicBezTo>
                  <a:pt x="1419450" y="114246"/>
                  <a:pt x="1412875" y="116032"/>
                  <a:pt x="1405370" y="116032"/>
                </a:cubicBezTo>
                <a:cubicBezTo>
                  <a:pt x="1397866" y="116032"/>
                  <a:pt x="1391290" y="114246"/>
                  <a:pt x="1385644" y="110674"/>
                </a:cubicBezTo>
                <a:cubicBezTo>
                  <a:pt x="1379997" y="107102"/>
                  <a:pt x="1375596" y="102105"/>
                  <a:pt x="1372439" y="95683"/>
                </a:cubicBezTo>
                <a:cubicBezTo>
                  <a:pt x="1369282" y="89261"/>
                  <a:pt x="1367703" y="81756"/>
                  <a:pt x="1367703" y="73169"/>
                </a:cubicBezTo>
                <a:cubicBezTo>
                  <a:pt x="1367703" y="64510"/>
                  <a:pt x="1369282" y="56952"/>
                  <a:pt x="1372439" y="50493"/>
                </a:cubicBezTo>
                <a:cubicBezTo>
                  <a:pt x="1375596" y="44035"/>
                  <a:pt x="1379997" y="39020"/>
                  <a:pt x="1385644" y="35448"/>
                </a:cubicBezTo>
                <a:cubicBezTo>
                  <a:pt x="1391290" y="31876"/>
                  <a:pt x="1397866" y="30090"/>
                  <a:pt x="1405370" y="30090"/>
                </a:cubicBezTo>
                <a:close/>
                <a:moveTo>
                  <a:pt x="1281329" y="30090"/>
                </a:moveTo>
                <a:cubicBezTo>
                  <a:pt x="1285658" y="30090"/>
                  <a:pt x="1289934" y="30812"/>
                  <a:pt x="1294155" y="32255"/>
                </a:cubicBezTo>
                <a:cubicBezTo>
                  <a:pt x="1298377" y="33698"/>
                  <a:pt x="1302219" y="36035"/>
                  <a:pt x="1305683" y="39264"/>
                </a:cubicBezTo>
                <a:cubicBezTo>
                  <a:pt x="1309146" y="42493"/>
                  <a:pt x="1311906" y="46759"/>
                  <a:pt x="1313963" y="52063"/>
                </a:cubicBezTo>
                <a:cubicBezTo>
                  <a:pt x="1316019" y="57367"/>
                  <a:pt x="1317047" y="63897"/>
                  <a:pt x="1317047" y="71654"/>
                </a:cubicBezTo>
                <a:lnTo>
                  <a:pt x="1317047" y="77066"/>
                </a:lnTo>
                <a:lnTo>
                  <a:pt x="1257006" y="77066"/>
                </a:lnTo>
                <a:lnTo>
                  <a:pt x="1259925" y="91272"/>
                </a:lnTo>
                <a:cubicBezTo>
                  <a:pt x="1262107" y="95620"/>
                  <a:pt x="1265147" y="98921"/>
                  <a:pt x="1269044" y="101176"/>
                </a:cubicBezTo>
                <a:cubicBezTo>
                  <a:pt x="1272940" y="103431"/>
                  <a:pt x="1277468" y="104559"/>
                  <a:pt x="1282628" y="104559"/>
                </a:cubicBezTo>
                <a:cubicBezTo>
                  <a:pt x="1285983" y="104559"/>
                  <a:pt x="1289023" y="104081"/>
                  <a:pt x="1291747" y="103124"/>
                </a:cubicBezTo>
                <a:cubicBezTo>
                  <a:pt x="1294471" y="102168"/>
                  <a:pt x="1296825" y="100725"/>
                  <a:pt x="1298809" y="98795"/>
                </a:cubicBezTo>
                <a:cubicBezTo>
                  <a:pt x="1300794" y="96865"/>
                  <a:pt x="1302327" y="94456"/>
                  <a:pt x="1303409" y="91570"/>
                </a:cubicBezTo>
                <a:lnTo>
                  <a:pt x="1315749" y="95034"/>
                </a:lnTo>
                <a:cubicBezTo>
                  <a:pt x="1314450" y="99219"/>
                  <a:pt x="1312267" y="102890"/>
                  <a:pt x="1309200" y="106047"/>
                </a:cubicBezTo>
                <a:cubicBezTo>
                  <a:pt x="1306133" y="109204"/>
                  <a:pt x="1302345" y="111657"/>
                  <a:pt x="1297835" y="113407"/>
                </a:cubicBezTo>
                <a:cubicBezTo>
                  <a:pt x="1293325" y="115157"/>
                  <a:pt x="1288256" y="116032"/>
                  <a:pt x="1282628" y="116032"/>
                </a:cubicBezTo>
                <a:cubicBezTo>
                  <a:pt x="1274618" y="116032"/>
                  <a:pt x="1267718" y="114255"/>
                  <a:pt x="1261927" y="110701"/>
                </a:cubicBezTo>
                <a:cubicBezTo>
                  <a:pt x="1256136" y="107147"/>
                  <a:pt x="1251681" y="102168"/>
                  <a:pt x="1248560" y="95764"/>
                </a:cubicBezTo>
                <a:cubicBezTo>
                  <a:pt x="1245439" y="89360"/>
                  <a:pt x="1243878" y="81901"/>
                  <a:pt x="1243878" y="73386"/>
                </a:cubicBezTo>
                <a:cubicBezTo>
                  <a:pt x="1243878" y="64871"/>
                  <a:pt x="1245439" y="57358"/>
                  <a:pt x="1248560" y="50845"/>
                </a:cubicBezTo>
                <a:cubicBezTo>
                  <a:pt x="1251681" y="44333"/>
                  <a:pt x="1256046" y="39246"/>
                  <a:pt x="1261657" y="35584"/>
                </a:cubicBezTo>
                <a:cubicBezTo>
                  <a:pt x="1267267" y="31922"/>
                  <a:pt x="1273824" y="30090"/>
                  <a:pt x="1281329" y="30090"/>
                </a:cubicBezTo>
                <a:close/>
                <a:moveTo>
                  <a:pt x="1186295" y="30090"/>
                </a:moveTo>
                <a:cubicBezTo>
                  <a:pt x="1193800" y="30090"/>
                  <a:pt x="1200375" y="31876"/>
                  <a:pt x="1206022" y="35448"/>
                </a:cubicBezTo>
                <a:cubicBezTo>
                  <a:pt x="1211668" y="39020"/>
                  <a:pt x="1216070" y="44035"/>
                  <a:pt x="1219227" y="50493"/>
                </a:cubicBezTo>
                <a:cubicBezTo>
                  <a:pt x="1222384" y="56952"/>
                  <a:pt x="1223962" y="64510"/>
                  <a:pt x="1223962" y="73169"/>
                </a:cubicBezTo>
                <a:cubicBezTo>
                  <a:pt x="1223962" y="81756"/>
                  <a:pt x="1222384" y="89261"/>
                  <a:pt x="1219227" y="95683"/>
                </a:cubicBezTo>
                <a:cubicBezTo>
                  <a:pt x="1216070" y="102105"/>
                  <a:pt x="1211668" y="107102"/>
                  <a:pt x="1206022" y="110674"/>
                </a:cubicBezTo>
                <a:cubicBezTo>
                  <a:pt x="1200375" y="114246"/>
                  <a:pt x="1193800" y="116032"/>
                  <a:pt x="1186295" y="116032"/>
                </a:cubicBezTo>
                <a:cubicBezTo>
                  <a:pt x="1178791" y="116032"/>
                  <a:pt x="1172215" y="114246"/>
                  <a:pt x="1166569" y="110674"/>
                </a:cubicBezTo>
                <a:cubicBezTo>
                  <a:pt x="1160922" y="107102"/>
                  <a:pt x="1156521" y="102105"/>
                  <a:pt x="1153364" y="95683"/>
                </a:cubicBezTo>
                <a:cubicBezTo>
                  <a:pt x="1150207" y="89261"/>
                  <a:pt x="1148628" y="81756"/>
                  <a:pt x="1148628" y="73169"/>
                </a:cubicBezTo>
                <a:cubicBezTo>
                  <a:pt x="1148628" y="64510"/>
                  <a:pt x="1150207" y="56952"/>
                  <a:pt x="1153364" y="50493"/>
                </a:cubicBezTo>
                <a:cubicBezTo>
                  <a:pt x="1156521" y="44035"/>
                  <a:pt x="1160922" y="39020"/>
                  <a:pt x="1166569" y="35448"/>
                </a:cubicBezTo>
                <a:cubicBezTo>
                  <a:pt x="1172215" y="31876"/>
                  <a:pt x="1178791" y="30090"/>
                  <a:pt x="1186295" y="30090"/>
                </a:cubicBezTo>
                <a:close/>
                <a:moveTo>
                  <a:pt x="919595" y="30090"/>
                </a:moveTo>
                <a:cubicBezTo>
                  <a:pt x="927100" y="30090"/>
                  <a:pt x="933675" y="31876"/>
                  <a:pt x="939322" y="35448"/>
                </a:cubicBezTo>
                <a:cubicBezTo>
                  <a:pt x="944968" y="39020"/>
                  <a:pt x="949370" y="44035"/>
                  <a:pt x="952527" y="50493"/>
                </a:cubicBezTo>
                <a:cubicBezTo>
                  <a:pt x="955684" y="56952"/>
                  <a:pt x="957262" y="64510"/>
                  <a:pt x="957262" y="73169"/>
                </a:cubicBezTo>
                <a:cubicBezTo>
                  <a:pt x="957262" y="81756"/>
                  <a:pt x="955684" y="89261"/>
                  <a:pt x="952527" y="95683"/>
                </a:cubicBezTo>
                <a:cubicBezTo>
                  <a:pt x="949370" y="102105"/>
                  <a:pt x="944968" y="107102"/>
                  <a:pt x="939322" y="110674"/>
                </a:cubicBezTo>
                <a:cubicBezTo>
                  <a:pt x="933675" y="114246"/>
                  <a:pt x="927100" y="116032"/>
                  <a:pt x="919595" y="116032"/>
                </a:cubicBezTo>
                <a:cubicBezTo>
                  <a:pt x="912091" y="116032"/>
                  <a:pt x="905515" y="114246"/>
                  <a:pt x="899869" y="110674"/>
                </a:cubicBezTo>
                <a:cubicBezTo>
                  <a:pt x="894222" y="107102"/>
                  <a:pt x="889821" y="102105"/>
                  <a:pt x="886664" y="95683"/>
                </a:cubicBezTo>
                <a:cubicBezTo>
                  <a:pt x="883507" y="89261"/>
                  <a:pt x="881928" y="81756"/>
                  <a:pt x="881928" y="73169"/>
                </a:cubicBezTo>
                <a:cubicBezTo>
                  <a:pt x="881928" y="64510"/>
                  <a:pt x="883507" y="56952"/>
                  <a:pt x="886664" y="50493"/>
                </a:cubicBezTo>
                <a:cubicBezTo>
                  <a:pt x="889821" y="44035"/>
                  <a:pt x="894222" y="39020"/>
                  <a:pt x="899869" y="35448"/>
                </a:cubicBezTo>
                <a:cubicBezTo>
                  <a:pt x="905515" y="31876"/>
                  <a:pt x="912091" y="30090"/>
                  <a:pt x="919595" y="30090"/>
                </a:cubicBezTo>
                <a:close/>
                <a:moveTo>
                  <a:pt x="641422" y="30090"/>
                </a:moveTo>
                <a:cubicBezTo>
                  <a:pt x="644092" y="30090"/>
                  <a:pt x="647168" y="30406"/>
                  <a:pt x="650650" y="31038"/>
                </a:cubicBezTo>
                <a:cubicBezTo>
                  <a:pt x="654131" y="31669"/>
                  <a:pt x="657505" y="32959"/>
                  <a:pt x="660770" y="34907"/>
                </a:cubicBezTo>
                <a:cubicBezTo>
                  <a:pt x="664035" y="36855"/>
                  <a:pt x="666750" y="39796"/>
                  <a:pt x="668915" y="43729"/>
                </a:cubicBezTo>
                <a:cubicBezTo>
                  <a:pt x="671080" y="47661"/>
                  <a:pt x="672162" y="52929"/>
                  <a:pt x="672162" y="59531"/>
                </a:cubicBezTo>
                <a:lnTo>
                  <a:pt x="672162" y="114300"/>
                </a:lnTo>
                <a:lnTo>
                  <a:pt x="659390" y="114300"/>
                </a:lnTo>
                <a:lnTo>
                  <a:pt x="659390" y="103043"/>
                </a:lnTo>
                <a:lnTo>
                  <a:pt x="658740" y="103043"/>
                </a:lnTo>
                <a:cubicBezTo>
                  <a:pt x="657874" y="104847"/>
                  <a:pt x="656431" y="106778"/>
                  <a:pt x="654411" y="108834"/>
                </a:cubicBezTo>
                <a:cubicBezTo>
                  <a:pt x="652390" y="110891"/>
                  <a:pt x="649702" y="112640"/>
                  <a:pt x="646347" y="114084"/>
                </a:cubicBezTo>
                <a:cubicBezTo>
                  <a:pt x="642992" y="115527"/>
                  <a:pt x="638897" y="116248"/>
                  <a:pt x="634062" y="116248"/>
                </a:cubicBezTo>
                <a:cubicBezTo>
                  <a:pt x="628794" y="116248"/>
                  <a:pt x="624014" y="115247"/>
                  <a:pt x="619720" y="113245"/>
                </a:cubicBezTo>
                <a:cubicBezTo>
                  <a:pt x="615427" y="111242"/>
                  <a:pt x="612017" y="108338"/>
                  <a:pt x="609492" y="104532"/>
                </a:cubicBezTo>
                <a:cubicBezTo>
                  <a:pt x="606966" y="100725"/>
                  <a:pt x="605703" y="96116"/>
                  <a:pt x="605703" y="90704"/>
                </a:cubicBezTo>
                <a:cubicBezTo>
                  <a:pt x="605703" y="85942"/>
                  <a:pt x="606641" y="82072"/>
                  <a:pt x="608518" y="79096"/>
                </a:cubicBezTo>
                <a:cubicBezTo>
                  <a:pt x="610394" y="76119"/>
                  <a:pt x="612901" y="73783"/>
                  <a:pt x="616040" y="72087"/>
                </a:cubicBezTo>
                <a:cubicBezTo>
                  <a:pt x="619179" y="70391"/>
                  <a:pt x="622652" y="69120"/>
                  <a:pt x="626458" y="68272"/>
                </a:cubicBezTo>
                <a:cubicBezTo>
                  <a:pt x="630265" y="67424"/>
                  <a:pt x="634098" y="66747"/>
                  <a:pt x="637959" y="66242"/>
                </a:cubicBezTo>
                <a:cubicBezTo>
                  <a:pt x="643010" y="65593"/>
                  <a:pt x="647114" y="65097"/>
                  <a:pt x="650271" y="64754"/>
                </a:cubicBezTo>
                <a:cubicBezTo>
                  <a:pt x="653428" y="64411"/>
                  <a:pt x="655737" y="63825"/>
                  <a:pt x="657198" y="62995"/>
                </a:cubicBezTo>
                <a:cubicBezTo>
                  <a:pt x="658659" y="62165"/>
                  <a:pt x="659390" y="60722"/>
                  <a:pt x="659390" y="58665"/>
                </a:cubicBezTo>
                <a:lnTo>
                  <a:pt x="659390" y="58233"/>
                </a:lnTo>
                <a:cubicBezTo>
                  <a:pt x="659390" y="52893"/>
                  <a:pt x="657938" y="48744"/>
                  <a:pt x="655033" y="45785"/>
                </a:cubicBezTo>
                <a:cubicBezTo>
                  <a:pt x="652129" y="42827"/>
                  <a:pt x="647736" y="41347"/>
                  <a:pt x="641855" y="41347"/>
                </a:cubicBezTo>
                <a:cubicBezTo>
                  <a:pt x="635758" y="41347"/>
                  <a:pt x="630977" y="42682"/>
                  <a:pt x="627514" y="45352"/>
                </a:cubicBezTo>
                <a:cubicBezTo>
                  <a:pt x="624050" y="48022"/>
                  <a:pt x="621615" y="50872"/>
                  <a:pt x="620207" y="53903"/>
                </a:cubicBezTo>
                <a:lnTo>
                  <a:pt x="608085" y="49573"/>
                </a:lnTo>
                <a:cubicBezTo>
                  <a:pt x="610249" y="44522"/>
                  <a:pt x="613145" y="40581"/>
                  <a:pt x="616771" y="37748"/>
                </a:cubicBezTo>
                <a:cubicBezTo>
                  <a:pt x="620397" y="34916"/>
                  <a:pt x="624365" y="32932"/>
                  <a:pt x="628677" y="31795"/>
                </a:cubicBezTo>
                <a:cubicBezTo>
                  <a:pt x="632989" y="30659"/>
                  <a:pt x="637237" y="30090"/>
                  <a:pt x="641422" y="30090"/>
                </a:cubicBezTo>
                <a:close/>
                <a:moveTo>
                  <a:pt x="437934" y="30090"/>
                </a:moveTo>
                <a:cubicBezTo>
                  <a:pt x="444933" y="30090"/>
                  <a:pt x="451103" y="31840"/>
                  <a:pt x="456442" y="35340"/>
                </a:cubicBezTo>
                <a:cubicBezTo>
                  <a:pt x="461782" y="38840"/>
                  <a:pt x="465949" y="43801"/>
                  <a:pt x="468944" y="50223"/>
                </a:cubicBezTo>
                <a:cubicBezTo>
                  <a:pt x="471938" y="56645"/>
                  <a:pt x="473436" y="64222"/>
                  <a:pt x="473436" y="72953"/>
                </a:cubicBezTo>
                <a:cubicBezTo>
                  <a:pt x="473436" y="81756"/>
                  <a:pt x="471938" y="89378"/>
                  <a:pt x="468944" y="95818"/>
                </a:cubicBezTo>
                <a:cubicBezTo>
                  <a:pt x="465949" y="102259"/>
                  <a:pt x="461800" y="107238"/>
                  <a:pt x="456496" y="110755"/>
                </a:cubicBezTo>
                <a:cubicBezTo>
                  <a:pt x="451193" y="114273"/>
                  <a:pt x="445077" y="116032"/>
                  <a:pt x="438150" y="116032"/>
                </a:cubicBezTo>
                <a:cubicBezTo>
                  <a:pt x="432810" y="116032"/>
                  <a:pt x="428535" y="115139"/>
                  <a:pt x="425324" y="113353"/>
                </a:cubicBezTo>
                <a:cubicBezTo>
                  <a:pt x="422113" y="111567"/>
                  <a:pt x="419641" y="109529"/>
                  <a:pt x="417909" y="107238"/>
                </a:cubicBezTo>
                <a:cubicBezTo>
                  <a:pt x="416178" y="104947"/>
                  <a:pt x="414843" y="103043"/>
                  <a:pt x="413905" y="101528"/>
                </a:cubicBezTo>
                <a:lnTo>
                  <a:pt x="412822" y="101528"/>
                </a:lnTo>
                <a:lnTo>
                  <a:pt x="412822" y="145473"/>
                </a:lnTo>
                <a:lnTo>
                  <a:pt x="400050" y="145473"/>
                </a:lnTo>
                <a:lnTo>
                  <a:pt x="400050" y="31173"/>
                </a:lnTo>
                <a:lnTo>
                  <a:pt x="412389" y="31173"/>
                </a:lnTo>
                <a:lnTo>
                  <a:pt x="412389" y="44378"/>
                </a:lnTo>
                <a:lnTo>
                  <a:pt x="413905" y="44378"/>
                </a:lnTo>
                <a:cubicBezTo>
                  <a:pt x="414843" y="42935"/>
                  <a:pt x="416151" y="41086"/>
                  <a:pt x="417828" y="38831"/>
                </a:cubicBezTo>
                <a:cubicBezTo>
                  <a:pt x="419506" y="36576"/>
                  <a:pt x="421923" y="34555"/>
                  <a:pt x="425080" y="32769"/>
                </a:cubicBezTo>
                <a:cubicBezTo>
                  <a:pt x="428237" y="30983"/>
                  <a:pt x="432522" y="30090"/>
                  <a:pt x="437934" y="30090"/>
                </a:cubicBezTo>
                <a:close/>
                <a:moveTo>
                  <a:pt x="338571" y="30090"/>
                </a:moveTo>
                <a:cubicBezTo>
                  <a:pt x="346075" y="30090"/>
                  <a:pt x="352651" y="31876"/>
                  <a:pt x="358297" y="35448"/>
                </a:cubicBezTo>
                <a:cubicBezTo>
                  <a:pt x="363943" y="39020"/>
                  <a:pt x="368345" y="44035"/>
                  <a:pt x="371502" y="50493"/>
                </a:cubicBezTo>
                <a:cubicBezTo>
                  <a:pt x="374659" y="56952"/>
                  <a:pt x="376238" y="64510"/>
                  <a:pt x="376238" y="73169"/>
                </a:cubicBezTo>
                <a:cubicBezTo>
                  <a:pt x="376238" y="81756"/>
                  <a:pt x="374659" y="89261"/>
                  <a:pt x="371502" y="95683"/>
                </a:cubicBezTo>
                <a:cubicBezTo>
                  <a:pt x="368345" y="102105"/>
                  <a:pt x="363943" y="107102"/>
                  <a:pt x="358297" y="110674"/>
                </a:cubicBezTo>
                <a:cubicBezTo>
                  <a:pt x="352651" y="114246"/>
                  <a:pt x="346075" y="116032"/>
                  <a:pt x="338571" y="116032"/>
                </a:cubicBezTo>
                <a:cubicBezTo>
                  <a:pt x="331066" y="116032"/>
                  <a:pt x="324490" y="114246"/>
                  <a:pt x="318844" y="110674"/>
                </a:cubicBezTo>
                <a:cubicBezTo>
                  <a:pt x="313198" y="107102"/>
                  <a:pt x="308796" y="102105"/>
                  <a:pt x="305639" y="95683"/>
                </a:cubicBezTo>
                <a:cubicBezTo>
                  <a:pt x="302482" y="89261"/>
                  <a:pt x="300903" y="81756"/>
                  <a:pt x="300903" y="73169"/>
                </a:cubicBezTo>
                <a:cubicBezTo>
                  <a:pt x="300903" y="64510"/>
                  <a:pt x="302482" y="56952"/>
                  <a:pt x="305639" y="50493"/>
                </a:cubicBezTo>
                <a:cubicBezTo>
                  <a:pt x="308796" y="44035"/>
                  <a:pt x="313198" y="39020"/>
                  <a:pt x="318844" y="35448"/>
                </a:cubicBezTo>
                <a:cubicBezTo>
                  <a:pt x="324490" y="31876"/>
                  <a:pt x="331066" y="30090"/>
                  <a:pt x="338571" y="30090"/>
                </a:cubicBezTo>
                <a:close/>
                <a:moveTo>
                  <a:pt x="233796" y="3464"/>
                </a:moveTo>
                <a:lnTo>
                  <a:pt x="246568" y="3464"/>
                </a:lnTo>
                <a:lnTo>
                  <a:pt x="246568" y="30090"/>
                </a:lnTo>
                <a:cubicBezTo>
                  <a:pt x="252196" y="30090"/>
                  <a:pt x="257319" y="31110"/>
                  <a:pt x="261938" y="33148"/>
                </a:cubicBezTo>
                <a:cubicBezTo>
                  <a:pt x="266556" y="35187"/>
                  <a:pt x="270524" y="38100"/>
                  <a:pt x="273844" y="41888"/>
                </a:cubicBezTo>
                <a:cubicBezTo>
                  <a:pt x="277163" y="45677"/>
                  <a:pt x="279725" y="50214"/>
                  <a:pt x="281529" y="55499"/>
                </a:cubicBezTo>
                <a:cubicBezTo>
                  <a:pt x="283333" y="60785"/>
                  <a:pt x="284235" y="66675"/>
                  <a:pt x="284235" y="73169"/>
                </a:cubicBezTo>
                <a:cubicBezTo>
                  <a:pt x="284235" y="79592"/>
                  <a:pt x="283333" y="85436"/>
                  <a:pt x="281529" y="90704"/>
                </a:cubicBezTo>
                <a:cubicBezTo>
                  <a:pt x="279725" y="95972"/>
                  <a:pt x="277163" y="100491"/>
                  <a:pt x="273844" y="104261"/>
                </a:cubicBezTo>
                <a:cubicBezTo>
                  <a:pt x="270524" y="108031"/>
                  <a:pt x="266556" y="110936"/>
                  <a:pt x="261938" y="112974"/>
                </a:cubicBezTo>
                <a:cubicBezTo>
                  <a:pt x="257319" y="115013"/>
                  <a:pt x="252196" y="116032"/>
                  <a:pt x="246568" y="116032"/>
                </a:cubicBezTo>
                <a:lnTo>
                  <a:pt x="246568" y="142659"/>
                </a:lnTo>
                <a:lnTo>
                  <a:pt x="233796" y="142659"/>
                </a:lnTo>
                <a:lnTo>
                  <a:pt x="233796" y="116032"/>
                </a:lnTo>
                <a:cubicBezTo>
                  <a:pt x="228167" y="116032"/>
                  <a:pt x="223044" y="115013"/>
                  <a:pt x="218426" y="112974"/>
                </a:cubicBezTo>
                <a:cubicBezTo>
                  <a:pt x="213807" y="110936"/>
                  <a:pt x="209839" y="108031"/>
                  <a:pt x="206519" y="104261"/>
                </a:cubicBezTo>
                <a:cubicBezTo>
                  <a:pt x="203200" y="100491"/>
                  <a:pt x="200638" y="95972"/>
                  <a:pt x="198834" y="90704"/>
                </a:cubicBezTo>
                <a:cubicBezTo>
                  <a:pt x="197030" y="85436"/>
                  <a:pt x="196128" y="79592"/>
                  <a:pt x="196128" y="73169"/>
                </a:cubicBezTo>
                <a:cubicBezTo>
                  <a:pt x="196128" y="66675"/>
                  <a:pt x="197030" y="60785"/>
                  <a:pt x="198834" y="55499"/>
                </a:cubicBezTo>
                <a:cubicBezTo>
                  <a:pt x="200638" y="50214"/>
                  <a:pt x="203200" y="45677"/>
                  <a:pt x="206519" y="41888"/>
                </a:cubicBezTo>
                <a:cubicBezTo>
                  <a:pt x="209839" y="38100"/>
                  <a:pt x="213807" y="35187"/>
                  <a:pt x="218426" y="33148"/>
                </a:cubicBezTo>
                <a:cubicBezTo>
                  <a:pt x="223044" y="31110"/>
                  <a:pt x="228167" y="30090"/>
                  <a:pt x="233796" y="30090"/>
                </a:cubicBezTo>
                <a:close/>
                <a:moveTo>
                  <a:pt x="1732" y="3464"/>
                </a:moveTo>
                <a:lnTo>
                  <a:pt x="14937" y="3464"/>
                </a:lnTo>
                <a:lnTo>
                  <a:pt x="14937" y="90704"/>
                </a:lnTo>
                <a:lnTo>
                  <a:pt x="16019" y="90704"/>
                </a:lnTo>
                <a:lnTo>
                  <a:pt x="76633" y="3464"/>
                </a:lnTo>
                <a:lnTo>
                  <a:pt x="89622" y="3464"/>
                </a:lnTo>
                <a:lnTo>
                  <a:pt x="89622" y="114300"/>
                </a:lnTo>
                <a:lnTo>
                  <a:pt x="76200" y="114300"/>
                </a:lnTo>
                <a:lnTo>
                  <a:pt x="76200" y="27276"/>
                </a:lnTo>
                <a:lnTo>
                  <a:pt x="75118" y="27276"/>
                </a:lnTo>
                <a:lnTo>
                  <a:pt x="14721" y="114300"/>
                </a:lnTo>
                <a:lnTo>
                  <a:pt x="1732" y="114300"/>
                </a:lnTo>
                <a:close/>
                <a:moveTo>
                  <a:pt x="1528546" y="0"/>
                </a:moveTo>
                <a:lnTo>
                  <a:pt x="1535040" y="7793"/>
                </a:lnTo>
                <a:cubicBezTo>
                  <a:pt x="1532515" y="10247"/>
                  <a:pt x="1529592" y="11961"/>
                  <a:pt x="1526273" y="12935"/>
                </a:cubicBezTo>
                <a:cubicBezTo>
                  <a:pt x="1522953" y="13909"/>
                  <a:pt x="1519201" y="14504"/>
                  <a:pt x="1515016" y="14721"/>
                </a:cubicBezTo>
                <a:cubicBezTo>
                  <a:pt x="1510831" y="14937"/>
                  <a:pt x="1506177" y="15154"/>
                  <a:pt x="1501053" y="15370"/>
                </a:cubicBezTo>
                <a:cubicBezTo>
                  <a:pt x="1495281" y="15586"/>
                  <a:pt x="1490500" y="16994"/>
                  <a:pt x="1486712" y="19591"/>
                </a:cubicBezTo>
                <a:cubicBezTo>
                  <a:pt x="1482923" y="22189"/>
                  <a:pt x="1480001" y="25941"/>
                  <a:pt x="1477944" y="30848"/>
                </a:cubicBezTo>
                <a:cubicBezTo>
                  <a:pt x="1475888" y="35755"/>
                  <a:pt x="1474571" y="41780"/>
                  <a:pt x="1473994" y="48924"/>
                </a:cubicBezTo>
                <a:lnTo>
                  <a:pt x="1475076" y="48924"/>
                </a:lnTo>
                <a:cubicBezTo>
                  <a:pt x="1477890" y="43729"/>
                  <a:pt x="1481787" y="39904"/>
                  <a:pt x="1486766" y="37451"/>
                </a:cubicBezTo>
                <a:cubicBezTo>
                  <a:pt x="1491745" y="34997"/>
                  <a:pt x="1497084" y="33771"/>
                  <a:pt x="1502785" y="33771"/>
                </a:cubicBezTo>
                <a:cubicBezTo>
                  <a:pt x="1509279" y="33771"/>
                  <a:pt x="1515124" y="35286"/>
                  <a:pt x="1520320" y="38317"/>
                </a:cubicBezTo>
                <a:cubicBezTo>
                  <a:pt x="1525515" y="41347"/>
                  <a:pt x="1529628" y="45839"/>
                  <a:pt x="1532659" y="51792"/>
                </a:cubicBezTo>
                <a:cubicBezTo>
                  <a:pt x="1535690" y="57745"/>
                  <a:pt x="1537205" y="65088"/>
                  <a:pt x="1537205" y="73819"/>
                </a:cubicBezTo>
                <a:cubicBezTo>
                  <a:pt x="1537205" y="82514"/>
                  <a:pt x="1535663" y="90019"/>
                  <a:pt x="1532578" y="96333"/>
                </a:cubicBezTo>
                <a:cubicBezTo>
                  <a:pt x="1529493" y="102646"/>
                  <a:pt x="1525181" y="107508"/>
                  <a:pt x="1519643" y="110918"/>
                </a:cubicBezTo>
                <a:cubicBezTo>
                  <a:pt x="1514105" y="114327"/>
                  <a:pt x="1507620" y="116032"/>
                  <a:pt x="1500187" y="116032"/>
                </a:cubicBezTo>
                <a:cubicBezTo>
                  <a:pt x="1492755" y="116032"/>
                  <a:pt x="1486243" y="114273"/>
                  <a:pt x="1480650" y="110755"/>
                </a:cubicBezTo>
                <a:cubicBezTo>
                  <a:pt x="1475058" y="107238"/>
                  <a:pt x="1470710" y="102006"/>
                  <a:pt x="1467607" y="95061"/>
                </a:cubicBezTo>
                <a:cubicBezTo>
                  <a:pt x="1464505" y="88115"/>
                  <a:pt x="1462953" y="79519"/>
                  <a:pt x="1462953" y="69273"/>
                </a:cubicBezTo>
                <a:lnTo>
                  <a:pt x="1462953" y="60397"/>
                </a:lnTo>
                <a:cubicBezTo>
                  <a:pt x="1462953" y="41888"/>
                  <a:pt x="1466101" y="27854"/>
                  <a:pt x="1472397" y="18292"/>
                </a:cubicBezTo>
                <a:cubicBezTo>
                  <a:pt x="1478693" y="8731"/>
                  <a:pt x="1488173" y="3788"/>
                  <a:pt x="1500837" y="3464"/>
                </a:cubicBezTo>
                <a:cubicBezTo>
                  <a:pt x="1505311" y="3319"/>
                  <a:pt x="1509297" y="3283"/>
                  <a:pt x="1512797" y="3356"/>
                </a:cubicBezTo>
                <a:cubicBezTo>
                  <a:pt x="1516297" y="3428"/>
                  <a:pt x="1519345" y="3265"/>
                  <a:pt x="1521943" y="2868"/>
                </a:cubicBezTo>
                <a:cubicBezTo>
                  <a:pt x="1524541" y="2472"/>
                  <a:pt x="1526742" y="1515"/>
                  <a:pt x="1528546" y="0"/>
                </a:cubicBezTo>
                <a:close/>
              </a:path>
            </a:pathLst>
          </a:custGeom>
          <a:solidFill>
            <a:srgbClr val="0D253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0" name="Прямоугольник: скругленные углы 100">
            <a:extLst>
              <a:ext uri="{FF2B5EF4-FFF2-40B4-BE49-F238E27FC236}">
                <a16:creationId xmlns:a16="http://schemas.microsoft.com/office/drawing/2014/main" id="{76FE70D4-8847-A56D-D1AF-370E1120A0CC}"/>
              </a:ext>
            </a:extLst>
          </p:cNvPr>
          <p:cNvSpPr/>
          <p:nvPr/>
        </p:nvSpPr>
        <p:spPr>
          <a:xfrm>
            <a:off x="6648209" y="2199572"/>
            <a:ext cx="720000" cy="720000"/>
          </a:xfrm>
          <a:prstGeom prst="roundRect">
            <a:avLst>
              <a:gd name="adj" fmla="val 12893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5AAECA-9035-DC85-6856-BFD853F00E0A}"/>
              </a:ext>
            </a:extLst>
          </p:cNvPr>
          <p:cNvSpPr txBox="1"/>
          <p:nvPr/>
        </p:nvSpPr>
        <p:spPr>
          <a:xfrm>
            <a:off x="7598434" y="3527463"/>
            <a:ext cx="3135024" cy="335973"/>
          </a:xfrm>
          <a:custGeom>
            <a:avLst/>
            <a:gdLst/>
            <a:ahLst/>
            <a:cxnLst/>
            <a:rect l="l" t="t" r="r" b="b"/>
            <a:pathLst>
              <a:path w="3135024" h="335973">
                <a:moveTo>
                  <a:pt x="997094" y="267566"/>
                </a:moveTo>
                <a:lnTo>
                  <a:pt x="997094" y="293110"/>
                </a:lnTo>
                <a:lnTo>
                  <a:pt x="1024154" y="293110"/>
                </a:lnTo>
                <a:cubicBezTo>
                  <a:pt x="1028556" y="293110"/>
                  <a:pt x="1032002" y="292064"/>
                  <a:pt x="1034491" y="289971"/>
                </a:cubicBezTo>
                <a:cubicBezTo>
                  <a:pt x="1036980" y="287879"/>
                  <a:pt x="1038225" y="285029"/>
                  <a:pt x="1038225" y="281421"/>
                </a:cubicBezTo>
                <a:cubicBezTo>
                  <a:pt x="1038225" y="277127"/>
                  <a:pt x="1036980" y="273745"/>
                  <a:pt x="1034491" y="271273"/>
                </a:cubicBezTo>
                <a:cubicBezTo>
                  <a:pt x="1032002" y="268802"/>
                  <a:pt x="1028556" y="267566"/>
                  <a:pt x="1024154" y="267566"/>
                </a:cubicBezTo>
                <a:close/>
                <a:moveTo>
                  <a:pt x="501362" y="263020"/>
                </a:moveTo>
                <a:cubicBezTo>
                  <a:pt x="500821" y="263669"/>
                  <a:pt x="499639" y="264256"/>
                  <a:pt x="497817" y="264779"/>
                </a:cubicBezTo>
                <a:cubicBezTo>
                  <a:pt x="495995" y="265302"/>
                  <a:pt x="493902" y="265753"/>
                  <a:pt x="491539" y="266132"/>
                </a:cubicBezTo>
                <a:cubicBezTo>
                  <a:pt x="489176" y="266511"/>
                  <a:pt x="486885" y="266835"/>
                  <a:pt x="484666" y="267106"/>
                </a:cubicBezTo>
                <a:cubicBezTo>
                  <a:pt x="482447" y="267377"/>
                  <a:pt x="480652" y="267602"/>
                  <a:pt x="479281" y="267783"/>
                </a:cubicBezTo>
                <a:cubicBezTo>
                  <a:pt x="475962" y="268215"/>
                  <a:pt x="472868" y="268910"/>
                  <a:pt x="470000" y="269866"/>
                </a:cubicBezTo>
                <a:cubicBezTo>
                  <a:pt x="467131" y="270822"/>
                  <a:pt x="464822" y="272247"/>
                  <a:pt x="463072" y="274142"/>
                </a:cubicBezTo>
                <a:cubicBezTo>
                  <a:pt x="461323" y="276036"/>
                  <a:pt x="460448" y="278606"/>
                  <a:pt x="460448" y="281854"/>
                </a:cubicBezTo>
                <a:cubicBezTo>
                  <a:pt x="460448" y="286291"/>
                  <a:pt x="462098" y="289638"/>
                  <a:pt x="465400" y="291893"/>
                </a:cubicBezTo>
                <a:cubicBezTo>
                  <a:pt x="468701" y="294148"/>
                  <a:pt x="472895" y="295275"/>
                  <a:pt x="477982" y="295275"/>
                </a:cubicBezTo>
                <a:cubicBezTo>
                  <a:pt x="483033" y="295275"/>
                  <a:pt x="487300" y="294283"/>
                  <a:pt x="490781" y="292299"/>
                </a:cubicBezTo>
                <a:cubicBezTo>
                  <a:pt x="494263" y="290314"/>
                  <a:pt x="496897" y="287753"/>
                  <a:pt x="498683" y="284614"/>
                </a:cubicBezTo>
                <a:cubicBezTo>
                  <a:pt x="500469" y="281475"/>
                  <a:pt x="501362" y="278173"/>
                  <a:pt x="501362" y="274710"/>
                </a:cubicBezTo>
                <a:close/>
                <a:moveTo>
                  <a:pt x="1399959" y="233579"/>
                </a:moveTo>
                <a:lnTo>
                  <a:pt x="1397794" y="254577"/>
                </a:lnTo>
                <a:cubicBezTo>
                  <a:pt x="1396892" y="263273"/>
                  <a:pt x="1395774" y="270867"/>
                  <a:pt x="1394439" y="277362"/>
                </a:cubicBezTo>
                <a:cubicBezTo>
                  <a:pt x="1393104" y="283856"/>
                  <a:pt x="1390975" y="289033"/>
                  <a:pt x="1388052" y="292894"/>
                </a:cubicBezTo>
                <a:lnTo>
                  <a:pt x="1428101" y="292894"/>
                </a:lnTo>
                <a:lnTo>
                  <a:pt x="1428101" y="233579"/>
                </a:lnTo>
                <a:close/>
                <a:moveTo>
                  <a:pt x="2041597" y="233363"/>
                </a:moveTo>
                <a:cubicBezTo>
                  <a:pt x="2036618" y="233363"/>
                  <a:pt x="2032704" y="234517"/>
                  <a:pt x="2029854" y="236826"/>
                </a:cubicBezTo>
                <a:cubicBezTo>
                  <a:pt x="2027003" y="239135"/>
                  <a:pt x="2025578" y="242310"/>
                  <a:pt x="2025578" y="246351"/>
                </a:cubicBezTo>
                <a:cubicBezTo>
                  <a:pt x="2025578" y="250320"/>
                  <a:pt x="2026868" y="253441"/>
                  <a:pt x="2029448" y="255714"/>
                </a:cubicBezTo>
                <a:cubicBezTo>
                  <a:pt x="2032027" y="257987"/>
                  <a:pt x="2035572" y="259123"/>
                  <a:pt x="2040082" y="259123"/>
                </a:cubicBezTo>
                <a:lnTo>
                  <a:pt x="2063678" y="259123"/>
                </a:lnTo>
                <a:lnTo>
                  <a:pt x="2063678" y="233363"/>
                </a:lnTo>
                <a:close/>
                <a:moveTo>
                  <a:pt x="1774897" y="233363"/>
                </a:moveTo>
                <a:cubicBezTo>
                  <a:pt x="1769918" y="233363"/>
                  <a:pt x="1766004" y="234517"/>
                  <a:pt x="1763154" y="236826"/>
                </a:cubicBezTo>
                <a:cubicBezTo>
                  <a:pt x="1760303" y="239135"/>
                  <a:pt x="1758878" y="242310"/>
                  <a:pt x="1758878" y="246351"/>
                </a:cubicBezTo>
                <a:cubicBezTo>
                  <a:pt x="1758878" y="250320"/>
                  <a:pt x="1760168" y="253441"/>
                  <a:pt x="1762748" y="255714"/>
                </a:cubicBezTo>
                <a:cubicBezTo>
                  <a:pt x="1765327" y="257987"/>
                  <a:pt x="1768872" y="259123"/>
                  <a:pt x="1773382" y="259123"/>
                </a:cubicBezTo>
                <a:lnTo>
                  <a:pt x="1796978" y="259123"/>
                </a:lnTo>
                <a:lnTo>
                  <a:pt x="1796978" y="233363"/>
                </a:lnTo>
                <a:close/>
                <a:moveTo>
                  <a:pt x="997094" y="233363"/>
                </a:moveTo>
                <a:lnTo>
                  <a:pt x="997094" y="256526"/>
                </a:lnTo>
                <a:lnTo>
                  <a:pt x="1018959" y="256526"/>
                </a:lnTo>
                <a:cubicBezTo>
                  <a:pt x="1022386" y="256526"/>
                  <a:pt x="1025327" y="256048"/>
                  <a:pt x="1027780" y="255092"/>
                </a:cubicBezTo>
                <a:cubicBezTo>
                  <a:pt x="1030234" y="254135"/>
                  <a:pt x="1032119" y="252764"/>
                  <a:pt x="1033436" y="250978"/>
                </a:cubicBezTo>
                <a:cubicBezTo>
                  <a:pt x="1034753" y="249193"/>
                  <a:pt x="1035411" y="247073"/>
                  <a:pt x="1035411" y="244619"/>
                </a:cubicBezTo>
                <a:cubicBezTo>
                  <a:pt x="1035411" y="241120"/>
                  <a:pt x="1033950" y="238369"/>
                  <a:pt x="1031027" y="236366"/>
                </a:cubicBezTo>
                <a:cubicBezTo>
                  <a:pt x="1028105" y="234364"/>
                  <a:pt x="1024082" y="233363"/>
                  <a:pt x="1018959" y="233363"/>
                </a:cubicBezTo>
                <a:close/>
                <a:moveTo>
                  <a:pt x="1592840" y="232064"/>
                </a:moveTo>
                <a:cubicBezTo>
                  <a:pt x="1587644" y="232064"/>
                  <a:pt x="1583279" y="233372"/>
                  <a:pt x="1579743" y="235987"/>
                </a:cubicBezTo>
                <a:cubicBezTo>
                  <a:pt x="1576207" y="238603"/>
                  <a:pt x="1573537" y="242247"/>
                  <a:pt x="1571734" y="246920"/>
                </a:cubicBezTo>
                <a:cubicBezTo>
                  <a:pt x="1569930" y="251592"/>
                  <a:pt x="1569028" y="257031"/>
                  <a:pt x="1569028" y="263237"/>
                </a:cubicBezTo>
                <a:cubicBezTo>
                  <a:pt x="1569028" y="269514"/>
                  <a:pt x="1569948" y="275044"/>
                  <a:pt x="1571788" y="279824"/>
                </a:cubicBezTo>
                <a:cubicBezTo>
                  <a:pt x="1573628" y="284605"/>
                  <a:pt x="1576316" y="288339"/>
                  <a:pt x="1579851" y="291027"/>
                </a:cubicBezTo>
                <a:cubicBezTo>
                  <a:pt x="1583387" y="293715"/>
                  <a:pt x="1587717" y="295059"/>
                  <a:pt x="1592840" y="295059"/>
                </a:cubicBezTo>
                <a:cubicBezTo>
                  <a:pt x="1598180" y="295059"/>
                  <a:pt x="1602645" y="293643"/>
                  <a:pt x="1606234" y="290810"/>
                </a:cubicBezTo>
                <a:cubicBezTo>
                  <a:pt x="1609824" y="287978"/>
                  <a:pt x="1612530" y="284154"/>
                  <a:pt x="1614352" y="279337"/>
                </a:cubicBezTo>
                <a:cubicBezTo>
                  <a:pt x="1616174" y="274520"/>
                  <a:pt x="1617086" y="269154"/>
                  <a:pt x="1617086" y="263237"/>
                </a:cubicBezTo>
                <a:cubicBezTo>
                  <a:pt x="1617086" y="257392"/>
                  <a:pt x="1616192" y="252115"/>
                  <a:pt x="1614407" y="247407"/>
                </a:cubicBezTo>
                <a:cubicBezTo>
                  <a:pt x="1612621" y="242698"/>
                  <a:pt x="1609933" y="238964"/>
                  <a:pt x="1606343" y="236204"/>
                </a:cubicBezTo>
                <a:cubicBezTo>
                  <a:pt x="1602753" y="233444"/>
                  <a:pt x="1598252" y="232064"/>
                  <a:pt x="1592840" y="232064"/>
                </a:cubicBezTo>
                <a:close/>
                <a:moveTo>
                  <a:pt x="1323326" y="232064"/>
                </a:moveTo>
                <a:cubicBezTo>
                  <a:pt x="1318239" y="232064"/>
                  <a:pt x="1313846" y="233318"/>
                  <a:pt x="1310148" y="235825"/>
                </a:cubicBezTo>
                <a:cubicBezTo>
                  <a:pt x="1306450" y="238333"/>
                  <a:pt x="1303608" y="241589"/>
                  <a:pt x="1301624" y="245594"/>
                </a:cubicBezTo>
                <a:lnTo>
                  <a:pt x="1299098" y="256526"/>
                </a:lnTo>
                <a:lnTo>
                  <a:pt x="1346056" y="256526"/>
                </a:lnTo>
                <a:cubicBezTo>
                  <a:pt x="1346056" y="251835"/>
                  <a:pt x="1345127" y="247650"/>
                  <a:pt x="1343269" y="243970"/>
                </a:cubicBezTo>
                <a:cubicBezTo>
                  <a:pt x="1341411" y="240290"/>
                  <a:pt x="1338777" y="237385"/>
                  <a:pt x="1335367" y="235257"/>
                </a:cubicBezTo>
                <a:cubicBezTo>
                  <a:pt x="1331958" y="233128"/>
                  <a:pt x="1327944" y="232064"/>
                  <a:pt x="1323326" y="232064"/>
                </a:cubicBezTo>
                <a:close/>
                <a:moveTo>
                  <a:pt x="1230890" y="232064"/>
                </a:moveTo>
                <a:cubicBezTo>
                  <a:pt x="1225694" y="232064"/>
                  <a:pt x="1221329" y="233372"/>
                  <a:pt x="1217793" y="235987"/>
                </a:cubicBezTo>
                <a:cubicBezTo>
                  <a:pt x="1214257" y="238603"/>
                  <a:pt x="1211587" y="242247"/>
                  <a:pt x="1209784" y="246920"/>
                </a:cubicBezTo>
                <a:cubicBezTo>
                  <a:pt x="1207979" y="251592"/>
                  <a:pt x="1207078" y="257031"/>
                  <a:pt x="1207078" y="263237"/>
                </a:cubicBezTo>
                <a:cubicBezTo>
                  <a:pt x="1207078" y="269514"/>
                  <a:pt x="1207998" y="275044"/>
                  <a:pt x="1209838" y="279824"/>
                </a:cubicBezTo>
                <a:cubicBezTo>
                  <a:pt x="1211678" y="284605"/>
                  <a:pt x="1214366" y="288339"/>
                  <a:pt x="1217901" y="291027"/>
                </a:cubicBezTo>
                <a:cubicBezTo>
                  <a:pt x="1221437" y="293715"/>
                  <a:pt x="1225767" y="295059"/>
                  <a:pt x="1230890" y="295059"/>
                </a:cubicBezTo>
                <a:cubicBezTo>
                  <a:pt x="1236230" y="295059"/>
                  <a:pt x="1240695" y="293643"/>
                  <a:pt x="1244284" y="290810"/>
                </a:cubicBezTo>
                <a:cubicBezTo>
                  <a:pt x="1247874" y="287978"/>
                  <a:pt x="1250580" y="284154"/>
                  <a:pt x="1252402" y="279337"/>
                </a:cubicBezTo>
                <a:cubicBezTo>
                  <a:pt x="1254224" y="274520"/>
                  <a:pt x="1255136" y="269154"/>
                  <a:pt x="1255136" y="263237"/>
                </a:cubicBezTo>
                <a:cubicBezTo>
                  <a:pt x="1255136" y="257392"/>
                  <a:pt x="1254242" y="252115"/>
                  <a:pt x="1252457" y="247407"/>
                </a:cubicBezTo>
                <a:cubicBezTo>
                  <a:pt x="1250671" y="242698"/>
                  <a:pt x="1247983" y="238964"/>
                  <a:pt x="1244393" y="236204"/>
                </a:cubicBezTo>
                <a:cubicBezTo>
                  <a:pt x="1240803" y="233444"/>
                  <a:pt x="1236302" y="232064"/>
                  <a:pt x="1230890" y="232064"/>
                </a:cubicBezTo>
                <a:close/>
                <a:moveTo>
                  <a:pt x="923492" y="232064"/>
                </a:moveTo>
                <a:cubicBezTo>
                  <a:pt x="917792" y="232064"/>
                  <a:pt x="913101" y="233543"/>
                  <a:pt x="909421" y="236502"/>
                </a:cubicBezTo>
                <a:cubicBezTo>
                  <a:pt x="905741" y="239460"/>
                  <a:pt x="903017" y="243339"/>
                  <a:pt x="901249" y="248137"/>
                </a:cubicBezTo>
                <a:cubicBezTo>
                  <a:pt x="899481" y="252936"/>
                  <a:pt x="898597" y="258113"/>
                  <a:pt x="898597" y="263669"/>
                </a:cubicBezTo>
                <a:cubicBezTo>
                  <a:pt x="898597" y="269226"/>
                  <a:pt x="899481" y="274385"/>
                  <a:pt x="901249" y="279148"/>
                </a:cubicBezTo>
                <a:cubicBezTo>
                  <a:pt x="903017" y="283910"/>
                  <a:pt x="905741" y="287753"/>
                  <a:pt x="909421" y="290675"/>
                </a:cubicBezTo>
                <a:cubicBezTo>
                  <a:pt x="913101" y="293597"/>
                  <a:pt x="917792" y="295059"/>
                  <a:pt x="923492" y="295059"/>
                </a:cubicBezTo>
                <a:cubicBezTo>
                  <a:pt x="929193" y="295059"/>
                  <a:pt x="933883" y="293597"/>
                  <a:pt x="937563" y="290675"/>
                </a:cubicBezTo>
                <a:cubicBezTo>
                  <a:pt x="941243" y="287753"/>
                  <a:pt x="943967" y="283910"/>
                  <a:pt x="945735" y="279148"/>
                </a:cubicBezTo>
                <a:cubicBezTo>
                  <a:pt x="947503" y="274385"/>
                  <a:pt x="948387" y="269226"/>
                  <a:pt x="948387" y="263669"/>
                </a:cubicBezTo>
                <a:cubicBezTo>
                  <a:pt x="948387" y="258113"/>
                  <a:pt x="947503" y="252936"/>
                  <a:pt x="945735" y="248137"/>
                </a:cubicBezTo>
                <a:cubicBezTo>
                  <a:pt x="943967" y="243339"/>
                  <a:pt x="941243" y="239460"/>
                  <a:pt x="937563" y="236502"/>
                </a:cubicBezTo>
                <a:cubicBezTo>
                  <a:pt x="933883" y="233543"/>
                  <a:pt x="929193" y="232064"/>
                  <a:pt x="923492" y="232064"/>
                </a:cubicBezTo>
                <a:close/>
                <a:moveTo>
                  <a:pt x="208901" y="232064"/>
                </a:moveTo>
                <a:cubicBezTo>
                  <a:pt x="203814" y="232064"/>
                  <a:pt x="199421" y="233318"/>
                  <a:pt x="195723" y="235825"/>
                </a:cubicBezTo>
                <a:cubicBezTo>
                  <a:pt x="192025" y="238333"/>
                  <a:pt x="189184" y="241589"/>
                  <a:pt x="187199" y="245594"/>
                </a:cubicBezTo>
                <a:lnTo>
                  <a:pt x="184673" y="256526"/>
                </a:lnTo>
                <a:lnTo>
                  <a:pt x="231631" y="256526"/>
                </a:lnTo>
                <a:cubicBezTo>
                  <a:pt x="231631" y="251835"/>
                  <a:pt x="230702" y="247650"/>
                  <a:pt x="228844" y="243970"/>
                </a:cubicBezTo>
                <a:cubicBezTo>
                  <a:pt x="226986" y="240290"/>
                  <a:pt x="224352" y="237385"/>
                  <a:pt x="220943" y="235257"/>
                </a:cubicBezTo>
                <a:cubicBezTo>
                  <a:pt x="217533" y="233128"/>
                  <a:pt x="213519" y="232064"/>
                  <a:pt x="208901" y="232064"/>
                </a:cubicBezTo>
                <a:close/>
                <a:moveTo>
                  <a:pt x="2041597" y="221673"/>
                </a:moveTo>
                <a:lnTo>
                  <a:pt x="2075801" y="221673"/>
                </a:lnTo>
                <a:lnTo>
                  <a:pt x="2075801" y="304800"/>
                </a:lnTo>
                <a:lnTo>
                  <a:pt x="2063678" y="304800"/>
                </a:lnTo>
                <a:lnTo>
                  <a:pt x="2063678" y="271030"/>
                </a:lnTo>
                <a:lnTo>
                  <a:pt x="2041387" y="271030"/>
                </a:lnTo>
                <a:lnTo>
                  <a:pt x="2022114" y="304800"/>
                </a:lnTo>
                <a:lnTo>
                  <a:pt x="2008260" y="304800"/>
                </a:lnTo>
                <a:lnTo>
                  <a:pt x="2028843" y="268732"/>
                </a:lnTo>
                <a:lnTo>
                  <a:pt x="2025524" y="268053"/>
                </a:lnTo>
                <a:cubicBezTo>
                  <a:pt x="2021447" y="266069"/>
                  <a:pt x="2018308" y="263227"/>
                  <a:pt x="2016107" y="259529"/>
                </a:cubicBezTo>
                <a:cubicBezTo>
                  <a:pt x="2013906" y="255831"/>
                  <a:pt x="2012806" y="251438"/>
                  <a:pt x="2012806" y="246351"/>
                </a:cubicBezTo>
                <a:cubicBezTo>
                  <a:pt x="2012806" y="241228"/>
                  <a:pt x="2013960" y="236826"/>
                  <a:pt x="2016270" y="233146"/>
                </a:cubicBezTo>
                <a:cubicBezTo>
                  <a:pt x="2018579" y="229466"/>
                  <a:pt x="2021889" y="226634"/>
                  <a:pt x="2026200" y="224649"/>
                </a:cubicBezTo>
                <a:cubicBezTo>
                  <a:pt x="2030512" y="222665"/>
                  <a:pt x="2035644" y="221673"/>
                  <a:pt x="2041597" y="221673"/>
                </a:cubicBezTo>
                <a:close/>
                <a:moveTo>
                  <a:pt x="1918422" y="221673"/>
                </a:moveTo>
                <a:lnTo>
                  <a:pt x="1931194" y="221673"/>
                </a:lnTo>
                <a:lnTo>
                  <a:pt x="1931194" y="285967"/>
                </a:lnTo>
                <a:lnTo>
                  <a:pt x="1971242" y="221673"/>
                </a:lnTo>
                <a:lnTo>
                  <a:pt x="1985963" y="221673"/>
                </a:lnTo>
                <a:lnTo>
                  <a:pt x="1985963" y="304800"/>
                </a:lnTo>
                <a:lnTo>
                  <a:pt x="1973191" y="304800"/>
                </a:lnTo>
                <a:lnTo>
                  <a:pt x="1973191" y="240506"/>
                </a:lnTo>
                <a:lnTo>
                  <a:pt x="1933359" y="304800"/>
                </a:lnTo>
                <a:lnTo>
                  <a:pt x="1918422" y="304800"/>
                </a:lnTo>
                <a:close/>
                <a:moveTo>
                  <a:pt x="1827934" y="221673"/>
                </a:moveTo>
                <a:lnTo>
                  <a:pt x="1895475" y="221673"/>
                </a:lnTo>
                <a:lnTo>
                  <a:pt x="1895475" y="233579"/>
                </a:lnTo>
                <a:lnTo>
                  <a:pt x="1868199" y="233579"/>
                </a:lnTo>
                <a:lnTo>
                  <a:pt x="1868199" y="304800"/>
                </a:lnTo>
                <a:lnTo>
                  <a:pt x="1855427" y="304800"/>
                </a:lnTo>
                <a:lnTo>
                  <a:pt x="1855427" y="233579"/>
                </a:lnTo>
                <a:lnTo>
                  <a:pt x="1827934" y="233579"/>
                </a:lnTo>
                <a:close/>
                <a:moveTo>
                  <a:pt x="1774897" y="221673"/>
                </a:moveTo>
                <a:lnTo>
                  <a:pt x="1809101" y="221673"/>
                </a:lnTo>
                <a:lnTo>
                  <a:pt x="1809101" y="304800"/>
                </a:lnTo>
                <a:lnTo>
                  <a:pt x="1796978" y="304800"/>
                </a:lnTo>
                <a:lnTo>
                  <a:pt x="1796978" y="271030"/>
                </a:lnTo>
                <a:lnTo>
                  <a:pt x="1774687" y="271030"/>
                </a:lnTo>
                <a:lnTo>
                  <a:pt x="1755414" y="304800"/>
                </a:lnTo>
                <a:lnTo>
                  <a:pt x="1741560" y="304800"/>
                </a:lnTo>
                <a:lnTo>
                  <a:pt x="1762143" y="268732"/>
                </a:lnTo>
                <a:lnTo>
                  <a:pt x="1758824" y="268053"/>
                </a:lnTo>
                <a:cubicBezTo>
                  <a:pt x="1754747" y="266069"/>
                  <a:pt x="1751608" y="263227"/>
                  <a:pt x="1749407" y="259529"/>
                </a:cubicBezTo>
                <a:cubicBezTo>
                  <a:pt x="1747206" y="255831"/>
                  <a:pt x="1746106" y="251438"/>
                  <a:pt x="1746106" y="246351"/>
                </a:cubicBezTo>
                <a:cubicBezTo>
                  <a:pt x="1746106" y="241228"/>
                  <a:pt x="1747260" y="236826"/>
                  <a:pt x="1749570" y="233146"/>
                </a:cubicBezTo>
                <a:cubicBezTo>
                  <a:pt x="1751879" y="229466"/>
                  <a:pt x="1755189" y="226634"/>
                  <a:pt x="1759500" y="224649"/>
                </a:cubicBezTo>
                <a:cubicBezTo>
                  <a:pt x="1763812" y="222665"/>
                  <a:pt x="1768944" y="221673"/>
                  <a:pt x="1774897" y="221673"/>
                </a:cubicBezTo>
                <a:close/>
                <a:moveTo>
                  <a:pt x="1651722" y="221673"/>
                </a:moveTo>
                <a:lnTo>
                  <a:pt x="1664494" y="221673"/>
                </a:lnTo>
                <a:lnTo>
                  <a:pt x="1664494" y="285967"/>
                </a:lnTo>
                <a:lnTo>
                  <a:pt x="1704542" y="221673"/>
                </a:lnTo>
                <a:lnTo>
                  <a:pt x="1719263" y="221673"/>
                </a:lnTo>
                <a:lnTo>
                  <a:pt x="1719263" y="304800"/>
                </a:lnTo>
                <a:lnTo>
                  <a:pt x="1706491" y="304800"/>
                </a:lnTo>
                <a:lnTo>
                  <a:pt x="1706491" y="240506"/>
                </a:lnTo>
                <a:lnTo>
                  <a:pt x="1666659" y="304800"/>
                </a:lnTo>
                <a:lnTo>
                  <a:pt x="1651722" y="304800"/>
                </a:lnTo>
                <a:close/>
                <a:moveTo>
                  <a:pt x="1470747" y="221673"/>
                </a:moveTo>
                <a:lnTo>
                  <a:pt x="1536123" y="221673"/>
                </a:lnTo>
                <a:lnTo>
                  <a:pt x="1536123" y="304800"/>
                </a:lnTo>
                <a:lnTo>
                  <a:pt x="1523351" y="304800"/>
                </a:lnTo>
                <a:lnTo>
                  <a:pt x="1523351" y="233579"/>
                </a:lnTo>
                <a:lnTo>
                  <a:pt x="1483519" y="233579"/>
                </a:lnTo>
                <a:lnTo>
                  <a:pt x="1483519" y="304800"/>
                </a:lnTo>
                <a:lnTo>
                  <a:pt x="1470747" y="304800"/>
                </a:lnTo>
                <a:close/>
                <a:moveTo>
                  <a:pt x="1388052" y="221673"/>
                </a:moveTo>
                <a:lnTo>
                  <a:pt x="1440873" y="221673"/>
                </a:lnTo>
                <a:lnTo>
                  <a:pt x="1440873" y="292894"/>
                </a:lnTo>
                <a:lnTo>
                  <a:pt x="1453645" y="292894"/>
                </a:lnTo>
                <a:lnTo>
                  <a:pt x="1453645" y="328613"/>
                </a:lnTo>
                <a:lnTo>
                  <a:pt x="1440873" y="328613"/>
                </a:lnTo>
                <a:lnTo>
                  <a:pt x="1440873" y="304800"/>
                </a:lnTo>
                <a:lnTo>
                  <a:pt x="1379394" y="304800"/>
                </a:lnTo>
                <a:lnTo>
                  <a:pt x="1379394" y="328613"/>
                </a:lnTo>
                <a:lnTo>
                  <a:pt x="1366621" y="328613"/>
                </a:lnTo>
                <a:lnTo>
                  <a:pt x="1366621" y="292894"/>
                </a:lnTo>
                <a:lnTo>
                  <a:pt x="1373548" y="292894"/>
                </a:lnTo>
                <a:cubicBezTo>
                  <a:pt x="1375244" y="291126"/>
                  <a:pt x="1376706" y="289214"/>
                  <a:pt x="1377932" y="287157"/>
                </a:cubicBezTo>
                <a:cubicBezTo>
                  <a:pt x="1379159" y="285101"/>
                  <a:pt x="1380232" y="282656"/>
                  <a:pt x="1381152" y="279824"/>
                </a:cubicBezTo>
                <a:cubicBezTo>
                  <a:pt x="1382072" y="276992"/>
                  <a:pt x="1382857" y="273528"/>
                  <a:pt x="1383506" y="269433"/>
                </a:cubicBezTo>
                <a:cubicBezTo>
                  <a:pt x="1384156" y="265338"/>
                  <a:pt x="1384733" y="260386"/>
                  <a:pt x="1385238" y="254577"/>
                </a:cubicBezTo>
                <a:close/>
                <a:moveTo>
                  <a:pt x="1108797" y="221673"/>
                </a:moveTo>
                <a:lnTo>
                  <a:pt x="1174173" y="221673"/>
                </a:lnTo>
                <a:lnTo>
                  <a:pt x="1174173" y="304800"/>
                </a:lnTo>
                <a:lnTo>
                  <a:pt x="1161401" y="304800"/>
                </a:lnTo>
                <a:lnTo>
                  <a:pt x="1161401" y="233579"/>
                </a:lnTo>
                <a:lnTo>
                  <a:pt x="1121569" y="233579"/>
                </a:lnTo>
                <a:lnTo>
                  <a:pt x="1121569" y="304800"/>
                </a:lnTo>
                <a:lnTo>
                  <a:pt x="1108797" y="304800"/>
                </a:lnTo>
                <a:close/>
                <a:moveTo>
                  <a:pt x="984972" y="221673"/>
                </a:moveTo>
                <a:lnTo>
                  <a:pt x="1018959" y="221673"/>
                </a:lnTo>
                <a:cubicBezTo>
                  <a:pt x="1027906" y="221673"/>
                  <a:pt x="1035014" y="223693"/>
                  <a:pt x="1040282" y="227734"/>
                </a:cubicBezTo>
                <a:cubicBezTo>
                  <a:pt x="1045549" y="231775"/>
                  <a:pt x="1048183" y="237115"/>
                  <a:pt x="1048183" y="243754"/>
                </a:cubicBezTo>
                <a:cubicBezTo>
                  <a:pt x="1048183" y="248805"/>
                  <a:pt x="1046686" y="252710"/>
                  <a:pt x="1043691" y="255470"/>
                </a:cubicBezTo>
                <a:cubicBezTo>
                  <a:pt x="1040696" y="258230"/>
                  <a:pt x="1036854" y="260098"/>
                  <a:pt x="1032164" y="261072"/>
                </a:cubicBezTo>
                <a:cubicBezTo>
                  <a:pt x="1035231" y="261505"/>
                  <a:pt x="1038216" y="262587"/>
                  <a:pt x="1041121" y="264319"/>
                </a:cubicBezTo>
                <a:cubicBezTo>
                  <a:pt x="1044025" y="266051"/>
                  <a:pt x="1046433" y="268423"/>
                  <a:pt x="1048346" y="271436"/>
                </a:cubicBezTo>
                <a:cubicBezTo>
                  <a:pt x="1050258" y="274448"/>
                  <a:pt x="1051214" y="278137"/>
                  <a:pt x="1051214" y="282503"/>
                </a:cubicBezTo>
                <a:cubicBezTo>
                  <a:pt x="1051214" y="286760"/>
                  <a:pt x="1050131" y="290567"/>
                  <a:pt x="1047967" y="293922"/>
                </a:cubicBezTo>
                <a:cubicBezTo>
                  <a:pt x="1045802" y="297278"/>
                  <a:pt x="1042699" y="299929"/>
                  <a:pt x="1038658" y="301878"/>
                </a:cubicBezTo>
                <a:cubicBezTo>
                  <a:pt x="1034617" y="303826"/>
                  <a:pt x="1029783" y="304800"/>
                  <a:pt x="1024154" y="304800"/>
                </a:cubicBezTo>
                <a:lnTo>
                  <a:pt x="984972" y="304800"/>
                </a:lnTo>
                <a:close/>
                <a:moveTo>
                  <a:pt x="799234" y="221673"/>
                </a:moveTo>
                <a:lnTo>
                  <a:pt x="866775" y="221673"/>
                </a:lnTo>
                <a:lnTo>
                  <a:pt x="866775" y="233579"/>
                </a:lnTo>
                <a:lnTo>
                  <a:pt x="839499" y="233579"/>
                </a:lnTo>
                <a:lnTo>
                  <a:pt x="839499" y="304800"/>
                </a:lnTo>
                <a:lnTo>
                  <a:pt x="826727" y="304800"/>
                </a:lnTo>
                <a:lnTo>
                  <a:pt x="826727" y="233579"/>
                </a:lnTo>
                <a:lnTo>
                  <a:pt x="799234" y="233579"/>
                </a:lnTo>
                <a:close/>
                <a:moveTo>
                  <a:pt x="623022" y="221673"/>
                </a:moveTo>
                <a:lnTo>
                  <a:pt x="635794" y="221673"/>
                </a:lnTo>
                <a:lnTo>
                  <a:pt x="635794" y="285967"/>
                </a:lnTo>
                <a:lnTo>
                  <a:pt x="675843" y="221673"/>
                </a:lnTo>
                <a:lnTo>
                  <a:pt x="690563" y="221673"/>
                </a:lnTo>
                <a:lnTo>
                  <a:pt x="690563" y="304800"/>
                </a:lnTo>
                <a:lnTo>
                  <a:pt x="677791" y="304800"/>
                </a:lnTo>
                <a:lnTo>
                  <a:pt x="677791" y="240506"/>
                </a:lnTo>
                <a:lnTo>
                  <a:pt x="637959" y="304800"/>
                </a:lnTo>
                <a:lnTo>
                  <a:pt x="623022" y="304800"/>
                </a:lnTo>
                <a:close/>
                <a:moveTo>
                  <a:pt x="548337" y="221673"/>
                </a:moveTo>
                <a:lnTo>
                  <a:pt x="603755" y="221673"/>
                </a:lnTo>
                <a:lnTo>
                  <a:pt x="603755" y="304800"/>
                </a:lnTo>
                <a:lnTo>
                  <a:pt x="590983" y="304800"/>
                </a:lnTo>
                <a:lnTo>
                  <a:pt x="590983" y="233579"/>
                </a:lnTo>
                <a:lnTo>
                  <a:pt x="560460" y="233579"/>
                </a:lnTo>
                <a:lnTo>
                  <a:pt x="559161" y="263237"/>
                </a:lnTo>
                <a:cubicBezTo>
                  <a:pt x="558873" y="270056"/>
                  <a:pt x="558268" y="276054"/>
                  <a:pt x="557348" y="281231"/>
                </a:cubicBezTo>
                <a:cubicBezTo>
                  <a:pt x="556428" y="286409"/>
                  <a:pt x="555039" y="290747"/>
                  <a:pt x="553181" y="294247"/>
                </a:cubicBezTo>
                <a:cubicBezTo>
                  <a:pt x="551323" y="297747"/>
                  <a:pt x="548861" y="300380"/>
                  <a:pt x="545794" y="302148"/>
                </a:cubicBezTo>
                <a:cubicBezTo>
                  <a:pt x="542727" y="303916"/>
                  <a:pt x="538885" y="304800"/>
                  <a:pt x="534266" y="304800"/>
                </a:cubicBezTo>
                <a:lnTo>
                  <a:pt x="529937" y="304800"/>
                </a:lnTo>
                <a:lnTo>
                  <a:pt x="529937" y="292894"/>
                </a:lnTo>
                <a:lnTo>
                  <a:pt x="532968" y="292894"/>
                </a:lnTo>
                <a:cubicBezTo>
                  <a:pt x="535457" y="292894"/>
                  <a:pt x="537532" y="292398"/>
                  <a:pt x="539191" y="291406"/>
                </a:cubicBezTo>
                <a:cubicBezTo>
                  <a:pt x="540851" y="290413"/>
                  <a:pt x="542195" y="288664"/>
                  <a:pt x="543223" y="286156"/>
                </a:cubicBezTo>
                <a:cubicBezTo>
                  <a:pt x="544251" y="283649"/>
                  <a:pt x="545045" y="280149"/>
                  <a:pt x="545604" y="275657"/>
                </a:cubicBezTo>
                <a:cubicBezTo>
                  <a:pt x="546164" y="271165"/>
                  <a:pt x="546569" y="265437"/>
                  <a:pt x="546822" y="258474"/>
                </a:cubicBezTo>
                <a:close/>
                <a:moveTo>
                  <a:pt x="356322" y="221673"/>
                </a:moveTo>
                <a:lnTo>
                  <a:pt x="369094" y="221673"/>
                </a:lnTo>
                <a:lnTo>
                  <a:pt x="369094" y="285967"/>
                </a:lnTo>
                <a:lnTo>
                  <a:pt x="409142" y="221673"/>
                </a:lnTo>
                <a:lnTo>
                  <a:pt x="423863" y="221673"/>
                </a:lnTo>
                <a:lnTo>
                  <a:pt x="423863" y="304800"/>
                </a:lnTo>
                <a:lnTo>
                  <a:pt x="411091" y="304800"/>
                </a:lnTo>
                <a:lnTo>
                  <a:pt x="411091" y="240506"/>
                </a:lnTo>
                <a:lnTo>
                  <a:pt x="371259" y="304800"/>
                </a:lnTo>
                <a:lnTo>
                  <a:pt x="356322" y="304800"/>
                </a:lnTo>
                <a:close/>
                <a:moveTo>
                  <a:pt x="261072" y="221673"/>
                </a:moveTo>
                <a:lnTo>
                  <a:pt x="273844" y="221673"/>
                </a:lnTo>
                <a:lnTo>
                  <a:pt x="273844" y="292894"/>
                </a:lnTo>
                <a:lnTo>
                  <a:pt x="313676" y="292894"/>
                </a:lnTo>
                <a:lnTo>
                  <a:pt x="313676" y="221673"/>
                </a:lnTo>
                <a:lnTo>
                  <a:pt x="326448" y="221673"/>
                </a:lnTo>
                <a:lnTo>
                  <a:pt x="326448" y="292894"/>
                </a:lnTo>
                <a:lnTo>
                  <a:pt x="339220" y="292894"/>
                </a:lnTo>
                <a:lnTo>
                  <a:pt x="339220" y="331643"/>
                </a:lnTo>
                <a:lnTo>
                  <a:pt x="326448" y="331643"/>
                </a:lnTo>
                <a:lnTo>
                  <a:pt x="326448" y="304800"/>
                </a:lnTo>
                <a:lnTo>
                  <a:pt x="261072" y="304800"/>
                </a:lnTo>
                <a:close/>
                <a:moveTo>
                  <a:pt x="89622" y="221673"/>
                </a:moveTo>
                <a:lnTo>
                  <a:pt x="154998" y="221673"/>
                </a:lnTo>
                <a:lnTo>
                  <a:pt x="154998" y="304800"/>
                </a:lnTo>
                <a:lnTo>
                  <a:pt x="142226" y="304800"/>
                </a:lnTo>
                <a:lnTo>
                  <a:pt x="142226" y="233579"/>
                </a:lnTo>
                <a:lnTo>
                  <a:pt x="102394" y="233579"/>
                </a:lnTo>
                <a:lnTo>
                  <a:pt x="102394" y="304800"/>
                </a:lnTo>
                <a:lnTo>
                  <a:pt x="89622" y="304800"/>
                </a:lnTo>
                <a:close/>
                <a:moveTo>
                  <a:pt x="1594355" y="220590"/>
                </a:moveTo>
                <a:cubicBezTo>
                  <a:pt x="1601355" y="220590"/>
                  <a:pt x="1607524" y="222340"/>
                  <a:pt x="1612864" y="225840"/>
                </a:cubicBezTo>
                <a:cubicBezTo>
                  <a:pt x="1618204" y="229340"/>
                  <a:pt x="1622371" y="234301"/>
                  <a:pt x="1625366" y="240723"/>
                </a:cubicBezTo>
                <a:cubicBezTo>
                  <a:pt x="1628360" y="247145"/>
                  <a:pt x="1629858" y="254722"/>
                  <a:pt x="1629858" y="263453"/>
                </a:cubicBezTo>
                <a:cubicBezTo>
                  <a:pt x="1629858" y="272256"/>
                  <a:pt x="1628360" y="279878"/>
                  <a:pt x="1625366" y="286318"/>
                </a:cubicBezTo>
                <a:cubicBezTo>
                  <a:pt x="1622371" y="292759"/>
                  <a:pt x="1618222" y="297738"/>
                  <a:pt x="1612918" y="301255"/>
                </a:cubicBezTo>
                <a:cubicBezTo>
                  <a:pt x="1607614" y="304773"/>
                  <a:pt x="1601499" y="306532"/>
                  <a:pt x="1594572" y="306532"/>
                </a:cubicBezTo>
                <a:cubicBezTo>
                  <a:pt x="1589232" y="306532"/>
                  <a:pt x="1584957" y="305639"/>
                  <a:pt x="1581746" y="303853"/>
                </a:cubicBezTo>
                <a:cubicBezTo>
                  <a:pt x="1578534" y="302067"/>
                  <a:pt x="1576063" y="300029"/>
                  <a:pt x="1574331" y="297738"/>
                </a:cubicBezTo>
                <a:cubicBezTo>
                  <a:pt x="1572599" y="295447"/>
                  <a:pt x="1571264" y="293543"/>
                  <a:pt x="1570326" y="292028"/>
                </a:cubicBezTo>
                <a:lnTo>
                  <a:pt x="1569244" y="292028"/>
                </a:lnTo>
                <a:lnTo>
                  <a:pt x="1569244" y="335973"/>
                </a:lnTo>
                <a:lnTo>
                  <a:pt x="1556472" y="335973"/>
                </a:lnTo>
                <a:lnTo>
                  <a:pt x="1556472" y="221673"/>
                </a:lnTo>
                <a:lnTo>
                  <a:pt x="1568811" y="221673"/>
                </a:lnTo>
                <a:lnTo>
                  <a:pt x="1568811" y="234878"/>
                </a:lnTo>
                <a:lnTo>
                  <a:pt x="1570326" y="234878"/>
                </a:lnTo>
                <a:cubicBezTo>
                  <a:pt x="1571264" y="233435"/>
                  <a:pt x="1572572" y="231586"/>
                  <a:pt x="1574250" y="229331"/>
                </a:cubicBezTo>
                <a:cubicBezTo>
                  <a:pt x="1575928" y="227076"/>
                  <a:pt x="1578345" y="225055"/>
                  <a:pt x="1581502" y="223269"/>
                </a:cubicBezTo>
                <a:cubicBezTo>
                  <a:pt x="1584659" y="221483"/>
                  <a:pt x="1588944" y="220590"/>
                  <a:pt x="1594355" y="220590"/>
                </a:cubicBezTo>
                <a:close/>
                <a:moveTo>
                  <a:pt x="1323326" y="220590"/>
                </a:moveTo>
                <a:cubicBezTo>
                  <a:pt x="1327655" y="220590"/>
                  <a:pt x="1331931" y="221312"/>
                  <a:pt x="1336152" y="222755"/>
                </a:cubicBezTo>
                <a:cubicBezTo>
                  <a:pt x="1340374" y="224198"/>
                  <a:pt x="1344216" y="226535"/>
                  <a:pt x="1347680" y="229764"/>
                </a:cubicBezTo>
                <a:cubicBezTo>
                  <a:pt x="1351143" y="232993"/>
                  <a:pt x="1353903" y="237259"/>
                  <a:pt x="1355960" y="242563"/>
                </a:cubicBezTo>
                <a:cubicBezTo>
                  <a:pt x="1358016" y="247867"/>
                  <a:pt x="1359044" y="254397"/>
                  <a:pt x="1359044" y="262154"/>
                </a:cubicBezTo>
                <a:lnTo>
                  <a:pt x="1359044" y="267566"/>
                </a:lnTo>
                <a:lnTo>
                  <a:pt x="1299003" y="267566"/>
                </a:lnTo>
                <a:lnTo>
                  <a:pt x="1301922" y="281772"/>
                </a:lnTo>
                <a:cubicBezTo>
                  <a:pt x="1304104" y="286120"/>
                  <a:pt x="1307144" y="289421"/>
                  <a:pt x="1311041" y="291676"/>
                </a:cubicBezTo>
                <a:cubicBezTo>
                  <a:pt x="1314937" y="293931"/>
                  <a:pt x="1319465" y="295059"/>
                  <a:pt x="1324625" y="295059"/>
                </a:cubicBezTo>
                <a:cubicBezTo>
                  <a:pt x="1327980" y="295059"/>
                  <a:pt x="1331020" y="294581"/>
                  <a:pt x="1333744" y="293625"/>
                </a:cubicBezTo>
                <a:cubicBezTo>
                  <a:pt x="1336468" y="292668"/>
                  <a:pt x="1338822" y="291225"/>
                  <a:pt x="1340806" y="289295"/>
                </a:cubicBezTo>
                <a:cubicBezTo>
                  <a:pt x="1342791" y="287365"/>
                  <a:pt x="1344324" y="284956"/>
                  <a:pt x="1345406" y="282070"/>
                </a:cubicBezTo>
                <a:lnTo>
                  <a:pt x="1357746" y="285534"/>
                </a:lnTo>
                <a:cubicBezTo>
                  <a:pt x="1356447" y="289719"/>
                  <a:pt x="1354264" y="293390"/>
                  <a:pt x="1351197" y="296547"/>
                </a:cubicBezTo>
                <a:cubicBezTo>
                  <a:pt x="1348130" y="299704"/>
                  <a:pt x="1344342" y="302157"/>
                  <a:pt x="1339832" y="303907"/>
                </a:cubicBezTo>
                <a:cubicBezTo>
                  <a:pt x="1335322" y="305657"/>
                  <a:pt x="1330253" y="306532"/>
                  <a:pt x="1324625" y="306532"/>
                </a:cubicBezTo>
                <a:cubicBezTo>
                  <a:pt x="1316615" y="306532"/>
                  <a:pt x="1309715" y="304755"/>
                  <a:pt x="1303924" y="301201"/>
                </a:cubicBezTo>
                <a:cubicBezTo>
                  <a:pt x="1298133" y="297647"/>
                  <a:pt x="1293678" y="292668"/>
                  <a:pt x="1290557" y="286264"/>
                </a:cubicBezTo>
                <a:cubicBezTo>
                  <a:pt x="1287436" y="279860"/>
                  <a:pt x="1285875" y="272401"/>
                  <a:pt x="1285875" y="263886"/>
                </a:cubicBezTo>
                <a:cubicBezTo>
                  <a:pt x="1285875" y="255371"/>
                  <a:pt x="1287436" y="247858"/>
                  <a:pt x="1290557" y="241345"/>
                </a:cubicBezTo>
                <a:cubicBezTo>
                  <a:pt x="1293678" y="234833"/>
                  <a:pt x="1298043" y="229746"/>
                  <a:pt x="1303654" y="226084"/>
                </a:cubicBezTo>
                <a:cubicBezTo>
                  <a:pt x="1309264" y="222422"/>
                  <a:pt x="1315821" y="220590"/>
                  <a:pt x="1323326" y="220590"/>
                </a:cubicBezTo>
                <a:close/>
                <a:moveTo>
                  <a:pt x="1232405" y="220590"/>
                </a:moveTo>
                <a:cubicBezTo>
                  <a:pt x="1239405" y="220590"/>
                  <a:pt x="1245574" y="222340"/>
                  <a:pt x="1250914" y="225840"/>
                </a:cubicBezTo>
                <a:cubicBezTo>
                  <a:pt x="1256254" y="229340"/>
                  <a:pt x="1260421" y="234301"/>
                  <a:pt x="1263416" y="240723"/>
                </a:cubicBezTo>
                <a:cubicBezTo>
                  <a:pt x="1266410" y="247145"/>
                  <a:pt x="1267908" y="254722"/>
                  <a:pt x="1267908" y="263453"/>
                </a:cubicBezTo>
                <a:cubicBezTo>
                  <a:pt x="1267908" y="272256"/>
                  <a:pt x="1266410" y="279878"/>
                  <a:pt x="1263416" y="286318"/>
                </a:cubicBezTo>
                <a:cubicBezTo>
                  <a:pt x="1260421" y="292759"/>
                  <a:pt x="1256272" y="297738"/>
                  <a:pt x="1250968" y="301255"/>
                </a:cubicBezTo>
                <a:cubicBezTo>
                  <a:pt x="1245664" y="304773"/>
                  <a:pt x="1239549" y="306532"/>
                  <a:pt x="1232622" y="306532"/>
                </a:cubicBezTo>
                <a:cubicBezTo>
                  <a:pt x="1227282" y="306532"/>
                  <a:pt x="1223007" y="305639"/>
                  <a:pt x="1219796" y="303853"/>
                </a:cubicBezTo>
                <a:cubicBezTo>
                  <a:pt x="1216584" y="302067"/>
                  <a:pt x="1214113" y="300029"/>
                  <a:pt x="1212381" y="297738"/>
                </a:cubicBezTo>
                <a:cubicBezTo>
                  <a:pt x="1210649" y="295447"/>
                  <a:pt x="1209314" y="293543"/>
                  <a:pt x="1208376" y="292028"/>
                </a:cubicBezTo>
                <a:lnTo>
                  <a:pt x="1207294" y="292028"/>
                </a:lnTo>
                <a:lnTo>
                  <a:pt x="1207294" y="335973"/>
                </a:lnTo>
                <a:lnTo>
                  <a:pt x="1194522" y="335973"/>
                </a:lnTo>
                <a:lnTo>
                  <a:pt x="1194522" y="221673"/>
                </a:lnTo>
                <a:lnTo>
                  <a:pt x="1206861" y="221673"/>
                </a:lnTo>
                <a:lnTo>
                  <a:pt x="1206861" y="234878"/>
                </a:lnTo>
                <a:lnTo>
                  <a:pt x="1208376" y="234878"/>
                </a:lnTo>
                <a:cubicBezTo>
                  <a:pt x="1209314" y="233435"/>
                  <a:pt x="1210622" y="231586"/>
                  <a:pt x="1212300" y="229331"/>
                </a:cubicBezTo>
                <a:cubicBezTo>
                  <a:pt x="1213978" y="227076"/>
                  <a:pt x="1216395" y="225055"/>
                  <a:pt x="1219552" y="223269"/>
                </a:cubicBezTo>
                <a:cubicBezTo>
                  <a:pt x="1222709" y="221483"/>
                  <a:pt x="1226994" y="220590"/>
                  <a:pt x="1232405" y="220590"/>
                </a:cubicBezTo>
                <a:close/>
                <a:moveTo>
                  <a:pt x="923492" y="220590"/>
                </a:moveTo>
                <a:cubicBezTo>
                  <a:pt x="930997" y="220590"/>
                  <a:pt x="937572" y="222376"/>
                  <a:pt x="943219" y="225948"/>
                </a:cubicBezTo>
                <a:cubicBezTo>
                  <a:pt x="948865" y="229520"/>
                  <a:pt x="953267" y="234535"/>
                  <a:pt x="956424" y="240993"/>
                </a:cubicBezTo>
                <a:cubicBezTo>
                  <a:pt x="959581" y="247452"/>
                  <a:pt x="961159" y="255010"/>
                  <a:pt x="961159" y="263669"/>
                </a:cubicBezTo>
                <a:cubicBezTo>
                  <a:pt x="961159" y="272256"/>
                  <a:pt x="959581" y="279761"/>
                  <a:pt x="956424" y="286183"/>
                </a:cubicBezTo>
                <a:cubicBezTo>
                  <a:pt x="953267" y="292605"/>
                  <a:pt x="948865" y="297602"/>
                  <a:pt x="943219" y="301174"/>
                </a:cubicBezTo>
                <a:cubicBezTo>
                  <a:pt x="937572" y="304746"/>
                  <a:pt x="930997" y="306532"/>
                  <a:pt x="923492" y="306532"/>
                </a:cubicBezTo>
                <a:cubicBezTo>
                  <a:pt x="915988" y="306532"/>
                  <a:pt x="909412" y="304746"/>
                  <a:pt x="903766" y="301174"/>
                </a:cubicBezTo>
                <a:cubicBezTo>
                  <a:pt x="898119" y="297602"/>
                  <a:pt x="893718" y="292605"/>
                  <a:pt x="890561" y="286183"/>
                </a:cubicBezTo>
                <a:cubicBezTo>
                  <a:pt x="887404" y="279761"/>
                  <a:pt x="885825" y="272256"/>
                  <a:pt x="885825" y="263669"/>
                </a:cubicBezTo>
                <a:cubicBezTo>
                  <a:pt x="885825" y="255010"/>
                  <a:pt x="887404" y="247452"/>
                  <a:pt x="890561" y="240993"/>
                </a:cubicBezTo>
                <a:cubicBezTo>
                  <a:pt x="893718" y="234535"/>
                  <a:pt x="898119" y="229520"/>
                  <a:pt x="903766" y="225948"/>
                </a:cubicBezTo>
                <a:cubicBezTo>
                  <a:pt x="909412" y="222376"/>
                  <a:pt x="915988" y="220590"/>
                  <a:pt x="923492" y="220590"/>
                </a:cubicBezTo>
                <a:close/>
                <a:moveTo>
                  <a:pt x="751826" y="220590"/>
                </a:moveTo>
                <a:cubicBezTo>
                  <a:pt x="757671" y="220590"/>
                  <a:pt x="762938" y="221673"/>
                  <a:pt x="767629" y="223838"/>
                </a:cubicBezTo>
                <a:cubicBezTo>
                  <a:pt x="772319" y="226002"/>
                  <a:pt x="776162" y="229033"/>
                  <a:pt x="779156" y="232930"/>
                </a:cubicBezTo>
                <a:cubicBezTo>
                  <a:pt x="782151" y="236826"/>
                  <a:pt x="784009" y="241372"/>
                  <a:pt x="784731" y="246568"/>
                </a:cubicBezTo>
                <a:lnTo>
                  <a:pt x="771958" y="246568"/>
                </a:lnTo>
                <a:cubicBezTo>
                  <a:pt x="770984" y="242779"/>
                  <a:pt x="768828" y="239415"/>
                  <a:pt x="765491" y="236475"/>
                </a:cubicBezTo>
                <a:cubicBezTo>
                  <a:pt x="762154" y="233534"/>
                  <a:pt x="757671" y="232064"/>
                  <a:pt x="752043" y="232064"/>
                </a:cubicBezTo>
                <a:cubicBezTo>
                  <a:pt x="747064" y="232064"/>
                  <a:pt x="742707" y="233354"/>
                  <a:pt x="738973" y="235933"/>
                </a:cubicBezTo>
                <a:cubicBezTo>
                  <a:pt x="735238" y="238513"/>
                  <a:pt x="732334" y="242139"/>
                  <a:pt x="730259" y="246811"/>
                </a:cubicBezTo>
                <a:cubicBezTo>
                  <a:pt x="728185" y="251484"/>
                  <a:pt x="727148" y="256959"/>
                  <a:pt x="727148" y="263237"/>
                </a:cubicBezTo>
                <a:cubicBezTo>
                  <a:pt x="727148" y="269659"/>
                  <a:pt x="728167" y="275251"/>
                  <a:pt x="730205" y="280013"/>
                </a:cubicBezTo>
                <a:cubicBezTo>
                  <a:pt x="732244" y="284776"/>
                  <a:pt x="735130" y="288474"/>
                  <a:pt x="738864" y="291108"/>
                </a:cubicBezTo>
                <a:cubicBezTo>
                  <a:pt x="742599" y="293742"/>
                  <a:pt x="746991" y="295059"/>
                  <a:pt x="752043" y="295059"/>
                </a:cubicBezTo>
                <a:cubicBezTo>
                  <a:pt x="755362" y="295059"/>
                  <a:pt x="758374" y="294481"/>
                  <a:pt x="761080" y="293327"/>
                </a:cubicBezTo>
                <a:cubicBezTo>
                  <a:pt x="763786" y="292172"/>
                  <a:pt x="766077" y="290513"/>
                  <a:pt x="767954" y="288348"/>
                </a:cubicBezTo>
                <a:cubicBezTo>
                  <a:pt x="769830" y="286183"/>
                  <a:pt x="771165" y="283585"/>
                  <a:pt x="771958" y="280555"/>
                </a:cubicBezTo>
                <a:lnTo>
                  <a:pt x="784731" y="280555"/>
                </a:lnTo>
                <a:cubicBezTo>
                  <a:pt x="784009" y="285461"/>
                  <a:pt x="782232" y="289872"/>
                  <a:pt x="779400" y="293787"/>
                </a:cubicBezTo>
                <a:cubicBezTo>
                  <a:pt x="776568" y="297701"/>
                  <a:pt x="772833" y="300804"/>
                  <a:pt x="768197" y="303095"/>
                </a:cubicBezTo>
                <a:cubicBezTo>
                  <a:pt x="763561" y="305386"/>
                  <a:pt x="758176" y="306532"/>
                  <a:pt x="752043" y="306532"/>
                </a:cubicBezTo>
                <a:cubicBezTo>
                  <a:pt x="744249" y="306532"/>
                  <a:pt x="737538" y="304692"/>
                  <a:pt x="731910" y="301012"/>
                </a:cubicBezTo>
                <a:cubicBezTo>
                  <a:pt x="726282" y="297332"/>
                  <a:pt x="721952" y="292262"/>
                  <a:pt x="718921" y="285804"/>
                </a:cubicBezTo>
                <a:cubicBezTo>
                  <a:pt x="715891" y="279346"/>
                  <a:pt x="714375" y="271968"/>
                  <a:pt x="714375" y="263669"/>
                </a:cubicBezTo>
                <a:cubicBezTo>
                  <a:pt x="714375" y="255227"/>
                  <a:pt x="715936" y="247767"/>
                  <a:pt x="719057" y="241291"/>
                </a:cubicBezTo>
                <a:cubicBezTo>
                  <a:pt x="722178" y="234815"/>
                  <a:pt x="726543" y="229746"/>
                  <a:pt x="732154" y="226084"/>
                </a:cubicBezTo>
                <a:cubicBezTo>
                  <a:pt x="737764" y="222422"/>
                  <a:pt x="744321" y="220590"/>
                  <a:pt x="751826" y="220590"/>
                </a:cubicBezTo>
                <a:close/>
                <a:moveTo>
                  <a:pt x="483394" y="220590"/>
                </a:moveTo>
                <a:cubicBezTo>
                  <a:pt x="486064" y="220590"/>
                  <a:pt x="489140" y="220906"/>
                  <a:pt x="492621" y="221538"/>
                </a:cubicBezTo>
                <a:cubicBezTo>
                  <a:pt x="496103" y="222169"/>
                  <a:pt x="499477" y="223459"/>
                  <a:pt x="502742" y="225407"/>
                </a:cubicBezTo>
                <a:cubicBezTo>
                  <a:pt x="506007" y="227355"/>
                  <a:pt x="508722" y="230296"/>
                  <a:pt x="510887" y="234229"/>
                </a:cubicBezTo>
                <a:cubicBezTo>
                  <a:pt x="513052" y="238161"/>
                  <a:pt x="514134" y="243429"/>
                  <a:pt x="514134" y="250031"/>
                </a:cubicBezTo>
                <a:lnTo>
                  <a:pt x="514134" y="304800"/>
                </a:lnTo>
                <a:lnTo>
                  <a:pt x="501362" y="304800"/>
                </a:lnTo>
                <a:lnTo>
                  <a:pt x="501362" y="293543"/>
                </a:lnTo>
                <a:lnTo>
                  <a:pt x="500712" y="293543"/>
                </a:lnTo>
                <a:cubicBezTo>
                  <a:pt x="499846" y="295347"/>
                  <a:pt x="498403" y="297278"/>
                  <a:pt x="496383" y="299334"/>
                </a:cubicBezTo>
                <a:cubicBezTo>
                  <a:pt x="494362" y="301391"/>
                  <a:pt x="491674" y="303140"/>
                  <a:pt x="488319" y="304584"/>
                </a:cubicBezTo>
                <a:cubicBezTo>
                  <a:pt x="484964" y="306027"/>
                  <a:pt x="480869" y="306748"/>
                  <a:pt x="476034" y="306748"/>
                </a:cubicBezTo>
                <a:cubicBezTo>
                  <a:pt x="470766" y="306748"/>
                  <a:pt x="465986" y="305747"/>
                  <a:pt x="461692" y="303745"/>
                </a:cubicBezTo>
                <a:cubicBezTo>
                  <a:pt x="457399" y="301742"/>
                  <a:pt x="453989" y="298838"/>
                  <a:pt x="451464" y="295032"/>
                </a:cubicBezTo>
                <a:cubicBezTo>
                  <a:pt x="448938" y="291225"/>
                  <a:pt x="447675" y="286616"/>
                  <a:pt x="447675" y="281204"/>
                </a:cubicBezTo>
                <a:cubicBezTo>
                  <a:pt x="447675" y="276442"/>
                  <a:pt x="448613" y="272572"/>
                  <a:pt x="450490" y="269596"/>
                </a:cubicBezTo>
                <a:cubicBezTo>
                  <a:pt x="452366" y="266619"/>
                  <a:pt x="454873" y="264283"/>
                  <a:pt x="458012" y="262587"/>
                </a:cubicBezTo>
                <a:cubicBezTo>
                  <a:pt x="461151" y="260891"/>
                  <a:pt x="464624" y="259620"/>
                  <a:pt x="468430" y="258772"/>
                </a:cubicBezTo>
                <a:cubicBezTo>
                  <a:pt x="472237" y="257924"/>
                  <a:pt x="476070" y="257247"/>
                  <a:pt x="479931" y="256742"/>
                </a:cubicBezTo>
                <a:cubicBezTo>
                  <a:pt x="484982" y="256093"/>
                  <a:pt x="489086" y="255597"/>
                  <a:pt x="492243" y="255254"/>
                </a:cubicBezTo>
                <a:cubicBezTo>
                  <a:pt x="495400" y="254911"/>
                  <a:pt x="497709" y="254325"/>
                  <a:pt x="499170" y="253495"/>
                </a:cubicBezTo>
                <a:cubicBezTo>
                  <a:pt x="500631" y="252665"/>
                  <a:pt x="501362" y="251222"/>
                  <a:pt x="501362" y="249165"/>
                </a:cubicBezTo>
                <a:lnTo>
                  <a:pt x="501362" y="248733"/>
                </a:lnTo>
                <a:cubicBezTo>
                  <a:pt x="501362" y="243393"/>
                  <a:pt x="499910" y="239244"/>
                  <a:pt x="497005" y="236285"/>
                </a:cubicBezTo>
                <a:cubicBezTo>
                  <a:pt x="494101" y="233327"/>
                  <a:pt x="489708" y="231847"/>
                  <a:pt x="483827" y="231847"/>
                </a:cubicBezTo>
                <a:cubicBezTo>
                  <a:pt x="477730" y="231847"/>
                  <a:pt x="472949" y="233182"/>
                  <a:pt x="469486" y="235852"/>
                </a:cubicBezTo>
                <a:cubicBezTo>
                  <a:pt x="466022" y="238522"/>
                  <a:pt x="463586" y="241372"/>
                  <a:pt x="462179" y="244403"/>
                </a:cubicBezTo>
                <a:lnTo>
                  <a:pt x="450057" y="240073"/>
                </a:lnTo>
                <a:cubicBezTo>
                  <a:pt x="452221" y="235022"/>
                  <a:pt x="455117" y="231081"/>
                  <a:pt x="458743" y="228248"/>
                </a:cubicBezTo>
                <a:cubicBezTo>
                  <a:pt x="462369" y="225416"/>
                  <a:pt x="466338" y="223432"/>
                  <a:pt x="470649" y="222295"/>
                </a:cubicBezTo>
                <a:cubicBezTo>
                  <a:pt x="474961" y="221159"/>
                  <a:pt x="479209" y="220590"/>
                  <a:pt x="483394" y="220590"/>
                </a:cubicBezTo>
                <a:close/>
                <a:moveTo>
                  <a:pt x="208901" y="220590"/>
                </a:moveTo>
                <a:cubicBezTo>
                  <a:pt x="213231" y="220590"/>
                  <a:pt x="217506" y="221312"/>
                  <a:pt x="221727" y="222755"/>
                </a:cubicBezTo>
                <a:cubicBezTo>
                  <a:pt x="225949" y="224198"/>
                  <a:pt x="229791" y="226535"/>
                  <a:pt x="233255" y="229764"/>
                </a:cubicBezTo>
                <a:cubicBezTo>
                  <a:pt x="236718" y="232993"/>
                  <a:pt x="239478" y="237259"/>
                  <a:pt x="241535" y="242563"/>
                </a:cubicBezTo>
                <a:cubicBezTo>
                  <a:pt x="243591" y="247867"/>
                  <a:pt x="244620" y="254397"/>
                  <a:pt x="244620" y="262154"/>
                </a:cubicBezTo>
                <a:lnTo>
                  <a:pt x="244620" y="267566"/>
                </a:lnTo>
                <a:lnTo>
                  <a:pt x="184578" y="267566"/>
                </a:lnTo>
                <a:lnTo>
                  <a:pt x="187497" y="281772"/>
                </a:lnTo>
                <a:cubicBezTo>
                  <a:pt x="189680" y="286120"/>
                  <a:pt x="192719" y="289421"/>
                  <a:pt x="196616" y="291676"/>
                </a:cubicBezTo>
                <a:cubicBezTo>
                  <a:pt x="200513" y="293931"/>
                  <a:pt x="205041" y="295059"/>
                  <a:pt x="210200" y="295059"/>
                </a:cubicBezTo>
                <a:cubicBezTo>
                  <a:pt x="213555" y="295059"/>
                  <a:pt x="216595" y="294581"/>
                  <a:pt x="219319" y="293625"/>
                </a:cubicBezTo>
                <a:cubicBezTo>
                  <a:pt x="222043" y="292668"/>
                  <a:pt x="224397" y="291225"/>
                  <a:pt x="226382" y="289295"/>
                </a:cubicBezTo>
                <a:cubicBezTo>
                  <a:pt x="228366" y="287365"/>
                  <a:pt x="229899" y="284956"/>
                  <a:pt x="230982" y="282070"/>
                </a:cubicBezTo>
                <a:lnTo>
                  <a:pt x="243321" y="285534"/>
                </a:lnTo>
                <a:cubicBezTo>
                  <a:pt x="242022" y="289719"/>
                  <a:pt x="239839" y="293390"/>
                  <a:pt x="236772" y="296547"/>
                </a:cubicBezTo>
                <a:cubicBezTo>
                  <a:pt x="233706" y="299704"/>
                  <a:pt x="229917" y="302157"/>
                  <a:pt x="225407" y="303907"/>
                </a:cubicBezTo>
                <a:cubicBezTo>
                  <a:pt x="220897" y="305657"/>
                  <a:pt x="215828" y="306532"/>
                  <a:pt x="210200" y="306532"/>
                </a:cubicBezTo>
                <a:cubicBezTo>
                  <a:pt x="202190" y="306532"/>
                  <a:pt x="195290" y="304755"/>
                  <a:pt x="189499" y="301201"/>
                </a:cubicBezTo>
                <a:cubicBezTo>
                  <a:pt x="183708" y="297647"/>
                  <a:pt x="179253" y="292668"/>
                  <a:pt x="176132" y="286264"/>
                </a:cubicBezTo>
                <a:cubicBezTo>
                  <a:pt x="173011" y="279860"/>
                  <a:pt x="171450" y="272401"/>
                  <a:pt x="171450" y="263886"/>
                </a:cubicBezTo>
                <a:cubicBezTo>
                  <a:pt x="171450" y="255371"/>
                  <a:pt x="173011" y="247858"/>
                  <a:pt x="176132" y="241345"/>
                </a:cubicBezTo>
                <a:cubicBezTo>
                  <a:pt x="179253" y="234833"/>
                  <a:pt x="183618" y="229746"/>
                  <a:pt x="189229" y="226084"/>
                </a:cubicBezTo>
                <a:cubicBezTo>
                  <a:pt x="194839" y="222422"/>
                  <a:pt x="201396" y="220590"/>
                  <a:pt x="208901" y="220590"/>
                </a:cubicBezTo>
                <a:close/>
                <a:moveTo>
                  <a:pt x="37451" y="220590"/>
                </a:moveTo>
                <a:cubicBezTo>
                  <a:pt x="43296" y="220590"/>
                  <a:pt x="48564" y="221673"/>
                  <a:pt x="53254" y="223838"/>
                </a:cubicBezTo>
                <a:cubicBezTo>
                  <a:pt x="57944" y="226002"/>
                  <a:pt x="61787" y="229033"/>
                  <a:pt x="64781" y="232930"/>
                </a:cubicBezTo>
                <a:cubicBezTo>
                  <a:pt x="67776" y="236826"/>
                  <a:pt x="69634" y="241372"/>
                  <a:pt x="70356" y="246568"/>
                </a:cubicBezTo>
                <a:lnTo>
                  <a:pt x="57583" y="246568"/>
                </a:lnTo>
                <a:cubicBezTo>
                  <a:pt x="56609" y="242779"/>
                  <a:pt x="54454" y="239415"/>
                  <a:pt x="51116" y="236475"/>
                </a:cubicBezTo>
                <a:cubicBezTo>
                  <a:pt x="47779" y="233534"/>
                  <a:pt x="43296" y="232064"/>
                  <a:pt x="37667" y="232064"/>
                </a:cubicBezTo>
                <a:cubicBezTo>
                  <a:pt x="32689" y="232064"/>
                  <a:pt x="28332" y="233354"/>
                  <a:pt x="24598" y="235933"/>
                </a:cubicBezTo>
                <a:cubicBezTo>
                  <a:pt x="20863" y="238513"/>
                  <a:pt x="17959" y="242139"/>
                  <a:pt x="15884" y="246811"/>
                </a:cubicBezTo>
                <a:cubicBezTo>
                  <a:pt x="13810" y="251484"/>
                  <a:pt x="12773" y="256959"/>
                  <a:pt x="12773" y="263237"/>
                </a:cubicBezTo>
                <a:cubicBezTo>
                  <a:pt x="12773" y="269659"/>
                  <a:pt x="13792" y="275251"/>
                  <a:pt x="15830" y="280013"/>
                </a:cubicBezTo>
                <a:cubicBezTo>
                  <a:pt x="17869" y="284776"/>
                  <a:pt x="20755" y="288474"/>
                  <a:pt x="24489" y="291108"/>
                </a:cubicBezTo>
                <a:cubicBezTo>
                  <a:pt x="28224" y="293742"/>
                  <a:pt x="32616" y="295059"/>
                  <a:pt x="37667" y="295059"/>
                </a:cubicBezTo>
                <a:cubicBezTo>
                  <a:pt x="40987" y="295059"/>
                  <a:pt x="43999" y="294481"/>
                  <a:pt x="46705" y="293327"/>
                </a:cubicBezTo>
                <a:cubicBezTo>
                  <a:pt x="49411" y="292172"/>
                  <a:pt x="51702" y="290513"/>
                  <a:pt x="53579" y="288348"/>
                </a:cubicBezTo>
                <a:cubicBezTo>
                  <a:pt x="55455" y="286183"/>
                  <a:pt x="56790" y="283585"/>
                  <a:pt x="57583" y="280555"/>
                </a:cubicBezTo>
                <a:lnTo>
                  <a:pt x="70356" y="280555"/>
                </a:lnTo>
                <a:cubicBezTo>
                  <a:pt x="69634" y="285461"/>
                  <a:pt x="67857" y="289872"/>
                  <a:pt x="65025" y="293787"/>
                </a:cubicBezTo>
                <a:cubicBezTo>
                  <a:pt x="62193" y="297701"/>
                  <a:pt x="58458" y="300804"/>
                  <a:pt x="53822" y="303095"/>
                </a:cubicBezTo>
                <a:cubicBezTo>
                  <a:pt x="49186" y="305386"/>
                  <a:pt x="43801" y="306532"/>
                  <a:pt x="37667" y="306532"/>
                </a:cubicBezTo>
                <a:cubicBezTo>
                  <a:pt x="29874" y="306532"/>
                  <a:pt x="23164" y="304692"/>
                  <a:pt x="17535" y="301012"/>
                </a:cubicBezTo>
                <a:cubicBezTo>
                  <a:pt x="11907" y="297332"/>
                  <a:pt x="7577" y="292262"/>
                  <a:pt x="4546" y="285804"/>
                </a:cubicBezTo>
                <a:cubicBezTo>
                  <a:pt x="1516" y="279346"/>
                  <a:pt x="0" y="271968"/>
                  <a:pt x="0" y="263669"/>
                </a:cubicBezTo>
                <a:cubicBezTo>
                  <a:pt x="0" y="255227"/>
                  <a:pt x="1561" y="247767"/>
                  <a:pt x="4682" y="241291"/>
                </a:cubicBezTo>
                <a:cubicBezTo>
                  <a:pt x="7803" y="234815"/>
                  <a:pt x="12168" y="229746"/>
                  <a:pt x="17779" y="226084"/>
                </a:cubicBezTo>
                <a:cubicBezTo>
                  <a:pt x="23389" y="222422"/>
                  <a:pt x="29946" y="220590"/>
                  <a:pt x="37451" y="220590"/>
                </a:cubicBezTo>
                <a:close/>
                <a:moveTo>
                  <a:pt x="2825894" y="77066"/>
                </a:moveTo>
                <a:lnTo>
                  <a:pt x="2825894" y="102610"/>
                </a:lnTo>
                <a:lnTo>
                  <a:pt x="2852954" y="102610"/>
                </a:lnTo>
                <a:cubicBezTo>
                  <a:pt x="2857356" y="102610"/>
                  <a:pt x="2860802" y="101564"/>
                  <a:pt x="2863291" y="99471"/>
                </a:cubicBezTo>
                <a:cubicBezTo>
                  <a:pt x="2865780" y="97379"/>
                  <a:pt x="2867025" y="94529"/>
                  <a:pt x="2867025" y="90921"/>
                </a:cubicBezTo>
                <a:cubicBezTo>
                  <a:pt x="2867025" y="86627"/>
                  <a:pt x="2865780" y="83245"/>
                  <a:pt x="2863291" y="80773"/>
                </a:cubicBezTo>
                <a:cubicBezTo>
                  <a:pt x="2860802" y="78302"/>
                  <a:pt x="2857356" y="77066"/>
                  <a:pt x="2852954" y="77066"/>
                </a:cubicBezTo>
                <a:close/>
                <a:moveTo>
                  <a:pt x="2044412" y="72520"/>
                </a:moveTo>
                <a:cubicBezTo>
                  <a:pt x="2043870" y="73169"/>
                  <a:pt x="2042689" y="73756"/>
                  <a:pt x="2040867" y="74279"/>
                </a:cubicBezTo>
                <a:cubicBezTo>
                  <a:pt x="2039045" y="74802"/>
                  <a:pt x="2036952" y="75253"/>
                  <a:pt x="2034589" y="75632"/>
                </a:cubicBezTo>
                <a:cubicBezTo>
                  <a:pt x="2032226" y="76011"/>
                  <a:pt x="2029935" y="76335"/>
                  <a:pt x="2027716" y="76606"/>
                </a:cubicBezTo>
                <a:cubicBezTo>
                  <a:pt x="2025497" y="76877"/>
                  <a:pt x="2023702" y="77102"/>
                  <a:pt x="2022331" y="77283"/>
                </a:cubicBezTo>
                <a:cubicBezTo>
                  <a:pt x="2019012" y="77715"/>
                  <a:pt x="2015918" y="78410"/>
                  <a:pt x="2013050" y="79366"/>
                </a:cubicBezTo>
                <a:cubicBezTo>
                  <a:pt x="2010181" y="80322"/>
                  <a:pt x="2007872" y="81747"/>
                  <a:pt x="2006122" y="83642"/>
                </a:cubicBezTo>
                <a:cubicBezTo>
                  <a:pt x="2004372" y="85536"/>
                  <a:pt x="2003497" y="88106"/>
                  <a:pt x="2003497" y="91354"/>
                </a:cubicBezTo>
                <a:cubicBezTo>
                  <a:pt x="2003497" y="95791"/>
                  <a:pt x="2005148" y="99138"/>
                  <a:pt x="2008449" y="101393"/>
                </a:cubicBezTo>
                <a:cubicBezTo>
                  <a:pt x="2011751" y="103648"/>
                  <a:pt x="2015945" y="104775"/>
                  <a:pt x="2021032" y="104775"/>
                </a:cubicBezTo>
                <a:cubicBezTo>
                  <a:pt x="2026083" y="104775"/>
                  <a:pt x="2030350" y="103783"/>
                  <a:pt x="2033831" y="101799"/>
                </a:cubicBezTo>
                <a:cubicBezTo>
                  <a:pt x="2037313" y="99814"/>
                  <a:pt x="2039947" y="97253"/>
                  <a:pt x="2041733" y="94114"/>
                </a:cubicBezTo>
                <a:cubicBezTo>
                  <a:pt x="2043518" y="90975"/>
                  <a:pt x="2044412" y="87673"/>
                  <a:pt x="2044412" y="84210"/>
                </a:cubicBezTo>
                <a:close/>
                <a:moveTo>
                  <a:pt x="1634837" y="72520"/>
                </a:moveTo>
                <a:cubicBezTo>
                  <a:pt x="1634295" y="73169"/>
                  <a:pt x="1633114" y="73756"/>
                  <a:pt x="1631292" y="74279"/>
                </a:cubicBezTo>
                <a:cubicBezTo>
                  <a:pt x="1629470" y="74802"/>
                  <a:pt x="1627377" y="75253"/>
                  <a:pt x="1625014" y="75632"/>
                </a:cubicBezTo>
                <a:cubicBezTo>
                  <a:pt x="1622651" y="76011"/>
                  <a:pt x="1620360" y="76335"/>
                  <a:pt x="1618141" y="76606"/>
                </a:cubicBezTo>
                <a:cubicBezTo>
                  <a:pt x="1615922" y="76877"/>
                  <a:pt x="1614127" y="77102"/>
                  <a:pt x="1612756" y="77283"/>
                </a:cubicBezTo>
                <a:cubicBezTo>
                  <a:pt x="1609436" y="77715"/>
                  <a:pt x="1606343" y="78410"/>
                  <a:pt x="1603474" y="79366"/>
                </a:cubicBezTo>
                <a:cubicBezTo>
                  <a:pt x="1600606" y="80322"/>
                  <a:pt x="1598297" y="81747"/>
                  <a:pt x="1596547" y="83642"/>
                </a:cubicBezTo>
                <a:cubicBezTo>
                  <a:pt x="1594797" y="85536"/>
                  <a:pt x="1593922" y="88106"/>
                  <a:pt x="1593922" y="91354"/>
                </a:cubicBezTo>
                <a:cubicBezTo>
                  <a:pt x="1593922" y="95791"/>
                  <a:pt x="1595573" y="99138"/>
                  <a:pt x="1598874" y="101393"/>
                </a:cubicBezTo>
                <a:cubicBezTo>
                  <a:pt x="1602176" y="103648"/>
                  <a:pt x="1606370" y="104775"/>
                  <a:pt x="1611457" y="104775"/>
                </a:cubicBezTo>
                <a:cubicBezTo>
                  <a:pt x="1616508" y="104775"/>
                  <a:pt x="1620774" y="103783"/>
                  <a:pt x="1624256" y="101799"/>
                </a:cubicBezTo>
                <a:cubicBezTo>
                  <a:pt x="1627738" y="99814"/>
                  <a:pt x="1630372" y="97253"/>
                  <a:pt x="1632158" y="94114"/>
                </a:cubicBezTo>
                <a:cubicBezTo>
                  <a:pt x="1633944" y="90975"/>
                  <a:pt x="1634837" y="87673"/>
                  <a:pt x="1634837" y="84210"/>
                </a:cubicBezTo>
                <a:close/>
                <a:moveTo>
                  <a:pt x="151318" y="45244"/>
                </a:moveTo>
                <a:cubicBezTo>
                  <a:pt x="147602" y="45244"/>
                  <a:pt x="144265" y="45875"/>
                  <a:pt x="141306" y="47138"/>
                </a:cubicBezTo>
                <a:cubicBezTo>
                  <a:pt x="138347" y="48401"/>
                  <a:pt x="135822" y="50259"/>
                  <a:pt x="133729" y="52712"/>
                </a:cubicBezTo>
                <a:cubicBezTo>
                  <a:pt x="131637" y="55166"/>
                  <a:pt x="130022" y="58160"/>
                  <a:pt x="128886" y="61696"/>
                </a:cubicBezTo>
                <a:cubicBezTo>
                  <a:pt x="127749" y="65232"/>
                  <a:pt x="127145" y="69273"/>
                  <a:pt x="127073" y="73819"/>
                </a:cubicBezTo>
                <a:cubicBezTo>
                  <a:pt x="127073" y="83127"/>
                  <a:pt x="129255" y="90578"/>
                  <a:pt x="133621" y="96170"/>
                </a:cubicBezTo>
                <a:cubicBezTo>
                  <a:pt x="137987" y="101762"/>
                  <a:pt x="143958" y="104559"/>
                  <a:pt x="151535" y="104559"/>
                </a:cubicBezTo>
                <a:cubicBezTo>
                  <a:pt x="156550" y="104559"/>
                  <a:pt x="160870" y="103296"/>
                  <a:pt x="164496" y="100770"/>
                </a:cubicBezTo>
                <a:cubicBezTo>
                  <a:pt x="168122" y="98245"/>
                  <a:pt x="170909" y="94682"/>
                  <a:pt x="172858" y="90082"/>
                </a:cubicBezTo>
                <a:cubicBezTo>
                  <a:pt x="174806" y="85482"/>
                  <a:pt x="175780" y="80061"/>
                  <a:pt x="175780" y="73819"/>
                </a:cubicBezTo>
                <a:cubicBezTo>
                  <a:pt x="175780" y="67758"/>
                  <a:pt x="174797" y="62598"/>
                  <a:pt x="172830" y="58341"/>
                </a:cubicBezTo>
                <a:cubicBezTo>
                  <a:pt x="170864" y="54083"/>
                  <a:pt x="168059" y="50836"/>
                  <a:pt x="164415" y="48599"/>
                </a:cubicBezTo>
                <a:cubicBezTo>
                  <a:pt x="160771" y="46362"/>
                  <a:pt x="156405" y="45244"/>
                  <a:pt x="151318" y="45244"/>
                </a:cubicBezTo>
                <a:close/>
                <a:moveTo>
                  <a:pt x="2523909" y="43079"/>
                </a:moveTo>
                <a:lnTo>
                  <a:pt x="2521744" y="64077"/>
                </a:lnTo>
                <a:cubicBezTo>
                  <a:pt x="2520842" y="72773"/>
                  <a:pt x="2519724" y="80367"/>
                  <a:pt x="2518388" y="86862"/>
                </a:cubicBezTo>
                <a:cubicBezTo>
                  <a:pt x="2517054" y="93356"/>
                  <a:pt x="2514925" y="98533"/>
                  <a:pt x="2512002" y="102394"/>
                </a:cubicBezTo>
                <a:lnTo>
                  <a:pt x="2552051" y="102394"/>
                </a:lnTo>
                <a:lnTo>
                  <a:pt x="2552051" y="43079"/>
                </a:lnTo>
                <a:close/>
                <a:moveTo>
                  <a:pt x="1076109" y="43079"/>
                </a:moveTo>
                <a:lnTo>
                  <a:pt x="1073944" y="64077"/>
                </a:lnTo>
                <a:cubicBezTo>
                  <a:pt x="1073042" y="72773"/>
                  <a:pt x="1071924" y="80367"/>
                  <a:pt x="1070588" y="86862"/>
                </a:cubicBezTo>
                <a:cubicBezTo>
                  <a:pt x="1069254" y="93356"/>
                  <a:pt x="1067125" y="98533"/>
                  <a:pt x="1064202" y="102394"/>
                </a:cubicBezTo>
                <a:lnTo>
                  <a:pt x="1104251" y="102394"/>
                </a:lnTo>
                <a:lnTo>
                  <a:pt x="1104251" y="43079"/>
                </a:lnTo>
                <a:close/>
                <a:moveTo>
                  <a:pt x="2825894" y="42863"/>
                </a:moveTo>
                <a:lnTo>
                  <a:pt x="2825894" y="66026"/>
                </a:lnTo>
                <a:lnTo>
                  <a:pt x="2847759" y="66026"/>
                </a:lnTo>
                <a:cubicBezTo>
                  <a:pt x="2851186" y="66026"/>
                  <a:pt x="2854127" y="65548"/>
                  <a:pt x="2856580" y="64592"/>
                </a:cubicBezTo>
                <a:cubicBezTo>
                  <a:pt x="2859034" y="63635"/>
                  <a:pt x="2860919" y="62264"/>
                  <a:pt x="2862236" y="60478"/>
                </a:cubicBezTo>
                <a:cubicBezTo>
                  <a:pt x="2863552" y="58693"/>
                  <a:pt x="2864211" y="56573"/>
                  <a:pt x="2864211" y="54119"/>
                </a:cubicBezTo>
                <a:cubicBezTo>
                  <a:pt x="2864211" y="50620"/>
                  <a:pt x="2862750" y="47869"/>
                  <a:pt x="2859827" y="45866"/>
                </a:cubicBezTo>
                <a:cubicBezTo>
                  <a:pt x="2856905" y="43864"/>
                  <a:pt x="2852882" y="42863"/>
                  <a:pt x="2847759" y="42863"/>
                </a:cubicBezTo>
                <a:close/>
                <a:moveTo>
                  <a:pt x="2708347" y="42863"/>
                </a:moveTo>
                <a:cubicBezTo>
                  <a:pt x="2703368" y="42863"/>
                  <a:pt x="2699454" y="44017"/>
                  <a:pt x="2696604" y="46326"/>
                </a:cubicBezTo>
                <a:cubicBezTo>
                  <a:pt x="2693753" y="48635"/>
                  <a:pt x="2692328" y="51810"/>
                  <a:pt x="2692328" y="55851"/>
                </a:cubicBezTo>
                <a:cubicBezTo>
                  <a:pt x="2692328" y="59820"/>
                  <a:pt x="2693618" y="62941"/>
                  <a:pt x="2696198" y="65214"/>
                </a:cubicBezTo>
                <a:cubicBezTo>
                  <a:pt x="2698777" y="67487"/>
                  <a:pt x="2702322" y="68623"/>
                  <a:pt x="2706832" y="68623"/>
                </a:cubicBezTo>
                <a:lnTo>
                  <a:pt x="2730428" y="68623"/>
                </a:lnTo>
                <a:lnTo>
                  <a:pt x="2730428" y="42863"/>
                </a:lnTo>
                <a:close/>
                <a:moveTo>
                  <a:pt x="2289247" y="42863"/>
                </a:moveTo>
                <a:cubicBezTo>
                  <a:pt x="2284268" y="42863"/>
                  <a:pt x="2280354" y="44017"/>
                  <a:pt x="2277504" y="46326"/>
                </a:cubicBezTo>
                <a:cubicBezTo>
                  <a:pt x="2274653" y="48635"/>
                  <a:pt x="2273228" y="51810"/>
                  <a:pt x="2273228" y="55851"/>
                </a:cubicBezTo>
                <a:cubicBezTo>
                  <a:pt x="2273228" y="59820"/>
                  <a:pt x="2274518" y="62941"/>
                  <a:pt x="2277098" y="65214"/>
                </a:cubicBezTo>
                <a:cubicBezTo>
                  <a:pt x="2279677" y="67487"/>
                  <a:pt x="2283222" y="68623"/>
                  <a:pt x="2287732" y="68623"/>
                </a:cubicBezTo>
                <a:lnTo>
                  <a:pt x="2311328" y="68623"/>
                </a:lnTo>
                <a:lnTo>
                  <a:pt x="2311328" y="42863"/>
                </a:lnTo>
                <a:close/>
                <a:moveTo>
                  <a:pt x="3018776" y="41564"/>
                </a:moveTo>
                <a:cubicBezTo>
                  <a:pt x="3013688" y="41564"/>
                  <a:pt x="3009296" y="42818"/>
                  <a:pt x="3005598" y="45325"/>
                </a:cubicBezTo>
                <a:cubicBezTo>
                  <a:pt x="3001900" y="47833"/>
                  <a:pt x="2999058" y="51089"/>
                  <a:pt x="2997074" y="55094"/>
                </a:cubicBezTo>
                <a:lnTo>
                  <a:pt x="2994548" y="66026"/>
                </a:lnTo>
                <a:lnTo>
                  <a:pt x="3041506" y="66026"/>
                </a:lnTo>
                <a:cubicBezTo>
                  <a:pt x="3041506" y="61335"/>
                  <a:pt x="3040577" y="57150"/>
                  <a:pt x="3038719" y="53470"/>
                </a:cubicBezTo>
                <a:cubicBezTo>
                  <a:pt x="3036861" y="49790"/>
                  <a:pt x="3034227" y="46886"/>
                  <a:pt x="3030817" y="44757"/>
                </a:cubicBezTo>
                <a:cubicBezTo>
                  <a:pt x="3027408" y="42628"/>
                  <a:pt x="3023394" y="41564"/>
                  <a:pt x="3018776" y="41564"/>
                </a:cubicBezTo>
                <a:close/>
                <a:moveTo>
                  <a:pt x="1180667" y="41564"/>
                </a:moveTo>
                <a:cubicBezTo>
                  <a:pt x="1174967" y="41564"/>
                  <a:pt x="1170276" y="43043"/>
                  <a:pt x="1166596" y="46002"/>
                </a:cubicBezTo>
                <a:cubicBezTo>
                  <a:pt x="1162916" y="48960"/>
                  <a:pt x="1160192" y="52839"/>
                  <a:pt x="1158424" y="57637"/>
                </a:cubicBezTo>
                <a:cubicBezTo>
                  <a:pt x="1156656" y="62436"/>
                  <a:pt x="1155772" y="67613"/>
                  <a:pt x="1155772" y="73169"/>
                </a:cubicBezTo>
                <a:cubicBezTo>
                  <a:pt x="1155772" y="78726"/>
                  <a:pt x="1156656" y="83885"/>
                  <a:pt x="1158424" y="88648"/>
                </a:cubicBezTo>
                <a:cubicBezTo>
                  <a:pt x="1160192" y="93410"/>
                  <a:pt x="1162916" y="97253"/>
                  <a:pt x="1166596" y="100175"/>
                </a:cubicBezTo>
                <a:cubicBezTo>
                  <a:pt x="1170276" y="103097"/>
                  <a:pt x="1174967" y="104559"/>
                  <a:pt x="1180667" y="104559"/>
                </a:cubicBezTo>
                <a:cubicBezTo>
                  <a:pt x="1186368" y="104559"/>
                  <a:pt x="1191058" y="103097"/>
                  <a:pt x="1194738" y="100175"/>
                </a:cubicBezTo>
                <a:cubicBezTo>
                  <a:pt x="1198418" y="97253"/>
                  <a:pt x="1201143" y="93410"/>
                  <a:pt x="1202910" y="88648"/>
                </a:cubicBezTo>
                <a:cubicBezTo>
                  <a:pt x="1204678" y="83885"/>
                  <a:pt x="1205562" y="78726"/>
                  <a:pt x="1205562" y="73169"/>
                </a:cubicBezTo>
                <a:cubicBezTo>
                  <a:pt x="1205562" y="67613"/>
                  <a:pt x="1204678" y="62436"/>
                  <a:pt x="1202910" y="57637"/>
                </a:cubicBezTo>
                <a:cubicBezTo>
                  <a:pt x="1201143" y="52839"/>
                  <a:pt x="1198418" y="48960"/>
                  <a:pt x="1194738" y="46002"/>
                </a:cubicBezTo>
                <a:cubicBezTo>
                  <a:pt x="1191058" y="43043"/>
                  <a:pt x="1186368" y="41564"/>
                  <a:pt x="1180667" y="41564"/>
                </a:cubicBezTo>
                <a:close/>
                <a:moveTo>
                  <a:pt x="932801" y="41564"/>
                </a:moveTo>
                <a:cubicBezTo>
                  <a:pt x="927714" y="41564"/>
                  <a:pt x="923321" y="42818"/>
                  <a:pt x="919623" y="45325"/>
                </a:cubicBezTo>
                <a:cubicBezTo>
                  <a:pt x="915925" y="47833"/>
                  <a:pt x="913083" y="51089"/>
                  <a:pt x="911099" y="55094"/>
                </a:cubicBezTo>
                <a:lnTo>
                  <a:pt x="908573" y="66026"/>
                </a:lnTo>
                <a:lnTo>
                  <a:pt x="955531" y="66026"/>
                </a:lnTo>
                <a:cubicBezTo>
                  <a:pt x="955531" y="61335"/>
                  <a:pt x="954602" y="57150"/>
                  <a:pt x="952744" y="53470"/>
                </a:cubicBezTo>
                <a:cubicBezTo>
                  <a:pt x="950886" y="49790"/>
                  <a:pt x="948252" y="46886"/>
                  <a:pt x="944842" y="44757"/>
                </a:cubicBezTo>
                <a:cubicBezTo>
                  <a:pt x="941433" y="42628"/>
                  <a:pt x="937419" y="41564"/>
                  <a:pt x="932801" y="41564"/>
                </a:cubicBezTo>
                <a:close/>
                <a:moveTo>
                  <a:pt x="666101" y="41564"/>
                </a:moveTo>
                <a:cubicBezTo>
                  <a:pt x="661014" y="41564"/>
                  <a:pt x="656621" y="42818"/>
                  <a:pt x="652923" y="45325"/>
                </a:cubicBezTo>
                <a:cubicBezTo>
                  <a:pt x="649225" y="47833"/>
                  <a:pt x="646383" y="51089"/>
                  <a:pt x="644399" y="55094"/>
                </a:cubicBezTo>
                <a:lnTo>
                  <a:pt x="641873" y="66026"/>
                </a:lnTo>
                <a:lnTo>
                  <a:pt x="688831" y="66026"/>
                </a:lnTo>
                <a:cubicBezTo>
                  <a:pt x="688831" y="61335"/>
                  <a:pt x="687902" y="57150"/>
                  <a:pt x="686044" y="53470"/>
                </a:cubicBezTo>
                <a:cubicBezTo>
                  <a:pt x="684186" y="49790"/>
                  <a:pt x="681552" y="46886"/>
                  <a:pt x="678143" y="44757"/>
                </a:cubicBezTo>
                <a:cubicBezTo>
                  <a:pt x="674733" y="42628"/>
                  <a:pt x="670719" y="41564"/>
                  <a:pt x="666101" y="41564"/>
                </a:cubicBezTo>
                <a:close/>
                <a:moveTo>
                  <a:pt x="494651" y="41564"/>
                </a:moveTo>
                <a:cubicBezTo>
                  <a:pt x="489564" y="41564"/>
                  <a:pt x="485171" y="42818"/>
                  <a:pt x="481473" y="45325"/>
                </a:cubicBezTo>
                <a:cubicBezTo>
                  <a:pt x="477775" y="47833"/>
                  <a:pt x="474934" y="51089"/>
                  <a:pt x="472949" y="55094"/>
                </a:cubicBezTo>
                <a:lnTo>
                  <a:pt x="470423" y="66026"/>
                </a:lnTo>
                <a:lnTo>
                  <a:pt x="517381" y="66026"/>
                </a:lnTo>
                <a:cubicBezTo>
                  <a:pt x="517381" y="61335"/>
                  <a:pt x="516452" y="57150"/>
                  <a:pt x="514594" y="53470"/>
                </a:cubicBezTo>
                <a:cubicBezTo>
                  <a:pt x="512736" y="49790"/>
                  <a:pt x="510102" y="46886"/>
                  <a:pt x="506693" y="44757"/>
                </a:cubicBezTo>
                <a:cubicBezTo>
                  <a:pt x="503283" y="42628"/>
                  <a:pt x="499269" y="41564"/>
                  <a:pt x="494651" y="41564"/>
                </a:cubicBezTo>
                <a:close/>
                <a:moveTo>
                  <a:pt x="237476" y="41564"/>
                </a:moveTo>
                <a:cubicBezTo>
                  <a:pt x="232389" y="41564"/>
                  <a:pt x="227996" y="42818"/>
                  <a:pt x="224298" y="45325"/>
                </a:cubicBezTo>
                <a:cubicBezTo>
                  <a:pt x="220600" y="47833"/>
                  <a:pt x="217759" y="51089"/>
                  <a:pt x="215774" y="55094"/>
                </a:cubicBezTo>
                <a:lnTo>
                  <a:pt x="213248" y="66026"/>
                </a:lnTo>
                <a:lnTo>
                  <a:pt x="260206" y="66026"/>
                </a:lnTo>
                <a:cubicBezTo>
                  <a:pt x="260206" y="61335"/>
                  <a:pt x="259277" y="57150"/>
                  <a:pt x="257419" y="53470"/>
                </a:cubicBezTo>
                <a:cubicBezTo>
                  <a:pt x="255561" y="49790"/>
                  <a:pt x="252927" y="46886"/>
                  <a:pt x="249518" y="44757"/>
                </a:cubicBezTo>
                <a:cubicBezTo>
                  <a:pt x="246108" y="42628"/>
                  <a:pt x="242094" y="41564"/>
                  <a:pt x="237476" y="41564"/>
                </a:cubicBezTo>
                <a:close/>
                <a:moveTo>
                  <a:pt x="3065752" y="31173"/>
                </a:moveTo>
                <a:lnTo>
                  <a:pt x="3080472" y="31173"/>
                </a:lnTo>
                <a:lnTo>
                  <a:pt x="3100388" y="65160"/>
                </a:lnTo>
                <a:lnTo>
                  <a:pt x="3120304" y="31173"/>
                </a:lnTo>
                <a:lnTo>
                  <a:pt x="3135024" y="31173"/>
                </a:lnTo>
                <a:lnTo>
                  <a:pt x="3108181" y="72736"/>
                </a:lnTo>
                <a:lnTo>
                  <a:pt x="3135024" y="114300"/>
                </a:lnTo>
                <a:lnTo>
                  <a:pt x="3120304" y="114300"/>
                </a:lnTo>
                <a:lnTo>
                  <a:pt x="3100388" y="82045"/>
                </a:lnTo>
                <a:lnTo>
                  <a:pt x="3080472" y="114300"/>
                </a:lnTo>
                <a:lnTo>
                  <a:pt x="3065752" y="114300"/>
                </a:lnTo>
                <a:lnTo>
                  <a:pt x="3092162" y="72736"/>
                </a:lnTo>
                <a:close/>
                <a:moveTo>
                  <a:pt x="2813772" y="31173"/>
                </a:moveTo>
                <a:lnTo>
                  <a:pt x="2847759" y="31173"/>
                </a:lnTo>
                <a:cubicBezTo>
                  <a:pt x="2856706" y="31173"/>
                  <a:pt x="2863814" y="33193"/>
                  <a:pt x="2869082" y="37234"/>
                </a:cubicBezTo>
                <a:cubicBezTo>
                  <a:pt x="2874350" y="41275"/>
                  <a:pt x="2876983" y="46615"/>
                  <a:pt x="2876983" y="53254"/>
                </a:cubicBezTo>
                <a:cubicBezTo>
                  <a:pt x="2876983" y="58305"/>
                  <a:pt x="2875486" y="62210"/>
                  <a:pt x="2872492" y="64970"/>
                </a:cubicBezTo>
                <a:cubicBezTo>
                  <a:pt x="2869497" y="67730"/>
                  <a:pt x="2865654" y="69598"/>
                  <a:pt x="2860964" y="70572"/>
                </a:cubicBezTo>
                <a:cubicBezTo>
                  <a:pt x="2864030" y="71005"/>
                  <a:pt x="2867016" y="72087"/>
                  <a:pt x="2869921" y="73819"/>
                </a:cubicBezTo>
                <a:cubicBezTo>
                  <a:pt x="2872825" y="75551"/>
                  <a:pt x="2875234" y="77923"/>
                  <a:pt x="2877146" y="80936"/>
                </a:cubicBezTo>
                <a:cubicBezTo>
                  <a:pt x="2879058" y="83948"/>
                  <a:pt x="2880014" y="87637"/>
                  <a:pt x="2880014" y="92003"/>
                </a:cubicBezTo>
                <a:cubicBezTo>
                  <a:pt x="2880014" y="96260"/>
                  <a:pt x="2878932" y="100067"/>
                  <a:pt x="2876767" y="103422"/>
                </a:cubicBezTo>
                <a:cubicBezTo>
                  <a:pt x="2874602" y="106778"/>
                  <a:pt x="2871499" y="109429"/>
                  <a:pt x="2867458" y="111378"/>
                </a:cubicBezTo>
                <a:cubicBezTo>
                  <a:pt x="2863417" y="113326"/>
                  <a:pt x="2858583" y="114300"/>
                  <a:pt x="2852954" y="114300"/>
                </a:cubicBezTo>
                <a:lnTo>
                  <a:pt x="2813772" y="114300"/>
                </a:lnTo>
                <a:close/>
                <a:moveTo>
                  <a:pt x="2708347" y="31173"/>
                </a:moveTo>
                <a:lnTo>
                  <a:pt x="2742551" y="31173"/>
                </a:lnTo>
                <a:lnTo>
                  <a:pt x="2742551" y="114300"/>
                </a:lnTo>
                <a:lnTo>
                  <a:pt x="2730428" y="114300"/>
                </a:lnTo>
                <a:lnTo>
                  <a:pt x="2730428" y="80530"/>
                </a:lnTo>
                <a:lnTo>
                  <a:pt x="2708137" y="80530"/>
                </a:lnTo>
                <a:lnTo>
                  <a:pt x="2688864" y="114300"/>
                </a:lnTo>
                <a:lnTo>
                  <a:pt x="2675010" y="114300"/>
                </a:lnTo>
                <a:lnTo>
                  <a:pt x="2695593" y="78232"/>
                </a:lnTo>
                <a:lnTo>
                  <a:pt x="2692274" y="77553"/>
                </a:lnTo>
                <a:cubicBezTo>
                  <a:pt x="2688197" y="75569"/>
                  <a:pt x="2685058" y="72727"/>
                  <a:pt x="2682857" y="69029"/>
                </a:cubicBezTo>
                <a:cubicBezTo>
                  <a:pt x="2680656" y="65331"/>
                  <a:pt x="2679556" y="60938"/>
                  <a:pt x="2679556" y="55851"/>
                </a:cubicBezTo>
                <a:cubicBezTo>
                  <a:pt x="2679556" y="50728"/>
                  <a:pt x="2680710" y="46326"/>
                  <a:pt x="2683020" y="42646"/>
                </a:cubicBezTo>
                <a:cubicBezTo>
                  <a:pt x="2685329" y="38966"/>
                  <a:pt x="2688639" y="36134"/>
                  <a:pt x="2692950" y="34149"/>
                </a:cubicBezTo>
                <a:cubicBezTo>
                  <a:pt x="2697262" y="32165"/>
                  <a:pt x="2702394" y="31173"/>
                  <a:pt x="2708347" y="31173"/>
                </a:cubicBezTo>
                <a:close/>
                <a:moveTo>
                  <a:pt x="2605737" y="31173"/>
                </a:moveTo>
                <a:lnTo>
                  <a:pt x="2661156" y="31173"/>
                </a:lnTo>
                <a:lnTo>
                  <a:pt x="2661156" y="114300"/>
                </a:lnTo>
                <a:lnTo>
                  <a:pt x="2648383" y="114300"/>
                </a:lnTo>
                <a:lnTo>
                  <a:pt x="2648383" y="43079"/>
                </a:lnTo>
                <a:lnTo>
                  <a:pt x="2617860" y="43079"/>
                </a:lnTo>
                <a:lnTo>
                  <a:pt x="2616561" y="72736"/>
                </a:lnTo>
                <a:cubicBezTo>
                  <a:pt x="2616272" y="79556"/>
                  <a:pt x="2615668" y="85554"/>
                  <a:pt x="2614748" y="90731"/>
                </a:cubicBezTo>
                <a:cubicBezTo>
                  <a:pt x="2613828" y="95909"/>
                  <a:pt x="2612439" y="100247"/>
                  <a:pt x="2610581" y="103747"/>
                </a:cubicBezTo>
                <a:cubicBezTo>
                  <a:pt x="2608723" y="107247"/>
                  <a:pt x="2606260" y="109880"/>
                  <a:pt x="2603194" y="111648"/>
                </a:cubicBezTo>
                <a:cubicBezTo>
                  <a:pt x="2600127" y="113416"/>
                  <a:pt x="2596284" y="114300"/>
                  <a:pt x="2591666" y="114300"/>
                </a:cubicBezTo>
                <a:lnTo>
                  <a:pt x="2587337" y="114300"/>
                </a:lnTo>
                <a:lnTo>
                  <a:pt x="2587337" y="102394"/>
                </a:lnTo>
                <a:lnTo>
                  <a:pt x="2590367" y="102394"/>
                </a:lnTo>
                <a:cubicBezTo>
                  <a:pt x="2592857" y="102394"/>
                  <a:pt x="2594931" y="101898"/>
                  <a:pt x="2596591" y="100906"/>
                </a:cubicBezTo>
                <a:cubicBezTo>
                  <a:pt x="2598250" y="99913"/>
                  <a:pt x="2599595" y="98164"/>
                  <a:pt x="2600623" y="95656"/>
                </a:cubicBezTo>
                <a:cubicBezTo>
                  <a:pt x="2601651" y="93148"/>
                  <a:pt x="2602445" y="89649"/>
                  <a:pt x="2603004" y="85157"/>
                </a:cubicBezTo>
                <a:cubicBezTo>
                  <a:pt x="2603563" y="80665"/>
                  <a:pt x="2603969" y="74937"/>
                  <a:pt x="2604222" y="67974"/>
                </a:cubicBezTo>
                <a:close/>
                <a:moveTo>
                  <a:pt x="2512002" y="31173"/>
                </a:moveTo>
                <a:lnTo>
                  <a:pt x="2564823" y="31173"/>
                </a:lnTo>
                <a:lnTo>
                  <a:pt x="2564823" y="102394"/>
                </a:lnTo>
                <a:lnTo>
                  <a:pt x="2577595" y="102394"/>
                </a:lnTo>
                <a:lnTo>
                  <a:pt x="2577595" y="138113"/>
                </a:lnTo>
                <a:lnTo>
                  <a:pt x="2564823" y="138113"/>
                </a:lnTo>
                <a:lnTo>
                  <a:pt x="2564823" y="114300"/>
                </a:lnTo>
                <a:lnTo>
                  <a:pt x="2503343" y="114300"/>
                </a:lnTo>
                <a:lnTo>
                  <a:pt x="2503343" y="138113"/>
                </a:lnTo>
                <a:lnTo>
                  <a:pt x="2490571" y="138113"/>
                </a:lnTo>
                <a:lnTo>
                  <a:pt x="2490571" y="102394"/>
                </a:lnTo>
                <a:lnTo>
                  <a:pt x="2497498" y="102394"/>
                </a:lnTo>
                <a:cubicBezTo>
                  <a:pt x="2499194" y="100626"/>
                  <a:pt x="2500656" y="98714"/>
                  <a:pt x="2501882" y="96657"/>
                </a:cubicBezTo>
                <a:cubicBezTo>
                  <a:pt x="2503109" y="94601"/>
                  <a:pt x="2504182" y="92156"/>
                  <a:pt x="2505102" y="89324"/>
                </a:cubicBezTo>
                <a:cubicBezTo>
                  <a:pt x="2506022" y="86492"/>
                  <a:pt x="2506807" y="83028"/>
                  <a:pt x="2507456" y="78933"/>
                </a:cubicBezTo>
                <a:cubicBezTo>
                  <a:pt x="2508106" y="74838"/>
                  <a:pt x="2508684" y="69886"/>
                  <a:pt x="2509188" y="64077"/>
                </a:cubicBezTo>
                <a:close/>
                <a:moveTo>
                  <a:pt x="2347047" y="31173"/>
                </a:moveTo>
                <a:lnTo>
                  <a:pt x="2352026" y="31173"/>
                </a:lnTo>
                <a:lnTo>
                  <a:pt x="2359819" y="31173"/>
                </a:lnTo>
                <a:lnTo>
                  <a:pt x="2363932" y="31173"/>
                </a:lnTo>
                <a:lnTo>
                  <a:pt x="2392507" y="96982"/>
                </a:lnTo>
                <a:lnTo>
                  <a:pt x="2421515" y="31173"/>
                </a:lnTo>
                <a:lnTo>
                  <a:pt x="2425195" y="31173"/>
                </a:lnTo>
                <a:lnTo>
                  <a:pt x="2433638" y="31173"/>
                </a:lnTo>
                <a:lnTo>
                  <a:pt x="2437967" y="31173"/>
                </a:lnTo>
                <a:lnTo>
                  <a:pt x="2437967" y="114300"/>
                </a:lnTo>
                <a:lnTo>
                  <a:pt x="2425195" y="114300"/>
                </a:lnTo>
                <a:lnTo>
                  <a:pt x="2425195" y="50702"/>
                </a:lnTo>
                <a:lnTo>
                  <a:pt x="2397702" y="114300"/>
                </a:lnTo>
                <a:lnTo>
                  <a:pt x="2387312" y="114300"/>
                </a:lnTo>
                <a:lnTo>
                  <a:pt x="2359819" y="49532"/>
                </a:lnTo>
                <a:lnTo>
                  <a:pt x="2359819" y="114300"/>
                </a:lnTo>
                <a:lnTo>
                  <a:pt x="2347047" y="114300"/>
                </a:lnTo>
                <a:close/>
                <a:moveTo>
                  <a:pt x="2289247" y="31173"/>
                </a:moveTo>
                <a:lnTo>
                  <a:pt x="2323451" y="31173"/>
                </a:lnTo>
                <a:lnTo>
                  <a:pt x="2323451" y="114300"/>
                </a:lnTo>
                <a:lnTo>
                  <a:pt x="2311328" y="114300"/>
                </a:lnTo>
                <a:lnTo>
                  <a:pt x="2311328" y="80530"/>
                </a:lnTo>
                <a:lnTo>
                  <a:pt x="2289037" y="80530"/>
                </a:lnTo>
                <a:lnTo>
                  <a:pt x="2269764" y="114300"/>
                </a:lnTo>
                <a:lnTo>
                  <a:pt x="2255910" y="114300"/>
                </a:lnTo>
                <a:lnTo>
                  <a:pt x="2276493" y="78232"/>
                </a:lnTo>
                <a:lnTo>
                  <a:pt x="2273174" y="77553"/>
                </a:lnTo>
                <a:cubicBezTo>
                  <a:pt x="2269097" y="75569"/>
                  <a:pt x="2265958" y="72727"/>
                  <a:pt x="2263757" y="69029"/>
                </a:cubicBezTo>
                <a:cubicBezTo>
                  <a:pt x="2261556" y="65331"/>
                  <a:pt x="2260456" y="60938"/>
                  <a:pt x="2260456" y="55851"/>
                </a:cubicBezTo>
                <a:cubicBezTo>
                  <a:pt x="2260456" y="50728"/>
                  <a:pt x="2261610" y="46326"/>
                  <a:pt x="2263920" y="42646"/>
                </a:cubicBezTo>
                <a:cubicBezTo>
                  <a:pt x="2266229" y="38966"/>
                  <a:pt x="2269539" y="36134"/>
                  <a:pt x="2273850" y="34149"/>
                </a:cubicBezTo>
                <a:cubicBezTo>
                  <a:pt x="2278162" y="32165"/>
                  <a:pt x="2283294" y="31173"/>
                  <a:pt x="2289247" y="31173"/>
                </a:cubicBezTo>
                <a:close/>
                <a:moveTo>
                  <a:pt x="2166072" y="31173"/>
                </a:moveTo>
                <a:lnTo>
                  <a:pt x="2178844" y="31173"/>
                </a:lnTo>
                <a:lnTo>
                  <a:pt x="2178844" y="95467"/>
                </a:lnTo>
                <a:lnTo>
                  <a:pt x="2218892" y="31173"/>
                </a:lnTo>
                <a:lnTo>
                  <a:pt x="2233613" y="31173"/>
                </a:lnTo>
                <a:lnTo>
                  <a:pt x="2233613" y="114300"/>
                </a:lnTo>
                <a:lnTo>
                  <a:pt x="2220841" y="114300"/>
                </a:lnTo>
                <a:lnTo>
                  <a:pt x="2220841" y="50006"/>
                </a:lnTo>
                <a:lnTo>
                  <a:pt x="2181009" y="114300"/>
                </a:lnTo>
                <a:lnTo>
                  <a:pt x="2166072" y="114300"/>
                </a:lnTo>
                <a:close/>
                <a:moveTo>
                  <a:pt x="2080347" y="31173"/>
                </a:moveTo>
                <a:lnTo>
                  <a:pt x="2093119" y="31173"/>
                </a:lnTo>
                <a:lnTo>
                  <a:pt x="2093119" y="66892"/>
                </a:lnTo>
                <a:lnTo>
                  <a:pt x="2132951" y="66892"/>
                </a:lnTo>
                <a:lnTo>
                  <a:pt x="2132951" y="31173"/>
                </a:lnTo>
                <a:lnTo>
                  <a:pt x="2145723" y="31173"/>
                </a:lnTo>
                <a:lnTo>
                  <a:pt x="2145723" y="114300"/>
                </a:lnTo>
                <a:lnTo>
                  <a:pt x="2132951" y="114300"/>
                </a:lnTo>
                <a:lnTo>
                  <a:pt x="2132951" y="78798"/>
                </a:lnTo>
                <a:lnTo>
                  <a:pt x="2093119" y="78798"/>
                </a:lnTo>
                <a:lnTo>
                  <a:pt x="2093119" y="114300"/>
                </a:lnTo>
                <a:lnTo>
                  <a:pt x="2080347" y="114300"/>
                </a:lnTo>
                <a:close/>
                <a:moveTo>
                  <a:pt x="1908897" y="31173"/>
                </a:moveTo>
                <a:lnTo>
                  <a:pt x="1921669" y="31173"/>
                </a:lnTo>
                <a:lnTo>
                  <a:pt x="1921669" y="66892"/>
                </a:lnTo>
                <a:lnTo>
                  <a:pt x="1961501" y="66892"/>
                </a:lnTo>
                <a:lnTo>
                  <a:pt x="1961501" y="31173"/>
                </a:lnTo>
                <a:lnTo>
                  <a:pt x="1974273" y="31173"/>
                </a:lnTo>
                <a:lnTo>
                  <a:pt x="1974273" y="114300"/>
                </a:lnTo>
                <a:lnTo>
                  <a:pt x="1961501" y="114300"/>
                </a:lnTo>
                <a:lnTo>
                  <a:pt x="1961501" y="78798"/>
                </a:lnTo>
                <a:lnTo>
                  <a:pt x="1921669" y="78798"/>
                </a:lnTo>
                <a:lnTo>
                  <a:pt x="1921669" y="114300"/>
                </a:lnTo>
                <a:lnTo>
                  <a:pt x="1908897" y="114300"/>
                </a:lnTo>
                <a:close/>
                <a:moveTo>
                  <a:pt x="1708872" y="31173"/>
                </a:moveTo>
                <a:lnTo>
                  <a:pt x="1721644" y="31173"/>
                </a:lnTo>
                <a:lnTo>
                  <a:pt x="1721644" y="67325"/>
                </a:lnTo>
                <a:lnTo>
                  <a:pt x="1730087" y="67325"/>
                </a:lnTo>
                <a:lnTo>
                  <a:pt x="1759960" y="31173"/>
                </a:lnTo>
                <a:lnTo>
                  <a:pt x="1776413" y="31173"/>
                </a:lnTo>
                <a:lnTo>
                  <a:pt x="1742859" y="71221"/>
                </a:lnTo>
                <a:lnTo>
                  <a:pt x="1776846" y="114300"/>
                </a:lnTo>
                <a:lnTo>
                  <a:pt x="1760394" y="114300"/>
                </a:lnTo>
                <a:lnTo>
                  <a:pt x="1733117" y="79231"/>
                </a:lnTo>
                <a:lnTo>
                  <a:pt x="1721644" y="79231"/>
                </a:lnTo>
                <a:lnTo>
                  <a:pt x="1721644" y="114300"/>
                </a:lnTo>
                <a:lnTo>
                  <a:pt x="1708872" y="114300"/>
                </a:lnTo>
                <a:close/>
                <a:moveTo>
                  <a:pt x="1499322" y="31173"/>
                </a:moveTo>
                <a:lnTo>
                  <a:pt x="1564698" y="31173"/>
                </a:lnTo>
                <a:lnTo>
                  <a:pt x="1564698" y="114300"/>
                </a:lnTo>
                <a:lnTo>
                  <a:pt x="1551926" y="114300"/>
                </a:lnTo>
                <a:lnTo>
                  <a:pt x="1551926" y="43079"/>
                </a:lnTo>
                <a:lnTo>
                  <a:pt x="1512094" y="43079"/>
                </a:lnTo>
                <a:lnTo>
                  <a:pt x="1512094" y="114300"/>
                </a:lnTo>
                <a:lnTo>
                  <a:pt x="1499322" y="114300"/>
                </a:lnTo>
                <a:close/>
                <a:moveTo>
                  <a:pt x="1407102" y="31173"/>
                </a:moveTo>
                <a:lnTo>
                  <a:pt x="1420957" y="31173"/>
                </a:lnTo>
                <a:lnTo>
                  <a:pt x="1443904" y="97415"/>
                </a:lnTo>
                <a:lnTo>
                  <a:pt x="1444770" y="97415"/>
                </a:lnTo>
                <a:lnTo>
                  <a:pt x="1467716" y="31173"/>
                </a:lnTo>
                <a:lnTo>
                  <a:pt x="1481679" y="31389"/>
                </a:lnTo>
                <a:lnTo>
                  <a:pt x="1446285" y="126423"/>
                </a:lnTo>
                <a:cubicBezTo>
                  <a:pt x="1444697" y="130644"/>
                  <a:pt x="1442731" y="134153"/>
                  <a:pt x="1440386" y="136949"/>
                </a:cubicBezTo>
                <a:cubicBezTo>
                  <a:pt x="1438041" y="139745"/>
                  <a:pt x="1435326" y="141829"/>
                  <a:pt x="1432241" y="143200"/>
                </a:cubicBezTo>
                <a:cubicBezTo>
                  <a:pt x="1429156" y="144571"/>
                  <a:pt x="1425684" y="145256"/>
                  <a:pt x="1421823" y="145256"/>
                </a:cubicBezTo>
                <a:cubicBezTo>
                  <a:pt x="1419658" y="145256"/>
                  <a:pt x="1417728" y="145085"/>
                  <a:pt x="1416032" y="144742"/>
                </a:cubicBezTo>
                <a:cubicBezTo>
                  <a:pt x="1414336" y="144399"/>
                  <a:pt x="1413164" y="144066"/>
                  <a:pt x="1412514" y="143741"/>
                </a:cubicBezTo>
                <a:lnTo>
                  <a:pt x="1415762" y="132484"/>
                </a:lnTo>
                <a:cubicBezTo>
                  <a:pt x="1420416" y="133675"/>
                  <a:pt x="1424294" y="133648"/>
                  <a:pt x="1427397" y="132403"/>
                </a:cubicBezTo>
                <a:cubicBezTo>
                  <a:pt x="1430500" y="131158"/>
                  <a:pt x="1433188" y="127433"/>
                  <a:pt x="1435461" y="121227"/>
                </a:cubicBezTo>
                <a:lnTo>
                  <a:pt x="1437842" y="114733"/>
                </a:lnTo>
                <a:close/>
                <a:moveTo>
                  <a:pt x="1323109" y="31173"/>
                </a:moveTo>
                <a:lnTo>
                  <a:pt x="1390650" y="31173"/>
                </a:lnTo>
                <a:lnTo>
                  <a:pt x="1390650" y="43079"/>
                </a:lnTo>
                <a:lnTo>
                  <a:pt x="1363374" y="43079"/>
                </a:lnTo>
                <a:lnTo>
                  <a:pt x="1363374" y="114300"/>
                </a:lnTo>
                <a:lnTo>
                  <a:pt x="1350602" y="114300"/>
                </a:lnTo>
                <a:lnTo>
                  <a:pt x="1350602" y="43079"/>
                </a:lnTo>
                <a:lnTo>
                  <a:pt x="1323109" y="43079"/>
                </a:lnTo>
                <a:close/>
                <a:moveTo>
                  <a:pt x="1064202" y="31173"/>
                </a:moveTo>
                <a:lnTo>
                  <a:pt x="1117023" y="31173"/>
                </a:lnTo>
                <a:lnTo>
                  <a:pt x="1117023" y="102394"/>
                </a:lnTo>
                <a:lnTo>
                  <a:pt x="1129795" y="102394"/>
                </a:lnTo>
                <a:lnTo>
                  <a:pt x="1129795" y="138113"/>
                </a:lnTo>
                <a:lnTo>
                  <a:pt x="1117023" y="138113"/>
                </a:lnTo>
                <a:lnTo>
                  <a:pt x="1117023" y="114300"/>
                </a:lnTo>
                <a:lnTo>
                  <a:pt x="1055543" y="114300"/>
                </a:lnTo>
                <a:lnTo>
                  <a:pt x="1055543" y="138113"/>
                </a:lnTo>
                <a:lnTo>
                  <a:pt x="1042771" y="138113"/>
                </a:lnTo>
                <a:lnTo>
                  <a:pt x="1042771" y="102394"/>
                </a:lnTo>
                <a:lnTo>
                  <a:pt x="1049698" y="102394"/>
                </a:lnTo>
                <a:cubicBezTo>
                  <a:pt x="1051394" y="100626"/>
                  <a:pt x="1052856" y="98714"/>
                  <a:pt x="1054082" y="96657"/>
                </a:cubicBezTo>
                <a:cubicBezTo>
                  <a:pt x="1055309" y="94601"/>
                  <a:pt x="1056382" y="92156"/>
                  <a:pt x="1057302" y="89324"/>
                </a:cubicBezTo>
                <a:cubicBezTo>
                  <a:pt x="1058222" y="86492"/>
                  <a:pt x="1059007" y="83028"/>
                  <a:pt x="1059656" y="78933"/>
                </a:cubicBezTo>
                <a:cubicBezTo>
                  <a:pt x="1060306" y="74838"/>
                  <a:pt x="1060883" y="69886"/>
                  <a:pt x="1061388" y="64077"/>
                </a:cubicBezTo>
                <a:close/>
                <a:moveTo>
                  <a:pt x="803997" y="31173"/>
                </a:moveTo>
                <a:lnTo>
                  <a:pt x="816769" y="31173"/>
                </a:lnTo>
                <a:lnTo>
                  <a:pt x="816769" y="95467"/>
                </a:lnTo>
                <a:lnTo>
                  <a:pt x="856817" y="31173"/>
                </a:lnTo>
                <a:lnTo>
                  <a:pt x="871538" y="31173"/>
                </a:lnTo>
                <a:lnTo>
                  <a:pt x="871538" y="114300"/>
                </a:lnTo>
                <a:lnTo>
                  <a:pt x="858766" y="114300"/>
                </a:lnTo>
                <a:lnTo>
                  <a:pt x="858766" y="50006"/>
                </a:lnTo>
                <a:lnTo>
                  <a:pt x="818934" y="114300"/>
                </a:lnTo>
                <a:lnTo>
                  <a:pt x="803997" y="114300"/>
                </a:lnTo>
                <a:close/>
                <a:moveTo>
                  <a:pt x="718272" y="31173"/>
                </a:moveTo>
                <a:lnTo>
                  <a:pt x="731044" y="31173"/>
                </a:lnTo>
                <a:lnTo>
                  <a:pt x="731044" y="66892"/>
                </a:lnTo>
                <a:lnTo>
                  <a:pt x="770876" y="66892"/>
                </a:lnTo>
                <a:lnTo>
                  <a:pt x="770876" y="31173"/>
                </a:lnTo>
                <a:lnTo>
                  <a:pt x="783648" y="31173"/>
                </a:lnTo>
                <a:lnTo>
                  <a:pt x="783648" y="114300"/>
                </a:lnTo>
                <a:lnTo>
                  <a:pt x="770876" y="114300"/>
                </a:lnTo>
                <a:lnTo>
                  <a:pt x="770876" y="78798"/>
                </a:lnTo>
                <a:lnTo>
                  <a:pt x="731044" y="78798"/>
                </a:lnTo>
                <a:lnTo>
                  <a:pt x="731044" y="114300"/>
                </a:lnTo>
                <a:lnTo>
                  <a:pt x="718272" y="114300"/>
                </a:lnTo>
                <a:close/>
                <a:moveTo>
                  <a:pt x="375372" y="31173"/>
                </a:moveTo>
                <a:lnTo>
                  <a:pt x="440748" y="31173"/>
                </a:lnTo>
                <a:lnTo>
                  <a:pt x="440748" y="114300"/>
                </a:lnTo>
                <a:lnTo>
                  <a:pt x="427976" y="114300"/>
                </a:lnTo>
                <a:lnTo>
                  <a:pt x="427976" y="43079"/>
                </a:lnTo>
                <a:lnTo>
                  <a:pt x="388144" y="43079"/>
                </a:lnTo>
                <a:lnTo>
                  <a:pt x="388144" y="114300"/>
                </a:lnTo>
                <a:lnTo>
                  <a:pt x="375372" y="114300"/>
                </a:lnTo>
                <a:close/>
                <a:moveTo>
                  <a:pt x="546822" y="30956"/>
                </a:moveTo>
                <a:lnTo>
                  <a:pt x="559594" y="30956"/>
                </a:lnTo>
                <a:lnTo>
                  <a:pt x="559594" y="57583"/>
                </a:lnTo>
                <a:cubicBezTo>
                  <a:pt x="559594" y="61840"/>
                  <a:pt x="560406" y="65340"/>
                  <a:pt x="562030" y="68082"/>
                </a:cubicBezTo>
                <a:cubicBezTo>
                  <a:pt x="563653" y="70824"/>
                  <a:pt x="565854" y="72863"/>
                  <a:pt x="568632" y="74198"/>
                </a:cubicBezTo>
                <a:cubicBezTo>
                  <a:pt x="571410" y="75533"/>
                  <a:pt x="574531" y="76200"/>
                  <a:pt x="577995" y="76200"/>
                </a:cubicBezTo>
                <a:cubicBezTo>
                  <a:pt x="583407" y="76200"/>
                  <a:pt x="588305" y="75704"/>
                  <a:pt x="592688" y="74712"/>
                </a:cubicBezTo>
                <a:lnTo>
                  <a:pt x="598127" y="73099"/>
                </a:lnTo>
                <a:lnTo>
                  <a:pt x="598127" y="31173"/>
                </a:lnTo>
                <a:lnTo>
                  <a:pt x="610899" y="31173"/>
                </a:lnTo>
                <a:lnTo>
                  <a:pt x="610899" y="114300"/>
                </a:lnTo>
                <a:lnTo>
                  <a:pt x="598127" y="114300"/>
                </a:lnTo>
                <a:lnTo>
                  <a:pt x="598127" y="85268"/>
                </a:lnTo>
                <a:lnTo>
                  <a:pt x="597315" y="85536"/>
                </a:lnTo>
                <a:cubicBezTo>
                  <a:pt x="594465" y="86348"/>
                  <a:pt x="591470" y="86979"/>
                  <a:pt x="588332" y="87430"/>
                </a:cubicBezTo>
                <a:cubicBezTo>
                  <a:pt x="585193" y="87881"/>
                  <a:pt x="581747" y="88106"/>
                  <a:pt x="577995" y="88106"/>
                </a:cubicBezTo>
                <a:cubicBezTo>
                  <a:pt x="568578" y="88106"/>
                  <a:pt x="561028" y="85563"/>
                  <a:pt x="555346" y="80476"/>
                </a:cubicBezTo>
                <a:cubicBezTo>
                  <a:pt x="549663" y="75388"/>
                  <a:pt x="546822" y="67758"/>
                  <a:pt x="546822" y="57583"/>
                </a:cubicBezTo>
                <a:close/>
                <a:moveTo>
                  <a:pt x="3018776" y="30090"/>
                </a:moveTo>
                <a:cubicBezTo>
                  <a:pt x="3023106" y="30090"/>
                  <a:pt x="3027381" y="30812"/>
                  <a:pt x="3031602" y="32255"/>
                </a:cubicBezTo>
                <a:cubicBezTo>
                  <a:pt x="3035823" y="33698"/>
                  <a:pt x="3039666" y="36035"/>
                  <a:pt x="3043130" y="39264"/>
                </a:cubicBezTo>
                <a:cubicBezTo>
                  <a:pt x="3046593" y="42493"/>
                  <a:pt x="3049353" y="46759"/>
                  <a:pt x="3051410" y="52063"/>
                </a:cubicBezTo>
                <a:cubicBezTo>
                  <a:pt x="3053466" y="57367"/>
                  <a:pt x="3054494" y="63897"/>
                  <a:pt x="3054494" y="71654"/>
                </a:cubicBezTo>
                <a:lnTo>
                  <a:pt x="3054494" y="77066"/>
                </a:lnTo>
                <a:lnTo>
                  <a:pt x="2994453" y="77066"/>
                </a:lnTo>
                <a:lnTo>
                  <a:pt x="2997372" y="91272"/>
                </a:lnTo>
                <a:cubicBezTo>
                  <a:pt x="2999554" y="95620"/>
                  <a:pt x="3002594" y="98921"/>
                  <a:pt x="3006491" y="101176"/>
                </a:cubicBezTo>
                <a:cubicBezTo>
                  <a:pt x="3010387" y="103431"/>
                  <a:pt x="3014915" y="104559"/>
                  <a:pt x="3020074" y="104559"/>
                </a:cubicBezTo>
                <a:cubicBezTo>
                  <a:pt x="3023430" y="104559"/>
                  <a:pt x="3026470" y="104081"/>
                  <a:pt x="3029194" y="103124"/>
                </a:cubicBezTo>
                <a:cubicBezTo>
                  <a:pt x="3031918" y="102168"/>
                  <a:pt x="3034272" y="100725"/>
                  <a:pt x="3036256" y="98795"/>
                </a:cubicBezTo>
                <a:cubicBezTo>
                  <a:pt x="3038241" y="96865"/>
                  <a:pt x="3039774" y="94456"/>
                  <a:pt x="3040856" y="91570"/>
                </a:cubicBezTo>
                <a:lnTo>
                  <a:pt x="3053196" y="95034"/>
                </a:lnTo>
                <a:cubicBezTo>
                  <a:pt x="3051897" y="99219"/>
                  <a:pt x="3049714" y="102890"/>
                  <a:pt x="3046647" y="106047"/>
                </a:cubicBezTo>
                <a:cubicBezTo>
                  <a:pt x="3043580" y="109204"/>
                  <a:pt x="3039792" y="111657"/>
                  <a:pt x="3035282" y="113407"/>
                </a:cubicBezTo>
                <a:cubicBezTo>
                  <a:pt x="3030772" y="115157"/>
                  <a:pt x="3025703" y="116032"/>
                  <a:pt x="3020074" y="116032"/>
                </a:cubicBezTo>
                <a:cubicBezTo>
                  <a:pt x="3012065" y="116032"/>
                  <a:pt x="3005165" y="114255"/>
                  <a:pt x="2999374" y="110701"/>
                </a:cubicBezTo>
                <a:cubicBezTo>
                  <a:pt x="2993583" y="107147"/>
                  <a:pt x="2989128" y="102168"/>
                  <a:pt x="2986006" y="95764"/>
                </a:cubicBezTo>
                <a:cubicBezTo>
                  <a:pt x="2982886" y="89360"/>
                  <a:pt x="2981325" y="81901"/>
                  <a:pt x="2981325" y="73386"/>
                </a:cubicBezTo>
                <a:cubicBezTo>
                  <a:pt x="2981325" y="64871"/>
                  <a:pt x="2982886" y="57358"/>
                  <a:pt x="2986006" y="50845"/>
                </a:cubicBezTo>
                <a:cubicBezTo>
                  <a:pt x="2989128" y="44333"/>
                  <a:pt x="2993493" y="39246"/>
                  <a:pt x="2999104" y="35584"/>
                </a:cubicBezTo>
                <a:cubicBezTo>
                  <a:pt x="3004714" y="31922"/>
                  <a:pt x="3011271" y="30090"/>
                  <a:pt x="3018776" y="30090"/>
                </a:cubicBezTo>
                <a:close/>
                <a:moveTo>
                  <a:pt x="2933051" y="30090"/>
                </a:moveTo>
                <a:cubicBezTo>
                  <a:pt x="2938896" y="30090"/>
                  <a:pt x="2944163" y="31173"/>
                  <a:pt x="2948854" y="33338"/>
                </a:cubicBezTo>
                <a:cubicBezTo>
                  <a:pt x="2953544" y="35502"/>
                  <a:pt x="2957386" y="38533"/>
                  <a:pt x="2960381" y="42430"/>
                </a:cubicBezTo>
                <a:cubicBezTo>
                  <a:pt x="2963376" y="46326"/>
                  <a:pt x="2965234" y="50872"/>
                  <a:pt x="2965956" y="56068"/>
                </a:cubicBezTo>
                <a:lnTo>
                  <a:pt x="2953183" y="56068"/>
                </a:lnTo>
                <a:cubicBezTo>
                  <a:pt x="2952209" y="52279"/>
                  <a:pt x="2950053" y="48915"/>
                  <a:pt x="2946716" y="45974"/>
                </a:cubicBezTo>
                <a:cubicBezTo>
                  <a:pt x="2943378" y="43034"/>
                  <a:pt x="2938896" y="41564"/>
                  <a:pt x="2933267" y="41564"/>
                </a:cubicBezTo>
                <a:cubicBezTo>
                  <a:pt x="2928288" y="41564"/>
                  <a:pt x="2923932" y="42854"/>
                  <a:pt x="2920198" y="45433"/>
                </a:cubicBezTo>
                <a:cubicBezTo>
                  <a:pt x="2916463" y="48013"/>
                  <a:pt x="2913559" y="51639"/>
                  <a:pt x="2911484" y="56311"/>
                </a:cubicBezTo>
                <a:cubicBezTo>
                  <a:pt x="2909410" y="60984"/>
                  <a:pt x="2908372" y="66459"/>
                  <a:pt x="2908372" y="72736"/>
                </a:cubicBezTo>
                <a:cubicBezTo>
                  <a:pt x="2908372" y="79159"/>
                  <a:pt x="2909392" y="84751"/>
                  <a:pt x="2911430" y="89513"/>
                </a:cubicBezTo>
                <a:cubicBezTo>
                  <a:pt x="2913468" y="94276"/>
                  <a:pt x="2916355" y="97974"/>
                  <a:pt x="2920089" y="100608"/>
                </a:cubicBezTo>
                <a:cubicBezTo>
                  <a:pt x="2923824" y="103242"/>
                  <a:pt x="2928216" y="104559"/>
                  <a:pt x="2933267" y="104559"/>
                </a:cubicBezTo>
                <a:cubicBezTo>
                  <a:pt x="2936587" y="104559"/>
                  <a:pt x="2939599" y="103981"/>
                  <a:pt x="2942305" y="102827"/>
                </a:cubicBezTo>
                <a:cubicBezTo>
                  <a:pt x="2945011" y="101672"/>
                  <a:pt x="2947302" y="100013"/>
                  <a:pt x="2949178" y="97848"/>
                </a:cubicBezTo>
                <a:cubicBezTo>
                  <a:pt x="2951055" y="95683"/>
                  <a:pt x="2952390" y="93085"/>
                  <a:pt x="2953183" y="90055"/>
                </a:cubicBezTo>
                <a:lnTo>
                  <a:pt x="2965956" y="90055"/>
                </a:lnTo>
                <a:cubicBezTo>
                  <a:pt x="2965234" y="94961"/>
                  <a:pt x="2963457" y="99372"/>
                  <a:pt x="2960625" y="103287"/>
                </a:cubicBezTo>
                <a:cubicBezTo>
                  <a:pt x="2957792" y="107201"/>
                  <a:pt x="2954058" y="110304"/>
                  <a:pt x="2949422" y="112595"/>
                </a:cubicBezTo>
                <a:cubicBezTo>
                  <a:pt x="2944786" y="114886"/>
                  <a:pt x="2939401" y="116032"/>
                  <a:pt x="2933267" y="116032"/>
                </a:cubicBezTo>
                <a:cubicBezTo>
                  <a:pt x="2925474" y="116032"/>
                  <a:pt x="2918763" y="114192"/>
                  <a:pt x="2913135" y="110512"/>
                </a:cubicBezTo>
                <a:cubicBezTo>
                  <a:pt x="2907506" y="106832"/>
                  <a:pt x="2903177" y="101762"/>
                  <a:pt x="2900146" y="95304"/>
                </a:cubicBezTo>
                <a:cubicBezTo>
                  <a:pt x="2897116" y="88846"/>
                  <a:pt x="2895600" y="81468"/>
                  <a:pt x="2895600" y="73169"/>
                </a:cubicBezTo>
                <a:cubicBezTo>
                  <a:pt x="2895600" y="64727"/>
                  <a:pt x="2897160" y="57267"/>
                  <a:pt x="2900282" y="50791"/>
                </a:cubicBezTo>
                <a:cubicBezTo>
                  <a:pt x="2903402" y="44315"/>
                  <a:pt x="2907768" y="39246"/>
                  <a:pt x="2913378" y="35584"/>
                </a:cubicBezTo>
                <a:cubicBezTo>
                  <a:pt x="2918989" y="31922"/>
                  <a:pt x="2925546" y="30090"/>
                  <a:pt x="2933051" y="30090"/>
                </a:cubicBezTo>
                <a:close/>
                <a:moveTo>
                  <a:pt x="2026444" y="30090"/>
                </a:moveTo>
                <a:cubicBezTo>
                  <a:pt x="2029114" y="30090"/>
                  <a:pt x="2032190" y="30406"/>
                  <a:pt x="2035671" y="31038"/>
                </a:cubicBezTo>
                <a:cubicBezTo>
                  <a:pt x="2039153" y="31669"/>
                  <a:pt x="2042526" y="32959"/>
                  <a:pt x="2045792" y="34907"/>
                </a:cubicBezTo>
                <a:cubicBezTo>
                  <a:pt x="2049057" y="36855"/>
                  <a:pt x="2051772" y="39796"/>
                  <a:pt x="2053936" y="43729"/>
                </a:cubicBezTo>
                <a:cubicBezTo>
                  <a:pt x="2056102" y="47661"/>
                  <a:pt x="2057184" y="52929"/>
                  <a:pt x="2057184" y="59531"/>
                </a:cubicBezTo>
                <a:lnTo>
                  <a:pt x="2057184" y="114300"/>
                </a:lnTo>
                <a:lnTo>
                  <a:pt x="2044412" y="114300"/>
                </a:lnTo>
                <a:lnTo>
                  <a:pt x="2044412" y="103043"/>
                </a:lnTo>
                <a:lnTo>
                  <a:pt x="2043762" y="103043"/>
                </a:lnTo>
                <a:cubicBezTo>
                  <a:pt x="2042896" y="104847"/>
                  <a:pt x="2041453" y="106778"/>
                  <a:pt x="2039433" y="108834"/>
                </a:cubicBezTo>
                <a:cubicBezTo>
                  <a:pt x="2037412" y="110891"/>
                  <a:pt x="2034724" y="112640"/>
                  <a:pt x="2031369" y="114084"/>
                </a:cubicBezTo>
                <a:cubicBezTo>
                  <a:pt x="2028014" y="115527"/>
                  <a:pt x="2023918" y="116248"/>
                  <a:pt x="2019084" y="116248"/>
                </a:cubicBezTo>
                <a:cubicBezTo>
                  <a:pt x="2013816" y="116248"/>
                  <a:pt x="2009036" y="115247"/>
                  <a:pt x="2004742" y="113245"/>
                </a:cubicBezTo>
                <a:cubicBezTo>
                  <a:pt x="2000449" y="111242"/>
                  <a:pt x="1997039" y="108338"/>
                  <a:pt x="1994514" y="104532"/>
                </a:cubicBezTo>
                <a:cubicBezTo>
                  <a:pt x="1991988" y="100725"/>
                  <a:pt x="1990725" y="96116"/>
                  <a:pt x="1990725" y="90704"/>
                </a:cubicBezTo>
                <a:cubicBezTo>
                  <a:pt x="1990725" y="85942"/>
                  <a:pt x="1991663" y="82072"/>
                  <a:pt x="1993539" y="79096"/>
                </a:cubicBezTo>
                <a:cubicBezTo>
                  <a:pt x="1995416" y="76119"/>
                  <a:pt x="1997923" y="73783"/>
                  <a:pt x="2001062" y="72087"/>
                </a:cubicBezTo>
                <a:cubicBezTo>
                  <a:pt x="2004201" y="70391"/>
                  <a:pt x="2007674" y="69120"/>
                  <a:pt x="2011480" y="68272"/>
                </a:cubicBezTo>
                <a:cubicBezTo>
                  <a:pt x="2015286" y="67424"/>
                  <a:pt x="2019120" y="66747"/>
                  <a:pt x="2022980" y="66242"/>
                </a:cubicBezTo>
                <a:cubicBezTo>
                  <a:pt x="2028032" y="65593"/>
                  <a:pt x="2032136" y="65097"/>
                  <a:pt x="2035292" y="64754"/>
                </a:cubicBezTo>
                <a:cubicBezTo>
                  <a:pt x="2038450" y="64411"/>
                  <a:pt x="2040758" y="63825"/>
                  <a:pt x="2042220" y="62995"/>
                </a:cubicBezTo>
                <a:cubicBezTo>
                  <a:pt x="2043681" y="62165"/>
                  <a:pt x="2044412" y="60722"/>
                  <a:pt x="2044412" y="58665"/>
                </a:cubicBezTo>
                <a:lnTo>
                  <a:pt x="2044412" y="58233"/>
                </a:lnTo>
                <a:cubicBezTo>
                  <a:pt x="2044412" y="52893"/>
                  <a:pt x="2042960" y="48744"/>
                  <a:pt x="2040055" y="45785"/>
                </a:cubicBezTo>
                <a:cubicBezTo>
                  <a:pt x="2037150" y="42827"/>
                  <a:pt x="2032758" y="41347"/>
                  <a:pt x="2026877" y="41347"/>
                </a:cubicBezTo>
                <a:cubicBezTo>
                  <a:pt x="2020780" y="41347"/>
                  <a:pt x="2015999" y="42682"/>
                  <a:pt x="2012535" y="45352"/>
                </a:cubicBezTo>
                <a:cubicBezTo>
                  <a:pt x="2009072" y="48022"/>
                  <a:pt x="2006636" y="50872"/>
                  <a:pt x="2005229" y="53903"/>
                </a:cubicBezTo>
                <a:lnTo>
                  <a:pt x="1993106" y="49573"/>
                </a:lnTo>
                <a:cubicBezTo>
                  <a:pt x="1995271" y="44522"/>
                  <a:pt x="1998166" y="40581"/>
                  <a:pt x="2001793" y="37748"/>
                </a:cubicBezTo>
                <a:cubicBezTo>
                  <a:pt x="2005418" y="34916"/>
                  <a:pt x="2009387" y="32932"/>
                  <a:pt x="2013699" y="31795"/>
                </a:cubicBezTo>
                <a:cubicBezTo>
                  <a:pt x="2018010" y="30659"/>
                  <a:pt x="2022259" y="30090"/>
                  <a:pt x="2026444" y="30090"/>
                </a:cubicBezTo>
                <a:close/>
                <a:moveTo>
                  <a:pt x="1859540" y="30090"/>
                </a:moveTo>
                <a:cubicBezTo>
                  <a:pt x="1865385" y="30090"/>
                  <a:pt x="1870463" y="31110"/>
                  <a:pt x="1874774" y="33148"/>
                </a:cubicBezTo>
                <a:cubicBezTo>
                  <a:pt x="1879086" y="35187"/>
                  <a:pt x="1882423" y="37947"/>
                  <a:pt x="1884787" y="41428"/>
                </a:cubicBezTo>
                <a:cubicBezTo>
                  <a:pt x="1887150" y="44910"/>
                  <a:pt x="1888331" y="48852"/>
                  <a:pt x="1888331" y="53254"/>
                </a:cubicBezTo>
                <a:cubicBezTo>
                  <a:pt x="1888331" y="57944"/>
                  <a:pt x="1887015" y="61732"/>
                  <a:pt x="1884381" y="64619"/>
                </a:cubicBezTo>
                <a:cubicBezTo>
                  <a:pt x="1881747" y="67505"/>
                  <a:pt x="1878446" y="69561"/>
                  <a:pt x="1874477" y="70788"/>
                </a:cubicBezTo>
                <a:lnTo>
                  <a:pt x="1874477" y="71654"/>
                </a:lnTo>
                <a:cubicBezTo>
                  <a:pt x="1877616" y="71871"/>
                  <a:pt x="1880349" y="72872"/>
                  <a:pt x="1882676" y="74658"/>
                </a:cubicBezTo>
                <a:cubicBezTo>
                  <a:pt x="1885003" y="76444"/>
                  <a:pt x="1886816" y="78771"/>
                  <a:pt x="1888115" y="81639"/>
                </a:cubicBezTo>
                <a:cubicBezTo>
                  <a:pt x="1889414" y="84507"/>
                  <a:pt x="1890063" y="87673"/>
                  <a:pt x="1890063" y="91137"/>
                </a:cubicBezTo>
                <a:cubicBezTo>
                  <a:pt x="1890063" y="96188"/>
                  <a:pt x="1888710" y="100581"/>
                  <a:pt x="1886004" y="104315"/>
                </a:cubicBezTo>
                <a:cubicBezTo>
                  <a:pt x="1883298" y="108049"/>
                  <a:pt x="1879582" y="110936"/>
                  <a:pt x="1874856" y="112974"/>
                </a:cubicBezTo>
                <a:cubicBezTo>
                  <a:pt x="1870130" y="115013"/>
                  <a:pt x="1864736" y="116032"/>
                  <a:pt x="1858674" y="116032"/>
                </a:cubicBezTo>
                <a:cubicBezTo>
                  <a:pt x="1852793" y="116032"/>
                  <a:pt x="1847526" y="115067"/>
                  <a:pt x="1842871" y="113137"/>
                </a:cubicBezTo>
                <a:cubicBezTo>
                  <a:pt x="1838217" y="111206"/>
                  <a:pt x="1834528" y="108518"/>
                  <a:pt x="1831804" y="105073"/>
                </a:cubicBezTo>
                <a:cubicBezTo>
                  <a:pt x="1829080" y="101627"/>
                  <a:pt x="1827646" y="97631"/>
                  <a:pt x="1827501" y="93085"/>
                </a:cubicBezTo>
                <a:lnTo>
                  <a:pt x="1841139" y="93085"/>
                </a:lnTo>
                <a:cubicBezTo>
                  <a:pt x="1841428" y="96838"/>
                  <a:pt x="1843133" y="99688"/>
                  <a:pt x="1846254" y="101636"/>
                </a:cubicBezTo>
                <a:cubicBezTo>
                  <a:pt x="1849375" y="103585"/>
                  <a:pt x="1853442" y="104559"/>
                  <a:pt x="1858458" y="104559"/>
                </a:cubicBezTo>
                <a:cubicBezTo>
                  <a:pt x="1863581" y="104559"/>
                  <a:pt x="1867965" y="103503"/>
                  <a:pt x="1871609" y="101393"/>
                </a:cubicBezTo>
                <a:cubicBezTo>
                  <a:pt x="1875253" y="99282"/>
                  <a:pt x="1877075" y="95863"/>
                  <a:pt x="1877075" y="91137"/>
                </a:cubicBezTo>
                <a:cubicBezTo>
                  <a:pt x="1877075" y="88359"/>
                  <a:pt x="1876389" y="85933"/>
                  <a:pt x="1875018" y="83858"/>
                </a:cubicBezTo>
                <a:cubicBezTo>
                  <a:pt x="1873647" y="81783"/>
                  <a:pt x="1871717" y="80169"/>
                  <a:pt x="1869227" y="79014"/>
                </a:cubicBezTo>
                <a:cubicBezTo>
                  <a:pt x="1866738" y="77860"/>
                  <a:pt x="1863798" y="77283"/>
                  <a:pt x="1860406" y="77283"/>
                </a:cubicBezTo>
                <a:lnTo>
                  <a:pt x="1846118" y="77283"/>
                </a:lnTo>
                <a:lnTo>
                  <a:pt x="1846118" y="65809"/>
                </a:lnTo>
                <a:lnTo>
                  <a:pt x="1860406" y="65809"/>
                </a:lnTo>
                <a:cubicBezTo>
                  <a:pt x="1865493" y="65809"/>
                  <a:pt x="1869254" y="64655"/>
                  <a:pt x="1871690" y="62346"/>
                </a:cubicBezTo>
                <a:cubicBezTo>
                  <a:pt x="1874125" y="60036"/>
                  <a:pt x="1875343" y="57150"/>
                  <a:pt x="1875343" y="53686"/>
                </a:cubicBezTo>
                <a:cubicBezTo>
                  <a:pt x="1875343" y="49970"/>
                  <a:pt x="1874026" y="46985"/>
                  <a:pt x="1871392" y="44730"/>
                </a:cubicBezTo>
                <a:cubicBezTo>
                  <a:pt x="1868758" y="42475"/>
                  <a:pt x="1865024" y="41347"/>
                  <a:pt x="1860189" y="41347"/>
                </a:cubicBezTo>
                <a:cubicBezTo>
                  <a:pt x="1855319" y="41347"/>
                  <a:pt x="1851260" y="42439"/>
                  <a:pt x="1848012" y="44622"/>
                </a:cubicBezTo>
                <a:cubicBezTo>
                  <a:pt x="1844766" y="46804"/>
                  <a:pt x="1843052" y="49610"/>
                  <a:pt x="1842871" y="53037"/>
                </a:cubicBezTo>
                <a:lnTo>
                  <a:pt x="1829450" y="53037"/>
                </a:lnTo>
                <a:cubicBezTo>
                  <a:pt x="1829594" y="48563"/>
                  <a:pt x="1830965" y="44603"/>
                  <a:pt x="1833563" y="41158"/>
                </a:cubicBezTo>
                <a:cubicBezTo>
                  <a:pt x="1836160" y="37712"/>
                  <a:pt x="1839696" y="35006"/>
                  <a:pt x="1844170" y="33040"/>
                </a:cubicBezTo>
                <a:cubicBezTo>
                  <a:pt x="1848644" y="31074"/>
                  <a:pt x="1853767" y="30090"/>
                  <a:pt x="1859540" y="30090"/>
                </a:cubicBezTo>
                <a:close/>
                <a:moveTo>
                  <a:pt x="1616869" y="30090"/>
                </a:moveTo>
                <a:cubicBezTo>
                  <a:pt x="1619539" y="30090"/>
                  <a:pt x="1622615" y="30406"/>
                  <a:pt x="1626096" y="31038"/>
                </a:cubicBezTo>
                <a:cubicBezTo>
                  <a:pt x="1629578" y="31669"/>
                  <a:pt x="1632951" y="32959"/>
                  <a:pt x="1636217" y="34907"/>
                </a:cubicBezTo>
                <a:cubicBezTo>
                  <a:pt x="1639482" y="36855"/>
                  <a:pt x="1642197" y="39796"/>
                  <a:pt x="1644362" y="43729"/>
                </a:cubicBezTo>
                <a:cubicBezTo>
                  <a:pt x="1646526" y="47661"/>
                  <a:pt x="1647609" y="52929"/>
                  <a:pt x="1647609" y="59531"/>
                </a:cubicBezTo>
                <a:lnTo>
                  <a:pt x="1647609" y="114300"/>
                </a:lnTo>
                <a:lnTo>
                  <a:pt x="1634837" y="114300"/>
                </a:lnTo>
                <a:lnTo>
                  <a:pt x="1634837" y="103043"/>
                </a:lnTo>
                <a:lnTo>
                  <a:pt x="1634187" y="103043"/>
                </a:lnTo>
                <a:cubicBezTo>
                  <a:pt x="1633321" y="104847"/>
                  <a:pt x="1631878" y="106778"/>
                  <a:pt x="1629858" y="108834"/>
                </a:cubicBezTo>
                <a:cubicBezTo>
                  <a:pt x="1627837" y="110891"/>
                  <a:pt x="1625149" y="112640"/>
                  <a:pt x="1621794" y="114084"/>
                </a:cubicBezTo>
                <a:cubicBezTo>
                  <a:pt x="1618438" y="115527"/>
                  <a:pt x="1614344" y="116248"/>
                  <a:pt x="1609509" y="116248"/>
                </a:cubicBezTo>
                <a:cubicBezTo>
                  <a:pt x="1604241" y="116248"/>
                  <a:pt x="1599461" y="115247"/>
                  <a:pt x="1595167" y="113245"/>
                </a:cubicBezTo>
                <a:cubicBezTo>
                  <a:pt x="1590874" y="111242"/>
                  <a:pt x="1587464" y="108338"/>
                  <a:pt x="1584939" y="104532"/>
                </a:cubicBezTo>
                <a:cubicBezTo>
                  <a:pt x="1582413" y="100725"/>
                  <a:pt x="1581150" y="96116"/>
                  <a:pt x="1581150" y="90704"/>
                </a:cubicBezTo>
                <a:cubicBezTo>
                  <a:pt x="1581150" y="85942"/>
                  <a:pt x="1582088" y="82072"/>
                  <a:pt x="1583964" y="79096"/>
                </a:cubicBezTo>
                <a:cubicBezTo>
                  <a:pt x="1585841" y="76119"/>
                  <a:pt x="1588348" y="73783"/>
                  <a:pt x="1591487" y="72087"/>
                </a:cubicBezTo>
                <a:cubicBezTo>
                  <a:pt x="1594626" y="70391"/>
                  <a:pt x="1598099" y="69120"/>
                  <a:pt x="1601905" y="68272"/>
                </a:cubicBezTo>
                <a:cubicBezTo>
                  <a:pt x="1605712" y="67424"/>
                  <a:pt x="1609545" y="66747"/>
                  <a:pt x="1613405" y="66242"/>
                </a:cubicBezTo>
                <a:cubicBezTo>
                  <a:pt x="1618456" y="65593"/>
                  <a:pt x="1622560" y="65097"/>
                  <a:pt x="1625718" y="64754"/>
                </a:cubicBezTo>
                <a:cubicBezTo>
                  <a:pt x="1628874" y="64411"/>
                  <a:pt x="1631184" y="63825"/>
                  <a:pt x="1632645" y="62995"/>
                </a:cubicBezTo>
                <a:cubicBezTo>
                  <a:pt x="1634106" y="62165"/>
                  <a:pt x="1634837" y="60722"/>
                  <a:pt x="1634837" y="58665"/>
                </a:cubicBezTo>
                <a:lnTo>
                  <a:pt x="1634837" y="58233"/>
                </a:lnTo>
                <a:cubicBezTo>
                  <a:pt x="1634837" y="52893"/>
                  <a:pt x="1633384" y="48744"/>
                  <a:pt x="1630480" y="45785"/>
                </a:cubicBezTo>
                <a:cubicBezTo>
                  <a:pt x="1627576" y="42827"/>
                  <a:pt x="1623183" y="41347"/>
                  <a:pt x="1617302" y="41347"/>
                </a:cubicBezTo>
                <a:cubicBezTo>
                  <a:pt x="1611205" y="41347"/>
                  <a:pt x="1606424" y="42682"/>
                  <a:pt x="1602960" y="45352"/>
                </a:cubicBezTo>
                <a:cubicBezTo>
                  <a:pt x="1599497" y="48022"/>
                  <a:pt x="1597061" y="50872"/>
                  <a:pt x="1595654" y="53903"/>
                </a:cubicBezTo>
                <a:lnTo>
                  <a:pt x="1583531" y="49573"/>
                </a:lnTo>
                <a:cubicBezTo>
                  <a:pt x="1585696" y="44522"/>
                  <a:pt x="1588592" y="40581"/>
                  <a:pt x="1592218" y="37748"/>
                </a:cubicBezTo>
                <a:cubicBezTo>
                  <a:pt x="1595844" y="34916"/>
                  <a:pt x="1599812" y="32932"/>
                  <a:pt x="1604124" y="31795"/>
                </a:cubicBezTo>
                <a:cubicBezTo>
                  <a:pt x="1608435" y="30659"/>
                  <a:pt x="1612684" y="30090"/>
                  <a:pt x="1616869" y="30090"/>
                </a:cubicBezTo>
                <a:close/>
                <a:moveTo>
                  <a:pt x="1275701" y="30090"/>
                </a:moveTo>
                <a:cubicBezTo>
                  <a:pt x="1281546" y="30090"/>
                  <a:pt x="1286813" y="31173"/>
                  <a:pt x="1291504" y="33338"/>
                </a:cubicBezTo>
                <a:cubicBezTo>
                  <a:pt x="1296194" y="35502"/>
                  <a:pt x="1300036" y="38533"/>
                  <a:pt x="1303031" y="42430"/>
                </a:cubicBezTo>
                <a:cubicBezTo>
                  <a:pt x="1306026" y="46326"/>
                  <a:pt x="1307884" y="50872"/>
                  <a:pt x="1308605" y="56068"/>
                </a:cubicBezTo>
                <a:lnTo>
                  <a:pt x="1295833" y="56068"/>
                </a:lnTo>
                <a:cubicBezTo>
                  <a:pt x="1294859" y="52279"/>
                  <a:pt x="1292703" y="48915"/>
                  <a:pt x="1289366" y="45974"/>
                </a:cubicBezTo>
                <a:cubicBezTo>
                  <a:pt x="1286029" y="43034"/>
                  <a:pt x="1281546" y="41564"/>
                  <a:pt x="1275917" y="41564"/>
                </a:cubicBezTo>
                <a:cubicBezTo>
                  <a:pt x="1270938" y="41564"/>
                  <a:pt x="1266582" y="42854"/>
                  <a:pt x="1262848" y="45433"/>
                </a:cubicBezTo>
                <a:cubicBezTo>
                  <a:pt x="1259113" y="48013"/>
                  <a:pt x="1256209" y="51639"/>
                  <a:pt x="1254134" y="56311"/>
                </a:cubicBezTo>
                <a:cubicBezTo>
                  <a:pt x="1252060" y="60984"/>
                  <a:pt x="1251022" y="66459"/>
                  <a:pt x="1251022" y="72736"/>
                </a:cubicBezTo>
                <a:cubicBezTo>
                  <a:pt x="1251022" y="79159"/>
                  <a:pt x="1252042" y="84751"/>
                  <a:pt x="1254080" y="89513"/>
                </a:cubicBezTo>
                <a:cubicBezTo>
                  <a:pt x="1256119" y="94276"/>
                  <a:pt x="1259005" y="97974"/>
                  <a:pt x="1262739" y="100608"/>
                </a:cubicBezTo>
                <a:cubicBezTo>
                  <a:pt x="1266474" y="103242"/>
                  <a:pt x="1270866" y="104559"/>
                  <a:pt x="1275917" y="104559"/>
                </a:cubicBezTo>
                <a:cubicBezTo>
                  <a:pt x="1279237" y="104559"/>
                  <a:pt x="1282249" y="103981"/>
                  <a:pt x="1284955" y="102827"/>
                </a:cubicBezTo>
                <a:cubicBezTo>
                  <a:pt x="1287661" y="101672"/>
                  <a:pt x="1289952" y="100013"/>
                  <a:pt x="1291828" y="97848"/>
                </a:cubicBezTo>
                <a:cubicBezTo>
                  <a:pt x="1293704" y="95683"/>
                  <a:pt x="1295040" y="93085"/>
                  <a:pt x="1295833" y="90055"/>
                </a:cubicBezTo>
                <a:lnTo>
                  <a:pt x="1308605" y="90055"/>
                </a:lnTo>
                <a:cubicBezTo>
                  <a:pt x="1307884" y="94961"/>
                  <a:pt x="1306107" y="99372"/>
                  <a:pt x="1303274" y="103287"/>
                </a:cubicBezTo>
                <a:cubicBezTo>
                  <a:pt x="1300442" y="107201"/>
                  <a:pt x="1296708" y="110304"/>
                  <a:pt x="1292072" y="112595"/>
                </a:cubicBezTo>
                <a:cubicBezTo>
                  <a:pt x="1287436" y="114886"/>
                  <a:pt x="1282051" y="116032"/>
                  <a:pt x="1275917" y="116032"/>
                </a:cubicBezTo>
                <a:cubicBezTo>
                  <a:pt x="1268124" y="116032"/>
                  <a:pt x="1261413" y="114192"/>
                  <a:pt x="1255785" y="110512"/>
                </a:cubicBezTo>
                <a:cubicBezTo>
                  <a:pt x="1250156" y="106832"/>
                  <a:pt x="1245827" y="101762"/>
                  <a:pt x="1242796" y="95304"/>
                </a:cubicBezTo>
                <a:cubicBezTo>
                  <a:pt x="1239766" y="88846"/>
                  <a:pt x="1238250" y="81468"/>
                  <a:pt x="1238250" y="73169"/>
                </a:cubicBezTo>
                <a:cubicBezTo>
                  <a:pt x="1238250" y="64727"/>
                  <a:pt x="1239811" y="57267"/>
                  <a:pt x="1242932" y="50791"/>
                </a:cubicBezTo>
                <a:cubicBezTo>
                  <a:pt x="1246052" y="44315"/>
                  <a:pt x="1250418" y="39246"/>
                  <a:pt x="1256028" y="35584"/>
                </a:cubicBezTo>
                <a:cubicBezTo>
                  <a:pt x="1261639" y="31922"/>
                  <a:pt x="1268196" y="30090"/>
                  <a:pt x="1275701" y="30090"/>
                </a:cubicBezTo>
                <a:close/>
                <a:moveTo>
                  <a:pt x="1180667" y="30090"/>
                </a:moveTo>
                <a:cubicBezTo>
                  <a:pt x="1188172" y="30090"/>
                  <a:pt x="1194747" y="31876"/>
                  <a:pt x="1200394" y="35448"/>
                </a:cubicBezTo>
                <a:cubicBezTo>
                  <a:pt x="1206040" y="39020"/>
                  <a:pt x="1210442" y="44035"/>
                  <a:pt x="1213599" y="50493"/>
                </a:cubicBezTo>
                <a:cubicBezTo>
                  <a:pt x="1216756" y="56952"/>
                  <a:pt x="1218334" y="64510"/>
                  <a:pt x="1218334" y="73169"/>
                </a:cubicBezTo>
                <a:cubicBezTo>
                  <a:pt x="1218334" y="81756"/>
                  <a:pt x="1216756" y="89261"/>
                  <a:pt x="1213599" y="95683"/>
                </a:cubicBezTo>
                <a:cubicBezTo>
                  <a:pt x="1210442" y="102105"/>
                  <a:pt x="1206040" y="107102"/>
                  <a:pt x="1200394" y="110674"/>
                </a:cubicBezTo>
                <a:cubicBezTo>
                  <a:pt x="1194747" y="114246"/>
                  <a:pt x="1188172" y="116032"/>
                  <a:pt x="1180667" y="116032"/>
                </a:cubicBezTo>
                <a:cubicBezTo>
                  <a:pt x="1173163" y="116032"/>
                  <a:pt x="1166587" y="114246"/>
                  <a:pt x="1160941" y="110674"/>
                </a:cubicBezTo>
                <a:cubicBezTo>
                  <a:pt x="1155294" y="107102"/>
                  <a:pt x="1150893" y="102105"/>
                  <a:pt x="1147736" y="95683"/>
                </a:cubicBezTo>
                <a:cubicBezTo>
                  <a:pt x="1144579" y="89261"/>
                  <a:pt x="1143000" y="81756"/>
                  <a:pt x="1143000" y="73169"/>
                </a:cubicBezTo>
                <a:cubicBezTo>
                  <a:pt x="1143000" y="64510"/>
                  <a:pt x="1144579" y="56952"/>
                  <a:pt x="1147736" y="50493"/>
                </a:cubicBezTo>
                <a:cubicBezTo>
                  <a:pt x="1150893" y="44035"/>
                  <a:pt x="1155294" y="39020"/>
                  <a:pt x="1160941" y="35448"/>
                </a:cubicBezTo>
                <a:cubicBezTo>
                  <a:pt x="1166587" y="31876"/>
                  <a:pt x="1173163" y="30090"/>
                  <a:pt x="1180667" y="30090"/>
                </a:cubicBezTo>
                <a:close/>
                <a:moveTo>
                  <a:pt x="932801" y="30090"/>
                </a:moveTo>
                <a:cubicBezTo>
                  <a:pt x="937130" y="30090"/>
                  <a:pt x="941406" y="30812"/>
                  <a:pt x="945627" y="32255"/>
                </a:cubicBezTo>
                <a:cubicBezTo>
                  <a:pt x="949848" y="33698"/>
                  <a:pt x="953691" y="36035"/>
                  <a:pt x="957154" y="39264"/>
                </a:cubicBezTo>
                <a:cubicBezTo>
                  <a:pt x="960618" y="42493"/>
                  <a:pt x="963378" y="46759"/>
                  <a:pt x="965435" y="52063"/>
                </a:cubicBezTo>
                <a:cubicBezTo>
                  <a:pt x="967491" y="57367"/>
                  <a:pt x="968520" y="63897"/>
                  <a:pt x="968520" y="71654"/>
                </a:cubicBezTo>
                <a:lnTo>
                  <a:pt x="968520" y="77066"/>
                </a:lnTo>
                <a:lnTo>
                  <a:pt x="908478" y="77066"/>
                </a:lnTo>
                <a:lnTo>
                  <a:pt x="911397" y="91272"/>
                </a:lnTo>
                <a:cubicBezTo>
                  <a:pt x="913579" y="95620"/>
                  <a:pt x="916619" y="98921"/>
                  <a:pt x="920516" y="101176"/>
                </a:cubicBezTo>
                <a:cubicBezTo>
                  <a:pt x="924412" y="103431"/>
                  <a:pt x="928940" y="104559"/>
                  <a:pt x="934100" y="104559"/>
                </a:cubicBezTo>
                <a:cubicBezTo>
                  <a:pt x="937455" y="104559"/>
                  <a:pt x="940495" y="104081"/>
                  <a:pt x="943219" y="103124"/>
                </a:cubicBezTo>
                <a:cubicBezTo>
                  <a:pt x="945943" y="102168"/>
                  <a:pt x="948297" y="100725"/>
                  <a:pt x="950281" y="98795"/>
                </a:cubicBezTo>
                <a:cubicBezTo>
                  <a:pt x="952266" y="96865"/>
                  <a:pt x="953799" y="94456"/>
                  <a:pt x="954881" y="91570"/>
                </a:cubicBezTo>
                <a:lnTo>
                  <a:pt x="967221" y="95034"/>
                </a:lnTo>
                <a:cubicBezTo>
                  <a:pt x="965922" y="99219"/>
                  <a:pt x="963739" y="102890"/>
                  <a:pt x="960672" y="106047"/>
                </a:cubicBezTo>
                <a:cubicBezTo>
                  <a:pt x="957606" y="109204"/>
                  <a:pt x="953817" y="111657"/>
                  <a:pt x="949307" y="113407"/>
                </a:cubicBezTo>
                <a:cubicBezTo>
                  <a:pt x="944797" y="115157"/>
                  <a:pt x="939728" y="116032"/>
                  <a:pt x="934100" y="116032"/>
                </a:cubicBezTo>
                <a:cubicBezTo>
                  <a:pt x="926090" y="116032"/>
                  <a:pt x="919190" y="114255"/>
                  <a:pt x="913399" y="110701"/>
                </a:cubicBezTo>
                <a:cubicBezTo>
                  <a:pt x="907608" y="107147"/>
                  <a:pt x="903152" y="102168"/>
                  <a:pt x="900032" y="95764"/>
                </a:cubicBezTo>
                <a:cubicBezTo>
                  <a:pt x="896911" y="89360"/>
                  <a:pt x="895350" y="81901"/>
                  <a:pt x="895350" y="73386"/>
                </a:cubicBezTo>
                <a:cubicBezTo>
                  <a:pt x="895350" y="64871"/>
                  <a:pt x="896911" y="57358"/>
                  <a:pt x="900032" y="50845"/>
                </a:cubicBezTo>
                <a:cubicBezTo>
                  <a:pt x="903152" y="44333"/>
                  <a:pt x="907518" y="39246"/>
                  <a:pt x="913128" y="35584"/>
                </a:cubicBezTo>
                <a:cubicBezTo>
                  <a:pt x="918739" y="31922"/>
                  <a:pt x="925296" y="30090"/>
                  <a:pt x="932801" y="30090"/>
                </a:cubicBezTo>
                <a:close/>
                <a:moveTo>
                  <a:pt x="666101" y="30090"/>
                </a:moveTo>
                <a:cubicBezTo>
                  <a:pt x="670431" y="30090"/>
                  <a:pt x="674706" y="30812"/>
                  <a:pt x="678927" y="32255"/>
                </a:cubicBezTo>
                <a:cubicBezTo>
                  <a:pt x="683149" y="33698"/>
                  <a:pt x="686991" y="36035"/>
                  <a:pt x="690455" y="39264"/>
                </a:cubicBezTo>
                <a:cubicBezTo>
                  <a:pt x="693918" y="42493"/>
                  <a:pt x="696678" y="46759"/>
                  <a:pt x="698735" y="52063"/>
                </a:cubicBezTo>
                <a:cubicBezTo>
                  <a:pt x="700791" y="57367"/>
                  <a:pt x="701820" y="63897"/>
                  <a:pt x="701820" y="71654"/>
                </a:cubicBezTo>
                <a:lnTo>
                  <a:pt x="701820" y="77066"/>
                </a:lnTo>
                <a:lnTo>
                  <a:pt x="641778" y="77066"/>
                </a:lnTo>
                <a:lnTo>
                  <a:pt x="644697" y="91272"/>
                </a:lnTo>
                <a:cubicBezTo>
                  <a:pt x="646880" y="95620"/>
                  <a:pt x="649919" y="98921"/>
                  <a:pt x="653816" y="101176"/>
                </a:cubicBezTo>
                <a:cubicBezTo>
                  <a:pt x="657712" y="103431"/>
                  <a:pt x="662241" y="104559"/>
                  <a:pt x="667400" y="104559"/>
                </a:cubicBezTo>
                <a:cubicBezTo>
                  <a:pt x="670755" y="104559"/>
                  <a:pt x="673795" y="104081"/>
                  <a:pt x="676519" y="103124"/>
                </a:cubicBezTo>
                <a:cubicBezTo>
                  <a:pt x="679243" y="102168"/>
                  <a:pt x="681597" y="100725"/>
                  <a:pt x="683582" y="98795"/>
                </a:cubicBezTo>
                <a:cubicBezTo>
                  <a:pt x="685566" y="96865"/>
                  <a:pt x="687099" y="94456"/>
                  <a:pt x="688182" y="91570"/>
                </a:cubicBezTo>
                <a:lnTo>
                  <a:pt x="700521" y="95034"/>
                </a:lnTo>
                <a:cubicBezTo>
                  <a:pt x="699222" y="99219"/>
                  <a:pt x="697039" y="102890"/>
                  <a:pt x="693973" y="106047"/>
                </a:cubicBezTo>
                <a:cubicBezTo>
                  <a:pt x="690906" y="109204"/>
                  <a:pt x="687117" y="111657"/>
                  <a:pt x="682607" y="113407"/>
                </a:cubicBezTo>
                <a:cubicBezTo>
                  <a:pt x="678097" y="115157"/>
                  <a:pt x="673028" y="116032"/>
                  <a:pt x="667400" y="116032"/>
                </a:cubicBezTo>
                <a:cubicBezTo>
                  <a:pt x="659390" y="116032"/>
                  <a:pt x="652490" y="114255"/>
                  <a:pt x="646699" y="110701"/>
                </a:cubicBezTo>
                <a:cubicBezTo>
                  <a:pt x="640908" y="107147"/>
                  <a:pt x="636453" y="102168"/>
                  <a:pt x="633332" y="95764"/>
                </a:cubicBezTo>
                <a:cubicBezTo>
                  <a:pt x="630211" y="89360"/>
                  <a:pt x="628650" y="81901"/>
                  <a:pt x="628650" y="73386"/>
                </a:cubicBezTo>
                <a:cubicBezTo>
                  <a:pt x="628650" y="64871"/>
                  <a:pt x="630211" y="57358"/>
                  <a:pt x="633332" y="50845"/>
                </a:cubicBezTo>
                <a:cubicBezTo>
                  <a:pt x="636453" y="44333"/>
                  <a:pt x="640818" y="39246"/>
                  <a:pt x="646429" y="35584"/>
                </a:cubicBezTo>
                <a:cubicBezTo>
                  <a:pt x="652039" y="31922"/>
                  <a:pt x="658596" y="30090"/>
                  <a:pt x="666101" y="30090"/>
                </a:cubicBezTo>
                <a:close/>
                <a:moveTo>
                  <a:pt x="494651" y="30090"/>
                </a:moveTo>
                <a:cubicBezTo>
                  <a:pt x="498981" y="30090"/>
                  <a:pt x="503256" y="30812"/>
                  <a:pt x="507477" y="32255"/>
                </a:cubicBezTo>
                <a:cubicBezTo>
                  <a:pt x="511699" y="33698"/>
                  <a:pt x="515541" y="36035"/>
                  <a:pt x="519005" y="39264"/>
                </a:cubicBezTo>
                <a:cubicBezTo>
                  <a:pt x="522468" y="42493"/>
                  <a:pt x="525228" y="46759"/>
                  <a:pt x="527285" y="52063"/>
                </a:cubicBezTo>
                <a:cubicBezTo>
                  <a:pt x="529341" y="57367"/>
                  <a:pt x="530370" y="63897"/>
                  <a:pt x="530370" y="71654"/>
                </a:cubicBezTo>
                <a:lnTo>
                  <a:pt x="530370" y="77066"/>
                </a:lnTo>
                <a:lnTo>
                  <a:pt x="470328" y="77066"/>
                </a:lnTo>
                <a:lnTo>
                  <a:pt x="473247" y="91272"/>
                </a:lnTo>
                <a:cubicBezTo>
                  <a:pt x="475430" y="95620"/>
                  <a:pt x="478469" y="98921"/>
                  <a:pt x="482366" y="101176"/>
                </a:cubicBezTo>
                <a:cubicBezTo>
                  <a:pt x="486263" y="103431"/>
                  <a:pt x="490791" y="104559"/>
                  <a:pt x="495950" y="104559"/>
                </a:cubicBezTo>
                <a:cubicBezTo>
                  <a:pt x="499305" y="104559"/>
                  <a:pt x="502345" y="104081"/>
                  <a:pt x="505069" y="103124"/>
                </a:cubicBezTo>
                <a:cubicBezTo>
                  <a:pt x="507793" y="102168"/>
                  <a:pt x="510147" y="100725"/>
                  <a:pt x="512132" y="98795"/>
                </a:cubicBezTo>
                <a:cubicBezTo>
                  <a:pt x="514116" y="96865"/>
                  <a:pt x="515649" y="94456"/>
                  <a:pt x="516732" y="91570"/>
                </a:cubicBezTo>
                <a:lnTo>
                  <a:pt x="529071" y="95034"/>
                </a:lnTo>
                <a:cubicBezTo>
                  <a:pt x="527772" y="99219"/>
                  <a:pt x="525589" y="102890"/>
                  <a:pt x="522523" y="106047"/>
                </a:cubicBezTo>
                <a:cubicBezTo>
                  <a:pt x="519456" y="109204"/>
                  <a:pt x="515667" y="111657"/>
                  <a:pt x="511157" y="113407"/>
                </a:cubicBezTo>
                <a:cubicBezTo>
                  <a:pt x="506647" y="115157"/>
                  <a:pt x="501578" y="116032"/>
                  <a:pt x="495950" y="116032"/>
                </a:cubicBezTo>
                <a:cubicBezTo>
                  <a:pt x="487940" y="116032"/>
                  <a:pt x="481040" y="114255"/>
                  <a:pt x="475249" y="110701"/>
                </a:cubicBezTo>
                <a:cubicBezTo>
                  <a:pt x="469458" y="107147"/>
                  <a:pt x="465003" y="102168"/>
                  <a:pt x="461882" y="95764"/>
                </a:cubicBezTo>
                <a:cubicBezTo>
                  <a:pt x="458761" y="89360"/>
                  <a:pt x="457200" y="81901"/>
                  <a:pt x="457200" y="73386"/>
                </a:cubicBezTo>
                <a:cubicBezTo>
                  <a:pt x="457200" y="64871"/>
                  <a:pt x="458761" y="57358"/>
                  <a:pt x="461882" y="50845"/>
                </a:cubicBezTo>
                <a:cubicBezTo>
                  <a:pt x="465003" y="44333"/>
                  <a:pt x="469368" y="39246"/>
                  <a:pt x="474979" y="35584"/>
                </a:cubicBezTo>
                <a:cubicBezTo>
                  <a:pt x="480589" y="31922"/>
                  <a:pt x="487146" y="30090"/>
                  <a:pt x="494651" y="30090"/>
                </a:cubicBezTo>
                <a:close/>
                <a:moveTo>
                  <a:pt x="323201" y="30090"/>
                </a:moveTo>
                <a:cubicBezTo>
                  <a:pt x="329046" y="30090"/>
                  <a:pt x="334314" y="31173"/>
                  <a:pt x="339004" y="33338"/>
                </a:cubicBezTo>
                <a:cubicBezTo>
                  <a:pt x="343694" y="35502"/>
                  <a:pt x="347537" y="38533"/>
                  <a:pt x="350531" y="42430"/>
                </a:cubicBezTo>
                <a:cubicBezTo>
                  <a:pt x="353526" y="46326"/>
                  <a:pt x="355384" y="50872"/>
                  <a:pt x="356106" y="56068"/>
                </a:cubicBezTo>
                <a:lnTo>
                  <a:pt x="343333" y="56068"/>
                </a:lnTo>
                <a:cubicBezTo>
                  <a:pt x="342359" y="52279"/>
                  <a:pt x="340203" y="48915"/>
                  <a:pt x="336866" y="45974"/>
                </a:cubicBezTo>
                <a:cubicBezTo>
                  <a:pt x="333529" y="43034"/>
                  <a:pt x="329046" y="41564"/>
                  <a:pt x="323417" y="41564"/>
                </a:cubicBezTo>
                <a:cubicBezTo>
                  <a:pt x="318439" y="41564"/>
                  <a:pt x="314082" y="42854"/>
                  <a:pt x="310348" y="45433"/>
                </a:cubicBezTo>
                <a:cubicBezTo>
                  <a:pt x="306613" y="48013"/>
                  <a:pt x="303709" y="51639"/>
                  <a:pt x="301634" y="56311"/>
                </a:cubicBezTo>
                <a:cubicBezTo>
                  <a:pt x="299560" y="60984"/>
                  <a:pt x="298523" y="66459"/>
                  <a:pt x="298523" y="72736"/>
                </a:cubicBezTo>
                <a:cubicBezTo>
                  <a:pt x="298523" y="79159"/>
                  <a:pt x="299542" y="84751"/>
                  <a:pt x="301580" y="89513"/>
                </a:cubicBezTo>
                <a:cubicBezTo>
                  <a:pt x="303619" y="94276"/>
                  <a:pt x="306505" y="97974"/>
                  <a:pt x="310239" y="100608"/>
                </a:cubicBezTo>
                <a:cubicBezTo>
                  <a:pt x="313974" y="103242"/>
                  <a:pt x="318366" y="104559"/>
                  <a:pt x="323417" y="104559"/>
                </a:cubicBezTo>
                <a:cubicBezTo>
                  <a:pt x="326737" y="104559"/>
                  <a:pt x="329749" y="103981"/>
                  <a:pt x="332455" y="102827"/>
                </a:cubicBezTo>
                <a:cubicBezTo>
                  <a:pt x="335161" y="101672"/>
                  <a:pt x="337452" y="100013"/>
                  <a:pt x="339329" y="97848"/>
                </a:cubicBezTo>
                <a:cubicBezTo>
                  <a:pt x="341205" y="95683"/>
                  <a:pt x="342540" y="93085"/>
                  <a:pt x="343333" y="90055"/>
                </a:cubicBezTo>
                <a:lnTo>
                  <a:pt x="356106" y="90055"/>
                </a:lnTo>
                <a:cubicBezTo>
                  <a:pt x="355384" y="94961"/>
                  <a:pt x="353607" y="99372"/>
                  <a:pt x="350775" y="103287"/>
                </a:cubicBezTo>
                <a:cubicBezTo>
                  <a:pt x="347943" y="107201"/>
                  <a:pt x="344208" y="110304"/>
                  <a:pt x="339572" y="112595"/>
                </a:cubicBezTo>
                <a:cubicBezTo>
                  <a:pt x="334936" y="114886"/>
                  <a:pt x="329551" y="116032"/>
                  <a:pt x="323417" y="116032"/>
                </a:cubicBezTo>
                <a:cubicBezTo>
                  <a:pt x="315624" y="116032"/>
                  <a:pt x="308914" y="114192"/>
                  <a:pt x="303285" y="110512"/>
                </a:cubicBezTo>
                <a:cubicBezTo>
                  <a:pt x="297657" y="106832"/>
                  <a:pt x="293327" y="101762"/>
                  <a:pt x="290297" y="95304"/>
                </a:cubicBezTo>
                <a:cubicBezTo>
                  <a:pt x="287266" y="88846"/>
                  <a:pt x="285750" y="81468"/>
                  <a:pt x="285750" y="73169"/>
                </a:cubicBezTo>
                <a:cubicBezTo>
                  <a:pt x="285750" y="64727"/>
                  <a:pt x="287311" y="57267"/>
                  <a:pt x="290432" y="50791"/>
                </a:cubicBezTo>
                <a:cubicBezTo>
                  <a:pt x="293553" y="44315"/>
                  <a:pt x="297918" y="39246"/>
                  <a:pt x="303529" y="35584"/>
                </a:cubicBezTo>
                <a:cubicBezTo>
                  <a:pt x="309139" y="31922"/>
                  <a:pt x="315696" y="30090"/>
                  <a:pt x="323201" y="30090"/>
                </a:cubicBezTo>
                <a:close/>
                <a:moveTo>
                  <a:pt x="237476" y="30090"/>
                </a:moveTo>
                <a:cubicBezTo>
                  <a:pt x="241806" y="30090"/>
                  <a:pt x="246081" y="30812"/>
                  <a:pt x="250302" y="32255"/>
                </a:cubicBezTo>
                <a:cubicBezTo>
                  <a:pt x="254524" y="33698"/>
                  <a:pt x="258366" y="36035"/>
                  <a:pt x="261830" y="39264"/>
                </a:cubicBezTo>
                <a:cubicBezTo>
                  <a:pt x="265293" y="42493"/>
                  <a:pt x="268053" y="46759"/>
                  <a:pt x="270110" y="52063"/>
                </a:cubicBezTo>
                <a:cubicBezTo>
                  <a:pt x="272167" y="57367"/>
                  <a:pt x="273195" y="63897"/>
                  <a:pt x="273195" y="71654"/>
                </a:cubicBezTo>
                <a:lnTo>
                  <a:pt x="273195" y="77066"/>
                </a:lnTo>
                <a:lnTo>
                  <a:pt x="213153" y="77066"/>
                </a:lnTo>
                <a:lnTo>
                  <a:pt x="216072" y="91272"/>
                </a:lnTo>
                <a:cubicBezTo>
                  <a:pt x="218255" y="95620"/>
                  <a:pt x="221294" y="98921"/>
                  <a:pt x="225191" y="101176"/>
                </a:cubicBezTo>
                <a:cubicBezTo>
                  <a:pt x="229088" y="103431"/>
                  <a:pt x="233615" y="104559"/>
                  <a:pt x="238775" y="104559"/>
                </a:cubicBezTo>
                <a:cubicBezTo>
                  <a:pt x="242130" y="104559"/>
                  <a:pt x="245170" y="104081"/>
                  <a:pt x="247894" y="103124"/>
                </a:cubicBezTo>
                <a:cubicBezTo>
                  <a:pt x="250618" y="102168"/>
                  <a:pt x="252972" y="100725"/>
                  <a:pt x="254957" y="98795"/>
                </a:cubicBezTo>
                <a:cubicBezTo>
                  <a:pt x="256941" y="96865"/>
                  <a:pt x="258474" y="94456"/>
                  <a:pt x="259557" y="91570"/>
                </a:cubicBezTo>
                <a:lnTo>
                  <a:pt x="271896" y="95034"/>
                </a:lnTo>
                <a:cubicBezTo>
                  <a:pt x="270597" y="99219"/>
                  <a:pt x="268414" y="102890"/>
                  <a:pt x="265347" y="106047"/>
                </a:cubicBezTo>
                <a:cubicBezTo>
                  <a:pt x="262281" y="109204"/>
                  <a:pt x="258492" y="111657"/>
                  <a:pt x="253982" y="113407"/>
                </a:cubicBezTo>
                <a:cubicBezTo>
                  <a:pt x="249472" y="115157"/>
                  <a:pt x="244403" y="116032"/>
                  <a:pt x="238775" y="116032"/>
                </a:cubicBezTo>
                <a:cubicBezTo>
                  <a:pt x="230765" y="116032"/>
                  <a:pt x="223865" y="114255"/>
                  <a:pt x="218074" y="110701"/>
                </a:cubicBezTo>
                <a:cubicBezTo>
                  <a:pt x="212284" y="107147"/>
                  <a:pt x="207828" y="102168"/>
                  <a:pt x="204707" y="95764"/>
                </a:cubicBezTo>
                <a:cubicBezTo>
                  <a:pt x="201586" y="89360"/>
                  <a:pt x="200025" y="81901"/>
                  <a:pt x="200025" y="73386"/>
                </a:cubicBezTo>
                <a:cubicBezTo>
                  <a:pt x="200025" y="64871"/>
                  <a:pt x="201586" y="57358"/>
                  <a:pt x="204707" y="50845"/>
                </a:cubicBezTo>
                <a:cubicBezTo>
                  <a:pt x="207828" y="44333"/>
                  <a:pt x="212193" y="39246"/>
                  <a:pt x="217804" y="35584"/>
                </a:cubicBezTo>
                <a:cubicBezTo>
                  <a:pt x="223414" y="31922"/>
                  <a:pt x="229971" y="30090"/>
                  <a:pt x="237476" y="30090"/>
                </a:cubicBezTo>
                <a:close/>
                <a:moveTo>
                  <a:pt x="50223" y="14504"/>
                </a:moveTo>
                <a:cubicBezTo>
                  <a:pt x="43512" y="14504"/>
                  <a:pt x="37442" y="16200"/>
                  <a:pt x="32012" y="19591"/>
                </a:cubicBezTo>
                <a:cubicBezTo>
                  <a:pt x="26582" y="22983"/>
                  <a:pt x="22271" y="27980"/>
                  <a:pt x="19078" y="34582"/>
                </a:cubicBezTo>
                <a:cubicBezTo>
                  <a:pt x="15884" y="41185"/>
                  <a:pt x="14288" y="49285"/>
                  <a:pt x="14288" y="58882"/>
                </a:cubicBezTo>
                <a:cubicBezTo>
                  <a:pt x="14288" y="68479"/>
                  <a:pt x="15884" y="76579"/>
                  <a:pt x="19078" y="83182"/>
                </a:cubicBezTo>
                <a:cubicBezTo>
                  <a:pt x="22271" y="89784"/>
                  <a:pt x="26582" y="94781"/>
                  <a:pt x="32012" y="98173"/>
                </a:cubicBezTo>
                <a:cubicBezTo>
                  <a:pt x="37442" y="101564"/>
                  <a:pt x="43512" y="103260"/>
                  <a:pt x="50223" y="103260"/>
                </a:cubicBezTo>
                <a:cubicBezTo>
                  <a:pt x="56934" y="103260"/>
                  <a:pt x="63004" y="101564"/>
                  <a:pt x="68434" y="98173"/>
                </a:cubicBezTo>
                <a:cubicBezTo>
                  <a:pt x="73864" y="94781"/>
                  <a:pt x="78176" y="89784"/>
                  <a:pt x="81369" y="83182"/>
                </a:cubicBezTo>
                <a:cubicBezTo>
                  <a:pt x="84562" y="76579"/>
                  <a:pt x="86158" y="68479"/>
                  <a:pt x="86158" y="58882"/>
                </a:cubicBezTo>
                <a:cubicBezTo>
                  <a:pt x="86158" y="49285"/>
                  <a:pt x="84562" y="41185"/>
                  <a:pt x="81369" y="34582"/>
                </a:cubicBezTo>
                <a:cubicBezTo>
                  <a:pt x="78176" y="27980"/>
                  <a:pt x="73864" y="22983"/>
                  <a:pt x="68434" y="19591"/>
                </a:cubicBezTo>
                <a:cubicBezTo>
                  <a:pt x="63004" y="16200"/>
                  <a:pt x="56934" y="14504"/>
                  <a:pt x="50223" y="14504"/>
                </a:cubicBezTo>
                <a:close/>
                <a:moveTo>
                  <a:pt x="50223" y="1948"/>
                </a:moveTo>
                <a:cubicBezTo>
                  <a:pt x="59676" y="1948"/>
                  <a:pt x="68083" y="4258"/>
                  <a:pt x="75443" y="8876"/>
                </a:cubicBezTo>
                <a:cubicBezTo>
                  <a:pt x="82803" y="13494"/>
                  <a:pt x="88594" y="20060"/>
                  <a:pt x="92815" y="28575"/>
                </a:cubicBezTo>
                <a:cubicBezTo>
                  <a:pt x="97036" y="37090"/>
                  <a:pt x="99147" y="47192"/>
                  <a:pt x="99147" y="58882"/>
                </a:cubicBezTo>
                <a:cubicBezTo>
                  <a:pt x="99147" y="70572"/>
                  <a:pt x="97036" y="80674"/>
                  <a:pt x="92815" y="89189"/>
                </a:cubicBezTo>
                <a:cubicBezTo>
                  <a:pt x="88594" y="97704"/>
                  <a:pt x="82803" y="104270"/>
                  <a:pt x="75443" y="108888"/>
                </a:cubicBezTo>
                <a:cubicBezTo>
                  <a:pt x="68083" y="113506"/>
                  <a:pt x="59676" y="115815"/>
                  <a:pt x="50223" y="115815"/>
                </a:cubicBezTo>
                <a:cubicBezTo>
                  <a:pt x="40770" y="115815"/>
                  <a:pt x="32364" y="113506"/>
                  <a:pt x="25004" y="108888"/>
                </a:cubicBezTo>
                <a:cubicBezTo>
                  <a:pt x="17643" y="104270"/>
                  <a:pt x="11853" y="97704"/>
                  <a:pt x="7631" y="89189"/>
                </a:cubicBezTo>
                <a:cubicBezTo>
                  <a:pt x="3410" y="80674"/>
                  <a:pt x="1299" y="70572"/>
                  <a:pt x="1299" y="58882"/>
                </a:cubicBezTo>
                <a:cubicBezTo>
                  <a:pt x="1299" y="47192"/>
                  <a:pt x="3410" y="37090"/>
                  <a:pt x="7631" y="28575"/>
                </a:cubicBezTo>
                <a:cubicBezTo>
                  <a:pt x="11853" y="20060"/>
                  <a:pt x="17643" y="13494"/>
                  <a:pt x="25004" y="8876"/>
                </a:cubicBezTo>
                <a:cubicBezTo>
                  <a:pt x="32364" y="4258"/>
                  <a:pt x="40770" y="1948"/>
                  <a:pt x="50223" y="1948"/>
                </a:cubicBezTo>
                <a:close/>
                <a:moveTo>
                  <a:pt x="179893" y="0"/>
                </a:moveTo>
                <a:lnTo>
                  <a:pt x="186387" y="7793"/>
                </a:lnTo>
                <a:cubicBezTo>
                  <a:pt x="183862" y="10247"/>
                  <a:pt x="180939" y="11961"/>
                  <a:pt x="177620" y="12935"/>
                </a:cubicBezTo>
                <a:cubicBezTo>
                  <a:pt x="174301" y="13909"/>
                  <a:pt x="170548" y="14504"/>
                  <a:pt x="166363" y="14721"/>
                </a:cubicBezTo>
                <a:cubicBezTo>
                  <a:pt x="162178" y="14937"/>
                  <a:pt x="157524" y="15154"/>
                  <a:pt x="152400" y="15370"/>
                </a:cubicBezTo>
                <a:cubicBezTo>
                  <a:pt x="146628" y="15586"/>
                  <a:pt x="141847" y="16994"/>
                  <a:pt x="138059" y="19591"/>
                </a:cubicBezTo>
                <a:cubicBezTo>
                  <a:pt x="134271" y="22189"/>
                  <a:pt x="131348" y="25941"/>
                  <a:pt x="129292" y="30848"/>
                </a:cubicBezTo>
                <a:cubicBezTo>
                  <a:pt x="127235" y="35755"/>
                  <a:pt x="125918" y="41780"/>
                  <a:pt x="125341" y="48924"/>
                </a:cubicBezTo>
                <a:lnTo>
                  <a:pt x="126423" y="48924"/>
                </a:lnTo>
                <a:cubicBezTo>
                  <a:pt x="129237" y="43729"/>
                  <a:pt x="133134" y="39904"/>
                  <a:pt x="138113" y="37451"/>
                </a:cubicBezTo>
                <a:cubicBezTo>
                  <a:pt x="143092" y="34997"/>
                  <a:pt x="148432" y="33771"/>
                  <a:pt x="154132" y="33771"/>
                </a:cubicBezTo>
                <a:cubicBezTo>
                  <a:pt x="160627" y="33771"/>
                  <a:pt x="166472" y="35286"/>
                  <a:pt x="171667" y="38317"/>
                </a:cubicBezTo>
                <a:cubicBezTo>
                  <a:pt x="176862" y="41347"/>
                  <a:pt x="180975" y="45839"/>
                  <a:pt x="184006" y="51792"/>
                </a:cubicBezTo>
                <a:cubicBezTo>
                  <a:pt x="187037" y="57745"/>
                  <a:pt x="188552" y="65088"/>
                  <a:pt x="188552" y="73819"/>
                </a:cubicBezTo>
                <a:cubicBezTo>
                  <a:pt x="188552" y="82514"/>
                  <a:pt x="187010" y="90019"/>
                  <a:pt x="183925" y="96333"/>
                </a:cubicBezTo>
                <a:cubicBezTo>
                  <a:pt x="180840" y="102646"/>
                  <a:pt x="176529" y="107508"/>
                  <a:pt x="170990" y="110918"/>
                </a:cubicBezTo>
                <a:cubicBezTo>
                  <a:pt x="165452" y="114327"/>
                  <a:pt x="158967" y="116032"/>
                  <a:pt x="151535" y="116032"/>
                </a:cubicBezTo>
                <a:cubicBezTo>
                  <a:pt x="144102" y="116032"/>
                  <a:pt x="137590" y="114273"/>
                  <a:pt x="131997" y="110755"/>
                </a:cubicBezTo>
                <a:cubicBezTo>
                  <a:pt x="126405" y="107238"/>
                  <a:pt x="122058" y="102006"/>
                  <a:pt x="118955" y="95061"/>
                </a:cubicBezTo>
                <a:cubicBezTo>
                  <a:pt x="115852" y="88115"/>
                  <a:pt x="114300" y="79519"/>
                  <a:pt x="114300" y="69273"/>
                </a:cubicBezTo>
                <a:lnTo>
                  <a:pt x="114300" y="60397"/>
                </a:lnTo>
                <a:cubicBezTo>
                  <a:pt x="114300" y="41888"/>
                  <a:pt x="117448" y="27854"/>
                  <a:pt x="123744" y="18292"/>
                </a:cubicBezTo>
                <a:cubicBezTo>
                  <a:pt x="130040" y="8731"/>
                  <a:pt x="139520" y="3788"/>
                  <a:pt x="152184" y="3464"/>
                </a:cubicBezTo>
                <a:cubicBezTo>
                  <a:pt x="156658" y="3319"/>
                  <a:pt x="160645" y="3283"/>
                  <a:pt x="164144" y="3356"/>
                </a:cubicBezTo>
                <a:cubicBezTo>
                  <a:pt x="167644" y="3428"/>
                  <a:pt x="170693" y="3265"/>
                  <a:pt x="173291" y="2868"/>
                </a:cubicBezTo>
                <a:cubicBezTo>
                  <a:pt x="175888" y="2472"/>
                  <a:pt x="178089" y="1515"/>
                  <a:pt x="179893" y="0"/>
                </a:cubicBezTo>
                <a:close/>
              </a:path>
            </a:pathLst>
          </a:custGeom>
          <a:solidFill>
            <a:srgbClr val="0D253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4" name="Прямоугольник: скругленные углы 100">
            <a:extLst>
              <a:ext uri="{FF2B5EF4-FFF2-40B4-BE49-F238E27FC236}">
                <a16:creationId xmlns:a16="http://schemas.microsoft.com/office/drawing/2014/main" id="{0C891310-FCC1-9398-5F59-CB30F66F449C}"/>
              </a:ext>
            </a:extLst>
          </p:cNvPr>
          <p:cNvSpPr/>
          <p:nvPr/>
        </p:nvSpPr>
        <p:spPr>
          <a:xfrm>
            <a:off x="6648209" y="3325825"/>
            <a:ext cx="720000" cy="720000"/>
          </a:xfrm>
          <a:prstGeom prst="roundRect">
            <a:avLst>
              <a:gd name="adj" fmla="val 12893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D7D5F98-66E0-0D22-B18B-182370E92900}"/>
              </a:ext>
            </a:extLst>
          </p:cNvPr>
          <p:cNvSpPr txBox="1"/>
          <p:nvPr/>
        </p:nvSpPr>
        <p:spPr>
          <a:xfrm>
            <a:off x="7598434" y="4616142"/>
            <a:ext cx="3168794" cy="513484"/>
          </a:xfrm>
          <a:custGeom>
            <a:avLst/>
            <a:gdLst/>
            <a:ahLst/>
            <a:cxnLst/>
            <a:rect l="l" t="t" r="r" b="b"/>
            <a:pathLst>
              <a:path w="3168794" h="513484">
                <a:moveTo>
                  <a:pt x="797719" y="441181"/>
                </a:moveTo>
                <a:lnTo>
                  <a:pt x="797719" y="470405"/>
                </a:lnTo>
                <a:lnTo>
                  <a:pt x="819800" y="470405"/>
                </a:lnTo>
                <a:cubicBezTo>
                  <a:pt x="824851" y="470405"/>
                  <a:pt x="829000" y="469070"/>
                  <a:pt x="832247" y="466400"/>
                </a:cubicBezTo>
                <a:cubicBezTo>
                  <a:pt x="835494" y="463730"/>
                  <a:pt x="837118" y="460303"/>
                  <a:pt x="837118" y="456117"/>
                </a:cubicBezTo>
                <a:cubicBezTo>
                  <a:pt x="837118" y="451716"/>
                  <a:pt x="835494" y="448126"/>
                  <a:pt x="832247" y="445348"/>
                </a:cubicBezTo>
                <a:cubicBezTo>
                  <a:pt x="829000" y="442570"/>
                  <a:pt x="824851" y="441181"/>
                  <a:pt x="819800" y="441181"/>
                </a:cubicBezTo>
                <a:close/>
                <a:moveTo>
                  <a:pt x="468890" y="409575"/>
                </a:moveTo>
                <a:cubicBezTo>
                  <a:pt x="463695" y="409575"/>
                  <a:pt x="459329" y="410883"/>
                  <a:pt x="455793" y="413499"/>
                </a:cubicBezTo>
                <a:cubicBezTo>
                  <a:pt x="452258" y="416114"/>
                  <a:pt x="449588" y="419758"/>
                  <a:pt x="447784" y="424431"/>
                </a:cubicBezTo>
                <a:cubicBezTo>
                  <a:pt x="445980" y="429103"/>
                  <a:pt x="445078" y="434542"/>
                  <a:pt x="445078" y="440748"/>
                </a:cubicBezTo>
                <a:cubicBezTo>
                  <a:pt x="445078" y="447025"/>
                  <a:pt x="445998" y="452555"/>
                  <a:pt x="447838" y="457335"/>
                </a:cubicBezTo>
                <a:cubicBezTo>
                  <a:pt x="449678" y="462116"/>
                  <a:pt x="452366" y="465850"/>
                  <a:pt x="455902" y="468538"/>
                </a:cubicBezTo>
                <a:cubicBezTo>
                  <a:pt x="459437" y="471226"/>
                  <a:pt x="463767" y="472570"/>
                  <a:pt x="468890" y="472570"/>
                </a:cubicBezTo>
                <a:cubicBezTo>
                  <a:pt x="474230" y="472570"/>
                  <a:pt x="478695" y="471154"/>
                  <a:pt x="482285" y="468321"/>
                </a:cubicBezTo>
                <a:cubicBezTo>
                  <a:pt x="485875" y="465489"/>
                  <a:pt x="488581" y="461665"/>
                  <a:pt x="490403" y="456848"/>
                </a:cubicBezTo>
                <a:cubicBezTo>
                  <a:pt x="492225" y="452031"/>
                  <a:pt x="493136" y="446665"/>
                  <a:pt x="493136" y="440748"/>
                </a:cubicBezTo>
                <a:cubicBezTo>
                  <a:pt x="493136" y="434903"/>
                  <a:pt x="492243" y="429626"/>
                  <a:pt x="490457" y="424918"/>
                </a:cubicBezTo>
                <a:cubicBezTo>
                  <a:pt x="488671" y="420209"/>
                  <a:pt x="485983" y="416475"/>
                  <a:pt x="482393" y="413715"/>
                </a:cubicBezTo>
                <a:cubicBezTo>
                  <a:pt x="478803" y="410955"/>
                  <a:pt x="474302" y="409575"/>
                  <a:pt x="468890" y="409575"/>
                </a:cubicBezTo>
                <a:close/>
                <a:moveTo>
                  <a:pt x="380351" y="409575"/>
                </a:moveTo>
                <a:cubicBezTo>
                  <a:pt x="375264" y="409575"/>
                  <a:pt x="370871" y="410829"/>
                  <a:pt x="367173" y="413336"/>
                </a:cubicBezTo>
                <a:cubicBezTo>
                  <a:pt x="363475" y="415844"/>
                  <a:pt x="360633" y="419100"/>
                  <a:pt x="358649" y="423105"/>
                </a:cubicBezTo>
                <a:lnTo>
                  <a:pt x="356123" y="434037"/>
                </a:lnTo>
                <a:lnTo>
                  <a:pt x="403081" y="434037"/>
                </a:lnTo>
                <a:cubicBezTo>
                  <a:pt x="403081" y="429346"/>
                  <a:pt x="402152" y="425161"/>
                  <a:pt x="400294" y="421481"/>
                </a:cubicBezTo>
                <a:cubicBezTo>
                  <a:pt x="398436" y="417801"/>
                  <a:pt x="395802" y="414897"/>
                  <a:pt x="392393" y="412768"/>
                </a:cubicBezTo>
                <a:cubicBezTo>
                  <a:pt x="388983" y="410639"/>
                  <a:pt x="384969" y="409575"/>
                  <a:pt x="380351" y="409575"/>
                </a:cubicBezTo>
                <a:close/>
                <a:moveTo>
                  <a:pt x="925440" y="403946"/>
                </a:moveTo>
                <a:lnTo>
                  <a:pt x="936697" y="403946"/>
                </a:lnTo>
                <a:lnTo>
                  <a:pt x="958562" y="436418"/>
                </a:lnTo>
                <a:lnTo>
                  <a:pt x="958562" y="436851"/>
                </a:lnTo>
                <a:lnTo>
                  <a:pt x="958562" y="437500"/>
                </a:lnTo>
                <a:lnTo>
                  <a:pt x="958562" y="437933"/>
                </a:lnTo>
                <a:lnTo>
                  <a:pt x="936697" y="470405"/>
                </a:lnTo>
                <a:lnTo>
                  <a:pt x="925440" y="470405"/>
                </a:lnTo>
                <a:lnTo>
                  <a:pt x="946021" y="437176"/>
                </a:lnTo>
                <a:close/>
                <a:moveTo>
                  <a:pt x="897731" y="403946"/>
                </a:moveTo>
                <a:lnTo>
                  <a:pt x="908988" y="403946"/>
                </a:lnTo>
                <a:lnTo>
                  <a:pt x="930852" y="436418"/>
                </a:lnTo>
                <a:lnTo>
                  <a:pt x="930852" y="436851"/>
                </a:lnTo>
                <a:lnTo>
                  <a:pt x="930852" y="437500"/>
                </a:lnTo>
                <a:lnTo>
                  <a:pt x="930852" y="437933"/>
                </a:lnTo>
                <a:lnTo>
                  <a:pt x="908988" y="470405"/>
                </a:lnTo>
                <a:lnTo>
                  <a:pt x="897731" y="470405"/>
                </a:lnTo>
                <a:lnTo>
                  <a:pt x="918312" y="437176"/>
                </a:lnTo>
                <a:close/>
                <a:moveTo>
                  <a:pt x="863095" y="399184"/>
                </a:moveTo>
                <a:lnTo>
                  <a:pt x="875867" y="399184"/>
                </a:lnTo>
                <a:lnTo>
                  <a:pt x="875867" y="482311"/>
                </a:lnTo>
                <a:lnTo>
                  <a:pt x="863095" y="482311"/>
                </a:lnTo>
                <a:close/>
                <a:moveTo>
                  <a:pt x="784947" y="399184"/>
                </a:moveTo>
                <a:lnTo>
                  <a:pt x="797719" y="399184"/>
                </a:lnTo>
                <a:lnTo>
                  <a:pt x="797719" y="429274"/>
                </a:lnTo>
                <a:lnTo>
                  <a:pt x="819800" y="429274"/>
                </a:lnTo>
                <a:cubicBezTo>
                  <a:pt x="829541" y="429274"/>
                  <a:pt x="836992" y="431746"/>
                  <a:pt x="842151" y="436689"/>
                </a:cubicBezTo>
                <a:cubicBezTo>
                  <a:pt x="847310" y="441632"/>
                  <a:pt x="849890" y="447891"/>
                  <a:pt x="849890" y="455468"/>
                </a:cubicBezTo>
                <a:cubicBezTo>
                  <a:pt x="849890" y="460447"/>
                  <a:pt x="848735" y="464966"/>
                  <a:pt x="846426" y="469025"/>
                </a:cubicBezTo>
                <a:cubicBezTo>
                  <a:pt x="844117" y="473084"/>
                  <a:pt x="840726" y="476313"/>
                  <a:pt x="836252" y="478712"/>
                </a:cubicBezTo>
                <a:cubicBezTo>
                  <a:pt x="831778" y="481112"/>
                  <a:pt x="826294" y="482311"/>
                  <a:pt x="819800" y="482311"/>
                </a:cubicBezTo>
                <a:lnTo>
                  <a:pt x="784947" y="482311"/>
                </a:lnTo>
                <a:close/>
                <a:moveTo>
                  <a:pt x="613497" y="399184"/>
                </a:moveTo>
                <a:lnTo>
                  <a:pt x="626269" y="399184"/>
                </a:lnTo>
                <a:lnTo>
                  <a:pt x="626269" y="463478"/>
                </a:lnTo>
                <a:lnTo>
                  <a:pt x="666317" y="399184"/>
                </a:lnTo>
                <a:lnTo>
                  <a:pt x="681038" y="399184"/>
                </a:lnTo>
                <a:lnTo>
                  <a:pt x="681038" y="482311"/>
                </a:lnTo>
                <a:lnTo>
                  <a:pt x="668266" y="482311"/>
                </a:lnTo>
                <a:lnTo>
                  <a:pt x="668266" y="418017"/>
                </a:lnTo>
                <a:lnTo>
                  <a:pt x="628434" y="482311"/>
                </a:lnTo>
                <a:lnTo>
                  <a:pt x="613497" y="482311"/>
                </a:lnTo>
                <a:close/>
                <a:moveTo>
                  <a:pt x="523009" y="399184"/>
                </a:moveTo>
                <a:lnTo>
                  <a:pt x="590550" y="399184"/>
                </a:lnTo>
                <a:lnTo>
                  <a:pt x="590550" y="411090"/>
                </a:lnTo>
                <a:lnTo>
                  <a:pt x="563274" y="411090"/>
                </a:lnTo>
                <a:lnTo>
                  <a:pt x="563274" y="482311"/>
                </a:lnTo>
                <a:lnTo>
                  <a:pt x="550502" y="482311"/>
                </a:lnTo>
                <a:lnTo>
                  <a:pt x="550502" y="411090"/>
                </a:lnTo>
                <a:lnTo>
                  <a:pt x="523009" y="411090"/>
                </a:lnTo>
                <a:close/>
                <a:moveTo>
                  <a:pt x="261072" y="399184"/>
                </a:moveTo>
                <a:lnTo>
                  <a:pt x="326448" y="399184"/>
                </a:lnTo>
                <a:lnTo>
                  <a:pt x="326448" y="482311"/>
                </a:lnTo>
                <a:lnTo>
                  <a:pt x="313676" y="482311"/>
                </a:lnTo>
                <a:lnTo>
                  <a:pt x="313676" y="411090"/>
                </a:lnTo>
                <a:lnTo>
                  <a:pt x="273844" y="411090"/>
                </a:lnTo>
                <a:lnTo>
                  <a:pt x="273844" y="482311"/>
                </a:lnTo>
                <a:lnTo>
                  <a:pt x="261072" y="482311"/>
                </a:lnTo>
                <a:close/>
                <a:moveTo>
                  <a:pt x="89622" y="399184"/>
                </a:moveTo>
                <a:lnTo>
                  <a:pt x="102394" y="399184"/>
                </a:lnTo>
                <a:lnTo>
                  <a:pt x="102394" y="435336"/>
                </a:lnTo>
                <a:lnTo>
                  <a:pt x="110837" y="435336"/>
                </a:lnTo>
                <a:lnTo>
                  <a:pt x="140711" y="399184"/>
                </a:lnTo>
                <a:lnTo>
                  <a:pt x="157163" y="399184"/>
                </a:lnTo>
                <a:lnTo>
                  <a:pt x="123609" y="439232"/>
                </a:lnTo>
                <a:lnTo>
                  <a:pt x="157596" y="482311"/>
                </a:lnTo>
                <a:lnTo>
                  <a:pt x="141144" y="482311"/>
                </a:lnTo>
                <a:lnTo>
                  <a:pt x="113867" y="447242"/>
                </a:lnTo>
                <a:lnTo>
                  <a:pt x="102394" y="447242"/>
                </a:lnTo>
                <a:lnTo>
                  <a:pt x="102394" y="482311"/>
                </a:lnTo>
                <a:lnTo>
                  <a:pt x="89622" y="482311"/>
                </a:lnTo>
                <a:close/>
                <a:moveTo>
                  <a:pt x="735590" y="398102"/>
                </a:moveTo>
                <a:cubicBezTo>
                  <a:pt x="741435" y="398102"/>
                  <a:pt x="746513" y="399121"/>
                  <a:pt x="750825" y="401159"/>
                </a:cubicBezTo>
                <a:cubicBezTo>
                  <a:pt x="755136" y="403198"/>
                  <a:pt x="758474" y="405958"/>
                  <a:pt x="760837" y="409440"/>
                </a:cubicBezTo>
                <a:cubicBezTo>
                  <a:pt x="763200" y="412921"/>
                  <a:pt x="764382" y="416863"/>
                  <a:pt x="764382" y="421265"/>
                </a:cubicBezTo>
                <a:cubicBezTo>
                  <a:pt x="764382" y="425955"/>
                  <a:pt x="763065" y="429743"/>
                  <a:pt x="760431" y="432630"/>
                </a:cubicBezTo>
                <a:cubicBezTo>
                  <a:pt x="757797" y="435516"/>
                  <a:pt x="754496" y="437573"/>
                  <a:pt x="750527" y="438799"/>
                </a:cubicBezTo>
                <a:lnTo>
                  <a:pt x="750527" y="439665"/>
                </a:lnTo>
                <a:cubicBezTo>
                  <a:pt x="753666" y="439882"/>
                  <a:pt x="756399" y="440883"/>
                  <a:pt x="758726" y="442669"/>
                </a:cubicBezTo>
                <a:cubicBezTo>
                  <a:pt x="761053" y="444455"/>
                  <a:pt x="762866" y="446782"/>
                  <a:pt x="764165" y="449650"/>
                </a:cubicBezTo>
                <a:cubicBezTo>
                  <a:pt x="765464" y="452519"/>
                  <a:pt x="766113" y="455685"/>
                  <a:pt x="766113" y="459148"/>
                </a:cubicBezTo>
                <a:cubicBezTo>
                  <a:pt x="766113" y="464199"/>
                  <a:pt x="764760" y="468592"/>
                  <a:pt x="762054" y="472326"/>
                </a:cubicBezTo>
                <a:cubicBezTo>
                  <a:pt x="759349" y="476060"/>
                  <a:pt x="755632" y="478947"/>
                  <a:pt x="750906" y="480985"/>
                </a:cubicBezTo>
                <a:cubicBezTo>
                  <a:pt x="746179" y="483024"/>
                  <a:pt x="740786" y="484043"/>
                  <a:pt x="734724" y="484043"/>
                </a:cubicBezTo>
                <a:cubicBezTo>
                  <a:pt x="728843" y="484043"/>
                  <a:pt x="723576" y="483078"/>
                  <a:pt x="718921" y="481148"/>
                </a:cubicBezTo>
                <a:cubicBezTo>
                  <a:pt x="714267" y="479217"/>
                  <a:pt x="710578" y="476529"/>
                  <a:pt x="707854" y="473084"/>
                </a:cubicBezTo>
                <a:cubicBezTo>
                  <a:pt x="705130" y="469638"/>
                  <a:pt x="703696" y="465642"/>
                  <a:pt x="703552" y="461096"/>
                </a:cubicBezTo>
                <a:lnTo>
                  <a:pt x="717190" y="461096"/>
                </a:lnTo>
                <a:cubicBezTo>
                  <a:pt x="717478" y="464849"/>
                  <a:pt x="719183" y="467699"/>
                  <a:pt x="722304" y="469647"/>
                </a:cubicBezTo>
                <a:cubicBezTo>
                  <a:pt x="725425" y="471596"/>
                  <a:pt x="729493" y="472570"/>
                  <a:pt x="734508" y="472570"/>
                </a:cubicBezTo>
                <a:cubicBezTo>
                  <a:pt x="739631" y="472570"/>
                  <a:pt x="744015" y="471514"/>
                  <a:pt x="747659" y="469404"/>
                </a:cubicBezTo>
                <a:cubicBezTo>
                  <a:pt x="751303" y="467293"/>
                  <a:pt x="753125" y="463875"/>
                  <a:pt x="753125" y="459148"/>
                </a:cubicBezTo>
                <a:cubicBezTo>
                  <a:pt x="753125" y="456370"/>
                  <a:pt x="752439" y="453944"/>
                  <a:pt x="751068" y="451869"/>
                </a:cubicBezTo>
                <a:cubicBezTo>
                  <a:pt x="749697" y="449795"/>
                  <a:pt x="747767" y="448180"/>
                  <a:pt x="745278" y="447025"/>
                </a:cubicBezTo>
                <a:cubicBezTo>
                  <a:pt x="742788" y="445871"/>
                  <a:pt x="739848" y="445294"/>
                  <a:pt x="736456" y="445294"/>
                </a:cubicBezTo>
                <a:lnTo>
                  <a:pt x="722169" y="445294"/>
                </a:lnTo>
                <a:lnTo>
                  <a:pt x="722169" y="433820"/>
                </a:lnTo>
                <a:lnTo>
                  <a:pt x="736456" y="433820"/>
                </a:lnTo>
                <a:cubicBezTo>
                  <a:pt x="741543" y="433820"/>
                  <a:pt x="745305" y="432666"/>
                  <a:pt x="747740" y="430357"/>
                </a:cubicBezTo>
                <a:cubicBezTo>
                  <a:pt x="750175" y="428048"/>
                  <a:pt x="751393" y="425161"/>
                  <a:pt x="751393" y="421698"/>
                </a:cubicBezTo>
                <a:cubicBezTo>
                  <a:pt x="751393" y="417981"/>
                  <a:pt x="750076" y="414996"/>
                  <a:pt x="747442" y="412741"/>
                </a:cubicBezTo>
                <a:cubicBezTo>
                  <a:pt x="744808" y="410486"/>
                  <a:pt x="741074" y="409358"/>
                  <a:pt x="736240" y="409358"/>
                </a:cubicBezTo>
                <a:cubicBezTo>
                  <a:pt x="731369" y="409358"/>
                  <a:pt x="727310" y="410450"/>
                  <a:pt x="724063" y="412633"/>
                </a:cubicBezTo>
                <a:cubicBezTo>
                  <a:pt x="720816" y="414815"/>
                  <a:pt x="719102" y="417621"/>
                  <a:pt x="718921" y="421048"/>
                </a:cubicBezTo>
                <a:lnTo>
                  <a:pt x="705500" y="421048"/>
                </a:lnTo>
                <a:cubicBezTo>
                  <a:pt x="705644" y="416574"/>
                  <a:pt x="707015" y="412615"/>
                  <a:pt x="709613" y="409169"/>
                </a:cubicBezTo>
                <a:cubicBezTo>
                  <a:pt x="712211" y="405723"/>
                  <a:pt x="715746" y="403017"/>
                  <a:pt x="720220" y="401051"/>
                </a:cubicBezTo>
                <a:cubicBezTo>
                  <a:pt x="724694" y="399085"/>
                  <a:pt x="729817" y="398102"/>
                  <a:pt x="735590" y="398102"/>
                </a:cubicBezTo>
                <a:close/>
                <a:moveTo>
                  <a:pt x="470406" y="398102"/>
                </a:moveTo>
                <a:cubicBezTo>
                  <a:pt x="477405" y="398102"/>
                  <a:pt x="483575" y="399851"/>
                  <a:pt x="488914" y="403351"/>
                </a:cubicBezTo>
                <a:cubicBezTo>
                  <a:pt x="494254" y="406851"/>
                  <a:pt x="498421" y="411812"/>
                  <a:pt x="501416" y="418234"/>
                </a:cubicBezTo>
                <a:cubicBezTo>
                  <a:pt x="504410" y="424656"/>
                  <a:pt x="505908" y="432233"/>
                  <a:pt x="505908" y="440964"/>
                </a:cubicBezTo>
                <a:cubicBezTo>
                  <a:pt x="505908" y="449767"/>
                  <a:pt x="504410" y="457389"/>
                  <a:pt x="501416" y="463829"/>
                </a:cubicBezTo>
                <a:cubicBezTo>
                  <a:pt x="498421" y="470270"/>
                  <a:pt x="494272" y="475249"/>
                  <a:pt x="488968" y="478766"/>
                </a:cubicBezTo>
                <a:cubicBezTo>
                  <a:pt x="483665" y="482284"/>
                  <a:pt x="477549" y="484043"/>
                  <a:pt x="470622" y="484043"/>
                </a:cubicBezTo>
                <a:cubicBezTo>
                  <a:pt x="465282" y="484043"/>
                  <a:pt x="461007" y="483150"/>
                  <a:pt x="457796" y="481364"/>
                </a:cubicBezTo>
                <a:cubicBezTo>
                  <a:pt x="454585" y="479578"/>
                  <a:pt x="452113" y="477540"/>
                  <a:pt x="450381" y="475249"/>
                </a:cubicBezTo>
                <a:cubicBezTo>
                  <a:pt x="448650" y="472958"/>
                  <a:pt x="447315" y="471054"/>
                  <a:pt x="446377" y="469539"/>
                </a:cubicBezTo>
                <a:lnTo>
                  <a:pt x="445294" y="469539"/>
                </a:lnTo>
                <a:lnTo>
                  <a:pt x="445294" y="513484"/>
                </a:lnTo>
                <a:lnTo>
                  <a:pt x="432522" y="513484"/>
                </a:lnTo>
                <a:lnTo>
                  <a:pt x="432522" y="399184"/>
                </a:lnTo>
                <a:lnTo>
                  <a:pt x="444861" y="399184"/>
                </a:lnTo>
                <a:lnTo>
                  <a:pt x="444861" y="412389"/>
                </a:lnTo>
                <a:lnTo>
                  <a:pt x="446377" y="412389"/>
                </a:lnTo>
                <a:cubicBezTo>
                  <a:pt x="447315" y="410946"/>
                  <a:pt x="448623" y="409097"/>
                  <a:pt x="450300" y="406842"/>
                </a:cubicBezTo>
                <a:cubicBezTo>
                  <a:pt x="451978" y="404587"/>
                  <a:pt x="454395" y="402566"/>
                  <a:pt x="457552" y="400780"/>
                </a:cubicBezTo>
                <a:cubicBezTo>
                  <a:pt x="460709" y="398995"/>
                  <a:pt x="464994" y="398102"/>
                  <a:pt x="470406" y="398102"/>
                </a:cubicBezTo>
                <a:close/>
                <a:moveTo>
                  <a:pt x="380351" y="398102"/>
                </a:moveTo>
                <a:cubicBezTo>
                  <a:pt x="384681" y="398102"/>
                  <a:pt x="388956" y="398823"/>
                  <a:pt x="393177" y="400266"/>
                </a:cubicBezTo>
                <a:cubicBezTo>
                  <a:pt x="397399" y="401710"/>
                  <a:pt x="401241" y="404046"/>
                  <a:pt x="404705" y="407275"/>
                </a:cubicBezTo>
                <a:cubicBezTo>
                  <a:pt x="408168" y="410504"/>
                  <a:pt x="410928" y="414770"/>
                  <a:pt x="412985" y="420074"/>
                </a:cubicBezTo>
                <a:cubicBezTo>
                  <a:pt x="415041" y="425378"/>
                  <a:pt x="416070" y="431908"/>
                  <a:pt x="416070" y="439665"/>
                </a:cubicBezTo>
                <a:lnTo>
                  <a:pt x="416070" y="445077"/>
                </a:lnTo>
                <a:lnTo>
                  <a:pt x="356028" y="445077"/>
                </a:lnTo>
                <a:lnTo>
                  <a:pt x="358947" y="459283"/>
                </a:lnTo>
                <a:cubicBezTo>
                  <a:pt x="361130" y="463631"/>
                  <a:pt x="364169" y="466932"/>
                  <a:pt x="368066" y="469187"/>
                </a:cubicBezTo>
                <a:cubicBezTo>
                  <a:pt x="371962" y="471442"/>
                  <a:pt x="376490" y="472570"/>
                  <a:pt x="381650" y="472570"/>
                </a:cubicBezTo>
                <a:cubicBezTo>
                  <a:pt x="385005" y="472570"/>
                  <a:pt x="388045" y="472092"/>
                  <a:pt x="390769" y="471136"/>
                </a:cubicBezTo>
                <a:cubicBezTo>
                  <a:pt x="393493" y="470179"/>
                  <a:pt x="395847" y="468736"/>
                  <a:pt x="397832" y="466806"/>
                </a:cubicBezTo>
                <a:cubicBezTo>
                  <a:pt x="399816" y="464876"/>
                  <a:pt x="401349" y="462467"/>
                  <a:pt x="402432" y="459581"/>
                </a:cubicBezTo>
                <a:lnTo>
                  <a:pt x="414771" y="463045"/>
                </a:lnTo>
                <a:cubicBezTo>
                  <a:pt x="413472" y="467230"/>
                  <a:pt x="411289" y="470901"/>
                  <a:pt x="408222" y="474058"/>
                </a:cubicBezTo>
                <a:cubicBezTo>
                  <a:pt x="405156" y="477215"/>
                  <a:pt x="401367" y="479668"/>
                  <a:pt x="396857" y="481418"/>
                </a:cubicBezTo>
                <a:cubicBezTo>
                  <a:pt x="392347" y="483168"/>
                  <a:pt x="387278" y="484043"/>
                  <a:pt x="381650" y="484043"/>
                </a:cubicBezTo>
                <a:cubicBezTo>
                  <a:pt x="373640" y="484043"/>
                  <a:pt x="366740" y="482266"/>
                  <a:pt x="360949" y="478712"/>
                </a:cubicBezTo>
                <a:cubicBezTo>
                  <a:pt x="355158" y="475158"/>
                  <a:pt x="350703" y="470179"/>
                  <a:pt x="347582" y="463775"/>
                </a:cubicBezTo>
                <a:cubicBezTo>
                  <a:pt x="344461" y="457371"/>
                  <a:pt x="342900" y="449912"/>
                  <a:pt x="342900" y="441397"/>
                </a:cubicBezTo>
                <a:cubicBezTo>
                  <a:pt x="342900" y="432882"/>
                  <a:pt x="344461" y="425369"/>
                  <a:pt x="347582" y="418856"/>
                </a:cubicBezTo>
                <a:cubicBezTo>
                  <a:pt x="350703" y="412344"/>
                  <a:pt x="355068" y="407257"/>
                  <a:pt x="360679" y="403595"/>
                </a:cubicBezTo>
                <a:cubicBezTo>
                  <a:pt x="366289" y="399933"/>
                  <a:pt x="372846" y="398102"/>
                  <a:pt x="380351" y="398102"/>
                </a:cubicBezTo>
                <a:close/>
                <a:moveTo>
                  <a:pt x="208901" y="398102"/>
                </a:moveTo>
                <a:cubicBezTo>
                  <a:pt x="214746" y="398102"/>
                  <a:pt x="220014" y="399184"/>
                  <a:pt x="224704" y="401349"/>
                </a:cubicBezTo>
                <a:cubicBezTo>
                  <a:pt x="229394" y="403513"/>
                  <a:pt x="233237" y="406544"/>
                  <a:pt x="236231" y="410441"/>
                </a:cubicBezTo>
                <a:cubicBezTo>
                  <a:pt x="239226" y="414337"/>
                  <a:pt x="241084" y="418883"/>
                  <a:pt x="241806" y="424079"/>
                </a:cubicBezTo>
                <a:lnTo>
                  <a:pt x="229033" y="424079"/>
                </a:lnTo>
                <a:cubicBezTo>
                  <a:pt x="228059" y="420290"/>
                  <a:pt x="225903" y="416926"/>
                  <a:pt x="222566" y="413986"/>
                </a:cubicBezTo>
                <a:cubicBezTo>
                  <a:pt x="219229" y="411045"/>
                  <a:pt x="214746" y="409575"/>
                  <a:pt x="209117" y="409575"/>
                </a:cubicBezTo>
                <a:cubicBezTo>
                  <a:pt x="204139" y="409575"/>
                  <a:pt x="199782" y="410865"/>
                  <a:pt x="196048" y="413444"/>
                </a:cubicBezTo>
                <a:cubicBezTo>
                  <a:pt x="192313" y="416024"/>
                  <a:pt x="189409" y="419650"/>
                  <a:pt x="187334" y="424322"/>
                </a:cubicBezTo>
                <a:cubicBezTo>
                  <a:pt x="185260" y="428995"/>
                  <a:pt x="184223" y="434470"/>
                  <a:pt x="184223" y="440748"/>
                </a:cubicBezTo>
                <a:cubicBezTo>
                  <a:pt x="184223" y="447170"/>
                  <a:pt x="185242" y="452762"/>
                  <a:pt x="187280" y="457525"/>
                </a:cubicBezTo>
                <a:cubicBezTo>
                  <a:pt x="189319" y="462287"/>
                  <a:pt x="192205" y="465985"/>
                  <a:pt x="195939" y="468619"/>
                </a:cubicBezTo>
                <a:cubicBezTo>
                  <a:pt x="199674" y="471253"/>
                  <a:pt x="204066" y="472570"/>
                  <a:pt x="209117" y="472570"/>
                </a:cubicBezTo>
                <a:cubicBezTo>
                  <a:pt x="212437" y="472570"/>
                  <a:pt x="215449" y="471992"/>
                  <a:pt x="218155" y="470838"/>
                </a:cubicBezTo>
                <a:cubicBezTo>
                  <a:pt x="220861" y="469683"/>
                  <a:pt x="223152" y="468024"/>
                  <a:pt x="225029" y="465859"/>
                </a:cubicBezTo>
                <a:cubicBezTo>
                  <a:pt x="226905" y="463694"/>
                  <a:pt x="228240" y="461096"/>
                  <a:pt x="229033" y="458066"/>
                </a:cubicBezTo>
                <a:lnTo>
                  <a:pt x="241806" y="458066"/>
                </a:lnTo>
                <a:cubicBezTo>
                  <a:pt x="241084" y="462973"/>
                  <a:pt x="239307" y="467383"/>
                  <a:pt x="236475" y="471298"/>
                </a:cubicBezTo>
                <a:cubicBezTo>
                  <a:pt x="233643" y="475213"/>
                  <a:pt x="229908" y="478315"/>
                  <a:pt x="225272" y="480606"/>
                </a:cubicBezTo>
                <a:cubicBezTo>
                  <a:pt x="220636" y="482898"/>
                  <a:pt x="215251" y="484043"/>
                  <a:pt x="209117" y="484043"/>
                </a:cubicBezTo>
                <a:cubicBezTo>
                  <a:pt x="201324" y="484043"/>
                  <a:pt x="194614" y="482203"/>
                  <a:pt x="188985" y="478523"/>
                </a:cubicBezTo>
                <a:cubicBezTo>
                  <a:pt x="183357" y="474843"/>
                  <a:pt x="179027" y="469774"/>
                  <a:pt x="175996" y="463315"/>
                </a:cubicBezTo>
                <a:cubicBezTo>
                  <a:pt x="172966" y="456857"/>
                  <a:pt x="171450" y="449479"/>
                  <a:pt x="171450" y="441181"/>
                </a:cubicBezTo>
                <a:cubicBezTo>
                  <a:pt x="171450" y="432738"/>
                  <a:pt x="173011" y="425278"/>
                  <a:pt x="176132" y="418802"/>
                </a:cubicBezTo>
                <a:cubicBezTo>
                  <a:pt x="179253" y="412326"/>
                  <a:pt x="183618" y="407257"/>
                  <a:pt x="189229" y="403595"/>
                </a:cubicBezTo>
                <a:cubicBezTo>
                  <a:pt x="194839" y="399933"/>
                  <a:pt x="201396" y="398102"/>
                  <a:pt x="208901" y="398102"/>
                </a:cubicBezTo>
                <a:close/>
                <a:moveTo>
                  <a:pt x="31390" y="398102"/>
                </a:moveTo>
                <a:cubicBezTo>
                  <a:pt x="38966" y="398102"/>
                  <a:pt x="45398" y="400014"/>
                  <a:pt x="50683" y="403838"/>
                </a:cubicBezTo>
                <a:cubicBezTo>
                  <a:pt x="55969" y="407663"/>
                  <a:pt x="59992" y="412714"/>
                  <a:pt x="62752" y="418992"/>
                </a:cubicBezTo>
                <a:cubicBezTo>
                  <a:pt x="65512" y="425269"/>
                  <a:pt x="66892" y="432088"/>
                  <a:pt x="66892" y="439449"/>
                </a:cubicBezTo>
                <a:lnTo>
                  <a:pt x="66892" y="442479"/>
                </a:lnTo>
                <a:cubicBezTo>
                  <a:pt x="66892" y="449804"/>
                  <a:pt x="65512" y="456614"/>
                  <a:pt x="62752" y="462909"/>
                </a:cubicBezTo>
                <a:cubicBezTo>
                  <a:pt x="59992" y="469205"/>
                  <a:pt x="55969" y="474265"/>
                  <a:pt x="50683" y="478090"/>
                </a:cubicBezTo>
                <a:cubicBezTo>
                  <a:pt x="45398" y="481914"/>
                  <a:pt x="38966" y="483827"/>
                  <a:pt x="31390" y="483827"/>
                </a:cubicBezTo>
                <a:cubicBezTo>
                  <a:pt x="25328" y="483827"/>
                  <a:pt x="19934" y="482483"/>
                  <a:pt x="15208" y="479795"/>
                </a:cubicBezTo>
                <a:cubicBezTo>
                  <a:pt x="10482" y="477107"/>
                  <a:pt x="6765" y="473508"/>
                  <a:pt x="4059" y="468998"/>
                </a:cubicBezTo>
                <a:cubicBezTo>
                  <a:pt x="1353" y="464488"/>
                  <a:pt x="0" y="459473"/>
                  <a:pt x="0" y="453953"/>
                </a:cubicBezTo>
                <a:lnTo>
                  <a:pt x="12556" y="453953"/>
                </a:lnTo>
                <a:cubicBezTo>
                  <a:pt x="12556" y="457092"/>
                  <a:pt x="13449" y="460023"/>
                  <a:pt x="15235" y="462747"/>
                </a:cubicBezTo>
                <a:cubicBezTo>
                  <a:pt x="17021" y="465471"/>
                  <a:pt x="19348" y="467672"/>
                  <a:pt x="22216" y="469350"/>
                </a:cubicBezTo>
                <a:cubicBezTo>
                  <a:pt x="25085" y="471027"/>
                  <a:pt x="28142" y="471884"/>
                  <a:pt x="31390" y="471920"/>
                </a:cubicBezTo>
                <a:cubicBezTo>
                  <a:pt x="36224" y="471884"/>
                  <a:pt x="40337" y="470369"/>
                  <a:pt x="43729" y="467374"/>
                </a:cubicBezTo>
                <a:cubicBezTo>
                  <a:pt x="47120" y="464380"/>
                  <a:pt x="49700" y="460627"/>
                  <a:pt x="51468" y="456117"/>
                </a:cubicBezTo>
                <a:lnTo>
                  <a:pt x="53362" y="446376"/>
                </a:lnTo>
                <a:lnTo>
                  <a:pt x="22947" y="446376"/>
                </a:lnTo>
                <a:lnTo>
                  <a:pt x="22947" y="434470"/>
                </a:lnTo>
                <a:lnTo>
                  <a:pt x="53171" y="434470"/>
                </a:lnTo>
                <a:lnTo>
                  <a:pt x="51495" y="425675"/>
                </a:lnTo>
                <a:cubicBezTo>
                  <a:pt x="49745" y="421183"/>
                  <a:pt x="47183" y="417458"/>
                  <a:pt x="43810" y="414500"/>
                </a:cubicBezTo>
                <a:cubicBezTo>
                  <a:pt x="40437" y="411541"/>
                  <a:pt x="36296" y="410044"/>
                  <a:pt x="31390" y="410008"/>
                </a:cubicBezTo>
                <a:cubicBezTo>
                  <a:pt x="28503" y="410044"/>
                  <a:pt x="25608" y="410784"/>
                  <a:pt x="22703" y="412227"/>
                </a:cubicBezTo>
                <a:cubicBezTo>
                  <a:pt x="19799" y="413670"/>
                  <a:pt x="17382" y="415573"/>
                  <a:pt x="15452" y="417936"/>
                </a:cubicBezTo>
                <a:cubicBezTo>
                  <a:pt x="13521" y="420299"/>
                  <a:pt x="12556" y="422924"/>
                  <a:pt x="12556" y="425811"/>
                </a:cubicBezTo>
                <a:lnTo>
                  <a:pt x="0" y="425811"/>
                </a:lnTo>
                <a:cubicBezTo>
                  <a:pt x="0" y="422203"/>
                  <a:pt x="866" y="418739"/>
                  <a:pt x="2598" y="415420"/>
                </a:cubicBezTo>
                <a:cubicBezTo>
                  <a:pt x="4330" y="412100"/>
                  <a:pt x="6666" y="409142"/>
                  <a:pt x="9607" y="406544"/>
                </a:cubicBezTo>
                <a:cubicBezTo>
                  <a:pt x="12547" y="403946"/>
                  <a:pt x="15903" y="401890"/>
                  <a:pt x="19673" y="400375"/>
                </a:cubicBezTo>
                <a:cubicBezTo>
                  <a:pt x="23443" y="398859"/>
                  <a:pt x="27349" y="398102"/>
                  <a:pt x="31390" y="398102"/>
                </a:cubicBezTo>
                <a:close/>
                <a:moveTo>
                  <a:pt x="2759220" y="264102"/>
                </a:moveTo>
                <a:lnTo>
                  <a:pt x="2759220" y="289646"/>
                </a:lnTo>
                <a:lnTo>
                  <a:pt x="2786279" y="289646"/>
                </a:lnTo>
                <a:cubicBezTo>
                  <a:pt x="2790681" y="289646"/>
                  <a:pt x="2794126" y="288600"/>
                  <a:pt x="2796616" y="286508"/>
                </a:cubicBezTo>
                <a:cubicBezTo>
                  <a:pt x="2799106" y="284415"/>
                  <a:pt x="2800350" y="281565"/>
                  <a:pt x="2800350" y="277957"/>
                </a:cubicBezTo>
                <a:cubicBezTo>
                  <a:pt x="2800350" y="273663"/>
                  <a:pt x="2799106" y="270281"/>
                  <a:pt x="2796616" y="267809"/>
                </a:cubicBezTo>
                <a:cubicBezTo>
                  <a:pt x="2794126" y="265338"/>
                  <a:pt x="2790681" y="264102"/>
                  <a:pt x="2786279" y="264102"/>
                </a:cubicBezTo>
                <a:close/>
                <a:moveTo>
                  <a:pt x="2492520" y="264102"/>
                </a:moveTo>
                <a:lnTo>
                  <a:pt x="2492520" y="289646"/>
                </a:lnTo>
                <a:lnTo>
                  <a:pt x="2519579" y="289646"/>
                </a:lnTo>
                <a:cubicBezTo>
                  <a:pt x="2523981" y="289646"/>
                  <a:pt x="2527426" y="288600"/>
                  <a:pt x="2529916" y="286508"/>
                </a:cubicBezTo>
                <a:cubicBezTo>
                  <a:pt x="2532406" y="284415"/>
                  <a:pt x="2533650" y="281565"/>
                  <a:pt x="2533650" y="277957"/>
                </a:cubicBezTo>
                <a:cubicBezTo>
                  <a:pt x="2533650" y="273663"/>
                  <a:pt x="2532406" y="270281"/>
                  <a:pt x="2529916" y="267809"/>
                </a:cubicBezTo>
                <a:cubicBezTo>
                  <a:pt x="2527426" y="265338"/>
                  <a:pt x="2523981" y="264102"/>
                  <a:pt x="2519579" y="264102"/>
                </a:cubicBezTo>
                <a:close/>
                <a:moveTo>
                  <a:pt x="2111520" y="264102"/>
                </a:moveTo>
                <a:lnTo>
                  <a:pt x="2111520" y="289646"/>
                </a:lnTo>
                <a:lnTo>
                  <a:pt x="2138579" y="289646"/>
                </a:lnTo>
                <a:cubicBezTo>
                  <a:pt x="2142981" y="289646"/>
                  <a:pt x="2146426" y="288600"/>
                  <a:pt x="2148916" y="286508"/>
                </a:cubicBezTo>
                <a:cubicBezTo>
                  <a:pt x="2151406" y="284415"/>
                  <a:pt x="2152650" y="281565"/>
                  <a:pt x="2152650" y="277957"/>
                </a:cubicBezTo>
                <a:cubicBezTo>
                  <a:pt x="2152650" y="273663"/>
                  <a:pt x="2151406" y="270281"/>
                  <a:pt x="2148916" y="267809"/>
                </a:cubicBezTo>
                <a:cubicBezTo>
                  <a:pt x="2146426" y="265338"/>
                  <a:pt x="2142981" y="264102"/>
                  <a:pt x="2138579" y="264102"/>
                </a:cubicBezTo>
                <a:close/>
                <a:moveTo>
                  <a:pt x="2197894" y="260206"/>
                </a:moveTo>
                <a:lnTo>
                  <a:pt x="2197894" y="289430"/>
                </a:lnTo>
                <a:lnTo>
                  <a:pt x="2219974" y="289430"/>
                </a:lnTo>
                <a:cubicBezTo>
                  <a:pt x="2225026" y="289430"/>
                  <a:pt x="2229175" y="288095"/>
                  <a:pt x="2232422" y="285425"/>
                </a:cubicBezTo>
                <a:cubicBezTo>
                  <a:pt x="2235669" y="282755"/>
                  <a:pt x="2237293" y="279328"/>
                  <a:pt x="2237293" y="275142"/>
                </a:cubicBezTo>
                <a:cubicBezTo>
                  <a:pt x="2237293" y="270741"/>
                  <a:pt x="2235669" y="267151"/>
                  <a:pt x="2232422" y="264373"/>
                </a:cubicBezTo>
                <a:cubicBezTo>
                  <a:pt x="2229175" y="261595"/>
                  <a:pt x="2225026" y="260206"/>
                  <a:pt x="2219974" y="260206"/>
                </a:cubicBezTo>
                <a:close/>
                <a:moveTo>
                  <a:pt x="2882612" y="259556"/>
                </a:moveTo>
                <a:cubicBezTo>
                  <a:pt x="2882070" y="260206"/>
                  <a:pt x="2880889" y="260792"/>
                  <a:pt x="2879067" y="261315"/>
                </a:cubicBezTo>
                <a:cubicBezTo>
                  <a:pt x="2877244" y="261838"/>
                  <a:pt x="2875152" y="262289"/>
                  <a:pt x="2872789" y="262668"/>
                </a:cubicBezTo>
                <a:cubicBezTo>
                  <a:pt x="2870426" y="263047"/>
                  <a:pt x="2868135" y="263372"/>
                  <a:pt x="2865916" y="263642"/>
                </a:cubicBezTo>
                <a:cubicBezTo>
                  <a:pt x="2863697" y="263913"/>
                  <a:pt x="2861902" y="264138"/>
                  <a:pt x="2860531" y="264319"/>
                </a:cubicBezTo>
                <a:cubicBezTo>
                  <a:pt x="2857212" y="264752"/>
                  <a:pt x="2854118" y="265446"/>
                  <a:pt x="2851250" y="266402"/>
                </a:cubicBezTo>
                <a:cubicBezTo>
                  <a:pt x="2848381" y="267358"/>
                  <a:pt x="2846072" y="268783"/>
                  <a:pt x="2844322" y="270678"/>
                </a:cubicBezTo>
                <a:cubicBezTo>
                  <a:pt x="2842572" y="272572"/>
                  <a:pt x="2841697" y="275142"/>
                  <a:pt x="2841697" y="278390"/>
                </a:cubicBezTo>
                <a:cubicBezTo>
                  <a:pt x="2841697" y="282827"/>
                  <a:pt x="2843348" y="286174"/>
                  <a:pt x="2846650" y="288429"/>
                </a:cubicBezTo>
                <a:cubicBezTo>
                  <a:pt x="2849951" y="290684"/>
                  <a:pt x="2854145" y="291811"/>
                  <a:pt x="2859232" y="291811"/>
                </a:cubicBezTo>
                <a:cubicBezTo>
                  <a:pt x="2864283" y="291811"/>
                  <a:pt x="2868550" y="290819"/>
                  <a:pt x="2872031" y="288835"/>
                </a:cubicBezTo>
                <a:cubicBezTo>
                  <a:pt x="2875513" y="286850"/>
                  <a:pt x="2878146" y="284289"/>
                  <a:pt x="2879932" y="281150"/>
                </a:cubicBezTo>
                <a:cubicBezTo>
                  <a:pt x="2881718" y="278011"/>
                  <a:pt x="2882612" y="274710"/>
                  <a:pt x="2882612" y="271246"/>
                </a:cubicBezTo>
                <a:close/>
                <a:moveTo>
                  <a:pt x="2444462" y="259556"/>
                </a:moveTo>
                <a:cubicBezTo>
                  <a:pt x="2443920" y="260206"/>
                  <a:pt x="2442739" y="260792"/>
                  <a:pt x="2440916" y="261315"/>
                </a:cubicBezTo>
                <a:cubicBezTo>
                  <a:pt x="2439094" y="261838"/>
                  <a:pt x="2437002" y="262289"/>
                  <a:pt x="2434639" y="262668"/>
                </a:cubicBezTo>
                <a:cubicBezTo>
                  <a:pt x="2432276" y="263047"/>
                  <a:pt x="2429985" y="263372"/>
                  <a:pt x="2427766" y="263642"/>
                </a:cubicBezTo>
                <a:cubicBezTo>
                  <a:pt x="2425547" y="263913"/>
                  <a:pt x="2423752" y="264138"/>
                  <a:pt x="2422381" y="264319"/>
                </a:cubicBezTo>
                <a:cubicBezTo>
                  <a:pt x="2419062" y="264752"/>
                  <a:pt x="2415968" y="265446"/>
                  <a:pt x="2413100" y="266402"/>
                </a:cubicBezTo>
                <a:cubicBezTo>
                  <a:pt x="2410231" y="267358"/>
                  <a:pt x="2407922" y="268783"/>
                  <a:pt x="2406172" y="270678"/>
                </a:cubicBezTo>
                <a:cubicBezTo>
                  <a:pt x="2404422" y="272572"/>
                  <a:pt x="2403547" y="275142"/>
                  <a:pt x="2403547" y="278390"/>
                </a:cubicBezTo>
                <a:cubicBezTo>
                  <a:pt x="2403547" y="282827"/>
                  <a:pt x="2405198" y="286174"/>
                  <a:pt x="2408500" y="288429"/>
                </a:cubicBezTo>
                <a:cubicBezTo>
                  <a:pt x="2411801" y="290684"/>
                  <a:pt x="2415995" y="291811"/>
                  <a:pt x="2421082" y="291811"/>
                </a:cubicBezTo>
                <a:cubicBezTo>
                  <a:pt x="2426133" y="291811"/>
                  <a:pt x="2430400" y="290819"/>
                  <a:pt x="2433881" y="288835"/>
                </a:cubicBezTo>
                <a:cubicBezTo>
                  <a:pt x="2437363" y="286850"/>
                  <a:pt x="2439996" y="284289"/>
                  <a:pt x="2441782" y="281150"/>
                </a:cubicBezTo>
                <a:cubicBezTo>
                  <a:pt x="2443568" y="278011"/>
                  <a:pt x="2444462" y="274710"/>
                  <a:pt x="2444462" y="271246"/>
                </a:cubicBezTo>
                <a:close/>
                <a:moveTo>
                  <a:pt x="644237" y="259556"/>
                </a:moveTo>
                <a:cubicBezTo>
                  <a:pt x="643696" y="260206"/>
                  <a:pt x="642514" y="260792"/>
                  <a:pt x="640692" y="261315"/>
                </a:cubicBezTo>
                <a:cubicBezTo>
                  <a:pt x="638870" y="261838"/>
                  <a:pt x="636777" y="262289"/>
                  <a:pt x="634414" y="262668"/>
                </a:cubicBezTo>
                <a:cubicBezTo>
                  <a:pt x="632051" y="263047"/>
                  <a:pt x="629760" y="263372"/>
                  <a:pt x="627541" y="263642"/>
                </a:cubicBezTo>
                <a:cubicBezTo>
                  <a:pt x="625322" y="263913"/>
                  <a:pt x="623527" y="264138"/>
                  <a:pt x="622156" y="264319"/>
                </a:cubicBezTo>
                <a:cubicBezTo>
                  <a:pt x="618837" y="264752"/>
                  <a:pt x="615743" y="265446"/>
                  <a:pt x="612875" y="266402"/>
                </a:cubicBezTo>
                <a:cubicBezTo>
                  <a:pt x="610006" y="267358"/>
                  <a:pt x="607697" y="268783"/>
                  <a:pt x="605947" y="270678"/>
                </a:cubicBezTo>
                <a:cubicBezTo>
                  <a:pt x="604197" y="272572"/>
                  <a:pt x="603323" y="275142"/>
                  <a:pt x="603323" y="278390"/>
                </a:cubicBezTo>
                <a:cubicBezTo>
                  <a:pt x="603323" y="282827"/>
                  <a:pt x="604973" y="286174"/>
                  <a:pt x="608275" y="288429"/>
                </a:cubicBezTo>
                <a:cubicBezTo>
                  <a:pt x="611576" y="290684"/>
                  <a:pt x="615770" y="291811"/>
                  <a:pt x="620857" y="291811"/>
                </a:cubicBezTo>
                <a:cubicBezTo>
                  <a:pt x="625908" y="291811"/>
                  <a:pt x="630175" y="290819"/>
                  <a:pt x="633656" y="288835"/>
                </a:cubicBezTo>
                <a:cubicBezTo>
                  <a:pt x="637138" y="286850"/>
                  <a:pt x="639772" y="284289"/>
                  <a:pt x="641558" y="281150"/>
                </a:cubicBezTo>
                <a:cubicBezTo>
                  <a:pt x="643344" y="278011"/>
                  <a:pt x="644237" y="274710"/>
                  <a:pt x="644237" y="271246"/>
                </a:cubicBezTo>
                <a:close/>
                <a:moveTo>
                  <a:pt x="1887682" y="247866"/>
                </a:moveTo>
                <a:lnTo>
                  <a:pt x="1963882" y="247866"/>
                </a:lnTo>
                <a:lnTo>
                  <a:pt x="1963882" y="259773"/>
                </a:lnTo>
                <a:lnTo>
                  <a:pt x="1887682" y="259773"/>
                </a:lnTo>
                <a:close/>
                <a:moveTo>
                  <a:pt x="2759220" y="229899"/>
                </a:moveTo>
                <a:lnTo>
                  <a:pt x="2759220" y="253062"/>
                </a:lnTo>
                <a:lnTo>
                  <a:pt x="2781084" y="253062"/>
                </a:lnTo>
                <a:cubicBezTo>
                  <a:pt x="2784511" y="253062"/>
                  <a:pt x="2787452" y="252584"/>
                  <a:pt x="2789905" y="251628"/>
                </a:cubicBezTo>
                <a:cubicBezTo>
                  <a:pt x="2792358" y="250672"/>
                  <a:pt x="2794244" y="249301"/>
                  <a:pt x="2795561" y="247515"/>
                </a:cubicBezTo>
                <a:cubicBezTo>
                  <a:pt x="2796878" y="245729"/>
                  <a:pt x="2797536" y="243609"/>
                  <a:pt x="2797536" y="241156"/>
                </a:cubicBezTo>
                <a:cubicBezTo>
                  <a:pt x="2797536" y="237656"/>
                  <a:pt x="2796075" y="234905"/>
                  <a:pt x="2793152" y="232902"/>
                </a:cubicBezTo>
                <a:cubicBezTo>
                  <a:pt x="2790230" y="230900"/>
                  <a:pt x="2786207" y="229899"/>
                  <a:pt x="2781084" y="229899"/>
                </a:cubicBezTo>
                <a:close/>
                <a:moveTo>
                  <a:pt x="2492520" y="229899"/>
                </a:moveTo>
                <a:lnTo>
                  <a:pt x="2492520" y="253062"/>
                </a:lnTo>
                <a:lnTo>
                  <a:pt x="2514384" y="253062"/>
                </a:lnTo>
                <a:cubicBezTo>
                  <a:pt x="2517811" y="253062"/>
                  <a:pt x="2520752" y="252584"/>
                  <a:pt x="2523205" y="251628"/>
                </a:cubicBezTo>
                <a:cubicBezTo>
                  <a:pt x="2525658" y="250672"/>
                  <a:pt x="2527544" y="249301"/>
                  <a:pt x="2528861" y="247515"/>
                </a:cubicBezTo>
                <a:cubicBezTo>
                  <a:pt x="2530178" y="245729"/>
                  <a:pt x="2530836" y="243609"/>
                  <a:pt x="2530836" y="241156"/>
                </a:cubicBezTo>
                <a:cubicBezTo>
                  <a:pt x="2530836" y="237656"/>
                  <a:pt x="2529375" y="234905"/>
                  <a:pt x="2526452" y="232902"/>
                </a:cubicBezTo>
                <a:cubicBezTo>
                  <a:pt x="2523530" y="230900"/>
                  <a:pt x="2519507" y="229899"/>
                  <a:pt x="2514384" y="229899"/>
                </a:cubicBezTo>
                <a:close/>
                <a:moveTo>
                  <a:pt x="2111520" y="229899"/>
                </a:moveTo>
                <a:lnTo>
                  <a:pt x="2111520" y="253062"/>
                </a:lnTo>
                <a:lnTo>
                  <a:pt x="2133384" y="253062"/>
                </a:lnTo>
                <a:cubicBezTo>
                  <a:pt x="2136811" y="253062"/>
                  <a:pt x="2139752" y="252584"/>
                  <a:pt x="2142205" y="251628"/>
                </a:cubicBezTo>
                <a:cubicBezTo>
                  <a:pt x="2144658" y="250672"/>
                  <a:pt x="2146544" y="249301"/>
                  <a:pt x="2147861" y="247515"/>
                </a:cubicBezTo>
                <a:cubicBezTo>
                  <a:pt x="2149178" y="245729"/>
                  <a:pt x="2149836" y="243609"/>
                  <a:pt x="2149836" y="241156"/>
                </a:cubicBezTo>
                <a:cubicBezTo>
                  <a:pt x="2149836" y="237656"/>
                  <a:pt x="2148375" y="234905"/>
                  <a:pt x="2145452" y="232902"/>
                </a:cubicBezTo>
                <a:cubicBezTo>
                  <a:pt x="2142530" y="230900"/>
                  <a:pt x="2138507" y="229899"/>
                  <a:pt x="2133384" y="229899"/>
                </a:cubicBezTo>
                <a:close/>
                <a:moveTo>
                  <a:pt x="3133076" y="228600"/>
                </a:moveTo>
                <a:cubicBezTo>
                  <a:pt x="3127988" y="228600"/>
                  <a:pt x="3123596" y="229854"/>
                  <a:pt x="3119898" y="232361"/>
                </a:cubicBezTo>
                <a:cubicBezTo>
                  <a:pt x="3116200" y="234869"/>
                  <a:pt x="3113358" y="238125"/>
                  <a:pt x="3111374" y="242130"/>
                </a:cubicBezTo>
                <a:lnTo>
                  <a:pt x="3108848" y="253062"/>
                </a:lnTo>
                <a:lnTo>
                  <a:pt x="3155806" y="253062"/>
                </a:lnTo>
                <a:cubicBezTo>
                  <a:pt x="3155806" y="248371"/>
                  <a:pt x="3154877" y="244186"/>
                  <a:pt x="3153019" y="240506"/>
                </a:cubicBezTo>
                <a:cubicBezTo>
                  <a:pt x="3151161" y="236826"/>
                  <a:pt x="3148527" y="233922"/>
                  <a:pt x="3145117" y="231793"/>
                </a:cubicBezTo>
                <a:cubicBezTo>
                  <a:pt x="3141708" y="229664"/>
                  <a:pt x="3137694" y="228600"/>
                  <a:pt x="3133076" y="228600"/>
                </a:cubicBezTo>
                <a:close/>
                <a:moveTo>
                  <a:pt x="2335790" y="228600"/>
                </a:moveTo>
                <a:cubicBezTo>
                  <a:pt x="2330594" y="228600"/>
                  <a:pt x="2326229" y="229908"/>
                  <a:pt x="2322693" y="232524"/>
                </a:cubicBezTo>
                <a:cubicBezTo>
                  <a:pt x="2319157" y="235139"/>
                  <a:pt x="2316488" y="238783"/>
                  <a:pt x="2314684" y="243456"/>
                </a:cubicBezTo>
                <a:cubicBezTo>
                  <a:pt x="2312880" y="248128"/>
                  <a:pt x="2311978" y="253567"/>
                  <a:pt x="2311978" y="259773"/>
                </a:cubicBezTo>
                <a:cubicBezTo>
                  <a:pt x="2311978" y="266050"/>
                  <a:pt x="2312898" y="271580"/>
                  <a:pt x="2314738" y="276360"/>
                </a:cubicBezTo>
                <a:cubicBezTo>
                  <a:pt x="2316578" y="281141"/>
                  <a:pt x="2319266" y="284875"/>
                  <a:pt x="2322801" y="287563"/>
                </a:cubicBezTo>
                <a:cubicBezTo>
                  <a:pt x="2326337" y="290251"/>
                  <a:pt x="2330667" y="291595"/>
                  <a:pt x="2335790" y="291595"/>
                </a:cubicBezTo>
                <a:cubicBezTo>
                  <a:pt x="2341130" y="291595"/>
                  <a:pt x="2345594" y="290179"/>
                  <a:pt x="2349184" y="287346"/>
                </a:cubicBezTo>
                <a:cubicBezTo>
                  <a:pt x="2352774" y="284514"/>
                  <a:pt x="2355480" y="280690"/>
                  <a:pt x="2357302" y="275873"/>
                </a:cubicBezTo>
                <a:cubicBezTo>
                  <a:pt x="2359124" y="271056"/>
                  <a:pt x="2360036" y="265690"/>
                  <a:pt x="2360036" y="259773"/>
                </a:cubicBezTo>
                <a:cubicBezTo>
                  <a:pt x="2360036" y="253928"/>
                  <a:pt x="2359142" y="248651"/>
                  <a:pt x="2357356" y="243943"/>
                </a:cubicBezTo>
                <a:cubicBezTo>
                  <a:pt x="2355571" y="239234"/>
                  <a:pt x="2352883" y="235500"/>
                  <a:pt x="2349293" y="232740"/>
                </a:cubicBezTo>
                <a:cubicBezTo>
                  <a:pt x="2345703" y="229980"/>
                  <a:pt x="2341202" y="228600"/>
                  <a:pt x="2335790" y="228600"/>
                </a:cubicBezTo>
                <a:close/>
                <a:moveTo>
                  <a:pt x="1793298" y="228600"/>
                </a:moveTo>
                <a:cubicBezTo>
                  <a:pt x="1787598" y="228600"/>
                  <a:pt x="1782907" y="230079"/>
                  <a:pt x="1779227" y="233038"/>
                </a:cubicBezTo>
                <a:cubicBezTo>
                  <a:pt x="1775547" y="235996"/>
                  <a:pt x="1772823" y="239875"/>
                  <a:pt x="1771055" y="244673"/>
                </a:cubicBezTo>
                <a:cubicBezTo>
                  <a:pt x="1769287" y="249472"/>
                  <a:pt x="1768403" y="254649"/>
                  <a:pt x="1768403" y="260206"/>
                </a:cubicBezTo>
                <a:cubicBezTo>
                  <a:pt x="1768403" y="265762"/>
                  <a:pt x="1769287" y="270921"/>
                  <a:pt x="1771055" y="275684"/>
                </a:cubicBezTo>
                <a:cubicBezTo>
                  <a:pt x="1772823" y="280446"/>
                  <a:pt x="1775547" y="284289"/>
                  <a:pt x="1779227" y="287211"/>
                </a:cubicBezTo>
                <a:cubicBezTo>
                  <a:pt x="1782907" y="290134"/>
                  <a:pt x="1787598" y="291595"/>
                  <a:pt x="1793298" y="291595"/>
                </a:cubicBezTo>
                <a:cubicBezTo>
                  <a:pt x="1798998" y="291595"/>
                  <a:pt x="1803689" y="290134"/>
                  <a:pt x="1807369" y="287211"/>
                </a:cubicBezTo>
                <a:cubicBezTo>
                  <a:pt x="1811049" y="284289"/>
                  <a:pt x="1813773" y="280446"/>
                  <a:pt x="1815541" y="275684"/>
                </a:cubicBezTo>
                <a:cubicBezTo>
                  <a:pt x="1817309" y="270921"/>
                  <a:pt x="1818193" y="265762"/>
                  <a:pt x="1818193" y="260206"/>
                </a:cubicBezTo>
                <a:cubicBezTo>
                  <a:pt x="1818193" y="254649"/>
                  <a:pt x="1817309" y="249472"/>
                  <a:pt x="1815541" y="244673"/>
                </a:cubicBezTo>
                <a:cubicBezTo>
                  <a:pt x="1813773" y="239875"/>
                  <a:pt x="1811049" y="235996"/>
                  <a:pt x="1807369" y="233038"/>
                </a:cubicBezTo>
                <a:cubicBezTo>
                  <a:pt x="1803689" y="230079"/>
                  <a:pt x="1798998" y="228600"/>
                  <a:pt x="1793298" y="228600"/>
                </a:cubicBezTo>
                <a:close/>
                <a:moveTo>
                  <a:pt x="1580717" y="228600"/>
                </a:moveTo>
                <a:cubicBezTo>
                  <a:pt x="1575017" y="228600"/>
                  <a:pt x="1570326" y="230079"/>
                  <a:pt x="1566646" y="233038"/>
                </a:cubicBezTo>
                <a:cubicBezTo>
                  <a:pt x="1562966" y="235996"/>
                  <a:pt x="1560242" y="239875"/>
                  <a:pt x="1558474" y="244673"/>
                </a:cubicBezTo>
                <a:cubicBezTo>
                  <a:pt x="1556706" y="249472"/>
                  <a:pt x="1555822" y="254649"/>
                  <a:pt x="1555822" y="260206"/>
                </a:cubicBezTo>
                <a:cubicBezTo>
                  <a:pt x="1555822" y="265762"/>
                  <a:pt x="1556706" y="270921"/>
                  <a:pt x="1558474" y="275684"/>
                </a:cubicBezTo>
                <a:cubicBezTo>
                  <a:pt x="1560242" y="280446"/>
                  <a:pt x="1562966" y="284289"/>
                  <a:pt x="1566646" y="287211"/>
                </a:cubicBezTo>
                <a:cubicBezTo>
                  <a:pt x="1570326" y="290134"/>
                  <a:pt x="1575017" y="291595"/>
                  <a:pt x="1580717" y="291595"/>
                </a:cubicBezTo>
                <a:cubicBezTo>
                  <a:pt x="1586418" y="291595"/>
                  <a:pt x="1591108" y="290134"/>
                  <a:pt x="1594788" y="287211"/>
                </a:cubicBezTo>
                <a:cubicBezTo>
                  <a:pt x="1598468" y="284289"/>
                  <a:pt x="1601192" y="280446"/>
                  <a:pt x="1602960" y="275684"/>
                </a:cubicBezTo>
                <a:cubicBezTo>
                  <a:pt x="1604728" y="270921"/>
                  <a:pt x="1605612" y="265762"/>
                  <a:pt x="1605612" y="260206"/>
                </a:cubicBezTo>
                <a:cubicBezTo>
                  <a:pt x="1605612" y="254649"/>
                  <a:pt x="1604728" y="249472"/>
                  <a:pt x="1602960" y="244673"/>
                </a:cubicBezTo>
                <a:cubicBezTo>
                  <a:pt x="1601192" y="239875"/>
                  <a:pt x="1598468" y="235996"/>
                  <a:pt x="1594788" y="233038"/>
                </a:cubicBezTo>
                <a:cubicBezTo>
                  <a:pt x="1591108" y="230079"/>
                  <a:pt x="1586418" y="228600"/>
                  <a:pt x="1580717" y="228600"/>
                </a:cubicBezTo>
                <a:close/>
                <a:moveTo>
                  <a:pt x="1171142" y="228600"/>
                </a:moveTo>
                <a:cubicBezTo>
                  <a:pt x="1165442" y="228600"/>
                  <a:pt x="1160751" y="230079"/>
                  <a:pt x="1157071" y="233038"/>
                </a:cubicBezTo>
                <a:cubicBezTo>
                  <a:pt x="1153391" y="235996"/>
                  <a:pt x="1150667" y="239875"/>
                  <a:pt x="1148899" y="244673"/>
                </a:cubicBezTo>
                <a:cubicBezTo>
                  <a:pt x="1147131" y="249472"/>
                  <a:pt x="1146247" y="254649"/>
                  <a:pt x="1146247" y="260206"/>
                </a:cubicBezTo>
                <a:cubicBezTo>
                  <a:pt x="1146247" y="265762"/>
                  <a:pt x="1147131" y="270921"/>
                  <a:pt x="1148899" y="275684"/>
                </a:cubicBezTo>
                <a:cubicBezTo>
                  <a:pt x="1150667" y="280446"/>
                  <a:pt x="1153391" y="284289"/>
                  <a:pt x="1157071" y="287211"/>
                </a:cubicBezTo>
                <a:cubicBezTo>
                  <a:pt x="1160751" y="290134"/>
                  <a:pt x="1165442" y="291595"/>
                  <a:pt x="1171142" y="291595"/>
                </a:cubicBezTo>
                <a:cubicBezTo>
                  <a:pt x="1176843" y="291595"/>
                  <a:pt x="1181533" y="290134"/>
                  <a:pt x="1185213" y="287211"/>
                </a:cubicBezTo>
                <a:cubicBezTo>
                  <a:pt x="1188893" y="284289"/>
                  <a:pt x="1191617" y="280446"/>
                  <a:pt x="1193385" y="275684"/>
                </a:cubicBezTo>
                <a:cubicBezTo>
                  <a:pt x="1195153" y="270921"/>
                  <a:pt x="1196037" y="265762"/>
                  <a:pt x="1196037" y="260206"/>
                </a:cubicBezTo>
                <a:cubicBezTo>
                  <a:pt x="1196037" y="254649"/>
                  <a:pt x="1195153" y="249472"/>
                  <a:pt x="1193385" y="244673"/>
                </a:cubicBezTo>
                <a:cubicBezTo>
                  <a:pt x="1191617" y="239875"/>
                  <a:pt x="1188893" y="235996"/>
                  <a:pt x="1185213" y="233038"/>
                </a:cubicBezTo>
                <a:cubicBezTo>
                  <a:pt x="1181533" y="230079"/>
                  <a:pt x="1176843" y="228600"/>
                  <a:pt x="1171142" y="228600"/>
                </a:cubicBezTo>
                <a:close/>
                <a:moveTo>
                  <a:pt x="904442" y="228600"/>
                </a:moveTo>
                <a:cubicBezTo>
                  <a:pt x="898742" y="228600"/>
                  <a:pt x="894051" y="230079"/>
                  <a:pt x="890371" y="233038"/>
                </a:cubicBezTo>
                <a:cubicBezTo>
                  <a:pt x="886691" y="235996"/>
                  <a:pt x="883967" y="239875"/>
                  <a:pt x="882199" y="244673"/>
                </a:cubicBezTo>
                <a:cubicBezTo>
                  <a:pt x="880431" y="249472"/>
                  <a:pt x="879547" y="254649"/>
                  <a:pt x="879547" y="260206"/>
                </a:cubicBezTo>
                <a:cubicBezTo>
                  <a:pt x="879547" y="265762"/>
                  <a:pt x="880431" y="270921"/>
                  <a:pt x="882199" y="275684"/>
                </a:cubicBezTo>
                <a:cubicBezTo>
                  <a:pt x="883967" y="280446"/>
                  <a:pt x="886691" y="284289"/>
                  <a:pt x="890371" y="287211"/>
                </a:cubicBezTo>
                <a:cubicBezTo>
                  <a:pt x="894051" y="290134"/>
                  <a:pt x="898742" y="291595"/>
                  <a:pt x="904442" y="291595"/>
                </a:cubicBezTo>
                <a:cubicBezTo>
                  <a:pt x="910143" y="291595"/>
                  <a:pt x="914833" y="290134"/>
                  <a:pt x="918513" y="287211"/>
                </a:cubicBezTo>
                <a:cubicBezTo>
                  <a:pt x="922193" y="284289"/>
                  <a:pt x="924917" y="280446"/>
                  <a:pt x="926685" y="275684"/>
                </a:cubicBezTo>
                <a:cubicBezTo>
                  <a:pt x="928453" y="270921"/>
                  <a:pt x="929337" y="265762"/>
                  <a:pt x="929337" y="260206"/>
                </a:cubicBezTo>
                <a:cubicBezTo>
                  <a:pt x="929337" y="254649"/>
                  <a:pt x="928453" y="249472"/>
                  <a:pt x="926685" y="244673"/>
                </a:cubicBezTo>
                <a:cubicBezTo>
                  <a:pt x="924917" y="239875"/>
                  <a:pt x="922193" y="235996"/>
                  <a:pt x="918513" y="233038"/>
                </a:cubicBezTo>
                <a:cubicBezTo>
                  <a:pt x="914833" y="230079"/>
                  <a:pt x="910143" y="228600"/>
                  <a:pt x="904442" y="228600"/>
                </a:cubicBezTo>
                <a:close/>
                <a:moveTo>
                  <a:pt x="421265" y="228600"/>
                </a:moveTo>
                <a:cubicBezTo>
                  <a:pt x="416070" y="228600"/>
                  <a:pt x="411704" y="229908"/>
                  <a:pt x="408168" y="232524"/>
                </a:cubicBezTo>
                <a:cubicBezTo>
                  <a:pt x="404632" y="235139"/>
                  <a:pt x="401963" y="238783"/>
                  <a:pt x="400159" y="243456"/>
                </a:cubicBezTo>
                <a:cubicBezTo>
                  <a:pt x="398355" y="248128"/>
                  <a:pt x="397453" y="253567"/>
                  <a:pt x="397453" y="259773"/>
                </a:cubicBezTo>
                <a:cubicBezTo>
                  <a:pt x="397453" y="266050"/>
                  <a:pt x="398373" y="271580"/>
                  <a:pt x="400213" y="276360"/>
                </a:cubicBezTo>
                <a:cubicBezTo>
                  <a:pt x="402053" y="281141"/>
                  <a:pt x="404741" y="284875"/>
                  <a:pt x="408277" y="287563"/>
                </a:cubicBezTo>
                <a:cubicBezTo>
                  <a:pt x="411812" y="290251"/>
                  <a:pt x="416142" y="291595"/>
                  <a:pt x="421265" y="291595"/>
                </a:cubicBezTo>
                <a:cubicBezTo>
                  <a:pt x="426605" y="291595"/>
                  <a:pt x="431070" y="290179"/>
                  <a:pt x="434660" y="287346"/>
                </a:cubicBezTo>
                <a:cubicBezTo>
                  <a:pt x="438250" y="284514"/>
                  <a:pt x="440956" y="280690"/>
                  <a:pt x="442778" y="275873"/>
                </a:cubicBezTo>
                <a:cubicBezTo>
                  <a:pt x="444600" y="271056"/>
                  <a:pt x="445511" y="265690"/>
                  <a:pt x="445511" y="259773"/>
                </a:cubicBezTo>
                <a:cubicBezTo>
                  <a:pt x="445511" y="253928"/>
                  <a:pt x="444618" y="248651"/>
                  <a:pt x="442832" y="243943"/>
                </a:cubicBezTo>
                <a:cubicBezTo>
                  <a:pt x="441046" y="239234"/>
                  <a:pt x="438358" y="235500"/>
                  <a:pt x="434768" y="232740"/>
                </a:cubicBezTo>
                <a:cubicBezTo>
                  <a:pt x="431178" y="229980"/>
                  <a:pt x="426677" y="228600"/>
                  <a:pt x="421265" y="228600"/>
                </a:cubicBezTo>
                <a:close/>
                <a:moveTo>
                  <a:pt x="323417" y="228600"/>
                </a:moveTo>
                <a:cubicBezTo>
                  <a:pt x="317717" y="228600"/>
                  <a:pt x="313027" y="230079"/>
                  <a:pt x="309346" y="233038"/>
                </a:cubicBezTo>
                <a:cubicBezTo>
                  <a:pt x="305666" y="235996"/>
                  <a:pt x="302942" y="239875"/>
                  <a:pt x="301174" y="244673"/>
                </a:cubicBezTo>
                <a:cubicBezTo>
                  <a:pt x="299407" y="249472"/>
                  <a:pt x="298523" y="254649"/>
                  <a:pt x="298523" y="260206"/>
                </a:cubicBezTo>
                <a:cubicBezTo>
                  <a:pt x="298523" y="265762"/>
                  <a:pt x="299407" y="270921"/>
                  <a:pt x="301174" y="275684"/>
                </a:cubicBezTo>
                <a:cubicBezTo>
                  <a:pt x="302942" y="280446"/>
                  <a:pt x="305666" y="284289"/>
                  <a:pt x="309346" y="287211"/>
                </a:cubicBezTo>
                <a:cubicBezTo>
                  <a:pt x="313027" y="290134"/>
                  <a:pt x="317717" y="291595"/>
                  <a:pt x="323417" y="291595"/>
                </a:cubicBezTo>
                <a:cubicBezTo>
                  <a:pt x="329118" y="291595"/>
                  <a:pt x="333808" y="290134"/>
                  <a:pt x="337489" y="287211"/>
                </a:cubicBezTo>
                <a:cubicBezTo>
                  <a:pt x="341169" y="284289"/>
                  <a:pt x="343893" y="280446"/>
                  <a:pt x="345661" y="275684"/>
                </a:cubicBezTo>
                <a:cubicBezTo>
                  <a:pt x="347428" y="270921"/>
                  <a:pt x="348312" y="265762"/>
                  <a:pt x="348312" y="260206"/>
                </a:cubicBezTo>
                <a:cubicBezTo>
                  <a:pt x="348312" y="254649"/>
                  <a:pt x="347428" y="249472"/>
                  <a:pt x="345661" y="244673"/>
                </a:cubicBezTo>
                <a:cubicBezTo>
                  <a:pt x="343893" y="239875"/>
                  <a:pt x="341169" y="235996"/>
                  <a:pt x="337489" y="233038"/>
                </a:cubicBezTo>
                <a:cubicBezTo>
                  <a:pt x="333808" y="230079"/>
                  <a:pt x="329118" y="228600"/>
                  <a:pt x="323417" y="228600"/>
                </a:cubicBezTo>
                <a:close/>
                <a:moveTo>
                  <a:pt x="231415" y="228600"/>
                </a:moveTo>
                <a:lnTo>
                  <a:pt x="231415" y="291595"/>
                </a:lnTo>
                <a:cubicBezTo>
                  <a:pt x="235708" y="291595"/>
                  <a:pt x="239415" y="290756"/>
                  <a:pt x="242536" y="289078"/>
                </a:cubicBezTo>
                <a:cubicBezTo>
                  <a:pt x="245657" y="287401"/>
                  <a:pt x="248237" y="285091"/>
                  <a:pt x="250275" y="282151"/>
                </a:cubicBezTo>
                <a:cubicBezTo>
                  <a:pt x="252314" y="279210"/>
                  <a:pt x="253829" y="275855"/>
                  <a:pt x="254821" y="272085"/>
                </a:cubicBezTo>
                <a:cubicBezTo>
                  <a:pt x="255813" y="268314"/>
                  <a:pt x="256310" y="264355"/>
                  <a:pt x="256310" y="260206"/>
                </a:cubicBezTo>
                <a:cubicBezTo>
                  <a:pt x="256310" y="254649"/>
                  <a:pt x="255426" y="249472"/>
                  <a:pt x="253658" y="244673"/>
                </a:cubicBezTo>
                <a:cubicBezTo>
                  <a:pt x="251890" y="239875"/>
                  <a:pt x="249166" y="235996"/>
                  <a:pt x="245486" y="233038"/>
                </a:cubicBezTo>
                <a:cubicBezTo>
                  <a:pt x="241806" y="230079"/>
                  <a:pt x="237115" y="228600"/>
                  <a:pt x="231415" y="228600"/>
                </a:cubicBezTo>
                <a:close/>
                <a:moveTo>
                  <a:pt x="218642" y="228600"/>
                </a:moveTo>
                <a:cubicBezTo>
                  <a:pt x="214385" y="228600"/>
                  <a:pt x="210687" y="229457"/>
                  <a:pt x="207548" y="231171"/>
                </a:cubicBezTo>
                <a:cubicBezTo>
                  <a:pt x="204409" y="232884"/>
                  <a:pt x="201820" y="235211"/>
                  <a:pt x="199782" y="238152"/>
                </a:cubicBezTo>
                <a:cubicBezTo>
                  <a:pt x="197743" y="241092"/>
                  <a:pt x="196228" y="244457"/>
                  <a:pt x="195236" y="248245"/>
                </a:cubicBezTo>
                <a:cubicBezTo>
                  <a:pt x="194244" y="252034"/>
                  <a:pt x="193748" y="256020"/>
                  <a:pt x="193748" y="260206"/>
                </a:cubicBezTo>
                <a:cubicBezTo>
                  <a:pt x="193748" y="265762"/>
                  <a:pt x="194632" y="270921"/>
                  <a:pt x="196399" y="275684"/>
                </a:cubicBezTo>
                <a:cubicBezTo>
                  <a:pt x="198167" y="280446"/>
                  <a:pt x="200891" y="284289"/>
                  <a:pt x="204571" y="287211"/>
                </a:cubicBezTo>
                <a:cubicBezTo>
                  <a:pt x="208252" y="290134"/>
                  <a:pt x="212942" y="291595"/>
                  <a:pt x="218642" y="291595"/>
                </a:cubicBezTo>
                <a:close/>
                <a:moveTo>
                  <a:pt x="2061730" y="222971"/>
                </a:moveTo>
                <a:lnTo>
                  <a:pt x="2072986" y="222971"/>
                </a:lnTo>
                <a:lnTo>
                  <a:pt x="2052406" y="256201"/>
                </a:lnTo>
                <a:lnTo>
                  <a:pt x="2072986" y="289430"/>
                </a:lnTo>
                <a:lnTo>
                  <a:pt x="2061730" y="289430"/>
                </a:lnTo>
                <a:lnTo>
                  <a:pt x="2039866" y="256958"/>
                </a:lnTo>
                <a:lnTo>
                  <a:pt x="2039866" y="256525"/>
                </a:lnTo>
                <a:lnTo>
                  <a:pt x="2039866" y="255876"/>
                </a:lnTo>
                <a:lnTo>
                  <a:pt x="2039866" y="255443"/>
                </a:lnTo>
                <a:close/>
                <a:moveTo>
                  <a:pt x="2034021" y="222971"/>
                </a:moveTo>
                <a:lnTo>
                  <a:pt x="2045278" y="222971"/>
                </a:lnTo>
                <a:lnTo>
                  <a:pt x="2024697" y="256201"/>
                </a:lnTo>
                <a:lnTo>
                  <a:pt x="2045278" y="289430"/>
                </a:lnTo>
                <a:lnTo>
                  <a:pt x="2034021" y="289430"/>
                </a:lnTo>
                <a:lnTo>
                  <a:pt x="2012156" y="256958"/>
                </a:lnTo>
                <a:lnTo>
                  <a:pt x="2012156" y="256525"/>
                </a:lnTo>
                <a:lnTo>
                  <a:pt x="2012156" y="255876"/>
                </a:lnTo>
                <a:lnTo>
                  <a:pt x="2012156" y="255443"/>
                </a:lnTo>
                <a:close/>
                <a:moveTo>
                  <a:pt x="3004272" y="218209"/>
                </a:moveTo>
                <a:lnTo>
                  <a:pt x="3017044" y="218209"/>
                </a:lnTo>
                <a:lnTo>
                  <a:pt x="3017044" y="282503"/>
                </a:lnTo>
                <a:lnTo>
                  <a:pt x="3057092" y="218209"/>
                </a:lnTo>
                <a:lnTo>
                  <a:pt x="3071813" y="218209"/>
                </a:lnTo>
                <a:lnTo>
                  <a:pt x="3071813" y="301336"/>
                </a:lnTo>
                <a:lnTo>
                  <a:pt x="3059040" y="301336"/>
                </a:lnTo>
                <a:lnTo>
                  <a:pt x="3059040" y="237042"/>
                </a:lnTo>
                <a:lnTo>
                  <a:pt x="3019209" y="301336"/>
                </a:lnTo>
                <a:lnTo>
                  <a:pt x="3004272" y="301336"/>
                </a:lnTo>
                <a:close/>
                <a:moveTo>
                  <a:pt x="2918547" y="218209"/>
                </a:moveTo>
                <a:lnTo>
                  <a:pt x="2931319" y="218209"/>
                </a:lnTo>
                <a:lnTo>
                  <a:pt x="2931319" y="253928"/>
                </a:lnTo>
                <a:lnTo>
                  <a:pt x="2971151" y="253928"/>
                </a:lnTo>
                <a:lnTo>
                  <a:pt x="2971151" y="218209"/>
                </a:lnTo>
                <a:lnTo>
                  <a:pt x="2983923" y="218209"/>
                </a:lnTo>
                <a:lnTo>
                  <a:pt x="2983923" y="301336"/>
                </a:lnTo>
                <a:lnTo>
                  <a:pt x="2971151" y="301336"/>
                </a:lnTo>
                <a:lnTo>
                  <a:pt x="2971151" y="265834"/>
                </a:lnTo>
                <a:lnTo>
                  <a:pt x="2931319" y="265834"/>
                </a:lnTo>
                <a:lnTo>
                  <a:pt x="2931319" y="301336"/>
                </a:lnTo>
                <a:lnTo>
                  <a:pt x="2918547" y="301336"/>
                </a:lnTo>
                <a:close/>
                <a:moveTo>
                  <a:pt x="2747097" y="218209"/>
                </a:moveTo>
                <a:lnTo>
                  <a:pt x="2781084" y="218209"/>
                </a:lnTo>
                <a:cubicBezTo>
                  <a:pt x="2790031" y="218209"/>
                  <a:pt x="2797139" y="220229"/>
                  <a:pt x="2802407" y="224270"/>
                </a:cubicBezTo>
                <a:cubicBezTo>
                  <a:pt x="2807674" y="228311"/>
                  <a:pt x="2810308" y="233651"/>
                  <a:pt x="2810308" y="240290"/>
                </a:cubicBezTo>
                <a:cubicBezTo>
                  <a:pt x="2810308" y="245341"/>
                  <a:pt x="2808811" y="249246"/>
                  <a:pt x="2805816" y="252006"/>
                </a:cubicBezTo>
                <a:cubicBezTo>
                  <a:pt x="2802822" y="254767"/>
                  <a:pt x="2798979" y="256634"/>
                  <a:pt x="2794289" y="257608"/>
                </a:cubicBezTo>
                <a:cubicBezTo>
                  <a:pt x="2797356" y="258041"/>
                  <a:pt x="2800341" y="259123"/>
                  <a:pt x="2803246" y="260855"/>
                </a:cubicBezTo>
                <a:cubicBezTo>
                  <a:pt x="2806150" y="262587"/>
                  <a:pt x="2808558" y="264959"/>
                  <a:pt x="2810470" y="267972"/>
                </a:cubicBezTo>
                <a:cubicBezTo>
                  <a:pt x="2812382" y="270984"/>
                  <a:pt x="2813339" y="274673"/>
                  <a:pt x="2813339" y="279039"/>
                </a:cubicBezTo>
                <a:cubicBezTo>
                  <a:pt x="2813339" y="283296"/>
                  <a:pt x="2812256" y="287103"/>
                  <a:pt x="2810092" y="290458"/>
                </a:cubicBezTo>
                <a:cubicBezTo>
                  <a:pt x="2807927" y="293814"/>
                  <a:pt x="2804824" y="296465"/>
                  <a:pt x="2800783" y="298414"/>
                </a:cubicBezTo>
                <a:cubicBezTo>
                  <a:pt x="2796742" y="300362"/>
                  <a:pt x="2791908" y="301336"/>
                  <a:pt x="2786279" y="301336"/>
                </a:cubicBezTo>
                <a:lnTo>
                  <a:pt x="2747097" y="301336"/>
                </a:lnTo>
                <a:close/>
                <a:moveTo>
                  <a:pt x="2651847" y="218209"/>
                </a:moveTo>
                <a:lnTo>
                  <a:pt x="2664619" y="218209"/>
                </a:lnTo>
                <a:lnTo>
                  <a:pt x="2664619" y="282503"/>
                </a:lnTo>
                <a:lnTo>
                  <a:pt x="2704667" y="218209"/>
                </a:lnTo>
                <a:lnTo>
                  <a:pt x="2719388" y="218209"/>
                </a:lnTo>
                <a:lnTo>
                  <a:pt x="2719388" y="301336"/>
                </a:lnTo>
                <a:lnTo>
                  <a:pt x="2706616" y="301336"/>
                </a:lnTo>
                <a:lnTo>
                  <a:pt x="2706616" y="237042"/>
                </a:lnTo>
                <a:lnTo>
                  <a:pt x="2666784" y="301336"/>
                </a:lnTo>
                <a:lnTo>
                  <a:pt x="2651847" y="301336"/>
                </a:lnTo>
                <a:close/>
                <a:moveTo>
                  <a:pt x="2566122" y="218209"/>
                </a:moveTo>
                <a:lnTo>
                  <a:pt x="2578894" y="218209"/>
                </a:lnTo>
                <a:lnTo>
                  <a:pt x="2578894" y="253928"/>
                </a:lnTo>
                <a:lnTo>
                  <a:pt x="2618726" y="253928"/>
                </a:lnTo>
                <a:lnTo>
                  <a:pt x="2618726" y="218209"/>
                </a:lnTo>
                <a:lnTo>
                  <a:pt x="2631498" y="218209"/>
                </a:lnTo>
                <a:lnTo>
                  <a:pt x="2631498" y="301336"/>
                </a:lnTo>
                <a:lnTo>
                  <a:pt x="2618726" y="301336"/>
                </a:lnTo>
                <a:lnTo>
                  <a:pt x="2618726" y="265834"/>
                </a:lnTo>
                <a:lnTo>
                  <a:pt x="2578894" y="265834"/>
                </a:lnTo>
                <a:lnTo>
                  <a:pt x="2578894" y="301336"/>
                </a:lnTo>
                <a:lnTo>
                  <a:pt x="2566122" y="301336"/>
                </a:lnTo>
                <a:close/>
                <a:moveTo>
                  <a:pt x="2480397" y="218209"/>
                </a:moveTo>
                <a:lnTo>
                  <a:pt x="2514384" y="218209"/>
                </a:lnTo>
                <a:cubicBezTo>
                  <a:pt x="2523331" y="218209"/>
                  <a:pt x="2530439" y="220229"/>
                  <a:pt x="2535707" y="224270"/>
                </a:cubicBezTo>
                <a:cubicBezTo>
                  <a:pt x="2540974" y="228311"/>
                  <a:pt x="2543608" y="233651"/>
                  <a:pt x="2543608" y="240290"/>
                </a:cubicBezTo>
                <a:cubicBezTo>
                  <a:pt x="2543608" y="245341"/>
                  <a:pt x="2542111" y="249246"/>
                  <a:pt x="2539116" y="252006"/>
                </a:cubicBezTo>
                <a:cubicBezTo>
                  <a:pt x="2536122" y="254767"/>
                  <a:pt x="2532279" y="256634"/>
                  <a:pt x="2527589" y="257608"/>
                </a:cubicBezTo>
                <a:cubicBezTo>
                  <a:pt x="2530656" y="258041"/>
                  <a:pt x="2533641" y="259123"/>
                  <a:pt x="2536546" y="260855"/>
                </a:cubicBezTo>
                <a:cubicBezTo>
                  <a:pt x="2539450" y="262587"/>
                  <a:pt x="2541858" y="264959"/>
                  <a:pt x="2543770" y="267972"/>
                </a:cubicBezTo>
                <a:cubicBezTo>
                  <a:pt x="2545682" y="270984"/>
                  <a:pt x="2546639" y="274673"/>
                  <a:pt x="2546639" y="279039"/>
                </a:cubicBezTo>
                <a:cubicBezTo>
                  <a:pt x="2546639" y="283296"/>
                  <a:pt x="2545556" y="287103"/>
                  <a:pt x="2543392" y="290458"/>
                </a:cubicBezTo>
                <a:cubicBezTo>
                  <a:pt x="2541227" y="293814"/>
                  <a:pt x="2538124" y="296465"/>
                  <a:pt x="2534083" y="298414"/>
                </a:cubicBezTo>
                <a:cubicBezTo>
                  <a:pt x="2530042" y="300362"/>
                  <a:pt x="2525208" y="301336"/>
                  <a:pt x="2519579" y="301336"/>
                </a:cubicBezTo>
                <a:lnTo>
                  <a:pt x="2480397" y="301336"/>
                </a:lnTo>
                <a:close/>
                <a:moveTo>
                  <a:pt x="2263270" y="218209"/>
                </a:moveTo>
                <a:lnTo>
                  <a:pt x="2276042" y="218209"/>
                </a:lnTo>
                <a:lnTo>
                  <a:pt x="2276042" y="301336"/>
                </a:lnTo>
                <a:lnTo>
                  <a:pt x="2263270" y="301336"/>
                </a:lnTo>
                <a:close/>
                <a:moveTo>
                  <a:pt x="2185122" y="218209"/>
                </a:moveTo>
                <a:lnTo>
                  <a:pt x="2197894" y="218209"/>
                </a:lnTo>
                <a:lnTo>
                  <a:pt x="2197894" y="248299"/>
                </a:lnTo>
                <a:lnTo>
                  <a:pt x="2219974" y="248299"/>
                </a:lnTo>
                <a:cubicBezTo>
                  <a:pt x="2229716" y="248299"/>
                  <a:pt x="2237166" y="250771"/>
                  <a:pt x="2242326" y="255714"/>
                </a:cubicBezTo>
                <a:cubicBezTo>
                  <a:pt x="2247485" y="260657"/>
                  <a:pt x="2250065" y="266916"/>
                  <a:pt x="2250065" y="274493"/>
                </a:cubicBezTo>
                <a:cubicBezTo>
                  <a:pt x="2250065" y="279472"/>
                  <a:pt x="2248910" y="283991"/>
                  <a:pt x="2246601" y="288050"/>
                </a:cubicBezTo>
                <a:cubicBezTo>
                  <a:pt x="2244292" y="292109"/>
                  <a:pt x="2240901" y="295338"/>
                  <a:pt x="2236427" y="297737"/>
                </a:cubicBezTo>
                <a:cubicBezTo>
                  <a:pt x="2231953" y="300137"/>
                  <a:pt x="2226469" y="301336"/>
                  <a:pt x="2219974" y="301336"/>
                </a:cubicBezTo>
                <a:lnTo>
                  <a:pt x="2185122" y="301336"/>
                </a:lnTo>
                <a:close/>
                <a:moveTo>
                  <a:pt x="2099397" y="218209"/>
                </a:moveTo>
                <a:lnTo>
                  <a:pt x="2133384" y="218209"/>
                </a:lnTo>
                <a:cubicBezTo>
                  <a:pt x="2142332" y="218209"/>
                  <a:pt x="2149439" y="220229"/>
                  <a:pt x="2154707" y="224270"/>
                </a:cubicBezTo>
                <a:cubicBezTo>
                  <a:pt x="2159974" y="228311"/>
                  <a:pt x="2162608" y="233651"/>
                  <a:pt x="2162608" y="240290"/>
                </a:cubicBezTo>
                <a:cubicBezTo>
                  <a:pt x="2162608" y="245341"/>
                  <a:pt x="2161111" y="249246"/>
                  <a:pt x="2158116" y="252006"/>
                </a:cubicBezTo>
                <a:cubicBezTo>
                  <a:pt x="2155122" y="254767"/>
                  <a:pt x="2151279" y="256634"/>
                  <a:pt x="2146589" y="257608"/>
                </a:cubicBezTo>
                <a:cubicBezTo>
                  <a:pt x="2149656" y="258041"/>
                  <a:pt x="2152641" y="259123"/>
                  <a:pt x="2155546" y="260855"/>
                </a:cubicBezTo>
                <a:cubicBezTo>
                  <a:pt x="2158450" y="262587"/>
                  <a:pt x="2160858" y="264959"/>
                  <a:pt x="2162770" y="267972"/>
                </a:cubicBezTo>
                <a:cubicBezTo>
                  <a:pt x="2164683" y="270984"/>
                  <a:pt x="2165639" y="274673"/>
                  <a:pt x="2165639" y="279039"/>
                </a:cubicBezTo>
                <a:cubicBezTo>
                  <a:pt x="2165639" y="283296"/>
                  <a:pt x="2164556" y="287103"/>
                  <a:pt x="2162392" y="290458"/>
                </a:cubicBezTo>
                <a:cubicBezTo>
                  <a:pt x="2160227" y="293814"/>
                  <a:pt x="2157124" y="296465"/>
                  <a:pt x="2153083" y="298414"/>
                </a:cubicBezTo>
                <a:cubicBezTo>
                  <a:pt x="2149042" y="300362"/>
                  <a:pt x="2144208" y="301336"/>
                  <a:pt x="2138579" y="301336"/>
                </a:cubicBezTo>
                <a:lnTo>
                  <a:pt x="2099397" y="301336"/>
                </a:lnTo>
                <a:close/>
                <a:moveTo>
                  <a:pt x="1653237" y="218209"/>
                </a:moveTo>
                <a:lnTo>
                  <a:pt x="1708655" y="218209"/>
                </a:lnTo>
                <a:lnTo>
                  <a:pt x="1708655" y="301336"/>
                </a:lnTo>
                <a:lnTo>
                  <a:pt x="1695883" y="301336"/>
                </a:lnTo>
                <a:lnTo>
                  <a:pt x="1695883" y="230115"/>
                </a:lnTo>
                <a:lnTo>
                  <a:pt x="1665360" y="230115"/>
                </a:lnTo>
                <a:lnTo>
                  <a:pt x="1664061" y="259773"/>
                </a:lnTo>
                <a:cubicBezTo>
                  <a:pt x="1663772" y="266592"/>
                  <a:pt x="1663168" y="272590"/>
                  <a:pt x="1662248" y="277767"/>
                </a:cubicBezTo>
                <a:cubicBezTo>
                  <a:pt x="1661328" y="282945"/>
                  <a:pt x="1659939" y="287283"/>
                  <a:pt x="1658081" y="290783"/>
                </a:cubicBezTo>
                <a:cubicBezTo>
                  <a:pt x="1656223" y="294283"/>
                  <a:pt x="1653760" y="296916"/>
                  <a:pt x="1650694" y="298684"/>
                </a:cubicBezTo>
                <a:cubicBezTo>
                  <a:pt x="1647627" y="300452"/>
                  <a:pt x="1643784" y="301336"/>
                  <a:pt x="1639166" y="301336"/>
                </a:cubicBezTo>
                <a:lnTo>
                  <a:pt x="1634837" y="301336"/>
                </a:lnTo>
                <a:lnTo>
                  <a:pt x="1634837" y="289430"/>
                </a:lnTo>
                <a:lnTo>
                  <a:pt x="1637867" y="289430"/>
                </a:lnTo>
                <a:cubicBezTo>
                  <a:pt x="1640357" y="289430"/>
                  <a:pt x="1642431" y="288934"/>
                  <a:pt x="1644091" y="287942"/>
                </a:cubicBezTo>
                <a:cubicBezTo>
                  <a:pt x="1645751" y="286950"/>
                  <a:pt x="1647095" y="285200"/>
                  <a:pt x="1648123" y="282692"/>
                </a:cubicBezTo>
                <a:cubicBezTo>
                  <a:pt x="1649151" y="280185"/>
                  <a:pt x="1649945" y="276685"/>
                  <a:pt x="1650504" y="272193"/>
                </a:cubicBezTo>
                <a:cubicBezTo>
                  <a:pt x="1651063" y="267701"/>
                  <a:pt x="1651469" y="261973"/>
                  <a:pt x="1651722" y="255010"/>
                </a:cubicBezTo>
                <a:close/>
                <a:moveTo>
                  <a:pt x="1461222" y="218209"/>
                </a:moveTo>
                <a:lnTo>
                  <a:pt x="1526598" y="218209"/>
                </a:lnTo>
                <a:lnTo>
                  <a:pt x="1526598" y="301336"/>
                </a:lnTo>
                <a:lnTo>
                  <a:pt x="1513826" y="301336"/>
                </a:lnTo>
                <a:lnTo>
                  <a:pt x="1513826" y="230115"/>
                </a:lnTo>
                <a:lnTo>
                  <a:pt x="1473994" y="230115"/>
                </a:lnTo>
                <a:lnTo>
                  <a:pt x="1473994" y="301336"/>
                </a:lnTo>
                <a:lnTo>
                  <a:pt x="1461222" y="301336"/>
                </a:lnTo>
                <a:close/>
                <a:moveTo>
                  <a:pt x="1340428" y="218209"/>
                </a:moveTo>
                <a:lnTo>
                  <a:pt x="1354282" y="218209"/>
                </a:lnTo>
                <a:lnTo>
                  <a:pt x="1377229" y="284451"/>
                </a:lnTo>
                <a:lnTo>
                  <a:pt x="1378094" y="284451"/>
                </a:lnTo>
                <a:lnTo>
                  <a:pt x="1401041" y="218209"/>
                </a:lnTo>
                <a:lnTo>
                  <a:pt x="1415004" y="218425"/>
                </a:lnTo>
                <a:lnTo>
                  <a:pt x="1379610" y="313459"/>
                </a:lnTo>
                <a:cubicBezTo>
                  <a:pt x="1378022" y="317680"/>
                  <a:pt x="1376056" y="321189"/>
                  <a:pt x="1373711" y="323985"/>
                </a:cubicBezTo>
                <a:cubicBezTo>
                  <a:pt x="1371366" y="326781"/>
                  <a:pt x="1368651" y="328865"/>
                  <a:pt x="1365566" y="330236"/>
                </a:cubicBezTo>
                <a:cubicBezTo>
                  <a:pt x="1362481" y="331607"/>
                  <a:pt x="1359008" y="332292"/>
                  <a:pt x="1355148" y="332292"/>
                </a:cubicBezTo>
                <a:cubicBezTo>
                  <a:pt x="1352983" y="332292"/>
                  <a:pt x="1351053" y="332121"/>
                  <a:pt x="1349357" y="331778"/>
                </a:cubicBezTo>
                <a:cubicBezTo>
                  <a:pt x="1347661" y="331436"/>
                  <a:pt x="1346489" y="331102"/>
                  <a:pt x="1345839" y="330777"/>
                </a:cubicBezTo>
                <a:lnTo>
                  <a:pt x="1349087" y="319520"/>
                </a:lnTo>
                <a:cubicBezTo>
                  <a:pt x="1353741" y="320711"/>
                  <a:pt x="1357619" y="320684"/>
                  <a:pt x="1360722" y="319439"/>
                </a:cubicBezTo>
                <a:cubicBezTo>
                  <a:pt x="1363825" y="318194"/>
                  <a:pt x="1366513" y="314469"/>
                  <a:pt x="1368786" y="308263"/>
                </a:cubicBezTo>
                <a:lnTo>
                  <a:pt x="1371167" y="301769"/>
                </a:lnTo>
                <a:close/>
                <a:moveTo>
                  <a:pt x="1232622" y="218209"/>
                </a:moveTo>
                <a:lnTo>
                  <a:pt x="1237601" y="218209"/>
                </a:lnTo>
                <a:lnTo>
                  <a:pt x="1245394" y="218209"/>
                </a:lnTo>
                <a:lnTo>
                  <a:pt x="1249507" y="218209"/>
                </a:lnTo>
                <a:lnTo>
                  <a:pt x="1278082" y="284018"/>
                </a:lnTo>
                <a:lnTo>
                  <a:pt x="1307090" y="218209"/>
                </a:lnTo>
                <a:lnTo>
                  <a:pt x="1310770" y="218209"/>
                </a:lnTo>
                <a:lnTo>
                  <a:pt x="1319213" y="218209"/>
                </a:lnTo>
                <a:lnTo>
                  <a:pt x="1323542" y="218209"/>
                </a:lnTo>
                <a:lnTo>
                  <a:pt x="1323542" y="301336"/>
                </a:lnTo>
                <a:lnTo>
                  <a:pt x="1310770" y="301336"/>
                </a:lnTo>
                <a:lnTo>
                  <a:pt x="1310770" y="237739"/>
                </a:lnTo>
                <a:lnTo>
                  <a:pt x="1283278" y="301336"/>
                </a:lnTo>
                <a:lnTo>
                  <a:pt x="1272887" y="301336"/>
                </a:lnTo>
                <a:lnTo>
                  <a:pt x="1245394" y="236568"/>
                </a:lnTo>
                <a:lnTo>
                  <a:pt x="1245394" y="301336"/>
                </a:lnTo>
                <a:lnTo>
                  <a:pt x="1232622" y="301336"/>
                </a:lnTo>
                <a:close/>
                <a:moveTo>
                  <a:pt x="1051647" y="218209"/>
                </a:moveTo>
                <a:lnTo>
                  <a:pt x="1064419" y="218209"/>
                </a:lnTo>
                <a:lnTo>
                  <a:pt x="1064419" y="253928"/>
                </a:lnTo>
                <a:lnTo>
                  <a:pt x="1104251" y="253928"/>
                </a:lnTo>
                <a:lnTo>
                  <a:pt x="1104251" y="218209"/>
                </a:lnTo>
                <a:lnTo>
                  <a:pt x="1117023" y="218209"/>
                </a:lnTo>
                <a:lnTo>
                  <a:pt x="1117023" y="301336"/>
                </a:lnTo>
                <a:lnTo>
                  <a:pt x="1104251" y="301336"/>
                </a:lnTo>
                <a:lnTo>
                  <a:pt x="1104251" y="265834"/>
                </a:lnTo>
                <a:lnTo>
                  <a:pt x="1064419" y="265834"/>
                </a:lnTo>
                <a:lnTo>
                  <a:pt x="1064419" y="301336"/>
                </a:lnTo>
                <a:lnTo>
                  <a:pt x="1051647" y="301336"/>
                </a:lnTo>
                <a:close/>
                <a:moveTo>
                  <a:pt x="965922" y="218209"/>
                </a:moveTo>
                <a:lnTo>
                  <a:pt x="978694" y="218209"/>
                </a:lnTo>
                <a:lnTo>
                  <a:pt x="978694" y="253928"/>
                </a:lnTo>
                <a:lnTo>
                  <a:pt x="1018526" y="253928"/>
                </a:lnTo>
                <a:lnTo>
                  <a:pt x="1018526" y="218209"/>
                </a:lnTo>
                <a:lnTo>
                  <a:pt x="1031298" y="218209"/>
                </a:lnTo>
                <a:lnTo>
                  <a:pt x="1031298" y="301336"/>
                </a:lnTo>
                <a:lnTo>
                  <a:pt x="1018526" y="301336"/>
                </a:lnTo>
                <a:lnTo>
                  <a:pt x="1018526" y="265834"/>
                </a:lnTo>
                <a:lnTo>
                  <a:pt x="978694" y="265834"/>
                </a:lnTo>
                <a:lnTo>
                  <a:pt x="978694" y="301336"/>
                </a:lnTo>
                <a:lnTo>
                  <a:pt x="965922" y="301336"/>
                </a:lnTo>
                <a:close/>
                <a:moveTo>
                  <a:pt x="775422" y="218209"/>
                </a:moveTo>
                <a:lnTo>
                  <a:pt x="788194" y="218209"/>
                </a:lnTo>
                <a:lnTo>
                  <a:pt x="788194" y="282503"/>
                </a:lnTo>
                <a:lnTo>
                  <a:pt x="828242" y="218209"/>
                </a:lnTo>
                <a:lnTo>
                  <a:pt x="842963" y="218209"/>
                </a:lnTo>
                <a:lnTo>
                  <a:pt x="842963" y="301336"/>
                </a:lnTo>
                <a:lnTo>
                  <a:pt x="830190" y="301336"/>
                </a:lnTo>
                <a:lnTo>
                  <a:pt x="830190" y="237042"/>
                </a:lnTo>
                <a:lnTo>
                  <a:pt x="790359" y="301336"/>
                </a:lnTo>
                <a:lnTo>
                  <a:pt x="775422" y="301336"/>
                </a:lnTo>
                <a:close/>
                <a:moveTo>
                  <a:pt x="680172" y="218209"/>
                </a:moveTo>
                <a:lnTo>
                  <a:pt x="692944" y="218209"/>
                </a:lnTo>
                <a:lnTo>
                  <a:pt x="692944" y="289430"/>
                </a:lnTo>
                <a:lnTo>
                  <a:pt x="732776" y="289430"/>
                </a:lnTo>
                <a:lnTo>
                  <a:pt x="732776" y="218209"/>
                </a:lnTo>
                <a:lnTo>
                  <a:pt x="745548" y="218209"/>
                </a:lnTo>
                <a:lnTo>
                  <a:pt x="745548" y="289430"/>
                </a:lnTo>
                <a:lnTo>
                  <a:pt x="758320" y="289430"/>
                </a:lnTo>
                <a:lnTo>
                  <a:pt x="758320" y="328179"/>
                </a:lnTo>
                <a:lnTo>
                  <a:pt x="745548" y="328179"/>
                </a:lnTo>
                <a:lnTo>
                  <a:pt x="745548" y="301336"/>
                </a:lnTo>
                <a:lnTo>
                  <a:pt x="680172" y="301336"/>
                </a:lnTo>
                <a:close/>
                <a:moveTo>
                  <a:pt x="480147" y="218209"/>
                </a:moveTo>
                <a:lnTo>
                  <a:pt x="485126" y="218209"/>
                </a:lnTo>
                <a:lnTo>
                  <a:pt x="492919" y="218209"/>
                </a:lnTo>
                <a:lnTo>
                  <a:pt x="497032" y="218209"/>
                </a:lnTo>
                <a:lnTo>
                  <a:pt x="525607" y="284018"/>
                </a:lnTo>
                <a:lnTo>
                  <a:pt x="554615" y="218209"/>
                </a:lnTo>
                <a:lnTo>
                  <a:pt x="558295" y="218209"/>
                </a:lnTo>
                <a:lnTo>
                  <a:pt x="566738" y="218209"/>
                </a:lnTo>
                <a:lnTo>
                  <a:pt x="571068" y="218209"/>
                </a:lnTo>
                <a:lnTo>
                  <a:pt x="571068" y="301336"/>
                </a:lnTo>
                <a:lnTo>
                  <a:pt x="558295" y="301336"/>
                </a:lnTo>
                <a:lnTo>
                  <a:pt x="558295" y="237739"/>
                </a:lnTo>
                <a:lnTo>
                  <a:pt x="530803" y="301336"/>
                </a:lnTo>
                <a:lnTo>
                  <a:pt x="520412" y="301336"/>
                </a:lnTo>
                <a:lnTo>
                  <a:pt x="492919" y="236568"/>
                </a:lnTo>
                <a:lnTo>
                  <a:pt x="492919" y="301336"/>
                </a:lnTo>
                <a:lnTo>
                  <a:pt x="480147" y="301336"/>
                </a:lnTo>
                <a:close/>
                <a:moveTo>
                  <a:pt x="99147" y="218209"/>
                </a:moveTo>
                <a:lnTo>
                  <a:pt x="111919" y="218209"/>
                </a:lnTo>
                <a:lnTo>
                  <a:pt x="111919" y="253928"/>
                </a:lnTo>
                <a:lnTo>
                  <a:pt x="151751" y="253928"/>
                </a:lnTo>
                <a:lnTo>
                  <a:pt x="151751" y="218209"/>
                </a:lnTo>
                <a:lnTo>
                  <a:pt x="164523" y="218209"/>
                </a:lnTo>
                <a:lnTo>
                  <a:pt x="164523" y="301336"/>
                </a:lnTo>
                <a:lnTo>
                  <a:pt x="151751" y="301336"/>
                </a:lnTo>
                <a:lnTo>
                  <a:pt x="151751" y="265834"/>
                </a:lnTo>
                <a:lnTo>
                  <a:pt x="111919" y="265834"/>
                </a:lnTo>
                <a:lnTo>
                  <a:pt x="111919" y="301336"/>
                </a:lnTo>
                <a:lnTo>
                  <a:pt x="99147" y="301336"/>
                </a:lnTo>
                <a:close/>
                <a:moveTo>
                  <a:pt x="3897" y="218209"/>
                </a:moveTo>
                <a:lnTo>
                  <a:pt x="16669" y="218209"/>
                </a:lnTo>
                <a:lnTo>
                  <a:pt x="16669" y="282503"/>
                </a:lnTo>
                <a:lnTo>
                  <a:pt x="56718" y="218209"/>
                </a:lnTo>
                <a:lnTo>
                  <a:pt x="71438" y="218209"/>
                </a:lnTo>
                <a:lnTo>
                  <a:pt x="71438" y="301336"/>
                </a:lnTo>
                <a:lnTo>
                  <a:pt x="58666" y="301336"/>
                </a:lnTo>
                <a:lnTo>
                  <a:pt x="58666" y="237042"/>
                </a:lnTo>
                <a:lnTo>
                  <a:pt x="18834" y="301336"/>
                </a:lnTo>
                <a:lnTo>
                  <a:pt x="3897" y="301336"/>
                </a:lnTo>
                <a:close/>
                <a:moveTo>
                  <a:pt x="3133076" y="217127"/>
                </a:moveTo>
                <a:cubicBezTo>
                  <a:pt x="3137405" y="217127"/>
                  <a:pt x="3141681" y="217848"/>
                  <a:pt x="3145902" y="219291"/>
                </a:cubicBezTo>
                <a:cubicBezTo>
                  <a:pt x="3150123" y="220735"/>
                  <a:pt x="3153966" y="223071"/>
                  <a:pt x="3157430" y="226300"/>
                </a:cubicBezTo>
                <a:cubicBezTo>
                  <a:pt x="3160893" y="229529"/>
                  <a:pt x="3163653" y="233795"/>
                  <a:pt x="3165710" y="239099"/>
                </a:cubicBezTo>
                <a:cubicBezTo>
                  <a:pt x="3167766" y="244403"/>
                  <a:pt x="3168794" y="250933"/>
                  <a:pt x="3168794" y="258690"/>
                </a:cubicBezTo>
                <a:lnTo>
                  <a:pt x="3168794" y="264102"/>
                </a:lnTo>
                <a:lnTo>
                  <a:pt x="3108753" y="264102"/>
                </a:lnTo>
                <a:lnTo>
                  <a:pt x="3111672" y="278308"/>
                </a:lnTo>
                <a:cubicBezTo>
                  <a:pt x="3113854" y="282656"/>
                  <a:pt x="3116894" y="285957"/>
                  <a:pt x="3120791" y="288212"/>
                </a:cubicBezTo>
                <a:cubicBezTo>
                  <a:pt x="3124687" y="290467"/>
                  <a:pt x="3129215" y="291595"/>
                  <a:pt x="3134374" y="291595"/>
                </a:cubicBezTo>
                <a:cubicBezTo>
                  <a:pt x="3137730" y="291595"/>
                  <a:pt x="3140770" y="291117"/>
                  <a:pt x="3143494" y="290161"/>
                </a:cubicBezTo>
                <a:cubicBezTo>
                  <a:pt x="3146218" y="289204"/>
                  <a:pt x="3148572" y="287761"/>
                  <a:pt x="3150556" y="285831"/>
                </a:cubicBezTo>
                <a:cubicBezTo>
                  <a:pt x="3152540" y="283901"/>
                  <a:pt x="3154074" y="281492"/>
                  <a:pt x="3155156" y="278606"/>
                </a:cubicBezTo>
                <a:lnTo>
                  <a:pt x="3167496" y="282070"/>
                </a:lnTo>
                <a:cubicBezTo>
                  <a:pt x="3166197" y="286255"/>
                  <a:pt x="3164014" y="289926"/>
                  <a:pt x="3160947" y="293083"/>
                </a:cubicBezTo>
                <a:cubicBezTo>
                  <a:pt x="3157880" y="296240"/>
                  <a:pt x="3154092" y="298693"/>
                  <a:pt x="3149582" y="300443"/>
                </a:cubicBezTo>
                <a:cubicBezTo>
                  <a:pt x="3145072" y="302193"/>
                  <a:pt x="3140003" y="303068"/>
                  <a:pt x="3134374" y="303068"/>
                </a:cubicBezTo>
                <a:cubicBezTo>
                  <a:pt x="3126365" y="303068"/>
                  <a:pt x="3119465" y="301291"/>
                  <a:pt x="3113674" y="297737"/>
                </a:cubicBezTo>
                <a:cubicBezTo>
                  <a:pt x="3107883" y="294183"/>
                  <a:pt x="3103427" y="289204"/>
                  <a:pt x="3100306" y="282800"/>
                </a:cubicBezTo>
                <a:cubicBezTo>
                  <a:pt x="3097186" y="276396"/>
                  <a:pt x="3095625" y="268937"/>
                  <a:pt x="3095625" y="260422"/>
                </a:cubicBezTo>
                <a:cubicBezTo>
                  <a:pt x="3095625" y="251907"/>
                  <a:pt x="3097186" y="244394"/>
                  <a:pt x="3100306" y="237881"/>
                </a:cubicBezTo>
                <a:cubicBezTo>
                  <a:pt x="3103427" y="231369"/>
                  <a:pt x="3107793" y="226282"/>
                  <a:pt x="3113404" y="222620"/>
                </a:cubicBezTo>
                <a:cubicBezTo>
                  <a:pt x="3119014" y="218958"/>
                  <a:pt x="3125571" y="217127"/>
                  <a:pt x="3133076" y="217127"/>
                </a:cubicBezTo>
                <a:close/>
                <a:moveTo>
                  <a:pt x="2864644" y="217127"/>
                </a:moveTo>
                <a:cubicBezTo>
                  <a:pt x="2867314" y="217127"/>
                  <a:pt x="2870390" y="217442"/>
                  <a:pt x="2873871" y="218074"/>
                </a:cubicBezTo>
                <a:cubicBezTo>
                  <a:pt x="2877353" y="218705"/>
                  <a:pt x="2880726" y="219995"/>
                  <a:pt x="2883992" y="221943"/>
                </a:cubicBezTo>
                <a:cubicBezTo>
                  <a:pt x="2887257" y="223891"/>
                  <a:pt x="2889972" y="226832"/>
                  <a:pt x="2892136" y="230765"/>
                </a:cubicBezTo>
                <a:cubicBezTo>
                  <a:pt x="2894302" y="234697"/>
                  <a:pt x="2895384" y="239965"/>
                  <a:pt x="2895384" y="246567"/>
                </a:cubicBezTo>
                <a:lnTo>
                  <a:pt x="2895384" y="301336"/>
                </a:lnTo>
                <a:lnTo>
                  <a:pt x="2882612" y="301336"/>
                </a:lnTo>
                <a:lnTo>
                  <a:pt x="2882612" y="290079"/>
                </a:lnTo>
                <a:lnTo>
                  <a:pt x="2881962" y="290079"/>
                </a:lnTo>
                <a:cubicBezTo>
                  <a:pt x="2881096" y="291883"/>
                  <a:pt x="2879653" y="293814"/>
                  <a:pt x="2877633" y="295870"/>
                </a:cubicBezTo>
                <a:cubicBezTo>
                  <a:pt x="2875612" y="297927"/>
                  <a:pt x="2872924" y="299677"/>
                  <a:pt x="2869569" y="301120"/>
                </a:cubicBezTo>
                <a:cubicBezTo>
                  <a:pt x="2866213" y="302563"/>
                  <a:pt x="2862118" y="303285"/>
                  <a:pt x="2857284" y="303285"/>
                </a:cubicBezTo>
                <a:cubicBezTo>
                  <a:pt x="2852016" y="303285"/>
                  <a:pt x="2847236" y="302283"/>
                  <a:pt x="2842942" y="300281"/>
                </a:cubicBezTo>
                <a:cubicBezTo>
                  <a:pt x="2838649" y="298278"/>
                  <a:pt x="2835239" y="295374"/>
                  <a:pt x="2832714" y="291568"/>
                </a:cubicBezTo>
                <a:cubicBezTo>
                  <a:pt x="2830188" y="287761"/>
                  <a:pt x="2828925" y="283152"/>
                  <a:pt x="2828925" y="277740"/>
                </a:cubicBezTo>
                <a:cubicBezTo>
                  <a:pt x="2828925" y="272978"/>
                  <a:pt x="2829863" y="269108"/>
                  <a:pt x="2831740" y="266132"/>
                </a:cubicBezTo>
                <a:cubicBezTo>
                  <a:pt x="2833616" y="263155"/>
                  <a:pt x="2836123" y="260819"/>
                  <a:pt x="2839262" y="259123"/>
                </a:cubicBezTo>
                <a:cubicBezTo>
                  <a:pt x="2842401" y="257427"/>
                  <a:pt x="2845874" y="256156"/>
                  <a:pt x="2849680" y="255308"/>
                </a:cubicBezTo>
                <a:cubicBezTo>
                  <a:pt x="2853486" y="254460"/>
                  <a:pt x="2857320" y="253783"/>
                  <a:pt x="2861180" y="253278"/>
                </a:cubicBezTo>
                <a:cubicBezTo>
                  <a:pt x="2866231" y="252629"/>
                  <a:pt x="2870336" y="252133"/>
                  <a:pt x="2873492" y="251790"/>
                </a:cubicBezTo>
                <a:cubicBezTo>
                  <a:pt x="2876649" y="251447"/>
                  <a:pt x="2878958" y="250861"/>
                  <a:pt x="2880420" y="250031"/>
                </a:cubicBezTo>
                <a:cubicBezTo>
                  <a:pt x="2881881" y="249201"/>
                  <a:pt x="2882612" y="247758"/>
                  <a:pt x="2882612" y="245702"/>
                </a:cubicBezTo>
                <a:lnTo>
                  <a:pt x="2882612" y="245269"/>
                </a:lnTo>
                <a:cubicBezTo>
                  <a:pt x="2882612" y="239929"/>
                  <a:pt x="2881160" y="235780"/>
                  <a:pt x="2878255" y="232821"/>
                </a:cubicBezTo>
                <a:cubicBezTo>
                  <a:pt x="2875350" y="229863"/>
                  <a:pt x="2870958" y="228383"/>
                  <a:pt x="2865077" y="228383"/>
                </a:cubicBezTo>
                <a:cubicBezTo>
                  <a:pt x="2858980" y="228383"/>
                  <a:pt x="2854199" y="229718"/>
                  <a:pt x="2850735" y="232388"/>
                </a:cubicBezTo>
                <a:cubicBezTo>
                  <a:pt x="2847272" y="235058"/>
                  <a:pt x="2844836" y="237908"/>
                  <a:pt x="2843429" y="240939"/>
                </a:cubicBezTo>
                <a:lnTo>
                  <a:pt x="2831306" y="236610"/>
                </a:lnTo>
                <a:cubicBezTo>
                  <a:pt x="2833471" y="231558"/>
                  <a:pt x="2836366" y="227617"/>
                  <a:pt x="2839992" y="224784"/>
                </a:cubicBezTo>
                <a:cubicBezTo>
                  <a:pt x="2843618" y="221952"/>
                  <a:pt x="2847588" y="219968"/>
                  <a:pt x="2851899" y="218831"/>
                </a:cubicBezTo>
                <a:cubicBezTo>
                  <a:pt x="2856210" y="217695"/>
                  <a:pt x="2860459" y="217127"/>
                  <a:pt x="2864644" y="217127"/>
                </a:cubicBezTo>
                <a:close/>
                <a:moveTo>
                  <a:pt x="2426494" y="217127"/>
                </a:moveTo>
                <a:cubicBezTo>
                  <a:pt x="2429164" y="217127"/>
                  <a:pt x="2432240" y="217442"/>
                  <a:pt x="2435721" y="218074"/>
                </a:cubicBezTo>
                <a:cubicBezTo>
                  <a:pt x="2439203" y="218705"/>
                  <a:pt x="2442576" y="219995"/>
                  <a:pt x="2445842" y="221943"/>
                </a:cubicBezTo>
                <a:cubicBezTo>
                  <a:pt x="2449107" y="223891"/>
                  <a:pt x="2451822" y="226832"/>
                  <a:pt x="2453986" y="230765"/>
                </a:cubicBezTo>
                <a:cubicBezTo>
                  <a:pt x="2456152" y="234697"/>
                  <a:pt x="2457234" y="239965"/>
                  <a:pt x="2457234" y="246567"/>
                </a:cubicBezTo>
                <a:lnTo>
                  <a:pt x="2457234" y="301336"/>
                </a:lnTo>
                <a:lnTo>
                  <a:pt x="2444462" y="301336"/>
                </a:lnTo>
                <a:lnTo>
                  <a:pt x="2444462" y="290079"/>
                </a:lnTo>
                <a:lnTo>
                  <a:pt x="2443812" y="290079"/>
                </a:lnTo>
                <a:cubicBezTo>
                  <a:pt x="2442946" y="291883"/>
                  <a:pt x="2441503" y="293814"/>
                  <a:pt x="2439483" y="295870"/>
                </a:cubicBezTo>
                <a:cubicBezTo>
                  <a:pt x="2437462" y="297927"/>
                  <a:pt x="2434774" y="299677"/>
                  <a:pt x="2431419" y="301120"/>
                </a:cubicBezTo>
                <a:cubicBezTo>
                  <a:pt x="2428063" y="302563"/>
                  <a:pt x="2423968" y="303285"/>
                  <a:pt x="2419134" y="303285"/>
                </a:cubicBezTo>
                <a:cubicBezTo>
                  <a:pt x="2413866" y="303285"/>
                  <a:pt x="2409086" y="302283"/>
                  <a:pt x="2404792" y="300281"/>
                </a:cubicBezTo>
                <a:cubicBezTo>
                  <a:pt x="2400499" y="298278"/>
                  <a:pt x="2397089" y="295374"/>
                  <a:pt x="2394564" y="291568"/>
                </a:cubicBezTo>
                <a:cubicBezTo>
                  <a:pt x="2392038" y="287761"/>
                  <a:pt x="2390775" y="283152"/>
                  <a:pt x="2390775" y="277740"/>
                </a:cubicBezTo>
                <a:cubicBezTo>
                  <a:pt x="2390775" y="272978"/>
                  <a:pt x="2391713" y="269108"/>
                  <a:pt x="2393589" y="266132"/>
                </a:cubicBezTo>
                <a:cubicBezTo>
                  <a:pt x="2395466" y="263155"/>
                  <a:pt x="2397973" y="260819"/>
                  <a:pt x="2401112" y="259123"/>
                </a:cubicBezTo>
                <a:cubicBezTo>
                  <a:pt x="2404251" y="257427"/>
                  <a:pt x="2407724" y="256156"/>
                  <a:pt x="2411530" y="255308"/>
                </a:cubicBezTo>
                <a:cubicBezTo>
                  <a:pt x="2415336" y="254460"/>
                  <a:pt x="2419170" y="253783"/>
                  <a:pt x="2423030" y="253278"/>
                </a:cubicBezTo>
                <a:cubicBezTo>
                  <a:pt x="2428081" y="252629"/>
                  <a:pt x="2432186" y="252133"/>
                  <a:pt x="2435342" y="251790"/>
                </a:cubicBezTo>
                <a:cubicBezTo>
                  <a:pt x="2438499" y="251447"/>
                  <a:pt x="2440808" y="250861"/>
                  <a:pt x="2442270" y="250031"/>
                </a:cubicBezTo>
                <a:cubicBezTo>
                  <a:pt x="2443731" y="249201"/>
                  <a:pt x="2444462" y="247758"/>
                  <a:pt x="2444462" y="245702"/>
                </a:cubicBezTo>
                <a:lnTo>
                  <a:pt x="2444462" y="245269"/>
                </a:lnTo>
                <a:cubicBezTo>
                  <a:pt x="2444462" y="239929"/>
                  <a:pt x="2443010" y="235780"/>
                  <a:pt x="2440105" y="232821"/>
                </a:cubicBezTo>
                <a:cubicBezTo>
                  <a:pt x="2437200" y="229863"/>
                  <a:pt x="2432808" y="228383"/>
                  <a:pt x="2426927" y="228383"/>
                </a:cubicBezTo>
                <a:cubicBezTo>
                  <a:pt x="2420830" y="228383"/>
                  <a:pt x="2416049" y="229718"/>
                  <a:pt x="2412585" y="232388"/>
                </a:cubicBezTo>
                <a:cubicBezTo>
                  <a:pt x="2409122" y="235058"/>
                  <a:pt x="2406686" y="237908"/>
                  <a:pt x="2405279" y="240939"/>
                </a:cubicBezTo>
                <a:lnTo>
                  <a:pt x="2393156" y="236610"/>
                </a:lnTo>
                <a:cubicBezTo>
                  <a:pt x="2395321" y="231558"/>
                  <a:pt x="2398216" y="227617"/>
                  <a:pt x="2401842" y="224784"/>
                </a:cubicBezTo>
                <a:cubicBezTo>
                  <a:pt x="2405468" y="221952"/>
                  <a:pt x="2409438" y="219968"/>
                  <a:pt x="2413749" y="218831"/>
                </a:cubicBezTo>
                <a:cubicBezTo>
                  <a:pt x="2418060" y="217695"/>
                  <a:pt x="2422309" y="217127"/>
                  <a:pt x="2426494" y="217127"/>
                </a:cubicBezTo>
                <a:close/>
                <a:moveTo>
                  <a:pt x="2337305" y="217127"/>
                </a:moveTo>
                <a:cubicBezTo>
                  <a:pt x="2344305" y="217127"/>
                  <a:pt x="2350474" y="218876"/>
                  <a:pt x="2355814" y="222376"/>
                </a:cubicBezTo>
                <a:cubicBezTo>
                  <a:pt x="2361154" y="225876"/>
                  <a:pt x="2365321" y="230837"/>
                  <a:pt x="2368316" y="237259"/>
                </a:cubicBezTo>
                <a:cubicBezTo>
                  <a:pt x="2371310" y="243681"/>
                  <a:pt x="2372808" y="251258"/>
                  <a:pt x="2372808" y="259989"/>
                </a:cubicBezTo>
                <a:cubicBezTo>
                  <a:pt x="2372808" y="268793"/>
                  <a:pt x="2371310" y="276414"/>
                  <a:pt x="2368316" y="282855"/>
                </a:cubicBezTo>
                <a:cubicBezTo>
                  <a:pt x="2365321" y="289295"/>
                  <a:pt x="2361172" y="294274"/>
                  <a:pt x="2355868" y="297791"/>
                </a:cubicBezTo>
                <a:cubicBezTo>
                  <a:pt x="2350564" y="301309"/>
                  <a:pt x="2344449" y="303068"/>
                  <a:pt x="2337522" y="303068"/>
                </a:cubicBezTo>
                <a:cubicBezTo>
                  <a:pt x="2332182" y="303068"/>
                  <a:pt x="2327907" y="302175"/>
                  <a:pt x="2324696" y="300389"/>
                </a:cubicBezTo>
                <a:cubicBezTo>
                  <a:pt x="2321484" y="298603"/>
                  <a:pt x="2319013" y="296565"/>
                  <a:pt x="2317281" y="294274"/>
                </a:cubicBezTo>
                <a:cubicBezTo>
                  <a:pt x="2315550" y="291983"/>
                  <a:pt x="2314214" y="290079"/>
                  <a:pt x="2313276" y="288564"/>
                </a:cubicBezTo>
                <a:lnTo>
                  <a:pt x="2312194" y="288564"/>
                </a:lnTo>
                <a:lnTo>
                  <a:pt x="2312194" y="332509"/>
                </a:lnTo>
                <a:lnTo>
                  <a:pt x="2299422" y="332509"/>
                </a:lnTo>
                <a:lnTo>
                  <a:pt x="2299422" y="218209"/>
                </a:lnTo>
                <a:lnTo>
                  <a:pt x="2311761" y="218209"/>
                </a:lnTo>
                <a:lnTo>
                  <a:pt x="2311761" y="231414"/>
                </a:lnTo>
                <a:lnTo>
                  <a:pt x="2313276" y="231414"/>
                </a:lnTo>
                <a:cubicBezTo>
                  <a:pt x="2314214" y="229971"/>
                  <a:pt x="2315522" y="228122"/>
                  <a:pt x="2317200" y="225867"/>
                </a:cubicBezTo>
                <a:cubicBezTo>
                  <a:pt x="2318878" y="223612"/>
                  <a:pt x="2321295" y="221591"/>
                  <a:pt x="2324452" y="219805"/>
                </a:cubicBezTo>
                <a:cubicBezTo>
                  <a:pt x="2327609" y="218020"/>
                  <a:pt x="2331894" y="217127"/>
                  <a:pt x="2337305" y="217127"/>
                </a:cubicBezTo>
                <a:close/>
                <a:moveTo>
                  <a:pt x="1793298" y="217127"/>
                </a:moveTo>
                <a:cubicBezTo>
                  <a:pt x="1800803" y="217127"/>
                  <a:pt x="1807378" y="218913"/>
                  <a:pt x="1813024" y="222484"/>
                </a:cubicBezTo>
                <a:cubicBezTo>
                  <a:pt x="1818671" y="226056"/>
                  <a:pt x="1823073" y="231071"/>
                  <a:pt x="1826230" y="237530"/>
                </a:cubicBezTo>
                <a:cubicBezTo>
                  <a:pt x="1829386" y="243988"/>
                  <a:pt x="1830965" y="251546"/>
                  <a:pt x="1830965" y="260206"/>
                </a:cubicBezTo>
                <a:cubicBezTo>
                  <a:pt x="1830965" y="268793"/>
                  <a:pt x="1829386" y="276297"/>
                  <a:pt x="1826230" y="282719"/>
                </a:cubicBezTo>
                <a:cubicBezTo>
                  <a:pt x="1823073" y="289141"/>
                  <a:pt x="1818671" y="294138"/>
                  <a:pt x="1813024" y="297710"/>
                </a:cubicBezTo>
                <a:cubicBezTo>
                  <a:pt x="1807378" y="301282"/>
                  <a:pt x="1800803" y="303068"/>
                  <a:pt x="1793298" y="303068"/>
                </a:cubicBezTo>
                <a:cubicBezTo>
                  <a:pt x="1785793" y="303068"/>
                  <a:pt x="1779218" y="301282"/>
                  <a:pt x="1773571" y="297710"/>
                </a:cubicBezTo>
                <a:cubicBezTo>
                  <a:pt x="1767925" y="294138"/>
                  <a:pt x="1763523" y="289141"/>
                  <a:pt x="1760366" y="282719"/>
                </a:cubicBezTo>
                <a:lnTo>
                  <a:pt x="1756951" y="266483"/>
                </a:lnTo>
                <a:lnTo>
                  <a:pt x="1734633" y="266483"/>
                </a:lnTo>
                <a:lnTo>
                  <a:pt x="1734633" y="301336"/>
                </a:lnTo>
                <a:lnTo>
                  <a:pt x="1721860" y="301336"/>
                </a:lnTo>
                <a:lnTo>
                  <a:pt x="1721860" y="218209"/>
                </a:lnTo>
                <a:lnTo>
                  <a:pt x="1734633" y="218209"/>
                </a:lnTo>
                <a:lnTo>
                  <a:pt x="1734633" y="254577"/>
                </a:lnTo>
                <a:lnTo>
                  <a:pt x="1756806" y="254577"/>
                </a:lnTo>
                <a:lnTo>
                  <a:pt x="1760366" y="237530"/>
                </a:lnTo>
                <a:cubicBezTo>
                  <a:pt x="1763523" y="231071"/>
                  <a:pt x="1767925" y="226056"/>
                  <a:pt x="1773571" y="222484"/>
                </a:cubicBezTo>
                <a:cubicBezTo>
                  <a:pt x="1779218" y="218913"/>
                  <a:pt x="1785793" y="217127"/>
                  <a:pt x="1793298" y="217127"/>
                </a:cubicBezTo>
                <a:close/>
                <a:moveTo>
                  <a:pt x="1580717" y="217127"/>
                </a:moveTo>
                <a:cubicBezTo>
                  <a:pt x="1588222" y="217127"/>
                  <a:pt x="1594797" y="218913"/>
                  <a:pt x="1600444" y="222484"/>
                </a:cubicBezTo>
                <a:cubicBezTo>
                  <a:pt x="1606090" y="226056"/>
                  <a:pt x="1610492" y="231071"/>
                  <a:pt x="1613649" y="237530"/>
                </a:cubicBezTo>
                <a:cubicBezTo>
                  <a:pt x="1616806" y="243988"/>
                  <a:pt x="1618384" y="251546"/>
                  <a:pt x="1618384" y="260206"/>
                </a:cubicBezTo>
                <a:cubicBezTo>
                  <a:pt x="1618384" y="268793"/>
                  <a:pt x="1616806" y="276297"/>
                  <a:pt x="1613649" y="282719"/>
                </a:cubicBezTo>
                <a:cubicBezTo>
                  <a:pt x="1610492" y="289141"/>
                  <a:pt x="1606090" y="294138"/>
                  <a:pt x="1600444" y="297710"/>
                </a:cubicBezTo>
                <a:cubicBezTo>
                  <a:pt x="1594797" y="301282"/>
                  <a:pt x="1588222" y="303068"/>
                  <a:pt x="1580717" y="303068"/>
                </a:cubicBezTo>
                <a:cubicBezTo>
                  <a:pt x="1573213" y="303068"/>
                  <a:pt x="1566637" y="301282"/>
                  <a:pt x="1560991" y="297710"/>
                </a:cubicBezTo>
                <a:cubicBezTo>
                  <a:pt x="1555344" y="294138"/>
                  <a:pt x="1550943" y="289141"/>
                  <a:pt x="1547786" y="282719"/>
                </a:cubicBezTo>
                <a:cubicBezTo>
                  <a:pt x="1544629" y="276297"/>
                  <a:pt x="1543050" y="268793"/>
                  <a:pt x="1543050" y="260206"/>
                </a:cubicBezTo>
                <a:cubicBezTo>
                  <a:pt x="1543050" y="251546"/>
                  <a:pt x="1544629" y="243988"/>
                  <a:pt x="1547786" y="237530"/>
                </a:cubicBezTo>
                <a:cubicBezTo>
                  <a:pt x="1550943" y="231071"/>
                  <a:pt x="1555344" y="226056"/>
                  <a:pt x="1560991" y="222484"/>
                </a:cubicBezTo>
                <a:cubicBezTo>
                  <a:pt x="1566637" y="218913"/>
                  <a:pt x="1573213" y="217127"/>
                  <a:pt x="1580717" y="217127"/>
                </a:cubicBezTo>
                <a:close/>
                <a:moveTo>
                  <a:pt x="1171142" y="217127"/>
                </a:moveTo>
                <a:cubicBezTo>
                  <a:pt x="1178647" y="217127"/>
                  <a:pt x="1185222" y="218913"/>
                  <a:pt x="1190869" y="222484"/>
                </a:cubicBezTo>
                <a:cubicBezTo>
                  <a:pt x="1196515" y="226056"/>
                  <a:pt x="1200917" y="231071"/>
                  <a:pt x="1204074" y="237530"/>
                </a:cubicBezTo>
                <a:cubicBezTo>
                  <a:pt x="1207231" y="243988"/>
                  <a:pt x="1208809" y="251546"/>
                  <a:pt x="1208809" y="260206"/>
                </a:cubicBezTo>
                <a:cubicBezTo>
                  <a:pt x="1208809" y="268793"/>
                  <a:pt x="1207231" y="276297"/>
                  <a:pt x="1204074" y="282719"/>
                </a:cubicBezTo>
                <a:cubicBezTo>
                  <a:pt x="1200917" y="289141"/>
                  <a:pt x="1196515" y="294138"/>
                  <a:pt x="1190869" y="297710"/>
                </a:cubicBezTo>
                <a:cubicBezTo>
                  <a:pt x="1185222" y="301282"/>
                  <a:pt x="1178647" y="303068"/>
                  <a:pt x="1171142" y="303068"/>
                </a:cubicBezTo>
                <a:cubicBezTo>
                  <a:pt x="1163638" y="303068"/>
                  <a:pt x="1157062" y="301282"/>
                  <a:pt x="1151416" y="297710"/>
                </a:cubicBezTo>
                <a:cubicBezTo>
                  <a:pt x="1145769" y="294138"/>
                  <a:pt x="1141368" y="289141"/>
                  <a:pt x="1138211" y="282719"/>
                </a:cubicBezTo>
                <a:cubicBezTo>
                  <a:pt x="1135054" y="276297"/>
                  <a:pt x="1133475" y="268793"/>
                  <a:pt x="1133475" y="260206"/>
                </a:cubicBezTo>
                <a:cubicBezTo>
                  <a:pt x="1133475" y="251546"/>
                  <a:pt x="1135054" y="243988"/>
                  <a:pt x="1138211" y="237530"/>
                </a:cubicBezTo>
                <a:cubicBezTo>
                  <a:pt x="1141368" y="231071"/>
                  <a:pt x="1145769" y="226056"/>
                  <a:pt x="1151416" y="222484"/>
                </a:cubicBezTo>
                <a:cubicBezTo>
                  <a:pt x="1157062" y="218913"/>
                  <a:pt x="1163638" y="217127"/>
                  <a:pt x="1171142" y="217127"/>
                </a:cubicBezTo>
                <a:close/>
                <a:moveTo>
                  <a:pt x="904442" y="217127"/>
                </a:moveTo>
                <a:cubicBezTo>
                  <a:pt x="911947" y="217127"/>
                  <a:pt x="918522" y="218913"/>
                  <a:pt x="924169" y="222484"/>
                </a:cubicBezTo>
                <a:cubicBezTo>
                  <a:pt x="929815" y="226056"/>
                  <a:pt x="934217" y="231071"/>
                  <a:pt x="937374" y="237530"/>
                </a:cubicBezTo>
                <a:cubicBezTo>
                  <a:pt x="940531" y="243988"/>
                  <a:pt x="942109" y="251546"/>
                  <a:pt x="942109" y="260206"/>
                </a:cubicBezTo>
                <a:cubicBezTo>
                  <a:pt x="942109" y="268793"/>
                  <a:pt x="940531" y="276297"/>
                  <a:pt x="937374" y="282719"/>
                </a:cubicBezTo>
                <a:cubicBezTo>
                  <a:pt x="934217" y="289141"/>
                  <a:pt x="929815" y="294138"/>
                  <a:pt x="924169" y="297710"/>
                </a:cubicBezTo>
                <a:cubicBezTo>
                  <a:pt x="918522" y="301282"/>
                  <a:pt x="911947" y="303068"/>
                  <a:pt x="904442" y="303068"/>
                </a:cubicBezTo>
                <a:cubicBezTo>
                  <a:pt x="896938" y="303068"/>
                  <a:pt x="890362" y="301282"/>
                  <a:pt x="884716" y="297710"/>
                </a:cubicBezTo>
                <a:cubicBezTo>
                  <a:pt x="879069" y="294138"/>
                  <a:pt x="874668" y="289141"/>
                  <a:pt x="871511" y="282719"/>
                </a:cubicBezTo>
                <a:cubicBezTo>
                  <a:pt x="868354" y="276297"/>
                  <a:pt x="866775" y="268793"/>
                  <a:pt x="866775" y="260206"/>
                </a:cubicBezTo>
                <a:cubicBezTo>
                  <a:pt x="866775" y="251546"/>
                  <a:pt x="868354" y="243988"/>
                  <a:pt x="871511" y="237530"/>
                </a:cubicBezTo>
                <a:cubicBezTo>
                  <a:pt x="874668" y="231071"/>
                  <a:pt x="879069" y="226056"/>
                  <a:pt x="884716" y="222484"/>
                </a:cubicBezTo>
                <a:cubicBezTo>
                  <a:pt x="890362" y="218913"/>
                  <a:pt x="896938" y="217127"/>
                  <a:pt x="904442" y="217127"/>
                </a:cubicBezTo>
                <a:close/>
                <a:moveTo>
                  <a:pt x="626269" y="217127"/>
                </a:moveTo>
                <a:cubicBezTo>
                  <a:pt x="628939" y="217127"/>
                  <a:pt x="632015" y="217442"/>
                  <a:pt x="635496" y="218074"/>
                </a:cubicBezTo>
                <a:cubicBezTo>
                  <a:pt x="638978" y="218705"/>
                  <a:pt x="642352" y="219995"/>
                  <a:pt x="645617" y="221943"/>
                </a:cubicBezTo>
                <a:cubicBezTo>
                  <a:pt x="648882" y="223891"/>
                  <a:pt x="651597" y="226832"/>
                  <a:pt x="653762" y="230765"/>
                </a:cubicBezTo>
                <a:cubicBezTo>
                  <a:pt x="655927" y="234697"/>
                  <a:pt x="657009" y="239965"/>
                  <a:pt x="657009" y="246567"/>
                </a:cubicBezTo>
                <a:lnTo>
                  <a:pt x="657009" y="301336"/>
                </a:lnTo>
                <a:lnTo>
                  <a:pt x="644237" y="301336"/>
                </a:lnTo>
                <a:lnTo>
                  <a:pt x="644237" y="290079"/>
                </a:lnTo>
                <a:lnTo>
                  <a:pt x="643587" y="290079"/>
                </a:lnTo>
                <a:cubicBezTo>
                  <a:pt x="642721" y="291883"/>
                  <a:pt x="641278" y="293814"/>
                  <a:pt x="639258" y="295870"/>
                </a:cubicBezTo>
                <a:cubicBezTo>
                  <a:pt x="637237" y="297927"/>
                  <a:pt x="634549" y="299677"/>
                  <a:pt x="631194" y="301120"/>
                </a:cubicBezTo>
                <a:cubicBezTo>
                  <a:pt x="627839" y="302563"/>
                  <a:pt x="623744" y="303285"/>
                  <a:pt x="618909" y="303285"/>
                </a:cubicBezTo>
                <a:cubicBezTo>
                  <a:pt x="613641" y="303285"/>
                  <a:pt x="608861" y="302283"/>
                  <a:pt x="604567" y="300281"/>
                </a:cubicBezTo>
                <a:cubicBezTo>
                  <a:pt x="600274" y="298278"/>
                  <a:pt x="596864" y="295374"/>
                  <a:pt x="594339" y="291568"/>
                </a:cubicBezTo>
                <a:cubicBezTo>
                  <a:pt x="591813" y="287761"/>
                  <a:pt x="590550" y="283152"/>
                  <a:pt x="590550" y="277740"/>
                </a:cubicBezTo>
                <a:cubicBezTo>
                  <a:pt x="590550" y="272978"/>
                  <a:pt x="591488" y="269108"/>
                  <a:pt x="593365" y="266132"/>
                </a:cubicBezTo>
                <a:cubicBezTo>
                  <a:pt x="595241" y="263155"/>
                  <a:pt x="597748" y="260819"/>
                  <a:pt x="600887" y="259123"/>
                </a:cubicBezTo>
                <a:cubicBezTo>
                  <a:pt x="604026" y="257427"/>
                  <a:pt x="607499" y="256156"/>
                  <a:pt x="611305" y="255308"/>
                </a:cubicBezTo>
                <a:cubicBezTo>
                  <a:pt x="615112" y="254460"/>
                  <a:pt x="618945" y="253783"/>
                  <a:pt x="622805" y="253278"/>
                </a:cubicBezTo>
                <a:cubicBezTo>
                  <a:pt x="627857" y="252629"/>
                  <a:pt x="631961" y="252133"/>
                  <a:pt x="635118" y="251790"/>
                </a:cubicBezTo>
                <a:cubicBezTo>
                  <a:pt x="638275" y="251447"/>
                  <a:pt x="640584" y="250861"/>
                  <a:pt x="642045" y="250031"/>
                </a:cubicBezTo>
                <a:cubicBezTo>
                  <a:pt x="643506" y="249201"/>
                  <a:pt x="644237" y="247758"/>
                  <a:pt x="644237" y="245702"/>
                </a:cubicBezTo>
                <a:lnTo>
                  <a:pt x="644237" y="245269"/>
                </a:lnTo>
                <a:cubicBezTo>
                  <a:pt x="644237" y="239929"/>
                  <a:pt x="642785" y="235780"/>
                  <a:pt x="639880" y="232821"/>
                </a:cubicBezTo>
                <a:cubicBezTo>
                  <a:pt x="636976" y="229863"/>
                  <a:pt x="632583" y="228383"/>
                  <a:pt x="626702" y="228383"/>
                </a:cubicBezTo>
                <a:cubicBezTo>
                  <a:pt x="620605" y="228383"/>
                  <a:pt x="615824" y="229718"/>
                  <a:pt x="612360" y="232388"/>
                </a:cubicBezTo>
                <a:cubicBezTo>
                  <a:pt x="608897" y="235058"/>
                  <a:pt x="606461" y="237908"/>
                  <a:pt x="605054" y="240939"/>
                </a:cubicBezTo>
                <a:lnTo>
                  <a:pt x="592932" y="236610"/>
                </a:lnTo>
                <a:cubicBezTo>
                  <a:pt x="595096" y="231558"/>
                  <a:pt x="597992" y="227617"/>
                  <a:pt x="601618" y="224784"/>
                </a:cubicBezTo>
                <a:cubicBezTo>
                  <a:pt x="605244" y="221952"/>
                  <a:pt x="609213" y="219968"/>
                  <a:pt x="613524" y="218831"/>
                </a:cubicBezTo>
                <a:cubicBezTo>
                  <a:pt x="617836" y="217695"/>
                  <a:pt x="622084" y="217127"/>
                  <a:pt x="626269" y="217127"/>
                </a:cubicBezTo>
                <a:close/>
                <a:moveTo>
                  <a:pt x="422781" y="217127"/>
                </a:moveTo>
                <a:cubicBezTo>
                  <a:pt x="429780" y="217127"/>
                  <a:pt x="435950" y="218876"/>
                  <a:pt x="441289" y="222376"/>
                </a:cubicBezTo>
                <a:cubicBezTo>
                  <a:pt x="446629" y="225876"/>
                  <a:pt x="450796" y="230837"/>
                  <a:pt x="453791" y="237259"/>
                </a:cubicBezTo>
                <a:cubicBezTo>
                  <a:pt x="456785" y="243681"/>
                  <a:pt x="458283" y="251258"/>
                  <a:pt x="458283" y="259989"/>
                </a:cubicBezTo>
                <a:cubicBezTo>
                  <a:pt x="458283" y="268793"/>
                  <a:pt x="456785" y="276414"/>
                  <a:pt x="453791" y="282855"/>
                </a:cubicBezTo>
                <a:cubicBezTo>
                  <a:pt x="450796" y="289295"/>
                  <a:pt x="446647" y="294274"/>
                  <a:pt x="441343" y="297791"/>
                </a:cubicBezTo>
                <a:cubicBezTo>
                  <a:pt x="436040" y="301309"/>
                  <a:pt x="429924" y="303068"/>
                  <a:pt x="422997" y="303068"/>
                </a:cubicBezTo>
                <a:cubicBezTo>
                  <a:pt x="417657" y="303068"/>
                  <a:pt x="413382" y="302175"/>
                  <a:pt x="410171" y="300389"/>
                </a:cubicBezTo>
                <a:cubicBezTo>
                  <a:pt x="406960" y="298603"/>
                  <a:pt x="404488" y="296565"/>
                  <a:pt x="402756" y="294274"/>
                </a:cubicBezTo>
                <a:cubicBezTo>
                  <a:pt x="401025" y="291983"/>
                  <a:pt x="399690" y="290079"/>
                  <a:pt x="398752" y="288564"/>
                </a:cubicBezTo>
                <a:lnTo>
                  <a:pt x="397669" y="288564"/>
                </a:lnTo>
                <a:lnTo>
                  <a:pt x="397669" y="332509"/>
                </a:lnTo>
                <a:lnTo>
                  <a:pt x="384897" y="332509"/>
                </a:lnTo>
                <a:lnTo>
                  <a:pt x="384897" y="218209"/>
                </a:lnTo>
                <a:lnTo>
                  <a:pt x="397236" y="218209"/>
                </a:lnTo>
                <a:lnTo>
                  <a:pt x="397236" y="231414"/>
                </a:lnTo>
                <a:lnTo>
                  <a:pt x="398752" y="231414"/>
                </a:lnTo>
                <a:cubicBezTo>
                  <a:pt x="399690" y="229971"/>
                  <a:pt x="400998" y="228122"/>
                  <a:pt x="402675" y="225867"/>
                </a:cubicBezTo>
                <a:cubicBezTo>
                  <a:pt x="404353" y="223612"/>
                  <a:pt x="406770" y="221591"/>
                  <a:pt x="409927" y="219805"/>
                </a:cubicBezTo>
                <a:cubicBezTo>
                  <a:pt x="413084" y="218020"/>
                  <a:pt x="417369" y="217127"/>
                  <a:pt x="422781" y="217127"/>
                </a:cubicBezTo>
                <a:close/>
                <a:moveTo>
                  <a:pt x="323417" y="217127"/>
                </a:moveTo>
                <a:cubicBezTo>
                  <a:pt x="330922" y="217127"/>
                  <a:pt x="337498" y="218913"/>
                  <a:pt x="343144" y="222484"/>
                </a:cubicBezTo>
                <a:cubicBezTo>
                  <a:pt x="348790" y="226056"/>
                  <a:pt x="353192" y="231071"/>
                  <a:pt x="356349" y="237530"/>
                </a:cubicBezTo>
                <a:cubicBezTo>
                  <a:pt x="359506" y="243988"/>
                  <a:pt x="361085" y="251546"/>
                  <a:pt x="361085" y="260206"/>
                </a:cubicBezTo>
                <a:cubicBezTo>
                  <a:pt x="361085" y="268793"/>
                  <a:pt x="359506" y="276297"/>
                  <a:pt x="356349" y="282719"/>
                </a:cubicBezTo>
                <a:cubicBezTo>
                  <a:pt x="353192" y="289141"/>
                  <a:pt x="348790" y="294138"/>
                  <a:pt x="343144" y="297710"/>
                </a:cubicBezTo>
                <a:cubicBezTo>
                  <a:pt x="337498" y="301282"/>
                  <a:pt x="330922" y="303068"/>
                  <a:pt x="323417" y="303068"/>
                </a:cubicBezTo>
                <a:cubicBezTo>
                  <a:pt x="315913" y="303068"/>
                  <a:pt x="309337" y="301282"/>
                  <a:pt x="303691" y="297710"/>
                </a:cubicBezTo>
                <a:cubicBezTo>
                  <a:pt x="298045" y="294138"/>
                  <a:pt x="293643" y="289141"/>
                  <a:pt x="290486" y="282719"/>
                </a:cubicBezTo>
                <a:cubicBezTo>
                  <a:pt x="287329" y="276297"/>
                  <a:pt x="285750" y="268793"/>
                  <a:pt x="285750" y="260206"/>
                </a:cubicBezTo>
                <a:cubicBezTo>
                  <a:pt x="285750" y="251546"/>
                  <a:pt x="287329" y="243988"/>
                  <a:pt x="290486" y="237530"/>
                </a:cubicBezTo>
                <a:cubicBezTo>
                  <a:pt x="293643" y="231071"/>
                  <a:pt x="298045" y="226056"/>
                  <a:pt x="303691" y="222484"/>
                </a:cubicBezTo>
                <a:cubicBezTo>
                  <a:pt x="309337" y="218913"/>
                  <a:pt x="315913" y="217127"/>
                  <a:pt x="323417" y="217127"/>
                </a:cubicBezTo>
                <a:close/>
                <a:moveTo>
                  <a:pt x="218642" y="190500"/>
                </a:moveTo>
                <a:lnTo>
                  <a:pt x="231415" y="190500"/>
                </a:lnTo>
                <a:lnTo>
                  <a:pt x="231415" y="217127"/>
                </a:lnTo>
                <a:cubicBezTo>
                  <a:pt x="237043" y="217127"/>
                  <a:pt x="242166" y="218146"/>
                  <a:pt x="246785" y="220184"/>
                </a:cubicBezTo>
                <a:cubicBezTo>
                  <a:pt x="251403" y="222223"/>
                  <a:pt x="255371" y="225136"/>
                  <a:pt x="258691" y="228925"/>
                </a:cubicBezTo>
                <a:cubicBezTo>
                  <a:pt x="262010" y="232713"/>
                  <a:pt x="264572" y="237250"/>
                  <a:pt x="266376" y="242536"/>
                </a:cubicBezTo>
                <a:cubicBezTo>
                  <a:pt x="268180" y="247821"/>
                  <a:pt x="269082" y="253711"/>
                  <a:pt x="269082" y="260206"/>
                </a:cubicBezTo>
                <a:cubicBezTo>
                  <a:pt x="269082" y="266628"/>
                  <a:pt x="268180" y="272473"/>
                  <a:pt x="266376" y="277740"/>
                </a:cubicBezTo>
                <a:cubicBezTo>
                  <a:pt x="264572" y="283008"/>
                  <a:pt x="262010" y="287527"/>
                  <a:pt x="258691" y="291297"/>
                </a:cubicBezTo>
                <a:cubicBezTo>
                  <a:pt x="255371" y="295067"/>
                  <a:pt x="251403" y="297972"/>
                  <a:pt x="246785" y="300010"/>
                </a:cubicBezTo>
                <a:cubicBezTo>
                  <a:pt x="242166" y="302049"/>
                  <a:pt x="237043" y="303068"/>
                  <a:pt x="231415" y="303068"/>
                </a:cubicBezTo>
                <a:lnTo>
                  <a:pt x="231415" y="329695"/>
                </a:lnTo>
                <a:lnTo>
                  <a:pt x="218642" y="329695"/>
                </a:lnTo>
                <a:lnTo>
                  <a:pt x="218642" y="303068"/>
                </a:lnTo>
                <a:cubicBezTo>
                  <a:pt x="213014" y="303068"/>
                  <a:pt x="207891" y="302049"/>
                  <a:pt x="203273" y="300010"/>
                </a:cubicBezTo>
                <a:cubicBezTo>
                  <a:pt x="198654" y="297972"/>
                  <a:pt x="194686" y="295067"/>
                  <a:pt x="191366" y="291297"/>
                </a:cubicBezTo>
                <a:cubicBezTo>
                  <a:pt x="188047" y="287527"/>
                  <a:pt x="185485" y="283008"/>
                  <a:pt x="183681" y="277740"/>
                </a:cubicBezTo>
                <a:cubicBezTo>
                  <a:pt x="181877" y="272473"/>
                  <a:pt x="180975" y="266628"/>
                  <a:pt x="180975" y="260206"/>
                </a:cubicBezTo>
                <a:cubicBezTo>
                  <a:pt x="180975" y="253711"/>
                  <a:pt x="181877" y="247821"/>
                  <a:pt x="183681" y="242536"/>
                </a:cubicBezTo>
                <a:cubicBezTo>
                  <a:pt x="185485" y="237250"/>
                  <a:pt x="188047" y="232713"/>
                  <a:pt x="191366" y="228925"/>
                </a:cubicBezTo>
                <a:cubicBezTo>
                  <a:pt x="194686" y="225136"/>
                  <a:pt x="198654" y="222223"/>
                  <a:pt x="203273" y="220184"/>
                </a:cubicBezTo>
                <a:cubicBezTo>
                  <a:pt x="207891" y="218146"/>
                  <a:pt x="213014" y="217127"/>
                  <a:pt x="218642" y="217127"/>
                </a:cubicBezTo>
                <a:close/>
                <a:moveTo>
                  <a:pt x="2273444" y="73602"/>
                </a:moveTo>
                <a:lnTo>
                  <a:pt x="2273444" y="99146"/>
                </a:lnTo>
                <a:lnTo>
                  <a:pt x="2300504" y="99146"/>
                </a:lnTo>
                <a:cubicBezTo>
                  <a:pt x="2304906" y="99146"/>
                  <a:pt x="2308352" y="98100"/>
                  <a:pt x="2310841" y="96008"/>
                </a:cubicBezTo>
                <a:cubicBezTo>
                  <a:pt x="2313330" y="93915"/>
                  <a:pt x="2314575" y="91065"/>
                  <a:pt x="2314575" y="87457"/>
                </a:cubicBezTo>
                <a:cubicBezTo>
                  <a:pt x="2314575" y="83163"/>
                  <a:pt x="2313330" y="79781"/>
                  <a:pt x="2310841" y="77309"/>
                </a:cubicBezTo>
                <a:cubicBezTo>
                  <a:pt x="2308352" y="74838"/>
                  <a:pt x="2304906" y="73602"/>
                  <a:pt x="2300504" y="73602"/>
                </a:cubicBezTo>
                <a:close/>
                <a:moveTo>
                  <a:pt x="978044" y="73602"/>
                </a:moveTo>
                <a:lnTo>
                  <a:pt x="978044" y="99146"/>
                </a:lnTo>
                <a:lnTo>
                  <a:pt x="1005104" y="99146"/>
                </a:lnTo>
                <a:cubicBezTo>
                  <a:pt x="1009506" y="99146"/>
                  <a:pt x="1012952" y="98100"/>
                  <a:pt x="1015441" y="96008"/>
                </a:cubicBezTo>
                <a:cubicBezTo>
                  <a:pt x="1017930" y="93915"/>
                  <a:pt x="1019175" y="91065"/>
                  <a:pt x="1019175" y="87457"/>
                </a:cubicBezTo>
                <a:cubicBezTo>
                  <a:pt x="1019175" y="83163"/>
                  <a:pt x="1017930" y="79781"/>
                  <a:pt x="1015441" y="77309"/>
                </a:cubicBezTo>
                <a:cubicBezTo>
                  <a:pt x="1012952" y="74838"/>
                  <a:pt x="1009506" y="73602"/>
                  <a:pt x="1005104" y="73602"/>
                </a:cubicBezTo>
                <a:close/>
                <a:moveTo>
                  <a:pt x="320820" y="73602"/>
                </a:moveTo>
                <a:lnTo>
                  <a:pt x="320820" y="99146"/>
                </a:lnTo>
                <a:lnTo>
                  <a:pt x="347879" y="99146"/>
                </a:lnTo>
                <a:cubicBezTo>
                  <a:pt x="352281" y="99146"/>
                  <a:pt x="355727" y="98100"/>
                  <a:pt x="358216" y="96008"/>
                </a:cubicBezTo>
                <a:cubicBezTo>
                  <a:pt x="360706" y="93915"/>
                  <a:pt x="361950" y="91065"/>
                  <a:pt x="361950" y="87457"/>
                </a:cubicBezTo>
                <a:cubicBezTo>
                  <a:pt x="361950" y="83163"/>
                  <a:pt x="360706" y="79781"/>
                  <a:pt x="358216" y="77309"/>
                </a:cubicBezTo>
                <a:cubicBezTo>
                  <a:pt x="355727" y="74838"/>
                  <a:pt x="352281" y="73602"/>
                  <a:pt x="347879" y="73602"/>
                </a:cubicBezTo>
                <a:close/>
                <a:moveTo>
                  <a:pt x="2600109" y="39615"/>
                </a:moveTo>
                <a:lnTo>
                  <a:pt x="2597944" y="60614"/>
                </a:lnTo>
                <a:cubicBezTo>
                  <a:pt x="2597042" y="69309"/>
                  <a:pt x="2595924" y="76903"/>
                  <a:pt x="2594588" y="83398"/>
                </a:cubicBezTo>
                <a:cubicBezTo>
                  <a:pt x="2593254" y="89892"/>
                  <a:pt x="2591125" y="95069"/>
                  <a:pt x="2588202" y="98930"/>
                </a:cubicBezTo>
                <a:lnTo>
                  <a:pt x="2628251" y="98930"/>
                </a:lnTo>
                <a:lnTo>
                  <a:pt x="2628251" y="39615"/>
                </a:lnTo>
                <a:close/>
                <a:moveTo>
                  <a:pt x="1828584" y="39615"/>
                </a:moveTo>
                <a:lnTo>
                  <a:pt x="1826419" y="60614"/>
                </a:lnTo>
                <a:cubicBezTo>
                  <a:pt x="1825517" y="69309"/>
                  <a:pt x="1824399" y="76903"/>
                  <a:pt x="1823064" y="83398"/>
                </a:cubicBezTo>
                <a:cubicBezTo>
                  <a:pt x="1821728" y="89892"/>
                  <a:pt x="1819600" y="95069"/>
                  <a:pt x="1816678" y="98930"/>
                </a:cubicBezTo>
                <a:lnTo>
                  <a:pt x="1856726" y="98930"/>
                </a:lnTo>
                <a:lnTo>
                  <a:pt x="1856726" y="39615"/>
                </a:lnTo>
                <a:close/>
                <a:moveTo>
                  <a:pt x="504609" y="39615"/>
                </a:moveTo>
                <a:lnTo>
                  <a:pt x="502444" y="60614"/>
                </a:lnTo>
                <a:cubicBezTo>
                  <a:pt x="501542" y="69309"/>
                  <a:pt x="500424" y="76903"/>
                  <a:pt x="499089" y="83398"/>
                </a:cubicBezTo>
                <a:cubicBezTo>
                  <a:pt x="497754" y="89892"/>
                  <a:pt x="495625" y="95069"/>
                  <a:pt x="492703" y="98930"/>
                </a:cubicBezTo>
                <a:lnTo>
                  <a:pt x="532751" y="98930"/>
                </a:lnTo>
                <a:lnTo>
                  <a:pt x="532751" y="39615"/>
                </a:lnTo>
                <a:close/>
                <a:moveTo>
                  <a:pt x="2273444" y="39399"/>
                </a:moveTo>
                <a:lnTo>
                  <a:pt x="2273444" y="62562"/>
                </a:lnTo>
                <a:lnTo>
                  <a:pt x="2295309" y="62562"/>
                </a:lnTo>
                <a:cubicBezTo>
                  <a:pt x="2298736" y="62562"/>
                  <a:pt x="2301677" y="62084"/>
                  <a:pt x="2304130" y="61128"/>
                </a:cubicBezTo>
                <a:cubicBezTo>
                  <a:pt x="2306584" y="60172"/>
                  <a:pt x="2308469" y="58801"/>
                  <a:pt x="2309786" y="57015"/>
                </a:cubicBezTo>
                <a:cubicBezTo>
                  <a:pt x="2311102" y="55229"/>
                  <a:pt x="2311761" y="53109"/>
                  <a:pt x="2311761" y="50656"/>
                </a:cubicBezTo>
                <a:cubicBezTo>
                  <a:pt x="2311761" y="47156"/>
                  <a:pt x="2310300" y="44405"/>
                  <a:pt x="2307377" y="42402"/>
                </a:cubicBezTo>
                <a:cubicBezTo>
                  <a:pt x="2304455" y="40400"/>
                  <a:pt x="2300432" y="39399"/>
                  <a:pt x="2295309" y="39399"/>
                </a:cubicBezTo>
                <a:close/>
                <a:moveTo>
                  <a:pt x="978044" y="39399"/>
                </a:moveTo>
                <a:lnTo>
                  <a:pt x="978044" y="62562"/>
                </a:lnTo>
                <a:lnTo>
                  <a:pt x="999909" y="62562"/>
                </a:lnTo>
                <a:cubicBezTo>
                  <a:pt x="1003336" y="62562"/>
                  <a:pt x="1006277" y="62084"/>
                  <a:pt x="1008730" y="61128"/>
                </a:cubicBezTo>
                <a:cubicBezTo>
                  <a:pt x="1011184" y="60172"/>
                  <a:pt x="1013069" y="58801"/>
                  <a:pt x="1014386" y="57015"/>
                </a:cubicBezTo>
                <a:cubicBezTo>
                  <a:pt x="1015703" y="55229"/>
                  <a:pt x="1016361" y="53109"/>
                  <a:pt x="1016361" y="50656"/>
                </a:cubicBezTo>
                <a:cubicBezTo>
                  <a:pt x="1016361" y="47156"/>
                  <a:pt x="1014900" y="44405"/>
                  <a:pt x="1011977" y="42402"/>
                </a:cubicBezTo>
                <a:cubicBezTo>
                  <a:pt x="1009055" y="40400"/>
                  <a:pt x="1005032" y="39399"/>
                  <a:pt x="999909" y="39399"/>
                </a:cubicBezTo>
                <a:close/>
                <a:moveTo>
                  <a:pt x="320820" y="39399"/>
                </a:moveTo>
                <a:lnTo>
                  <a:pt x="320820" y="62562"/>
                </a:lnTo>
                <a:lnTo>
                  <a:pt x="342684" y="62562"/>
                </a:lnTo>
                <a:cubicBezTo>
                  <a:pt x="346112" y="62562"/>
                  <a:pt x="349052" y="62084"/>
                  <a:pt x="351505" y="61128"/>
                </a:cubicBezTo>
                <a:cubicBezTo>
                  <a:pt x="353959" y="60172"/>
                  <a:pt x="355844" y="58801"/>
                  <a:pt x="357161" y="57015"/>
                </a:cubicBezTo>
                <a:cubicBezTo>
                  <a:pt x="358478" y="55229"/>
                  <a:pt x="359136" y="53109"/>
                  <a:pt x="359136" y="50656"/>
                </a:cubicBezTo>
                <a:cubicBezTo>
                  <a:pt x="359136" y="47156"/>
                  <a:pt x="357675" y="44405"/>
                  <a:pt x="354753" y="42402"/>
                </a:cubicBezTo>
                <a:cubicBezTo>
                  <a:pt x="351830" y="40400"/>
                  <a:pt x="347807" y="39399"/>
                  <a:pt x="342684" y="39399"/>
                </a:cubicBezTo>
                <a:close/>
                <a:moveTo>
                  <a:pt x="2885642" y="38100"/>
                </a:moveTo>
                <a:cubicBezTo>
                  <a:pt x="2879942" y="38100"/>
                  <a:pt x="2875252" y="39579"/>
                  <a:pt x="2871571" y="42538"/>
                </a:cubicBezTo>
                <a:cubicBezTo>
                  <a:pt x="2867891" y="45496"/>
                  <a:pt x="2865167" y="49375"/>
                  <a:pt x="2863399" y="54173"/>
                </a:cubicBezTo>
                <a:cubicBezTo>
                  <a:pt x="2861631" y="58972"/>
                  <a:pt x="2860747" y="64149"/>
                  <a:pt x="2860747" y="69706"/>
                </a:cubicBezTo>
                <a:cubicBezTo>
                  <a:pt x="2860747" y="75262"/>
                  <a:pt x="2861631" y="80421"/>
                  <a:pt x="2863399" y="85184"/>
                </a:cubicBezTo>
                <a:cubicBezTo>
                  <a:pt x="2865167" y="89946"/>
                  <a:pt x="2867891" y="93789"/>
                  <a:pt x="2871571" y="96711"/>
                </a:cubicBezTo>
                <a:cubicBezTo>
                  <a:pt x="2875252" y="99634"/>
                  <a:pt x="2879942" y="101095"/>
                  <a:pt x="2885642" y="101095"/>
                </a:cubicBezTo>
                <a:cubicBezTo>
                  <a:pt x="2891343" y="101095"/>
                  <a:pt x="2896033" y="99634"/>
                  <a:pt x="2899713" y="96711"/>
                </a:cubicBezTo>
                <a:cubicBezTo>
                  <a:pt x="2903393" y="93789"/>
                  <a:pt x="2906117" y="89946"/>
                  <a:pt x="2907885" y="85184"/>
                </a:cubicBezTo>
                <a:cubicBezTo>
                  <a:pt x="2909654" y="80421"/>
                  <a:pt x="2910537" y="75262"/>
                  <a:pt x="2910537" y="69706"/>
                </a:cubicBezTo>
                <a:cubicBezTo>
                  <a:pt x="2910537" y="64149"/>
                  <a:pt x="2909654" y="58972"/>
                  <a:pt x="2907885" y="54173"/>
                </a:cubicBezTo>
                <a:cubicBezTo>
                  <a:pt x="2906117" y="49375"/>
                  <a:pt x="2903393" y="45496"/>
                  <a:pt x="2899713" y="42538"/>
                </a:cubicBezTo>
                <a:cubicBezTo>
                  <a:pt x="2896033" y="39579"/>
                  <a:pt x="2891343" y="38100"/>
                  <a:pt x="2885642" y="38100"/>
                </a:cubicBezTo>
                <a:close/>
                <a:moveTo>
                  <a:pt x="2523476" y="38100"/>
                </a:moveTo>
                <a:cubicBezTo>
                  <a:pt x="2518388" y="38100"/>
                  <a:pt x="2513996" y="39354"/>
                  <a:pt x="2510298" y="41861"/>
                </a:cubicBezTo>
                <a:cubicBezTo>
                  <a:pt x="2506600" y="44369"/>
                  <a:pt x="2503758" y="47625"/>
                  <a:pt x="2501774" y="51630"/>
                </a:cubicBezTo>
                <a:lnTo>
                  <a:pt x="2499248" y="62562"/>
                </a:lnTo>
                <a:lnTo>
                  <a:pt x="2546206" y="62562"/>
                </a:lnTo>
                <a:cubicBezTo>
                  <a:pt x="2546206" y="57871"/>
                  <a:pt x="2545277" y="53686"/>
                  <a:pt x="2543419" y="50006"/>
                </a:cubicBezTo>
                <a:cubicBezTo>
                  <a:pt x="2541561" y="46326"/>
                  <a:pt x="2538927" y="43422"/>
                  <a:pt x="2535517" y="41293"/>
                </a:cubicBezTo>
                <a:cubicBezTo>
                  <a:pt x="2532108" y="39164"/>
                  <a:pt x="2528094" y="38100"/>
                  <a:pt x="2523476" y="38100"/>
                </a:cubicBezTo>
                <a:close/>
                <a:moveTo>
                  <a:pt x="2199842" y="38100"/>
                </a:moveTo>
                <a:cubicBezTo>
                  <a:pt x="2194142" y="38100"/>
                  <a:pt x="2189452" y="39579"/>
                  <a:pt x="2185771" y="42538"/>
                </a:cubicBezTo>
                <a:cubicBezTo>
                  <a:pt x="2182091" y="45496"/>
                  <a:pt x="2179367" y="49375"/>
                  <a:pt x="2177599" y="54173"/>
                </a:cubicBezTo>
                <a:cubicBezTo>
                  <a:pt x="2175831" y="58972"/>
                  <a:pt x="2174947" y="64149"/>
                  <a:pt x="2174947" y="69706"/>
                </a:cubicBezTo>
                <a:cubicBezTo>
                  <a:pt x="2174947" y="75262"/>
                  <a:pt x="2175831" y="80421"/>
                  <a:pt x="2177599" y="85184"/>
                </a:cubicBezTo>
                <a:cubicBezTo>
                  <a:pt x="2179367" y="89946"/>
                  <a:pt x="2182091" y="93789"/>
                  <a:pt x="2185771" y="96711"/>
                </a:cubicBezTo>
                <a:cubicBezTo>
                  <a:pt x="2189452" y="99634"/>
                  <a:pt x="2194142" y="101095"/>
                  <a:pt x="2199842" y="101095"/>
                </a:cubicBezTo>
                <a:cubicBezTo>
                  <a:pt x="2205543" y="101095"/>
                  <a:pt x="2210233" y="99634"/>
                  <a:pt x="2213913" y="96711"/>
                </a:cubicBezTo>
                <a:cubicBezTo>
                  <a:pt x="2217594" y="93789"/>
                  <a:pt x="2220318" y="89946"/>
                  <a:pt x="2222085" y="85184"/>
                </a:cubicBezTo>
                <a:cubicBezTo>
                  <a:pt x="2223853" y="80421"/>
                  <a:pt x="2224737" y="75262"/>
                  <a:pt x="2224737" y="69706"/>
                </a:cubicBezTo>
                <a:cubicBezTo>
                  <a:pt x="2224737" y="64149"/>
                  <a:pt x="2223853" y="58972"/>
                  <a:pt x="2222085" y="54173"/>
                </a:cubicBezTo>
                <a:cubicBezTo>
                  <a:pt x="2220318" y="49375"/>
                  <a:pt x="2217594" y="45496"/>
                  <a:pt x="2213913" y="42538"/>
                </a:cubicBezTo>
                <a:cubicBezTo>
                  <a:pt x="2210233" y="39579"/>
                  <a:pt x="2205543" y="38100"/>
                  <a:pt x="2199842" y="38100"/>
                </a:cubicBezTo>
                <a:close/>
                <a:moveTo>
                  <a:pt x="1659515" y="38100"/>
                </a:moveTo>
                <a:cubicBezTo>
                  <a:pt x="1654320" y="38100"/>
                  <a:pt x="1649954" y="39408"/>
                  <a:pt x="1646418" y="42024"/>
                </a:cubicBezTo>
                <a:cubicBezTo>
                  <a:pt x="1642882" y="44639"/>
                  <a:pt x="1640212" y="48283"/>
                  <a:pt x="1638408" y="52956"/>
                </a:cubicBezTo>
                <a:cubicBezTo>
                  <a:pt x="1636604" y="57628"/>
                  <a:pt x="1635702" y="63067"/>
                  <a:pt x="1635702" y="69273"/>
                </a:cubicBezTo>
                <a:cubicBezTo>
                  <a:pt x="1635702" y="75550"/>
                  <a:pt x="1636622" y="81080"/>
                  <a:pt x="1638462" y="85860"/>
                </a:cubicBezTo>
                <a:cubicBezTo>
                  <a:pt x="1640303" y="90641"/>
                  <a:pt x="1642991" y="94375"/>
                  <a:pt x="1646526" y="97063"/>
                </a:cubicBezTo>
                <a:cubicBezTo>
                  <a:pt x="1650062" y="99751"/>
                  <a:pt x="1654392" y="101095"/>
                  <a:pt x="1659515" y="101095"/>
                </a:cubicBezTo>
                <a:cubicBezTo>
                  <a:pt x="1664855" y="101095"/>
                  <a:pt x="1669320" y="99679"/>
                  <a:pt x="1672910" y="96846"/>
                </a:cubicBezTo>
                <a:cubicBezTo>
                  <a:pt x="1676500" y="94014"/>
                  <a:pt x="1679205" y="90190"/>
                  <a:pt x="1681027" y="85373"/>
                </a:cubicBezTo>
                <a:cubicBezTo>
                  <a:pt x="1682849" y="80556"/>
                  <a:pt x="1683760" y="75190"/>
                  <a:pt x="1683760" y="69273"/>
                </a:cubicBezTo>
                <a:cubicBezTo>
                  <a:pt x="1683760" y="63428"/>
                  <a:pt x="1682868" y="58151"/>
                  <a:pt x="1681082" y="53443"/>
                </a:cubicBezTo>
                <a:cubicBezTo>
                  <a:pt x="1679296" y="48734"/>
                  <a:pt x="1676608" y="45000"/>
                  <a:pt x="1673018" y="42240"/>
                </a:cubicBezTo>
                <a:cubicBezTo>
                  <a:pt x="1669428" y="39480"/>
                  <a:pt x="1664927" y="38100"/>
                  <a:pt x="1659515" y="38100"/>
                </a:cubicBezTo>
                <a:close/>
                <a:moveTo>
                  <a:pt x="1475942" y="38100"/>
                </a:moveTo>
                <a:cubicBezTo>
                  <a:pt x="1470242" y="38100"/>
                  <a:pt x="1465551" y="39579"/>
                  <a:pt x="1461871" y="42538"/>
                </a:cubicBezTo>
                <a:cubicBezTo>
                  <a:pt x="1458191" y="45496"/>
                  <a:pt x="1455467" y="49375"/>
                  <a:pt x="1453699" y="54173"/>
                </a:cubicBezTo>
                <a:cubicBezTo>
                  <a:pt x="1451931" y="58972"/>
                  <a:pt x="1451047" y="64149"/>
                  <a:pt x="1451047" y="69706"/>
                </a:cubicBezTo>
                <a:cubicBezTo>
                  <a:pt x="1451047" y="75262"/>
                  <a:pt x="1451931" y="80421"/>
                  <a:pt x="1453699" y="85184"/>
                </a:cubicBezTo>
                <a:cubicBezTo>
                  <a:pt x="1455467" y="89946"/>
                  <a:pt x="1458191" y="93789"/>
                  <a:pt x="1461871" y="96711"/>
                </a:cubicBezTo>
                <a:cubicBezTo>
                  <a:pt x="1465551" y="99634"/>
                  <a:pt x="1470242" y="101095"/>
                  <a:pt x="1475942" y="101095"/>
                </a:cubicBezTo>
                <a:cubicBezTo>
                  <a:pt x="1481643" y="101095"/>
                  <a:pt x="1486333" y="99634"/>
                  <a:pt x="1490013" y="96711"/>
                </a:cubicBezTo>
                <a:cubicBezTo>
                  <a:pt x="1493694" y="93789"/>
                  <a:pt x="1496417" y="89946"/>
                  <a:pt x="1498185" y="85184"/>
                </a:cubicBezTo>
                <a:cubicBezTo>
                  <a:pt x="1499953" y="80421"/>
                  <a:pt x="1500837" y="75262"/>
                  <a:pt x="1500837" y="69706"/>
                </a:cubicBezTo>
                <a:cubicBezTo>
                  <a:pt x="1500837" y="64149"/>
                  <a:pt x="1499953" y="58972"/>
                  <a:pt x="1498185" y="54173"/>
                </a:cubicBezTo>
                <a:cubicBezTo>
                  <a:pt x="1496417" y="49375"/>
                  <a:pt x="1493694" y="45496"/>
                  <a:pt x="1490013" y="42538"/>
                </a:cubicBezTo>
                <a:cubicBezTo>
                  <a:pt x="1486333" y="39579"/>
                  <a:pt x="1481643" y="38100"/>
                  <a:pt x="1475942" y="38100"/>
                </a:cubicBezTo>
                <a:close/>
                <a:moveTo>
                  <a:pt x="1170926" y="38100"/>
                </a:moveTo>
                <a:cubicBezTo>
                  <a:pt x="1165839" y="38100"/>
                  <a:pt x="1161446" y="39354"/>
                  <a:pt x="1157748" y="41861"/>
                </a:cubicBezTo>
                <a:cubicBezTo>
                  <a:pt x="1154050" y="44369"/>
                  <a:pt x="1151208" y="47625"/>
                  <a:pt x="1149224" y="51630"/>
                </a:cubicBezTo>
                <a:lnTo>
                  <a:pt x="1146698" y="62562"/>
                </a:lnTo>
                <a:lnTo>
                  <a:pt x="1193656" y="62562"/>
                </a:lnTo>
                <a:cubicBezTo>
                  <a:pt x="1193656" y="57871"/>
                  <a:pt x="1192727" y="53686"/>
                  <a:pt x="1190869" y="50006"/>
                </a:cubicBezTo>
                <a:cubicBezTo>
                  <a:pt x="1189011" y="46326"/>
                  <a:pt x="1186377" y="43422"/>
                  <a:pt x="1182967" y="41293"/>
                </a:cubicBezTo>
                <a:cubicBezTo>
                  <a:pt x="1179558" y="39164"/>
                  <a:pt x="1175544" y="38100"/>
                  <a:pt x="1170926" y="38100"/>
                </a:cubicBezTo>
                <a:close/>
                <a:moveTo>
                  <a:pt x="875651" y="38100"/>
                </a:moveTo>
                <a:cubicBezTo>
                  <a:pt x="870564" y="38100"/>
                  <a:pt x="866171" y="39354"/>
                  <a:pt x="862473" y="41861"/>
                </a:cubicBezTo>
                <a:cubicBezTo>
                  <a:pt x="858775" y="44369"/>
                  <a:pt x="855933" y="47625"/>
                  <a:pt x="853949" y="51630"/>
                </a:cubicBezTo>
                <a:lnTo>
                  <a:pt x="851423" y="62562"/>
                </a:lnTo>
                <a:lnTo>
                  <a:pt x="898381" y="62562"/>
                </a:lnTo>
                <a:cubicBezTo>
                  <a:pt x="898381" y="57871"/>
                  <a:pt x="897452" y="53686"/>
                  <a:pt x="895594" y="50006"/>
                </a:cubicBezTo>
                <a:cubicBezTo>
                  <a:pt x="893736" y="46326"/>
                  <a:pt x="891102" y="43422"/>
                  <a:pt x="887692" y="41293"/>
                </a:cubicBezTo>
                <a:cubicBezTo>
                  <a:pt x="884283" y="39164"/>
                  <a:pt x="880269" y="38100"/>
                  <a:pt x="875651" y="38100"/>
                </a:cubicBezTo>
                <a:close/>
                <a:moveTo>
                  <a:pt x="608951" y="38100"/>
                </a:moveTo>
                <a:cubicBezTo>
                  <a:pt x="603864" y="38100"/>
                  <a:pt x="599471" y="39354"/>
                  <a:pt x="595773" y="41861"/>
                </a:cubicBezTo>
                <a:cubicBezTo>
                  <a:pt x="592075" y="44369"/>
                  <a:pt x="589234" y="47625"/>
                  <a:pt x="587249" y="51630"/>
                </a:cubicBezTo>
                <a:lnTo>
                  <a:pt x="584723" y="62562"/>
                </a:lnTo>
                <a:lnTo>
                  <a:pt x="631681" y="62562"/>
                </a:lnTo>
                <a:cubicBezTo>
                  <a:pt x="631681" y="57871"/>
                  <a:pt x="630752" y="53686"/>
                  <a:pt x="628894" y="50006"/>
                </a:cubicBezTo>
                <a:cubicBezTo>
                  <a:pt x="627036" y="46326"/>
                  <a:pt x="624402" y="43422"/>
                  <a:pt x="620993" y="41293"/>
                </a:cubicBezTo>
                <a:cubicBezTo>
                  <a:pt x="617583" y="39164"/>
                  <a:pt x="613569" y="38100"/>
                  <a:pt x="608951" y="38100"/>
                </a:cubicBezTo>
                <a:close/>
                <a:moveTo>
                  <a:pt x="427976" y="38100"/>
                </a:moveTo>
                <a:cubicBezTo>
                  <a:pt x="422889" y="38100"/>
                  <a:pt x="418496" y="39354"/>
                  <a:pt x="414798" y="41861"/>
                </a:cubicBezTo>
                <a:cubicBezTo>
                  <a:pt x="411100" y="44369"/>
                  <a:pt x="408259" y="47625"/>
                  <a:pt x="406274" y="51630"/>
                </a:cubicBezTo>
                <a:lnTo>
                  <a:pt x="403748" y="62562"/>
                </a:lnTo>
                <a:lnTo>
                  <a:pt x="450706" y="62562"/>
                </a:lnTo>
                <a:cubicBezTo>
                  <a:pt x="450706" y="57871"/>
                  <a:pt x="449777" y="53686"/>
                  <a:pt x="447919" y="50006"/>
                </a:cubicBezTo>
                <a:cubicBezTo>
                  <a:pt x="446061" y="46326"/>
                  <a:pt x="443427" y="43422"/>
                  <a:pt x="440018" y="41293"/>
                </a:cubicBezTo>
                <a:cubicBezTo>
                  <a:pt x="436608" y="39164"/>
                  <a:pt x="432594" y="38100"/>
                  <a:pt x="427976" y="38100"/>
                </a:cubicBezTo>
                <a:close/>
                <a:moveTo>
                  <a:pt x="154565" y="38100"/>
                </a:moveTo>
                <a:cubicBezTo>
                  <a:pt x="149370" y="38100"/>
                  <a:pt x="145004" y="39408"/>
                  <a:pt x="141468" y="42024"/>
                </a:cubicBezTo>
                <a:cubicBezTo>
                  <a:pt x="137933" y="44639"/>
                  <a:pt x="135263" y="48283"/>
                  <a:pt x="133459" y="52956"/>
                </a:cubicBezTo>
                <a:cubicBezTo>
                  <a:pt x="131655" y="57628"/>
                  <a:pt x="130753" y="63067"/>
                  <a:pt x="130753" y="69273"/>
                </a:cubicBezTo>
                <a:cubicBezTo>
                  <a:pt x="130753" y="75550"/>
                  <a:pt x="131673" y="81080"/>
                  <a:pt x="133513" y="85860"/>
                </a:cubicBezTo>
                <a:cubicBezTo>
                  <a:pt x="135353" y="90641"/>
                  <a:pt x="138041" y="94375"/>
                  <a:pt x="141577" y="97063"/>
                </a:cubicBezTo>
                <a:cubicBezTo>
                  <a:pt x="145112" y="99751"/>
                  <a:pt x="149442" y="101095"/>
                  <a:pt x="154565" y="101095"/>
                </a:cubicBezTo>
                <a:cubicBezTo>
                  <a:pt x="159905" y="101095"/>
                  <a:pt x="164370" y="99679"/>
                  <a:pt x="167960" y="96846"/>
                </a:cubicBezTo>
                <a:cubicBezTo>
                  <a:pt x="171550" y="94014"/>
                  <a:pt x="174256" y="90190"/>
                  <a:pt x="176078" y="85373"/>
                </a:cubicBezTo>
                <a:cubicBezTo>
                  <a:pt x="177900" y="80556"/>
                  <a:pt x="178811" y="75190"/>
                  <a:pt x="178811" y="69273"/>
                </a:cubicBezTo>
                <a:cubicBezTo>
                  <a:pt x="178811" y="63428"/>
                  <a:pt x="177918" y="58151"/>
                  <a:pt x="176132" y="53443"/>
                </a:cubicBezTo>
                <a:cubicBezTo>
                  <a:pt x="174346" y="48734"/>
                  <a:pt x="171658" y="45000"/>
                  <a:pt x="168068" y="42240"/>
                </a:cubicBezTo>
                <a:cubicBezTo>
                  <a:pt x="164478" y="39480"/>
                  <a:pt x="159977" y="38100"/>
                  <a:pt x="154565" y="38100"/>
                </a:cubicBezTo>
                <a:close/>
                <a:moveTo>
                  <a:pt x="3054928" y="27709"/>
                </a:moveTo>
                <a:lnTo>
                  <a:pt x="3068782" y="27709"/>
                </a:lnTo>
                <a:lnTo>
                  <a:pt x="3091728" y="93951"/>
                </a:lnTo>
                <a:lnTo>
                  <a:pt x="3092594" y="93951"/>
                </a:lnTo>
                <a:lnTo>
                  <a:pt x="3115541" y="27709"/>
                </a:lnTo>
                <a:lnTo>
                  <a:pt x="3129504" y="27925"/>
                </a:lnTo>
                <a:lnTo>
                  <a:pt x="3094110" y="122959"/>
                </a:lnTo>
                <a:cubicBezTo>
                  <a:pt x="3092522" y="127180"/>
                  <a:pt x="3090556" y="130689"/>
                  <a:pt x="3088211" y="133485"/>
                </a:cubicBezTo>
                <a:cubicBezTo>
                  <a:pt x="3085866" y="136281"/>
                  <a:pt x="3083151" y="138365"/>
                  <a:pt x="3080066" y="139736"/>
                </a:cubicBezTo>
                <a:cubicBezTo>
                  <a:pt x="3076981" y="141107"/>
                  <a:pt x="3073508" y="141792"/>
                  <a:pt x="3069648" y="141792"/>
                </a:cubicBezTo>
                <a:cubicBezTo>
                  <a:pt x="3067483" y="141792"/>
                  <a:pt x="3065553" y="141621"/>
                  <a:pt x="3063857" y="141278"/>
                </a:cubicBezTo>
                <a:cubicBezTo>
                  <a:pt x="3062162" y="140936"/>
                  <a:pt x="3060989" y="140602"/>
                  <a:pt x="3060340" y="140277"/>
                </a:cubicBezTo>
                <a:lnTo>
                  <a:pt x="3063587" y="129020"/>
                </a:lnTo>
                <a:cubicBezTo>
                  <a:pt x="3068241" y="130211"/>
                  <a:pt x="3072119" y="130184"/>
                  <a:pt x="3075222" y="128939"/>
                </a:cubicBezTo>
                <a:cubicBezTo>
                  <a:pt x="3078325" y="127694"/>
                  <a:pt x="3081013" y="123969"/>
                  <a:pt x="3083286" y="117764"/>
                </a:cubicBezTo>
                <a:lnTo>
                  <a:pt x="3085667" y="111269"/>
                </a:lnTo>
                <a:close/>
                <a:moveTo>
                  <a:pt x="2947122" y="27709"/>
                </a:moveTo>
                <a:lnTo>
                  <a:pt x="2952101" y="27709"/>
                </a:lnTo>
                <a:lnTo>
                  <a:pt x="2959894" y="27709"/>
                </a:lnTo>
                <a:lnTo>
                  <a:pt x="2964007" y="27709"/>
                </a:lnTo>
                <a:lnTo>
                  <a:pt x="2992582" y="93518"/>
                </a:lnTo>
                <a:lnTo>
                  <a:pt x="3021590" y="27709"/>
                </a:lnTo>
                <a:lnTo>
                  <a:pt x="3025270" y="27709"/>
                </a:lnTo>
                <a:lnTo>
                  <a:pt x="3033713" y="27709"/>
                </a:lnTo>
                <a:lnTo>
                  <a:pt x="3038042" y="27709"/>
                </a:lnTo>
                <a:lnTo>
                  <a:pt x="3038042" y="110836"/>
                </a:lnTo>
                <a:lnTo>
                  <a:pt x="3025270" y="110836"/>
                </a:lnTo>
                <a:lnTo>
                  <a:pt x="3025270" y="47239"/>
                </a:lnTo>
                <a:lnTo>
                  <a:pt x="2997778" y="110836"/>
                </a:lnTo>
                <a:lnTo>
                  <a:pt x="2987387" y="110836"/>
                </a:lnTo>
                <a:lnTo>
                  <a:pt x="2959894" y="46068"/>
                </a:lnTo>
                <a:lnTo>
                  <a:pt x="2959894" y="110836"/>
                </a:lnTo>
                <a:lnTo>
                  <a:pt x="2947122" y="110836"/>
                </a:lnTo>
                <a:close/>
                <a:moveTo>
                  <a:pt x="2766147" y="27709"/>
                </a:moveTo>
                <a:lnTo>
                  <a:pt x="2778919" y="27709"/>
                </a:lnTo>
                <a:lnTo>
                  <a:pt x="2778919" y="63428"/>
                </a:lnTo>
                <a:lnTo>
                  <a:pt x="2818751" y="63428"/>
                </a:lnTo>
                <a:lnTo>
                  <a:pt x="2818751" y="27709"/>
                </a:lnTo>
                <a:lnTo>
                  <a:pt x="2831523" y="27709"/>
                </a:lnTo>
                <a:lnTo>
                  <a:pt x="2831523" y="110836"/>
                </a:lnTo>
                <a:lnTo>
                  <a:pt x="2818751" y="110836"/>
                </a:lnTo>
                <a:lnTo>
                  <a:pt x="2818751" y="75334"/>
                </a:lnTo>
                <a:lnTo>
                  <a:pt x="2778919" y="75334"/>
                </a:lnTo>
                <a:lnTo>
                  <a:pt x="2778919" y="110836"/>
                </a:lnTo>
                <a:lnTo>
                  <a:pt x="2766147" y="110836"/>
                </a:lnTo>
                <a:close/>
                <a:moveTo>
                  <a:pt x="2670897" y="27709"/>
                </a:moveTo>
                <a:lnTo>
                  <a:pt x="2683669" y="27709"/>
                </a:lnTo>
                <a:lnTo>
                  <a:pt x="2683669" y="92003"/>
                </a:lnTo>
                <a:lnTo>
                  <a:pt x="2723717" y="27709"/>
                </a:lnTo>
                <a:lnTo>
                  <a:pt x="2738438" y="27709"/>
                </a:lnTo>
                <a:lnTo>
                  <a:pt x="2738438" y="110836"/>
                </a:lnTo>
                <a:lnTo>
                  <a:pt x="2725666" y="110836"/>
                </a:lnTo>
                <a:lnTo>
                  <a:pt x="2725666" y="46542"/>
                </a:lnTo>
                <a:lnTo>
                  <a:pt x="2685834" y="110836"/>
                </a:lnTo>
                <a:lnTo>
                  <a:pt x="2670897" y="110836"/>
                </a:lnTo>
                <a:close/>
                <a:moveTo>
                  <a:pt x="2588202" y="27709"/>
                </a:moveTo>
                <a:lnTo>
                  <a:pt x="2641023" y="27709"/>
                </a:lnTo>
                <a:lnTo>
                  <a:pt x="2641023" y="98930"/>
                </a:lnTo>
                <a:lnTo>
                  <a:pt x="2653795" y="98930"/>
                </a:lnTo>
                <a:lnTo>
                  <a:pt x="2653795" y="134649"/>
                </a:lnTo>
                <a:lnTo>
                  <a:pt x="2641023" y="134649"/>
                </a:lnTo>
                <a:lnTo>
                  <a:pt x="2641023" y="110836"/>
                </a:lnTo>
                <a:lnTo>
                  <a:pt x="2579543" y="110836"/>
                </a:lnTo>
                <a:lnTo>
                  <a:pt x="2579543" y="134649"/>
                </a:lnTo>
                <a:lnTo>
                  <a:pt x="2566771" y="134649"/>
                </a:lnTo>
                <a:lnTo>
                  <a:pt x="2566771" y="98930"/>
                </a:lnTo>
                <a:lnTo>
                  <a:pt x="2573698" y="98930"/>
                </a:lnTo>
                <a:cubicBezTo>
                  <a:pt x="2575394" y="97162"/>
                  <a:pt x="2576856" y="95250"/>
                  <a:pt x="2578082" y="93193"/>
                </a:cubicBezTo>
                <a:cubicBezTo>
                  <a:pt x="2579309" y="91137"/>
                  <a:pt x="2580382" y="88692"/>
                  <a:pt x="2581302" y="85860"/>
                </a:cubicBezTo>
                <a:cubicBezTo>
                  <a:pt x="2582222" y="83028"/>
                  <a:pt x="2583007" y="79564"/>
                  <a:pt x="2583656" y="75469"/>
                </a:cubicBezTo>
                <a:cubicBezTo>
                  <a:pt x="2584306" y="71374"/>
                  <a:pt x="2584884" y="66422"/>
                  <a:pt x="2585388" y="60614"/>
                </a:cubicBezTo>
                <a:close/>
                <a:moveTo>
                  <a:pt x="2375622" y="27709"/>
                </a:moveTo>
                <a:lnTo>
                  <a:pt x="2388394" y="27709"/>
                </a:lnTo>
                <a:lnTo>
                  <a:pt x="2388394" y="63861"/>
                </a:lnTo>
                <a:lnTo>
                  <a:pt x="2396836" y="63861"/>
                </a:lnTo>
                <a:lnTo>
                  <a:pt x="2426710" y="27709"/>
                </a:lnTo>
                <a:lnTo>
                  <a:pt x="2443163" y="27709"/>
                </a:lnTo>
                <a:lnTo>
                  <a:pt x="2409609" y="67757"/>
                </a:lnTo>
                <a:lnTo>
                  <a:pt x="2443596" y="110836"/>
                </a:lnTo>
                <a:lnTo>
                  <a:pt x="2427143" y="110836"/>
                </a:lnTo>
                <a:lnTo>
                  <a:pt x="2399867" y="75767"/>
                </a:lnTo>
                <a:lnTo>
                  <a:pt x="2388394" y="75767"/>
                </a:lnTo>
                <a:lnTo>
                  <a:pt x="2388394" y="110836"/>
                </a:lnTo>
                <a:lnTo>
                  <a:pt x="2375622" y="110836"/>
                </a:lnTo>
                <a:close/>
                <a:moveTo>
                  <a:pt x="2261322" y="27709"/>
                </a:moveTo>
                <a:lnTo>
                  <a:pt x="2295309" y="27709"/>
                </a:lnTo>
                <a:cubicBezTo>
                  <a:pt x="2304256" y="27709"/>
                  <a:pt x="2311364" y="29729"/>
                  <a:pt x="2316632" y="33770"/>
                </a:cubicBezTo>
                <a:cubicBezTo>
                  <a:pt x="2321899" y="37811"/>
                  <a:pt x="2324533" y="43151"/>
                  <a:pt x="2324533" y="49790"/>
                </a:cubicBezTo>
                <a:cubicBezTo>
                  <a:pt x="2324533" y="54841"/>
                  <a:pt x="2323036" y="58746"/>
                  <a:pt x="2320041" y="61506"/>
                </a:cubicBezTo>
                <a:cubicBezTo>
                  <a:pt x="2317047" y="64267"/>
                  <a:pt x="2313204" y="66134"/>
                  <a:pt x="2308514" y="67108"/>
                </a:cubicBezTo>
                <a:cubicBezTo>
                  <a:pt x="2311581" y="67541"/>
                  <a:pt x="2314566" y="68623"/>
                  <a:pt x="2317471" y="70355"/>
                </a:cubicBezTo>
                <a:cubicBezTo>
                  <a:pt x="2320375" y="72087"/>
                  <a:pt x="2322784" y="74459"/>
                  <a:pt x="2324696" y="77472"/>
                </a:cubicBezTo>
                <a:cubicBezTo>
                  <a:pt x="2326608" y="80484"/>
                  <a:pt x="2327564" y="84173"/>
                  <a:pt x="2327564" y="88539"/>
                </a:cubicBezTo>
                <a:cubicBezTo>
                  <a:pt x="2327564" y="92796"/>
                  <a:pt x="2326482" y="96603"/>
                  <a:pt x="2324317" y="99958"/>
                </a:cubicBezTo>
                <a:cubicBezTo>
                  <a:pt x="2322152" y="103314"/>
                  <a:pt x="2319049" y="105966"/>
                  <a:pt x="2315008" y="107914"/>
                </a:cubicBezTo>
                <a:cubicBezTo>
                  <a:pt x="2310967" y="109862"/>
                  <a:pt x="2306133" y="110836"/>
                  <a:pt x="2300504" y="110836"/>
                </a:cubicBezTo>
                <a:lnTo>
                  <a:pt x="2261322" y="110836"/>
                </a:lnTo>
                <a:close/>
                <a:moveTo>
                  <a:pt x="2080347" y="27709"/>
                </a:moveTo>
                <a:lnTo>
                  <a:pt x="2093119" y="27709"/>
                </a:lnTo>
                <a:lnTo>
                  <a:pt x="2093119" y="63861"/>
                </a:lnTo>
                <a:lnTo>
                  <a:pt x="2101562" y="63861"/>
                </a:lnTo>
                <a:lnTo>
                  <a:pt x="2131436" y="27709"/>
                </a:lnTo>
                <a:lnTo>
                  <a:pt x="2147888" y="27709"/>
                </a:lnTo>
                <a:lnTo>
                  <a:pt x="2114334" y="67757"/>
                </a:lnTo>
                <a:lnTo>
                  <a:pt x="2148321" y="110836"/>
                </a:lnTo>
                <a:lnTo>
                  <a:pt x="2131868" y="110836"/>
                </a:lnTo>
                <a:lnTo>
                  <a:pt x="2104592" y="75767"/>
                </a:lnTo>
                <a:lnTo>
                  <a:pt x="2093119" y="75767"/>
                </a:lnTo>
                <a:lnTo>
                  <a:pt x="2093119" y="110836"/>
                </a:lnTo>
                <a:lnTo>
                  <a:pt x="2080347" y="110836"/>
                </a:lnTo>
                <a:close/>
                <a:moveTo>
                  <a:pt x="1985097" y="27709"/>
                </a:moveTo>
                <a:lnTo>
                  <a:pt x="1997869" y="27709"/>
                </a:lnTo>
                <a:lnTo>
                  <a:pt x="1997869" y="92003"/>
                </a:lnTo>
                <a:lnTo>
                  <a:pt x="2037917" y="27709"/>
                </a:lnTo>
                <a:lnTo>
                  <a:pt x="2052638" y="27709"/>
                </a:lnTo>
                <a:lnTo>
                  <a:pt x="2052638" y="110836"/>
                </a:lnTo>
                <a:lnTo>
                  <a:pt x="2039866" y="110836"/>
                </a:lnTo>
                <a:lnTo>
                  <a:pt x="2039866" y="46542"/>
                </a:lnTo>
                <a:lnTo>
                  <a:pt x="2000034" y="110836"/>
                </a:lnTo>
                <a:lnTo>
                  <a:pt x="1985097" y="110836"/>
                </a:lnTo>
                <a:close/>
                <a:moveTo>
                  <a:pt x="1899372" y="27709"/>
                </a:moveTo>
                <a:lnTo>
                  <a:pt x="1912144" y="27709"/>
                </a:lnTo>
                <a:lnTo>
                  <a:pt x="1912144" y="63428"/>
                </a:lnTo>
                <a:lnTo>
                  <a:pt x="1951976" y="63428"/>
                </a:lnTo>
                <a:lnTo>
                  <a:pt x="1951976" y="27709"/>
                </a:lnTo>
                <a:lnTo>
                  <a:pt x="1964748" y="27709"/>
                </a:lnTo>
                <a:lnTo>
                  <a:pt x="1964748" y="110836"/>
                </a:lnTo>
                <a:lnTo>
                  <a:pt x="1951976" y="110836"/>
                </a:lnTo>
                <a:lnTo>
                  <a:pt x="1951976" y="75334"/>
                </a:lnTo>
                <a:lnTo>
                  <a:pt x="1912144" y="75334"/>
                </a:lnTo>
                <a:lnTo>
                  <a:pt x="1912144" y="110836"/>
                </a:lnTo>
                <a:lnTo>
                  <a:pt x="1899372" y="110836"/>
                </a:lnTo>
                <a:close/>
                <a:moveTo>
                  <a:pt x="1816678" y="27709"/>
                </a:moveTo>
                <a:lnTo>
                  <a:pt x="1869498" y="27709"/>
                </a:lnTo>
                <a:lnTo>
                  <a:pt x="1869498" y="98930"/>
                </a:lnTo>
                <a:lnTo>
                  <a:pt x="1882270" y="98930"/>
                </a:lnTo>
                <a:lnTo>
                  <a:pt x="1882270" y="134649"/>
                </a:lnTo>
                <a:lnTo>
                  <a:pt x="1869498" y="134649"/>
                </a:lnTo>
                <a:lnTo>
                  <a:pt x="1869498" y="110836"/>
                </a:lnTo>
                <a:lnTo>
                  <a:pt x="1808018" y="110836"/>
                </a:lnTo>
                <a:lnTo>
                  <a:pt x="1808018" y="134649"/>
                </a:lnTo>
                <a:lnTo>
                  <a:pt x="1795246" y="134649"/>
                </a:lnTo>
                <a:lnTo>
                  <a:pt x="1795246" y="98930"/>
                </a:lnTo>
                <a:lnTo>
                  <a:pt x="1802174" y="98930"/>
                </a:lnTo>
                <a:cubicBezTo>
                  <a:pt x="1803869" y="97162"/>
                  <a:pt x="1805330" y="95250"/>
                  <a:pt x="1806557" y="93193"/>
                </a:cubicBezTo>
                <a:cubicBezTo>
                  <a:pt x="1807784" y="91137"/>
                  <a:pt x="1808857" y="88692"/>
                  <a:pt x="1809777" y="85860"/>
                </a:cubicBezTo>
                <a:cubicBezTo>
                  <a:pt x="1810697" y="83028"/>
                  <a:pt x="1811482" y="79564"/>
                  <a:pt x="1812131" y="75469"/>
                </a:cubicBezTo>
                <a:cubicBezTo>
                  <a:pt x="1812781" y="71374"/>
                  <a:pt x="1813358" y="66422"/>
                  <a:pt x="1813863" y="60614"/>
                </a:cubicBezTo>
                <a:close/>
                <a:moveTo>
                  <a:pt x="1711902" y="27709"/>
                </a:moveTo>
                <a:lnTo>
                  <a:pt x="1725757" y="27709"/>
                </a:lnTo>
                <a:lnTo>
                  <a:pt x="1748704" y="93951"/>
                </a:lnTo>
                <a:lnTo>
                  <a:pt x="1749570" y="93951"/>
                </a:lnTo>
                <a:lnTo>
                  <a:pt x="1772516" y="27709"/>
                </a:lnTo>
                <a:lnTo>
                  <a:pt x="1786479" y="27925"/>
                </a:lnTo>
                <a:lnTo>
                  <a:pt x="1751085" y="122959"/>
                </a:lnTo>
                <a:cubicBezTo>
                  <a:pt x="1749497" y="127180"/>
                  <a:pt x="1747531" y="130689"/>
                  <a:pt x="1745186" y="133485"/>
                </a:cubicBezTo>
                <a:cubicBezTo>
                  <a:pt x="1742841" y="136281"/>
                  <a:pt x="1740126" y="138365"/>
                  <a:pt x="1737041" y="139736"/>
                </a:cubicBezTo>
                <a:cubicBezTo>
                  <a:pt x="1733956" y="141107"/>
                  <a:pt x="1730484" y="141792"/>
                  <a:pt x="1726623" y="141792"/>
                </a:cubicBezTo>
                <a:cubicBezTo>
                  <a:pt x="1724458" y="141792"/>
                  <a:pt x="1722528" y="141621"/>
                  <a:pt x="1720832" y="141278"/>
                </a:cubicBezTo>
                <a:cubicBezTo>
                  <a:pt x="1719136" y="140936"/>
                  <a:pt x="1717964" y="140602"/>
                  <a:pt x="1717314" y="140277"/>
                </a:cubicBezTo>
                <a:lnTo>
                  <a:pt x="1720562" y="129020"/>
                </a:lnTo>
                <a:cubicBezTo>
                  <a:pt x="1725216" y="130211"/>
                  <a:pt x="1729094" y="130184"/>
                  <a:pt x="1732197" y="128939"/>
                </a:cubicBezTo>
                <a:cubicBezTo>
                  <a:pt x="1735300" y="127694"/>
                  <a:pt x="1737988" y="123969"/>
                  <a:pt x="1740261" y="117764"/>
                </a:cubicBezTo>
                <a:lnTo>
                  <a:pt x="1742642" y="111269"/>
                </a:lnTo>
                <a:close/>
                <a:moveTo>
                  <a:pt x="1532659" y="27709"/>
                </a:moveTo>
                <a:lnTo>
                  <a:pt x="1600200" y="27709"/>
                </a:lnTo>
                <a:lnTo>
                  <a:pt x="1600200" y="39615"/>
                </a:lnTo>
                <a:lnTo>
                  <a:pt x="1572924" y="39615"/>
                </a:lnTo>
                <a:lnTo>
                  <a:pt x="1572924" y="110836"/>
                </a:lnTo>
                <a:lnTo>
                  <a:pt x="1560152" y="110836"/>
                </a:lnTo>
                <a:lnTo>
                  <a:pt x="1560152" y="39615"/>
                </a:lnTo>
                <a:lnTo>
                  <a:pt x="1532659" y="39615"/>
                </a:lnTo>
                <a:close/>
                <a:moveTo>
                  <a:pt x="1217901" y="27709"/>
                </a:moveTo>
                <a:lnTo>
                  <a:pt x="1232622" y="27709"/>
                </a:lnTo>
                <a:lnTo>
                  <a:pt x="1252538" y="61696"/>
                </a:lnTo>
                <a:lnTo>
                  <a:pt x="1272454" y="27709"/>
                </a:lnTo>
                <a:lnTo>
                  <a:pt x="1287174" y="27709"/>
                </a:lnTo>
                <a:lnTo>
                  <a:pt x="1260331" y="69273"/>
                </a:lnTo>
                <a:lnTo>
                  <a:pt x="1287174" y="110836"/>
                </a:lnTo>
                <a:lnTo>
                  <a:pt x="1272454" y="110836"/>
                </a:lnTo>
                <a:lnTo>
                  <a:pt x="1252538" y="78581"/>
                </a:lnTo>
                <a:lnTo>
                  <a:pt x="1232622" y="110836"/>
                </a:lnTo>
                <a:lnTo>
                  <a:pt x="1217901" y="110836"/>
                </a:lnTo>
                <a:lnTo>
                  <a:pt x="1244312" y="69273"/>
                </a:lnTo>
                <a:close/>
                <a:moveTo>
                  <a:pt x="965922" y="27709"/>
                </a:moveTo>
                <a:lnTo>
                  <a:pt x="999909" y="27709"/>
                </a:lnTo>
                <a:cubicBezTo>
                  <a:pt x="1008856" y="27709"/>
                  <a:pt x="1015964" y="29729"/>
                  <a:pt x="1021232" y="33770"/>
                </a:cubicBezTo>
                <a:cubicBezTo>
                  <a:pt x="1026500" y="37811"/>
                  <a:pt x="1029133" y="43151"/>
                  <a:pt x="1029133" y="49790"/>
                </a:cubicBezTo>
                <a:cubicBezTo>
                  <a:pt x="1029133" y="54841"/>
                  <a:pt x="1027636" y="58746"/>
                  <a:pt x="1024641" y="61506"/>
                </a:cubicBezTo>
                <a:cubicBezTo>
                  <a:pt x="1021646" y="64267"/>
                  <a:pt x="1017804" y="66134"/>
                  <a:pt x="1013114" y="67108"/>
                </a:cubicBezTo>
                <a:cubicBezTo>
                  <a:pt x="1016181" y="67541"/>
                  <a:pt x="1019166" y="68623"/>
                  <a:pt x="1022071" y="70355"/>
                </a:cubicBezTo>
                <a:cubicBezTo>
                  <a:pt x="1024975" y="72087"/>
                  <a:pt x="1027383" y="74459"/>
                  <a:pt x="1029296" y="77472"/>
                </a:cubicBezTo>
                <a:cubicBezTo>
                  <a:pt x="1031208" y="80484"/>
                  <a:pt x="1032164" y="84173"/>
                  <a:pt x="1032164" y="88539"/>
                </a:cubicBezTo>
                <a:cubicBezTo>
                  <a:pt x="1032164" y="92796"/>
                  <a:pt x="1031082" y="96603"/>
                  <a:pt x="1028917" y="99958"/>
                </a:cubicBezTo>
                <a:cubicBezTo>
                  <a:pt x="1026752" y="103314"/>
                  <a:pt x="1023649" y="105966"/>
                  <a:pt x="1019608" y="107914"/>
                </a:cubicBezTo>
                <a:cubicBezTo>
                  <a:pt x="1015567" y="109862"/>
                  <a:pt x="1010733" y="110836"/>
                  <a:pt x="1005104" y="110836"/>
                </a:cubicBezTo>
                <a:lnTo>
                  <a:pt x="965922" y="110836"/>
                </a:lnTo>
                <a:close/>
                <a:moveTo>
                  <a:pt x="746847" y="27709"/>
                </a:moveTo>
                <a:lnTo>
                  <a:pt x="759619" y="27709"/>
                </a:lnTo>
                <a:lnTo>
                  <a:pt x="759619" y="92003"/>
                </a:lnTo>
                <a:lnTo>
                  <a:pt x="799667" y="27709"/>
                </a:lnTo>
                <a:lnTo>
                  <a:pt x="814388" y="27709"/>
                </a:lnTo>
                <a:lnTo>
                  <a:pt x="814388" y="110836"/>
                </a:lnTo>
                <a:lnTo>
                  <a:pt x="801616" y="110836"/>
                </a:lnTo>
                <a:lnTo>
                  <a:pt x="801616" y="46542"/>
                </a:lnTo>
                <a:lnTo>
                  <a:pt x="761784" y="110836"/>
                </a:lnTo>
                <a:lnTo>
                  <a:pt x="746847" y="110836"/>
                </a:lnTo>
                <a:close/>
                <a:moveTo>
                  <a:pt x="661122" y="27709"/>
                </a:moveTo>
                <a:lnTo>
                  <a:pt x="673894" y="27709"/>
                </a:lnTo>
                <a:lnTo>
                  <a:pt x="673894" y="63428"/>
                </a:lnTo>
                <a:lnTo>
                  <a:pt x="713726" y="63428"/>
                </a:lnTo>
                <a:lnTo>
                  <a:pt x="713726" y="27709"/>
                </a:lnTo>
                <a:lnTo>
                  <a:pt x="726498" y="27709"/>
                </a:lnTo>
                <a:lnTo>
                  <a:pt x="726498" y="110836"/>
                </a:lnTo>
                <a:lnTo>
                  <a:pt x="713726" y="110836"/>
                </a:lnTo>
                <a:lnTo>
                  <a:pt x="713726" y="75334"/>
                </a:lnTo>
                <a:lnTo>
                  <a:pt x="673894" y="75334"/>
                </a:lnTo>
                <a:lnTo>
                  <a:pt x="673894" y="110836"/>
                </a:lnTo>
                <a:lnTo>
                  <a:pt x="661122" y="110836"/>
                </a:lnTo>
                <a:close/>
                <a:moveTo>
                  <a:pt x="492703" y="27709"/>
                </a:moveTo>
                <a:lnTo>
                  <a:pt x="545523" y="27709"/>
                </a:lnTo>
                <a:lnTo>
                  <a:pt x="545523" y="98930"/>
                </a:lnTo>
                <a:lnTo>
                  <a:pt x="558295" y="98930"/>
                </a:lnTo>
                <a:lnTo>
                  <a:pt x="558295" y="134649"/>
                </a:lnTo>
                <a:lnTo>
                  <a:pt x="545523" y="134649"/>
                </a:lnTo>
                <a:lnTo>
                  <a:pt x="545523" y="110836"/>
                </a:lnTo>
                <a:lnTo>
                  <a:pt x="484044" y="110836"/>
                </a:lnTo>
                <a:lnTo>
                  <a:pt x="484044" y="134649"/>
                </a:lnTo>
                <a:lnTo>
                  <a:pt x="471271" y="134649"/>
                </a:lnTo>
                <a:lnTo>
                  <a:pt x="471271" y="98930"/>
                </a:lnTo>
                <a:lnTo>
                  <a:pt x="478199" y="98930"/>
                </a:lnTo>
                <a:cubicBezTo>
                  <a:pt x="479894" y="97162"/>
                  <a:pt x="481356" y="95250"/>
                  <a:pt x="482582" y="93193"/>
                </a:cubicBezTo>
                <a:cubicBezTo>
                  <a:pt x="483809" y="91137"/>
                  <a:pt x="484882" y="88692"/>
                  <a:pt x="485802" y="85860"/>
                </a:cubicBezTo>
                <a:cubicBezTo>
                  <a:pt x="486723" y="83028"/>
                  <a:pt x="487507" y="79564"/>
                  <a:pt x="488157" y="75469"/>
                </a:cubicBezTo>
                <a:cubicBezTo>
                  <a:pt x="488806" y="71374"/>
                  <a:pt x="489383" y="66422"/>
                  <a:pt x="489888" y="60614"/>
                </a:cubicBezTo>
                <a:close/>
                <a:moveTo>
                  <a:pt x="308697" y="27709"/>
                </a:moveTo>
                <a:lnTo>
                  <a:pt x="342684" y="27709"/>
                </a:lnTo>
                <a:cubicBezTo>
                  <a:pt x="351632" y="27709"/>
                  <a:pt x="358739" y="29729"/>
                  <a:pt x="364007" y="33770"/>
                </a:cubicBezTo>
                <a:cubicBezTo>
                  <a:pt x="369275" y="37811"/>
                  <a:pt x="371908" y="43151"/>
                  <a:pt x="371908" y="49790"/>
                </a:cubicBezTo>
                <a:cubicBezTo>
                  <a:pt x="371908" y="54841"/>
                  <a:pt x="370411" y="58746"/>
                  <a:pt x="367416" y="61506"/>
                </a:cubicBezTo>
                <a:cubicBezTo>
                  <a:pt x="364422" y="64267"/>
                  <a:pt x="360579" y="66134"/>
                  <a:pt x="355889" y="67108"/>
                </a:cubicBezTo>
                <a:cubicBezTo>
                  <a:pt x="358956" y="67541"/>
                  <a:pt x="361941" y="68623"/>
                  <a:pt x="364846" y="70355"/>
                </a:cubicBezTo>
                <a:cubicBezTo>
                  <a:pt x="367750" y="72087"/>
                  <a:pt x="370159" y="74459"/>
                  <a:pt x="372071" y="77472"/>
                </a:cubicBezTo>
                <a:cubicBezTo>
                  <a:pt x="373983" y="80484"/>
                  <a:pt x="374939" y="84173"/>
                  <a:pt x="374939" y="88539"/>
                </a:cubicBezTo>
                <a:cubicBezTo>
                  <a:pt x="374939" y="92796"/>
                  <a:pt x="373857" y="96603"/>
                  <a:pt x="371692" y="99958"/>
                </a:cubicBezTo>
                <a:cubicBezTo>
                  <a:pt x="369527" y="103314"/>
                  <a:pt x="366424" y="105966"/>
                  <a:pt x="362383" y="107914"/>
                </a:cubicBezTo>
                <a:cubicBezTo>
                  <a:pt x="358343" y="109862"/>
                  <a:pt x="353508" y="110836"/>
                  <a:pt x="347879" y="110836"/>
                </a:cubicBezTo>
                <a:lnTo>
                  <a:pt x="308697" y="110836"/>
                </a:lnTo>
                <a:close/>
                <a:moveTo>
                  <a:pt x="213447" y="27709"/>
                </a:moveTo>
                <a:lnTo>
                  <a:pt x="226219" y="27709"/>
                </a:lnTo>
                <a:lnTo>
                  <a:pt x="226219" y="92003"/>
                </a:lnTo>
                <a:lnTo>
                  <a:pt x="266268" y="27709"/>
                </a:lnTo>
                <a:lnTo>
                  <a:pt x="280988" y="27709"/>
                </a:lnTo>
                <a:lnTo>
                  <a:pt x="280988" y="110836"/>
                </a:lnTo>
                <a:lnTo>
                  <a:pt x="268216" y="110836"/>
                </a:lnTo>
                <a:lnTo>
                  <a:pt x="268216" y="46542"/>
                </a:lnTo>
                <a:lnTo>
                  <a:pt x="228384" y="110836"/>
                </a:lnTo>
                <a:lnTo>
                  <a:pt x="213447" y="110836"/>
                </a:lnTo>
                <a:close/>
                <a:moveTo>
                  <a:pt x="2885642" y="26627"/>
                </a:moveTo>
                <a:cubicBezTo>
                  <a:pt x="2893147" y="26627"/>
                  <a:pt x="2899722" y="28413"/>
                  <a:pt x="2905369" y="31984"/>
                </a:cubicBezTo>
                <a:cubicBezTo>
                  <a:pt x="2911015" y="35556"/>
                  <a:pt x="2915417" y="40571"/>
                  <a:pt x="2918574" y="47030"/>
                </a:cubicBezTo>
                <a:cubicBezTo>
                  <a:pt x="2921731" y="53488"/>
                  <a:pt x="2923309" y="61046"/>
                  <a:pt x="2923309" y="69706"/>
                </a:cubicBezTo>
                <a:cubicBezTo>
                  <a:pt x="2923309" y="78292"/>
                  <a:pt x="2921731" y="85797"/>
                  <a:pt x="2918574" y="92219"/>
                </a:cubicBezTo>
                <a:cubicBezTo>
                  <a:pt x="2915417" y="98641"/>
                  <a:pt x="2911015" y="103638"/>
                  <a:pt x="2905369" y="107210"/>
                </a:cubicBezTo>
                <a:cubicBezTo>
                  <a:pt x="2899722" y="110782"/>
                  <a:pt x="2893147" y="112568"/>
                  <a:pt x="2885642" y="112568"/>
                </a:cubicBezTo>
                <a:cubicBezTo>
                  <a:pt x="2878138" y="112568"/>
                  <a:pt x="2871562" y="110782"/>
                  <a:pt x="2865916" y="107210"/>
                </a:cubicBezTo>
                <a:cubicBezTo>
                  <a:pt x="2860270" y="103638"/>
                  <a:pt x="2855868" y="98641"/>
                  <a:pt x="2852711" y="92219"/>
                </a:cubicBezTo>
                <a:cubicBezTo>
                  <a:pt x="2849554" y="85797"/>
                  <a:pt x="2847975" y="78292"/>
                  <a:pt x="2847975" y="69706"/>
                </a:cubicBezTo>
                <a:cubicBezTo>
                  <a:pt x="2847975" y="61046"/>
                  <a:pt x="2849554" y="53488"/>
                  <a:pt x="2852711" y="47030"/>
                </a:cubicBezTo>
                <a:cubicBezTo>
                  <a:pt x="2855868" y="40571"/>
                  <a:pt x="2860270" y="35556"/>
                  <a:pt x="2865916" y="31984"/>
                </a:cubicBezTo>
                <a:cubicBezTo>
                  <a:pt x="2871562" y="28413"/>
                  <a:pt x="2878138" y="26627"/>
                  <a:pt x="2885642" y="26627"/>
                </a:cubicBezTo>
                <a:close/>
                <a:moveTo>
                  <a:pt x="2523476" y="26627"/>
                </a:moveTo>
                <a:cubicBezTo>
                  <a:pt x="2527806" y="26627"/>
                  <a:pt x="2532081" y="27348"/>
                  <a:pt x="2536302" y="28791"/>
                </a:cubicBezTo>
                <a:cubicBezTo>
                  <a:pt x="2540523" y="30235"/>
                  <a:pt x="2544366" y="32571"/>
                  <a:pt x="2547830" y="35800"/>
                </a:cubicBezTo>
                <a:cubicBezTo>
                  <a:pt x="2551293" y="39029"/>
                  <a:pt x="2554053" y="43295"/>
                  <a:pt x="2556110" y="48599"/>
                </a:cubicBezTo>
                <a:cubicBezTo>
                  <a:pt x="2558166" y="53903"/>
                  <a:pt x="2559194" y="60433"/>
                  <a:pt x="2559194" y="68190"/>
                </a:cubicBezTo>
                <a:lnTo>
                  <a:pt x="2559194" y="73602"/>
                </a:lnTo>
                <a:lnTo>
                  <a:pt x="2499153" y="73602"/>
                </a:lnTo>
                <a:lnTo>
                  <a:pt x="2502072" y="87808"/>
                </a:lnTo>
                <a:cubicBezTo>
                  <a:pt x="2504254" y="92156"/>
                  <a:pt x="2507294" y="95457"/>
                  <a:pt x="2511191" y="97712"/>
                </a:cubicBezTo>
                <a:cubicBezTo>
                  <a:pt x="2515087" y="99967"/>
                  <a:pt x="2519615" y="101095"/>
                  <a:pt x="2524774" y="101095"/>
                </a:cubicBezTo>
                <a:cubicBezTo>
                  <a:pt x="2528130" y="101095"/>
                  <a:pt x="2531170" y="100617"/>
                  <a:pt x="2533894" y="99661"/>
                </a:cubicBezTo>
                <a:cubicBezTo>
                  <a:pt x="2536618" y="98704"/>
                  <a:pt x="2538972" y="97261"/>
                  <a:pt x="2540956" y="95331"/>
                </a:cubicBezTo>
                <a:cubicBezTo>
                  <a:pt x="2542941" y="93401"/>
                  <a:pt x="2544474" y="90992"/>
                  <a:pt x="2545556" y="88106"/>
                </a:cubicBezTo>
                <a:lnTo>
                  <a:pt x="2557896" y="91570"/>
                </a:lnTo>
                <a:cubicBezTo>
                  <a:pt x="2556597" y="95755"/>
                  <a:pt x="2554414" y="99426"/>
                  <a:pt x="2551347" y="102583"/>
                </a:cubicBezTo>
                <a:cubicBezTo>
                  <a:pt x="2548280" y="105740"/>
                  <a:pt x="2544492" y="108193"/>
                  <a:pt x="2539982" y="109943"/>
                </a:cubicBezTo>
                <a:cubicBezTo>
                  <a:pt x="2535472" y="111693"/>
                  <a:pt x="2530403" y="112568"/>
                  <a:pt x="2524774" y="112568"/>
                </a:cubicBezTo>
                <a:cubicBezTo>
                  <a:pt x="2516765" y="112568"/>
                  <a:pt x="2509865" y="110791"/>
                  <a:pt x="2504074" y="107237"/>
                </a:cubicBezTo>
                <a:cubicBezTo>
                  <a:pt x="2498283" y="103683"/>
                  <a:pt x="2493828" y="98704"/>
                  <a:pt x="2490706" y="92300"/>
                </a:cubicBezTo>
                <a:cubicBezTo>
                  <a:pt x="2487586" y="85896"/>
                  <a:pt x="2486025" y="78437"/>
                  <a:pt x="2486025" y="69922"/>
                </a:cubicBezTo>
                <a:cubicBezTo>
                  <a:pt x="2486025" y="61407"/>
                  <a:pt x="2487586" y="53894"/>
                  <a:pt x="2490706" y="47381"/>
                </a:cubicBezTo>
                <a:cubicBezTo>
                  <a:pt x="2493828" y="40869"/>
                  <a:pt x="2498193" y="35782"/>
                  <a:pt x="2503804" y="32120"/>
                </a:cubicBezTo>
                <a:cubicBezTo>
                  <a:pt x="2509414" y="28458"/>
                  <a:pt x="2515971" y="26627"/>
                  <a:pt x="2523476" y="26627"/>
                </a:cubicBezTo>
                <a:close/>
                <a:moveTo>
                  <a:pt x="2199842" y="26627"/>
                </a:moveTo>
                <a:cubicBezTo>
                  <a:pt x="2207347" y="26627"/>
                  <a:pt x="2213922" y="28413"/>
                  <a:pt x="2219569" y="31984"/>
                </a:cubicBezTo>
                <a:cubicBezTo>
                  <a:pt x="2225215" y="35556"/>
                  <a:pt x="2229617" y="40571"/>
                  <a:pt x="2232774" y="47030"/>
                </a:cubicBezTo>
                <a:cubicBezTo>
                  <a:pt x="2235931" y="53488"/>
                  <a:pt x="2237510" y="61046"/>
                  <a:pt x="2237510" y="69706"/>
                </a:cubicBezTo>
                <a:cubicBezTo>
                  <a:pt x="2237510" y="78292"/>
                  <a:pt x="2235931" y="85797"/>
                  <a:pt x="2232774" y="92219"/>
                </a:cubicBezTo>
                <a:cubicBezTo>
                  <a:pt x="2229617" y="98641"/>
                  <a:pt x="2225215" y="103638"/>
                  <a:pt x="2219569" y="107210"/>
                </a:cubicBezTo>
                <a:cubicBezTo>
                  <a:pt x="2213922" y="110782"/>
                  <a:pt x="2207347" y="112568"/>
                  <a:pt x="2199842" y="112568"/>
                </a:cubicBezTo>
                <a:cubicBezTo>
                  <a:pt x="2192338" y="112568"/>
                  <a:pt x="2185762" y="110782"/>
                  <a:pt x="2180116" y="107210"/>
                </a:cubicBezTo>
                <a:cubicBezTo>
                  <a:pt x="2174469" y="103638"/>
                  <a:pt x="2170068" y="98641"/>
                  <a:pt x="2166911" y="92219"/>
                </a:cubicBezTo>
                <a:cubicBezTo>
                  <a:pt x="2163754" y="85797"/>
                  <a:pt x="2162175" y="78292"/>
                  <a:pt x="2162175" y="69706"/>
                </a:cubicBezTo>
                <a:cubicBezTo>
                  <a:pt x="2162175" y="61046"/>
                  <a:pt x="2163754" y="53488"/>
                  <a:pt x="2166911" y="47030"/>
                </a:cubicBezTo>
                <a:cubicBezTo>
                  <a:pt x="2170068" y="40571"/>
                  <a:pt x="2174469" y="35556"/>
                  <a:pt x="2180116" y="31984"/>
                </a:cubicBezTo>
                <a:cubicBezTo>
                  <a:pt x="2185762" y="28413"/>
                  <a:pt x="2192338" y="26627"/>
                  <a:pt x="2199842" y="26627"/>
                </a:cubicBezTo>
                <a:close/>
                <a:moveTo>
                  <a:pt x="1661030" y="26627"/>
                </a:moveTo>
                <a:cubicBezTo>
                  <a:pt x="1668030" y="26627"/>
                  <a:pt x="1674200" y="28376"/>
                  <a:pt x="1679539" y="31876"/>
                </a:cubicBezTo>
                <a:cubicBezTo>
                  <a:pt x="1684879" y="35376"/>
                  <a:pt x="1689046" y="40337"/>
                  <a:pt x="1692041" y="46759"/>
                </a:cubicBezTo>
                <a:cubicBezTo>
                  <a:pt x="1695035" y="53181"/>
                  <a:pt x="1696533" y="60758"/>
                  <a:pt x="1696533" y="69489"/>
                </a:cubicBezTo>
                <a:cubicBezTo>
                  <a:pt x="1696533" y="78292"/>
                  <a:pt x="1695035" y="85914"/>
                  <a:pt x="1692041" y="92354"/>
                </a:cubicBezTo>
                <a:cubicBezTo>
                  <a:pt x="1689046" y="98795"/>
                  <a:pt x="1684897" y="103774"/>
                  <a:pt x="1679593" y="107291"/>
                </a:cubicBezTo>
                <a:cubicBezTo>
                  <a:pt x="1674290" y="110809"/>
                  <a:pt x="1668174" y="112568"/>
                  <a:pt x="1661247" y="112568"/>
                </a:cubicBezTo>
                <a:cubicBezTo>
                  <a:pt x="1655907" y="112568"/>
                  <a:pt x="1651632" y="111675"/>
                  <a:pt x="1648420" y="109889"/>
                </a:cubicBezTo>
                <a:cubicBezTo>
                  <a:pt x="1645210" y="108103"/>
                  <a:pt x="1642738" y="106065"/>
                  <a:pt x="1641006" y="103774"/>
                </a:cubicBezTo>
                <a:cubicBezTo>
                  <a:pt x="1639274" y="101483"/>
                  <a:pt x="1637940" y="99579"/>
                  <a:pt x="1637001" y="98064"/>
                </a:cubicBezTo>
                <a:lnTo>
                  <a:pt x="1635919" y="98064"/>
                </a:lnTo>
                <a:lnTo>
                  <a:pt x="1635919" y="142009"/>
                </a:lnTo>
                <a:lnTo>
                  <a:pt x="1623147" y="142009"/>
                </a:lnTo>
                <a:lnTo>
                  <a:pt x="1623147" y="27709"/>
                </a:lnTo>
                <a:lnTo>
                  <a:pt x="1635486" y="27709"/>
                </a:lnTo>
                <a:lnTo>
                  <a:pt x="1635486" y="40914"/>
                </a:lnTo>
                <a:lnTo>
                  <a:pt x="1637001" y="40914"/>
                </a:lnTo>
                <a:cubicBezTo>
                  <a:pt x="1637940" y="39471"/>
                  <a:pt x="1639247" y="37622"/>
                  <a:pt x="1640925" y="35367"/>
                </a:cubicBezTo>
                <a:cubicBezTo>
                  <a:pt x="1642603" y="33112"/>
                  <a:pt x="1645020" y="31091"/>
                  <a:pt x="1648177" y="29305"/>
                </a:cubicBezTo>
                <a:cubicBezTo>
                  <a:pt x="1651334" y="27520"/>
                  <a:pt x="1655618" y="26627"/>
                  <a:pt x="1661030" y="26627"/>
                </a:cubicBezTo>
                <a:close/>
                <a:moveTo>
                  <a:pt x="1475942" y="26627"/>
                </a:moveTo>
                <a:cubicBezTo>
                  <a:pt x="1483447" y="26627"/>
                  <a:pt x="1490022" y="28413"/>
                  <a:pt x="1495669" y="31984"/>
                </a:cubicBezTo>
                <a:cubicBezTo>
                  <a:pt x="1501315" y="35556"/>
                  <a:pt x="1505717" y="40571"/>
                  <a:pt x="1508874" y="47030"/>
                </a:cubicBezTo>
                <a:cubicBezTo>
                  <a:pt x="1512031" y="53488"/>
                  <a:pt x="1513609" y="61046"/>
                  <a:pt x="1513609" y="69706"/>
                </a:cubicBezTo>
                <a:cubicBezTo>
                  <a:pt x="1513609" y="78292"/>
                  <a:pt x="1512031" y="85797"/>
                  <a:pt x="1508874" y="92219"/>
                </a:cubicBezTo>
                <a:cubicBezTo>
                  <a:pt x="1505717" y="98641"/>
                  <a:pt x="1501315" y="103638"/>
                  <a:pt x="1495669" y="107210"/>
                </a:cubicBezTo>
                <a:cubicBezTo>
                  <a:pt x="1490022" y="110782"/>
                  <a:pt x="1483447" y="112568"/>
                  <a:pt x="1475942" y="112568"/>
                </a:cubicBezTo>
                <a:cubicBezTo>
                  <a:pt x="1468438" y="112568"/>
                  <a:pt x="1461862" y="110782"/>
                  <a:pt x="1456216" y="107210"/>
                </a:cubicBezTo>
                <a:cubicBezTo>
                  <a:pt x="1450569" y="103638"/>
                  <a:pt x="1446168" y="98641"/>
                  <a:pt x="1443011" y="92219"/>
                </a:cubicBezTo>
                <a:cubicBezTo>
                  <a:pt x="1439854" y="85797"/>
                  <a:pt x="1438275" y="78292"/>
                  <a:pt x="1438275" y="69706"/>
                </a:cubicBezTo>
                <a:cubicBezTo>
                  <a:pt x="1438275" y="61046"/>
                  <a:pt x="1439854" y="53488"/>
                  <a:pt x="1443011" y="47030"/>
                </a:cubicBezTo>
                <a:cubicBezTo>
                  <a:pt x="1446168" y="40571"/>
                  <a:pt x="1450569" y="35556"/>
                  <a:pt x="1456216" y="31984"/>
                </a:cubicBezTo>
                <a:cubicBezTo>
                  <a:pt x="1461862" y="28413"/>
                  <a:pt x="1468438" y="26627"/>
                  <a:pt x="1475942" y="26627"/>
                </a:cubicBezTo>
                <a:close/>
                <a:moveTo>
                  <a:pt x="1390001" y="26627"/>
                </a:moveTo>
                <a:cubicBezTo>
                  <a:pt x="1395846" y="26627"/>
                  <a:pt x="1401113" y="27709"/>
                  <a:pt x="1405804" y="29874"/>
                </a:cubicBezTo>
                <a:cubicBezTo>
                  <a:pt x="1410494" y="32039"/>
                  <a:pt x="1414336" y="35069"/>
                  <a:pt x="1417331" y="38966"/>
                </a:cubicBezTo>
                <a:cubicBezTo>
                  <a:pt x="1420326" y="42862"/>
                  <a:pt x="1422184" y="47408"/>
                  <a:pt x="1422905" y="52604"/>
                </a:cubicBezTo>
                <a:lnTo>
                  <a:pt x="1410133" y="52604"/>
                </a:lnTo>
                <a:cubicBezTo>
                  <a:pt x="1409159" y="48816"/>
                  <a:pt x="1407003" y="45451"/>
                  <a:pt x="1403666" y="42511"/>
                </a:cubicBezTo>
                <a:cubicBezTo>
                  <a:pt x="1400329" y="39570"/>
                  <a:pt x="1395846" y="38100"/>
                  <a:pt x="1390217" y="38100"/>
                </a:cubicBezTo>
                <a:cubicBezTo>
                  <a:pt x="1385238" y="38100"/>
                  <a:pt x="1380882" y="39390"/>
                  <a:pt x="1377148" y="41969"/>
                </a:cubicBezTo>
                <a:cubicBezTo>
                  <a:pt x="1373413" y="44549"/>
                  <a:pt x="1370509" y="48175"/>
                  <a:pt x="1368434" y="52847"/>
                </a:cubicBezTo>
                <a:cubicBezTo>
                  <a:pt x="1366360" y="57520"/>
                  <a:pt x="1365322" y="62995"/>
                  <a:pt x="1365322" y="69273"/>
                </a:cubicBezTo>
                <a:cubicBezTo>
                  <a:pt x="1365322" y="75695"/>
                  <a:pt x="1366342" y="81287"/>
                  <a:pt x="1368380" y="86050"/>
                </a:cubicBezTo>
                <a:cubicBezTo>
                  <a:pt x="1370419" y="90812"/>
                  <a:pt x="1373305" y="94510"/>
                  <a:pt x="1377039" y="97144"/>
                </a:cubicBezTo>
                <a:cubicBezTo>
                  <a:pt x="1380774" y="99778"/>
                  <a:pt x="1385166" y="101095"/>
                  <a:pt x="1390217" y="101095"/>
                </a:cubicBezTo>
                <a:cubicBezTo>
                  <a:pt x="1393537" y="101095"/>
                  <a:pt x="1396549" y="100517"/>
                  <a:pt x="1399255" y="99363"/>
                </a:cubicBezTo>
                <a:cubicBezTo>
                  <a:pt x="1401961" y="98208"/>
                  <a:pt x="1404252" y="96549"/>
                  <a:pt x="1406128" y="94384"/>
                </a:cubicBezTo>
                <a:cubicBezTo>
                  <a:pt x="1408004" y="92219"/>
                  <a:pt x="1409340" y="89621"/>
                  <a:pt x="1410133" y="86591"/>
                </a:cubicBezTo>
                <a:lnTo>
                  <a:pt x="1422905" y="86591"/>
                </a:lnTo>
                <a:cubicBezTo>
                  <a:pt x="1422184" y="91498"/>
                  <a:pt x="1420407" y="95908"/>
                  <a:pt x="1417574" y="99823"/>
                </a:cubicBezTo>
                <a:cubicBezTo>
                  <a:pt x="1414742" y="103738"/>
                  <a:pt x="1411008" y="106840"/>
                  <a:pt x="1406372" y="109131"/>
                </a:cubicBezTo>
                <a:cubicBezTo>
                  <a:pt x="1401736" y="111423"/>
                  <a:pt x="1396351" y="112568"/>
                  <a:pt x="1390217" y="112568"/>
                </a:cubicBezTo>
                <a:cubicBezTo>
                  <a:pt x="1382424" y="112568"/>
                  <a:pt x="1375713" y="110728"/>
                  <a:pt x="1370085" y="107048"/>
                </a:cubicBezTo>
                <a:cubicBezTo>
                  <a:pt x="1364456" y="103368"/>
                  <a:pt x="1360127" y="98299"/>
                  <a:pt x="1357096" y="91840"/>
                </a:cubicBezTo>
                <a:cubicBezTo>
                  <a:pt x="1354066" y="85382"/>
                  <a:pt x="1352550" y="78004"/>
                  <a:pt x="1352550" y="69706"/>
                </a:cubicBezTo>
                <a:cubicBezTo>
                  <a:pt x="1352550" y="61263"/>
                  <a:pt x="1354111" y="53803"/>
                  <a:pt x="1357232" y="47327"/>
                </a:cubicBezTo>
                <a:cubicBezTo>
                  <a:pt x="1360352" y="40851"/>
                  <a:pt x="1364718" y="35782"/>
                  <a:pt x="1370328" y="32120"/>
                </a:cubicBezTo>
                <a:cubicBezTo>
                  <a:pt x="1375939" y="28458"/>
                  <a:pt x="1382496" y="26627"/>
                  <a:pt x="1390001" y="26627"/>
                </a:cubicBezTo>
                <a:close/>
                <a:moveTo>
                  <a:pt x="1170926" y="26627"/>
                </a:moveTo>
                <a:cubicBezTo>
                  <a:pt x="1175255" y="26627"/>
                  <a:pt x="1179531" y="27348"/>
                  <a:pt x="1183752" y="28791"/>
                </a:cubicBezTo>
                <a:cubicBezTo>
                  <a:pt x="1187974" y="30235"/>
                  <a:pt x="1191816" y="32571"/>
                  <a:pt x="1195280" y="35800"/>
                </a:cubicBezTo>
                <a:cubicBezTo>
                  <a:pt x="1198743" y="39029"/>
                  <a:pt x="1201503" y="43295"/>
                  <a:pt x="1203560" y="48599"/>
                </a:cubicBezTo>
                <a:cubicBezTo>
                  <a:pt x="1205616" y="53903"/>
                  <a:pt x="1206644" y="60433"/>
                  <a:pt x="1206644" y="68190"/>
                </a:cubicBezTo>
                <a:lnTo>
                  <a:pt x="1206644" y="73602"/>
                </a:lnTo>
                <a:lnTo>
                  <a:pt x="1146603" y="73602"/>
                </a:lnTo>
                <a:lnTo>
                  <a:pt x="1149522" y="87808"/>
                </a:lnTo>
                <a:cubicBezTo>
                  <a:pt x="1151704" y="92156"/>
                  <a:pt x="1154744" y="95457"/>
                  <a:pt x="1158641" y="97712"/>
                </a:cubicBezTo>
                <a:cubicBezTo>
                  <a:pt x="1162537" y="99967"/>
                  <a:pt x="1167065" y="101095"/>
                  <a:pt x="1172225" y="101095"/>
                </a:cubicBezTo>
                <a:cubicBezTo>
                  <a:pt x="1175580" y="101095"/>
                  <a:pt x="1178620" y="100617"/>
                  <a:pt x="1181344" y="99661"/>
                </a:cubicBezTo>
                <a:cubicBezTo>
                  <a:pt x="1184068" y="98704"/>
                  <a:pt x="1186422" y="97261"/>
                  <a:pt x="1188406" y="95331"/>
                </a:cubicBezTo>
                <a:cubicBezTo>
                  <a:pt x="1190391" y="93401"/>
                  <a:pt x="1191924" y="90992"/>
                  <a:pt x="1193007" y="88106"/>
                </a:cubicBezTo>
                <a:lnTo>
                  <a:pt x="1205346" y="91570"/>
                </a:lnTo>
                <a:cubicBezTo>
                  <a:pt x="1204047" y="95755"/>
                  <a:pt x="1201864" y="99426"/>
                  <a:pt x="1198797" y="102583"/>
                </a:cubicBezTo>
                <a:cubicBezTo>
                  <a:pt x="1195730" y="105740"/>
                  <a:pt x="1191942" y="108193"/>
                  <a:pt x="1187432" y="109943"/>
                </a:cubicBezTo>
                <a:cubicBezTo>
                  <a:pt x="1182922" y="111693"/>
                  <a:pt x="1177853" y="112568"/>
                  <a:pt x="1172225" y="112568"/>
                </a:cubicBezTo>
                <a:cubicBezTo>
                  <a:pt x="1164215" y="112568"/>
                  <a:pt x="1157315" y="110791"/>
                  <a:pt x="1151524" y="107237"/>
                </a:cubicBezTo>
                <a:cubicBezTo>
                  <a:pt x="1145733" y="103683"/>
                  <a:pt x="1141278" y="98704"/>
                  <a:pt x="1138157" y="92300"/>
                </a:cubicBezTo>
                <a:cubicBezTo>
                  <a:pt x="1135036" y="85896"/>
                  <a:pt x="1133475" y="78437"/>
                  <a:pt x="1133475" y="69922"/>
                </a:cubicBezTo>
                <a:cubicBezTo>
                  <a:pt x="1133475" y="61407"/>
                  <a:pt x="1135036" y="53894"/>
                  <a:pt x="1138157" y="47381"/>
                </a:cubicBezTo>
                <a:cubicBezTo>
                  <a:pt x="1141278" y="40869"/>
                  <a:pt x="1145643" y="35782"/>
                  <a:pt x="1151254" y="32120"/>
                </a:cubicBezTo>
                <a:cubicBezTo>
                  <a:pt x="1156864" y="28458"/>
                  <a:pt x="1163421" y="26627"/>
                  <a:pt x="1170926" y="26627"/>
                </a:cubicBezTo>
                <a:close/>
                <a:moveTo>
                  <a:pt x="1085201" y="26627"/>
                </a:moveTo>
                <a:cubicBezTo>
                  <a:pt x="1091046" y="26627"/>
                  <a:pt x="1096313" y="27709"/>
                  <a:pt x="1101004" y="29874"/>
                </a:cubicBezTo>
                <a:cubicBezTo>
                  <a:pt x="1105694" y="32039"/>
                  <a:pt x="1109536" y="35069"/>
                  <a:pt x="1112531" y="38966"/>
                </a:cubicBezTo>
                <a:cubicBezTo>
                  <a:pt x="1115526" y="42862"/>
                  <a:pt x="1117384" y="47408"/>
                  <a:pt x="1118105" y="52604"/>
                </a:cubicBezTo>
                <a:lnTo>
                  <a:pt x="1105333" y="52604"/>
                </a:lnTo>
                <a:cubicBezTo>
                  <a:pt x="1104359" y="48816"/>
                  <a:pt x="1102203" y="45451"/>
                  <a:pt x="1098866" y="42511"/>
                </a:cubicBezTo>
                <a:cubicBezTo>
                  <a:pt x="1095529" y="39570"/>
                  <a:pt x="1091046" y="38100"/>
                  <a:pt x="1085417" y="38100"/>
                </a:cubicBezTo>
                <a:cubicBezTo>
                  <a:pt x="1080438" y="38100"/>
                  <a:pt x="1076082" y="39390"/>
                  <a:pt x="1072348" y="41969"/>
                </a:cubicBezTo>
                <a:cubicBezTo>
                  <a:pt x="1068613" y="44549"/>
                  <a:pt x="1065709" y="48175"/>
                  <a:pt x="1063634" y="52847"/>
                </a:cubicBezTo>
                <a:cubicBezTo>
                  <a:pt x="1061560" y="57520"/>
                  <a:pt x="1060522" y="62995"/>
                  <a:pt x="1060522" y="69273"/>
                </a:cubicBezTo>
                <a:cubicBezTo>
                  <a:pt x="1060522" y="75695"/>
                  <a:pt x="1061542" y="81287"/>
                  <a:pt x="1063580" y="86050"/>
                </a:cubicBezTo>
                <a:cubicBezTo>
                  <a:pt x="1065618" y="90812"/>
                  <a:pt x="1068505" y="94510"/>
                  <a:pt x="1072239" y="97144"/>
                </a:cubicBezTo>
                <a:cubicBezTo>
                  <a:pt x="1075973" y="99778"/>
                  <a:pt x="1080366" y="101095"/>
                  <a:pt x="1085417" y="101095"/>
                </a:cubicBezTo>
                <a:cubicBezTo>
                  <a:pt x="1088737" y="101095"/>
                  <a:pt x="1091749" y="100517"/>
                  <a:pt x="1094455" y="99363"/>
                </a:cubicBezTo>
                <a:cubicBezTo>
                  <a:pt x="1097161" y="98208"/>
                  <a:pt x="1099452" y="96549"/>
                  <a:pt x="1101328" y="94384"/>
                </a:cubicBezTo>
                <a:cubicBezTo>
                  <a:pt x="1103204" y="92219"/>
                  <a:pt x="1104540" y="89621"/>
                  <a:pt x="1105333" y="86591"/>
                </a:cubicBezTo>
                <a:lnTo>
                  <a:pt x="1118105" y="86591"/>
                </a:lnTo>
                <a:cubicBezTo>
                  <a:pt x="1117384" y="91498"/>
                  <a:pt x="1115607" y="95908"/>
                  <a:pt x="1112775" y="99823"/>
                </a:cubicBezTo>
                <a:cubicBezTo>
                  <a:pt x="1109942" y="103738"/>
                  <a:pt x="1106208" y="106840"/>
                  <a:pt x="1101572" y="109131"/>
                </a:cubicBezTo>
                <a:cubicBezTo>
                  <a:pt x="1096936" y="111423"/>
                  <a:pt x="1091551" y="112568"/>
                  <a:pt x="1085417" y="112568"/>
                </a:cubicBezTo>
                <a:cubicBezTo>
                  <a:pt x="1077624" y="112568"/>
                  <a:pt x="1070913" y="110728"/>
                  <a:pt x="1065285" y="107048"/>
                </a:cubicBezTo>
                <a:cubicBezTo>
                  <a:pt x="1059656" y="103368"/>
                  <a:pt x="1055327" y="98299"/>
                  <a:pt x="1052296" y="91840"/>
                </a:cubicBezTo>
                <a:cubicBezTo>
                  <a:pt x="1049266" y="85382"/>
                  <a:pt x="1047750" y="78004"/>
                  <a:pt x="1047750" y="69706"/>
                </a:cubicBezTo>
                <a:cubicBezTo>
                  <a:pt x="1047750" y="61263"/>
                  <a:pt x="1049311" y="53803"/>
                  <a:pt x="1052432" y="47327"/>
                </a:cubicBezTo>
                <a:cubicBezTo>
                  <a:pt x="1055552" y="40851"/>
                  <a:pt x="1059918" y="35782"/>
                  <a:pt x="1065528" y="32120"/>
                </a:cubicBezTo>
                <a:cubicBezTo>
                  <a:pt x="1071139" y="28458"/>
                  <a:pt x="1077696" y="26627"/>
                  <a:pt x="1085201" y="26627"/>
                </a:cubicBezTo>
                <a:close/>
                <a:moveTo>
                  <a:pt x="875651" y="26627"/>
                </a:moveTo>
                <a:cubicBezTo>
                  <a:pt x="879980" y="26627"/>
                  <a:pt x="884256" y="27348"/>
                  <a:pt x="888477" y="28791"/>
                </a:cubicBezTo>
                <a:cubicBezTo>
                  <a:pt x="892698" y="30235"/>
                  <a:pt x="896541" y="32571"/>
                  <a:pt x="900004" y="35800"/>
                </a:cubicBezTo>
                <a:cubicBezTo>
                  <a:pt x="903468" y="39029"/>
                  <a:pt x="906228" y="43295"/>
                  <a:pt x="908285" y="48599"/>
                </a:cubicBezTo>
                <a:cubicBezTo>
                  <a:pt x="910341" y="53903"/>
                  <a:pt x="911370" y="60433"/>
                  <a:pt x="911370" y="68190"/>
                </a:cubicBezTo>
                <a:lnTo>
                  <a:pt x="911370" y="73602"/>
                </a:lnTo>
                <a:lnTo>
                  <a:pt x="851328" y="73602"/>
                </a:lnTo>
                <a:lnTo>
                  <a:pt x="854247" y="87808"/>
                </a:lnTo>
                <a:cubicBezTo>
                  <a:pt x="856429" y="92156"/>
                  <a:pt x="859469" y="95457"/>
                  <a:pt x="863366" y="97712"/>
                </a:cubicBezTo>
                <a:cubicBezTo>
                  <a:pt x="867262" y="99967"/>
                  <a:pt x="871790" y="101095"/>
                  <a:pt x="876950" y="101095"/>
                </a:cubicBezTo>
                <a:cubicBezTo>
                  <a:pt x="880305" y="101095"/>
                  <a:pt x="883345" y="100617"/>
                  <a:pt x="886069" y="99661"/>
                </a:cubicBezTo>
                <a:cubicBezTo>
                  <a:pt x="888793" y="98704"/>
                  <a:pt x="891147" y="97261"/>
                  <a:pt x="893131" y="95331"/>
                </a:cubicBezTo>
                <a:cubicBezTo>
                  <a:pt x="895116" y="93401"/>
                  <a:pt x="896649" y="90992"/>
                  <a:pt x="897732" y="88106"/>
                </a:cubicBezTo>
                <a:lnTo>
                  <a:pt x="910071" y="91570"/>
                </a:lnTo>
                <a:cubicBezTo>
                  <a:pt x="908772" y="95755"/>
                  <a:pt x="906589" y="99426"/>
                  <a:pt x="903522" y="102583"/>
                </a:cubicBezTo>
                <a:cubicBezTo>
                  <a:pt x="900456" y="105740"/>
                  <a:pt x="896667" y="108193"/>
                  <a:pt x="892157" y="109943"/>
                </a:cubicBezTo>
                <a:cubicBezTo>
                  <a:pt x="887647" y="111693"/>
                  <a:pt x="882578" y="112568"/>
                  <a:pt x="876950" y="112568"/>
                </a:cubicBezTo>
                <a:cubicBezTo>
                  <a:pt x="868940" y="112568"/>
                  <a:pt x="862040" y="110791"/>
                  <a:pt x="856249" y="107237"/>
                </a:cubicBezTo>
                <a:cubicBezTo>
                  <a:pt x="850458" y="103683"/>
                  <a:pt x="846002" y="98704"/>
                  <a:pt x="842882" y="92300"/>
                </a:cubicBezTo>
                <a:cubicBezTo>
                  <a:pt x="839761" y="85896"/>
                  <a:pt x="838200" y="78437"/>
                  <a:pt x="838200" y="69922"/>
                </a:cubicBezTo>
                <a:cubicBezTo>
                  <a:pt x="838200" y="61407"/>
                  <a:pt x="839761" y="53894"/>
                  <a:pt x="842882" y="47381"/>
                </a:cubicBezTo>
                <a:cubicBezTo>
                  <a:pt x="846002" y="40869"/>
                  <a:pt x="850368" y="35782"/>
                  <a:pt x="855978" y="32120"/>
                </a:cubicBezTo>
                <a:cubicBezTo>
                  <a:pt x="861589" y="28458"/>
                  <a:pt x="868146" y="26627"/>
                  <a:pt x="875651" y="26627"/>
                </a:cubicBezTo>
                <a:close/>
                <a:moveTo>
                  <a:pt x="608951" y="26627"/>
                </a:moveTo>
                <a:cubicBezTo>
                  <a:pt x="613281" y="26627"/>
                  <a:pt x="617556" y="27348"/>
                  <a:pt x="621777" y="28791"/>
                </a:cubicBezTo>
                <a:cubicBezTo>
                  <a:pt x="625999" y="30235"/>
                  <a:pt x="629841" y="32571"/>
                  <a:pt x="633305" y="35800"/>
                </a:cubicBezTo>
                <a:cubicBezTo>
                  <a:pt x="636768" y="39029"/>
                  <a:pt x="639528" y="43295"/>
                  <a:pt x="641585" y="48599"/>
                </a:cubicBezTo>
                <a:cubicBezTo>
                  <a:pt x="643641" y="53903"/>
                  <a:pt x="644670" y="60433"/>
                  <a:pt x="644670" y="68190"/>
                </a:cubicBezTo>
                <a:lnTo>
                  <a:pt x="644670" y="73602"/>
                </a:lnTo>
                <a:lnTo>
                  <a:pt x="584628" y="73602"/>
                </a:lnTo>
                <a:lnTo>
                  <a:pt x="587547" y="87808"/>
                </a:lnTo>
                <a:cubicBezTo>
                  <a:pt x="589730" y="92156"/>
                  <a:pt x="592769" y="95457"/>
                  <a:pt x="596666" y="97712"/>
                </a:cubicBezTo>
                <a:cubicBezTo>
                  <a:pt x="600563" y="99967"/>
                  <a:pt x="605090" y="101095"/>
                  <a:pt x="610250" y="101095"/>
                </a:cubicBezTo>
                <a:cubicBezTo>
                  <a:pt x="613605" y="101095"/>
                  <a:pt x="616645" y="100617"/>
                  <a:pt x="619369" y="99661"/>
                </a:cubicBezTo>
                <a:cubicBezTo>
                  <a:pt x="622093" y="98704"/>
                  <a:pt x="624447" y="97261"/>
                  <a:pt x="626432" y="95331"/>
                </a:cubicBezTo>
                <a:cubicBezTo>
                  <a:pt x="628416" y="93401"/>
                  <a:pt x="629949" y="90992"/>
                  <a:pt x="631032" y="88106"/>
                </a:cubicBezTo>
                <a:lnTo>
                  <a:pt x="643371" y="91570"/>
                </a:lnTo>
                <a:cubicBezTo>
                  <a:pt x="642072" y="95755"/>
                  <a:pt x="639889" y="99426"/>
                  <a:pt x="636822" y="102583"/>
                </a:cubicBezTo>
                <a:cubicBezTo>
                  <a:pt x="633756" y="105740"/>
                  <a:pt x="629967" y="108193"/>
                  <a:pt x="625457" y="109943"/>
                </a:cubicBezTo>
                <a:cubicBezTo>
                  <a:pt x="620947" y="111693"/>
                  <a:pt x="615878" y="112568"/>
                  <a:pt x="610250" y="112568"/>
                </a:cubicBezTo>
                <a:cubicBezTo>
                  <a:pt x="602240" y="112568"/>
                  <a:pt x="595340" y="110791"/>
                  <a:pt x="589549" y="107237"/>
                </a:cubicBezTo>
                <a:cubicBezTo>
                  <a:pt x="583758" y="103683"/>
                  <a:pt x="579303" y="98704"/>
                  <a:pt x="576182" y="92300"/>
                </a:cubicBezTo>
                <a:cubicBezTo>
                  <a:pt x="573061" y="85896"/>
                  <a:pt x="571500" y="78437"/>
                  <a:pt x="571500" y="69922"/>
                </a:cubicBezTo>
                <a:cubicBezTo>
                  <a:pt x="571500" y="61407"/>
                  <a:pt x="573061" y="53894"/>
                  <a:pt x="576182" y="47381"/>
                </a:cubicBezTo>
                <a:cubicBezTo>
                  <a:pt x="579303" y="40869"/>
                  <a:pt x="583668" y="35782"/>
                  <a:pt x="589279" y="32120"/>
                </a:cubicBezTo>
                <a:cubicBezTo>
                  <a:pt x="594889" y="28458"/>
                  <a:pt x="601446" y="26627"/>
                  <a:pt x="608951" y="26627"/>
                </a:cubicBezTo>
                <a:close/>
                <a:moveTo>
                  <a:pt x="427976" y="26627"/>
                </a:moveTo>
                <a:cubicBezTo>
                  <a:pt x="432306" y="26627"/>
                  <a:pt x="436581" y="27348"/>
                  <a:pt x="440802" y="28791"/>
                </a:cubicBezTo>
                <a:cubicBezTo>
                  <a:pt x="445024" y="30235"/>
                  <a:pt x="448866" y="32571"/>
                  <a:pt x="452330" y="35800"/>
                </a:cubicBezTo>
                <a:cubicBezTo>
                  <a:pt x="455793" y="39029"/>
                  <a:pt x="458553" y="43295"/>
                  <a:pt x="460610" y="48599"/>
                </a:cubicBezTo>
                <a:cubicBezTo>
                  <a:pt x="462666" y="53903"/>
                  <a:pt x="463695" y="60433"/>
                  <a:pt x="463695" y="68190"/>
                </a:cubicBezTo>
                <a:lnTo>
                  <a:pt x="463695" y="73602"/>
                </a:lnTo>
                <a:lnTo>
                  <a:pt x="403653" y="73602"/>
                </a:lnTo>
                <a:lnTo>
                  <a:pt x="406572" y="87808"/>
                </a:lnTo>
                <a:cubicBezTo>
                  <a:pt x="408755" y="92156"/>
                  <a:pt x="411794" y="95457"/>
                  <a:pt x="415691" y="97712"/>
                </a:cubicBezTo>
                <a:cubicBezTo>
                  <a:pt x="419588" y="99967"/>
                  <a:pt x="424115" y="101095"/>
                  <a:pt x="429275" y="101095"/>
                </a:cubicBezTo>
                <a:cubicBezTo>
                  <a:pt x="432630" y="101095"/>
                  <a:pt x="435670" y="100617"/>
                  <a:pt x="438394" y="99661"/>
                </a:cubicBezTo>
                <a:cubicBezTo>
                  <a:pt x="441118" y="98704"/>
                  <a:pt x="443472" y="97261"/>
                  <a:pt x="445457" y="95331"/>
                </a:cubicBezTo>
                <a:cubicBezTo>
                  <a:pt x="447441" y="93401"/>
                  <a:pt x="448974" y="90992"/>
                  <a:pt x="450057" y="88106"/>
                </a:cubicBezTo>
                <a:lnTo>
                  <a:pt x="462396" y="91570"/>
                </a:lnTo>
                <a:cubicBezTo>
                  <a:pt x="461097" y="95755"/>
                  <a:pt x="458914" y="99426"/>
                  <a:pt x="455847" y="102583"/>
                </a:cubicBezTo>
                <a:cubicBezTo>
                  <a:pt x="452781" y="105740"/>
                  <a:pt x="448992" y="108193"/>
                  <a:pt x="444482" y="109943"/>
                </a:cubicBezTo>
                <a:cubicBezTo>
                  <a:pt x="439972" y="111693"/>
                  <a:pt x="434903" y="112568"/>
                  <a:pt x="429275" y="112568"/>
                </a:cubicBezTo>
                <a:cubicBezTo>
                  <a:pt x="421265" y="112568"/>
                  <a:pt x="414365" y="110791"/>
                  <a:pt x="408574" y="107237"/>
                </a:cubicBezTo>
                <a:cubicBezTo>
                  <a:pt x="402784" y="103683"/>
                  <a:pt x="398328" y="98704"/>
                  <a:pt x="395207" y="92300"/>
                </a:cubicBezTo>
                <a:cubicBezTo>
                  <a:pt x="392086" y="85896"/>
                  <a:pt x="390525" y="78437"/>
                  <a:pt x="390525" y="69922"/>
                </a:cubicBezTo>
                <a:cubicBezTo>
                  <a:pt x="390525" y="61407"/>
                  <a:pt x="392086" y="53894"/>
                  <a:pt x="395207" y="47381"/>
                </a:cubicBezTo>
                <a:cubicBezTo>
                  <a:pt x="398328" y="40869"/>
                  <a:pt x="402693" y="35782"/>
                  <a:pt x="408304" y="32120"/>
                </a:cubicBezTo>
                <a:cubicBezTo>
                  <a:pt x="413914" y="28458"/>
                  <a:pt x="420471" y="26627"/>
                  <a:pt x="427976" y="26627"/>
                </a:cubicBezTo>
                <a:close/>
                <a:moveTo>
                  <a:pt x="156081" y="26627"/>
                </a:moveTo>
                <a:cubicBezTo>
                  <a:pt x="163080" y="26627"/>
                  <a:pt x="169250" y="28376"/>
                  <a:pt x="174589" y="31876"/>
                </a:cubicBezTo>
                <a:cubicBezTo>
                  <a:pt x="179929" y="35376"/>
                  <a:pt x="184096" y="40337"/>
                  <a:pt x="187091" y="46759"/>
                </a:cubicBezTo>
                <a:cubicBezTo>
                  <a:pt x="190086" y="53181"/>
                  <a:pt x="191583" y="60758"/>
                  <a:pt x="191583" y="69489"/>
                </a:cubicBezTo>
                <a:cubicBezTo>
                  <a:pt x="191583" y="78292"/>
                  <a:pt x="190086" y="85914"/>
                  <a:pt x="187091" y="92354"/>
                </a:cubicBezTo>
                <a:cubicBezTo>
                  <a:pt x="184096" y="98795"/>
                  <a:pt x="179947" y="103774"/>
                  <a:pt x="174644" y="107291"/>
                </a:cubicBezTo>
                <a:cubicBezTo>
                  <a:pt x="169340" y="110809"/>
                  <a:pt x="163224" y="112568"/>
                  <a:pt x="156297" y="112568"/>
                </a:cubicBezTo>
                <a:cubicBezTo>
                  <a:pt x="150957" y="112568"/>
                  <a:pt x="146682" y="111675"/>
                  <a:pt x="143471" y="109889"/>
                </a:cubicBezTo>
                <a:cubicBezTo>
                  <a:pt x="140260" y="108103"/>
                  <a:pt x="137788" y="106065"/>
                  <a:pt x="136056" y="103774"/>
                </a:cubicBezTo>
                <a:cubicBezTo>
                  <a:pt x="134325" y="101483"/>
                  <a:pt x="132990" y="99579"/>
                  <a:pt x="132052" y="98064"/>
                </a:cubicBezTo>
                <a:lnTo>
                  <a:pt x="130969" y="98064"/>
                </a:lnTo>
                <a:lnTo>
                  <a:pt x="130969" y="142009"/>
                </a:lnTo>
                <a:lnTo>
                  <a:pt x="118197" y="142009"/>
                </a:lnTo>
                <a:lnTo>
                  <a:pt x="118197" y="27709"/>
                </a:lnTo>
                <a:lnTo>
                  <a:pt x="130536" y="27709"/>
                </a:lnTo>
                <a:lnTo>
                  <a:pt x="130536" y="40914"/>
                </a:lnTo>
                <a:lnTo>
                  <a:pt x="132052" y="40914"/>
                </a:lnTo>
                <a:cubicBezTo>
                  <a:pt x="132990" y="39471"/>
                  <a:pt x="134298" y="37622"/>
                  <a:pt x="135975" y="35367"/>
                </a:cubicBezTo>
                <a:cubicBezTo>
                  <a:pt x="137653" y="33112"/>
                  <a:pt x="140070" y="31091"/>
                  <a:pt x="143227" y="29305"/>
                </a:cubicBezTo>
                <a:cubicBezTo>
                  <a:pt x="146384" y="27520"/>
                  <a:pt x="150669" y="26627"/>
                  <a:pt x="156081" y="26627"/>
                </a:cubicBezTo>
                <a:close/>
                <a:moveTo>
                  <a:pt x="5845" y="0"/>
                </a:moveTo>
                <a:lnTo>
                  <a:pt x="88540" y="0"/>
                </a:lnTo>
                <a:lnTo>
                  <a:pt x="88540" y="110836"/>
                </a:lnTo>
                <a:lnTo>
                  <a:pt x="75118" y="110836"/>
                </a:lnTo>
                <a:lnTo>
                  <a:pt x="75118" y="11906"/>
                </a:lnTo>
                <a:lnTo>
                  <a:pt x="19267" y="11906"/>
                </a:lnTo>
                <a:lnTo>
                  <a:pt x="19267" y="110836"/>
                </a:lnTo>
                <a:lnTo>
                  <a:pt x="5845" y="110836"/>
                </a:lnTo>
                <a:close/>
              </a:path>
            </a:pathLst>
          </a:custGeom>
          <a:solidFill>
            <a:srgbClr val="0D253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8" name="Прямоугольник: скругленные углы 100">
            <a:extLst>
              <a:ext uri="{FF2B5EF4-FFF2-40B4-BE49-F238E27FC236}">
                <a16:creationId xmlns:a16="http://schemas.microsoft.com/office/drawing/2014/main" id="{412C28CE-7333-0F83-7F1D-AF6FBBD3D2A6}"/>
              </a:ext>
            </a:extLst>
          </p:cNvPr>
          <p:cNvSpPr/>
          <p:nvPr/>
        </p:nvSpPr>
        <p:spPr>
          <a:xfrm>
            <a:off x="6648209" y="4512419"/>
            <a:ext cx="720000" cy="720000"/>
          </a:xfrm>
          <a:prstGeom prst="roundRect">
            <a:avLst>
              <a:gd name="adj" fmla="val 12893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65000"/>
                <a:lumOff val="3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F512A1-D12B-359F-C4F1-934497D2C954}"/>
              </a:ext>
            </a:extLst>
          </p:cNvPr>
          <p:cNvSpPr txBox="1"/>
          <p:nvPr/>
        </p:nvSpPr>
        <p:spPr>
          <a:xfrm>
            <a:off x="1856953" y="2484243"/>
            <a:ext cx="265324" cy="150658"/>
          </a:xfrm>
          <a:custGeom>
            <a:avLst/>
            <a:gdLst/>
            <a:ahLst/>
            <a:cxnLst/>
            <a:rect l="l" t="t" r="r" b="b"/>
            <a:pathLst>
              <a:path w="265324" h="150658">
                <a:moveTo>
                  <a:pt x="248276" y="115356"/>
                </a:moveTo>
                <a:cubicBezTo>
                  <a:pt x="252822" y="115356"/>
                  <a:pt x="256800" y="117013"/>
                  <a:pt x="260210" y="120328"/>
                </a:cubicBezTo>
                <a:cubicBezTo>
                  <a:pt x="263619" y="123643"/>
                  <a:pt x="265324" y="127621"/>
                  <a:pt x="265324" y="132261"/>
                </a:cubicBezTo>
                <a:cubicBezTo>
                  <a:pt x="265324" y="135387"/>
                  <a:pt x="264531" y="138240"/>
                  <a:pt x="262944" y="140821"/>
                </a:cubicBezTo>
                <a:cubicBezTo>
                  <a:pt x="261358" y="143401"/>
                  <a:pt x="259286" y="145461"/>
                  <a:pt x="256729" y="147000"/>
                </a:cubicBezTo>
                <a:cubicBezTo>
                  <a:pt x="254172" y="148539"/>
                  <a:pt x="251354" y="149309"/>
                  <a:pt x="248276" y="149309"/>
                </a:cubicBezTo>
                <a:cubicBezTo>
                  <a:pt x="243588" y="149309"/>
                  <a:pt x="239575" y="147640"/>
                  <a:pt x="236236" y="144301"/>
                </a:cubicBezTo>
                <a:cubicBezTo>
                  <a:pt x="232898" y="140963"/>
                  <a:pt x="231229" y="136949"/>
                  <a:pt x="231229" y="132261"/>
                </a:cubicBezTo>
                <a:cubicBezTo>
                  <a:pt x="231229" y="127621"/>
                  <a:pt x="232898" y="123643"/>
                  <a:pt x="236236" y="120328"/>
                </a:cubicBezTo>
                <a:cubicBezTo>
                  <a:pt x="239575" y="117013"/>
                  <a:pt x="243588" y="115356"/>
                  <a:pt x="248276" y="115356"/>
                </a:cubicBezTo>
                <a:close/>
                <a:moveTo>
                  <a:pt x="58744" y="25217"/>
                </a:moveTo>
                <a:cubicBezTo>
                  <a:pt x="50457" y="25217"/>
                  <a:pt x="43827" y="29360"/>
                  <a:pt x="38855" y="37647"/>
                </a:cubicBezTo>
                <a:cubicBezTo>
                  <a:pt x="33883" y="45934"/>
                  <a:pt x="31373" y="58341"/>
                  <a:pt x="31325" y="74868"/>
                </a:cubicBezTo>
                <a:cubicBezTo>
                  <a:pt x="31325" y="86043"/>
                  <a:pt x="32450" y="95360"/>
                  <a:pt x="34700" y="102819"/>
                </a:cubicBezTo>
                <a:cubicBezTo>
                  <a:pt x="36949" y="110277"/>
                  <a:pt x="40133" y="115865"/>
                  <a:pt x="44253" y="119582"/>
                </a:cubicBezTo>
                <a:cubicBezTo>
                  <a:pt x="48373" y="123299"/>
                  <a:pt x="53203" y="125158"/>
                  <a:pt x="58744" y="125158"/>
                </a:cubicBezTo>
                <a:cubicBezTo>
                  <a:pt x="67078" y="125158"/>
                  <a:pt x="73731" y="120967"/>
                  <a:pt x="78704" y="112586"/>
                </a:cubicBezTo>
                <a:cubicBezTo>
                  <a:pt x="83676" y="104204"/>
                  <a:pt x="86138" y="91631"/>
                  <a:pt x="86091" y="74868"/>
                </a:cubicBezTo>
                <a:cubicBezTo>
                  <a:pt x="86091" y="63834"/>
                  <a:pt x="84966" y="54647"/>
                  <a:pt x="82717" y="47308"/>
                </a:cubicBezTo>
                <a:cubicBezTo>
                  <a:pt x="80468" y="39968"/>
                  <a:pt x="77295" y="34451"/>
                  <a:pt x="73199" y="30757"/>
                </a:cubicBezTo>
                <a:cubicBezTo>
                  <a:pt x="69102" y="27063"/>
                  <a:pt x="64284" y="25217"/>
                  <a:pt x="58744" y="25217"/>
                </a:cubicBezTo>
                <a:close/>
                <a:moveTo>
                  <a:pt x="169435" y="1989"/>
                </a:moveTo>
                <a:lnTo>
                  <a:pt x="198344" y="1989"/>
                </a:lnTo>
                <a:lnTo>
                  <a:pt x="198344" y="147462"/>
                </a:lnTo>
                <a:lnTo>
                  <a:pt x="167588" y="147462"/>
                </a:lnTo>
                <a:lnTo>
                  <a:pt x="167588" y="31183"/>
                </a:lnTo>
                <a:lnTo>
                  <a:pt x="166735" y="31183"/>
                </a:lnTo>
                <a:lnTo>
                  <a:pt x="133422" y="52067"/>
                </a:lnTo>
                <a:lnTo>
                  <a:pt x="133422" y="24790"/>
                </a:lnTo>
                <a:close/>
                <a:moveTo>
                  <a:pt x="58744" y="0"/>
                </a:moveTo>
                <a:cubicBezTo>
                  <a:pt x="70914" y="0"/>
                  <a:pt x="81391" y="2936"/>
                  <a:pt x="90175" y="8808"/>
                </a:cubicBezTo>
                <a:cubicBezTo>
                  <a:pt x="98959" y="14680"/>
                  <a:pt x="105719" y="23192"/>
                  <a:pt x="110455" y="34344"/>
                </a:cubicBezTo>
                <a:cubicBezTo>
                  <a:pt x="115190" y="45496"/>
                  <a:pt x="117534" y="59004"/>
                  <a:pt x="117487" y="74868"/>
                </a:cubicBezTo>
                <a:cubicBezTo>
                  <a:pt x="117487" y="90826"/>
                  <a:pt x="115131" y="104464"/>
                  <a:pt x="110419" y="115782"/>
                </a:cubicBezTo>
                <a:cubicBezTo>
                  <a:pt x="105707" y="127100"/>
                  <a:pt x="98971" y="135742"/>
                  <a:pt x="90211" y="141709"/>
                </a:cubicBezTo>
                <a:cubicBezTo>
                  <a:pt x="81450" y="147675"/>
                  <a:pt x="70961" y="150658"/>
                  <a:pt x="58744" y="150658"/>
                </a:cubicBezTo>
                <a:cubicBezTo>
                  <a:pt x="46526" y="150611"/>
                  <a:pt x="36025" y="147604"/>
                  <a:pt x="27241" y="141637"/>
                </a:cubicBezTo>
                <a:cubicBezTo>
                  <a:pt x="18457" y="135671"/>
                  <a:pt x="11709" y="127029"/>
                  <a:pt x="6997" y="115711"/>
                </a:cubicBezTo>
                <a:cubicBezTo>
                  <a:pt x="2285" y="104393"/>
                  <a:pt x="-47" y="90779"/>
                  <a:pt x="1" y="74868"/>
                </a:cubicBezTo>
                <a:cubicBezTo>
                  <a:pt x="1" y="59004"/>
                  <a:pt x="2356" y="45484"/>
                  <a:pt x="7068" y="34309"/>
                </a:cubicBezTo>
                <a:cubicBezTo>
                  <a:pt x="11780" y="23133"/>
                  <a:pt x="18528" y="14621"/>
                  <a:pt x="27312" y="8773"/>
                </a:cubicBezTo>
                <a:cubicBezTo>
                  <a:pt x="36096" y="2925"/>
                  <a:pt x="46574" y="0"/>
                  <a:pt x="587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49DBAD-B28B-75E7-4393-8482D80D4759}"/>
              </a:ext>
            </a:extLst>
          </p:cNvPr>
          <p:cNvSpPr txBox="1"/>
          <p:nvPr/>
        </p:nvSpPr>
        <p:spPr>
          <a:xfrm>
            <a:off x="1813169" y="3628914"/>
            <a:ext cx="293899" cy="150658"/>
          </a:xfrm>
          <a:custGeom>
            <a:avLst/>
            <a:gdLst/>
            <a:ahLst/>
            <a:cxnLst/>
            <a:rect l="l" t="t" r="r" b="b"/>
            <a:pathLst>
              <a:path w="293899" h="150658">
                <a:moveTo>
                  <a:pt x="276851" y="115355"/>
                </a:moveTo>
                <a:cubicBezTo>
                  <a:pt x="281397" y="115355"/>
                  <a:pt x="285375" y="117012"/>
                  <a:pt x="288785" y="120327"/>
                </a:cubicBezTo>
                <a:cubicBezTo>
                  <a:pt x="292194" y="123642"/>
                  <a:pt x="293899" y="127620"/>
                  <a:pt x="293899" y="132260"/>
                </a:cubicBezTo>
                <a:cubicBezTo>
                  <a:pt x="293899" y="135386"/>
                  <a:pt x="293106" y="138239"/>
                  <a:pt x="291519" y="140820"/>
                </a:cubicBezTo>
                <a:cubicBezTo>
                  <a:pt x="289933" y="143400"/>
                  <a:pt x="287861" y="145460"/>
                  <a:pt x="285304" y="146999"/>
                </a:cubicBezTo>
                <a:cubicBezTo>
                  <a:pt x="282747" y="148538"/>
                  <a:pt x="279929" y="149308"/>
                  <a:pt x="276851" y="149308"/>
                </a:cubicBezTo>
                <a:cubicBezTo>
                  <a:pt x="272163" y="149308"/>
                  <a:pt x="268150" y="147639"/>
                  <a:pt x="264811" y="144300"/>
                </a:cubicBezTo>
                <a:cubicBezTo>
                  <a:pt x="261473" y="140962"/>
                  <a:pt x="259804" y="136948"/>
                  <a:pt x="259804" y="132260"/>
                </a:cubicBezTo>
                <a:cubicBezTo>
                  <a:pt x="259804" y="127620"/>
                  <a:pt x="261473" y="123642"/>
                  <a:pt x="264811" y="120327"/>
                </a:cubicBezTo>
                <a:cubicBezTo>
                  <a:pt x="268150" y="117012"/>
                  <a:pt x="272163" y="115355"/>
                  <a:pt x="276851" y="115355"/>
                </a:cubicBezTo>
                <a:close/>
                <a:moveTo>
                  <a:pt x="58744" y="25216"/>
                </a:moveTo>
                <a:cubicBezTo>
                  <a:pt x="50457" y="25216"/>
                  <a:pt x="43827" y="29359"/>
                  <a:pt x="38855" y="37646"/>
                </a:cubicBezTo>
                <a:cubicBezTo>
                  <a:pt x="33883" y="45933"/>
                  <a:pt x="31373" y="58340"/>
                  <a:pt x="31325" y="74867"/>
                </a:cubicBezTo>
                <a:cubicBezTo>
                  <a:pt x="31325" y="86042"/>
                  <a:pt x="32450" y="95359"/>
                  <a:pt x="34700" y="102818"/>
                </a:cubicBezTo>
                <a:cubicBezTo>
                  <a:pt x="36949" y="110276"/>
                  <a:pt x="40133" y="115864"/>
                  <a:pt x="44253" y="119581"/>
                </a:cubicBezTo>
                <a:cubicBezTo>
                  <a:pt x="48373" y="123299"/>
                  <a:pt x="53203" y="125157"/>
                  <a:pt x="58744" y="125157"/>
                </a:cubicBezTo>
                <a:cubicBezTo>
                  <a:pt x="67078" y="125157"/>
                  <a:pt x="73731" y="120966"/>
                  <a:pt x="78704" y="112585"/>
                </a:cubicBezTo>
                <a:cubicBezTo>
                  <a:pt x="83676" y="104203"/>
                  <a:pt x="86138" y="91630"/>
                  <a:pt x="86091" y="74867"/>
                </a:cubicBezTo>
                <a:cubicBezTo>
                  <a:pt x="86091" y="63833"/>
                  <a:pt x="84966" y="54647"/>
                  <a:pt x="82717" y="47307"/>
                </a:cubicBezTo>
                <a:cubicBezTo>
                  <a:pt x="80468" y="39967"/>
                  <a:pt x="77295" y="34450"/>
                  <a:pt x="73199" y="30756"/>
                </a:cubicBezTo>
                <a:cubicBezTo>
                  <a:pt x="69102" y="27063"/>
                  <a:pt x="64284" y="25216"/>
                  <a:pt x="58744" y="25216"/>
                </a:cubicBezTo>
                <a:close/>
                <a:moveTo>
                  <a:pt x="185062" y="0"/>
                </a:moveTo>
                <a:cubicBezTo>
                  <a:pt x="195480" y="0"/>
                  <a:pt x="204560" y="1834"/>
                  <a:pt x="212302" y="5504"/>
                </a:cubicBezTo>
                <a:cubicBezTo>
                  <a:pt x="220045" y="9174"/>
                  <a:pt x="226070" y="14253"/>
                  <a:pt x="230380" y="20741"/>
                </a:cubicBezTo>
                <a:cubicBezTo>
                  <a:pt x="234689" y="27228"/>
                  <a:pt x="236844" y="34663"/>
                  <a:pt x="236844" y="43045"/>
                </a:cubicBezTo>
                <a:cubicBezTo>
                  <a:pt x="236844" y="48538"/>
                  <a:pt x="235766" y="53960"/>
                  <a:pt x="233612" y="59311"/>
                </a:cubicBezTo>
                <a:cubicBezTo>
                  <a:pt x="231457" y="64662"/>
                  <a:pt x="227633" y="70593"/>
                  <a:pt x="222140" y="77104"/>
                </a:cubicBezTo>
                <a:cubicBezTo>
                  <a:pt x="216647" y="83616"/>
                  <a:pt x="208905" y="91417"/>
                  <a:pt x="198913" y="100509"/>
                </a:cubicBezTo>
                <a:lnTo>
                  <a:pt x="177674" y="121321"/>
                </a:lnTo>
                <a:lnTo>
                  <a:pt x="177674" y="122316"/>
                </a:lnTo>
                <a:lnTo>
                  <a:pt x="238761" y="122316"/>
                </a:lnTo>
                <a:lnTo>
                  <a:pt x="238761" y="147461"/>
                </a:lnTo>
                <a:lnTo>
                  <a:pt x="135055" y="147461"/>
                </a:lnTo>
                <a:lnTo>
                  <a:pt x="135055" y="125299"/>
                </a:lnTo>
                <a:lnTo>
                  <a:pt x="186837" y="77353"/>
                </a:lnTo>
                <a:cubicBezTo>
                  <a:pt x="191241" y="73091"/>
                  <a:pt x="194947" y="69255"/>
                  <a:pt x="197954" y="65846"/>
                </a:cubicBezTo>
                <a:cubicBezTo>
                  <a:pt x="200961" y="62436"/>
                  <a:pt x="203246" y="59086"/>
                  <a:pt x="204808" y="55795"/>
                </a:cubicBezTo>
                <a:cubicBezTo>
                  <a:pt x="206371" y="52504"/>
                  <a:pt x="207152" y="48940"/>
                  <a:pt x="207152" y="45105"/>
                </a:cubicBezTo>
                <a:cubicBezTo>
                  <a:pt x="207152" y="40843"/>
                  <a:pt x="206182" y="37161"/>
                  <a:pt x="204240" y="34059"/>
                </a:cubicBezTo>
                <a:cubicBezTo>
                  <a:pt x="202299" y="30957"/>
                  <a:pt x="199647" y="28566"/>
                  <a:pt x="196285" y="26885"/>
                </a:cubicBezTo>
                <a:cubicBezTo>
                  <a:pt x="192922" y="25204"/>
                  <a:pt x="189110" y="24363"/>
                  <a:pt x="184848" y="24363"/>
                </a:cubicBezTo>
                <a:cubicBezTo>
                  <a:pt x="180397" y="24363"/>
                  <a:pt x="176514" y="25263"/>
                  <a:pt x="173199" y="27063"/>
                </a:cubicBezTo>
                <a:cubicBezTo>
                  <a:pt x="169884" y="28862"/>
                  <a:pt x="167327" y="31443"/>
                  <a:pt x="165528" y="34805"/>
                </a:cubicBezTo>
                <a:cubicBezTo>
                  <a:pt x="163728" y="38167"/>
                  <a:pt x="162829" y="42169"/>
                  <a:pt x="162829" y="46809"/>
                </a:cubicBezTo>
                <a:lnTo>
                  <a:pt x="133635" y="46809"/>
                </a:lnTo>
                <a:cubicBezTo>
                  <a:pt x="133635" y="37291"/>
                  <a:pt x="135789" y="29028"/>
                  <a:pt x="140099" y="22019"/>
                </a:cubicBezTo>
                <a:cubicBezTo>
                  <a:pt x="144408" y="15011"/>
                  <a:pt x="150445" y="9589"/>
                  <a:pt x="158212" y="5753"/>
                </a:cubicBezTo>
                <a:cubicBezTo>
                  <a:pt x="165978" y="1917"/>
                  <a:pt x="174928" y="0"/>
                  <a:pt x="185062" y="0"/>
                </a:cubicBezTo>
                <a:close/>
                <a:moveTo>
                  <a:pt x="58744" y="0"/>
                </a:moveTo>
                <a:cubicBezTo>
                  <a:pt x="70914" y="0"/>
                  <a:pt x="81391" y="2935"/>
                  <a:pt x="90175" y="8807"/>
                </a:cubicBezTo>
                <a:cubicBezTo>
                  <a:pt x="98959" y="14679"/>
                  <a:pt x="105719" y="23191"/>
                  <a:pt x="110455" y="34343"/>
                </a:cubicBezTo>
                <a:cubicBezTo>
                  <a:pt x="115190" y="45495"/>
                  <a:pt x="117534" y="59003"/>
                  <a:pt x="117487" y="74867"/>
                </a:cubicBezTo>
                <a:cubicBezTo>
                  <a:pt x="117487" y="90825"/>
                  <a:pt x="115131" y="104463"/>
                  <a:pt x="110419" y="115781"/>
                </a:cubicBezTo>
                <a:cubicBezTo>
                  <a:pt x="105707" y="127099"/>
                  <a:pt x="98971" y="135741"/>
                  <a:pt x="90211" y="141708"/>
                </a:cubicBezTo>
                <a:cubicBezTo>
                  <a:pt x="81450" y="147674"/>
                  <a:pt x="70961" y="150658"/>
                  <a:pt x="58744" y="150658"/>
                </a:cubicBezTo>
                <a:cubicBezTo>
                  <a:pt x="46526" y="150610"/>
                  <a:pt x="36025" y="147603"/>
                  <a:pt x="27241" y="141637"/>
                </a:cubicBezTo>
                <a:cubicBezTo>
                  <a:pt x="18457" y="135670"/>
                  <a:pt x="11709" y="127028"/>
                  <a:pt x="6997" y="115710"/>
                </a:cubicBezTo>
                <a:cubicBezTo>
                  <a:pt x="2285" y="104392"/>
                  <a:pt x="-47" y="90778"/>
                  <a:pt x="1" y="74867"/>
                </a:cubicBezTo>
                <a:cubicBezTo>
                  <a:pt x="1" y="59003"/>
                  <a:pt x="2356" y="45483"/>
                  <a:pt x="7068" y="34308"/>
                </a:cubicBezTo>
                <a:cubicBezTo>
                  <a:pt x="11780" y="23132"/>
                  <a:pt x="18528" y="14620"/>
                  <a:pt x="27312" y="8772"/>
                </a:cubicBezTo>
                <a:cubicBezTo>
                  <a:pt x="36096" y="2924"/>
                  <a:pt x="46574" y="0"/>
                  <a:pt x="587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dirty="0">
              <a:solidFill>
                <a:schemeClr val="accent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75D1FC-DA5C-A87A-3077-B78D3CB5C033}"/>
              </a:ext>
            </a:extLst>
          </p:cNvPr>
          <p:cNvSpPr txBox="1"/>
          <p:nvPr/>
        </p:nvSpPr>
        <p:spPr>
          <a:xfrm>
            <a:off x="1818853" y="4803931"/>
            <a:ext cx="303424" cy="150658"/>
          </a:xfrm>
          <a:custGeom>
            <a:avLst/>
            <a:gdLst/>
            <a:ahLst/>
            <a:cxnLst/>
            <a:rect l="l" t="t" r="r" b="b"/>
            <a:pathLst>
              <a:path w="303424" h="150658">
                <a:moveTo>
                  <a:pt x="286376" y="115355"/>
                </a:moveTo>
                <a:cubicBezTo>
                  <a:pt x="290922" y="115355"/>
                  <a:pt x="294900" y="117012"/>
                  <a:pt x="298310" y="120327"/>
                </a:cubicBezTo>
                <a:cubicBezTo>
                  <a:pt x="301719" y="123642"/>
                  <a:pt x="303424" y="127620"/>
                  <a:pt x="303424" y="132260"/>
                </a:cubicBezTo>
                <a:cubicBezTo>
                  <a:pt x="303424" y="135386"/>
                  <a:pt x="302631" y="138239"/>
                  <a:pt x="301044" y="140820"/>
                </a:cubicBezTo>
                <a:cubicBezTo>
                  <a:pt x="299458" y="143400"/>
                  <a:pt x="297386" y="145460"/>
                  <a:pt x="294829" y="146999"/>
                </a:cubicBezTo>
                <a:cubicBezTo>
                  <a:pt x="292272" y="148538"/>
                  <a:pt x="289454" y="149308"/>
                  <a:pt x="286376" y="149308"/>
                </a:cubicBezTo>
                <a:cubicBezTo>
                  <a:pt x="281688" y="149308"/>
                  <a:pt x="277675" y="147639"/>
                  <a:pt x="274336" y="144300"/>
                </a:cubicBezTo>
                <a:cubicBezTo>
                  <a:pt x="270998" y="140962"/>
                  <a:pt x="269329" y="136948"/>
                  <a:pt x="269329" y="132260"/>
                </a:cubicBezTo>
                <a:cubicBezTo>
                  <a:pt x="269329" y="127620"/>
                  <a:pt x="270998" y="123642"/>
                  <a:pt x="274336" y="120327"/>
                </a:cubicBezTo>
                <a:cubicBezTo>
                  <a:pt x="277675" y="117012"/>
                  <a:pt x="281688" y="115355"/>
                  <a:pt x="286376" y="115355"/>
                </a:cubicBezTo>
                <a:close/>
                <a:moveTo>
                  <a:pt x="58744" y="25216"/>
                </a:moveTo>
                <a:cubicBezTo>
                  <a:pt x="50457" y="25216"/>
                  <a:pt x="43827" y="29359"/>
                  <a:pt x="38855" y="37646"/>
                </a:cubicBezTo>
                <a:cubicBezTo>
                  <a:pt x="33883" y="45933"/>
                  <a:pt x="31373" y="58340"/>
                  <a:pt x="31325" y="74867"/>
                </a:cubicBezTo>
                <a:cubicBezTo>
                  <a:pt x="31325" y="86042"/>
                  <a:pt x="32450" y="95359"/>
                  <a:pt x="34700" y="102818"/>
                </a:cubicBezTo>
                <a:cubicBezTo>
                  <a:pt x="36949" y="110276"/>
                  <a:pt x="40133" y="115864"/>
                  <a:pt x="44253" y="119581"/>
                </a:cubicBezTo>
                <a:cubicBezTo>
                  <a:pt x="48373" y="123299"/>
                  <a:pt x="53203" y="125157"/>
                  <a:pt x="58744" y="125157"/>
                </a:cubicBezTo>
                <a:cubicBezTo>
                  <a:pt x="67078" y="125157"/>
                  <a:pt x="73731" y="120966"/>
                  <a:pt x="78704" y="112585"/>
                </a:cubicBezTo>
                <a:cubicBezTo>
                  <a:pt x="83676" y="104203"/>
                  <a:pt x="86138" y="91630"/>
                  <a:pt x="86091" y="74867"/>
                </a:cubicBezTo>
                <a:cubicBezTo>
                  <a:pt x="86091" y="63833"/>
                  <a:pt x="84966" y="54647"/>
                  <a:pt x="82717" y="47307"/>
                </a:cubicBezTo>
                <a:cubicBezTo>
                  <a:pt x="80468" y="39967"/>
                  <a:pt x="77295" y="34450"/>
                  <a:pt x="73199" y="30756"/>
                </a:cubicBezTo>
                <a:cubicBezTo>
                  <a:pt x="69102" y="27063"/>
                  <a:pt x="64284" y="25216"/>
                  <a:pt x="58744" y="25216"/>
                </a:cubicBezTo>
                <a:close/>
                <a:moveTo>
                  <a:pt x="189252" y="0"/>
                </a:moveTo>
                <a:cubicBezTo>
                  <a:pt x="199292" y="0"/>
                  <a:pt x="208076" y="1823"/>
                  <a:pt x="215605" y="5469"/>
                </a:cubicBezTo>
                <a:cubicBezTo>
                  <a:pt x="223134" y="9115"/>
                  <a:pt x="228995" y="14028"/>
                  <a:pt x="233185" y="20208"/>
                </a:cubicBezTo>
                <a:cubicBezTo>
                  <a:pt x="237376" y="26388"/>
                  <a:pt x="239448" y="33313"/>
                  <a:pt x="239401" y="40985"/>
                </a:cubicBezTo>
                <a:cubicBezTo>
                  <a:pt x="239448" y="49130"/>
                  <a:pt x="236926" y="55925"/>
                  <a:pt x="231836" y="61371"/>
                </a:cubicBezTo>
                <a:cubicBezTo>
                  <a:pt x="226745" y="66817"/>
                  <a:pt x="220128" y="70273"/>
                  <a:pt x="211983" y="71741"/>
                </a:cubicBezTo>
                <a:lnTo>
                  <a:pt x="211983" y="72878"/>
                </a:lnTo>
                <a:cubicBezTo>
                  <a:pt x="222685" y="74251"/>
                  <a:pt x="230841" y="77957"/>
                  <a:pt x="236453" y="83994"/>
                </a:cubicBezTo>
                <a:cubicBezTo>
                  <a:pt x="242064" y="90032"/>
                  <a:pt x="244847" y="97573"/>
                  <a:pt x="244799" y="106618"/>
                </a:cubicBezTo>
                <a:cubicBezTo>
                  <a:pt x="244847" y="114905"/>
                  <a:pt x="242467" y="122269"/>
                  <a:pt x="237660" y="128709"/>
                </a:cubicBezTo>
                <a:cubicBezTo>
                  <a:pt x="232854" y="135149"/>
                  <a:pt x="226236" y="140216"/>
                  <a:pt x="217807" y="143910"/>
                </a:cubicBezTo>
                <a:cubicBezTo>
                  <a:pt x="209378" y="147603"/>
                  <a:pt x="199718" y="149450"/>
                  <a:pt x="188826" y="149450"/>
                </a:cubicBezTo>
                <a:cubicBezTo>
                  <a:pt x="178219" y="149450"/>
                  <a:pt x="168784" y="147615"/>
                  <a:pt x="160520" y="143945"/>
                </a:cubicBezTo>
                <a:cubicBezTo>
                  <a:pt x="152257" y="140275"/>
                  <a:pt x="145746" y="135208"/>
                  <a:pt x="140986" y="128744"/>
                </a:cubicBezTo>
                <a:cubicBezTo>
                  <a:pt x="136227" y="122280"/>
                  <a:pt x="133777" y="114810"/>
                  <a:pt x="133635" y="106334"/>
                </a:cubicBezTo>
                <a:lnTo>
                  <a:pt x="164604" y="106334"/>
                </a:lnTo>
                <a:cubicBezTo>
                  <a:pt x="164794" y="109885"/>
                  <a:pt x="165966" y="112999"/>
                  <a:pt x="168121" y="115674"/>
                </a:cubicBezTo>
                <a:cubicBezTo>
                  <a:pt x="170275" y="118350"/>
                  <a:pt x="173152" y="120422"/>
                  <a:pt x="176751" y="121890"/>
                </a:cubicBezTo>
                <a:cubicBezTo>
                  <a:pt x="180350" y="123358"/>
                  <a:pt x="184399" y="124092"/>
                  <a:pt x="188897" y="124092"/>
                </a:cubicBezTo>
                <a:cubicBezTo>
                  <a:pt x="193585" y="124092"/>
                  <a:pt x="197729" y="123263"/>
                  <a:pt x="201328" y="121606"/>
                </a:cubicBezTo>
                <a:cubicBezTo>
                  <a:pt x="204927" y="119948"/>
                  <a:pt x="207744" y="117652"/>
                  <a:pt x="209781" y="114716"/>
                </a:cubicBezTo>
                <a:cubicBezTo>
                  <a:pt x="211817" y="111780"/>
                  <a:pt x="212835" y="108394"/>
                  <a:pt x="212835" y="104558"/>
                </a:cubicBezTo>
                <a:cubicBezTo>
                  <a:pt x="212835" y="100675"/>
                  <a:pt x="211758" y="97230"/>
                  <a:pt x="209603" y="94223"/>
                </a:cubicBezTo>
                <a:cubicBezTo>
                  <a:pt x="207448" y="91216"/>
                  <a:pt x="204370" y="88860"/>
                  <a:pt x="200369" y="87155"/>
                </a:cubicBezTo>
                <a:cubicBezTo>
                  <a:pt x="196367" y="85451"/>
                  <a:pt x="191620" y="84598"/>
                  <a:pt x="186127" y="84598"/>
                </a:cubicBezTo>
                <a:lnTo>
                  <a:pt x="172560" y="84598"/>
                </a:lnTo>
                <a:lnTo>
                  <a:pt x="172560" y="62010"/>
                </a:lnTo>
                <a:lnTo>
                  <a:pt x="186127" y="62010"/>
                </a:lnTo>
                <a:cubicBezTo>
                  <a:pt x="190768" y="62010"/>
                  <a:pt x="194876" y="61205"/>
                  <a:pt x="198451" y="59595"/>
                </a:cubicBezTo>
                <a:cubicBezTo>
                  <a:pt x="202026" y="57985"/>
                  <a:pt x="204808" y="55747"/>
                  <a:pt x="206797" y="52883"/>
                </a:cubicBezTo>
                <a:cubicBezTo>
                  <a:pt x="208786" y="50018"/>
                  <a:pt x="209781" y="46667"/>
                  <a:pt x="209781" y="42832"/>
                </a:cubicBezTo>
                <a:cubicBezTo>
                  <a:pt x="209781" y="39185"/>
                  <a:pt x="208916" y="35977"/>
                  <a:pt x="207188" y="33207"/>
                </a:cubicBezTo>
                <a:cubicBezTo>
                  <a:pt x="205459" y="30437"/>
                  <a:pt x="203044" y="28270"/>
                  <a:pt x="199943" y="26707"/>
                </a:cubicBezTo>
                <a:cubicBezTo>
                  <a:pt x="196841" y="25145"/>
                  <a:pt x="193230" y="24363"/>
                  <a:pt x="189110" y="24363"/>
                </a:cubicBezTo>
                <a:cubicBezTo>
                  <a:pt x="184943" y="24363"/>
                  <a:pt x="181131" y="25109"/>
                  <a:pt x="177674" y="26601"/>
                </a:cubicBezTo>
                <a:cubicBezTo>
                  <a:pt x="174217" y="28093"/>
                  <a:pt x="171447" y="30212"/>
                  <a:pt x="169364" y="32958"/>
                </a:cubicBezTo>
                <a:cubicBezTo>
                  <a:pt x="167280" y="35705"/>
                  <a:pt x="166167" y="38925"/>
                  <a:pt x="166025" y="42618"/>
                </a:cubicBezTo>
                <a:lnTo>
                  <a:pt x="136547" y="42618"/>
                </a:lnTo>
                <a:cubicBezTo>
                  <a:pt x="136689" y="34237"/>
                  <a:pt x="139080" y="26849"/>
                  <a:pt x="143721" y="20457"/>
                </a:cubicBezTo>
                <a:cubicBezTo>
                  <a:pt x="148362" y="14064"/>
                  <a:pt x="154625" y="9056"/>
                  <a:pt x="162509" y="5433"/>
                </a:cubicBezTo>
                <a:cubicBezTo>
                  <a:pt x="170394" y="1811"/>
                  <a:pt x="179308" y="0"/>
                  <a:pt x="189252" y="0"/>
                </a:cubicBezTo>
                <a:close/>
                <a:moveTo>
                  <a:pt x="58744" y="0"/>
                </a:moveTo>
                <a:cubicBezTo>
                  <a:pt x="70914" y="0"/>
                  <a:pt x="81391" y="2935"/>
                  <a:pt x="90175" y="8807"/>
                </a:cubicBezTo>
                <a:cubicBezTo>
                  <a:pt x="98959" y="14679"/>
                  <a:pt x="105719" y="23191"/>
                  <a:pt x="110455" y="34343"/>
                </a:cubicBezTo>
                <a:cubicBezTo>
                  <a:pt x="115190" y="45495"/>
                  <a:pt x="117534" y="59003"/>
                  <a:pt x="117487" y="74867"/>
                </a:cubicBezTo>
                <a:cubicBezTo>
                  <a:pt x="117487" y="90825"/>
                  <a:pt x="115131" y="104463"/>
                  <a:pt x="110419" y="115781"/>
                </a:cubicBezTo>
                <a:cubicBezTo>
                  <a:pt x="105707" y="127099"/>
                  <a:pt x="98971" y="135741"/>
                  <a:pt x="90211" y="141708"/>
                </a:cubicBezTo>
                <a:cubicBezTo>
                  <a:pt x="81450" y="147674"/>
                  <a:pt x="70961" y="150658"/>
                  <a:pt x="58744" y="150658"/>
                </a:cubicBezTo>
                <a:cubicBezTo>
                  <a:pt x="46526" y="150610"/>
                  <a:pt x="36025" y="147603"/>
                  <a:pt x="27241" y="141637"/>
                </a:cubicBezTo>
                <a:cubicBezTo>
                  <a:pt x="18457" y="135670"/>
                  <a:pt x="11709" y="127028"/>
                  <a:pt x="6997" y="115710"/>
                </a:cubicBezTo>
                <a:cubicBezTo>
                  <a:pt x="2285" y="104392"/>
                  <a:pt x="-47" y="90778"/>
                  <a:pt x="1" y="74867"/>
                </a:cubicBezTo>
                <a:cubicBezTo>
                  <a:pt x="1" y="59003"/>
                  <a:pt x="2356" y="45483"/>
                  <a:pt x="7068" y="34308"/>
                </a:cubicBezTo>
                <a:cubicBezTo>
                  <a:pt x="11780" y="23132"/>
                  <a:pt x="18528" y="14620"/>
                  <a:pt x="27312" y="8772"/>
                </a:cubicBezTo>
                <a:cubicBezTo>
                  <a:pt x="36096" y="2924"/>
                  <a:pt x="46574" y="0"/>
                  <a:pt x="587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dirty="0">
              <a:solidFill>
                <a:schemeClr val="accent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C931E0-FBC6-0269-BC3C-811EE89DE416}"/>
              </a:ext>
            </a:extLst>
          </p:cNvPr>
          <p:cNvSpPr txBox="1"/>
          <p:nvPr/>
        </p:nvSpPr>
        <p:spPr>
          <a:xfrm>
            <a:off x="6913050" y="2484243"/>
            <a:ext cx="303424" cy="150658"/>
          </a:xfrm>
          <a:custGeom>
            <a:avLst/>
            <a:gdLst/>
            <a:ahLst/>
            <a:cxnLst/>
            <a:rect l="l" t="t" r="r" b="b"/>
            <a:pathLst>
              <a:path w="303424" h="150658">
                <a:moveTo>
                  <a:pt x="286376" y="115355"/>
                </a:moveTo>
                <a:cubicBezTo>
                  <a:pt x="290922" y="115355"/>
                  <a:pt x="294900" y="117012"/>
                  <a:pt x="298310" y="120327"/>
                </a:cubicBezTo>
                <a:cubicBezTo>
                  <a:pt x="301719" y="123642"/>
                  <a:pt x="303424" y="127620"/>
                  <a:pt x="303424" y="132260"/>
                </a:cubicBezTo>
                <a:cubicBezTo>
                  <a:pt x="303424" y="135386"/>
                  <a:pt x="302631" y="138239"/>
                  <a:pt x="301044" y="140820"/>
                </a:cubicBezTo>
                <a:cubicBezTo>
                  <a:pt x="299458" y="143401"/>
                  <a:pt x="297386" y="145461"/>
                  <a:pt x="294829" y="147000"/>
                </a:cubicBezTo>
                <a:cubicBezTo>
                  <a:pt x="292272" y="148539"/>
                  <a:pt x="289454" y="149308"/>
                  <a:pt x="286376" y="149308"/>
                </a:cubicBezTo>
                <a:cubicBezTo>
                  <a:pt x="281688" y="149308"/>
                  <a:pt x="277675" y="147639"/>
                  <a:pt x="274336" y="144300"/>
                </a:cubicBezTo>
                <a:cubicBezTo>
                  <a:pt x="270998" y="140962"/>
                  <a:pt x="269329" y="136949"/>
                  <a:pt x="269329" y="132260"/>
                </a:cubicBezTo>
                <a:cubicBezTo>
                  <a:pt x="269329" y="127620"/>
                  <a:pt x="270998" y="123642"/>
                  <a:pt x="274336" y="120327"/>
                </a:cubicBezTo>
                <a:cubicBezTo>
                  <a:pt x="277675" y="117012"/>
                  <a:pt x="281688" y="115355"/>
                  <a:pt x="286376" y="115355"/>
                </a:cubicBezTo>
                <a:close/>
                <a:moveTo>
                  <a:pt x="202109" y="35515"/>
                </a:moveTo>
                <a:lnTo>
                  <a:pt x="163823" y="96105"/>
                </a:lnTo>
                <a:lnTo>
                  <a:pt x="163823" y="97242"/>
                </a:lnTo>
                <a:lnTo>
                  <a:pt x="203246" y="97242"/>
                </a:lnTo>
                <a:lnTo>
                  <a:pt x="203246" y="35515"/>
                </a:lnTo>
                <a:close/>
                <a:moveTo>
                  <a:pt x="58744" y="25216"/>
                </a:moveTo>
                <a:cubicBezTo>
                  <a:pt x="50457" y="25216"/>
                  <a:pt x="43827" y="29359"/>
                  <a:pt x="38855" y="37646"/>
                </a:cubicBezTo>
                <a:cubicBezTo>
                  <a:pt x="33883" y="45933"/>
                  <a:pt x="31373" y="58340"/>
                  <a:pt x="31325" y="74867"/>
                </a:cubicBezTo>
                <a:cubicBezTo>
                  <a:pt x="31325" y="86043"/>
                  <a:pt x="32450" y="95360"/>
                  <a:pt x="34700" y="102818"/>
                </a:cubicBezTo>
                <a:cubicBezTo>
                  <a:pt x="36949" y="110276"/>
                  <a:pt x="40134" y="115864"/>
                  <a:pt x="44253" y="119581"/>
                </a:cubicBezTo>
                <a:cubicBezTo>
                  <a:pt x="48373" y="123299"/>
                  <a:pt x="53203" y="125157"/>
                  <a:pt x="58744" y="125157"/>
                </a:cubicBezTo>
                <a:cubicBezTo>
                  <a:pt x="67078" y="125157"/>
                  <a:pt x="73731" y="120966"/>
                  <a:pt x="78704" y="112585"/>
                </a:cubicBezTo>
                <a:cubicBezTo>
                  <a:pt x="83676" y="104203"/>
                  <a:pt x="86138" y="91630"/>
                  <a:pt x="86091" y="74867"/>
                </a:cubicBezTo>
                <a:cubicBezTo>
                  <a:pt x="86091" y="63833"/>
                  <a:pt x="84966" y="54647"/>
                  <a:pt x="82717" y="47307"/>
                </a:cubicBezTo>
                <a:cubicBezTo>
                  <a:pt x="80468" y="39967"/>
                  <a:pt x="77295" y="34450"/>
                  <a:pt x="73199" y="30756"/>
                </a:cubicBezTo>
                <a:cubicBezTo>
                  <a:pt x="69102" y="27063"/>
                  <a:pt x="64284" y="25216"/>
                  <a:pt x="58744" y="25216"/>
                </a:cubicBezTo>
                <a:close/>
                <a:moveTo>
                  <a:pt x="193585" y="1989"/>
                </a:moveTo>
                <a:lnTo>
                  <a:pt x="203246" y="1989"/>
                </a:lnTo>
                <a:lnTo>
                  <a:pt x="214469" y="1989"/>
                </a:lnTo>
                <a:lnTo>
                  <a:pt x="232084" y="1989"/>
                </a:lnTo>
                <a:lnTo>
                  <a:pt x="232084" y="97242"/>
                </a:lnTo>
                <a:lnTo>
                  <a:pt x="250127" y="97242"/>
                </a:lnTo>
                <a:lnTo>
                  <a:pt x="250127" y="121890"/>
                </a:lnTo>
                <a:lnTo>
                  <a:pt x="232084" y="121890"/>
                </a:lnTo>
                <a:lnTo>
                  <a:pt x="232084" y="147461"/>
                </a:lnTo>
                <a:lnTo>
                  <a:pt x="202677" y="147461"/>
                </a:lnTo>
                <a:lnTo>
                  <a:pt x="202677" y="121890"/>
                </a:lnTo>
                <a:lnTo>
                  <a:pt x="132853" y="121890"/>
                </a:lnTo>
                <a:lnTo>
                  <a:pt x="132853" y="97668"/>
                </a:lnTo>
                <a:close/>
                <a:moveTo>
                  <a:pt x="58744" y="0"/>
                </a:moveTo>
                <a:cubicBezTo>
                  <a:pt x="70914" y="0"/>
                  <a:pt x="81391" y="2936"/>
                  <a:pt x="90175" y="8808"/>
                </a:cubicBezTo>
                <a:cubicBezTo>
                  <a:pt x="98960" y="14679"/>
                  <a:pt x="105719" y="23191"/>
                  <a:pt x="110455" y="34343"/>
                </a:cubicBezTo>
                <a:cubicBezTo>
                  <a:pt x="115190" y="45495"/>
                  <a:pt x="117534" y="59003"/>
                  <a:pt x="117487" y="74867"/>
                </a:cubicBezTo>
                <a:cubicBezTo>
                  <a:pt x="117487" y="90825"/>
                  <a:pt x="115131" y="104463"/>
                  <a:pt x="110419" y="115781"/>
                </a:cubicBezTo>
                <a:cubicBezTo>
                  <a:pt x="105707" y="127099"/>
                  <a:pt x="98971" y="135741"/>
                  <a:pt x="90211" y="141708"/>
                </a:cubicBezTo>
                <a:cubicBezTo>
                  <a:pt x="81450" y="147674"/>
                  <a:pt x="70961" y="150658"/>
                  <a:pt x="58744" y="150658"/>
                </a:cubicBezTo>
                <a:cubicBezTo>
                  <a:pt x="46526" y="150610"/>
                  <a:pt x="36025" y="147603"/>
                  <a:pt x="27241" y="141637"/>
                </a:cubicBezTo>
                <a:cubicBezTo>
                  <a:pt x="18457" y="135670"/>
                  <a:pt x="11709" y="127028"/>
                  <a:pt x="6997" y="115710"/>
                </a:cubicBezTo>
                <a:cubicBezTo>
                  <a:pt x="2285" y="104392"/>
                  <a:pt x="-47" y="90778"/>
                  <a:pt x="1" y="74867"/>
                </a:cubicBezTo>
                <a:cubicBezTo>
                  <a:pt x="1" y="59003"/>
                  <a:pt x="2356" y="45484"/>
                  <a:pt x="7068" y="34308"/>
                </a:cubicBezTo>
                <a:cubicBezTo>
                  <a:pt x="11780" y="23132"/>
                  <a:pt x="18528" y="14620"/>
                  <a:pt x="27312" y="8772"/>
                </a:cubicBezTo>
                <a:cubicBezTo>
                  <a:pt x="36096" y="2924"/>
                  <a:pt x="46574" y="0"/>
                  <a:pt x="587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dirty="0">
              <a:solidFill>
                <a:schemeClr val="accent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7A6D30-C2A2-67D3-9CB4-E8EB9D6DD14C}"/>
              </a:ext>
            </a:extLst>
          </p:cNvPr>
          <p:cNvSpPr txBox="1"/>
          <p:nvPr/>
        </p:nvSpPr>
        <p:spPr>
          <a:xfrm>
            <a:off x="6890835" y="3626691"/>
            <a:ext cx="303424" cy="150658"/>
          </a:xfrm>
          <a:custGeom>
            <a:avLst/>
            <a:gdLst/>
            <a:ahLst/>
            <a:cxnLst/>
            <a:rect l="l" t="t" r="r" b="b"/>
            <a:pathLst>
              <a:path w="303424" h="150658">
                <a:moveTo>
                  <a:pt x="286376" y="115356"/>
                </a:moveTo>
                <a:cubicBezTo>
                  <a:pt x="290922" y="115356"/>
                  <a:pt x="294900" y="117013"/>
                  <a:pt x="298310" y="120328"/>
                </a:cubicBezTo>
                <a:cubicBezTo>
                  <a:pt x="301719" y="123643"/>
                  <a:pt x="303424" y="127621"/>
                  <a:pt x="303424" y="132261"/>
                </a:cubicBezTo>
                <a:cubicBezTo>
                  <a:pt x="303424" y="135387"/>
                  <a:pt x="302631" y="138240"/>
                  <a:pt x="301044" y="140821"/>
                </a:cubicBezTo>
                <a:cubicBezTo>
                  <a:pt x="299458" y="143401"/>
                  <a:pt x="297386" y="145461"/>
                  <a:pt x="294829" y="147000"/>
                </a:cubicBezTo>
                <a:cubicBezTo>
                  <a:pt x="292272" y="148539"/>
                  <a:pt x="289455" y="149309"/>
                  <a:pt x="286376" y="149309"/>
                </a:cubicBezTo>
                <a:cubicBezTo>
                  <a:pt x="281688" y="149309"/>
                  <a:pt x="277675" y="147640"/>
                  <a:pt x="274337" y="144301"/>
                </a:cubicBezTo>
                <a:cubicBezTo>
                  <a:pt x="270998" y="140963"/>
                  <a:pt x="269329" y="136949"/>
                  <a:pt x="269329" y="132261"/>
                </a:cubicBezTo>
                <a:cubicBezTo>
                  <a:pt x="269329" y="127621"/>
                  <a:pt x="270998" y="123643"/>
                  <a:pt x="274337" y="120328"/>
                </a:cubicBezTo>
                <a:cubicBezTo>
                  <a:pt x="277675" y="117013"/>
                  <a:pt x="281688" y="115356"/>
                  <a:pt x="286376" y="115356"/>
                </a:cubicBezTo>
                <a:close/>
                <a:moveTo>
                  <a:pt x="58744" y="25217"/>
                </a:moveTo>
                <a:cubicBezTo>
                  <a:pt x="50457" y="25217"/>
                  <a:pt x="43827" y="29360"/>
                  <a:pt x="38855" y="37647"/>
                </a:cubicBezTo>
                <a:cubicBezTo>
                  <a:pt x="33883" y="45934"/>
                  <a:pt x="31373" y="58341"/>
                  <a:pt x="31326" y="74868"/>
                </a:cubicBezTo>
                <a:cubicBezTo>
                  <a:pt x="31326" y="86043"/>
                  <a:pt x="32450" y="95360"/>
                  <a:pt x="34700" y="102819"/>
                </a:cubicBezTo>
                <a:cubicBezTo>
                  <a:pt x="36949" y="110277"/>
                  <a:pt x="40134" y="115865"/>
                  <a:pt x="44253" y="119582"/>
                </a:cubicBezTo>
                <a:cubicBezTo>
                  <a:pt x="48373" y="123299"/>
                  <a:pt x="53203" y="125158"/>
                  <a:pt x="58744" y="125158"/>
                </a:cubicBezTo>
                <a:cubicBezTo>
                  <a:pt x="67078" y="125158"/>
                  <a:pt x="73732" y="120967"/>
                  <a:pt x="78704" y="112586"/>
                </a:cubicBezTo>
                <a:cubicBezTo>
                  <a:pt x="83676" y="104204"/>
                  <a:pt x="86138" y="91631"/>
                  <a:pt x="86091" y="74868"/>
                </a:cubicBezTo>
                <a:cubicBezTo>
                  <a:pt x="86091" y="63834"/>
                  <a:pt x="84966" y="54647"/>
                  <a:pt x="82717" y="47308"/>
                </a:cubicBezTo>
                <a:cubicBezTo>
                  <a:pt x="80468" y="39968"/>
                  <a:pt x="77295" y="34451"/>
                  <a:pt x="73199" y="30757"/>
                </a:cubicBezTo>
                <a:cubicBezTo>
                  <a:pt x="69103" y="27063"/>
                  <a:pt x="64284" y="25217"/>
                  <a:pt x="58744" y="25217"/>
                </a:cubicBezTo>
                <a:close/>
                <a:moveTo>
                  <a:pt x="145568" y="1989"/>
                </a:moveTo>
                <a:lnTo>
                  <a:pt x="234500" y="1989"/>
                </a:lnTo>
                <a:lnTo>
                  <a:pt x="234500" y="27135"/>
                </a:lnTo>
                <a:lnTo>
                  <a:pt x="170926" y="27135"/>
                </a:lnTo>
                <a:lnTo>
                  <a:pt x="167162" y="63574"/>
                </a:lnTo>
                <a:lnTo>
                  <a:pt x="168014" y="63574"/>
                </a:lnTo>
                <a:cubicBezTo>
                  <a:pt x="170571" y="59975"/>
                  <a:pt x="174431" y="56991"/>
                  <a:pt x="179592" y="54624"/>
                </a:cubicBezTo>
                <a:cubicBezTo>
                  <a:pt x="184754" y="52256"/>
                  <a:pt x="190531" y="51072"/>
                  <a:pt x="196924" y="51072"/>
                </a:cubicBezTo>
                <a:cubicBezTo>
                  <a:pt x="205685" y="51072"/>
                  <a:pt x="213498" y="53132"/>
                  <a:pt x="220364" y="57252"/>
                </a:cubicBezTo>
                <a:cubicBezTo>
                  <a:pt x="227231" y="61372"/>
                  <a:pt x="232653" y="67019"/>
                  <a:pt x="236631" y="74193"/>
                </a:cubicBezTo>
                <a:cubicBezTo>
                  <a:pt x="240608" y="81367"/>
                  <a:pt x="242574" y="89619"/>
                  <a:pt x="242526" y="98947"/>
                </a:cubicBezTo>
                <a:cubicBezTo>
                  <a:pt x="242574" y="108750"/>
                  <a:pt x="240312" y="117451"/>
                  <a:pt x="235743" y="125052"/>
                </a:cubicBezTo>
                <a:cubicBezTo>
                  <a:pt x="231173" y="132652"/>
                  <a:pt x="224804" y="138619"/>
                  <a:pt x="216635" y="142952"/>
                </a:cubicBezTo>
                <a:cubicBezTo>
                  <a:pt x="208467" y="147284"/>
                  <a:pt x="198984" y="149451"/>
                  <a:pt x="188187" y="149451"/>
                </a:cubicBezTo>
                <a:cubicBezTo>
                  <a:pt x="178148" y="149451"/>
                  <a:pt x="169210" y="147604"/>
                  <a:pt x="161373" y="143910"/>
                </a:cubicBezTo>
                <a:cubicBezTo>
                  <a:pt x="153536" y="140217"/>
                  <a:pt x="147320" y="135126"/>
                  <a:pt x="142727" y="128639"/>
                </a:cubicBezTo>
                <a:cubicBezTo>
                  <a:pt x="138134" y="122151"/>
                  <a:pt x="135742" y="114716"/>
                  <a:pt x="135553" y="106335"/>
                </a:cubicBezTo>
                <a:lnTo>
                  <a:pt x="165386" y="106335"/>
                </a:lnTo>
                <a:cubicBezTo>
                  <a:pt x="165717" y="111970"/>
                  <a:pt x="168085" y="116540"/>
                  <a:pt x="172489" y="120044"/>
                </a:cubicBezTo>
                <a:cubicBezTo>
                  <a:pt x="176893" y="123548"/>
                  <a:pt x="182126" y="125300"/>
                  <a:pt x="188187" y="125300"/>
                </a:cubicBezTo>
                <a:cubicBezTo>
                  <a:pt x="193017" y="125300"/>
                  <a:pt x="197291" y="124223"/>
                  <a:pt x="201008" y="122068"/>
                </a:cubicBezTo>
                <a:cubicBezTo>
                  <a:pt x="204726" y="119914"/>
                  <a:pt x="207638" y="116907"/>
                  <a:pt x="209745" y="113047"/>
                </a:cubicBezTo>
                <a:cubicBezTo>
                  <a:pt x="211852" y="109188"/>
                  <a:pt x="212906" y="104748"/>
                  <a:pt x="212906" y="99729"/>
                </a:cubicBezTo>
                <a:cubicBezTo>
                  <a:pt x="212906" y="94615"/>
                  <a:pt x="211829" y="90116"/>
                  <a:pt x="209674" y="86233"/>
                </a:cubicBezTo>
                <a:cubicBezTo>
                  <a:pt x="207520" y="82350"/>
                  <a:pt x="204548" y="79319"/>
                  <a:pt x="200760" y="77141"/>
                </a:cubicBezTo>
                <a:cubicBezTo>
                  <a:pt x="196971" y="74962"/>
                  <a:pt x="192638" y="73850"/>
                  <a:pt x="187761" y="73802"/>
                </a:cubicBezTo>
                <a:cubicBezTo>
                  <a:pt x="183499" y="73802"/>
                  <a:pt x="179367" y="74678"/>
                  <a:pt x="175366" y="76430"/>
                </a:cubicBezTo>
                <a:cubicBezTo>
                  <a:pt x="171364" y="78183"/>
                  <a:pt x="168251" y="80574"/>
                  <a:pt x="166025" y="83605"/>
                </a:cubicBezTo>
                <a:lnTo>
                  <a:pt x="138678" y="78703"/>
                </a:lnTo>
                <a:close/>
                <a:moveTo>
                  <a:pt x="58744" y="0"/>
                </a:moveTo>
                <a:cubicBezTo>
                  <a:pt x="70914" y="0"/>
                  <a:pt x="81391" y="2936"/>
                  <a:pt x="90175" y="8808"/>
                </a:cubicBezTo>
                <a:cubicBezTo>
                  <a:pt x="98960" y="14680"/>
                  <a:pt x="105719" y="23192"/>
                  <a:pt x="110455" y="34344"/>
                </a:cubicBezTo>
                <a:cubicBezTo>
                  <a:pt x="115190" y="45496"/>
                  <a:pt x="117534" y="59004"/>
                  <a:pt x="117487" y="74868"/>
                </a:cubicBezTo>
                <a:cubicBezTo>
                  <a:pt x="117487" y="90826"/>
                  <a:pt x="115131" y="104464"/>
                  <a:pt x="110419" y="115782"/>
                </a:cubicBezTo>
                <a:cubicBezTo>
                  <a:pt x="105708" y="127100"/>
                  <a:pt x="98971" y="135742"/>
                  <a:pt x="90211" y="141709"/>
                </a:cubicBezTo>
                <a:cubicBezTo>
                  <a:pt x="81450" y="147675"/>
                  <a:pt x="70961" y="150658"/>
                  <a:pt x="58744" y="150658"/>
                </a:cubicBezTo>
                <a:cubicBezTo>
                  <a:pt x="46526" y="150611"/>
                  <a:pt x="36026" y="147604"/>
                  <a:pt x="27241" y="141637"/>
                </a:cubicBezTo>
                <a:cubicBezTo>
                  <a:pt x="18457" y="135671"/>
                  <a:pt x="11709" y="127029"/>
                  <a:pt x="6997" y="115711"/>
                </a:cubicBezTo>
                <a:cubicBezTo>
                  <a:pt x="2286" y="104393"/>
                  <a:pt x="-47" y="90779"/>
                  <a:pt x="1" y="74868"/>
                </a:cubicBezTo>
                <a:cubicBezTo>
                  <a:pt x="1" y="59004"/>
                  <a:pt x="2357" y="45484"/>
                  <a:pt x="7068" y="34309"/>
                </a:cubicBezTo>
                <a:cubicBezTo>
                  <a:pt x="11780" y="23133"/>
                  <a:pt x="18528" y="14621"/>
                  <a:pt x="27312" y="8773"/>
                </a:cubicBezTo>
                <a:cubicBezTo>
                  <a:pt x="36097" y="2925"/>
                  <a:pt x="46574" y="0"/>
                  <a:pt x="587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dirty="0">
              <a:solidFill>
                <a:schemeClr val="accent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E9413F-195A-2EF0-5FE2-2DBD5AE8CDDF}"/>
              </a:ext>
            </a:extLst>
          </p:cNvPr>
          <p:cNvSpPr txBox="1"/>
          <p:nvPr/>
        </p:nvSpPr>
        <p:spPr>
          <a:xfrm>
            <a:off x="6890835" y="4792847"/>
            <a:ext cx="303424" cy="151085"/>
          </a:xfrm>
          <a:custGeom>
            <a:avLst/>
            <a:gdLst/>
            <a:ahLst/>
            <a:cxnLst/>
            <a:rect l="l" t="t" r="r" b="b"/>
            <a:pathLst>
              <a:path w="303424" h="151085">
                <a:moveTo>
                  <a:pt x="286376" y="115782"/>
                </a:moveTo>
                <a:cubicBezTo>
                  <a:pt x="290922" y="115782"/>
                  <a:pt x="294900" y="117439"/>
                  <a:pt x="298310" y="120754"/>
                </a:cubicBezTo>
                <a:cubicBezTo>
                  <a:pt x="301719" y="124069"/>
                  <a:pt x="303424" y="128047"/>
                  <a:pt x="303424" y="132687"/>
                </a:cubicBezTo>
                <a:cubicBezTo>
                  <a:pt x="303424" y="135813"/>
                  <a:pt x="302631" y="138666"/>
                  <a:pt x="301044" y="141247"/>
                </a:cubicBezTo>
                <a:cubicBezTo>
                  <a:pt x="299458" y="143827"/>
                  <a:pt x="297386" y="145887"/>
                  <a:pt x="294829" y="147426"/>
                </a:cubicBezTo>
                <a:cubicBezTo>
                  <a:pt x="292272" y="148965"/>
                  <a:pt x="289455" y="149735"/>
                  <a:pt x="286376" y="149735"/>
                </a:cubicBezTo>
                <a:cubicBezTo>
                  <a:pt x="281688" y="149735"/>
                  <a:pt x="277675" y="148066"/>
                  <a:pt x="274337" y="144727"/>
                </a:cubicBezTo>
                <a:cubicBezTo>
                  <a:pt x="270998" y="141389"/>
                  <a:pt x="269329" y="137375"/>
                  <a:pt x="269329" y="132687"/>
                </a:cubicBezTo>
                <a:cubicBezTo>
                  <a:pt x="269329" y="128047"/>
                  <a:pt x="270998" y="124069"/>
                  <a:pt x="274337" y="120754"/>
                </a:cubicBezTo>
                <a:cubicBezTo>
                  <a:pt x="277675" y="117439"/>
                  <a:pt x="281688" y="115782"/>
                  <a:pt x="286376" y="115782"/>
                </a:cubicBezTo>
                <a:close/>
                <a:moveTo>
                  <a:pt x="190957" y="74441"/>
                </a:moveTo>
                <a:cubicBezTo>
                  <a:pt x="187406" y="74441"/>
                  <a:pt x="184126" y="75104"/>
                  <a:pt x="181119" y="76430"/>
                </a:cubicBezTo>
                <a:cubicBezTo>
                  <a:pt x="178112" y="77756"/>
                  <a:pt x="175484" y="79603"/>
                  <a:pt x="173235" y="81971"/>
                </a:cubicBezTo>
                <a:cubicBezTo>
                  <a:pt x="170986" y="84339"/>
                  <a:pt x="169222" y="87073"/>
                  <a:pt x="167943" y="90175"/>
                </a:cubicBezTo>
                <a:cubicBezTo>
                  <a:pt x="166665" y="93277"/>
                  <a:pt x="166025" y="96580"/>
                  <a:pt x="166025" y="100084"/>
                </a:cubicBezTo>
                <a:cubicBezTo>
                  <a:pt x="166025" y="104772"/>
                  <a:pt x="167103" y="109058"/>
                  <a:pt x="169257" y="112941"/>
                </a:cubicBezTo>
                <a:cubicBezTo>
                  <a:pt x="171412" y="116824"/>
                  <a:pt x="174348" y="119925"/>
                  <a:pt x="178065" y="122246"/>
                </a:cubicBezTo>
                <a:cubicBezTo>
                  <a:pt x="181782" y="124566"/>
                  <a:pt x="186009" y="125726"/>
                  <a:pt x="190744" y="125726"/>
                </a:cubicBezTo>
                <a:cubicBezTo>
                  <a:pt x="195480" y="125726"/>
                  <a:pt x="199718" y="124590"/>
                  <a:pt x="203459" y="122317"/>
                </a:cubicBezTo>
                <a:cubicBezTo>
                  <a:pt x="207200" y="120044"/>
                  <a:pt x="210136" y="116966"/>
                  <a:pt x="212267" y="113083"/>
                </a:cubicBezTo>
                <a:cubicBezTo>
                  <a:pt x="214398" y="109200"/>
                  <a:pt x="215463" y="104843"/>
                  <a:pt x="215463" y="100013"/>
                </a:cubicBezTo>
                <a:cubicBezTo>
                  <a:pt x="215463" y="95183"/>
                  <a:pt x="214410" y="90850"/>
                  <a:pt x="212302" y="87014"/>
                </a:cubicBezTo>
                <a:cubicBezTo>
                  <a:pt x="210195" y="83178"/>
                  <a:pt x="207295" y="80124"/>
                  <a:pt x="203601" y="77851"/>
                </a:cubicBezTo>
                <a:cubicBezTo>
                  <a:pt x="199907" y="75578"/>
                  <a:pt x="195693" y="74441"/>
                  <a:pt x="190957" y="74441"/>
                </a:cubicBezTo>
                <a:close/>
                <a:moveTo>
                  <a:pt x="58744" y="25643"/>
                </a:moveTo>
                <a:cubicBezTo>
                  <a:pt x="50457" y="25643"/>
                  <a:pt x="43827" y="29786"/>
                  <a:pt x="38855" y="38073"/>
                </a:cubicBezTo>
                <a:cubicBezTo>
                  <a:pt x="33883" y="46360"/>
                  <a:pt x="31373" y="58767"/>
                  <a:pt x="31326" y="75294"/>
                </a:cubicBezTo>
                <a:cubicBezTo>
                  <a:pt x="31326" y="86469"/>
                  <a:pt x="32450" y="95786"/>
                  <a:pt x="34700" y="103245"/>
                </a:cubicBezTo>
                <a:cubicBezTo>
                  <a:pt x="36949" y="110703"/>
                  <a:pt x="40134" y="116291"/>
                  <a:pt x="44253" y="120008"/>
                </a:cubicBezTo>
                <a:cubicBezTo>
                  <a:pt x="48373" y="123726"/>
                  <a:pt x="53203" y="125584"/>
                  <a:pt x="58744" y="125584"/>
                </a:cubicBezTo>
                <a:cubicBezTo>
                  <a:pt x="67078" y="125584"/>
                  <a:pt x="73732" y="121393"/>
                  <a:pt x="78704" y="113012"/>
                </a:cubicBezTo>
                <a:cubicBezTo>
                  <a:pt x="83676" y="104630"/>
                  <a:pt x="86138" y="92057"/>
                  <a:pt x="86091" y="75294"/>
                </a:cubicBezTo>
                <a:cubicBezTo>
                  <a:pt x="86091" y="64260"/>
                  <a:pt x="84966" y="55074"/>
                  <a:pt x="82717" y="47734"/>
                </a:cubicBezTo>
                <a:cubicBezTo>
                  <a:pt x="80468" y="40394"/>
                  <a:pt x="77295" y="34877"/>
                  <a:pt x="73199" y="31183"/>
                </a:cubicBezTo>
                <a:cubicBezTo>
                  <a:pt x="69103" y="27490"/>
                  <a:pt x="64284" y="25643"/>
                  <a:pt x="58744" y="25643"/>
                </a:cubicBezTo>
                <a:close/>
                <a:moveTo>
                  <a:pt x="58744" y="427"/>
                </a:moveTo>
                <a:cubicBezTo>
                  <a:pt x="70914" y="427"/>
                  <a:pt x="81391" y="3362"/>
                  <a:pt x="90175" y="9234"/>
                </a:cubicBezTo>
                <a:cubicBezTo>
                  <a:pt x="98960" y="15106"/>
                  <a:pt x="105719" y="23618"/>
                  <a:pt x="110455" y="34770"/>
                </a:cubicBezTo>
                <a:cubicBezTo>
                  <a:pt x="115190" y="45922"/>
                  <a:pt x="117534" y="59430"/>
                  <a:pt x="117487" y="75294"/>
                </a:cubicBezTo>
                <a:cubicBezTo>
                  <a:pt x="117487" y="91252"/>
                  <a:pt x="115131" y="104890"/>
                  <a:pt x="110419" y="116208"/>
                </a:cubicBezTo>
                <a:cubicBezTo>
                  <a:pt x="105708" y="127526"/>
                  <a:pt x="98971" y="136168"/>
                  <a:pt x="90211" y="142135"/>
                </a:cubicBezTo>
                <a:cubicBezTo>
                  <a:pt x="81450" y="148101"/>
                  <a:pt x="70961" y="151085"/>
                  <a:pt x="58744" y="151085"/>
                </a:cubicBezTo>
                <a:cubicBezTo>
                  <a:pt x="46526" y="151037"/>
                  <a:pt x="36026" y="148030"/>
                  <a:pt x="27241" y="142064"/>
                </a:cubicBezTo>
                <a:cubicBezTo>
                  <a:pt x="18457" y="136097"/>
                  <a:pt x="11709" y="127455"/>
                  <a:pt x="6997" y="116137"/>
                </a:cubicBezTo>
                <a:cubicBezTo>
                  <a:pt x="2286" y="104819"/>
                  <a:pt x="-47" y="91205"/>
                  <a:pt x="1" y="75294"/>
                </a:cubicBezTo>
                <a:cubicBezTo>
                  <a:pt x="1" y="59430"/>
                  <a:pt x="2357" y="45910"/>
                  <a:pt x="7068" y="34735"/>
                </a:cubicBezTo>
                <a:cubicBezTo>
                  <a:pt x="11780" y="23559"/>
                  <a:pt x="18528" y="15047"/>
                  <a:pt x="27312" y="9199"/>
                </a:cubicBezTo>
                <a:cubicBezTo>
                  <a:pt x="36097" y="3351"/>
                  <a:pt x="46574" y="427"/>
                  <a:pt x="58744" y="427"/>
                </a:cubicBezTo>
                <a:close/>
                <a:moveTo>
                  <a:pt x="191952" y="0"/>
                </a:moveTo>
                <a:cubicBezTo>
                  <a:pt x="201659" y="0"/>
                  <a:pt x="210231" y="1895"/>
                  <a:pt x="217665" y="5683"/>
                </a:cubicBezTo>
                <a:cubicBezTo>
                  <a:pt x="225100" y="9471"/>
                  <a:pt x="231078" y="14609"/>
                  <a:pt x="235601" y="21097"/>
                </a:cubicBezTo>
                <a:cubicBezTo>
                  <a:pt x="240123" y="27584"/>
                  <a:pt x="242858" y="34901"/>
                  <a:pt x="243805" y="43045"/>
                </a:cubicBezTo>
                <a:lnTo>
                  <a:pt x="213474" y="43045"/>
                </a:lnTo>
                <a:cubicBezTo>
                  <a:pt x="212291" y="37742"/>
                  <a:pt x="209804" y="33634"/>
                  <a:pt x="206016" y="30721"/>
                </a:cubicBezTo>
                <a:cubicBezTo>
                  <a:pt x="202228" y="27809"/>
                  <a:pt x="197540" y="26353"/>
                  <a:pt x="191952" y="26353"/>
                </a:cubicBezTo>
                <a:cubicBezTo>
                  <a:pt x="182481" y="26353"/>
                  <a:pt x="175295" y="30485"/>
                  <a:pt x="170394" y="38748"/>
                </a:cubicBezTo>
                <a:cubicBezTo>
                  <a:pt x="165493" y="47011"/>
                  <a:pt x="162995" y="58341"/>
                  <a:pt x="162900" y="72737"/>
                </a:cubicBezTo>
                <a:lnTo>
                  <a:pt x="163894" y="72737"/>
                </a:lnTo>
                <a:cubicBezTo>
                  <a:pt x="166073" y="68427"/>
                  <a:pt x="169020" y="64746"/>
                  <a:pt x="172738" y="61691"/>
                </a:cubicBezTo>
                <a:cubicBezTo>
                  <a:pt x="176455" y="58637"/>
                  <a:pt x="180693" y="56293"/>
                  <a:pt x="185452" y="54659"/>
                </a:cubicBezTo>
                <a:cubicBezTo>
                  <a:pt x="190212" y="53025"/>
                  <a:pt x="195243" y="52209"/>
                  <a:pt x="200547" y="52209"/>
                </a:cubicBezTo>
                <a:cubicBezTo>
                  <a:pt x="209165" y="52209"/>
                  <a:pt x="216837" y="54233"/>
                  <a:pt x="223561" y="58282"/>
                </a:cubicBezTo>
                <a:cubicBezTo>
                  <a:pt x="230285" y="62331"/>
                  <a:pt x="235589" y="67883"/>
                  <a:pt x="239472" y="74939"/>
                </a:cubicBezTo>
                <a:cubicBezTo>
                  <a:pt x="243355" y="81994"/>
                  <a:pt x="245297" y="90068"/>
                  <a:pt x="245297" y="99160"/>
                </a:cubicBezTo>
                <a:cubicBezTo>
                  <a:pt x="245297" y="109010"/>
                  <a:pt x="243012" y="117771"/>
                  <a:pt x="238442" y="125442"/>
                </a:cubicBezTo>
                <a:cubicBezTo>
                  <a:pt x="233872" y="133114"/>
                  <a:pt x="227503" y="139116"/>
                  <a:pt x="219334" y="143449"/>
                </a:cubicBezTo>
                <a:cubicBezTo>
                  <a:pt x="211166" y="147782"/>
                  <a:pt x="201683" y="149924"/>
                  <a:pt x="190886" y="149877"/>
                </a:cubicBezTo>
                <a:cubicBezTo>
                  <a:pt x="183404" y="149830"/>
                  <a:pt x="176195" y="148575"/>
                  <a:pt x="169257" y="146112"/>
                </a:cubicBezTo>
                <a:cubicBezTo>
                  <a:pt x="162320" y="143650"/>
                  <a:pt x="156116" y="139648"/>
                  <a:pt x="150647" y="134108"/>
                </a:cubicBezTo>
                <a:cubicBezTo>
                  <a:pt x="145177" y="128568"/>
                  <a:pt x="140845" y="121228"/>
                  <a:pt x="137648" y="112088"/>
                </a:cubicBezTo>
                <a:cubicBezTo>
                  <a:pt x="134452" y="102949"/>
                  <a:pt x="132830" y="91726"/>
                  <a:pt x="132782" y="78419"/>
                </a:cubicBezTo>
                <a:cubicBezTo>
                  <a:pt x="132830" y="66107"/>
                  <a:pt x="134239" y="55097"/>
                  <a:pt x="137009" y="45390"/>
                </a:cubicBezTo>
                <a:cubicBezTo>
                  <a:pt x="139779" y="35682"/>
                  <a:pt x="143757" y="27454"/>
                  <a:pt x="148942" y="20706"/>
                </a:cubicBezTo>
                <a:cubicBezTo>
                  <a:pt x="154127" y="13958"/>
                  <a:pt x="160343" y="8820"/>
                  <a:pt x="167588" y="5292"/>
                </a:cubicBezTo>
                <a:cubicBezTo>
                  <a:pt x="174833" y="1764"/>
                  <a:pt x="182954" y="0"/>
                  <a:pt x="191952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600" b="1" dirty="0">
              <a:solidFill>
                <a:schemeClr val="accent2">
                  <a:lumMod val="75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4A8DAC-50D7-EE27-6154-458DD3A9E722}"/>
              </a:ext>
            </a:extLst>
          </p:cNvPr>
          <p:cNvSpPr txBox="1"/>
          <p:nvPr/>
        </p:nvSpPr>
        <p:spPr>
          <a:xfrm>
            <a:off x="1523692" y="754418"/>
            <a:ext cx="1235003" cy="234891"/>
          </a:xfrm>
          <a:custGeom>
            <a:avLst/>
            <a:gdLst/>
            <a:ahLst/>
            <a:cxnLst/>
            <a:rect l="l" t="t" r="r" b="b"/>
            <a:pathLst>
              <a:path w="1235003" h="234891">
                <a:moveTo>
                  <a:pt x="1176919" y="158177"/>
                </a:moveTo>
                <a:cubicBezTo>
                  <a:pt x="1181424" y="158177"/>
                  <a:pt x="1185291" y="159790"/>
                  <a:pt x="1188517" y="163017"/>
                </a:cubicBezTo>
                <a:cubicBezTo>
                  <a:pt x="1191744" y="166244"/>
                  <a:pt x="1193358" y="170110"/>
                  <a:pt x="1193358" y="174616"/>
                </a:cubicBezTo>
                <a:cubicBezTo>
                  <a:pt x="1193358" y="177599"/>
                  <a:pt x="1192612" y="180339"/>
                  <a:pt x="1191120" y="182835"/>
                </a:cubicBezTo>
                <a:cubicBezTo>
                  <a:pt x="1189629" y="185331"/>
                  <a:pt x="1187650" y="187325"/>
                  <a:pt x="1185184" y="188817"/>
                </a:cubicBezTo>
                <a:cubicBezTo>
                  <a:pt x="1182718" y="190308"/>
                  <a:pt x="1179963" y="191054"/>
                  <a:pt x="1176919" y="191054"/>
                </a:cubicBezTo>
                <a:cubicBezTo>
                  <a:pt x="1172414" y="191054"/>
                  <a:pt x="1168547" y="189441"/>
                  <a:pt x="1165321" y="186214"/>
                </a:cubicBezTo>
                <a:cubicBezTo>
                  <a:pt x="1162094" y="182987"/>
                  <a:pt x="1160480" y="179121"/>
                  <a:pt x="1160480" y="174616"/>
                </a:cubicBezTo>
                <a:cubicBezTo>
                  <a:pt x="1160480" y="170110"/>
                  <a:pt x="1162094" y="166244"/>
                  <a:pt x="1165321" y="163017"/>
                </a:cubicBezTo>
                <a:cubicBezTo>
                  <a:pt x="1168547" y="159790"/>
                  <a:pt x="1172414" y="158177"/>
                  <a:pt x="1176919" y="158177"/>
                </a:cubicBezTo>
                <a:close/>
                <a:moveTo>
                  <a:pt x="403175" y="69042"/>
                </a:moveTo>
                <a:cubicBezTo>
                  <a:pt x="394773" y="69042"/>
                  <a:pt x="388167" y="70991"/>
                  <a:pt x="383357" y="74887"/>
                </a:cubicBezTo>
                <a:cubicBezTo>
                  <a:pt x="378547" y="78784"/>
                  <a:pt x="376142" y="84142"/>
                  <a:pt x="376142" y="90961"/>
                </a:cubicBezTo>
                <a:cubicBezTo>
                  <a:pt x="376142" y="97658"/>
                  <a:pt x="378319" y="102924"/>
                  <a:pt x="382672" y="106760"/>
                </a:cubicBezTo>
                <a:cubicBezTo>
                  <a:pt x="387025" y="110596"/>
                  <a:pt x="393007" y="112514"/>
                  <a:pt x="400618" y="112514"/>
                </a:cubicBezTo>
                <a:lnTo>
                  <a:pt x="440436" y="112514"/>
                </a:lnTo>
                <a:lnTo>
                  <a:pt x="440436" y="69042"/>
                </a:lnTo>
                <a:close/>
                <a:moveTo>
                  <a:pt x="1041688" y="66850"/>
                </a:moveTo>
                <a:cubicBezTo>
                  <a:pt x="1032069" y="66850"/>
                  <a:pt x="1024154" y="69347"/>
                  <a:pt x="1017943" y="74339"/>
                </a:cubicBezTo>
                <a:cubicBezTo>
                  <a:pt x="1011733" y="79332"/>
                  <a:pt x="1007136" y="85877"/>
                  <a:pt x="1004153" y="93974"/>
                </a:cubicBezTo>
                <a:cubicBezTo>
                  <a:pt x="1001170" y="102072"/>
                  <a:pt x="999678" y="110809"/>
                  <a:pt x="999678" y="120185"/>
                </a:cubicBezTo>
                <a:cubicBezTo>
                  <a:pt x="999678" y="129561"/>
                  <a:pt x="1001170" y="138268"/>
                  <a:pt x="1004153" y="146304"/>
                </a:cubicBezTo>
                <a:cubicBezTo>
                  <a:pt x="1007136" y="154341"/>
                  <a:pt x="1011733" y="160825"/>
                  <a:pt x="1017943" y="165757"/>
                </a:cubicBezTo>
                <a:cubicBezTo>
                  <a:pt x="1024154" y="170688"/>
                  <a:pt x="1032069" y="173154"/>
                  <a:pt x="1041688" y="173154"/>
                </a:cubicBezTo>
                <a:cubicBezTo>
                  <a:pt x="1051308" y="173154"/>
                  <a:pt x="1059223" y="170688"/>
                  <a:pt x="1065433" y="165757"/>
                </a:cubicBezTo>
                <a:cubicBezTo>
                  <a:pt x="1071643" y="160825"/>
                  <a:pt x="1076240" y="154341"/>
                  <a:pt x="1079223" y="146304"/>
                </a:cubicBezTo>
                <a:cubicBezTo>
                  <a:pt x="1082207" y="138268"/>
                  <a:pt x="1083698" y="129561"/>
                  <a:pt x="1083698" y="120185"/>
                </a:cubicBezTo>
                <a:cubicBezTo>
                  <a:pt x="1083698" y="110809"/>
                  <a:pt x="1082207" y="102072"/>
                  <a:pt x="1079223" y="93974"/>
                </a:cubicBezTo>
                <a:cubicBezTo>
                  <a:pt x="1076240" y="85877"/>
                  <a:pt x="1071643" y="79332"/>
                  <a:pt x="1065433" y="74339"/>
                </a:cubicBezTo>
                <a:cubicBezTo>
                  <a:pt x="1059223" y="69347"/>
                  <a:pt x="1051308" y="66850"/>
                  <a:pt x="1041688" y="66850"/>
                </a:cubicBezTo>
                <a:close/>
                <a:moveTo>
                  <a:pt x="774623" y="66850"/>
                </a:moveTo>
                <a:cubicBezTo>
                  <a:pt x="766038" y="66850"/>
                  <a:pt x="758626" y="68966"/>
                  <a:pt x="752385" y="73198"/>
                </a:cubicBezTo>
                <a:cubicBezTo>
                  <a:pt x="746144" y="77429"/>
                  <a:pt x="741350" y="82924"/>
                  <a:pt x="738001" y="89682"/>
                </a:cubicBezTo>
                <a:lnTo>
                  <a:pt x="733738" y="108130"/>
                </a:lnTo>
                <a:lnTo>
                  <a:pt x="812980" y="108130"/>
                </a:lnTo>
                <a:cubicBezTo>
                  <a:pt x="812980" y="100215"/>
                  <a:pt x="811412" y="93152"/>
                  <a:pt x="808277" y="86942"/>
                </a:cubicBezTo>
                <a:cubicBezTo>
                  <a:pt x="805141" y="80732"/>
                  <a:pt x="800697" y="75831"/>
                  <a:pt x="794943" y="72239"/>
                </a:cubicBezTo>
                <a:cubicBezTo>
                  <a:pt x="789190" y="68647"/>
                  <a:pt x="782416" y="66850"/>
                  <a:pt x="774623" y="66850"/>
                </a:cubicBezTo>
                <a:close/>
                <a:moveTo>
                  <a:pt x="870401" y="49316"/>
                </a:moveTo>
                <a:lnTo>
                  <a:pt x="956978" y="49316"/>
                </a:lnTo>
                <a:lnTo>
                  <a:pt x="956978" y="69408"/>
                </a:lnTo>
                <a:lnTo>
                  <a:pt x="891954" y="69408"/>
                </a:lnTo>
                <a:lnTo>
                  <a:pt x="891954" y="189593"/>
                </a:lnTo>
                <a:lnTo>
                  <a:pt x="870401" y="189593"/>
                </a:lnTo>
                <a:close/>
                <a:moveTo>
                  <a:pt x="403175" y="49316"/>
                </a:moveTo>
                <a:lnTo>
                  <a:pt x="460893" y="49316"/>
                </a:lnTo>
                <a:lnTo>
                  <a:pt x="460893" y="189593"/>
                </a:lnTo>
                <a:lnTo>
                  <a:pt x="440436" y="189593"/>
                </a:lnTo>
                <a:lnTo>
                  <a:pt x="440436" y="132605"/>
                </a:lnTo>
                <a:lnTo>
                  <a:pt x="402819" y="132605"/>
                </a:lnTo>
                <a:lnTo>
                  <a:pt x="370297" y="189593"/>
                </a:lnTo>
                <a:lnTo>
                  <a:pt x="346918" y="189593"/>
                </a:lnTo>
                <a:lnTo>
                  <a:pt x="381306" y="129334"/>
                </a:lnTo>
                <a:lnTo>
                  <a:pt x="376051" y="127582"/>
                </a:lnTo>
                <a:cubicBezTo>
                  <a:pt x="369171" y="124234"/>
                  <a:pt x="363874" y="119439"/>
                  <a:pt x="360160" y="113199"/>
                </a:cubicBezTo>
                <a:cubicBezTo>
                  <a:pt x="356446" y="106958"/>
                  <a:pt x="354589" y="99545"/>
                  <a:pt x="354589" y="90961"/>
                </a:cubicBezTo>
                <a:cubicBezTo>
                  <a:pt x="354589" y="82315"/>
                  <a:pt x="356538" y="74887"/>
                  <a:pt x="360434" y="68677"/>
                </a:cubicBezTo>
                <a:cubicBezTo>
                  <a:pt x="364331" y="62467"/>
                  <a:pt x="369917" y="57687"/>
                  <a:pt x="377193" y="54339"/>
                </a:cubicBezTo>
                <a:cubicBezTo>
                  <a:pt x="384468" y="50990"/>
                  <a:pt x="393129" y="49316"/>
                  <a:pt x="403175" y="49316"/>
                </a:cubicBezTo>
                <a:close/>
                <a:moveTo>
                  <a:pt x="222281" y="49316"/>
                </a:moveTo>
                <a:lnTo>
                  <a:pt x="315799" y="49316"/>
                </a:lnTo>
                <a:lnTo>
                  <a:pt x="315799" y="189593"/>
                </a:lnTo>
                <a:lnTo>
                  <a:pt x="294246" y="189593"/>
                </a:lnTo>
                <a:lnTo>
                  <a:pt x="294246" y="69408"/>
                </a:lnTo>
                <a:lnTo>
                  <a:pt x="242738" y="69408"/>
                </a:lnTo>
                <a:lnTo>
                  <a:pt x="240546" y="119454"/>
                </a:lnTo>
                <a:cubicBezTo>
                  <a:pt x="240059" y="130962"/>
                  <a:pt x="239040" y="141084"/>
                  <a:pt x="237487" y="149820"/>
                </a:cubicBezTo>
                <a:cubicBezTo>
                  <a:pt x="235934" y="158557"/>
                  <a:pt x="233590" y="165879"/>
                  <a:pt x="230455" y="171784"/>
                </a:cubicBezTo>
                <a:cubicBezTo>
                  <a:pt x="227319" y="177690"/>
                  <a:pt x="223164" y="182135"/>
                  <a:pt x="217989" y="185118"/>
                </a:cubicBezTo>
                <a:cubicBezTo>
                  <a:pt x="212814" y="188101"/>
                  <a:pt x="206329" y="189593"/>
                  <a:pt x="198536" y="189593"/>
                </a:cubicBezTo>
                <a:lnTo>
                  <a:pt x="191230" y="189593"/>
                </a:lnTo>
                <a:lnTo>
                  <a:pt x="191230" y="169501"/>
                </a:lnTo>
                <a:lnTo>
                  <a:pt x="196344" y="169501"/>
                </a:lnTo>
                <a:cubicBezTo>
                  <a:pt x="200546" y="169501"/>
                  <a:pt x="204046" y="168664"/>
                  <a:pt x="206847" y="166990"/>
                </a:cubicBezTo>
                <a:cubicBezTo>
                  <a:pt x="209648" y="165315"/>
                  <a:pt x="211916" y="162363"/>
                  <a:pt x="213651" y="158131"/>
                </a:cubicBezTo>
                <a:cubicBezTo>
                  <a:pt x="215386" y="153900"/>
                  <a:pt x="216725" y="147994"/>
                  <a:pt x="217669" y="140414"/>
                </a:cubicBezTo>
                <a:cubicBezTo>
                  <a:pt x="218613" y="132834"/>
                  <a:pt x="219298" y="123168"/>
                  <a:pt x="219724" y="111418"/>
                </a:cubicBezTo>
                <a:close/>
                <a:moveTo>
                  <a:pt x="565601" y="48950"/>
                </a:moveTo>
                <a:lnTo>
                  <a:pt x="587154" y="48950"/>
                </a:lnTo>
                <a:lnTo>
                  <a:pt x="587154" y="93883"/>
                </a:lnTo>
                <a:cubicBezTo>
                  <a:pt x="587154" y="101067"/>
                  <a:pt x="588524" y="106973"/>
                  <a:pt x="591263" y="111600"/>
                </a:cubicBezTo>
                <a:cubicBezTo>
                  <a:pt x="594003" y="116228"/>
                  <a:pt x="597717" y="119668"/>
                  <a:pt x="602405" y="121920"/>
                </a:cubicBezTo>
                <a:cubicBezTo>
                  <a:pt x="607093" y="124173"/>
                  <a:pt x="612360" y="125299"/>
                  <a:pt x="618205" y="125299"/>
                </a:cubicBezTo>
                <a:cubicBezTo>
                  <a:pt x="627337" y="125299"/>
                  <a:pt x="635602" y="124462"/>
                  <a:pt x="643000" y="122788"/>
                </a:cubicBezTo>
                <a:lnTo>
                  <a:pt x="652178" y="120066"/>
                </a:lnTo>
                <a:lnTo>
                  <a:pt x="652178" y="49316"/>
                </a:lnTo>
                <a:lnTo>
                  <a:pt x="673731" y="49316"/>
                </a:lnTo>
                <a:lnTo>
                  <a:pt x="673731" y="189593"/>
                </a:lnTo>
                <a:lnTo>
                  <a:pt x="652178" y="189593"/>
                </a:lnTo>
                <a:lnTo>
                  <a:pt x="652178" y="140601"/>
                </a:lnTo>
                <a:lnTo>
                  <a:pt x="650808" y="141053"/>
                </a:lnTo>
                <a:cubicBezTo>
                  <a:pt x="645998" y="142423"/>
                  <a:pt x="640945" y="143488"/>
                  <a:pt x="635648" y="144250"/>
                </a:cubicBezTo>
                <a:cubicBezTo>
                  <a:pt x="630351" y="145011"/>
                  <a:pt x="624537" y="145391"/>
                  <a:pt x="618205" y="145391"/>
                </a:cubicBezTo>
                <a:cubicBezTo>
                  <a:pt x="602314" y="145391"/>
                  <a:pt x="589574" y="141099"/>
                  <a:pt x="579985" y="132514"/>
                </a:cubicBezTo>
                <a:cubicBezTo>
                  <a:pt x="570395" y="123929"/>
                  <a:pt x="565601" y="111052"/>
                  <a:pt x="565601" y="93883"/>
                </a:cubicBezTo>
                <a:close/>
                <a:moveTo>
                  <a:pt x="1041688" y="47489"/>
                </a:moveTo>
                <a:cubicBezTo>
                  <a:pt x="1054352" y="47489"/>
                  <a:pt x="1065448" y="50503"/>
                  <a:pt x="1074977" y="56531"/>
                </a:cubicBezTo>
                <a:cubicBezTo>
                  <a:pt x="1084505" y="62558"/>
                  <a:pt x="1091933" y="71021"/>
                  <a:pt x="1097260" y="81919"/>
                </a:cubicBezTo>
                <a:cubicBezTo>
                  <a:pt x="1102588" y="92818"/>
                  <a:pt x="1105252" y="105573"/>
                  <a:pt x="1105252" y="120185"/>
                </a:cubicBezTo>
                <a:cubicBezTo>
                  <a:pt x="1105252" y="134675"/>
                  <a:pt x="1102588" y="147339"/>
                  <a:pt x="1097260" y="158177"/>
                </a:cubicBezTo>
                <a:cubicBezTo>
                  <a:pt x="1091933" y="169014"/>
                  <a:pt x="1084505" y="177447"/>
                  <a:pt x="1074977" y="183474"/>
                </a:cubicBezTo>
                <a:cubicBezTo>
                  <a:pt x="1065448" y="189502"/>
                  <a:pt x="1054352" y="192515"/>
                  <a:pt x="1041688" y="192515"/>
                </a:cubicBezTo>
                <a:cubicBezTo>
                  <a:pt x="1029024" y="192515"/>
                  <a:pt x="1017928" y="189502"/>
                  <a:pt x="1008400" y="183474"/>
                </a:cubicBezTo>
                <a:cubicBezTo>
                  <a:pt x="998871" y="177447"/>
                  <a:pt x="991444" y="169014"/>
                  <a:pt x="986116" y="158177"/>
                </a:cubicBezTo>
                <a:cubicBezTo>
                  <a:pt x="980789" y="147339"/>
                  <a:pt x="978125" y="134675"/>
                  <a:pt x="978125" y="120185"/>
                </a:cubicBezTo>
                <a:cubicBezTo>
                  <a:pt x="978125" y="105573"/>
                  <a:pt x="980789" y="92818"/>
                  <a:pt x="986116" y="81919"/>
                </a:cubicBezTo>
                <a:cubicBezTo>
                  <a:pt x="991444" y="71021"/>
                  <a:pt x="998871" y="62558"/>
                  <a:pt x="1008400" y="56531"/>
                </a:cubicBezTo>
                <a:cubicBezTo>
                  <a:pt x="1017928" y="50503"/>
                  <a:pt x="1029024" y="47489"/>
                  <a:pt x="1041688" y="47489"/>
                </a:cubicBezTo>
                <a:close/>
                <a:moveTo>
                  <a:pt x="774623" y="47489"/>
                </a:moveTo>
                <a:cubicBezTo>
                  <a:pt x="781929" y="47489"/>
                  <a:pt x="789144" y="48707"/>
                  <a:pt x="796267" y="51142"/>
                </a:cubicBezTo>
                <a:cubicBezTo>
                  <a:pt x="803391" y="53578"/>
                  <a:pt x="809875" y="57520"/>
                  <a:pt x="815720" y="62969"/>
                </a:cubicBezTo>
                <a:cubicBezTo>
                  <a:pt x="821565" y="68418"/>
                  <a:pt x="826222" y="75618"/>
                  <a:pt x="829693" y="84568"/>
                </a:cubicBezTo>
                <a:cubicBezTo>
                  <a:pt x="833163" y="93518"/>
                  <a:pt x="834898" y="104538"/>
                  <a:pt x="834898" y="117628"/>
                </a:cubicBezTo>
                <a:lnTo>
                  <a:pt x="834898" y="126761"/>
                </a:lnTo>
                <a:lnTo>
                  <a:pt x="733253" y="126761"/>
                </a:lnTo>
                <a:lnTo>
                  <a:pt x="734359" y="138507"/>
                </a:lnTo>
                <a:cubicBezTo>
                  <a:pt x="735280" y="142990"/>
                  <a:pt x="736662" y="147065"/>
                  <a:pt x="738503" y="150734"/>
                </a:cubicBezTo>
                <a:cubicBezTo>
                  <a:pt x="742187" y="158070"/>
                  <a:pt x="747316" y="163641"/>
                  <a:pt x="753892" y="167446"/>
                </a:cubicBezTo>
                <a:cubicBezTo>
                  <a:pt x="760467" y="171252"/>
                  <a:pt x="768108" y="173154"/>
                  <a:pt x="776815" y="173154"/>
                </a:cubicBezTo>
                <a:cubicBezTo>
                  <a:pt x="782477" y="173154"/>
                  <a:pt x="787607" y="172348"/>
                  <a:pt x="792203" y="170734"/>
                </a:cubicBezTo>
                <a:cubicBezTo>
                  <a:pt x="796800" y="169121"/>
                  <a:pt x="800773" y="166685"/>
                  <a:pt x="804121" y="163428"/>
                </a:cubicBezTo>
                <a:cubicBezTo>
                  <a:pt x="807470" y="160171"/>
                  <a:pt x="810058" y="156107"/>
                  <a:pt x="811884" y="151236"/>
                </a:cubicBezTo>
                <a:lnTo>
                  <a:pt x="832706" y="157081"/>
                </a:lnTo>
                <a:cubicBezTo>
                  <a:pt x="830515" y="164143"/>
                  <a:pt x="826831" y="170338"/>
                  <a:pt x="821656" y="175666"/>
                </a:cubicBezTo>
                <a:cubicBezTo>
                  <a:pt x="816481" y="180993"/>
                  <a:pt x="810088" y="185133"/>
                  <a:pt x="802478" y="188086"/>
                </a:cubicBezTo>
                <a:cubicBezTo>
                  <a:pt x="794867" y="191039"/>
                  <a:pt x="786313" y="192515"/>
                  <a:pt x="776815" y="192515"/>
                </a:cubicBezTo>
                <a:cubicBezTo>
                  <a:pt x="763299" y="192515"/>
                  <a:pt x="751654" y="189517"/>
                  <a:pt x="741882" y="183520"/>
                </a:cubicBezTo>
                <a:cubicBezTo>
                  <a:pt x="732111" y="177523"/>
                  <a:pt x="724591" y="169121"/>
                  <a:pt x="719325" y="158314"/>
                </a:cubicBezTo>
                <a:cubicBezTo>
                  <a:pt x="714058" y="147507"/>
                  <a:pt x="711425" y="134919"/>
                  <a:pt x="711425" y="120550"/>
                </a:cubicBezTo>
                <a:cubicBezTo>
                  <a:pt x="711425" y="106182"/>
                  <a:pt x="714058" y="93502"/>
                  <a:pt x="719325" y="82513"/>
                </a:cubicBezTo>
                <a:cubicBezTo>
                  <a:pt x="724591" y="71523"/>
                  <a:pt x="731958" y="62939"/>
                  <a:pt x="741426" y="56759"/>
                </a:cubicBezTo>
                <a:cubicBezTo>
                  <a:pt x="750893" y="50579"/>
                  <a:pt x="761959" y="47489"/>
                  <a:pt x="774623" y="47489"/>
                </a:cubicBezTo>
                <a:close/>
                <a:moveTo>
                  <a:pt x="62832" y="22648"/>
                </a:moveTo>
                <a:lnTo>
                  <a:pt x="59910" y="81463"/>
                </a:lnTo>
                <a:cubicBezTo>
                  <a:pt x="59179" y="95101"/>
                  <a:pt x="57900" y="107445"/>
                  <a:pt x="56074" y="118495"/>
                </a:cubicBezTo>
                <a:cubicBezTo>
                  <a:pt x="54247" y="129546"/>
                  <a:pt x="51903" y="139318"/>
                  <a:pt x="49042" y="147811"/>
                </a:cubicBezTo>
                <a:cubicBezTo>
                  <a:pt x="46180" y="156305"/>
                  <a:pt x="42862" y="163535"/>
                  <a:pt x="39087" y="169501"/>
                </a:cubicBezTo>
                <a:lnTo>
                  <a:pt x="131875" y="169501"/>
                </a:lnTo>
                <a:lnTo>
                  <a:pt x="131875" y="22648"/>
                </a:lnTo>
                <a:close/>
                <a:moveTo>
                  <a:pt x="42375" y="2557"/>
                </a:moveTo>
                <a:lnTo>
                  <a:pt x="153428" y="2557"/>
                </a:lnTo>
                <a:lnTo>
                  <a:pt x="153428" y="169501"/>
                </a:lnTo>
                <a:lnTo>
                  <a:pt x="174981" y="169501"/>
                </a:lnTo>
                <a:lnTo>
                  <a:pt x="174981" y="234526"/>
                </a:lnTo>
                <a:lnTo>
                  <a:pt x="153428" y="234526"/>
                </a:lnTo>
                <a:lnTo>
                  <a:pt x="153428" y="189593"/>
                </a:lnTo>
                <a:lnTo>
                  <a:pt x="21553" y="189593"/>
                </a:lnTo>
                <a:lnTo>
                  <a:pt x="21553" y="234891"/>
                </a:lnTo>
                <a:lnTo>
                  <a:pt x="0" y="234891"/>
                </a:lnTo>
                <a:lnTo>
                  <a:pt x="0" y="169501"/>
                </a:lnTo>
                <a:lnTo>
                  <a:pt x="12055" y="169501"/>
                </a:lnTo>
                <a:cubicBezTo>
                  <a:pt x="16195" y="165726"/>
                  <a:pt x="20107" y="160384"/>
                  <a:pt x="23790" y="153473"/>
                </a:cubicBezTo>
                <a:cubicBezTo>
                  <a:pt x="27474" y="146563"/>
                  <a:pt x="30609" y="137309"/>
                  <a:pt x="33197" y="125710"/>
                </a:cubicBezTo>
                <a:cubicBezTo>
                  <a:pt x="35784" y="114112"/>
                  <a:pt x="37504" y="99363"/>
                  <a:pt x="38357" y="81463"/>
                </a:cubicBezTo>
                <a:close/>
                <a:moveTo>
                  <a:pt x="1182033" y="0"/>
                </a:moveTo>
                <a:cubicBezTo>
                  <a:pt x="1192749" y="0"/>
                  <a:pt x="1202079" y="2130"/>
                  <a:pt x="1210025" y="6392"/>
                </a:cubicBezTo>
                <a:cubicBezTo>
                  <a:pt x="1217970" y="10654"/>
                  <a:pt x="1224119" y="16499"/>
                  <a:pt x="1228473" y="23927"/>
                </a:cubicBezTo>
                <a:cubicBezTo>
                  <a:pt x="1232826" y="31355"/>
                  <a:pt x="1235003" y="39818"/>
                  <a:pt x="1235003" y="49316"/>
                </a:cubicBezTo>
                <a:cubicBezTo>
                  <a:pt x="1235003" y="56013"/>
                  <a:pt x="1233983" y="62071"/>
                  <a:pt x="1231943" y="67490"/>
                </a:cubicBezTo>
                <a:cubicBezTo>
                  <a:pt x="1229904" y="72908"/>
                  <a:pt x="1226981" y="77749"/>
                  <a:pt x="1223176" y="82011"/>
                </a:cubicBezTo>
                <a:cubicBezTo>
                  <a:pt x="1219370" y="86272"/>
                  <a:pt x="1214789" y="90047"/>
                  <a:pt x="1209431" y="93335"/>
                </a:cubicBezTo>
                <a:cubicBezTo>
                  <a:pt x="1204073" y="96684"/>
                  <a:pt x="1199781" y="100200"/>
                  <a:pt x="1196554" y="103883"/>
                </a:cubicBezTo>
                <a:cubicBezTo>
                  <a:pt x="1193327" y="107567"/>
                  <a:pt x="1190983" y="111935"/>
                  <a:pt x="1189522" y="116989"/>
                </a:cubicBezTo>
                <a:cubicBezTo>
                  <a:pt x="1188061" y="122042"/>
                  <a:pt x="1187269" y="128344"/>
                  <a:pt x="1187148" y="135893"/>
                </a:cubicBezTo>
                <a:lnTo>
                  <a:pt x="1187148" y="136989"/>
                </a:lnTo>
                <a:lnTo>
                  <a:pt x="1165229" y="136989"/>
                </a:lnTo>
                <a:lnTo>
                  <a:pt x="1165229" y="135893"/>
                </a:lnTo>
                <a:cubicBezTo>
                  <a:pt x="1165351" y="124264"/>
                  <a:pt x="1166569" y="115010"/>
                  <a:pt x="1168882" y="108130"/>
                </a:cubicBezTo>
                <a:cubicBezTo>
                  <a:pt x="1171196" y="101250"/>
                  <a:pt x="1174484" y="95679"/>
                  <a:pt x="1178745" y="91417"/>
                </a:cubicBezTo>
                <a:cubicBezTo>
                  <a:pt x="1183007" y="87155"/>
                  <a:pt x="1188122" y="83228"/>
                  <a:pt x="1194088" y="79636"/>
                </a:cubicBezTo>
                <a:cubicBezTo>
                  <a:pt x="1197681" y="77444"/>
                  <a:pt x="1200907" y="74841"/>
                  <a:pt x="1203769" y="71828"/>
                </a:cubicBezTo>
                <a:cubicBezTo>
                  <a:pt x="1206630" y="68814"/>
                  <a:pt x="1208898" y="65328"/>
                  <a:pt x="1210573" y="61371"/>
                </a:cubicBezTo>
                <a:cubicBezTo>
                  <a:pt x="1212247" y="57413"/>
                  <a:pt x="1213084" y="53030"/>
                  <a:pt x="1213084" y="48220"/>
                </a:cubicBezTo>
                <a:cubicBezTo>
                  <a:pt x="1213084" y="42253"/>
                  <a:pt x="1211684" y="37078"/>
                  <a:pt x="1208883" y="32694"/>
                </a:cubicBezTo>
                <a:cubicBezTo>
                  <a:pt x="1206082" y="28311"/>
                  <a:pt x="1202338" y="24932"/>
                  <a:pt x="1197650" y="22557"/>
                </a:cubicBezTo>
                <a:cubicBezTo>
                  <a:pt x="1192962" y="20183"/>
                  <a:pt x="1187756" y="18995"/>
                  <a:pt x="1182033" y="18995"/>
                </a:cubicBezTo>
                <a:cubicBezTo>
                  <a:pt x="1177041" y="18995"/>
                  <a:pt x="1172231" y="20030"/>
                  <a:pt x="1167604" y="22101"/>
                </a:cubicBezTo>
                <a:cubicBezTo>
                  <a:pt x="1162976" y="24171"/>
                  <a:pt x="1159110" y="27428"/>
                  <a:pt x="1156005" y="31872"/>
                </a:cubicBezTo>
                <a:cubicBezTo>
                  <a:pt x="1152900" y="36317"/>
                  <a:pt x="1151104" y="42131"/>
                  <a:pt x="1150617" y="49316"/>
                </a:cubicBezTo>
                <a:lnTo>
                  <a:pt x="1127603" y="49316"/>
                </a:lnTo>
                <a:cubicBezTo>
                  <a:pt x="1128090" y="38965"/>
                  <a:pt x="1130784" y="30107"/>
                  <a:pt x="1135685" y="22740"/>
                </a:cubicBezTo>
                <a:cubicBezTo>
                  <a:pt x="1140586" y="15373"/>
                  <a:pt x="1147071" y="9741"/>
                  <a:pt x="1155138" y="5844"/>
                </a:cubicBezTo>
                <a:cubicBezTo>
                  <a:pt x="1163205" y="1948"/>
                  <a:pt x="1172170" y="0"/>
                  <a:pt x="1182033" y="0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" dirty="0">
              <a:solidFill>
                <a:schemeClr val="bg1">
                  <a:alpha val="38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86C0C45-B66E-490E-8D34-918F3F10E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17" y="6115502"/>
            <a:ext cx="911639" cy="8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22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00">
            <a:extLst>
              <a:ext uri="{FF2B5EF4-FFF2-40B4-BE49-F238E27FC236}">
                <a16:creationId xmlns:a16="http://schemas.microsoft.com/office/drawing/2014/main" id="{61ECC6D5-B408-0835-25E0-FB530570DD6E}"/>
              </a:ext>
            </a:extLst>
          </p:cNvPr>
          <p:cNvSpPr/>
          <p:nvPr/>
        </p:nvSpPr>
        <p:spPr>
          <a:xfrm>
            <a:off x="6915917" y="1664857"/>
            <a:ext cx="2882497" cy="486148"/>
          </a:xfrm>
          <a:prstGeom prst="roundRect">
            <a:avLst>
              <a:gd name="adj" fmla="val 14046"/>
            </a:avLst>
          </a:prstGeom>
          <a:gradFill flip="none" rotWithShape="1">
            <a:gsLst>
              <a:gs pos="0">
                <a:schemeClr val="tx2">
                  <a:lumMod val="50000"/>
                  <a:alpha val="64000"/>
                </a:schemeClr>
              </a:gs>
              <a:gs pos="60000">
                <a:schemeClr val="tx2">
                  <a:lumMod val="50000"/>
                  <a:alpha val="31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 w="6350">
            <a:noFill/>
          </a:ln>
          <a:effectLst>
            <a:glow rad="50800">
              <a:schemeClr val="bg2">
                <a:lumMod val="25000"/>
                <a:alpha val="3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sz="2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  <a:cs typeface="+mj-cs"/>
            </a:endParaRPr>
          </a:p>
        </p:txBody>
      </p:sp>
      <p:sp>
        <p:nvSpPr>
          <p:cNvPr id="18" name="Прямоугольник: скругленные углы 100">
            <a:extLst>
              <a:ext uri="{FF2B5EF4-FFF2-40B4-BE49-F238E27FC236}">
                <a16:creationId xmlns:a16="http://schemas.microsoft.com/office/drawing/2014/main" id="{7D8A5B14-36B9-8B1C-8BD1-410C64E9CECA}"/>
              </a:ext>
            </a:extLst>
          </p:cNvPr>
          <p:cNvSpPr/>
          <p:nvPr/>
        </p:nvSpPr>
        <p:spPr>
          <a:xfrm>
            <a:off x="1734873" y="4734007"/>
            <a:ext cx="2557889" cy="486148"/>
          </a:xfrm>
          <a:prstGeom prst="roundRect">
            <a:avLst>
              <a:gd name="adj" fmla="val 14046"/>
            </a:avLst>
          </a:prstGeom>
          <a:gradFill flip="none" rotWithShape="1">
            <a:gsLst>
              <a:gs pos="0">
                <a:schemeClr val="tx2">
                  <a:lumMod val="50000"/>
                  <a:alpha val="64000"/>
                </a:schemeClr>
              </a:gs>
              <a:gs pos="60000">
                <a:schemeClr val="tx2">
                  <a:lumMod val="50000"/>
                  <a:alpha val="31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 w="6350">
            <a:noFill/>
          </a:ln>
          <a:effectLst>
            <a:glow rad="50800">
              <a:schemeClr val="bg2">
                <a:lumMod val="25000"/>
                <a:alpha val="3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sz="2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  <a:cs typeface="+mj-cs"/>
            </a:endParaRPr>
          </a:p>
        </p:txBody>
      </p:sp>
      <p:sp>
        <p:nvSpPr>
          <p:cNvPr id="17" name="Прямоугольник: скругленные углы 100">
            <a:extLst>
              <a:ext uri="{FF2B5EF4-FFF2-40B4-BE49-F238E27FC236}">
                <a16:creationId xmlns:a16="http://schemas.microsoft.com/office/drawing/2014/main" id="{D5E4564C-B27F-BCAF-BA43-7F7FBC0B76BF}"/>
              </a:ext>
            </a:extLst>
          </p:cNvPr>
          <p:cNvSpPr/>
          <p:nvPr/>
        </p:nvSpPr>
        <p:spPr>
          <a:xfrm>
            <a:off x="1734873" y="3197771"/>
            <a:ext cx="1979153" cy="486148"/>
          </a:xfrm>
          <a:prstGeom prst="roundRect">
            <a:avLst>
              <a:gd name="adj" fmla="val 14046"/>
            </a:avLst>
          </a:prstGeom>
          <a:gradFill flip="none" rotWithShape="1">
            <a:gsLst>
              <a:gs pos="0">
                <a:schemeClr val="tx2">
                  <a:lumMod val="50000"/>
                  <a:alpha val="64000"/>
                </a:schemeClr>
              </a:gs>
              <a:gs pos="60000">
                <a:schemeClr val="tx2">
                  <a:lumMod val="50000"/>
                  <a:alpha val="31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 w="6350">
            <a:noFill/>
          </a:ln>
          <a:effectLst>
            <a:glow rad="50800">
              <a:schemeClr val="bg2">
                <a:lumMod val="25000"/>
                <a:alpha val="3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sz="2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  <a:cs typeface="+mj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EB148873-A5DB-8421-C2DE-E904F31F6E0F}"/>
              </a:ext>
            </a:extLst>
          </p:cNvPr>
          <p:cNvSpPr/>
          <p:nvPr/>
        </p:nvSpPr>
        <p:spPr>
          <a:xfrm>
            <a:off x="1723150" y="3431453"/>
            <a:ext cx="4661531" cy="1188000"/>
          </a:xfrm>
          <a:custGeom>
            <a:avLst/>
            <a:gdLst>
              <a:gd name="connsiteX0" fmla="*/ 48565 w 4661531"/>
              <a:gd name="connsiteY0" fmla="*/ 0 h 1188000"/>
              <a:gd name="connsiteX1" fmla="*/ 4612966 w 4661531"/>
              <a:gd name="connsiteY1" fmla="*/ 0 h 1188000"/>
              <a:gd name="connsiteX2" fmla="*/ 4661531 w 4661531"/>
              <a:gd name="connsiteY2" fmla="*/ 48565 h 1188000"/>
              <a:gd name="connsiteX3" fmla="*/ 4661531 w 4661531"/>
              <a:gd name="connsiteY3" fmla="*/ 1139435 h 1188000"/>
              <a:gd name="connsiteX4" fmla="*/ 4612966 w 4661531"/>
              <a:gd name="connsiteY4" fmla="*/ 1188000 h 1188000"/>
              <a:gd name="connsiteX5" fmla="*/ 48565 w 4661531"/>
              <a:gd name="connsiteY5" fmla="*/ 1188000 h 1188000"/>
              <a:gd name="connsiteX6" fmla="*/ 0 w 4661531"/>
              <a:gd name="connsiteY6" fmla="*/ 1139435 h 1188000"/>
              <a:gd name="connsiteX7" fmla="*/ 0 w 4661531"/>
              <a:gd name="connsiteY7" fmla="*/ 48565 h 1188000"/>
              <a:gd name="connsiteX8" fmla="*/ 48565 w 4661531"/>
              <a:gd name="connsiteY8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531" h="1188000">
                <a:moveTo>
                  <a:pt x="48565" y="0"/>
                </a:moveTo>
                <a:lnTo>
                  <a:pt x="4612966" y="0"/>
                </a:lnTo>
                <a:cubicBezTo>
                  <a:pt x="4639788" y="0"/>
                  <a:pt x="4661531" y="21743"/>
                  <a:pt x="4661531" y="48565"/>
                </a:cubicBezTo>
                <a:lnTo>
                  <a:pt x="4661531" y="1139435"/>
                </a:lnTo>
                <a:cubicBezTo>
                  <a:pt x="4661531" y="1166257"/>
                  <a:pt x="4639788" y="1188000"/>
                  <a:pt x="4612966" y="1188000"/>
                </a:cubicBezTo>
                <a:lnTo>
                  <a:pt x="48565" y="1188000"/>
                </a:lnTo>
                <a:cubicBezTo>
                  <a:pt x="21743" y="1188000"/>
                  <a:pt x="0" y="1166257"/>
                  <a:pt x="0" y="1139435"/>
                </a:cubicBezTo>
                <a:lnTo>
                  <a:pt x="0" y="48565"/>
                </a:lnTo>
                <a:cubicBezTo>
                  <a:pt x="0" y="21743"/>
                  <a:pt x="21743" y="0"/>
                  <a:pt x="48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5" name="Прямоугольник: скругленные углы 100">
            <a:extLst>
              <a:ext uri="{FF2B5EF4-FFF2-40B4-BE49-F238E27FC236}">
                <a16:creationId xmlns:a16="http://schemas.microsoft.com/office/drawing/2014/main" id="{B2A4F7E8-81DC-A126-7F2A-0D784644647A}"/>
              </a:ext>
            </a:extLst>
          </p:cNvPr>
          <p:cNvSpPr/>
          <p:nvPr/>
        </p:nvSpPr>
        <p:spPr>
          <a:xfrm>
            <a:off x="1734873" y="1664857"/>
            <a:ext cx="1805533" cy="486148"/>
          </a:xfrm>
          <a:prstGeom prst="roundRect">
            <a:avLst>
              <a:gd name="adj" fmla="val 14046"/>
            </a:avLst>
          </a:prstGeom>
          <a:gradFill flip="none" rotWithShape="1">
            <a:gsLst>
              <a:gs pos="0">
                <a:schemeClr val="tx2">
                  <a:lumMod val="50000"/>
                  <a:alpha val="64000"/>
                </a:schemeClr>
              </a:gs>
              <a:gs pos="60000">
                <a:schemeClr val="tx2">
                  <a:lumMod val="50000"/>
                  <a:alpha val="31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 w="6350">
            <a:noFill/>
          </a:ln>
          <a:effectLst>
            <a:glow rad="50800">
              <a:schemeClr val="bg2">
                <a:lumMod val="25000"/>
                <a:alpha val="3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sz="2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  <a:cs typeface="+mj-cs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7D932EBA-4F14-4FD9-3ED7-BD514A407495}"/>
              </a:ext>
            </a:extLst>
          </p:cNvPr>
          <p:cNvSpPr/>
          <p:nvPr/>
        </p:nvSpPr>
        <p:spPr>
          <a:xfrm>
            <a:off x="1723150" y="4973578"/>
            <a:ext cx="4661531" cy="1188000"/>
          </a:xfrm>
          <a:custGeom>
            <a:avLst/>
            <a:gdLst>
              <a:gd name="connsiteX0" fmla="*/ 48565 w 4661531"/>
              <a:gd name="connsiteY0" fmla="*/ 0 h 1188000"/>
              <a:gd name="connsiteX1" fmla="*/ 4612966 w 4661531"/>
              <a:gd name="connsiteY1" fmla="*/ 0 h 1188000"/>
              <a:gd name="connsiteX2" fmla="*/ 4661531 w 4661531"/>
              <a:gd name="connsiteY2" fmla="*/ 48565 h 1188000"/>
              <a:gd name="connsiteX3" fmla="*/ 4661531 w 4661531"/>
              <a:gd name="connsiteY3" fmla="*/ 1139435 h 1188000"/>
              <a:gd name="connsiteX4" fmla="*/ 4612966 w 4661531"/>
              <a:gd name="connsiteY4" fmla="*/ 1188000 h 1188000"/>
              <a:gd name="connsiteX5" fmla="*/ 48565 w 4661531"/>
              <a:gd name="connsiteY5" fmla="*/ 1188000 h 1188000"/>
              <a:gd name="connsiteX6" fmla="*/ 0 w 4661531"/>
              <a:gd name="connsiteY6" fmla="*/ 1139435 h 1188000"/>
              <a:gd name="connsiteX7" fmla="*/ 0 w 4661531"/>
              <a:gd name="connsiteY7" fmla="*/ 48565 h 1188000"/>
              <a:gd name="connsiteX8" fmla="*/ 48565 w 4661531"/>
              <a:gd name="connsiteY8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531" h="1188000">
                <a:moveTo>
                  <a:pt x="48565" y="0"/>
                </a:moveTo>
                <a:lnTo>
                  <a:pt x="4612966" y="0"/>
                </a:lnTo>
                <a:cubicBezTo>
                  <a:pt x="4639788" y="0"/>
                  <a:pt x="4661531" y="21743"/>
                  <a:pt x="4661531" y="48565"/>
                </a:cubicBezTo>
                <a:lnTo>
                  <a:pt x="4661531" y="1139435"/>
                </a:lnTo>
                <a:cubicBezTo>
                  <a:pt x="4661531" y="1166257"/>
                  <a:pt x="4639788" y="1188000"/>
                  <a:pt x="4612966" y="1188000"/>
                </a:cubicBezTo>
                <a:lnTo>
                  <a:pt x="48565" y="1188000"/>
                </a:lnTo>
                <a:cubicBezTo>
                  <a:pt x="21743" y="1188000"/>
                  <a:pt x="0" y="1166257"/>
                  <a:pt x="0" y="1139435"/>
                </a:cubicBezTo>
                <a:lnTo>
                  <a:pt x="0" y="48565"/>
                </a:lnTo>
                <a:cubicBezTo>
                  <a:pt x="0" y="21743"/>
                  <a:pt x="21743" y="0"/>
                  <a:pt x="48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8D63DA-2D21-F848-5EF0-48B654F6A9C5}"/>
              </a:ext>
            </a:extLst>
          </p:cNvPr>
          <p:cNvSpPr txBox="1"/>
          <p:nvPr/>
        </p:nvSpPr>
        <p:spPr>
          <a:xfrm>
            <a:off x="1856282" y="3267293"/>
            <a:ext cx="1706166" cy="124258"/>
          </a:xfrm>
          <a:custGeom>
            <a:avLst/>
            <a:gdLst/>
            <a:ahLst/>
            <a:cxnLst/>
            <a:rect l="l" t="t" r="r" b="b"/>
            <a:pathLst>
              <a:path w="1706166" h="124258">
                <a:moveTo>
                  <a:pt x="1228076" y="60425"/>
                </a:moveTo>
                <a:cubicBezTo>
                  <a:pt x="1227602" y="60993"/>
                  <a:pt x="1226568" y="61506"/>
                  <a:pt x="1224974" y="61964"/>
                </a:cubicBezTo>
                <a:cubicBezTo>
                  <a:pt x="1223380" y="62421"/>
                  <a:pt x="1221549" y="62816"/>
                  <a:pt x="1219481" y="63147"/>
                </a:cubicBezTo>
                <a:cubicBezTo>
                  <a:pt x="1217413" y="63479"/>
                  <a:pt x="1215409" y="63763"/>
                  <a:pt x="1213467" y="64000"/>
                </a:cubicBezTo>
                <a:cubicBezTo>
                  <a:pt x="1211525" y="64237"/>
                  <a:pt x="1209955" y="64434"/>
                  <a:pt x="1208755" y="64592"/>
                </a:cubicBezTo>
                <a:cubicBezTo>
                  <a:pt x="1205851" y="64971"/>
                  <a:pt x="1203144" y="65578"/>
                  <a:pt x="1200634" y="66415"/>
                </a:cubicBezTo>
                <a:cubicBezTo>
                  <a:pt x="1198124" y="67251"/>
                  <a:pt x="1196104" y="68498"/>
                  <a:pt x="1194573" y="70156"/>
                </a:cubicBezTo>
                <a:cubicBezTo>
                  <a:pt x="1193041" y="71813"/>
                  <a:pt x="1192276" y="74063"/>
                  <a:pt x="1192276" y="76904"/>
                </a:cubicBezTo>
                <a:cubicBezTo>
                  <a:pt x="1192276" y="80787"/>
                  <a:pt x="1193720" y="83715"/>
                  <a:pt x="1196609" y="85688"/>
                </a:cubicBezTo>
                <a:cubicBezTo>
                  <a:pt x="1199497" y="87661"/>
                  <a:pt x="1203167" y="88648"/>
                  <a:pt x="1207619" y="88648"/>
                </a:cubicBezTo>
                <a:cubicBezTo>
                  <a:pt x="1212038" y="88648"/>
                  <a:pt x="1215772" y="87780"/>
                  <a:pt x="1218818" y="86043"/>
                </a:cubicBezTo>
                <a:cubicBezTo>
                  <a:pt x="1221865" y="84307"/>
                  <a:pt x="1224169" y="82066"/>
                  <a:pt x="1225732" y="79319"/>
                </a:cubicBezTo>
                <a:cubicBezTo>
                  <a:pt x="1227295" y="76572"/>
                  <a:pt x="1228076" y="73684"/>
                  <a:pt x="1228076" y="70653"/>
                </a:cubicBezTo>
                <a:close/>
                <a:moveTo>
                  <a:pt x="1597332" y="33338"/>
                </a:moveTo>
                <a:cubicBezTo>
                  <a:pt x="1592786" y="33338"/>
                  <a:pt x="1588966" y="34482"/>
                  <a:pt x="1585872" y="36771"/>
                </a:cubicBezTo>
                <a:cubicBezTo>
                  <a:pt x="1582778" y="39060"/>
                  <a:pt x="1580442" y="42248"/>
                  <a:pt x="1578864" y="46337"/>
                </a:cubicBezTo>
                <a:cubicBezTo>
                  <a:pt x="1577285" y="50425"/>
                  <a:pt x="1576496" y="55184"/>
                  <a:pt x="1576496" y="60614"/>
                </a:cubicBezTo>
                <a:cubicBezTo>
                  <a:pt x="1576496" y="66107"/>
                  <a:pt x="1577301" y="70945"/>
                  <a:pt x="1578911" y="75128"/>
                </a:cubicBezTo>
                <a:cubicBezTo>
                  <a:pt x="1580521" y="79311"/>
                  <a:pt x="1582873" y="82578"/>
                  <a:pt x="1585967" y="84930"/>
                </a:cubicBezTo>
                <a:cubicBezTo>
                  <a:pt x="1589061" y="87282"/>
                  <a:pt x="1592849" y="88458"/>
                  <a:pt x="1597332" y="88458"/>
                </a:cubicBezTo>
                <a:cubicBezTo>
                  <a:pt x="1602004" y="88458"/>
                  <a:pt x="1605911" y="87219"/>
                  <a:pt x="1609052" y="84741"/>
                </a:cubicBezTo>
                <a:cubicBezTo>
                  <a:pt x="1612193" y="82263"/>
                  <a:pt x="1614561" y="78916"/>
                  <a:pt x="1616155" y="74702"/>
                </a:cubicBezTo>
                <a:cubicBezTo>
                  <a:pt x="1617750" y="70487"/>
                  <a:pt x="1618547" y="65791"/>
                  <a:pt x="1618547" y="60614"/>
                </a:cubicBezTo>
                <a:cubicBezTo>
                  <a:pt x="1618547" y="55500"/>
                  <a:pt x="1617765" y="50883"/>
                  <a:pt x="1616203" y="46763"/>
                </a:cubicBezTo>
                <a:cubicBezTo>
                  <a:pt x="1614640" y="42643"/>
                  <a:pt x="1612288" y="39375"/>
                  <a:pt x="1609147" y="36960"/>
                </a:cubicBezTo>
                <a:cubicBezTo>
                  <a:pt x="1606006" y="34545"/>
                  <a:pt x="1602067" y="33338"/>
                  <a:pt x="1597332" y="33338"/>
                </a:cubicBezTo>
                <a:close/>
                <a:moveTo>
                  <a:pt x="1518859" y="33338"/>
                </a:moveTo>
                <a:cubicBezTo>
                  <a:pt x="1513871" y="33338"/>
                  <a:pt x="1509767" y="34632"/>
                  <a:pt x="1506547" y="37221"/>
                </a:cubicBezTo>
                <a:cubicBezTo>
                  <a:pt x="1503327" y="39810"/>
                  <a:pt x="1500943" y="43203"/>
                  <a:pt x="1499396" y="47402"/>
                </a:cubicBezTo>
                <a:cubicBezTo>
                  <a:pt x="1497849" y="51601"/>
                  <a:pt x="1497076" y="56131"/>
                  <a:pt x="1497076" y="60993"/>
                </a:cubicBezTo>
                <a:cubicBezTo>
                  <a:pt x="1497076" y="65855"/>
                  <a:pt x="1497849" y="70369"/>
                  <a:pt x="1499396" y="74536"/>
                </a:cubicBezTo>
                <a:cubicBezTo>
                  <a:pt x="1500943" y="78703"/>
                  <a:pt x="1503327" y="82066"/>
                  <a:pt x="1506547" y="84623"/>
                </a:cubicBezTo>
                <a:cubicBezTo>
                  <a:pt x="1509767" y="87180"/>
                  <a:pt x="1513871" y="88458"/>
                  <a:pt x="1518859" y="88458"/>
                </a:cubicBezTo>
                <a:cubicBezTo>
                  <a:pt x="1523847" y="88458"/>
                  <a:pt x="1527951" y="87180"/>
                  <a:pt x="1531171" y="84623"/>
                </a:cubicBezTo>
                <a:cubicBezTo>
                  <a:pt x="1534391" y="82066"/>
                  <a:pt x="1536775" y="78703"/>
                  <a:pt x="1538322" y="74536"/>
                </a:cubicBezTo>
                <a:cubicBezTo>
                  <a:pt x="1539869" y="70369"/>
                  <a:pt x="1540642" y="65855"/>
                  <a:pt x="1540642" y="60993"/>
                </a:cubicBezTo>
                <a:cubicBezTo>
                  <a:pt x="1540642" y="56131"/>
                  <a:pt x="1539869" y="51601"/>
                  <a:pt x="1538322" y="47402"/>
                </a:cubicBezTo>
                <a:cubicBezTo>
                  <a:pt x="1536775" y="43203"/>
                  <a:pt x="1534391" y="39810"/>
                  <a:pt x="1531171" y="37221"/>
                </a:cubicBezTo>
                <a:cubicBezTo>
                  <a:pt x="1527951" y="34632"/>
                  <a:pt x="1523847" y="33338"/>
                  <a:pt x="1518859" y="33338"/>
                </a:cubicBezTo>
                <a:close/>
                <a:moveTo>
                  <a:pt x="1130607" y="33338"/>
                </a:moveTo>
                <a:cubicBezTo>
                  <a:pt x="1126061" y="33338"/>
                  <a:pt x="1122241" y="34482"/>
                  <a:pt x="1119147" y="36771"/>
                </a:cubicBezTo>
                <a:cubicBezTo>
                  <a:pt x="1116053" y="39060"/>
                  <a:pt x="1113717" y="42248"/>
                  <a:pt x="1112139" y="46337"/>
                </a:cubicBezTo>
                <a:cubicBezTo>
                  <a:pt x="1110560" y="50425"/>
                  <a:pt x="1109771" y="55184"/>
                  <a:pt x="1109771" y="60614"/>
                </a:cubicBezTo>
                <a:cubicBezTo>
                  <a:pt x="1109771" y="66107"/>
                  <a:pt x="1110576" y="70945"/>
                  <a:pt x="1112186" y="75128"/>
                </a:cubicBezTo>
                <a:cubicBezTo>
                  <a:pt x="1113796" y="79311"/>
                  <a:pt x="1116148" y="82578"/>
                  <a:pt x="1119242" y="84930"/>
                </a:cubicBezTo>
                <a:cubicBezTo>
                  <a:pt x="1122336" y="87282"/>
                  <a:pt x="1126124" y="88458"/>
                  <a:pt x="1130607" y="88458"/>
                </a:cubicBezTo>
                <a:cubicBezTo>
                  <a:pt x="1135279" y="88458"/>
                  <a:pt x="1139186" y="87219"/>
                  <a:pt x="1142327" y="84741"/>
                </a:cubicBezTo>
                <a:cubicBezTo>
                  <a:pt x="1145468" y="82263"/>
                  <a:pt x="1147836" y="78916"/>
                  <a:pt x="1149430" y="74702"/>
                </a:cubicBezTo>
                <a:cubicBezTo>
                  <a:pt x="1151025" y="70487"/>
                  <a:pt x="1151822" y="65791"/>
                  <a:pt x="1151822" y="60614"/>
                </a:cubicBezTo>
                <a:cubicBezTo>
                  <a:pt x="1151822" y="55500"/>
                  <a:pt x="1151040" y="50883"/>
                  <a:pt x="1149478" y="46763"/>
                </a:cubicBezTo>
                <a:cubicBezTo>
                  <a:pt x="1147915" y="42643"/>
                  <a:pt x="1145563" y="39375"/>
                  <a:pt x="1142422" y="36960"/>
                </a:cubicBezTo>
                <a:cubicBezTo>
                  <a:pt x="1139281" y="34545"/>
                  <a:pt x="1135342" y="33338"/>
                  <a:pt x="1130607" y="33338"/>
                </a:cubicBezTo>
                <a:close/>
                <a:moveTo>
                  <a:pt x="642369" y="33338"/>
                </a:moveTo>
                <a:cubicBezTo>
                  <a:pt x="637918" y="33338"/>
                  <a:pt x="634075" y="34435"/>
                  <a:pt x="630839" y="36629"/>
                </a:cubicBezTo>
                <a:cubicBezTo>
                  <a:pt x="627603" y="38823"/>
                  <a:pt x="625117" y="41672"/>
                  <a:pt x="623380" y="45176"/>
                </a:cubicBezTo>
                <a:lnTo>
                  <a:pt x="621170" y="54742"/>
                </a:lnTo>
                <a:lnTo>
                  <a:pt x="662258" y="54742"/>
                </a:lnTo>
                <a:cubicBezTo>
                  <a:pt x="662258" y="50638"/>
                  <a:pt x="661445" y="46976"/>
                  <a:pt x="659820" y="43756"/>
                </a:cubicBezTo>
                <a:cubicBezTo>
                  <a:pt x="658194" y="40536"/>
                  <a:pt x="655889" y="37994"/>
                  <a:pt x="652906" y="36132"/>
                </a:cubicBezTo>
                <a:cubicBezTo>
                  <a:pt x="649922" y="34269"/>
                  <a:pt x="646410" y="33338"/>
                  <a:pt x="642369" y="33338"/>
                </a:cubicBezTo>
                <a:close/>
                <a:moveTo>
                  <a:pt x="406707" y="33338"/>
                </a:moveTo>
                <a:cubicBezTo>
                  <a:pt x="402161" y="33338"/>
                  <a:pt x="398341" y="34482"/>
                  <a:pt x="395247" y="36771"/>
                </a:cubicBezTo>
                <a:cubicBezTo>
                  <a:pt x="392153" y="39060"/>
                  <a:pt x="389817" y="42248"/>
                  <a:pt x="388239" y="46337"/>
                </a:cubicBezTo>
                <a:cubicBezTo>
                  <a:pt x="386660" y="50425"/>
                  <a:pt x="385871" y="55184"/>
                  <a:pt x="385871" y="60614"/>
                </a:cubicBezTo>
                <a:cubicBezTo>
                  <a:pt x="385871" y="66107"/>
                  <a:pt x="386676" y="70945"/>
                  <a:pt x="388286" y="75128"/>
                </a:cubicBezTo>
                <a:cubicBezTo>
                  <a:pt x="389896" y="79311"/>
                  <a:pt x="392248" y="82578"/>
                  <a:pt x="395342" y="84930"/>
                </a:cubicBezTo>
                <a:cubicBezTo>
                  <a:pt x="398436" y="87282"/>
                  <a:pt x="402224" y="88458"/>
                  <a:pt x="406707" y="88458"/>
                </a:cubicBezTo>
                <a:cubicBezTo>
                  <a:pt x="411379" y="88458"/>
                  <a:pt x="415286" y="87219"/>
                  <a:pt x="418427" y="84741"/>
                </a:cubicBezTo>
                <a:cubicBezTo>
                  <a:pt x="421568" y="82263"/>
                  <a:pt x="423936" y="78916"/>
                  <a:pt x="425530" y="74702"/>
                </a:cubicBezTo>
                <a:cubicBezTo>
                  <a:pt x="427125" y="70487"/>
                  <a:pt x="427922" y="65791"/>
                  <a:pt x="427922" y="60614"/>
                </a:cubicBezTo>
                <a:cubicBezTo>
                  <a:pt x="427922" y="55500"/>
                  <a:pt x="427140" y="50883"/>
                  <a:pt x="425578" y="46763"/>
                </a:cubicBezTo>
                <a:cubicBezTo>
                  <a:pt x="424015" y="42643"/>
                  <a:pt x="421663" y="39375"/>
                  <a:pt x="418522" y="36960"/>
                </a:cubicBezTo>
                <a:cubicBezTo>
                  <a:pt x="415381" y="34545"/>
                  <a:pt x="411442" y="33338"/>
                  <a:pt x="406707" y="33338"/>
                </a:cubicBezTo>
                <a:close/>
                <a:moveTo>
                  <a:pt x="185169" y="33338"/>
                </a:moveTo>
                <a:cubicBezTo>
                  <a:pt x="180718" y="33338"/>
                  <a:pt x="176874" y="34435"/>
                  <a:pt x="173639" y="36629"/>
                </a:cubicBezTo>
                <a:cubicBezTo>
                  <a:pt x="170403" y="38823"/>
                  <a:pt x="167917" y="41672"/>
                  <a:pt x="166180" y="45176"/>
                </a:cubicBezTo>
                <a:lnTo>
                  <a:pt x="163970" y="54742"/>
                </a:lnTo>
                <a:lnTo>
                  <a:pt x="205058" y="54742"/>
                </a:lnTo>
                <a:cubicBezTo>
                  <a:pt x="205058" y="50638"/>
                  <a:pt x="204245" y="46976"/>
                  <a:pt x="202619" y="43756"/>
                </a:cubicBezTo>
                <a:cubicBezTo>
                  <a:pt x="200994" y="40536"/>
                  <a:pt x="198689" y="37994"/>
                  <a:pt x="195706" y="36132"/>
                </a:cubicBezTo>
                <a:cubicBezTo>
                  <a:pt x="192722" y="34269"/>
                  <a:pt x="189210" y="33338"/>
                  <a:pt x="185169" y="33338"/>
                </a:cubicBezTo>
                <a:close/>
                <a:moveTo>
                  <a:pt x="1647068" y="24246"/>
                </a:moveTo>
                <a:lnTo>
                  <a:pt x="1706166" y="24246"/>
                </a:lnTo>
                <a:lnTo>
                  <a:pt x="1706166" y="34664"/>
                </a:lnTo>
                <a:lnTo>
                  <a:pt x="1682299" y="34664"/>
                </a:lnTo>
                <a:lnTo>
                  <a:pt x="1682299" y="96982"/>
                </a:lnTo>
                <a:lnTo>
                  <a:pt x="1671124" y="96982"/>
                </a:lnTo>
                <a:lnTo>
                  <a:pt x="1671124" y="34664"/>
                </a:lnTo>
                <a:lnTo>
                  <a:pt x="1647068" y="34664"/>
                </a:lnTo>
                <a:close/>
                <a:moveTo>
                  <a:pt x="1413110" y="24246"/>
                </a:moveTo>
                <a:lnTo>
                  <a:pt x="1470314" y="24246"/>
                </a:lnTo>
                <a:lnTo>
                  <a:pt x="1470314" y="96982"/>
                </a:lnTo>
                <a:lnTo>
                  <a:pt x="1459138" y="96982"/>
                </a:lnTo>
                <a:lnTo>
                  <a:pt x="1459138" y="34664"/>
                </a:lnTo>
                <a:lnTo>
                  <a:pt x="1424285" y="34664"/>
                </a:lnTo>
                <a:lnTo>
                  <a:pt x="1424285" y="96982"/>
                </a:lnTo>
                <a:lnTo>
                  <a:pt x="1413110" y="96982"/>
                </a:lnTo>
                <a:close/>
                <a:moveTo>
                  <a:pt x="1260710" y="24246"/>
                </a:moveTo>
                <a:lnTo>
                  <a:pt x="1271885" y="24246"/>
                </a:lnTo>
                <a:lnTo>
                  <a:pt x="1271885" y="55500"/>
                </a:lnTo>
                <a:lnTo>
                  <a:pt x="1306738" y="55500"/>
                </a:lnTo>
                <a:lnTo>
                  <a:pt x="1306738" y="24246"/>
                </a:lnTo>
                <a:lnTo>
                  <a:pt x="1317914" y="24246"/>
                </a:lnTo>
                <a:lnTo>
                  <a:pt x="1317914" y="96982"/>
                </a:lnTo>
                <a:lnTo>
                  <a:pt x="1306738" y="96982"/>
                </a:lnTo>
                <a:lnTo>
                  <a:pt x="1306738" y="65918"/>
                </a:lnTo>
                <a:lnTo>
                  <a:pt x="1271885" y="65918"/>
                </a:lnTo>
                <a:lnTo>
                  <a:pt x="1271885" y="96982"/>
                </a:lnTo>
                <a:lnTo>
                  <a:pt x="1260710" y="96982"/>
                </a:lnTo>
                <a:close/>
                <a:moveTo>
                  <a:pt x="1027943" y="24246"/>
                </a:moveTo>
                <a:lnTo>
                  <a:pt x="1087041" y="24246"/>
                </a:lnTo>
                <a:lnTo>
                  <a:pt x="1087041" y="34664"/>
                </a:lnTo>
                <a:lnTo>
                  <a:pt x="1063174" y="34664"/>
                </a:lnTo>
                <a:lnTo>
                  <a:pt x="1063174" y="96982"/>
                </a:lnTo>
                <a:lnTo>
                  <a:pt x="1051999" y="96982"/>
                </a:lnTo>
                <a:lnTo>
                  <a:pt x="1051999" y="34664"/>
                </a:lnTo>
                <a:lnTo>
                  <a:pt x="1027943" y="34664"/>
                </a:lnTo>
                <a:close/>
                <a:moveTo>
                  <a:pt x="917810" y="24246"/>
                </a:moveTo>
                <a:lnTo>
                  <a:pt x="928985" y="24246"/>
                </a:lnTo>
                <a:lnTo>
                  <a:pt x="928985" y="80503"/>
                </a:lnTo>
                <a:lnTo>
                  <a:pt x="964028" y="24246"/>
                </a:lnTo>
                <a:lnTo>
                  <a:pt x="976908" y="24246"/>
                </a:lnTo>
                <a:lnTo>
                  <a:pt x="976908" y="96982"/>
                </a:lnTo>
                <a:lnTo>
                  <a:pt x="965732" y="96982"/>
                </a:lnTo>
                <a:lnTo>
                  <a:pt x="965732" y="40725"/>
                </a:lnTo>
                <a:lnTo>
                  <a:pt x="930880" y="96982"/>
                </a:lnTo>
                <a:lnTo>
                  <a:pt x="917810" y="96982"/>
                </a:lnTo>
                <a:close/>
                <a:moveTo>
                  <a:pt x="841610" y="24246"/>
                </a:moveTo>
                <a:lnTo>
                  <a:pt x="852785" y="24246"/>
                </a:lnTo>
                <a:lnTo>
                  <a:pt x="852785" y="80503"/>
                </a:lnTo>
                <a:lnTo>
                  <a:pt x="887828" y="24246"/>
                </a:lnTo>
                <a:lnTo>
                  <a:pt x="900708" y="24246"/>
                </a:lnTo>
                <a:lnTo>
                  <a:pt x="900708" y="96982"/>
                </a:lnTo>
                <a:lnTo>
                  <a:pt x="889532" y="96982"/>
                </a:lnTo>
                <a:lnTo>
                  <a:pt x="889532" y="40725"/>
                </a:lnTo>
                <a:lnTo>
                  <a:pt x="854680" y="96982"/>
                </a:lnTo>
                <a:lnTo>
                  <a:pt x="841610" y="96982"/>
                </a:lnTo>
                <a:close/>
                <a:moveTo>
                  <a:pt x="765410" y="24246"/>
                </a:moveTo>
                <a:lnTo>
                  <a:pt x="776585" y="24246"/>
                </a:lnTo>
                <a:lnTo>
                  <a:pt x="776585" y="55879"/>
                </a:lnTo>
                <a:lnTo>
                  <a:pt x="783973" y="55879"/>
                </a:lnTo>
                <a:lnTo>
                  <a:pt x="810112" y="24246"/>
                </a:lnTo>
                <a:lnTo>
                  <a:pt x="824508" y="24246"/>
                </a:lnTo>
                <a:lnTo>
                  <a:pt x="795148" y="59288"/>
                </a:lnTo>
                <a:lnTo>
                  <a:pt x="824887" y="96982"/>
                </a:lnTo>
                <a:lnTo>
                  <a:pt x="810491" y="96982"/>
                </a:lnTo>
                <a:lnTo>
                  <a:pt x="786624" y="66296"/>
                </a:lnTo>
                <a:lnTo>
                  <a:pt x="776585" y="66296"/>
                </a:lnTo>
                <a:lnTo>
                  <a:pt x="776585" y="96982"/>
                </a:lnTo>
                <a:lnTo>
                  <a:pt x="765410" y="96982"/>
                </a:lnTo>
                <a:close/>
                <a:moveTo>
                  <a:pt x="460610" y="24246"/>
                </a:moveTo>
                <a:lnTo>
                  <a:pt x="471785" y="24246"/>
                </a:lnTo>
                <a:lnTo>
                  <a:pt x="471785" y="80503"/>
                </a:lnTo>
                <a:lnTo>
                  <a:pt x="506828" y="24246"/>
                </a:lnTo>
                <a:lnTo>
                  <a:pt x="519708" y="24246"/>
                </a:lnTo>
                <a:lnTo>
                  <a:pt x="519708" y="96982"/>
                </a:lnTo>
                <a:lnTo>
                  <a:pt x="508532" y="96982"/>
                </a:lnTo>
                <a:lnTo>
                  <a:pt x="508532" y="40725"/>
                </a:lnTo>
                <a:lnTo>
                  <a:pt x="473680" y="96982"/>
                </a:lnTo>
                <a:lnTo>
                  <a:pt x="460610" y="96982"/>
                </a:lnTo>
                <a:close/>
                <a:moveTo>
                  <a:pt x="304043" y="24246"/>
                </a:moveTo>
                <a:lnTo>
                  <a:pt x="363141" y="24246"/>
                </a:lnTo>
                <a:lnTo>
                  <a:pt x="363141" y="34664"/>
                </a:lnTo>
                <a:lnTo>
                  <a:pt x="339274" y="34664"/>
                </a:lnTo>
                <a:lnTo>
                  <a:pt x="339274" y="96982"/>
                </a:lnTo>
                <a:lnTo>
                  <a:pt x="328099" y="96982"/>
                </a:lnTo>
                <a:lnTo>
                  <a:pt x="328099" y="34664"/>
                </a:lnTo>
                <a:lnTo>
                  <a:pt x="304043" y="34664"/>
                </a:lnTo>
                <a:close/>
                <a:moveTo>
                  <a:pt x="232010" y="24246"/>
                </a:moveTo>
                <a:lnTo>
                  <a:pt x="243185" y="24246"/>
                </a:lnTo>
                <a:lnTo>
                  <a:pt x="243185" y="55879"/>
                </a:lnTo>
                <a:lnTo>
                  <a:pt x="250573" y="55879"/>
                </a:lnTo>
                <a:lnTo>
                  <a:pt x="276712" y="24246"/>
                </a:lnTo>
                <a:lnTo>
                  <a:pt x="291108" y="24246"/>
                </a:lnTo>
                <a:lnTo>
                  <a:pt x="261748" y="59288"/>
                </a:lnTo>
                <a:lnTo>
                  <a:pt x="291487" y="96982"/>
                </a:lnTo>
                <a:lnTo>
                  <a:pt x="277091" y="96982"/>
                </a:lnTo>
                <a:lnTo>
                  <a:pt x="253225" y="66296"/>
                </a:lnTo>
                <a:lnTo>
                  <a:pt x="243185" y="66296"/>
                </a:lnTo>
                <a:lnTo>
                  <a:pt x="243185" y="96982"/>
                </a:lnTo>
                <a:lnTo>
                  <a:pt x="232010" y="96982"/>
                </a:lnTo>
                <a:close/>
                <a:moveTo>
                  <a:pt x="89270" y="24246"/>
                </a:moveTo>
                <a:lnTo>
                  <a:pt x="137761" y="24246"/>
                </a:lnTo>
                <a:lnTo>
                  <a:pt x="137761" y="96982"/>
                </a:lnTo>
                <a:lnTo>
                  <a:pt x="126585" y="96982"/>
                </a:lnTo>
                <a:lnTo>
                  <a:pt x="126585" y="34664"/>
                </a:lnTo>
                <a:lnTo>
                  <a:pt x="99877" y="34664"/>
                </a:lnTo>
                <a:lnTo>
                  <a:pt x="98741" y="60614"/>
                </a:lnTo>
                <a:cubicBezTo>
                  <a:pt x="98488" y="66581"/>
                  <a:pt x="97959" y="71829"/>
                  <a:pt x="97154" y="76359"/>
                </a:cubicBezTo>
                <a:cubicBezTo>
                  <a:pt x="96349" y="80890"/>
                  <a:pt x="95134" y="84686"/>
                  <a:pt x="93508" y="87748"/>
                </a:cubicBezTo>
                <a:cubicBezTo>
                  <a:pt x="91882" y="90810"/>
                  <a:pt x="89728" y="93115"/>
                  <a:pt x="87044" y="94662"/>
                </a:cubicBezTo>
                <a:cubicBezTo>
                  <a:pt x="84361" y="96209"/>
                  <a:pt x="80999" y="96982"/>
                  <a:pt x="76958" y="96982"/>
                </a:cubicBezTo>
                <a:lnTo>
                  <a:pt x="73169" y="96982"/>
                </a:lnTo>
                <a:lnTo>
                  <a:pt x="73169" y="86564"/>
                </a:lnTo>
                <a:lnTo>
                  <a:pt x="75821" y="86564"/>
                </a:lnTo>
                <a:cubicBezTo>
                  <a:pt x="78000" y="86564"/>
                  <a:pt x="79815" y="86130"/>
                  <a:pt x="81267" y="85262"/>
                </a:cubicBezTo>
                <a:cubicBezTo>
                  <a:pt x="82719" y="84394"/>
                  <a:pt x="83895" y="82863"/>
                  <a:pt x="84795" y="80669"/>
                </a:cubicBezTo>
                <a:cubicBezTo>
                  <a:pt x="85695" y="78474"/>
                  <a:pt x="86389" y="75412"/>
                  <a:pt x="86879" y="71482"/>
                </a:cubicBezTo>
                <a:cubicBezTo>
                  <a:pt x="87368" y="67551"/>
                  <a:pt x="87723" y="62540"/>
                  <a:pt x="87944" y="56447"/>
                </a:cubicBezTo>
                <a:close/>
                <a:moveTo>
                  <a:pt x="536810" y="24056"/>
                </a:moveTo>
                <a:lnTo>
                  <a:pt x="547985" y="24056"/>
                </a:lnTo>
                <a:lnTo>
                  <a:pt x="547985" y="47355"/>
                </a:lnTo>
                <a:cubicBezTo>
                  <a:pt x="547985" y="51080"/>
                  <a:pt x="548696" y="54142"/>
                  <a:pt x="550116" y="56541"/>
                </a:cubicBezTo>
                <a:cubicBezTo>
                  <a:pt x="551537" y="58941"/>
                  <a:pt x="553463" y="60724"/>
                  <a:pt x="555894" y="61893"/>
                </a:cubicBezTo>
                <a:cubicBezTo>
                  <a:pt x="558324" y="63061"/>
                  <a:pt x="561055" y="63645"/>
                  <a:pt x="564086" y="63645"/>
                </a:cubicBezTo>
                <a:cubicBezTo>
                  <a:pt x="568821" y="63645"/>
                  <a:pt x="573107" y="63211"/>
                  <a:pt x="576943" y="62342"/>
                </a:cubicBezTo>
                <a:lnTo>
                  <a:pt x="581702" y="60931"/>
                </a:lnTo>
                <a:lnTo>
                  <a:pt x="581702" y="24246"/>
                </a:lnTo>
                <a:lnTo>
                  <a:pt x="592877" y="24246"/>
                </a:lnTo>
                <a:lnTo>
                  <a:pt x="592877" y="96982"/>
                </a:lnTo>
                <a:lnTo>
                  <a:pt x="581702" y="96982"/>
                </a:lnTo>
                <a:lnTo>
                  <a:pt x="581702" y="71579"/>
                </a:lnTo>
                <a:lnTo>
                  <a:pt x="580991" y="71813"/>
                </a:lnTo>
                <a:cubicBezTo>
                  <a:pt x="578497" y="72524"/>
                  <a:pt x="575877" y="73076"/>
                  <a:pt x="573131" y="73471"/>
                </a:cubicBezTo>
                <a:cubicBezTo>
                  <a:pt x="570384" y="73865"/>
                  <a:pt x="567369" y="74063"/>
                  <a:pt x="564086" y="74063"/>
                </a:cubicBezTo>
                <a:cubicBezTo>
                  <a:pt x="555846" y="74063"/>
                  <a:pt x="549240" y="71837"/>
                  <a:pt x="544268" y="67386"/>
                </a:cubicBezTo>
                <a:cubicBezTo>
                  <a:pt x="539296" y="62934"/>
                  <a:pt x="536810" y="56257"/>
                  <a:pt x="536810" y="47355"/>
                </a:cubicBezTo>
                <a:close/>
                <a:moveTo>
                  <a:pt x="1598658" y="23299"/>
                </a:moveTo>
                <a:cubicBezTo>
                  <a:pt x="1604782" y="23299"/>
                  <a:pt x="1610181" y="24830"/>
                  <a:pt x="1614853" y="27892"/>
                </a:cubicBezTo>
                <a:cubicBezTo>
                  <a:pt x="1619525" y="30954"/>
                  <a:pt x="1623172" y="35295"/>
                  <a:pt x="1625792" y="40915"/>
                </a:cubicBezTo>
                <a:cubicBezTo>
                  <a:pt x="1628412" y="46534"/>
                  <a:pt x="1629722" y="53164"/>
                  <a:pt x="1629722" y="60803"/>
                </a:cubicBezTo>
                <a:cubicBezTo>
                  <a:pt x="1629722" y="68506"/>
                  <a:pt x="1628412" y="75175"/>
                  <a:pt x="1625792" y="80811"/>
                </a:cubicBezTo>
                <a:cubicBezTo>
                  <a:pt x="1623172" y="86446"/>
                  <a:pt x="1619541" y="90802"/>
                  <a:pt x="1614900" y="93880"/>
                </a:cubicBezTo>
                <a:cubicBezTo>
                  <a:pt x="1610260" y="96958"/>
                  <a:pt x="1604909" y="98497"/>
                  <a:pt x="1598847" y="98497"/>
                </a:cubicBezTo>
                <a:cubicBezTo>
                  <a:pt x="1594175" y="98497"/>
                  <a:pt x="1590434" y="97716"/>
                  <a:pt x="1587624" y="96153"/>
                </a:cubicBezTo>
                <a:cubicBezTo>
                  <a:pt x="1584814" y="94591"/>
                  <a:pt x="1582652" y="92807"/>
                  <a:pt x="1581137" y="90802"/>
                </a:cubicBezTo>
                <a:cubicBezTo>
                  <a:pt x="1579621" y="88798"/>
                  <a:pt x="1578453" y="87132"/>
                  <a:pt x="1577633" y="85806"/>
                </a:cubicBezTo>
                <a:lnTo>
                  <a:pt x="1576685" y="85806"/>
                </a:lnTo>
                <a:lnTo>
                  <a:pt x="1576685" y="124258"/>
                </a:lnTo>
                <a:lnTo>
                  <a:pt x="1565510" y="124258"/>
                </a:lnTo>
                <a:lnTo>
                  <a:pt x="1565510" y="24246"/>
                </a:lnTo>
                <a:lnTo>
                  <a:pt x="1576307" y="24246"/>
                </a:lnTo>
                <a:lnTo>
                  <a:pt x="1576307" y="35800"/>
                </a:lnTo>
                <a:lnTo>
                  <a:pt x="1577633" y="35800"/>
                </a:lnTo>
                <a:cubicBezTo>
                  <a:pt x="1578453" y="34537"/>
                  <a:pt x="1579598" y="32920"/>
                  <a:pt x="1581066" y="30946"/>
                </a:cubicBezTo>
                <a:cubicBezTo>
                  <a:pt x="1582534" y="28973"/>
                  <a:pt x="1584649" y="27205"/>
                  <a:pt x="1587411" y="25643"/>
                </a:cubicBezTo>
                <a:cubicBezTo>
                  <a:pt x="1590174" y="24080"/>
                  <a:pt x="1593922" y="23299"/>
                  <a:pt x="1598658" y="23299"/>
                </a:cubicBezTo>
                <a:close/>
                <a:moveTo>
                  <a:pt x="1518859" y="23299"/>
                </a:moveTo>
                <a:cubicBezTo>
                  <a:pt x="1525426" y="23299"/>
                  <a:pt x="1531179" y="24861"/>
                  <a:pt x="1536120" y="27987"/>
                </a:cubicBezTo>
                <a:cubicBezTo>
                  <a:pt x="1541060" y="31112"/>
                  <a:pt x="1544912" y="35500"/>
                  <a:pt x="1547674" y="41151"/>
                </a:cubicBezTo>
                <a:cubicBezTo>
                  <a:pt x="1550436" y="46802"/>
                  <a:pt x="1551818" y="53416"/>
                  <a:pt x="1551818" y="60993"/>
                </a:cubicBezTo>
                <a:cubicBezTo>
                  <a:pt x="1551818" y="68506"/>
                  <a:pt x="1550436" y="75073"/>
                  <a:pt x="1547674" y="80692"/>
                </a:cubicBezTo>
                <a:cubicBezTo>
                  <a:pt x="1544912" y="86312"/>
                  <a:pt x="1541060" y="90684"/>
                  <a:pt x="1536120" y="93809"/>
                </a:cubicBezTo>
                <a:cubicBezTo>
                  <a:pt x="1531179" y="96935"/>
                  <a:pt x="1525426" y="98497"/>
                  <a:pt x="1518859" y="98497"/>
                </a:cubicBezTo>
                <a:cubicBezTo>
                  <a:pt x="1512292" y="98497"/>
                  <a:pt x="1506539" y="96935"/>
                  <a:pt x="1501598" y="93809"/>
                </a:cubicBezTo>
                <a:cubicBezTo>
                  <a:pt x="1496658" y="90684"/>
                  <a:pt x="1492806" y="86312"/>
                  <a:pt x="1490044" y="80692"/>
                </a:cubicBezTo>
                <a:cubicBezTo>
                  <a:pt x="1487281" y="75073"/>
                  <a:pt x="1485900" y="68506"/>
                  <a:pt x="1485900" y="60993"/>
                </a:cubicBezTo>
                <a:cubicBezTo>
                  <a:pt x="1485900" y="53416"/>
                  <a:pt x="1487281" y="46802"/>
                  <a:pt x="1490044" y="41151"/>
                </a:cubicBezTo>
                <a:cubicBezTo>
                  <a:pt x="1492806" y="35500"/>
                  <a:pt x="1496658" y="31112"/>
                  <a:pt x="1501598" y="27987"/>
                </a:cubicBezTo>
                <a:cubicBezTo>
                  <a:pt x="1506539" y="24861"/>
                  <a:pt x="1512292" y="23299"/>
                  <a:pt x="1518859" y="23299"/>
                </a:cubicBezTo>
                <a:close/>
                <a:moveTo>
                  <a:pt x="1366270" y="23299"/>
                </a:moveTo>
                <a:cubicBezTo>
                  <a:pt x="1371384" y="23299"/>
                  <a:pt x="1375993" y="24246"/>
                  <a:pt x="1380097" y="26140"/>
                </a:cubicBezTo>
                <a:cubicBezTo>
                  <a:pt x="1384201" y="28034"/>
                  <a:pt x="1387563" y="30686"/>
                  <a:pt x="1390183" y="34095"/>
                </a:cubicBezTo>
                <a:cubicBezTo>
                  <a:pt x="1392804" y="37505"/>
                  <a:pt x="1394430" y="41483"/>
                  <a:pt x="1395061" y="46029"/>
                </a:cubicBezTo>
                <a:lnTo>
                  <a:pt x="1383885" y="46029"/>
                </a:lnTo>
                <a:cubicBezTo>
                  <a:pt x="1383033" y="42714"/>
                  <a:pt x="1381147" y="39770"/>
                  <a:pt x="1378227" y="37197"/>
                </a:cubicBezTo>
                <a:cubicBezTo>
                  <a:pt x="1375306" y="34624"/>
                  <a:pt x="1371384" y="33338"/>
                  <a:pt x="1366459" y="33338"/>
                </a:cubicBezTo>
                <a:cubicBezTo>
                  <a:pt x="1362102" y="33338"/>
                  <a:pt x="1358290" y="34466"/>
                  <a:pt x="1355023" y="36724"/>
                </a:cubicBezTo>
                <a:cubicBezTo>
                  <a:pt x="1351755" y="38981"/>
                  <a:pt x="1349214" y="42154"/>
                  <a:pt x="1347399" y="46242"/>
                </a:cubicBezTo>
                <a:cubicBezTo>
                  <a:pt x="1345584" y="50330"/>
                  <a:pt x="1344676" y="55121"/>
                  <a:pt x="1344676" y="60614"/>
                </a:cubicBezTo>
                <a:cubicBezTo>
                  <a:pt x="1344676" y="66233"/>
                  <a:pt x="1345568" y="71127"/>
                  <a:pt x="1347351" y="75294"/>
                </a:cubicBezTo>
                <a:cubicBezTo>
                  <a:pt x="1349135" y="79461"/>
                  <a:pt x="1351661" y="82697"/>
                  <a:pt x="1354928" y="85001"/>
                </a:cubicBezTo>
                <a:cubicBezTo>
                  <a:pt x="1358196" y="87306"/>
                  <a:pt x="1362039" y="88458"/>
                  <a:pt x="1366459" y="88458"/>
                </a:cubicBezTo>
                <a:cubicBezTo>
                  <a:pt x="1369363" y="88458"/>
                  <a:pt x="1371999" y="87953"/>
                  <a:pt x="1374367" y="86943"/>
                </a:cubicBezTo>
                <a:cubicBezTo>
                  <a:pt x="1376735" y="85933"/>
                  <a:pt x="1378740" y="84481"/>
                  <a:pt x="1380381" y="82586"/>
                </a:cubicBezTo>
                <a:cubicBezTo>
                  <a:pt x="1382023" y="80692"/>
                  <a:pt x="1383191" y="78419"/>
                  <a:pt x="1383885" y="75767"/>
                </a:cubicBezTo>
                <a:lnTo>
                  <a:pt x="1395061" y="75767"/>
                </a:lnTo>
                <a:cubicBezTo>
                  <a:pt x="1394430" y="80061"/>
                  <a:pt x="1392875" y="83920"/>
                  <a:pt x="1390397" y="87346"/>
                </a:cubicBezTo>
                <a:cubicBezTo>
                  <a:pt x="1387918" y="90771"/>
                  <a:pt x="1384651" y="93486"/>
                  <a:pt x="1380594" y="95490"/>
                </a:cubicBezTo>
                <a:cubicBezTo>
                  <a:pt x="1376538" y="97495"/>
                  <a:pt x="1371826" y="98497"/>
                  <a:pt x="1366459" y="98497"/>
                </a:cubicBezTo>
                <a:cubicBezTo>
                  <a:pt x="1359640" y="98497"/>
                  <a:pt x="1353768" y="96887"/>
                  <a:pt x="1348843" y="93667"/>
                </a:cubicBezTo>
                <a:cubicBezTo>
                  <a:pt x="1343918" y="90447"/>
                  <a:pt x="1340130" y="86012"/>
                  <a:pt x="1337478" y="80361"/>
                </a:cubicBezTo>
                <a:cubicBezTo>
                  <a:pt x="1334826" y="74710"/>
                  <a:pt x="1333500" y="68254"/>
                  <a:pt x="1333500" y="60993"/>
                </a:cubicBezTo>
                <a:cubicBezTo>
                  <a:pt x="1333500" y="53605"/>
                  <a:pt x="1334866" y="47078"/>
                  <a:pt x="1337596" y="41412"/>
                </a:cubicBezTo>
                <a:cubicBezTo>
                  <a:pt x="1340327" y="35745"/>
                  <a:pt x="1344147" y="31309"/>
                  <a:pt x="1349056" y="28105"/>
                </a:cubicBezTo>
                <a:cubicBezTo>
                  <a:pt x="1353965" y="24901"/>
                  <a:pt x="1359703" y="23299"/>
                  <a:pt x="1366270" y="23299"/>
                </a:cubicBezTo>
                <a:close/>
                <a:moveTo>
                  <a:pt x="1212354" y="23299"/>
                </a:moveTo>
                <a:cubicBezTo>
                  <a:pt x="1214690" y="23299"/>
                  <a:pt x="1217382" y="23575"/>
                  <a:pt x="1220428" y="24127"/>
                </a:cubicBezTo>
                <a:cubicBezTo>
                  <a:pt x="1223475" y="24680"/>
                  <a:pt x="1226426" y="25808"/>
                  <a:pt x="1229283" y="27513"/>
                </a:cubicBezTo>
                <a:cubicBezTo>
                  <a:pt x="1232140" y="29218"/>
                  <a:pt x="1234516" y="31791"/>
                  <a:pt x="1236410" y="35232"/>
                </a:cubicBezTo>
                <a:cubicBezTo>
                  <a:pt x="1238304" y="38673"/>
                  <a:pt x="1239252" y="43282"/>
                  <a:pt x="1239252" y="49059"/>
                </a:cubicBezTo>
                <a:lnTo>
                  <a:pt x="1239252" y="96982"/>
                </a:lnTo>
                <a:lnTo>
                  <a:pt x="1228076" y="96982"/>
                </a:lnTo>
                <a:lnTo>
                  <a:pt x="1228076" y="87132"/>
                </a:lnTo>
                <a:lnTo>
                  <a:pt x="1227508" y="87132"/>
                </a:lnTo>
                <a:cubicBezTo>
                  <a:pt x="1226750" y="88711"/>
                  <a:pt x="1225487" y="90400"/>
                  <a:pt x="1223719" y="92199"/>
                </a:cubicBezTo>
                <a:cubicBezTo>
                  <a:pt x="1221951" y="93999"/>
                  <a:pt x="1219599" y="95530"/>
                  <a:pt x="1216663" y="96793"/>
                </a:cubicBezTo>
                <a:cubicBezTo>
                  <a:pt x="1213728" y="98055"/>
                  <a:pt x="1210144" y="98687"/>
                  <a:pt x="1205914" y="98687"/>
                </a:cubicBezTo>
                <a:cubicBezTo>
                  <a:pt x="1201305" y="98687"/>
                  <a:pt x="1197122" y="97811"/>
                  <a:pt x="1193365" y="96059"/>
                </a:cubicBezTo>
                <a:cubicBezTo>
                  <a:pt x="1189608" y="94307"/>
                  <a:pt x="1186625" y="91765"/>
                  <a:pt x="1184415" y="88435"/>
                </a:cubicBezTo>
                <a:cubicBezTo>
                  <a:pt x="1182205" y="85104"/>
                  <a:pt x="1181100" y="81071"/>
                  <a:pt x="1181100" y="76336"/>
                </a:cubicBezTo>
                <a:cubicBezTo>
                  <a:pt x="1181100" y="72168"/>
                  <a:pt x="1181921" y="68783"/>
                  <a:pt x="1183563" y="66178"/>
                </a:cubicBezTo>
                <a:cubicBezTo>
                  <a:pt x="1185204" y="63574"/>
                  <a:pt x="1187398" y="61529"/>
                  <a:pt x="1190145" y="60046"/>
                </a:cubicBezTo>
                <a:cubicBezTo>
                  <a:pt x="1192891" y="58562"/>
                  <a:pt x="1195930" y="57449"/>
                  <a:pt x="1199261" y="56707"/>
                </a:cubicBezTo>
                <a:cubicBezTo>
                  <a:pt x="1202591" y="55965"/>
                  <a:pt x="1205945" y="55373"/>
                  <a:pt x="1209323" y="54931"/>
                </a:cubicBezTo>
                <a:cubicBezTo>
                  <a:pt x="1213743" y="54363"/>
                  <a:pt x="1217334" y="53929"/>
                  <a:pt x="1220097" y="53629"/>
                </a:cubicBezTo>
                <a:cubicBezTo>
                  <a:pt x="1222859" y="53329"/>
                  <a:pt x="1224879" y="52816"/>
                  <a:pt x="1226158" y="52090"/>
                </a:cubicBezTo>
                <a:cubicBezTo>
                  <a:pt x="1227437" y="51364"/>
                  <a:pt x="1228076" y="50101"/>
                  <a:pt x="1228076" y="48302"/>
                </a:cubicBezTo>
                <a:lnTo>
                  <a:pt x="1228076" y="47923"/>
                </a:lnTo>
                <a:cubicBezTo>
                  <a:pt x="1228076" y="43251"/>
                  <a:pt x="1226805" y="39620"/>
                  <a:pt x="1224264" y="37031"/>
                </a:cubicBezTo>
                <a:cubicBezTo>
                  <a:pt x="1221722" y="34443"/>
                  <a:pt x="1217879" y="33148"/>
                  <a:pt x="1212733" y="33148"/>
                </a:cubicBezTo>
                <a:cubicBezTo>
                  <a:pt x="1207398" y="33148"/>
                  <a:pt x="1203215" y="34316"/>
                  <a:pt x="1200184" y="36653"/>
                </a:cubicBezTo>
                <a:cubicBezTo>
                  <a:pt x="1197153" y="38989"/>
                  <a:pt x="1195022" y="41483"/>
                  <a:pt x="1193791" y="44135"/>
                </a:cubicBezTo>
                <a:lnTo>
                  <a:pt x="1183184" y="40346"/>
                </a:lnTo>
                <a:cubicBezTo>
                  <a:pt x="1185078" y="35927"/>
                  <a:pt x="1187612" y="32478"/>
                  <a:pt x="1190784" y="29999"/>
                </a:cubicBezTo>
                <a:cubicBezTo>
                  <a:pt x="1193957" y="27521"/>
                  <a:pt x="1197430" y="25785"/>
                  <a:pt x="1201202" y="24790"/>
                </a:cubicBezTo>
                <a:cubicBezTo>
                  <a:pt x="1204975" y="23796"/>
                  <a:pt x="1208692" y="23299"/>
                  <a:pt x="1212354" y="23299"/>
                </a:cubicBezTo>
                <a:close/>
                <a:moveTo>
                  <a:pt x="1131933" y="23299"/>
                </a:moveTo>
                <a:cubicBezTo>
                  <a:pt x="1138057" y="23299"/>
                  <a:pt x="1143456" y="24830"/>
                  <a:pt x="1148128" y="27892"/>
                </a:cubicBezTo>
                <a:cubicBezTo>
                  <a:pt x="1152800" y="30954"/>
                  <a:pt x="1156447" y="35295"/>
                  <a:pt x="1159067" y="40915"/>
                </a:cubicBezTo>
                <a:cubicBezTo>
                  <a:pt x="1161687" y="46534"/>
                  <a:pt x="1162997" y="53164"/>
                  <a:pt x="1162997" y="60803"/>
                </a:cubicBezTo>
                <a:cubicBezTo>
                  <a:pt x="1162997" y="68506"/>
                  <a:pt x="1161687" y="75175"/>
                  <a:pt x="1159067" y="80811"/>
                </a:cubicBezTo>
                <a:cubicBezTo>
                  <a:pt x="1156447" y="86446"/>
                  <a:pt x="1152816" y="90802"/>
                  <a:pt x="1148175" y="93880"/>
                </a:cubicBezTo>
                <a:cubicBezTo>
                  <a:pt x="1143535" y="96958"/>
                  <a:pt x="1138184" y="98497"/>
                  <a:pt x="1132122" y="98497"/>
                </a:cubicBezTo>
                <a:cubicBezTo>
                  <a:pt x="1127450" y="98497"/>
                  <a:pt x="1123709" y="97716"/>
                  <a:pt x="1120899" y="96153"/>
                </a:cubicBezTo>
                <a:cubicBezTo>
                  <a:pt x="1118090" y="94591"/>
                  <a:pt x="1115927" y="92807"/>
                  <a:pt x="1114412" y="90802"/>
                </a:cubicBezTo>
                <a:cubicBezTo>
                  <a:pt x="1112896" y="88798"/>
                  <a:pt x="1111728" y="87132"/>
                  <a:pt x="1110907" y="85806"/>
                </a:cubicBezTo>
                <a:lnTo>
                  <a:pt x="1109960" y="85806"/>
                </a:lnTo>
                <a:lnTo>
                  <a:pt x="1109960" y="124258"/>
                </a:lnTo>
                <a:lnTo>
                  <a:pt x="1098785" y="124258"/>
                </a:lnTo>
                <a:lnTo>
                  <a:pt x="1098785" y="24246"/>
                </a:lnTo>
                <a:lnTo>
                  <a:pt x="1109581" y="24246"/>
                </a:lnTo>
                <a:lnTo>
                  <a:pt x="1109581" y="35800"/>
                </a:lnTo>
                <a:lnTo>
                  <a:pt x="1110907" y="35800"/>
                </a:lnTo>
                <a:cubicBezTo>
                  <a:pt x="1111728" y="34537"/>
                  <a:pt x="1112873" y="32920"/>
                  <a:pt x="1114341" y="30946"/>
                </a:cubicBezTo>
                <a:cubicBezTo>
                  <a:pt x="1115809" y="28973"/>
                  <a:pt x="1117924" y="27205"/>
                  <a:pt x="1120686" y="25643"/>
                </a:cubicBezTo>
                <a:cubicBezTo>
                  <a:pt x="1123448" y="24080"/>
                  <a:pt x="1127197" y="23299"/>
                  <a:pt x="1131933" y="23299"/>
                </a:cubicBezTo>
                <a:close/>
                <a:moveTo>
                  <a:pt x="718569" y="23299"/>
                </a:moveTo>
                <a:cubicBezTo>
                  <a:pt x="723684" y="23299"/>
                  <a:pt x="728293" y="24246"/>
                  <a:pt x="732397" y="26140"/>
                </a:cubicBezTo>
                <a:cubicBezTo>
                  <a:pt x="736501" y="28034"/>
                  <a:pt x="739863" y="30686"/>
                  <a:pt x="742483" y="34095"/>
                </a:cubicBezTo>
                <a:cubicBezTo>
                  <a:pt x="745104" y="37505"/>
                  <a:pt x="746729" y="41483"/>
                  <a:pt x="747361" y="46029"/>
                </a:cubicBezTo>
                <a:lnTo>
                  <a:pt x="736185" y="46029"/>
                </a:lnTo>
                <a:cubicBezTo>
                  <a:pt x="735333" y="42714"/>
                  <a:pt x="733447" y="39770"/>
                  <a:pt x="730526" y="37197"/>
                </a:cubicBezTo>
                <a:cubicBezTo>
                  <a:pt x="727606" y="34624"/>
                  <a:pt x="723684" y="33338"/>
                  <a:pt x="718759" y="33338"/>
                </a:cubicBezTo>
                <a:cubicBezTo>
                  <a:pt x="714402" y="33338"/>
                  <a:pt x="710590" y="34466"/>
                  <a:pt x="707323" y="36724"/>
                </a:cubicBezTo>
                <a:cubicBezTo>
                  <a:pt x="704055" y="38981"/>
                  <a:pt x="701514" y="42154"/>
                  <a:pt x="699699" y="46242"/>
                </a:cubicBezTo>
                <a:cubicBezTo>
                  <a:pt x="697883" y="50330"/>
                  <a:pt x="696976" y="55121"/>
                  <a:pt x="696976" y="60614"/>
                </a:cubicBezTo>
                <a:cubicBezTo>
                  <a:pt x="696976" y="66233"/>
                  <a:pt x="697868" y="71127"/>
                  <a:pt x="699651" y="75294"/>
                </a:cubicBezTo>
                <a:cubicBezTo>
                  <a:pt x="701435" y="79461"/>
                  <a:pt x="703961" y="82697"/>
                  <a:pt x="707228" y="85001"/>
                </a:cubicBezTo>
                <a:cubicBezTo>
                  <a:pt x="710495" y="87306"/>
                  <a:pt x="714339" y="88458"/>
                  <a:pt x="718759" y="88458"/>
                </a:cubicBezTo>
                <a:cubicBezTo>
                  <a:pt x="721663" y="88458"/>
                  <a:pt x="724299" y="87953"/>
                  <a:pt x="726667" y="86943"/>
                </a:cubicBezTo>
                <a:cubicBezTo>
                  <a:pt x="729035" y="85933"/>
                  <a:pt x="731039" y="84481"/>
                  <a:pt x="732681" y="82586"/>
                </a:cubicBezTo>
                <a:cubicBezTo>
                  <a:pt x="734323" y="80692"/>
                  <a:pt x="735491" y="78419"/>
                  <a:pt x="736185" y="75767"/>
                </a:cubicBezTo>
                <a:lnTo>
                  <a:pt x="747361" y="75767"/>
                </a:lnTo>
                <a:cubicBezTo>
                  <a:pt x="746729" y="80061"/>
                  <a:pt x="745175" y="83920"/>
                  <a:pt x="742697" y="87346"/>
                </a:cubicBezTo>
                <a:cubicBezTo>
                  <a:pt x="740218" y="90771"/>
                  <a:pt x="736951" y="93486"/>
                  <a:pt x="732894" y="95490"/>
                </a:cubicBezTo>
                <a:cubicBezTo>
                  <a:pt x="728837" y="97495"/>
                  <a:pt x="724126" y="98497"/>
                  <a:pt x="718759" y="98497"/>
                </a:cubicBezTo>
                <a:cubicBezTo>
                  <a:pt x="711940" y="98497"/>
                  <a:pt x="706068" y="96887"/>
                  <a:pt x="701143" y="93667"/>
                </a:cubicBezTo>
                <a:cubicBezTo>
                  <a:pt x="696218" y="90447"/>
                  <a:pt x="692430" y="86012"/>
                  <a:pt x="689778" y="80361"/>
                </a:cubicBezTo>
                <a:cubicBezTo>
                  <a:pt x="687126" y="74710"/>
                  <a:pt x="685800" y="68254"/>
                  <a:pt x="685800" y="60993"/>
                </a:cubicBezTo>
                <a:cubicBezTo>
                  <a:pt x="685800" y="53605"/>
                  <a:pt x="687166" y="47078"/>
                  <a:pt x="689896" y="41412"/>
                </a:cubicBezTo>
                <a:cubicBezTo>
                  <a:pt x="692627" y="35745"/>
                  <a:pt x="696447" y="31309"/>
                  <a:pt x="701356" y="28105"/>
                </a:cubicBezTo>
                <a:cubicBezTo>
                  <a:pt x="706265" y="24901"/>
                  <a:pt x="712003" y="23299"/>
                  <a:pt x="718569" y="23299"/>
                </a:cubicBezTo>
                <a:close/>
                <a:moveTo>
                  <a:pt x="642369" y="23299"/>
                </a:moveTo>
                <a:cubicBezTo>
                  <a:pt x="646158" y="23299"/>
                  <a:pt x="649899" y="23930"/>
                  <a:pt x="653592" y="25193"/>
                </a:cubicBezTo>
                <a:cubicBezTo>
                  <a:pt x="657286" y="26456"/>
                  <a:pt x="660648" y="28500"/>
                  <a:pt x="663679" y="31325"/>
                </a:cubicBezTo>
                <a:cubicBezTo>
                  <a:pt x="666710" y="34151"/>
                  <a:pt x="669125" y="37884"/>
                  <a:pt x="670924" y="42525"/>
                </a:cubicBezTo>
                <a:cubicBezTo>
                  <a:pt x="672724" y="47165"/>
                  <a:pt x="673623" y="52879"/>
                  <a:pt x="673623" y="59667"/>
                </a:cubicBezTo>
                <a:lnTo>
                  <a:pt x="673623" y="64402"/>
                </a:lnTo>
                <a:lnTo>
                  <a:pt x="621087" y="64402"/>
                </a:lnTo>
                <a:lnTo>
                  <a:pt x="623641" y="76833"/>
                </a:lnTo>
                <a:cubicBezTo>
                  <a:pt x="625551" y="80637"/>
                  <a:pt x="628210" y="83526"/>
                  <a:pt x="631620" y="85499"/>
                </a:cubicBezTo>
                <a:cubicBezTo>
                  <a:pt x="635029" y="87472"/>
                  <a:pt x="638992" y="88458"/>
                  <a:pt x="643506" y="88458"/>
                </a:cubicBezTo>
                <a:cubicBezTo>
                  <a:pt x="646442" y="88458"/>
                  <a:pt x="649102" y="88040"/>
                  <a:pt x="651485" y="87203"/>
                </a:cubicBezTo>
                <a:cubicBezTo>
                  <a:pt x="653869" y="86367"/>
                  <a:pt x="655929" y="85104"/>
                  <a:pt x="657665" y="83415"/>
                </a:cubicBezTo>
                <a:cubicBezTo>
                  <a:pt x="659401" y="81726"/>
                  <a:pt x="660743" y="79619"/>
                  <a:pt x="661690" y="77093"/>
                </a:cubicBezTo>
                <a:lnTo>
                  <a:pt x="672487" y="80124"/>
                </a:lnTo>
                <a:cubicBezTo>
                  <a:pt x="671350" y="83786"/>
                  <a:pt x="669440" y="86998"/>
                  <a:pt x="666757" y="89761"/>
                </a:cubicBezTo>
                <a:cubicBezTo>
                  <a:pt x="664074" y="92523"/>
                  <a:pt x="660759" y="94670"/>
                  <a:pt x="656813" y="96201"/>
                </a:cubicBezTo>
                <a:cubicBezTo>
                  <a:pt x="652866" y="97732"/>
                  <a:pt x="648431" y="98497"/>
                  <a:pt x="643506" y="98497"/>
                </a:cubicBezTo>
                <a:cubicBezTo>
                  <a:pt x="636497" y="98497"/>
                  <a:pt x="630460" y="96943"/>
                  <a:pt x="625393" y="93833"/>
                </a:cubicBezTo>
                <a:cubicBezTo>
                  <a:pt x="620326" y="90723"/>
                  <a:pt x="616427" y="86367"/>
                  <a:pt x="613696" y="80763"/>
                </a:cubicBezTo>
                <a:cubicBezTo>
                  <a:pt x="610966" y="75160"/>
                  <a:pt x="609600" y="68633"/>
                  <a:pt x="609600" y="61182"/>
                </a:cubicBezTo>
                <a:cubicBezTo>
                  <a:pt x="609600" y="53732"/>
                  <a:pt x="610966" y="47157"/>
                  <a:pt x="613696" y="41459"/>
                </a:cubicBezTo>
                <a:cubicBezTo>
                  <a:pt x="616427" y="35761"/>
                  <a:pt x="620247" y="31309"/>
                  <a:pt x="625156" y="28105"/>
                </a:cubicBezTo>
                <a:cubicBezTo>
                  <a:pt x="630065" y="24901"/>
                  <a:pt x="635803" y="23299"/>
                  <a:pt x="642369" y="23299"/>
                </a:cubicBezTo>
                <a:close/>
                <a:moveTo>
                  <a:pt x="408033" y="23299"/>
                </a:moveTo>
                <a:cubicBezTo>
                  <a:pt x="414157" y="23299"/>
                  <a:pt x="419556" y="24830"/>
                  <a:pt x="424228" y="27892"/>
                </a:cubicBezTo>
                <a:cubicBezTo>
                  <a:pt x="428900" y="30954"/>
                  <a:pt x="432547" y="35295"/>
                  <a:pt x="435167" y="40915"/>
                </a:cubicBezTo>
                <a:cubicBezTo>
                  <a:pt x="437787" y="46534"/>
                  <a:pt x="439097" y="53164"/>
                  <a:pt x="439097" y="60803"/>
                </a:cubicBezTo>
                <a:cubicBezTo>
                  <a:pt x="439097" y="68506"/>
                  <a:pt x="437787" y="75175"/>
                  <a:pt x="435167" y="80811"/>
                </a:cubicBezTo>
                <a:cubicBezTo>
                  <a:pt x="432547" y="86446"/>
                  <a:pt x="428916" y="90802"/>
                  <a:pt x="424275" y="93880"/>
                </a:cubicBezTo>
                <a:cubicBezTo>
                  <a:pt x="419635" y="96958"/>
                  <a:pt x="414284" y="98497"/>
                  <a:pt x="408222" y="98497"/>
                </a:cubicBezTo>
                <a:cubicBezTo>
                  <a:pt x="403550" y="98497"/>
                  <a:pt x="399809" y="97716"/>
                  <a:pt x="396999" y="96153"/>
                </a:cubicBezTo>
                <a:cubicBezTo>
                  <a:pt x="394190" y="94591"/>
                  <a:pt x="392027" y="92807"/>
                  <a:pt x="390512" y="90802"/>
                </a:cubicBezTo>
                <a:cubicBezTo>
                  <a:pt x="388996" y="88798"/>
                  <a:pt x="387828" y="87132"/>
                  <a:pt x="387007" y="85806"/>
                </a:cubicBezTo>
                <a:lnTo>
                  <a:pt x="386060" y="85806"/>
                </a:lnTo>
                <a:lnTo>
                  <a:pt x="386060" y="124258"/>
                </a:lnTo>
                <a:lnTo>
                  <a:pt x="374885" y="124258"/>
                </a:lnTo>
                <a:lnTo>
                  <a:pt x="374885" y="24246"/>
                </a:lnTo>
                <a:lnTo>
                  <a:pt x="385682" y="24246"/>
                </a:lnTo>
                <a:lnTo>
                  <a:pt x="385682" y="35800"/>
                </a:lnTo>
                <a:lnTo>
                  <a:pt x="387007" y="35800"/>
                </a:lnTo>
                <a:cubicBezTo>
                  <a:pt x="387828" y="34537"/>
                  <a:pt x="388973" y="32920"/>
                  <a:pt x="390441" y="30946"/>
                </a:cubicBezTo>
                <a:cubicBezTo>
                  <a:pt x="391909" y="28973"/>
                  <a:pt x="394024" y="27205"/>
                  <a:pt x="396786" y="25643"/>
                </a:cubicBezTo>
                <a:cubicBezTo>
                  <a:pt x="399548" y="24080"/>
                  <a:pt x="403297" y="23299"/>
                  <a:pt x="408033" y="23299"/>
                </a:cubicBezTo>
                <a:close/>
                <a:moveTo>
                  <a:pt x="185169" y="23299"/>
                </a:moveTo>
                <a:cubicBezTo>
                  <a:pt x="188958" y="23299"/>
                  <a:pt x="192699" y="23930"/>
                  <a:pt x="196392" y="25193"/>
                </a:cubicBezTo>
                <a:cubicBezTo>
                  <a:pt x="200086" y="26456"/>
                  <a:pt x="203448" y="28500"/>
                  <a:pt x="206479" y="31325"/>
                </a:cubicBezTo>
                <a:cubicBezTo>
                  <a:pt x="209510" y="34151"/>
                  <a:pt x="211925" y="37884"/>
                  <a:pt x="213724" y="42525"/>
                </a:cubicBezTo>
                <a:cubicBezTo>
                  <a:pt x="215524" y="47165"/>
                  <a:pt x="216423" y="52879"/>
                  <a:pt x="216423" y="59667"/>
                </a:cubicBezTo>
                <a:lnTo>
                  <a:pt x="216423" y="64402"/>
                </a:lnTo>
                <a:lnTo>
                  <a:pt x="163887" y="64402"/>
                </a:lnTo>
                <a:lnTo>
                  <a:pt x="166441" y="76833"/>
                </a:lnTo>
                <a:cubicBezTo>
                  <a:pt x="168351" y="80637"/>
                  <a:pt x="171010" y="83526"/>
                  <a:pt x="174420" y="85499"/>
                </a:cubicBezTo>
                <a:cubicBezTo>
                  <a:pt x="177829" y="87472"/>
                  <a:pt x="181791" y="88458"/>
                  <a:pt x="186306" y="88458"/>
                </a:cubicBezTo>
                <a:cubicBezTo>
                  <a:pt x="189242" y="88458"/>
                  <a:pt x="191902" y="88040"/>
                  <a:pt x="194285" y="87203"/>
                </a:cubicBezTo>
                <a:cubicBezTo>
                  <a:pt x="196669" y="86367"/>
                  <a:pt x="198729" y="85104"/>
                  <a:pt x="200465" y="83415"/>
                </a:cubicBezTo>
                <a:cubicBezTo>
                  <a:pt x="202201" y="81726"/>
                  <a:pt x="203543" y="79619"/>
                  <a:pt x="204490" y="77093"/>
                </a:cubicBezTo>
                <a:lnTo>
                  <a:pt x="215287" y="80124"/>
                </a:lnTo>
                <a:cubicBezTo>
                  <a:pt x="214150" y="83786"/>
                  <a:pt x="212240" y="86998"/>
                  <a:pt x="209557" y="89761"/>
                </a:cubicBezTo>
                <a:cubicBezTo>
                  <a:pt x="206873" y="92523"/>
                  <a:pt x="203559" y="94670"/>
                  <a:pt x="199612" y="96201"/>
                </a:cubicBezTo>
                <a:cubicBezTo>
                  <a:pt x="195666" y="97732"/>
                  <a:pt x="191231" y="98497"/>
                  <a:pt x="186306" y="98497"/>
                </a:cubicBezTo>
                <a:cubicBezTo>
                  <a:pt x="179297" y="98497"/>
                  <a:pt x="173260" y="96943"/>
                  <a:pt x="168193" y="93833"/>
                </a:cubicBezTo>
                <a:cubicBezTo>
                  <a:pt x="163126" y="90723"/>
                  <a:pt x="159227" y="86367"/>
                  <a:pt x="156496" y="80763"/>
                </a:cubicBezTo>
                <a:cubicBezTo>
                  <a:pt x="153766" y="75160"/>
                  <a:pt x="152400" y="68633"/>
                  <a:pt x="152400" y="61182"/>
                </a:cubicBezTo>
                <a:cubicBezTo>
                  <a:pt x="152400" y="53732"/>
                  <a:pt x="153766" y="47157"/>
                  <a:pt x="156496" y="41459"/>
                </a:cubicBezTo>
                <a:cubicBezTo>
                  <a:pt x="159227" y="35761"/>
                  <a:pt x="163047" y="31309"/>
                  <a:pt x="167956" y="28105"/>
                </a:cubicBezTo>
                <a:cubicBezTo>
                  <a:pt x="172865" y="24901"/>
                  <a:pt x="178603" y="23299"/>
                  <a:pt x="185169" y="23299"/>
                </a:cubicBezTo>
                <a:close/>
                <a:moveTo>
                  <a:pt x="27466" y="23299"/>
                </a:moveTo>
                <a:cubicBezTo>
                  <a:pt x="34095" y="23299"/>
                  <a:pt x="39723" y="24972"/>
                  <a:pt x="44348" y="28318"/>
                </a:cubicBezTo>
                <a:cubicBezTo>
                  <a:pt x="48972" y="31665"/>
                  <a:pt x="52492" y="36084"/>
                  <a:pt x="54908" y="41577"/>
                </a:cubicBezTo>
                <a:cubicBezTo>
                  <a:pt x="57323" y="47071"/>
                  <a:pt x="58530" y="53037"/>
                  <a:pt x="58530" y="59477"/>
                </a:cubicBezTo>
                <a:lnTo>
                  <a:pt x="58530" y="62129"/>
                </a:lnTo>
                <a:cubicBezTo>
                  <a:pt x="58530" y="68538"/>
                  <a:pt x="57323" y="74497"/>
                  <a:pt x="54908" y="80006"/>
                </a:cubicBezTo>
                <a:cubicBezTo>
                  <a:pt x="52492" y="85514"/>
                  <a:pt x="48972" y="89942"/>
                  <a:pt x="44348" y="93288"/>
                </a:cubicBezTo>
                <a:cubicBezTo>
                  <a:pt x="39723" y="96635"/>
                  <a:pt x="34095" y="98308"/>
                  <a:pt x="27466" y="98308"/>
                </a:cubicBezTo>
                <a:cubicBezTo>
                  <a:pt x="22162" y="98308"/>
                  <a:pt x="17442" y="97132"/>
                  <a:pt x="13307" y="94780"/>
                </a:cubicBezTo>
                <a:cubicBezTo>
                  <a:pt x="9171" y="92428"/>
                  <a:pt x="5919" y="89279"/>
                  <a:pt x="3552" y="85333"/>
                </a:cubicBezTo>
                <a:cubicBezTo>
                  <a:pt x="1184" y="81387"/>
                  <a:pt x="0" y="76999"/>
                  <a:pt x="0" y="72168"/>
                </a:cubicBezTo>
                <a:lnTo>
                  <a:pt x="10986" y="72168"/>
                </a:lnTo>
                <a:cubicBezTo>
                  <a:pt x="10986" y="74915"/>
                  <a:pt x="11768" y="77480"/>
                  <a:pt x="13330" y="79864"/>
                </a:cubicBezTo>
                <a:cubicBezTo>
                  <a:pt x="14893" y="82247"/>
                  <a:pt x="16929" y="84173"/>
                  <a:pt x="19439" y="85641"/>
                </a:cubicBezTo>
                <a:cubicBezTo>
                  <a:pt x="21949" y="87109"/>
                  <a:pt x="24624" y="87859"/>
                  <a:pt x="27466" y="87890"/>
                </a:cubicBezTo>
                <a:cubicBezTo>
                  <a:pt x="31696" y="87859"/>
                  <a:pt x="35295" y="86533"/>
                  <a:pt x="38262" y="83912"/>
                </a:cubicBezTo>
                <a:cubicBezTo>
                  <a:pt x="41230" y="81292"/>
                  <a:pt x="43487" y="78009"/>
                  <a:pt x="45034" y="74063"/>
                </a:cubicBezTo>
                <a:lnTo>
                  <a:pt x="46692" y="65539"/>
                </a:lnTo>
                <a:lnTo>
                  <a:pt x="20078" y="65539"/>
                </a:lnTo>
                <a:lnTo>
                  <a:pt x="20078" y="55121"/>
                </a:lnTo>
                <a:lnTo>
                  <a:pt x="46524" y="55121"/>
                </a:lnTo>
                <a:lnTo>
                  <a:pt x="45058" y="47426"/>
                </a:lnTo>
                <a:cubicBezTo>
                  <a:pt x="43527" y="43495"/>
                  <a:pt x="41285" y="40236"/>
                  <a:pt x="38334" y="37647"/>
                </a:cubicBezTo>
                <a:cubicBezTo>
                  <a:pt x="35382" y="35058"/>
                  <a:pt x="31759" y="33748"/>
                  <a:pt x="27466" y="33717"/>
                </a:cubicBezTo>
                <a:cubicBezTo>
                  <a:pt x="24940" y="33748"/>
                  <a:pt x="22407" y="34395"/>
                  <a:pt x="19865" y="35658"/>
                </a:cubicBezTo>
                <a:cubicBezTo>
                  <a:pt x="17324" y="36921"/>
                  <a:pt x="15209" y="38586"/>
                  <a:pt x="13520" y="40654"/>
                </a:cubicBezTo>
                <a:cubicBezTo>
                  <a:pt x="11831" y="42722"/>
                  <a:pt x="10986" y="45019"/>
                  <a:pt x="10986" y="47544"/>
                </a:cubicBezTo>
                <a:lnTo>
                  <a:pt x="0" y="47544"/>
                </a:lnTo>
                <a:cubicBezTo>
                  <a:pt x="0" y="44387"/>
                  <a:pt x="758" y="41356"/>
                  <a:pt x="2273" y="38452"/>
                </a:cubicBezTo>
                <a:cubicBezTo>
                  <a:pt x="3788" y="35548"/>
                  <a:pt x="5833" y="32959"/>
                  <a:pt x="8406" y="30686"/>
                </a:cubicBezTo>
                <a:cubicBezTo>
                  <a:pt x="10978" y="28413"/>
                  <a:pt x="13914" y="26613"/>
                  <a:pt x="17213" y="25288"/>
                </a:cubicBezTo>
                <a:cubicBezTo>
                  <a:pt x="20512" y="23962"/>
                  <a:pt x="23930" y="23299"/>
                  <a:pt x="27466" y="23299"/>
                </a:cubicBezTo>
                <a:close/>
                <a:moveTo>
                  <a:pt x="927849" y="0"/>
                </a:moveTo>
                <a:lnTo>
                  <a:pt x="938267" y="0"/>
                </a:lnTo>
                <a:cubicBezTo>
                  <a:pt x="938267" y="2463"/>
                  <a:pt x="938953" y="4625"/>
                  <a:pt x="940327" y="6488"/>
                </a:cubicBezTo>
                <a:cubicBezTo>
                  <a:pt x="941700" y="8350"/>
                  <a:pt x="944044" y="9282"/>
                  <a:pt x="947359" y="9282"/>
                </a:cubicBezTo>
                <a:cubicBezTo>
                  <a:pt x="950674" y="9282"/>
                  <a:pt x="953049" y="8350"/>
                  <a:pt x="954486" y="6488"/>
                </a:cubicBezTo>
                <a:cubicBezTo>
                  <a:pt x="955922" y="4625"/>
                  <a:pt x="956640" y="2463"/>
                  <a:pt x="956640" y="0"/>
                </a:cubicBezTo>
                <a:lnTo>
                  <a:pt x="967058" y="0"/>
                </a:lnTo>
                <a:cubicBezTo>
                  <a:pt x="967058" y="5115"/>
                  <a:pt x="965290" y="9298"/>
                  <a:pt x="961755" y="12549"/>
                </a:cubicBezTo>
                <a:cubicBezTo>
                  <a:pt x="958219" y="15801"/>
                  <a:pt x="953420" y="17427"/>
                  <a:pt x="947359" y="17427"/>
                </a:cubicBezTo>
                <a:cubicBezTo>
                  <a:pt x="941392" y="17427"/>
                  <a:pt x="936649" y="15801"/>
                  <a:pt x="933129" y="12549"/>
                </a:cubicBezTo>
                <a:cubicBezTo>
                  <a:pt x="929609" y="9298"/>
                  <a:pt x="927849" y="5115"/>
                  <a:pt x="9278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05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A945EC-B4DB-6280-6691-7EA2D1685D2D}"/>
              </a:ext>
            </a:extLst>
          </p:cNvPr>
          <p:cNvSpPr txBox="1"/>
          <p:nvPr/>
        </p:nvSpPr>
        <p:spPr>
          <a:xfrm>
            <a:off x="1855526" y="4827703"/>
            <a:ext cx="2244491" cy="100959"/>
          </a:xfrm>
          <a:custGeom>
            <a:avLst/>
            <a:gdLst/>
            <a:ahLst/>
            <a:cxnLst/>
            <a:rect l="l" t="t" r="r" b="b"/>
            <a:pathLst>
              <a:path w="2244491" h="100959">
                <a:moveTo>
                  <a:pt x="777343" y="37694"/>
                </a:moveTo>
                <a:lnTo>
                  <a:pt x="777343" y="63265"/>
                </a:lnTo>
                <a:lnTo>
                  <a:pt x="796664" y="63265"/>
                </a:lnTo>
                <a:cubicBezTo>
                  <a:pt x="801084" y="63265"/>
                  <a:pt x="804714" y="62097"/>
                  <a:pt x="807555" y="59761"/>
                </a:cubicBezTo>
                <a:cubicBezTo>
                  <a:pt x="810397" y="57425"/>
                  <a:pt x="811817" y="54426"/>
                  <a:pt x="811817" y="50764"/>
                </a:cubicBezTo>
                <a:cubicBezTo>
                  <a:pt x="811817" y="46912"/>
                  <a:pt x="810397" y="43771"/>
                  <a:pt x="807555" y="41340"/>
                </a:cubicBezTo>
                <a:cubicBezTo>
                  <a:pt x="804714" y="38909"/>
                  <a:pt x="801084" y="37694"/>
                  <a:pt x="796664" y="37694"/>
                </a:cubicBezTo>
                <a:close/>
                <a:moveTo>
                  <a:pt x="1990834" y="37126"/>
                </a:moveTo>
                <a:cubicBezTo>
                  <a:pt x="1990360" y="37694"/>
                  <a:pt x="1989326" y="38207"/>
                  <a:pt x="1987732" y="38665"/>
                </a:cubicBezTo>
                <a:cubicBezTo>
                  <a:pt x="1986138" y="39122"/>
                  <a:pt x="1984307" y="39517"/>
                  <a:pt x="1982239" y="39849"/>
                </a:cubicBezTo>
                <a:cubicBezTo>
                  <a:pt x="1980171" y="40180"/>
                  <a:pt x="1978167" y="40464"/>
                  <a:pt x="1976225" y="40701"/>
                </a:cubicBezTo>
                <a:cubicBezTo>
                  <a:pt x="1974283" y="40938"/>
                  <a:pt x="1972713" y="41135"/>
                  <a:pt x="1971513" y="41293"/>
                </a:cubicBezTo>
                <a:cubicBezTo>
                  <a:pt x="1968609" y="41672"/>
                  <a:pt x="1965902" y="42279"/>
                  <a:pt x="1963392" y="43116"/>
                </a:cubicBezTo>
                <a:cubicBezTo>
                  <a:pt x="1960882" y="43953"/>
                  <a:pt x="1958862" y="45200"/>
                  <a:pt x="1957331" y="46857"/>
                </a:cubicBezTo>
                <a:cubicBezTo>
                  <a:pt x="1955799" y="48514"/>
                  <a:pt x="1955034" y="50764"/>
                  <a:pt x="1955034" y="53605"/>
                </a:cubicBezTo>
                <a:cubicBezTo>
                  <a:pt x="1955034" y="57488"/>
                  <a:pt x="1956478" y="60416"/>
                  <a:pt x="1959367" y="62389"/>
                </a:cubicBezTo>
                <a:cubicBezTo>
                  <a:pt x="1962255" y="64362"/>
                  <a:pt x="1965925" y="65349"/>
                  <a:pt x="1970377" y="65349"/>
                </a:cubicBezTo>
                <a:cubicBezTo>
                  <a:pt x="1974796" y="65349"/>
                  <a:pt x="1978530" y="64481"/>
                  <a:pt x="1981576" y="62744"/>
                </a:cubicBezTo>
                <a:cubicBezTo>
                  <a:pt x="1984623" y="61008"/>
                  <a:pt x="1986927" y="58767"/>
                  <a:pt x="1988490" y="56020"/>
                </a:cubicBezTo>
                <a:cubicBezTo>
                  <a:pt x="1990052" y="53273"/>
                  <a:pt x="1990834" y="50385"/>
                  <a:pt x="1990834" y="47354"/>
                </a:cubicBezTo>
                <a:close/>
                <a:moveTo>
                  <a:pt x="200134" y="37126"/>
                </a:moveTo>
                <a:cubicBezTo>
                  <a:pt x="199660" y="37694"/>
                  <a:pt x="198626" y="38207"/>
                  <a:pt x="197032" y="38665"/>
                </a:cubicBezTo>
                <a:cubicBezTo>
                  <a:pt x="195438" y="39122"/>
                  <a:pt x="193607" y="39517"/>
                  <a:pt x="191539" y="39849"/>
                </a:cubicBezTo>
                <a:cubicBezTo>
                  <a:pt x="189471" y="40180"/>
                  <a:pt x="187466" y="40464"/>
                  <a:pt x="185525" y="40701"/>
                </a:cubicBezTo>
                <a:cubicBezTo>
                  <a:pt x="183583" y="40938"/>
                  <a:pt x="182013" y="41135"/>
                  <a:pt x="180813" y="41293"/>
                </a:cubicBezTo>
                <a:cubicBezTo>
                  <a:pt x="177909" y="41672"/>
                  <a:pt x="175202" y="42279"/>
                  <a:pt x="172692" y="43116"/>
                </a:cubicBezTo>
                <a:cubicBezTo>
                  <a:pt x="170182" y="43953"/>
                  <a:pt x="168162" y="45200"/>
                  <a:pt x="166630" y="46857"/>
                </a:cubicBezTo>
                <a:cubicBezTo>
                  <a:pt x="165099" y="48514"/>
                  <a:pt x="164334" y="50764"/>
                  <a:pt x="164334" y="53605"/>
                </a:cubicBezTo>
                <a:cubicBezTo>
                  <a:pt x="164334" y="57488"/>
                  <a:pt x="165778" y="60416"/>
                  <a:pt x="168667" y="62389"/>
                </a:cubicBezTo>
                <a:cubicBezTo>
                  <a:pt x="171555" y="64362"/>
                  <a:pt x="175225" y="65349"/>
                  <a:pt x="179677" y="65349"/>
                </a:cubicBezTo>
                <a:cubicBezTo>
                  <a:pt x="184096" y="65349"/>
                  <a:pt x="187829" y="64481"/>
                  <a:pt x="190876" y="62744"/>
                </a:cubicBezTo>
                <a:cubicBezTo>
                  <a:pt x="193922" y="61008"/>
                  <a:pt x="196227" y="58767"/>
                  <a:pt x="197790" y="56020"/>
                </a:cubicBezTo>
                <a:cubicBezTo>
                  <a:pt x="199352" y="53273"/>
                  <a:pt x="200134" y="50385"/>
                  <a:pt x="200134" y="47354"/>
                </a:cubicBezTo>
                <a:close/>
                <a:moveTo>
                  <a:pt x="1386267" y="10039"/>
                </a:moveTo>
                <a:cubicBezTo>
                  <a:pt x="1381279" y="10039"/>
                  <a:pt x="1377175" y="11333"/>
                  <a:pt x="1373955" y="13922"/>
                </a:cubicBezTo>
                <a:cubicBezTo>
                  <a:pt x="1370735" y="16511"/>
                  <a:pt x="1368351" y="19904"/>
                  <a:pt x="1366804" y="24103"/>
                </a:cubicBezTo>
                <a:cubicBezTo>
                  <a:pt x="1365257" y="28302"/>
                  <a:pt x="1364484" y="32832"/>
                  <a:pt x="1364484" y="37694"/>
                </a:cubicBezTo>
                <a:cubicBezTo>
                  <a:pt x="1364484" y="42556"/>
                  <a:pt x="1365257" y="47070"/>
                  <a:pt x="1366804" y="51237"/>
                </a:cubicBezTo>
                <a:cubicBezTo>
                  <a:pt x="1368351" y="55404"/>
                  <a:pt x="1370735" y="58767"/>
                  <a:pt x="1373955" y="61324"/>
                </a:cubicBezTo>
                <a:cubicBezTo>
                  <a:pt x="1377175" y="63881"/>
                  <a:pt x="1381279" y="65159"/>
                  <a:pt x="1386267" y="65159"/>
                </a:cubicBezTo>
                <a:cubicBezTo>
                  <a:pt x="1391255" y="65159"/>
                  <a:pt x="1395359" y="63881"/>
                  <a:pt x="1398579" y="61324"/>
                </a:cubicBezTo>
                <a:cubicBezTo>
                  <a:pt x="1401799" y="58767"/>
                  <a:pt x="1404183" y="55404"/>
                  <a:pt x="1405730" y="51237"/>
                </a:cubicBezTo>
                <a:cubicBezTo>
                  <a:pt x="1407277" y="47070"/>
                  <a:pt x="1408050" y="42556"/>
                  <a:pt x="1408050" y="37694"/>
                </a:cubicBezTo>
                <a:cubicBezTo>
                  <a:pt x="1408050" y="32832"/>
                  <a:pt x="1407277" y="28302"/>
                  <a:pt x="1405730" y="24103"/>
                </a:cubicBezTo>
                <a:cubicBezTo>
                  <a:pt x="1404183" y="19904"/>
                  <a:pt x="1401799" y="16511"/>
                  <a:pt x="1398579" y="13922"/>
                </a:cubicBezTo>
                <a:cubicBezTo>
                  <a:pt x="1395359" y="11333"/>
                  <a:pt x="1391255" y="10039"/>
                  <a:pt x="1386267" y="10039"/>
                </a:cubicBezTo>
                <a:close/>
                <a:moveTo>
                  <a:pt x="1233678" y="10039"/>
                </a:moveTo>
                <a:cubicBezTo>
                  <a:pt x="1229226" y="10039"/>
                  <a:pt x="1225383" y="11136"/>
                  <a:pt x="1222147" y="13330"/>
                </a:cubicBezTo>
                <a:cubicBezTo>
                  <a:pt x="1218911" y="15524"/>
                  <a:pt x="1216425" y="18373"/>
                  <a:pt x="1214688" y="21878"/>
                </a:cubicBezTo>
                <a:lnTo>
                  <a:pt x="1212478" y="31443"/>
                </a:lnTo>
                <a:lnTo>
                  <a:pt x="1253566" y="31443"/>
                </a:lnTo>
                <a:cubicBezTo>
                  <a:pt x="1253566" y="27339"/>
                  <a:pt x="1252753" y="23677"/>
                  <a:pt x="1251128" y="20457"/>
                </a:cubicBezTo>
                <a:cubicBezTo>
                  <a:pt x="1249502" y="17237"/>
                  <a:pt x="1247197" y="14695"/>
                  <a:pt x="1244214" y="12833"/>
                </a:cubicBezTo>
                <a:cubicBezTo>
                  <a:pt x="1241231" y="10970"/>
                  <a:pt x="1237718" y="10039"/>
                  <a:pt x="1233678" y="10039"/>
                </a:cubicBezTo>
                <a:close/>
                <a:moveTo>
                  <a:pt x="1081278" y="10039"/>
                </a:moveTo>
                <a:cubicBezTo>
                  <a:pt x="1076826" y="10039"/>
                  <a:pt x="1072983" y="11136"/>
                  <a:pt x="1069747" y="13330"/>
                </a:cubicBezTo>
                <a:cubicBezTo>
                  <a:pt x="1066511" y="15524"/>
                  <a:pt x="1064025" y="18373"/>
                  <a:pt x="1062288" y="21878"/>
                </a:cubicBezTo>
                <a:lnTo>
                  <a:pt x="1060078" y="31443"/>
                </a:lnTo>
                <a:lnTo>
                  <a:pt x="1101166" y="31443"/>
                </a:lnTo>
                <a:cubicBezTo>
                  <a:pt x="1101166" y="27339"/>
                  <a:pt x="1100353" y="23677"/>
                  <a:pt x="1098728" y="20457"/>
                </a:cubicBezTo>
                <a:cubicBezTo>
                  <a:pt x="1097102" y="17237"/>
                  <a:pt x="1094797" y="14695"/>
                  <a:pt x="1091814" y="12833"/>
                </a:cubicBezTo>
                <a:cubicBezTo>
                  <a:pt x="1088830" y="10970"/>
                  <a:pt x="1085318" y="10039"/>
                  <a:pt x="1081278" y="10039"/>
                </a:cubicBezTo>
                <a:close/>
                <a:moveTo>
                  <a:pt x="900302" y="10039"/>
                </a:moveTo>
                <a:cubicBezTo>
                  <a:pt x="895851" y="10039"/>
                  <a:pt x="892008" y="11136"/>
                  <a:pt x="888772" y="13330"/>
                </a:cubicBezTo>
                <a:cubicBezTo>
                  <a:pt x="885536" y="15524"/>
                  <a:pt x="883050" y="18373"/>
                  <a:pt x="881313" y="21878"/>
                </a:cubicBezTo>
                <a:lnTo>
                  <a:pt x="879103" y="31443"/>
                </a:lnTo>
                <a:lnTo>
                  <a:pt x="920191" y="31443"/>
                </a:lnTo>
                <a:cubicBezTo>
                  <a:pt x="920191" y="27339"/>
                  <a:pt x="919378" y="23677"/>
                  <a:pt x="917753" y="20457"/>
                </a:cubicBezTo>
                <a:cubicBezTo>
                  <a:pt x="916127" y="17237"/>
                  <a:pt x="913822" y="14695"/>
                  <a:pt x="910839" y="12833"/>
                </a:cubicBezTo>
                <a:cubicBezTo>
                  <a:pt x="907855" y="10970"/>
                  <a:pt x="904343" y="10039"/>
                  <a:pt x="900302" y="10039"/>
                </a:cubicBezTo>
                <a:close/>
                <a:moveTo>
                  <a:pt x="569390" y="10039"/>
                </a:moveTo>
                <a:cubicBezTo>
                  <a:pt x="564844" y="10039"/>
                  <a:pt x="561024" y="11183"/>
                  <a:pt x="557930" y="13472"/>
                </a:cubicBezTo>
                <a:cubicBezTo>
                  <a:pt x="554836" y="15761"/>
                  <a:pt x="552500" y="18949"/>
                  <a:pt x="550922" y="23038"/>
                </a:cubicBezTo>
                <a:cubicBezTo>
                  <a:pt x="549343" y="27126"/>
                  <a:pt x="548554" y="31885"/>
                  <a:pt x="548554" y="37315"/>
                </a:cubicBezTo>
                <a:cubicBezTo>
                  <a:pt x="548554" y="42808"/>
                  <a:pt x="549359" y="47646"/>
                  <a:pt x="550969" y="51829"/>
                </a:cubicBezTo>
                <a:cubicBezTo>
                  <a:pt x="552579" y="56012"/>
                  <a:pt x="554931" y="59280"/>
                  <a:pt x="558025" y="61632"/>
                </a:cubicBezTo>
                <a:cubicBezTo>
                  <a:pt x="561119" y="63983"/>
                  <a:pt x="564907" y="65159"/>
                  <a:pt x="569390" y="65159"/>
                </a:cubicBezTo>
                <a:cubicBezTo>
                  <a:pt x="574062" y="65159"/>
                  <a:pt x="577969" y="63920"/>
                  <a:pt x="581110" y="61442"/>
                </a:cubicBezTo>
                <a:cubicBezTo>
                  <a:pt x="584251" y="58964"/>
                  <a:pt x="586619" y="55618"/>
                  <a:pt x="588213" y="51403"/>
                </a:cubicBezTo>
                <a:cubicBezTo>
                  <a:pt x="589807" y="47188"/>
                  <a:pt x="590605" y="42492"/>
                  <a:pt x="590605" y="37315"/>
                </a:cubicBezTo>
                <a:cubicBezTo>
                  <a:pt x="590605" y="32201"/>
                  <a:pt x="589823" y="27584"/>
                  <a:pt x="588261" y="23464"/>
                </a:cubicBezTo>
                <a:cubicBezTo>
                  <a:pt x="586698" y="19344"/>
                  <a:pt x="584346" y="16077"/>
                  <a:pt x="581205" y="13662"/>
                </a:cubicBezTo>
                <a:cubicBezTo>
                  <a:pt x="578064" y="11246"/>
                  <a:pt x="574125" y="10039"/>
                  <a:pt x="569390" y="10039"/>
                </a:cubicBezTo>
                <a:close/>
                <a:moveTo>
                  <a:pt x="490917" y="10039"/>
                </a:moveTo>
                <a:cubicBezTo>
                  <a:pt x="485929" y="10039"/>
                  <a:pt x="481825" y="11333"/>
                  <a:pt x="478605" y="13922"/>
                </a:cubicBezTo>
                <a:cubicBezTo>
                  <a:pt x="475385" y="16511"/>
                  <a:pt x="473001" y="19904"/>
                  <a:pt x="471454" y="24103"/>
                </a:cubicBezTo>
                <a:cubicBezTo>
                  <a:pt x="469907" y="28302"/>
                  <a:pt x="469134" y="32832"/>
                  <a:pt x="469134" y="37694"/>
                </a:cubicBezTo>
                <a:cubicBezTo>
                  <a:pt x="469134" y="42556"/>
                  <a:pt x="469907" y="47070"/>
                  <a:pt x="471454" y="51237"/>
                </a:cubicBezTo>
                <a:cubicBezTo>
                  <a:pt x="473001" y="55404"/>
                  <a:pt x="475385" y="58767"/>
                  <a:pt x="478605" y="61324"/>
                </a:cubicBezTo>
                <a:cubicBezTo>
                  <a:pt x="481825" y="63881"/>
                  <a:pt x="485929" y="65159"/>
                  <a:pt x="490917" y="65159"/>
                </a:cubicBezTo>
                <a:cubicBezTo>
                  <a:pt x="495905" y="65159"/>
                  <a:pt x="500009" y="63881"/>
                  <a:pt x="503229" y="61324"/>
                </a:cubicBezTo>
                <a:cubicBezTo>
                  <a:pt x="506449" y="58767"/>
                  <a:pt x="508833" y="55404"/>
                  <a:pt x="510380" y="51237"/>
                </a:cubicBezTo>
                <a:cubicBezTo>
                  <a:pt x="511926" y="47070"/>
                  <a:pt x="512700" y="42556"/>
                  <a:pt x="512700" y="37694"/>
                </a:cubicBezTo>
                <a:cubicBezTo>
                  <a:pt x="512700" y="32832"/>
                  <a:pt x="511926" y="28302"/>
                  <a:pt x="510380" y="24103"/>
                </a:cubicBezTo>
                <a:cubicBezTo>
                  <a:pt x="508833" y="19904"/>
                  <a:pt x="506449" y="16511"/>
                  <a:pt x="503229" y="13922"/>
                </a:cubicBezTo>
                <a:cubicBezTo>
                  <a:pt x="500009" y="11333"/>
                  <a:pt x="495905" y="10039"/>
                  <a:pt x="490917" y="10039"/>
                </a:cubicBezTo>
                <a:close/>
                <a:moveTo>
                  <a:pt x="102665" y="10039"/>
                </a:moveTo>
                <a:cubicBezTo>
                  <a:pt x="98119" y="10039"/>
                  <a:pt x="94299" y="11183"/>
                  <a:pt x="91205" y="13472"/>
                </a:cubicBezTo>
                <a:cubicBezTo>
                  <a:pt x="88111" y="15761"/>
                  <a:pt x="85775" y="18949"/>
                  <a:pt x="84197" y="23038"/>
                </a:cubicBezTo>
                <a:cubicBezTo>
                  <a:pt x="82618" y="27126"/>
                  <a:pt x="81829" y="31885"/>
                  <a:pt x="81829" y="37315"/>
                </a:cubicBezTo>
                <a:cubicBezTo>
                  <a:pt x="81829" y="42808"/>
                  <a:pt x="82634" y="47646"/>
                  <a:pt x="84244" y="51829"/>
                </a:cubicBezTo>
                <a:cubicBezTo>
                  <a:pt x="85854" y="56012"/>
                  <a:pt x="88206" y="59280"/>
                  <a:pt x="91300" y="61632"/>
                </a:cubicBezTo>
                <a:cubicBezTo>
                  <a:pt x="94394" y="63983"/>
                  <a:pt x="98182" y="65159"/>
                  <a:pt x="102665" y="65159"/>
                </a:cubicBezTo>
                <a:cubicBezTo>
                  <a:pt x="107337" y="65159"/>
                  <a:pt x="111244" y="63920"/>
                  <a:pt x="114385" y="61442"/>
                </a:cubicBezTo>
                <a:cubicBezTo>
                  <a:pt x="117526" y="58964"/>
                  <a:pt x="119894" y="55618"/>
                  <a:pt x="121488" y="51403"/>
                </a:cubicBezTo>
                <a:cubicBezTo>
                  <a:pt x="123082" y="47188"/>
                  <a:pt x="123880" y="42492"/>
                  <a:pt x="123880" y="37315"/>
                </a:cubicBezTo>
                <a:cubicBezTo>
                  <a:pt x="123880" y="32201"/>
                  <a:pt x="123098" y="27584"/>
                  <a:pt x="121536" y="23464"/>
                </a:cubicBezTo>
                <a:cubicBezTo>
                  <a:pt x="119973" y="19344"/>
                  <a:pt x="117621" y="16077"/>
                  <a:pt x="114480" y="13662"/>
                </a:cubicBezTo>
                <a:cubicBezTo>
                  <a:pt x="111339" y="11246"/>
                  <a:pt x="107400" y="10039"/>
                  <a:pt x="102665" y="10039"/>
                </a:cubicBezTo>
                <a:close/>
                <a:moveTo>
                  <a:pt x="2185393" y="947"/>
                </a:moveTo>
                <a:lnTo>
                  <a:pt x="2196568" y="947"/>
                </a:lnTo>
                <a:lnTo>
                  <a:pt x="2196568" y="57204"/>
                </a:lnTo>
                <a:lnTo>
                  <a:pt x="2231611" y="947"/>
                </a:lnTo>
                <a:lnTo>
                  <a:pt x="2244491" y="947"/>
                </a:lnTo>
                <a:lnTo>
                  <a:pt x="2244491" y="73683"/>
                </a:lnTo>
                <a:lnTo>
                  <a:pt x="2233315" y="73683"/>
                </a:lnTo>
                <a:lnTo>
                  <a:pt x="2233315" y="17426"/>
                </a:lnTo>
                <a:lnTo>
                  <a:pt x="2198463" y="73683"/>
                </a:lnTo>
                <a:lnTo>
                  <a:pt x="2185393" y="73683"/>
                </a:lnTo>
                <a:close/>
                <a:moveTo>
                  <a:pt x="2109193" y="947"/>
                </a:moveTo>
                <a:lnTo>
                  <a:pt x="2120368" y="947"/>
                </a:lnTo>
                <a:lnTo>
                  <a:pt x="2120368" y="57204"/>
                </a:lnTo>
                <a:lnTo>
                  <a:pt x="2155411" y="947"/>
                </a:lnTo>
                <a:lnTo>
                  <a:pt x="2168291" y="947"/>
                </a:lnTo>
                <a:lnTo>
                  <a:pt x="2168291" y="73683"/>
                </a:lnTo>
                <a:lnTo>
                  <a:pt x="2157115" y="73683"/>
                </a:lnTo>
                <a:lnTo>
                  <a:pt x="2157115" y="17426"/>
                </a:lnTo>
                <a:lnTo>
                  <a:pt x="2122262" y="73683"/>
                </a:lnTo>
                <a:lnTo>
                  <a:pt x="2109193" y="73683"/>
                </a:lnTo>
                <a:close/>
                <a:moveTo>
                  <a:pt x="2023468" y="947"/>
                </a:moveTo>
                <a:lnTo>
                  <a:pt x="2034643" y="947"/>
                </a:lnTo>
                <a:lnTo>
                  <a:pt x="2034643" y="63265"/>
                </a:lnTo>
                <a:lnTo>
                  <a:pt x="2069496" y="63265"/>
                </a:lnTo>
                <a:lnTo>
                  <a:pt x="2069496" y="947"/>
                </a:lnTo>
                <a:lnTo>
                  <a:pt x="2080672" y="947"/>
                </a:lnTo>
                <a:lnTo>
                  <a:pt x="2080672" y="63265"/>
                </a:lnTo>
                <a:lnTo>
                  <a:pt x="2091847" y="63265"/>
                </a:lnTo>
                <a:lnTo>
                  <a:pt x="2091847" y="97171"/>
                </a:lnTo>
                <a:lnTo>
                  <a:pt x="2080672" y="97171"/>
                </a:lnTo>
                <a:lnTo>
                  <a:pt x="2080672" y="73683"/>
                </a:lnTo>
                <a:lnTo>
                  <a:pt x="2023468" y="73683"/>
                </a:lnTo>
                <a:close/>
                <a:moveTo>
                  <a:pt x="1871068" y="947"/>
                </a:moveTo>
                <a:lnTo>
                  <a:pt x="1882243" y="947"/>
                </a:lnTo>
                <a:lnTo>
                  <a:pt x="1882243" y="32580"/>
                </a:lnTo>
                <a:lnTo>
                  <a:pt x="1889631" y="32580"/>
                </a:lnTo>
                <a:lnTo>
                  <a:pt x="1915770" y="947"/>
                </a:lnTo>
                <a:lnTo>
                  <a:pt x="1930166" y="947"/>
                </a:lnTo>
                <a:lnTo>
                  <a:pt x="1900806" y="35989"/>
                </a:lnTo>
                <a:lnTo>
                  <a:pt x="1930545" y="73683"/>
                </a:lnTo>
                <a:lnTo>
                  <a:pt x="1916149" y="73683"/>
                </a:lnTo>
                <a:lnTo>
                  <a:pt x="1892283" y="42998"/>
                </a:lnTo>
                <a:lnTo>
                  <a:pt x="1882243" y="42998"/>
                </a:lnTo>
                <a:lnTo>
                  <a:pt x="1882243" y="73683"/>
                </a:lnTo>
                <a:lnTo>
                  <a:pt x="1871068" y="73683"/>
                </a:lnTo>
                <a:close/>
                <a:moveTo>
                  <a:pt x="1794868" y="947"/>
                </a:moveTo>
                <a:lnTo>
                  <a:pt x="1806043" y="947"/>
                </a:lnTo>
                <a:lnTo>
                  <a:pt x="1806043" y="57204"/>
                </a:lnTo>
                <a:lnTo>
                  <a:pt x="1841086" y="947"/>
                </a:lnTo>
                <a:lnTo>
                  <a:pt x="1853966" y="947"/>
                </a:lnTo>
                <a:lnTo>
                  <a:pt x="1853966" y="73683"/>
                </a:lnTo>
                <a:lnTo>
                  <a:pt x="1842790" y="73683"/>
                </a:lnTo>
                <a:lnTo>
                  <a:pt x="1842790" y="17426"/>
                </a:lnTo>
                <a:lnTo>
                  <a:pt x="1807938" y="73683"/>
                </a:lnTo>
                <a:lnTo>
                  <a:pt x="1794868" y="73683"/>
                </a:lnTo>
                <a:close/>
                <a:moveTo>
                  <a:pt x="1718668" y="947"/>
                </a:moveTo>
                <a:lnTo>
                  <a:pt x="1729843" y="947"/>
                </a:lnTo>
                <a:lnTo>
                  <a:pt x="1729843" y="32201"/>
                </a:lnTo>
                <a:lnTo>
                  <a:pt x="1764696" y="32201"/>
                </a:lnTo>
                <a:lnTo>
                  <a:pt x="1764696" y="947"/>
                </a:lnTo>
                <a:lnTo>
                  <a:pt x="1775872" y="947"/>
                </a:lnTo>
                <a:lnTo>
                  <a:pt x="1775872" y="73683"/>
                </a:lnTo>
                <a:lnTo>
                  <a:pt x="1764696" y="73683"/>
                </a:lnTo>
                <a:lnTo>
                  <a:pt x="1764696" y="42619"/>
                </a:lnTo>
                <a:lnTo>
                  <a:pt x="1729843" y="42619"/>
                </a:lnTo>
                <a:lnTo>
                  <a:pt x="1729843" y="73683"/>
                </a:lnTo>
                <a:lnTo>
                  <a:pt x="1718668" y="73683"/>
                </a:lnTo>
                <a:close/>
                <a:moveTo>
                  <a:pt x="1636785" y="947"/>
                </a:moveTo>
                <a:lnTo>
                  <a:pt x="1648908" y="947"/>
                </a:lnTo>
                <a:lnTo>
                  <a:pt x="1668986" y="58909"/>
                </a:lnTo>
                <a:lnTo>
                  <a:pt x="1669744" y="58909"/>
                </a:lnTo>
                <a:lnTo>
                  <a:pt x="1689822" y="947"/>
                </a:lnTo>
                <a:lnTo>
                  <a:pt x="1702040" y="1136"/>
                </a:lnTo>
                <a:lnTo>
                  <a:pt x="1671070" y="84291"/>
                </a:lnTo>
                <a:cubicBezTo>
                  <a:pt x="1669681" y="87984"/>
                  <a:pt x="1667960" y="91054"/>
                  <a:pt x="1665908" y="93501"/>
                </a:cubicBezTo>
                <a:cubicBezTo>
                  <a:pt x="1663856" y="95948"/>
                  <a:pt x="1661481" y="97771"/>
                  <a:pt x="1658781" y="98970"/>
                </a:cubicBezTo>
                <a:cubicBezTo>
                  <a:pt x="1656082" y="100170"/>
                  <a:pt x="1653044" y="100770"/>
                  <a:pt x="1649666" y="100770"/>
                </a:cubicBezTo>
                <a:cubicBezTo>
                  <a:pt x="1647771" y="100770"/>
                  <a:pt x="1646082" y="100620"/>
                  <a:pt x="1644599" y="100320"/>
                </a:cubicBezTo>
                <a:cubicBezTo>
                  <a:pt x="1643115" y="100020"/>
                  <a:pt x="1642089" y="99728"/>
                  <a:pt x="1641521" y="99444"/>
                </a:cubicBezTo>
                <a:lnTo>
                  <a:pt x="1644362" y="89594"/>
                </a:lnTo>
                <a:cubicBezTo>
                  <a:pt x="1648434" y="90636"/>
                  <a:pt x="1651828" y="90612"/>
                  <a:pt x="1654543" y="89523"/>
                </a:cubicBezTo>
                <a:cubicBezTo>
                  <a:pt x="1657258" y="88434"/>
                  <a:pt x="1659610" y="85175"/>
                  <a:pt x="1661599" y="79745"/>
                </a:cubicBezTo>
                <a:lnTo>
                  <a:pt x="1663683" y="74062"/>
                </a:lnTo>
                <a:close/>
                <a:moveTo>
                  <a:pt x="1537693" y="947"/>
                </a:moveTo>
                <a:lnTo>
                  <a:pt x="1542049" y="947"/>
                </a:lnTo>
                <a:lnTo>
                  <a:pt x="1548868" y="947"/>
                </a:lnTo>
                <a:lnTo>
                  <a:pt x="1552467" y="947"/>
                </a:lnTo>
                <a:lnTo>
                  <a:pt x="1577470" y="58530"/>
                </a:lnTo>
                <a:lnTo>
                  <a:pt x="1602852" y="947"/>
                </a:lnTo>
                <a:lnTo>
                  <a:pt x="1606073" y="947"/>
                </a:lnTo>
                <a:lnTo>
                  <a:pt x="1613460" y="947"/>
                </a:lnTo>
                <a:lnTo>
                  <a:pt x="1617248" y="947"/>
                </a:lnTo>
                <a:lnTo>
                  <a:pt x="1617248" y="73683"/>
                </a:lnTo>
                <a:lnTo>
                  <a:pt x="1606073" y="73683"/>
                </a:lnTo>
                <a:lnTo>
                  <a:pt x="1606073" y="18035"/>
                </a:lnTo>
                <a:lnTo>
                  <a:pt x="1582016" y="73683"/>
                </a:lnTo>
                <a:lnTo>
                  <a:pt x="1572924" y="73683"/>
                </a:lnTo>
                <a:lnTo>
                  <a:pt x="1548868" y="17011"/>
                </a:lnTo>
                <a:lnTo>
                  <a:pt x="1548868" y="73683"/>
                </a:lnTo>
                <a:lnTo>
                  <a:pt x="1537693" y="73683"/>
                </a:lnTo>
                <a:close/>
                <a:moveTo>
                  <a:pt x="1432918" y="947"/>
                </a:moveTo>
                <a:lnTo>
                  <a:pt x="1437274" y="947"/>
                </a:lnTo>
                <a:lnTo>
                  <a:pt x="1444093" y="947"/>
                </a:lnTo>
                <a:lnTo>
                  <a:pt x="1447692" y="947"/>
                </a:lnTo>
                <a:lnTo>
                  <a:pt x="1472695" y="58530"/>
                </a:lnTo>
                <a:lnTo>
                  <a:pt x="1498077" y="947"/>
                </a:lnTo>
                <a:lnTo>
                  <a:pt x="1501298" y="947"/>
                </a:lnTo>
                <a:lnTo>
                  <a:pt x="1508685" y="947"/>
                </a:lnTo>
                <a:lnTo>
                  <a:pt x="1512473" y="947"/>
                </a:lnTo>
                <a:lnTo>
                  <a:pt x="1512473" y="73683"/>
                </a:lnTo>
                <a:lnTo>
                  <a:pt x="1501298" y="73683"/>
                </a:lnTo>
                <a:lnTo>
                  <a:pt x="1501298" y="18036"/>
                </a:lnTo>
                <a:lnTo>
                  <a:pt x="1477241" y="73683"/>
                </a:lnTo>
                <a:lnTo>
                  <a:pt x="1468149" y="73683"/>
                </a:lnTo>
                <a:lnTo>
                  <a:pt x="1444093" y="17011"/>
                </a:lnTo>
                <a:lnTo>
                  <a:pt x="1444093" y="73683"/>
                </a:lnTo>
                <a:lnTo>
                  <a:pt x="1432918" y="73683"/>
                </a:lnTo>
                <a:close/>
                <a:moveTo>
                  <a:pt x="1280518" y="947"/>
                </a:moveTo>
                <a:lnTo>
                  <a:pt x="1291693" y="947"/>
                </a:lnTo>
                <a:lnTo>
                  <a:pt x="1291693" y="32580"/>
                </a:lnTo>
                <a:lnTo>
                  <a:pt x="1299081" y="32580"/>
                </a:lnTo>
                <a:lnTo>
                  <a:pt x="1325220" y="947"/>
                </a:lnTo>
                <a:lnTo>
                  <a:pt x="1339616" y="947"/>
                </a:lnTo>
                <a:lnTo>
                  <a:pt x="1310256" y="35989"/>
                </a:lnTo>
                <a:lnTo>
                  <a:pt x="1339995" y="73683"/>
                </a:lnTo>
                <a:lnTo>
                  <a:pt x="1325599" y="73683"/>
                </a:lnTo>
                <a:lnTo>
                  <a:pt x="1301733" y="42998"/>
                </a:lnTo>
                <a:lnTo>
                  <a:pt x="1291693" y="42998"/>
                </a:lnTo>
                <a:lnTo>
                  <a:pt x="1291693" y="73683"/>
                </a:lnTo>
                <a:lnTo>
                  <a:pt x="1280518" y="73683"/>
                </a:lnTo>
                <a:close/>
                <a:moveTo>
                  <a:pt x="1137778" y="947"/>
                </a:moveTo>
                <a:lnTo>
                  <a:pt x="1186269" y="947"/>
                </a:lnTo>
                <a:lnTo>
                  <a:pt x="1186269" y="73683"/>
                </a:lnTo>
                <a:lnTo>
                  <a:pt x="1175093" y="73683"/>
                </a:lnTo>
                <a:lnTo>
                  <a:pt x="1175093" y="11365"/>
                </a:lnTo>
                <a:lnTo>
                  <a:pt x="1148385" y="11365"/>
                </a:lnTo>
                <a:lnTo>
                  <a:pt x="1147249" y="37315"/>
                </a:lnTo>
                <a:cubicBezTo>
                  <a:pt x="1146996" y="43282"/>
                  <a:pt x="1146468" y="48530"/>
                  <a:pt x="1145663" y="53060"/>
                </a:cubicBezTo>
                <a:cubicBezTo>
                  <a:pt x="1144858" y="57591"/>
                  <a:pt x="1143642" y="61387"/>
                  <a:pt x="1142016" y="64449"/>
                </a:cubicBezTo>
                <a:cubicBezTo>
                  <a:pt x="1140390" y="67511"/>
                  <a:pt x="1138236" y="69816"/>
                  <a:pt x="1135552" y="71363"/>
                </a:cubicBezTo>
                <a:cubicBezTo>
                  <a:pt x="1132869" y="72910"/>
                  <a:pt x="1129507" y="73683"/>
                  <a:pt x="1125466" y="73683"/>
                </a:cubicBezTo>
                <a:lnTo>
                  <a:pt x="1121678" y="73683"/>
                </a:lnTo>
                <a:lnTo>
                  <a:pt x="1121678" y="63265"/>
                </a:lnTo>
                <a:lnTo>
                  <a:pt x="1124329" y="63265"/>
                </a:lnTo>
                <a:cubicBezTo>
                  <a:pt x="1126508" y="63265"/>
                  <a:pt x="1128323" y="62831"/>
                  <a:pt x="1129775" y="61963"/>
                </a:cubicBezTo>
                <a:cubicBezTo>
                  <a:pt x="1131227" y="61095"/>
                  <a:pt x="1132403" y="59564"/>
                  <a:pt x="1133303" y="57370"/>
                </a:cubicBezTo>
                <a:cubicBezTo>
                  <a:pt x="1134203" y="55176"/>
                  <a:pt x="1134897" y="52113"/>
                  <a:pt x="1135387" y="48183"/>
                </a:cubicBezTo>
                <a:cubicBezTo>
                  <a:pt x="1135876" y="44252"/>
                  <a:pt x="1136231" y="39241"/>
                  <a:pt x="1136452" y="33148"/>
                </a:cubicBezTo>
                <a:close/>
                <a:moveTo>
                  <a:pt x="981076" y="947"/>
                </a:moveTo>
                <a:lnTo>
                  <a:pt x="1040174" y="947"/>
                </a:lnTo>
                <a:lnTo>
                  <a:pt x="1040174" y="11365"/>
                </a:lnTo>
                <a:lnTo>
                  <a:pt x="1016307" y="11365"/>
                </a:lnTo>
                <a:lnTo>
                  <a:pt x="1016307" y="73683"/>
                </a:lnTo>
                <a:lnTo>
                  <a:pt x="1005132" y="73683"/>
                </a:lnTo>
                <a:lnTo>
                  <a:pt x="1005132" y="11365"/>
                </a:lnTo>
                <a:lnTo>
                  <a:pt x="981076" y="11365"/>
                </a:lnTo>
                <a:close/>
                <a:moveTo>
                  <a:pt x="834547" y="947"/>
                </a:moveTo>
                <a:lnTo>
                  <a:pt x="845723" y="947"/>
                </a:lnTo>
                <a:lnTo>
                  <a:pt x="845723" y="73683"/>
                </a:lnTo>
                <a:lnTo>
                  <a:pt x="834547" y="73683"/>
                </a:lnTo>
                <a:close/>
                <a:moveTo>
                  <a:pt x="766168" y="947"/>
                </a:moveTo>
                <a:lnTo>
                  <a:pt x="777343" y="947"/>
                </a:lnTo>
                <a:lnTo>
                  <a:pt x="777343" y="27276"/>
                </a:lnTo>
                <a:lnTo>
                  <a:pt x="796664" y="27276"/>
                </a:lnTo>
                <a:cubicBezTo>
                  <a:pt x="805188" y="27276"/>
                  <a:pt x="811707" y="29438"/>
                  <a:pt x="816221" y="33763"/>
                </a:cubicBezTo>
                <a:cubicBezTo>
                  <a:pt x="820736" y="38089"/>
                  <a:pt x="822993" y="43566"/>
                  <a:pt x="822993" y="50195"/>
                </a:cubicBezTo>
                <a:cubicBezTo>
                  <a:pt x="822993" y="54552"/>
                  <a:pt x="821983" y="58506"/>
                  <a:pt x="819962" y="62058"/>
                </a:cubicBezTo>
                <a:cubicBezTo>
                  <a:pt x="817942" y="65609"/>
                  <a:pt x="814974" y="68435"/>
                  <a:pt x="811060" y="70534"/>
                </a:cubicBezTo>
                <a:cubicBezTo>
                  <a:pt x="807145" y="72634"/>
                  <a:pt x="802346" y="73683"/>
                  <a:pt x="796664" y="73683"/>
                </a:cubicBezTo>
                <a:lnTo>
                  <a:pt x="766168" y="73683"/>
                </a:lnTo>
                <a:close/>
                <a:moveTo>
                  <a:pt x="689968" y="947"/>
                </a:moveTo>
                <a:lnTo>
                  <a:pt x="701143" y="947"/>
                </a:lnTo>
                <a:lnTo>
                  <a:pt x="701143" y="32201"/>
                </a:lnTo>
                <a:lnTo>
                  <a:pt x="735996" y="32201"/>
                </a:lnTo>
                <a:lnTo>
                  <a:pt x="735996" y="947"/>
                </a:lnTo>
                <a:lnTo>
                  <a:pt x="747172" y="947"/>
                </a:lnTo>
                <a:lnTo>
                  <a:pt x="747172" y="73683"/>
                </a:lnTo>
                <a:lnTo>
                  <a:pt x="735996" y="73683"/>
                </a:lnTo>
                <a:lnTo>
                  <a:pt x="735996" y="42619"/>
                </a:lnTo>
                <a:lnTo>
                  <a:pt x="701143" y="42619"/>
                </a:lnTo>
                <a:lnTo>
                  <a:pt x="701143" y="73683"/>
                </a:lnTo>
                <a:lnTo>
                  <a:pt x="689968" y="73683"/>
                </a:lnTo>
                <a:close/>
                <a:moveTo>
                  <a:pt x="619126" y="947"/>
                </a:moveTo>
                <a:lnTo>
                  <a:pt x="678224" y="947"/>
                </a:lnTo>
                <a:lnTo>
                  <a:pt x="678224" y="11365"/>
                </a:lnTo>
                <a:lnTo>
                  <a:pt x="654357" y="11365"/>
                </a:lnTo>
                <a:lnTo>
                  <a:pt x="654357" y="73683"/>
                </a:lnTo>
                <a:lnTo>
                  <a:pt x="643182" y="73683"/>
                </a:lnTo>
                <a:lnTo>
                  <a:pt x="643182" y="11365"/>
                </a:lnTo>
                <a:lnTo>
                  <a:pt x="619126" y="11365"/>
                </a:lnTo>
                <a:close/>
                <a:moveTo>
                  <a:pt x="385168" y="947"/>
                </a:moveTo>
                <a:lnTo>
                  <a:pt x="442372" y="947"/>
                </a:lnTo>
                <a:lnTo>
                  <a:pt x="442372" y="73683"/>
                </a:lnTo>
                <a:lnTo>
                  <a:pt x="431196" y="73683"/>
                </a:lnTo>
                <a:lnTo>
                  <a:pt x="431196" y="11365"/>
                </a:lnTo>
                <a:lnTo>
                  <a:pt x="396343" y="11365"/>
                </a:lnTo>
                <a:lnTo>
                  <a:pt x="396343" y="73683"/>
                </a:lnTo>
                <a:lnTo>
                  <a:pt x="385168" y="73683"/>
                </a:lnTo>
                <a:close/>
                <a:moveTo>
                  <a:pt x="232768" y="947"/>
                </a:moveTo>
                <a:lnTo>
                  <a:pt x="243943" y="947"/>
                </a:lnTo>
                <a:lnTo>
                  <a:pt x="243943" y="32201"/>
                </a:lnTo>
                <a:lnTo>
                  <a:pt x="278796" y="32201"/>
                </a:lnTo>
                <a:lnTo>
                  <a:pt x="278796" y="947"/>
                </a:lnTo>
                <a:lnTo>
                  <a:pt x="289972" y="947"/>
                </a:lnTo>
                <a:lnTo>
                  <a:pt x="289972" y="73683"/>
                </a:lnTo>
                <a:lnTo>
                  <a:pt x="278796" y="73683"/>
                </a:lnTo>
                <a:lnTo>
                  <a:pt x="278796" y="42619"/>
                </a:lnTo>
                <a:lnTo>
                  <a:pt x="243943" y="42619"/>
                </a:lnTo>
                <a:lnTo>
                  <a:pt x="243943" y="73683"/>
                </a:lnTo>
                <a:lnTo>
                  <a:pt x="232768" y="73683"/>
                </a:lnTo>
                <a:close/>
                <a:moveTo>
                  <a:pt x="0" y="947"/>
                </a:moveTo>
                <a:lnTo>
                  <a:pt x="59099" y="947"/>
                </a:lnTo>
                <a:lnTo>
                  <a:pt x="59099" y="11365"/>
                </a:lnTo>
                <a:lnTo>
                  <a:pt x="35232" y="11365"/>
                </a:lnTo>
                <a:lnTo>
                  <a:pt x="35232" y="73683"/>
                </a:lnTo>
                <a:lnTo>
                  <a:pt x="24056" y="73683"/>
                </a:lnTo>
                <a:lnTo>
                  <a:pt x="24056" y="11365"/>
                </a:lnTo>
                <a:lnTo>
                  <a:pt x="0" y="11365"/>
                </a:lnTo>
                <a:close/>
                <a:moveTo>
                  <a:pt x="1975112" y="0"/>
                </a:moveTo>
                <a:cubicBezTo>
                  <a:pt x="1977448" y="0"/>
                  <a:pt x="1980140" y="276"/>
                  <a:pt x="1983186" y="828"/>
                </a:cubicBezTo>
                <a:cubicBezTo>
                  <a:pt x="1986232" y="1381"/>
                  <a:pt x="1989184" y="2510"/>
                  <a:pt x="1992041" y="4214"/>
                </a:cubicBezTo>
                <a:cubicBezTo>
                  <a:pt x="1994898" y="5919"/>
                  <a:pt x="1997274" y="8492"/>
                  <a:pt x="1999168" y="11933"/>
                </a:cubicBezTo>
                <a:cubicBezTo>
                  <a:pt x="2001062" y="15374"/>
                  <a:pt x="2002009" y="19983"/>
                  <a:pt x="2002009" y="25761"/>
                </a:cubicBezTo>
                <a:lnTo>
                  <a:pt x="2002009" y="73683"/>
                </a:lnTo>
                <a:lnTo>
                  <a:pt x="1990834" y="73683"/>
                </a:lnTo>
                <a:lnTo>
                  <a:pt x="1990834" y="63834"/>
                </a:lnTo>
                <a:lnTo>
                  <a:pt x="1990266" y="63834"/>
                </a:lnTo>
                <a:cubicBezTo>
                  <a:pt x="1989508" y="65412"/>
                  <a:pt x="1988245" y="67101"/>
                  <a:pt x="1986477" y="68900"/>
                </a:cubicBezTo>
                <a:cubicBezTo>
                  <a:pt x="1984709" y="70700"/>
                  <a:pt x="1982357" y="72231"/>
                  <a:pt x="1979421" y="73494"/>
                </a:cubicBezTo>
                <a:cubicBezTo>
                  <a:pt x="1976485" y="74757"/>
                  <a:pt x="1972902" y="75388"/>
                  <a:pt x="1968672" y="75388"/>
                </a:cubicBezTo>
                <a:cubicBezTo>
                  <a:pt x="1964063" y="75388"/>
                  <a:pt x="1959880" y="74512"/>
                  <a:pt x="1956123" y="72760"/>
                </a:cubicBezTo>
                <a:cubicBezTo>
                  <a:pt x="1952366" y="71008"/>
                  <a:pt x="1949383" y="68466"/>
                  <a:pt x="1947173" y="65136"/>
                </a:cubicBezTo>
                <a:cubicBezTo>
                  <a:pt x="1944963" y="61805"/>
                  <a:pt x="1943858" y="57772"/>
                  <a:pt x="1943858" y="53037"/>
                </a:cubicBezTo>
                <a:cubicBezTo>
                  <a:pt x="1943858" y="48870"/>
                  <a:pt x="1944679" y="45484"/>
                  <a:pt x="1946321" y="42879"/>
                </a:cubicBezTo>
                <a:cubicBezTo>
                  <a:pt x="1947962" y="40275"/>
                  <a:pt x="1950156" y="38231"/>
                  <a:pt x="1952903" y="36747"/>
                </a:cubicBezTo>
                <a:cubicBezTo>
                  <a:pt x="1955649" y="35263"/>
                  <a:pt x="1958688" y="34150"/>
                  <a:pt x="1962019" y="33408"/>
                </a:cubicBezTo>
                <a:cubicBezTo>
                  <a:pt x="1965349" y="32666"/>
                  <a:pt x="1968704" y="32075"/>
                  <a:pt x="1972081" y="31633"/>
                </a:cubicBezTo>
                <a:cubicBezTo>
                  <a:pt x="1976501" y="31064"/>
                  <a:pt x="1980092" y="30630"/>
                  <a:pt x="1982855" y="30330"/>
                </a:cubicBezTo>
                <a:cubicBezTo>
                  <a:pt x="1985617" y="30030"/>
                  <a:pt x="1987637" y="29517"/>
                  <a:pt x="1988916" y="28791"/>
                </a:cubicBezTo>
                <a:cubicBezTo>
                  <a:pt x="1990194" y="28065"/>
                  <a:pt x="1990834" y="26802"/>
                  <a:pt x="1990834" y="25003"/>
                </a:cubicBezTo>
                <a:lnTo>
                  <a:pt x="1990834" y="24624"/>
                </a:lnTo>
                <a:cubicBezTo>
                  <a:pt x="1990834" y="19952"/>
                  <a:pt x="1989563" y="16321"/>
                  <a:pt x="1987022" y="13733"/>
                </a:cubicBezTo>
                <a:cubicBezTo>
                  <a:pt x="1984480" y="11144"/>
                  <a:pt x="1980637" y="9850"/>
                  <a:pt x="1975491" y="9850"/>
                </a:cubicBezTo>
                <a:cubicBezTo>
                  <a:pt x="1970156" y="9850"/>
                  <a:pt x="1965973" y="11018"/>
                  <a:pt x="1962942" y="13354"/>
                </a:cubicBezTo>
                <a:cubicBezTo>
                  <a:pt x="1959911" y="15690"/>
                  <a:pt x="1957780" y="18184"/>
                  <a:pt x="1956549" y="20836"/>
                </a:cubicBezTo>
                <a:lnTo>
                  <a:pt x="1945942" y="17047"/>
                </a:lnTo>
                <a:cubicBezTo>
                  <a:pt x="1947836" y="12628"/>
                  <a:pt x="1950369" y="9179"/>
                  <a:pt x="1953542" y="6700"/>
                </a:cubicBezTo>
                <a:cubicBezTo>
                  <a:pt x="1956715" y="4222"/>
                  <a:pt x="1960188" y="2486"/>
                  <a:pt x="1963960" y="1491"/>
                </a:cubicBezTo>
                <a:cubicBezTo>
                  <a:pt x="1967733" y="497"/>
                  <a:pt x="1971450" y="0"/>
                  <a:pt x="1975112" y="0"/>
                </a:cubicBezTo>
                <a:close/>
                <a:moveTo>
                  <a:pt x="1386267" y="0"/>
                </a:moveTo>
                <a:cubicBezTo>
                  <a:pt x="1392833" y="0"/>
                  <a:pt x="1398587" y="1562"/>
                  <a:pt x="1403528" y="4688"/>
                </a:cubicBezTo>
                <a:cubicBezTo>
                  <a:pt x="1408468" y="7813"/>
                  <a:pt x="1412320" y="12201"/>
                  <a:pt x="1415082" y="17852"/>
                </a:cubicBezTo>
                <a:cubicBezTo>
                  <a:pt x="1417844" y="23503"/>
                  <a:pt x="1419226" y="30117"/>
                  <a:pt x="1419226" y="37694"/>
                </a:cubicBezTo>
                <a:cubicBezTo>
                  <a:pt x="1419226" y="45207"/>
                  <a:pt x="1417844" y="51774"/>
                  <a:pt x="1415082" y="57393"/>
                </a:cubicBezTo>
                <a:cubicBezTo>
                  <a:pt x="1412320" y="63013"/>
                  <a:pt x="1408468" y="67385"/>
                  <a:pt x="1403528" y="70510"/>
                </a:cubicBezTo>
                <a:cubicBezTo>
                  <a:pt x="1398587" y="73636"/>
                  <a:pt x="1392833" y="75199"/>
                  <a:pt x="1386267" y="75199"/>
                </a:cubicBezTo>
                <a:cubicBezTo>
                  <a:pt x="1379700" y="75199"/>
                  <a:pt x="1373947" y="73636"/>
                  <a:pt x="1369006" y="70510"/>
                </a:cubicBezTo>
                <a:cubicBezTo>
                  <a:pt x="1364066" y="67385"/>
                  <a:pt x="1360214" y="63013"/>
                  <a:pt x="1357452" y="57393"/>
                </a:cubicBezTo>
                <a:cubicBezTo>
                  <a:pt x="1354689" y="51774"/>
                  <a:pt x="1353308" y="45207"/>
                  <a:pt x="1353308" y="37694"/>
                </a:cubicBezTo>
                <a:cubicBezTo>
                  <a:pt x="1353308" y="30117"/>
                  <a:pt x="1354689" y="23503"/>
                  <a:pt x="1357452" y="17852"/>
                </a:cubicBezTo>
                <a:cubicBezTo>
                  <a:pt x="1360214" y="12201"/>
                  <a:pt x="1364066" y="7813"/>
                  <a:pt x="1369006" y="4688"/>
                </a:cubicBezTo>
                <a:cubicBezTo>
                  <a:pt x="1373947" y="1562"/>
                  <a:pt x="1379700" y="0"/>
                  <a:pt x="1386267" y="0"/>
                </a:cubicBezTo>
                <a:close/>
                <a:moveTo>
                  <a:pt x="1233678" y="0"/>
                </a:moveTo>
                <a:cubicBezTo>
                  <a:pt x="1237466" y="0"/>
                  <a:pt x="1241207" y="631"/>
                  <a:pt x="1244901" y="1894"/>
                </a:cubicBezTo>
                <a:cubicBezTo>
                  <a:pt x="1248594" y="3157"/>
                  <a:pt x="1251956" y="5201"/>
                  <a:pt x="1254987" y="8026"/>
                </a:cubicBezTo>
                <a:cubicBezTo>
                  <a:pt x="1258018" y="10852"/>
                  <a:pt x="1260433" y="14585"/>
                  <a:pt x="1262232" y="19226"/>
                </a:cubicBezTo>
                <a:cubicBezTo>
                  <a:pt x="1264032" y="23866"/>
                  <a:pt x="1264931" y="29581"/>
                  <a:pt x="1264931" y="36368"/>
                </a:cubicBezTo>
                <a:lnTo>
                  <a:pt x="1264931" y="41103"/>
                </a:lnTo>
                <a:lnTo>
                  <a:pt x="1212395" y="41103"/>
                </a:lnTo>
                <a:lnTo>
                  <a:pt x="1214949" y="53534"/>
                </a:lnTo>
                <a:cubicBezTo>
                  <a:pt x="1216859" y="57338"/>
                  <a:pt x="1219519" y="60227"/>
                  <a:pt x="1222928" y="62200"/>
                </a:cubicBezTo>
                <a:cubicBezTo>
                  <a:pt x="1226338" y="64173"/>
                  <a:pt x="1230300" y="65159"/>
                  <a:pt x="1234814" y="65159"/>
                </a:cubicBezTo>
                <a:cubicBezTo>
                  <a:pt x="1237750" y="65159"/>
                  <a:pt x="1240410" y="64741"/>
                  <a:pt x="1242793" y="63905"/>
                </a:cubicBezTo>
                <a:cubicBezTo>
                  <a:pt x="1245177" y="63068"/>
                  <a:pt x="1247237" y="61805"/>
                  <a:pt x="1248973" y="60116"/>
                </a:cubicBezTo>
                <a:cubicBezTo>
                  <a:pt x="1250709" y="58427"/>
                  <a:pt x="1252051" y="56320"/>
                  <a:pt x="1252998" y="53794"/>
                </a:cubicBezTo>
                <a:lnTo>
                  <a:pt x="1263795" y="56825"/>
                </a:lnTo>
                <a:cubicBezTo>
                  <a:pt x="1262658" y="60487"/>
                  <a:pt x="1260748" y="63699"/>
                  <a:pt x="1258065" y="66462"/>
                </a:cubicBezTo>
                <a:cubicBezTo>
                  <a:pt x="1255382" y="69224"/>
                  <a:pt x="1252067" y="71371"/>
                  <a:pt x="1248121" y="72902"/>
                </a:cubicBezTo>
                <a:cubicBezTo>
                  <a:pt x="1244174" y="74433"/>
                  <a:pt x="1239739" y="75199"/>
                  <a:pt x="1234814" y="75199"/>
                </a:cubicBezTo>
                <a:cubicBezTo>
                  <a:pt x="1227806" y="75199"/>
                  <a:pt x="1221768" y="73644"/>
                  <a:pt x="1216701" y="70534"/>
                </a:cubicBezTo>
                <a:cubicBezTo>
                  <a:pt x="1211634" y="67425"/>
                  <a:pt x="1207735" y="63068"/>
                  <a:pt x="1205004" y="57464"/>
                </a:cubicBezTo>
                <a:cubicBezTo>
                  <a:pt x="1202274" y="51861"/>
                  <a:pt x="1200908" y="45334"/>
                  <a:pt x="1200908" y="37883"/>
                </a:cubicBezTo>
                <a:cubicBezTo>
                  <a:pt x="1200908" y="30433"/>
                  <a:pt x="1202274" y="23859"/>
                  <a:pt x="1205004" y="18160"/>
                </a:cubicBezTo>
                <a:cubicBezTo>
                  <a:pt x="1207735" y="12462"/>
                  <a:pt x="1211555" y="8011"/>
                  <a:pt x="1216464" y="4806"/>
                </a:cubicBezTo>
                <a:cubicBezTo>
                  <a:pt x="1221373" y="1602"/>
                  <a:pt x="1227111" y="0"/>
                  <a:pt x="1233678" y="0"/>
                </a:cubicBezTo>
                <a:close/>
                <a:moveTo>
                  <a:pt x="1081278" y="0"/>
                </a:moveTo>
                <a:cubicBezTo>
                  <a:pt x="1085066" y="0"/>
                  <a:pt x="1088807" y="631"/>
                  <a:pt x="1092500" y="1894"/>
                </a:cubicBezTo>
                <a:cubicBezTo>
                  <a:pt x="1096194" y="3157"/>
                  <a:pt x="1099556" y="5201"/>
                  <a:pt x="1102587" y="8026"/>
                </a:cubicBezTo>
                <a:cubicBezTo>
                  <a:pt x="1105618" y="10852"/>
                  <a:pt x="1108033" y="14585"/>
                  <a:pt x="1109832" y="19226"/>
                </a:cubicBezTo>
                <a:cubicBezTo>
                  <a:pt x="1111632" y="23866"/>
                  <a:pt x="1112531" y="29581"/>
                  <a:pt x="1112531" y="36368"/>
                </a:cubicBezTo>
                <a:lnTo>
                  <a:pt x="1112531" y="41103"/>
                </a:lnTo>
                <a:lnTo>
                  <a:pt x="1059995" y="41103"/>
                </a:lnTo>
                <a:lnTo>
                  <a:pt x="1062549" y="53534"/>
                </a:lnTo>
                <a:cubicBezTo>
                  <a:pt x="1064459" y="57338"/>
                  <a:pt x="1067119" y="60227"/>
                  <a:pt x="1070528" y="62200"/>
                </a:cubicBezTo>
                <a:cubicBezTo>
                  <a:pt x="1073938" y="64173"/>
                  <a:pt x="1077900" y="65159"/>
                  <a:pt x="1082414" y="65159"/>
                </a:cubicBezTo>
                <a:cubicBezTo>
                  <a:pt x="1085350" y="65159"/>
                  <a:pt x="1088010" y="64741"/>
                  <a:pt x="1090393" y="63905"/>
                </a:cubicBezTo>
                <a:cubicBezTo>
                  <a:pt x="1092777" y="63068"/>
                  <a:pt x="1094837" y="61805"/>
                  <a:pt x="1096573" y="60116"/>
                </a:cubicBezTo>
                <a:cubicBezTo>
                  <a:pt x="1098309" y="58427"/>
                  <a:pt x="1099651" y="56320"/>
                  <a:pt x="1100598" y="53794"/>
                </a:cubicBezTo>
                <a:lnTo>
                  <a:pt x="1111395" y="56825"/>
                </a:lnTo>
                <a:cubicBezTo>
                  <a:pt x="1110258" y="60487"/>
                  <a:pt x="1108348" y="63699"/>
                  <a:pt x="1105665" y="66462"/>
                </a:cubicBezTo>
                <a:cubicBezTo>
                  <a:pt x="1102982" y="69224"/>
                  <a:pt x="1099667" y="71371"/>
                  <a:pt x="1095721" y="72902"/>
                </a:cubicBezTo>
                <a:cubicBezTo>
                  <a:pt x="1091774" y="74433"/>
                  <a:pt x="1087339" y="75199"/>
                  <a:pt x="1082414" y="75199"/>
                </a:cubicBezTo>
                <a:cubicBezTo>
                  <a:pt x="1075406" y="75199"/>
                  <a:pt x="1069368" y="73644"/>
                  <a:pt x="1064301" y="70534"/>
                </a:cubicBezTo>
                <a:cubicBezTo>
                  <a:pt x="1059234" y="67425"/>
                  <a:pt x="1055335" y="63068"/>
                  <a:pt x="1052604" y="57464"/>
                </a:cubicBezTo>
                <a:cubicBezTo>
                  <a:pt x="1049874" y="51861"/>
                  <a:pt x="1048508" y="45334"/>
                  <a:pt x="1048508" y="37883"/>
                </a:cubicBezTo>
                <a:cubicBezTo>
                  <a:pt x="1048508" y="30433"/>
                  <a:pt x="1049874" y="23859"/>
                  <a:pt x="1052604" y="18160"/>
                </a:cubicBezTo>
                <a:cubicBezTo>
                  <a:pt x="1055335" y="12462"/>
                  <a:pt x="1059155" y="8011"/>
                  <a:pt x="1064064" y="4806"/>
                </a:cubicBezTo>
                <a:cubicBezTo>
                  <a:pt x="1068973" y="1602"/>
                  <a:pt x="1074711" y="0"/>
                  <a:pt x="1081278" y="0"/>
                </a:cubicBezTo>
                <a:close/>
                <a:moveTo>
                  <a:pt x="900302" y="0"/>
                </a:moveTo>
                <a:cubicBezTo>
                  <a:pt x="904091" y="0"/>
                  <a:pt x="907832" y="631"/>
                  <a:pt x="911525" y="1894"/>
                </a:cubicBezTo>
                <a:cubicBezTo>
                  <a:pt x="915219" y="3157"/>
                  <a:pt x="918581" y="5201"/>
                  <a:pt x="921612" y="8026"/>
                </a:cubicBezTo>
                <a:cubicBezTo>
                  <a:pt x="924643" y="10852"/>
                  <a:pt x="927058" y="14585"/>
                  <a:pt x="928857" y="19226"/>
                </a:cubicBezTo>
                <a:cubicBezTo>
                  <a:pt x="930657" y="23866"/>
                  <a:pt x="931556" y="29581"/>
                  <a:pt x="931556" y="36368"/>
                </a:cubicBezTo>
                <a:lnTo>
                  <a:pt x="931556" y="41103"/>
                </a:lnTo>
                <a:lnTo>
                  <a:pt x="879020" y="41103"/>
                </a:lnTo>
                <a:lnTo>
                  <a:pt x="881574" y="53534"/>
                </a:lnTo>
                <a:cubicBezTo>
                  <a:pt x="883484" y="57338"/>
                  <a:pt x="886143" y="60227"/>
                  <a:pt x="889553" y="62200"/>
                </a:cubicBezTo>
                <a:cubicBezTo>
                  <a:pt x="892962" y="64173"/>
                  <a:pt x="896924" y="65159"/>
                  <a:pt x="901439" y="65159"/>
                </a:cubicBezTo>
                <a:cubicBezTo>
                  <a:pt x="904375" y="65159"/>
                  <a:pt x="907035" y="64741"/>
                  <a:pt x="909418" y="63905"/>
                </a:cubicBezTo>
                <a:cubicBezTo>
                  <a:pt x="911802" y="63068"/>
                  <a:pt x="913862" y="61805"/>
                  <a:pt x="915598" y="60116"/>
                </a:cubicBezTo>
                <a:cubicBezTo>
                  <a:pt x="917334" y="58427"/>
                  <a:pt x="918676" y="56320"/>
                  <a:pt x="919623" y="53794"/>
                </a:cubicBezTo>
                <a:lnTo>
                  <a:pt x="930420" y="56825"/>
                </a:lnTo>
                <a:cubicBezTo>
                  <a:pt x="929283" y="60487"/>
                  <a:pt x="927373" y="63699"/>
                  <a:pt x="924690" y="66462"/>
                </a:cubicBezTo>
                <a:cubicBezTo>
                  <a:pt x="922007" y="69224"/>
                  <a:pt x="918692" y="71371"/>
                  <a:pt x="914746" y="72902"/>
                </a:cubicBezTo>
                <a:cubicBezTo>
                  <a:pt x="910799" y="74433"/>
                  <a:pt x="906364" y="75199"/>
                  <a:pt x="901439" y="75199"/>
                </a:cubicBezTo>
                <a:cubicBezTo>
                  <a:pt x="894430" y="75199"/>
                  <a:pt x="888393" y="73644"/>
                  <a:pt x="883326" y="70534"/>
                </a:cubicBezTo>
                <a:cubicBezTo>
                  <a:pt x="878259" y="67425"/>
                  <a:pt x="874360" y="63068"/>
                  <a:pt x="871629" y="57464"/>
                </a:cubicBezTo>
                <a:cubicBezTo>
                  <a:pt x="868899" y="51861"/>
                  <a:pt x="867533" y="45334"/>
                  <a:pt x="867533" y="37883"/>
                </a:cubicBezTo>
                <a:cubicBezTo>
                  <a:pt x="867533" y="30433"/>
                  <a:pt x="868899" y="23859"/>
                  <a:pt x="871629" y="18160"/>
                </a:cubicBezTo>
                <a:cubicBezTo>
                  <a:pt x="874360" y="12462"/>
                  <a:pt x="878180" y="8011"/>
                  <a:pt x="883089" y="4806"/>
                </a:cubicBezTo>
                <a:cubicBezTo>
                  <a:pt x="887998" y="1602"/>
                  <a:pt x="893736" y="0"/>
                  <a:pt x="900302" y="0"/>
                </a:cubicBezTo>
                <a:close/>
                <a:moveTo>
                  <a:pt x="570716" y="0"/>
                </a:moveTo>
                <a:cubicBezTo>
                  <a:pt x="576840" y="0"/>
                  <a:pt x="582239" y="1531"/>
                  <a:pt x="586911" y="4593"/>
                </a:cubicBezTo>
                <a:cubicBezTo>
                  <a:pt x="591583" y="7655"/>
                  <a:pt x="595230" y="11996"/>
                  <a:pt x="597850" y="17616"/>
                </a:cubicBezTo>
                <a:cubicBezTo>
                  <a:pt x="600470" y="23235"/>
                  <a:pt x="601780" y="29865"/>
                  <a:pt x="601780" y="37504"/>
                </a:cubicBezTo>
                <a:cubicBezTo>
                  <a:pt x="601780" y="45207"/>
                  <a:pt x="600470" y="51877"/>
                  <a:pt x="597850" y="57512"/>
                </a:cubicBezTo>
                <a:cubicBezTo>
                  <a:pt x="595230" y="63147"/>
                  <a:pt x="591599" y="67503"/>
                  <a:pt x="586958" y="70582"/>
                </a:cubicBezTo>
                <a:cubicBezTo>
                  <a:pt x="582318" y="73660"/>
                  <a:pt x="576967" y="75199"/>
                  <a:pt x="570905" y="75199"/>
                </a:cubicBezTo>
                <a:cubicBezTo>
                  <a:pt x="566233" y="75199"/>
                  <a:pt x="562492" y="74417"/>
                  <a:pt x="559682" y="72855"/>
                </a:cubicBezTo>
                <a:cubicBezTo>
                  <a:pt x="556873" y="71292"/>
                  <a:pt x="554710" y="69508"/>
                  <a:pt x="553195" y="67503"/>
                </a:cubicBezTo>
                <a:cubicBezTo>
                  <a:pt x="551679" y="65499"/>
                  <a:pt x="550511" y="63834"/>
                  <a:pt x="549690" y="62508"/>
                </a:cubicBezTo>
                <a:lnTo>
                  <a:pt x="548743" y="62508"/>
                </a:lnTo>
                <a:lnTo>
                  <a:pt x="548743" y="100959"/>
                </a:lnTo>
                <a:lnTo>
                  <a:pt x="537568" y="100959"/>
                </a:lnTo>
                <a:lnTo>
                  <a:pt x="537568" y="947"/>
                </a:lnTo>
                <a:lnTo>
                  <a:pt x="548365" y="947"/>
                </a:lnTo>
                <a:lnTo>
                  <a:pt x="548365" y="12501"/>
                </a:lnTo>
                <a:lnTo>
                  <a:pt x="549690" y="12501"/>
                </a:lnTo>
                <a:cubicBezTo>
                  <a:pt x="550511" y="11239"/>
                  <a:pt x="551656" y="9621"/>
                  <a:pt x="553124" y="7648"/>
                </a:cubicBezTo>
                <a:cubicBezTo>
                  <a:pt x="554592" y="5674"/>
                  <a:pt x="556707" y="3907"/>
                  <a:pt x="559469" y="2344"/>
                </a:cubicBezTo>
                <a:cubicBezTo>
                  <a:pt x="562231" y="781"/>
                  <a:pt x="565980" y="0"/>
                  <a:pt x="570716" y="0"/>
                </a:cubicBezTo>
                <a:close/>
                <a:moveTo>
                  <a:pt x="490917" y="0"/>
                </a:moveTo>
                <a:cubicBezTo>
                  <a:pt x="497483" y="0"/>
                  <a:pt x="503237" y="1562"/>
                  <a:pt x="508178" y="4688"/>
                </a:cubicBezTo>
                <a:cubicBezTo>
                  <a:pt x="513118" y="7813"/>
                  <a:pt x="516970" y="12201"/>
                  <a:pt x="519732" y="17852"/>
                </a:cubicBezTo>
                <a:cubicBezTo>
                  <a:pt x="522494" y="23503"/>
                  <a:pt x="523876" y="30117"/>
                  <a:pt x="523876" y="37694"/>
                </a:cubicBezTo>
                <a:cubicBezTo>
                  <a:pt x="523876" y="45207"/>
                  <a:pt x="522494" y="51774"/>
                  <a:pt x="519732" y="57393"/>
                </a:cubicBezTo>
                <a:cubicBezTo>
                  <a:pt x="516970" y="63013"/>
                  <a:pt x="513118" y="67385"/>
                  <a:pt x="508178" y="70510"/>
                </a:cubicBezTo>
                <a:cubicBezTo>
                  <a:pt x="503237" y="73636"/>
                  <a:pt x="497483" y="75199"/>
                  <a:pt x="490917" y="75199"/>
                </a:cubicBezTo>
                <a:cubicBezTo>
                  <a:pt x="484350" y="75199"/>
                  <a:pt x="478597" y="73636"/>
                  <a:pt x="473656" y="70510"/>
                </a:cubicBezTo>
                <a:cubicBezTo>
                  <a:pt x="468716" y="67385"/>
                  <a:pt x="464864" y="63013"/>
                  <a:pt x="462102" y="57393"/>
                </a:cubicBezTo>
                <a:cubicBezTo>
                  <a:pt x="459339" y="51774"/>
                  <a:pt x="457958" y="45207"/>
                  <a:pt x="457958" y="37694"/>
                </a:cubicBezTo>
                <a:cubicBezTo>
                  <a:pt x="457958" y="30117"/>
                  <a:pt x="459339" y="23503"/>
                  <a:pt x="462102" y="17852"/>
                </a:cubicBezTo>
                <a:cubicBezTo>
                  <a:pt x="464864" y="12201"/>
                  <a:pt x="468716" y="7813"/>
                  <a:pt x="473656" y="4688"/>
                </a:cubicBezTo>
                <a:cubicBezTo>
                  <a:pt x="478597" y="1562"/>
                  <a:pt x="484350" y="0"/>
                  <a:pt x="490917" y="0"/>
                </a:cubicBezTo>
                <a:close/>
                <a:moveTo>
                  <a:pt x="338327" y="0"/>
                </a:moveTo>
                <a:cubicBezTo>
                  <a:pt x="343442" y="0"/>
                  <a:pt x="348051" y="947"/>
                  <a:pt x="352155" y="2841"/>
                </a:cubicBezTo>
                <a:cubicBezTo>
                  <a:pt x="356259" y="4735"/>
                  <a:pt x="359621" y="7387"/>
                  <a:pt x="362241" y="10797"/>
                </a:cubicBezTo>
                <a:cubicBezTo>
                  <a:pt x="364862" y="14206"/>
                  <a:pt x="366487" y="18184"/>
                  <a:pt x="367119" y="22730"/>
                </a:cubicBezTo>
                <a:lnTo>
                  <a:pt x="355943" y="22730"/>
                </a:lnTo>
                <a:cubicBezTo>
                  <a:pt x="355091" y="19415"/>
                  <a:pt x="353205" y="16471"/>
                  <a:pt x="350284" y="13898"/>
                </a:cubicBezTo>
                <a:cubicBezTo>
                  <a:pt x="347364" y="11325"/>
                  <a:pt x="343442" y="10039"/>
                  <a:pt x="338517" y="10039"/>
                </a:cubicBezTo>
                <a:cubicBezTo>
                  <a:pt x="334160" y="10039"/>
                  <a:pt x="330348" y="11168"/>
                  <a:pt x="327081" y="13425"/>
                </a:cubicBezTo>
                <a:cubicBezTo>
                  <a:pt x="323813" y="15682"/>
                  <a:pt x="321272" y="18855"/>
                  <a:pt x="319457" y="22943"/>
                </a:cubicBezTo>
                <a:cubicBezTo>
                  <a:pt x="317641" y="27031"/>
                  <a:pt x="316734" y="31822"/>
                  <a:pt x="316734" y="37315"/>
                </a:cubicBezTo>
                <a:cubicBezTo>
                  <a:pt x="316734" y="42934"/>
                  <a:pt x="317626" y="47828"/>
                  <a:pt x="319409" y="51995"/>
                </a:cubicBezTo>
                <a:cubicBezTo>
                  <a:pt x="321193" y="56162"/>
                  <a:pt x="323719" y="59398"/>
                  <a:pt x="326986" y="61703"/>
                </a:cubicBezTo>
                <a:cubicBezTo>
                  <a:pt x="330253" y="64007"/>
                  <a:pt x="334097" y="65159"/>
                  <a:pt x="338517" y="65159"/>
                </a:cubicBezTo>
                <a:cubicBezTo>
                  <a:pt x="341421" y="65159"/>
                  <a:pt x="344057" y="64654"/>
                  <a:pt x="346425" y="63644"/>
                </a:cubicBezTo>
                <a:cubicBezTo>
                  <a:pt x="348793" y="62634"/>
                  <a:pt x="350797" y="61182"/>
                  <a:pt x="352439" y="59288"/>
                </a:cubicBezTo>
                <a:cubicBezTo>
                  <a:pt x="354081" y="57393"/>
                  <a:pt x="355249" y="55120"/>
                  <a:pt x="355943" y="52468"/>
                </a:cubicBezTo>
                <a:lnTo>
                  <a:pt x="367119" y="52468"/>
                </a:lnTo>
                <a:cubicBezTo>
                  <a:pt x="366487" y="56762"/>
                  <a:pt x="364933" y="60621"/>
                  <a:pt x="362454" y="64047"/>
                </a:cubicBezTo>
                <a:cubicBezTo>
                  <a:pt x="359976" y="67472"/>
                  <a:pt x="356709" y="70187"/>
                  <a:pt x="352652" y="72192"/>
                </a:cubicBezTo>
                <a:cubicBezTo>
                  <a:pt x="348595" y="74196"/>
                  <a:pt x="343884" y="75199"/>
                  <a:pt x="338517" y="75199"/>
                </a:cubicBezTo>
                <a:cubicBezTo>
                  <a:pt x="331698" y="75199"/>
                  <a:pt x="325826" y="73589"/>
                  <a:pt x="320901" y="70368"/>
                </a:cubicBezTo>
                <a:cubicBezTo>
                  <a:pt x="315976" y="67148"/>
                  <a:pt x="312188" y="62713"/>
                  <a:pt x="309536" y="57062"/>
                </a:cubicBezTo>
                <a:cubicBezTo>
                  <a:pt x="306884" y="51411"/>
                  <a:pt x="305558" y="44955"/>
                  <a:pt x="305558" y="37694"/>
                </a:cubicBezTo>
                <a:cubicBezTo>
                  <a:pt x="305558" y="30307"/>
                  <a:pt x="306924" y="23780"/>
                  <a:pt x="309654" y="18113"/>
                </a:cubicBezTo>
                <a:cubicBezTo>
                  <a:pt x="312385" y="12446"/>
                  <a:pt x="316205" y="8011"/>
                  <a:pt x="321114" y="4806"/>
                </a:cubicBezTo>
                <a:cubicBezTo>
                  <a:pt x="326023" y="1602"/>
                  <a:pt x="331761" y="0"/>
                  <a:pt x="338327" y="0"/>
                </a:cubicBezTo>
                <a:close/>
                <a:moveTo>
                  <a:pt x="184412" y="0"/>
                </a:moveTo>
                <a:cubicBezTo>
                  <a:pt x="186748" y="0"/>
                  <a:pt x="189439" y="276"/>
                  <a:pt x="192486" y="828"/>
                </a:cubicBezTo>
                <a:cubicBezTo>
                  <a:pt x="195532" y="1381"/>
                  <a:pt x="198484" y="2510"/>
                  <a:pt x="201341" y="4214"/>
                </a:cubicBezTo>
                <a:cubicBezTo>
                  <a:pt x="204198" y="5919"/>
                  <a:pt x="206574" y="8492"/>
                  <a:pt x="208468" y="11933"/>
                </a:cubicBezTo>
                <a:cubicBezTo>
                  <a:pt x="210362" y="15374"/>
                  <a:pt x="211309" y="19983"/>
                  <a:pt x="211309" y="25761"/>
                </a:cubicBezTo>
                <a:lnTo>
                  <a:pt x="211309" y="73683"/>
                </a:lnTo>
                <a:lnTo>
                  <a:pt x="200134" y="73683"/>
                </a:lnTo>
                <a:lnTo>
                  <a:pt x="200134" y="63834"/>
                </a:lnTo>
                <a:lnTo>
                  <a:pt x="199565" y="63834"/>
                </a:lnTo>
                <a:cubicBezTo>
                  <a:pt x="198808" y="65412"/>
                  <a:pt x="197545" y="67101"/>
                  <a:pt x="195777" y="68900"/>
                </a:cubicBezTo>
                <a:cubicBezTo>
                  <a:pt x="194009" y="70700"/>
                  <a:pt x="191657" y="72231"/>
                  <a:pt x="188721" y="73494"/>
                </a:cubicBezTo>
                <a:cubicBezTo>
                  <a:pt x="185785" y="74757"/>
                  <a:pt x="182202" y="75388"/>
                  <a:pt x="177972" y="75388"/>
                </a:cubicBezTo>
                <a:cubicBezTo>
                  <a:pt x="173363" y="75388"/>
                  <a:pt x="169180" y="74512"/>
                  <a:pt x="165423" y="72760"/>
                </a:cubicBezTo>
                <a:cubicBezTo>
                  <a:pt x="161666" y="71008"/>
                  <a:pt x="158683" y="68466"/>
                  <a:pt x="156473" y="65136"/>
                </a:cubicBezTo>
                <a:cubicBezTo>
                  <a:pt x="154263" y="61805"/>
                  <a:pt x="153158" y="57772"/>
                  <a:pt x="153158" y="53037"/>
                </a:cubicBezTo>
                <a:cubicBezTo>
                  <a:pt x="153158" y="48870"/>
                  <a:pt x="153979" y="45484"/>
                  <a:pt x="155621" y="42879"/>
                </a:cubicBezTo>
                <a:cubicBezTo>
                  <a:pt x="157262" y="40275"/>
                  <a:pt x="159456" y="38231"/>
                  <a:pt x="162203" y="36747"/>
                </a:cubicBezTo>
                <a:cubicBezTo>
                  <a:pt x="164949" y="35263"/>
                  <a:pt x="167988" y="34150"/>
                  <a:pt x="171319" y="33408"/>
                </a:cubicBezTo>
                <a:cubicBezTo>
                  <a:pt x="174649" y="32666"/>
                  <a:pt x="178003" y="32075"/>
                  <a:pt x="181381" y="31633"/>
                </a:cubicBezTo>
                <a:cubicBezTo>
                  <a:pt x="185801" y="31064"/>
                  <a:pt x="189392" y="30630"/>
                  <a:pt x="192154" y="30330"/>
                </a:cubicBezTo>
                <a:cubicBezTo>
                  <a:pt x="194917" y="30030"/>
                  <a:pt x="196937" y="29517"/>
                  <a:pt x="198216" y="28791"/>
                </a:cubicBezTo>
                <a:cubicBezTo>
                  <a:pt x="199494" y="28065"/>
                  <a:pt x="200134" y="26802"/>
                  <a:pt x="200134" y="25003"/>
                </a:cubicBezTo>
                <a:lnTo>
                  <a:pt x="200134" y="24624"/>
                </a:lnTo>
                <a:cubicBezTo>
                  <a:pt x="200134" y="19952"/>
                  <a:pt x="198863" y="16321"/>
                  <a:pt x="196322" y="13733"/>
                </a:cubicBezTo>
                <a:cubicBezTo>
                  <a:pt x="193780" y="11144"/>
                  <a:pt x="189937" y="9850"/>
                  <a:pt x="184791" y="9850"/>
                </a:cubicBezTo>
                <a:cubicBezTo>
                  <a:pt x="179456" y="9850"/>
                  <a:pt x="175273" y="11018"/>
                  <a:pt x="172242" y="13354"/>
                </a:cubicBezTo>
                <a:cubicBezTo>
                  <a:pt x="169211" y="15690"/>
                  <a:pt x="167080" y="18184"/>
                  <a:pt x="165849" y="20836"/>
                </a:cubicBezTo>
                <a:lnTo>
                  <a:pt x="155242" y="17047"/>
                </a:lnTo>
                <a:cubicBezTo>
                  <a:pt x="157136" y="12628"/>
                  <a:pt x="159669" y="9179"/>
                  <a:pt x="162842" y="6700"/>
                </a:cubicBezTo>
                <a:cubicBezTo>
                  <a:pt x="166015" y="4222"/>
                  <a:pt x="169488" y="2486"/>
                  <a:pt x="173260" y="1491"/>
                </a:cubicBezTo>
                <a:cubicBezTo>
                  <a:pt x="177033" y="497"/>
                  <a:pt x="180750" y="0"/>
                  <a:pt x="184412" y="0"/>
                </a:cubicBezTo>
                <a:close/>
                <a:moveTo>
                  <a:pt x="103991" y="0"/>
                </a:moveTo>
                <a:cubicBezTo>
                  <a:pt x="110115" y="0"/>
                  <a:pt x="115514" y="1531"/>
                  <a:pt x="120186" y="4593"/>
                </a:cubicBezTo>
                <a:cubicBezTo>
                  <a:pt x="124858" y="7655"/>
                  <a:pt x="128505" y="11996"/>
                  <a:pt x="131125" y="17616"/>
                </a:cubicBezTo>
                <a:cubicBezTo>
                  <a:pt x="133745" y="23235"/>
                  <a:pt x="135055" y="29865"/>
                  <a:pt x="135055" y="37504"/>
                </a:cubicBezTo>
                <a:cubicBezTo>
                  <a:pt x="135055" y="45207"/>
                  <a:pt x="133745" y="51877"/>
                  <a:pt x="131125" y="57512"/>
                </a:cubicBezTo>
                <a:cubicBezTo>
                  <a:pt x="128505" y="63147"/>
                  <a:pt x="124874" y="67503"/>
                  <a:pt x="120233" y="70582"/>
                </a:cubicBezTo>
                <a:cubicBezTo>
                  <a:pt x="115593" y="73660"/>
                  <a:pt x="110241" y="75199"/>
                  <a:pt x="104180" y="75199"/>
                </a:cubicBezTo>
                <a:cubicBezTo>
                  <a:pt x="99508" y="75199"/>
                  <a:pt x="95767" y="74417"/>
                  <a:pt x="92957" y="72855"/>
                </a:cubicBezTo>
                <a:cubicBezTo>
                  <a:pt x="90147" y="71292"/>
                  <a:pt x="87985" y="69508"/>
                  <a:pt x="86470" y="67503"/>
                </a:cubicBezTo>
                <a:cubicBezTo>
                  <a:pt x="84954" y="65499"/>
                  <a:pt x="83786" y="63834"/>
                  <a:pt x="82965" y="62508"/>
                </a:cubicBezTo>
                <a:lnTo>
                  <a:pt x="82018" y="62508"/>
                </a:lnTo>
                <a:lnTo>
                  <a:pt x="82018" y="100959"/>
                </a:lnTo>
                <a:lnTo>
                  <a:pt x="70843" y="100959"/>
                </a:lnTo>
                <a:lnTo>
                  <a:pt x="70843" y="947"/>
                </a:lnTo>
                <a:lnTo>
                  <a:pt x="81639" y="947"/>
                </a:lnTo>
                <a:lnTo>
                  <a:pt x="81639" y="12501"/>
                </a:lnTo>
                <a:lnTo>
                  <a:pt x="82965" y="12501"/>
                </a:lnTo>
                <a:cubicBezTo>
                  <a:pt x="83786" y="11239"/>
                  <a:pt x="84931" y="9621"/>
                  <a:pt x="86399" y="7648"/>
                </a:cubicBezTo>
                <a:cubicBezTo>
                  <a:pt x="87867" y="5674"/>
                  <a:pt x="89982" y="3907"/>
                  <a:pt x="92744" y="2344"/>
                </a:cubicBezTo>
                <a:cubicBezTo>
                  <a:pt x="95506" y="781"/>
                  <a:pt x="99255" y="0"/>
                  <a:pt x="1039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05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B3C9F527-1682-AF22-94EE-D3D702DA9835}"/>
              </a:ext>
            </a:extLst>
          </p:cNvPr>
          <p:cNvSpPr/>
          <p:nvPr/>
        </p:nvSpPr>
        <p:spPr>
          <a:xfrm>
            <a:off x="6892471" y="1915771"/>
            <a:ext cx="4500000" cy="1188000"/>
          </a:xfrm>
          <a:custGeom>
            <a:avLst/>
            <a:gdLst>
              <a:gd name="connsiteX0" fmla="*/ 48565 w 4500000"/>
              <a:gd name="connsiteY0" fmla="*/ 0 h 1188000"/>
              <a:gd name="connsiteX1" fmla="*/ 4451435 w 4500000"/>
              <a:gd name="connsiteY1" fmla="*/ 0 h 1188000"/>
              <a:gd name="connsiteX2" fmla="*/ 4500000 w 4500000"/>
              <a:gd name="connsiteY2" fmla="*/ 48565 h 1188000"/>
              <a:gd name="connsiteX3" fmla="*/ 4500000 w 4500000"/>
              <a:gd name="connsiteY3" fmla="*/ 1139435 h 1188000"/>
              <a:gd name="connsiteX4" fmla="*/ 4451435 w 4500000"/>
              <a:gd name="connsiteY4" fmla="*/ 1188000 h 1188000"/>
              <a:gd name="connsiteX5" fmla="*/ 48565 w 4500000"/>
              <a:gd name="connsiteY5" fmla="*/ 1188000 h 1188000"/>
              <a:gd name="connsiteX6" fmla="*/ 0 w 4500000"/>
              <a:gd name="connsiteY6" fmla="*/ 1139435 h 1188000"/>
              <a:gd name="connsiteX7" fmla="*/ 0 w 4500000"/>
              <a:gd name="connsiteY7" fmla="*/ 48565 h 1188000"/>
              <a:gd name="connsiteX8" fmla="*/ 48565 w 4500000"/>
              <a:gd name="connsiteY8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0000" h="1188000">
                <a:moveTo>
                  <a:pt x="48565" y="0"/>
                </a:moveTo>
                <a:lnTo>
                  <a:pt x="4451435" y="0"/>
                </a:lnTo>
                <a:cubicBezTo>
                  <a:pt x="4478257" y="0"/>
                  <a:pt x="4500000" y="21743"/>
                  <a:pt x="4500000" y="48565"/>
                </a:cubicBezTo>
                <a:lnTo>
                  <a:pt x="4500000" y="1139435"/>
                </a:lnTo>
                <a:cubicBezTo>
                  <a:pt x="4500000" y="1166257"/>
                  <a:pt x="4478257" y="1188000"/>
                  <a:pt x="4451435" y="1188000"/>
                </a:cubicBezTo>
                <a:lnTo>
                  <a:pt x="48565" y="1188000"/>
                </a:lnTo>
                <a:cubicBezTo>
                  <a:pt x="21743" y="1188000"/>
                  <a:pt x="0" y="1166257"/>
                  <a:pt x="0" y="1139435"/>
                </a:cubicBezTo>
                <a:lnTo>
                  <a:pt x="0" y="48565"/>
                </a:lnTo>
                <a:cubicBezTo>
                  <a:pt x="0" y="21743"/>
                  <a:pt x="21743" y="0"/>
                  <a:pt x="48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88B70A39-A096-F522-FC53-35954FC5848B}"/>
              </a:ext>
            </a:extLst>
          </p:cNvPr>
          <p:cNvSpPr/>
          <p:nvPr/>
        </p:nvSpPr>
        <p:spPr>
          <a:xfrm>
            <a:off x="6892471" y="3431453"/>
            <a:ext cx="4500000" cy="1188000"/>
          </a:xfrm>
          <a:custGeom>
            <a:avLst/>
            <a:gdLst>
              <a:gd name="connsiteX0" fmla="*/ 48565 w 4500000"/>
              <a:gd name="connsiteY0" fmla="*/ 0 h 1188000"/>
              <a:gd name="connsiteX1" fmla="*/ 4451435 w 4500000"/>
              <a:gd name="connsiteY1" fmla="*/ 0 h 1188000"/>
              <a:gd name="connsiteX2" fmla="*/ 4500000 w 4500000"/>
              <a:gd name="connsiteY2" fmla="*/ 48565 h 1188000"/>
              <a:gd name="connsiteX3" fmla="*/ 4500000 w 4500000"/>
              <a:gd name="connsiteY3" fmla="*/ 1139435 h 1188000"/>
              <a:gd name="connsiteX4" fmla="*/ 4451435 w 4500000"/>
              <a:gd name="connsiteY4" fmla="*/ 1188000 h 1188000"/>
              <a:gd name="connsiteX5" fmla="*/ 48565 w 4500000"/>
              <a:gd name="connsiteY5" fmla="*/ 1188000 h 1188000"/>
              <a:gd name="connsiteX6" fmla="*/ 0 w 4500000"/>
              <a:gd name="connsiteY6" fmla="*/ 1139435 h 1188000"/>
              <a:gd name="connsiteX7" fmla="*/ 0 w 4500000"/>
              <a:gd name="connsiteY7" fmla="*/ 48565 h 1188000"/>
              <a:gd name="connsiteX8" fmla="*/ 48565 w 4500000"/>
              <a:gd name="connsiteY8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0000" h="1188000">
                <a:moveTo>
                  <a:pt x="48565" y="0"/>
                </a:moveTo>
                <a:lnTo>
                  <a:pt x="4451435" y="0"/>
                </a:lnTo>
                <a:cubicBezTo>
                  <a:pt x="4478257" y="0"/>
                  <a:pt x="4500000" y="21743"/>
                  <a:pt x="4500000" y="48565"/>
                </a:cubicBezTo>
                <a:lnTo>
                  <a:pt x="4500000" y="1139435"/>
                </a:lnTo>
                <a:cubicBezTo>
                  <a:pt x="4500000" y="1166257"/>
                  <a:pt x="4478257" y="1188000"/>
                  <a:pt x="4451435" y="1188000"/>
                </a:cubicBezTo>
                <a:lnTo>
                  <a:pt x="48565" y="1188000"/>
                </a:lnTo>
                <a:cubicBezTo>
                  <a:pt x="21743" y="1188000"/>
                  <a:pt x="0" y="1166257"/>
                  <a:pt x="0" y="1139435"/>
                </a:cubicBezTo>
                <a:lnTo>
                  <a:pt x="0" y="48565"/>
                </a:lnTo>
                <a:cubicBezTo>
                  <a:pt x="0" y="21743"/>
                  <a:pt x="21743" y="0"/>
                  <a:pt x="48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2353DF54-D2A2-F21D-F3DC-B4197447F4F6}"/>
              </a:ext>
            </a:extLst>
          </p:cNvPr>
          <p:cNvSpPr/>
          <p:nvPr/>
        </p:nvSpPr>
        <p:spPr>
          <a:xfrm>
            <a:off x="6892471" y="4980809"/>
            <a:ext cx="4500000" cy="1188000"/>
          </a:xfrm>
          <a:custGeom>
            <a:avLst/>
            <a:gdLst>
              <a:gd name="connsiteX0" fmla="*/ 48565 w 4500000"/>
              <a:gd name="connsiteY0" fmla="*/ 0 h 1188000"/>
              <a:gd name="connsiteX1" fmla="*/ 4451435 w 4500000"/>
              <a:gd name="connsiteY1" fmla="*/ 0 h 1188000"/>
              <a:gd name="connsiteX2" fmla="*/ 4500000 w 4500000"/>
              <a:gd name="connsiteY2" fmla="*/ 48565 h 1188000"/>
              <a:gd name="connsiteX3" fmla="*/ 4500000 w 4500000"/>
              <a:gd name="connsiteY3" fmla="*/ 1139435 h 1188000"/>
              <a:gd name="connsiteX4" fmla="*/ 4451435 w 4500000"/>
              <a:gd name="connsiteY4" fmla="*/ 1188000 h 1188000"/>
              <a:gd name="connsiteX5" fmla="*/ 48565 w 4500000"/>
              <a:gd name="connsiteY5" fmla="*/ 1188000 h 1188000"/>
              <a:gd name="connsiteX6" fmla="*/ 0 w 4500000"/>
              <a:gd name="connsiteY6" fmla="*/ 1139435 h 1188000"/>
              <a:gd name="connsiteX7" fmla="*/ 0 w 4500000"/>
              <a:gd name="connsiteY7" fmla="*/ 48565 h 1188000"/>
              <a:gd name="connsiteX8" fmla="*/ 48565 w 4500000"/>
              <a:gd name="connsiteY8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0000" h="1188000">
                <a:moveTo>
                  <a:pt x="48565" y="0"/>
                </a:moveTo>
                <a:lnTo>
                  <a:pt x="4451435" y="0"/>
                </a:lnTo>
                <a:cubicBezTo>
                  <a:pt x="4478257" y="0"/>
                  <a:pt x="4500000" y="21743"/>
                  <a:pt x="4500000" y="48565"/>
                </a:cubicBezTo>
                <a:lnTo>
                  <a:pt x="4500000" y="1139435"/>
                </a:lnTo>
                <a:cubicBezTo>
                  <a:pt x="4500000" y="1166257"/>
                  <a:pt x="4478257" y="1188000"/>
                  <a:pt x="4451435" y="1188000"/>
                </a:cubicBezTo>
                <a:lnTo>
                  <a:pt x="48565" y="1188000"/>
                </a:lnTo>
                <a:cubicBezTo>
                  <a:pt x="21743" y="1188000"/>
                  <a:pt x="0" y="1166257"/>
                  <a:pt x="0" y="1139435"/>
                </a:cubicBezTo>
                <a:lnTo>
                  <a:pt x="0" y="48565"/>
                </a:lnTo>
                <a:cubicBezTo>
                  <a:pt x="0" y="21743"/>
                  <a:pt x="21743" y="0"/>
                  <a:pt x="48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E08B31-E233-1E46-EB70-F578091BF87B}"/>
              </a:ext>
            </a:extLst>
          </p:cNvPr>
          <p:cNvSpPr txBox="1"/>
          <p:nvPr/>
        </p:nvSpPr>
        <p:spPr>
          <a:xfrm>
            <a:off x="7052398" y="1753505"/>
            <a:ext cx="2547396" cy="100959"/>
          </a:xfrm>
          <a:custGeom>
            <a:avLst/>
            <a:gdLst/>
            <a:ahLst/>
            <a:cxnLst/>
            <a:rect l="l" t="t" r="r" b="b"/>
            <a:pathLst>
              <a:path w="2547396" h="100959">
                <a:moveTo>
                  <a:pt x="2500042" y="41103"/>
                </a:moveTo>
                <a:lnTo>
                  <a:pt x="2500042" y="63455"/>
                </a:lnTo>
                <a:lnTo>
                  <a:pt x="2523719" y="63455"/>
                </a:lnTo>
                <a:cubicBezTo>
                  <a:pt x="2527570" y="63455"/>
                  <a:pt x="2530586" y="62539"/>
                  <a:pt x="2532764" y="60708"/>
                </a:cubicBezTo>
                <a:cubicBezTo>
                  <a:pt x="2534942" y="58877"/>
                  <a:pt x="2536031" y="56383"/>
                  <a:pt x="2536031" y="53226"/>
                </a:cubicBezTo>
                <a:cubicBezTo>
                  <a:pt x="2536031" y="49469"/>
                  <a:pt x="2534942" y="46510"/>
                  <a:pt x="2532764" y="44347"/>
                </a:cubicBezTo>
                <a:cubicBezTo>
                  <a:pt x="2530586" y="42185"/>
                  <a:pt x="2527570" y="41103"/>
                  <a:pt x="2523719" y="41103"/>
                </a:cubicBezTo>
                <a:close/>
                <a:moveTo>
                  <a:pt x="90217" y="41103"/>
                </a:moveTo>
                <a:lnTo>
                  <a:pt x="90217" y="63455"/>
                </a:lnTo>
                <a:lnTo>
                  <a:pt x="113894" y="63455"/>
                </a:lnTo>
                <a:cubicBezTo>
                  <a:pt x="117746" y="63455"/>
                  <a:pt x="120761" y="62539"/>
                  <a:pt x="122939" y="60708"/>
                </a:cubicBezTo>
                <a:cubicBezTo>
                  <a:pt x="125117" y="58877"/>
                  <a:pt x="126207" y="56383"/>
                  <a:pt x="126207" y="53226"/>
                </a:cubicBezTo>
                <a:cubicBezTo>
                  <a:pt x="126207" y="49469"/>
                  <a:pt x="125117" y="46510"/>
                  <a:pt x="122939" y="44347"/>
                </a:cubicBezTo>
                <a:cubicBezTo>
                  <a:pt x="120761" y="42185"/>
                  <a:pt x="117746" y="41103"/>
                  <a:pt x="113894" y="41103"/>
                </a:cubicBezTo>
                <a:close/>
                <a:moveTo>
                  <a:pt x="1814810" y="37694"/>
                </a:moveTo>
                <a:lnTo>
                  <a:pt x="1814810" y="63265"/>
                </a:lnTo>
                <a:lnTo>
                  <a:pt x="1834131" y="63265"/>
                </a:lnTo>
                <a:cubicBezTo>
                  <a:pt x="1838550" y="63265"/>
                  <a:pt x="1842181" y="62097"/>
                  <a:pt x="1845022" y="59761"/>
                </a:cubicBezTo>
                <a:cubicBezTo>
                  <a:pt x="1847864" y="57425"/>
                  <a:pt x="1849284" y="54426"/>
                  <a:pt x="1849284" y="50764"/>
                </a:cubicBezTo>
                <a:cubicBezTo>
                  <a:pt x="1849284" y="46912"/>
                  <a:pt x="1847864" y="43771"/>
                  <a:pt x="1845022" y="41340"/>
                </a:cubicBezTo>
                <a:cubicBezTo>
                  <a:pt x="1842181" y="38909"/>
                  <a:pt x="1838550" y="37694"/>
                  <a:pt x="1834131" y="37694"/>
                </a:cubicBezTo>
                <a:close/>
                <a:moveTo>
                  <a:pt x="1237601" y="37125"/>
                </a:moveTo>
                <a:cubicBezTo>
                  <a:pt x="1237127" y="37694"/>
                  <a:pt x="1236093" y="38207"/>
                  <a:pt x="1234499" y="38664"/>
                </a:cubicBezTo>
                <a:cubicBezTo>
                  <a:pt x="1232905" y="39122"/>
                  <a:pt x="1231074" y="39517"/>
                  <a:pt x="1229006" y="39848"/>
                </a:cubicBezTo>
                <a:cubicBezTo>
                  <a:pt x="1226938" y="40180"/>
                  <a:pt x="1224934" y="40464"/>
                  <a:pt x="1222992" y="40701"/>
                </a:cubicBezTo>
                <a:cubicBezTo>
                  <a:pt x="1221050" y="40938"/>
                  <a:pt x="1219480" y="41135"/>
                  <a:pt x="1218280" y="41293"/>
                </a:cubicBezTo>
                <a:cubicBezTo>
                  <a:pt x="1215376" y="41671"/>
                  <a:pt x="1212669" y="42279"/>
                  <a:pt x="1210159" y="43116"/>
                </a:cubicBezTo>
                <a:cubicBezTo>
                  <a:pt x="1207649" y="43952"/>
                  <a:pt x="1205629" y="45199"/>
                  <a:pt x="1204098" y="46857"/>
                </a:cubicBezTo>
                <a:cubicBezTo>
                  <a:pt x="1202566" y="48514"/>
                  <a:pt x="1201801" y="50764"/>
                  <a:pt x="1201801" y="53605"/>
                </a:cubicBezTo>
                <a:cubicBezTo>
                  <a:pt x="1201801" y="57488"/>
                  <a:pt x="1203245" y="60416"/>
                  <a:pt x="1206134" y="62389"/>
                </a:cubicBezTo>
                <a:cubicBezTo>
                  <a:pt x="1209023" y="64362"/>
                  <a:pt x="1212692" y="65349"/>
                  <a:pt x="1217144" y="65349"/>
                </a:cubicBezTo>
                <a:cubicBezTo>
                  <a:pt x="1221564" y="65349"/>
                  <a:pt x="1225297" y="64481"/>
                  <a:pt x="1228343" y="62744"/>
                </a:cubicBezTo>
                <a:cubicBezTo>
                  <a:pt x="1231390" y="61008"/>
                  <a:pt x="1233694" y="58766"/>
                  <a:pt x="1235257" y="56020"/>
                </a:cubicBezTo>
                <a:cubicBezTo>
                  <a:pt x="1236820" y="53273"/>
                  <a:pt x="1237601" y="50385"/>
                  <a:pt x="1237601" y="47354"/>
                </a:cubicBezTo>
                <a:close/>
                <a:moveTo>
                  <a:pt x="732776" y="37125"/>
                </a:moveTo>
                <a:cubicBezTo>
                  <a:pt x="732302" y="37694"/>
                  <a:pt x="731268" y="38207"/>
                  <a:pt x="729674" y="38664"/>
                </a:cubicBezTo>
                <a:cubicBezTo>
                  <a:pt x="728080" y="39122"/>
                  <a:pt x="726249" y="39517"/>
                  <a:pt x="724181" y="39848"/>
                </a:cubicBezTo>
                <a:cubicBezTo>
                  <a:pt x="722113" y="40180"/>
                  <a:pt x="720109" y="40464"/>
                  <a:pt x="718167" y="40701"/>
                </a:cubicBezTo>
                <a:cubicBezTo>
                  <a:pt x="716225" y="40938"/>
                  <a:pt x="714655" y="41135"/>
                  <a:pt x="713455" y="41293"/>
                </a:cubicBezTo>
                <a:cubicBezTo>
                  <a:pt x="710551" y="41671"/>
                  <a:pt x="707844" y="42279"/>
                  <a:pt x="705334" y="43116"/>
                </a:cubicBezTo>
                <a:cubicBezTo>
                  <a:pt x="702824" y="43952"/>
                  <a:pt x="700804" y="45199"/>
                  <a:pt x="699273" y="46857"/>
                </a:cubicBezTo>
                <a:cubicBezTo>
                  <a:pt x="697741" y="48514"/>
                  <a:pt x="696976" y="50764"/>
                  <a:pt x="696976" y="53605"/>
                </a:cubicBezTo>
                <a:cubicBezTo>
                  <a:pt x="696976" y="57488"/>
                  <a:pt x="698420" y="60416"/>
                  <a:pt x="701309" y="62389"/>
                </a:cubicBezTo>
                <a:cubicBezTo>
                  <a:pt x="704197" y="64362"/>
                  <a:pt x="707867" y="65349"/>
                  <a:pt x="712319" y="65349"/>
                </a:cubicBezTo>
                <a:cubicBezTo>
                  <a:pt x="716738" y="65349"/>
                  <a:pt x="720472" y="64481"/>
                  <a:pt x="723518" y="62744"/>
                </a:cubicBezTo>
                <a:cubicBezTo>
                  <a:pt x="726564" y="61008"/>
                  <a:pt x="728869" y="58766"/>
                  <a:pt x="730432" y="56020"/>
                </a:cubicBezTo>
                <a:cubicBezTo>
                  <a:pt x="731995" y="53273"/>
                  <a:pt x="732776" y="50385"/>
                  <a:pt x="732776" y="47354"/>
                </a:cubicBezTo>
                <a:close/>
                <a:moveTo>
                  <a:pt x="447026" y="37125"/>
                </a:moveTo>
                <a:cubicBezTo>
                  <a:pt x="446552" y="37694"/>
                  <a:pt x="445518" y="38207"/>
                  <a:pt x="443924" y="38664"/>
                </a:cubicBezTo>
                <a:cubicBezTo>
                  <a:pt x="442330" y="39122"/>
                  <a:pt x="440499" y="39517"/>
                  <a:pt x="438431" y="39848"/>
                </a:cubicBezTo>
                <a:cubicBezTo>
                  <a:pt x="436363" y="40180"/>
                  <a:pt x="434359" y="40464"/>
                  <a:pt x="432417" y="40701"/>
                </a:cubicBezTo>
                <a:cubicBezTo>
                  <a:pt x="430475" y="40938"/>
                  <a:pt x="428905" y="41135"/>
                  <a:pt x="427705" y="41293"/>
                </a:cubicBezTo>
                <a:cubicBezTo>
                  <a:pt x="424801" y="41671"/>
                  <a:pt x="422094" y="42279"/>
                  <a:pt x="419584" y="43116"/>
                </a:cubicBezTo>
                <a:cubicBezTo>
                  <a:pt x="417074" y="43952"/>
                  <a:pt x="415054" y="45199"/>
                  <a:pt x="413523" y="46857"/>
                </a:cubicBezTo>
                <a:cubicBezTo>
                  <a:pt x="411992" y="48514"/>
                  <a:pt x="411226" y="50764"/>
                  <a:pt x="411226" y="53605"/>
                </a:cubicBezTo>
                <a:cubicBezTo>
                  <a:pt x="411226" y="57488"/>
                  <a:pt x="412670" y="60416"/>
                  <a:pt x="415559" y="62389"/>
                </a:cubicBezTo>
                <a:cubicBezTo>
                  <a:pt x="418447" y="64362"/>
                  <a:pt x="422117" y="65349"/>
                  <a:pt x="426569" y="65349"/>
                </a:cubicBezTo>
                <a:cubicBezTo>
                  <a:pt x="430988" y="65349"/>
                  <a:pt x="434722" y="64481"/>
                  <a:pt x="437768" y="62744"/>
                </a:cubicBezTo>
                <a:cubicBezTo>
                  <a:pt x="440814" y="61008"/>
                  <a:pt x="443119" y="58766"/>
                  <a:pt x="444682" y="56020"/>
                </a:cubicBezTo>
                <a:cubicBezTo>
                  <a:pt x="446245" y="53273"/>
                  <a:pt x="447026" y="50385"/>
                  <a:pt x="447026" y="47354"/>
                </a:cubicBezTo>
                <a:close/>
                <a:moveTo>
                  <a:pt x="46976" y="37125"/>
                </a:moveTo>
                <a:cubicBezTo>
                  <a:pt x="46502" y="37694"/>
                  <a:pt x="45468" y="38207"/>
                  <a:pt x="43874" y="38664"/>
                </a:cubicBezTo>
                <a:cubicBezTo>
                  <a:pt x="42280" y="39122"/>
                  <a:pt x="40449" y="39517"/>
                  <a:pt x="38381" y="39848"/>
                </a:cubicBezTo>
                <a:cubicBezTo>
                  <a:pt x="36313" y="40180"/>
                  <a:pt x="34309" y="40464"/>
                  <a:pt x="32367" y="40701"/>
                </a:cubicBezTo>
                <a:cubicBezTo>
                  <a:pt x="30426" y="40938"/>
                  <a:pt x="28855" y="41135"/>
                  <a:pt x="27655" y="41293"/>
                </a:cubicBezTo>
                <a:cubicBezTo>
                  <a:pt x="24751" y="41671"/>
                  <a:pt x="22044" y="42279"/>
                  <a:pt x="19534" y="43116"/>
                </a:cubicBezTo>
                <a:cubicBezTo>
                  <a:pt x="17024" y="43952"/>
                  <a:pt x="15004" y="45199"/>
                  <a:pt x="13473" y="46857"/>
                </a:cubicBezTo>
                <a:cubicBezTo>
                  <a:pt x="11942" y="48514"/>
                  <a:pt x="11176" y="50764"/>
                  <a:pt x="11176" y="53605"/>
                </a:cubicBezTo>
                <a:cubicBezTo>
                  <a:pt x="11176" y="57488"/>
                  <a:pt x="12620" y="60416"/>
                  <a:pt x="15509" y="62389"/>
                </a:cubicBezTo>
                <a:cubicBezTo>
                  <a:pt x="18398" y="64362"/>
                  <a:pt x="22067" y="65349"/>
                  <a:pt x="26519" y="65349"/>
                </a:cubicBezTo>
                <a:cubicBezTo>
                  <a:pt x="30939" y="65349"/>
                  <a:pt x="34672" y="64481"/>
                  <a:pt x="37718" y="62744"/>
                </a:cubicBezTo>
                <a:cubicBezTo>
                  <a:pt x="40765" y="61008"/>
                  <a:pt x="43069" y="58766"/>
                  <a:pt x="44632" y="56020"/>
                </a:cubicBezTo>
                <a:cubicBezTo>
                  <a:pt x="46195" y="53273"/>
                  <a:pt x="46976" y="50385"/>
                  <a:pt x="46976" y="47354"/>
                </a:cubicBezTo>
                <a:close/>
                <a:moveTo>
                  <a:pt x="2282239" y="11365"/>
                </a:moveTo>
                <a:lnTo>
                  <a:pt x="2280344" y="29738"/>
                </a:lnTo>
                <a:cubicBezTo>
                  <a:pt x="2279556" y="37346"/>
                  <a:pt x="2278577" y="43992"/>
                  <a:pt x="2277409" y="49674"/>
                </a:cubicBezTo>
                <a:cubicBezTo>
                  <a:pt x="2276241" y="55357"/>
                  <a:pt x="2274378" y="59887"/>
                  <a:pt x="2271821" y="63265"/>
                </a:cubicBezTo>
                <a:lnTo>
                  <a:pt x="2306863" y="63265"/>
                </a:lnTo>
                <a:lnTo>
                  <a:pt x="2306863" y="11365"/>
                </a:lnTo>
                <a:close/>
                <a:moveTo>
                  <a:pt x="2500042" y="11175"/>
                </a:moveTo>
                <a:lnTo>
                  <a:pt x="2500042" y="31443"/>
                </a:lnTo>
                <a:lnTo>
                  <a:pt x="2519173" y="31443"/>
                </a:lnTo>
                <a:cubicBezTo>
                  <a:pt x="2522172" y="31443"/>
                  <a:pt x="2524745" y="31025"/>
                  <a:pt x="2526892" y="30188"/>
                </a:cubicBezTo>
                <a:cubicBezTo>
                  <a:pt x="2529038" y="29351"/>
                  <a:pt x="2530688" y="28152"/>
                  <a:pt x="2531840" y="26589"/>
                </a:cubicBezTo>
                <a:cubicBezTo>
                  <a:pt x="2532992" y="25026"/>
                  <a:pt x="2533569" y="23172"/>
                  <a:pt x="2533569" y="21025"/>
                </a:cubicBezTo>
                <a:cubicBezTo>
                  <a:pt x="2533569" y="17963"/>
                  <a:pt x="2532290" y="15556"/>
                  <a:pt x="2529733" y="13803"/>
                </a:cubicBezTo>
                <a:cubicBezTo>
                  <a:pt x="2527176" y="12051"/>
                  <a:pt x="2523656" y="11175"/>
                  <a:pt x="2519173" y="11175"/>
                </a:cubicBezTo>
                <a:close/>
                <a:moveTo>
                  <a:pt x="951770" y="11175"/>
                </a:moveTo>
                <a:cubicBezTo>
                  <a:pt x="947413" y="11175"/>
                  <a:pt x="943988" y="12185"/>
                  <a:pt x="941494" y="14206"/>
                </a:cubicBezTo>
                <a:cubicBezTo>
                  <a:pt x="939000" y="16226"/>
                  <a:pt x="937753" y="19005"/>
                  <a:pt x="937753" y="22540"/>
                </a:cubicBezTo>
                <a:cubicBezTo>
                  <a:pt x="937753" y="26013"/>
                  <a:pt x="938881" y="28744"/>
                  <a:pt x="941139" y="30733"/>
                </a:cubicBezTo>
                <a:cubicBezTo>
                  <a:pt x="943396" y="32722"/>
                  <a:pt x="946498" y="33716"/>
                  <a:pt x="950444" y="33716"/>
                </a:cubicBezTo>
                <a:lnTo>
                  <a:pt x="971090" y="33716"/>
                </a:lnTo>
                <a:lnTo>
                  <a:pt x="971090" y="11175"/>
                </a:lnTo>
                <a:close/>
                <a:moveTo>
                  <a:pt x="90217" y="11175"/>
                </a:moveTo>
                <a:lnTo>
                  <a:pt x="90217" y="31443"/>
                </a:lnTo>
                <a:lnTo>
                  <a:pt x="109348" y="31443"/>
                </a:lnTo>
                <a:cubicBezTo>
                  <a:pt x="112348" y="31443"/>
                  <a:pt x="114920" y="31025"/>
                  <a:pt x="117067" y="30188"/>
                </a:cubicBezTo>
                <a:cubicBezTo>
                  <a:pt x="119214" y="29351"/>
                  <a:pt x="120863" y="28152"/>
                  <a:pt x="122016" y="26589"/>
                </a:cubicBezTo>
                <a:cubicBezTo>
                  <a:pt x="123168" y="25026"/>
                  <a:pt x="123744" y="23172"/>
                  <a:pt x="123744" y="21025"/>
                </a:cubicBezTo>
                <a:cubicBezTo>
                  <a:pt x="123744" y="17963"/>
                  <a:pt x="122466" y="15556"/>
                  <a:pt x="119908" y="13803"/>
                </a:cubicBezTo>
                <a:cubicBezTo>
                  <a:pt x="117351" y="12051"/>
                  <a:pt x="113831" y="11175"/>
                  <a:pt x="109348" y="11175"/>
                </a:cubicBezTo>
                <a:close/>
                <a:moveTo>
                  <a:pt x="2213994" y="10039"/>
                </a:moveTo>
                <a:cubicBezTo>
                  <a:pt x="2209543" y="10039"/>
                  <a:pt x="2205699" y="11136"/>
                  <a:pt x="2202464" y="13330"/>
                </a:cubicBezTo>
                <a:cubicBezTo>
                  <a:pt x="2199228" y="15524"/>
                  <a:pt x="2196742" y="18373"/>
                  <a:pt x="2195005" y="21877"/>
                </a:cubicBezTo>
                <a:lnTo>
                  <a:pt x="2192795" y="31443"/>
                </a:lnTo>
                <a:lnTo>
                  <a:pt x="2233883" y="31443"/>
                </a:lnTo>
                <a:cubicBezTo>
                  <a:pt x="2233883" y="27339"/>
                  <a:pt x="2233070" y="23677"/>
                  <a:pt x="2231444" y="20457"/>
                </a:cubicBezTo>
                <a:cubicBezTo>
                  <a:pt x="2229819" y="17237"/>
                  <a:pt x="2227514" y="14695"/>
                  <a:pt x="2224531" y="12833"/>
                </a:cubicBezTo>
                <a:cubicBezTo>
                  <a:pt x="2221547" y="10970"/>
                  <a:pt x="2218035" y="10039"/>
                  <a:pt x="2213994" y="10039"/>
                </a:cubicBezTo>
                <a:close/>
                <a:moveTo>
                  <a:pt x="2130732" y="10039"/>
                </a:moveTo>
                <a:cubicBezTo>
                  <a:pt x="2126186" y="10039"/>
                  <a:pt x="2122366" y="11183"/>
                  <a:pt x="2119272" y="13472"/>
                </a:cubicBezTo>
                <a:cubicBezTo>
                  <a:pt x="2116178" y="15761"/>
                  <a:pt x="2113842" y="18949"/>
                  <a:pt x="2112264" y="23038"/>
                </a:cubicBezTo>
                <a:cubicBezTo>
                  <a:pt x="2110685" y="27126"/>
                  <a:pt x="2109896" y="31885"/>
                  <a:pt x="2109896" y="37315"/>
                </a:cubicBezTo>
                <a:cubicBezTo>
                  <a:pt x="2109896" y="42808"/>
                  <a:pt x="2110701" y="47646"/>
                  <a:pt x="2112311" y="51829"/>
                </a:cubicBezTo>
                <a:cubicBezTo>
                  <a:pt x="2113921" y="56012"/>
                  <a:pt x="2116273" y="59279"/>
                  <a:pt x="2119367" y="61631"/>
                </a:cubicBezTo>
                <a:cubicBezTo>
                  <a:pt x="2122460" y="63983"/>
                  <a:pt x="2126249" y="65159"/>
                  <a:pt x="2130732" y="65159"/>
                </a:cubicBezTo>
                <a:cubicBezTo>
                  <a:pt x="2135404" y="65159"/>
                  <a:pt x="2139311" y="63920"/>
                  <a:pt x="2142452" y="61442"/>
                </a:cubicBezTo>
                <a:cubicBezTo>
                  <a:pt x="2145593" y="58964"/>
                  <a:pt x="2147961" y="55617"/>
                  <a:pt x="2149555" y="51403"/>
                </a:cubicBezTo>
                <a:cubicBezTo>
                  <a:pt x="2151149" y="47188"/>
                  <a:pt x="2151946" y="42492"/>
                  <a:pt x="2151946" y="37315"/>
                </a:cubicBezTo>
                <a:cubicBezTo>
                  <a:pt x="2151946" y="32201"/>
                  <a:pt x="2151165" y="27584"/>
                  <a:pt x="2149602" y="23464"/>
                </a:cubicBezTo>
                <a:cubicBezTo>
                  <a:pt x="2148040" y="19344"/>
                  <a:pt x="2145688" y="16076"/>
                  <a:pt x="2142547" y="13661"/>
                </a:cubicBezTo>
                <a:cubicBezTo>
                  <a:pt x="2139406" y="11246"/>
                  <a:pt x="2135467" y="10039"/>
                  <a:pt x="2130732" y="10039"/>
                </a:cubicBezTo>
                <a:close/>
                <a:moveTo>
                  <a:pt x="1606857" y="10039"/>
                </a:moveTo>
                <a:cubicBezTo>
                  <a:pt x="1602311" y="10039"/>
                  <a:pt x="1598491" y="11183"/>
                  <a:pt x="1595397" y="13472"/>
                </a:cubicBezTo>
                <a:cubicBezTo>
                  <a:pt x="1592303" y="15761"/>
                  <a:pt x="1589967" y="18949"/>
                  <a:pt x="1588388" y="23038"/>
                </a:cubicBezTo>
                <a:cubicBezTo>
                  <a:pt x="1586810" y="27126"/>
                  <a:pt x="1586021" y="31885"/>
                  <a:pt x="1586021" y="37315"/>
                </a:cubicBezTo>
                <a:cubicBezTo>
                  <a:pt x="1586021" y="42808"/>
                  <a:pt x="1586826" y="47646"/>
                  <a:pt x="1588436" y="51829"/>
                </a:cubicBezTo>
                <a:cubicBezTo>
                  <a:pt x="1590046" y="56012"/>
                  <a:pt x="1592398" y="59279"/>
                  <a:pt x="1595492" y="61631"/>
                </a:cubicBezTo>
                <a:cubicBezTo>
                  <a:pt x="1598586" y="63983"/>
                  <a:pt x="1602374" y="65159"/>
                  <a:pt x="1606857" y="65159"/>
                </a:cubicBezTo>
                <a:cubicBezTo>
                  <a:pt x="1611529" y="65159"/>
                  <a:pt x="1615436" y="63920"/>
                  <a:pt x="1618577" y="61442"/>
                </a:cubicBezTo>
                <a:cubicBezTo>
                  <a:pt x="1621718" y="58964"/>
                  <a:pt x="1624086" y="55617"/>
                  <a:pt x="1625680" y="51403"/>
                </a:cubicBezTo>
                <a:cubicBezTo>
                  <a:pt x="1627274" y="47188"/>
                  <a:pt x="1628072" y="42492"/>
                  <a:pt x="1628072" y="37315"/>
                </a:cubicBezTo>
                <a:cubicBezTo>
                  <a:pt x="1628072" y="32201"/>
                  <a:pt x="1627290" y="27584"/>
                  <a:pt x="1625728" y="23464"/>
                </a:cubicBezTo>
                <a:cubicBezTo>
                  <a:pt x="1624165" y="19344"/>
                  <a:pt x="1621813" y="16076"/>
                  <a:pt x="1618672" y="13661"/>
                </a:cubicBezTo>
                <a:cubicBezTo>
                  <a:pt x="1615531" y="11246"/>
                  <a:pt x="1611592" y="10039"/>
                  <a:pt x="1606857" y="10039"/>
                </a:cubicBezTo>
                <a:close/>
                <a:moveTo>
                  <a:pt x="1528384" y="10039"/>
                </a:moveTo>
                <a:cubicBezTo>
                  <a:pt x="1523396" y="10039"/>
                  <a:pt x="1519292" y="11333"/>
                  <a:pt x="1516072" y="13922"/>
                </a:cubicBezTo>
                <a:cubicBezTo>
                  <a:pt x="1512852" y="16511"/>
                  <a:pt x="1510468" y="19904"/>
                  <a:pt x="1508921" y="24103"/>
                </a:cubicBezTo>
                <a:cubicBezTo>
                  <a:pt x="1507374" y="28302"/>
                  <a:pt x="1506601" y="32832"/>
                  <a:pt x="1506601" y="37694"/>
                </a:cubicBezTo>
                <a:cubicBezTo>
                  <a:pt x="1506601" y="42555"/>
                  <a:pt x="1507374" y="47070"/>
                  <a:pt x="1508921" y="51237"/>
                </a:cubicBezTo>
                <a:cubicBezTo>
                  <a:pt x="1510468" y="55404"/>
                  <a:pt x="1512852" y="58766"/>
                  <a:pt x="1516072" y="61324"/>
                </a:cubicBezTo>
                <a:cubicBezTo>
                  <a:pt x="1519292" y="63881"/>
                  <a:pt x="1523396" y="65159"/>
                  <a:pt x="1528384" y="65159"/>
                </a:cubicBezTo>
                <a:cubicBezTo>
                  <a:pt x="1533372" y="65159"/>
                  <a:pt x="1537476" y="63881"/>
                  <a:pt x="1540696" y="61324"/>
                </a:cubicBezTo>
                <a:cubicBezTo>
                  <a:pt x="1543916" y="58766"/>
                  <a:pt x="1546300" y="55404"/>
                  <a:pt x="1547846" y="51237"/>
                </a:cubicBezTo>
                <a:cubicBezTo>
                  <a:pt x="1549393" y="47070"/>
                  <a:pt x="1550167" y="42555"/>
                  <a:pt x="1550167" y="37694"/>
                </a:cubicBezTo>
                <a:cubicBezTo>
                  <a:pt x="1550167" y="32832"/>
                  <a:pt x="1549393" y="28302"/>
                  <a:pt x="1547846" y="24103"/>
                </a:cubicBezTo>
                <a:cubicBezTo>
                  <a:pt x="1546300" y="19904"/>
                  <a:pt x="1543916" y="16511"/>
                  <a:pt x="1540696" y="13922"/>
                </a:cubicBezTo>
                <a:cubicBezTo>
                  <a:pt x="1537476" y="11333"/>
                  <a:pt x="1533372" y="10039"/>
                  <a:pt x="1528384" y="10039"/>
                </a:cubicBezTo>
                <a:close/>
                <a:moveTo>
                  <a:pt x="1140132" y="10039"/>
                </a:moveTo>
                <a:cubicBezTo>
                  <a:pt x="1135586" y="10039"/>
                  <a:pt x="1131766" y="11183"/>
                  <a:pt x="1128672" y="13472"/>
                </a:cubicBezTo>
                <a:cubicBezTo>
                  <a:pt x="1125578" y="15761"/>
                  <a:pt x="1123242" y="18949"/>
                  <a:pt x="1121664" y="23038"/>
                </a:cubicBezTo>
                <a:cubicBezTo>
                  <a:pt x="1120085" y="27126"/>
                  <a:pt x="1119296" y="31885"/>
                  <a:pt x="1119296" y="37315"/>
                </a:cubicBezTo>
                <a:cubicBezTo>
                  <a:pt x="1119296" y="42808"/>
                  <a:pt x="1120101" y="47646"/>
                  <a:pt x="1121711" y="51829"/>
                </a:cubicBezTo>
                <a:cubicBezTo>
                  <a:pt x="1123321" y="56012"/>
                  <a:pt x="1125673" y="59279"/>
                  <a:pt x="1128767" y="61631"/>
                </a:cubicBezTo>
                <a:cubicBezTo>
                  <a:pt x="1131861" y="63983"/>
                  <a:pt x="1135649" y="65159"/>
                  <a:pt x="1140132" y="65159"/>
                </a:cubicBezTo>
                <a:cubicBezTo>
                  <a:pt x="1144804" y="65159"/>
                  <a:pt x="1148711" y="63920"/>
                  <a:pt x="1151852" y="61442"/>
                </a:cubicBezTo>
                <a:cubicBezTo>
                  <a:pt x="1154993" y="58964"/>
                  <a:pt x="1157361" y="55617"/>
                  <a:pt x="1158955" y="51403"/>
                </a:cubicBezTo>
                <a:cubicBezTo>
                  <a:pt x="1160550" y="47188"/>
                  <a:pt x="1161347" y="42492"/>
                  <a:pt x="1161347" y="37315"/>
                </a:cubicBezTo>
                <a:cubicBezTo>
                  <a:pt x="1161347" y="32201"/>
                  <a:pt x="1160566" y="27584"/>
                  <a:pt x="1159003" y="23464"/>
                </a:cubicBezTo>
                <a:cubicBezTo>
                  <a:pt x="1157440" y="19344"/>
                  <a:pt x="1155088" y="16076"/>
                  <a:pt x="1151947" y="13661"/>
                </a:cubicBezTo>
                <a:cubicBezTo>
                  <a:pt x="1148806" y="11246"/>
                  <a:pt x="1144867" y="10039"/>
                  <a:pt x="1140132" y="10039"/>
                </a:cubicBezTo>
                <a:close/>
                <a:moveTo>
                  <a:pt x="252034" y="10039"/>
                </a:moveTo>
                <a:cubicBezTo>
                  <a:pt x="247046" y="10039"/>
                  <a:pt x="242942" y="11333"/>
                  <a:pt x="239722" y="13922"/>
                </a:cubicBezTo>
                <a:cubicBezTo>
                  <a:pt x="236502" y="16511"/>
                  <a:pt x="234118" y="19904"/>
                  <a:pt x="232571" y="24103"/>
                </a:cubicBezTo>
                <a:cubicBezTo>
                  <a:pt x="231024" y="28302"/>
                  <a:pt x="230251" y="32832"/>
                  <a:pt x="230251" y="37694"/>
                </a:cubicBezTo>
                <a:cubicBezTo>
                  <a:pt x="230251" y="42555"/>
                  <a:pt x="231024" y="47070"/>
                  <a:pt x="232571" y="51237"/>
                </a:cubicBezTo>
                <a:cubicBezTo>
                  <a:pt x="234118" y="55404"/>
                  <a:pt x="236502" y="58766"/>
                  <a:pt x="239722" y="61324"/>
                </a:cubicBezTo>
                <a:cubicBezTo>
                  <a:pt x="242942" y="63881"/>
                  <a:pt x="247046" y="65159"/>
                  <a:pt x="252034" y="65159"/>
                </a:cubicBezTo>
                <a:cubicBezTo>
                  <a:pt x="257022" y="65159"/>
                  <a:pt x="261126" y="63881"/>
                  <a:pt x="264346" y="61324"/>
                </a:cubicBezTo>
                <a:cubicBezTo>
                  <a:pt x="267566" y="58766"/>
                  <a:pt x="269950" y="55404"/>
                  <a:pt x="271497" y="51237"/>
                </a:cubicBezTo>
                <a:cubicBezTo>
                  <a:pt x="273044" y="47070"/>
                  <a:pt x="273817" y="42555"/>
                  <a:pt x="273817" y="37694"/>
                </a:cubicBezTo>
                <a:cubicBezTo>
                  <a:pt x="273817" y="32832"/>
                  <a:pt x="273044" y="28302"/>
                  <a:pt x="271497" y="24103"/>
                </a:cubicBezTo>
                <a:cubicBezTo>
                  <a:pt x="269950" y="19904"/>
                  <a:pt x="267566" y="16511"/>
                  <a:pt x="264346" y="13922"/>
                </a:cubicBezTo>
                <a:cubicBezTo>
                  <a:pt x="261126" y="11333"/>
                  <a:pt x="257022" y="10039"/>
                  <a:pt x="252034" y="10039"/>
                </a:cubicBezTo>
                <a:close/>
                <a:moveTo>
                  <a:pt x="2489434" y="947"/>
                </a:moveTo>
                <a:lnTo>
                  <a:pt x="2519173" y="947"/>
                </a:lnTo>
                <a:cubicBezTo>
                  <a:pt x="2527002" y="947"/>
                  <a:pt x="2533222" y="2715"/>
                  <a:pt x="2537831" y="6250"/>
                </a:cubicBezTo>
                <a:cubicBezTo>
                  <a:pt x="2542440" y="9786"/>
                  <a:pt x="2544744" y="14458"/>
                  <a:pt x="2544744" y="20267"/>
                </a:cubicBezTo>
                <a:cubicBezTo>
                  <a:pt x="2544744" y="24687"/>
                  <a:pt x="2543434" y="28104"/>
                  <a:pt x="2540814" y="30520"/>
                </a:cubicBezTo>
                <a:cubicBezTo>
                  <a:pt x="2538194" y="32935"/>
                  <a:pt x="2534832" y="34568"/>
                  <a:pt x="2530728" y="35421"/>
                </a:cubicBezTo>
                <a:cubicBezTo>
                  <a:pt x="2533411" y="35800"/>
                  <a:pt x="2536023" y="36747"/>
                  <a:pt x="2538565" y="38262"/>
                </a:cubicBezTo>
                <a:cubicBezTo>
                  <a:pt x="2541106" y="39777"/>
                  <a:pt x="2543214" y="41853"/>
                  <a:pt x="2544887" y="44489"/>
                </a:cubicBezTo>
                <a:cubicBezTo>
                  <a:pt x="2546560" y="47125"/>
                  <a:pt x="2547396" y="50353"/>
                  <a:pt x="2547396" y="54173"/>
                </a:cubicBezTo>
                <a:cubicBezTo>
                  <a:pt x="2547396" y="57898"/>
                  <a:pt x="2546449" y="61229"/>
                  <a:pt x="2544555" y="64165"/>
                </a:cubicBezTo>
                <a:cubicBezTo>
                  <a:pt x="2542661" y="67101"/>
                  <a:pt x="2539946" y="69421"/>
                  <a:pt x="2536410" y="71126"/>
                </a:cubicBezTo>
                <a:cubicBezTo>
                  <a:pt x="2532874" y="72831"/>
                  <a:pt x="2528644" y="73683"/>
                  <a:pt x="2523719" y="73683"/>
                </a:cubicBezTo>
                <a:lnTo>
                  <a:pt x="2489434" y="73683"/>
                </a:lnTo>
                <a:close/>
                <a:moveTo>
                  <a:pt x="2418592" y="947"/>
                </a:moveTo>
                <a:lnTo>
                  <a:pt x="2477691" y="947"/>
                </a:lnTo>
                <a:lnTo>
                  <a:pt x="2477691" y="11365"/>
                </a:lnTo>
                <a:lnTo>
                  <a:pt x="2453824" y="11365"/>
                </a:lnTo>
                <a:lnTo>
                  <a:pt x="2453824" y="73683"/>
                </a:lnTo>
                <a:lnTo>
                  <a:pt x="2442648" y="73683"/>
                </a:lnTo>
                <a:lnTo>
                  <a:pt x="2442648" y="11365"/>
                </a:lnTo>
                <a:lnTo>
                  <a:pt x="2418592" y="11365"/>
                </a:lnTo>
                <a:close/>
                <a:moveTo>
                  <a:pt x="2271821" y="947"/>
                </a:moveTo>
                <a:lnTo>
                  <a:pt x="2318039" y="947"/>
                </a:lnTo>
                <a:lnTo>
                  <a:pt x="2318039" y="63265"/>
                </a:lnTo>
                <a:lnTo>
                  <a:pt x="2329214" y="63265"/>
                </a:lnTo>
                <a:lnTo>
                  <a:pt x="2329214" y="94519"/>
                </a:lnTo>
                <a:lnTo>
                  <a:pt x="2318039" y="94519"/>
                </a:lnTo>
                <a:lnTo>
                  <a:pt x="2318039" y="73683"/>
                </a:lnTo>
                <a:lnTo>
                  <a:pt x="2264244" y="73683"/>
                </a:lnTo>
                <a:lnTo>
                  <a:pt x="2264244" y="94519"/>
                </a:lnTo>
                <a:lnTo>
                  <a:pt x="2253068" y="94519"/>
                </a:lnTo>
                <a:lnTo>
                  <a:pt x="2253068" y="63265"/>
                </a:lnTo>
                <a:lnTo>
                  <a:pt x="2259130" y="63265"/>
                </a:lnTo>
                <a:cubicBezTo>
                  <a:pt x="2260614" y="61718"/>
                  <a:pt x="2261892" y="60045"/>
                  <a:pt x="2262966" y="58246"/>
                </a:cubicBezTo>
                <a:cubicBezTo>
                  <a:pt x="2264039" y="56446"/>
                  <a:pt x="2264978" y="54307"/>
                  <a:pt x="2265783" y="51829"/>
                </a:cubicBezTo>
                <a:cubicBezTo>
                  <a:pt x="2266588" y="49351"/>
                  <a:pt x="2267275" y="46320"/>
                  <a:pt x="2267843" y="42737"/>
                </a:cubicBezTo>
                <a:cubicBezTo>
                  <a:pt x="2268411" y="39154"/>
                  <a:pt x="2268916" y="34821"/>
                  <a:pt x="2269358" y="29738"/>
                </a:cubicBezTo>
                <a:close/>
                <a:moveTo>
                  <a:pt x="1903864" y="947"/>
                </a:moveTo>
                <a:lnTo>
                  <a:pt x="1916744" y="947"/>
                </a:lnTo>
                <a:lnTo>
                  <a:pt x="1934170" y="30685"/>
                </a:lnTo>
                <a:lnTo>
                  <a:pt x="1951597" y="947"/>
                </a:lnTo>
                <a:lnTo>
                  <a:pt x="1964477" y="947"/>
                </a:lnTo>
                <a:lnTo>
                  <a:pt x="1940989" y="37315"/>
                </a:lnTo>
                <a:lnTo>
                  <a:pt x="1964477" y="73683"/>
                </a:lnTo>
                <a:lnTo>
                  <a:pt x="1951597" y="73683"/>
                </a:lnTo>
                <a:lnTo>
                  <a:pt x="1934170" y="45460"/>
                </a:lnTo>
                <a:lnTo>
                  <a:pt x="1916744" y="73683"/>
                </a:lnTo>
                <a:lnTo>
                  <a:pt x="1903864" y="73683"/>
                </a:lnTo>
                <a:lnTo>
                  <a:pt x="1926972" y="37315"/>
                </a:lnTo>
                <a:close/>
                <a:moveTo>
                  <a:pt x="1872014" y="947"/>
                </a:moveTo>
                <a:lnTo>
                  <a:pt x="1883190" y="947"/>
                </a:lnTo>
                <a:lnTo>
                  <a:pt x="1883190" y="73683"/>
                </a:lnTo>
                <a:lnTo>
                  <a:pt x="1872014" y="73683"/>
                </a:lnTo>
                <a:close/>
                <a:moveTo>
                  <a:pt x="1803635" y="947"/>
                </a:moveTo>
                <a:lnTo>
                  <a:pt x="1814810" y="947"/>
                </a:lnTo>
                <a:lnTo>
                  <a:pt x="1814810" y="27276"/>
                </a:lnTo>
                <a:lnTo>
                  <a:pt x="1834131" y="27276"/>
                </a:lnTo>
                <a:cubicBezTo>
                  <a:pt x="1842655" y="27276"/>
                  <a:pt x="1849174" y="29438"/>
                  <a:pt x="1853688" y="33763"/>
                </a:cubicBezTo>
                <a:cubicBezTo>
                  <a:pt x="1858202" y="38088"/>
                  <a:pt x="1860460" y="43566"/>
                  <a:pt x="1860460" y="50195"/>
                </a:cubicBezTo>
                <a:cubicBezTo>
                  <a:pt x="1860460" y="54552"/>
                  <a:pt x="1859450" y="58506"/>
                  <a:pt x="1857429" y="62058"/>
                </a:cubicBezTo>
                <a:cubicBezTo>
                  <a:pt x="1855409" y="65609"/>
                  <a:pt x="1852441" y="68435"/>
                  <a:pt x="1848526" y="70534"/>
                </a:cubicBezTo>
                <a:cubicBezTo>
                  <a:pt x="1844612" y="72633"/>
                  <a:pt x="1839813" y="73683"/>
                  <a:pt x="1834131" y="73683"/>
                </a:cubicBezTo>
                <a:lnTo>
                  <a:pt x="1803635" y="73683"/>
                </a:lnTo>
                <a:close/>
                <a:moveTo>
                  <a:pt x="1727434" y="947"/>
                </a:moveTo>
                <a:lnTo>
                  <a:pt x="1738610" y="947"/>
                </a:lnTo>
                <a:lnTo>
                  <a:pt x="1738610" y="32201"/>
                </a:lnTo>
                <a:lnTo>
                  <a:pt x="1773463" y="32201"/>
                </a:lnTo>
                <a:lnTo>
                  <a:pt x="1773463" y="947"/>
                </a:lnTo>
                <a:lnTo>
                  <a:pt x="1784639" y="947"/>
                </a:lnTo>
                <a:lnTo>
                  <a:pt x="1784639" y="73683"/>
                </a:lnTo>
                <a:lnTo>
                  <a:pt x="1773463" y="73683"/>
                </a:lnTo>
                <a:lnTo>
                  <a:pt x="1773463" y="42619"/>
                </a:lnTo>
                <a:lnTo>
                  <a:pt x="1738610" y="42619"/>
                </a:lnTo>
                <a:lnTo>
                  <a:pt x="1738610" y="73683"/>
                </a:lnTo>
                <a:lnTo>
                  <a:pt x="1727434" y="73683"/>
                </a:lnTo>
                <a:close/>
                <a:moveTo>
                  <a:pt x="1656592" y="947"/>
                </a:moveTo>
                <a:lnTo>
                  <a:pt x="1715691" y="947"/>
                </a:lnTo>
                <a:lnTo>
                  <a:pt x="1715691" y="11365"/>
                </a:lnTo>
                <a:lnTo>
                  <a:pt x="1691824" y="11365"/>
                </a:lnTo>
                <a:lnTo>
                  <a:pt x="1691824" y="73683"/>
                </a:lnTo>
                <a:lnTo>
                  <a:pt x="1680648" y="73683"/>
                </a:lnTo>
                <a:lnTo>
                  <a:pt x="1680648" y="11365"/>
                </a:lnTo>
                <a:lnTo>
                  <a:pt x="1656592" y="11365"/>
                </a:lnTo>
                <a:close/>
                <a:moveTo>
                  <a:pt x="1422635" y="947"/>
                </a:moveTo>
                <a:lnTo>
                  <a:pt x="1479839" y="947"/>
                </a:lnTo>
                <a:lnTo>
                  <a:pt x="1479839" y="73683"/>
                </a:lnTo>
                <a:lnTo>
                  <a:pt x="1468663" y="73683"/>
                </a:lnTo>
                <a:lnTo>
                  <a:pt x="1468663" y="11365"/>
                </a:lnTo>
                <a:lnTo>
                  <a:pt x="1433810" y="11365"/>
                </a:lnTo>
                <a:lnTo>
                  <a:pt x="1433810" y="73683"/>
                </a:lnTo>
                <a:lnTo>
                  <a:pt x="1422635" y="73683"/>
                </a:lnTo>
                <a:close/>
                <a:moveTo>
                  <a:pt x="1270235" y="947"/>
                </a:moveTo>
                <a:lnTo>
                  <a:pt x="1281410" y="947"/>
                </a:lnTo>
                <a:lnTo>
                  <a:pt x="1281410" y="32201"/>
                </a:lnTo>
                <a:lnTo>
                  <a:pt x="1316263" y="32201"/>
                </a:lnTo>
                <a:lnTo>
                  <a:pt x="1316263" y="947"/>
                </a:lnTo>
                <a:lnTo>
                  <a:pt x="1327439" y="947"/>
                </a:lnTo>
                <a:lnTo>
                  <a:pt x="1327439" y="73683"/>
                </a:lnTo>
                <a:lnTo>
                  <a:pt x="1316263" y="73683"/>
                </a:lnTo>
                <a:lnTo>
                  <a:pt x="1316263" y="42619"/>
                </a:lnTo>
                <a:lnTo>
                  <a:pt x="1281410" y="42619"/>
                </a:lnTo>
                <a:lnTo>
                  <a:pt x="1281410" y="73683"/>
                </a:lnTo>
                <a:lnTo>
                  <a:pt x="1270235" y="73683"/>
                </a:lnTo>
                <a:close/>
                <a:moveTo>
                  <a:pt x="1037468" y="947"/>
                </a:moveTo>
                <a:lnTo>
                  <a:pt x="1096566" y="947"/>
                </a:lnTo>
                <a:lnTo>
                  <a:pt x="1096566" y="11365"/>
                </a:lnTo>
                <a:lnTo>
                  <a:pt x="1072699" y="11365"/>
                </a:lnTo>
                <a:lnTo>
                  <a:pt x="1072699" y="73683"/>
                </a:lnTo>
                <a:lnTo>
                  <a:pt x="1061524" y="73683"/>
                </a:lnTo>
                <a:lnTo>
                  <a:pt x="1061524" y="11365"/>
                </a:lnTo>
                <a:lnTo>
                  <a:pt x="1037468" y="11365"/>
                </a:lnTo>
                <a:close/>
                <a:moveTo>
                  <a:pt x="951770" y="947"/>
                </a:moveTo>
                <a:lnTo>
                  <a:pt x="981698" y="947"/>
                </a:lnTo>
                <a:lnTo>
                  <a:pt x="981698" y="73683"/>
                </a:lnTo>
                <a:lnTo>
                  <a:pt x="971090" y="73683"/>
                </a:lnTo>
                <a:lnTo>
                  <a:pt x="971090" y="44134"/>
                </a:lnTo>
                <a:lnTo>
                  <a:pt x="951585" y="44134"/>
                </a:lnTo>
                <a:lnTo>
                  <a:pt x="934722" y="73683"/>
                </a:lnTo>
                <a:lnTo>
                  <a:pt x="922599" y="73683"/>
                </a:lnTo>
                <a:lnTo>
                  <a:pt x="940610" y="42123"/>
                </a:lnTo>
                <a:lnTo>
                  <a:pt x="937705" y="41529"/>
                </a:lnTo>
                <a:cubicBezTo>
                  <a:pt x="934138" y="39793"/>
                  <a:pt x="931391" y="37307"/>
                  <a:pt x="929466" y="34071"/>
                </a:cubicBezTo>
                <a:cubicBezTo>
                  <a:pt x="927540" y="30835"/>
                  <a:pt x="926577" y="26992"/>
                  <a:pt x="926577" y="22540"/>
                </a:cubicBezTo>
                <a:cubicBezTo>
                  <a:pt x="926577" y="18057"/>
                  <a:pt x="927587" y="14206"/>
                  <a:pt x="929608" y="10986"/>
                </a:cubicBezTo>
                <a:cubicBezTo>
                  <a:pt x="931628" y="7766"/>
                  <a:pt x="934525" y="5288"/>
                  <a:pt x="938297" y="3551"/>
                </a:cubicBezTo>
                <a:cubicBezTo>
                  <a:pt x="942070" y="1815"/>
                  <a:pt x="946561" y="947"/>
                  <a:pt x="951770" y="947"/>
                </a:cubicBezTo>
                <a:close/>
                <a:moveTo>
                  <a:pt x="851135" y="947"/>
                </a:moveTo>
                <a:lnTo>
                  <a:pt x="862310" y="947"/>
                </a:lnTo>
                <a:lnTo>
                  <a:pt x="862310" y="57204"/>
                </a:lnTo>
                <a:lnTo>
                  <a:pt x="897353" y="947"/>
                </a:lnTo>
                <a:lnTo>
                  <a:pt x="910233" y="947"/>
                </a:lnTo>
                <a:lnTo>
                  <a:pt x="910233" y="73683"/>
                </a:lnTo>
                <a:lnTo>
                  <a:pt x="899058" y="73683"/>
                </a:lnTo>
                <a:lnTo>
                  <a:pt x="899058" y="17426"/>
                </a:lnTo>
                <a:lnTo>
                  <a:pt x="864205" y="73683"/>
                </a:lnTo>
                <a:lnTo>
                  <a:pt x="851135" y="73683"/>
                </a:lnTo>
                <a:close/>
                <a:moveTo>
                  <a:pt x="765410" y="947"/>
                </a:moveTo>
                <a:lnTo>
                  <a:pt x="776585" y="947"/>
                </a:lnTo>
                <a:lnTo>
                  <a:pt x="776585" y="63265"/>
                </a:lnTo>
                <a:lnTo>
                  <a:pt x="811438" y="63265"/>
                </a:lnTo>
                <a:lnTo>
                  <a:pt x="811438" y="947"/>
                </a:lnTo>
                <a:lnTo>
                  <a:pt x="822614" y="947"/>
                </a:lnTo>
                <a:lnTo>
                  <a:pt x="822614" y="63265"/>
                </a:lnTo>
                <a:lnTo>
                  <a:pt x="833789" y="63265"/>
                </a:lnTo>
                <a:lnTo>
                  <a:pt x="833789" y="97171"/>
                </a:lnTo>
                <a:lnTo>
                  <a:pt x="822614" y="97171"/>
                </a:lnTo>
                <a:lnTo>
                  <a:pt x="822614" y="73683"/>
                </a:lnTo>
                <a:lnTo>
                  <a:pt x="765410" y="73683"/>
                </a:lnTo>
                <a:close/>
                <a:moveTo>
                  <a:pt x="546335" y="947"/>
                </a:moveTo>
                <a:lnTo>
                  <a:pt x="557510" y="947"/>
                </a:lnTo>
                <a:lnTo>
                  <a:pt x="557510" y="57204"/>
                </a:lnTo>
                <a:lnTo>
                  <a:pt x="592553" y="947"/>
                </a:lnTo>
                <a:lnTo>
                  <a:pt x="605433" y="947"/>
                </a:lnTo>
                <a:lnTo>
                  <a:pt x="605433" y="73683"/>
                </a:lnTo>
                <a:lnTo>
                  <a:pt x="594257" y="73683"/>
                </a:lnTo>
                <a:lnTo>
                  <a:pt x="594257" y="17426"/>
                </a:lnTo>
                <a:lnTo>
                  <a:pt x="559405" y="73683"/>
                </a:lnTo>
                <a:lnTo>
                  <a:pt x="546335" y="73683"/>
                </a:lnTo>
                <a:close/>
                <a:moveTo>
                  <a:pt x="475493" y="947"/>
                </a:moveTo>
                <a:lnTo>
                  <a:pt x="534591" y="947"/>
                </a:lnTo>
                <a:lnTo>
                  <a:pt x="534591" y="11365"/>
                </a:lnTo>
                <a:lnTo>
                  <a:pt x="510724" y="11365"/>
                </a:lnTo>
                <a:lnTo>
                  <a:pt x="510724" y="73683"/>
                </a:lnTo>
                <a:lnTo>
                  <a:pt x="499549" y="73683"/>
                </a:lnTo>
                <a:lnTo>
                  <a:pt x="499549" y="11365"/>
                </a:lnTo>
                <a:lnTo>
                  <a:pt x="475493" y="11365"/>
                </a:lnTo>
                <a:close/>
                <a:moveTo>
                  <a:pt x="298685" y="947"/>
                </a:moveTo>
                <a:lnTo>
                  <a:pt x="303041" y="947"/>
                </a:lnTo>
                <a:lnTo>
                  <a:pt x="309860" y="947"/>
                </a:lnTo>
                <a:lnTo>
                  <a:pt x="313459" y="947"/>
                </a:lnTo>
                <a:lnTo>
                  <a:pt x="338463" y="58530"/>
                </a:lnTo>
                <a:lnTo>
                  <a:pt x="363844" y="947"/>
                </a:lnTo>
                <a:lnTo>
                  <a:pt x="367065" y="947"/>
                </a:lnTo>
                <a:lnTo>
                  <a:pt x="374452" y="947"/>
                </a:lnTo>
                <a:lnTo>
                  <a:pt x="378240" y="947"/>
                </a:lnTo>
                <a:lnTo>
                  <a:pt x="378240" y="73683"/>
                </a:lnTo>
                <a:lnTo>
                  <a:pt x="367065" y="73683"/>
                </a:lnTo>
                <a:lnTo>
                  <a:pt x="367065" y="18035"/>
                </a:lnTo>
                <a:lnTo>
                  <a:pt x="343009" y="73683"/>
                </a:lnTo>
                <a:lnTo>
                  <a:pt x="333916" y="73683"/>
                </a:lnTo>
                <a:lnTo>
                  <a:pt x="309860" y="17011"/>
                </a:lnTo>
                <a:lnTo>
                  <a:pt x="309860" y="73683"/>
                </a:lnTo>
                <a:lnTo>
                  <a:pt x="298685" y="73683"/>
                </a:lnTo>
                <a:close/>
                <a:moveTo>
                  <a:pt x="151643" y="947"/>
                </a:moveTo>
                <a:lnTo>
                  <a:pt x="210741" y="947"/>
                </a:lnTo>
                <a:lnTo>
                  <a:pt x="210741" y="11365"/>
                </a:lnTo>
                <a:lnTo>
                  <a:pt x="186874" y="11365"/>
                </a:lnTo>
                <a:lnTo>
                  <a:pt x="186874" y="73683"/>
                </a:lnTo>
                <a:lnTo>
                  <a:pt x="175699" y="73683"/>
                </a:lnTo>
                <a:lnTo>
                  <a:pt x="175699" y="11365"/>
                </a:lnTo>
                <a:lnTo>
                  <a:pt x="151643" y="11365"/>
                </a:lnTo>
                <a:close/>
                <a:moveTo>
                  <a:pt x="79610" y="947"/>
                </a:moveTo>
                <a:lnTo>
                  <a:pt x="109348" y="947"/>
                </a:lnTo>
                <a:cubicBezTo>
                  <a:pt x="117178" y="947"/>
                  <a:pt x="123397" y="2715"/>
                  <a:pt x="128006" y="6250"/>
                </a:cubicBezTo>
                <a:cubicBezTo>
                  <a:pt x="132615" y="9786"/>
                  <a:pt x="134920" y="14458"/>
                  <a:pt x="134920" y="20267"/>
                </a:cubicBezTo>
                <a:cubicBezTo>
                  <a:pt x="134920" y="24687"/>
                  <a:pt x="133610" y="28104"/>
                  <a:pt x="130989" y="30520"/>
                </a:cubicBezTo>
                <a:cubicBezTo>
                  <a:pt x="128369" y="32935"/>
                  <a:pt x="125007" y="34568"/>
                  <a:pt x="120903" y="35421"/>
                </a:cubicBezTo>
                <a:cubicBezTo>
                  <a:pt x="123586" y="35800"/>
                  <a:pt x="126199" y="36747"/>
                  <a:pt x="128740" y="38262"/>
                </a:cubicBezTo>
                <a:cubicBezTo>
                  <a:pt x="131281" y="39777"/>
                  <a:pt x="133389" y="41853"/>
                  <a:pt x="135062" y="44489"/>
                </a:cubicBezTo>
                <a:cubicBezTo>
                  <a:pt x="136735" y="47125"/>
                  <a:pt x="137572" y="50353"/>
                  <a:pt x="137572" y="54173"/>
                </a:cubicBezTo>
                <a:cubicBezTo>
                  <a:pt x="137572" y="57898"/>
                  <a:pt x="136625" y="61229"/>
                  <a:pt x="134730" y="64165"/>
                </a:cubicBezTo>
                <a:cubicBezTo>
                  <a:pt x="132836" y="67101"/>
                  <a:pt x="130121" y="69421"/>
                  <a:pt x="126585" y="71126"/>
                </a:cubicBezTo>
                <a:cubicBezTo>
                  <a:pt x="123050" y="72831"/>
                  <a:pt x="118819" y="73683"/>
                  <a:pt x="113894" y="73683"/>
                </a:cubicBezTo>
                <a:lnTo>
                  <a:pt x="79610" y="73683"/>
                </a:lnTo>
                <a:close/>
                <a:moveTo>
                  <a:pt x="2375919" y="0"/>
                </a:moveTo>
                <a:cubicBezTo>
                  <a:pt x="2381034" y="0"/>
                  <a:pt x="2385642" y="947"/>
                  <a:pt x="2389747" y="2841"/>
                </a:cubicBezTo>
                <a:cubicBezTo>
                  <a:pt x="2393851" y="4735"/>
                  <a:pt x="2397213" y="7387"/>
                  <a:pt x="2399833" y="10796"/>
                </a:cubicBezTo>
                <a:cubicBezTo>
                  <a:pt x="2402454" y="14206"/>
                  <a:pt x="2404079" y="18184"/>
                  <a:pt x="2404711" y="22730"/>
                </a:cubicBezTo>
                <a:lnTo>
                  <a:pt x="2393535" y="22730"/>
                </a:lnTo>
                <a:cubicBezTo>
                  <a:pt x="2392683" y="19415"/>
                  <a:pt x="2390796" y="16471"/>
                  <a:pt x="2387876" y="13898"/>
                </a:cubicBezTo>
                <a:cubicBezTo>
                  <a:pt x="2384956" y="11325"/>
                  <a:pt x="2381034" y="10039"/>
                  <a:pt x="2376109" y="10039"/>
                </a:cubicBezTo>
                <a:cubicBezTo>
                  <a:pt x="2371752" y="10039"/>
                  <a:pt x="2367940" y="11167"/>
                  <a:pt x="2364673" y="13425"/>
                </a:cubicBezTo>
                <a:cubicBezTo>
                  <a:pt x="2361405" y="15682"/>
                  <a:pt x="2358864" y="18855"/>
                  <a:pt x="2357049" y="22943"/>
                </a:cubicBezTo>
                <a:cubicBezTo>
                  <a:pt x="2355233" y="27031"/>
                  <a:pt x="2354326" y="31822"/>
                  <a:pt x="2354326" y="37315"/>
                </a:cubicBezTo>
                <a:cubicBezTo>
                  <a:pt x="2354326" y="42934"/>
                  <a:pt x="2355218" y="47828"/>
                  <a:pt x="2357001" y="51995"/>
                </a:cubicBezTo>
                <a:cubicBezTo>
                  <a:pt x="2358785" y="56162"/>
                  <a:pt x="2361311" y="59398"/>
                  <a:pt x="2364578" y="61702"/>
                </a:cubicBezTo>
                <a:cubicBezTo>
                  <a:pt x="2367846" y="64007"/>
                  <a:pt x="2371689" y="65159"/>
                  <a:pt x="2376109" y="65159"/>
                </a:cubicBezTo>
                <a:cubicBezTo>
                  <a:pt x="2379013" y="65159"/>
                  <a:pt x="2381649" y="64654"/>
                  <a:pt x="2384017" y="63644"/>
                </a:cubicBezTo>
                <a:cubicBezTo>
                  <a:pt x="2386385" y="62634"/>
                  <a:pt x="2388389" y="61182"/>
                  <a:pt x="2390031" y="59287"/>
                </a:cubicBezTo>
                <a:cubicBezTo>
                  <a:pt x="2391672" y="57393"/>
                  <a:pt x="2392841" y="55120"/>
                  <a:pt x="2393535" y="52468"/>
                </a:cubicBezTo>
                <a:lnTo>
                  <a:pt x="2404711" y="52468"/>
                </a:lnTo>
                <a:cubicBezTo>
                  <a:pt x="2404079" y="56762"/>
                  <a:pt x="2402525" y="60621"/>
                  <a:pt x="2400046" y="64046"/>
                </a:cubicBezTo>
                <a:cubicBezTo>
                  <a:pt x="2397568" y="67472"/>
                  <a:pt x="2394300" y="70187"/>
                  <a:pt x="2390244" y="72191"/>
                </a:cubicBezTo>
                <a:cubicBezTo>
                  <a:pt x="2386187" y="74196"/>
                  <a:pt x="2381476" y="75198"/>
                  <a:pt x="2376109" y="75198"/>
                </a:cubicBezTo>
                <a:cubicBezTo>
                  <a:pt x="2369290" y="75198"/>
                  <a:pt x="2363418" y="73588"/>
                  <a:pt x="2358493" y="70368"/>
                </a:cubicBezTo>
                <a:cubicBezTo>
                  <a:pt x="2353568" y="67148"/>
                  <a:pt x="2349780" y="62713"/>
                  <a:pt x="2347128" y="57062"/>
                </a:cubicBezTo>
                <a:cubicBezTo>
                  <a:pt x="2344476" y="51411"/>
                  <a:pt x="2343150" y="44955"/>
                  <a:pt x="2343150" y="37694"/>
                </a:cubicBezTo>
                <a:cubicBezTo>
                  <a:pt x="2343150" y="30306"/>
                  <a:pt x="2344516" y="23779"/>
                  <a:pt x="2347246" y="18113"/>
                </a:cubicBezTo>
                <a:cubicBezTo>
                  <a:pt x="2349977" y="12446"/>
                  <a:pt x="2353797" y="8010"/>
                  <a:pt x="2358706" y="4806"/>
                </a:cubicBezTo>
                <a:cubicBezTo>
                  <a:pt x="2363615" y="1602"/>
                  <a:pt x="2369353" y="0"/>
                  <a:pt x="2375919" y="0"/>
                </a:cubicBezTo>
                <a:close/>
                <a:moveTo>
                  <a:pt x="2213994" y="0"/>
                </a:moveTo>
                <a:cubicBezTo>
                  <a:pt x="2217783" y="0"/>
                  <a:pt x="2221524" y="631"/>
                  <a:pt x="2225217" y="1894"/>
                </a:cubicBezTo>
                <a:cubicBezTo>
                  <a:pt x="2228911" y="3157"/>
                  <a:pt x="2232273" y="5201"/>
                  <a:pt x="2235304" y="8026"/>
                </a:cubicBezTo>
                <a:cubicBezTo>
                  <a:pt x="2238334" y="10852"/>
                  <a:pt x="2240750" y="14585"/>
                  <a:pt x="2242549" y="19226"/>
                </a:cubicBezTo>
                <a:cubicBezTo>
                  <a:pt x="2244348" y="23866"/>
                  <a:pt x="2245248" y="29580"/>
                  <a:pt x="2245248" y="36368"/>
                </a:cubicBezTo>
                <a:lnTo>
                  <a:pt x="2245248" y="41103"/>
                </a:lnTo>
                <a:lnTo>
                  <a:pt x="2192712" y="41103"/>
                </a:lnTo>
                <a:lnTo>
                  <a:pt x="2195266" y="53534"/>
                </a:lnTo>
                <a:cubicBezTo>
                  <a:pt x="2197176" y="57338"/>
                  <a:pt x="2199836" y="60227"/>
                  <a:pt x="2203245" y="62200"/>
                </a:cubicBezTo>
                <a:cubicBezTo>
                  <a:pt x="2206654" y="64173"/>
                  <a:pt x="2210616" y="65159"/>
                  <a:pt x="2215131" y="65159"/>
                </a:cubicBezTo>
                <a:cubicBezTo>
                  <a:pt x="2218067" y="65159"/>
                  <a:pt x="2220727" y="64741"/>
                  <a:pt x="2223110" y="63904"/>
                </a:cubicBezTo>
                <a:cubicBezTo>
                  <a:pt x="2225494" y="63068"/>
                  <a:pt x="2227554" y="61805"/>
                  <a:pt x="2229290" y="60116"/>
                </a:cubicBezTo>
                <a:cubicBezTo>
                  <a:pt x="2231026" y="58427"/>
                  <a:pt x="2232368" y="56320"/>
                  <a:pt x="2233315" y="53794"/>
                </a:cubicBezTo>
                <a:lnTo>
                  <a:pt x="2244112" y="56825"/>
                </a:lnTo>
                <a:cubicBezTo>
                  <a:pt x="2242975" y="60487"/>
                  <a:pt x="2241065" y="63699"/>
                  <a:pt x="2238382" y="66462"/>
                </a:cubicBezTo>
                <a:cubicBezTo>
                  <a:pt x="2235698" y="69224"/>
                  <a:pt x="2232384" y="71371"/>
                  <a:pt x="2228438" y="72902"/>
                </a:cubicBezTo>
                <a:cubicBezTo>
                  <a:pt x="2224491" y="74433"/>
                  <a:pt x="2220056" y="75198"/>
                  <a:pt x="2215131" y="75198"/>
                </a:cubicBezTo>
                <a:cubicBezTo>
                  <a:pt x="2208122" y="75198"/>
                  <a:pt x="2202085" y="73644"/>
                  <a:pt x="2197018" y="70534"/>
                </a:cubicBezTo>
                <a:cubicBezTo>
                  <a:pt x="2191951" y="67424"/>
                  <a:pt x="2188052" y="63068"/>
                  <a:pt x="2185321" y="57464"/>
                </a:cubicBezTo>
                <a:cubicBezTo>
                  <a:pt x="2182590" y="51861"/>
                  <a:pt x="2181225" y="45334"/>
                  <a:pt x="2181225" y="37883"/>
                </a:cubicBezTo>
                <a:cubicBezTo>
                  <a:pt x="2181225" y="30433"/>
                  <a:pt x="2182590" y="23858"/>
                  <a:pt x="2185321" y="18160"/>
                </a:cubicBezTo>
                <a:cubicBezTo>
                  <a:pt x="2188052" y="12462"/>
                  <a:pt x="2191872" y="8010"/>
                  <a:pt x="2196781" y="4806"/>
                </a:cubicBezTo>
                <a:cubicBezTo>
                  <a:pt x="2201690" y="1602"/>
                  <a:pt x="2207428" y="0"/>
                  <a:pt x="2213994" y="0"/>
                </a:cubicBezTo>
                <a:close/>
                <a:moveTo>
                  <a:pt x="2132058" y="0"/>
                </a:moveTo>
                <a:cubicBezTo>
                  <a:pt x="2138182" y="0"/>
                  <a:pt x="2143580" y="1531"/>
                  <a:pt x="2148253" y="4593"/>
                </a:cubicBezTo>
                <a:cubicBezTo>
                  <a:pt x="2152925" y="7655"/>
                  <a:pt x="2156572" y="11996"/>
                  <a:pt x="2159192" y="17615"/>
                </a:cubicBezTo>
                <a:cubicBezTo>
                  <a:pt x="2161812" y="23235"/>
                  <a:pt x="2163122" y="29864"/>
                  <a:pt x="2163122" y="37504"/>
                </a:cubicBezTo>
                <a:cubicBezTo>
                  <a:pt x="2163122" y="45207"/>
                  <a:pt x="2161812" y="51876"/>
                  <a:pt x="2159192" y="57512"/>
                </a:cubicBezTo>
                <a:cubicBezTo>
                  <a:pt x="2156572" y="63147"/>
                  <a:pt x="2152941" y="67503"/>
                  <a:pt x="2148300" y="70581"/>
                </a:cubicBezTo>
                <a:cubicBezTo>
                  <a:pt x="2143660" y="73659"/>
                  <a:pt x="2138308" y="75198"/>
                  <a:pt x="2132247" y="75198"/>
                </a:cubicBezTo>
                <a:cubicBezTo>
                  <a:pt x="2127575" y="75198"/>
                  <a:pt x="2123834" y="74417"/>
                  <a:pt x="2121024" y="72854"/>
                </a:cubicBezTo>
                <a:cubicBezTo>
                  <a:pt x="2118214" y="71292"/>
                  <a:pt x="2116052" y="69508"/>
                  <a:pt x="2114536" y="67503"/>
                </a:cubicBezTo>
                <a:cubicBezTo>
                  <a:pt x="2113021" y="65499"/>
                  <a:pt x="2111853" y="63833"/>
                  <a:pt x="2111032" y="62507"/>
                </a:cubicBezTo>
                <a:lnTo>
                  <a:pt x="2110085" y="62507"/>
                </a:lnTo>
                <a:lnTo>
                  <a:pt x="2110085" y="100959"/>
                </a:lnTo>
                <a:lnTo>
                  <a:pt x="2098910" y="100959"/>
                </a:lnTo>
                <a:lnTo>
                  <a:pt x="2098910" y="947"/>
                </a:lnTo>
                <a:lnTo>
                  <a:pt x="2109706" y="947"/>
                </a:lnTo>
                <a:lnTo>
                  <a:pt x="2109706" y="12501"/>
                </a:lnTo>
                <a:lnTo>
                  <a:pt x="2111032" y="12501"/>
                </a:lnTo>
                <a:cubicBezTo>
                  <a:pt x="2111853" y="11238"/>
                  <a:pt x="2112998" y="9620"/>
                  <a:pt x="2114466" y="7647"/>
                </a:cubicBezTo>
                <a:cubicBezTo>
                  <a:pt x="2115934" y="5674"/>
                  <a:pt x="2118048" y="3906"/>
                  <a:pt x="2120811" y="2344"/>
                </a:cubicBezTo>
                <a:cubicBezTo>
                  <a:pt x="2123574" y="781"/>
                  <a:pt x="2127322" y="0"/>
                  <a:pt x="2132058" y="0"/>
                </a:cubicBezTo>
                <a:close/>
                <a:moveTo>
                  <a:pt x="2052069" y="0"/>
                </a:moveTo>
                <a:cubicBezTo>
                  <a:pt x="2057184" y="0"/>
                  <a:pt x="2061793" y="947"/>
                  <a:pt x="2065897" y="2841"/>
                </a:cubicBezTo>
                <a:cubicBezTo>
                  <a:pt x="2070001" y="4735"/>
                  <a:pt x="2073363" y="7387"/>
                  <a:pt x="2075983" y="10796"/>
                </a:cubicBezTo>
                <a:cubicBezTo>
                  <a:pt x="2078604" y="14206"/>
                  <a:pt x="2080230" y="18184"/>
                  <a:pt x="2080861" y="22730"/>
                </a:cubicBezTo>
                <a:lnTo>
                  <a:pt x="2069685" y="22730"/>
                </a:lnTo>
                <a:cubicBezTo>
                  <a:pt x="2068833" y="19415"/>
                  <a:pt x="2066946" y="16471"/>
                  <a:pt x="2064026" y="13898"/>
                </a:cubicBezTo>
                <a:cubicBezTo>
                  <a:pt x="2061106" y="11325"/>
                  <a:pt x="2057184" y="10039"/>
                  <a:pt x="2052259" y="10039"/>
                </a:cubicBezTo>
                <a:cubicBezTo>
                  <a:pt x="2047902" y="10039"/>
                  <a:pt x="2044090" y="11167"/>
                  <a:pt x="2040823" y="13425"/>
                </a:cubicBezTo>
                <a:cubicBezTo>
                  <a:pt x="2037555" y="15682"/>
                  <a:pt x="2035014" y="18855"/>
                  <a:pt x="2033198" y="22943"/>
                </a:cubicBezTo>
                <a:cubicBezTo>
                  <a:pt x="2031384" y="27031"/>
                  <a:pt x="2030476" y="31822"/>
                  <a:pt x="2030476" y="37315"/>
                </a:cubicBezTo>
                <a:cubicBezTo>
                  <a:pt x="2030476" y="42934"/>
                  <a:pt x="2031368" y="47828"/>
                  <a:pt x="2033151" y="51995"/>
                </a:cubicBezTo>
                <a:cubicBezTo>
                  <a:pt x="2034935" y="56162"/>
                  <a:pt x="2037460" y="59398"/>
                  <a:pt x="2040728" y="61702"/>
                </a:cubicBezTo>
                <a:cubicBezTo>
                  <a:pt x="2043996" y="64007"/>
                  <a:pt x="2047839" y="65159"/>
                  <a:pt x="2052259" y="65159"/>
                </a:cubicBezTo>
                <a:cubicBezTo>
                  <a:pt x="2055163" y="65159"/>
                  <a:pt x="2057799" y="64654"/>
                  <a:pt x="2060167" y="63644"/>
                </a:cubicBezTo>
                <a:cubicBezTo>
                  <a:pt x="2062535" y="62634"/>
                  <a:pt x="2064539" y="61182"/>
                  <a:pt x="2066181" y="59287"/>
                </a:cubicBezTo>
                <a:cubicBezTo>
                  <a:pt x="2067822" y="57393"/>
                  <a:pt x="2068990" y="55120"/>
                  <a:pt x="2069685" y="52468"/>
                </a:cubicBezTo>
                <a:lnTo>
                  <a:pt x="2080861" y="52468"/>
                </a:lnTo>
                <a:cubicBezTo>
                  <a:pt x="2080230" y="56762"/>
                  <a:pt x="2078674" y="60621"/>
                  <a:pt x="2076196" y="64046"/>
                </a:cubicBezTo>
                <a:cubicBezTo>
                  <a:pt x="2073718" y="67472"/>
                  <a:pt x="2070451" y="70187"/>
                  <a:pt x="2066394" y="72191"/>
                </a:cubicBezTo>
                <a:cubicBezTo>
                  <a:pt x="2062337" y="74196"/>
                  <a:pt x="2057626" y="75198"/>
                  <a:pt x="2052259" y="75198"/>
                </a:cubicBezTo>
                <a:cubicBezTo>
                  <a:pt x="2045440" y="75198"/>
                  <a:pt x="2039568" y="73588"/>
                  <a:pt x="2034643" y="70368"/>
                </a:cubicBezTo>
                <a:cubicBezTo>
                  <a:pt x="2029718" y="67148"/>
                  <a:pt x="2025930" y="62713"/>
                  <a:pt x="2023278" y="57062"/>
                </a:cubicBezTo>
                <a:cubicBezTo>
                  <a:pt x="2020626" y="51411"/>
                  <a:pt x="2019300" y="44955"/>
                  <a:pt x="2019300" y="37694"/>
                </a:cubicBezTo>
                <a:cubicBezTo>
                  <a:pt x="2019300" y="30306"/>
                  <a:pt x="2020666" y="23779"/>
                  <a:pt x="2023396" y="18113"/>
                </a:cubicBezTo>
                <a:cubicBezTo>
                  <a:pt x="2026127" y="12446"/>
                  <a:pt x="2029947" y="8010"/>
                  <a:pt x="2034856" y="4806"/>
                </a:cubicBezTo>
                <a:cubicBezTo>
                  <a:pt x="2039765" y="1602"/>
                  <a:pt x="2045503" y="0"/>
                  <a:pt x="2052069" y="0"/>
                </a:cubicBezTo>
                <a:close/>
                <a:moveTo>
                  <a:pt x="1608183" y="0"/>
                </a:moveTo>
                <a:cubicBezTo>
                  <a:pt x="1614307" y="0"/>
                  <a:pt x="1619706" y="1531"/>
                  <a:pt x="1624378" y="4593"/>
                </a:cubicBezTo>
                <a:cubicBezTo>
                  <a:pt x="1629050" y="7655"/>
                  <a:pt x="1632696" y="11996"/>
                  <a:pt x="1635317" y="17615"/>
                </a:cubicBezTo>
                <a:cubicBezTo>
                  <a:pt x="1637937" y="23235"/>
                  <a:pt x="1639247" y="29864"/>
                  <a:pt x="1639247" y="37504"/>
                </a:cubicBezTo>
                <a:cubicBezTo>
                  <a:pt x="1639247" y="45207"/>
                  <a:pt x="1637937" y="51876"/>
                  <a:pt x="1635317" y="57512"/>
                </a:cubicBezTo>
                <a:cubicBezTo>
                  <a:pt x="1632696" y="63147"/>
                  <a:pt x="1629066" y="67503"/>
                  <a:pt x="1624425" y="70581"/>
                </a:cubicBezTo>
                <a:cubicBezTo>
                  <a:pt x="1619784" y="73659"/>
                  <a:pt x="1614433" y="75198"/>
                  <a:pt x="1608372" y="75198"/>
                </a:cubicBezTo>
                <a:cubicBezTo>
                  <a:pt x="1603700" y="75198"/>
                  <a:pt x="1599959" y="74417"/>
                  <a:pt x="1597149" y="72854"/>
                </a:cubicBezTo>
                <a:cubicBezTo>
                  <a:pt x="1594339" y="71292"/>
                  <a:pt x="1592177" y="69508"/>
                  <a:pt x="1590662" y="67503"/>
                </a:cubicBezTo>
                <a:cubicBezTo>
                  <a:pt x="1589146" y="65499"/>
                  <a:pt x="1587978" y="63833"/>
                  <a:pt x="1587157" y="62507"/>
                </a:cubicBezTo>
                <a:lnTo>
                  <a:pt x="1586210" y="62507"/>
                </a:lnTo>
                <a:lnTo>
                  <a:pt x="1586210" y="100959"/>
                </a:lnTo>
                <a:lnTo>
                  <a:pt x="1575034" y="100959"/>
                </a:lnTo>
                <a:lnTo>
                  <a:pt x="1575034" y="947"/>
                </a:lnTo>
                <a:lnTo>
                  <a:pt x="1585831" y="947"/>
                </a:lnTo>
                <a:lnTo>
                  <a:pt x="1585831" y="12501"/>
                </a:lnTo>
                <a:lnTo>
                  <a:pt x="1587157" y="12501"/>
                </a:lnTo>
                <a:cubicBezTo>
                  <a:pt x="1587978" y="11238"/>
                  <a:pt x="1589122" y="9620"/>
                  <a:pt x="1590590" y="7647"/>
                </a:cubicBezTo>
                <a:cubicBezTo>
                  <a:pt x="1592058" y="5674"/>
                  <a:pt x="1594174" y="3906"/>
                  <a:pt x="1596936" y="2344"/>
                </a:cubicBezTo>
                <a:cubicBezTo>
                  <a:pt x="1599698" y="781"/>
                  <a:pt x="1603447" y="0"/>
                  <a:pt x="1608183" y="0"/>
                </a:cubicBezTo>
                <a:close/>
                <a:moveTo>
                  <a:pt x="1528384" y="0"/>
                </a:moveTo>
                <a:cubicBezTo>
                  <a:pt x="1534950" y="0"/>
                  <a:pt x="1540704" y="1562"/>
                  <a:pt x="1545644" y="4688"/>
                </a:cubicBezTo>
                <a:cubicBezTo>
                  <a:pt x="1550585" y="7813"/>
                  <a:pt x="1554436" y="12201"/>
                  <a:pt x="1557199" y="17852"/>
                </a:cubicBezTo>
                <a:cubicBezTo>
                  <a:pt x="1559961" y="23503"/>
                  <a:pt x="1561342" y="30117"/>
                  <a:pt x="1561342" y="37694"/>
                </a:cubicBezTo>
                <a:cubicBezTo>
                  <a:pt x="1561342" y="45207"/>
                  <a:pt x="1559961" y="51774"/>
                  <a:pt x="1557199" y="57393"/>
                </a:cubicBezTo>
                <a:cubicBezTo>
                  <a:pt x="1554436" y="63013"/>
                  <a:pt x="1550585" y="67385"/>
                  <a:pt x="1545644" y="70510"/>
                </a:cubicBezTo>
                <a:cubicBezTo>
                  <a:pt x="1540704" y="73636"/>
                  <a:pt x="1534950" y="75198"/>
                  <a:pt x="1528384" y="75198"/>
                </a:cubicBezTo>
                <a:cubicBezTo>
                  <a:pt x="1521817" y="75198"/>
                  <a:pt x="1516064" y="73636"/>
                  <a:pt x="1511123" y="70510"/>
                </a:cubicBezTo>
                <a:cubicBezTo>
                  <a:pt x="1506182" y="67385"/>
                  <a:pt x="1502331" y="63013"/>
                  <a:pt x="1499569" y="57393"/>
                </a:cubicBezTo>
                <a:cubicBezTo>
                  <a:pt x="1496806" y="51774"/>
                  <a:pt x="1495425" y="45207"/>
                  <a:pt x="1495425" y="37694"/>
                </a:cubicBezTo>
                <a:cubicBezTo>
                  <a:pt x="1495425" y="30117"/>
                  <a:pt x="1496806" y="23503"/>
                  <a:pt x="1499569" y="17852"/>
                </a:cubicBezTo>
                <a:cubicBezTo>
                  <a:pt x="1502331" y="12201"/>
                  <a:pt x="1506182" y="7813"/>
                  <a:pt x="1511123" y="4688"/>
                </a:cubicBezTo>
                <a:cubicBezTo>
                  <a:pt x="1516064" y="1562"/>
                  <a:pt x="1521817" y="0"/>
                  <a:pt x="1528384" y="0"/>
                </a:cubicBezTo>
                <a:close/>
                <a:moveTo>
                  <a:pt x="1375794" y="0"/>
                </a:moveTo>
                <a:cubicBezTo>
                  <a:pt x="1380908" y="0"/>
                  <a:pt x="1385518" y="947"/>
                  <a:pt x="1389622" y="2841"/>
                </a:cubicBezTo>
                <a:cubicBezTo>
                  <a:pt x="1393726" y="4735"/>
                  <a:pt x="1397088" y="7387"/>
                  <a:pt x="1399708" y="10796"/>
                </a:cubicBezTo>
                <a:cubicBezTo>
                  <a:pt x="1402329" y="14206"/>
                  <a:pt x="1403954" y="18184"/>
                  <a:pt x="1404586" y="22730"/>
                </a:cubicBezTo>
                <a:lnTo>
                  <a:pt x="1393410" y="22730"/>
                </a:lnTo>
                <a:cubicBezTo>
                  <a:pt x="1392558" y="19415"/>
                  <a:pt x="1390672" y="16471"/>
                  <a:pt x="1387751" y="13898"/>
                </a:cubicBezTo>
                <a:cubicBezTo>
                  <a:pt x="1384831" y="11325"/>
                  <a:pt x="1380908" y="10039"/>
                  <a:pt x="1375984" y="10039"/>
                </a:cubicBezTo>
                <a:cubicBezTo>
                  <a:pt x="1371627" y="10039"/>
                  <a:pt x="1367815" y="11167"/>
                  <a:pt x="1364548" y="13425"/>
                </a:cubicBezTo>
                <a:cubicBezTo>
                  <a:pt x="1361280" y="15682"/>
                  <a:pt x="1358739" y="18855"/>
                  <a:pt x="1356924" y="22943"/>
                </a:cubicBezTo>
                <a:cubicBezTo>
                  <a:pt x="1355108" y="27031"/>
                  <a:pt x="1354201" y="31822"/>
                  <a:pt x="1354201" y="37315"/>
                </a:cubicBezTo>
                <a:cubicBezTo>
                  <a:pt x="1354201" y="42934"/>
                  <a:pt x="1355092" y="47828"/>
                  <a:pt x="1356876" y="51995"/>
                </a:cubicBezTo>
                <a:cubicBezTo>
                  <a:pt x="1358660" y="56162"/>
                  <a:pt x="1361186" y="59398"/>
                  <a:pt x="1364453" y="61702"/>
                </a:cubicBezTo>
                <a:cubicBezTo>
                  <a:pt x="1367720" y="64007"/>
                  <a:pt x="1371564" y="65159"/>
                  <a:pt x="1375984" y="65159"/>
                </a:cubicBezTo>
                <a:cubicBezTo>
                  <a:pt x="1378888" y="65159"/>
                  <a:pt x="1381524" y="64654"/>
                  <a:pt x="1383892" y="63644"/>
                </a:cubicBezTo>
                <a:cubicBezTo>
                  <a:pt x="1386260" y="62634"/>
                  <a:pt x="1388264" y="61182"/>
                  <a:pt x="1389906" y="59287"/>
                </a:cubicBezTo>
                <a:cubicBezTo>
                  <a:pt x="1391548" y="57393"/>
                  <a:pt x="1392716" y="55120"/>
                  <a:pt x="1393410" y="52468"/>
                </a:cubicBezTo>
                <a:lnTo>
                  <a:pt x="1404586" y="52468"/>
                </a:lnTo>
                <a:cubicBezTo>
                  <a:pt x="1403954" y="56762"/>
                  <a:pt x="1402400" y="60621"/>
                  <a:pt x="1399921" y="64046"/>
                </a:cubicBezTo>
                <a:cubicBezTo>
                  <a:pt x="1397443" y="67472"/>
                  <a:pt x="1394176" y="70187"/>
                  <a:pt x="1390119" y="72191"/>
                </a:cubicBezTo>
                <a:cubicBezTo>
                  <a:pt x="1386062" y="74196"/>
                  <a:pt x="1381350" y="75198"/>
                  <a:pt x="1375984" y="75198"/>
                </a:cubicBezTo>
                <a:cubicBezTo>
                  <a:pt x="1369165" y="75198"/>
                  <a:pt x="1363293" y="73588"/>
                  <a:pt x="1358368" y="70368"/>
                </a:cubicBezTo>
                <a:cubicBezTo>
                  <a:pt x="1353443" y="67148"/>
                  <a:pt x="1349655" y="62713"/>
                  <a:pt x="1347003" y="57062"/>
                </a:cubicBezTo>
                <a:cubicBezTo>
                  <a:pt x="1344351" y="51411"/>
                  <a:pt x="1343025" y="44955"/>
                  <a:pt x="1343025" y="37694"/>
                </a:cubicBezTo>
                <a:cubicBezTo>
                  <a:pt x="1343025" y="30306"/>
                  <a:pt x="1344390" y="23779"/>
                  <a:pt x="1347121" y="18113"/>
                </a:cubicBezTo>
                <a:cubicBezTo>
                  <a:pt x="1349852" y="12446"/>
                  <a:pt x="1353672" y="8010"/>
                  <a:pt x="1358581" y="4806"/>
                </a:cubicBezTo>
                <a:cubicBezTo>
                  <a:pt x="1363490" y="1602"/>
                  <a:pt x="1369228" y="0"/>
                  <a:pt x="1375794" y="0"/>
                </a:cubicBezTo>
                <a:close/>
                <a:moveTo>
                  <a:pt x="1221879" y="0"/>
                </a:moveTo>
                <a:cubicBezTo>
                  <a:pt x="1224215" y="0"/>
                  <a:pt x="1226907" y="276"/>
                  <a:pt x="1229953" y="828"/>
                </a:cubicBezTo>
                <a:cubicBezTo>
                  <a:pt x="1233000" y="1381"/>
                  <a:pt x="1235951" y="2509"/>
                  <a:pt x="1238808" y="4214"/>
                </a:cubicBezTo>
                <a:cubicBezTo>
                  <a:pt x="1241666" y="5919"/>
                  <a:pt x="1244041" y="8492"/>
                  <a:pt x="1245935" y="11933"/>
                </a:cubicBezTo>
                <a:cubicBezTo>
                  <a:pt x="1247829" y="15374"/>
                  <a:pt x="1248777" y="19983"/>
                  <a:pt x="1248777" y="25760"/>
                </a:cubicBezTo>
                <a:lnTo>
                  <a:pt x="1248777" y="73683"/>
                </a:lnTo>
                <a:lnTo>
                  <a:pt x="1237601" y="73683"/>
                </a:lnTo>
                <a:lnTo>
                  <a:pt x="1237601" y="63833"/>
                </a:lnTo>
                <a:lnTo>
                  <a:pt x="1237033" y="63833"/>
                </a:lnTo>
                <a:cubicBezTo>
                  <a:pt x="1236275" y="65412"/>
                  <a:pt x="1235012" y="67101"/>
                  <a:pt x="1233244" y="68900"/>
                </a:cubicBezTo>
                <a:cubicBezTo>
                  <a:pt x="1231476" y="70700"/>
                  <a:pt x="1229124" y="72231"/>
                  <a:pt x="1226188" y="73494"/>
                </a:cubicBezTo>
                <a:cubicBezTo>
                  <a:pt x="1223253" y="74756"/>
                  <a:pt x="1219669" y="75388"/>
                  <a:pt x="1215439" y="75388"/>
                </a:cubicBezTo>
                <a:cubicBezTo>
                  <a:pt x="1210830" y="75388"/>
                  <a:pt x="1206647" y="74512"/>
                  <a:pt x="1202890" y="72760"/>
                </a:cubicBezTo>
                <a:cubicBezTo>
                  <a:pt x="1199133" y="71008"/>
                  <a:pt x="1196150" y="68466"/>
                  <a:pt x="1193940" y="65136"/>
                </a:cubicBezTo>
                <a:cubicBezTo>
                  <a:pt x="1191730" y="61805"/>
                  <a:pt x="1190625" y="57772"/>
                  <a:pt x="1190625" y="53037"/>
                </a:cubicBezTo>
                <a:cubicBezTo>
                  <a:pt x="1190625" y="48869"/>
                  <a:pt x="1191446" y="45484"/>
                  <a:pt x="1193088" y="42879"/>
                </a:cubicBezTo>
                <a:cubicBezTo>
                  <a:pt x="1194729" y="40275"/>
                  <a:pt x="1196923" y="38230"/>
                  <a:pt x="1199670" y="36747"/>
                </a:cubicBezTo>
                <a:cubicBezTo>
                  <a:pt x="1202417" y="35263"/>
                  <a:pt x="1205455" y="34150"/>
                  <a:pt x="1208786" y="33408"/>
                </a:cubicBezTo>
                <a:cubicBezTo>
                  <a:pt x="1212116" y="32666"/>
                  <a:pt x="1215471" y="32074"/>
                  <a:pt x="1218849" y="31632"/>
                </a:cubicBezTo>
                <a:cubicBezTo>
                  <a:pt x="1223268" y="31064"/>
                  <a:pt x="1226859" y="30630"/>
                  <a:pt x="1229622" y="30330"/>
                </a:cubicBezTo>
                <a:cubicBezTo>
                  <a:pt x="1232384" y="30030"/>
                  <a:pt x="1234404" y="29517"/>
                  <a:pt x="1235683" y="28791"/>
                </a:cubicBezTo>
                <a:cubicBezTo>
                  <a:pt x="1236962" y="28065"/>
                  <a:pt x="1237601" y="26802"/>
                  <a:pt x="1237601" y="25003"/>
                </a:cubicBezTo>
                <a:lnTo>
                  <a:pt x="1237601" y="24624"/>
                </a:lnTo>
                <a:cubicBezTo>
                  <a:pt x="1237601" y="19952"/>
                  <a:pt x="1236330" y="16321"/>
                  <a:pt x="1233789" y="13732"/>
                </a:cubicBezTo>
                <a:cubicBezTo>
                  <a:pt x="1231248" y="11144"/>
                  <a:pt x="1227404" y="9849"/>
                  <a:pt x="1222258" y="9849"/>
                </a:cubicBezTo>
                <a:cubicBezTo>
                  <a:pt x="1216923" y="9849"/>
                  <a:pt x="1212740" y="11017"/>
                  <a:pt x="1209709" y="13354"/>
                </a:cubicBezTo>
                <a:cubicBezTo>
                  <a:pt x="1206679" y="15690"/>
                  <a:pt x="1204547" y="18184"/>
                  <a:pt x="1203316" y="20836"/>
                </a:cubicBezTo>
                <a:lnTo>
                  <a:pt x="1192709" y="17047"/>
                </a:lnTo>
                <a:cubicBezTo>
                  <a:pt x="1194603" y="12627"/>
                  <a:pt x="1197137" y="9178"/>
                  <a:pt x="1200309" y="6700"/>
                </a:cubicBezTo>
                <a:cubicBezTo>
                  <a:pt x="1203482" y="4222"/>
                  <a:pt x="1206955" y="2486"/>
                  <a:pt x="1210727" y="1491"/>
                </a:cubicBezTo>
                <a:cubicBezTo>
                  <a:pt x="1214500" y="497"/>
                  <a:pt x="1218217" y="0"/>
                  <a:pt x="1221879" y="0"/>
                </a:cubicBezTo>
                <a:close/>
                <a:moveTo>
                  <a:pt x="1141458" y="0"/>
                </a:moveTo>
                <a:cubicBezTo>
                  <a:pt x="1147582" y="0"/>
                  <a:pt x="1152981" y="1531"/>
                  <a:pt x="1157653" y="4593"/>
                </a:cubicBezTo>
                <a:cubicBezTo>
                  <a:pt x="1162325" y="7655"/>
                  <a:pt x="1165972" y="11996"/>
                  <a:pt x="1168592" y="17615"/>
                </a:cubicBezTo>
                <a:cubicBezTo>
                  <a:pt x="1171212" y="23235"/>
                  <a:pt x="1172522" y="29864"/>
                  <a:pt x="1172522" y="37504"/>
                </a:cubicBezTo>
                <a:cubicBezTo>
                  <a:pt x="1172522" y="45207"/>
                  <a:pt x="1171212" y="51876"/>
                  <a:pt x="1168592" y="57512"/>
                </a:cubicBezTo>
                <a:cubicBezTo>
                  <a:pt x="1165972" y="63147"/>
                  <a:pt x="1162341" y="67503"/>
                  <a:pt x="1157700" y="70581"/>
                </a:cubicBezTo>
                <a:cubicBezTo>
                  <a:pt x="1153060" y="73659"/>
                  <a:pt x="1147709" y="75198"/>
                  <a:pt x="1141647" y="75198"/>
                </a:cubicBezTo>
                <a:cubicBezTo>
                  <a:pt x="1136975" y="75198"/>
                  <a:pt x="1133234" y="74417"/>
                  <a:pt x="1130424" y="72854"/>
                </a:cubicBezTo>
                <a:cubicBezTo>
                  <a:pt x="1127615" y="71292"/>
                  <a:pt x="1125452" y="69508"/>
                  <a:pt x="1123937" y="67503"/>
                </a:cubicBezTo>
                <a:cubicBezTo>
                  <a:pt x="1122421" y="65499"/>
                  <a:pt x="1121253" y="63833"/>
                  <a:pt x="1120432" y="62507"/>
                </a:cubicBezTo>
                <a:lnTo>
                  <a:pt x="1119485" y="62507"/>
                </a:lnTo>
                <a:lnTo>
                  <a:pt x="1119485" y="100959"/>
                </a:lnTo>
                <a:lnTo>
                  <a:pt x="1108310" y="100959"/>
                </a:lnTo>
                <a:lnTo>
                  <a:pt x="1108310" y="947"/>
                </a:lnTo>
                <a:lnTo>
                  <a:pt x="1119107" y="947"/>
                </a:lnTo>
                <a:lnTo>
                  <a:pt x="1119107" y="12501"/>
                </a:lnTo>
                <a:lnTo>
                  <a:pt x="1120432" y="12501"/>
                </a:lnTo>
                <a:cubicBezTo>
                  <a:pt x="1121253" y="11238"/>
                  <a:pt x="1122398" y="9620"/>
                  <a:pt x="1123866" y="7647"/>
                </a:cubicBezTo>
                <a:cubicBezTo>
                  <a:pt x="1125334" y="5674"/>
                  <a:pt x="1127449" y="3906"/>
                  <a:pt x="1130211" y="2344"/>
                </a:cubicBezTo>
                <a:cubicBezTo>
                  <a:pt x="1132973" y="781"/>
                  <a:pt x="1136722" y="0"/>
                  <a:pt x="1141458" y="0"/>
                </a:cubicBezTo>
                <a:close/>
                <a:moveTo>
                  <a:pt x="717054" y="0"/>
                </a:moveTo>
                <a:cubicBezTo>
                  <a:pt x="719390" y="0"/>
                  <a:pt x="722082" y="276"/>
                  <a:pt x="725128" y="828"/>
                </a:cubicBezTo>
                <a:cubicBezTo>
                  <a:pt x="728175" y="1381"/>
                  <a:pt x="731126" y="2509"/>
                  <a:pt x="733983" y="4214"/>
                </a:cubicBezTo>
                <a:cubicBezTo>
                  <a:pt x="736840" y="5919"/>
                  <a:pt x="739216" y="8492"/>
                  <a:pt x="741110" y="11933"/>
                </a:cubicBezTo>
                <a:cubicBezTo>
                  <a:pt x="743004" y="15374"/>
                  <a:pt x="743952" y="19983"/>
                  <a:pt x="743952" y="25760"/>
                </a:cubicBezTo>
                <a:lnTo>
                  <a:pt x="743952" y="73683"/>
                </a:lnTo>
                <a:lnTo>
                  <a:pt x="732776" y="73683"/>
                </a:lnTo>
                <a:lnTo>
                  <a:pt x="732776" y="63833"/>
                </a:lnTo>
                <a:lnTo>
                  <a:pt x="732208" y="63833"/>
                </a:lnTo>
                <a:cubicBezTo>
                  <a:pt x="731450" y="65412"/>
                  <a:pt x="730187" y="67101"/>
                  <a:pt x="728419" y="68900"/>
                </a:cubicBezTo>
                <a:cubicBezTo>
                  <a:pt x="726651" y="70700"/>
                  <a:pt x="724299" y="72231"/>
                  <a:pt x="721364" y="73494"/>
                </a:cubicBezTo>
                <a:cubicBezTo>
                  <a:pt x="718427" y="74756"/>
                  <a:pt x="714844" y="75388"/>
                  <a:pt x="710614" y="75388"/>
                </a:cubicBezTo>
                <a:cubicBezTo>
                  <a:pt x="706005" y="75388"/>
                  <a:pt x="701822" y="74512"/>
                  <a:pt x="698065" y="72760"/>
                </a:cubicBezTo>
                <a:cubicBezTo>
                  <a:pt x="694308" y="71008"/>
                  <a:pt x="691325" y="68466"/>
                  <a:pt x="689115" y="65136"/>
                </a:cubicBezTo>
                <a:cubicBezTo>
                  <a:pt x="686905" y="61805"/>
                  <a:pt x="685800" y="57772"/>
                  <a:pt x="685800" y="53037"/>
                </a:cubicBezTo>
                <a:cubicBezTo>
                  <a:pt x="685800" y="48869"/>
                  <a:pt x="686621" y="45484"/>
                  <a:pt x="688263" y="42879"/>
                </a:cubicBezTo>
                <a:cubicBezTo>
                  <a:pt x="689904" y="40275"/>
                  <a:pt x="692098" y="38230"/>
                  <a:pt x="694845" y="36747"/>
                </a:cubicBezTo>
                <a:cubicBezTo>
                  <a:pt x="697591" y="35263"/>
                  <a:pt x="700630" y="34150"/>
                  <a:pt x="703961" y="33408"/>
                </a:cubicBezTo>
                <a:cubicBezTo>
                  <a:pt x="707291" y="32666"/>
                  <a:pt x="710646" y="32074"/>
                  <a:pt x="714023" y="31632"/>
                </a:cubicBezTo>
                <a:cubicBezTo>
                  <a:pt x="718443" y="31064"/>
                  <a:pt x="722034" y="30630"/>
                  <a:pt x="724797" y="30330"/>
                </a:cubicBezTo>
                <a:cubicBezTo>
                  <a:pt x="727559" y="30030"/>
                  <a:pt x="729579" y="29517"/>
                  <a:pt x="730858" y="28791"/>
                </a:cubicBezTo>
                <a:cubicBezTo>
                  <a:pt x="732137" y="28065"/>
                  <a:pt x="732776" y="26802"/>
                  <a:pt x="732776" y="25003"/>
                </a:cubicBezTo>
                <a:lnTo>
                  <a:pt x="732776" y="24624"/>
                </a:lnTo>
                <a:cubicBezTo>
                  <a:pt x="732776" y="19952"/>
                  <a:pt x="731505" y="16321"/>
                  <a:pt x="728964" y="13732"/>
                </a:cubicBezTo>
                <a:cubicBezTo>
                  <a:pt x="726422" y="11144"/>
                  <a:pt x="722579" y="9849"/>
                  <a:pt x="717433" y="9849"/>
                </a:cubicBezTo>
                <a:cubicBezTo>
                  <a:pt x="712098" y="9849"/>
                  <a:pt x="707915" y="11017"/>
                  <a:pt x="704884" y="13354"/>
                </a:cubicBezTo>
                <a:cubicBezTo>
                  <a:pt x="701853" y="15690"/>
                  <a:pt x="699723" y="18184"/>
                  <a:pt x="698491" y="20836"/>
                </a:cubicBezTo>
                <a:lnTo>
                  <a:pt x="687884" y="17047"/>
                </a:lnTo>
                <a:cubicBezTo>
                  <a:pt x="689778" y="12627"/>
                  <a:pt x="692312" y="9178"/>
                  <a:pt x="695484" y="6700"/>
                </a:cubicBezTo>
                <a:cubicBezTo>
                  <a:pt x="698657" y="4222"/>
                  <a:pt x="702130" y="2486"/>
                  <a:pt x="705902" y="1491"/>
                </a:cubicBezTo>
                <a:cubicBezTo>
                  <a:pt x="709675" y="497"/>
                  <a:pt x="713392" y="0"/>
                  <a:pt x="717054" y="0"/>
                </a:cubicBezTo>
                <a:close/>
                <a:moveTo>
                  <a:pt x="646023" y="0"/>
                </a:moveTo>
                <a:cubicBezTo>
                  <a:pt x="651137" y="0"/>
                  <a:pt x="655580" y="891"/>
                  <a:pt x="659353" y="2675"/>
                </a:cubicBezTo>
                <a:cubicBezTo>
                  <a:pt x="663125" y="4459"/>
                  <a:pt x="666046" y="6874"/>
                  <a:pt x="668113" y="9920"/>
                </a:cubicBezTo>
                <a:cubicBezTo>
                  <a:pt x="670181" y="12967"/>
                  <a:pt x="671215" y="16416"/>
                  <a:pt x="671215" y="20267"/>
                </a:cubicBezTo>
                <a:cubicBezTo>
                  <a:pt x="671215" y="24371"/>
                  <a:pt x="670063" y="27686"/>
                  <a:pt x="667758" y="30212"/>
                </a:cubicBezTo>
                <a:cubicBezTo>
                  <a:pt x="665454" y="32737"/>
                  <a:pt x="662565" y="34537"/>
                  <a:pt x="659092" y="35610"/>
                </a:cubicBezTo>
                <a:lnTo>
                  <a:pt x="659092" y="36368"/>
                </a:lnTo>
                <a:cubicBezTo>
                  <a:pt x="661839" y="36557"/>
                  <a:pt x="664230" y="37433"/>
                  <a:pt x="666267" y="38996"/>
                </a:cubicBezTo>
                <a:cubicBezTo>
                  <a:pt x="668303" y="40559"/>
                  <a:pt x="669889" y="42595"/>
                  <a:pt x="671026" y="45105"/>
                </a:cubicBezTo>
                <a:cubicBezTo>
                  <a:pt x="672162" y="47614"/>
                  <a:pt x="672730" y="50385"/>
                  <a:pt x="672730" y="53415"/>
                </a:cubicBezTo>
                <a:cubicBezTo>
                  <a:pt x="672730" y="57835"/>
                  <a:pt x="671547" y="61679"/>
                  <a:pt x="669179" y="64946"/>
                </a:cubicBezTo>
                <a:cubicBezTo>
                  <a:pt x="666811" y="68214"/>
                  <a:pt x="663560" y="70739"/>
                  <a:pt x="659424" y="72523"/>
                </a:cubicBezTo>
                <a:cubicBezTo>
                  <a:pt x="655288" y="74307"/>
                  <a:pt x="650569" y="75198"/>
                  <a:pt x="645265" y="75198"/>
                </a:cubicBezTo>
                <a:cubicBezTo>
                  <a:pt x="640119" y="75198"/>
                  <a:pt x="635510" y="74354"/>
                  <a:pt x="631437" y="72665"/>
                </a:cubicBezTo>
                <a:cubicBezTo>
                  <a:pt x="627365" y="70976"/>
                  <a:pt x="624137" y="68624"/>
                  <a:pt x="621753" y="65609"/>
                </a:cubicBezTo>
                <a:cubicBezTo>
                  <a:pt x="619370" y="62594"/>
                  <a:pt x="618115" y="59098"/>
                  <a:pt x="617989" y="55120"/>
                </a:cubicBezTo>
                <a:lnTo>
                  <a:pt x="629922" y="55120"/>
                </a:lnTo>
                <a:cubicBezTo>
                  <a:pt x="630175" y="58403"/>
                  <a:pt x="631666" y="60897"/>
                  <a:pt x="634397" y="62602"/>
                </a:cubicBezTo>
                <a:cubicBezTo>
                  <a:pt x="637128" y="64307"/>
                  <a:pt x="640687" y="65159"/>
                  <a:pt x="645076" y="65159"/>
                </a:cubicBezTo>
                <a:cubicBezTo>
                  <a:pt x="649558" y="65159"/>
                  <a:pt x="653394" y="64236"/>
                  <a:pt x="656583" y="62389"/>
                </a:cubicBezTo>
                <a:cubicBezTo>
                  <a:pt x="659771" y="60542"/>
                  <a:pt x="661365" y="57551"/>
                  <a:pt x="661365" y="53415"/>
                </a:cubicBezTo>
                <a:cubicBezTo>
                  <a:pt x="661365" y="50985"/>
                  <a:pt x="660766" y="48861"/>
                  <a:pt x="659566" y="47046"/>
                </a:cubicBezTo>
                <a:cubicBezTo>
                  <a:pt x="658366" y="45231"/>
                  <a:pt x="656677" y="43818"/>
                  <a:pt x="654499" y="42808"/>
                </a:cubicBezTo>
                <a:cubicBezTo>
                  <a:pt x="652321" y="41798"/>
                  <a:pt x="649748" y="41293"/>
                  <a:pt x="646780" y="41293"/>
                </a:cubicBezTo>
                <a:lnTo>
                  <a:pt x="634279" y="41293"/>
                </a:lnTo>
                <a:lnTo>
                  <a:pt x="634279" y="31254"/>
                </a:lnTo>
                <a:lnTo>
                  <a:pt x="646780" y="31254"/>
                </a:lnTo>
                <a:cubicBezTo>
                  <a:pt x="651232" y="31254"/>
                  <a:pt x="654523" y="30243"/>
                  <a:pt x="656654" y="28223"/>
                </a:cubicBezTo>
                <a:cubicBezTo>
                  <a:pt x="658785" y="26202"/>
                  <a:pt x="659850" y="23677"/>
                  <a:pt x="659850" y="20646"/>
                </a:cubicBezTo>
                <a:cubicBezTo>
                  <a:pt x="659850" y="17394"/>
                  <a:pt x="658698" y="14782"/>
                  <a:pt x="656393" y="12809"/>
                </a:cubicBezTo>
                <a:cubicBezTo>
                  <a:pt x="654089" y="10836"/>
                  <a:pt x="650821" y="9849"/>
                  <a:pt x="646591" y="9849"/>
                </a:cubicBezTo>
                <a:cubicBezTo>
                  <a:pt x="642329" y="9849"/>
                  <a:pt x="638777" y="10804"/>
                  <a:pt x="635936" y="12714"/>
                </a:cubicBezTo>
                <a:cubicBezTo>
                  <a:pt x="633095" y="14624"/>
                  <a:pt x="631595" y="17079"/>
                  <a:pt x="631437" y="20078"/>
                </a:cubicBezTo>
                <a:lnTo>
                  <a:pt x="619694" y="20078"/>
                </a:lnTo>
                <a:cubicBezTo>
                  <a:pt x="619820" y="16163"/>
                  <a:pt x="621019" y="12698"/>
                  <a:pt x="623292" y="9684"/>
                </a:cubicBezTo>
                <a:cubicBezTo>
                  <a:pt x="625565" y="6669"/>
                  <a:pt x="628659" y="4301"/>
                  <a:pt x="632574" y="2580"/>
                </a:cubicBezTo>
                <a:cubicBezTo>
                  <a:pt x="636489" y="860"/>
                  <a:pt x="640971" y="0"/>
                  <a:pt x="646023" y="0"/>
                </a:cubicBezTo>
                <a:close/>
                <a:moveTo>
                  <a:pt x="431304" y="0"/>
                </a:moveTo>
                <a:cubicBezTo>
                  <a:pt x="433640" y="0"/>
                  <a:pt x="436332" y="276"/>
                  <a:pt x="439378" y="828"/>
                </a:cubicBezTo>
                <a:cubicBezTo>
                  <a:pt x="442425" y="1381"/>
                  <a:pt x="445376" y="2509"/>
                  <a:pt x="448233" y="4214"/>
                </a:cubicBezTo>
                <a:cubicBezTo>
                  <a:pt x="451090" y="5919"/>
                  <a:pt x="453466" y="8492"/>
                  <a:pt x="455360" y="11933"/>
                </a:cubicBezTo>
                <a:cubicBezTo>
                  <a:pt x="457254" y="15374"/>
                  <a:pt x="458201" y="19983"/>
                  <a:pt x="458201" y="25760"/>
                </a:cubicBezTo>
                <a:lnTo>
                  <a:pt x="458201" y="73683"/>
                </a:lnTo>
                <a:lnTo>
                  <a:pt x="447026" y="73683"/>
                </a:lnTo>
                <a:lnTo>
                  <a:pt x="447026" y="63833"/>
                </a:lnTo>
                <a:lnTo>
                  <a:pt x="446458" y="63833"/>
                </a:lnTo>
                <a:cubicBezTo>
                  <a:pt x="445700" y="65412"/>
                  <a:pt x="444437" y="67101"/>
                  <a:pt x="442669" y="68900"/>
                </a:cubicBezTo>
                <a:cubicBezTo>
                  <a:pt x="440901" y="70700"/>
                  <a:pt x="438549" y="72231"/>
                  <a:pt x="435613" y="73494"/>
                </a:cubicBezTo>
                <a:cubicBezTo>
                  <a:pt x="432677" y="74756"/>
                  <a:pt x="429094" y="75388"/>
                  <a:pt x="424864" y="75388"/>
                </a:cubicBezTo>
                <a:cubicBezTo>
                  <a:pt x="420255" y="75388"/>
                  <a:pt x="416072" y="74512"/>
                  <a:pt x="412315" y="72760"/>
                </a:cubicBezTo>
                <a:cubicBezTo>
                  <a:pt x="408558" y="71008"/>
                  <a:pt x="405575" y="68466"/>
                  <a:pt x="403365" y="65136"/>
                </a:cubicBezTo>
                <a:cubicBezTo>
                  <a:pt x="401155" y="61805"/>
                  <a:pt x="400050" y="57772"/>
                  <a:pt x="400050" y="53037"/>
                </a:cubicBezTo>
                <a:cubicBezTo>
                  <a:pt x="400050" y="48869"/>
                  <a:pt x="400871" y="45484"/>
                  <a:pt x="402513" y="42879"/>
                </a:cubicBezTo>
                <a:cubicBezTo>
                  <a:pt x="404154" y="40275"/>
                  <a:pt x="406348" y="38230"/>
                  <a:pt x="409095" y="36747"/>
                </a:cubicBezTo>
                <a:cubicBezTo>
                  <a:pt x="411842" y="35263"/>
                  <a:pt x="414880" y="34150"/>
                  <a:pt x="418211" y="33408"/>
                </a:cubicBezTo>
                <a:cubicBezTo>
                  <a:pt x="421541" y="32666"/>
                  <a:pt x="424896" y="32074"/>
                  <a:pt x="428274" y="31632"/>
                </a:cubicBezTo>
                <a:cubicBezTo>
                  <a:pt x="432693" y="31064"/>
                  <a:pt x="436284" y="30630"/>
                  <a:pt x="439047" y="30330"/>
                </a:cubicBezTo>
                <a:cubicBezTo>
                  <a:pt x="441809" y="30030"/>
                  <a:pt x="443829" y="29517"/>
                  <a:pt x="445108" y="28791"/>
                </a:cubicBezTo>
                <a:cubicBezTo>
                  <a:pt x="446387" y="28065"/>
                  <a:pt x="447026" y="26802"/>
                  <a:pt x="447026" y="25003"/>
                </a:cubicBezTo>
                <a:lnTo>
                  <a:pt x="447026" y="24624"/>
                </a:lnTo>
                <a:cubicBezTo>
                  <a:pt x="447026" y="19952"/>
                  <a:pt x="445755" y="16321"/>
                  <a:pt x="443214" y="13732"/>
                </a:cubicBezTo>
                <a:cubicBezTo>
                  <a:pt x="440672" y="11144"/>
                  <a:pt x="436829" y="9849"/>
                  <a:pt x="431683" y="9849"/>
                </a:cubicBezTo>
                <a:cubicBezTo>
                  <a:pt x="426348" y="9849"/>
                  <a:pt x="422165" y="11017"/>
                  <a:pt x="419134" y="13354"/>
                </a:cubicBezTo>
                <a:cubicBezTo>
                  <a:pt x="416103" y="15690"/>
                  <a:pt x="413972" y="18184"/>
                  <a:pt x="412741" y="20836"/>
                </a:cubicBezTo>
                <a:lnTo>
                  <a:pt x="402134" y="17047"/>
                </a:lnTo>
                <a:cubicBezTo>
                  <a:pt x="404028" y="12627"/>
                  <a:pt x="406562" y="9178"/>
                  <a:pt x="409734" y="6700"/>
                </a:cubicBezTo>
                <a:cubicBezTo>
                  <a:pt x="412907" y="4222"/>
                  <a:pt x="416380" y="2486"/>
                  <a:pt x="420152" y="1491"/>
                </a:cubicBezTo>
                <a:cubicBezTo>
                  <a:pt x="423925" y="497"/>
                  <a:pt x="427642" y="0"/>
                  <a:pt x="431304" y="0"/>
                </a:cubicBezTo>
                <a:close/>
                <a:moveTo>
                  <a:pt x="252034" y="0"/>
                </a:moveTo>
                <a:cubicBezTo>
                  <a:pt x="258600" y="0"/>
                  <a:pt x="264354" y="1562"/>
                  <a:pt x="269295" y="4688"/>
                </a:cubicBezTo>
                <a:cubicBezTo>
                  <a:pt x="274235" y="7813"/>
                  <a:pt x="278087" y="12201"/>
                  <a:pt x="280849" y="17852"/>
                </a:cubicBezTo>
                <a:cubicBezTo>
                  <a:pt x="283611" y="23503"/>
                  <a:pt x="284993" y="30117"/>
                  <a:pt x="284993" y="37694"/>
                </a:cubicBezTo>
                <a:cubicBezTo>
                  <a:pt x="284993" y="45207"/>
                  <a:pt x="283611" y="51774"/>
                  <a:pt x="280849" y="57393"/>
                </a:cubicBezTo>
                <a:cubicBezTo>
                  <a:pt x="278087" y="63013"/>
                  <a:pt x="274235" y="67385"/>
                  <a:pt x="269295" y="70510"/>
                </a:cubicBezTo>
                <a:cubicBezTo>
                  <a:pt x="264354" y="73636"/>
                  <a:pt x="258600" y="75198"/>
                  <a:pt x="252034" y="75198"/>
                </a:cubicBezTo>
                <a:cubicBezTo>
                  <a:pt x="245467" y="75198"/>
                  <a:pt x="239714" y="73636"/>
                  <a:pt x="234773" y="70510"/>
                </a:cubicBezTo>
                <a:cubicBezTo>
                  <a:pt x="229833" y="67385"/>
                  <a:pt x="225981" y="63013"/>
                  <a:pt x="223219" y="57393"/>
                </a:cubicBezTo>
                <a:cubicBezTo>
                  <a:pt x="220456" y="51774"/>
                  <a:pt x="219075" y="45207"/>
                  <a:pt x="219075" y="37694"/>
                </a:cubicBezTo>
                <a:cubicBezTo>
                  <a:pt x="219075" y="30117"/>
                  <a:pt x="220456" y="23503"/>
                  <a:pt x="223219" y="17852"/>
                </a:cubicBezTo>
                <a:cubicBezTo>
                  <a:pt x="225981" y="12201"/>
                  <a:pt x="229833" y="7813"/>
                  <a:pt x="234773" y="4688"/>
                </a:cubicBezTo>
                <a:cubicBezTo>
                  <a:pt x="239714" y="1562"/>
                  <a:pt x="245467" y="0"/>
                  <a:pt x="252034" y="0"/>
                </a:cubicBezTo>
                <a:close/>
                <a:moveTo>
                  <a:pt x="31254" y="0"/>
                </a:moveTo>
                <a:cubicBezTo>
                  <a:pt x="33590" y="0"/>
                  <a:pt x="36282" y="276"/>
                  <a:pt x="39328" y="828"/>
                </a:cubicBezTo>
                <a:cubicBezTo>
                  <a:pt x="42375" y="1381"/>
                  <a:pt x="45326" y="2509"/>
                  <a:pt x="48183" y="4214"/>
                </a:cubicBezTo>
                <a:cubicBezTo>
                  <a:pt x="51040" y="5919"/>
                  <a:pt x="53416" y="8492"/>
                  <a:pt x="55310" y="11933"/>
                </a:cubicBezTo>
                <a:cubicBezTo>
                  <a:pt x="57204" y="15374"/>
                  <a:pt x="58152" y="19983"/>
                  <a:pt x="58152" y="25760"/>
                </a:cubicBezTo>
                <a:lnTo>
                  <a:pt x="58152" y="73683"/>
                </a:lnTo>
                <a:lnTo>
                  <a:pt x="46976" y="73683"/>
                </a:lnTo>
                <a:lnTo>
                  <a:pt x="46976" y="63833"/>
                </a:lnTo>
                <a:lnTo>
                  <a:pt x="46408" y="63833"/>
                </a:lnTo>
                <a:cubicBezTo>
                  <a:pt x="45650" y="65412"/>
                  <a:pt x="44387" y="67101"/>
                  <a:pt x="42619" y="68900"/>
                </a:cubicBezTo>
                <a:cubicBezTo>
                  <a:pt x="40851" y="70700"/>
                  <a:pt x="38499" y="72231"/>
                  <a:pt x="35563" y="73494"/>
                </a:cubicBezTo>
                <a:cubicBezTo>
                  <a:pt x="32627" y="74756"/>
                  <a:pt x="29044" y="75388"/>
                  <a:pt x="24814" y="75388"/>
                </a:cubicBezTo>
                <a:cubicBezTo>
                  <a:pt x="20205" y="75388"/>
                  <a:pt x="16022" y="74512"/>
                  <a:pt x="12265" y="72760"/>
                </a:cubicBezTo>
                <a:cubicBezTo>
                  <a:pt x="8508" y="71008"/>
                  <a:pt x="5525" y="68466"/>
                  <a:pt x="3315" y="65136"/>
                </a:cubicBezTo>
                <a:cubicBezTo>
                  <a:pt x="1105" y="61805"/>
                  <a:pt x="0" y="57772"/>
                  <a:pt x="0" y="53037"/>
                </a:cubicBezTo>
                <a:cubicBezTo>
                  <a:pt x="0" y="48869"/>
                  <a:pt x="821" y="45484"/>
                  <a:pt x="2463" y="42879"/>
                </a:cubicBezTo>
                <a:cubicBezTo>
                  <a:pt x="4104" y="40275"/>
                  <a:pt x="6298" y="38230"/>
                  <a:pt x="9045" y="36747"/>
                </a:cubicBezTo>
                <a:cubicBezTo>
                  <a:pt x="11792" y="35263"/>
                  <a:pt x="14830" y="34150"/>
                  <a:pt x="18161" y="33408"/>
                </a:cubicBezTo>
                <a:cubicBezTo>
                  <a:pt x="21491" y="32666"/>
                  <a:pt x="24846" y="32074"/>
                  <a:pt x="28224" y="31632"/>
                </a:cubicBezTo>
                <a:cubicBezTo>
                  <a:pt x="32643" y="31064"/>
                  <a:pt x="36234" y="30630"/>
                  <a:pt x="38997" y="30330"/>
                </a:cubicBezTo>
                <a:cubicBezTo>
                  <a:pt x="41759" y="30030"/>
                  <a:pt x="43779" y="29517"/>
                  <a:pt x="45058" y="28791"/>
                </a:cubicBezTo>
                <a:cubicBezTo>
                  <a:pt x="46337" y="28065"/>
                  <a:pt x="46976" y="26802"/>
                  <a:pt x="46976" y="25003"/>
                </a:cubicBezTo>
                <a:lnTo>
                  <a:pt x="46976" y="24624"/>
                </a:lnTo>
                <a:cubicBezTo>
                  <a:pt x="46976" y="19952"/>
                  <a:pt x="45705" y="16321"/>
                  <a:pt x="43164" y="13732"/>
                </a:cubicBezTo>
                <a:cubicBezTo>
                  <a:pt x="40622" y="11144"/>
                  <a:pt x="36779" y="9849"/>
                  <a:pt x="31633" y="9849"/>
                </a:cubicBezTo>
                <a:cubicBezTo>
                  <a:pt x="26298" y="9849"/>
                  <a:pt x="22115" y="11017"/>
                  <a:pt x="19084" y="13354"/>
                </a:cubicBezTo>
                <a:cubicBezTo>
                  <a:pt x="16053" y="15690"/>
                  <a:pt x="13923" y="18184"/>
                  <a:pt x="12691" y="20836"/>
                </a:cubicBezTo>
                <a:lnTo>
                  <a:pt x="2084" y="17047"/>
                </a:lnTo>
                <a:cubicBezTo>
                  <a:pt x="3978" y="12627"/>
                  <a:pt x="6512" y="9178"/>
                  <a:pt x="9684" y="6700"/>
                </a:cubicBezTo>
                <a:cubicBezTo>
                  <a:pt x="12857" y="4222"/>
                  <a:pt x="16330" y="2486"/>
                  <a:pt x="20102" y="1491"/>
                </a:cubicBezTo>
                <a:cubicBezTo>
                  <a:pt x="23875" y="497"/>
                  <a:pt x="27592" y="0"/>
                  <a:pt x="312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05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FAC61C72-59C4-52EB-7381-2B93FA160084}"/>
              </a:ext>
            </a:extLst>
          </p:cNvPr>
          <p:cNvSpPr/>
          <p:nvPr/>
        </p:nvSpPr>
        <p:spPr>
          <a:xfrm>
            <a:off x="1723150" y="1915771"/>
            <a:ext cx="4661531" cy="1188000"/>
          </a:xfrm>
          <a:custGeom>
            <a:avLst/>
            <a:gdLst>
              <a:gd name="connsiteX0" fmla="*/ 48565 w 4661531"/>
              <a:gd name="connsiteY0" fmla="*/ 0 h 1188000"/>
              <a:gd name="connsiteX1" fmla="*/ 4612966 w 4661531"/>
              <a:gd name="connsiteY1" fmla="*/ 0 h 1188000"/>
              <a:gd name="connsiteX2" fmla="*/ 4661531 w 4661531"/>
              <a:gd name="connsiteY2" fmla="*/ 48565 h 1188000"/>
              <a:gd name="connsiteX3" fmla="*/ 4661531 w 4661531"/>
              <a:gd name="connsiteY3" fmla="*/ 1139435 h 1188000"/>
              <a:gd name="connsiteX4" fmla="*/ 4612966 w 4661531"/>
              <a:gd name="connsiteY4" fmla="*/ 1188000 h 1188000"/>
              <a:gd name="connsiteX5" fmla="*/ 48565 w 4661531"/>
              <a:gd name="connsiteY5" fmla="*/ 1188000 h 1188000"/>
              <a:gd name="connsiteX6" fmla="*/ 0 w 4661531"/>
              <a:gd name="connsiteY6" fmla="*/ 1139435 h 1188000"/>
              <a:gd name="connsiteX7" fmla="*/ 0 w 4661531"/>
              <a:gd name="connsiteY7" fmla="*/ 48565 h 1188000"/>
              <a:gd name="connsiteX8" fmla="*/ 48565 w 4661531"/>
              <a:gd name="connsiteY8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531" h="1188000">
                <a:moveTo>
                  <a:pt x="48565" y="0"/>
                </a:moveTo>
                <a:lnTo>
                  <a:pt x="4612966" y="0"/>
                </a:lnTo>
                <a:cubicBezTo>
                  <a:pt x="4639788" y="0"/>
                  <a:pt x="4661531" y="21743"/>
                  <a:pt x="4661531" y="48565"/>
                </a:cubicBezTo>
                <a:lnTo>
                  <a:pt x="4661531" y="1139435"/>
                </a:lnTo>
                <a:cubicBezTo>
                  <a:pt x="4661531" y="1166257"/>
                  <a:pt x="4639788" y="1188000"/>
                  <a:pt x="4612966" y="1188000"/>
                </a:cubicBezTo>
                <a:lnTo>
                  <a:pt x="48565" y="1188000"/>
                </a:lnTo>
                <a:cubicBezTo>
                  <a:pt x="21743" y="1188000"/>
                  <a:pt x="0" y="1166257"/>
                  <a:pt x="0" y="1139435"/>
                </a:cubicBezTo>
                <a:lnTo>
                  <a:pt x="0" y="48565"/>
                </a:lnTo>
                <a:cubicBezTo>
                  <a:pt x="0" y="21743"/>
                  <a:pt x="21743" y="0"/>
                  <a:pt x="48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tx1">
                <a:lumMod val="75000"/>
                <a:lumOff val="25000"/>
                <a:alpha val="1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7188AC-AE10-DFF8-9CA4-49E5B51B9D4B}"/>
              </a:ext>
            </a:extLst>
          </p:cNvPr>
          <p:cNvSpPr txBox="1"/>
          <p:nvPr/>
        </p:nvSpPr>
        <p:spPr>
          <a:xfrm>
            <a:off x="1859694" y="1746209"/>
            <a:ext cx="1540641" cy="100959"/>
          </a:xfrm>
          <a:custGeom>
            <a:avLst/>
            <a:gdLst/>
            <a:ahLst/>
            <a:cxnLst/>
            <a:rect l="l" t="t" r="r" b="b"/>
            <a:pathLst>
              <a:path w="1540641" h="100959">
                <a:moveTo>
                  <a:pt x="10607" y="41103"/>
                </a:moveTo>
                <a:lnTo>
                  <a:pt x="10607" y="63455"/>
                </a:lnTo>
                <a:lnTo>
                  <a:pt x="34284" y="63455"/>
                </a:lnTo>
                <a:cubicBezTo>
                  <a:pt x="38136" y="63455"/>
                  <a:pt x="41151" y="62539"/>
                  <a:pt x="43329" y="60708"/>
                </a:cubicBezTo>
                <a:cubicBezTo>
                  <a:pt x="45507" y="58877"/>
                  <a:pt x="46596" y="56383"/>
                  <a:pt x="46596" y="53226"/>
                </a:cubicBezTo>
                <a:cubicBezTo>
                  <a:pt x="46596" y="49469"/>
                  <a:pt x="45507" y="46510"/>
                  <a:pt x="43329" y="44347"/>
                </a:cubicBezTo>
                <a:cubicBezTo>
                  <a:pt x="41151" y="42185"/>
                  <a:pt x="38136" y="41103"/>
                  <a:pt x="34284" y="41103"/>
                </a:cubicBezTo>
                <a:close/>
                <a:moveTo>
                  <a:pt x="1529466" y="37125"/>
                </a:moveTo>
                <a:cubicBezTo>
                  <a:pt x="1528992" y="37694"/>
                  <a:pt x="1527958" y="38207"/>
                  <a:pt x="1526364" y="38664"/>
                </a:cubicBezTo>
                <a:cubicBezTo>
                  <a:pt x="1524770" y="39122"/>
                  <a:pt x="1522939" y="39517"/>
                  <a:pt x="1520871" y="39848"/>
                </a:cubicBezTo>
                <a:cubicBezTo>
                  <a:pt x="1518803" y="40180"/>
                  <a:pt x="1516799" y="40464"/>
                  <a:pt x="1514857" y="40701"/>
                </a:cubicBezTo>
                <a:cubicBezTo>
                  <a:pt x="1512915" y="40938"/>
                  <a:pt x="1511345" y="41135"/>
                  <a:pt x="1510145" y="41293"/>
                </a:cubicBezTo>
                <a:cubicBezTo>
                  <a:pt x="1507241" y="41671"/>
                  <a:pt x="1504534" y="42279"/>
                  <a:pt x="1502024" y="43116"/>
                </a:cubicBezTo>
                <a:cubicBezTo>
                  <a:pt x="1499514" y="43952"/>
                  <a:pt x="1497494" y="45199"/>
                  <a:pt x="1495963" y="46857"/>
                </a:cubicBezTo>
                <a:cubicBezTo>
                  <a:pt x="1494432" y="48514"/>
                  <a:pt x="1493666" y="50764"/>
                  <a:pt x="1493666" y="53605"/>
                </a:cubicBezTo>
                <a:cubicBezTo>
                  <a:pt x="1493666" y="57488"/>
                  <a:pt x="1495110" y="60416"/>
                  <a:pt x="1497999" y="62389"/>
                </a:cubicBezTo>
                <a:cubicBezTo>
                  <a:pt x="1500887" y="64362"/>
                  <a:pt x="1504557" y="65349"/>
                  <a:pt x="1509009" y="65349"/>
                </a:cubicBezTo>
                <a:cubicBezTo>
                  <a:pt x="1513429" y="65349"/>
                  <a:pt x="1517162" y="64481"/>
                  <a:pt x="1520208" y="62744"/>
                </a:cubicBezTo>
                <a:cubicBezTo>
                  <a:pt x="1523255" y="61008"/>
                  <a:pt x="1525559" y="58766"/>
                  <a:pt x="1527122" y="56020"/>
                </a:cubicBezTo>
                <a:cubicBezTo>
                  <a:pt x="1528684" y="53273"/>
                  <a:pt x="1529466" y="50385"/>
                  <a:pt x="1529466" y="47354"/>
                </a:cubicBezTo>
                <a:close/>
                <a:moveTo>
                  <a:pt x="681741" y="37125"/>
                </a:moveTo>
                <a:cubicBezTo>
                  <a:pt x="681267" y="37694"/>
                  <a:pt x="680233" y="38207"/>
                  <a:pt x="678639" y="38664"/>
                </a:cubicBezTo>
                <a:cubicBezTo>
                  <a:pt x="677045" y="39122"/>
                  <a:pt x="675214" y="39517"/>
                  <a:pt x="673146" y="39848"/>
                </a:cubicBezTo>
                <a:cubicBezTo>
                  <a:pt x="671078" y="40180"/>
                  <a:pt x="669073" y="40464"/>
                  <a:pt x="667132" y="40701"/>
                </a:cubicBezTo>
                <a:cubicBezTo>
                  <a:pt x="665190" y="40938"/>
                  <a:pt x="663620" y="41135"/>
                  <a:pt x="662420" y="41293"/>
                </a:cubicBezTo>
                <a:cubicBezTo>
                  <a:pt x="659516" y="41671"/>
                  <a:pt x="656809" y="42279"/>
                  <a:pt x="654299" y="43116"/>
                </a:cubicBezTo>
                <a:cubicBezTo>
                  <a:pt x="651789" y="43952"/>
                  <a:pt x="649769" y="45199"/>
                  <a:pt x="648237" y="46857"/>
                </a:cubicBezTo>
                <a:cubicBezTo>
                  <a:pt x="646706" y="48514"/>
                  <a:pt x="645941" y="50764"/>
                  <a:pt x="645941" y="53605"/>
                </a:cubicBezTo>
                <a:cubicBezTo>
                  <a:pt x="645941" y="57488"/>
                  <a:pt x="647385" y="60416"/>
                  <a:pt x="650274" y="62389"/>
                </a:cubicBezTo>
                <a:cubicBezTo>
                  <a:pt x="653162" y="64362"/>
                  <a:pt x="656832" y="65349"/>
                  <a:pt x="661284" y="65349"/>
                </a:cubicBezTo>
                <a:cubicBezTo>
                  <a:pt x="665703" y="65349"/>
                  <a:pt x="669436" y="64481"/>
                  <a:pt x="672483" y="62744"/>
                </a:cubicBezTo>
                <a:cubicBezTo>
                  <a:pt x="675529" y="61008"/>
                  <a:pt x="677834" y="58766"/>
                  <a:pt x="679397" y="56020"/>
                </a:cubicBezTo>
                <a:cubicBezTo>
                  <a:pt x="680959" y="53273"/>
                  <a:pt x="681741" y="50385"/>
                  <a:pt x="681741" y="47354"/>
                </a:cubicBezTo>
                <a:close/>
                <a:moveTo>
                  <a:pt x="497654" y="11365"/>
                </a:moveTo>
                <a:lnTo>
                  <a:pt x="495760" y="29738"/>
                </a:lnTo>
                <a:cubicBezTo>
                  <a:pt x="494971" y="37346"/>
                  <a:pt x="493992" y="43992"/>
                  <a:pt x="492824" y="49674"/>
                </a:cubicBezTo>
                <a:cubicBezTo>
                  <a:pt x="491656" y="55357"/>
                  <a:pt x="489793" y="59887"/>
                  <a:pt x="487236" y="63265"/>
                </a:cubicBezTo>
                <a:lnTo>
                  <a:pt x="522278" y="63265"/>
                </a:lnTo>
                <a:lnTo>
                  <a:pt x="522278" y="11365"/>
                </a:lnTo>
                <a:close/>
                <a:moveTo>
                  <a:pt x="173804" y="11365"/>
                </a:moveTo>
                <a:lnTo>
                  <a:pt x="171910" y="29738"/>
                </a:lnTo>
                <a:cubicBezTo>
                  <a:pt x="171120" y="37346"/>
                  <a:pt x="170142" y="43992"/>
                  <a:pt x="168974" y="49674"/>
                </a:cubicBezTo>
                <a:cubicBezTo>
                  <a:pt x="167806" y="55357"/>
                  <a:pt x="165943" y="59887"/>
                  <a:pt x="163386" y="63265"/>
                </a:cubicBezTo>
                <a:lnTo>
                  <a:pt x="198428" y="63265"/>
                </a:lnTo>
                <a:lnTo>
                  <a:pt x="198428" y="11365"/>
                </a:lnTo>
                <a:close/>
                <a:moveTo>
                  <a:pt x="738810" y="11175"/>
                </a:moveTo>
                <a:cubicBezTo>
                  <a:pt x="734453" y="11175"/>
                  <a:pt x="731028" y="12185"/>
                  <a:pt x="728534" y="14206"/>
                </a:cubicBezTo>
                <a:cubicBezTo>
                  <a:pt x="726040" y="16226"/>
                  <a:pt x="724793" y="19005"/>
                  <a:pt x="724793" y="22540"/>
                </a:cubicBezTo>
                <a:cubicBezTo>
                  <a:pt x="724793" y="26013"/>
                  <a:pt x="725921" y="28744"/>
                  <a:pt x="728178" y="30733"/>
                </a:cubicBezTo>
                <a:cubicBezTo>
                  <a:pt x="730436" y="32722"/>
                  <a:pt x="733537" y="33716"/>
                  <a:pt x="737484" y="33716"/>
                </a:cubicBezTo>
                <a:lnTo>
                  <a:pt x="758130" y="33716"/>
                </a:lnTo>
                <a:lnTo>
                  <a:pt x="758130" y="11175"/>
                </a:lnTo>
                <a:close/>
                <a:moveTo>
                  <a:pt x="10607" y="11175"/>
                </a:moveTo>
                <a:lnTo>
                  <a:pt x="10607" y="31443"/>
                </a:lnTo>
                <a:lnTo>
                  <a:pt x="29738" y="31443"/>
                </a:lnTo>
                <a:cubicBezTo>
                  <a:pt x="32737" y="31443"/>
                  <a:pt x="35310" y="31025"/>
                  <a:pt x="37457" y="30188"/>
                </a:cubicBezTo>
                <a:cubicBezTo>
                  <a:pt x="39604" y="29351"/>
                  <a:pt x="41253" y="28152"/>
                  <a:pt x="42406" y="26589"/>
                </a:cubicBezTo>
                <a:cubicBezTo>
                  <a:pt x="43558" y="25026"/>
                  <a:pt x="44134" y="23172"/>
                  <a:pt x="44134" y="21025"/>
                </a:cubicBezTo>
                <a:cubicBezTo>
                  <a:pt x="44134" y="17963"/>
                  <a:pt x="42855" y="15556"/>
                  <a:pt x="40298" y="13803"/>
                </a:cubicBezTo>
                <a:cubicBezTo>
                  <a:pt x="37741" y="12051"/>
                  <a:pt x="34221" y="11175"/>
                  <a:pt x="29738" y="11175"/>
                </a:cubicBezTo>
                <a:close/>
                <a:moveTo>
                  <a:pt x="1219985" y="10039"/>
                </a:moveTo>
                <a:cubicBezTo>
                  <a:pt x="1215533" y="10039"/>
                  <a:pt x="1211690" y="11136"/>
                  <a:pt x="1208454" y="13330"/>
                </a:cubicBezTo>
                <a:cubicBezTo>
                  <a:pt x="1205218" y="15524"/>
                  <a:pt x="1202732" y="18373"/>
                  <a:pt x="1200995" y="21877"/>
                </a:cubicBezTo>
                <a:lnTo>
                  <a:pt x="1198785" y="31443"/>
                </a:lnTo>
                <a:lnTo>
                  <a:pt x="1239873" y="31443"/>
                </a:lnTo>
                <a:cubicBezTo>
                  <a:pt x="1239873" y="27339"/>
                  <a:pt x="1239061" y="23677"/>
                  <a:pt x="1237435" y="20457"/>
                </a:cubicBezTo>
                <a:cubicBezTo>
                  <a:pt x="1235809" y="17237"/>
                  <a:pt x="1233504" y="14695"/>
                  <a:pt x="1230521" y="12833"/>
                </a:cubicBezTo>
                <a:cubicBezTo>
                  <a:pt x="1227538" y="10970"/>
                  <a:pt x="1224025" y="10039"/>
                  <a:pt x="1219985" y="10039"/>
                </a:cubicBezTo>
                <a:close/>
                <a:moveTo>
                  <a:pt x="1079572" y="10039"/>
                </a:moveTo>
                <a:cubicBezTo>
                  <a:pt x="1075026" y="10039"/>
                  <a:pt x="1071206" y="11183"/>
                  <a:pt x="1068112" y="13472"/>
                </a:cubicBezTo>
                <a:cubicBezTo>
                  <a:pt x="1065018" y="15761"/>
                  <a:pt x="1062682" y="18949"/>
                  <a:pt x="1061104" y="23038"/>
                </a:cubicBezTo>
                <a:cubicBezTo>
                  <a:pt x="1059525" y="27126"/>
                  <a:pt x="1058736" y="31885"/>
                  <a:pt x="1058736" y="37315"/>
                </a:cubicBezTo>
                <a:cubicBezTo>
                  <a:pt x="1058736" y="42808"/>
                  <a:pt x="1059541" y="47646"/>
                  <a:pt x="1061151" y="51829"/>
                </a:cubicBezTo>
                <a:cubicBezTo>
                  <a:pt x="1062761" y="56012"/>
                  <a:pt x="1065113" y="59279"/>
                  <a:pt x="1068207" y="61631"/>
                </a:cubicBezTo>
                <a:cubicBezTo>
                  <a:pt x="1071301" y="63983"/>
                  <a:pt x="1075089" y="65159"/>
                  <a:pt x="1079572" y="65159"/>
                </a:cubicBezTo>
                <a:cubicBezTo>
                  <a:pt x="1084244" y="65159"/>
                  <a:pt x="1088151" y="63920"/>
                  <a:pt x="1091292" y="61442"/>
                </a:cubicBezTo>
                <a:cubicBezTo>
                  <a:pt x="1094433" y="58964"/>
                  <a:pt x="1096801" y="55617"/>
                  <a:pt x="1098395" y="51403"/>
                </a:cubicBezTo>
                <a:cubicBezTo>
                  <a:pt x="1099990" y="47188"/>
                  <a:pt x="1100787" y="42492"/>
                  <a:pt x="1100787" y="37315"/>
                </a:cubicBezTo>
                <a:cubicBezTo>
                  <a:pt x="1100787" y="32201"/>
                  <a:pt x="1100005" y="27584"/>
                  <a:pt x="1098443" y="23464"/>
                </a:cubicBezTo>
                <a:cubicBezTo>
                  <a:pt x="1096880" y="19344"/>
                  <a:pt x="1094528" y="16076"/>
                  <a:pt x="1091387" y="13661"/>
                </a:cubicBezTo>
                <a:cubicBezTo>
                  <a:pt x="1088246" y="11246"/>
                  <a:pt x="1084307" y="10039"/>
                  <a:pt x="1079572" y="10039"/>
                </a:cubicBezTo>
                <a:close/>
                <a:moveTo>
                  <a:pt x="1000910" y="10039"/>
                </a:moveTo>
                <a:cubicBezTo>
                  <a:pt x="996458" y="10039"/>
                  <a:pt x="992615" y="11136"/>
                  <a:pt x="989379" y="13330"/>
                </a:cubicBezTo>
                <a:cubicBezTo>
                  <a:pt x="986143" y="15524"/>
                  <a:pt x="983657" y="18373"/>
                  <a:pt x="981920" y="21877"/>
                </a:cubicBezTo>
                <a:lnTo>
                  <a:pt x="979710" y="31443"/>
                </a:lnTo>
                <a:lnTo>
                  <a:pt x="1020798" y="31443"/>
                </a:lnTo>
                <a:cubicBezTo>
                  <a:pt x="1020798" y="27339"/>
                  <a:pt x="1019985" y="23677"/>
                  <a:pt x="1018360" y="20457"/>
                </a:cubicBezTo>
                <a:cubicBezTo>
                  <a:pt x="1016734" y="17237"/>
                  <a:pt x="1014429" y="14695"/>
                  <a:pt x="1011446" y="12833"/>
                </a:cubicBezTo>
                <a:cubicBezTo>
                  <a:pt x="1008463" y="10970"/>
                  <a:pt x="1004950" y="10039"/>
                  <a:pt x="1000910" y="10039"/>
                </a:cubicBezTo>
                <a:close/>
                <a:moveTo>
                  <a:pt x="429599" y="10039"/>
                </a:moveTo>
                <a:cubicBezTo>
                  <a:pt x="424611" y="10039"/>
                  <a:pt x="420507" y="11333"/>
                  <a:pt x="417287" y="13922"/>
                </a:cubicBezTo>
                <a:cubicBezTo>
                  <a:pt x="414067" y="16511"/>
                  <a:pt x="411683" y="19904"/>
                  <a:pt x="410136" y="24103"/>
                </a:cubicBezTo>
                <a:cubicBezTo>
                  <a:pt x="408589" y="28302"/>
                  <a:pt x="407816" y="32832"/>
                  <a:pt x="407816" y="37694"/>
                </a:cubicBezTo>
                <a:cubicBezTo>
                  <a:pt x="407816" y="42555"/>
                  <a:pt x="408589" y="47070"/>
                  <a:pt x="410136" y="51237"/>
                </a:cubicBezTo>
                <a:cubicBezTo>
                  <a:pt x="411683" y="55404"/>
                  <a:pt x="414067" y="58766"/>
                  <a:pt x="417287" y="61324"/>
                </a:cubicBezTo>
                <a:cubicBezTo>
                  <a:pt x="420507" y="63881"/>
                  <a:pt x="424611" y="65159"/>
                  <a:pt x="429599" y="65159"/>
                </a:cubicBezTo>
                <a:cubicBezTo>
                  <a:pt x="434587" y="65159"/>
                  <a:pt x="438691" y="63881"/>
                  <a:pt x="441911" y="61324"/>
                </a:cubicBezTo>
                <a:cubicBezTo>
                  <a:pt x="445131" y="58766"/>
                  <a:pt x="447515" y="55404"/>
                  <a:pt x="449062" y="51237"/>
                </a:cubicBezTo>
                <a:cubicBezTo>
                  <a:pt x="450608" y="47070"/>
                  <a:pt x="451382" y="42555"/>
                  <a:pt x="451382" y="37694"/>
                </a:cubicBezTo>
                <a:cubicBezTo>
                  <a:pt x="451382" y="32832"/>
                  <a:pt x="450608" y="28302"/>
                  <a:pt x="449062" y="24103"/>
                </a:cubicBezTo>
                <a:cubicBezTo>
                  <a:pt x="447515" y="19904"/>
                  <a:pt x="445131" y="16511"/>
                  <a:pt x="441911" y="13922"/>
                </a:cubicBezTo>
                <a:cubicBezTo>
                  <a:pt x="438691" y="11333"/>
                  <a:pt x="434587" y="10039"/>
                  <a:pt x="429599" y="10039"/>
                </a:cubicBezTo>
                <a:close/>
                <a:moveTo>
                  <a:pt x="346147" y="10039"/>
                </a:moveTo>
                <a:cubicBezTo>
                  <a:pt x="341601" y="10039"/>
                  <a:pt x="337781" y="11183"/>
                  <a:pt x="334687" y="13472"/>
                </a:cubicBezTo>
                <a:cubicBezTo>
                  <a:pt x="331593" y="15761"/>
                  <a:pt x="329257" y="18949"/>
                  <a:pt x="327679" y="23038"/>
                </a:cubicBezTo>
                <a:cubicBezTo>
                  <a:pt x="326100" y="27126"/>
                  <a:pt x="325311" y="31885"/>
                  <a:pt x="325311" y="37315"/>
                </a:cubicBezTo>
                <a:cubicBezTo>
                  <a:pt x="325311" y="42808"/>
                  <a:pt x="326116" y="47646"/>
                  <a:pt x="327726" y="51829"/>
                </a:cubicBezTo>
                <a:cubicBezTo>
                  <a:pt x="329336" y="56012"/>
                  <a:pt x="331688" y="59279"/>
                  <a:pt x="334782" y="61631"/>
                </a:cubicBezTo>
                <a:cubicBezTo>
                  <a:pt x="337876" y="63983"/>
                  <a:pt x="341664" y="65159"/>
                  <a:pt x="346147" y="65159"/>
                </a:cubicBezTo>
                <a:cubicBezTo>
                  <a:pt x="350819" y="65159"/>
                  <a:pt x="354726" y="63920"/>
                  <a:pt x="357867" y="61442"/>
                </a:cubicBezTo>
                <a:cubicBezTo>
                  <a:pt x="361008" y="58964"/>
                  <a:pt x="363376" y="55617"/>
                  <a:pt x="364970" y="51403"/>
                </a:cubicBezTo>
                <a:cubicBezTo>
                  <a:pt x="366564" y="47188"/>
                  <a:pt x="367362" y="42492"/>
                  <a:pt x="367362" y="37315"/>
                </a:cubicBezTo>
                <a:cubicBezTo>
                  <a:pt x="367362" y="32201"/>
                  <a:pt x="366580" y="27584"/>
                  <a:pt x="365018" y="23464"/>
                </a:cubicBezTo>
                <a:cubicBezTo>
                  <a:pt x="363455" y="19344"/>
                  <a:pt x="361103" y="16076"/>
                  <a:pt x="357962" y="13661"/>
                </a:cubicBezTo>
                <a:cubicBezTo>
                  <a:pt x="354821" y="11246"/>
                  <a:pt x="350882" y="10039"/>
                  <a:pt x="346147" y="10039"/>
                </a:cubicBezTo>
                <a:close/>
                <a:moveTo>
                  <a:pt x="267674" y="10039"/>
                </a:moveTo>
                <a:cubicBezTo>
                  <a:pt x="262686" y="10039"/>
                  <a:pt x="258582" y="11333"/>
                  <a:pt x="255362" y="13922"/>
                </a:cubicBezTo>
                <a:cubicBezTo>
                  <a:pt x="252142" y="16511"/>
                  <a:pt x="249758" y="19904"/>
                  <a:pt x="248211" y="24103"/>
                </a:cubicBezTo>
                <a:cubicBezTo>
                  <a:pt x="246664" y="28302"/>
                  <a:pt x="245891" y="32832"/>
                  <a:pt x="245891" y="37694"/>
                </a:cubicBezTo>
                <a:cubicBezTo>
                  <a:pt x="245891" y="42555"/>
                  <a:pt x="246664" y="47070"/>
                  <a:pt x="248211" y="51237"/>
                </a:cubicBezTo>
                <a:cubicBezTo>
                  <a:pt x="249758" y="55404"/>
                  <a:pt x="252142" y="58766"/>
                  <a:pt x="255362" y="61324"/>
                </a:cubicBezTo>
                <a:cubicBezTo>
                  <a:pt x="258582" y="63881"/>
                  <a:pt x="262686" y="65159"/>
                  <a:pt x="267674" y="65159"/>
                </a:cubicBezTo>
                <a:cubicBezTo>
                  <a:pt x="272662" y="65159"/>
                  <a:pt x="276766" y="63881"/>
                  <a:pt x="279986" y="61324"/>
                </a:cubicBezTo>
                <a:cubicBezTo>
                  <a:pt x="283206" y="58766"/>
                  <a:pt x="285590" y="55404"/>
                  <a:pt x="287137" y="51237"/>
                </a:cubicBezTo>
                <a:cubicBezTo>
                  <a:pt x="288683" y="47070"/>
                  <a:pt x="289457" y="42555"/>
                  <a:pt x="289457" y="37694"/>
                </a:cubicBezTo>
                <a:cubicBezTo>
                  <a:pt x="289457" y="32832"/>
                  <a:pt x="288683" y="28302"/>
                  <a:pt x="287137" y="24103"/>
                </a:cubicBezTo>
                <a:cubicBezTo>
                  <a:pt x="285590" y="19904"/>
                  <a:pt x="283206" y="16511"/>
                  <a:pt x="279986" y="13922"/>
                </a:cubicBezTo>
                <a:cubicBezTo>
                  <a:pt x="276766" y="11333"/>
                  <a:pt x="272662" y="10039"/>
                  <a:pt x="267674" y="10039"/>
                </a:cubicBezTo>
                <a:close/>
                <a:moveTo>
                  <a:pt x="105749" y="10039"/>
                </a:moveTo>
                <a:cubicBezTo>
                  <a:pt x="100761" y="10039"/>
                  <a:pt x="96657" y="11333"/>
                  <a:pt x="93437" y="13922"/>
                </a:cubicBezTo>
                <a:cubicBezTo>
                  <a:pt x="90217" y="16511"/>
                  <a:pt x="87833" y="19904"/>
                  <a:pt x="86286" y="24103"/>
                </a:cubicBezTo>
                <a:cubicBezTo>
                  <a:pt x="84739" y="28302"/>
                  <a:pt x="83966" y="32832"/>
                  <a:pt x="83966" y="37694"/>
                </a:cubicBezTo>
                <a:cubicBezTo>
                  <a:pt x="83966" y="42555"/>
                  <a:pt x="84739" y="47070"/>
                  <a:pt x="86286" y="51237"/>
                </a:cubicBezTo>
                <a:cubicBezTo>
                  <a:pt x="87833" y="55404"/>
                  <a:pt x="90217" y="58766"/>
                  <a:pt x="93437" y="61324"/>
                </a:cubicBezTo>
                <a:cubicBezTo>
                  <a:pt x="96657" y="63881"/>
                  <a:pt x="100761" y="65159"/>
                  <a:pt x="105749" y="65159"/>
                </a:cubicBezTo>
                <a:cubicBezTo>
                  <a:pt x="110737" y="65159"/>
                  <a:pt x="114841" y="63881"/>
                  <a:pt x="118061" y="61324"/>
                </a:cubicBezTo>
                <a:cubicBezTo>
                  <a:pt x="121281" y="58766"/>
                  <a:pt x="123665" y="55404"/>
                  <a:pt x="125211" y="51237"/>
                </a:cubicBezTo>
                <a:cubicBezTo>
                  <a:pt x="126758" y="47070"/>
                  <a:pt x="127532" y="42555"/>
                  <a:pt x="127532" y="37694"/>
                </a:cubicBezTo>
                <a:cubicBezTo>
                  <a:pt x="127532" y="32832"/>
                  <a:pt x="126758" y="28302"/>
                  <a:pt x="125211" y="24103"/>
                </a:cubicBezTo>
                <a:cubicBezTo>
                  <a:pt x="123665" y="19904"/>
                  <a:pt x="121281" y="16511"/>
                  <a:pt x="118061" y="13922"/>
                </a:cubicBezTo>
                <a:cubicBezTo>
                  <a:pt x="114841" y="11333"/>
                  <a:pt x="110737" y="10039"/>
                  <a:pt x="105749" y="10039"/>
                </a:cubicBezTo>
                <a:close/>
                <a:moveTo>
                  <a:pt x="1409700" y="947"/>
                </a:moveTo>
                <a:lnTo>
                  <a:pt x="1420875" y="947"/>
                </a:lnTo>
                <a:lnTo>
                  <a:pt x="1420875" y="32579"/>
                </a:lnTo>
                <a:lnTo>
                  <a:pt x="1428263" y="32579"/>
                </a:lnTo>
                <a:lnTo>
                  <a:pt x="1454402" y="947"/>
                </a:lnTo>
                <a:lnTo>
                  <a:pt x="1468798" y="947"/>
                </a:lnTo>
                <a:lnTo>
                  <a:pt x="1439438" y="35989"/>
                </a:lnTo>
                <a:lnTo>
                  <a:pt x="1469177" y="73683"/>
                </a:lnTo>
                <a:lnTo>
                  <a:pt x="1454781" y="73683"/>
                </a:lnTo>
                <a:lnTo>
                  <a:pt x="1430915" y="42997"/>
                </a:lnTo>
                <a:lnTo>
                  <a:pt x="1420875" y="42997"/>
                </a:lnTo>
                <a:lnTo>
                  <a:pt x="1420875" y="73683"/>
                </a:lnTo>
                <a:lnTo>
                  <a:pt x="1409700" y="73683"/>
                </a:lnTo>
                <a:close/>
                <a:moveTo>
                  <a:pt x="1333500" y="947"/>
                </a:moveTo>
                <a:lnTo>
                  <a:pt x="1344675" y="947"/>
                </a:lnTo>
                <a:lnTo>
                  <a:pt x="1344675" y="57204"/>
                </a:lnTo>
                <a:lnTo>
                  <a:pt x="1379718" y="947"/>
                </a:lnTo>
                <a:lnTo>
                  <a:pt x="1392598" y="947"/>
                </a:lnTo>
                <a:lnTo>
                  <a:pt x="1392598" y="73683"/>
                </a:lnTo>
                <a:lnTo>
                  <a:pt x="1381422" y="73683"/>
                </a:lnTo>
                <a:lnTo>
                  <a:pt x="1381422" y="17426"/>
                </a:lnTo>
                <a:lnTo>
                  <a:pt x="1346570" y="73683"/>
                </a:lnTo>
                <a:lnTo>
                  <a:pt x="1333500" y="73683"/>
                </a:lnTo>
                <a:close/>
                <a:moveTo>
                  <a:pt x="1262658" y="947"/>
                </a:moveTo>
                <a:lnTo>
                  <a:pt x="1321756" y="947"/>
                </a:lnTo>
                <a:lnTo>
                  <a:pt x="1321756" y="11365"/>
                </a:lnTo>
                <a:lnTo>
                  <a:pt x="1297889" y="11365"/>
                </a:lnTo>
                <a:lnTo>
                  <a:pt x="1297889" y="73683"/>
                </a:lnTo>
                <a:lnTo>
                  <a:pt x="1286714" y="73683"/>
                </a:lnTo>
                <a:lnTo>
                  <a:pt x="1286714" y="11365"/>
                </a:lnTo>
                <a:lnTo>
                  <a:pt x="1262658" y="11365"/>
                </a:lnTo>
                <a:close/>
                <a:moveTo>
                  <a:pt x="1133475" y="947"/>
                </a:moveTo>
                <a:lnTo>
                  <a:pt x="1178367" y="947"/>
                </a:lnTo>
                <a:lnTo>
                  <a:pt x="1178367" y="11365"/>
                </a:lnTo>
                <a:lnTo>
                  <a:pt x="1144650" y="11365"/>
                </a:lnTo>
                <a:lnTo>
                  <a:pt x="1144650" y="73683"/>
                </a:lnTo>
                <a:lnTo>
                  <a:pt x="1133475" y="73683"/>
                </a:lnTo>
                <a:close/>
                <a:moveTo>
                  <a:pt x="895350" y="947"/>
                </a:moveTo>
                <a:lnTo>
                  <a:pt x="906525" y="947"/>
                </a:lnTo>
                <a:lnTo>
                  <a:pt x="906525" y="32201"/>
                </a:lnTo>
                <a:lnTo>
                  <a:pt x="941378" y="32201"/>
                </a:lnTo>
                <a:lnTo>
                  <a:pt x="941378" y="947"/>
                </a:lnTo>
                <a:lnTo>
                  <a:pt x="952554" y="947"/>
                </a:lnTo>
                <a:lnTo>
                  <a:pt x="952554" y="73683"/>
                </a:lnTo>
                <a:lnTo>
                  <a:pt x="941378" y="73683"/>
                </a:lnTo>
                <a:lnTo>
                  <a:pt x="941378" y="42619"/>
                </a:lnTo>
                <a:lnTo>
                  <a:pt x="906525" y="42619"/>
                </a:lnTo>
                <a:lnTo>
                  <a:pt x="906525" y="73683"/>
                </a:lnTo>
                <a:lnTo>
                  <a:pt x="895350" y="73683"/>
                </a:lnTo>
                <a:close/>
                <a:moveTo>
                  <a:pt x="738810" y="947"/>
                </a:moveTo>
                <a:lnTo>
                  <a:pt x="768738" y="947"/>
                </a:lnTo>
                <a:lnTo>
                  <a:pt x="768738" y="73683"/>
                </a:lnTo>
                <a:lnTo>
                  <a:pt x="758130" y="73683"/>
                </a:lnTo>
                <a:lnTo>
                  <a:pt x="758130" y="44134"/>
                </a:lnTo>
                <a:lnTo>
                  <a:pt x="738625" y="44134"/>
                </a:lnTo>
                <a:lnTo>
                  <a:pt x="721762" y="73683"/>
                </a:lnTo>
                <a:lnTo>
                  <a:pt x="709639" y="73683"/>
                </a:lnTo>
                <a:lnTo>
                  <a:pt x="727650" y="42123"/>
                </a:lnTo>
                <a:lnTo>
                  <a:pt x="724745" y="41529"/>
                </a:lnTo>
                <a:cubicBezTo>
                  <a:pt x="721178" y="39793"/>
                  <a:pt x="718431" y="37307"/>
                  <a:pt x="716506" y="34071"/>
                </a:cubicBezTo>
                <a:cubicBezTo>
                  <a:pt x="714580" y="30835"/>
                  <a:pt x="713617" y="26992"/>
                  <a:pt x="713617" y="22540"/>
                </a:cubicBezTo>
                <a:cubicBezTo>
                  <a:pt x="713617" y="18057"/>
                  <a:pt x="714627" y="14206"/>
                  <a:pt x="716648" y="10986"/>
                </a:cubicBezTo>
                <a:cubicBezTo>
                  <a:pt x="718668" y="7766"/>
                  <a:pt x="721565" y="5288"/>
                  <a:pt x="725337" y="3551"/>
                </a:cubicBezTo>
                <a:cubicBezTo>
                  <a:pt x="729110" y="1815"/>
                  <a:pt x="733601" y="947"/>
                  <a:pt x="738810" y="947"/>
                </a:cubicBezTo>
                <a:close/>
                <a:moveTo>
                  <a:pt x="561975" y="947"/>
                </a:moveTo>
                <a:lnTo>
                  <a:pt x="573150" y="947"/>
                </a:lnTo>
                <a:lnTo>
                  <a:pt x="573150" y="32201"/>
                </a:lnTo>
                <a:lnTo>
                  <a:pt x="608003" y="32201"/>
                </a:lnTo>
                <a:lnTo>
                  <a:pt x="608003" y="947"/>
                </a:lnTo>
                <a:lnTo>
                  <a:pt x="619179" y="947"/>
                </a:lnTo>
                <a:lnTo>
                  <a:pt x="619179" y="73683"/>
                </a:lnTo>
                <a:lnTo>
                  <a:pt x="608003" y="73683"/>
                </a:lnTo>
                <a:lnTo>
                  <a:pt x="608003" y="42619"/>
                </a:lnTo>
                <a:lnTo>
                  <a:pt x="573150" y="42619"/>
                </a:lnTo>
                <a:lnTo>
                  <a:pt x="573150" y="73683"/>
                </a:lnTo>
                <a:lnTo>
                  <a:pt x="561975" y="73683"/>
                </a:lnTo>
                <a:close/>
                <a:moveTo>
                  <a:pt x="487236" y="947"/>
                </a:moveTo>
                <a:lnTo>
                  <a:pt x="533454" y="947"/>
                </a:lnTo>
                <a:lnTo>
                  <a:pt x="533454" y="63265"/>
                </a:lnTo>
                <a:lnTo>
                  <a:pt x="544629" y="63265"/>
                </a:lnTo>
                <a:lnTo>
                  <a:pt x="544629" y="94519"/>
                </a:lnTo>
                <a:lnTo>
                  <a:pt x="533454" y="94519"/>
                </a:lnTo>
                <a:lnTo>
                  <a:pt x="533454" y="73683"/>
                </a:lnTo>
                <a:lnTo>
                  <a:pt x="479659" y="73683"/>
                </a:lnTo>
                <a:lnTo>
                  <a:pt x="479659" y="94519"/>
                </a:lnTo>
                <a:lnTo>
                  <a:pt x="468484" y="94519"/>
                </a:lnTo>
                <a:lnTo>
                  <a:pt x="468484" y="63265"/>
                </a:lnTo>
                <a:lnTo>
                  <a:pt x="474545" y="63265"/>
                </a:lnTo>
                <a:cubicBezTo>
                  <a:pt x="476029" y="61718"/>
                  <a:pt x="477307" y="60045"/>
                  <a:pt x="478381" y="58246"/>
                </a:cubicBezTo>
                <a:cubicBezTo>
                  <a:pt x="479454" y="56446"/>
                  <a:pt x="480393" y="54307"/>
                  <a:pt x="481198" y="51829"/>
                </a:cubicBezTo>
                <a:cubicBezTo>
                  <a:pt x="482003" y="49351"/>
                  <a:pt x="482690" y="46320"/>
                  <a:pt x="483258" y="42737"/>
                </a:cubicBezTo>
                <a:cubicBezTo>
                  <a:pt x="483826" y="39154"/>
                  <a:pt x="484332" y="34821"/>
                  <a:pt x="484774" y="29738"/>
                </a:cubicBezTo>
                <a:close/>
                <a:moveTo>
                  <a:pt x="163386" y="947"/>
                </a:moveTo>
                <a:lnTo>
                  <a:pt x="209604" y="947"/>
                </a:lnTo>
                <a:lnTo>
                  <a:pt x="209604" y="63265"/>
                </a:lnTo>
                <a:lnTo>
                  <a:pt x="220779" y="63265"/>
                </a:lnTo>
                <a:lnTo>
                  <a:pt x="220779" y="94519"/>
                </a:lnTo>
                <a:lnTo>
                  <a:pt x="209604" y="94519"/>
                </a:lnTo>
                <a:lnTo>
                  <a:pt x="209604" y="73683"/>
                </a:lnTo>
                <a:lnTo>
                  <a:pt x="155809" y="73683"/>
                </a:lnTo>
                <a:lnTo>
                  <a:pt x="155809" y="94519"/>
                </a:lnTo>
                <a:lnTo>
                  <a:pt x="144634" y="94519"/>
                </a:lnTo>
                <a:lnTo>
                  <a:pt x="144634" y="63265"/>
                </a:lnTo>
                <a:lnTo>
                  <a:pt x="150695" y="63265"/>
                </a:lnTo>
                <a:cubicBezTo>
                  <a:pt x="152179" y="61718"/>
                  <a:pt x="153457" y="60045"/>
                  <a:pt x="154531" y="58246"/>
                </a:cubicBezTo>
                <a:cubicBezTo>
                  <a:pt x="155604" y="56446"/>
                  <a:pt x="156543" y="54307"/>
                  <a:pt x="157348" y="51829"/>
                </a:cubicBezTo>
                <a:cubicBezTo>
                  <a:pt x="158153" y="49351"/>
                  <a:pt x="158840" y="46320"/>
                  <a:pt x="159408" y="42737"/>
                </a:cubicBezTo>
                <a:cubicBezTo>
                  <a:pt x="159976" y="39154"/>
                  <a:pt x="160481" y="34821"/>
                  <a:pt x="160923" y="29738"/>
                </a:cubicBezTo>
                <a:close/>
                <a:moveTo>
                  <a:pt x="0" y="947"/>
                </a:moveTo>
                <a:lnTo>
                  <a:pt x="29738" y="947"/>
                </a:lnTo>
                <a:cubicBezTo>
                  <a:pt x="37567" y="947"/>
                  <a:pt x="43787" y="2715"/>
                  <a:pt x="48396" y="6250"/>
                </a:cubicBezTo>
                <a:cubicBezTo>
                  <a:pt x="53005" y="9786"/>
                  <a:pt x="55310" y="14458"/>
                  <a:pt x="55310" y="20267"/>
                </a:cubicBezTo>
                <a:cubicBezTo>
                  <a:pt x="55310" y="24687"/>
                  <a:pt x="53999" y="28104"/>
                  <a:pt x="51379" y="30520"/>
                </a:cubicBezTo>
                <a:cubicBezTo>
                  <a:pt x="48759" y="32935"/>
                  <a:pt x="45397" y="34568"/>
                  <a:pt x="41293" y="35421"/>
                </a:cubicBezTo>
                <a:cubicBezTo>
                  <a:pt x="43976" y="35800"/>
                  <a:pt x="46588" y="36747"/>
                  <a:pt x="49130" y="38262"/>
                </a:cubicBezTo>
                <a:cubicBezTo>
                  <a:pt x="51671" y="39777"/>
                  <a:pt x="53778" y="41853"/>
                  <a:pt x="55452" y="44489"/>
                </a:cubicBezTo>
                <a:cubicBezTo>
                  <a:pt x="57125" y="47125"/>
                  <a:pt x="57961" y="50353"/>
                  <a:pt x="57961" y="54173"/>
                </a:cubicBezTo>
                <a:cubicBezTo>
                  <a:pt x="57961" y="57898"/>
                  <a:pt x="57014" y="61229"/>
                  <a:pt x="55120" y="64165"/>
                </a:cubicBezTo>
                <a:cubicBezTo>
                  <a:pt x="53226" y="67101"/>
                  <a:pt x="50511" y="69421"/>
                  <a:pt x="46975" y="71126"/>
                </a:cubicBezTo>
                <a:cubicBezTo>
                  <a:pt x="43439" y="72831"/>
                  <a:pt x="39209" y="73683"/>
                  <a:pt x="34284" y="73683"/>
                </a:cubicBezTo>
                <a:lnTo>
                  <a:pt x="0" y="73683"/>
                </a:lnTo>
                <a:close/>
                <a:moveTo>
                  <a:pt x="1513744" y="0"/>
                </a:moveTo>
                <a:cubicBezTo>
                  <a:pt x="1516080" y="0"/>
                  <a:pt x="1518772" y="276"/>
                  <a:pt x="1521818" y="828"/>
                </a:cubicBezTo>
                <a:cubicBezTo>
                  <a:pt x="1524865" y="1381"/>
                  <a:pt x="1527816" y="2509"/>
                  <a:pt x="1530673" y="4214"/>
                </a:cubicBezTo>
                <a:cubicBezTo>
                  <a:pt x="1533531" y="5919"/>
                  <a:pt x="1535906" y="8492"/>
                  <a:pt x="1537800" y="11933"/>
                </a:cubicBezTo>
                <a:cubicBezTo>
                  <a:pt x="1539694" y="15374"/>
                  <a:pt x="1540641" y="19983"/>
                  <a:pt x="1540641" y="25760"/>
                </a:cubicBezTo>
                <a:lnTo>
                  <a:pt x="1540641" y="73683"/>
                </a:lnTo>
                <a:lnTo>
                  <a:pt x="1529466" y="73683"/>
                </a:lnTo>
                <a:lnTo>
                  <a:pt x="1529466" y="63833"/>
                </a:lnTo>
                <a:lnTo>
                  <a:pt x="1528898" y="63833"/>
                </a:lnTo>
                <a:cubicBezTo>
                  <a:pt x="1528140" y="65412"/>
                  <a:pt x="1526877" y="67101"/>
                  <a:pt x="1525109" y="68900"/>
                </a:cubicBezTo>
                <a:cubicBezTo>
                  <a:pt x="1523341" y="70700"/>
                  <a:pt x="1520989" y="72231"/>
                  <a:pt x="1518053" y="73494"/>
                </a:cubicBezTo>
                <a:cubicBezTo>
                  <a:pt x="1515117" y="74756"/>
                  <a:pt x="1511534" y="75388"/>
                  <a:pt x="1507304" y="75388"/>
                </a:cubicBezTo>
                <a:cubicBezTo>
                  <a:pt x="1502695" y="75388"/>
                  <a:pt x="1498512" y="74512"/>
                  <a:pt x="1494755" y="72760"/>
                </a:cubicBezTo>
                <a:cubicBezTo>
                  <a:pt x="1490998" y="71008"/>
                  <a:pt x="1488015" y="68466"/>
                  <a:pt x="1485805" y="65136"/>
                </a:cubicBezTo>
                <a:cubicBezTo>
                  <a:pt x="1483595" y="61805"/>
                  <a:pt x="1482490" y="57772"/>
                  <a:pt x="1482490" y="53037"/>
                </a:cubicBezTo>
                <a:cubicBezTo>
                  <a:pt x="1482490" y="48869"/>
                  <a:pt x="1483311" y="45484"/>
                  <a:pt x="1484953" y="42879"/>
                </a:cubicBezTo>
                <a:cubicBezTo>
                  <a:pt x="1486594" y="40275"/>
                  <a:pt x="1488788" y="38230"/>
                  <a:pt x="1491535" y="36747"/>
                </a:cubicBezTo>
                <a:cubicBezTo>
                  <a:pt x="1494281" y="35263"/>
                  <a:pt x="1497320" y="34150"/>
                  <a:pt x="1500651" y="33408"/>
                </a:cubicBezTo>
                <a:cubicBezTo>
                  <a:pt x="1503981" y="32666"/>
                  <a:pt x="1507336" y="32074"/>
                  <a:pt x="1510713" y="31632"/>
                </a:cubicBezTo>
                <a:cubicBezTo>
                  <a:pt x="1515133" y="31064"/>
                  <a:pt x="1518724" y="30630"/>
                  <a:pt x="1521487" y="30330"/>
                </a:cubicBezTo>
                <a:cubicBezTo>
                  <a:pt x="1524249" y="30030"/>
                  <a:pt x="1526269" y="29517"/>
                  <a:pt x="1527548" y="28791"/>
                </a:cubicBezTo>
                <a:cubicBezTo>
                  <a:pt x="1528827" y="28065"/>
                  <a:pt x="1529466" y="26802"/>
                  <a:pt x="1529466" y="25003"/>
                </a:cubicBezTo>
                <a:lnTo>
                  <a:pt x="1529466" y="24624"/>
                </a:lnTo>
                <a:cubicBezTo>
                  <a:pt x="1529466" y="19952"/>
                  <a:pt x="1528195" y="16321"/>
                  <a:pt x="1525654" y="13732"/>
                </a:cubicBezTo>
                <a:cubicBezTo>
                  <a:pt x="1523113" y="11144"/>
                  <a:pt x="1519269" y="9849"/>
                  <a:pt x="1514123" y="9849"/>
                </a:cubicBezTo>
                <a:cubicBezTo>
                  <a:pt x="1508788" y="9849"/>
                  <a:pt x="1504605" y="11017"/>
                  <a:pt x="1501574" y="13354"/>
                </a:cubicBezTo>
                <a:cubicBezTo>
                  <a:pt x="1498543" y="15690"/>
                  <a:pt x="1496412" y="18184"/>
                  <a:pt x="1495181" y="20836"/>
                </a:cubicBezTo>
                <a:lnTo>
                  <a:pt x="1484574" y="17047"/>
                </a:lnTo>
                <a:cubicBezTo>
                  <a:pt x="1486468" y="12627"/>
                  <a:pt x="1489002" y="9178"/>
                  <a:pt x="1492174" y="6700"/>
                </a:cubicBezTo>
                <a:cubicBezTo>
                  <a:pt x="1495347" y="4222"/>
                  <a:pt x="1498820" y="2486"/>
                  <a:pt x="1502592" y="1491"/>
                </a:cubicBezTo>
                <a:cubicBezTo>
                  <a:pt x="1506365" y="497"/>
                  <a:pt x="1510082" y="0"/>
                  <a:pt x="1513744" y="0"/>
                </a:cubicBezTo>
                <a:close/>
                <a:moveTo>
                  <a:pt x="1219985" y="0"/>
                </a:moveTo>
                <a:cubicBezTo>
                  <a:pt x="1223773" y="0"/>
                  <a:pt x="1227514" y="631"/>
                  <a:pt x="1231208" y="1894"/>
                </a:cubicBezTo>
                <a:cubicBezTo>
                  <a:pt x="1234901" y="3157"/>
                  <a:pt x="1238263" y="5201"/>
                  <a:pt x="1241294" y="8026"/>
                </a:cubicBezTo>
                <a:cubicBezTo>
                  <a:pt x="1244325" y="10852"/>
                  <a:pt x="1246740" y="14585"/>
                  <a:pt x="1248539" y="19226"/>
                </a:cubicBezTo>
                <a:cubicBezTo>
                  <a:pt x="1250339" y="23866"/>
                  <a:pt x="1251238" y="29580"/>
                  <a:pt x="1251238" y="36368"/>
                </a:cubicBezTo>
                <a:lnTo>
                  <a:pt x="1251238" y="41103"/>
                </a:lnTo>
                <a:lnTo>
                  <a:pt x="1198702" y="41103"/>
                </a:lnTo>
                <a:lnTo>
                  <a:pt x="1201256" y="53534"/>
                </a:lnTo>
                <a:cubicBezTo>
                  <a:pt x="1203166" y="57338"/>
                  <a:pt x="1205826" y="60227"/>
                  <a:pt x="1209235" y="62200"/>
                </a:cubicBezTo>
                <a:cubicBezTo>
                  <a:pt x="1212645" y="64173"/>
                  <a:pt x="1216607" y="65159"/>
                  <a:pt x="1221121" y="65159"/>
                </a:cubicBezTo>
                <a:cubicBezTo>
                  <a:pt x="1224057" y="65159"/>
                  <a:pt x="1226717" y="64741"/>
                  <a:pt x="1229100" y="63904"/>
                </a:cubicBezTo>
                <a:cubicBezTo>
                  <a:pt x="1231484" y="63068"/>
                  <a:pt x="1233544" y="61805"/>
                  <a:pt x="1235280" y="60116"/>
                </a:cubicBezTo>
                <a:cubicBezTo>
                  <a:pt x="1237016" y="58427"/>
                  <a:pt x="1238358" y="56320"/>
                  <a:pt x="1239305" y="53794"/>
                </a:cubicBezTo>
                <a:lnTo>
                  <a:pt x="1250102" y="56825"/>
                </a:lnTo>
                <a:cubicBezTo>
                  <a:pt x="1248965" y="60487"/>
                  <a:pt x="1247055" y="63699"/>
                  <a:pt x="1244372" y="66462"/>
                </a:cubicBezTo>
                <a:cubicBezTo>
                  <a:pt x="1241689" y="69224"/>
                  <a:pt x="1238374" y="71371"/>
                  <a:pt x="1234428" y="72902"/>
                </a:cubicBezTo>
                <a:cubicBezTo>
                  <a:pt x="1230481" y="74433"/>
                  <a:pt x="1226046" y="75198"/>
                  <a:pt x="1221121" y="75198"/>
                </a:cubicBezTo>
                <a:cubicBezTo>
                  <a:pt x="1214113" y="75198"/>
                  <a:pt x="1208075" y="73644"/>
                  <a:pt x="1203008" y="70534"/>
                </a:cubicBezTo>
                <a:cubicBezTo>
                  <a:pt x="1197941" y="67424"/>
                  <a:pt x="1194042" y="63068"/>
                  <a:pt x="1191311" y="57464"/>
                </a:cubicBezTo>
                <a:cubicBezTo>
                  <a:pt x="1188581" y="51861"/>
                  <a:pt x="1187215" y="45334"/>
                  <a:pt x="1187215" y="37883"/>
                </a:cubicBezTo>
                <a:cubicBezTo>
                  <a:pt x="1187215" y="30433"/>
                  <a:pt x="1188581" y="23858"/>
                  <a:pt x="1191311" y="18160"/>
                </a:cubicBezTo>
                <a:cubicBezTo>
                  <a:pt x="1194042" y="12462"/>
                  <a:pt x="1197862" y="8010"/>
                  <a:pt x="1202771" y="4806"/>
                </a:cubicBezTo>
                <a:cubicBezTo>
                  <a:pt x="1207680" y="1602"/>
                  <a:pt x="1213418" y="0"/>
                  <a:pt x="1219985" y="0"/>
                </a:cubicBezTo>
                <a:close/>
                <a:moveTo>
                  <a:pt x="1080898" y="0"/>
                </a:moveTo>
                <a:cubicBezTo>
                  <a:pt x="1087022" y="0"/>
                  <a:pt x="1092421" y="1531"/>
                  <a:pt x="1097093" y="4593"/>
                </a:cubicBezTo>
                <a:cubicBezTo>
                  <a:pt x="1101765" y="7655"/>
                  <a:pt x="1105412" y="11996"/>
                  <a:pt x="1108032" y="17615"/>
                </a:cubicBezTo>
                <a:cubicBezTo>
                  <a:pt x="1110652" y="23235"/>
                  <a:pt x="1111962" y="29864"/>
                  <a:pt x="1111962" y="37504"/>
                </a:cubicBezTo>
                <a:cubicBezTo>
                  <a:pt x="1111962" y="45207"/>
                  <a:pt x="1110652" y="51876"/>
                  <a:pt x="1108032" y="57512"/>
                </a:cubicBezTo>
                <a:cubicBezTo>
                  <a:pt x="1105412" y="63147"/>
                  <a:pt x="1101781" y="67503"/>
                  <a:pt x="1097140" y="70581"/>
                </a:cubicBezTo>
                <a:cubicBezTo>
                  <a:pt x="1092500" y="73659"/>
                  <a:pt x="1087149" y="75198"/>
                  <a:pt x="1081087" y="75198"/>
                </a:cubicBezTo>
                <a:cubicBezTo>
                  <a:pt x="1076415" y="75198"/>
                  <a:pt x="1072674" y="74417"/>
                  <a:pt x="1069864" y="72854"/>
                </a:cubicBezTo>
                <a:cubicBezTo>
                  <a:pt x="1067055" y="71292"/>
                  <a:pt x="1064892" y="69508"/>
                  <a:pt x="1063377" y="67503"/>
                </a:cubicBezTo>
                <a:cubicBezTo>
                  <a:pt x="1061861" y="65499"/>
                  <a:pt x="1060693" y="63833"/>
                  <a:pt x="1059872" y="62507"/>
                </a:cubicBezTo>
                <a:lnTo>
                  <a:pt x="1058925" y="62507"/>
                </a:lnTo>
                <a:lnTo>
                  <a:pt x="1058925" y="100959"/>
                </a:lnTo>
                <a:lnTo>
                  <a:pt x="1047750" y="100959"/>
                </a:lnTo>
                <a:lnTo>
                  <a:pt x="1047750" y="947"/>
                </a:lnTo>
                <a:lnTo>
                  <a:pt x="1058547" y="947"/>
                </a:lnTo>
                <a:lnTo>
                  <a:pt x="1058547" y="12501"/>
                </a:lnTo>
                <a:lnTo>
                  <a:pt x="1059872" y="12501"/>
                </a:lnTo>
                <a:cubicBezTo>
                  <a:pt x="1060693" y="11238"/>
                  <a:pt x="1061838" y="9620"/>
                  <a:pt x="1063306" y="7647"/>
                </a:cubicBezTo>
                <a:cubicBezTo>
                  <a:pt x="1064774" y="5674"/>
                  <a:pt x="1066889" y="3906"/>
                  <a:pt x="1069651" y="2344"/>
                </a:cubicBezTo>
                <a:cubicBezTo>
                  <a:pt x="1072413" y="781"/>
                  <a:pt x="1076162" y="0"/>
                  <a:pt x="1080898" y="0"/>
                </a:cubicBezTo>
                <a:close/>
                <a:moveTo>
                  <a:pt x="1000910" y="0"/>
                </a:moveTo>
                <a:cubicBezTo>
                  <a:pt x="1004698" y="0"/>
                  <a:pt x="1008439" y="631"/>
                  <a:pt x="1012132" y="1894"/>
                </a:cubicBezTo>
                <a:cubicBezTo>
                  <a:pt x="1015826" y="3157"/>
                  <a:pt x="1019188" y="5201"/>
                  <a:pt x="1022219" y="8026"/>
                </a:cubicBezTo>
                <a:cubicBezTo>
                  <a:pt x="1025250" y="10852"/>
                  <a:pt x="1027665" y="14585"/>
                  <a:pt x="1029464" y="19226"/>
                </a:cubicBezTo>
                <a:cubicBezTo>
                  <a:pt x="1031264" y="23866"/>
                  <a:pt x="1032163" y="29580"/>
                  <a:pt x="1032163" y="36368"/>
                </a:cubicBezTo>
                <a:lnTo>
                  <a:pt x="1032163" y="41103"/>
                </a:lnTo>
                <a:lnTo>
                  <a:pt x="979627" y="41103"/>
                </a:lnTo>
                <a:lnTo>
                  <a:pt x="982181" y="53534"/>
                </a:lnTo>
                <a:cubicBezTo>
                  <a:pt x="984091" y="57338"/>
                  <a:pt x="986751" y="60227"/>
                  <a:pt x="990160" y="62200"/>
                </a:cubicBezTo>
                <a:cubicBezTo>
                  <a:pt x="993570" y="64173"/>
                  <a:pt x="997532" y="65159"/>
                  <a:pt x="1002046" y="65159"/>
                </a:cubicBezTo>
                <a:cubicBezTo>
                  <a:pt x="1004982" y="65159"/>
                  <a:pt x="1007642" y="64741"/>
                  <a:pt x="1010025" y="63904"/>
                </a:cubicBezTo>
                <a:cubicBezTo>
                  <a:pt x="1012409" y="63068"/>
                  <a:pt x="1014469" y="61805"/>
                  <a:pt x="1016205" y="60116"/>
                </a:cubicBezTo>
                <a:cubicBezTo>
                  <a:pt x="1017941" y="58427"/>
                  <a:pt x="1019283" y="56320"/>
                  <a:pt x="1020230" y="53794"/>
                </a:cubicBezTo>
                <a:lnTo>
                  <a:pt x="1031027" y="56825"/>
                </a:lnTo>
                <a:cubicBezTo>
                  <a:pt x="1029890" y="60487"/>
                  <a:pt x="1027980" y="63699"/>
                  <a:pt x="1025297" y="66462"/>
                </a:cubicBezTo>
                <a:cubicBezTo>
                  <a:pt x="1022614" y="69224"/>
                  <a:pt x="1019299" y="71371"/>
                  <a:pt x="1015353" y="72902"/>
                </a:cubicBezTo>
                <a:cubicBezTo>
                  <a:pt x="1011406" y="74433"/>
                  <a:pt x="1006971" y="75198"/>
                  <a:pt x="1002046" y="75198"/>
                </a:cubicBezTo>
                <a:cubicBezTo>
                  <a:pt x="995038" y="75198"/>
                  <a:pt x="989000" y="73644"/>
                  <a:pt x="983933" y="70534"/>
                </a:cubicBezTo>
                <a:cubicBezTo>
                  <a:pt x="978866" y="67424"/>
                  <a:pt x="974967" y="63068"/>
                  <a:pt x="972236" y="57464"/>
                </a:cubicBezTo>
                <a:cubicBezTo>
                  <a:pt x="969506" y="51861"/>
                  <a:pt x="968140" y="45334"/>
                  <a:pt x="968140" y="37883"/>
                </a:cubicBezTo>
                <a:cubicBezTo>
                  <a:pt x="968140" y="30433"/>
                  <a:pt x="969506" y="23858"/>
                  <a:pt x="972236" y="18160"/>
                </a:cubicBezTo>
                <a:cubicBezTo>
                  <a:pt x="974967" y="12462"/>
                  <a:pt x="978787" y="8010"/>
                  <a:pt x="983696" y="4806"/>
                </a:cubicBezTo>
                <a:cubicBezTo>
                  <a:pt x="988605" y="1602"/>
                  <a:pt x="994343" y="0"/>
                  <a:pt x="1000910" y="0"/>
                </a:cubicBezTo>
                <a:close/>
                <a:moveTo>
                  <a:pt x="843206" y="0"/>
                </a:moveTo>
                <a:cubicBezTo>
                  <a:pt x="849835" y="0"/>
                  <a:pt x="855463" y="1673"/>
                  <a:pt x="860088" y="5019"/>
                </a:cubicBezTo>
                <a:cubicBezTo>
                  <a:pt x="864713" y="8366"/>
                  <a:pt x="868232" y="12785"/>
                  <a:pt x="870648" y="18278"/>
                </a:cubicBezTo>
                <a:cubicBezTo>
                  <a:pt x="873063" y="23772"/>
                  <a:pt x="874270" y="29738"/>
                  <a:pt x="874270" y="36178"/>
                </a:cubicBezTo>
                <a:lnTo>
                  <a:pt x="874270" y="38830"/>
                </a:lnTo>
                <a:cubicBezTo>
                  <a:pt x="874270" y="45239"/>
                  <a:pt x="873063" y="51198"/>
                  <a:pt x="870648" y="56707"/>
                </a:cubicBezTo>
                <a:cubicBezTo>
                  <a:pt x="868232" y="62215"/>
                  <a:pt x="864713" y="66643"/>
                  <a:pt x="860088" y="69989"/>
                </a:cubicBezTo>
                <a:cubicBezTo>
                  <a:pt x="855463" y="73336"/>
                  <a:pt x="849835" y="75009"/>
                  <a:pt x="843206" y="75009"/>
                </a:cubicBezTo>
                <a:cubicBezTo>
                  <a:pt x="837902" y="75009"/>
                  <a:pt x="833182" y="73833"/>
                  <a:pt x="829047" y="71481"/>
                </a:cubicBezTo>
                <a:cubicBezTo>
                  <a:pt x="824911" y="69129"/>
                  <a:pt x="821659" y="65980"/>
                  <a:pt x="819292" y="62034"/>
                </a:cubicBezTo>
                <a:cubicBezTo>
                  <a:pt x="816924" y="58088"/>
                  <a:pt x="815740" y="53700"/>
                  <a:pt x="815740" y="48869"/>
                </a:cubicBezTo>
                <a:lnTo>
                  <a:pt x="826726" y="48869"/>
                </a:lnTo>
                <a:cubicBezTo>
                  <a:pt x="826726" y="51616"/>
                  <a:pt x="827508" y="54181"/>
                  <a:pt x="829070" y="56564"/>
                </a:cubicBezTo>
                <a:cubicBezTo>
                  <a:pt x="830633" y="58948"/>
                  <a:pt x="832669" y="60874"/>
                  <a:pt x="835179" y="62342"/>
                </a:cubicBezTo>
                <a:cubicBezTo>
                  <a:pt x="837689" y="63810"/>
                  <a:pt x="840364" y="64559"/>
                  <a:pt x="843206" y="64591"/>
                </a:cubicBezTo>
                <a:cubicBezTo>
                  <a:pt x="847436" y="64559"/>
                  <a:pt x="851035" y="63234"/>
                  <a:pt x="854002" y="60613"/>
                </a:cubicBezTo>
                <a:cubicBezTo>
                  <a:pt x="856970" y="57993"/>
                  <a:pt x="859227" y="54710"/>
                  <a:pt x="860774" y="50764"/>
                </a:cubicBezTo>
                <a:lnTo>
                  <a:pt x="862432" y="42240"/>
                </a:lnTo>
                <a:lnTo>
                  <a:pt x="835818" y="42240"/>
                </a:lnTo>
                <a:lnTo>
                  <a:pt x="835818" y="31822"/>
                </a:lnTo>
                <a:lnTo>
                  <a:pt x="862264" y="31822"/>
                </a:lnTo>
                <a:lnTo>
                  <a:pt x="860798" y="24127"/>
                </a:lnTo>
                <a:cubicBezTo>
                  <a:pt x="859267" y="20196"/>
                  <a:pt x="857025" y="16937"/>
                  <a:pt x="854074" y="14348"/>
                </a:cubicBezTo>
                <a:cubicBezTo>
                  <a:pt x="851122" y="11759"/>
                  <a:pt x="847499" y="10449"/>
                  <a:pt x="843206" y="10418"/>
                </a:cubicBezTo>
                <a:cubicBezTo>
                  <a:pt x="840680" y="10449"/>
                  <a:pt x="838147" y="11096"/>
                  <a:pt x="835605" y="12359"/>
                </a:cubicBezTo>
                <a:cubicBezTo>
                  <a:pt x="833064" y="13622"/>
                  <a:pt x="830949" y="15287"/>
                  <a:pt x="829260" y="17355"/>
                </a:cubicBezTo>
                <a:cubicBezTo>
                  <a:pt x="827571" y="19423"/>
                  <a:pt x="826726" y="21719"/>
                  <a:pt x="826726" y="24245"/>
                </a:cubicBezTo>
                <a:lnTo>
                  <a:pt x="815740" y="24245"/>
                </a:lnTo>
                <a:cubicBezTo>
                  <a:pt x="815740" y="21088"/>
                  <a:pt x="816498" y="18057"/>
                  <a:pt x="818013" y="15153"/>
                </a:cubicBezTo>
                <a:cubicBezTo>
                  <a:pt x="819528" y="12249"/>
                  <a:pt x="821573" y="9660"/>
                  <a:pt x="824146" y="7387"/>
                </a:cubicBezTo>
                <a:cubicBezTo>
                  <a:pt x="826719" y="5114"/>
                  <a:pt x="829654" y="3314"/>
                  <a:pt x="832953" y="1988"/>
                </a:cubicBezTo>
                <a:cubicBezTo>
                  <a:pt x="836253" y="663"/>
                  <a:pt x="839670" y="0"/>
                  <a:pt x="843206" y="0"/>
                </a:cubicBezTo>
                <a:close/>
                <a:moveTo>
                  <a:pt x="666019" y="0"/>
                </a:moveTo>
                <a:cubicBezTo>
                  <a:pt x="668355" y="0"/>
                  <a:pt x="671047" y="276"/>
                  <a:pt x="674093" y="828"/>
                </a:cubicBezTo>
                <a:cubicBezTo>
                  <a:pt x="677139" y="1381"/>
                  <a:pt x="680091" y="2509"/>
                  <a:pt x="682948" y="4214"/>
                </a:cubicBezTo>
                <a:cubicBezTo>
                  <a:pt x="685805" y="5919"/>
                  <a:pt x="688181" y="8492"/>
                  <a:pt x="690075" y="11933"/>
                </a:cubicBezTo>
                <a:cubicBezTo>
                  <a:pt x="691969" y="15374"/>
                  <a:pt x="692916" y="19983"/>
                  <a:pt x="692916" y="25760"/>
                </a:cubicBezTo>
                <a:lnTo>
                  <a:pt x="692916" y="73683"/>
                </a:lnTo>
                <a:lnTo>
                  <a:pt x="681741" y="73683"/>
                </a:lnTo>
                <a:lnTo>
                  <a:pt x="681741" y="63833"/>
                </a:lnTo>
                <a:lnTo>
                  <a:pt x="681172" y="63833"/>
                </a:lnTo>
                <a:cubicBezTo>
                  <a:pt x="680415" y="65412"/>
                  <a:pt x="679152" y="67101"/>
                  <a:pt x="677384" y="68900"/>
                </a:cubicBezTo>
                <a:cubicBezTo>
                  <a:pt x="675616" y="70700"/>
                  <a:pt x="673264" y="72231"/>
                  <a:pt x="670328" y="73494"/>
                </a:cubicBezTo>
                <a:cubicBezTo>
                  <a:pt x="667392" y="74756"/>
                  <a:pt x="663809" y="75388"/>
                  <a:pt x="659579" y="75388"/>
                </a:cubicBezTo>
                <a:cubicBezTo>
                  <a:pt x="654970" y="75388"/>
                  <a:pt x="650787" y="74512"/>
                  <a:pt x="647030" y="72760"/>
                </a:cubicBezTo>
                <a:cubicBezTo>
                  <a:pt x="643273" y="71008"/>
                  <a:pt x="640290" y="68466"/>
                  <a:pt x="638080" y="65136"/>
                </a:cubicBezTo>
                <a:cubicBezTo>
                  <a:pt x="635870" y="61805"/>
                  <a:pt x="634765" y="57772"/>
                  <a:pt x="634765" y="53037"/>
                </a:cubicBezTo>
                <a:cubicBezTo>
                  <a:pt x="634765" y="48869"/>
                  <a:pt x="635586" y="45484"/>
                  <a:pt x="637228" y="42879"/>
                </a:cubicBezTo>
                <a:cubicBezTo>
                  <a:pt x="638869" y="40275"/>
                  <a:pt x="641063" y="38230"/>
                  <a:pt x="643810" y="36747"/>
                </a:cubicBezTo>
                <a:cubicBezTo>
                  <a:pt x="646556" y="35263"/>
                  <a:pt x="649595" y="34150"/>
                  <a:pt x="652926" y="33408"/>
                </a:cubicBezTo>
                <a:cubicBezTo>
                  <a:pt x="656256" y="32666"/>
                  <a:pt x="659610" y="32074"/>
                  <a:pt x="662988" y="31632"/>
                </a:cubicBezTo>
                <a:cubicBezTo>
                  <a:pt x="667408" y="31064"/>
                  <a:pt x="670999" y="30630"/>
                  <a:pt x="673762" y="30330"/>
                </a:cubicBezTo>
                <a:cubicBezTo>
                  <a:pt x="676524" y="30030"/>
                  <a:pt x="678544" y="29517"/>
                  <a:pt x="679823" y="28791"/>
                </a:cubicBezTo>
                <a:cubicBezTo>
                  <a:pt x="681101" y="28065"/>
                  <a:pt x="681741" y="26802"/>
                  <a:pt x="681741" y="25003"/>
                </a:cubicBezTo>
                <a:lnTo>
                  <a:pt x="681741" y="24624"/>
                </a:lnTo>
                <a:cubicBezTo>
                  <a:pt x="681741" y="19952"/>
                  <a:pt x="680470" y="16321"/>
                  <a:pt x="677929" y="13732"/>
                </a:cubicBezTo>
                <a:cubicBezTo>
                  <a:pt x="675387" y="11144"/>
                  <a:pt x="671544" y="9849"/>
                  <a:pt x="666398" y="9849"/>
                </a:cubicBezTo>
                <a:cubicBezTo>
                  <a:pt x="661063" y="9849"/>
                  <a:pt x="656880" y="11017"/>
                  <a:pt x="653849" y="13354"/>
                </a:cubicBezTo>
                <a:cubicBezTo>
                  <a:pt x="650818" y="15690"/>
                  <a:pt x="648687" y="18184"/>
                  <a:pt x="647456" y="20836"/>
                </a:cubicBezTo>
                <a:lnTo>
                  <a:pt x="636849" y="17047"/>
                </a:lnTo>
                <a:cubicBezTo>
                  <a:pt x="638743" y="12627"/>
                  <a:pt x="641276" y="9178"/>
                  <a:pt x="644449" y="6700"/>
                </a:cubicBezTo>
                <a:cubicBezTo>
                  <a:pt x="647622" y="4222"/>
                  <a:pt x="651095" y="2486"/>
                  <a:pt x="654867" y="1491"/>
                </a:cubicBezTo>
                <a:cubicBezTo>
                  <a:pt x="658640" y="497"/>
                  <a:pt x="662357" y="0"/>
                  <a:pt x="666019" y="0"/>
                </a:cubicBezTo>
                <a:close/>
                <a:moveTo>
                  <a:pt x="429599" y="0"/>
                </a:moveTo>
                <a:cubicBezTo>
                  <a:pt x="436165" y="0"/>
                  <a:pt x="441919" y="1562"/>
                  <a:pt x="446860" y="4688"/>
                </a:cubicBezTo>
                <a:cubicBezTo>
                  <a:pt x="451800" y="7813"/>
                  <a:pt x="455652" y="12201"/>
                  <a:pt x="458414" y="17852"/>
                </a:cubicBezTo>
                <a:cubicBezTo>
                  <a:pt x="461176" y="23503"/>
                  <a:pt x="462558" y="30117"/>
                  <a:pt x="462558" y="37694"/>
                </a:cubicBezTo>
                <a:cubicBezTo>
                  <a:pt x="462558" y="45207"/>
                  <a:pt x="461176" y="51774"/>
                  <a:pt x="458414" y="57393"/>
                </a:cubicBezTo>
                <a:cubicBezTo>
                  <a:pt x="455652" y="63013"/>
                  <a:pt x="451800" y="67385"/>
                  <a:pt x="446860" y="70510"/>
                </a:cubicBezTo>
                <a:cubicBezTo>
                  <a:pt x="441919" y="73636"/>
                  <a:pt x="436165" y="75198"/>
                  <a:pt x="429599" y="75198"/>
                </a:cubicBezTo>
                <a:cubicBezTo>
                  <a:pt x="423032" y="75198"/>
                  <a:pt x="417279" y="73636"/>
                  <a:pt x="412338" y="70510"/>
                </a:cubicBezTo>
                <a:cubicBezTo>
                  <a:pt x="407398" y="67385"/>
                  <a:pt x="403546" y="63013"/>
                  <a:pt x="400784" y="57393"/>
                </a:cubicBezTo>
                <a:cubicBezTo>
                  <a:pt x="398021" y="51774"/>
                  <a:pt x="396640" y="45207"/>
                  <a:pt x="396640" y="37694"/>
                </a:cubicBezTo>
                <a:cubicBezTo>
                  <a:pt x="396640" y="30117"/>
                  <a:pt x="398021" y="23503"/>
                  <a:pt x="400784" y="17852"/>
                </a:cubicBezTo>
                <a:cubicBezTo>
                  <a:pt x="403546" y="12201"/>
                  <a:pt x="407398" y="7813"/>
                  <a:pt x="412338" y="4688"/>
                </a:cubicBezTo>
                <a:cubicBezTo>
                  <a:pt x="417279" y="1562"/>
                  <a:pt x="423032" y="0"/>
                  <a:pt x="429599" y="0"/>
                </a:cubicBezTo>
                <a:close/>
                <a:moveTo>
                  <a:pt x="347473" y="0"/>
                </a:moveTo>
                <a:cubicBezTo>
                  <a:pt x="353597" y="0"/>
                  <a:pt x="358996" y="1531"/>
                  <a:pt x="363668" y="4593"/>
                </a:cubicBezTo>
                <a:cubicBezTo>
                  <a:pt x="368340" y="7655"/>
                  <a:pt x="371987" y="11996"/>
                  <a:pt x="374607" y="17615"/>
                </a:cubicBezTo>
                <a:cubicBezTo>
                  <a:pt x="377227" y="23235"/>
                  <a:pt x="378537" y="29864"/>
                  <a:pt x="378537" y="37504"/>
                </a:cubicBezTo>
                <a:cubicBezTo>
                  <a:pt x="378537" y="45207"/>
                  <a:pt x="377227" y="51876"/>
                  <a:pt x="374607" y="57512"/>
                </a:cubicBezTo>
                <a:cubicBezTo>
                  <a:pt x="371987" y="63147"/>
                  <a:pt x="368356" y="67503"/>
                  <a:pt x="363715" y="70581"/>
                </a:cubicBezTo>
                <a:cubicBezTo>
                  <a:pt x="359075" y="73659"/>
                  <a:pt x="353724" y="75198"/>
                  <a:pt x="347662" y="75198"/>
                </a:cubicBezTo>
                <a:cubicBezTo>
                  <a:pt x="342990" y="75198"/>
                  <a:pt x="339249" y="74417"/>
                  <a:pt x="336439" y="72854"/>
                </a:cubicBezTo>
                <a:cubicBezTo>
                  <a:pt x="333629" y="71292"/>
                  <a:pt x="331467" y="69508"/>
                  <a:pt x="329952" y="67503"/>
                </a:cubicBezTo>
                <a:cubicBezTo>
                  <a:pt x="328436" y="65499"/>
                  <a:pt x="327268" y="63833"/>
                  <a:pt x="326447" y="62507"/>
                </a:cubicBezTo>
                <a:lnTo>
                  <a:pt x="325500" y="62507"/>
                </a:lnTo>
                <a:lnTo>
                  <a:pt x="325500" y="100959"/>
                </a:lnTo>
                <a:lnTo>
                  <a:pt x="314325" y="100959"/>
                </a:lnTo>
                <a:lnTo>
                  <a:pt x="314325" y="947"/>
                </a:lnTo>
                <a:lnTo>
                  <a:pt x="325122" y="947"/>
                </a:lnTo>
                <a:lnTo>
                  <a:pt x="325122" y="12501"/>
                </a:lnTo>
                <a:lnTo>
                  <a:pt x="326447" y="12501"/>
                </a:lnTo>
                <a:cubicBezTo>
                  <a:pt x="327268" y="11238"/>
                  <a:pt x="328413" y="9620"/>
                  <a:pt x="329881" y="7647"/>
                </a:cubicBezTo>
                <a:cubicBezTo>
                  <a:pt x="331349" y="5674"/>
                  <a:pt x="333464" y="3906"/>
                  <a:pt x="336226" y="2344"/>
                </a:cubicBezTo>
                <a:cubicBezTo>
                  <a:pt x="338988" y="781"/>
                  <a:pt x="342737" y="0"/>
                  <a:pt x="347473" y="0"/>
                </a:cubicBezTo>
                <a:close/>
                <a:moveTo>
                  <a:pt x="267674" y="0"/>
                </a:moveTo>
                <a:cubicBezTo>
                  <a:pt x="274240" y="0"/>
                  <a:pt x="279994" y="1562"/>
                  <a:pt x="284935" y="4688"/>
                </a:cubicBezTo>
                <a:cubicBezTo>
                  <a:pt x="289875" y="7813"/>
                  <a:pt x="293727" y="12201"/>
                  <a:pt x="296489" y="17852"/>
                </a:cubicBezTo>
                <a:cubicBezTo>
                  <a:pt x="299251" y="23503"/>
                  <a:pt x="300633" y="30117"/>
                  <a:pt x="300633" y="37694"/>
                </a:cubicBezTo>
                <a:cubicBezTo>
                  <a:pt x="300633" y="45207"/>
                  <a:pt x="299251" y="51774"/>
                  <a:pt x="296489" y="57393"/>
                </a:cubicBezTo>
                <a:cubicBezTo>
                  <a:pt x="293727" y="63013"/>
                  <a:pt x="289875" y="67385"/>
                  <a:pt x="284935" y="70510"/>
                </a:cubicBezTo>
                <a:cubicBezTo>
                  <a:pt x="279994" y="73636"/>
                  <a:pt x="274240" y="75198"/>
                  <a:pt x="267674" y="75198"/>
                </a:cubicBezTo>
                <a:cubicBezTo>
                  <a:pt x="261107" y="75198"/>
                  <a:pt x="255354" y="73636"/>
                  <a:pt x="250413" y="70510"/>
                </a:cubicBezTo>
                <a:cubicBezTo>
                  <a:pt x="245473" y="67385"/>
                  <a:pt x="241621" y="63013"/>
                  <a:pt x="238859" y="57393"/>
                </a:cubicBezTo>
                <a:cubicBezTo>
                  <a:pt x="236096" y="51774"/>
                  <a:pt x="234715" y="45207"/>
                  <a:pt x="234715" y="37694"/>
                </a:cubicBezTo>
                <a:cubicBezTo>
                  <a:pt x="234715" y="30117"/>
                  <a:pt x="236096" y="23503"/>
                  <a:pt x="238859" y="17852"/>
                </a:cubicBezTo>
                <a:cubicBezTo>
                  <a:pt x="241621" y="12201"/>
                  <a:pt x="245473" y="7813"/>
                  <a:pt x="250413" y="4688"/>
                </a:cubicBezTo>
                <a:cubicBezTo>
                  <a:pt x="255354" y="1562"/>
                  <a:pt x="261107" y="0"/>
                  <a:pt x="267674" y="0"/>
                </a:cubicBezTo>
                <a:close/>
                <a:moveTo>
                  <a:pt x="105749" y="0"/>
                </a:moveTo>
                <a:cubicBezTo>
                  <a:pt x="112315" y="0"/>
                  <a:pt x="118069" y="1562"/>
                  <a:pt x="123009" y="4688"/>
                </a:cubicBezTo>
                <a:cubicBezTo>
                  <a:pt x="127950" y="7813"/>
                  <a:pt x="131802" y="12201"/>
                  <a:pt x="134564" y="17852"/>
                </a:cubicBezTo>
                <a:cubicBezTo>
                  <a:pt x="137326" y="23503"/>
                  <a:pt x="138707" y="30117"/>
                  <a:pt x="138707" y="37694"/>
                </a:cubicBezTo>
                <a:cubicBezTo>
                  <a:pt x="138707" y="45207"/>
                  <a:pt x="137326" y="51774"/>
                  <a:pt x="134564" y="57393"/>
                </a:cubicBezTo>
                <a:cubicBezTo>
                  <a:pt x="131802" y="63013"/>
                  <a:pt x="127950" y="67385"/>
                  <a:pt x="123009" y="70510"/>
                </a:cubicBezTo>
                <a:cubicBezTo>
                  <a:pt x="118069" y="73636"/>
                  <a:pt x="112315" y="75198"/>
                  <a:pt x="105749" y="75198"/>
                </a:cubicBezTo>
                <a:cubicBezTo>
                  <a:pt x="99182" y="75198"/>
                  <a:pt x="93429" y="73636"/>
                  <a:pt x="88488" y="70510"/>
                </a:cubicBezTo>
                <a:cubicBezTo>
                  <a:pt x="83547" y="67385"/>
                  <a:pt x="79696" y="63013"/>
                  <a:pt x="76934" y="57393"/>
                </a:cubicBezTo>
                <a:cubicBezTo>
                  <a:pt x="74171" y="51774"/>
                  <a:pt x="72790" y="45207"/>
                  <a:pt x="72790" y="37694"/>
                </a:cubicBezTo>
                <a:cubicBezTo>
                  <a:pt x="72790" y="30117"/>
                  <a:pt x="74171" y="23503"/>
                  <a:pt x="76934" y="17852"/>
                </a:cubicBezTo>
                <a:cubicBezTo>
                  <a:pt x="79696" y="12201"/>
                  <a:pt x="83547" y="7813"/>
                  <a:pt x="88488" y="4688"/>
                </a:cubicBezTo>
                <a:cubicBezTo>
                  <a:pt x="93429" y="1562"/>
                  <a:pt x="99182" y="0"/>
                  <a:pt x="1057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05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7544583-77BF-E494-F6BB-38DD0985A4AB}"/>
              </a:ext>
            </a:extLst>
          </p:cNvPr>
          <p:cNvSpPr txBox="1"/>
          <p:nvPr/>
        </p:nvSpPr>
        <p:spPr>
          <a:xfrm>
            <a:off x="2776765" y="3884970"/>
            <a:ext cx="2637559" cy="332509"/>
          </a:xfrm>
          <a:custGeom>
            <a:avLst/>
            <a:gdLst/>
            <a:ahLst/>
            <a:cxnLst/>
            <a:rect l="l" t="t" r="r" b="b"/>
            <a:pathLst>
              <a:path w="2637559" h="332509">
                <a:moveTo>
                  <a:pt x="848591" y="264102"/>
                </a:moveTo>
                <a:lnTo>
                  <a:pt x="848591" y="289646"/>
                </a:lnTo>
                <a:lnTo>
                  <a:pt x="875650" y="289646"/>
                </a:lnTo>
                <a:cubicBezTo>
                  <a:pt x="880052" y="289646"/>
                  <a:pt x="883498" y="288600"/>
                  <a:pt x="885987" y="286507"/>
                </a:cubicBezTo>
                <a:cubicBezTo>
                  <a:pt x="888476" y="284415"/>
                  <a:pt x="889721" y="281565"/>
                  <a:pt x="889721" y="277957"/>
                </a:cubicBezTo>
                <a:cubicBezTo>
                  <a:pt x="889721" y="273663"/>
                  <a:pt x="888476" y="270281"/>
                  <a:pt x="885987" y="267809"/>
                </a:cubicBezTo>
                <a:cubicBezTo>
                  <a:pt x="883498" y="265338"/>
                  <a:pt x="880052" y="264102"/>
                  <a:pt x="875650" y="264102"/>
                </a:cubicBezTo>
                <a:close/>
                <a:moveTo>
                  <a:pt x="848591" y="229899"/>
                </a:moveTo>
                <a:lnTo>
                  <a:pt x="848591" y="253062"/>
                </a:lnTo>
                <a:lnTo>
                  <a:pt x="870455" y="253062"/>
                </a:lnTo>
                <a:cubicBezTo>
                  <a:pt x="873882" y="253062"/>
                  <a:pt x="876823" y="252584"/>
                  <a:pt x="879276" y="251628"/>
                </a:cubicBezTo>
                <a:cubicBezTo>
                  <a:pt x="881730" y="250671"/>
                  <a:pt x="883615" y="249300"/>
                  <a:pt x="884932" y="247514"/>
                </a:cubicBezTo>
                <a:cubicBezTo>
                  <a:pt x="886249" y="245729"/>
                  <a:pt x="886907" y="243609"/>
                  <a:pt x="886907" y="241155"/>
                </a:cubicBezTo>
                <a:cubicBezTo>
                  <a:pt x="886907" y="237656"/>
                  <a:pt x="885446" y="234905"/>
                  <a:pt x="882523" y="232902"/>
                </a:cubicBezTo>
                <a:cubicBezTo>
                  <a:pt x="879601" y="230900"/>
                  <a:pt x="875578" y="229899"/>
                  <a:pt x="870455" y="229899"/>
                </a:cubicBezTo>
                <a:close/>
                <a:moveTo>
                  <a:pt x="1403422" y="228600"/>
                </a:moveTo>
                <a:cubicBezTo>
                  <a:pt x="1398335" y="228600"/>
                  <a:pt x="1393942" y="229854"/>
                  <a:pt x="1390244" y="232361"/>
                </a:cubicBezTo>
                <a:cubicBezTo>
                  <a:pt x="1386546" y="234869"/>
                  <a:pt x="1383704" y="238125"/>
                  <a:pt x="1381720" y="242130"/>
                </a:cubicBezTo>
                <a:lnTo>
                  <a:pt x="1379194" y="253062"/>
                </a:lnTo>
                <a:lnTo>
                  <a:pt x="1426152" y="253062"/>
                </a:lnTo>
                <a:cubicBezTo>
                  <a:pt x="1426152" y="248371"/>
                  <a:pt x="1425223" y="244186"/>
                  <a:pt x="1423365" y="240506"/>
                </a:cubicBezTo>
                <a:cubicBezTo>
                  <a:pt x="1421507" y="236826"/>
                  <a:pt x="1418873" y="233921"/>
                  <a:pt x="1415463" y="231793"/>
                </a:cubicBezTo>
                <a:cubicBezTo>
                  <a:pt x="1412054" y="229664"/>
                  <a:pt x="1408040" y="228600"/>
                  <a:pt x="1403422" y="228600"/>
                </a:cubicBezTo>
                <a:close/>
                <a:moveTo>
                  <a:pt x="1044286" y="228600"/>
                </a:moveTo>
                <a:cubicBezTo>
                  <a:pt x="1039091" y="228600"/>
                  <a:pt x="1034725" y="229908"/>
                  <a:pt x="1031189" y="232523"/>
                </a:cubicBezTo>
                <a:cubicBezTo>
                  <a:pt x="1027653" y="235139"/>
                  <a:pt x="1024984" y="238783"/>
                  <a:pt x="1023180" y="243456"/>
                </a:cubicBezTo>
                <a:cubicBezTo>
                  <a:pt x="1021376" y="248128"/>
                  <a:pt x="1020474" y="253567"/>
                  <a:pt x="1020474" y="259773"/>
                </a:cubicBezTo>
                <a:cubicBezTo>
                  <a:pt x="1020474" y="266050"/>
                  <a:pt x="1021394" y="271580"/>
                  <a:pt x="1023234" y="276360"/>
                </a:cubicBezTo>
                <a:cubicBezTo>
                  <a:pt x="1025074" y="281141"/>
                  <a:pt x="1027762" y="284875"/>
                  <a:pt x="1031297" y="287563"/>
                </a:cubicBezTo>
                <a:cubicBezTo>
                  <a:pt x="1034833" y="290251"/>
                  <a:pt x="1039163" y="291595"/>
                  <a:pt x="1044286" y="291595"/>
                </a:cubicBezTo>
                <a:cubicBezTo>
                  <a:pt x="1049626" y="291595"/>
                  <a:pt x="1054091" y="290179"/>
                  <a:pt x="1057681" y="287346"/>
                </a:cubicBezTo>
                <a:cubicBezTo>
                  <a:pt x="1061271" y="284514"/>
                  <a:pt x="1063977" y="280690"/>
                  <a:pt x="1065798" y="275873"/>
                </a:cubicBezTo>
                <a:cubicBezTo>
                  <a:pt x="1067620" y="271056"/>
                  <a:pt x="1068531" y="265690"/>
                  <a:pt x="1068531" y="259773"/>
                </a:cubicBezTo>
                <a:cubicBezTo>
                  <a:pt x="1068531" y="253928"/>
                  <a:pt x="1067638" y="248651"/>
                  <a:pt x="1065853" y="243943"/>
                </a:cubicBezTo>
                <a:cubicBezTo>
                  <a:pt x="1064067" y="239234"/>
                  <a:pt x="1061379" y="235500"/>
                  <a:pt x="1057789" y="232740"/>
                </a:cubicBezTo>
                <a:cubicBezTo>
                  <a:pt x="1054199" y="229980"/>
                  <a:pt x="1049698" y="228600"/>
                  <a:pt x="1044286" y="228600"/>
                </a:cubicBezTo>
                <a:close/>
                <a:moveTo>
                  <a:pt x="955747" y="228600"/>
                </a:moveTo>
                <a:cubicBezTo>
                  <a:pt x="950660" y="228600"/>
                  <a:pt x="946267" y="229854"/>
                  <a:pt x="942569" y="232361"/>
                </a:cubicBezTo>
                <a:cubicBezTo>
                  <a:pt x="938871" y="234869"/>
                  <a:pt x="936029" y="238125"/>
                  <a:pt x="934045" y="242130"/>
                </a:cubicBezTo>
                <a:lnTo>
                  <a:pt x="931519" y="253062"/>
                </a:lnTo>
                <a:lnTo>
                  <a:pt x="978477" y="253062"/>
                </a:lnTo>
                <a:cubicBezTo>
                  <a:pt x="978477" y="248371"/>
                  <a:pt x="977548" y="244186"/>
                  <a:pt x="975690" y="240506"/>
                </a:cubicBezTo>
                <a:cubicBezTo>
                  <a:pt x="973832" y="236826"/>
                  <a:pt x="971198" y="233921"/>
                  <a:pt x="967788" y="231793"/>
                </a:cubicBezTo>
                <a:cubicBezTo>
                  <a:pt x="964379" y="229664"/>
                  <a:pt x="960365" y="228600"/>
                  <a:pt x="955747" y="228600"/>
                </a:cubicBezTo>
                <a:close/>
                <a:moveTo>
                  <a:pt x="2034237" y="222971"/>
                </a:moveTo>
                <a:lnTo>
                  <a:pt x="2045493" y="222971"/>
                </a:lnTo>
                <a:lnTo>
                  <a:pt x="2067358" y="255443"/>
                </a:lnTo>
                <a:lnTo>
                  <a:pt x="2067358" y="255876"/>
                </a:lnTo>
                <a:lnTo>
                  <a:pt x="2067358" y="256525"/>
                </a:lnTo>
                <a:lnTo>
                  <a:pt x="2067358" y="256958"/>
                </a:lnTo>
                <a:lnTo>
                  <a:pt x="2045493" y="289430"/>
                </a:lnTo>
                <a:lnTo>
                  <a:pt x="2034237" y="289430"/>
                </a:lnTo>
                <a:lnTo>
                  <a:pt x="2054817" y="256201"/>
                </a:lnTo>
                <a:close/>
                <a:moveTo>
                  <a:pt x="2006527" y="222971"/>
                </a:moveTo>
                <a:lnTo>
                  <a:pt x="2017784" y="222971"/>
                </a:lnTo>
                <a:lnTo>
                  <a:pt x="2039649" y="255443"/>
                </a:lnTo>
                <a:lnTo>
                  <a:pt x="2039649" y="255876"/>
                </a:lnTo>
                <a:lnTo>
                  <a:pt x="2039649" y="256525"/>
                </a:lnTo>
                <a:lnTo>
                  <a:pt x="2039649" y="256958"/>
                </a:lnTo>
                <a:lnTo>
                  <a:pt x="2017784" y="289430"/>
                </a:lnTo>
                <a:lnTo>
                  <a:pt x="2006527" y="289430"/>
                </a:lnTo>
                <a:lnTo>
                  <a:pt x="2027108" y="256201"/>
                </a:lnTo>
                <a:close/>
                <a:moveTo>
                  <a:pt x="1617951" y="222971"/>
                </a:moveTo>
                <a:lnTo>
                  <a:pt x="1629208" y="222971"/>
                </a:lnTo>
                <a:lnTo>
                  <a:pt x="1608627" y="256201"/>
                </a:lnTo>
                <a:lnTo>
                  <a:pt x="1629208" y="289430"/>
                </a:lnTo>
                <a:lnTo>
                  <a:pt x="1617951" y="289430"/>
                </a:lnTo>
                <a:lnTo>
                  <a:pt x="1596087" y="256958"/>
                </a:lnTo>
                <a:lnTo>
                  <a:pt x="1596087" y="256525"/>
                </a:lnTo>
                <a:lnTo>
                  <a:pt x="1596087" y="255876"/>
                </a:lnTo>
                <a:lnTo>
                  <a:pt x="1596087" y="255443"/>
                </a:lnTo>
                <a:close/>
                <a:moveTo>
                  <a:pt x="1590242" y="222971"/>
                </a:moveTo>
                <a:lnTo>
                  <a:pt x="1601499" y="222971"/>
                </a:lnTo>
                <a:lnTo>
                  <a:pt x="1580918" y="256201"/>
                </a:lnTo>
                <a:lnTo>
                  <a:pt x="1601499" y="289430"/>
                </a:lnTo>
                <a:lnTo>
                  <a:pt x="1590242" y="289430"/>
                </a:lnTo>
                <a:lnTo>
                  <a:pt x="1568378" y="256958"/>
                </a:lnTo>
                <a:lnTo>
                  <a:pt x="1568378" y="256525"/>
                </a:lnTo>
                <a:lnTo>
                  <a:pt x="1568378" y="255876"/>
                </a:lnTo>
                <a:lnTo>
                  <a:pt x="1568378" y="255443"/>
                </a:lnTo>
                <a:close/>
                <a:moveTo>
                  <a:pt x="1450831" y="218209"/>
                </a:moveTo>
                <a:lnTo>
                  <a:pt x="1518371" y="218209"/>
                </a:lnTo>
                <a:lnTo>
                  <a:pt x="1518371" y="230115"/>
                </a:lnTo>
                <a:lnTo>
                  <a:pt x="1491095" y="230115"/>
                </a:lnTo>
                <a:lnTo>
                  <a:pt x="1491095" y="301336"/>
                </a:lnTo>
                <a:lnTo>
                  <a:pt x="1478323" y="301336"/>
                </a:lnTo>
                <a:lnTo>
                  <a:pt x="1478323" y="230115"/>
                </a:lnTo>
                <a:lnTo>
                  <a:pt x="1450831" y="230115"/>
                </a:lnTo>
                <a:close/>
                <a:moveTo>
                  <a:pt x="1279381" y="218209"/>
                </a:moveTo>
                <a:lnTo>
                  <a:pt x="1346921" y="218209"/>
                </a:lnTo>
                <a:lnTo>
                  <a:pt x="1346921" y="230115"/>
                </a:lnTo>
                <a:lnTo>
                  <a:pt x="1319645" y="230115"/>
                </a:lnTo>
                <a:lnTo>
                  <a:pt x="1319645" y="301336"/>
                </a:lnTo>
                <a:lnTo>
                  <a:pt x="1306873" y="301336"/>
                </a:lnTo>
                <a:lnTo>
                  <a:pt x="1306873" y="230115"/>
                </a:lnTo>
                <a:lnTo>
                  <a:pt x="1279381" y="230115"/>
                </a:lnTo>
                <a:close/>
                <a:moveTo>
                  <a:pt x="1188893" y="218209"/>
                </a:moveTo>
                <a:lnTo>
                  <a:pt x="1201665" y="218209"/>
                </a:lnTo>
                <a:lnTo>
                  <a:pt x="1201665" y="282503"/>
                </a:lnTo>
                <a:lnTo>
                  <a:pt x="1241713" y="218209"/>
                </a:lnTo>
                <a:lnTo>
                  <a:pt x="1256434" y="218209"/>
                </a:lnTo>
                <a:lnTo>
                  <a:pt x="1256434" y="301336"/>
                </a:lnTo>
                <a:lnTo>
                  <a:pt x="1243662" y="301336"/>
                </a:lnTo>
                <a:lnTo>
                  <a:pt x="1243662" y="237042"/>
                </a:lnTo>
                <a:lnTo>
                  <a:pt x="1203830" y="301336"/>
                </a:lnTo>
                <a:lnTo>
                  <a:pt x="1188893" y="301336"/>
                </a:lnTo>
                <a:close/>
                <a:moveTo>
                  <a:pt x="836468" y="218209"/>
                </a:moveTo>
                <a:lnTo>
                  <a:pt x="870455" y="218209"/>
                </a:lnTo>
                <a:cubicBezTo>
                  <a:pt x="879403" y="218209"/>
                  <a:pt x="886510" y="220229"/>
                  <a:pt x="891778" y="224270"/>
                </a:cubicBezTo>
                <a:cubicBezTo>
                  <a:pt x="897045" y="228311"/>
                  <a:pt x="899679" y="233651"/>
                  <a:pt x="899679" y="240290"/>
                </a:cubicBezTo>
                <a:cubicBezTo>
                  <a:pt x="899679" y="245341"/>
                  <a:pt x="898182" y="249246"/>
                  <a:pt x="895187" y="252006"/>
                </a:cubicBezTo>
                <a:cubicBezTo>
                  <a:pt x="892193" y="254766"/>
                  <a:pt x="888350" y="256634"/>
                  <a:pt x="883660" y="257608"/>
                </a:cubicBezTo>
                <a:cubicBezTo>
                  <a:pt x="886727" y="258041"/>
                  <a:pt x="889712" y="259123"/>
                  <a:pt x="892617" y="260855"/>
                </a:cubicBezTo>
                <a:cubicBezTo>
                  <a:pt x="895521" y="262587"/>
                  <a:pt x="897929" y="264959"/>
                  <a:pt x="899841" y="267972"/>
                </a:cubicBezTo>
                <a:cubicBezTo>
                  <a:pt x="901754" y="270984"/>
                  <a:pt x="902710" y="274673"/>
                  <a:pt x="902710" y="279039"/>
                </a:cubicBezTo>
                <a:cubicBezTo>
                  <a:pt x="902710" y="283296"/>
                  <a:pt x="901628" y="287103"/>
                  <a:pt x="899463" y="290458"/>
                </a:cubicBezTo>
                <a:cubicBezTo>
                  <a:pt x="897298" y="293814"/>
                  <a:pt x="894195" y="296465"/>
                  <a:pt x="890154" y="298414"/>
                </a:cubicBezTo>
                <a:cubicBezTo>
                  <a:pt x="886113" y="300362"/>
                  <a:pt x="881279" y="301336"/>
                  <a:pt x="875650" y="301336"/>
                </a:cubicBezTo>
                <a:lnTo>
                  <a:pt x="836468" y="301336"/>
                </a:lnTo>
                <a:close/>
                <a:moveTo>
                  <a:pt x="741218" y="218209"/>
                </a:moveTo>
                <a:lnTo>
                  <a:pt x="753990" y="218209"/>
                </a:lnTo>
                <a:lnTo>
                  <a:pt x="753990" y="282503"/>
                </a:lnTo>
                <a:lnTo>
                  <a:pt x="794038" y="218209"/>
                </a:lnTo>
                <a:lnTo>
                  <a:pt x="808759" y="218209"/>
                </a:lnTo>
                <a:lnTo>
                  <a:pt x="808759" y="301336"/>
                </a:lnTo>
                <a:lnTo>
                  <a:pt x="795987" y="301336"/>
                </a:lnTo>
                <a:lnTo>
                  <a:pt x="795987" y="237042"/>
                </a:lnTo>
                <a:lnTo>
                  <a:pt x="756155" y="301336"/>
                </a:lnTo>
                <a:lnTo>
                  <a:pt x="741218" y="301336"/>
                </a:lnTo>
                <a:close/>
                <a:moveTo>
                  <a:pt x="655493" y="218209"/>
                </a:moveTo>
                <a:lnTo>
                  <a:pt x="668265" y="218209"/>
                </a:lnTo>
                <a:lnTo>
                  <a:pt x="668265" y="253928"/>
                </a:lnTo>
                <a:lnTo>
                  <a:pt x="708097" y="253928"/>
                </a:lnTo>
                <a:lnTo>
                  <a:pt x="708097" y="218209"/>
                </a:lnTo>
                <a:lnTo>
                  <a:pt x="720869" y="218209"/>
                </a:lnTo>
                <a:lnTo>
                  <a:pt x="720869" y="301336"/>
                </a:lnTo>
                <a:lnTo>
                  <a:pt x="708097" y="301336"/>
                </a:lnTo>
                <a:lnTo>
                  <a:pt x="708097" y="265834"/>
                </a:lnTo>
                <a:lnTo>
                  <a:pt x="668265" y="265834"/>
                </a:lnTo>
                <a:lnTo>
                  <a:pt x="668265" y="301336"/>
                </a:lnTo>
                <a:lnTo>
                  <a:pt x="655493" y="301336"/>
                </a:lnTo>
                <a:close/>
                <a:moveTo>
                  <a:pt x="563274" y="218209"/>
                </a:moveTo>
                <a:lnTo>
                  <a:pt x="577128" y="218209"/>
                </a:lnTo>
                <a:lnTo>
                  <a:pt x="600075" y="284451"/>
                </a:lnTo>
                <a:lnTo>
                  <a:pt x="600941" y="284451"/>
                </a:lnTo>
                <a:lnTo>
                  <a:pt x="623887" y="218209"/>
                </a:lnTo>
                <a:lnTo>
                  <a:pt x="637850" y="218425"/>
                </a:lnTo>
                <a:lnTo>
                  <a:pt x="602456" y="313459"/>
                </a:lnTo>
                <a:cubicBezTo>
                  <a:pt x="600868" y="317680"/>
                  <a:pt x="598902" y="321189"/>
                  <a:pt x="596557" y="323985"/>
                </a:cubicBezTo>
                <a:cubicBezTo>
                  <a:pt x="594212" y="326781"/>
                  <a:pt x="591497" y="328865"/>
                  <a:pt x="588412" y="330236"/>
                </a:cubicBezTo>
                <a:cubicBezTo>
                  <a:pt x="585327" y="331607"/>
                  <a:pt x="581855" y="332292"/>
                  <a:pt x="577994" y="332292"/>
                </a:cubicBezTo>
                <a:cubicBezTo>
                  <a:pt x="575829" y="332292"/>
                  <a:pt x="573899" y="332121"/>
                  <a:pt x="572203" y="331778"/>
                </a:cubicBezTo>
                <a:cubicBezTo>
                  <a:pt x="570508" y="331436"/>
                  <a:pt x="569335" y="331102"/>
                  <a:pt x="568686" y="330777"/>
                </a:cubicBezTo>
                <a:lnTo>
                  <a:pt x="571933" y="319520"/>
                </a:lnTo>
                <a:cubicBezTo>
                  <a:pt x="576587" y="320711"/>
                  <a:pt x="580465" y="320684"/>
                  <a:pt x="583568" y="319439"/>
                </a:cubicBezTo>
                <a:cubicBezTo>
                  <a:pt x="586671" y="318194"/>
                  <a:pt x="589359" y="314469"/>
                  <a:pt x="591632" y="308263"/>
                </a:cubicBezTo>
                <a:lnTo>
                  <a:pt x="594013" y="301769"/>
                </a:lnTo>
                <a:close/>
                <a:moveTo>
                  <a:pt x="1403422" y="217126"/>
                </a:moveTo>
                <a:cubicBezTo>
                  <a:pt x="1407751" y="217126"/>
                  <a:pt x="1412027" y="217848"/>
                  <a:pt x="1416248" y="219291"/>
                </a:cubicBezTo>
                <a:cubicBezTo>
                  <a:pt x="1420470" y="220734"/>
                  <a:pt x="1424312" y="223071"/>
                  <a:pt x="1427776" y="226300"/>
                </a:cubicBezTo>
                <a:cubicBezTo>
                  <a:pt x="1431239" y="229529"/>
                  <a:pt x="1433999" y="233795"/>
                  <a:pt x="1436056" y="239099"/>
                </a:cubicBezTo>
                <a:cubicBezTo>
                  <a:pt x="1438112" y="244403"/>
                  <a:pt x="1439141" y="250933"/>
                  <a:pt x="1439141" y="258690"/>
                </a:cubicBezTo>
                <a:lnTo>
                  <a:pt x="1439141" y="264102"/>
                </a:lnTo>
                <a:lnTo>
                  <a:pt x="1379099" y="264102"/>
                </a:lnTo>
                <a:lnTo>
                  <a:pt x="1382018" y="278308"/>
                </a:lnTo>
                <a:cubicBezTo>
                  <a:pt x="1384201" y="282656"/>
                  <a:pt x="1387240" y="285957"/>
                  <a:pt x="1391137" y="288212"/>
                </a:cubicBezTo>
                <a:cubicBezTo>
                  <a:pt x="1395033" y="290467"/>
                  <a:pt x="1399561" y="291595"/>
                  <a:pt x="1404721" y="291595"/>
                </a:cubicBezTo>
                <a:cubicBezTo>
                  <a:pt x="1408076" y="291595"/>
                  <a:pt x="1411116" y="291117"/>
                  <a:pt x="1413840" y="290161"/>
                </a:cubicBezTo>
                <a:cubicBezTo>
                  <a:pt x="1416564" y="289204"/>
                  <a:pt x="1418918" y="287761"/>
                  <a:pt x="1420902" y="285831"/>
                </a:cubicBezTo>
                <a:cubicBezTo>
                  <a:pt x="1422887" y="283901"/>
                  <a:pt x="1424420" y="281492"/>
                  <a:pt x="1425503" y="278606"/>
                </a:cubicBezTo>
                <a:lnTo>
                  <a:pt x="1437842" y="282070"/>
                </a:lnTo>
                <a:cubicBezTo>
                  <a:pt x="1436543" y="286255"/>
                  <a:pt x="1434360" y="289926"/>
                  <a:pt x="1431293" y="293083"/>
                </a:cubicBezTo>
                <a:cubicBezTo>
                  <a:pt x="1428227" y="296240"/>
                  <a:pt x="1424438" y="298693"/>
                  <a:pt x="1419928" y="300443"/>
                </a:cubicBezTo>
                <a:cubicBezTo>
                  <a:pt x="1415418" y="302193"/>
                  <a:pt x="1410349" y="303068"/>
                  <a:pt x="1404721" y="303068"/>
                </a:cubicBezTo>
                <a:cubicBezTo>
                  <a:pt x="1396711" y="303068"/>
                  <a:pt x="1389811" y="301291"/>
                  <a:pt x="1384020" y="297737"/>
                </a:cubicBezTo>
                <a:cubicBezTo>
                  <a:pt x="1378229" y="294183"/>
                  <a:pt x="1373774" y="289204"/>
                  <a:pt x="1370653" y="282800"/>
                </a:cubicBezTo>
                <a:cubicBezTo>
                  <a:pt x="1367532" y="276396"/>
                  <a:pt x="1365971" y="268937"/>
                  <a:pt x="1365971" y="260422"/>
                </a:cubicBezTo>
                <a:cubicBezTo>
                  <a:pt x="1365971" y="251907"/>
                  <a:pt x="1367532" y="244394"/>
                  <a:pt x="1370653" y="237881"/>
                </a:cubicBezTo>
                <a:cubicBezTo>
                  <a:pt x="1373774" y="231369"/>
                  <a:pt x="1378139" y="226282"/>
                  <a:pt x="1383749" y="222620"/>
                </a:cubicBezTo>
                <a:cubicBezTo>
                  <a:pt x="1389360" y="218958"/>
                  <a:pt x="1395917" y="217126"/>
                  <a:pt x="1403422" y="217126"/>
                </a:cubicBezTo>
                <a:close/>
                <a:moveTo>
                  <a:pt x="1136722" y="217126"/>
                </a:moveTo>
                <a:cubicBezTo>
                  <a:pt x="1142567" y="217126"/>
                  <a:pt x="1147834" y="218209"/>
                  <a:pt x="1152525" y="220374"/>
                </a:cubicBezTo>
                <a:cubicBezTo>
                  <a:pt x="1157215" y="222538"/>
                  <a:pt x="1161058" y="225569"/>
                  <a:pt x="1164052" y="229466"/>
                </a:cubicBezTo>
                <a:cubicBezTo>
                  <a:pt x="1167047" y="233362"/>
                  <a:pt x="1168905" y="237908"/>
                  <a:pt x="1169626" y="243104"/>
                </a:cubicBezTo>
                <a:lnTo>
                  <a:pt x="1156854" y="243104"/>
                </a:lnTo>
                <a:cubicBezTo>
                  <a:pt x="1155880" y="239315"/>
                  <a:pt x="1153724" y="235951"/>
                  <a:pt x="1150387" y="233011"/>
                </a:cubicBezTo>
                <a:cubicBezTo>
                  <a:pt x="1147050" y="230070"/>
                  <a:pt x="1142567" y="228600"/>
                  <a:pt x="1136938" y="228600"/>
                </a:cubicBezTo>
                <a:cubicBezTo>
                  <a:pt x="1131959" y="228600"/>
                  <a:pt x="1127603" y="229890"/>
                  <a:pt x="1123868" y="232469"/>
                </a:cubicBezTo>
                <a:cubicBezTo>
                  <a:pt x="1120134" y="235049"/>
                  <a:pt x="1117230" y="238675"/>
                  <a:pt x="1115155" y="243347"/>
                </a:cubicBezTo>
                <a:cubicBezTo>
                  <a:pt x="1113081" y="248020"/>
                  <a:pt x="1112044" y="253495"/>
                  <a:pt x="1112044" y="259773"/>
                </a:cubicBezTo>
                <a:cubicBezTo>
                  <a:pt x="1112044" y="266195"/>
                  <a:pt x="1113063" y="271787"/>
                  <a:pt x="1115101" y="276549"/>
                </a:cubicBezTo>
                <a:cubicBezTo>
                  <a:pt x="1117140" y="281312"/>
                  <a:pt x="1120026" y="285010"/>
                  <a:pt x="1123760" y="287644"/>
                </a:cubicBezTo>
                <a:cubicBezTo>
                  <a:pt x="1127494" y="290278"/>
                  <a:pt x="1131887" y="291595"/>
                  <a:pt x="1136938" y="291595"/>
                </a:cubicBezTo>
                <a:cubicBezTo>
                  <a:pt x="1140258" y="291595"/>
                  <a:pt x="1143270" y="291017"/>
                  <a:pt x="1145976" y="289863"/>
                </a:cubicBezTo>
                <a:cubicBezTo>
                  <a:pt x="1148682" y="288708"/>
                  <a:pt x="1150973" y="287049"/>
                  <a:pt x="1152849" y="284884"/>
                </a:cubicBezTo>
                <a:cubicBezTo>
                  <a:pt x="1154726" y="282719"/>
                  <a:pt x="1156060" y="280121"/>
                  <a:pt x="1156854" y="277091"/>
                </a:cubicBezTo>
                <a:lnTo>
                  <a:pt x="1169626" y="277091"/>
                </a:lnTo>
                <a:cubicBezTo>
                  <a:pt x="1168905" y="281997"/>
                  <a:pt x="1167128" y="286408"/>
                  <a:pt x="1164296" y="290323"/>
                </a:cubicBezTo>
                <a:cubicBezTo>
                  <a:pt x="1161464" y="294237"/>
                  <a:pt x="1157729" y="297340"/>
                  <a:pt x="1153093" y="299631"/>
                </a:cubicBezTo>
                <a:cubicBezTo>
                  <a:pt x="1148457" y="301922"/>
                  <a:pt x="1143072" y="303068"/>
                  <a:pt x="1136938" y="303068"/>
                </a:cubicBezTo>
                <a:cubicBezTo>
                  <a:pt x="1129145" y="303068"/>
                  <a:pt x="1122434" y="301228"/>
                  <a:pt x="1116806" y="297548"/>
                </a:cubicBezTo>
                <a:cubicBezTo>
                  <a:pt x="1111178" y="293868"/>
                  <a:pt x="1106848" y="288798"/>
                  <a:pt x="1103817" y="282340"/>
                </a:cubicBezTo>
                <a:cubicBezTo>
                  <a:pt x="1100787" y="275882"/>
                  <a:pt x="1099271" y="268504"/>
                  <a:pt x="1099271" y="260205"/>
                </a:cubicBezTo>
                <a:cubicBezTo>
                  <a:pt x="1099271" y="251763"/>
                  <a:pt x="1100832" y="244303"/>
                  <a:pt x="1103953" y="237827"/>
                </a:cubicBezTo>
                <a:cubicBezTo>
                  <a:pt x="1107074" y="231351"/>
                  <a:pt x="1111439" y="226282"/>
                  <a:pt x="1117049" y="222620"/>
                </a:cubicBezTo>
                <a:cubicBezTo>
                  <a:pt x="1122660" y="218958"/>
                  <a:pt x="1129217" y="217126"/>
                  <a:pt x="1136722" y="217126"/>
                </a:cubicBezTo>
                <a:close/>
                <a:moveTo>
                  <a:pt x="1045801" y="217126"/>
                </a:moveTo>
                <a:cubicBezTo>
                  <a:pt x="1052801" y="217126"/>
                  <a:pt x="1058970" y="218876"/>
                  <a:pt x="1064310" y="222376"/>
                </a:cubicBezTo>
                <a:cubicBezTo>
                  <a:pt x="1069650" y="225876"/>
                  <a:pt x="1073817" y="230837"/>
                  <a:pt x="1076812" y="237259"/>
                </a:cubicBezTo>
                <a:cubicBezTo>
                  <a:pt x="1079806" y="243681"/>
                  <a:pt x="1081304" y="251258"/>
                  <a:pt x="1081304" y="259989"/>
                </a:cubicBezTo>
                <a:cubicBezTo>
                  <a:pt x="1081304" y="268792"/>
                  <a:pt x="1079806" y="276414"/>
                  <a:pt x="1076812" y="282854"/>
                </a:cubicBezTo>
                <a:cubicBezTo>
                  <a:pt x="1073817" y="289295"/>
                  <a:pt x="1069668" y="294274"/>
                  <a:pt x="1064364" y="297791"/>
                </a:cubicBezTo>
                <a:cubicBezTo>
                  <a:pt x="1059061" y="301309"/>
                  <a:pt x="1052945" y="303068"/>
                  <a:pt x="1046018" y="303068"/>
                </a:cubicBezTo>
                <a:cubicBezTo>
                  <a:pt x="1040678" y="303068"/>
                  <a:pt x="1036403" y="302175"/>
                  <a:pt x="1033192" y="300389"/>
                </a:cubicBezTo>
                <a:cubicBezTo>
                  <a:pt x="1029981" y="298603"/>
                  <a:pt x="1027509" y="296565"/>
                  <a:pt x="1025777" y="294274"/>
                </a:cubicBezTo>
                <a:cubicBezTo>
                  <a:pt x="1024046" y="291983"/>
                  <a:pt x="1022710" y="290079"/>
                  <a:pt x="1021772" y="288564"/>
                </a:cubicBezTo>
                <a:lnTo>
                  <a:pt x="1020690" y="288564"/>
                </a:lnTo>
                <a:lnTo>
                  <a:pt x="1020690" y="332509"/>
                </a:lnTo>
                <a:lnTo>
                  <a:pt x="1007918" y="332509"/>
                </a:lnTo>
                <a:lnTo>
                  <a:pt x="1007918" y="218209"/>
                </a:lnTo>
                <a:lnTo>
                  <a:pt x="1020257" y="218209"/>
                </a:lnTo>
                <a:lnTo>
                  <a:pt x="1020257" y="231414"/>
                </a:lnTo>
                <a:lnTo>
                  <a:pt x="1021772" y="231414"/>
                </a:lnTo>
                <a:cubicBezTo>
                  <a:pt x="1022710" y="229971"/>
                  <a:pt x="1024018" y="228122"/>
                  <a:pt x="1025696" y="225867"/>
                </a:cubicBezTo>
                <a:cubicBezTo>
                  <a:pt x="1027374" y="223612"/>
                  <a:pt x="1029791" y="221591"/>
                  <a:pt x="1032948" y="219805"/>
                </a:cubicBezTo>
                <a:cubicBezTo>
                  <a:pt x="1036105" y="218019"/>
                  <a:pt x="1040390" y="217126"/>
                  <a:pt x="1045801" y="217126"/>
                </a:cubicBezTo>
                <a:close/>
                <a:moveTo>
                  <a:pt x="955747" y="217126"/>
                </a:moveTo>
                <a:cubicBezTo>
                  <a:pt x="960076" y="217126"/>
                  <a:pt x="964352" y="217848"/>
                  <a:pt x="968573" y="219291"/>
                </a:cubicBezTo>
                <a:cubicBezTo>
                  <a:pt x="972795" y="220734"/>
                  <a:pt x="976637" y="223071"/>
                  <a:pt x="980101" y="226300"/>
                </a:cubicBezTo>
                <a:cubicBezTo>
                  <a:pt x="983564" y="229529"/>
                  <a:pt x="986324" y="233795"/>
                  <a:pt x="988381" y="239099"/>
                </a:cubicBezTo>
                <a:cubicBezTo>
                  <a:pt x="990437" y="244403"/>
                  <a:pt x="991466" y="250933"/>
                  <a:pt x="991466" y="258690"/>
                </a:cubicBezTo>
                <a:lnTo>
                  <a:pt x="991466" y="264102"/>
                </a:lnTo>
                <a:lnTo>
                  <a:pt x="931424" y="264102"/>
                </a:lnTo>
                <a:lnTo>
                  <a:pt x="934343" y="278308"/>
                </a:lnTo>
                <a:cubicBezTo>
                  <a:pt x="936526" y="282656"/>
                  <a:pt x="939565" y="285957"/>
                  <a:pt x="943462" y="288212"/>
                </a:cubicBezTo>
                <a:cubicBezTo>
                  <a:pt x="947358" y="290467"/>
                  <a:pt x="951886" y="291595"/>
                  <a:pt x="957046" y="291595"/>
                </a:cubicBezTo>
                <a:cubicBezTo>
                  <a:pt x="960401" y="291595"/>
                  <a:pt x="963441" y="291117"/>
                  <a:pt x="966165" y="290161"/>
                </a:cubicBezTo>
                <a:cubicBezTo>
                  <a:pt x="968889" y="289204"/>
                  <a:pt x="971243" y="287761"/>
                  <a:pt x="973227" y="285831"/>
                </a:cubicBezTo>
                <a:cubicBezTo>
                  <a:pt x="975212" y="283901"/>
                  <a:pt x="976745" y="281492"/>
                  <a:pt x="977828" y="278606"/>
                </a:cubicBezTo>
                <a:lnTo>
                  <a:pt x="990167" y="282070"/>
                </a:lnTo>
                <a:cubicBezTo>
                  <a:pt x="988868" y="286255"/>
                  <a:pt x="986685" y="289926"/>
                  <a:pt x="983618" y="293083"/>
                </a:cubicBezTo>
                <a:cubicBezTo>
                  <a:pt x="980552" y="296240"/>
                  <a:pt x="976763" y="298693"/>
                  <a:pt x="972253" y="300443"/>
                </a:cubicBezTo>
                <a:cubicBezTo>
                  <a:pt x="967743" y="302193"/>
                  <a:pt x="962674" y="303068"/>
                  <a:pt x="957046" y="303068"/>
                </a:cubicBezTo>
                <a:cubicBezTo>
                  <a:pt x="949036" y="303068"/>
                  <a:pt x="942136" y="301291"/>
                  <a:pt x="936345" y="297737"/>
                </a:cubicBezTo>
                <a:cubicBezTo>
                  <a:pt x="930554" y="294183"/>
                  <a:pt x="926099" y="289204"/>
                  <a:pt x="922978" y="282800"/>
                </a:cubicBezTo>
                <a:cubicBezTo>
                  <a:pt x="919857" y="276396"/>
                  <a:pt x="918296" y="268937"/>
                  <a:pt x="918296" y="260422"/>
                </a:cubicBezTo>
                <a:cubicBezTo>
                  <a:pt x="918296" y="251907"/>
                  <a:pt x="919857" y="244394"/>
                  <a:pt x="922978" y="237881"/>
                </a:cubicBezTo>
                <a:cubicBezTo>
                  <a:pt x="926099" y="231369"/>
                  <a:pt x="930464" y="226282"/>
                  <a:pt x="936074" y="222620"/>
                </a:cubicBezTo>
                <a:cubicBezTo>
                  <a:pt x="941685" y="218958"/>
                  <a:pt x="948242" y="217126"/>
                  <a:pt x="955747" y="217126"/>
                </a:cubicBezTo>
                <a:close/>
                <a:moveTo>
                  <a:pt x="1895475" y="190500"/>
                </a:moveTo>
                <a:lnTo>
                  <a:pt x="1908680" y="190500"/>
                </a:lnTo>
                <a:lnTo>
                  <a:pt x="1908680" y="277740"/>
                </a:lnTo>
                <a:lnTo>
                  <a:pt x="1909762" y="277740"/>
                </a:lnTo>
                <a:lnTo>
                  <a:pt x="1970376" y="190500"/>
                </a:lnTo>
                <a:lnTo>
                  <a:pt x="1983365" y="190500"/>
                </a:lnTo>
                <a:lnTo>
                  <a:pt x="1983365" y="301336"/>
                </a:lnTo>
                <a:lnTo>
                  <a:pt x="1969943" y="301336"/>
                </a:lnTo>
                <a:lnTo>
                  <a:pt x="1969943" y="214312"/>
                </a:lnTo>
                <a:lnTo>
                  <a:pt x="1968861" y="214312"/>
                </a:lnTo>
                <a:lnTo>
                  <a:pt x="1908463" y="301336"/>
                </a:lnTo>
                <a:lnTo>
                  <a:pt x="1895475" y="301336"/>
                </a:lnTo>
                <a:close/>
                <a:moveTo>
                  <a:pt x="1657350" y="190500"/>
                </a:moveTo>
                <a:lnTo>
                  <a:pt x="1673369" y="190500"/>
                </a:lnTo>
                <a:lnTo>
                  <a:pt x="1711036" y="282503"/>
                </a:lnTo>
                <a:lnTo>
                  <a:pt x="1712335" y="282503"/>
                </a:lnTo>
                <a:lnTo>
                  <a:pt x="1750002" y="190500"/>
                </a:lnTo>
                <a:lnTo>
                  <a:pt x="1766021" y="190500"/>
                </a:lnTo>
                <a:lnTo>
                  <a:pt x="1766021" y="301336"/>
                </a:lnTo>
                <a:lnTo>
                  <a:pt x="1753466" y="301336"/>
                </a:lnTo>
                <a:lnTo>
                  <a:pt x="1753466" y="217126"/>
                </a:lnTo>
                <a:lnTo>
                  <a:pt x="1752383" y="217126"/>
                </a:lnTo>
                <a:lnTo>
                  <a:pt x="1717747" y="301336"/>
                </a:lnTo>
                <a:lnTo>
                  <a:pt x="1705624" y="301336"/>
                </a:lnTo>
                <a:lnTo>
                  <a:pt x="1670988" y="217126"/>
                </a:lnTo>
                <a:lnTo>
                  <a:pt x="1669906" y="217126"/>
                </a:lnTo>
                <a:lnTo>
                  <a:pt x="1669906" y="301336"/>
                </a:lnTo>
                <a:lnTo>
                  <a:pt x="1657350" y="301336"/>
                </a:lnTo>
                <a:close/>
                <a:moveTo>
                  <a:pt x="1826418" y="188984"/>
                </a:moveTo>
                <a:cubicBezTo>
                  <a:pt x="1835438" y="188984"/>
                  <a:pt x="1843232" y="191086"/>
                  <a:pt x="1849798" y="195289"/>
                </a:cubicBezTo>
                <a:cubicBezTo>
                  <a:pt x="1856364" y="199493"/>
                  <a:pt x="1861434" y="205392"/>
                  <a:pt x="1865006" y="212986"/>
                </a:cubicBezTo>
                <a:cubicBezTo>
                  <a:pt x="1868577" y="220581"/>
                  <a:pt x="1870363" y="229466"/>
                  <a:pt x="1870363" y="239640"/>
                </a:cubicBezTo>
                <a:lnTo>
                  <a:pt x="1870363" y="252412"/>
                </a:lnTo>
                <a:cubicBezTo>
                  <a:pt x="1870363" y="262587"/>
                  <a:pt x="1868595" y="271453"/>
                  <a:pt x="1865060" y="279012"/>
                </a:cubicBezTo>
                <a:cubicBezTo>
                  <a:pt x="1861524" y="286571"/>
                  <a:pt x="1856563" y="292434"/>
                  <a:pt x="1850177" y="296601"/>
                </a:cubicBezTo>
                <a:cubicBezTo>
                  <a:pt x="1843791" y="300768"/>
                  <a:pt x="1836304" y="302851"/>
                  <a:pt x="1827717" y="302851"/>
                </a:cubicBezTo>
                <a:cubicBezTo>
                  <a:pt x="1818914" y="302851"/>
                  <a:pt x="1811599" y="301255"/>
                  <a:pt x="1805772" y="298062"/>
                </a:cubicBezTo>
                <a:cubicBezTo>
                  <a:pt x="1799945" y="294869"/>
                  <a:pt x="1795453" y="290539"/>
                  <a:pt x="1792296" y="285073"/>
                </a:cubicBezTo>
                <a:cubicBezTo>
                  <a:pt x="1789139" y="279607"/>
                  <a:pt x="1787164" y="273483"/>
                  <a:pt x="1786370" y="266700"/>
                </a:cubicBezTo>
                <a:lnTo>
                  <a:pt x="1800225" y="266700"/>
                </a:lnTo>
                <a:cubicBezTo>
                  <a:pt x="1801415" y="274493"/>
                  <a:pt x="1804049" y="280482"/>
                  <a:pt x="1808126" y="284667"/>
                </a:cubicBezTo>
                <a:cubicBezTo>
                  <a:pt x="1812203" y="288853"/>
                  <a:pt x="1818734" y="290945"/>
                  <a:pt x="1827717" y="290945"/>
                </a:cubicBezTo>
                <a:cubicBezTo>
                  <a:pt x="1834067" y="290945"/>
                  <a:pt x="1839380" y="289159"/>
                  <a:pt x="1843655" y="285587"/>
                </a:cubicBezTo>
                <a:cubicBezTo>
                  <a:pt x="1847931" y="282016"/>
                  <a:pt x="1851142" y="277289"/>
                  <a:pt x="1853289" y="271408"/>
                </a:cubicBezTo>
                <a:lnTo>
                  <a:pt x="1856327" y="253278"/>
                </a:lnTo>
                <a:lnTo>
                  <a:pt x="1812781" y="253278"/>
                </a:lnTo>
                <a:lnTo>
                  <a:pt x="1812781" y="241372"/>
                </a:lnTo>
                <a:lnTo>
                  <a:pt x="1856509" y="241372"/>
                </a:lnTo>
                <a:lnTo>
                  <a:pt x="1856509" y="239857"/>
                </a:lnTo>
                <a:cubicBezTo>
                  <a:pt x="1856509" y="232208"/>
                  <a:pt x="1855309" y="225470"/>
                  <a:pt x="1852910" y="219643"/>
                </a:cubicBezTo>
                <a:cubicBezTo>
                  <a:pt x="1850510" y="213816"/>
                  <a:pt x="1847065" y="209270"/>
                  <a:pt x="1842573" y="206005"/>
                </a:cubicBezTo>
                <a:cubicBezTo>
                  <a:pt x="1838081" y="202740"/>
                  <a:pt x="1832696" y="201107"/>
                  <a:pt x="1826418" y="201107"/>
                </a:cubicBezTo>
                <a:cubicBezTo>
                  <a:pt x="1820934" y="201107"/>
                  <a:pt x="1816388" y="202081"/>
                  <a:pt x="1812781" y="204030"/>
                </a:cubicBezTo>
                <a:cubicBezTo>
                  <a:pt x="1809173" y="205978"/>
                  <a:pt x="1806358" y="208774"/>
                  <a:pt x="1804338" y="212418"/>
                </a:cubicBezTo>
                <a:cubicBezTo>
                  <a:pt x="1802317" y="216062"/>
                  <a:pt x="1800946" y="220446"/>
                  <a:pt x="1800225" y="225569"/>
                </a:cubicBezTo>
                <a:lnTo>
                  <a:pt x="1786370" y="225569"/>
                </a:lnTo>
                <a:cubicBezTo>
                  <a:pt x="1787092" y="218498"/>
                  <a:pt x="1789031" y="212211"/>
                  <a:pt x="1792188" y="206709"/>
                </a:cubicBezTo>
                <a:cubicBezTo>
                  <a:pt x="1795345" y="201206"/>
                  <a:pt x="1799765" y="196877"/>
                  <a:pt x="1805447" y="193720"/>
                </a:cubicBezTo>
                <a:cubicBezTo>
                  <a:pt x="1811130" y="190563"/>
                  <a:pt x="1818120" y="188984"/>
                  <a:pt x="1826418" y="188984"/>
                </a:cubicBezTo>
                <a:close/>
                <a:moveTo>
                  <a:pt x="1801091" y="73602"/>
                </a:moveTo>
                <a:lnTo>
                  <a:pt x="1801091" y="99146"/>
                </a:lnTo>
                <a:lnTo>
                  <a:pt x="1828150" y="99146"/>
                </a:lnTo>
                <a:cubicBezTo>
                  <a:pt x="1832552" y="99146"/>
                  <a:pt x="1835998" y="98100"/>
                  <a:pt x="1838487" y="96007"/>
                </a:cubicBezTo>
                <a:cubicBezTo>
                  <a:pt x="1840976" y="93915"/>
                  <a:pt x="1842221" y="91065"/>
                  <a:pt x="1842221" y="87457"/>
                </a:cubicBezTo>
                <a:cubicBezTo>
                  <a:pt x="1842221" y="83163"/>
                  <a:pt x="1840976" y="79781"/>
                  <a:pt x="1838487" y="77309"/>
                </a:cubicBezTo>
                <a:cubicBezTo>
                  <a:pt x="1835998" y="74838"/>
                  <a:pt x="1832552" y="73602"/>
                  <a:pt x="1828150" y="73602"/>
                </a:cubicBezTo>
                <a:close/>
                <a:moveTo>
                  <a:pt x="2230365" y="69705"/>
                </a:moveTo>
                <a:lnTo>
                  <a:pt x="2230365" y="98930"/>
                </a:lnTo>
                <a:lnTo>
                  <a:pt x="2252446" y="98930"/>
                </a:lnTo>
                <a:cubicBezTo>
                  <a:pt x="2257497" y="98930"/>
                  <a:pt x="2261646" y="97595"/>
                  <a:pt x="2264893" y="94925"/>
                </a:cubicBezTo>
                <a:cubicBezTo>
                  <a:pt x="2268140" y="92255"/>
                  <a:pt x="2269764" y="88828"/>
                  <a:pt x="2269764" y="84642"/>
                </a:cubicBezTo>
                <a:cubicBezTo>
                  <a:pt x="2269764" y="80241"/>
                  <a:pt x="2268140" y="76651"/>
                  <a:pt x="2264893" y="73873"/>
                </a:cubicBezTo>
                <a:cubicBezTo>
                  <a:pt x="2261646" y="71095"/>
                  <a:pt x="2257497" y="69705"/>
                  <a:pt x="2252446" y="69705"/>
                </a:cubicBezTo>
                <a:close/>
                <a:moveTo>
                  <a:pt x="925440" y="69705"/>
                </a:moveTo>
                <a:lnTo>
                  <a:pt x="925440" y="98930"/>
                </a:lnTo>
                <a:lnTo>
                  <a:pt x="947521" y="98930"/>
                </a:lnTo>
                <a:cubicBezTo>
                  <a:pt x="952572" y="98930"/>
                  <a:pt x="956721" y="97595"/>
                  <a:pt x="959968" y="94925"/>
                </a:cubicBezTo>
                <a:cubicBezTo>
                  <a:pt x="963216" y="92255"/>
                  <a:pt x="964839" y="88828"/>
                  <a:pt x="964839" y="84642"/>
                </a:cubicBezTo>
                <a:cubicBezTo>
                  <a:pt x="964839" y="80241"/>
                  <a:pt x="963216" y="76651"/>
                  <a:pt x="959968" y="73873"/>
                </a:cubicBezTo>
                <a:cubicBezTo>
                  <a:pt x="956721" y="71095"/>
                  <a:pt x="952572" y="69705"/>
                  <a:pt x="947521" y="69705"/>
                </a:cubicBezTo>
                <a:close/>
                <a:moveTo>
                  <a:pt x="753990" y="69705"/>
                </a:moveTo>
                <a:lnTo>
                  <a:pt x="753990" y="98930"/>
                </a:lnTo>
                <a:lnTo>
                  <a:pt x="776071" y="98930"/>
                </a:lnTo>
                <a:cubicBezTo>
                  <a:pt x="781122" y="98930"/>
                  <a:pt x="785271" y="97595"/>
                  <a:pt x="788518" y="94925"/>
                </a:cubicBezTo>
                <a:cubicBezTo>
                  <a:pt x="791765" y="92255"/>
                  <a:pt x="793389" y="88828"/>
                  <a:pt x="793389" y="84642"/>
                </a:cubicBezTo>
                <a:cubicBezTo>
                  <a:pt x="793389" y="80241"/>
                  <a:pt x="791765" y="76651"/>
                  <a:pt x="788518" y="73873"/>
                </a:cubicBezTo>
                <a:cubicBezTo>
                  <a:pt x="785271" y="71095"/>
                  <a:pt x="781122" y="69705"/>
                  <a:pt x="776071" y="69705"/>
                </a:cubicBezTo>
                <a:close/>
                <a:moveTo>
                  <a:pt x="1924483" y="69056"/>
                </a:moveTo>
                <a:cubicBezTo>
                  <a:pt x="1923941" y="69705"/>
                  <a:pt x="1922760" y="70292"/>
                  <a:pt x="1920938" y="70815"/>
                </a:cubicBezTo>
                <a:cubicBezTo>
                  <a:pt x="1919116" y="71338"/>
                  <a:pt x="1917023" y="71789"/>
                  <a:pt x="1914660" y="72168"/>
                </a:cubicBezTo>
                <a:cubicBezTo>
                  <a:pt x="1912297" y="72547"/>
                  <a:pt x="1910006" y="72871"/>
                  <a:pt x="1907787" y="73142"/>
                </a:cubicBezTo>
                <a:cubicBezTo>
                  <a:pt x="1905568" y="73413"/>
                  <a:pt x="1903773" y="73638"/>
                  <a:pt x="1902402" y="73819"/>
                </a:cubicBezTo>
                <a:cubicBezTo>
                  <a:pt x="1899083" y="74251"/>
                  <a:pt x="1895989" y="74946"/>
                  <a:pt x="1893120" y="75902"/>
                </a:cubicBezTo>
                <a:cubicBezTo>
                  <a:pt x="1890252" y="76858"/>
                  <a:pt x="1887943" y="78283"/>
                  <a:pt x="1886193" y="80178"/>
                </a:cubicBezTo>
                <a:cubicBezTo>
                  <a:pt x="1884444" y="82072"/>
                  <a:pt x="1883568" y="84642"/>
                  <a:pt x="1883568" y="87890"/>
                </a:cubicBezTo>
                <a:cubicBezTo>
                  <a:pt x="1883568" y="92327"/>
                  <a:pt x="1885219" y="95674"/>
                  <a:pt x="1888520" y="97929"/>
                </a:cubicBezTo>
                <a:cubicBezTo>
                  <a:pt x="1891822" y="100184"/>
                  <a:pt x="1896016" y="101311"/>
                  <a:pt x="1901103" y="101311"/>
                </a:cubicBezTo>
                <a:cubicBezTo>
                  <a:pt x="1906154" y="101311"/>
                  <a:pt x="1910421" y="100319"/>
                  <a:pt x="1913902" y="98335"/>
                </a:cubicBezTo>
                <a:cubicBezTo>
                  <a:pt x="1917384" y="96350"/>
                  <a:pt x="1920018" y="93789"/>
                  <a:pt x="1921804" y="90650"/>
                </a:cubicBezTo>
                <a:cubicBezTo>
                  <a:pt x="1923590" y="87511"/>
                  <a:pt x="1924483" y="84209"/>
                  <a:pt x="1924483" y="80746"/>
                </a:cubicBezTo>
                <a:close/>
                <a:moveTo>
                  <a:pt x="619558" y="69056"/>
                </a:moveTo>
                <a:cubicBezTo>
                  <a:pt x="619017" y="69705"/>
                  <a:pt x="617835" y="70292"/>
                  <a:pt x="616013" y="70815"/>
                </a:cubicBezTo>
                <a:cubicBezTo>
                  <a:pt x="614191" y="71338"/>
                  <a:pt x="612098" y="71789"/>
                  <a:pt x="609735" y="72168"/>
                </a:cubicBezTo>
                <a:cubicBezTo>
                  <a:pt x="607372" y="72547"/>
                  <a:pt x="605081" y="72871"/>
                  <a:pt x="602862" y="73142"/>
                </a:cubicBezTo>
                <a:cubicBezTo>
                  <a:pt x="600643" y="73413"/>
                  <a:pt x="598848" y="73638"/>
                  <a:pt x="597477" y="73819"/>
                </a:cubicBezTo>
                <a:cubicBezTo>
                  <a:pt x="594158" y="74251"/>
                  <a:pt x="591064" y="74946"/>
                  <a:pt x="588196" y="75902"/>
                </a:cubicBezTo>
                <a:cubicBezTo>
                  <a:pt x="585327" y="76858"/>
                  <a:pt x="583018" y="78283"/>
                  <a:pt x="581268" y="80178"/>
                </a:cubicBezTo>
                <a:cubicBezTo>
                  <a:pt x="579518" y="82072"/>
                  <a:pt x="578643" y="84642"/>
                  <a:pt x="578643" y="87890"/>
                </a:cubicBezTo>
                <a:cubicBezTo>
                  <a:pt x="578643" y="92327"/>
                  <a:pt x="580294" y="95674"/>
                  <a:pt x="583595" y="97929"/>
                </a:cubicBezTo>
                <a:cubicBezTo>
                  <a:pt x="586897" y="100184"/>
                  <a:pt x="591091" y="101311"/>
                  <a:pt x="596178" y="101311"/>
                </a:cubicBezTo>
                <a:cubicBezTo>
                  <a:pt x="601229" y="101311"/>
                  <a:pt x="605496" y="100319"/>
                  <a:pt x="608977" y="98335"/>
                </a:cubicBezTo>
                <a:cubicBezTo>
                  <a:pt x="612459" y="96350"/>
                  <a:pt x="615093" y="93789"/>
                  <a:pt x="616879" y="90650"/>
                </a:cubicBezTo>
                <a:cubicBezTo>
                  <a:pt x="618665" y="87511"/>
                  <a:pt x="619558" y="84209"/>
                  <a:pt x="619558" y="80746"/>
                </a:cubicBezTo>
                <a:close/>
                <a:moveTo>
                  <a:pt x="162358" y="69056"/>
                </a:moveTo>
                <a:cubicBezTo>
                  <a:pt x="161817" y="69705"/>
                  <a:pt x="160635" y="70292"/>
                  <a:pt x="158813" y="70815"/>
                </a:cubicBezTo>
                <a:cubicBezTo>
                  <a:pt x="156991" y="71338"/>
                  <a:pt x="154898" y="71789"/>
                  <a:pt x="152535" y="72168"/>
                </a:cubicBezTo>
                <a:cubicBezTo>
                  <a:pt x="150172" y="72547"/>
                  <a:pt x="147881" y="72871"/>
                  <a:pt x="145662" y="73142"/>
                </a:cubicBezTo>
                <a:cubicBezTo>
                  <a:pt x="143443" y="73413"/>
                  <a:pt x="141648" y="73638"/>
                  <a:pt x="140277" y="73819"/>
                </a:cubicBezTo>
                <a:cubicBezTo>
                  <a:pt x="136958" y="74251"/>
                  <a:pt x="133864" y="74946"/>
                  <a:pt x="130996" y="75902"/>
                </a:cubicBezTo>
                <a:cubicBezTo>
                  <a:pt x="128127" y="76858"/>
                  <a:pt x="125818" y="78283"/>
                  <a:pt x="124068" y="80178"/>
                </a:cubicBezTo>
                <a:cubicBezTo>
                  <a:pt x="122318" y="82072"/>
                  <a:pt x="121444" y="84642"/>
                  <a:pt x="121444" y="87890"/>
                </a:cubicBezTo>
                <a:cubicBezTo>
                  <a:pt x="121444" y="92327"/>
                  <a:pt x="123094" y="95674"/>
                  <a:pt x="126395" y="97929"/>
                </a:cubicBezTo>
                <a:cubicBezTo>
                  <a:pt x="129697" y="100184"/>
                  <a:pt x="133891" y="101311"/>
                  <a:pt x="138978" y="101311"/>
                </a:cubicBezTo>
                <a:cubicBezTo>
                  <a:pt x="144029" y="101311"/>
                  <a:pt x="148296" y="100319"/>
                  <a:pt x="151777" y="98335"/>
                </a:cubicBezTo>
                <a:cubicBezTo>
                  <a:pt x="155259" y="96350"/>
                  <a:pt x="157893" y="93789"/>
                  <a:pt x="159679" y="90650"/>
                </a:cubicBezTo>
                <a:cubicBezTo>
                  <a:pt x="161465" y="87511"/>
                  <a:pt x="162358" y="84209"/>
                  <a:pt x="162358" y="80746"/>
                </a:cubicBezTo>
                <a:close/>
                <a:moveTo>
                  <a:pt x="1622930" y="39615"/>
                </a:moveTo>
                <a:lnTo>
                  <a:pt x="1620765" y="60613"/>
                </a:lnTo>
                <a:cubicBezTo>
                  <a:pt x="1619863" y="69309"/>
                  <a:pt x="1618745" y="76903"/>
                  <a:pt x="1617410" y="83398"/>
                </a:cubicBezTo>
                <a:cubicBezTo>
                  <a:pt x="1616075" y="89892"/>
                  <a:pt x="1613946" y="95069"/>
                  <a:pt x="1611024" y="98930"/>
                </a:cubicBezTo>
                <a:lnTo>
                  <a:pt x="1651072" y="98930"/>
                </a:lnTo>
                <a:lnTo>
                  <a:pt x="1651072" y="39615"/>
                </a:lnTo>
                <a:close/>
                <a:moveTo>
                  <a:pt x="1801091" y="39399"/>
                </a:moveTo>
                <a:lnTo>
                  <a:pt x="1801091" y="62562"/>
                </a:lnTo>
                <a:lnTo>
                  <a:pt x="1822955" y="62562"/>
                </a:lnTo>
                <a:cubicBezTo>
                  <a:pt x="1826382" y="62562"/>
                  <a:pt x="1829323" y="62084"/>
                  <a:pt x="1831776" y="61128"/>
                </a:cubicBezTo>
                <a:cubicBezTo>
                  <a:pt x="1834229" y="60171"/>
                  <a:pt x="1836115" y="58800"/>
                  <a:pt x="1837432" y="57014"/>
                </a:cubicBezTo>
                <a:cubicBezTo>
                  <a:pt x="1838749" y="55229"/>
                  <a:pt x="1839407" y="53109"/>
                  <a:pt x="1839407" y="50655"/>
                </a:cubicBezTo>
                <a:cubicBezTo>
                  <a:pt x="1839407" y="47156"/>
                  <a:pt x="1837946" y="44405"/>
                  <a:pt x="1835023" y="42402"/>
                </a:cubicBezTo>
                <a:cubicBezTo>
                  <a:pt x="1832101" y="40400"/>
                  <a:pt x="1828078" y="39399"/>
                  <a:pt x="1822955" y="39399"/>
                </a:cubicBezTo>
                <a:close/>
                <a:moveTo>
                  <a:pt x="2079697" y="38100"/>
                </a:moveTo>
                <a:cubicBezTo>
                  <a:pt x="2074610" y="38100"/>
                  <a:pt x="2070217" y="39354"/>
                  <a:pt x="2066519" y="41861"/>
                </a:cubicBezTo>
                <a:cubicBezTo>
                  <a:pt x="2062821" y="44369"/>
                  <a:pt x="2059979" y="47625"/>
                  <a:pt x="2057995" y="51630"/>
                </a:cubicBezTo>
                <a:lnTo>
                  <a:pt x="2055469" y="62562"/>
                </a:lnTo>
                <a:lnTo>
                  <a:pt x="2102427" y="62562"/>
                </a:lnTo>
                <a:cubicBezTo>
                  <a:pt x="2102427" y="57871"/>
                  <a:pt x="2101498" y="53686"/>
                  <a:pt x="2099640" y="50006"/>
                </a:cubicBezTo>
                <a:cubicBezTo>
                  <a:pt x="2097782" y="46326"/>
                  <a:pt x="2095148" y="43422"/>
                  <a:pt x="2091738" y="41293"/>
                </a:cubicBezTo>
                <a:cubicBezTo>
                  <a:pt x="2088329" y="39164"/>
                  <a:pt x="2084315" y="38100"/>
                  <a:pt x="2079697" y="38100"/>
                </a:cubicBezTo>
                <a:close/>
                <a:moveTo>
                  <a:pt x="1727488" y="38100"/>
                </a:moveTo>
                <a:cubicBezTo>
                  <a:pt x="1721788" y="38100"/>
                  <a:pt x="1717097" y="39579"/>
                  <a:pt x="1713417" y="42538"/>
                </a:cubicBezTo>
                <a:cubicBezTo>
                  <a:pt x="1709737" y="45496"/>
                  <a:pt x="1707013" y="49375"/>
                  <a:pt x="1705245" y="54173"/>
                </a:cubicBezTo>
                <a:cubicBezTo>
                  <a:pt x="1703477" y="58972"/>
                  <a:pt x="1702593" y="64149"/>
                  <a:pt x="1702593" y="69705"/>
                </a:cubicBezTo>
                <a:cubicBezTo>
                  <a:pt x="1702593" y="75262"/>
                  <a:pt x="1703477" y="80421"/>
                  <a:pt x="1705245" y="85184"/>
                </a:cubicBezTo>
                <a:cubicBezTo>
                  <a:pt x="1707013" y="89946"/>
                  <a:pt x="1709737" y="93789"/>
                  <a:pt x="1713417" y="96711"/>
                </a:cubicBezTo>
                <a:cubicBezTo>
                  <a:pt x="1717097" y="99633"/>
                  <a:pt x="1721788" y="101095"/>
                  <a:pt x="1727488" y="101095"/>
                </a:cubicBezTo>
                <a:cubicBezTo>
                  <a:pt x="1733189" y="101095"/>
                  <a:pt x="1737879" y="99633"/>
                  <a:pt x="1741559" y="96711"/>
                </a:cubicBezTo>
                <a:cubicBezTo>
                  <a:pt x="1745240" y="93789"/>
                  <a:pt x="1747964" y="89946"/>
                  <a:pt x="1749731" y="85184"/>
                </a:cubicBezTo>
                <a:cubicBezTo>
                  <a:pt x="1751499" y="80421"/>
                  <a:pt x="1752383" y="75262"/>
                  <a:pt x="1752383" y="69705"/>
                </a:cubicBezTo>
                <a:cubicBezTo>
                  <a:pt x="1752383" y="64149"/>
                  <a:pt x="1751499" y="58972"/>
                  <a:pt x="1749731" y="54173"/>
                </a:cubicBezTo>
                <a:cubicBezTo>
                  <a:pt x="1747964" y="49375"/>
                  <a:pt x="1745240" y="45496"/>
                  <a:pt x="1741559" y="42538"/>
                </a:cubicBezTo>
                <a:cubicBezTo>
                  <a:pt x="1737879" y="39579"/>
                  <a:pt x="1733189" y="38100"/>
                  <a:pt x="1727488" y="38100"/>
                </a:cubicBezTo>
                <a:close/>
                <a:moveTo>
                  <a:pt x="1546297" y="38100"/>
                </a:moveTo>
                <a:cubicBezTo>
                  <a:pt x="1541210" y="38100"/>
                  <a:pt x="1536817" y="39354"/>
                  <a:pt x="1533119" y="41861"/>
                </a:cubicBezTo>
                <a:cubicBezTo>
                  <a:pt x="1529420" y="44369"/>
                  <a:pt x="1526579" y="47625"/>
                  <a:pt x="1524595" y="51630"/>
                </a:cubicBezTo>
                <a:lnTo>
                  <a:pt x="1522069" y="62562"/>
                </a:lnTo>
                <a:lnTo>
                  <a:pt x="1569027" y="62562"/>
                </a:lnTo>
                <a:cubicBezTo>
                  <a:pt x="1569027" y="57871"/>
                  <a:pt x="1568098" y="53686"/>
                  <a:pt x="1566240" y="50006"/>
                </a:cubicBezTo>
                <a:cubicBezTo>
                  <a:pt x="1564382" y="46326"/>
                  <a:pt x="1561748" y="43422"/>
                  <a:pt x="1558338" y="41293"/>
                </a:cubicBezTo>
                <a:cubicBezTo>
                  <a:pt x="1554929" y="39164"/>
                  <a:pt x="1550915" y="38100"/>
                  <a:pt x="1546297" y="38100"/>
                </a:cubicBezTo>
                <a:close/>
                <a:moveTo>
                  <a:pt x="422563" y="38100"/>
                </a:moveTo>
                <a:cubicBezTo>
                  <a:pt x="416863" y="38100"/>
                  <a:pt x="412173" y="39579"/>
                  <a:pt x="408492" y="42538"/>
                </a:cubicBezTo>
                <a:cubicBezTo>
                  <a:pt x="404812" y="45496"/>
                  <a:pt x="402088" y="49375"/>
                  <a:pt x="400320" y="54173"/>
                </a:cubicBezTo>
                <a:cubicBezTo>
                  <a:pt x="398552" y="58972"/>
                  <a:pt x="397668" y="64149"/>
                  <a:pt x="397668" y="69705"/>
                </a:cubicBezTo>
                <a:cubicBezTo>
                  <a:pt x="397668" y="75262"/>
                  <a:pt x="398552" y="80421"/>
                  <a:pt x="400320" y="85184"/>
                </a:cubicBezTo>
                <a:cubicBezTo>
                  <a:pt x="402088" y="89946"/>
                  <a:pt x="404812" y="93789"/>
                  <a:pt x="408492" y="96711"/>
                </a:cubicBezTo>
                <a:cubicBezTo>
                  <a:pt x="412173" y="99633"/>
                  <a:pt x="416863" y="101095"/>
                  <a:pt x="422563" y="101095"/>
                </a:cubicBezTo>
                <a:cubicBezTo>
                  <a:pt x="428264" y="101095"/>
                  <a:pt x="432954" y="99633"/>
                  <a:pt x="436634" y="96711"/>
                </a:cubicBezTo>
                <a:cubicBezTo>
                  <a:pt x="440315" y="93789"/>
                  <a:pt x="443039" y="89946"/>
                  <a:pt x="444806" y="85184"/>
                </a:cubicBezTo>
                <a:cubicBezTo>
                  <a:pt x="446574" y="80421"/>
                  <a:pt x="447458" y="75262"/>
                  <a:pt x="447458" y="69705"/>
                </a:cubicBezTo>
                <a:cubicBezTo>
                  <a:pt x="447458" y="64149"/>
                  <a:pt x="446574" y="58972"/>
                  <a:pt x="444806" y="54173"/>
                </a:cubicBezTo>
                <a:cubicBezTo>
                  <a:pt x="443039" y="49375"/>
                  <a:pt x="440315" y="45496"/>
                  <a:pt x="436634" y="42538"/>
                </a:cubicBezTo>
                <a:cubicBezTo>
                  <a:pt x="432954" y="39579"/>
                  <a:pt x="428264" y="38100"/>
                  <a:pt x="422563" y="38100"/>
                </a:cubicBezTo>
                <a:close/>
                <a:moveTo>
                  <a:pt x="2570018" y="27709"/>
                </a:moveTo>
                <a:lnTo>
                  <a:pt x="2582790" y="27709"/>
                </a:lnTo>
                <a:lnTo>
                  <a:pt x="2582790" y="92003"/>
                </a:lnTo>
                <a:lnTo>
                  <a:pt x="2622838" y="27709"/>
                </a:lnTo>
                <a:lnTo>
                  <a:pt x="2637559" y="27709"/>
                </a:lnTo>
                <a:lnTo>
                  <a:pt x="2637559" y="110836"/>
                </a:lnTo>
                <a:lnTo>
                  <a:pt x="2624787" y="110836"/>
                </a:lnTo>
                <a:lnTo>
                  <a:pt x="2624787" y="46542"/>
                </a:lnTo>
                <a:lnTo>
                  <a:pt x="2584955" y="110836"/>
                </a:lnTo>
                <a:lnTo>
                  <a:pt x="2570018" y="110836"/>
                </a:lnTo>
                <a:close/>
                <a:moveTo>
                  <a:pt x="2474768" y="27709"/>
                </a:moveTo>
                <a:lnTo>
                  <a:pt x="2487540" y="27709"/>
                </a:lnTo>
                <a:lnTo>
                  <a:pt x="2487540" y="92003"/>
                </a:lnTo>
                <a:lnTo>
                  <a:pt x="2527588" y="27709"/>
                </a:lnTo>
                <a:lnTo>
                  <a:pt x="2542309" y="27709"/>
                </a:lnTo>
                <a:lnTo>
                  <a:pt x="2542309" y="110836"/>
                </a:lnTo>
                <a:lnTo>
                  <a:pt x="2529537" y="110836"/>
                </a:lnTo>
                <a:lnTo>
                  <a:pt x="2529537" y="46542"/>
                </a:lnTo>
                <a:lnTo>
                  <a:pt x="2489705" y="110836"/>
                </a:lnTo>
                <a:lnTo>
                  <a:pt x="2474768" y="110836"/>
                </a:lnTo>
                <a:close/>
                <a:moveTo>
                  <a:pt x="2389043" y="27709"/>
                </a:moveTo>
                <a:lnTo>
                  <a:pt x="2401815" y="27709"/>
                </a:lnTo>
                <a:lnTo>
                  <a:pt x="2401815" y="63861"/>
                </a:lnTo>
                <a:lnTo>
                  <a:pt x="2410258" y="63861"/>
                </a:lnTo>
                <a:lnTo>
                  <a:pt x="2440131" y="27709"/>
                </a:lnTo>
                <a:lnTo>
                  <a:pt x="2456584" y="27709"/>
                </a:lnTo>
                <a:lnTo>
                  <a:pt x="2423030" y="67757"/>
                </a:lnTo>
                <a:lnTo>
                  <a:pt x="2457017" y="110836"/>
                </a:lnTo>
                <a:lnTo>
                  <a:pt x="2440564" y="110836"/>
                </a:lnTo>
                <a:lnTo>
                  <a:pt x="2413288" y="75767"/>
                </a:lnTo>
                <a:lnTo>
                  <a:pt x="2401815" y="75767"/>
                </a:lnTo>
                <a:lnTo>
                  <a:pt x="2401815" y="110836"/>
                </a:lnTo>
                <a:lnTo>
                  <a:pt x="2389043" y="110836"/>
                </a:lnTo>
                <a:close/>
                <a:moveTo>
                  <a:pt x="2217593" y="27709"/>
                </a:moveTo>
                <a:lnTo>
                  <a:pt x="2230365" y="27709"/>
                </a:lnTo>
                <a:lnTo>
                  <a:pt x="2230365" y="57799"/>
                </a:lnTo>
                <a:lnTo>
                  <a:pt x="2252446" y="57799"/>
                </a:lnTo>
                <a:cubicBezTo>
                  <a:pt x="2262187" y="57799"/>
                  <a:pt x="2269638" y="60271"/>
                  <a:pt x="2274797" y="65214"/>
                </a:cubicBezTo>
                <a:cubicBezTo>
                  <a:pt x="2279956" y="70156"/>
                  <a:pt x="2282536" y="76416"/>
                  <a:pt x="2282536" y="83993"/>
                </a:cubicBezTo>
                <a:cubicBezTo>
                  <a:pt x="2282536" y="88972"/>
                  <a:pt x="2281382" y="93491"/>
                  <a:pt x="2279072" y="97550"/>
                </a:cubicBezTo>
                <a:cubicBezTo>
                  <a:pt x="2276763" y="101609"/>
                  <a:pt x="2273372" y="104838"/>
                  <a:pt x="2268898" y="107237"/>
                </a:cubicBezTo>
                <a:cubicBezTo>
                  <a:pt x="2264424" y="109636"/>
                  <a:pt x="2258940" y="110836"/>
                  <a:pt x="2252446" y="110836"/>
                </a:cubicBezTo>
                <a:lnTo>
                  <a:pt x="2217593" y="110836"/>
                </a:lnTo>
                <a:close/>
                <a:moveTo>
                  <a:pt x="2142908" y="27709"/>
                </a:moveTo>
                <a:lnTo>
                  <a:pt x="2198326" y="27709"/>
                </a:lnTo>
                <a:lnTo>
                  <a:pt x="2198326" y="110836"/>
                </a:lnTo>
                <a:lnTo>
                  <a:pt x="2185554" y="110836"/>
                </a:lnTo>
                <a:lnTo>
                  <a:pt x="2185554" y="39615"/>
                </a:lnTo>
                <a:lnTo>
                  <a:pt x="2155031" y="39615"/>
                </a:lnTo>
                <a:lnTo>
                  <a:pt x="2153732" y="69272"/>
                </a:lnTo>
                <a:cubicBezTo>
                  <a:pt x="2153443" y="76092"/>
                  <a:pt x="2152839" y="82090"/>
                  <a:pt x="2151919" y="87267"/>
                </a:cubicBezTo>
                <a:cubicBezTo>
                  <a:pt x="2150999" y="92445"/>
                  <a:pt x="2149610" y="96783"/>
                  <a:pt x="2147752" y="100283"/>
                </a:cubicBezTo>
                <a:cubicBezTo>
                  <a:pt x="2145894" y="103783"/>
                  <a:pt x="2143432" y="106416"/>
                  <a:pt x="2140365" y="108184"/>
                </a:cubicBezTo>
                <a:cubicBezTo>
                  <a:pt x="2137298" y="109952"/>
                  <a:pt x="2133455" y="110836"/>
                  <a:pt x="2128837" y="110836"/>
                </a:cubicBezTo>
                <a:lnTo>
                  <a:pt x="2124508" y="110836"/>
                </a:lnTo>
                <a:lnTo>
                  <a:pt x="2124508" y="98930"/>
                </a:lnTo>
                <a:lnTo>
                  <a:pt x="2127538" y="98930"/>
                </a:lnTo>
                <a:cubicBezTo>
                  <a:pt x="2130028" y="98930"/>
                  <a:pt x="2132102" y="98434"/>
                  <a:pt x="2133762" y="97442"/>
                </a:cubicBezTo>
                <a:cubicBezTo>
                  <a:pt x="2135422" y="96449"/>
                  <a:pt x="2136766" y="94700"/>
                  <a:pt x="2137794" y="92192"/>
                </a:cubicBezTo>
                <a:cubicBezTo>
                  <a:pt x="2138822" y="89684"/>
                  <a:pt x="2139616" y="86185"/>
                  <a:pt x="2140175" y="81693"/>
                </a:cubicBezTo>
                <a:cubicBezTo>
                  <a:pt x="2140734" y="77201"/>
                  <a:pt x="2141140" y="71473"/>
                  <a:pt x="2141393" y="64510"/>
                </a:cubicBezTo>
                <a:close/>
                <a:moveTo>
                  <a:pt x="1955656" y="27709"/>
                </a:moveTo>
                <a:lnTo>
                  <a:pt x="2023196" y="27709"/>
                </a:lnTo>
                <a:lnTo>
                  <a:pt x="2023196" y="39615"/>
                </a:lnTo>
                <a:lnTo>
                  <a:pt x="1995920" y="39615"/>
                </a:lnTo>
                <a:lnTo>
                  <a:pt x="1995920" y="110836"/>
                </a:lnTo>
                <a:lnTo>
                  <a:pt x="1983148" y="110836"/>
                </a:lnTo>
                <a:lnTo>
                  <a:pt x="1983148" y="39615"/>
                </a:lnTo>
                <a:lnTo>
                  <a:pt x="1955656" y="39615"/>
                </a:lnTo>
                <a:close/>
                <a:moveTo>
                  <a:pt x="1788968" y="27709"/>
                </a:moveTo>
                <a:lnTo>
                  <a:pt x="1822955" y="27709"/>
                </a:lnTo>
                <a:cubicBezTo>
                  <a:pt x="1831903" y="27709"/>
                  <a:pt x="1839010" y="29729"/>
                  <a:pt x="1844278" y="33770"/>
                </a:cubicBezTo>
                <a:cubicBezTo>
                  <a:pt x="1849545" y="37811"/>
                  <a:pt x="1852179" y="43151"/>
                  <a:pt x="1852179" y="49790"/>
                </a:cubicBezTo>
                <a:cubicBezTo>
                  <a:pt x="1852179" y="54841"/>
                  <a:pt x="1850682" y="58746"/>
                  <a:pt x="1847687" y="61506"/>
                </a:cubicBezTo>
                <a:cubicBezTo>
                  <a:pt x="1844693" y="64266"/>
                  <a:pt x="1840850" y="66134"/>
                  <a:pt x="1836160" y="67108"/>
                </a:cubicBezTo>
                <a:cubicBezTo>
                  <a:pt x="1839227" y="67541"/>
                  <a:pt x="1842212" y="68623"/>
                  <a:pt x="1845117" y="70355"/>
                </a:cubicBezTo>
                <a:cubicBezTo>
                  <a:pt x="1848021" y="72087"/>
                  <a:pt x="1850429" y="74459"/>
                  <a:pt x="1852341" y="77472"/>
                </a:cubicBezTo>
                <a:cubicBezTo>
                  <a:pt x="1854254" y="80484"/>
                  <a:pt x="1855210" y="84173"/>
                  <a:pt x="1855210" y="88539"/>
                </a:cubicBezTo>
                <a:cubicBezTo>
                  <a:pt x="1855210" y="92796"/>
                  <a:pt x="1854127" y="96603"/>
                  <a:pt x="1851963" y="99958"/>
                </a:cubicBezTo>
                <a:cubicBezTo>
                  <a:pt x="1849798" y="103314"/>
                  <a:pt x="1846695" y="105965"/>
                  <a:pt x="1842654" y="107914"/>
                </a:cubicBezTo>
                <a:cubicBezTo>
                  <a:pt x="1838613" y="109862"/>
                  <a:pt x="1833779" y="110836"/>
                  <a:pt x="1828150" y="110836"/>
                </a:cubicBezTo>
                <a:lnTo>
                  <a:pt x="1788968" y="110836"/>
                </a:lnTo>
                <a:close/>
                <a:moveTo>
                  <a:pt x="1611024" y="27709"/>
                </a:moveTo>
                <a:lnTo>
                  <a:pt x="1663844" y="27709"/>
                </a:lnTo>
                <a:lnTo>
                  <a:pt x="1663844" y="98930"/>
                </a:lnTo>
                <a:lnTo>
                  <a:pt x="1676616" y="98930"/>
                </a:lnTo>
                <a:lnTo>
                  <a:pt x="1676616" y="134649"/>
                </a:lnTo>
                <a:lnTo>
                  <a:pt x="1663844" y="134649"/>
                </a:lnTo>
                <a:lnTo>
                  <a:pt x="1663844" y="110836"/>
                </a:lnTo>
                <a:lnTo>
                  <a:pt x="1602365" y="110836"/>
                </a:lnTo>
                <a:lnTo>
                  <a:pt x="1602365" y="134649"/>
                </a:lnTo>
                <a:lnTo>
                  <a:pt x="1589592" y="134649"/>
                </a:lnTo>
                <a:lnTo>
                  <a:pt x="1589592" y="98930"/>
                </a:lnTo>
                <a:lnTo>
                  <a:pt x="1596520" y="98930"/>
                </a:lnTo>
                <a:cubicBezTo>
                  <a:pt x="1598215" y="97162"/>
                  <a:pt x="1599677" y="95250"/>
                  <a:pt x="1600903" y="93193"/>
                </a:cubicBezTo>
                <a:cubicBezTo>
                  <a:pt x="1602130" y="91137"/>
                  <a:pt x="1603203" y="88692"/>
                  <a:pt x="1604123" y="85860"/>
                </a:cubicBezTo>
                <a:cubicBezTo>
                  <a:pt x="1605043" y="83028"/>
                  <a:pt x="1605828" y="79564"/>
                  <a:pt x="1606477" y="75469"/>
                </a:cubicBezTo>
                <a:cubicBezTo>
                  <a:pt x="1607127" y="71374"/>
                  <a:pt x="1607704" y="66422"/>
                  <a:pt x="1608209" y="60613"/>
                </a:cubicBezTo>
                <a:close/>
                <a:moveTo>
                  <a:pt x="1438058" y="27709"/>
                </a:moveTo>
                <a:lnTo>
                  <a:pt x="1493476" y="27709"/>
                </a:lnTo>
                <a:lnTo>
                  <a:pt x="1493476" y="110836"/>
                </a:lnTo>
                <a:lnTo>
                  <a:pt x="1480704" y="110836"/>
                </a:lnTo>
                <a:lnTo>
                  <a:pt x="1480704" y="39615"/>
                </a:lnTo>
                <a:lnTo>
                  <a:pt x="1450181" y="39615"/>
                </a:lnTo>
                <a:lnTo>
                  <a:pt x="1448882" y="69272"/>
                </a:lnTo>
                <a:cubicBezTo>
                  <a:pt x="1448593" y="76092"/>
                  <a:pt x="1447989" y="82090"/>
                  <a:pt x="1447069" y="87267"/>
                </a:cubicBezTo>
                <a:cubicBezTo>
                  <a:pt x="1446149" y="92445"/>
                  <a:pt x="1444760" y="96783"/>
                  <a:pt x="1442902" y="100283"/>
                </a:cubicBezTo>
                <a:cubicBezTo>
                  <a:pt x="1441044" y="103783"/>
                  <a:pt x="1438581" y="106416"/>
                  <a:pt x="1435515" y="108184"/>
                </a:cubicBezTo>
                <a:cubicBezTo>
                  <a:pt x="1432448" y="109952"/>
                  <a:pt x="1428605" y="110836"/>
                  <a:pt x="1423987" y="110836"/>
                </a:cubicBezTo>
                <a:lnTo>
                  <a:pt x="1419658" y="110836"/>
                </a:lnTo>
                <a:lnTo>
                  <a:pt x="1419658" y="98930"/>
                </a:lnTo>
                <a:lnTo>
                  <a:pt x="1422688" y="98930"/>
                </a:lnTo>
                <a:cubicBezTo>
                  <a:pt x="1425178" y="98930"/>
                  <a:pt x="1427252" y="98434"/>
                  <a:pt x="1428912" y="97442"/>
                </a:cubicBezTo>
                <a:cubicBezTo>
                  <a:pt x="1430572" y="96449"/>
                  <a:pt x="1431916" y="94700"/>
                  <a:pt x="1432944" y="92192"/>
                </a:cubicBezTo>
                <a:cubicBezTo>
                  <a:pt x="1433972" y="89684"/>
                  <a:pt x="1434766" y="86185"/>
                  <a:pt x="1435325" y="81693"/>
                </a:cubicBezTo>
                <a:cubicBezTo>
                  <a:pt x="1435884" y="77201"/>
                  <a:pt x="1436290" y="71473"/>
                  <a:pt x="1436543" y="64510"/>
                </a:cubicBezTo>
                <a:close/>
                <a:moveTo>
                  <a:pt x="1160318" y="27709"/>
                </a:moveTo>
                <a:lnTo>
                  <a:pt x="1173090" y="27709"/>
                </a:lnTo>
                <a:lnTo>
                  <a:pt x="1173090" y="92003"/>
                </a:lnTo>
                <a:lnTo>
                  <a:pt x="1213138" y="27709"/>
                </a:lnTo>
                <a:lnTo>
                  <a:pt x="1227859" y="27709"/>
                </a:lnTo>
                <a:lnTo>
                  <a:pt x="1227859" y="110836"/>
                </a:lnTo>
                <a:lnTo>
                  <a:pt x="1215087" y="110836"/>
                </a:lnTo>
                <a:lnTo>
                  <a:pt x="1215087" y="46542"/>
                </a:lnTo>
                <a:lnTo>
                  <a:pt x="1175255" y="110836"/>
                </a:lnTo>
                <a:lnTo>
                  <a:pt x="1160318" y="110836"/>
                </a:lnTo>
                <a:close/>
                <a:moveTo>
                  <a:pt x="1026968" y="27709"/>
                </a:moveTo>
                <a:lnTo>
                  <a:pt x="1039740" y="27709"/>
                </a:lnTo>
                <a:lnTo>
                  <a:pt x="1039740" y="92003"/>
                </a:lnTo>
                <a:lnTo>
                  <a:pt x="1079788" y="27709"/>
                </a:lnTo>
                <a:lnTo>
                  <a:pt x="1094509" y="27709"/>
                </a:lnTo>
                <a:lnTo>
                  <a:pt x="1094509" y="110836"/>
                </a:lnTo>
                <a:lnTo>
                  <a:pt x="1081737" y="110836"/>
                </a:lnTo>
                <a:lnTo>
                  <a:pt x="1081737" y="46542"/>
                </a:lnTo>
                <a:lnTo>
                  <a:pt x="1041905" y="110836"/>
                </a:lnTo>
                <a:lnTo>
                  <a:pt x="1026968" y="110836"/>
                </a:lnTo>
                <a:close/>
                <a:moveTo>
                  <a:pt x="990816" y="27709"/>
                </a:moveTo>
                <a:lnTo>
                  <a:pt x="1003588" y="27709"/>
                </a:lnTo>
                <a:lnTo>
                  <a:pt x="1003588" y="110836"/>
                </a:lnTo>
                <a:lnTo>
                  <a:pt x="990816" y="110836"/>
                </a:lnTo>
                <a:close/>
                <a:moveTo>
                  <a:pt x="912668" y="27709"/>
                </a:moveTo>
                <a:lnTo>
                  <a:pt x="925440" y="27709"/>
                </a:lnTo>
                <a:lnTo>
                  <a:pt x="925440" y="57799"/>
                </a:lnTo>
                <a:lnTo>
                  <a:pt x="947521" y="57799"/>
                </a:lnTo>
                <a:cubicBezTo>
                  <a:pt x="957262" y="57799"/>
                  <a:pt x="964713" y="60271"/>
                  <a:pt x="969872" y="65214"/>
                </a:cubicBezTo>
                <a:cubicBezTo>
                  <a:pt x="975031" y="70156"/>
                  <a:pt x="977611" y="76416"/>
                  <a:pt x="977611" y="83993"/>
                </a:cubicBezTo>
                <a:cubicBezTo>
                  <a:pt x="977611" y="88972"/>
                  <a:pt x="976457" y="93491"/>
                  <a:pt x="974147" y="97550"/>
                </a:cubicBezTo>
                <a:cubicBezTo>
                  <a:pt x="971839" y="101609"/>
                  <a:pt x="968447" y="104838"/>
                  <a:pt x="963973" y="107237"/>
                </a:cubicBezTo>
                <a:cubicBezTo>
                  <a:pt x="959499" y="109636"/>
                  <a:pt x="954015" y="110836"/>
                  <a:pt x="947521" y="110836"/>
                </a:cubicBezTo>
                <a:lnTo>
                  <a:pt x="912668" y="110836"/>
                </a:lnTo>
                <a:close/>
                <a:moveTo>
                  <a:pt x="826943" y="27709"/>
                </a:moveTo>
                <a:lnTo>
                  <a:pt x="839715" y="27709"/>
                </a:lnTo>
                <a:lnTo>
                  <a:pt x="839715" y="63428"/>
                </a:lnTo>
                <a:lnTo>
                  <a:pt x="879547" y="63428"/>
                </a:lnTo>
                <a:lnTo>
                  <a:pt x="879547" y="27709"/>
                </a:lnTo>
                <a:lnTo>
                  <a:pt x="892319" y="27709"/>
                </a:lnTo>
                <a:lnTo>
                  <a:pt x="892319" y="110836"/>
                </a:lnTo>
                <a:lnTo>
                  <a:pt x="879547" y="110836"/>
                </a:lnTo>
                <a:lnTo>
                  <a:pt x="879547" y="75334"/>
                </a:lnTo>
                <a:lnTo>
                  <a:pt x="839715" y="75334"/>
                </a:lnTo>
                <a:lnTo>
                  <a:pt x="839715" y="110836"/>
                </a:lnTo>
                <a:lnTo>
                  <a:pt x="826943" y="110836"/>
                </a:lnTo>
                <a:close/>
                <a:moveTo>
                  <a:pt x="741218" y="27709"/>
                </a:moveTo>
                <a:lnTo>
                  <a:pt x="753990" y="27709"/>
                </a:lnTo>
                <a:lnTo>
                  <a:pt x="753990" y="57799"/>
                </a:lnTo>
                <a:lnTo>
                  <a:pt x="776071" y="57799"/>
                </a:lnTo>
                <a:cubicBezTo>
                  <a:pt x="785812" y="57799"/>
                  <a:pt x="793263" y="60271"/>
                  <a:pt x="798422" y="65214"/>
                </a:cubicBezTo>
                <a:cubicBezTo>
                  <a:pt x="803581" y="70156"/>
                  <a:pt x="806161" y="76416"/>
                  <a:pt x="806161" y="83993"/>
                </a:cubicBezTo>
                <a:cubicBezTo>
                  <a:pt x="806161" y="88972"/>
                  <a:pt x="805007" y="93491"/>
                  <a:pt x="802697" y="97550"/>
                </a:cubicBezTo>
                <a:cubicBezTo>
                  <a:pt x="800388" y="101609"/>
                  <a:pt x="796997" y="104838"/>
                  <a:pt x="792523" y="107237"/>
                </a:cubicBezTo>
                <a:cubicBezTo>
                  <a:pt x="788049" y="109636"/>
                  <a:pt x="782565" y="110836"/>
                  <a:pt x="776071" y="110836"/>
                </a:cubicBezTo>
                <a:lnTo>
                  <a:pt x="741218" y="110836"/>
                </a:lnTo>
                <a:close/>
                <a:moveTo>
                  <a:pt x="666533" y="27709"/>
                </a:moveTo>
                <a:lnTo>
                  <a:pt x="721951" y="27709"/>
                </a:lnTo>
                <a:lnTo>
                  <a:pt x="721951" y="110836"/>
                </a:lnTo>
                <a:lnTo>
                  <a:pt x="709179" y="110836"/>
                </a:lnTo>
                <a:lnTo>
                  <a:pt x="709179" y="39615"/>
                </a:lnTo>
                <a:lnTo>
                  <a:pt x="678656" y="39615"/>
                </a:lnTo>
                <a:lnTo>
                  <a:pt x="677357" y="69272"/>
                </a:lnTo>
                <a:cubicBezTo>
                  <a:pt x="677068" y="76092"/>
                  <a:pt x="676464" y="82090"/>
                  <a:pt x="675544" y="87267"/>
                </a:cubicBezTo>
                <a:cubicBezTo>
                  <a:pt x="674624" y="92445"/>
                  <a:pt x="673235" y="96783"/>
                  <a:pt x="671377" y="100283"/>
                </a:cubicBezTo>
                <a:cubicBezTo>
                  <a:pt x="669519" y="103783"/>
                  <a:pt x="667056" y="106416"/>
                  <a:pt x="663990" y="108184"/>
                </a:cubicBezTo>
                <a:cubicBezTo>
                  <a:pt x="660923" y="109952"/>
                  <a:pt x="657080" y="110836"/>
                  <a:pt x="652462" y="110836"/>
                </a:cubicBezTo>
                <a:lnTo>
                  <a:pt x="648133" y="110836"/>
                </a:lnTo>
                <a:lnTo>
                  <a:pt x="648133" y="98930"/>
                </a:lnTo>
                <a:lnTo>
                  <a:pt x="651163" y="98930"/>
                </a:lnTo>
                <a:cubicBezTo>
                  <a:pt x="653653" y="98930"/>
                  <a:pt x="655727" y="98434"/>
                  <a:pt x="657387" y="97442"/>
                </a:cubicBezTo>
                <a:cubicBezTo>
                  <a:pt x="659047" y="96449"/>
                  <a:pt x="660391" y="94700"/>
                  <a:pt x="661419" y="92192"/>
                </a:cubicBezTo>
                <a:cubicBezTo>
                  <a:pt x="662447" y="89684"/>
                  <a:pt x="663241" y="86185"/>
                  <a:pt x="663800" y="81693"/>
                </a:cubicBezTo>
                <a:cubicBezTo>
                  <a:pt x="664359" y="77201"/>
                  <a:pt x="664765" y="71473"/>
                  <a:pt x="665018" y="64510"/>
                </a:cubicBezTo>
                <a:close/>
                <a:moveTo>
                  <a:pt x="484043" y="27709"/>
                </a:moveTo>
                <a:lnTo>
                  <a:pt x="496815" y="27709"/>
                </a:lnTo>
                <a:lnTo>
                  <a:pt x="496815" y="63428"/>
                </a:lnTo>
                <a:lnTo>
                  <a:pt x="536647" y="63428"/>
                </a:lnTo>
                <a:lnTo>
                  <a:pt x="536647" y="27709"/>
                </a:lnTo>
                <a:lnTo>
                  <a:pt x="549419" y="27709"/>
                </a:lnTo>
                <a:lnTo>
                  <a:pt x="549419" y="110836"/>
                </a:lnTo>
                <a:lnTo>
                  <a:pt x="536647" y="110836"/>
                </a:lnTo>
                <a:lnTo>
                  <a:pt x="536647" y="75334"/>
                </a:lnTo>
                <a:lnTo>
                  <a:pt x="496815" y="75334"/>
                </a:lnTo>
                <a:lnTo>
                  <a:pt x="496815" y="110836"/>
                </a:lnTo>
                <a:lnTo>
                  <a:pt x="484043" y="110836"/>
                </a:lnTo>
                <a:close/>
                <a:moveTo>
                  <a:pt x="293543" y="27709"/>
                </a:moveTo>
                <a:lnTo>
                  <a:pt x="306315" y="27709"/>
                </a:lnTo>
                <a:lnTo>
                  <a:pt x="306315" y="92003"/>
                </a:lnTo>
                <a:lnTo>
                  <a:pt x="346363" y="27709"/>
                </a:lnTo>
                <a:lnTo>
                  <a:pt x="361084" y="27709"/>
                </a:lnTo>
                <a:lnTo>
                  <a:pt x="361084" y="110836"/>
                </a:lnTo>
                <a:lnTo>
                  <a:pt x="348312" y="110836"/>
                </a:lnTo>
                <a:lnTo>
                  <a:pt x="348312" y="46542"/>
                </a:lnTo>
                <a:lnTo>
                  <a:pt x="308480" y="110836"/>
                </a:lnTo>
                <a:lnTo>
                  <a:pt x="293543" y="110836"/>
                </a:lnTo>
                <a:close/>
                <a:moveTo>
                  <a:pt x="198293" y="27709"/>
                </a:moveTo>
                <a:lnTo>
                  <a:pt x="211065" y="27709"/>
                </a:lnTo>
                <a:lnTo>
                  <a:pt x="211065" y="98930"/>
                </a:lnTo>
                <a:lnTo>
                  <a:pt x="250897" y="98930"/>
                </a:lnTo>
                <a:lnTo>
                  <a:pt x="250897" y="27709"/>
                </a:lnTo>
                <a:lnTo>
                  <a:pt x="263669" y="27709"/>
                </a:lnTo>
                <a:lnTo>
                  <a:pt x="263669" y="98930"/>
                </a:lnTo>
                <a:lnTo>
                  <a:pt x="276441" y="98930"/>
                </a:lnTo>
                <a:lnTo>
                  <a:pt x="276441" y="137679"/>
                </a:lnTo>
                <a:lnTo>
                  <a:pt x="263669" y="137679"/>
                </a:lnTo>
                <a:lnTo>
                  <a:pt x="263669" y="110836"/>
                </a:lnTo>
                <a:lnTo>
                  <a:pt x="198293" y="110836"/>
                </a:lnTo>
                <a:close/>
                <a:moveTo>
                  <a:pt x="2336872" y="26626"/>
                </a:moveTo>
                <a:cubicBezTo>
                  <a:pt x="2342717" y="26626"/>
                  <a:pt x="2347984" y="27709"/>
                  <a:pt x="2352675" y="29874"/>
                </a:cubicBezTo>
                <a:cubicBezTo>
                  <a:pt x="2357365" y="32038"/>
                  <a:pt x="2361208" y="35069"/>
                  <a:pt x="2364202" y="38966"/>
                </a:cubicBezTo>
                <a:cubicBezTo>
                  <a:pt x="2367197" y="42862"/>
                  <a:pt x="2369055" y="47408"/>
                  <a:pt x="2369776" y="52604"/>
                </a:cubicBezTo>
                <a:lnTo>
                  <a:pt x="2357004" y="52604"/>
                </a:lnTo>
                <a:cubicBezTo>
                  <a:pt x="2356030" y="48815"/>
                  <a:pt x="2353875" y="45451"/>
                  <a:pt x="2350537" y="42510"/>
                </a:cubicBezTo>
                <a:cubicBezTo>
                  <a:pt x="2347200" y="39570"/>
                  <a:pt x="2342717" y="38100"/>
                  <a:pt x="2337088" y="38100"/>
                </a:cubicBezTo>
                <a:cubicBezTo>
                  <a:pt x="2332109" y="38100"/>
                  <a:pt x="2327753" y="39390"/>
                  <a:pt x="2324018" y="41969"/>
                </a:cubicBezTo>
                <a:cubicBezTo>
                  <a:pt x="2320284" y="44549"/>
                  <a:pt x="2317380" y="48175"/>
                  <a:pt x="2315305" y="52847"/>
                </a:cubicBezTo>
                <a:cubicBezTo>
                  <a:pt x="2313231" y="57520"/>
                  <a:pt x="2312193" y="62995"/>
                  <a:pt x="2312193" y="69272"/>
                </a:cubicBezTo>
                <a:cubicBezTo>
                  <a:pt x="2312193" y="75695"/>
                  <a:pt x="2313213" y="81287"/>
                  <a:pt x="2315251" y="86049"/>
                </a:cubicBezTo>
                <a:cubicBezTo>
                  <a:pt x="2317290" y="90812"/>
                  <a:pt x="2320176" y="94510"/>
                  <a:pt x="2323910" y="97144"/>
                </a:cubicBezTo>
                <a:cubicBezTo>
                  <a:pt x="2327644" y="99778"/>
                  <a:pt x="2332037" y="101095"/>
                  <a:pt x="2337088" y="101095"/>
                </a:cubicBezTo>
                <a:cubicBezTo>
                  <a:pt x="2340408" y="101095"/>
                  <a:pt x="2343420" y="100517"/>
                  <a:pt x="2346126" y="99363"/>
                </a:cubicBezTo>
                <a:cubicBezTo>
                  <a:pt x="2348832" y="98208"/>
                  <a:pt x="2351123" y="96549"/>
                  <a:pt x="2352999" y="94384"/>
                </a:cubicBezTo>
                <a:cubicBezTo>
                  <a:pt x="2354876" y="92219"/>
                  <a:pt x="2356210" y="89621"/>
                  <a:pt x="2357004" y="86591"/>
                </a:cubicBezTo>
                <a:lnTo>
                  <a:pt x="2369776" y="86591"/>
                </a:lnTo>
                <a:cubicBezTo>
                  <a:pt x="2369055" y="91497"/>
                  <a:pt x="2367278" y="95908"/>
                  <a:pt x="2364446" y="99823"/>
                </a:cubicBezTo>
                <a:cubicBezTo>
                  <a:pt x="2361614" y="103737"/>
                  <a:pt x="2357879" y="106840"/>
                  <a:pt x="2353243" y="109131"/>
                </a:cubicBezTo>
                <a:cubicBezTo>
                  <a:pt x="2348607" y="111422"/>
                  <a:pt x="2343222" y="112568"/>
                  <a:pt x="2337088" y="112568"/>
                </a:cubicBezTo>
                <a:cubicBezTo>
                  <a:pt x="2329295" y="112568"/>
                  <a:pt x="2322584" y="110728"/>
                  <a:pt x="2316956" y="107048"/>
                </a:cubicBezTo>
                <a:cubicBezTo>
                  <a:pt x="2311327" y="103368"/>
                  <a:pt x="2306998" y="98298"/>
                  <a:pt x="2303967" y="91840"/>
                </a:cubicBezTo>
                <a:cubicBezTo>
                  <a:pt x="2300937" y="85382"/>
                  <a:pt x="2299421" y="78004"/>
                  <a:pt x="2299421" y="69705"/>
                </a:cubicBezTo>
                <a:cubicBezTo>
                  <a:pt x="2299421" y="61263"/>
                  <a:pt x="2300982" y="53803"/>
                  <a:pt x="2304103" y="47327"/>
                </a:cubicBezTo>
                <a:cubicBezTo>
                  <a:pt x="2307224" y="40851"/>
                  <a:pt x="2311589" y="35782"/>
                  <a:pt x="2317199" y="32120"/>
                </a:cubicBezTo>
                <a:cubicBezTo>
                  <a:pt x="2322810" y="28458"/>
                  <a:pt x="2329367" y="26626"/>
                  <a:pt x="2336872" y="26626"/>
                </a:cubicBezTo>
                <a:close/>
                <a:moveTo>
                  <a:pt x="2079697" y="26626"/>
                </a:moveTo>
                <a:cubicBezTo>
                  <a:pt x="2084026" y="26626"/>
                  <a:pt x="2088302" y="27348"/>
                  <a:pt x="2092523" y="28791"/>
                </a:cubicBezTo>
                <a:cubicBezTo>
                  <a:pt x="2096745" y="30234"/>
                  <a:pt x="2100587" y="32571"/>
                  <a:pt x="2104051" y="35800"/>
                </a:cubicBezTo>
                <a:cubicBezTo>
                  <a:pt x="2107514" y="39029"/>
                  <a:pt x="2110274" y="43295"/>
                  <a:pt x="2112331" y="48599"/>
                </a:cubicBezTo>
                <a:cubicBezTo>
                  <a:pt x="2114387" y="53903"/>
                  <a:pt x="2115416" y="60433"/>
                  <a:pt x="2115416" y="68190"/>
                </a:cubicBezTo>
                <a:lnTo>
                  <a:pt x="2115416" y="73602"/>
                </a:lnTo>
                <a:lnTo>
                  <a:pt x="2055374" y="73602"/>
                </a:lnTo>
                <a:lnTo>
                  <a:pt x="2058293" y="87808"/>
                </a:lnTo>
                <a:cubicBezTo>
                  <a:pt x="2060475" y="92156"/>
                  <a:pt x="2063515" y="95457"/>
                  <a:pt x="2067412" y="97712"/>
                </a:cubicBezTo>
                <a:cubicBezTo>
                  <a:pt x="2071308" y="99967"/>
                  <a:pt x="2075837" y="101095"/>
                  <a:pt x="2080996" y="101095"/>
                </a:cubicBezTo>
                <a:cubicBezTo>
                  <a:pt x="2084351" y="101095"/>
                  <a:pt x="2087391" y="100617"/>
                  <a:pt x="2090115" y="99660"/>
                </a:cubicBezTo>
                <a:cubicBezTo>
                  <a:pt x="2092839" y="98704"/>
                  <a:pt x="2095193" y="97261"/>
                  <a:pt x="2097177" y="95331"/>
                </a:cubicBezTo>
                <a:cubicBezTo>
                  <a:pt x="2099162" y="93401"/>
                  <a:pt x="2100695" y="90992"/>
                  <a:pt x="2101777" y="88106"/>
                </a:cubicBezTo>
                <a:lnTo>
                  <a:pt x="2114117" y="91570"/>
                </a:lnTo>
                <a:cubicBezTo>
                  <a:pt x="2112818" y="95755"/>
                  <a:pt x="2110635" y="99426"/>
                  <a:pt x="2107568" y="102583"/>
                </a:cubicBezTo>
                <a:cubicBezTo>
                  <a:pt x="2104501" y="105740"/>
                  <a:pt x="2100713" y="108193"/>
                  <a:pt x="2096203" y="109943"/>
                </a:cubicBezTo>
                <a:cubicBezTo>
                  <a:pt x="2091693" y="111693"/>
                  <a:pt x="2086624" y="112568"/>
                  <a:pt x="2080996" y="112568"/>
                </a:cubicBezTo>
                <a:cubicBezTo>
                  <a:pt x="2072986" y="112568"/>
                  <a:pt x="2066086" y="110791"/>
                  <a:pt x="2060295" y="107237"/>
                </a:cubicBezTo>
                <a:cubicBezTo>
                  <a:pt x="2054504" y="103683"/>
                  <a:pt x="2050049" y="98704"/>
                  <a:pt x="2046928" y="92300"/>
                </a:cubicBezTo>
                <a:cubicBezTo>
                  <a:pt x="2043807" y="85896"/>
                  <a:pt x="2042246" y="78437"/>
                  <a:pt x="2042246" y="69922"/>
                </a:cubicBezTo>
                <a:cubicBezTo>
                  <a:pt x="2042246" y="61407"/>
                  <a:pt x="2043807" y="53894"/>
                  <a:pt x="2046928" y="47381"/>
                </a:cubicBezTo>
                <a:cubicBezTo>
                  <a:pt x="2050049" y="40869"/>
                  <a:pt x="2054414" y="35782"/>
                  <a:pt x="2060024" y="32120"/>
                </a:cubicBezTo>
                <a:cubicBezTo>
                  <a:pt x="2065635" y="28458"/>
                  <a:pt x="2072192" y="26626"/>
                  <a:pt x="2079697" y="26626"/>
                </a:cubicBezTo>
                <a:close/>
                <a:moveTo>
                  <a:pt x="1906515" y="26626"/>
                </a:moveTo>
                <a:cubicBezTo>
                  <a:pt x="1909185" y="26626"/>
                  <a:pt x="1912261" y="26942"/>
                  <a:pt x="1915742" y="27574"/>
                </a:cubicBezTo>
                <a:cubicBezTo>
                  <a:pt x="1919224" y="28205"/>
                  <a:pt x="1922598" y="29495"/>
                  <a:pt x="1925863" y="31443"/>
                </a:cubicBezTo>
                <a:cubicBezTo>
                  <a:pt x="1929128" y="33391"/>
                  <a:pt x="1931843" y="36332"/>
                  <a:pt x="1934008" y="40265"/>
                </a:cubicBezTo>
                <a:cubicBezTo>
                  <a:pt x="1936172" y="44197"/>
                  <a:pt x="1937255" y="49465"/>
                  <a:pt x="1937255" y="56067"/>
                </a:cubicBezTo>
                <a:lnTo>
                  <a:pt x="1937255" y="110836"/>
                </a:lnTo>
                <a:lnTo>
                  <a:pt x="1924483" y="110836"/>
                </a:lnTo>
                <a:lnTo>
                  <a:pt x="1924483" y="99579"/>
                </a:lnTo>
                <a:lnTo>
                  <a:pt x="1923833" y="99579"/>
                </a:lnTo>
                <a:cubicBezTo>
                  <a:pt x="1922967" y="101383"/>
                  <a:pt x="1921524" y="103314"/>
                  <a:pt x="1919504" y="105370"/>
                </a:cubicBezTo>
                <a:cubicBezTo>
                  <a:pt x="1917483" y="107427"/>
                  <a:pt x="1914795" y="109176"/>
                  <a:pt x="1911440" y="110620"/>
                </a:cubicBezTo>
                <a:cubicBezTo>
                  <a:pt x="1908085" y="112063"/>
                  <a:pt x="1903989" y="112784"/>
                  <a:pt x="1899155" y="112784"/>
                </a:cubicBezTo>
                <a:cubicBezTo>
                  <a:pt x="1893887" y="112784"/>
                  <a:pt x="1889107" y="111783"/>
                  <a:pt x="1884813" y="109781"/>
                </a:cubicBezTo>
                <a:cubicBezTo>
                  <a:pt x="1880520" y="107778"/>
                  <a:pt x="1877110" y="104874"/>
                  <a:pt x="1874585" y="101068"/>
                </a:cubicBezTo>
                <a:cubicBezTo>
                  <a:pt x="1872059" y="97261"/>
                  <a:pt x="1870796" y="92652"/>
                  <a:pt x="1870796" y="87240"/>
                </a:cubicBezTo>
                <a:cubicBezTo>
                  <a:pt x="1870796" y="82478"/>
                  <a:pt x="1871734" y="78608"/>
                  <a:pt x="1873611" y="75632"/>
                </a:cubicBezTo>
                <a:cubicBezTo>
                  <a:pt x="1875487" y="72655"/>
                  <a:pt x="1877994" y="70319"/>
                  <a:pt x="1881133" y="68623"/>
                </a:cubicBezTo>
                <a:cubicBezTo>
                  <a:pt x="1884272" y="66927"/>
                  <a:pt x="1887745" y="65656"/>
                  <a:pt x="1891551" y="64808"/>
                </a:cubicBezTo>
                <a:cubicBezTo>
                  <a:pt x="1895357" y="63960"/>
                  <a:pt x="1899191" y="63283"/>
                  <a:pt x="1903051" y="62778"/>
                </a:cubicBezTo>
                <a:cubicBezTo>
                  <a:pt x="1908103" y="62129"/>
                  <a:pt x="1912207" y="61633"/>
                  <a:pt x="1915363" y="61290"/>
                </a:cubicBezTo>
                <a:cubicBezTo>
                  <a:pt x="1918521" y="60947"/>
                  <a:pt x="1920830" y="60361"/>
                  <a:pt x="1922291" y="59531"/>
                </a:cubicBezTo>
                <a:cubicBezTo>
                  <a:pt x="1923752" y="58701"/>
                  <a:pt x="1924483" y="57258"/>
                  <a:pt x="1924483" y="55201"/>
                </a:cubicBezTo>
                <a:lnTo>
                  <a:pt x="1924483" y="54769"/>
                </a:lnTo>
                <a:cubicBezTo>
                  <a:pt x="1924483" y="49429"/>
                  <a:pt x="1923030" y="45280"/>
                  <a:pt x="1920126" y="42321"/>
                </a:cubicBezTo>
                <a:cubicBezTo>
                  <a:pt x="1917222" y="39363"/>
                  <a:pt x="1912829" y="37883"/>
                  <a:pt x="1906948" y="37883"/>
                </a:cubicBezTo>
                <a:cubicBezTo>
                  <a:pt x="1900850" y="37883"/>
                  <a:pt x="1896070" y="39218"/>
                  <a:pt x="1892606" y="41888"/>
                </a:cubicBezTo>
                <a:cubicBezTo>
                  <a:pt x="1889143" y="44558"/>
                  <a:pt x="1886707" y="47408"/>
                  <a:pt x="1885300" y="50439"/>
                </a:cubicBezTo>
                <a:lnTo>
                  <a:pt x="1873177" y="46109"/>
                </a:lnTo>
                <a:cubicBezTo>
                  <a:pt x="1875342" y="41058"/>
                  <a:pt x="1878238" y="37117"/>
                  <a:pt x="1881864" y="34284"/>
                </a:cubicBezTo>
                <a:cubicBezTo>
                  <a:pt x="1885490" y="31452"/>
                  <a:pt x="1889458" y="29468"/>
                  <a:pt x="1893770" y="28331"/>
                </a:cubicBezTo>
                <a:cubicBezTo>
                  <a:pt x="1898081" y="27195"/>
                  <a:pt x="1902330" y="26626"/>
                  <a:pt x="1906515" y="26626"/>
                </a:cubicBezTo>
                <a:close/>
                <a:moveTo>
                  <a:pt x="1727488" y="26626"/>
                </a:moveTo>
                <a:cubicBezTo>
                  <a:pt x="1734993" y="26626"/>
                  <a:pt x="1741568" y="28412"/>
                  <a:pt x="1747215" y="31984"/>
                </a:cubicBezTo>
                <a:cubicBezTo>
                  <a:pt x="1752861" y="35556"/>
                  <a:pt x="1757263" y="40571"/>
                  <a:pt x="1760420" y="47029"/>
                </a:cubicBezTo>
                <a:cubicBezTo>
                  <a:pt x="1763577" y="53488"/>
                  <a:pt x="1765156" y="61046"/>
                  <a:pt x="1765156" y="69705"/>
                </a:cubicBezTo>
                <a:cubicBezTo>
                  <a:pt x="1765156" y="78292"/>
                  <a:pt x="1763577" y="85797"/>
                  <a:pt x="1760420" y="92219"/>
                </a:cubicBezTo>
                <a:cubicBezTo>
                  <a:pt x="1757263" y="98641"/>
                  <a:pt x="1752861" y="103638"/>
                  <a:pt x="1747215" y="107210"/>
                </a:cubicBezTo>
                <a:cubicBezTo>
                  <a:pt x="1741568" y="110782"/>
                  <a:pt x="1734993" y="112568"/>
                  <a:pt x="1727488" y="112568"/>
                </a:cubicBezTo>
                <a:cubicBezTo>
                  <a:pt x="1719984" y="112568"/>
                  <a:pt x="1713408" y="110782"/>
                  <a:pt x="1707762" y="107210"/>
                </a:cubicBezTo>
                <a:cubicBezTo>
                  <a:pt x="1702115" y="103638"/>
                  <a:pt x="1697714" y="98641"/>
                  <a:pt x="1694557" y="92219"/>
                </a:cubicBezTo>
                <a:cubicBezTo>
                  <a:pt x="1691400" y="85797"/>
                  <a:pt x="1689821" y="78292"/>
                  <a:pt x="1689821" y="69705"/>
                </a:cubicBezTo>
                <a:cubicBezTo>
                  <a:pt x="1689821" y="61046"/>
                  <a:pt x="1691400" y="53488"/>
                  <a:pt x="1694557" y="47029"/>
                </a:cubicBezTo>
                <a:cubicBezTo>
                  <a:pt x="1697714" y="40571"/>
                  <a:pt x="1702115" y="35556"/>
                  <a:pt x="1707762" y="31984"/>
                </a:cubicBezTo>
                <a:cubicBezTo>
                  <a:pt x="1713408" y="28412"/>
                  <a:pt x="1719984" y="26626"/>
                  <a:pt x="1727488" y="26626"/>
                </a:cubicBezTo>
                <a:close/>
                <a:moveTo>
                  <a:pt x="1546297" y="26626"/>
                </a:moveTo>
                <a:cubicBezTo>
                  <a:pt x="1550626" y="26626"/>
                  <a:pt x="1554902" y="27348"/>
                  <a:pt x="1559123" y="28791"/>
                </a:cubicBezTo>
                <a:cubicBezTo>
                  <a:pt x="1563345" y="30234"/>
                  <a:pt x="1567187" y="32571"/>
                  <a:pt x="1570651" y="35800"/>
                </a:cubicBezTo>
                <a:cubicBezTo>
                  <a:pt x="1574114" y="39029"/>
                  <a:pt x="1576874" y="43295"/>
                  <a:pt x="1578931" y="48599"/>
                </a:cubicBezTo>
                <a:cubicBezTo>
                  <a:pt x="1580987" y="53903"/>
                  <a:pt x="1582016" y="60433"/>
                  <a:pt x="1582016" y="68190"/>
                </a:cubicBezTo>
                <a:lnTo>
                  <a:pt x="1582016" y="73602"/>
                </a:lnTo>
                <a:lnTo>
                  <a:pt x="1521974" y="73602"/>
                </a:lnTo>
                <a:lnTo>
                  <a:pt x="1524893" y="87808"/>
                </a:lnTo>
                <a:cubicBezTo>
                  <a:pt x="1527076" y="92156"/>
                  <a:pt x="1530115" y="95457"/>
                  <a:pt x="1534012" y="97712"/>
                </a:cubicBezTo>
                <a:cubicBezTo>
                  <a:pt x="1537908" y="99967"/>
                  <a:pt x="1542436" y="101095"/>
                  <a:pt x="1547596" y="101095"/>
                </a:cubicBezTo>
                <a:cubicBezTo>
                  <a:pt x="1550951" y="101095"/>
                  <a:pt x="1553991" y="100617"/>
                  <a:pt x="1556715" y="99660"/>
                </a:cubicBezTo>
                <a:cubicBezTo>
                  <a:pt x="1559439" y="98704"/>
                  <a:pt x="1561793" y="97261"/>
                  <a:pt x="1563777" y="95331"/>
                </a:cubicBezTo>
                <a:cubicBezTo>
                  <a:pt x="1565762" y="93401"/>
                  <a:pt x="1567295" y="90992"/>
                  <a:pt x="1568377" y="88106"/>
                </a:cubicBezTo>
                <a:lnTo>
                  <a:pt x="1580717" y="91570"/>
                </a:lnTo>
                <a:cubicBezTo>
                  <a:pt x="1579418" y="95755"/>
                  <a:pt x="1577235" y="99426"/>
                  <a:pt x="1574168" y="102583"/>
                </a:cubicBezTo>
                <a:cubicBezTo>
                  <a:pt x="1571102" y="105740"/>
                  <a:pt x="1567313" y="108193"/>
                  <a:pt x="1562803" y="109943"/>
                </a:cubicBezTo>
                <a:cubicBezTo>
                  <a:pt x="1558293" y="111693"/>
                  <a:pt x="1553224" y="112568"/>
                  <a:pt x="1547596" y="112568"/>
                </a:cubicBezTo>
                <a:cubicBezTo>
                  <a:pt x="1539586" y="112568"/>
                  <a:pt x="1532686" y="110791"/>
                  <a:pt x="1526895" y="107237"/>
                </a:cubicBezTo>
                <a:cubicBezTo>
                  <a:pt x="1521104" y="103683"/>
                  <a:pt x="1516649" y="98704"/>
                  <a:pt x="1513528" y="92300"/>
                </a:cubicBezTo>
                <a:cubicBezTo>
                  <a:pt x="1510407" y="85896"/>
                  <a:pt x="1508846" y="78437"/>
                  <a:pt x="1508846" y="69922"/>
                </a:cubicBezTo>
                <a:cubicBezTo>
                  <a:pt x="1508846" y="61407"/>
                  <a:pt x="1510407" y="53894"/>
                  <a:pt x="1513528" y="47381"/>
                </a:cubicBezTo>
                <a:cubicBezTo>
                  <a:pt x="1516649" y="40869"/>
                  <a:pt x="1521014" y="35782"/>
                  <a:pt x="1526624" y="32120"/>
                </a:cubicBezTo>
                <a:cubicBezTo>
                  <a:pt x="1532235" y="28458"/>
                  <a:pt x="1538792" y="26626"/>
                  <a:pt x="1546297" y="26626"/>
                </a:cubicBezTo>
                <a:close/>
                <a:moveTo>
                  <a:pt x="1374847" y="26626"/>
                </a:moveTo>
                <a:cubicBezTo>
                  <a:pt x="1380692" y="26626"/>
                  <a:pt x="1385959" y="27709"/>
                  <a:pt x="1390650" y="29874"/>
                </a:cubicBezTo>
                <a:cubicBezTo>
                  <a:pt x="1395340" y="32038"/>
                  <a:pt x="1399183" y="35069"/>
                  <a:pt x="1402177" y="38966"/>
                </a:cubicBezTo>
                <a:cubicBezTo>
                  <a:pt x="1405172" y="42862"/>
                  <a:pt x="1407030" y="47408"/>
                  <a:pt x="1407751" y="52604"/>
                </a:cubicBezTo>
                <a:lnTo>
                  <a:pt x="1394979" y="52604"/>
                </a:lnTo>
                <a:cubicBezTo>
                  <a:pt x="1394005" y="48815"/>
                  <a:pt x="1391849" y="45451"/>
                  <a:pt x="1388512" y="42510"/>
                </a:cubicBezTo>
                <a:cubicBezTo>
                  <a:pt x="1385175" y="39570"/>
                  <a:pt x="1380692" y="38100"/>
                  <a:pt x="1375063" y="38100"/>
                </a:cubicBezTo>
                <a:cubicBezTo>
                  <a:pt x="1370084" y="38100"/>
                  <a:pt x="1365728" y="39390"/>
                  <a:pt x="1361993" y="41969"/>
                </a:cubicBezTo>
                <a:cubicBezTo>
                  <a:pt x="1358259" y="44549"/>
                  <a:pt x="1355355" y="48175"/>
                  <a:pt x="1353280" y="52847"/>
                </a:cubicBezTo>
                <a:cubicBezTo>
                  <a:pt x="1351206" y="57520"/>
                  <a:pt x="1350168" y="62995"/>
                  <a:pt x="1350168" y="69272"/>
                </a:cubicBezTo>
                <a:cubicBezTo>
                  <a:pt x="1350168" y="75695"/>
                  <a:pt x="1351188" y="81287"/>
                  <a:pt x="1353226" y="86049"/>
                </a:cubicBezTo>
                <a:cubicBezTo>
                  <a:pt x="1355265" y="90812"/>
                  <a:pt x="1358151" y="94510"/>
                  <a:pt x="1361885" y="97144"/>
                </a:cubicBezTo>
                <a:cubicBezTo>
                  <a:pt x="1365619" y="99778"/>
                  <a:pt x="1370012" y="101095"/>
                  <a:pt x="1375063" y="101095"/>
                </a:cubicBezTo>
                <a:cubicBezTo>
                  <a:pt x="1378383" y="101095"/>
                  <a:pt x="1381395" y="100517"/>
                  <a:pt x="1384101" y="99363"/>
                </a:cubicBezTo>
                <a:cubicBezTo>
                  <a:pt x="1386807" y="98208"/>
                  <a:pt x="1389098" y="96549"/>
                  <a:pt x="1390974" y="94384"/>
                </a:cubicBezTo>
                <a:cubicBezTo>
                  <a:pt x="1392851" y="92219"/>
                  <a:pt x="1394185" y="89621"/>
                  <a:pt x="1394979" y="86591"/>
                </a:cubicBezTo>
                <a:lnTo>
                  <a:pt x="1407751" y="86591"/>
                </a:lnTo>
                <a:cubicBezTo>
                  <a:pt x="1407030" y="91497"/>
                  <a:pt x="1405253" y="95908"/>
                  <a:pt x="1402421" y="99823"/>
                </a:cubicBezTo>
                <a:cubicBezTo>
                  <a:pt x="1399588" y="103737"/>
                  <a:pt x="1395854" y="106840"/>
                  <a:pt x="1391218" y="109131"/>
                </a:cubicBezTo>
                <a:cubicBezTo>
                  <a:pt x="1386582" y="111422"/>
                  <a:pt x="1381197" y="112568"/>
                  <a:pt x="1375063" y="112568"/>
                </a:cubicBezTo>
                <a:cubicBezTo>
                  <a:pt x="1367270" y="112568"/>
                  <a:pt x="1360559" y="110728"/>
                  <a:pt x="1354931" y="107048"/>
                </a:cubicBezTo>
                <a:cubicBezTo>
                  <a:pt x="1349302" y="103368"/>
                  <a:pt x="1344973" y="98298"/>
                  <a:pt x="1341942" y="91840"/>
                </a:cubicBezTo>
                <a:cubicBezTo>
                  <a:pt x="1338912" y="85382"/>
                  <a:pt x="1337396" y="78004"/>
                  <a:pt x="1337396" y="69705"/>
                </a:cubicBezTo>
                <a:cubicBezTo>
                  <a:pt x="1337396" y="61263"/>
                  <a:pt x="1338957" y="53803"/>
                  <a:pt x="1342078" y="47327"/>
                </a:cubicBezTo>
                <a:cubicBezTo>
                  <a:pt x="1345199" y="40851"/>
                  <a:pt x="1349564" y="35782"/>
                  <a:pt x="1355174" y="32120"/>
                </a:cubicBezTo>
                <a:cubicBezTo>
                  <a:pt x="1360785" y="28458"/>
                  <a:pt x="1367342" y="26626"/>
                  <a:pt x="1374847" y="26626"/>
                </a:cubicBezTo>
                <a:close/>
                <a:moveTo>
                  <a:pt x="1289122" y="26626"/>
                </a:moveTo>
                <a:cubicBezTo>
                  <a:pt x="1294967" y="26626"/>
                  <a:pt x="1300234" y="27709"/>
                  <a:pt x="1304925" y="29874"/>
                </a:cubicBezTo>
                <a:cubicBezTo>
                  <a:pt x="1309615" y="32038"/>
                  <a:pt x="1313458" y="35069"/>
                  <a:pt x="1316452" y="38966"/>
                </a:cubicBezTo>
                <a:cubicBezTo>
                  <a:pt x="1319447" y="42862"/>
                  <a:pt x="1321305" y="47408"/>
                  <a:pt x="1322026" y="52604"/>
                </a:cubicBezTo>
                <a:lnTo>
                  <a:pt x="1309254" y="52604"/>
                </a:lnTo>
                <a:cubicBezTo>
                  <a:pt x="1308280" y="48815"/>
                  <a:pt x="1306124" y="45451"/>
                  <a:pt x="1302787" y="42510"/>
                </a:cubicBezTo>
                <a:cubicBezTo>
                  <a:pt x="1299450" y="39570"/>
                  <a:pt x="1294967" y="38100"/>
                  <a:pt x="1289338" y="38100"/>
                </a:cubicBezTo>
                <a:cubicBezTo>
                  <a:pt x="1284359" y="38100"/>
                  <a:pt x="1280003" y="39390"/>
                  <a:pt x="1276268" y="41969"/>
                </a:cubicBezTo>
                <a:cubicBezTo>
                  <a:pt x="1272534" y="44549"/>
                  <a:pt x="1269630" y="48175"/>
                  <a:pt x="1267555" y="52847"/>
                </a:cubicBezTo>
                <a:cubicBezTo>
                  <a:pt x="1265481" y="57520"/>
                  <a:pt x="1264443" y="62995"/>
                  <a:pt x="1264443" y="69272"/>
                </a:cubicBezTo>
                <a:cubicBezTo>
                  <a:pt x="1264443" y="75695"/>
                  <a:pt x="1265463" y="81287"/>
                  <a:pt x="1267501" y="86049"/>
                </a:cubicBezTo>
                <a:cubicBezTo>
                  <a:pt x="1269540" y="90812"/>
                  <a:pt x="1272426" y="94510"/>
                  <a:pt x="1276160" y="97144"/>
                </a:cubicBezTo>
                <a:cubicBezTo>
                  <a:pt x="1279894" y="99778"/>
                  <a:pt x="1284287" y="101095"/>
                  <a:pt x="1289338" y="101095"/>
                </a:cubicBezTo>
                <a:cubicBezTo>
                  <a:pt x="1292658" y="101095"/>
                  <a:pt x="1295670" y="100517"/>
                  <a:pt x="1298376" y="99363"/>
                </a:cubicBezTo>
                <a:cubicBezTo>
                  <a:pt x="1301082" y="98208"/>
                  <a:pt x="1303373" y="96549"/>
                  <a:pt x="1305249" y="94384"/>
                </a:cubicBezTo>
                <a:cubicBezTo>
                  <a:pt x="1307126" y="92219"/>
                  <a:pt x="1308460" y="89621"/>
                  <a:pt x="1309254" y="86591"/>
                </a:cubicBezTo>
                <a:lnTo>
                  <a:pt x="1322026" y="86591"/>
                </a:lnTo>
                <a:cubicBezTo>
                  <a:pt x="1321305" y="91497"/>
                  <a:pt x="1319528" y="95908"/>
                  <a:pt x="1316696" y="99823"/>
                </a:cubicBezTo>
                <a:cubicBezTo>
                  <a:pt x="1313863" y="103737"/>
                  <a:pt x="1310129" y="106840"/>
                  <a:pt x="1305493" y="109131"/>
                </a:cubicBezTo>
                <a:cubicBezTo>
                  <a:pt x="1300857" y="111422"/>
                  <a:pt x="1295472" y="112568"/>
                  <a:pt x="1289338" y="112568"/>
                </a:cubicBezTo>
                <a:cubicBezTo>
                  <a:pt x="1281545" y="112568"/>
                  <a:pt x="1274834" y="110728"/>
                  <a:pt x="1269206" y="107048"/>
                </a:cubicBezTo>
                <a:cubicBezTo>
                  <a:pt x="1263577" y="103368"/>
                  <a:pt x="1259248" y="98298"/>
                  <a:pt x="1256217" y="91840"/>
                </a:cubicBezTo>
                <a:cubicBezTo>
                  <a:pt x="1253187" y="85382"/>
                  <a:pt x="1251671" y="78004"/>
                  <a:pt x="1251671" y="69705"/>
                </a:cubicBezTo>
                <a:cubicBezTo>
                  <a:pt x="1251671" y="61263"/>
                  <a:pt x="1253232" y="53803"/>
                  <a:pt x="1256353" y="47327"/>
                </a:cubicBezTo>
                <a:cubicBezTo>
                  <a:pt x="1259474" y="40851"/>
                  <a:pt x="1263839" y="35782"/>
                  <a:pt x="1269449" y="32120"/>
                </a:cubicBezTo>
                <a:cubicBezTo>
                  <a:pt x="1275060" y="28458"/>
                  <a:pt x="1281617" y="26626"/>
                  <a:pt x="1289122" y="26626"/>
                </a:cubicBezTo>
                <a:close/>
                <a:moveTo>
                  <a:pt x="601590" y="26626"/>
                </a:moveTo>
                <a:cubicBezTo>
                  <a:pt x="604260" y="26626"/>
                  <a:pt x="607336" y="26942"/>
                  <a:pt x="610817" y="27574"/>
                </a:cubicBezTo>
                <a:cubicBezTo>
                  <a:pt x="614299" y="28205"/>
                  <a:pt x="617673" y="29495"/>
                  <a:pt x="620938" y="31443"/>
                </a:cubicBezTo>
                <a:cubicBezTo>
                  <a:pt x="624203" y="33391"/>
                  <a:pt x="626918" y="36332"/>
                  <a:pt x="629083" y="40265"/>
                </a:cubicBezTo>
                <a:cubicBezTo>
                  <a:pt x="631247" y="44197"/>
                  <a:pt x="632330" y="49465"/>
                  <a:pt x="632330" y="56067"/>
                </a:cubicBezTo>
                <a:lnTo>
                  <a:pt x="632330" y="110836"/>
                </a:lnTo>
                <a:lnTo>
                  <a:pt x="619558" y="110836"/>
                </a:lnTo>
                <a:lnTo>
                  <a:pt x="619558" y="99579"/>
                </a:lnTo>
                <a:lnTo>
                  <a:pt x="618908" y="99579"/>
                </a:lnTo>
                <a:cubicBezTo>
                  <a:pt x="618042" y="101383"/>
                  <a:pt x="616599" y="103314"/>
                  <a:pt x="614579" y="105370"/>
                </a:cubicBezTo>
                <a:cubicBezTo>
                  <a:pt x="612558" y="107427"/>
                  <a:pt x="609870" y="109176"/>
                  <a:pt x="606515" y="110620"/>
                </a:cubicBezTo>
                <a:cubicBezTo>
                  <a:pt x="603160" y="112063"/>
                  <a:pt x="599065" y="112784"/>
                  <a:pt x="594230" y="112784"/>
                </a:cubicBezTo>
                <a:cubicBezTo>
                  <a:pt x="588962" y="112784"/>
                  <a:pt x="584182" y="111783"/>
                  <a:pt x="579888" y="109781"/>
                </a:cubicBezTo>
                <a:cubicBezTo>
                  <a:pt x="575595" y="107778"/>
                  <a:pt x="572185" y="104874"/>
                  <a:pt x="569660" y="101068"/>
                </a:cubicBezTo>
                <a:cubicBezTo>
                  <a:pt x="567134" y="97261"/>
                  <a:pt x="565871" y="92652"/>
                  <a:pt x="565871" y="87240"/>
                </a:cubicBezTo>
                <a:cubicBezTo>
                  <a:pt x="565871" y="82478"/>
                  <a:pt x="566809" y="78608"/>
                  <a:pt x="568686" y="75632"/>
                </a:cubicBezTo>
                <a:cubicBezTo>
                  <a:pt x="570562" y="72655"/>
                  <a:pt x="573069" y="70319"/>
                  <a:pt x="576208" y="68623"/>
                </a:cubicBezTo>
                <a:cubicBezTo>
                  <a:pt x="579347" y="66927"/>
                  <a:pt x="582820" y="65656"/>
                  <a:pt x="586626" y="64808"/>
                </a:cubicBezTo>
                <a:cubicBezTo>
                  <a:pt x="590432" y="63960"/>
                  <a:pt x="594266" y="63283"/>
                  <a:pt x="598126" y="62778"/>
                </a:cubicBezTo>
                <a:cubicBezTo>
                  <a:pt x="603178" y="62129"/>
                  <a:pt x="607282" y="61633"/>
                  <a:pt x="610439" y="61290"/>
                </a:cubicBezTo>
                <a:cubicBezTo>
                  <a:pt x="613596" y="60947"/>
                  <a:pt x="615905" y="60361"/>
                  <a:pt x="617366" y="59531"/>
                </a:cubicBezTo>
                <a:cubicBezTo>
                  <a:pt x="618827" y="58701"/>
                  <a:pt x="619558" y="57258"/>
                  <a:pt x="619558" y="55201"/>
                </a:cubicBezTo>
                <a:lnTo>
                  <a:pt x="619558" y="54769"/>
                </a:lnTo>
                <a:cubicBezTo>
                  <a:pt x="619558" y="49429"/>
                  <a:pt x="618106" y="45280"/>
                  <a:pt x="615201" y="42321"/>
                </a:cubicBezTo>
                <a:cubicBezTo>
                  <a:pt x="612297" y="39363"/>
                  <a:pt x="607904" y="37883"/>
                  <a:pt x="602023" y="37883"/>
                </a:cubicBezTo>
                <a:cubicBezTo>
                  <a:pt x="595926" y="37883"/>
                  <a:pt x="591145" y="39218"/>
                  <a:pt x="587681" y="41888"/>
                </a:cubicBezTo>
                <a:cubicBezTo>
                  <a:pt x="584218" y="44558"/>
                  <a:pt x="581782" y="47408"/>
                  <a:pt x="580375" y="50439"/>
                </a:cubicBezTo>
                <a:lnTo>
                  <a:pt x="568253" y="46109"/>
                </a:lnTo>
                <a:cubicBezTo>
                  <a:pt x="570417" y="41058"/>
                  <a:pt x="573313" y="37117"/>
                  <a:pt x="576939" y="34284"/>
                </a:cubicBezTo>
                <a:cubicBezTo>
                  <a:pt x="580565" y="31452"/>
                  <a:pt x="584534" y="29468"/>
                  <a:pt x="588845" y="28331"/>
                </a:cubicBezTo>
                <a:cubicBezTo>
                  <a:pt x="593157" y="27195"/>
                  <a:pt x="597405" y="26626"/>
                  <a:pt x="601590" y="26626"/>
                </a:cubicBezTo>
                <a:close/>
                <a:moveTo>
                  <a:pt x="422563" y="26626"/>
                </a:moveTo>
                <a:cubicBezTo>
                  <a:pt x="430068" y="26626"/>
                  <a:pt x="436643" y="28412"/>
                  <a:pt x="442290" y="31984"/>
                </a:cubicBezTo>
                <a:cubicBezTo>
                  <a:pt x="447936" y="35556"/>
                  <a:pt x="452338" y="40571"/>
                  <a:pt x="455495" y="47029"/>
                </a:cubicBezTo>
                <a:cubicBezTo>
                  <a:pt x="458652" y="53488"/>
                  <a:pt x="460230" y="61046"/>
                  <a:pt x="460230" y="69705"/>
                </a:cubicBezTo>
                <a:cubicBezTo>
                  <a:pt x="460230" y="78292"/>
                  <a:pt x="458652" y="85797"/>
                  <a:pt x="455495" y="92219"/>
                </a:cubicBezTo>
                <a:cubicBezTo>
                  <a:pt x="452338" y="98641"/>
                  <a:pt x="447936" y="103638"/>
                  <a:pt x="442290" y="107210"/>
                </a:cubicBezTo>
                <a:cubicBezTo>
                  <a:pt x="436643" y="110782"/>
                  <a:pt x="430068" y="112568"/>
                  <a:pt x="422563" y="112568"/>
                </a:cubicBezTo>
                <a:cubicBezTo>
                  <a:pt x="415059" y="112568"/>
                  <a:pt x="408483" y="110782"/>
                  <a:pt x="402837" y="107210"/>
                </a:cubicBezTo>
                <a:cubicBezTo>
                  <a:pt x="397190" y="103638"/>
                  <a:pt x="392789" y="98641"/>
                  <a:pt x="389632" y="92219"/>
                </a:cubicBezTo>
                <a:cubicBezTo>
                  <a:pt x="386475" y="85797"/>
                  <a:pt x="384896" y="78292"/>
                  <a:pt x="384896" y="69705"/>
                </a:cubicBezTo>
                <a:cubicBezTo>
                  <a:pt x="384896" y="61046"/>
                  <a:pt x="386475" y="53488"/>
                  <a:pt x="389632" y="47029"/>
                </a:cubicBezTo>
                <a:cubicBezTo>
                  <a:pt x="392789" y="40571"/>
                  <a:pt x="397190" y="35556"/>
                  <a:pt x="402837" y="31984"/>
                </a:cubicBezTo>
                <a:cubicBezTo>
                  <a:pt x="408483" y="28412"/>
                  <a:pt x="415059" y="26626"/>
                  <a:pt x="422563" y="26626"/>
                </a:cubicBezTo>
                <a:close/>
                <a:moveTo>
                  <a:pt x="144390" y="26626"/>
                </a:moveTo>
                <a:cubicBezTo>
                  <a:pt x="147060" y="26626"/>
                  <a:pt x="150136" y="26942"/>
                  <a:pt x="153617" y="27574"/>
                </a:cubicBezTo>
                <a:cubicBezTo>
                  <a:pt x="157099" y="28205"/>
                  <a:pt x="160473" y="29495"/>
                  <a:pt x="163738" y="31443"/>
                </a:cubicBezTo>
                <a:cubicBezTo>
                  <a:pt x="167003" y="33391"/>
                  <a:pt x="169718" y="36332"/>
                  <a:pt x="171883" y="40265"/>
                </a:cubicBezTo>
                <a:cubicBezTo>
                  <a:pt x="174048" y="44197"/>
                  <a:pt x="175130" y="49465"/>
                  <a:pt x="175130" y="56067"/>
                </a:cubicBezTo>
                <a:lnTo>
                  <a:pt x="175130" y="110836"/>
                </a:lnTo>
                <a:lnTo>
                  <a:pt x="162358" y="110836"/>
                </a:lnTo>
                <a:lnTo>
                  <a:pt x="162358" y="99579"/>
                </a:lnTo>
                <a:lnTo>
                  <a:pt x="161708" y="99579"/>
                </a:lnTo>
                <a:cubicBezTo>
                  <a:pt x="160842" y="101383"/>
                  <a:pt x="159399" y="103314"/>
                  <a:pt x="157379" y="105370"/>
                </a:cubicBezTo>
                <a:cubicBezTo>
                  <a:pt x="155358" y="107427"/>
                  <a:pt x="152670" y="109176"/>
                  <a:pt x="149315" y="110620"/>
                </a:cubicBezTo>
                <a:cubicBezTo>
                  <a:pt x="145960" y="112063"/>
                  <a:pt x="141865" y="112784"/>
                  <a:pt x="137030" y="112784"/>
                </a:cubicBezTo>
                <a:cubicBezTo>
                  <a:pt x="131762" y="112784"/>
                  <a:pt x="126982" y="111783"/>
                  <a:pt x="122688" y="109781"/>
                </a:cubicBezTo>
                <a:cubicBezTo>
                  <a:pt x="118395" y="107778"/>
                  <a:pt x="114985" y="104874"/>
                  <a:pt x="112460" y="101068"/>
                </a:cubicBezTo>
                <a:cubicBezTo>
                  <a:pt x="109934" y="97261"/>
                  <a:pt x="108671" y="92652"/>
                  <a:pt x="108671" y="87240"/>
                </a:cubicBezTo>
                <a:cubicBezTo>
                  <a:pt x="108671" y="82478"/>
                  <a:pt x="109610" y="78608"/>
                  <a:pt x="111486" y="75632"/>
                </a:cubicBezTo>
                <a:cubicBezTo>
                  <a:pt x="113362" y="72655"/>
                  <a:pt x="115869" y="70319"/>
                  <a:pt x="119008" y="68623"/>
                </a:cubicBezTo>
                <a:cubicBezTo>
                  <a:pt x="122147" y="66927"/>
                  <a:pt x="125620" y="65656"/>
                  <a:pt x="129426" y="64808"/>
                </a:cubicBezTo>
                <a:cubicBezTo>
                  <a:pt x="133233" y="63960"/>
                  <a:pt x="137066" y="63283"/>
                  <a:pt x="140927" y="62778"/>
                </a:cubicBezTo>
                <a:cubicBezTo>
                  <a:pt x="145978" y="62129"/>
                  <a:pt x="150082" y="61633"/>
                  <a:pt x="153239" y="61290"/>
                </a:cubicBezTo>
                <a:cubicBezTo>
                  <a:pt x="156396" y="60947"/>
                  <a:pt x="158705" y="60361"/>
                  <a:pt x="160166" y="59531"/>
                </a:cubicBezTo>
                <a:cubicBezTo>
                  <a:pt x="161627" y="58701"/>
                  <a:pt x="162358" y="57258"/>
                  <a:pt x="162358" y="55201"/>
                </a:cubicBezTo>
                <a:lnTo>
                  <a:pt x="162358" y="54769"/>
                </a:lnTo>
                <a:cubicBezTo>
                  <a:pt x="162358" y="49429"/>
                  <a:pt x="160906" y="45280"/>
                  <a:pt x="158001" y="42321"/>
                </a:cubicBezTo>
                <a:cubicBezTo>
                  <a:pt x="155097" y="39363"/>
                  <a:pt x="150704" y="37883"/>
                  <a:pt x="144823" y="37883"/>
                </a:cubicBezTo>
                <a:cubicBezTo>
                  <a:pt x="138726" y="37883"/>
                  <a:pt x="133945" y="39218"/>
                  <a:pt x="130482" y="41888"/>
                </a:cubicBezTo>
                <a:cubicBezTo>
                  <a:pt x="127018" y="44558"/>
                  <a:pt x="124582" y="47408"/>
                  <a:pt x="123175" y="50439"/>
                </a:cubicBezTo>
                <a:lnTo>
                  <a:pt x="111053" y="46109"/>
                </a:lnTo>
                <a:cubicBezTo>
                  <a:pt x="113217" y="41058"/>
                  <a:pt x="116113" y="37117"/>
                  <a:pt x="119739" y="34284"/>
                </a:cubicBezTo>
                <a:cubicBezTo>
                  <a:pt x="123365" y="31452"/>
                  <a:pt x="127334" y="29468"/>
                  <a:pt x="131645" y="28331"/>
                </a:cubicBezTo>
                <a:cubicBezTo>
                  <a:pt x="135957" y="27195"/>
                  <a:pt x="140205" y="26626"/>
                  <a:pt x="144390" y="26626"/>
                </a:cubicBezTo>
                <a:close/>
                <a:moveTo>
                  <a:pt x="2581491" y="0"/>
                </a:moveTo>
                <a:lnTo>
                  <a:pt x="2593398" y="0"/>
                </a:lnTo>
                <a:cubicBezTo>
                  <a:pt x="2593398" y="2814"/>
                  <a:pt x="2594182" y="5285"/>
                  <a:pt x="2595752" y="7414"/>
                </a:cubicBezTo>
                <a:cubicBezTo>
                  <a:pt x="2597321" y="9543"/>
                  <a:pt x="2600000" y="10607"/>
                  <a:pt x="2603788" y="10607"/>
                </a:cubicBezTo>
                <a:cubicBezTo>
                  <a:pt x="2607577" y="10607"/>
                  <a:pt x="2610292" y="9543"/>
                  <a:pt x="2611933" y="7414"/>
                </a:cubicBezTo>
                <a:cubicBezTo>
                  <a:pt x="2613575" y="5285"/>
                  <a:pt x="2614396" y="2814"/>
                  <a:pt x="2614396" y="0"/>
                </a:cubicBezTo>
                <a:lnTo>
                  <a:pt x="2626302" y="0"/>
                </a:lnTo>
                <a:cubicBezTo>
                  <a:pt x="2626302" y="5845"/>
                  <a:pt x="2624282" y="10625"/>
                  <a:pt x="2620241" y="14341"/>
                </a:cubicBezTo>
                <a:cubicBezTo>
                  <a:pt x="2616200" y="18058"/>
                  <a:pt x="2610716" y="19916"/>
                  <a:pt x="2603788" y="19916"/>
                </a:cubicBezTo>
                <a:cubicBezTo>
                  <a:pt x="2596969" y="19916"/>
                  <a:pt x="2591548" y="18058"/>
                  <a:pt x="2587525" y="14341"/>
                </a:cubicBezTo>
                <a:cubicBezTo>
                  <a:pt x="2583503" y="10625"/>
                  <a:pt x="2581491" y="5845"/>
                  <a:pt x="2581491" y="0"/>
                </a:cubicBezTo>
                <a:close/>
                <a:moveTo>
                  <a:pt x="1038441" y="0"/>
                </a:moveTo>
                <a:lnTo>
                  <a:pt x="1050347" y="0"/>
                </a:lnTo>
                <a:cubicBezTo>
                  <a:pt x="1050347" y="2814"/>
                  <a:pt x="1051132" y="5285"/>
                  <a:pt x="1052702" y="7414"/>
                </a:cubicBezTo>
                <a:cubicBezTo>
                  <a:pt x="1054271" y="9543"/>
                  <a:pt x="1056950" y="10607"/>
                  <a:pt x="1060738" y="10607"/>
                </a:cubicBezTo>
                <a:cubicBezTo>
                  <a:pt x="1064527" y="10607"/>
                  <a:pt x="1067242" y="9543"/>
                  <a:pt x="1068883" y="7414"/>
                </a:cubicBezTo>
                <a:cubicBezTo>
                  <a:pt x="1070525" y="5285"/>
                  <a:pt x="1071346" y="2814"/>
                  <a:pt x="1071346" y="0"/>
                </a:cubicBezTo>
                <a:lnTo>
                  <a:pt x="1083252" y="0"/>
                </a:lnTo>
                <a:cubicBezTo>
                  <a:pt x="1083252" y="5845"/>
                  <a:pt x="1081232" y="10625"/>
                  <a:pt x="1077191" y="14341"/>
                </a:cubicBezTo>
                <a:cubicBezTo>
                  <a:pt x="1073150" y="18058"/>
                  <a:pt x="1067666" y="19916"/>
                  <a:pt x="1060738" y="19916"/>
                </a:cubicBezTo>
                <a:cubicBezTo>
                  <a:pt x="1053919" y="19916"/>
                  <a:pt x="1048498" y="18058"/>
                  <a:pt x="1044476" y="14341"/>
                </a:cubicBezTo>
                <a:cubicBezTo>
                  <a:pt x="1040453" y="10625"/>
                  <a:pt x="1038441" y="5845"/>
                  <a:pt x="1038441" y="0"/>
                </a:cubicBezTo>
                <a:close/>
                <a:moveTo>
                  <a:pt x="0" y="0"/>
                </a:moveTo>
                <a:lnTo>
                  <a:pt x="13421" y="0"/>
                </a:lnTo>
                <a:lnTo>
                  <a:pt x="13421" y="49357"/>
                </a:lnTo>
                <a:lnTo>
                  <a:pt x="72520" y="49357"/>
                </a:lnTo>
                <a:lnTo>
                  <a:pt x="72520" y="0"/>
                </a:lnTo>
                <a:lnTo>
                  <a:pt x="85941" y="0"/>
                </a:lnTo>
                <a:lnTo>
                  <a:pt x="85941" y="110836"/>
                </a:lnTo>
                <a:lnTo>
                  <a:pt x="72520" y="110836"/>
                </a:lnTo>
                <a:lnTo>
                  <a:pt x="72520" y="61263"/>
                </a:lnTo>
                <a:lnTo>
                  <a:pt x="13421" y="61263"/>
                </a:lnTo>
                <a:lnTo>
                  <a:pt x="13421" y="110836"/>
                </a:lnTo>
                <a:lnTo>
                  <a:pt x="0" y="110836"/>
                </a:lnTo>
                <a:close/>
              </a:path>
            </a:pathLst>
          </a:custGeom>
          <a:solidFill>
            <a:srgbClr val="0D253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9C3F8C1-24AA-138B-2313-05B3C0F13116}"/>
              </a:ext>
            </a:extLst>
          </p:cNvPr>
          <p:cNvSpPr txBox="1"/>
          <p:nvPr/>
        </p:nvSpPr>
        <p:spPr>
          <a:xfrm>
            <a:off x="2290660" y="2387608"/>
            <a:ext cx="3647859" cy="334458"/>
          </a:xfrm>
          <a:custGeom>
            <a:avLst/>
            <a:gdLst/>
            <a:ahLst/>
            <a:cxnLst/>
            <a:rect l="l" t="t" r="r" b="b"/>
            <a:pathLst>
              <a:path w="3647859" h="334458">
                <a:moveTo>
                  <a:pt x="1567296" y="266051"/>
                </a:moveTo>
                <a:lnTo>
                  <a:pt x="1567296" y="291595"/>
                </a:lnTo>
                <a:lnTo>
                  <a:pt x="1594355" y="291595"/>
                </a:lnTo>
                <a:cubicBezTo>
                  <a:pt x="1598757" y="291595"/>
                  <a:pt x="1602203" y="290549"/>
                  <a:pt x="1604692" y="288456"/>
                </a:cubicBezTo>
                <a:cubicBezTo>
                  <a:pt x="1607182" y="286364"/>
                  <a:pt x="1608426" y="283514"/>
                  <a:pt x="1608426" y="279906"/>
                </a:cubicBezTo>
                <a:cubicBezTo>
                  <a:pt x="1608426" y="275612"/>
                  <a:pt x="1607182" y="272230"/>
                  <a:pt x="1604692" y="269758"/>
                </a:cubicBezTo>
                <a:cubicBezTo>
                  <a:pt x="1602203" y="267287"/>
                  <a:pt x="1598757" y="266051"/>
                  <a:pt x="1594355" y="266051"/>
                </a:cubicBezTo>
                <a:close/>
                <a:moveTo>
                  <a:pt x="1338263" y="261505"/>
                </a:moveTo>
                <a:cubicBezTo>
                  <a:pt x="1337722" y="262154"/>
                  <a:pt x="1336540" y="262741"/>
                  <a:pt x="1334718" y="263264"/>
                </a:cubicBezTo>
                <a:cubicBezTo>
                  <a:pt x="1332896" y="263787"/>
                  <a:pt x="1330803" y="264238"/>
                  <a:pt x="1328440" y="264617"/>
                </a:cubicBezTo>
                <a:cubicBezTo>
                  <a:pt x="1326077" y="264996"/>
                  <a:pt x="1323786" y="265320"/>
                  <a:pt x="1321567" y="265591"/>
                </a:cubicBezTo>
                <a:cubicBezTo>
                  <a:pt x="1319348" y="265862"/>
                  <a:pt x="1317553" y="266087"/>
                  <a:pt x="1316182" y="266268"/>
                </a:cubicBezTo>
                <a:cubicBezTo>
                  <a:pt x="1312863" y="266700"/>
                  <a:pt x="1309769" y="267395"/>
                  <a:pt x="1306901" y="268351"/>
                </a:cubicBezTo>
                <a:cubicBezTo>
                  <a:pt x="1304032" y="269307"/>
                  <a:pt x="1301723" y="270732"/>
                  <a:pt x="1299973" y="272627"/>
                </a:cubicBezTo>
                <a:cubicBezTo>
                  <a:pt x="1298224" y="274521"/>
                  <a:pt x="1297349" y="277091"/>
                  <a:pt x="1297349" y="280339"/>
                </a:cubicBezTo>
                <a:cubicBezTo>
                  <a:pt x="1297349" y="284776"/>
                  <a:pt x="1298999" y="288123"/>
                  <a:pt x="1302301" y="290378"/>
                </a:cubicBezTo>
                <a:cubicBezTo>
                  <a:pt x="1305602" y="292633"/>
                  <a:pt x="1309796" y="293760"/>
                  <a:pt x="1314883" y="293760"/>
                </a:cubicBezTo>
                <a:cubicBezTo>
                  <a:pt x="1319934" y="293760"/>
                  <a:pt x="1324201" y="292768"/>
                  <a:pt x="1327682" y="290784"/>
                </a:cubicBezTo>
                <a:cubicBezTo>
                  <a:pt x="1331164" y="288799"/>
                  <a:pt x="1333798" y="286238"/>
                  <a:pt x="1335584" y="283099"/>
                </a:cubicBezTo>
                <a:cubicBezTo>
                  <a:pt x="1337370" y="279960"/>
                  <a:pt x="1338263" y="276658"/>
                  <a:pt x="1338263" y="273195"/>
                </a:cubicBezTo>
                <a:close/>
                <a:moveTo>
                  <a:pt x="1567296" y="231848"/>
                </a:moveTo>
                <a:lnTo>
                  <a:pt x="1567296" y="255011"/>
                </a:lnTo>
                <a:lnTo>
                  <a:pt x="1589160" y="255011"/>
                </a:lnTo>
                <a:cubicBezTo>
                  <a:pt x="1592588" y="255011"/>
                  <a:pt x="1595528" y="254533"/>
                  <a:pt x="1597981" y="253577"/>
                </a:cubicBezTo>
                <a:cubicBezTo>
                  <a:pt x="1600435" y="252620"/>
                  <a:pt x="1602320" y="251249"/>
                  <a:pt x="1603637" y="249463"/>
                </a:cubicBezTo>
                <a:cubicBezTo>
                  <a:pt x="1604954" y="247678"/>
                  <a:pt x="1605612" y="245558"/>
                  <a:pt x="1605612" y="243104"/>
                </a:cubicBezTo>
                <a:cubicBezTo>
                  <a:pt x="1605612" y="239605"/>
                  <a:pt x="1604151" y="236854"/>
                  <a:pt x="1601228" y="234851"/>
                </a:cubicBezTo>
                <a:cubicBezTo>
                  <a:pt x="1598306" y="232849"/>
                  <a:pt x="1594283" y="231848"/>
                  <a:pt x="1589160" y="231848"/>
                </a:cubicBezTo>
                <a:close/>
                <a:moveTo>
                  <a:pt x="1493693" y="230549"/>
                </a:moveTo>
                <a:cubicBezTo>
                  <a:pt x="1487993" y="230549"/>
                  <a:pt x="1483303" y="232028"/>
                  <a:pt x="1479623" y="234987"/>
                </a:cubicBezTo>
                <a:cubicBezTo>
                  <a:pt x="1475942" y="237945"/>
                  <a:pt x="1473218" y="241824"/>
                  <a:pt x="1471450" y="246622"/>
                </a:cubicBezTo>
                <a:cubicBezTo>
                  <a:pt x="1469682" y="251421"/>
                  <a:pt x="1468799" y="256598"/>
                  <a:pt x="1468799" y="262154"/>
                </a:cubicBezTo>
                <a:cubicBezTo>
                  <a:pt x="1468799" y="267711"/>
                  <a:pt x="1469682" y="272870"/>
                  <a:pt x="1471450" y="277633"/>
                </a:cubicBezTo>
                <a:cubicBezTo>
                  <a:pt x="1473218" y="282395"/>
                  <a:pt x="1475942" y="286238"/>
                  <a:pt x="1479623" y="289160"/>
                </a:cubicBezTo>
                <a:cubicBezTo>
                  <a:pt x="1483303" y="292082"/>
                  <a:pt x="1487993" y="293544"/>
                  <a:pt x="1493693" y="293544"/>
                </a:cubicBezTo>
                <a:cubicBezTo>
                  <a:pt x="1499394" y="293544"/>
                  <a:pt x="1504084" y="292082"/>
                  <a:pt x="1507765" y="289160"/>
                </a:cubicBezTo>
                <a:cubicBezTo>
                  <a:pt x="1511445" y="286238"/>
                  <a:pt x="1514169" y="282395"/>
                  <a:pt x="1515936" y="277633"/>
                </a:cubicBezTo>
                <a:cubicBezTo>
                  <a:pt x="1517704" y="272870"/>
                  <a:pt x="1518588" y="267711"/>
                  <a:pt x="1518588" y="262154"/>
                </a:cubicBezTo>
                <a:cubicBezTo>
                  <a:pt x="1518588" y="256598"/>
                  <a:pt x="1517704" y="251421"/>
                  <a:pt x="1515936" y="246622"/>
                </a:cubicBezTo>
                <a:cubicBezTo>
                  <a:pt x="1514169" y="241824"/>
                  <a:pt x="1511445" y="237945"/>
                  <a:pt x="1507765" y="234987"/>
                </a:cubicBezTo>
                <a:cubicBezTo>
                  <a:pt x="1504084" y="232028"/>
                  <a:pt x="1499394" y="230549"/>
                  <a:pt x="1493693" y="230549"/>
                </a:cubicBezTo>
                <a:close/>
                <a:moveTo>
                  <a:pt x="1143866" y="230549"/>
                </a:moveTo>
                <a:cubicBezTo>
                  <a:pt x="1138671" y="230549"/>
                  <a:pt x="1134305" y="231857"/>
                  <a:pt x="1130769" y="234472"/>
                </a:cubicBezTo>
                <a:cubicBezTo>
                  <a:pt x="1127233" y="237088"/>
                  <a:pt x="1124564" y="240732"/>
                  <a:pt x="1122760" y="245405"/>
                </a:cubicBezTo>
                <a:cubicBezTo>
                  <a:pt x="1120956" y="250077"/>
                  <a:pt x="1120054" y="255516"/>
                  <a:pt x="1120054" y="261722"/>
                </a:cubicBezTo>
                <a:cubicBezTo>
                  <a:pt x="1120054" y="267999"/>
                  <a:pt x="1120974" y="273529"/>
                  <a:pt x="1122814" y="278309"/>
                </a:cubicBezTo>
                <a:cubicBezTo>
                  <a:pt x="1124654" y="283090"/>
                  <a:pt x="1127342" y="286824"/>
                  <a:pt x="1130878" y="289512"/>
                </a:cubicBezTo>
                <a:cubicBezTo>
                  <a:pt x="1134413" y="292200"/>
                  <a:pt x="1138743" y="293544"/>
                  <a:pt x="1143866" y="293544"/>
                </a:cubicBezTo>
                <a:cubicBezTo>
                  <a:pt x="1149206" y="293544"/>
                  <a:pt x="1153671" y="292128"/>
                  <a:pt x="1157261" y="289295"/>
                </a:cubicBezTo>
                <a:cubicBezTo>
                  <a:pt x="1160851" y="286463"/>
                  <a:pt x="1163557" y="282639"/>
                  <a:pt x="1165379" y="277822"/>
                </a:cubicBezTo>
                <a:cubicBezTo>
                  <a:pt x="1167201" y="273005"/>
                  <a:pt x="1168112" y="267639"/>
                  <a:pt x="1168112" y="261722"/>
                </a:cubicBezTo>
                <a:cubicBezTo>
                  <a:pt x="1168112" y="255877"/>
                  <a:pt x="1167219" y="250600"/>
                  <a:pt x="1165433" y="245892"/>
                </a:cubicBezTo>
                <a:cubicBezTo>
                  <a:pt x="1163647" y="241183"/>
                  <a:pt x="1160959" y="237449"/>
                  <a:pt x="1157369" y="234689"/>
                </a:cubicBezTo>
                <a:cubicBezTo>
                  <a:pt x="1153779" y="231929"/>
                  <a:pt x="1149278" y="230549"/>
                  <a:pt x="1143866" y="230549"/>
                </a:cubicBezTo>
                <a:close/>
                <a:moveTo>
                  <a:pt x="2762467" y="224920"/>
                </a:moveTo>
                <a:lnTo>
                  <a:pt x="2773723" y="224920"/>
                </a:lnTo>
                <a:lnTo>
                  <a:pt x="2795588" y="257392"/>
                </a:lnTo>
                <a:lnTo>
                  <a:pt x="2795588" y="257825"/>
                </a:lnTo>
                <a:lnTo>
                  <a:pt x="2795588" y="258474"/>
                </a:lnTo>
                <a:lnTo>
                  <a:pt x="2795588" y="258907"/>
                </a:lnTo>
                <a:lnTo>
                  <a:pt x="2773723" y="291379"/>
                </a:lnTo>
                <a:lnTo>
                  <a:pt x="2762467" y="291379"/>
                </a:lnTo>
                <a:lnTo>
                  <a:pt x="2783047" y="258150"/>
                </a:lnTo>
                <a:close/>
                <a:moveTo>
                  <a:pt x="2734757" y="224920"/>
                </a:moveTo>
                <a:lnTo>
                  <a:pt x="2746014" y="224920"/>
                </a:lnTo>
                <a:lnTo>
                  <a:pt x="2767879" y="257392"/>
                </a:lnTo>
                <a:lnTo>
                  <a:pt x="2767879" y="257825"/>
                </a:lnTo>
                <a:lnTo>
                  <a:pt x="2767879" y="258474"/>
                </a:lnTo>
                <a:lnTo>
                  <a:pt x="2767879" y="258907"/>
                </a:lnTo>
                <a:lnTo>
                  <a:pt x="2746014" y="291379"/>
                </a:lnTo>
                <a:lnTo>
                  <a:pt x="2734757" y="291379"/>
                </a:lnTo>
                <a:lnTo>
                  <a:pt x="2755338" y="258150"/>
                </a:lnTo>
                <a:close/>
                <a:moveTo>
                  <a:pt x="888856" y="224920"/>
                </a:moveTo>
                <a:lnTo>
                  <a:pt x="900113" y="224920"/>
                </a:lnTo>
                <a:lnTo>
                  <a:pt x="879532" y="258150"/>
                </a:lnTo>
                <a:lnTo>
                  <a:pt x="900113" y="291379"/>
                </a:lnTo>
                <a:lnTo>
                  <a:pt x="888856" y="291379"/>
                </a:lnTo>
                <a:lnTo>
                  <a:pt x="866992" y="258907"/>
                </a:lnTo>
                <a:lnTo>
                  <a:pt x="866992" y="258474"/>
                </a:lnTo>
                <a:lnTo>
                  <a:pt x="866992" y="257825"/>
                </a:lnTo>
                <a:lnTo>
                  <a:pt x="866992" y="257392"/>
                </a:lnTo>
                <a:close/>
                <a:moveTo>
                  <a:pt x="861147" y="224920"/>
                </a:moveTo>
                <a:lnTo>
                  <a:pt x="872404" y="224920"/>
                </a:lnTo>
                <a:lnTo>
                  <a:pt x="851823" y="258150"/>
                </a:lnTo>
                <a:lnTo>
                  <a:pt x="872404" y="291379"/>
                </a:lnTo>
                <a:lnTo>
                  <a:pt x="861147" y="291379"/>
                </a:lnTo>
                <a:lnTo>
                  <a:pt x="839283" y="258907"/>
                </a:lnTo>
                <a:lnTo>
                  <a:pt x="839283" y="258474"/>
                </a:lnTo>
                <a:lnTo>
                  <a:pt x="839283" y="257825"/>
                </a:lnTo>
                <a:lnTo>
                  <a:pt x="839283" y="257392"/>
                </a:lnTo>
                <a:close/>
                <a:moveTo>
                  <a:pt x="2645786" y="220158"/>
                </a:moveTo>
                <a:lnTo>
                  <a:pt x="2713326" y="220158"/>
                </a:lnTo>
                <a:lnTo>
                  <a:pt x="2713326" y="232064"/>
                </a:lnTo>
                <a:lnTo>
                  <a:pt x="2686050" y="232064"/>
                </a:lnTo>
                <a:lnTo>
                  <a:pt x="2686050" y="303285"/>
                </a:lnTo>
                <a:lnTo>
                  <a:pt x="2673278" y="303285"/>
                </a:lnTo>
                <a:lnTo>
                  <a:pt x="2673278" y="232064"/>
                </a:lnTo>
                <a:lnTo>
                  <a:pt x="2645786" y="232064"/>
                </a:lnTo>
                <a:close/>
                <a:moveTo>
                  <a:pt x="2558329" y="220158"/>
                </a:moveTo>
                <a:lnTo>
                  <a:pt x="2572183" y="220158"/>
                </a:lnTo>
                <a:lnTo>
                  <a:pt x="2595130" y="286400"/>
                </a:lnTo>
                <a:lnTo>
                  <a:pt x="2595996" y="286400"/>
                </a:lnTo>
                <a:lnTo>
                  <a:pt x="2618942" y="220158"/>
                </a:lnTo>
                <a:lnTo>
                  <a:pt x="2632905" y="220374"/>
                </a:lnTo>
                <a:lnTo>
                  <a:pt x="2597511" y="315408"/>
                </a:lnTo>
                <a:cubicBezTo>
                  <a:pt x="2595924" y="319629"/>
                  <a:pt x="2593957" y="323138"/>
                  <a:pt x="2591612" y="325934"/>
                </a:cubicBezTo>
                <a:cubicBezTo>
                  <a:pt x="2589267" y="328730"/>
                  <a:pt x="2586552" y="330814"/>
                  <a:pt x="2583467" y="332185"/>
                </a:cubicBezTo>
                <a:cubicBezTo>
                  <a:pt x="2580382" y="333556"/>
                  <a:pt x="2576910" y="334241"/>
                  <a:pt x="2573049" y="334241"/>
                </a:cubicBezTo>
                <a:cubicBezTo>
                  <a:pt x="2570884" y="334241"/>
                  <a:pt x="2568954" y="334070"/>
                  <a:pt x="2567258" y="333727"/>
                </a:cubicBezTo>
                <a:cubicBezTo>
                  <a:pt x="2565563" y="333384"/>
                  <a:pt x="2564390" y="333051"/>
                  <a:pt x="2563741" y="332726"/>
                </a:cubicBezTo>
                <a:lnTo>
                  <a:pt x="2566988" y="321469"/>
                </a:lnTo>
                <a:cubicBezTo>
                  <a:pt x="2571642" y="322660"/>
                  <a:pt x="2575520" y="322633"/>
                  <a:pt x="2578623" y="321388"/>
                </a:cubicBezTo>
                <a:cubicBezTo>
                  <a:pt x="2581726" y="320143"/>
                  <a:pt x="2584414" y="316418"/>
                  <a:pt x="2586687" y="310212"/>
                </a:cubicBezTo>
                <a:lnTo>
                  <a:pt x="2589068" y="303718"/>
                </a:lnTo>
                <a:close/>
                <a:moveTo>
                  <a:pt x="2474336" y="220158"/>
                </a:moveTo>
                <a:lnTo>
                  <a:pt x="2541876" y="220158"/>
                </a:lnTo>
                <a:lnTo>
                  <a:pt x="2541876" y="232064"/>
                </a:lnTo>
                <a:lnTo>
                  <a:pt x="2514600" y="232064"/>
                </a:lnTo>
                <a:lnTo>
                  <a:pt x="2514600" y="303285"/>
                </a:lnTo>
                <a:lnTo>
                  <a:pt x="2501828" y="303285"/>
                </a:lnTo>
                <a:lnTo>
                  <a:pt x="2501828" y="232064"/>
                </a:lnTo>
                <a:lnTo>
                  <a:pt x="2474336" y="232064"/>
                </a:lnTo>
                <a:close/>
                <a:moveTo>
                  <a:pt x="2383848" y="220158"/>
                </a:moveTo>
                <a:lnTo>
                  <a:pt x="2396620" y="220158"/>
                </a:lnTo>
                <a:lnTo>
                  <a:pt x="2396620" y="284452"/>
                </a:lnTo>
                <a:lnTo>
                  <a:pt x="2436668" y="220158"/>
                </a:lnTo>
                <a:lnTo>
                  <a:pt x="2451389" y="220158"/>
                </a:lnTo>
                <a:lnTo>
                  <a:pt x="2451389" y="303285"/>
                </a:lnTo>
                <a:lnTo>
                  <a:pt x="2438617" y="303285"/>
                </a:lnTo>
                <a:lnTo>
                  <a:pt x="2438617" y="238991"/>
                </a:lnTo>
                <a:lnTo>
                  <a:pt x="2398785" y="303285"/>
                </a:lnTo>
                <a:lnTo>
                  <a:pt x="2383848" y="303285"/>
                </a:lnTo>
                <a:close/>
                <a:moveTo>
                  <a:pt x="2293361" y="220158"/>
                </a:moveTo>
                <a:lnTo>
                  <a:pt x="2360901" y="220158"/>
                </a:lnTo>
                <a:lnTo>
                  <a:pt x="2360901" y="232064"/>
                </a:lnTo>
                <a:lnTo>
                  <a:pt x="2333625" y="232064"/>
                </a:lnTo>
                <a:lnTo>
                  <a:pt x="2333625" y="303285"/>
                </a:lnTo>
                <a:lnTo>
                  <a:pt x="2320853" y="303285"/>
                </a:lnTo>
                <a:lnTo>
                  <a:pt x="2320853" y="232064"/>
                </a:lnTo>
                <a:lnTo>
                  <a:pt x="2293361" y="232064"/>
                </a:lnTo>
                <a:close/>
                <a:moveTo>
                  <a:pt x="2126673" y="220158"/>
                </a:moveTo>
                <a:lnTo>
                  <a:pt x="2139445" y="220158"/>
                </a:lnTo>
                <a:lnTo>
                  <a:pt x="2139445" y="255877"/>
                </a:lnTo>
                <a:lnTo>
                  <a:pt x="2179277" y="255877"/>
                </a:lnTo>
                <a:lnTo>
                  <a:pt x="2179277" y="220158"/>
                </a:lnTo>
                <a:lnTo>
                  <a:pt x="2192049" y="220158"/>
                </a:lnTo>
                <a:lnTo>
                  <a:pt x="2192049" y="303285"/>
                </a:lnTo>
                <a:lnTo>
                  <a:pt x="2179277" y="303285"/>
                </a:lnTo>
                <a:lnTo>
                  <a:pt x="2179277" y="267783"/>
                </a:lnTo>
                <a:lnTo>
                  <a:pt x="2139445" y="267783"/>
                </a:lnTo>
                <a:lnTo>
                  <a:pt x="2139445" y="303285"/>
                </a:lnTo>
                <a:lnTo>
                  <a:pt x="2126673" y="303285"/>
                </a:lnTo>
                <a:close/>
                <a:moveTo>
                  <a:pt x="2031423" y="220158"/>
                </a:moveTo>
                <a:lnTo>
                  <a:pt x="2044195" y="220158"/>
                </a:lnTo>
                <a:lnTo>
                  <a:pt x="2044195" y="284452"/>
                </a:lnTo>
                <a:lnTo>
                  <a:pt x="2084243" y="220158"/>
                </a:lnTo>
                <a:lnTo>
                  <a:pt x="2098964" y="220158"/>
                </a:lnTo>
                <a:lnTo>
                  <a:pt x="2098964" y="303285"/>
                </a:lnTo>
                <a:lnTo>
                  <a:pt x="2086192" y="303285"/>
                </a:lnTo>
                <a:lnTo>
                  <a:pt x="2086192" y="238991"/>
                </a:lnTo>
                <a:lnTo>
                  <a:pt x="2046360" y="303285"/>
                </a:lnTo>
                <a:lnTo>
                  <a:pt x="2031423" y="303285"/>
                </a:lnTo>
                <a:close/>
                <a:moveTo>
                  <a:pt x="1907598" y="220158"/>
                </a:moveTo>
                <a:lnTo>
                  <a:pt x="1920370" y="220158"/>
                </a:lnTo>
                <a:lnTo>
                  <a:pt x="1920370" y="284452"/>
                </a:lnTo>
                <a:lnTo>
                  <a:pt x="1960418" y="220158"/>
                </a:lnTo>
                <a:lnTo>
                  <a:pt x="1975139" y="220158"/>
                </a:lnTo>
                <a:lnTo>
                  <a:pt x="1975139" y="303285"/>
                </a:lnTo>
                <a:lnTo>
                  <a:pt x="1962367" y="303285"/>
                </a:lnTo>
                <a:lnTo>
                  <a:pt x="1962367" y="238991"/>
                </a:lnTo>
                <a:lnTo>
                  <a:pt x="1922535" y="303285"/>
                </a:lnTo>
                <a:lnTo>
                  <a:pt x="1907598" y="303285"/>
                </a:lnTo>
                <a:close/>
                <a:moveTo>
                  <a:pt x="1812348" y="220158"/>
                </a:moveTo>
                <a:lnTo>
                  <a:pt x="1825120" y="220158"/>
                </a:lnTo>
                <a:lnTo>
                  <a:pt x="1825120" y="284452"/>
                </a:lnTo>
                <a:lnTo>
                  <a:pt x="1865168" y="220158"/>
                </a:lnTo>
                <a:lnTo>
                  <a:pt x="1879889" y="220158"/>
                </a:lnTo>
                <a:lnTo>
                  <a:pt x="1879889" y="303285"/>
                </a:lnTo>
                <a:lnTo>
                  <a:pt x="1867117" y="303285"/>
                </a:lnTo>
                <a:lnTo>
                  <a:pt x="1867117" y="238991"/>
                </a:lnTo>
                <a:lnTo>
                  <a:pt x="1827285" y="303285"/>
                </a:lnTo>
                <a:lnTo>
                  <a:pt x="1812348" y="303285"/>
                </a:lnTo>
                <a:close/>
                <a:moveTo>
                  <a:pt x="1726623" y="220158"/>
                </a:moveTo>
                <a:lnTo>
                  <a:pt x="1739395" y="220158"/>
                </a:lnTo>
                <a:lnTo>
                  <a:pt x="1739395" y="256310"/>
                </a:lnTo>
                <a:lnTo>
                  <a:pt x="1747838" y="256310"/>
                </a:lnTo>
                <a:lnTo>
                  <a:pt x="1777712" y="220158"/>
                </a:lnTo>
                <a:lnTo>
                  <a:pt x="1794164" y="220158"/>
                </a:lnTo>
                <a:lnTo>
                  <a:pt x="1760610" y="260206"/>
                </a:lnTo>
                <a:lnTo>
                  <a:pt x="1794597" y="303285"/>
                </a:lnTo>
                <a:lnTo>
                  <a:pt x="1778145" y="303285"/>
                </a:lnTo>
                <a:lnTo>
                  <a:pt x="1750868" y="268216"/>
                </a:lnTo>
                <a:lnTo>
                  <a:pt x="1739395" y="268216"/>
                </a:lnTo>
                <a:lnTo>
                  <a:pt x="1739395" y="303285"/>
                </a:lnTo>
                <a:lnTo>
                  <a:pt x="1726623" y="303285"/>
                </a:lnTo>
                <a:close/>
                <a:moveTo>
                  <a:pt x="1555173" y="220158"/>
                </a:moveTo>
                <a:lnTo>
                  <a:pt x="1589160" y="220158"/>
                </a:lnTo>
                <a:cubicBezTo>
                  <a:pt x="1598108" y="220158"/>
                  <a:pt x="1605215" y="222178"/>
                  <a:pt x="1610483" y="226219"/>
                </a:cubicBezTo>
                <a:cubicBezTo>
                  <a:pt x="1615751" y="230260"/>
                  <a:pt x="1618384" y="235600"/>
                  <a:pt x="1618384" y="242239"/>
                </a:cubicBezTo>
                <a:cubicBezTo>
                  <a:pt x="1618384" y="247290"/>
                  <a:pt x="1616887" y="251195"/>
                  <a:pt x="1613892" y="253955"/>
                </a:cubicBezTo>
                <a:cubicBezTo>
                  <a:pt x="1610898" y="256715"/>
                  <a:pt x="1607055" y="258583"/>
                  <a:pt x="1602365" y="259557"/>
                </a:cubicBezTo>
                <a:cubicBezTo>
                  <a:pt x="1605432" y="259990"/>
                  <a:pt x="1608417" y="261072"/>
                  <a:pt x="1611322" y="262804"/>
                </a:cubicBezTo>
                <a:cubicBezTo>
                  <a:pt x="1614226" y="264536"/>
                  <a:pt x="1616635" y="266908"/>
                  <a:pt x="1618547" y="269921"/>
                </a:cubicBezTo>
                <a:cubicBezTo>
                  <a:pt x="1620459" y="272933"/>
                  <a:pt x="1621415" y="276622"/>
                  <a:pt x="1621415" y="280988"/>
                </a:cubicBezTo>
                <a:cubicBezTo>
                  <a:pt x="1621415" y="285245"/>
                  <a:pt x="1620333" y="289052"/>
                  <a:pt x="1618168" y="292407"/>
                </a:cubicBezTo>
                <a:cubicBezTo>
                  <a:pt x="1616003" y="295763"/>
                  <a:pt x="1612900" y="298414"/>
                  <a:pt x="1608859" y="300363"/>
                </a:cubicBezTo>
                <a:cubicBezTo>
                  <a:pt x="1604818" y="302311"/>
                  <a:pt x="1599984" y="303285"/>
                  <a:pt x="1594355" y="303285"/>
                </a:cubicBezTo>
                <a:lnTo>
                  <a:pt x="1555173" y="303285"/>
                </a:lnTo>
                <a:close/>
                <a:moveTo>
                  <a:pt x="1369436" y="220158"/>
                </a:moveTo>
                <a:lnTo>
                  <a:pt x="1436976" y="220158"/>
                </a:lnTo>
                <a:lnTo>
                  <a:pt x="1436976" y="232064"/>
                </a:lnTo>
                <a:lnTo>
                  <a:pt x="1409700" y="232064"/>
                </a:lnTo>
                <a:lnTo>
                  <a:pt x="1409700" y="303285"/>
                </a:lnTo>
                <a:lnTo>
                  <a:pt x="1396928" y="303285"/>
                </a:lnTo>
                <a:lnTo>
                  <a:pt x="1396928" y="232064"/>
                </a:lnTo>
                <a:lnTo>
                  <a:pt x="1369436" y="232064"/>
                </a:lnTo>
                <a:close/>
                <a:moveTo>
                  <a:pt x="1015279" y="220158"/>
                </a:moveTo>
                <a:lnTo>
                  <a:pt x="1029133" y="220158"/>
                </a:lnTo>
                <a:lnTo>
                  <a:pt x="1052080" y="286400"/>
                </a:lnTo>
                <a:lnTo>
                  <a:pt x="1052946" y="286400"/>
                </a:lnTo>
                <a:lnTo>
                  <a:pt x="1075892" y="220158"/>
                </a:lnTo>
                <a:lnTo>
                  <a:pt x="1089855" y="220374"/>
                </a:lnTo>
                <a:lnTo>
                  <a:pt x="1054461" y="315408"/>
                </a:lnTo>
                <a:cubicBezTo>
                  <a:pt x="1052874" y="319629"/>
                  <a:pt x="1050907" y="323138"/>
                  <a:pt x="1048562" y="325934"/>
                </a:cubicBezTo>
                <a:cubicBezTo>
                  <a:pt x="1046217" y="328730"/>
                  <a:pt x="1043502" y="330814"/>
                  <a:pt x="1040417" y="332185"/>
                </a:cubicBezTo>
                <a:cubicBezTo>
                  <a:pt x="1037332" y="333556"/>
                  <a:pt x="1033860" y="334241"/>
                  <a:pt x="1029999" y="334241"/>
                </a:cubicBezTo>
                <a:cubicBezTo>
                  <a:pt x="1027834" y="334241"/>
                  <a:pt x="1025904" y="334070"/>
                  <a:pt x="1024208" y="333727"/>
                </a:cubicBezTo>
                <a:cubicBezTo>
                  <a:pt x="1022513" y="333384"/>
                  <a:pt x="1021340" y="333051"/>
                  <a:pt x="1020691" y="332726"/>
                </a:cubicBezTo>
                <a:lnTo>
                  <a:pt x="1023938" y="321469"/>
                </a:lnTo>
                <a:cubicBezTo>
                  <a:pt x="1028592" y="322660"/>
                  <a:pt x="1032471" y="322633"/>
                  <a:pt x="1035573" y="321388"/>
                </a:cubicBezTo>
                <a:cubicBezTo>
                  <a:pt x="1038676" y="320143"/>
                  <a:pt x="1041364" y="316418"/>
                  <a:pt x="1043637" y="310212"/>
                </a:cubicBezTo>
                <a:lnTo>
                  <a:pt x="1046018" y="303718"/>
                </a:lnTo>
                <a:close/>
                <a:moveTo>
                  <a:pt x="1202748" y="219941"/>
                </a:moveTo>
                <a:lnTo>
                  <a:pt x="1215520" y="219941"/>
                </a:lnTo>
                <a:lnTo>
                  <a:pt x="1215520" y="246568"/>
                </a:lnTo>
                <a:cubicBezTo>
                  <a:pt x="1215520" y="250825"/>
                  <a:pt x="1216332" y="254325"/>
                  <a:pt x="1217956" y="257067"/>
                </a:cubicBezTo>
                <a:cubicBezTo>
                  <a:pt x="1219579" y="259809"/>
                  <a:pt x="1221780" y="261848"/>
                  <a:pt x="1224558" y="263183"/>
                </a:cubicBezTo>
                <a:cubicBezTo>
                  <a:pt x="1227336" y="264518"/>
                  <a:pt x="1230457" y="265185"/>
                  <a:pt x="1233921" y="265185"/>
                </a:cubicBezTo>
                <a:cubicBezTo>
                  <a:pt x="1239333" y="265185"/>
                  <a:pt x="1244231" y="264689"/>
                  <a:pt x="1248614" y="263697"/>
                </a:cubicBezTo>
                <a:lnTo>
                  <a:pt x="1254053" y="262084"/>
                </a:lnTo>
                <a:lnTo>
                  <a:pt x="1254053" y="220158"/>
                </a:lnTo>
                <a:lnTo>
                  <a:pt x="1266825" y="220158"/>
                </a:lnTo>
                <a:lnTo>
                  <a:pt x="1266825" y="303285"/>
                </a:lnTo>
                <a:lnTo>
                  <a:pt x="1254053" y="303285"/>
                </a:lnTo>
                <a:lnTo>
                  <a:pt x="1254053" y="274253"/>
                </a:lnTo>
                <a:lnTo>
                  <a:pt x="1253241" y="274521"/>
                </a:lnTo>
                <a:cubicBezTo>
                  <a:pt x="1250391" y="275333"/>
                  <a:pt x="1247396" y="275964"/>
                  <a:pt x="1244258" y="276415"/>
                </a:cubicBezTo>
                <a:cubicBezTo>
                  <a:pt x="1241119" y="276866"/>
                  <a:pt x="1237673" y="277091"/>
                  <a:pt x="1233921" y="277091"/>
                </a:cubicBezTo>
                <a:cubicBezTo>
                  <a:pt x="1224504" y="277091"/>
                  <a:pt x="1216954" y="274548"/>
                  <a:pt x="1211272" y="269461"/>
                </a:cubicBezTo>
                <a:cubicBezTo>
                  <a:pt x="1205589" y="264373"/>
                  <a:pt x="1202748" y="256743"/>
                  <a:pt x="1202748" y="246568"/>
                </a:cubicBezTo>
                <a:close/>
                <a:moveTo>
                  <a:pt x="2245952" y="219075"/>
                </a:moveTo>
                <a:cubicBezTo>
                  <a:pt x="2251797" y="219075"/>
                  <a:pt x="2257064" y="220158"/>
                  <a:pt x="2261755" y="222323"/>
                </a:cubicBezTo>
                <a:cubicBezTo>
                  <a:pt x="2266445" y="224487"/>
                  <a:pt x="2270287" y="227518"/>
                  <a:pt x="2273282" y="231415"/>
                </a:cubicBezTo>
                <a:cubicBezTo>
                  <a:pt x="2276277" y="235311"/>
                  <a:pt x="2278135" y="239857"/>
                  <a:pt x="2278856" y="245053"/>
                </a:cubicBezTo>
                <a:lnTo>
                  <a:pt x="2266084" y="245053"/>
                </a:lnTo>
                <a:cubicBezTo>
                  <a:pt x="2265110" y="241264"/>
                  <a:pt x="2262954" y="237900"/>
                  <a:pt x="2259617" y="234960"/>
                </a:cubicBezTo>
                <a:cubicBezTo>
                  <a:pt x="2256280" y="232019"/>
                  <a:pt x="2251797" y="230549"/>
                  <a:pt x="2246168" y="230549"/>
                </a:cubicBezTo>
                <a:cubicBezTo>
                  <a:pt x="2241189" y="230549"/>
                  <a:pt x="2236833" y="231839"/>
                  <a:pt x="2233099" y="234418"/>
                </a:cubicBezTo>
                <a:cubicBezTo>
                  <a:pt x="2229364" y="236998"/>
                  <a:pt x="2226460" y="240624"/>
                  <a:pt x="2224385" y="245296"/>
                </a:cubicBezTo>
                <a:cubicBezTo>
                  <a:pt x="2222311" y="249969"/>
                  <a:pt x="2221273" y="255444"/>
                  <a:pt x="2221273" y="261722"/>
                </a:cubicBezTo>
                <a:cubicBezTo>
                  <a:pt x="2221273" y="268144"/>
                  <a:pt x="2222293" y="273736"/>
                  <a:pt x="2224331" y="278498"/>
                </a:cubicBezTo>
                <a:cubicBezTo>
                  <a:pt x="2226370" y="283261"/>
                  <a:pt x="2229256" y="286959"/>
                  <a:pt x="2232990" y="289593"/>
                </a:cubicBezTo>
                <a:cubicBezTo>
                  <a:pt x="2236725" y="292227"/>
                  <a:pt x="2241117" y="293544"/>
                  <a:pt x="2246168" y="293544"/>
                </a:cubicBezTo>
                <a:cubicBezTo>
                  <a:pt x="2249488" y="293544"/>
                  <a:pt x="2252500" y="292966"/>
                  <a:pt x="2255206" y="291812"/>
                </a:cubicBezTo>
                <a:cubicBezTo>
                  <a:pt x="2257912" y="290657"/>
                  <a:pt x="2260203" y="288998"/>
                  <a:pt x="2262079" y="286833"/>
                </a:cubicBezTo>
                <a:cubicBezTo>
                  <a:pt x="2263956" y="284668"/>
                  <a:pt x="2265291" y="282070"/>
                  <a:pt x="2266084" y="279040"/>
                </a:cubicBezTo>
                <a:lnTo>
                  <a:pt x="2278856" y="279040"/>
                </a:lnTo>
                <a:cubicBezTo>
                  <a:pt x="2278135" y="283946"/>
                  <a:pt x="2276358" y="288357"/>
                  <a:pt x="2273526" y="292272"/>
                </a:cubicBezTo>
                <a:cubicBezTo>
                  <a:pt x="2270693" y="296186"/>
                  <a:pt x="2266959" y="299289"/>
                  <a:pt x="2262323" y="301580"/>
                </a:cubicBezTo>
                <a:cubicBezTo>
                  <a:pt x="2257687" y="303871"/>
                  <a:pt x="2252302" y="305017"/>
                  <a:pt x="2246168" y="305017"/>
                </a:cubicBezTo>
                <a:cubicBezTo>
                  <a:pt x="2238375" y="305017"/>
                  <a:pt x="2231664" y="303177"/>
                  <a:pt x="2226036" y="299497"/>
                </a:cubicBezTo>
                <a:cubicBezTo>
                  <a:pt x="2220407" y="295817"/>
                  <a:pt x="2216078" y="290747"/>
                  <a:pt x="2213047" y="284289"/>
                </a:cubicBezTo>
                <a:cubicBezTo>
                  <a:pt x="2210017" y="277831"/>
                  <a:pt x="2208501" y="270453"/>
                  <a:pt x="2208501" y="262154"/>
                </a:cubicBezTo>
                <a:cubicBezTo>
                  <a:pt x="2208501" y="253712"/>
                  <a:pt x="2210062" y="246252"/>
                  <a:pt x="2213183" y="239776"/>
                </a:cubicBezTo>
                <a:cubicBezTo>
                  <a:pt x="2216304" y="233300"/>
                  <a:pt x="2220669" y="228231"/>
                  <a:pt x="2226280" y="224569"/>
                </a:cubicBezTo>
                <a:cubicBezTo>
                  <a:pt x="2231890" y="220907"/>
                  <a:pt x="2238447" y="219075"/>
                  <a:pt x="2245952" y="219075"/>
                </a:cubicBezTo>
                <a:close/>
                <a:moveTo>
                  <a:pt x="1674452" y="219075"/>
                </a:moveTo>
                <a:cubicBezTo>
                  <a:pt x="1680297" y="219075"/>
                  <a:pt x="1685564" y="220158"/>
                  <a:pt x="1690255" y="222323"/>
                </a:cubicBezTo>
                <a:cubicBezTo>
                  <a:pt x="1694945" y="224487"/>
                  <a:pt x="1698788" y="227518"/>
                  <a:pt x="1701782" y="231415"/>
                </a:cubicBezTo>
                <a:cubicBezTo>
                  <a:pt x="1704777" y="235311"/>
                  <a:pt x="1706635" y="239857"/>
                  <a:pt x="1707357" y="245053"/>
                </a:cubicBezTo>
                <a:lnTo>
                  <a:pt x="1694584" y="245053"/>
                </a:lnTo>
                <a:cubicBezTo>
                  <a:pt x="1693610" y="241264"/>
                  <a:pt x="1691455" y="237900"/>
                  <a:pt x="1688117" y="234960"/>
                </a:cubicBezTo>
                <a:cubicBezTo>
                  <a:pt x="1684780" y="232019"/>
                  <a:pt x="1680297" y="230549"/>
                  <a:pt x="1674668" y="230549"/>
                </a:cubicBezTo>
                <a:cubicBezTo>
                  <a:pt x="1669689" y="230549"/>
                  <a:pt x="1665333" y="231839"/>
                  <a:pt x="1661599" y="234418"/>
                </a:cubicBezTo>
                <a:cubicBezTo>
                  <a:pt x="1657864" y="236998"/>
                  <a:pt x="1654960" y="240624"/>
                  <a:pt x="1652885" y="245296"/>
                </a:cubicBezTo>
                <a:cubicBezTo>
                  <a:pt x="1650811" y="249969"/>
                  <a:pt x="1649773" y="255444"/>
                  <a:pt x="1649773" y="261722"/>
                </a:cubicBezTo>
                <a:cubicBezTo>
                  <a:pt x="1649773" y="268144"/>
                  <a:pt x="1650793" y="273736"/>
                  <a:pt x="1652831" y="278498"/>
                </a:cubicBezTo>
                <a:cubicBezTo>
                  <a:pt x="1654870" y="283261"/>
                  <a:pt x="1657756" y="286959"/>
                  <a:pt x="1661490" y="289593"/>
                </a:cubicBezTo>
                <a:cubicBezTo>
                  <a:pt x="1665225" y="292227"/>
                  <a:pt x="1669617" y="293544"/>
                  <a:pt x="1674668" y="293544"/>
                </a:cubicBezTo>
                <a:cubicBezTo>
                  <a:pt x="1677988" y="293544"/>
                  <a:pt x="1681000" y="292966"/>
                  <a:pt x="1683706" y="291812"/>
                </a:cubicBezTo>
                <a:cubicBezTo>
                  <a:pt x="1686412" y="290657"/>
                  <a:pt x="1688703" y="288998"/>
                  <a:pt x="1690580" y="286833"/>
                </a:cubicBezTo>
                <a:cubicBezTo>
                  <a:pt x="1692456" y="284668"/>
                  <a:pt x="1693791" y="282070"/>
                  <a:pt x="1694584" y="279040"/>
                </a:cubicBezTo>
                <a:lnTo>
                  <a:pt x="1707357" y="279040"/>
                </a:lnTo>
                <a:cubicBezTo>
                  <a:pt x="1706635" y="283946"/>
                  <a:pt x="1704858" y="288357"/>
                  <a:pt x="1702026" y="292272"/>
                </a:cubicBezTo>
                <a:cubicBezTo>
                  <a:pt x="1699194" y="296186"/>
                  <a:pt x="1695459" y="299289"/>
                  <a:pt x="1690823" y="301580"/>
                </a:cubicBezTo>
                <a:cubicBezTo>
                  <a:pt x="1686187" y="303871"/>
                  <a:pt x="1680802" y="305017"/>
                  <a:pt x="1674668" y="305017"/>
                </a:cubicBezTo>
                <a:cubicBezTo>
                  <a:pt x="1666875" y="305017"/>
                  <a:pt x="1660165" y="303177"/>
                  <a:pt x="1654536" y="299497"/>
                </a:cubicBezTo>
                <a:cubicBezTo>
                  <a:pt x="1648908" y="295817"/>
                  <a:pt x="1644578" y="290747"/>
                  <a:pt x="1641547" y="284289"/>
                </a:cubicBezTo>
                <a:cubicBezTo>
                  <a:pt x="1638517" y="277831"/>
                  <a:pt x="1637001" y="270453"/>
                  <a:pt x="1637001" y="262154"/>
                </a:cubicBezTo>
                <a:cubicBezTo>
                  <a:pt x="1637001" y="253712"/>
                  <a:pt x="1638562" y="246252"/>
                  <a:pt x="1641683" y="239776"/>
                </a:cubicBezTo>
                <a:cubicBezTo>
                  <a:pt x="1644804" y="233300"/>
                  <a:pt x="1649169" y="228231"/>
                  <a:pt x="1654780" y="224569"/>
                </a:cubicBezTo>
                <a:cubicBezTo>
                  <a:pt x="1660390" y="220907"/>
                  <a:pt x="1666947" y="219075"/>
                  <a:pt x="1674452" y="219075"/>
                </a:cubicBezTo>
                <a:close/>
                <a:moveTo>
                  <a:pt x="1493693" y="219075"/>
                </a:moveTo>
                <a:cubicBezTo>
                  <a:pt x="1501198" y="219075"/>
                  <a:pt x="1507774" y="220861"/>
                  <a:pt x="1513420" y="224433"/>
                </a:cubicBezTo>
                <a:cubicBezTo>
                  <a:pt x="1519066" y="228005"/>
                  <a:pt x="1523468" y="233020"/>
                  <a:pt x="1526625" y="239478"/>
                </a:cubicBezTo>
                <a:cubicBezTo>
                  <a:pt x="1529782" y="245937"/>
                  <a:pt x="1531361" y="253495"/>
                  <a:pt x="1531361" y="262154"/>
                </a:cubicBezTo>
                <a:cubicBezTo>
                  <a:pt x="1531361" y="270741"/>
                  <a:pt x="1529782" y="278246"/>
                  <a:pt x="1526625" y="284668"/>
                </a:cubicBezTo>
                <a:cubicBezTo>
                  <a:pt x="1523468" y="291090"/>
                  <a:pt x="1519066" y="296087"/>
                  <a:pt x="1513420" y="299659"/>
                </a:cubicBezTo>
                <a:cubicBezTo>
                  <a:pt x="1507774" y="303231"/>
                  <a:pt x="1501198" y="305017"/>
                  <a:pt x="1493693" y="305017"/>
                </a:cubicBezTo>
                <a:cubicBezTo>
                  <a:pt x="1486189" y="305017"/>
                  <a:pt x="1479613" y="303231"/>
                  <a:pt x="1473967" y="299659"/>
                </a:cubicBezTo>
                <a:cubicBezTo>
                  <a:pt x="1468321" y="296087"/>
                  <a:pt x="1463919" y="291090"/>
                  <a:pt x="1460762" y="284668"/>
                </a:cubicBezTo>
                <a:cubicBezTo>
                  <a:pt x="1457605" y="278246"/>
                  <a:pt x="1456026" y="270741"/>
                  <a:pt x="1456026" y="262154"/>
                </a:cubicBezTo>
                <a:cubicBezTo>
                  <a:pt x="1456026" y="253495"/>
                  <a:pt x="1457605" y="245937"/>
                  <a:pt x="1460762" y="239478"/>
                </a:cubicBezTo>
                <a:cubicBezTo>
                  <a:pt x="1463919" y="233020"/>
                  <a:pt x="1468321" y="228005"/>
                  <a:pt x="1473967" y="224433"/>
                </a:cubicBezTo>
                <a:cubicBezTo>
                  <a:pt x="1479613" y="220861"/>
                  <a:pt x="1486189" y="219075"/>
                  <a:pt x="1493693" y="219075"/>
                </a:cubicBezTo>
                <a:close/>
                <a:moveTo>
                  <a:pt x="1320295" y="219075"/>
                </a:moveTo>
                <a:cubicBezTo>
                  <a:pt x="1322965" y="219075"/>
                  <a:pt x="1326041" y="219391"/>
                  <a:pt x="1329523" y="220023"/>
                </a:cubicBezTo>
                <a:cubicBezTo>
                  <a:pt x="1333004" y="220654"/>
                  <a:pt x="1336378" y="221944"/>
                  <a:pt x="1339643" y="223892"/>
                </a:cubicBezTo>
                <a:cubicBezTo>
                  <a:pt x="1342908" y="225840"/>
                  <a:pt x="1345623" y="228781"/>
                  <a:pt x="1347788" y="232714"/>
                </a:cubicBezTo>
                <a:cubicBezTo>
                  <a:pt x="1349953" y="236646"/>
                  <a:pt x="1351035" y="241914"/>
                  <a:pt x="1351035" y="248516"/>
                </a:cubicBezTo>
                <a:lnTo>
                  <a:pt x="1351035" y="303285"/>
                </a:lnTo>
                <a:lnTo>
                  <a:pt x="1338263" y="303285"/>
                </a:lnTo>
                <a:lnTo>
                  <a:pt x="1338263" y="292028"/>
                </a:lnTo>
                <a:lnTo>
                  <a:pt x="1337613" y="292028"/>
                </a:lnTo>
                <a:cubicBezTo>
                  <a:pt x="1336747" y="293832"/>
                  <a:pt x="1335304" y="295763"/>
                  <a:pt x="1333284" y="297819"/>
                </a:cubicBezTo>
                <a:cubicBezTo>
                  <a:pt x="1331263" y="299876"/>
                  <a:pt x="1328575" y="301625"/>
                  <a:pt x="1325220" y="303069"/>
                </a:cubicBezTo>
                <a:cubicBezTo>
                  <a:pt x="1321865" y="304512"/>
                  <a:pt x="1317770" y="305233"/>
                  <a:pt x="1312935" y="305233"/>
                </a:cubicBezTo>
                <a:cubicBezTo>
                  <a:pt x="1307667" y="305233"/>
                  <a:pt x="1302887" y="304232"/>
                  <a:pt x="1298593" y="302230"/>
                </a:cubicBezTo>
                <a:cubicBezTo>
                  <a:pt x="1294300" y="300227"/>
                  <a:pt x="1290890" y="297323"/>
                  <a:pt x="1288365" y="293517"/>
                </a:cubicBezTo>
                <a:cubicBezTo>
                  <a:pt x="1285839" y="289710"/>
                  <a:pt x="1284576" y="285101"/>
                  <a:pt x="1284576" y="279689"/>
                </a:cubicBezTo>
                <a:cubicBezTo>
                  <a:pt x="1284576" y="274927"/>
                  <a:pt x="1285514" y="271057"/>
                  <a:pt x="1287391" y="268081"/>
                </a:cubicBezTo>
                <a:cubicBezTo>
                  <a:pt x="1289267" y="265104"/>
                  <a:pt x="1291774" y="262768"/>
                  <a:pt x="1294913" y="261072"/>
                </a:cubicBezTo>
                <a:cubicBezTo>
                  <a:pt x="1298052" y="259376"/>
                  <a:pt x="1301525" y="258105"/>
                  <a:pt x="1305331" y="257257"/>
                </a:cubicBezTo>
                <a:cubicBezTo>
                  <a:pt x="1309138" y="256409"/>
                  <a:pt x="1312971" y="255732"/>
                  <a:pt x="1316831" y="255227"/>
                </a:cubicBezTo>
                <a:cubicBezTo>
                  <a:pt x="1321883" y="254578"/>
                  <a:pt x="1325987" y="254082"/>
                  <a:pt x="1329144" y="253739"/>
                </a:cubicBezTo>
                <a:cubicBezTo>
                  <a:pt x="1332301" y="253396"/>
                  <a:pt x="1334610" y="252810"/>
                  <a:pt x="1336071" y="251980"/>
                </a:cubicBezTo>
                <a:cubicBezTo>
                  <a:pt x="1337532" y="251150"/>
                  <a:pt x="1338263" y="249707"/>
                  <a:pt x="1338263" y="247650"/>
                </a:cubicBezTo>
                <a:lnTo>
                  <a:pt x="1338263" y="247218"/>
                </a:lnTo>
                <a:cubicBezTo>
                  <a:pt x="1338263" y="241878"/>
                  <a:pt x="1336811" y="237729"/>
                  <a:pt x="1333906" y="234770"/>
                </a:cubicBezTo>
                <a:cubicBezTo>
                  <a:pt x="1331002" y="231812"/>
                  <a:pt x="1326609" y="230332"/>
                  <a:pt x="1320728" y="230332"/>
                </a:cubicBezTo>
                <a:cubicBezTo>
                  <a:pt x="1314631" y="230332"/>
                  <a:pt x="1309850" y="231667"/>
                  <a:pt x="1306386" y="234337"/>
                </a:cubicBezTo>
                <a:cubicBezTo>
                  <a:pt x="1302923" y="237007"/>
                  <a:pt x="1300488" y="239857"/>
                  <a:pt x="1299080" y="242888"/>
                </a:cubicBezTo>
                <a:lnTo>
                  <a:pt x="1286958" y="238558"/>
                </a:lnTo>
                <a:cubicBezTo>
                  <a:pt x="1289122" y="233507"/>
                  <a:pt x="1292018" y="229566"/>
                  <a:pt x="1295644" y="226733"/>
                </a:cubicBezTo>
                <a:cubicBezTo>
                  <a:pt x="1299270" y="223901"/>
                  <a:pt x="1303239" y="221917"/>
                  <a:pt x="1307550" y="220780"/>
                </a:cubicBezTo>
                <a:cubicBezTo>
                  <a:pt x="1311862" y="219644"/>
                  <a:pt x="1316110" y="219075"/>
                  <a:pt x="1320295" y="219075"/>
                </a:cubicBezTo>
                <a:close/>
                <a:moveTo>
                  <a:pt x="1145381" y="219075"/>
                </a:moveTo>
                <a:cubicBezTo>
                  <a:pt x="1152381" y="219075"/>
                  <a:pt x="1158551" y="220825"/>
                  <a:pt x="1163890" y="224325"/>
                </a:cubicBezTo>
                <a:cubicBezTo>
                  <a:pt x="1169230" y="227825"/>
                  <a:pt x="1173397" y="232786"/>
                  <a:pt x="1176392" y="239208"/>
                </a:cubicBezTo>
                <a:cubicBezTo>
                  <a:pt x="1179386" y="245630"/>
                  <a:pt x="1180884" y="253207"/>
                  <a:pt x="1180884" y="261938"/>
                </a:cubicBezTo>
                <a:cubicBezTo>
                  <a:pt x="1180884" y="270741"/>
                  <a:pt x="1179386" y="278363"/>
                  <a:pt x="1176392" y="284803"/>
                </a:cubicBezTo>
                <a:cubicBezTo>
                  <a:pt x="1173397" y="291244"/>
                  <a:pt x="1169248" y="296223"/>
                  <a:pt x="1163944" y="299740"/>
                </a:cubicBezTo>
                <a:cubicBezTo>
                  <a:pt x="1158641" y="303258"/>
                  <a:pt x="1152525" y="305017"/>
                  <a:pt x="1145598" y="305017"/>
                </a:cubicBezTo>
                <a:cubicBezTo>
                  <a:pt x="1140258" y="305017"/>
                  <a:pt x="1135983" y="304124"/>
                  <a:pt x="1132772" y="302338"/>
                </a:cubicBezTo>
                <a:cubicBezTo>
                  <a:pt x="1129561" y="300552"/>
                  <a:pt x="1127089" y="298514"/>
                  <a:pt x="1125357" y="296223"/>
                </a:cubicBezTo>
                <a:cubicBezTo>
                  <a:pt x="1123626" y="293932"/>
                  <a:pt x="1122291" y="292028"/>
                  <a:pt x="1121353" y="290513"/>
                </a:cubicBezTo>
                <a:lnTo>
                  <a:pt x="1120270" y="290513"/>
                </a:lnTo>
                <a:lnTo>
                  <a:pt x="1120270" y="334458"/>
                </a:lnTo>
                <a:lnTo>
                  <a:pt x="1107498" y="334458"/>
                </a:lnTo>
                <a:lnTo>
                  <a:pt x="1107498" y="220158"/>
                </a:lnTo>
                <a:lnTo>
                  <a:pt x="1119837" y="220158"/>
                </a:lnTo>
                <a:lnTo>
                  <a:pt x="1119837" y="233363"/>
                </a:lnTo>
                <a:lnTo>
                  <a:pt x="1121353" y="233363"/>
                </a:lnTo>
                <a:cubicBezTo>
                  <a:pt x="1122291" y="231920"/>
                  <a:pt x="1123598" y="230071"/>
                  <a:pt x="1125276" y="227816"/>
                </a:cubicBezTo>
                <a:cubicBezTo>
                  <a:pt x="1126954" y="225561"/>
                  <a:pt x="1129371" y="223540"/>
                  <a:pt x="1132528" y="221754"/>
                </a:cubicBezTo>
                <a:cubicBezTo>
                  <a:pt x="1135685" y="219968"/>
                  <a:pt x="1139970" y="219075"/>
                  <a:pt x="1145381" y="219075"/>
                </a:cubicBezTo>
                <a:close/>
                <a:moveTo>
                  <a:pt x="1919071" y="192449"/>
                </a:moveTo>
                <a:lnTo>
                  <a:pt x="1930978" y="192449"/>
                </a:lnTo>
                <a:cubicBezTo>
                  <a:pt x="1930978" y="195263"/>
                  <a:pt x="1931762" y="197734"/>
                  <a:pt x="1933332" y="199863"/>
                </a:cubicBezTo>
                <a:cubicBezTo>
                  <a:pt x="1934901" y="201992"/>
                  <a:pt x="1937580" y="203056"/>
                  <a:pt x="1941368" y="203056"/>
                </a:cubicBezTo>
                <a:cubicBezTo>
                  <a:pt x="1945157" y="203056"/>
                  <a:pt x="1947872" y="201992"/>
                  <a:pt x="1949513" y="199863"/>
                </a:cubicBezTo>
                <a:cubicBezTo>
                  <a:pt x="1951155" y="197734"/>
                  <a:pt x="1951976" y="195263"/>
                  <a:pt x="1951976" y="192449"/>
                </a:cubicBezTo>
                <a:lnTo>
                  <a:pt x="1963882" y="192449"/>
                </a:lnTo>
                <a:cubicBezTo>
                  <a:pt x="1963882" y="198294"/>
                  <a:pt x="1961861" y="203074"/>
                  <a:pt x="1957821" y="206790"/>
                </a:cubicBezTo>
                <a:cubicBezTo>
                  <a:pt x="1953780" y="210507"/>
                  <a:pt x="1948296" y="212365"/>
                  <a:pt x="1941368" y="212365"/>
                </a:cubicBezTo>
                <a:cubicBezTo>
                  <a:pt x="1934549" y="212365"/>
                  <a:pt x="1929129" y="210507"/>
                  <a:pt x="1925106" y="206790"/>
                </a:cubicBezTo>
                <a:cubicBezTo>
                  <a:pt x="1921083" y="203074"/>
                  <a:pt x="1919071" y="198294"/>
                  <a:pt x="1919071" y="192449"/>
                </a:cubicBezTo>
                <a:close/>
                <a:moveTo>
                  <a:pt x="928255" y="192449"/>
                </a:moveTo>
                <a:lnTo>
                  <a:pt x="941676" y="192449"/>
                </a:lnTo>
                <a:lnTo>
                  <a:pt x="941676" y="240507"/>
                </a:lnTo>
                <a:lnTo>
                  <a:pt x="947521" y="240507"/>
                </a:lnTo>
                <a:lnTo>
                  <a:pt x="991899" y="192449"/>
                </a:lnTo>
                <a:lnTo>
                  <a:pt x="1007918" y="192449"/>
                </a:lnTo>
                <a:lnTo>
                  <a:pt x="963108" y="241156"/>
                </a:lnTo>
                <a:lnTo>
                  <a:pt x="1009434" y="303285"/>
                </a:lnTo>
                <a:lnTo>
                  <a:pt x="993414" y="303285"/>
                </a:lnTo>
                <a:lnTo>
                  <a:pt x="955314" y="252413"/>
                </a:lnTo>
                <a:lnTo>
                  <a:pt x="941676" y="252413"/>
                </a:lnTo>
                <a:lnTo>
                  <a:pt x="941676" y="303285"/>
                </a:lnTo>
                <a:lnTo>
                  <a:pt x="928255" y="303285"/>
                </a:lnTo>
                <a:close/>
                <a:moveTo>
                  <a:pt x="2319771" y="75551"/>
                </a:moveTo>
                <a:lnTo>
                  <a:pt x="2319771" y="101095"/>
                </a:lnTo>
                <a:lnTo>
                  <a:pt x="2346830" y="101095"/>
                </a:lnTo>
                <a:cubicBezTo>
                  <a:pt x="2351232" y="101095"/>
                  <a:pt x="2354677" y="100049"/>
                  <a:pt x="2357167" y="97956"/>
                </a:cubicBezTo>
                <a:cubicBezTo>
                  <a:pt x="2359657" y="95864"/>
                  <a:pt x="2360902" y="93014"/>
                  <a:pt x="2360902" y="89406"/>
                </a:cubicBezTo>
                <a:cubicBezTo>
                  <a:pt x="2360902" y="85112"/>
                  <a:pt x="2359657" y="81730"/>
                  <a:pt x="2357167" y="79258"/>
                </a:cubicBezTo>
                <a:cubicBezTo>
                  <a:pt x="2354677" y="76787"/>
                  <a:pt x="2351232" y="75551"/>
                  <a:pt x="2346830" y="75551"/>
                </a:cubicBezTo>
                <a:close/>
                <a:moveTo>
                  <a:pt x="2749045" y="71654"/>
                </a:moveTo>
                <a:lnTo>
                  <a:pt x="2749045" y="100879"/>
                </a:lnTo>
                <a:lnTo>
                  <a:pt x="2771126" y="100879"/>
                </a:lnTo>
                <a:cubicBezTo>
                  <a:pt x="2776177" y="100879"/>
                  <a:pt x="2780326" y="99544"/>
                  <a:pt x="2783573" y="96874"/>
                </a:cubicBezTo>
                <a:cubicBezTo>
                  <a:pt x="2786820" y="94204"/>
                  <a:pt x="2788444" y="90777"/>
                  <a:pt x="2788444" y="86591"/>
                </a:cubicBezTo>
                <a:cubicBezTo>
                  <a:pt x="2788444" y="82190"/>
                  <a:pt x="2786820" y="78600"/>
                  <a:pt x="2783573" y="75822"/>
                </a:cubicBezTo>
                <a:cubicBezTo>
                  <a:pt x="2780326" y="73044"/>
                  <a:pt x="2776177" y="71654"/>
                  <a:pt x="2771126" y="71654"/>
                </a:cubicBezTo>
                <a:close/>
                <a:moveTo>
                  <a:pt x="844045" y="71654"/>
                </a:moveTo>
                <a:lnTo>
                  <a:pt x="844045" y="100879"/>
                </a:lnTo>
                <a:lnTo>
                  <a:pt x="866126" y="100879"/>
                </a:lnTo>
                <a:cubicBezTo>
                  <a:pt x="871177" y="100879"/>
                  <a:pt x="875326" y="99544"/>
                  <a:pt x="878573" y="96874"/>
                </a:cubicBezTo>
                <a:cubicBezTo>
                  <a:pt x="881820" y="94204"/>
                  <a:pt x="883444" y="90777"/>
                  <a:pt x="883444" y="86591"/>
                </a:cubicBezTo>
                <a:cubicBezTo>
                  <a:pt x="883444" y="82190"/>
                  <a:pt x="881820" y="78600"/>
                  <a:pt x="878573" y="75822"/>
                </a:cubicBezTo>
                <a:cubicBezTo>
                  <a:pt x="875326" y="73044"/>
                  <a:pt x="871177" y="71654"/>
                  <a:pt x="866126" y="71654"/>
                </a:cubicBezTo>
                <a:close/>
                <a:moveTo>
                  <a:pt x="672595" y="71654"/>
                </a:moveTo>
                <a:lnTo>
                  <a:pt x="672595" y="100879"/>
                </a:lnTo>
                <a:lnTo>
                  <a:pt x="694676" y="100879"/>
                </a:lnTo>
                <a:cubicBezTo>
                  <a:pt x="699727" y="100879"/>
                  <a:pt x="703876" y="99544"/>
                  <a:pt x="707123" y="96874"/>
                </a:cubicBezTo>
                <a:cubicBezTo>
                  <a:pt x="710370" y="94204"/>
                  <a:pt x="711994" y="90777"/>
                  <a:pt x="711994" y="86591"/>
                </a:cubicBezTo>
                <a:cubicBezTo>
                  <a:pt x="711994" y="82190"/>
                  <a:pt x="710370" y="78600"/>
                  <a:pt x="707123" y="75822"/>
                </a:cubicBezTo>
                <a:cubicBezTo>
                  <a:pt x="703876" y="73044"/>
                  <a:pt x="699727" y="71654"/>
                  <a:pt x="694676" y="71654"/>
                </a:cubicBezTo>
                <a:close/>
                <a:moveTo>
                  <a:pt x="2443163" y="71005"/>
                </a:moveTo>
                <a:cubicBezTo>
                  <a:pt x="2442622" y="71654"/>
                  <a:pt x="2441440" y="72241"/>
                  <a:pt x="2439618" y="72764"/>
                </a:cubicBezTo>
                <a:cubicBezTo>
                  <a:pt x="2437796" y="73287"/>
                  <a:pt x="2435703" y="73738"/>
                  <a:pt x="2433340" y="74117"/>
                </a:cubicBezTo>
                <a:cubicBezTo>
                  <a:pt x="2430977" y="74496"/>
                  <a:pt x="2428686" y="74820"/>
                  <a:pt x="2426467" y="75091"/>
                </a:cubicBezTo>
                <a:cubicBezTo>
                  <a:pt x="2424248" y="75362"/>
                  <a:pt x="2422453" y="75587"/>
                  <a:pt x="2421082" y="75768"/>
                </a:cubicBezTo>
                <a:cubicBezTo>
                  <a:pt x="2417763" y="76200"/>
                  <a:pt x="2414669" y="76895"/>
                  <a:pt x="2411801" y="77851"/>
                </a:cubicBezTo>
                <a:cubicBezTo>
                  <a:pt x="2408932" y="78807"/>
                  <a:pt x="2406623" y="80232"/>
                  <a:pt x="2404873" y="82127"/>
                </a:cubicBezTo>
                <a:cubicBezTo>
                  <a:pt x="2403123" y="84021"/>
                  <a:pt x="2402248" y="86591"/>
                  <a:pt x="2402248" y="89839"/>
                </a:cubicBezTo>
                <a:cubicBezTo>
                  <a:pt x="2402248" y="94276"/>
                  <a:pt x="2403899" y="97623"/>
                  <a:pt x="2407200" y="99878"/>
                </a:cubicBezTo>
                <a:cubicBezTo>
                  <a:pt x="2410502" y="102133"/>
                  <a:pt x="2414696" y="103260"/>
                  <a:pt x="2419783" y="103260"/>
                </a:cubicBezTo>
                <a:cubicBezTo>
                  <a:pt x="2424834" y="103260"/>
                  <a:pt x="2429101" y="102268"/>
                  <a:pt x="2432582" y="100284"/>
                </a:cubicBezTo>
                <a:cubicBezTo>
                  <a:pt x="2436064" y="98299"/>
                  <a:pt x="2438698" y="95738"/>
                  <a:pt x="2440484" y="92599"/>
                </a:cubicBezTo>
                <a:cubicBezTo>
                  <a:pt x="2442270" y="89460"/>
                  <a:pt x="2443163" y="86158"/>
                  <a:pt x="2443163" y="82695"/>
                </a:cubicBezTo>
                <a:close/>
                <a:moveTo>
                  <a:pt x="1223963" y="71005"/>
                </a:moveTo>
                <a:cubicBezTo>
                  <a:pt x="1223421" y="71654"/>
                  <a:pt x="1222240" y="72241"/>
                  <a:pt x="1220418" y="72764"/>
                </a:cubicBezTo>
                <a:cubicBezTo>
                  <a:pt x="1218596" y="73287"/>
                  <a:pt x="1216503" y="73738"/>
                  <a:pt x="1214140" y="74117"/>
                </a:cubicBezTo>
                <a:cubicBezTo>
                  <a:pt x="1211777" y="74496"/>
                  <a:pt x="1209486" y="74820"/>
                  <a:pt x="1207267" y="75091"/>
                </a:cubicBezTo>
                <a:cubicBezTo>
                  <a:pt x="1205048" y="75362"/>
                  <a:pt x="1203253" y="75587"/>
                  <a:pt x="1201882" y="75768"/>
                </a:cubicBezTo>
                <a:cubicBezTo>
                  <a:pt x="1198563" y="76200"/>
                  <a:pt x="1195469" y="76895"/>
                  <a:pt x="1192601" y="77851"/>
                </a:cubicBezTo>
                <a:cubicBezTo>
                  <a:pt x="1189732" y="78807"/>
                  <a:pt x="1187423" y="80232"/>
                  <a:pt x="1185673" y="82127"/>
                </a:cubicBezTo>
                <a:cubicBezTo>
                  <a:pt x="1183923" y="84021"/>
                  <a:pt x="1183048" y="86591"/>
                  <a:pt x="1183048" y="89839"/>
                </a:cubicBezTo>
                <a:cubicBezTo>
                  <a:pt x="1183048" y="94276"/>
                  <a:pt x="1184699" y="97623"/>
                  <a:pt x="1188001" y="99878"/>
                </a:cubicBezTo>
                <a:cubicBezTo>
                  <a:pt x="1191302" y="102133"/>
                  <a:pt x="1195496" y="103260"/>
                  <a:pt x="1200583" y="103260"/>
                </a:cubicBezTo>
                <a:cubicBezTo>
                  <a:pt x="1205634" y="103260"/>
                  <a:pt x="1209901" y="102268"/>
                  <a:pt x="1213382" y="100284"/>
                </a:cubicBezTo>
                <a:cubicBezTo>
                  <a:pt x="1216864" y="98299"/>
                  <a:pt x="1219498" y="95738"/>
                  <a:pt x="1221284" y="92599"/>
                </a:cubicBezTo>
                <a:cubicBezTo>
                  <a:pt x="1223070" y="89460"/>
                  <a:pt x="1223963" y="86158"/>
                  <a:pt x="1223963" y="82695"/>
                </a:cubicBezTo>
                <a:close/>
                <a:moveTo>
                  <a:pt x="538163" y="71005"/>
                </a:moveTo>
                <a:cubicBezTo>
                  <a:pt x="537622" y="71654"/>
                  <a:pt x="536440" y="72241"/>
                  <a:pt x="534618" y="72764"/>
                </a:cubicBezTo>
                <a:cubicBezTo>
                  <a:pt x="532796" y="73287"/>
                  <a:pt x="530703" y="73738"/>
                  <a:pt x="528340" y="74117"/>
                </a:cubicBezTo>
                <a:cubicBezTo>
                  <a:pt x="525977" y="74496"/>
                  <a:pt x="523686" y="74820"/>
                  <a:pt x="521467" y="75091"/>
                </a:cubicBezTo>
                <a:cubicBezTo>
                  <a:pt x="519248" y="75362"/>
                  <a:pt x="517453" y="75587"/>
                  <a:pt x="516082" y="75768"/>
                </a:cubicBezTo>
                <a:cubicBezTo>
                  <a:pt x="512763" y="76200"/>
                  <a:pt x="509669" y="76895"/>
                  <a:pt x="506801" y="77851"/>
                </a:cubicBezTo>
                <a:cubicBezTo>
                  <a:pt x="503932" y="78807"/>
                  <a:pt x="501623" y="80232"/>
                  <a:pt x="499873" y="82127"/>
                </a:cubicBezTo>
                <a:cubicBezTo>
                  <a:pt x="498123" y="84021"/>
                  <a:pt x="497249" y="86591"/>
                  <a:pt x="497249" y="89839"/>
                </a:cubicBezTo>
                <a:cubicBezTo>
                  <a:pt x="497249" y="94276"/>
                  <a:pt x="498899" y="97623"/>
                  <a:pt x="502200" y="99878"/>
                </a:cubicBezTo>
                <a:cubicBezTo>
                  <a:pt x="505502" y="102133"/>
                  <a:pt x="509696" y="103260"/>
                  <a:pt x="514783" y="103260"/>
                </a:cubicBezTo>
                <a:cubicBezTo>
                  <a:pt x="519834" y="103260"/>
                  <a:pt x="524101" y="102268"/>
                  <a:pt x="527582" y="100284"/>
                </a:cubicBezTo>
                <a:cubicBezTo>
                  <a:pt x="531064" y="98299"/>
                  <a:pt x="533698" y="95738"/>
                  <a:pt x="535484" y="92599"/>
                </a:cubicBezTo>
                <a:cubicBezTo>
                  <a:pt x="537270" y="89460"/>
                  <a:pt x="538163" y="86158"/>
                  <a:pt x="538163" y="82695"/>
                </a:cubicBezTo>
                <a:close/>
                <a:moveTo>
                  <a:pt x="1611457" y="59315"/>
                </a:moveTo>
                <a:lnTo>
                  <a:pt x="1659948" y="59315"/>
                </a:lnTo>
                <a:lnTo>
                  <a:pt x="1659948" y="71221"/>
                </a:lnTo>
                <a:lnTo>
                  <a:pt x="1611457" y="71221"/>
                </a:lnTo>
                <a:close/>
                <a:moveTo>
                  <a:pt x="2141610" y="41564"/>
                </a:moveTo>
                <a:lnTo>
                  <a:pt x="2139445" y="62562"/>
                </a:lnTo>
                <a:cubicBezTo>
                  <a:pt x="2138543" y="71258"/>
                  <a:pt x="2137425" y="78852"/>
                  <a:pt x="2136090" y="85347"/>
                </a:cubicBezTo>
                <a:cubicBezTo>
                  <a:pt x="2134755" y="91841"/>
                  <a:pt x="2132626" y="97018"/>
                  <a:pt x="2129704" y="100879"/>
                </a:cubicBezTo>
                <a:lnTo>
                  <a:pt x="2169752" y="100879"/>
                </a:lnTo>
                <a:lnTo>
                  <a:pt x="2169752" y="41564"/>
                </a:lnTo>
                <a:close/>
                <a:moveTo>
                  <a:pt x="236610" y="41564"/>
                </a:moveTo>
                <a:lnTo>
                  <a:pt x="234445" y="62562"/>
                </a:lnTo>
                <a:cubicBezTo>
                  <a:pt x="233543" y="71258"/>
                  <a:pt x="232425" y="78852"/>
                  <a:pt x="231090" y="85347"/>
                </a:cubicBezTo>
                <a:cubicBezTo>
                  <a:pt x="229755" y="91841"/>
                  <a:pt x="227626" y="97018"/>
                  <a:pt x="224704" y="100879"/>
                </a:cubicBezTo>
                <a:lnTo>
                  <a:pt x="264752" y="100879"/>
                </a:lnTo>
                <a:lnTo>
                  <a:pt x="264752" y="41564"/>
                </a:lnTo>
                <a:close/>
                <a:moveTo>
                  <a:pt x="2319771" y="41348"/>
                </a:moveTo>
                <a:lnTo>
                  <a:pt x="2319771" y="64511"/>
                </a:lnTo>
                <a:lnTo>
                  <a:pt x="2341635" y="64511"/>
                </a:lnTo>
                <a:cubicBezTo>
                  <a:pt x="2345062" y="64511"/>
                  <a:pt x="2348003" y="64033"/>
                  <a:pt x="2350456" y="63077"/>
                </a:cubicBezTo>
                <a:cubicBezTo>
                  <a:pt x="2352910" y="62120"/>
                  <a:pt x="2354795" y="60749"/>
                  <a:pt x="2356112" y="58963"/>
                </a:cubicBezTo>
                <a:cubicBezTo>
                  <a:pt x="2357429" y="57178"/>
                  <a:pt x="2358087" y="55058"/>
                  <a:pt x="2358087" y="52604"/>
                </a:cubicBezTo>
                <a:cubicBezTo>
                  <a:pt x="2358087" y="49105"/>
                  <a:pt x="2356626" y="46354"/>
                  <a:pt x="2353703" y="44351"/>
                </a:cubicBezTo>
                <a:cubicBezTo>
                  <a:pt x="2350781" y="42349"/>
                  <a:pt x="2346758" y="41348"/>
                  <a:pt x="2341635" y="41348"/>
                </a:cubicBezTo>
                <a:close/>
                <a:moveTo>
                  <a:pt x="3610841" y="40049"/>
                </a:moveTo>
                <a:cubicBezTo>
                  <a:pt x="3605646" y="40049"/>
                  <a:pt x="3601280" y="41357"/>
                  <a:pt x="3597744" y="43972"/>
                </a:cubicBezTo>
                <a:cubicBezTo>
                  <a:pt x="3594209" y="46588"/>
                  <a:pt x="3591539" y="50232"/>
                  <a:pt x="3589735" y="54905"/>
                </a:cubicBezTo>
                <a:cubicBezTo>
                  <a:pt x="3587931" y="59577"/>
                  <a:pt x="3587029" y="65016"/>
                  <a:pt x="3587029" y="71221"/>
                </a:cubicBezTo>
                <a:cubicBezTo>
                  <a:pt x="3587029" y="77499"/>
                  <a:pt x="3587949" y="83029"/>
                  <a:pt x="3589789" y="87809"/>
                </a:cubicBezTo>
                <a:cubicBezTo>
                  <a:pt x="3591629" y="92590"/>
                  <a:pt x="3594317" y="96324"/>
                  <a:pt x="3597852" y="99012"/>
                </a:cubicBezTo>
                <a:cubicBezTo>
                  <a:pt x="3601388" y="101700"/>
                  <a:pt x="3605718" y="103044"/>
                  <a:pt x="3610841" y="103044"/>
                </a:cubicBezTo>
                <a:cubicBezTo>
                  <a:pt x="3616181" y="103044"/>
                  <a:pt x="3620646" y="101628"/>
                  <a:pt x="3624236" y="98795"/>
                </a:cubicBezTo>
                <a:cubicBezTo>
                  <a:pt x="3627826" y="95963"/>
                  <a:pt x="3630532" y="92139"/>
                  <a:pt x="3632354" y="87322"/>
                </a:cubicBezTo>
                <a:cubicBezTo>
                  <a:pt x="3634176" y="82505"/>
                  <a:pt x="3635087" y="77139"/>
                  <a:pt x="3635087" y="71221"/>
                </a:cubicBezTo>
                <a:cubicBezTo>
                  <a:pt x="3635087" y="65377"/>
                  <a:pt x="3634194" y="60100"/>
                  <a:pt x="3632408" y="55392"/>
                </a:cubicBezTo>
                <a:cubicBezTo>
                  <a:pt x="3630622" y="50683"/>
                  <a:pt x="3627934" y="46949"/>
                  <a:pt x="3624344" y="44189"/>
                </a:cubicBezTo>
                <a:cubicBezTo>
                  <a:pt x="3620754" y="41429"/>
                  <a:pt x="3616253" y="40049"/>
                  <a:pt x="3610841" y="40049"/>
                </a:cubicBezTo>
                <a:close/>
                <a:moveTo>
                  <a:pt x="3350852" y="40049"/>
                </a:moveTo>
                <a:cubicBezTo>
                  <a:pt x="3345765" y="40049"/>
                  <a:pt x="3341372" y="41303"/>
                  <a:pt x="3337674" y="43810"/>
                </a:cubicBezTo>
                <a:cubicBezTo>
                  <a:pt x="3333976" y="46318"/>
                  <a:pt x="3331134" y="49574"/>
                  <a:pt x="3329150" y="53579"/>
                </a:cubicBezTo>
                <a:lnTo>
                  <a:pt x="3326624" y="64511"/>
                </a:lnTo>
                <a:lnTo>
                  <a:pt x="3373582" y="64511"/>
                </a:lnTo>
                <a:cubicBezTo>
                  <a:pt x="3373582" y="59820"/>
                  <a:pt x="3372653" y="55635"/>
                  <a:pt x="3370795" y="51955"/>
                </a:cubicBezTo>
                <a:cubicBezTo>
                  <a:pt x="3368937" y="48275"/>
                  <a:pt x="3366303" y="45370"/>
                  <a:pt x="3362894" y="43242"/>
                </a:cubicBezTo>
                <a:cubicBezTo>
                  <a:pt x="3359484" y="41113"/>
                  <a:pt x="3355470" y="40049"/>
                  <a:pt x="3350852" y="40049"/>
                </a:cubicBezTo>
                <a:close/>
                <a:moveTo>
                  <a:pt x="2598377" y="40049"/>
                </a:moveTo>
                <a:cubicBezTo>
                  <a:pt x="2593290" y="40049"/>
                  <a:pt x="2588897" y="41303"/>
                  <a:pt x="2585199" y="43810"/>
                </a:cubicBezTo>
                <a:cubicBezTo>
                  <a:pt x="2581501" y="46318"/>
                  <a:pt x="2578659" y="49574"/>
                  <a:pt x="2576675" y="53579"/>
                </a:cubicBezTo>
                <a:lnTo>
                  <a:pt x="2574149" y="64511"/>
                </a:lnTo>
                <a:lnTo>
                  <a:pt x="2621107" y="64511"/>
                </a:lnTo>
                <a:cubicBezTo>
                  <a:pt x="2621107" y="59820"/>
                  <a:pt x="2620178" y="55635"/>
                  <a:pt x="2618320" y="51955"/>
                </a:cubicBezTo>
                <a:cubicBezTo>
                  <a:pt x="2616462" y="48275"/>
                  <a:pt x="2613828" y="45370"/>
                  <a:pt x="2610419" y="43242"/>
                </a:cubicBezTo>
                <a:cubicBezTo>
                  <a:pt x="2607009" y="41113"/>
                  <a:pt x="2602995" y="40049"/>
                  <a:pt x="2598377" y="40049"/>
                </a:cubicBezTo>
                <a:close/>
                <a:moveTo>
                  <a:pt x="2246168" y="40049"/>
                </a:moveTo>
                <a:cubicBezTo>
                  <a:pt x="2240468" y="40049"/>
                  <a:pt x="2235777" y="41528"/>
                  <a:pt x="2232097" y="44487"/>
                </a:cubicBezTo>
                <a:cubicBezTo>
                  <a:pt x="2228417" y="47445"/>
                  <a:pt x="2225693" y="51324"/>
                  <a:pt x="2223925" y="56122"/>
                </a:cubicBezTo>
                <a:cubicBezTo>
                  <a:pt x="2222157" y="60921"/>
                  <a:pt x="2221274" y="66098"/>
                  <a:pt x="2221274" y="71654"/>
                </a:cubicBezTo>
                <a:cubicBezTo>
                  <a:pt x="2221274" y="77211"/>
                  <a:pt x="2222157" y="82370"/>
                  <a:pt x="2223925" y="87133"/>
                </a:cubicBezTo>
                <a:cubicBezTo>
                  <a:pt x="2225693" y="91895"/>
                  <a:pt x="2228417" y="95738"/>
                  <a:pt x="2232097" y="98660"/>
                </a:cubicBezTo>
                <a:cubicBezTo>
                  <a:pt x="2235777" y="101582"/>
                  <a:pt x="2240468" y="103044"/>
                  <a:pt x="2246168" y="103044"/>
                </a:cubicBezTo>
                <a:cubicBezTo>
                  <a:pt x="2251869" y="103044"/>
                  <a:pt x="2256559" y="101582"/>
                  <a:pt x="2260239" y="98660"/>
                </a:cubicBezTo>
                <a:cubicBezTo>
                  <a:pt x="2263920" y="95738"/>
                  <a:pt x="2266643" y="91895"/>
                  <a:pt x="2268411" y="87133"/>
                </a:cubicBezTo>
                <a:cubicBezTo>
                  <a:pt x="2270179" y="82370"/>
                  <a:pt x="2271063" y="77211"/>
                  <a:pt x="2271063" y="71654"/>
                </a:cubicBezTo>
                <a:cubicBezTo>
                  <a:pt x="2271063" y="66098"/>
                  <a:pt x="2270179" y="60921"/>
                  <a:pt x="2268411" y="56122"/>
                </a:cubicBezTo>
                <a:cubicBezTo>
                  <a:pt x="2266643" y="51324"/>
                  <a:pt x="2263920" y="47445"/>
                  <a:pt x="2260239" y="44487"/>
                </a:cubicBezTo>
                <a:cubicBezTo>
                  <a:pt x="2256559" y="41528"/>
                  <a:pt x="2251869" y="40049"/>
                  <a:pt x="2246168" y="40049"/>
                </a:cubicBezTo>
                <a:close/>
                <a:moveTo>
                  <a:pt x="2064977" y="40049"/>
                </a:moveTo>
                <a:cubicBezTo>
                  <a:pt x="2059890" y="40049"/>
                  <a:pt x="2055497" y="41303"/>
                  <a:pt x="2051799" y="43810"/>
                </a:cubicBezTo>
                <a:cubicBezTo>
                  <a:pt x="2048101" y="46318"/>
                  <a:pt x="2045259" y="49574"/>
                  <a:pt x="2043275" y="53579"/>
                </a:cubicBezTo>
                <a:lnTo>
                  <a:pt x="2040749" y="64511"/>
                </a:lnTo>
                <a:lnTo>
                  <a:pt x="2087707" y="64511"/>
                </a:lnTo>
                <a:cubicBezTo>
                  <a:pt x="2087707" y="59820"/>
                  <a:pt x="2086778" y="55635"/>
                  <a:pt x="2084920" y="51955"/>
                </a:cubicBezTo>
                <a:cubicBezTo>
                  <a:pt x="2083062" y="48275"/>
                  <a:pt x="2080428" y="45370"/>
                  <a:pt x="2077018" y="43242"/>
                </a:cubicBezTo>
                <a:cubicBezTo>
                  <a:pt x="2073609" y="41113"/>
                  <a:pt x="2069595" y="40049"/>
                  <a:pt x="2064977" y="40049"/>
                </a:cubicBezTo>
                <a:close/>
                <a:moveTo>
                  <a:pt x="1550843" y="40049"/>
                </a:moveTo>
                <a:cubicBezTo>
                  <a:pt x="1545143" y="40049"/>
                  <a:pt x="1540453" y="41528"/>
                  <a:pt x="1536772" y="44487"/>
                </a:cubicBezTo>
                <a:cubicBezTo>
                  <a:pt x="1533092" y="47445"/>
                  <a:pt x="1530368" y="51324"/>
                  <a:pt x="1528600" y="56122"/>
                </a:cubicBezTo>
                <a:cubicBezTo>
                  <a:pt x="1526832" y="60921"/>
                  <a:pt x="1525948" y="66098"/>
                  <a:pt x="1525948" y="71654"/>
                </a:cubicBezTo>
                <a:cubicBezTo>
                  <a:pt x="1525948" y="77211"/>
                  <a:pt x="1526832" y="82370"/>
                  <a:pt x="1528600" y="87133"/>
                </a:cubicBezTo>
                <a:cubicBezTo>
                  <a:pt x="1530368" y="91895"/>
                  <a:pt x="1533092" y="95738"/>
                  <a:pt x="1536772" y="98660"/>
                </a:cubicBezTo>
                <a:cubicBezTo>
                  <a:pt x="1540453" y="101582"/>
                  <a:pt x="1545143" y="103044"/>
                  <a:pt x="1550843" y="103044"/>
                </a:cubicBezTo>
                <a:cubicBezTo>
                  <a:pt x="1556544" y="103044"/>
                  <a:pt x="1561234" y="101582"/>
                  <a:pt x="1564914" y="98660"/>
                </a:cubicBezTo>
                <a:cubicBezTo>
                  <a:pt x="1568595" y="95738"/>
                  <a:pt x="1571319" y="91895"/>
                  <a:pt x="1573086" y="87133"/>
                </a:cubicBezTo>
                <a:cubicBezTo>
                  <a:pt x="1574854" y="82370"/>
                  <a:pt x="1575738" y="77211"/>
                  <a:pt x="1575738" y="71654"/>
                </a:cubicBezTo>
                <a:cubicBezTo>
                  <a:pt x="1575738" y="66098"/>
                  <a:pt x="1574854" y="60921"/>
                  <a:pt x="1573086" y="56122"/>
                </a:cubicBezTo>
                <a:cubicBezTo>
                  <a:pt x="1571319" y="51324"/>
                  <a:pt x="1568595" y="47445"/>
                  <a:pt x="1564914" y="44487"/>
                </a:cubicBezTo>
                <a:cubicBezTo>
                  <a:pt x="1561234" y="41528"/>
                  <a:pt x="1556544" y="40049"/>
                  <a:pt x="1550843" y="40049"/>
                </a:cubicBezTo>
                <a:close/>
                <a:moveTo>
                  <a:pt x="429491" y="40049"/>
                </a:moveTo>
                <a:cubicBezTo>
                  <a:pt x="424296" y="40049"/>
                  <a:pt x="419930" y="41357"/>
                  <a:pt x="416394" y="43972"/>
                </a:cubicBezTo>
                <a:cubicBezTo>
                  <a:pt x="412858" y="46588"/>
                  <a:pt x="410189" y="50232"/>
                  <a:pt x="408385" y="54905"/>
                </a:cubicBezTo>
                <a:cubicBezTo>
                  <a:pt x="406581" y="59577"/>
                  <a:pt x="405679" y="65016"/>
                  <a:pt x="405679" y="71221"/>
                </a:cubicBezTo>
                <a:cubicBezTo>
                  <a:pt x="405679" y="77499"/>
                  <a:pt x="406599" y="83029"/>
                  <a:pt x="408439" y="87809"/>
                </a:cubicBezTo>
                <a:cubicBezTo>
                  <a:pt x="410279" y="92590"/>
                  <a:pt x="412967" y="96324"/>
                  <a:pt x="416503" y="99012"/>
                </a:cubicBezTo>
                <a:cubicBezTo>
                  <a:pt x="420038" y="101700"/>
                  <a:pt x="424368" y="103044"/>
                  <a:pt x="429491" y="103044"/>
                </a:cubicBezTo>
                <a:cubicBezTo>
                  <a:pt x="434831" y="103044"/>
                  <a:pt x="439296" y="101628"/>
                  <a:pt x="442886" y="98795"/>
                </a:cubicBezTo>
                <a:cubicBezTo>
                  <a:pt x="446476" y="95963"/>
                  <a:pt x="449182" y="92139"/>
                  <a:pt x="451004" y="87322"/>
                </a:cubicBezTo>
                <a:cubicBezTo>
                  <a:pt x="452826" y="82505"/>
                  <a:pt x="453737" y="77139"/>
                  <a:pt x="453737" y="71221"/>
                </a:cubicBezTo>
                <a:cubicBezTo>
                  <a:pt x="453737" y="65377"/>
                  <a:pt x="452844" y="60100"/>
                  <a:pt x="451058" y="55392"/>
                </a:cubicBezTo>
                <a:cubicBezTo>
                  <a:pt x="449272" y="50683"/>
                  <a:pt x="446584" y="46949"/>
                  <a:pt x="442994" y="44189"/>
                </a:cubicBezTo>
                <a:cubicBezTo>
                  <a:pt x="439404" y="41429"/>
                  <a:pt x="434903" y="40049"/>
                  <a:pt x="429491" y="40049"/>
                </a:cubicBezTo>
                <a:close/>
                <a:moveTo>
                  <a:pt x="340952" y="40049"/>
                </a:moveTo>
                <a:cubicBezTo>
                  <a:pt x="335865" y="40049"/>
                  <a:pt x="331472" y="41303"/>
                  <a:pt x="327774" y="43810"/>
                </a:cubicBezTo>
                <a:cubicBezTo>
                  <a:pt x="324076" y="46318"/>
                  <a:pt x="321234" y="49574"/>
                  <a:pt x="319250" y="53579"/>
                </a:cubicBezTo>
                <a:lnTo>
                  <a:pt x="316724" y="64511"/>
                </a:lnTo>
                <a:lnTo>
                  <a:pt x="363682" y="64511"/>
                </a:lnTo>
                <a:cubicBezTo>
                  <a:pt x="363682" y="59820"/>
                  <a:pt x="362753" y="55635"/>
                  <a:pt x="360895" y="51955"/>
                </a:cubicBezTo>
                <a:cubicBezTo>
                  <a:pt x="359037" y="48275"/>
                  <a:pt x="356403" y="45371"/>
                  <a:pt x="352994" y="43242"/>
                </a:cubicBezTo>
                <a:cubicBezTo>
                  <a:pt x="349584" y="41113"/>
                  <a:pt x="345570" y="40049"/>
                  <a:pt x="340952" y="40049"/>
                </a:cubicBezTo>
                <a:close/>
                <a:moveTo>
                  <a:pt x="159977" y="40049"/>
                </a:moveTo>
                <a:cubicBezTo>
                  <a:pt x="154890" y="40049"/>
                  <a:pt x="150497" y="41303"/>
                  <a:pt x="146799" y="43810"/>
                </a:cubicBezTo>
                <a:cubicBezTo>
                  <a:pt x="143101" y="46318"/>
                  <a:pt x="140259" y="49574"/>
                  <a:pt x="138275" y="53579"/>
                </a:cubicBezTo>
                <a:lnTo>
                  <a:pt x="135749" y="64511"/>
                </a:lnTo>
                <a:lnTo>
                  <a:pt x="182707" y="64511"/>
                </a:lnTo>
                <a:cubicBezTo>
                  <a:pt x="182707" y="59820"/>
                  <a:pt x="181778" y="55635"/>
                  <a:pt x="179920" y="51955"/>
                </a:cubicBezTo>
                <a:cubicBezTo>
                  <a:pt x="178062" y="48275"/>
                  <a:pt x="175428" y="45371"/>
                  <a:pt x="172018" y="43242"/>
                </a:cubicBezTo>
                <a:cubicBezTo>
                  <a:pt x="168609" y="41113"/>
                  <a:pt x="164595" y="40049"/>
                  <a:pt x="159977" y="40049"/>
                </a:cubicBezTo>
                <a:close/>
                <a:moveTo>
                  <a:pt x="3483986" y="29658"/>
                </a:moveTo>
                <a:lnTo>
                  <a:pt x="3551526" y="29658"/>
                </a:lnTo>
                <a:lnTo>
                  <a:pt x="3551526" y="41564"/>
                </a:lnTo>
                <a:lnTo>
                  <a:pt x="3524250" y="41564"/>
                </a:lnTo>
                <a:lnTo>
                  <a:pt x="3524250" y="112785"/>
                </a:lnTo>
                <a:lnTo>
                  <a:pt x="3511478" y="112785"/>
                </a:lnTo>
                <a:lnTo>
                  <a:pt x="3511478" y="41564"/>
                </a:lnTo>
                <a:lnTo>
                  <a:pt x="3483986" y="41564"/>
                </a:lnTo>
                <a:close/>
                <a:moveTo>
                  <a:pt x="3403023" y="29658"/>
                </a:moveTo>
                <a:lnTo>
                  <a:pt x="3415795" y="29658"/>
                </a:lnTo>
                <a:lnTo>
                  <a:pt x="3415795" y="65377"/>
                </a:lnTo>
                <a:lnTo>
                  <a:pt x="3455627" y="65377"/>
                </a:lnTo>
                <a:lnTo>
                  <a:pt x="3455627" y="29658"/>
                </a:lnTo>
                <a:lnTo>
                  <a:pt x="3468399" y="29658"/>
                </a:lnTo>
                <a:lnTo>
                  <a:pt x="3468399" y="112785"/>
                </a:lnTo>
                <a:lnTo>
                  <a:pt x="3455627" y="112785"/>
                </a:lnTo>
                <a:lnTo>
                  <a:pt x="3455627" y="77283"/>
                </a:lnTo>
                <a:lnTo>
                  <a:pt x="3415795" y="77283"/>
                </a:lnTo>
                <a:lnTo>
                  <a:pt x="3415795" y="112785"/>
                </a:lnTo>
                <a:lnTo>
                  <a:pt x="3403023" y="112785"/>
                </a:lnTo>
                <a:close/>
                <a:moveTo>
                  <a:pt x="3222048" y="29658"/>
                </a:moveTo>
                <a:lnTo>
                  <a:pt x="3234820" y="29658"/>
                </a:lnTo>
                <a:lnTo>
                  <a:pt x="3234820" y="100879"/>
                </a:lnTo>
                <a:lnTo>
                  <a:pt x="3274652" y="100879"/>
                </a:lnTo>
                <a:lnTo>
                  <a:pt x="3274652" y="29658"/>
                </a:lnTo>
                <a:lnTo>
                  <a:pt x="3287424" y="29658"/>
                </a:lnTo>
                <a:lnTo>
                  <a:pt x="3287424" y="100879"/>
                </a:lnTo>
                <a:lnTo>
                  <a:pt x="3300196" y="100879"/>
                </a:lnTo>
                <a:lnTo>
                  <a:pt x="3300196" y="139628"/>
                </a:lnTo>
                <a:lnTo>
                  <a:pt x="3287424" y="139628"/>
                </a:lnTo>
                <a:lnTo>
                  <a:pt x="3287424" y="112785"/>
                </a:lnTo>
                <a:lnTo>
                  <a:pt x="3222048" y="112785"/>
                </a:lnTo>
                <a:close/>
                <a:moveTo>
                  <a:pt x="3088698" y="29658"/>
                </a:moveTo>
                <a:lnTo>
                  <a:pt x="3101470" y="29658"/>
                </a:lnTo>
                <a:lnTo>
                  <a:pt x="3101470" y="93952"/>
                </a:lnTo>
                <a:lnTo>
                  <a:pt x="3141518" y="29658"/>
                </a:lnTo>
                <a:lnTo>
                  <a:pt x="3156239" y="29658"/>
                </a:lnTo>
                <a:lnTo>
                  <a:pt x="3156239" y="112785"/>
                </a:lnTo>
                <a:lnTo>
                  <a:pt x="3143467" y="112785"/>
                </a:lnTo>
                <a:lnTo>
                  <a:pt x="3143467" y="48491"/>
                </a:lnTo>
                <a:lnTo>
                  <a:pt x="3103635" y="112785"/>
                </a:lnTo>
                <a:lnTo>
                  <a:pt x="3088698" y="112785"/>
                </a:lnTo>
                <a:close/>
                <a:moveTo>
                  <a:pt x="2993448" y="29658"/>
                </a:moveTo>
                <a:lnTo>
                  <a:pt x="3006220" y="29658"/>
                </a:lnTo>
                <a:lnTo>
                  <a:pt x="3006220" y="93952"/>
                </a:lnTo>
                <a:lnTo>
                  <a:pt x="3046268" y="29658"/>
                </a:lnTo>
                <a:lnTo>
                  <a:pt x="3060989" y="29658"/>
                </a:lnTo>
                <a:lnTo>
                  <a:pt x="3060989" y="112785"/>
                </a:lnTo>
                <a:lnTo>
                  <a:pt x="3048217" y="112785"/>
                </a:lnTo>
                <a:lnTo>
                  <a:pt x="3048217" y="48491"/>
                </a:lnTo>
                <a:lnTo>
                  <a:pt x="3008385" y="112785"/>
                </a:lnTo>
                <a:lnTo>
                  <a:pt x="2993448" y="112785"/>
                </a:lnTo>
                <a:close/>
                <a:moveTo>
                  <a:pt x="2907723" y="29658"/>
                </a:moveTo>
                <a:lnTo>
                  <a:pt x="2920495" y="29658"/>
                </a:lnTo>
                <a:lnTo>
                  <a:pt x="2920495" y="65810"/>
                </a:lnTo>
                <a:lnTo>
                  <a:pt x="2928938" y="65810"/>
                </a:lnTo>
                <a:lnTo>
                  <a:pt x="2958812" y="29658"/>
                </a:lnTo>
                <a:lnTo>
                  <a:pt x="2975264" y="29658"/>
                </a:lnTo>
                <a:lnTo>
                  <a:pt x="2941710" y="69706"/>
                </a:lnTo>
                <a:lnTo>
                  <a:pt x="2975697" y="112785"/>
                </a:lnTo>
                <a:lnTo>
                  <a:pt x="2959245" y="112785"/>
                </a:lnTo>
                <a:lnTo>
                  <a:pt x="2931968" y="77716"/>
                </a:lnTo>
                <a:lnTo>
                  <a:pt x="2920495" y="77716"/>
                </a:lnTo>
                <a:lnTo>
                  <a:pt x="2920495" y="112785"/>
                </a:lnTo>
                <a:lnTo>
                  <a:pt x="2907723" y="112785"/>
                </a:lnTo>
                <a:close/>
                <a:moveTo>
                  <a:pt x="2736273" y="29658"/>
                </a:moveTo>
                <a:lnTo>
                  <a:pt x="2749045" y="29658"/>
                </a:lnTo>
                <a:lnTo>
                  <a:pt x="2749045" y="59748"/>
                </a:lnTo>
                <a:lnTo>
                  <a:pt x="2771126" y="59748"/>
                </a:lnTo>
                <a:cubicBezTo>
                  <a:pt x="2780867" y="59748"/>
                  <a:pt x="2788318" y="62220"/>
                  <a:pt x="2793477" y="67163"/>
                </a:cubicBezTo>
                <a:cubicBezTo>
                  <a:pt x="2798636" y="72105"/>
                  <a:pt x="2801216" y="78365"/>
                  <a:pt x="2801216" y="85942"/>
                </a:cubicBezTo>
                <a:cubicBezTo>
                  <a:pt x="2801216" y="90921"/>
                  <a:pt x="2800062" y="95440"/>
                  <a:pt x="2797752" y="99499"/>
                </a:cubicBezTo>
                <a:cubicBezTo>
                  <a:pt x="2795443" y="103558"/>
                  <a:pt x="2792052" y="106787"/>
                  <a:pt x="2787578" y="109186"/>
                </a:cubicBezTo>
                <a:cubicBezTo>
                  <a:pt x="2783104" y="111585"/>
                  <a:pt x="2777620" y="112785"/>
                  <a:pt x="2771126" y="112785"/>
                </a:cubicBezTo>
                <a:lnTo>
                  <a:pt x="2736273" y="112785"/>
                </a:lnTo>
                <a:close/>
                <a:moveTo>
                  <a:pt x="2661588" y="29658"/>
                </a:moveTo>
                <a:lnTo>
                  <a:pt x="2717007" y="29658"/>
                </a:lnTo>
                <a:lnTo>
                  <a:pt x="2717007" y="112785"/>
                </a:lnTo>
                <a:lnTo>
                  <a:pt x="2704234" y="112785"/>
                </a:lnTo>
                <a:lnTo>
                  <a:pt x="2704234" y="41564"/>
                </a:lnTo>
                <a:lnTo>
                  <a:pt x="2673711" y="41564"/>
                </a:lnTo>
                <a:lnTo>
                  <a:pt x="2672412" y="71221"/>
                </a:lnTo>
                <a:cubicBezTo>
                  <a:pt x="2672124" y="78041"/>
                  <a:pt x="2671519" y="84039"/>
                  <a:pt x="2670599" y="89216"/>
                </a:cubicBezTo>
                <a:cubicBezTo>
                  <a:pt x="2669679" y="94394"/>
                  <a:pt x="2668290" y="98732"/>
                  <a:pt x="2666432" y="102232"/>
                </a:cubicBezTo>
                <a:cubicBezTo>
                  <a:pt x="2664574" y="105732"/>
                  <a:pt x="2662111" y="108365"/>
                  <a:pt x="2659045" y="110133"/>
                </a:cubicBezTo>
                <a:cubicBezTo>
                  <a:pt x="2655978" y="111901"/>
                  <a:pt x="2652135" y="112785"/>
                  <a:pt x="2647517" y="112785"/>
                </a:cubicBezTo>
                <a:lnTo>
                  <a:pt x="2643188" y="112785"/>
                </a:lnTo>
                <a:lnTo>
                  <a:pt x="2643188" y="100879"/>
                </a:lnTo>
                <a:lnTo>
                  <a:pt x="2646218" y="100879"/>
                </a:lnTo>
                <a:cubicBezTo>
                  <a:pt x="2648708" y="100879"/>
                  <a:pt x="2650782" y="100383"/>
                  <a:pt x="2652442" y="99391"/>
                </a:cubicBezTo>
                <a:cubicBezTo>
                  <a:pt x="2654102" y="98398"/>
                  <a:pt x="2655446" y="96649"/>
                  <a:pt x="2656474" y="94141"/>
                </a:cubicBezTo>
                <a:cubicBezTo>
                  <a:pt x="2657502" y="91633"/>
                  <a:pt x="2658296" y="88134"/>
                  <a:pt x="2658855" y="83642"/>
                </a:cubicBezTo>
                <a:cubicBezTo>
                  <a:pt x="2659414" y="79150"/>
                  <a:pt x="2659820" y="73422"/>
                  <a:pt x="2660073" y="66459"/>
                </a:cubicBezTo>
                <a:close/>
                <a:moveTo>
                  <a:pt x="2474336" y="29658"/>
                </a:moveTo>
                <a:lnTo>
                  <a:pt x="2541877" y="29658"/>
                </a:lnTo>
                <a:lnTo>
                  <a:pt x="2541877" y="41564"/>
                </a:lnTo>
                <a:lnTo>
                  <a:pt x="2514600" y="41564"/>
                </a:lnTo>
                <a:lnTo>
                  <a:pt x="2514600" y="112785"/>
                </a:lnTo>
                <a:lnTo>
                  <a:pt x="2501828" y="112785"/>
                </a:lnTo>
                <a:lnTo>
                  <a:pt x="2501828" y="41564"/>
                </a:lnTo>
                <a:lnTo>
                  <a:pt x="2474336" y="41564"/>
                </a:lnTo>
                <a:close/>
                <a:moveTo>
                  <a:pt x="2307648" y="29658"/>
                </a:moveTo>
                <a:lnTo>
                  <a:pt x="2341635" y="29658"/>
                </a:lnTo>
                <a:cubicBezTo>
                  <a:pt x="2350583" y="29658"/>
                  <a:pt x="2357690" y="31678"/>
                  <a:pt x="2362958" y="35719"/>
                </a:cubicBezTo>
                <a:cubicBezTo>
                  <a:pt x="2368225" y="39760"/>
                  <a:pt x="2370859" y="45100"/>
                  <a:pt x="2370859" y="51739"/>
                </a:cubicBezTo>
                <a:cubicBezTo>
                  <a:pt x="2370859" y="56790"/>
                  <a:pt x="2369362" y="60695"/>
                  <a:pt x="2366367" y="63455"/>
                </a:cubicBezTo>
                <a:cubicBezTo>
                  <a:pt x="2363373" y="66215"/>
                  <a:pt x="2359530" y="68083"/>
                  <a:pt x="2354840" y="69057"/>
                </a:cubicBezTo>
                <a:cubicBezTo>
                  <a:pt x="2357907" y="69490"/>
                  <a:pt x="2360892" y="70572"/>
                  <a:pt x="2363797" y="72304"/>
                </a:cubicBezTo>
                <a:cubicBezTo>
                  <a:pt x="2366701" y="74036"/>
                  <a:pt x="2369109" y="76408"/>
                  <a:pt x="2371022" y="79421"/>
                </a:cubicBezTo>
                <a:cubicBezTo>
                  <a:pt x="2372934" y="82433"/>
                  <a:pt x="2373890" y="86122"/>
                  <a:pt x="2373890" y="90488"/>
                </a:cubicBezTo>
                <a:cubicBezTo>
                  <a:pt x="2373890" y="94745"/>
                  <a:pt x="2372808" y="98552"/>
                  <a:pt x="2370643" y="101907"/>
                </a:cubicBezTo>
                <a:cubicBezTo>
                  <a:pt x="2368478" y="105263"/>
                  <a:pt x="2365375" y="107914"/>
                  <a:pt x="2361334" y="109863"/>
                </a:cubicBezTo>
                <a:cubicBezTo>
                  <a:pt x="2357293" y="111811"/>
                  <a:pt x="2352459" y="112785"/>
                  <a:pt x="2346830" y="112785"/>
                </a:cubicBezTo>
                <a:lnTo>
                  <a:pt x="2307648" y="112785"/>
                </a:lnTo>
                <a:close/>
                <a:moveTo>
                  <a:pt x="2129704" y="29658"/>
                </a:moveTo>
                <a:lnTo>
                  <a:pt x="2182524" y="29658"/>
                </a:lnTo>
                <a:lnTo>
                  <a:pt x="2182524" y="100879"/>
                </a:lnTo>
                <a:lnTo>
                  <a:pt x="2195296" y="100879"/>
                </a:lnTo>
                <a:lnTo>
                  <a:pt x="2195296" y="136598"/>
                </a:lnTo>
                <a:lnTo>
                  <a:pt x="2182524" y="136598"/>
                </a:lnTo>
                <a:lnTo>
                  <a:pt x="2182524" y="112785"/>
                </a:lnTo>
                <a:lnTo>
                  <a:pt x="2121045" y="112785"/>
                </a:lnTo>
                <a:lnTo>
                  <a:pt x="2121045" y="136598"/>
                </a:lnTo>
                <a:lnTo>
                  <a:pt x="2108272" y="136598"/>
                </a:lnTo>
                <a:lnTo>
                  <a:pt x="2108272" y="100879"/>
                </a:lnTo>
                <a:lnTo>
                  <a:pt x="2115200" y="100879"/>
                </a:lnTo>
                <a:cubicBezTo>
                  <a:pt x="2116895" y="99111"/>
                  <a:pt x="2118357" y="97199"/>
                  <a:pt x="2119583" y="95142"/>
                </a:cubicBezTo>
                <a:cubicBezTo>
                  <a:pt x="2120810" y="93086"/>
                  <a:pt x="2121883" y="90641"/>
                  <a:pt x="2122803" y="87809"/>
                </a:cubicBezTo>
                <a:cubicBezTo>
                  <a:pt x="2123723" y="84977"/>
                  <a:pt x="2124508" y="81513"/>
                  <a:pt x="2125158" y="77418"/>
                </a:cubicBezTo>
                <a:cubicBezTo>
                  <a:pt x="2125807" y="73323"/>
                  <a:pt x="2126384" y="68371"/>
                  <a:pt x="2126889" y="62562"/>
                </a:cubicBezTo>
                <a:close/>
                <a:moveTo>
                  <a:pt x="1956738" y="29658"/>
                </a:moveTo>
                <a:lnTo>
                  <a:pt x="2012156" y="29658"/>
                </a:lnTo>
                <a:lnTo>
                  <a:pt x="2012156" y="112785"/>
                </a:lnTo>
                <a:lnTo>
                  <a:pt x="1999384" y="112785"/>
                </a:lnTo>
                <a:lnTo>
                  <a:pt x="1999384" y="41564"/>
                </a:lnTo>
                <a:lnTo>
                  <a:pt x="1968861" y="41564"/>
                </a:lnTo>
                <a:lnTo>
                  <a:pt x="1967562" y="71221"/>
                </a:lnTo>
                <a:cubicBezTo>
                  <a:pt x="1967274" y="78041"/>
                  <a:pt x="1966669" y="84039"/>
                  <a:pt x="1965749" y="89216"/>
                </a:cubicBezTo>
                <a:cubicBezTo>
                  <a:pt x="1964829" y="94394"/>
                  <a:pt x="1963440" y="98732"/>
                  <a:pt x="1961582" y="102232"/>
                </a:cubicBezTo>
                <a:cubicBezTo>
                  <a:pt x="1959724" y="105732"/>
                  <a:pt x="1957261" y="108365"/>
                  <a:pt x="1954195" y="110133"/>
                </a:cubicBezTo>
                <a:cubicBezTo>
                  <a:pt x="1951128" y="111901"/>
                  <a:pt x="1947285" y="112785"/>
                  <a:pt x="1942667" y="112785"/>
                </a:cubicBezTo>
                <a:lnTo>
                  <a:pt x="1938338" y="112785"/>
                </a:lnTo>
                <a:lnTo>
                  <a:pt x="1938338" y="100879"/>
                </a:lnTo>
                <a:lnTo>
                  <a:pt x="1941368" y="100879"/>
                </a:lnTo>
                <a:cubicBezTo>
                  <a:pt x="1943858" y="100879"/>
                  <a:pt x="1945932" y="100383"/>
                  <a:pt x="1947592" y="99391"/>
                </a:cubicBezTo>
                <a:cubicBezTo>
                  <a:pt x="1949252" y="98398"/>
                  <a:pt x="1950596" y="96649"/>
                  <a:pt x="1951624" y="94141"/>
                </a:cubicBezTo>
                <a:cubicBezTo>
                  <a:pt x="1952652" y="91633"/>
                  <a:pt x="1953446" y="88134"/>
                  <a:pt x="1954005" y="83642"/>
                </a:cubicBezTo>
                <a:cubicBezTo>
                  <a:pt x="1954565" y="79150"/>
                  <a:pt x="1954970" y="73422"/>
                  <a:pt x="1955223" y="66459"/>
                </a:cubicBezTo>
                <a:close/>
                <a:moveTo>
                  <a:pt x="1678998" y="29658"/>
                </a:moveTo>
                <a:lnTo>
                  <a:pt x="1691770" y="29658"/>
                </a:lnTo>
                <a:lnTo>
                  <a:pt x="1691770" y="93952"/>
                </a:lnTo>
                <a:lnTo>
                  <a:pt x="1731818" y="29658"/>
                </a:lnTo>
                <a:lnTo>
                  <a:pt x="1746539" y="29658"/>
                </a:lnTo>
                <a:lnTo>
                  <a:pt x="1746539" y="112785"/>
                </a:lnTo>
                <a:lnTo>
                  <a:pt x="1733767" y="112785"/>
                </a:lnTo>
                <a:lnTo>
                  <a:pt x="1733767" y="48491"/>
                </a:lnTo>
                <a:lnTo>
                  <a:pt x="1693935" y="112785"/>
                </a:lnTo>
                <a:lnTo>
                  <a:pt x="1678998" y="112785"/>
                </a:lnTo>
                <a:close/>
                <a:moveTo>
                  <a:pt x="1431348" y="29658"/>
                </a:moveTo>
                <a:lnTo>
                  <a:pt x="1444120" y="29658"/>
                </a:lnTo>
                <a:lnTo>
                  <a:pt x="1444120" y="65377"/>
                </a:lnTo>
                <a:lnTo>
                  <a:pt x="1483952" y="65377"/>
                </a:lnTo>
                <a:lnTo>
                  <a:pt x="1483952" y="29658"/>
                </a:lnTo>
                <a:lnTo>
                  <a:pt x="1496724" y="29658"/>
                </a:lnTo>
                <a:lnTo>
                  <a:pt x="1496724" y="112785"/>
                </a:lnTo>
                <a:lnTo>
                  <a:pt x="1483952" y="112785"/>
                </a:lnTo>
                <a:lnTo>
                  <a:pt x="1483952" y="77283"/>
                </a:lnTo>
                <a:lnTo>
                  <a:pt x="1444120" y="77283"/>
                </a:lnTo>
                <a:lnTo>
                  <a:pt x="1444120" y="112785"/>
                </a:lnTo>
                <a:lnTo>
                  <a:pt x="1431348" y="112785"/>
                </a:lnTo>
                <a:close/>
                <a:moveTo>
                  <a:pt x="1253404" y="29658"/>
                </a:moveTo>
                <a:lnTo>
                  <a:pt x="1267258" y="29658"/>
                </a:lnTo>
                <a:lnTo>
                  <a:pt x="1290205" y="95900"/>
                </a:lnTo>
                <a:lnTo>
                  <a:pt x="1291071" y="95900"/>
                </a:lnTo>
                <a:lnTo>
                  <a:pt x="1314017" y="29658"/>
                </a:lnTo>
                <a:lnTo>
                  <a:pt x="1327980" y="29874"/>
                </a:lnTo>
                <a:lnTo>
                  <a:pt x="1292586" y="124908"/>
                </a:lnTo>
                <a:cubicBezTo>
                  <a:pt x="1290998" y="129129"/>
                  <a:pt x="1289032" y="132638"/>
                  <a:pt x="1286687" y="135434"/>
                </a:cubicBezTo>
                <a:cubicBezTo>
                  <a:pt x="1284342" y="138230"/>
                  <a:pt x="1281627" y="140314"/>
                  <a:pt x="1278542" y="141685"/>
                </a:cubicBezTo>
                <a:cubicBezTo>
                  <a:pt x="1275457" y="143056"/>
                  <a:pt x="1271985" y="143741"/>
                  <a:pt x="1268124" y="143741"/>
                </a:cubicBezTo>
                <a:cubicBezTo>
                  <a:pt x="1265959" y="143741"/>
                  <a:pt x="1264029" y="143570"/>
                  <a:pt x="1262333" y="143227"/>
                </a:cubicBezTo>
                <a:cubicBezTo>
                  <a:pt x="1260637" y="142884"/>
                  <a:pt x="1259465" y="142551"/>
                  <a:pt x="1258816" y="142226"/>
                </a:cubicBezTo>
                <a:lnTo>
                  <a:pt x="1262063" y="130969"/>
                </a:lnTo>
                <a:cubicBezTo>
                  <a:pt x="1266717" y="132160"/>
                  <a:pt x="1270595" y="132133"/>
                  <a:pt x="1273698" y="130888"/>
                </a:cubicBezTo>
                <a:cubicBezTo>
                  <a:pt x="1276801" y="129643"/>
                  <a:pt x="1279489" y="125918"/>
                  <a:pt x="1281762" y="119712"/>
                </a:cubicBezTo>
                <a:lnTo>
                  <a:pt x="1284143" y="113218"/>
                </a:lnTo>
                <a:close/>
                <a:moveTo>
                  <a:pt x="1088448" y="29658"/>
                </a:moveTo>
                <a:lnTo>
                  <a:pt x="1101220" y="29658"/>
                </a:lnTo>
                <a:lnTo>
                  <a:pt x="1101220" y="65377"/>
                </a:lnTo>
                <a:lnTo>
                  <a:pt x="1141052" y="65377"/>
                </a:lnTo>
                <a:lnTo>
                  <a:pt x="1141052" y="29658"/>
                </a:lnTo>
                <a:lnTo>
                  <a:pt x="1153824" y="29658"/>
                </a:lnTo>
                <a:lnTo>
                  <a:pt x="1153824" y="112785"/>
                </a:lnTo>
                <a:lnTo>
                  <a:pt x="1141052" y="112785"/>
                </a:lnTo>
                <a:lnTo>
                  <a:pt x="1141052" y="77283"/>
                </a:lnTo>
                <a:lnTo>
                  <a:pt x="1101220" y="77283"/>
                </a:lnTo>
                <a:lnTo>
                  <a:pt x="1101220" y="112785"/>
                </a:lnTo>
                <a:lnTo>
                  <a:pt x="1088448" y="112785"/>
                </a:lnTo>
                <a:close/>
                <a:moveTo>
                  <a:pt x="945573" y="29658"/>
                </a:moveTo>
                <a:lnTo>
                  <a:pt x="958345" y="29658"/>
                </a:lnTo>
                <a:lnTo>
                  <a:pt x="958345" y="93952"/>
                </a:lnTo>
                <a:lnTo>
                  <a:pt x="998393" y="29658"/>
                </a:lnTo>
                <a:lnTo>
                  <a:pt x="1013114" y="29658"/>
                </a:lnTo>
                <a:lnTo>
                  <a:pt x="1013114" y="112785"/>
                </a:lnTo>
                <a:lnTo>
                  <a:pt x="1000342" y="112785"/>
                </a:lnTo>
                <a:lnTo>
                  <a:pt x="1000342" y="48491"/>
                </a:lnTo>
                <a:lnTo>
                  <a:pt x="960510" y="112785"/>
                </a:lnTo>
                <a:lnTo>
                  <a:pt x="945573" y="112785"/>
                </a:lnTo>
                <a:close/>
                <a:moveTo>
                  <a:pt x="909421" y="29658"/>
                </a:moveTo>
                <a:lnTo>
                  <a:pt x="922193" y="29658"/>
                </a:lnTo>
                <a:lnTo>
                  <a:pt x="922193" y="112785"/>
                </a:lnTo>
                <a:lnTo>
                  <a:pt x="909421" y="112785"/>
                </a:lnTo>
                <a:close/>
                <a:moveTo>
                  <a:pt x="831273" y="29658"/>
                </a:moveTo>
                <a:lnTo>
                  <a:pt x="844045" y="29658"/>
                </a:lnTo>
                <a:lnTo>
                  <a:pt x="844045" y="59748"/>
                </a:lnTo>
                <a:lnTo>
                  <a:pt x="866126" y="59748"/>
                </a:lnTo>
                <a:cubicBezTo>
                  <a:pt x="875867" y="59748"/>
                  <a:pt x="883318" y="62220"/>
                  <a:pt x="888477" y="67163"/>
                </a:cubicBezTo>
                <a:cubicBezTo>
                  <a:pt x="893636" y="72105"/>
                  <a:pt x="896216" y="78365"/>
                  <a:pt x="896216" y="85942"/>
                </a:cubicBezTo>
                <a:cubicBezTo>
                  <a:pt x="896216" y="90921"/>
                  <a:pt x="895062" y="95440"/>
                  <a:pt x="892752" y="99499"/>
                </a:cubicBezTo>
                <a:cubicBezTo>
                  <a:pt x="890443" y="103558"/>
                  <a:pt x="887052" y="106787"/>
                  <a:pt x="882578" y="109186"/>
                </a:cubicBezTo>
                <a:cubicBezTo>
                  <a:pt x="878104" y="111585"/>
                  <a:pt x="872620" y="112785"/>
                  <a:pt x="866126" y="112785"/>
                </a:cubicBezTo>
                <a:lnTo>
                  <a:pt x="831273" y="112785"/>
                </a:lnTo>
                <a:close/>
                <a:moveTo>
                  <a:pt x="745548" y="29658"/>
                </a:moveTo>
                <a:lnTo>
                  <a:pt x="758320" y="29658"/>
                </a:lnTo>
                <a:lnTo>
                  <a:pt x="758320" y="65377"/>
                </a:lnTo>
                <a:lnTo>
                  <a:pt x="798152" y="65377"/>
                </a:lnTo>
                <a:lnTo>
                  <a:pt x="798152" y="29658"/>
                </a:lnTo>
                <a:lnTo>
                  <a:pt x="810924" y="29658"/>
                </a:lnTo>
                <a:lnTo>
                  <a:pt x="810924" y="112785"/>
                </a:lnTo>
                <a:lnTo>
                  <a:pt x="798152" y="112785"/>
                </a:lnTo>
                <a:lnTo>
                  <a:pt x="798152" y="77283"/>
                </a:lnTo>
                <a:lnTo>
                  <a:pt x="758320" y="77283"/>
                </a:lnTo>
                <a:lnTo>
                  <a:pt x="758320" y="112785"/>
                </a:lnTo>
                <a:lnTo>
                  <a:pt x="745548" y="112785"/>
                </a:lnTo>
                <a:close/>
                <a:moveTo>
                  <a:pt x="659823" y="29658"/>
                </a:moveTo>
                <a:lnTo>
                  <a:pt x="672595" y="29658"/>
                </a:lnTo>
                <a:lnTo>
                  <a:pt x="672595" y="59748"/>
                </a:lnTo>
                <a:lnTo>
                  <a:pt x="694676" y="59748"/>
                </a:lnTo>
                <a:cubicBezTo>
                  <a:pt x="704417" y="59748"/>
                  <a:pt x="711868" y="62220"/>
                  <a:pt x="717027" y="67163"/>
                </a:cubicBezTo>
                <a:cubicBezTo>
                  <a:pt x="722186" y="72105"/>
                  <a:pt x="724766" y="78365"/>
                  <a:pt x="724766" y="85942"/>
                </a:cubicBezTo>
                <a:cubicBezTo>
                  <a:pt x="724766" y="90921"/>
                  <a:pt x="723612" y="95440"/>
                  <a:pt x="721302" y="99499"/>
                </a:cubicBezTo>
                <a:cubicBezTo>
                  <a:pt x="718993" y="103558"/>
                  <a:pt x="715602" y="106787"/>
                  <a:pt x="711128" y="109186"/>
                </a:cubicBezTo>
                <a:cubicBezTo>
                  <a:pt x="706654" y="111585"/>
                  <a:pt x="701170" y="112785"/>
                  <a:pt x="694676" y="112785"/>
                </a:cubicBezTo>
                <a:lnTo>
                  <a:pt x="659823" y="112785"/>
                </a:lnTo>
                <a:close/>
                <a:moveTo>
                  <a:pt x="585138" y="29658"/>
                </a:moveTo>
                <a:lnTo>
                  <a:pt x="640556" y="29658"/>
                </a:lnTo>
                <a:lnTo>
                  <a:pt x="640556" y="112785"/>
                </a:lnTo>
                <a:lnTo>
                  <a:pt x="627784" y="112785"/>
                </a:lnTo>
                <a:lnTo>
                  <a:pt x="627784" y="41564"/>
                </a:lnTo>
                <a:lnTo>
                  <a:pt x="597261" y="41564"/>
                </a:lnTo>
                <a:lnTo>
                  <a:pt x="595962" y="71221"/>
                </a:lnTo>
                <a:cubicBezTo>
                  <a:pt x="595674" y="78041"/>
                  <a:pt x="595069" y="84039"/>
                  <a:pt x="594149" y="89216"/>
                </a:cubicBezTo>
                <a:cubicBezTo>
                  <a:pt x="593229" y="94394"/>
                  <a:pt x="591840" y="98732"/>
                  <a:pt x="589982" y="102232"/>
                </a:cubicBezTo>
                <a:cubicBezTo>
                  <a:pt x="588124" y="105732"/>
                  <a:pt x="585661" y="108365"/>
                  <a:pt x="582595" y="110133"/>
                </a:cubicBezTo>
                <a:cubicBezTo>
                  <a:pt x="579528" y="111901"/>
                  <a:pt x="575685" y="112785"/>
                  <a:pt x="571067" y="112785"/>
                </a:cubicBezTo>
                <a:lnTo>
                  <a:pt x="566738" y="112785"/>
                </a:lnTo>
                <a:lnTo>
                  <a:pt x="566738" y="100879"/>
                </a:lnTo>
                <a:lnTo>
                  <a:pt x="569768" y="100879"/>
                </a:lnTo>
                <a:cubicBezTo>
                  <a:pt x="572258" y="100879"/>
                  <a:pt x="574332" y="100383"/>
                  <a:pt x="575992" y="99391"/>
                </a:cubicBezTo>
                <a:cubicBezTo>
                  <a:pt x="577652" y="98398"/>
                  <a:pt x="578996" y="96649"/>
                  <a:pt x="580024" y="94141"/>
                </a:cubicBezTo>
                <a:cubicBezTo>
                  <a:pt x="581052" y="91633"/>
                  <a:pt x="581846" y="88134"/>
                  <a:pt x="582405" y="83642"/>
                </a:cubicBezTo>
                <a:cubicBezTo>
                  <a:pt x="582965" y="79150"/>
                  <a:pt x="583370" y="73422"/>
                  <a:pt x="583623" y="66459"/>
                </a:cubicBezTo>
                <a:close/>
                <a:moveTo>
                  <a:pt x="224704" y="29658"/>
                </a:moveTo>
                <a:lnTo>
                  <a:pt x="277524" y="29658"/>
                </a:lnTo>
                <a:lnTo>
                  <a:pt x="277524" y="100879"/>
                </a:lnTo>
                <a:lnTo>
                  <a:pt x="290296" y="100879"/>
                </a:lnTo>
                <a:lnTo>
                  <a:pt x="290296" y="136598"/>
                </a:lnTo>
                <a:lnTo>
                  <a:pt x="277524" y="136598"/>
                </a:lnTo>
                <a:lnTo>
                  <a:pt x="277524" y="112785"/>
                </a:lnTo>
                <a:lnTo>
                  <a:pt x="216045" y="112785"/>
                </a:lnTo>
                <a:lnTo>
                  <a:pt x="216045" y="136598"/>
                </a:lnTo>
                <a:lnTo>
                  <a:pt x="203272" y="136598"/>
                </a:lnTo>
                <a:lnTo>
                  <a:pt x="203272" y="100879"/>
                </a:lnTo>
                <a:lnTo>
                  <a:pt x="210200" y="100879"/>
                </a:lnTo>
                <a:cubicBezTo>
                  <a:pt x="211895" y="99111"/>
                  <a:pt x="213357" y="97199"/>
                  <a:pt x="214583" y="95142"/>
                </a:cubicBezTo>
                <a:cubicBezTo>
                  <a:pt x="215810" y="93086"/>
                  <a:pt x="216883" y="90641"/>
                  <a:pt x="217803" y="87809"/>
                </a:cubicBezTo>
                <a:cubicBezTo>
                  <a:pt x="218723" y="84977"/>
                  <a:pt x="219508" y="81513"/>
                  <a:pt x="220158" y="77418"/>
                </a:cubicBezTo>
                <a:cubicBezTo>
                  <a:pt x="220807" y="73323"/>
                  <a:pt x="221384" y="68371"/>
                  <a:pt x="221889" y="62562"/>
                </a:cubicBezTo>
                <a:close/>
                <a:moveTo>
                  <a:pt x="1345623" y="29441"/>
                </a:moveTo>
                <a:lnTo>
                  <a:pt x="1358395" y="29441"/>
                </a:lnTo>
                <a:lnTo>
                  <a:pt x="1358395" y="56068"/>
                </a:lnTo>
                <a:cubicBezTo>
                  <a:pt x="1358395" y="60325"/>
                  <a:pt x="1359207" y="63825"/>
                  <a:pt x="1360831" y="66567"/>
                </a:cubicBezTo>
                <a:cubicBezTo>
                  <a:pt x="1362454" y="69309"/>
                  <a:pt x="1364655" y="71348"/>
                  <a:pt x="1367433" y="72683"/>
                </a:cubicBezTo>
                <a:cubicBezTo>
                  <a:pt x="1370211" y="74018"/>
                  <a:pt x="1373332" y="74685"/>
                  <a:pt x="1376796" y="74685"/>
                </a:cubicBezTo>
                <a:cubicBezTo>
                  <a:pt x="1382208" y="74685"/>
                  <a:pt x="1387105" y="74189"/>
                  <a:pt x="1391489" y="73197"/>
                </a:cubicBezTo>
                <a:lnTo>
                  <a:pt x="1396928" y="71584"/>
                </a:lnTo>
                <a:lnTo>
                  <a:pt x="1396928" y="29658"/>
                </a:lnTo>
                <a:lnTo>
                  <a:pt x="1409700" y="29658"/>
                </a:lnTo>
                <a:lnTo>
                  <a:pt x="1409700" y="112785"/>
                </a:lnTo>
                <a:lnTo>
                  <a:pt x="1396928" y="112785"/>
                </a:lnTo>
                <a:lnTo>
                  <a:pt x="1396928" y="83753"/>
                </a:lnTo>
                <a:lnTo>
                  <a:pt x="1396116" y="84021"/>
                </a:lnTo>
                <a:cubicBezTo>
                  <a:pt x="1393266" y="84833"/>
                  <a:pt x="1390271" y="85464"/>
                  <a:pt x="1387132" y="85915"/>
                </a:cubicBezTo>
                <a:cubicBezTo>
                  <a:pt x="1383993" y="86366"/>
                  <a:pt x="1380548" y="86591"/>
                  <a:pt x="1376796" y="86591"/>
                </a:cubicBezTo>
                <a:cubicBezTo>
                  <a:pt x="1367379" y="86591"/>
                  <a:pt x="1359829" y="84048"/>
                  <a:pt x="1354147" y="78961"/>
                </a:cubicBezTo>
                <a:cubicBezTo>
                  <a:pt x="1348464" y="73873"/>
                  <a:pt x="1345623" y="66243"/>
                  <a:pt x="1345623" y="56068"/>
                </a:cubicBezTo>
                <a:close/>
                <a:moveTo>
                  <a:pt x="3612357" y="28575"/>
                </a:moveTo>
                <a:cubicBezTo>
                  <a:pt x="3619356" y="28575"/>
                  <a:pt x="3625525" y="30325"/>
                  <a:pt x="3630865" y="33825"/>
                </a:cubicBezTo>
                <a:cubicBezTo>
                  <a:pt x="3636205" y="37325"/>
                  <a:pt x="3640372" y="42286"/>
                  <a:pt x="3643367" y="48708"/>
                </a:cubicBezTo>
                <a:cubicBezTo>
                  <a:pt x="3646361" y="55130"/>
                  <a:pt x="3647859" y="62707"/>
                  <a:pt x="3647859" y="71438"/>
                </a:cubicBezTo>
                <a:cubicBezTo>
                  <a:pt x="3647859" y="80241"/>
                  <a:pt x="3646361" y="87863"/>
                  <a:pt x="3643367" y="94303"/>
                </a:cubicBezTo>
                <a:cubicBezTo>
                  <a:pt x="3640372" y="100744"/>
                  <a:pt x="3636223" y="105723"/>
                  <a:pt x="3630919" y="109240"/>
                </a:cubicBezTo>
                <a:cubicBezTo>
                  <a:pt x="3625616" y="112758"/>
                  <a:pt x="3619500" y="114517"/>
                  <a:pt x="3612573" y="114517"/>
                </a:cubicBezTo>
                <a:cubicBezTo>
                  <a:pt x="3607233" y="114517"/>
                  <a:pt x="3602958" y="113624"/>
                  <a:pt x="3599747" y="111838"/>
                </a:cubicBezTo>
                <a:cubicBezTo>
                  <a:pt x="3596536" y="110052"/>
                  <a:pt x="3594064" y="108014"/>
                  <a:pt x="3592332" y="105723"/>
                </a:cubicBezTo>
                <a:cubicBezTo>
                  <a:pt x="3590601" y="103432"/>
                  <a:pt x="3589266" y="101528"/>
                  <a:pt x="3588327" y="100013"/>
                </a:cubicBezTo>
                <a:lnTo>
                  <a:pt x="3587245" y="100013"/>
                </a:lnTo>
                <a:lnTo>
                  <a:pt x="3587245" y="143958"/>
                </a:lnTo>
                <a:lnTo>
                  <a:pt x="3574473" y="143958"/>
                </a:lnTo>
                <a:lnTo>
                  <a:pt x="3574473" y="29658"/>
                </a:lnTo>
                <a:lnTo>
                  <a:pt x="3586812" y="29658"/>
                </a:lnTo>
                <a:lnTo>
                  <a:pt x="3586812" y="42863"/>
                </a:lnTo>
                <a:lnTo>
                  <a:pt x="3588327" y="42863"/>
                </a:lnTo>
                <a:cubicBezTo>
                  <a:pt x="3589266" y="41420"/>
                  <a:pt x="3590574" y="39571"/>
                  <a:pt x="3592251" y="37316"/>
                </a:cubicBezTo>
                <a:cubicBezTo>
                  <a:pt x="3593929" y="35061"/>
                  <a:pt x="3596346" y="33040"/>
                  <a:pt x="3599503" y="31254"/>
                </a:cubicBezTo>
                <a:cubicBezTo>
                  <a:pt x="3602660" y="29468"/>
                  <a:pt x="3606945" y="28575"/>
                  <a:pt x="3612357" y="28575"/>
                </a:cubicBezTo>
                <a:close/>
                <a:moveTo>
                  <a:pt x="3350852" y="28575"/>
                </a:moveTo>
                <a:cubicBezTo>
                  <a:pt x="3355182" y="28575"/>
                  <a:pt x="3359457" y="29297"/>
                  <a:pt x="3363678" y="30740"/>
                </a:cubicBezTo>
                <a:cubicBezTo>
                  <a:pt x="3367900" y="32183"/>
                  <a:pt x="3371742" y="34520"/>
                  <a:pt x="3375206" y="37749"/>
                </a:cubicBezTo>
                <a:cubicBezTo>
                  <a:pt x="3378669" y="40978"/>
                  <a:pt x="3381429" y="45244"/>
                  <a:pt x="3383486" y="50548"/>
                </a:cubicBezTo>
                <a:cubicBezTo>
                  <a:pt x="3385542" y="55852"/>
                  <a:pt x="3386571" y="62382"/>
                  <a:pt x="3386571" y="70139"/>
                </a:cubicBezTo>
                <a:lnTo>
                  <a:pt x="3386571" y="75551"/>
                </a:lnTo>
                <a:lnTo>
                  <a:pt x="3326529" y="75551"/>
                </a:lnTo>
                <a:lnTo>
                  <a:pt x="3329448" y="89757"/>
                </a:lnTo>
                <a:cubicBezTo>
                  <a:pt x="3331631" y="94105"/>
                  <a:pt x="3334670" y="97406"/>
                  <a:pt x="3338567" y="99661"/>
                </a:cubicBezTo>
                <a:cubicBezTo>
                  <a:pt x="3342463" y="101916"/>
                  <a:pt x="3346991" y="103044"/>
                  <a:pt x="3352151" y="103044"/>
                </a:cubicBezTo>
                <a:cubicBezTo>
                  <a:pt x="3355506" y="103044"/>
                  <a:pt x="3358546" y="102566"/>
                  <a:pt x="3361270" y="101609"/>
                </a:cubicBezTo>
                <a:cubicBezTo>
                  <a:pt x="3363994" y="100653"/>
                  <a:pt x="3366348" y="99210"/>
                  <a:pt x="3368332" y="97280"/>
                </a:cubicBezTo>
                <a:cubicBezTo>
                  <a:pt x="3370317" y="95350"/>
                  <a:pt x="3371850" y="92941"/>
                  <a:pt x="3372932" y="90055"/>
                </a:cubicBezTo>
                <a:lnTo>
                  <a:pt x="3385272" y="93519"/>
                </a:lnTo>
                <a:cubicBezTo>
                  <a:pt x="3383973" y="97704"/>
                  <a:pt x="3381790" y="101375"/>
                  <a:pt x="3378723" y="104532"/>
                </a:cubicBezTo>
                <a:cubicBezTo>
                  <a:pt x="3375657" y="107689"/>
                  <a:pt x="3371868" y="110142"/>
                  <a:pt x="3367358" y="111892"/>
                </a:cubicBezTo>
                <a:cubicBezTo>
                  <a:pt x="3362848" y="113642"/>
                  <a:pt x="3357779" y="114517"/>
                  <a:pt x="3352151" y="114517"/>
                </a:cubicBezTo>
                <a:cubicBezTo>
                  <a:pt x="3344141" y="114517"/>
                  <a:pt x="3337241" y="112740"/>
                  <a:pt x="3331450" y="109186"/>
                </a:cubicBezTo>
                <a:cubicBezTo>
                  <a:pt x="3325659" y="105632"/>
                  <a:pt x="3321204" y="100653"/>
                  <a:pt x="3318083" y="94249"/>
                </a:cubicBezTo>
                <a:cubicBezTo>
                  <a:pt x="3314962" y="87845"/>
                  <a:pt x="3313401" y="80386"/>
                  <a:pt x="3313401" y="71871"/>
                </a:cubicBezTo>
                <a:cubicBezTo>
                  <a:pt x="3313401" y="63356"/>
                  <a:pt x="3314962" y="55843"/>
                  <a:pt x="3318083" y="49330"/>
                </a:cubicBezTo>
                <a:cubicBezTo>
                  <a:pt x="3321204" y="42818"/>
                  <a:pt x="3325569" y="37731"/>
                  <a:pt x="3331180" y="34069"/>
                </a:cubicBezTo>
                <a:cubicBezTo>
                  <a:pt x="3336790" y="30407"/>
                  <a:pt x="3343347" y="28575"/>
                  <a:pt x="3350852" y="28575"/>
                </a:cubicBezTo>
                <a:close/>
                <a:moveTo>
                  <a:pt x="2855552" y="28575"/>
                </a:moveTo>
                <a:cubicBezTo>
                  <a:pt x="2861397" y="28575"/>
                  <a:pt x="2866665" y="29658"/>
                  <a:pt x="2871355" y="31823"/>
                </a:cubicBezTo>
                <a:cubicBezTo>
                  <a:pt x="2876045" y="33987"/>
                  <a:pt x="2879888" y="37018"/>
                  <a:pt x="2882882" y="40915"/>
                </a:cubicBezTo>
                <a:cubicBezTo>
                  <a:pt x="2885877" y="44811"/>
                  <a:pt x="2887735" y="49357"/>
                  <a:pt x="2888457" y="54553"/>
                </a:cubicBezTo>
                <a:lnTo>
                  <a:pt x="2875684" y="54553"/>
                </a:lnTo>
                <a:cubicBezTo>
                  <a:pt x="2874710" y="50764"/>
                  <a:pt x="2872554" y="47400"/>
                  <a:pt x="2869217" y="44459"/>
                </a:cubicBezTo>
                <a:cubicBezTo>
                  <a:pt x="2865880" y="41519"/>
                  <a:pt x="2861397" y="40049"/>
                  <a:pt x="2855768" y="40049"/>
                </a:cubicBezTo>
                <a:cubicBezTo>
                  <a:pt x="2850789" y="40049"/>
                  <a:pt x="2846433" y="41339"/>
                  <a:pt x="2842699" y="43918"/>
                </a:cubicBezTo>
                <a:cubicBezTo>
                  <a:pt x="2838964" y="46498"/>
                  <a:pt x="2836060" y="50124"/>
                  <a:pt x="2833985" y="54796"/>
                </a:cubicBezTo>
                <a:cubicBezTo>
                  <a:pt x="2831911" y="59469"/>
                  <a:pt x="2830873" y="64944"/>
                  <a:pt x="2830873" y="71221"/>
                </a:cubicBezTo>
                <a:cubicBezTo>
                  <a:pt x="2830873" y="77644"/>
                  <a:pt x="2831893" y="83236"/>
                  <a:pt x="2833931" y="87998"/>
                </a:cubicBezTo>
                <a:cubicBezTo>
                  <a:pt x="2835970" y="92761"/>
                  <a:pt x="2838856" y="96459"/>
                  <a:pt x="2842590" y="99093"/>
                </a:cubicBezTo>
                <a:cubicBezTo>
                  <a:pt x="2846325" y="101727"/>
                  <a:pt x="2850717" y="103044"/>
                  <a:pt x="2855768" y="103044"/>
                </a:cubicBezTo>
                <a:cubicBezTo>
                  <a:pt x="2859088" y="103044"/>
                  <a:pt x="2862100" y="102466"/>
                  <a:pt x="2864806" y="101312"/>
                </a:cubicBezTo>
                <a:cubicBezTo>
                  <a:pt x="2867512" y="100157"/>
                  <a:pt x="2869803" y="98498"/>
                  <a:pt x="2871679" y="96333"/>
                </a:cubicBezTo>
                <a:cubicBezTo>
                  <a:pt x="2873555" y="94168"/>
                  <a:pt x="2874891" y="91570"/>
                  <a:pt x="2875684" y="88540"/>
                </a:cubicBezTo>
                <a:lnTo>
                  <a:pt x="2888457" y="88540"/>
                </a:lnTo>
                <a:cubicBezTo>
                  <a:pt x="2887735" y="93446"/>
                  <a:pt x="2885958" y="97857"/>
                  <a:pt x="2883126" y="101772"/>
                </a:cubicBezTo>
                <a:cubicBezTo>
                  <a:pt x="2880293" y="105686"/>
                  <a:pt x="2876559" y="108789"/>
                  <a:pt x="2871923" y="111080"/>
                </a:cubicBezTo>
                <a:cubicBezTo>
                  <a:pt x="2867287" y="113371"/>
                  <a:pt x="2861902" y="114517"/>
                  <a:pt x="2855768" y="114517"/>
                </a:cubicBezTo>
                <a:cubicBezTo>
                  <a:pt x="2847975" y="114517"/>
                  <a:pt x="2841264" y="112677"/>
                  <a:pt x="2835636" y="108997"/>
                </a:cubicBezTo>
                <a:cubicBezTo>
                  <a:pt x="2830007" y="105317"/>
                  <a:pt x="2825678" y="100247"/>
                  <a:pt x="2822647" y="93789"/>
                </a:cubicBezTo>
                <a:cubicBezTo>
                  <a:pt x="2819617" y="87331"/>
                  <a:pt x="2818101" y="79953"/>
                  <a:pt x="2818101" y="71654"/>
                </a:cubicBezTo>
                <a:cubicBezTo>
                  <a:pt x="2818101" y="63212"/>
                  <a:pt x="2819662" y="55752"/>
                  <a:pt x="2822783" y="49276"/>
                </a:cubicBezTo>
                <a:cubicBezTo>
                  <a:pt x="2825903" y="42800"/>
                  <a:pt x="2830269" y="37731"/>
                  <a:pt x="2835880" y="34069"/>
                </a:cubicBezTo>
                <a:cubicBezTo>
                  <a:pt x="2841490" y="30407"/>
                  <a:pt x="2848047" y="28575"/>
                  <a:pt x="2855552" y="28575"/>
                </a:cubicBezTo>
                <a:close/>
                <a:moveTo>
                  <a:pt x="2598377" y="28575"/>
                </a:moveTo>
                <a:cubicBezTo>
                  <a:pt x="2602707" y="28575"/>
                  <a:pt x="2606982" y="29297"/>
                  <a:pt x="2611203" y="30740"/>
                </a:cubicBezTo>
                <a:cubicBezTo>
                  <a:pt x="2615425" y="32183"/>
                  <a:pt x="2619267" y="34520"/>
                  <a:pt x="2622731" y="37749"/>
                </a:cubicBezTo>
                <a:cubicBezTo>
                  <a:pt x="2626194" y="40978"/>
                  <a:pt x="2628954" y="45244"/>
                  <a:pt x="2631011" y="50548"/>
                </a:cubicBezTo>
                <a:cubicBezTo>
                  <a:pt x="2633067" y="55852"/>
                  <a:pt x="2634096" y="62382"/>
                  <a:pt x="2634096" y="70139"/>
                </a:cubicBezTo>
                <a:lnTo>
                  <a:pt x="2634096" y="75551"/>
                </a:lnTo>
                <a:lnTo>
                  <a:pt x="2574054" y="75551"/>
                </a:lnTo>
                <a:lnTo>
                  <a:pt x="2576973" y="89757"/>
                </a:lnTo>
                <a:cubicBezTo>
                  <a:pt x="2579156" y="94105"/>
                  <a:pt x="2582195" y="97406"/>
                  <a:pt x="2586092" y="99661"/>
                </a:cubicBezTo>
                <a:cubicBezTo>
                  <a:pt x="2589988" y="101916"/>
                  <a:pt x="2594516" y="103044"/>
                  <a:pt x="2599676" y="103044"/>
                </a:cubicBezTo>
                <a:cubicBezTo>
                  <a:pt x="2603031" y="103044"/>
                  <a:pt x="2606071" y="102566"/>
                  <a:pt x="2608795" y="101609"/>
                </a:cubicBezTo>
                <a:cubicBezTo>
                  <a:pt x="2611519" y="100653"/>
                  <a:pt x="2613873" y="99210"/>
                  <a:pt x="2615857" y="97280"/>
                </a:cubicBezTo>
                <a:cubicBezTo>
                  <a:pt x="2617842" y="95350"/>
                  <a:pt x="2619375" y="92941"/>
                  <a:pt x="2620457" y="90055"/>
                </a:cubicBezTo>
                <a:lnTo>
                  <a:pt x="2632797" y="93519"/>
                </a:lnTo>
                <a:cubicBezTo>
                  <a:pt x="2631498" y="97704"/>
                  <a:pt x="2629315" y="101375"/>
                  <a:pt x="2626248" y="104532"/>
                </a:cubicBezTo>
                <a:cubicBezTo>
                  <a:pt x="2623182" y="107689"/>
                  <a:pt x="2619393" y="110142"/>
                  <a:pt x="2614883" y="111892"/>
                </a:cubicBezTo>
                <a:cubicBezTo>
                  <a:pt x="2610374" y="113642"/>
                  <a:pt x="2605304" y="114517"/>
                  <a:pt x="2599676" y="114517"/>
                </a:cubicBezTo>
                <a:cubicBezTo>
                  <a:pt x="2591666" y="114517"/>
                  <a:pt x="2584766" y="112740"/>
                  <a:pt x="2578975" y="109186"/>
                </a:cubicBezTo>
                <a:cubicBezTo>
                  <a:pt x="2573184" y="105632"/>
                  <a:pt x="2568728" y="100653"/>
                  <a:pt x="2565608" y="94249"/>
                </a:cubicBezTo>
                <a:cubicBezTo>
                  <a:pt x="2562487" y="87845"/>
                  <a:pt x="2560926" y="80386"/>
                  <a:pt x="2560926" y="71871"/>
                </a:cubicBezTo>
                <a:cubicBezTo>
                  <a:pt x="2560926" y="63356"/>
                  <a:pt x="2562487" y="55843"/>
                  <a:pt x="2565608" y="49330"/>
                </a:cubicBezTo>
                <a:cubicBezTo>
                  <a:pt x="2568728" y="42818"/>
                  <a:pt x="2573094" y="37731"/>
                  <a:pt x="2578705" y="34069"/>
                </a:cubicBezTo>
                <a:cubicBezTo>
                  <a:pt x="2584315" y="30407"/>
                  <a:pt x="2590872" y="28575"/>
                  <a:pt x="2598377" y="28575"/>
                </a:cubicBezTo>
                <a:close/>
                <a:moveTo>
                  <a:pt x="2425195" y="28575"/>
                </a:moveTo>
                <a:cubicBezTo>
                  <a:pt x="2427865" y="28575"/>
                  <a:pt x="2430941" y="28891"/>
                  <a:pt x="2434422" y="29523"/>
                </a:cubicBezTo>
                <a:cubicBezTo>
                  <a:pt x="2437904" y="30154"/>
                  <a:pt x="2441277" y="31444"/>
                  <a:pt x="2444543" y="33392"/>
                </a:cubicBezTo>
                <a:cubicBezTo>
                  <a:pt x="2447808" y="35340"/>
                  <a:pt x="2450523" y="38281"/>
                  <a:pt x="2452688" y="42214"/>
                </a:cubicBezTo>
                <a:cubicBezTo>
                  <a:pt x="2454852" y="46146"/>
                  <a:pt x="2455935" y="51414"/>
                  <a:pt x="2455935" y="58016"/>
                </a:cubicBezTo>
                <a:lnTo>
                  <a:pt x="2455935" y="112785"/>
                </a:lnTo>
                <a:lnTo>
                  <a:pt x="2443163" y="112785"/>
                </a:lnTo>
                <a:lnTo>
                  <a:pt x="2443163" y="101528"/>
                </a:lnTo>
                <a:lnTo>
                  <a:pt x="2442513" y="101528"/>
                </a:lnTo>
                <a:cubicBezTo>
                  <a:pt x="2441647" y="103332"/>
                  <a:pt x="2440204" y="105263"/>
                  <a:pt x="2438184" y="107319"/>
                </a:cubicBezTo>
                <a:cubicBezTo>
                  <a:pt x="2436163" y="109376"/>
                  <a:pt x="2433475" y="111125"/>
                  <a:pt x="2430120" y="112569"/>
                </a:cubicBezTo>
                <a:cubicBezTo>
                  <a:pt x="2426765" y="114012"/>
                  <a:pt x="2422670" y="114733"/>
                  <a:pt x="2417835" y="114733"/>
                </a:cubicBezTo>
                <a:cubicBezTo>
                  <a:pt x="2412567" y="114733"/>
                  <a:pt x="2407787" y="113732"/>
                  <a:pt x="2403493" y="111730"/>
                </a:cubicBezTo>
                <a:cubicBezTo>
                  <a:pt x="2399200" y="109727"/>
                  <a:pt x="2395790" y="106823"/>
                  <a:pt x="2393265" y="103017"/>
                </a:cubicBezTo>
                <a:cubicBezTo>
                  <a:pt x="2390739" y="99210"/>
                  <a:pt x="2389476" y="94601"/>
                  <a:pt x="2389476" y="89189"/>
                </a:cubicBezTo>
                <a:cubicBezTo>
                  <a:pt x="2389476" y="84427"/>
                  <a:pt x="2390415" y="80557"/>
                  <a:pt x="2392291" y="77581"/>
                </a:cubicBezTo>
                <a:cubicBezTo>
                  <a:pt x="2394167" y="74604"/>
                  <a:pt x="2396674" y="72268"/>
                  <a:pt x="2399813" y="70572"/>
                </a:cubicBezTo>
                <a:cubicBezTo>
                  <a:pt x="2402952" y="68876"/>
                  <a:pt x="2406425" y="67605"/>
                  <a:pt x="2410231" y="66757"/>
                </a:cubicBezTo>
                <a:cubicBezTo>
                  <a:pt x="2414038" y="65909"/>
                  <a:pt x="2417871" y="65232"/>
                  <a:pt x="2421732" y="64727"/>
                </a:cubicBezTo>
                <a:cubicBezTo>
                  <a:pt x="2426783" y="64078"/>
                  <a:pt x="2430886" y="63582"/>
                  <a:pt x="2434044" y="63239"/>
                </a:cubicBezTo>
                <a:cubicBezTo>
                  <a:pt x="2437201" y="62896"/>
                  <a:pt x="2439510" y="62310"/>
                  <a:pt x="2440971" y="61480"/>
                </a:cubicBezTo>
                <a:cubicBezTo>
                  <a:pt x="2442432" y="60650"/>
                  <a:pt x="2443163" y="59207"/>
                  <a:pt x="2443163" y="57150"/>
                </a:cubicBezTo>
                <a:lnTo>
                  <a:pt x="2443163" y="56718"/>
                </a:lnTo>
                <a:cubicBezTo>
                  <a:pt x="2443163" y="51378"/>
                  <a:pt x="2441711" y="47229"/>
                  <a:pt x="2438806" y="44270"/>
                </a:cubicBezTo>
                <a:cubicBezTo>
                  <a:pt x="2435902" y="41312"/>
                  <a:pt x="2431509" y="39832"/>
                  <a:pt x="2425628" y="39832"/>
                </a:cubicBezTo>
                <a:cubicBezTo>
                  <a:pt x="2419531" y="39832"/>
                  <a:pt x="2414750" y="41167"/>
                  <a:pt x="2411287" y="43837"/>
                </a:cubicBezTo>
                <a:cubicBezTo>
                  <a:pt x="2407823" y="46507"/>
                  <a:pt x="2405387" y="49357"/>
                  <a:pt x="2403980" y="52388"/>
                </a:cubicBezTo>
                <a:lnTo>
                  <a:pt x="2391857" y="48058"/>
                </a:lnTo>
                <a:cubicBezTo>
                  <a:pt x="2394022" y="43007"/>
                  <a:pt x="2396918" y="39066"/>
                  <a:pt x="2400544" y="36233"/>
                </a:cubicBezTo>
                <a:cubicBezTo>
                  <a:pt x="2404170" y="33401"/>
                  <a:pt x="2408138" y="31417"/>
                  <a:pt x="2412450" y="30280"/>
                </a:cubicBezTo>
                <a:cubicBezTo>
                  <a:pt x="2416761" y="29144"/>
                  <a:pt x="2421010" y="28575"/>
                  <a:pt x="2425195" y="28575"/>
                </a:cubicBezTo>
                <a:close/>
                <a:moveTo>
                  <a:pt x="2246168" y="28575"/>
                </a:moveTo>
                <a:cubicBezTo>
                  <a:pt x="2253673" y="28575"/>
                  <a:pt x="2260249" y="30361"/>
                  <a:pt x="2265895" y="33933"/>
                </a:cubicBezTo>
                <a:cubicBezTo>
                  <a:pt x="2271541" y="37505"/>
                  <a:pt x="2275943" y="42520"/>
                  <a:pt x="2279100" y="48978"/>
                </a:cubicBezTo>
                <a:cubicBezTo>
                  <a:pt x="2282257" y="55437"/>
                  <a:pt x="2283836" y="62995"/>
                  <a:pt x="2283836" y="71654"/>
                </a:cubicBezTo>
                <a:cubicBezTo>
                  <a:pt x="2283836" y="80241"/>
                  <a:pt x="2282257" y="87746"/>
                  <a:pt x="2279100" y="94168"/>
                </a:cubicBezTo>
                <a:cubicBezTo>
                  <a:pt x="2275943" y="100590"/>
                  <a:pt x="2271541" y="105587"/>
                  <a:pt x="2265895" y="109159"/>
                </a:cubicBezTo>
                <a:cubicBezTo>
                  <a:pt x="2260249" y="112731"/>
                  <a:pt x="2253673" y="114517"/>
                  <a:pt x="2246168" y="114517"/>
                </a:cubicBezTo>
                <a:cubicBezTo>
                  <a:pt x="2238664" y="114517"/>
                  <a:pt x="2232088" y="112731"/>
                  <a:pt x="2226442" y="109159"/>
                </a:cubicBezTo>
                <a:cubicBezTo>
                  <a:pt x="2220795" y="105587"/>
                  <a:pt x="2216394" y="100590"/>
                  <a:pt x="2213237" y="94168"/>
                </a:cubicBezTo>
                <a:cubicBezTo>
                  <a:pt x="2210080" y="87746"/>
                  <a:pt x="2208501" y="80241"/>
                  <a:pt x="2208501" y="71654"/>
                </a:cubicBezTo>
                <a:cubicBezTo>
                  <a:pt x="2208501" y="62995"/>
                  <a:pt x="2210080" y="55437"/>
                  <a:pt x="2213237" y="48978"/>
                </a:cubicBezTo>
                <a:cubicBezTo>
                  <a:pt x="2216394" y="42520"/>
                  <a:pt x="2220795" y="37505"/>
                  <a:pt x="2226442" y="33933"/>
                </a:cubicBezTo>
                <a:cubicBezTo>
                  <a:pt x="2232088" y="30361"/>
                  <a:pt x="2238664" y="28575"/>
                  <a:pt x="2246168" y="28575"/>
                </a:cubicBezTo>
                <a:close/>
                <a:moveTo>
                  <a:pt x="2064977" y="28575"/>
                </a:moveTo>
                <a:cubicBezTo>
                  <a:pt x="2069306" y="28575"/>
                  <a:pt x="2073582" y="29297"/>
                  <a:pt x="2077803" y="30740"/>
                </a:cubicBezTo>
                <a:cubicBezTo>
                  <a:pt x="2082025" y="32183"/>
                  <a:pt x="2085867" y="34520"/>
                  <a:pt x="2089331" y="37749"/>
                </a:cubicBezTo>
                <a:cubicBezTo>
                  <a:pt x="2092794" y="40978"/>
                  <a:pt x="2095554" y="45244"/>
                  <a:pt x="2097611" y="50548"/>
                </a:cubicBezTo>
                <a:cubicBezTo>
                  <a:pt x="2099667" y="55852"/>
                  <a:pt x="2100696" y="62382"/>
                  <a:pt x="2100696" y="70139"/>
                </a:cubicBezTo>
                <a:lnTo>
                  <a:pt x="2100696" y="75551"/>
                </a:lnTo>
                <a:lnTo>
                  <a:pt x="2040654" y="75551"/>
                </a:lnTo>
                <a:lnTo>
                  <a:pt x="2043573" y="89757"/>
                </a:lnTo>
                <a:cubicBezTo>
                  <a:pt x="2045756" y="94105"/>
                  <a:pt x="2048795" y="97406"/>
                  <a:pt x="2052692" y="99661"/>
                </a:cubicBezTo>
                <a:cubicBezTo>
                  <a:pt x="2056588" y="101916"/>
                  <a:pt x="2061116" y="103044"/>
                  <a:pt x="2066276" y="103044"/>
                </a:cubicBezTo>
                <a:cubicBezTo>
                  <a:pt x="2069631" y="103044"/>
                  <a:pt x="2072671" y="102566"/>
                  <a:pt x="2075395" y="101609"/>
                </a:cubicBezTo>
                <a:cubicBezTo>
                  <a:pt x="2078119" y="100653"/>
                  <a:pt x="2080473" y="99210"/>
                  <a:pt x="2082457" y="97280"/>
                </a:cubicBezTo>
                <a:cubicBezTo>
                  <a:pt x="2084442" y="95350"/>
                  <a:pt x="2085975" y="92941"/>
                  <a:pt x="2087057" y="90055"/>
                </a:cubicBezTo>
                <a:lnTo>
                  <a:pt x="2099397" y="93519"/>
                </a:lnTo>
                <a:cubicBezTo>
                  <a:pt x="2098098" y="97704"/>
                  <a:pt x="2095915" y="101375"/>
                  <a:pt x="2092848" y="104532"/>
                </a:cubicBezTo>
                <a:cubicBezTo>
                  <a:pt x="2089782" y="107689"/>
                  <a:pt x="2085993" y="110142"/>
                  <a:pt x="2081483" y="111892"/>
                </a:cubicBezTo>
                <a:cubicBezTo>
                  <a:pt x="2076973" y="113642"/>
                  <a:pt x="2071904" y="114517"/>
                  <a:pt x="2066276" y="114517"/>
                </a:cubicBezTo>
                <a:cubicBezTo>
                  <a:pt x="2058266" y="114517"/>
                  <a:pt x="2051366" y="112740"/>
                  <a:pt x="2045575" y="109186"/>
                </a:cubicBezTo>
                <a:cubicBezTo>
                  <a:pt x="2039784" y="105632"/>
                  <a:pt x="2035329" y="100653"/>
                  <a:pt x="2032208" y="94249"/>
                </a:cubicBezTo>
                <a:cubicBezTo>
                  <a:pt x="2029087" y="87845"/>
                  <a:pt x="2027526" y="80386"/>
                  <a:pt x="2027526" y="71871"/>
                </a:cubicBezTo>
                <a:cubicBezTo>
                  <a:pt x="2027526" y="63356"/>
                  <a:pt x="2029087" y="55843"/>
                  <a:pt x="2032208" y="49330"/>
                </a:cubicBezTo>
                <a:cubicBezTo>
                  <a:pt x="2035329" y="42818"/>
                  <a:pt x="2039694" y="37731"/>
                  <a:pt x="2045305" y="34069"/>
                </a:cubicBezTo>
                <a:cubicBezTo>
                  <a:pt x="2050915" y="30407"/>
                  <a:pt x="2057472" y="28575"/>
                  <a:pt x="2064977" y="28575"/>
                </a:cubicBezTo>
                <a:close/>
                <a:moveTo>
                  <a:pt x="1893527" y="28575"/>
                </a:moveTo>
                <a:cubicBezTo>
                  <a:pt x="1899372" y="28575"/>
                  <a:pt x="1904639" y="29658"/>
                  <a:pt x="1909330" y="31823"/>
                </a:cubicBezTo>
                <a:cubicBezTo>
                  <a:pt x="1914020" y="33987"/>
                  <a:pt x="1917863" y="37018"/>
                  <a:pt x="1920857" y="40915"/>
                </a:cubicBezTo>
                <a:cubicBezTo>
                  <a:pt x="1923852" y="44811"/>
                  <a:pt x="1925710" y="49357"/>
                  <a:pt x="1926432" y="54553"/>
                </a:cubicBezTo>
                <a:lnTo>
                  <a:pt x="1913659" y="54553"/>
                </a:lnTo>
                <a:cubicBezTo>
                  <a:pt x="1912685" y="50764"/>
                  <a:pt x="1910529" y="47400"/>
                  <a:pt x="1907192" y="44459"/>
                </a:cubicBezTo>
                <a:cubicBezTo>
                  <a:pt x="1903855" y="41519"/>
                  <a:pt x="1899372" y="40049"/>
                  <a:pt x="1893743" y="40049"/>
                </a:cubicBezTo>
                <a:cubicBezTo>
                  <a:pt x="1888764" y="40049"/>
                  <a:pt x="1884408" y="41339"/>
                  <a:pt x="1880674" y="43918"/>
                </a:cubicBezTo>
                <a:cubicBezTo>
                  <a:pt x="1876939" y="46498"/>
                  <a:pt x="1874035" y="50124"/>
                  <a:pt x="1871961" y="54796"/>
                </a:cubicBezTo>
                <a:cubicBezTo>
                  <a:pt x="1869886" y="59469"/>
                  <a:pt x="1868849" y="64944"/>
                  <a:pt x="1868849" y="71221"/>
                </a:cubicBezTo>
                <a:cubicBezTo>
                  <a:pt x="1868849" y="77644"/>
                  <a:pt x="1869868" y="83236"/>
                  <a:pt x="1871906" y="87998"/>
                </a:cubicBezTo>
                <a:cubicBezTo>
                  <a:pt x="1873945" y="92761"/>
                  <a:pt x="1876831" y="96459"/>
                  <a:pt x="1880565" y="99093"/>
                </a:cubicBezTo>
                <a:cubicBezTo>
                  <a:pt x="1884300" y="101727"/>
                  <a:pt x="1888692" y="103044"/>
                  <a:pt x="1893743" y="103044"/>
                </a:cubicBezTo>
                <a:cubicBezTo>
                  <a:pt x="1897063" y="103044"/>
                  <a:pt x="1900075" y="102466"/>
                  <a:pt x="1902781" y="101312"/>
                </a:cubicBezTo>
                <a:cubicBezTo>
                  <a:pt x="1905487" y="100157"/>
                  <a:pt x="1907778" y="98498"/>
                  <a:pt x="1909655" y="96333"/>
                </a:cubicBezTo>
                <a:cubicBezTo>
                  <a:pt x="1911531" y="94168"/>
                  <a:pt x="1912866" y="91570"/>
                  <a:pt x="1913659" y="88540"/>
                </a:cubicBezTo>
                <a:lnTo>
                  <a:pt x="1926432" y="88540"/>
                </a:lnTo>
                <a:cubicBezTo>
                  <a:pt x="1925710" y="93446"/>
                  <a:pt x="1923933" y="97857"/>
                  <a:pt x="1921101" y="101772"/>
                </a:cubicBezTo>
                <a:cubicBezTo>
                  <a:pt x="1918269" y="105686"/>
                  <a:pt x="1914534" y="108789"/>
                  <a:pt x="1909898" y="111080"/>
                </a:cubicBezTo>
                <a:cubicBezTo>
                  <a:pt x="1905262" y="113371"/>
                  <a:pt x="1899877" y="114517"/>
                  <a:pt x="1893743" y="114517"/>
                </a:cubicBezTo>
                <a:cubicBezTo>
                  <a:pt x="1885950" y="114517"/>
                  <a:pt x="1879239" y="112677"/>
                  <a:pt x="1873611" y="108997"/>
                </a:cubicBezTo>
                <a:cubicBezTo>
                  <a:pt x="1867983" y="105317"/>
                  <a:pt x="1863653" y="100247"/>
                  <a:pt x="1860622" y="93789"/>
                </a:cubicBezTo>
                <a:cubicBezTo>
                  <a:pt x="1857592" y="87331"/>
                  <a:pt x="1856076" y="79953"/>
                  <a:pt x="1856076" y="71654"/>
                </a:cubicBezTo>
                <a:cubicBezTo>
                  <a:pt x="1856076" y="63212"/>
                  <a:pt x="1857637" y="55752"/>
                  <a:pt x="1860758" y="49276"/>
                </a:cubicBezTo>
                <a:cubicBezTo>
                  <a:pt x="1863879" y="42800"/>
                  <a:pt x="1868244" y="37731"/>
                  <a:pt x="1873855" y="34069"/>
                </a:cubicBezTo>
                <a:cubicBezTo>
                  <a:pt x="1879465" y="30407"/>
                  <a:pt x="1886022" y="28575"/>
                  <a:pt x="1893527" y="28575"/>
                </a:cubicBezTo>
                <a:close/>
                <a:moveTo>
                  <a:pt x="1807802" y="28575"/>
                </a:moveTo>
                <a:cubicBezTo>
                  <a:pt x="1813647" y="28575"/>
                  <a:pt x="1818914" y="29658"/>
                  <a:pt x="1823605" y="31823"/>
                </a:cubicBezTo>
                <a:cubicBezTo>
                  <a:pt x="1828295" y="33987"/>
                  <a:pt x="1832138" y="37018"/>
                  <a:pt x="1835132" y="40915"/>
                </a:cubicBezTo>
                <a:cubicBezTo>
                  <a:pt x="1838127" y="44811"/>
                  <a:pt x="1839985" y="49357"/>
                  <a:pt x="1840706" y="54553"/>
                </a:cubicBezTo>
                <a:lnTo>
                  <a:pt x="1827934" y="54553"/>
                </a:lnTo>
                <a:cubicBezTo>
                  <a:pt x="1826960" y="50764"/>
                  <a:pt x="1824805" y="47400"/>
                  <a:pt x="1821467" y="44459"/>
                </a:cubicBezTo>
                <a:cubicBezTo>
                  <a:pt x="1818130" y="41519"/>
                  <a:pt x="1813647" y="40049"/>
                  <a:pt x="1808018" y="40049"/>
                </a:cubicBezTo>
                <a:cubicBezTo>
                  <a:pt x="1803039" y="40049"/>
                  <a:pt x="1798683" y="41339"/>
                  <a:pt x="1794949" y="43918"/>
                </a:cubicBezTo>
                <a:cubicBezTo>
                  <a:pt x="1791214" y="46498"/>
                  <a:pt x="1788310" y="50124"/>
                  <a:pt x="1786235" y="54796"/>
                </a:cubicBezTo>
                <a:cubicBezTo>
                  <a:pt x="1784161" y="59469"/>
                  <a:pt x="1783124" y="64944"/>
                  <a:pt x="1783124" y="71221"/>
                </a:cubicBezTo>
                <a:cubicBezTo>
                  <a:pt x="1783124" y="77644"/>
                  <a:pt x="1784143" y="83236"/>
                  <a:pt x="1786181" y="87998"/>
                </a:cubicBezTo>
                <a:cubicBezTo>
                  <a:pt x="1788220" y="92761"/>
                  <a:pt x="1791106" y="96459"/>
                  <a:pt x="1794840" y="99093"/>
                </a:cubicBezTo>
                <a:cubicBezTo>
                  <a:pt x="1798575" y="101727"/>
                  <a:pt x="1802967" y="103044"/>
                  <a:pt x="1808018" y="103044"/>
                </a:cubicBezTo>
                <a:cubicBezTo>
                  <a:pt x="1811338" y="103044"/>
                  <a:pt x="1814350" y="102466"/>
                  <a:pt x="1817056" y="101312"/>
                </a:cubicBezTo>
                <a:cubicBezTo>
                  <a:pt x="1819762" y="100157"/>
                  <a:pt x="1822053" y="98498"/>
                  <a:pt x="1823930" y="96333"/>
                </a:cubicBezTo>
                <a:cubicBezTo>
                  <a:pt x="1825806" y="94168"/>
                  <a:pt x="1827141" y="91570"/>
                  <a:pt x="1827934" y="88540"/>
                </a:cubicBezTo>
                <a:lnTo>
                  <a:pt x="1840706" y="88540"/>
                </a:lnTo>
                <a:cubicBezTo>
                  <a:pt x="1839985" y="93446"/>
                  <a:pt x="1838208" y="97857"/>
                  <a:pt x="1835376" y="101772"/>
                </a:cubicBezTo>
                <a:cubicBezTo>
                  <a:pt x="1832544" y="105686"/>
                  <a:pt x="1828809" y="108789"/>
                  <a:pt x="1824173" y="111080"/>
                </a:cubicBezTo>
                <a:cubicBezTo>
                  <a:pt x="1819537" y="113371"/>
                  <a:pt x="1814152" y="114517"/>
                  <a:pt x="1808018" y="114517"/>
                </a:cubicBezTo>
                <a:cubicBezTo>
                  <a:pt x="1800225" y="114517"/>
                  <a:pt x="1793514" y="112677"/>
                  <a:pt x="1787886" y="108997"/>
                </a:cubicBezTo>
                <a:cubicBezTo>
                  <a:pt x="1782258" y="105317"/>
                  <a:pt x="1777928" y="100247"/>
                  <a:pt x="1774897" y="93789"/>
                </a:cubicBezTo>
                <a:cubicBezTo>
                  <a:pt x="1771867" y="87331"/>
                  <a:pt x="1770351" y="79953"/>
                  <a:pt x="1770351" y="71654"/>
                </a:cubicBezTo>
                <a:cubicBezTo>
                  <a:pt x="1770351" y="63212"/>
                  <a:pt x="1771912" y="55752"/>
                  <a:pt x="1775033" y="49276"/>
                </a:cubicBezTo>
                <a:cubicBezTo>
                  <a:pt x="1778154" y="42800"/>
                  <a:pt x="1782519" y="37731"/>
                  <a:pt x="1788130" y="34069"/>
                </a:cubicBezTo>
                <a:cubicBezTo>
                  <a:pt x="1793740" y="30407"/>
                  <a:pt x="1800297" y="28575"/>
                  <a:pt x="1807802" y="28575"/>
                </a:cubicBezTo>
                <a:close/>
                <a:moveTo>
                  <a:pt x="1550843" y="28575"/>
                </a:moveTo>
                <a:cubicBezTo>
                  <a:pt x="1558348" y="28575"/>
                  <a:pt x="1564923" y="30361"/>
                  <a:pt x="1570570" y="33933"/>
                </a:cubicBezTo>
                <a:cubicBezTo>
                  <a:pt x="1576216" y="37505"/>
                  <a:pt x="1580618" y="42520"/>
                  <a:pt x="1583775" y="48978"/>
                </a:cubicBezTo>
                <a:cubicBezTo>
                  <a:pt x="1586932" y="55437"/>
                  <a:pt x="1588511" y="62995"/>
                  <a:pt x="1588511" y="71654"/>
                </a:cubicBezTo>
                <a:cubicBezTo>
                  <a:pt x="1588511" y="80241"/>
                  <a:pt x="1586932" y="87746"/>
                  <a:pt x="1583775" y="94168"/>
                </a:cubicBezTo>
                <a:cubicBezTo>
                  <a:pt x="1580618" y="100590"/>
                  <a:pt x="1576216" y="105587"/>
                  <a:pt x="1570570" y="109159"/>
                </a:cubicBezTo>
                <a:cubicBezTo>
                  <a:pt x="1564923" y="112731"/>
                  <a:pt x="1558348" y="114517"/>
                  <a:pt x="1550843" y="114517"/>
                </a:cubicBezTo>
                <a:cubicBezTo>
                  <a:pt x="1543339" y="114517"/>
                  <a:pt x="1536763" y="112731"/>
                  <a:pt x="1531117" y="109159"/>
                </a:cubicBezTo>
                <a:cubicBezTo>
                  <a:pt x="1525470" y="105587"/>
                  <a:pt x="1521069" y="100590"/>
                  <a:pt x="1517912" y="94168"/>
                </a:cubicBezTo>
                <a:cubicBezTo>
                  <a:pt x="1514755" y="87746"/>
                  <a:pt x="1513176" y="80241"/>
                  <a:pt x="1513176" y="71654"/>
                </a:cubicBezTo>
                <a:cubicBezTo>
                  <a:pt x="1513176" y="62995"/>
                  <a:pt x="1514755" y="55437"/>
                  <a:pt x="1517912" y="48978"/>
                </a:cubicBezTo>
                <a:cubicBezTo>
                  <a:pt x="1521069" y="42520"/>
                  <a:pt x="1525470" y="37505"/>
                  <a:pt x="1531117" y="33933"/>
                </a:cubicBezTo>
                <a:cubicBezTo>
                  <a:pt x="1536763" y="30361"/>
                  <a:pt x="1543339" y="28575"/>
                  <a:pt x="1550843" y="28575"/>
                </a:cubicBezTo>
                <a:close/>
                <a:moveTo>
                  <a:pt x="1205995" y="28575"/>
                </a:moveTo>
                <a:cubicBezTo>
                  <a:pt x="1208665" y="28575"/>
                  <a:pt x="1211741" y="28891"/>
                  <a:pt x="1215222" y="29523"/>
                </a:cubicBezTo>
                <a:cubicBezTo>
                  <a:pt x="1218704" y="30154"/>
                  <a:pt x="1222077" y="31444"/>
                  <a:pt x="1225343" y="33392"/>
                </a:cubicBezTo>
                <a:cubicBezTo>
                  <a:pt x="1228608" y="35340"/>
                  <a:pt x="1231323" y="38281"/>
                  <a:pt x="1233488" y="42214"/>
                </a:cubicBezTo>
                <a:cubicBezTo>
                  <a:pt x="1235653" y="46146"/>
                  <a:pt x="1236735" y="51414"/>
                  <a:pt x="1236735" y="58016"/>
                </a:cubicBezTo>
                <a:lnTo>
                  <a:pt x="1236735" y="112785"/>
                </a:lnTo>
                <a:lnTo>
                  <a:pt x="1223963" y="112785"/>
                </a:lnTo>
                <a:lnTo>
                  <a:pt x="1223963" y="101528"/>
                </a:lnTo>
                <a:lnTo>
                  <a:pt x="1223313" y="101528"/>
                </a:lnTo>
                <a:cubicBezTo>
                  <a:pt x="1222447" y="103332"/>
                  <a:pt x="1221004" y="105263"/>
                  <a:pt x="1218984" y="107319"/>
                </a:cubicBezTo>
                <a:cubicBezTo>
                  <a:pt x="1216963" y="109376"/>
                  <a:pt x="1214275" y="111125"/>
                  <a:pt x="1210920" y="112569"/>
                </a:cubicBezTo>
                <a:cubicBezTo>
                  <a:pt x="1207565" y="114012"/>
                  <a:pt x="1203470" y="114733"/>
                  <a:pt x="1198635" y="114733"/>
                </a:cubicBezTo>
                <a:cubicBezTo>
                  <a:pt x="1193367" y="114733"/>
                  <a:pt x="1188587" y="113732"/>
                  <a:pt x="1184293" y="111730"/>
                </a:cubicBezTo>
                <a:cubicBezTo>
                  <a:pt x="1180000" y="109727"/>
                  <a:pt x="1176590" y="106823"/>
                  <a:pt x="1174065" y="103017"/>
                </a:cubicBezTo>
                <a:cubicBezTo>
                  <a:pt x="1171539" y="99210"/>
                  <a:pt x="1170276" y="94601"/>
                  <a:pt x="1170276" y="89189"/>
                </a:cubicBezTo>
                <a:cubicBezTo>
                  <a:pt x="1170276" y="84427"/>
                  <a:pt x="1171214" y="80557"/>
                  <a:pt x="1173091" y="77581"/>
                </a:cubicBezTo>
                <a:cubicBezTo>
                  <a:pt x="1174967" y="74604"/>
                  <a:pt x="1177474" y="72268"/>
                  <a:pt x="1180613" y="70572"/>
                </a:cubicBezTo>
                <a:cubicBezTo>
                  <a:pt x="1183752" y="68876"/>
                  <a:pt x="1187225" y="67605"/>
                  <a:pt x="1191031" y="66757"/>
                </a:cubicBezTo>
                <a:cubicBezTo>
                  <a:pt x="1194838" y="65909"/>
                  <a:pt x="1198671" y="65232"/>
                  <a:pt x="1202531" y="64727"/>
                </a:cubicBezTo>
                <a:cubicBezTo>
                  <a:pt x="1207583" y="64078"/>
                  <a:pt x="1211687" y="63582"/>
                  <a:pt x="1214844" y="63239"/>
                </a:cubicBezTo>
                <a:cubicBezTo>
                  <a:pt x="1218001" y="62896"/>
                  <a:pt x="1220310" y="62310"/>
                  <a:pt x="1221771" y="61480"/>
                </a:cubicBezTo>
                <a:cubicBezTo>
                  <a:pt x="1223232" y="60650"/>
                  <a:pt x="1223963" y="59207"/>
                  <a:pt x="1223963" y="57150"/>
                </a:cubicBezTo>
                <a:lnTo>
                  <a:pt x="1223963" y="56718"/>
                </a:lnTo>
                <a:cubicBezTo>
                  <a:pt x="1223963" y="51378"/>
                  <a:pt x="1222510" y="47229"/>
                  <a:pt x="1219606" y="44270"/>
                </a:cubicBezTo>
                <a:cubicBezTo>
                  <a:pt x="1216702" y="41312"/>
                  <a:pt x="1212309" y="39832"/>
                  <a:pt x="1206428" y="39832"/>
                </a:cubicBezTo>
                <a:cubicBezTo>
                  <a:pt x="1200331" y="39832"/>
                  <a:pt x="1195550" y="41167"/>
                  <a:pt x="1192086" y="43837"/>
                </a:cubicBezTo>
                <a:cubicBezTo>
                  <a:pt x="1188623" y="46507"/>
                  <a:pt x="1186188" y="49357"/>
                  <a:pt x="1184780" y="52388"/>
                </a:cubicBezTo>
                <a:lnTo>
                  <a:pt x="1172658" y="48058"/>
                </a:lnTo>
                <a:cubicBezTo>
                  <a:pt x="1174822" y="43007"/>
                  <a:pt x="1177718" y="39066"/>
                  <a:pt x="1181344" y="36233"/>
                </a:cubicBezTo>
                <a:cubicBezTo>
                  <a:pt x="1184970" y="33401"/>
                  <a:pt x="1188939" y="31417"/>
                  <a:pt x="1193250" y="30280"/>
                </a:cubicBezTo>
                <a:cubicBezTo>
                  <a:pt x="1197562" y="29144"/>
                  <a:pt x="1201810" y="28575"/>
                  <a:pt x="1205995" y="28575"/>
                </a:cubicBezTo>
                <a:close/>
                <a:moveTo>
                  <a:pt x="520195" y="28575"/>
                </a:moveTo>
                <a:cubicBezTo>
                  <a:pt x="522865" y="28575"/>
                  <a:pt x="525941" y="28891"/>
                  <a:pt x="529422" y="29523"/>
                </a:cubicBezTo>
                <a:cubicBezTo>
                  <a:pt x="532904" y="30154"/>
                  <a:pt x="536278" y="31444"/>
                  <a:pt x="539543" y="33392"/>
                </a:cubicBezTo>
                <a:cubicBezTo>
                  <a:pt x="542808" y="35340"/>
                  <a:pt x="545523" y="38281"/>
                  <a:pt x="547688" y="42214"/>
                </a:cubicBezTo>
                <a:cubicBezTo>
                  <a:pt x="549853" y="46146"/>
                  <a:pt x="550935" y="51414"/>
                  <a:pt x="550935" y="58016"/>
                </a:cubicBezTo>
                <a:lnTo>
                  <a:pt x="550935" y="112785"/>
                </a:lnTo>
                <a:lnTo>
                  <a:pt x="538163" y="112785"/>
                </a:lnTo>
                <a:lnTo>
                  <a:pt x="538163" y="101528"/>
                </a:lnTo>
                <a:lnTo>
                  <a:pt x="537513" y="101528"/>
                </a:lnTo>
                <a:cubicBezTo>
                  <a:pt x="536647" y="103332"/>
                  <a:pt x="535204" y="105263"/>
                  <a:pt x="533184" y="107319"/>
                </a:cubicBezTo>
                <a:cubicBezTo>
                  <a:pt x="531163" y="109376"/>
                  <a:pt x="528475" y="111125"/>
                  <a:pt x="525120" y="112569"/>
                </a:cubicBezTo>
                <a:cubicBezTo>
                  <a:pt x="521765" y="114012"/>
                  <a:pt x="517670" y="114733"/>
                  <a:pt x="512835" y="114733"/>
                </a:cubicBezTo>
                <a:cubicBezTo>
                  <a:pt x="507567" y="114733"/>
                  <a:pt x="502787" y="113732"/>
                  <a:pt x="498493" y="111730"/>
                </a:cubicBezTo>
                <a:cubicBezTo>
                  <a:pt x="494200" y="109727"/>
                  <a:pt x="490790" y="106823"/>
                  <a:pt x="488265" y="103017"/>
                </a:cubicBezTo>
                <a:cubicBezTo>
                  <a:pt x="485739" y="99210"/>
                  <a:pt x="484476" y="94601"/>
                  <a:pt x="484476" y="89189"/>
                </a:cubicBezTo>
                <a:cubicBezTo>
                  <a:pt x="484476" y="84427"/>
                  <a:pt x="485414" y="80557"/>
                  <a:pt x="487291" y="77581"/>
                </a:cubicBezTo>
                <a:cubicBezTo>
                  <a:pt x="489167" y="74604"/>
                  <a:pt x="491674" y="72268"/>
                  <a:pt x="494813" y="70572"/>
                </a:cubicBezTo>
                <a:cubicBezTo>
                  <a:pt x="497952" y="68876"/>
                  <a:pt x="501425" y="67605"/>
                  <a:pt x="505231" y="66757"/>
                </a:cubicBezTo>
                <a:cubicBezTo>
                  <a:pt x="509037" y="65909"/>
                  <a:pt x="512871" y="65232"/>
                  <a:pt x="516731" y="64727"/>
                </a:cubicBezTo>
                <a:cubicBezTo>
                  <a:pt x="521783" y="64078"/>
                  <a:pt x="525887" y="63582"/>
                  <a:pt x="529044" y="63239"/>
                </a:cubicBezTo>
                <a:cubicBezTo>
                  <a:pt x="532201" y="62896"/>
                  <a:pt x="534510" y="62310"/>
                  <a:pt x="535971" y="61480"/>
                </a:cubicBezTo>
                <a:cubicBezTo>
                  <a:pt x="537432" y="60650"/>
                  <a:pt x="538163" y="59207"/>
                  <a:pt x="538163" y="57150"/>
                </a:cubicBezTo>
                <a:lnTo>
                  <a:pt x="538163" y="56718"/>
                </a:lnTo>
                <a:cubicBezTo>
                  <a:pt x="538163" y="51378"/>
                  <a:pt x="536711" y="47229"/>
                  <a:pt x="533806" y="44270"/>
                </a:cubicBezTo>
                <a:cubicBezTo>
                  <a:pt x="530902" y="41312"/>
                  <a:pt x="526509" y="39832"/>
                  <a:pt x="520628" y="39832"/>
                </a:cubicBezTo>
                <a:cubicBezTo>
                  <a:pt x="514531" y="39832"/>
                  <a:pt x="509750" y="41167"/>
                  <a:pt x="506286" y="43837"/>
                </a:cubicBezTo>
                <a:cubicBezTo>
                  <a:pt x="502823" y="46507"/>
                  <a:pt x="500387" y="49357"/>
                  <a:pt x="498980" y="52388"/>
                </a:cubicBezTo>
                <a:lnTo>
                  <a:pt x="486858" y="48058"/>
                </a:lnTo>
                <a:cubicBezTo>
                  <a:pt x="489022" y="43007"/>
                  <a:pt x="491918" y="39066"/>
                  <a:pt x="495544" y="36233"/>
                </a:cubicBezTo>
                <a:cubicBezTo>
                  <a:pt x="499170" y="33401"/>
                  <a:pt x="503138" y="31417"/>
                  <a:pt x="507450" y="30280"/>
                </a:cubicBezTo>
                <a:cubicBezTo>
                  <a:pt x="511762" y="29144"/>
                  <a:pt x="516010" y="28575"/>
                  <a:pt x="520195" y="28575"/>
                </a:cubicBezTo>
                <a:close/>
                <a:moveTo>
                  <a:pt x="431006" y="28575"/>
                </a:moveTo>
                <a:cubicBezTo>
                  <a:pt x="438006" y="28575"/>
                  <a:pt x="444176" y="30325"/>
                  <a:pt x="449515" y="33825"/>
                </a:cubicBezTo>
                <a:cubicBezTo>
                  <a:pt x="454855" y="37325"/>
                  <a:pt x="459022" y="42286"/>
                  <a:pt x="462017" y="48708"/>
                </a:cubicBezTo>
                <a:cubicBezTo>
                  <a:pt x="465011" y="55130"/>
                  <a:pt x="466509" y="62707"/>
                  <a:pt x="466509" y="71438"/>
                </a:cubicBezTo>
                <a:cubicBezTo>
                  <a:pt x="466509" y="80241"/>
                  <a:pt x="465011" y="87863"/>
                  <a:pt x="462017" y="94303"/>
                </a:cubicBezTo>
                <a:cubicBezTo>
                  <a:pt x="459022" y="100744"/>
                  <a:pt x="454873" y="105723"/>
                  <a:pt x="449569" y="109240"/>
                </a:cubicBezTo>
                <a:cubicBezTo>
                  <a:pt x="444266" y="112758"/>
                  <a:pt x="438150" y="114517"/>
                  <a:pt x="431223" y="114517"/>
                </a:cubicBezTo>
                <a:cubicBezTo>
                  <a:pt x="425883" y="114517"/>
                  <a:pt x="421608" y="113624"/>
                  <a:pt x="418397" y="111838"/>
                </a:cubicBezTo>
                <a:cubicBezTo>
                  <a:pt x="415186" y="110052"/>
                  <a:pt x="412714" y="108014"/>
                  <a:pt x="410982" y="105723"/>
                </a:cubicBezTo>
                <a:cubicBezTo>
                  <a:pt x="409251" y="103432"/>
                  <a:pt x="407916" y="101528"/>
                  <a:pt x="406978" y="100013"/>
                </a:cubicBezTo>
                <a:lnTo>
                  <a:pt x="405895" y="100013"/>
                </a:lnTo>
                <a:lnTo>
                  <a:pt x="405895" y="143958"/>
                </a:lnTo>
                <a:lnTo>
                  <a:pt x="393123" y="143958"/>
                </a:lnTo>
                <a:lnTo>
                  <a:pt x="393123" y="29658"/>
                </a:lnTo>
                <a:lnTo>
                  <a:pt x="405462" y="29658"/>
                </a:lnTo>
                <a:lnTo>
                  <a:pt x="405462" y="42863"/>
                </a:lnTo>
                <a:lnTo>
                  <a:pt x="406978" y="42863"/>
                </a:lnTo>
                <a:cubicBezTo>
                  <a:pt x="407916" y="41420"/>
                  <a:pt x="409223" y="39571"/>
                  <a:pt x="410901" y="37316"/>
                </a:cubicBezTo>
                <a:cubicBezTo>
                  <a:pt x="412579" y="35061"/>
                  <a:pt x="414996" y="33040"/>
                  <a:pt x="418153" y="31254"/>
                </a:cubicBezTo>
                <a:cubicBezTo>
                  <a:pt x="421310" y="29468"/>
                  <a:pt x="425595" y="28575"/>
                  <a:pt x="431006" y="28575"/>
                </a:cubicBezTo>
                <a:close/>
                <a:moveTo>
                  <a:pt x="340952" y="28575"/>
                </a:moveTo>
                <a:cubicBezTo>
                  <a:pt x="345281" y="28575"/>
                  <a:pt x="349557" y="29297"/>
                  <a:pt x="353778" y="30740"/>
                </a:cubicBezTo>
                <a:cubicBezTo>
                  <a:pt x="357999" y="32183"/>
                  <a:pt x="361842" y="34520"/>
                  <a:pt x="365306" y="37749"/>
                </a:cubicBezTo>
                <a:cubicBezTo>
                  <a:pt x="368769" y="40978"/>
                  <a:pt x="371529" y="45244"/>
                  <a:pt x="373586" y="50548"/>
                </a:cubicBezTo>
                <a:cubicBezTo>
                  <a:pt x="375642" y="55852"/>
                  <a:pt x="376671" y="62382"/>
                  <a:pt x="376671" y="70139"/>
                </a:cubicBezTo>
                <a:lnTo>
                  <a:pt x="376671" y="75551"/>
                </a:lnTo>
                <a:lnTo>
                  <a:pt x="316629" y="75551"/>
                </a:lnTo>
                <a:lnTo>
                  <a:pt x="319548" y="89757"/>
                </a:lnTo>
                <a:cubicBezTo>
                  <a:pt x="321731" y="94105"/>
                  <a:pt x="324770" y="97406"/>
                  <a:pt x="328667" y="99661"/>
                </a:cubicBezTo>
                <a:cubicBezTo>
                  <a:pt x="332563" y="101916"/>
                  <a:pt x="337091" y="103044"/>
                  <a:pt x="342251" y="103044"/>
                </a:cubicBezTo>
                <a:cubicBezTo>
                  <a:pt x="345606" y="103044"/>
                  <a:pt x="348646" y="102566"/>
                  <a:pt x="351370" y="101609"/>
                </a:cubicBezTo>
                <a:cubicBezTo>
                  <a:pt x="354094" y="100653"/>
                  <a:pt x="356448" y="99210"/>
                  <a:pt x="358432" y="97280"/>
                </a:cubicBezTo>
                <a:cubicBezTo>
                  <a:pt x="360417" y="95350"/>
                  <a:pt x="361950" y="92941"/>
                  <a:pt x="363033" y="90055"/>
                </a:cubicBezTo>
                <a:lnTo>
                  <a:pt x="375372" y="93519"/>
                </a:lnTo>
                <a:cubicBezTo>
                  <a:pt x="374073" y="97704"/>
                  <a:pt x="371890" y="101375"/>
                  <a:pt x="368823" y="104532"/>
                </a:cubicBezTo>
                <a:cubicBezTo>
                  <a:pt x="365757" y="107689"/>
                  <a:pt x="361968" y="110142"/>
                  <a:pt x="357458" y="111892"/>
                </a:cubicBezTo>
                <a:cubicBezTo>
                  <a:pt x="352948" y="113642"/>
                  <a:pt x="347879" y="114517"/>
                  <a:pt x="342251" y="114517"/>
                </a:cubicBezTo>
                <a:cubicBezTo>
                  <a:pt x="334241" y="114517"/>
                  <a:pt x="327341" y="112740"/>
                  <a:pt x="321550" y="109186"/>
                </a:cubicBezTo>
                <a:cubicBezTo>
                  <a:pt x="315759" y="105632"/>
                  <a:pt x="311304" y="100653"/>
                  <a:pt x="308183" y="94249"/>
                </a:cubicBezTo>
                <a:cubicBezTo>
                  <a:pt x="305062" y="87845"/>
                  <a:pt x="303501" y="80386"/>
                  <a:pt x="303501" y="71871"/>
                </a:cubicBezTo>
                <a:cubicBezTo>
                  <a:pt x="303501" y="63356"/>
                  <a:pt x="305062" y="55843"/>
                  <a:pt x="308183" y="49330"/>
                </a:cubicBezTo>
                <a:cubicBezTo>
                  <a:pt x="311304" y="42818"/>
                  <a:pt x="315669" y="37731"/>
                  <a:pt x="321280" y="34069"/>
                </a:cubicBezTo>
                <a:cubicBezTo>
                  <a:pt x="326890" y="30407"/>
                  <a:pt x="333447" y="28575"/>
                  <a:pt x="340952" y="28575"/>
                </a:cubicBezTo>
                <a:close/>
                <a:moveTo>
                  <a:pt x="159977" y="28575"/>
                </a:moveTo>
                <a:cubicBezTo>
                  <a:pt x="164306" y="28575"/>
                  <a:pt x="168582" y="29297"/>
                  <a:pt x="172803" y="30740"/>
                </a:cubicBezTo>
                <a:cubicBezTo>
                  <a:pt x="177025" y="32183"/>
                  <a:pt x="180867" y="34520"/>
                  <a:pt x="184331" y="37749"/>
                </a:cubicBezTo>
                <a:cubicBezTo>
                  <a:pt x="187794" y="40978"/>
                  <a:pt x="190554" y="45244"/>
                  <a:pt x="192611" y="50548"/>
                </a:cubicBezTo>
                <a:cubicBezTo>
                  <a:pt x="194667" y="55852"/>
                  <a:pt x="195696" y="62382"/>
                  <a:pt x="195696" y="70139"/>
                </a:cubicBezTo>
                <a:lnTo>
                  <a:pt x="195696" y="75551"/>
                </a:lnTo>
                <a:lnTo>
                  <a:pt x="135654" y="75551"/>
                </a:lnTo>
                <a:lnTo>
                  <a:pt x="138573" y="89757"/>
                </a:lnTo>
                <a:cubicBezTo>
                  <a:pt x="140756" y="94105"/>
                  <a:pt x="143795" y="97406"/>
                  <a:pt x="147692" y="99661"/>
                </a:cubicBezTo>
                <a:cubicBezTo>
                  <a:pt x="151588" y="101916"/>
                  <a:pt x="156116" y="103044"/>
                  <a:pt x="161276" y="103044"/>
                </a:cubicBezTo>
                <a:cubicBezTo>
                  <a:pt x="164631" y="103044"/>
                  <a:pt x="167671" y="102566"/>
                  <a:pt x="170395" y="101609"/>
                </a:cubicBezTo>
                <a:cubicBezTo>
                  <a:pt x="173119" y="100653"/>
                  <a:pt x="175473" y="99210"/>
                  <a:pt x="177457" y="97280"/>
                </a:cubicBezTo>
                <a:cubicBezTo>
                  <a:pt x="179442" y="95350"/>
                  <a:pt x="180975" y="92941"/>
                  <a:pt x="182058" y="90055"/>
                </a:cubicBezTo>
                <a:lnTo>
                  <a:pt x="194397" y="93519"/>
                </a:lnTo>
                <a:cubicBezTo>
                  <a:pt x="193098" y="97704"/>
                  <a:pt x="190915" y="101375"/>
                  <a:pt x="187848" y="104532"/>
                </a:cubicBezTo>
                <a:cubicBezTo>
                  <a:pt x="184782" y="107689"/>
                  <a:pt x="180993" y="110142"/>
                  <a:pt x="176483" y="111892"/>
                </a:cubicBezTo>
                <a:cubicBezTo>
                  <a:pt x="171973" y="113642"/>
                  <a:pt x="166904" y="114517"/>
                  <a:pt x="161276" y="114517"/>
                </a:cubicBezTo>
                <a:cubicBezTo>
                  <a:pt x="153266" y="114517"/>
                  <a:pt x="146366" y="112740"/>
                  <a:pt x="140575" y="109186"/>
                </a:cubicBezTo>
                <a:cubicBezTo>
                  <a:pt x="134784" y="105632"/>
                  <a:pt x="130329" y="100653"/>
                  <a:pt x="127208" y="94249"/>
                </a:cubicBezTo>
                <a:cubicBezTo>
                  <a:pt x="124087" y="87845"/>
                  <a:pt x="122526" y="80386"/>
                  <a:pt x="122526" y="71871"/>
                </a:cubicBezTo>
                <a:cubicBezTo>
                  <a:pt x="122526" y="63356"/>
                  <a:pt x="124087" y="55843"/>
                  <a:pt x="127208" y="49330"/>
                </a:cubicBezTo>
                <a:cubicBezTo>
                  <a:pt x="130329" y="42818"/>
                  <a:pt x="134694" y="37731"/>
                  <a:pt x="140305" y="34069"/>
                </a:cubicBezTo>
                <a:cubicBezTo>
                  <a:pt x="145915" y="30407"/>
                  <a:pt x="152472" y="28575"/>
                  <a:pt x="159977" y="28575"/>
                </a:cubicBezTo>
                <a:close/>
                <a:moveTo>
                  <a:pt x="58016" y="27060"/>
                </a:moveTo>
                <a:lnTo>
                  <a:pt x="58016" y="90921"/>
                </a:lnTo>
                <a:lnTo>
                  <a:pt x="59964" y="90921"/>
                </a:lnTo>
                <a:cubicBezTo>
                  <a:pt x="66242" y="90921"/>
                  <a:pt x="71537" y="89604"/>
                  <a:pt x="75848" y="86970"/>
                </a:cubicBezTo>
                <a:cubicBezTo>
                  <a:pt x="80160" y="84336"/>
                  <a:pt x="83425" y="80620"/>
                  <a:pt x="85644" y="75822"/>
                </a:cubicBezTo>
                <a:cubicBezTo>
                  <a:pt x="87863" y="71023"/>
                  <a:pt x="88972" y="65377"/>
                  <a:pt x="88972" y="58882"/>
                </a:cubicBezTo>
                <a:cubicBezTo>
                  <a:pt x="88972" y="52460"/>
                  <a:pt x="87863" y="46868"/>
                  <a:pt x="85644" y="42105"/>
                </a:cubicBezTo>
                <a:cubicBezTo>
                  <a:pt x="83425" y="37343"/>
                  <a:pt x="80160" y="33645"/>
                  <a:pt x="75848" y="31011"/>
                </a:cubicBezTo>
                <a:cubicBezTo>
                  <a:pt x="71537" y="28377"/>
                  <a:pt x="66242" y="27060"/>
                  <a:pt x="59964" y="27060"/>
                </a:cubicBezTo>
                <a:close/>
                <a:moveTo>
                  <a:pt x="42430" y="27060"/>
                </a:moveTo>
                <a:cubicBezTo>
                  <a:pt x="36152" y="27060"/>
                  <a:pt x="30857" y="28377"/>
                  <a:pt x="26546" y="31011"/>
                </a:cubicBezTo>
                <a:cubicBezTo>
                  <a:pt x="22234" y="33645"/>
                  <a:pt x="18969" y="37361"/>
                  <a:pt x="16750" y="42159"/>
                </a:cubicBezTo>
                <a:cubicBezTo>
                  <a:pt x="14531" y="46958"/>
                  <a:pt x="13422" y="52604"/>
                  <a:pt x="13422" y="59099"/>
                </a:cubicBezTo>
                <a:cubicBezTo>
                  <a:pt x="13422" y="65521"/>
                  <a:pt x="14531" y="71113"/>
                  <a:pt x="16750" y="75876"/>
                </a:cubicBezTo>
                <a:cubicBezTo>
                  <a:pt x="18969" y="80638"/>
                  <a:pt x="22234" y="84336"/>
                  <a:pt x="26546" y="86970"/>
                </a:cubicBezTo>
                <a:cubicBezTo>
                  <a:pt x="30857" y="89604"/>
                  <a:pt x="36152" y="90921"/>
                  <a:pt x="42430" y="90921"/>
                </a:cubicBezTo>
                <a:lnTo>
                  <a:pt x="44595" y="90921"/>
                </a:lnTo>
                <a:lnTo>
                  <a:pt x="44595" y="27060"/>
                </a:lnTo>
                <a:close/>
                <a:moveTo>
                  <a:pt x="3100171" y="1949"/>
                </a:moveTo>
                <a:lnTo>
                  <a:pt x="3112077" y="1949"/>
                </a:lnTo>
                <a:cubicBezTo>
                  <a:pt x="3112077" y="4763"/>
                  <a:pt x="3112862" y="7234"/>
                  <a:pt x="3114432" y="9363"/>
                </a:cubicBezTo>
                <a:cubicBezTo>
                  <a:pt x="3116001" y="11492"/>
                  <a:pt x="3118680" y="12556"/>
                  <a:pt x="3122468" y="12556"/>
                </a:cubicBezTo>
                <a:cubicBezTo>
                  <a:pt x="3126257" y="12556"/>
                  <a:pt x="3128972" y="11492"/>
                  <a:pt x="3130613" y="9363"/>
                </a:cubicBezTo>
                <a:cubicBezTo>
                  <a:pt x="3132255" y="7234"/>
                  <a:pt x="3133076" y="4763"/>
                  <a:pt x="3133076" y="1949"/>
                </a:cubicBezTo>
                <a:lnTo>
                  <a:pt x="3144982" y="1949"/>
                </a:lnTo>
                <a:cubicBezTo>
                  <a:pt x="3144982" y="7794"/>
                  <a:pt x="3142962" y="12574"/>
                  <a:pt x="3138921" y="16290"/>
                </a:cubicBezTo>
                <a:cubicBezTo>
                  <a:pt x="3134880" y="20007"/>
                  <a:pt x="3129396" y="21865"/>
                  <a:pt x="3122468" y="21865"/>
                </a:cubicBezTo>
                <a:cubicBezTo>
                  <a:pt x="3115649" y="21865"/>
                  <a:pt x="3110228" y="20007"/>
                  <a:pt x="3106205" y="16290"/>
                </a:cubicBezTo>
                <a:cubicBezTo>
                  <a:pt x="3102183" y="12574"/>
                  <a:pt x="3100171" y="7794"/>
                  <a:pt x="3100171" y="1949"/>
                </a:cubicBezTo>
                <a:close/>
                <a:moveTo>
                  <a:pt x="957046" y="1949"/>
                </a:moveTo>
                <a:lnTo>
                  <a:pt x="968952" y="1949"/>
                </a:lnTo>
                <a:cubicBezTo>
                  <a:pt x="968952" y="4763"/>
                  <a:pt x="969737" y="7234"/>
                  <a:pt x="971307" y="9363"/>
                </a:cubicBezTo>
                <a:cubicBezTo>
                  <a:pt x="972876" y="11492"/>
                  <a:pt x="975555" y="12556"/>
                  <a:pt x="979343" y="12556"/>
                </a:cubicBezTo>
                <a:cubicBezTo>
                  <a:pt x="983132" y="12556"/>
                  <a:pt x="985847" y="11492"/>
                  <a:pt x="987488" y="9363"/>
                </a:cubicBezTo>
                <a:cubicBezTo>
                  <a:pt x="989130" y="7234"/>
                  <a:pt x="989951" y="4763"/>
                  <a:pt x="989951" y="1949"/>
                </a:cubicBezTo>
                <a:lnTo>
                  <a:pt x="1001857" y="1949"/>
                </a:lnTo>
                <a:cubicBezTo>
                  <a:pt x="1001857" y="7794"/>
                  <a:pt x="999837" y="12574"/>
                  <a:pt x="995796" y="16290"/>
                </a:cubicBezTo>
                <a:cubicBezTo>
                  <a:pt x="991755" y="20007"/>
                  <a:pt x="986271" y="21865"/>
                  <a:pt x="979343" y="21865"/>
                </a:cubicBezTo>
                <a:cubicBezTo>
                  <a:pt x="972524" y="21865"/>
                  <a:pt x="967103" y="20007"/>
                  <a:pt x="963081" y="16290"/>
                </a:cubicBezTo>
                <a:cubicBezTo>
                  <a:pt x="959058" y="12574"/>
                  <a:pt x="957046" y="7794"/>
                  <a:pt x="957046" y="1949"/>
                </a:cubicBezTo>
                <a:close/>
                <a:moveTo>
                  <a:pt x="44595" y="0"/>
                </a:moveTo>
                <a:lnTo>
                  <a:pt x="58016" y="0"/>
                </a:lnTo>
                <a:lnTo>
                  <a:pt x="58016" y="15154"/>
                </a:lnTo>
                <a:lnTo>
                  <a:pt x="59964" y="15154"/>
                </a:lnTo>
                <a:cubicBezTo>
                  <a:pt x="68191" y="15154"/>
                  <a:pt x="75497" y="16994"/>
                  <a:pt x="81883" y="20674"/>
                </a:cubicBezTo>
                <a:cubicBezTo>
                  <a:pt x="88269" y="24354"/>
                  <a:pt x="93284" y="29477"/>
                  <a:pt x="96928" y="36044"/>
                </a:cubicBezTo>
                <a:cubicBezTo>
                  <a:pt x="100572" y="42610"/>
                  <a:pt x="102394" y="50223"/>
                  <a:pt x="102394" y="58882"/>
                </a:cubicBezTo>
                <a:cubicBezTo>
                  <a:pt x="102394" y="67541"/>
                  <a:pt x="100572" y="75172"/>
                  <a:pt x="96928" y="81775"/>
                </a:cubicBezTo>
                <a:cubicBezTo>
                  <a:pt x="93284" y="88377"/>
                  <a:pt x="88269" y="93537"/>
                  <a:pt x="81883" y="97253"/>
                </a:cubicBezTo>
                <a:cubicBezTo>
                  <a:pt x="75497" y="100969"/>
                  <a:pt x="68191" y="102827"/>
                  <a:pt x="59964" y="102827"/>
                </a:cubicBezTo>
                <a:lnTo>
                  <a:pt x="58016" y="102827"/>
                </a:lnTo>
                <a:lnTo>
                  <a:pt x="58016" y="117331"/>
                </a:lnTo>
                <a:lnTo>
                  <a:pt x="44595" y="117331"/>
                </a:lnTo>
                <a:lnTo>
                  <a:pt x="44595" y="102827"/>
                </a:lnTo>
                <a:lnTo>
                  <a:pt x="42430" y="102827"/>
                </a:lnTo>
                <a:cubicBezTo>
                  <a:pt x="34204" y="102827"/>
                  <a:pt x="26898" y="100987"/>
                  <a:pt x="20511" y="97307"/>
                </a:cubicBezTo>
                <a:cubicBezTo>
                  <a:pt x="14125" y="93627"/>
                  <a:pt x="9110" y="88504"/>
                  <a:pt x="5466" y="81937"/>
                </a:cubicBezTo>
                <a:cubicBezTo>
                  <a:pt x="1822" y="75371"/>
                  <a:pt x="0" y="67758"/>
                  <a:pt x="0" y="59099"/>
                </a:cubicBezTo>
                <a:cubicBezTo>
                  <a:pt x="0" y="50440"/>
                  <a:pt x="1822" y="42809"/>
                  <a:pt x="5466" y="36206"/>
                </a:cubicBezTo>
                <a:cubicBezTo>
                  <a:pt x="9110" y="29604"/>
                  <a:pt x="14125" y="24444"/>
                  <a:pt x="20511" y="20728"/>
                </a:cubicBezTo>
                <a:cubicBezTo>
                  <a:pt x="26898" y="17012"/>
                  <a:pt x="34204" y="15154"/>
                  <a:pt x="42430" y="15154"/>
                </a:cubicBezTo>
                <a:lnTo>
                  <a:pt x="44595" y="15154"/>
                </a:lnTo>
                <a:close/>
              </a:path>
            </a:pathLst>
          </a:custGeom>
          <a:solidFill>
            <a:srgbClr val="0D253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D3054D8-2468-390D-D93E-943CF09D2DF1}"/>
              </a:ext>
            </a:extLst>
          </p:cNvPr>
          <p:cNvSpPr txBox="1"/>
          <p:nvPr/>
        </p:nvSpPr>
        <p:spPr>
          <a:xfrm>
            <a:off x="2510064" y="5491626"/>
            <a:ext cx="3172259" cy="142009"/>
          </a:xfrm>
          <a:custGeom>
            <a:avLst/>
            <a:gdLst/>
            <a:ahLst/>
            <a:cxnLst/>
            <a:rect l="l" t="t" r="r" b="b"/>
            <a:pathLst>
              <a:path w="3172259" h="142009">
                <a:moveTo>
                  <a:pt x="810491" y="73602"/>
                </a:moveTo>
                <a:lnTo>
                  <a:pt x="810491" y="99146"/>
                </a:lnTo>
                <a:lnTo>
                  <a:pt x="837551" y="99146"/>
                </a:lnTo>
                <a:cubicBezTo>
                  <a:pt x="841953" y="99146"/>
                  <a:pt x="845398" y="98100"/>
                  <a:pt x="847888" y="96008"/>
                </a:cubicBezTo>
                <a:cubicBezTo>
                  <a:pt x="850377" y="93915"/>
                  <a:pt x="851622" y="91065"/>
                  <a:pt x="851622" y="87457"/>
                </a:cubicBezTo>
                <a:cubicBezTo>
                  <a:pt x="851622" y="83163"/>
                  <a:pt x="850377" y="79781"/>
                  <a:pt x="847888" y="77309"/>
                </a:cubicBezTo>
                <a:cubicBezTo>
                  <a:pt x="845398" y="74838"/>
                  <a:pt x="841953" y="73602"/>
                  <a:pt x="837551" y="73602"/>
                </a:cubicBezTo>
                <a:close/>
                <a:moveTo>
                  <a:pt x="1830316" y="69706"/>
                </a:moveTo>
                <a:lnTo>
                  <a:pt x="1830316" y="98930"/>
                </a:lnTo>
                <a:lnTo>
                  <a:pt x="1852396" y="98930"/>
                </a:lnTo>
                <a:cubicBezTo>
                  <a:pt x="1857447" y="98930"/>
                  <a:pt x="1861597" y="97595"/>
                  <a:pt x="1864844" y="94925"/>
                </a:cubicBezTo>
                <a:cubicBezTo>
                  <a:pt x="1868091" y="92255"/>
                  <a:pt x="1869714" y="88828"/>
                  <a:pt x="1869714" y="84642"/>
                </a:cubicBezTo>
                <a:cubicBezTo>
                  <a:pt x="1869714" y="80241"/>
                  <a:pt x="1868091" y="76651"/>
                  <a:pt x="1864844" y="73873"/>
                </a:cubicBezTo>
                <a:cubicBezTo>
                  <a:pt x="1861597" y="71095"/>
                  <a:pt x="1857447" y="69706"/>
                  <a:pt x="1852396" y="69706"/>
                </a:cubicBezTo>
                <a:close/>
                <a:moveTo>
                  <a:pt x="1154041" y="69706"/>
                </a:moveTo>
                <a:lnTo>
                  <a:pt x="1154041" y="98930"/>
                </a:lnTo>
                <a:lnTo>
                  <a:pt x="1176121" y="98930"/>
                </a:lnTo>
                <a:cubicBezTo>
                  <a:pt x="1181172" y="98930"/>
                  <a:pt x="1185322" y="97595"/>
                  <a:pt x="1188569" y="94925"/>
                </a:cubicBezTo>
                <a:cubicBezTo>
                  <a:pt x="1191816" y="92255"/>
                  <a:pt x="1193439" y="88828"/>
                  <a:pt x="1193439" y="84642"/>
                </a:cubicBezTo>
                <a:cubicBezTo>
                  <a:pt x="1193439" y="80241"/>
                  <a:pt x="1191816" y="76651"/>
                  <a:pt x="1188569" y="73873"/>
                </a:cubicBezTo>
                <a:cubicBezTo>
                  <a:pt x="1185322" y="71095"/>
                  <a:pt x="1181172" y="69706"/>
                  <a:pt x="1176121" y="69706"/>
                </a:cubicBezTo>
                <a:close/>
                <a:moveTo>
                  <a:pt x="1524433" y="69056"/>
                </a:moveTo>
                <a:cubicBezTo>
                  <a:pt x="1523892" y="69706"/>
                  <a:pt x="1522710" y="70292"/>
                  <a:pt x="1520888" y="70815"/>
                </a:cubicBezTo>
                <a:cubicBezTo>
                  <a:pt x="1519066" y="71338"/>
                  <a:pt x="1516974" y="71789"/>
                  <a:pt x="1514610" y="72168"/>
                </a:cubicBezTo>
                <a:cubicBezTo>
                  <a:pt x="1512247" y="72547"/>
                  <a:pt x="1509956" y="72872"/>
                  <a:pt x="1507737" y="73142"/>
                </a:cubicBezTo>
                <a:cubicBezTo>
                  <a:pt x="1505519" y="73413"/>
                  <a:pt x="1503724" y="73638"/>
                  <a:pt x="1502352" y="73819"/>
                </a:cubicBezTo>
                <a:cubicBezTo>
                  <a:pt x="1499033" y="74252"/>
                  <a:pt x="1495940" y="74946"/>
                  <a:pt x="1493071" y="75902"/>
                </a:cubicBezTo>
                <a:cubicBezTo>
                  <a:pt x="1490203" y="76858"/>
                  <a:pt x="1487894" y="78283"/>
                  <a:pt x="1486144" y="80178"/>
                </a:cubicBezTo>
                <a:cubicBezTo>
                  <a:pt x="1484394" y="82072"/>
                  <a:pt x="1483519" y="84642"/>
                  <a:pt x="1483519" y="87890"/>
                </a:cubicBezTo>
                <a:cubicBezTo>
                  <a:pt x="1483519" y="92327"/>
                  <a:pt x="1485170" y="95674"/>
                  <a:pt x="1488471" y="97929"/>
                </a:cubicBezTo>
                <a:cubicBezTo>
                  <a:pt x="1491772" y="100184"/>
                  <a:pt x="1495967" y="101311"/>
                  <a:pt x="1501054" y="101311"/>
                </a:cubicBezTo>
                <a:cubicBezTo>
                  <a:pt x="1506105" y="101311"/>
                  <a:pt x="1510371" y="100319"/>
                  <a:pt x="1513853" y="98335"/>
                </a:cubicBezTo>
                <a:cubicBezTo>
                  <a:pt x="1517335" y="96350"/>
                  <a:pt x="1519968" y="93789"/>
                  <a:pt x="1521754" y="90650"/>
                </a:cubicBezTo>
                <a:cubicBezTo>
                  <a:pt x="1523540" y="87511"/>
                  <a:pt x="1524433" y="84210"/>
                  <a:pt x="1524433" y="80746"/>
                </a:cubicBezTo>
                <a:close/>
                <a:moveTo>
                  <a:pt x="495733" y="69056"/>
                </a:moveTo>
                <a:cubicBezTo>
                  <a:pt x="495192" y="69706"/>
                  <a:pt x="494010" y="70292"/>
                  <a:pt x="492188" y="70815"/>
                </a:cubicBezTo>
                <a:cubicBezTo>
                  <a:pt x="490366" y="71338"/>
                  <a:pt x="488274" y="71789"/>
                  <a:pt x="485911" y="72168"/>
                </a:cubicBezTo>
                <a:cubicBezTo>
                  <a:pt x="483547" y="72547"/>
                  <a:pt x="481256" y="72872"/>
                  <a:pt x="479037" y="73142"/>
                </a:cubicBezTo>
                <a:cubicBezTo>
                  <a:pt x="476818" y="73413"/>
                  <a:pt x="475024" y="73638"/>
                  <a:pt x="473653" y="73819"/>
                </a:cubicBezTo>
                <a:cubicBezTo>
                  <a:pt x="470333" y="74252"/>
                  <a:pt x="467239" y="74946"/>
                  <a:pt x="464371" y="75902"/>
                </a:cubicBezTo>
                <a:cubicBezTo>
                  <a:pt x="461503" y="76858"/>
                  <a:pt x="459194" y="78283"/>
                  <a:pt x="457444" y="80178"/>
                </a:cubicBezTo>
                <a:cubicBezTo>
                  <a:pt x="455694" y="82072"/>
                  <a:pt x="454819" y="84642"/>
                  <a:pt x="454819" y="87890"/>
                </a:cubicBezTo>
                <a:cubicBezTo>
                  <a:pt x="454819" y="92327"/>
                  <a:pt x="456470" y="95674"/>
                  <a:pt x="459771" y="97929"/>
                </a:cubicBezTo>
                <a:cubicBezTo>
                  <a:pt x="463072" y="100184"/>
                  <a:pt x="467266" y="101311"/>
                  <a:pt x="472354" y="101311"/>
                </a:cubicBezTo>
                <a:cubicBezTo>
                  <a:pt x="477405" y="101311"/>
                  <a:pt x="481671" y="100319"/>
                  <a:pt x="485153" y="98335"/>
                </a:cubicBezTo>
                <a:cubicBezTo>
                  <a:pt x="488635" y="96350"/>
                  <a:pt x="491268" y="93789"/>
                  <a:pt x="493054" y="90650"/>
                </a:cubicBezTo>
                <a:cubicBezTo>
                  <a:pt x="494840" y="87511"/>
                  <a:pt x="495733" y="84210"/>
                  <a:pt x="495733" y="80746"/>
                </a:cubicBezTo>
                <a:close/>
                <a:moveTo>
                  <a:pt x="375155" y="39615"/>
                </a:moveTo>
                <a:lnTo>
                  <a:pt x="372991" y="60614"/>
                </a:lnTo>
                <a:cubicBezTo>
                  <a:pt x="372089" y="69309"/>
                  <a:pt x="370970" y="76903"/>
                  <a:pt x="369635" y="83398"/>
                </a:cubicBezTo>
                <a:cubicBezTo>
                  <a:pt x="368300" y="89892"/>
                  <a:pt x="366172" y="95069"/>
                  <a:pt x="363249" y="98930"/>
                </a:cubicBezTo>
                <a:lnTo>
                  <a:pt x="403298" y="98930"/>
                </a:lnTo>
                <a:lnTo>
                  <a:pt x="403298" y="39615"/>
                </a:lnTo>
                <a:close/>
                <a:moveTo>
                  <a:pt x="810491" y="39399"/>
                </a:moveTo>
                <a:lnTo>
                  <a:pt x="810491" y="62562"/>
                </a:lnTo>
                <a:lnTo>
                  <a:pt x="832355" y="62562"/>
                </a:lnTo>
                <a:cubicBezTo>
                  <a:pt x="835783" y="62562"/>
                  <a:pt x="838723" y="62084"/>
                  <a:pt x="841177" y="61128"/>
                </a:cubicBezTo>
                <a:cubicBezTo>
                  <a:pt x="843630" y="60172"/>
                  <a:pt x="845515" y="58801"/>
                  <a:pt x="846832" y="57015"/>
                </a:cubicBezTo>
                <a:cubicBezTo>
                  <a:pt x="848149" y="55229"/>
                  <a:pt x="848808" y="53109"/>
                  <a:pt x="848808" y="50656"/>
                </a:cubicBezTo>
                <a:cubicBezTo>
                  <a:pt x="848808" y="47156"/>
                  <a:pt x="847346" y="44405"/>
                  <a:pt x="844424" y="42402"/>
                </a:cubicBezTo>
                <a:cubicBezTo>
                  <a:pt x="841502" y="40400"/>
                  <a:pt x="837479" y="39399"/>
                  <a:pt x="832355" y="39399"/>
                </a:cubicBezTo>
                <a:close/>
                <a:moveTo>
                  <a:pt x="2463512" y="38100"/>
                </a:moveTo>
                <a:cubicBezTo>
                  <a:pt x="2458316" y="38100"/>
                  <a:pt x="2453951" y="39408"/>
                  <a:pt x="2450415" y="42024"/>
                </a:cubicBezTo>
                <a:cubicBezTo>
                  <a:pt x="2446879" y="44639"/>
                  <a:pt x="2444209" y="48283"/>
                  <a:pt x="2442405" y="52956"/>
                </a:cubicBezTo>
                <a:cubicBezTo>
                  <a:pt x="2440601" y="57628"/>
                  <a:pt x="2439699" y="63067"/>
                  <a:pt x="2439699" y="69273"/>
                </a:cubicBezTo>
                <a:cubicBezTo>
                  <a:pt x="2439699" y="75550"/>
                  <a:pt x="2440619" y="81080"/>
                  <a:pt x="2442459" y="85860"/>
                </a:cubicBezTo>
                <a:cubicBezTo>
                  <a:pt x="2444299" y="90641"/>
                  <a:pt x="2446987" y="94375"/>
                  <a:pt x="2450523" y="97063"/>
                </a:cubicBezTo>
                <a:cubicBezTo>
                  <a:pt x="2454059" y="99751"/>
                  <a:pt x="2458388" y="101095"/>
                  <a:pt x="2463512" y="101095"/>
                </a:cubicBezTo>
                <a:cubicBezTo>
                  <a:pt x="2468852" y="101095"/>
                  <a:pt x="2473316" y="99679"/>
                  <a:pt x="2476906" y="96846"/>
                </a:cubicBezTo>
                <a:cubicBezTo>
                  <a:pt x="2480496" y="94014"/>
                  <a:pt x="2483202" y="90190"/>
                  <a:pt x="2485024" y="85373"/>
                </a:cubicBezTo>
                <a:cubicBezTo>
                  <a:pt x="2486846" y="80556"/>
                  <a:pt x="2487757" y="75190"/>
                  <a:pt x="2487757" y="69273"/>
                </a:cubicBezTo>
                <a:cubicBezTo>
                  <a:pt x="2487757" y="63428"/>
                  <a:pt x="2486864" y="58151"/>
                  <a:pt x="2485078" y="53443"/>
                </a:cubicBezTo>
                <a:cubicBezTo>
                  <a:pt x="2483292" y="48734"/>
                  <a:pt x="2480604" y="45000"/>
                  <a:pt x="2477015" y="42240"/>
                </a:cubicBezTo>
                <a:cubicBezTo>
                  <a:pt x="2473425" y="39480"/>
                  <a:pt x="2468924" y="38100"/>
                  <a:pt x="2463512" y="38100"/>
                </a:cubicBezTo>
                <a:close/>
                <a:moveTo>
                  <a:pt x="2203522" y="38100"/>
                </a:moveTo>
                <a:cubicBezTo>
                  <a:pt x="2198435" y="38100"/>
                  <a:pt x="2194043" y="39354"/>
                  <a:pt x="2190344" y="41861"/>
                </a:cubicBezTo>
                <a:cubicBezTo>
                  <a:pt x="2186646" y="44369"/>
                  <a:pt x="2183805" y="47625"/>
                  <a:pt x="2181821" y="51630"/>
                </a:cubicBezTo>
                <a:lnTo>
                  <a:pt x="2179294" y="62562"/>
                </a:lnTo>
                <a:lnTo>
                  <a:pt x="2226252" y="62562"/>
                </a:lnTo>
                <a:cubicBezTo>
                  <a:pt x="2226252" y="57871"/>
                  <a:pt x="2225323" y="53686"/>
                  <a:pt x="2223465" y="50006"/>
                </a:cubicBezTo>
                <a:cubicBezTo>
                  <a:pt x="2221607" y="46326"/>
                  <a:pt x="2218974" y="43422"/>
                  <a:pt x="2215564" y="41293"/>
                </a:cubicBezTo>
                <a:cubicBezTo>
                  <a:pt x="2212155" y="39164"/>
                  <a:pt x="2208141" y="38100"/>
                  <a:pt x="2203522" y="38100"/>
                </a:cubicBezTo>
                <a:close/>
                <a:moveTo>
                  <a:pt x="917647" y="38100"/>
                </a:moveTo>
                <a:cubicBezTo>
                  <a:pt x="912560" y="38100"/>
                  <a:pt x="908168" y="39354"/>
                  <a:pt x="904469" y="41861"/>
                </a:cubicBezTo>
                <a:cubicBezTo>
                  <a:pt x="900771" y="44369"/>
                  <a:pt x="897930" y="47625"/>
                  <a:pt x="895946" y="51630"/>
                </a:cubicBezTo>
                <a:lnTo>
                  <a:pt x="893419" y="62562"/>
                </a:lnTo>
                <a:lnTo>
                  <a:pt x="940377" y="62562"/>
                </a:lnTo>
                <a:cubicBezTo>
                  <a:pt x="940377" y="57871"/>
                  <a:pt x="939448" y="53686"/>
                  <a:pt x="937590" y="50006"/>
                </a:cubicBezTo>
                <a:cubicBezTo>
                  <a:pt x="935732" y="46326"/>
                  <a:pt x="933099" y="43422"/>
                  <a:pt x="929689" y="41293"/>
                </a:cubicBezTo>
                <a:cubicBezTo>
                  <a:pt x="926279" y="39164"/>
                  <a:pt x="922266" y="38100"/>
                  <a:pt x="917647" y="38100"/>
                </a:cubicBezTo>
                <a:close/>
                <a:moveTo>
                  <a:pt x="568037" y="38100"/>
                </a:moveTo>
                <a:cubicBezTo>
                  <a:pt x="562841" y="38100"/>
                  <a:pt x="558476" y="39408"/>
                  <a:pt x="554940" y="42024"/>
                </a:cubicBezTo>
                <a:cubicBezTo>
                  <a:pt x="551404" y="44639"/>
                  <a:pt x="548734" y="48283"/>
                  <a:pt x="546930" y="52956"/>
                </a:cubicBezTo>
                <a:cubicBezTo>
                  <a:pt x="545126" y="57628"/>
                  <a:pt x="544224" y="63067"/>
                  <a:pt x="544224" y="69273"/>
                </a:cubicBezTo>
                <a:cubicBezTo>
                  <a:pt x="544224" y="75550"/>
                  <a:pt x="545144" y="81080"/>
                  <a:pt x="546984" y="85860"/>
                </a:cubicBezTo>
                <a:cubicBezTo>
                  <a:pt x="548824" y="90641"/>
                  <a:pt x="551512" y="94375"/>
                  <a:pt x="555048" y="97063"/>
                </a:cubicBezTo>
                <a:cubicBezTo>
                  <a:pt x="558584" y="99751"/>
                  <a:pt x="562913" y="101095"/>
                  <a:pt x="568037" y="101095"/>
                </a:cubicBezTo>
                <a:cubicBezTo>
                  <a:pt x="573376" y="101095"/>
                  <a:pt x="577841" y="99679"/>
                  <a:pt x="581431" y="96846"/>
                </a:cubicBezTo>
                <a:cubicBezTo>
                  <a:pt x="585021" y="94014"/>
                  <a:pt x="587727" y="90190"/>
                  <a:pt x="589549" y="85373"/>
                </a:cubicBezTo>
                <a:cubicBezTo>
                  <a:pt x="591371" y="80556"/>
                  <a:pt x="592282" y="75190"/>
                  <a:pt x="592282" y="69273"/>
                </a:cubicBezTo>
                <a:cubicBezTo>
                  <a:pt x="592282" y="63428"/>
                  <a:pt x="591389" y="58151"/>
                  <a:pt x="589603" y="53443"/>
                </a:cubicBezTo>
                <a:cubicBezTo>
                  <a:pt x="587817" y="48734"/>
                  <a:pt x="585129" y="45000"/>
                  <a:pt x="581539" y="42240"/>
                </a:cubicBezTo>
                <a:cubicBezTo>
                  <a:pt x="577950" y="39480"/>
                  <a:pt x="573449" y="38100"/>
                  <a:pt x="568037" y="38100"/>
                </a:cubicBezTo>
                <a:close/>
                <a:moveTo>
                  <a:pt x="117764" y="38100"/>
                </a:moveTo>
                <a:cubicBezTo>
                  <a:pt x="112063" y="38100"/>
                  <a:pt x="107373" y="39579"/>
                  <a:pt x="103693" y="42538"/>
                </a:cubicBezTo>
                <a:cubicBezTo>
                  <a:pt x="100013" y="45496"/>
                  <a:pt x="97289" y="49375"/>
                  <a:pt x="95521" y="54173"/>
                </a:cubicBezTo>
                <a:cubicBezTo>
                  <a:pt x="93753" y="58972"/>
                  <a:pt x="92869" y="64149"/>
                  <a:pt x="92869" y="69706"/>
                </a:cubicBezTo>
                <a:cubicBezTo>
                  <a:pt x="92869" y="75262"/>
                  <a:pt x="93753" y="80421"/>
                  <a:pt x="95521" y="85184"/>
                </a:cubicBezTo>
                <a:cubicBezTo>
                  <a:pt x="97289" y="89946"/>
                  <a:pt x="100013" y="93789"/>
                  <a:pt x="103693" y="96711"/>
                </a:cubicBezTo>
                <a:cubicBezTo>
                  <a:pt x="107373" y="99634"/>
                  <a:pt x="112063" y="101095"/>
                  <a:pt x="117764" y="101095"/>
                </a:cubicBezTo>
                <a:cubicBezTo>
                  <a:pt x="123464" y="101095"/>
                  <a:pt x="128155" y="99634"/>
                  <a:pt x="131835" y="96711"/>
                </a:cubicBezTo>
                <a:cubicBezTo>
                  <a:pt x="135515" y="93789"/>
                  <a:pt x="138239" y="89946"/>
                  <a:pt x="140007" y="85184"/>
                </a:cubicBezTo>
                <a:cubicBezTo>
                  <a:pt x="141775" y="80421"/>
                  <a:pt x="142659" y="75262"/>
                  <a:pt x="142659" y="69706"/>
                </a:cubicBezTo>
                <a:cubicBezTo>
                  <a:pt x="142659" y="64149"/>
                  <a:pt x="141775" y="58972"/>
                  <a:pt x="140007" y="54173"/>
                </a:cubicBezTo>
                <a:cubicBezTo>
                  <a:pt x="138239" y="49375"/>
                  <a:pt x="135515" y="45496"/>
                  <a:pt x="131835" y="42538"/>
                </a:cubicBezTo>
                <a:cubicBezTo>
                  <a:pt x="128155" y="39579"/>
                  <a:pt x="123464" y="38100"/>
                  <a:pt x="117764" y="38100"/>
                </a:cubicBezTo>
                <a:close/>
                <a:moveTo>
                  <a:pt x="3139137" y="32471"/>
                </a:moveTo>
                <a:lnTo>
                  <a:pt x="3150394" y="32471"/>
                </a:lnTo>
                <a:lnTo>
                  <a:pt x="3172259" y="64943"/>
                </a:lnTo>
                <a:lnTo>
                  <a:pt x="3172259" y="65376"/>
                </a:lnTo>
                <a:lnTo>
                  <a:pt x="3172259" y="66025"/>
                </a:lnTo>
                <a:lnTo>
                  <a:pt x="3172259" y="66458"/>
                </a:lnTo>
                <a:lnTo>
                  <a:pt x="3150394" y="98930"/>
                </a:lnTo>
                <a:lnTo>
                  <a:pt x="3139137" y="98930"/>
                </a:lnTo>
                <a:lnTo>
                  <a:pt x="3159718" y="65701"/>
                </a:lnTo>
                <a:close/>
                <a:moveTo>
                  <a:pt x="3111428" y="32471"/>
                </a:moveTo>
                <a:lnTo>
                  <a:pt x="3122685" y="32471"/>
                </a:lnTo>
                <a:lnTo>
                  <a:pt x="3144549" y="64943"/>
                </a:lnTo>
                <a:lnTo>
                  <a:pt x="3144549" y="65376"/>
                </a:lnTo>
                <a:lnTo>
                  <a:pt x="3144549" y="66025"/>
                </a:lnTo>
                <a:lnTo>
                  <a:pt x="3144549" y="66458"/>
                </a:lnTo>
                <a:lnTo>
                  <a:pt x="3122685" y="98930"/>
                </a:lnTo>
                <a:lnTo>
                  <a:pt x="3111428" y="98930"/>
                </a:lnTo>
                <a:lnTo>
                  <a:pt x="3132009" y="65701"/>
                </a:lnTo>
                <a:close/>
                <a:moveTo>
                  <a:pt x="2608552" y="32471"/>
                </a:moveTo>
                <a:lnTo>
                  <a:pt x="2619808" y="32471"/>
                </a:lnTo>
                <a:lnTo>
                  <a:pt x="2599228" y="65701"/>
                </a:lnTo>
                <a:lnTo>
                  <a:pt x="2619808" y="98930"/>
                </a:lnTo>
                <a:lnTo>
                  <a:pt x="2608552" y="98930"/>
                </a:lnTo>
                <a:lnTo>
                  <a:pt x="2586687" y="66458"/>
                </a:lnTo>
                <a:lnTo>
                  <a:pt x="2586687" y="66025"/>
                </a:lnTo>
                <a:lnTo>
                  <a:pt x="2586687" y="65376"/>
                </a:lnTo>
                <a:lnTo>
                  <a:pt x="2586687" y="64943"/>
                </a:lnTo>
                <a:close/>
                <a:moveTo>
                  <a:pt x="2580842" y="32471"/>
                </a:moveTo>
                <a:lnTo>
                  <a:pt x="2592099" y="32471"/>
                </a:lnTo>
                <a:lnTo>
                  <a:pt x="2571519" y="65701"/>
                </a:lnTo>
                <a:lnTo>
                  <a:pt x="2592099" y="98930"/>
                </a:lnTo>
                <a:lnTo>
                  <a:pt x="2580842" y="98930"/>
                </a:lnTo>
                <a:lnTo>
                  <a:pt x="2558978" y="66458"/>
                </a:lnTo>
                <a:lnTo>
                  <a:pt x="2558978" y="66025"/>
                </a:lnTo>
                <a:lnTo>
                  <a:pt x="2558978" y="65376"/>
                </a:lnTo>
                <a:lnTo>
                  <a:pt x="2558978" y="64943"/>
                </a:lnTo>
                <a:close/>
                <a:moveTo>
                  <a:pt x="2336656" y="27709"/>
                </a:moveTo>
                <a:lnTo>
                  <a:pt x="2404197" y="27709"/>
                </a:lnTo>
                <a:lnTo>
                  <a:pt x="2404197" y="39615"/>
                </a:lnTo>
                <a:lnTo>
                  <a:pt x="2376921" y="39615"/>
                </a:lnTo>
                <a:lnTo>
                  <a:pt x="2376921" y="110836"/>
                </a:lnTo>
                <a:lnTo>
                  <a:pt x="2364148" y="110836"/>
                </a:lnTo>
                <a:lnTo>
                  <a:pt x="2364148" y="39615"/>
                </a:lnTo>
                <a:lnTo>
                  <a:pt x="2336656" y="39615"/>
                </a:lnTo>
                <a:close/>
                <a:moveTo>
                  <a:pt x="2255693" y="27709"/>
                </a:moveTo>
                <a:lnTo>
                  <a:pt x="2268466" y="27709"/>
                </a:lnTo>
                <a:lnTo>
                  <a:pt x="2268466" y="63428"/>
                </a:lnTo>
                <a:lnTo>
                  <a:pt x="2308297" y="63428"/>
                </a:lnTo>
                <a:lnTo>
                  <a:pt x="2308297" y="27709"/>
                </a:lnTo>
                <a:lnTo>
                  <a:pt x="2321070" y="27709"/>
                </a:lnTo>
                <a:lnTo>
                  <a:pt x="2321070" y="110836"/>
                </a:lnTo>
                <a:lnTo>
                  <a:pt x="2308297" y="110836"/>
                </a:lnTo>
                <a:lnTo>
                  <a:pt x="2308297" y="75334"/>
                </a:lnTo>
                <a:lnTo>
                  <a:pt x="2268466" y="75334"/>
                </a:lnTo>
                <a:lnTo>
                  <a:pt x="2268466" y="110836"/>
                </a:lnTo>
                <a:lnTo>
                  <a:pt x="2255693" y="110836"/>
                </a:lnTo>
                <a:close/>
                <a:moveTo>
                  <a:pt x="2074718" y="27709"/>
                </a:moveTo>
                <a:lnTo>
                  <a:pt x="2087491" y="27709"/>
                </a:lnTo>
                <a:lnTo>
                  <a:pt x="2087491" y="98930"/>
                </a:lnTo>
                <a:lnTo>
                  <a:pt x="2127322" y="98930"/>
                </a:lnTo>
                <a:lnTo>
                  <a:pt x="2127322" y="27709"/>
                </a:lnTo>
                <a:lnTo>
                  <a:pt x="2140095" y="27709"/>
                </a:lnTo>
                <a:lnTo>
                  <a:pt x="2140095" y="98930"/>
                </a:lnTo>
                <a:lnTo>
                  <a:pt x="2152867" y="98930"/>
                </a:lnTo>
                <a:lnTo>
                  <a:pt x="2152867" y="137679"/>
                </a:lnTo>
                <a:lnTo>
                  <a:pt x="2140095" y="137679"/>
                </a:lnTo>
                <a:lnTo>
                  <a:pt x="2140095" y="110836"/>
                </a:lnTo>
                <a:lnTo>
                  <a:pt x="2074718" y="110836"/>
                </a:lnTo>
                <a:close/>
                <a:moveTo>
                  <a:pt x="1931843" y="27709"/>
                </a:moveTo>
                <a:lnTo>
                  <a:pt x="1944616" y="27709"/>
                </a:lnTo>
                <a:lnTo>
                  <a:pt x="1944616" y="92003"/>
                </a:lnTo>
                <a:lnTo>
                  <a:pt x="1984664" y="27709"/>
                </a:lnTo>
                <a:lnTo>
                  <a:pt x="1999384" y="27709"/>
                </a:lnTo>
                <a:lnTo>
                  <a:pt x="1999384" y="110836"/>
                </a:lnTo>
                <a:lnTo>
                  <a:pt x="1986612" y="110836"/>
                </a:lnTo>
                <a:lnTo>
                  <a:pt x="1986612" y="46542"/>
                </a:lnTo>
                <a:lnTo>
                  <a:pt x="1946780" y="110836"/>
                </a:lnTo>
                <a:lnTo>
                  <a:pt x="1931843" y="110836"/>
                </a:lnTo>
                <a:close/>
                <a:moveTo>
                  <a:pt x="1895692" y="27709"/>
                </a:moveTo>
                <a:lnTo>
                  <a:pt x="1908464" y="27709"/>
                </a:lnTo>
                <a:lnTo>
                  <a:pt x="1908464" y="110836"/>
                </a:lnTo>
                <a:lnTo>
                  <a:pt x="1895692" y="110836"/>
                </a:lnTo>
                <a:close/>
                <a:moveTo>
                  <a:pt x="1817543" y="27709"/>
                </a:moveTo>
                <a:lnTo>
                  <a:pt x="1830316" y="27709"/>
                </a:lnTo>
                <a:lnTo>
                  <a:pt x="1830316" y="57799"/>
                </a:lnTo>
                <a:lnTo>
                  <a:pt x="1852396" y="57799"/>
                </a:lnTo>
                <a:cubicBezTo>
                  <a:pt x="1862138" y="57799"/>
                  <a:pt x="1869588" y="60271"/>
                  <a:pt x="1874747" y="65214"/>
                </a:cubicBezTo>
                <a:cubicBezTo>
                  <a:pt x="1879907" y="70157"/>
                  <a:pt x="1882487" y="76416"/>
                  <a:pt x="1882487" y="83993"/>
                </a:cubicBezTo>
                <a:cubicBezTo>
                  <a:pt x="1882487" y="88972"/>
                  <a:pt x="1881332" y="93491"/>
                  <a:pt x="1879023" y="97550"/>
                </a:cubicBezTo>
                <a:cubicBezTo>
                  <a:pt x="1876714" y="101609"/>
                  <a:pt x="1873323" y="104838"/>
                  <a:pt x="1868848" y="107237"/>
                </a:cubicBezTo>
                <a:cubicBezTo>
                  <a:pt x="1864375" y="109637"/>
                  <a:pt x="1858891" y="110836"/>
                  <a:pt x="1852396" y="110836"/>
                </a:cubicBezTo>
                <a:lnTo>
                  <a:pt x="1817543" y="110836"/>
                </a:lnTo>
                <a:close/>
                <a:moveTo>
                  <a:pt x="1731818" y="27709"/>
                </a:moveTo>
                <a:lnTo>
                  <a:pt x="1744591" y="27709"/>
                </a:lnTo>
                <a:lnTo>
                  <a:pt x="1744591" y="63428"/>
                </a:lnTo>
                <a:lnTo>
                  <a:pt x="1784422" y="63428"/>
                </a:lnTo>
                <a:lnTo>
                  <a:pt x="1784422" y="27709"/>
                </a:lnTo>
                <a:lnTo>
                  <a:pt x="1797195" y="27709"/>
                </a:lnTo>
                <a:lnTo>
                  <a:pt x="1797195" y="110836"/>
                </a:lnTo>
                <a:lnTo>
                  <a:pt x="1784422" y="110836"/>
                </a:lnTo>
                <a:lnTo>
                  <a:pt x="1784422" y="75334"/>
                </a:lnTo>
                <a:lnTo>
                  <a:pt x="1744591" y="75334"/>
                </a:lnTo>
                <a:lnTo>
                  <a:pt x="1744591" y="110836"/>
                </a:lnTo>
                <a:lnTo>
                  <a:pt x="1731818" y="110836"/>
                </a:lnTo>
                <a:close/>
                <a:moveTo>
                  <a:pt x="1553874" y="27709"/>
                </a:moveTo>
                <a:lnTo>
                  <a:pt x="1567729" y="27709"/>
                </a:lnTo>
                <a:lnTo>
                  <a:pt x="1590675" y="93951"/>
                </a:lnTo>
                <a:lnTo>
                  <a:pt x="1591541" y="93951"/>
                </a:lnTo>
                <a:lnTo>
                  <a:pt x="1614488" y="27709"/>
                </a:lnTo>
                <a:lnTo>
                  <a:pt x="1628451" y="27925"/>
                </a:lnTo>
                <a:lnTo>
                  <a:pt x="1593057" y="122959"/>
                </a:lnTo>
                <a:cubicBezTo>
                  <a:pt x="1591469" y="127180"/>
                  <a:pt x="1589503" y="130689"/>
                  <a:pt x="1587157" y="133485"/>
                </a:cubicBezTo>
                <a:cubicBezTo>
                  <a:pt x="1584812" y="136281"/>
                  <a:pt x="1582097" y="138365"/>
                  <a:pt x="1579013" y="139736"/>
                </a:cubicBezTo>
                <a:cubicBezTo>
                  <a:pt x="1575928" y="141107"/>
                  <a:pt x="1572455" y="141792"/>
                  <a:pt x="1568595" y="141792"/>
                </a:cubicBezTo>
                <a:cubicBezTo>
                  <a:pt x="1566430" y="141792"/>
                  <a:pt x="1564500" y="141621"/>
                  <a:pt x="1562804" y="141278"/>
                </a:cubicBezTo>
                <a:cubicBezTo>
                  <a:pt x="1561108" y="140936"/>
                  <a:pt x="1559936" y="140602"/>
                  <a:pt x="1559286" y="140277"/>
                </a:cubicBezTo>
                <a:lnTo>
                  <a:pt x="1562533" y="129020"/>
                </a:lnTo>
                <a:cubicBezTo>
                  <a:pt x="1567187" y="130211"/>
                  <a:pt x="1571066" y="130184"/>
                  <a:pt x="1574169" y="128939"/>
                </a:cubicBezTo>
                <a:cubicBezTo>
                  <a:pt x="1577272" y="127694"/>
                  <a:pt x="1579960" y="123969"/>
                  <a:pt x="1582233" y="117764"/>
                </a:cubicBezTo>
                <a:lnTo>
                  <a:pt x="1584614" y="111269"/>
                </a:lnTo>
                <a:close/>
                <a:moveTo>
                  <a:pt x="1388918" y="27709"/>
                </a:moveTo>
                <a:lnTo>
                  <a:pt x="1401691" y="27709"/>
                </a:lnTo>
                <a:lnTo>
                  <a:pt x="1401691" y="63428"/>
                </a:lnTo>
                <a:lnTo>
                  <a:pt x="1441522" y="63428"/>
                </a:lnTo>
                <a:lnTo>
                  <a:pt x="1441522" y="27709"/>
                </a:lnTo>
                <a:lnTo>
                  <a:pt x="1454295" y="27709"/>
                </a:lnTo>
                <a:lnTo>
                  <a:pt x="1454295" y="110836"/>
                </a:lnTo>
                <a:lnTo>
                  <a:pt x="1441522" y="110836"/>
                </a:lnTo>
                <a:lnTo>
                  <a:pt x="1441522" y="75334"/>
                </a:lnTo>
                <a:lnTo>
                  <a:pt x="1401691" y="75334"/>
                </a:lnTo>
                <a:lnTo>
                  <a:pt x="1401691" y="110836"/>
                </a:lnTo>
                <a:lnTo>
                  <a:pt x="1388918" y="110836"/>
                </a:lnTo>
                <a:close/>
                <a:moveTo>
                  <a:pt x="1255568" y="27709"/>
                </a:moveTo>
                <a:lnTo>
                  <a:pt x="1268341" y="27709"/>
                </a:lnTo>
                <a:lnTo>
                  <a:pt x="1268341" y="92003"/>
                </a:lnTo>
                <a:lnTo>
                  <a:pt x="1308389" y="27709"/>
                </a:lnTo>
                <a:lnTo>
                  <a:pt x="1323109" y="27709"/>
                </a:lnTo>
                <a:lnTo>
                  <a:pt x="1323109" y="110836"/>
                </a:lnTo>
                <a:lnTo>
                  <a:pt x="1310337" y="110836"/>
                </a:lnTo>
                <a:lnTo>
                  <a:pt x="1310337" y="46542"/>
                </a:lnTo>
                <a:lnTo>
                  <a:pt x="1270505" y="110836"/>
                </a:lnTo>
                <a:lnTo>
                  <a:pt x="1255568" y="110836"/>
                </a:lnTo>
                <a:close/>
                <a:moveTo>
                  <a:pt x="1219417" y="27709"/>
                </a:moveTo>
                <a:lnTo>
                  <a:pt x="1232189" y="27709"/>
                </a:lnTo>
                <a:lnTo>
                  <a:pt x="1232189" y="110836"/>
                </a:lnTo>
                <a:lnTo>
                  <a:pt x="1219417" y="110836"/>
                </a:lnTo>
                <a:close/>
                <a:moveTo>
                  <a:pt x="1141268" y="27709"/>
                </a:moveTo>
                <a:lnTo>
                  <a:pt x="1154041" y="27709"/>
                </a:lnTo>
                <a:lnTo>
                  <a:pt x="1154041" y="57799"/>
                </a:lnTo>
                <a:lnTo>
                  <a:pt x="1176121" y="57799"/>
                </a:lnTo>
                <a:cubicBezTo>
                  <a:pt x="1185863" y="57799"/>
                  <a:pt x="1193313" y="60271"/>
                  <a:pt x="1198472" y="65214"/>
                </a:cubicBezTo>
                <a:cubicBezTo>
                  <a:pt x="1203632" y="70157"/>
                  <a:pt x="1206212" y="76416"/>
                  <a:pt x="1206212" y="83993"/>
                </a:cubicBezTo>
                <a:cubicBezTo>
                  <a:pt x="1206212" y="88972"/>
                  <a:pt x="1205057" y="93491"/>
                  <a:pt x="1202748" y="97550"/>
                </a:cubicBezTo>
                <a:cubicBezTo>
                  <a:pt x="1200439" y="101609"/>
                  <a:pt x="1197047" y="104838"/>
                  <a:pt x="1192573" y="107237"/>
                </a:cubicBezTo>
                <a:cubicBezTo>
                  <a:pt x="1188100" y="109637"/>
                  <a:pt x="1182616" y="110836"/>
                  <a:pt x="1176121" y="110836"/>
                </a:cubicBezTo>
                <a:lnTo>
                  <a:pt x="1141268" y="110836"/>
                </a:lnTo>
                <a:close/>
                <a:moveTo>
                  <a:pt x="1055543" y="27709"/>
                </a:moveTo>
                <a:lnTo>
                  <a:pt x="1068316" y="27709"/>
                </a:lnTo>
                <a:lnTo>
                  <a:pt x="1068316" y="63428"/>
                </a:lnTo>
                <a:lnTo>
                  <a:pt x="1108147" y="63428"/>
                </a:lnTo>
                <a:lnTo>
                  <a:pt x="1108147" y="27709"/>
                </a:lnTo>
                <a:lnTo>
                  <a:pt x="1120920" y="27709"/>
                </a:lnTo>
                <a:lnTo>
                  <a:pt x="1120920" y="110836"/>
                </a:lnTo>
                <a:lnTo>
                  <a:pt x="1108147" y="110836"/>
                </a:lnTo>
                <a:lnTo>
                  <a:pt x="1108147" y="75334"/>
                </a:lnTo>
                <a:lnTo>
                  <a:pt x="1068316" y="75334"/>
                </a:lnTo>
                <a:lnTo>
                  <a:pt x="1068316" y="110836"/>
                </a:lnTo>
                <a:lnTo>
                  <a:pt x="1055543" y="110836"/>
                </a:lnTo>
                <a:close/>
                <a:moveTo>
                  <a:pt x="969818" y="27709"/>
                </a:moveTo>
                <a:lnTo>
                  <a:pt x="982591" y="27709"/>
                </a:lnTo>
                <a:lnTo>
                  <a:pt x="982591" y="63428"/>
                </a:lnTo>
                <a:lnTo>
                  <a:pt x="1022422" y="63428"/>
                </a:lnTo>
                <a:lnTo>
                  <a:pt x="1022422" y="27709"/>
                </a:lnTo>
                <a:lnTo>
                  <a:pt x="1035195" y="27709"/>
                </a:lnTo>
                <a:lnTo>
                  <a:pt x="1035195" y="110836"/>
                </a:lnTo>
                <a:lnTo>
                  <a:pt x="1022422" y="110836"/>
                </a:lnTo>
                <a:lnTo>
                  <a:pt x="1022422" y="75334"/>
                </a:lnTo>
                <a:lnTo>
                  <a:pt x="982591" y="75334"/>
                </a:lnTo>
                <a:lnTo>
                  <a:pt x="982591" y="110836"/>
                </a:lnTo>
                <a:lnTo>
                  <a:pt x="969818" y="110836"/>
                </a:lnTo>
                <a:close/>
                <a:moveTo>
                  <a:pt x="798368" y="27709"/>
                </a:moveTo>
                <a:lnTo>
                  <a:pt x="832355" y="27709"/>
                </a:lnTo>
                <a:cubicBezTo>
                  <a:pt x="841303" y="27709"/>
                  <a:pt x="848411" y="29729"/>
                  <a:pt x="853678" y="33770"/>
                </a:cubicBezTo>
                <a:cubicBezTo>
                  <a:pt x="858946" y="37811"/>
                  <a:pt x="861580" y="43151"/>
                  <a:pt x="861580" y="49790"/>
                </a:cubicBezTo>
                <a:cubicBezTo>
                  <a:pt x="861580" y="54841"/>
                  <a:pt x="860083" y="58746"/>
                  <a:pt x="857088" y="61506"/>
                </a:cubicBezTo>
                <a:cubicBezTo>
                  <a:pt x="854093" y="64267"/>
                  <a:pt x="850251" y="66134"/>
                  <a:pt x="845560" y="67108"/>
                </a:cubicBezTo>
                <a:cubicBezTo>
                  <a:pt x="848627" y="67541"/>
                  <a:pt x="851613" y="68623"/>
                  <a:pt x="854517" y="70355"/>
                </a:cubicBezTo>
                <a:cubicBezTo>
                  <a:pt x="857422" y="72087"/>
                  <a:pt x="859830" y="74459"/>
                  <a:pt x="861742" y="77472"/>
                </a:cubicBezTo>
                <a:cubicBezTo>
                  <a:pt x="863654" y="80484"/>
                  <a:pt x="864610" y="84173"/>
                  <a:pt x="864610" y="88539"/>
                </a:cubicBezTo>
                <a:cubicBezTo>
                  <a:pt x="864610" y="92796"/>
                  <a:pt x="863528" y="96603"/>
                  <a:pt x="861363" y="99958"/>
                </a:cubicBezTo>
                <a:cubicBezTo>
                  <a:pt x="859199" y="103314"/>
                  <a:pt x="856096" y="105966"/>
                  <a:pt x="852055" y="107914"/>
                </a:cubicBezTo>
                <a:cubicBezTo>
                  <a:pt x="848014" y="109862"/>
                  <a:pt x="843179" y="110836"/>
                  <a:pt x="837551" y="110836"/>
                </a:cubicBezTo>
                <a:lnTo>
                  <a:pt x="798368" y="110836"/>
                </a:lnTo>
                <a:close/>
                <a:moveTo>
                  <a:pt x="707881" y="27709"/>
                </a:moveTo>
                <a:lnTo>
                  <a:pt x="775422" y="27709"/>
                </a:lnTo>
                <a:lnTo>
                  <a:pt x="775422" y="39615"/>
                </a:lnTo>
                <a:lnTo>
                  <a:pt x="748146" y="39615"/>
                </a:lnTo>
                <a:lnTo>
                  <a:pt x="748146" y="110836"/>
                </a:lnTo>
                <a:lnTo>
                  <a:pt x="735374" y="110836"/>
                </a:lnTo>
                <a:lnTo>
                  <a:pt x="735374" y="39615"/>
                </a:lnTo>
                <a:lnTo>
                  <a:pt x="707881" y="39615"/>
                </a:lnTo>
                <a:close/>
                <a:moveTo>
                  <a:pt x="363249" y="27709"/>
                </a:moveTo>
                <a:lnTo>
                  <a:pt x="416070" y="27709"/>
                </a:lnTo>
                <a:lnTo>
                  <a:pt x="416070" y="98930"/>
                </a:lnTo>
                <a:lnTo>
                  <a:pt x="428842" y="98930"/>
                </a:lnTo>
                <a:lnTo>
                  <a:pt x="428842" y="134649"/>
                </a:lnTo>
                <a:lnTo>
                  <a:pt x="416070" y="134649"/>
                </a:lnTo>
                <a:lnTo>
                  <a:pt x="416070" y="110836"/>
                </a:lnTo>
                <a:lnTo>
                  <a:pt x="354590" y="110836"/>
                </a:lnTo>
                <a:lnTo>
                  <a:pt x="354590" y="134649"/>
                </a:lnTo>
                <a:lnTo>
                  <a:pt x="341818" y="134649"/>
                </a:lnTo>
                <a:lnTo>
                  <a:pt x="341818" y="98930"/>
                </a:lnTo>
                <a:lnTo>
                  <a:pt x="348745" y="98930"/>
                </a:lnTo>
                <a:cubicBezTo>
                  <a:pt x="350441" y="97162"/>
                  <a:pt x="351902" y="95250"/>
                  <a:pt x="353129" y="93193"/>
                </a:cubicBezTo>
                <a:cubicBezTo>
                  <a:pt x="354355" y="91137"/>
                  <a:pt x="355429" y="88692"/>
                  <a:pt x="356349" y="85860"/>
                </a:cubicBezTo>
                <a:cubicBezTo>
                  <a:pt x="357269" y="83028"/>
                  <a:pt x="358054" y="79564"/>
                  <a:pt x="358703" y="75469"/>
                </a:cubicBezTo>
                <a:cubicBezTo>
                  <a:pt x="359353" y="71374"/>
                  <a:pt x="359930" y="66422"/>
                  <a:pt x="360435" y="60614"/>
                </a:cubicBezTo>
                <a:close/>
                <a:moveTo>
                  <a:pt x="258474" y="27709"/>
                </a:moveTo>
                <a:lnTo>
                  <a:pt x="272329" y="27709"/>
                </a:lnTo>
                <a:lnTo>
                  <a:pt x="295275" y="93951"/>
                </a:lnTo>
                <a:lnTo>
                  <a:pt x="296141" y="93951"/>
                </a:lnTo>
                <a:lnTo>
                  <a:pt x="319088" y="27709"/>
                </a:lnTo>
                <a:lnTo>
                  <a:pt x="333051" y="27925"/>
                </a:lnTo>
                <a:lnTo>
                  <a:pt x="297657" y="122959"/>
                </a:lnTo>
                <a:cubicBezTo>
                  <a:pt x="296069" y="127180"/>
                  <a:pt x="294103" y="130689"/>
                  <a:pt x="291758" y="133485"/>
                </a:cubicBezTo>
                <a:cubicBezTo>
                  <a:pt x="289412" y="136281"/>
                  <a:pt x="286697" y="138365"/>
                  <a:pt x="283613" y="139736"/>
                </a:cubicBezTo>
                <a:cubicBezTo>
                  <a:pt x="280528" y="141107"/>
                  <a:pt x="277055" y="141792"/>
                  <a:pt x="273195" y="141792"/>
                </a:cubicBezTo>
                <a:cubicBezTo>
                  <a:pt x="271030" y="141792"/>
                  <a:pt x="269100" y="141621"/>
                  <a:pt x="267404" y="141278"/>
                </a:cubicBezTo>
                <a:cubicBezTo>
                  <a:pt x="265708" y="140936"/>
                  <a:pt x="264536" y="140602"/>
                  <a:pt x="263886" y="140277"/>
                </a:cubicBezTo>
                <a:lnTo>
                  <a:pt x="267133" y="129020"/>
                </a:lnTo>
                <a:cubicBezTo>
                  <a:pt x="271788" y="130211"/>
                  <a:pt x="275666" y="130184"/>
                  <a:pt x="278769" y="128939"/>
                </a:cubicBezTo>
                <a:cubicBezTo>
                  <a:pt x="281872" y="127694"/>
                  <a:pt x="284560" y="123969"/>
                  <a:pt x="286833" y="117764"/>
                </a:cubicBezTo>
                <a:lnTo>
                  <a:pt x="289214" y="111269"/>
                </a:lnTo>
                <a:close/>
                <a:moveTo>
                  <a:pt x="1646093" y="27492"/>
                </a:moveTo>
                <a:lnTo>
                  <a:pt x="1658866" y="27492"/>
                </a:lnTo>
                <a:lnTo>
                  <a:pt x="1658866" y="54119"/>
                </a:lnTo>
                <a:cubicBezTo>
                  <a:pt x="1658866" y="58377"/>
                  <a:pt x="1659677" y="61876"/>
                  <a:pt x="1661301" y="64618"/>
                </a:cubicBezTo>
                <a:cubicBezTo>
                  <a:pt x="1662925" y="67360"/>
                  <a:pt x="1665125" y="69399"/>
                  <a:pt x="1667903" y="70734"/>
                </a:cubicBezTo>
                <a:cubicBezTo>
                  <a:pt x="1670682" y="72069"/>
                  <a:pt x="1673802" y="72736"/>
                  <a:pt x="1677266" y="72736"/>
                </a:cubicBezTo>
                <a:cubicBezTo>
                  <a:pt x="1682678" y="72736"/>
                  <a:pt x="1687576" y="72240"/>
                  <a:pt x="1691960" y="71248"/>
                </a:cubicBezTo>
                <a:lnTo>
                  <a:pt x="1697398" y="69635"/>
                </a:lnTo>
                <a:lnTo>
                  <a:pt x="1697398" y="27709"/>
                </a:lnTo>
                <a:lnTo>
                  <a:pt x="1710171" y="27709"/>
                </a:lnTo>
                <a:lnTo>
                  <a:pt x="1710171" y="110836"/>
                </a:lnTo>
                <a:lnTo>
                  <a:pt x="1697398" y="110836"/>
                </a:lnTo>
                <a:lnTo>
                  <a:pt x="1697398" y="81804"/>
                </a:lnTo>
                <a:lnTo>
                  <a:pt x="1696587" y="82072"/>
                </a:lnTo>
                <a:cubicBezTo>
                  <a:pt x="1693736" y="82884"/>
                  <a:pt x="1690742" y="83515"/>
                  <a:pt x="1687603" y="83966"/>
                </a:cubicBezTo>
                <a:cubicBezTo>
                  <a:pt x="1684464" y="84417"/>
                  <a:pt x="1681018" y="84642"/>
                  <a:pt x="1677266" y="84642"/>
                </a:cubicBezTo>
                <a:cubicBezTo>
                  <a:pt x="1667849" y="84642"/>
                  <a:pt x="1660300" y="82099"/>
                  <a:pt x="1654617" y="77012"/>
                </a:cubicBezTo>
                <a:cubicBezTo>
                  <a:pt x="1648935" y="71924"/>
                  <a:pt x="1646093" y="64294"/>
                  <a:pt x="1646093" y="54119"/>
                </a:cubicBezTo>
                <a:close/>
                <a:moveTo>
                  <a:pt x="2465027" y="26627"/>
                </a:moveTo>
                <a:cubicBezTo>
                  <a:pt x="2472026" y="26627"/>
                  <a:pt x="2478196" y="28376"/>
                  <a:pt x="2483536" y="31876"/>
                </a:cubicBezTo>
                <a:cubicBezTo>
                  <a:pt x="2488876" y="35376"/>
                  <a:pt x="2493043" y="40337"/>
                  <a:pt x="2496037" y="46759"/>
                </a:cubicBezTo>
                <a:cubicBezTo>
                  <a:pt x="2499032" y="53181"/>
                  <a:pt x="2500529" y="60758"/>
                  <a:pt x="2500529" y="69489"/>
                </a:cubicBezTo>
                <a:cubicBezTo>
                  <a:pt x="2500529" y="78292"/>
                  <a:pt x="2499032" y="85914"/>
                  <a:pt x="2496037" y="92354"/>
                </a:cubicBezTo>
                <a:cubicBezTo>
                  <a:pt x="2493043" y="98795"/>
                  <a:pt x="2488894" y="103774"/>
                  <a:pt x="2483590" y="107291"/>
                </a:cubicBezTo>
                <a:cubicBezTo>
                  <a:pt x="2478286" y="110809"/>
                  <a:pt x="2472171" y="112568"/>
                  <a:pt x="2465243" y="112568"/>
                </a:cubicBezTo>
                <a:cubicBezTo>
                  <a:pt x="2459904" y="112568"/>
                  <a:pt x="2455628" y="111675"/>
                  <a:pt x="2452417" y="109889"/>
                </a:cubicBezTo>
                <a:cubicBezTo>
                  <a:pt x="2449206" y="108103"/>
                  <a:pt x="2446735" y="106065"/>
                  <a:pt x="2445003" y="103774"/>
                </a:cubicBezTo>
                <a:cubicBezTo>
                  <a:pt x="2443271" y="101483"/>
                  <a:pt x="2441936" y="99579"/>
                  <a:pt x="2440998" y="98064"/>
                </a:cubicBezTo>
                <a:lnTo>
                  <a:pt x="2439916" y="98064"/>
                </a:lnTo>
                <a:lnTo>
                  <a:pt x="2439916" y="142009"/>
                </a:lnTo>
                <a:lnTo>
                  <a:pt x="2427143" y="142009"/>
                </a:lnTo>
                <a:lnTo>
                  <a:pt x="2427143" y="27709"/>
                </a:lnTo>
                <a:lnTo>
                  <a:pt x="2439483" y="27709"/>
                </a:lnTo>
                <a:lnTo>
                  <a:pt x="2439483" y="40914"/>
                </a:lnTo>
                <a:lnTo>
                  <a:pt x="2440998" y="40914"/>
                </a:lnTo>
                <a:cubicBezTo>
                  <a:pt x="2441936" y="39471"/>
                  <a:pt x="2443244" y="37622"/>
                  <a:pt x="2444922" y="35367"/>
                </a:cubicBezTo>
                <a:cubicBezTo>
                  <a:pt x="2446600" y="33112"/>
                  <a:pt x="2449017" y="31091"/>
                  <a:pt x="2452174" y="29305"/>
                </a:cubicBezTo>
                <a:cubicBezTo>
                  <a:pt x="2455331" y="27520"/>
                  <a:pt x="2459615" y="26627"/>
                  <a:pt x="2465027" y="26627"/>
                </a:cubicBezTo>
                <a:close/>
                <a:moveTo>
                  <a:pt x="2203522" y="26627"/>
                </a:moveTo>
                <a:cubicBezTo>
                  <a:pt x="2207852" y="26627"/>
                  <a:pt x="2212127" y="27348"/>
                  <a:pt x="2216349" y="28791"/>
                </a:cubicBezTo>
                <a:cubicBezTo>
                  <a:pt x="2220570" y="30235"/>
                  <a:pt x="2224412" y="32571"/>
                  <a:pt x="2227876" y="35800"/>
                </a:cubicBezTo>
                <a:cubicBezTo>
                  <a:pt x="2231340" y="39029"/>
                  <a:pt x="2234100" y="43295"/>
                  <a:pt x="2236156" y="48599"/>
                </a:cubicBezTo>
                <a:cubicBezTo>
                  <a:pt x="2238213" y="53903"/>
                  <a:pt x="2239241" y="60433"/>
                  <a:pt x="2239241" y="68190"/>
                </a:cubicBezTo>
                <a:lnTo>
                  <a:pt x="2239241" y="73602"/>
                </a:lnTo>
                <a:lnTo>
                  <a:pt x="2179200" y="73602"/>
                </a:lnTo>
                <a:lnTo>
                  <a:pt x="2182118" y="87808"/>
                </a:lnTo>
                <a:cubicBezTo>
                  <a:pt x="2184301" y="92156"/>
                  <a:pt x="2187341" y="95457"/>
                  <a:pt x="2191237" y="97712"/>
                </a:cubicBezTo>
                <a:cubicBezTo>
                  <a:pt x="2195134" y="99967"/>
                  <a:pt x="2199662" y="101095"/>
                  <a:pt x="2204821" y="101095"/>
                </a:cubicBezTo>
                <a:cubicBezTo>
                  <a:pt x="2208177" y="101095"/>
                  <a:pt x="2211216" y="100617"/>
                  <a:pt x="2213940" y="99661"/>
                </a:cubicBezTo>
                <a:cubicBezTo>
                  <a:pt x="2216664" y="98704"/>
                  <a:pt x="2219019" y="97261"/>
                  <a:pt x="2221003" y="95331"/>
                </a:cubicBezTo>
                <a:cubicBezTo>
                  <a:pt x="2222987" y="93401"/>
                  <a:pt x="2224521" y="90992"/>
                  <a:pt x="2225603" y="88106"/>
                </a:cubicBezTo>
                <a:lnTo>
                  <a:pt x="2237942" y="91570"/>
                </a:lnTo>
                <a:cubicBezTo>
                  <a:pt x="2236643" y="95755"/>
                  <a:pt x="2234461" y="99426"/>
                  <a:pt x="2231394" y="102583"/>
                </a:cubicBezTo>
                <a:cubicBezTo>
                  <a:pt x="2228327" y="105740"/>
                  <a:pt x="2224539" y="108193"/>
                  <a:pt x="2220029" y="109943"/>
                </a:cubicBezTo>
                <a:cubicBezTo>
                  <a:pt x="2215519" y="111693"/>
                  <a:pt x="2210450" y="112568"/>
                  <a:pt x="2204821" y="112568"/>
                </a:cubicBezTo>
                <a:cubicBezTo>
                  <a:pt x="2196812" y="112568"/>
                  <a:pt x="2189911" y="110791"/>
                  <a:pt x="2184121" y="107237"/>
                </a:cubicBezTo>
                <a:cubicBezTo>
                  <a:pt x="2178330" y="103683"/>
                  <a:pt x="2173874" y="98704"/>
                  <a:pt x="2170753" y="92300"/>
                </a:cubicBezTo>
                <a:cubicBezTo>
                  <a:pt x="2167632" y="85896"/>
                  <a:pt x="2166072" y="78437"/>
                  <a:pt x="2166072" y="69922"/>
                </a:cubicBezTo>
                <a:cubicBezTo>
                  <a:pt x="2166072" y="61407"/>
                  <a:pt x="2167632" y="53894"/>
                  <a:pt x="2170753" y="47381"/>
                </a:cubicBezTo>
                <a:cubicBezTo>
                  <a:pt x="2173874" y="40869"/>
                  <a:pt x="2178240" y="35782"/>
                  <a:pt x="2183850" y="32120"/>
                </a:cubicBezTo>
                <a:cubicBezTo>
                  <a:pt x="2189461" y="28458"/>
                  <a:pt x="2196018" y="26627"/>
                  <a:pt x="2203522" y="26627"/>
                </a:cubicBezTo>
                <a:close/>
                <a:moveTo>
                  <a:pt x="1506466" y="26627"/>
                </a:moveTo>
                <a:cubicBezTo>
                  <a:pt x="1509136" y="26627"/>
                  <a:pt x="1512211" y="26942"/>
                  <a:pt x="1515693" y="27574"/>
                </a:cubicBezTo>
                <a:cubicBezTo>
                  <a:pt x="1519175" y="28205"/>
                  <a:pt x="1522548" y="29495"/>
                  <a:pt x="1525813" y="31443"/>
                </a:cubicBezTo>
                <a:cubicBezTo>
                  <a:pt x="1529078" y="33392"/>
                  <a:pt x="1531793" y="36332"/>
                  <a:pt x="1533958" y="40265"/>
                </a:cubicBezTo>
                <a:cubicBezTo>
                  <a:pt x="1536123" y="44197"/>
                  <a:pt x="1537205" y="49465"/>
                  <a:pt x="1537205" y="56067"/>
                </a:cubicBezTo>
                <a:lnTo>
                  <a:pt x="1537205" y="110836"/>
                </a:lnTo>
                <a:lnTo>
                  <a:pt x="1524433" y="110836"/>
                </a:lnTo>
                <a:lnTo>
                  <a:pt x="1524433" y="99579"/>
                </a:lnTo>
                <a:lnTo>
                  <a:pt x="1523784" y="99579"/>
                </a:lnTo>
                <a:cubicBezTo>
                  <a:pt x="1522918" y="101383"/>
                  <a:pt x="1521475" y="103314"/>
                  <a:pt x="1519454" y="105370"/>
                </a:cubicBezTo>
                <a:cubicBezTo>
                  <a:pt x="1517434" y="107427"/>
                  <a:pt x="1514746" y="109177"/>
                  <a:pt x="1511390" y="110620"/>
                </a:cubicBezTo>
                <a:cubicBezTo>
                  <a:pt x="1508035" y="112063"/>
                  <a:pt x="1503940" y="112785"/>
                  <a:pt x="1499105" y="112785"/>
                </a:cubicBezTo>
                <a:cubicBezTo>
                  <a:pt x="1493838" y="112785"/>
                  <a:pt x="1489057" y="111783"/>
                  <a:pt x="1484764" y="109781"/>
                </a:cubicBezTo>
                <a:cubicBezTo>
                  <a:pt x="1480470" y="107779"/>
                  <a:pt x="1477061" y="104874"/>
                  <a:pt x="1474535" y="101068"/>
                </a:cubicBezTo>
                <a:cubicBezTo>
                  <a:pt x="1472010" y="97261"/>
                  <a:pt x="1470747" y="92652"/>
                  <a:pt x="1470747" y="87240"/>
                </a:cubicBezTo>
                <a:cubicBezTo>
                  <a:pt x="1470747" y="82478"/>
                  <a:pt x="1471685" y="78608"/>
                  <a:pt x="1473561" y="75632"/>
                </a:cubicBezTo>
                <a:cubicBezTo>
                  <a:pt x="1475437" y="72655"/>
                  <a:pt x="1477945" y="70319"/>
                  <a:pt x="1481084" y="68623"/>
                </a:cubicBezTo>
                <a:cubicBezTo>
                  <a:pt x="1484222" y="66927"/>
                  <a:pt x="1487695" y="65656"/>
                  <a:pt x="1491502" y="64808"/>
                </a:cubicBezTo>
                <a:cubicBezTo>
                  <a:pt x="1495308" y="63960"/>
                  <a:pt x="1499141" y="63283"/>
                  <a:pt x="1503002" y="62778"/>
                </a:cubicBezTo>
                <a:cubicBezTo>
                  <a:pt x="1508053" y="62129"/>
                  <a:pt x="1512157" y="61633"/>
                  <a:pt x="1515314" y="61290"/>
                </a:cubicBezTo>
                <a:cubicBezTo>
                  <a:pt x="1518471" y="60947"/>
                  <a:pt x="1520780" y="60361"/>
                  <a:pt x="1522241" y="59531"/>
                </a:cubicBezTo>
                <a:cubicBezTo>
                  <a:pt x="1523703" y="58701"/>
                  <a:pt x="1524433" y="57258"/>
                  <a:pt x="1524433" y="55202"/>
                </a:cubicBezTo>
                <a:lnTo>
                  <a:pt x="1524433" y="54769"/>
                </a:lnTo>
                <a:cubicBezTo>
                  <a:pt x="1524433" y="49429"/>
                  <a:pt x="1522981" y="45280"/>
                  <a:pt x="1520077" y="42321"/>
                </a:cubicBezTo>
                <a:cubicBezTo>
                  <a:pt x="1517172" y="39363"/>
                  <a:pt x="1512779" y="37883"/>
                  <a:pt x="1506898" y="37883"/>
                </a:cubicBezTo>
                <a:cubicBezTo>
                  <a:pt x="1500801" y="37883"/>
                  <a:pt x="1496021" y="39218"/>
                  <a:pt x="1492557" y="41888"/>
                </a:cubicBezTo>
                <a:cubicBezTo>
                  <a:pt x="1489093" y="44558"/>
                  <a:pt x="1486658" y="47408"/>
                  <a:pt x="1485251" y="50439"/>
                </a:cubicBezTo>
                <a:lnTo>
                  <a:pt x="1473128" y="46110"/>
                </a:lnTo>
                <a:cubicBezTo>
                  <a:pt x="1475293" y="41058"/>
                  <a:pt x="1478188" y="37117"/>
                  <a:pt x="1481814" y="34284"/>
                </a:cubicBezTo>
                <a:cubicBezTo>
                  <a:pt x="1485440" y="31452"/>
                  <a:pt x="1489409" y="29468"/>
                  <a:pt x="1493720" y="28331"/>
                </a:cubicBezTo>
                <a:cubicBezTo>
                  <a:pt x="1498032" y="27195"/>
                  <a:pt x="1502280" y="26627"/>
                  <a:pt x="1506466" y="26627"/>
                </a:cubicBezTo>
                <a:close/>
                <a:moveTo>
                  <a:pt x="917647" y="26627"/>
                </a:moveTo>
                <a:cubicBezTo>
                  <a:pt x="921977" y="26627"/>
                  <a:pt x="926252" y="27348"/>
                  <a:pt x="930474" y="28791"/>
                </a:cubicBezTo>
                <a:cubicBezTo>
                  <a:pt x="934695" y="30235"/>
                  <a:pt x="938537" y="32571"/>
                  <a:pt x="942001" y="35800"/>
                </a:cubicBezTo>
                <a:cubicBezTo>
                  <a:pt x="945465" y="39029"/>
                  <a:pt x="948225" y="43295"/>
                  <a:pt x="950281" y="48599"/>
                </a:cubicBezTo>
                <a:cubicBezTo>
                  <a:pt x="952338" y="53903"/>
                  <a:pt x="953366" y="60433"/>
                  <a:pt x="953366" y="68190"/>
                </a:cubicBezTo>
                <a:lnTo>
                  <a:pt x="953366" y="73602"/>
                </a:lnTo>
                <a:lnTo>
                  <a:pt x="893325" y="73602"/>
                </a:lnTo>
                <a:lnTo>
                  <a:pt x="896243" y="87808"/>
                </a:lnTo>
                <a:cubicBezTo>
                  <a:pt x="898426" y="92156"/>
                  <a:pt x="901466" y="95457"/>
                  <a:pt x="905362" y="97712"/>
                </a:cubicBezTo>
                <a:cubicBezTo>
                  <a:pt x="909259" y="99967"/>
                  <a:pt x="913787" y="101095"/>
                  <a:pt x="918946" y="101095"/>
                </a:cubicBezTo>
                <a:cubicBezTo>
                  <a:pt x="922302" y="101095"/>
                  <a:pt x="925341" y="100617"/>
                  <a:pt x="928065" y="99661"/>
                </a:cubicBezTo>
                <a:cubicBezTo>
                  <a:pt x="930789" y="98704"/>
                  <a:pt x="933144" y="97261"/>
                  <a:pt x="935128" y="95331"/>
                </a:cubicBezTo>
                <a:cubicBezTo>
                  <a:pt x="937112" y="93401"/>
                  <a:pt x="938646" y="90992"/>
                  <a:pt x="939728" y="88106"/>
                </a:cubicBezTo>
                <a:lnTo>
                  <a:pt x="952067" y="91570"/>
                </a:lnTo>
                <a:cubicBezTo>
                  <a:pt x="950768" y="95755"/>
                  <a:pt x="948586" y="99426"/>
                  <a:pt x="945519" y="102583"/>
                </a:cubicBezTo>
                <a:cubicBezTo>
                  <a:pt x="942452" y="105740"/>
                  <a:pt x="938664" y="108193"/>
                  <a:pt x="934154" y="109943"/>
                </a:cubicBezTo>
                <a:cubicBezTo>
                  <a:pt x="929644" y="111693"/>
                  <a:pt x="924575" y="112568"/>
                  <a:pt x="918946" y="112568"/>
                </a:cubicBezTo>
                <a:cubicBezTo>
                  <a:pt x="910937" y="112568"/>
                  <a:pt x="904036" y="110791"/>
                  <a:pt x="898246" y="107237"/>
                </a:cubicBezTo>
                <a:cubicBezTo>
                  <a:pt x="892455" y="103683"/>
                  <a:pt x="887999" y="98704"/>
                  <a:pt x="884878" y="92300"/>
                </a:cubicBezTo>
                <a:cubicBezTo>
                  <a:pt x="881757" y="85896"/>
                  <a:pt x="880197" y="78437"/>
                  <a:pt x="880197" y="69922"/>
                </a:cubicBezTo>
                <a:cubicBezTo>
                  <a:pt x="880197" y="61407"/>
                  <a:pt x="881757" y="53894"/>
                  <a:pt x="884878" y="47381"/>
                </a:cubicBezTo>
                <a:cubicBezTo>
                  <a:pt x="887999" y="40869"/>
                  <a:pt x="892365" y="35782"/>
                  <a:pt x="897975" y="32120"/>
                </a:cubicBezTo>
                <a:cubicBezTo>
                  <a:pt x="903585" y="28458"/>
                  <a:pt x="910143" y="26627"/>
                  <a:pt x="917647" y="26627"/>
                </a:cubicBezTo>
                <a:close/>
                <a:moveTo>
                  <a:pt x="660472" y="26627"/>
                </a:moveTo>
                <a:cubicBezTo>
                  <a:pt x="666317" y="26627"/>
                  <a:pt x="671585" y="27709"/>
                  <a:pt x="676275" y="29874"/>
                </a:cubicBezTo>
                <a:cubicBezTo>
                  <a:pt x="680966" y="32039"/>
                  <a:pt x="684808" y="35069"/>
                  <a:pt x="687803" y="38966"/>
                </a:cubicBezTo>
                <a:cubicBezTo>
                  <a:pt x="690797" y="42862"/>
                  <a:pt x="692655" y="47408"/>
                  <a:pt x="693377" y="52604"/>
                </a:cubicBezTo>
                <a:lnTo>
                  <a:pt x="680605" y="52604"/>
                </a:lnTo>
                <a:cubicBezTo>
                  <a:pt x="679631" y="48816"/>
                  <a:pt x="677475" y="45451"/>
                  <a:pt x="674138" y="42511"/>
                </a:cubicBezTo>
                <a:cubicBezTo>
                  <a:pt x="670800" y="39570"/>
                  <a:pt x="666317" y="38100"/>
                  <a:pt x="660689" y="38100"/>
                </a:cubicBezTo>
                <a:cubicBezTo>
                  <a:pt x="655710" y="38100"/>
                  <a:pt x="651353" y="39390"/>
                  <a:pt x="647619" y="41969"/>
                </a:cubicBezTo>
                <a:cubicBezTo>
                  <a:pt x="643885" y="44549"/>
                  <a:pt x="640981" y="48175"/>
                  <a:pt x="638906" y="52847"/>
                </a:cubicBezTo>
                <a:cubicBezTo>
                  <a:pt x="636831" y="57520"/>
                  <a:pt x="635794" y="62995"/>
                  <a:pt x="635794" y="69273"/>
                </a:cubicBezTo>
                <a:cubicBezTo>
                  <a:pt x="635794" y="75695"/>
                  <a:pt x="636813" y="81287"/>
                  <a:pt x="638852" y="86050"/>
                </a:cubicBezTo>
                <a:cubicBezTo>
                  <a:pt x="640890" y="90812"/>
                  <a:pt x="643777" y="94510"/>
                  <a:pt x="647511" y="97144"/>
                </a:cubicBezTo>
                <a:cubicBezTo>
                  <a:pt x="651245" y="99778"/>
                  <a:pt x="655638" y="101095"/>
                  <a:pt x="660689" y="101095"/>
                </a:cubicBezTo>
                <a:cubicBezTo>
                  <a:pt x="664008" y="101095"/>
                  <a:pt x="667021" y="100517"/>
                  <a:pt x="669727" y="99363"/>
                </a:cubicBezTo>
                <a:cubicBezTo>
                  <a:pt x="672433" y="98208"/>
                  <a:pt x="674724" y="96549"/>
                  <a:pt x="676600" y="94384"/>
                </a:cubicBezTo>
                <a:cubicBezTo>
                  <a:pt x="678476" y="92219"/>
                  <a:pt x="679811" y="89621"/>
                  <a:pt x="680605" y="86591"/>
                </a:cubicBezTo>
                <a:lnTo>
                  <a:pt x="693377" y="86591"/>
                </a:lnTo>
                <a:cubicBezTo>
                  <a:pt x="692655" y="91498"/>
                  <a:pt x="690878" y="95908"/>
                  <a:pt x="688046" y="99823"/>
                </a:cubicBezTo>
                <a:cubicBezTo>
                  <a:pt x="685214" y="103738"/>
                  <a:pt x="681480" y="106840"/>
                  <a:pt x="676844" y="109131"/>
                </a:cubicBezTo>
                <a:cubicBezTo>
                  <a:pt x="672207" y="111423"/>
                  <a:pt x="666822" y="112568"/>
                  <a:pt x="660689" y="112568"/>
                </a:cubicBezTo>
                <a:cubicBezTo>
                  <a:pt x="652896" y="112568"/>
                  <a:pt x="646185" y="110728"/>
                  <a:pt x="640557" y="107048"/>
                </a:cubicBezTo>
                <a:cubicBezTo>
                  <a:pt x="634928" y="103368"/>
                  <a:pt x="630599" y="98299"/>
                  <a:pt x="627568" y="91840"/>
                </a:cubicBezTo>
                <a:cubicBezTo>
                  <a:pt x="624537" y="85382"/>
                  <a:pt x="623022" y="78004"/>
                  <a:pt x="623022" y="69706"/>
                </a:cubicBezTo>
                <a:cubicBezTo>
                  <a:pt x="623022" y="61263"/>
                  <a:pt x="624582" y="53803"/>
                  <a:pt x="627703" y="47327"/>
                </a:cubicBezTo>
                <a:cubicBezTo>
                  <a:pt x="630824" y="40851"/>
                  <a:pt x="635190" y="35782"/>
                  <a:pt x="640800" y="32120"/>
                </a:cubicBezTo>
                <a:cubicBezTo>
                  <a:pt x="646410" y="28458"/>
                  <a:pt x="652968" y="26627"/>
                  <a:pt x="660472" y="26627"/>
                </a:cubicBezTo>
                <a:close/>
                <a:moveTo>
                  <a:pt x="569552" y="26627"/>
                </a:moveTo>
                <a:cubicBezTo>
                  <a:pt x="576551" y="26627"/>
                  <a:pt x="582721" y="28376"/>
                  <a:pt x="588061" y="31876"/>
                </a:cubicBezTo>
                <a:cubicBezTo>
                  <a:pt x="593401" y="35376"/>
                  <a:pt x="597568" y="40337"/>
                  <a:pt x="600562" y="46759"/>
                </a:cubicBezTo>
                <a:cubicBezTo>
                  <a:pt x="603557" y="53181"/>
                  <a:pt x="605054" y="60758"/>
                  <a:pt x="605054" y="69489"/>
                </a:cubicBezTo>
                <a:cubicBezTo>
                  <a:pt x="605054" y="78292"/>
                  <a:pt x="603557" y="85914"/>
                  <a:pt x="600562" y="92354"/>
                </a:cubicBezTo>
                <a:cubicBezTo>
                  <a:pt x="597568" y="98795"/>
                  <a:pt x="593419" y="103774"/>
                  <a:pt x="588115" y="107291"/>
                </a:cubicBezTo>
                <a:cubicBezTo>
                  <a:pt x="582811" y="110809"/>
                  <a:pt x="576696" y="112568"/>
                  <a:pt x="569768" y="112568"/>
                </a:cubicBezTo>
                <a:cubicBezTo>
                  <a:pt x="564429" y="112568"/>
                  <a:pt x="560153" y="111675"/>
                  <a:pt x="556942" y="109889"/>
                </a:cubicBezTo>
                <a:cubicBezTo>
                  <a:pt x="553731" y="108103"/>
                  <a:pt x="551260" y="106065"/>
                  <a:pt x="549528" y="103774"/>
                </a:cubicBezTo>
                <a:cubicBezTo>
                  <a:pt x="547796" y="101483"/>
                  <a:pt x="546461" y="99579"/>
                  <a:pt x="545523" y="98064"/>
                </a:cubicBezTo>
                <a:lnTo>
                  <a:pt x="544441" y="98064"/>
                </a:lnTo>
                <a:lnTo>
                  <a:pt x="544441" y="142009"/>
                </a:lnTo>
                <a:lnTo>
                  <a:pt x="531668" y="142009"/>
                </a:lnTo>
                <a:lnTo>
                  <a:pt x="531668" y="27709"/>
                </a:lnTo>
                <a:lnTo>
                  <a:pt x="544008" y="27709"/>
                </a:lnTo>
                <a:lnTo>
                  <a:pt x="544008" y="40914"/>
                </a:lnTo>
                <a:lnTo>
                  <a:pt x="545523" y="40914"/>
                </a:lnTo>
                <a:cubicBezTo>
                  <a:pt x="546461" y="39471"/>
                  <a:pt x="547769" y="37622"/>
                  <a:pt x="549447" y="35367"/>
                </a:cubicBezTo>
                <a:cubicBezTo>
                  <a:pt x="551124" y="33112"/>
                  <a:pt x="553542" y="31091"/>
                  <a:pt x="556699" y="29305"/>
                </a:cubicBezTo>
                <a:cubicBezTo>
                  <a:pt x="559856" y="27520"/>
                  <a:pt x="564140" y="26627"/>
                  <a:pt x="569552" y="26627"/>
                </a:cubicBezTo>
                <a:close/>
                <a:moveTo>
                  <a:pt x="477766" y="26627"/>
                </a:moveTo>
                <a:cubicBezTo>
                  <a:pt x="480436" y="26627"/>
                  <a:pt x="483511" y="26942"/>
                  <a:pt x="486993" y="27574"/>
                </a:cubicBezTo>
                <a:cubicBezTo>
                  <a:pt x="490475" y="28205"/>
                  <a:pt x="493848" y="29495"/>
                  <a:pt x="497113" y="31443"/>
                </a:cubicBezTo>
                <a:cubicBezTo>
                  <a:pt x="500379" y="33392"/>
                  <a:pt x="503093" y="36332"/>
                  <a:pt x="505258" y="40265"/>
                </a:cubicBezTo>
                <a:cubicBezTo>
                  <a:pt x="507423" y="44197"/>
                  <a:pt x="508506" y="49465"/>
                  <a:pt x="508506" y="56067"/>
                </a:cubicBezTo>
                <a:lnTo>
                  <a:pt x="508506" y="110836"/>
                </a:lnTo>
                <a:lnTo>
                  <a:pt x="495733" y="110836"/>
                </a:lnTo>
                <a:lnTo>
                  <a:pt x="495733" y="99579"/>
                </a:lnTo>
                <a:lnTo>
                  <a:pt x="495084" y="99579"/>
                </a:lnTo>
                <a:cubicBezTo>
                  <a:pt x="494218" y="101383"/>
                  <a:pt x="492775" y="103314"/>
                  <a:pt x="490754" y="105370"/>
                </a:cubicBezTo>
                <a:cubicBezTo>
                  <a:pt x="488734" y="107427"/>
                  <a:pt x="486046" y="109177"/>
                  <a:pt x="482691" y="110620"/>
                </a:cubicBezTo>
                <a:cubicBezTo>
                  <a:pt x="479335" y="112063"/>
                  <a:pt x="475240" y="112785"/>
                  <a:pt x="470405" y="112785"/>
                </a:cubicBezTo>
                <a:cubicBezTo>
                  <a:pt x="465138" y="112785"/>
                  <a:pt x="460357" y="111783"/>
                  <a:pt x="456064" y="109781"/>
                </a:cubicBezTo>
                <a:cubicBezTo>
                  <a:pt x="451770" y="107779"/>
                  <a:pt x="448361" y="104874"/>
                  <a:pt x="445835" y="101068"/>
                </a:cubicBezTo>
                <a:cubicBezTo>
                  <a:pt x="443310" y="97261"/>
                  <a:pt x="442047" y="92652"/>
                  <a:pt x="442047" y="87240"/>
                </a:cubicBezTo>
                <a:cubicBezTo>
                  <a:pt x="442047" y="82478"/>
                  <a:pt x="442985" y="78608"/>
                  <a:pt x="444861" y="75632"/>
                </a:cubicBezTo>
                <a:cubicBezTo>
                  <a:pt x="446737" y="72655"/>
                  <a:pt x="449245" y="70319"/>
                  <a:pt x="452384" y="68623"/>
                </a:cubicBezTo>
                <a:cubicBezTo>
                  <a:pt x="455523" y="66927"/>
                  <a:pt x="458995" y="65656"/>
                  <a:pt x="462802" y="64808"/>
                </a:cubicBezTo>
                <a:cubicBezTo>
                  <a:pt x="466608" y="63960"/>
                  <a:pt x="470442" y="63283"/>
                  <a:pt x="474302" y="62778"/>
                </a:cubicBezTo>
                <a:cubicBezTo>
                  <a:pt x="479353" y="62129"/>
                  <a:pt x="483457" y="61633"/>
                  <a:pt x="486614" y="61290"/>
                </a:cubicBezTo>
                <a:cubicBezTo>
                  <a:pt x="489771" y="60947"/>
                  <a:pt x="492080" y="60361"/>
                  <a:pt x="493541" y="59531"/>
                </a:cubicBezTo>
                <a:cubicBezTo>
                  <a:pt x="495003" y="58701"/>
                  <a:pt x="495733" y="57258"/>
                  <a:pt x="495733" y="55202"/>
                </a:cubicBezTo>
                <a:lnTo>
                  <a:pt x="495733" y="54769"/>
                </a:lnTo>
                <a:cubicBezTo>
                  <a:pt x="495733" y="49429"/>
                  <a:pt x="494281" y="45280"/>
                  <a:pt x="491377" y="42321"/>
                </a:cubicBezTo>
                <a:cubicBezTo>
                  <a:pt x="488472" y="39363"/>
                  <a:pt x="484080" y="37883"/>
                  <a:pt x="478199" y="37883"/>
                </a:cubicBezTo>
                <a:cubicBezTo>
                  <a:pt x="472101" y="37883"/>
                  <a:pt x="467321" y="39218"/>
                  <a:pt x="463857" y="41888"/>
                </a:cubicBezTo>
                <a:cubicBezTo>
                  <a:pt x="460393" y="44558"/>
                  <a:pt x="457958" y="47408"/>
                  <a:pt x="456551" y="50439"/>
                </a:cubicBezTo>
                <a:lnTo>
                  <a:pt x="444428" y="46110"/>
                </a:lnTo>
                <a:cubicBezTo>
                  <a:pt x="446593" y="41058"/>
                  <a:pt x="449488" y="37117"/>
                  <a:pt x="453114" y="34284"/>
                </a:cubicBezTo>
                <a:cubicBezTo>
                  <a:pt x="456740" y="31452"/>
                  <a:pt x="460709" y="29468"/>
                  <a:pt x="465021" y="28331"/>
                </a:cubicBezTo>
                <a:cubicBezTo>
                  <a:pt x="469332" y="27195"/>
                  <a:pt x="473580" y="26627"/>
                  <a:pt x="477766" y="26627"/>
                </a:cubicBezTo>
                <a:close/>
                <a:moveTo>
                  <a:pt x="212797" y="26627"/>
                </a:moveTo>
                <a:cubicBezTo>
                  <a:pt x="218642" y="26627"/>
                  <a:pt x="223910" y="27709"/>
                  <a:pt x="228600" y="29874"/>
                </a:cubicBezTo>
                <a:cubicBezTo>
                  <a:pt x="233291" y="32039"/>
                  <a:pt x="237133" y="35069"/>
                  <a:pt x="240128" y="38966"/>
                </a:cubicBezTo>
                <a:cubicBezTo>
                  <a:pt x="243122" y="42862"/>
                  <a:pt x="244980" y="47408"/>
                  <a:pt x="245702" y="52604"/>
                </a:cubicBezTo>
                <a:lnTo>
                  <a:pt x="232930" y="52604"/>
                </a:lnTo>
                <a:cubicBezTo>
                  <a:pt x="231956" y="48816"/>
                  <a:pt x="229800" y="45451"/>
                  <a:pt x="226463" y="42511"/>
                </a:cubicBezTo>
                <a:cubicBezTo>
                  <a:pt x="223125" y="39570"/>
                  <a:pt x="218642" y="38100"/>
                  <a:pt x="213014" y="38100"/>
                </a:cubicBezTo>
                <a:cubicBezTo>
                  <a:pt x="208035" y="38100"/>
                  <a:pt x="203678" y="39390"/>
                  <a:pt x="199944" y="41969"/>
                </a:cubicBezTo>
                <a:cubicBezTo>
                  <a:pt x="196210" y="44549"/>
                  <a:pt x="193305" y="48175"/>
                  <a:pt x="191231" y="52847"/>
                </a:cubicBezTo>
                <a:cubicBezTo>
                  <a:pt x="189156" y="57520"/>
                  <a:pt x="188119" y="62995"/>
                  <a:pt x="188119" y="69273"/>
                </a:cubicBezTo>
                <a:cubicBezTo>
                  <a:pt x="188119" y="75695"/>
                  <a:pt x="189138" y="81287"/>
                  <a:pt x="191177" y="86050"/>
                </a:cubicBezTo>
                <a:cubicBezTo>
                  <a:pt x="193215" y="90812"/>
                  <a:pt x="196102" y="94510"/>
                  <a:pt x="199836" y="97144"/>
                </a:cubicBezTo>
                <a:cubicBezTo>
                  <a:pt x="203570" y="99778"/>
                  <a:pt x="207963" y="101095"/>
                  <a:pt x="213014" y="101095"/>
                </a:cubicBezTo>
                <a:cubicBezTo>
                  <a:pt x="216333" y="101095"/>
                  <a:pt x="219346" y="100517"/>
                  <a:pt x="222052" y="99363"/>
                </a:cubicBezTo>
                <a:cubicBezTo>
                  <a:pt x="224758" y="98208"/>
                  <a:pt x="227049" y="96549"/>
                  <a:pt x="228925" y="94384"/>
                </a:cubicBezTo>
                <a:cubicBezTo>
                  <a:pt x="230801" y="92219"/>
                  <a:pt x="232136" y="89621"/>
                  <a:pt x="232930" y="86591"/>
                </a:cubicBezTo>
                <a:lnTo>
                  <a:pt x="245702" y="86591"/>
                </a:lnTo>
                <a:cubicBezTo>
                  <a:pt x="244980" y="91498"/>
                  <a:pt x="243204" y="95908"/>
                  <a:pt x="240371" y="99823"/>
                </a:cubicBezTo>
                <a:cubicBezTo>
                  <a:pt x="237539" y="103738"/>
                  <a:pt x="233805" y="106840"/>
                  <a:pt x="229169" y="109131"/>
                </a:cubicBezTo>
                <a:cubicBezTo>
                  <a:pt x="224532" y="111423"/>
                  <a:pt x="219147" y="112568"/>
                  <a:pt x="213014" y="112568"/>
                </a:cubicBezTo>
                <a:cubicBezTo>
                  <a:pt x="205221" y="112568"/>
                  <a:pt x="198510" y="110728"/>
                  <a:pt x="192882" y="107048"/>
                </a:cubicBezTo>
                <a:cubicBezTo>
                  <a:pt x="187253" y="103368"/>
                  <a:pt x="182924" y="98299"/>
                  <a:pt x="179893" y="91840"/>
                </a:cubicBezTo>
                <a:cubicBezTo>
                  <a:pt x="176862" y="85382"/>
                  <a:pt x="175347" y="78004"/>
                  <a:pt x="175347" y="69706"/>
                </a:cubicBezTo>
                <a:cubicBezTo>
                  <a:pt x="175347" y="61263"/>
                  <a:pt x="176907" y="53803"/>
                  <a:pt x="180028" y="47327"/>
                </a:cubicBezTo>
                <a:cubicBezTo>
                  <a:pt x="183149" y="40851"/>
                  <a:pt x="187515" y="35782"/>
                  <a:pt x="193125" y="32120"/>
                </a:cubicBezTo>
                <a:cubicBezTo>
                  <a:pt x="198735" y="28458"/>
                  <a:pt x="205293" y="26627"/>
                  <a:pt x="212797" y="26627"/>
                </a:cubicBezTo>
                <a:close/>
                <a:moveTo>
                  <a:pt x="117764" y="26627"/>
                </a:moveTo>
                <a:cubicBezTo>
                  <a:pt x="125268" y="26627"/>
                  <a:pt x="131844" y="28413"/>
                  <a:pt x="137490" y="31984"/>
                </a:cubicBezTo>
                <a:cubicBezTo>
                  <a:pt x="143137" y="35556"/>
                  <a:pt x="147539" y="40571"/>
                  <a:pt x="150696" y="47030"/>
                </a:cubicBezTo>
                <a:cubicBezTo>
                  <a:pt x="153852" y="53488"/>
                  <a:pt x="155431" y="61046"/>
                  <a:pt x="155431" y="69706"/>
                </a:cubicBezTo>
                <a:cubicBezTo>
                  <a:pt x="155431" y="78292"/>
                  <a:pt x="153852" y="85797"/>
                  <a:pt x="150696" y="92219"/>
                </a:cubicBezTo>
                <a:cubicBezTo>
                  <a:pt x="147539" y="98641"/>
                  <a:pt x="143137" y="103638"/>
                  <a:pt x="137490" y="107210"/>
                </a:cubicBezTo>
                <a:cubicBezTo>
                  <a:pt x="131844" y="110782"/>
                  <a:pt x="125268" y="112568"/>
                  <a:pt x="117764" y="112568"/>
                </a:cubicBezTo>
                <a:cubicBezTo>
                  <a:pt x="110259" y="112568"/>
                  <a:pt x="103684" y="110782"/>
                  <a:pt x="98038" y="107210"/>
                </a:cubicBezTo>
                <a:cubicBezTo>
                  <a:pt x="92391" y="103638"/>
                  <a:pt x="87989" y="98641"/>
                  <a:pt x="84832" y="92219"/>
                </a:cubicBezTo>
                <a:cubicBezTo>
                  <a:pt x="81675" y="85797"/>
                  <a:pt x="80097" y="78292"/>
                  <a:pt x="80097" y="69706"/>
                </a:cubicBezTo>
                <a:cubicBezTo>
                  <a:pt x="80097" y="61046"/>
                  <a:pt x="81675" y="53488"/>
                  <a:pt x="84832" y="47030"/>
                </a:cubicBezTo>
                <a:cubicBezTo>
                  <a:pt x="87989" y="40571"/>
                  <a:pt x="92391" y="35556"/>
                  <a:pt x="98038" y="31984"/>
                </a:cubicBezTo>
                <a:cubicBezTo>
                  <a:pt x="103684" y="28413"/>
                  <a:pt x="110259" y="26627"/>
                  <a:pt x="117764" y="26627"/>
                </a:cubicBezTo>
                <a:close/>
                <a:moveTo>
                  <a:pt x="2799918" y="17535"/>
                </a:moveTo>
                <a:lnTo>
                  <a:pt x="2782166" y="67541"/>
                </a:lnTo>
                <a:lnTo>
                  <a:pt x="2818535" y="67541"/>
                </a:lnTo>
                <a:lnTo>
                  <a:pt x="2800784" y="17535"/>
                </a:lnTo>
                <a:close/>
                <a:moveTo>
                  <a:pt x="3000375" y="0"/>
                </a:moveTo>
                <a:lnTo>
                  <a:pt x="3013580" y="0"/>
                </a:lnTo>
                <a:lnTo>
                  <a:pt x="3013580" y="87240"/>
                </a:lnTo>
                <a:lnTo>
                  <a:pt x="3014663" y="87240"/>
                </a:lnTo>
                <a:lnTo>
                  <a:pt x="3075277" y="0"/>
                </a:lnTo>
                <a:lnTo>
                  <a:pt x="3088265" y="0"/>
                </a:lnTo>
                <a:lnTo>
                  <a:pt x="3088265" y="110836"/>
                </a:lnTo>
                <a:lnTo>
                  <a:pt x="3074844" y="110836"/>
                </a:lnTo>
                <a:lnTo>
                  <a:pt x="3074844" y="23812"/>
                </a:lnTo>
                <a:lnTo>
                  <a:pt x="3073761" y="23812"/>
                </a:lnTo>
                <a:lnTo>
                  <a:pt x="3013364" y="110836"/>
                </a:lnTo>
                <a:lnTo>
                  <a:pt x="3000375" y="110836"/>
                </a:lnTo>
                <a:close/>
                <a:moveTo>
                  <a:pt x="2867025" y="0"/>
                </a:moveTo>
                <a:lnTo>
                  <a:pt x="2883045" y="0"/>
                </a:lnTo>
                <a:lnTo>
                  <a:pt x="2920712" y="92003"/>
                </a:lnTo>
                <a:lnTo>
                  <a:pt x="2922011" y="92003"/>
                </a:lnTo>
                <a:lnTo>
                  <a:pt x="2959678" y="0"/>
                </a:lnTo>
                <a:lnTo>
                  <a:pt x="2975697" y="0"/>
                </a:lnTo>
                <a:lnTo>
                  <a:pt x="2975697" y="110836"/>
                </a:lnTo>
                <a:lnTo>
                  <a:pt x="2963141" y="110836"/>
                </a:lnTo>
                <a:lnTo>
                  <a:pt x="2963141" y="26627"/>
                </a:lnTo>
                <a:lnTo>
                  <a:pt x="2962059" y="26627"/>
                </a:lnTo>
                <a:lnTo>
                  <a:pt x="2927423" y="110836"/>
                </a:lnTo>
                <a:lnTo>
                  <a:pt x="2915300" y="110836"/>
                </a:lnTo>
                <a:lnTo>
                  <a:pt x="2880664" y="26627"/>
                </a:lnTo>
                <a:lnTo>
                  <a:pt x="2879581" y="26627"/>
                </a:lnTo>
                <a:lnTo>
                  <a:pt x="2879581" y="110836"/>
                </a:lnTo>
                <a:lnTo>
                  <a:pt x="2867025" y="110836"/>
                </a:lnTo>
                <a:close/>
                <a:moveTo>
                  <a:pt x="2793423" y="0"/>
                </a:moveTo>
                <a:lnTo>
                  <a:pt x="2807278" y="0"/>
                </a:lnTo>
                <a:lnTo>
                  <a:pt x="2847975" y="110836"/>
                </a:lnTo>
                <a:lnTo>
                  <a:pt x="2833904" y="110836"/>
                </a:lnTo>
                <a:lnTo>
                  <a:pt x="2822762" y="79447"/>
                </a:lnTo>
                <a:lnTo>
                  <a:pt x="2777939" y="79447"/>
                </a:lnTo>
                <a:lnTo>
                  <a:pt x="2766796" y="110836"/>
                </a:lnTo>
                <a:lnTo>
                  <a:pt x="2752725" y="110836"/>
                </a:lnTo>
                <a:close/>
                <a:moveTo>
                  <a:pt x="2647950" y="0"/>
                </a:moveTo>
                <a:lnTo>
                  <a:pt x="2661372" y="0"/>
                </a:lnTo>
                <a:lnTo>
                  <a:pt x="2661372" y="49357"/>
                </a:lnTo>
                <a:lnTo>
                  <a:pt x="2720470" y="49357"/>
                </a:lnTo>
                <a:lnTo>
                  <a:pt x="2720470" y="0"/>
                </a:lnTo>
                <a:lnTo>
                  <a:pt x="2733892" y="0"/>
                </a:lnTo>
                <a:lnTo>
                  <a:pt x="2733892" y="110836"/>
                </a:lnTo>
                <a:lnTo>
                  <a:pt x="2720470" y="110836"/>
                </a:lnTo>
                <a:lnTo>
                  <a:pt x="2720470" y="61263"/>
                </a:lnTo>
                <a:lnTo>
                  <a:pt x="2661372" y="61263"/>
                </a:lnTo>
                <a:lnTo>
                  <a:pt x="2661372" y="110836"/>
                </a:lnTo>
                <a:lnTo>
                  <a:pt x="2647950" y="110836"/>
                </a:lnTo>
                <a:close/>
                <a:moveTo>
                  <a:pt x="1943317" y="0"/>
                </a:moveTo>
                <a:lnTo>
                  <a:pt x="1955223" y="0"/>
                </a:lnTo>
                <a:cubicBezTo>
                  <a:pt x="1955223" y="2814"/>
                  <a:pt x="1956008" y="5286"/>
                  <a:pt x="1957577" y="7414"/>
                </a:cubicBezTo>
                <a:cubicBezTo>
                  <a:pt x="1959147" y="9543"/>
                  <a:pt x="1961826" y="10607"/>
                  <a:pt x="1965614" y="10607"/>
                </a:cubicBezTo>
                <a:cubicBezTo>
                  <a:pt x="1969402" y="10607"/>
                  <a:pt x="1972117" y="9543"/>
                  <a:pt x="1973759" y="7414"/>
                </a:cubicBezTo>
                <a:cubicBezTo>
                  <a:pt x="1975400" y="5286"/>
                  <a:pt x="1976221" y="2814"/>
                  <a:pt x="1976221" y="0"/>
                </a:cubicBezTo>
                <a:lnTo>
                  <a:pt x="1988127" y="0"/>
                </a:lnTo>
                <a:cubicBezTo>
                  <a:pt x="1988127" y="5845"/>
                  <a:pt x="1986107" y="10625"/>
                  <a:pt x="1982066" y="14342"/>
                </a:cubicBezTo>
                <a:cubicBezTo>
                  <a:pt x="1978025" y="18058"/>
                  <a:pt x="1972541" y="19916"/>
                  <a:pt x="1965614" y="19916"/>
                </a:cubicBezTo>
                <a:cubicBezTo>
                  <a:pt x="1958795" y="19916"/>
                  <a:pt x="1953374" y="18058"/>
                  <a:pt x="1949351" y="14342"/>
                </a:cubicBezTo>
                <a:cubicBezTo>
                  <a:pt x="1945328" y="10625"/>
                  <a:pt x="1943317" y="5845"/>
                  <a:pt x="1943317" y="0"/>
                </a:cubicBezTo>
                <a:close/>
                <a:moveTo>
                  <a:pt x="1267042" y="0"/>
                </a:moveTo>
                <a:lnTo>
                  <a:pt x="1278948" y="0"/>
                </a:lnTo>
                <a:cubicBezTo>
                  <a:pt x="1278948" y="2814"/>
                  <a:pt x="1279733" y="5286"/>
                  <a:pt x="1281302" y="7414"/>
                </a:cubicBezTo>
                <a:cubicBezTo>
                  <a:pt x="1282872" y="9543"/>
                  <a:pt x="1285551" y="10607"/>
                  <a:pt x="1289339" y="10607"/>
                </a:cubicBezTo>
                <a:cubicBezTo>
                  <a:pt x="1293127" y="10607"/>
                  <a:pt x="1295842" y="9543"/>
                  <a:pt x="1297484" y="7414"/>
                </a:cubicBezTo>
                <a:cubicBezTo>
                  <a:pt x="1299125" y="5286"/>
                  <a:pt x="1299946" y="2814"/>
                  <a:pt x="1299946" y="0"/>
                </a:cubicBezTo>
                <a:lnTo>
                  <a:pt x="1311852" y="0"/>
                </a:lnTo>
                <a:cubicBezTo>
                  <a:pt x="1311852" y="5845"/>
                  <a:pt x="1309832" y="10625"/>
                  <a:pt x="1305791" y="14342"/>
                </a:cubicBezTo>
                <a:cubicBezTo>
                  <a:pt x="1301750" y="18058"/>
                  <a:pt x="1296266" y="19916"/>
                  <a:pt x="1289339" y="19916"/>
                </a:cubicBezTo>
                <a:cubicBezTo>
                  <a:pt x="1282520" y="19916"/>
                  <a:pt x="1277099" y="18058"/>
                  <a:pt x="1273076" y="14342"/>
                </a:cubicBezTo>
                <a:cubicBezTo>
                  <a:pt x="1269053" y="10625"/>
                  <a:pt x="1267042" y="5845"/>
                  <a:pt x="1267042" y="0"/>
                </a:cubicBezTo>
                <a:close/>
                <a:moveTo>
                  <a:pt x="0" y="0"/>
                </a:moveTo>
                <a:lnTo>
                  <a:pt x="66892" y="0"/>
                </a:lnTo>
                <a:lnTo>
                  <a:pt x="66892" y="11906"/>
                </a:lnTo>
                <a:lnTo>
                  <a:pt x="13422" y="11906"/>
                </a:lnTo>
                <a:lnTo>
                  <a:pt x="13422" y="110836"/>
                </a:lnTo>
                <a:lnTo>
                  <a:pt x="0" y="110836"/>
                </a:lnTo>
                <a:close/>
              </a:path>
            </a:pathLst>
          </a:custGeom>
          <a:solidFill>
            <a:srgbClr val="0D253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D46529D-7682-06D2-91A4-5032D269B166}"/>
              </a:ext>
            </a:extLst>
          </p:cNvPr>
          <p:cNvSpPr txBox="1"/>
          <p:nvPr/>
        </p:nvSpPr>
        <p:spPr>
          <a:xfrm>
            <a:off x="7840487" y="2384361"/>
            <a:ext cx="2571966" cy="146988"/>
          </a:xfrm>
          <a:custGeom>
            <a:avLst/>
            <a:gdLst/>
            <a:ahLst/>
            <a:cxnLst/>
            <a:rect l="l" t="t" r="r" b="b"/>
            <a:pathLst>
              <a:path w="2571966" h="146988">
                <a:moveTo>
                  <a:pt x="1582448" y="97415"/>
                </a:moveTo>
                <a:cubicBezTo>
                  <a:pt x="1585118" y="97415"/>
                  <a:pt x="1587409" y="98371"/>
                  <a:pt x="1589321" y="100283"/>
                </a:cubicBezTo>
                <a:cubicBezTo>
                  <a:pt x="1591234" y="102196"/>
                  <a:pt x="1592190" y="104487"/>
                  <a:pt x="1592190" y="107157"/>
                </a:cubicBezTo>
                <a:cubicBezTo>
                  <a:pt x="1592190" y="108924"/>
                  <a:pt x="1591748" y="110548"/>
                  <a:pt x="1590864" y="112027"/>
                </a:cubicBezTo>
                <a:cubicBezTo>
                  <a:pt x="1589980" y="113507"/>
                  <a:pt x="1588807" y="114688"/>
                  <a:pt x="1587346" y="115572"/>
                </a:cubicBezTo>
                <a:cubicBezTo>
                  <a:pt x="1585885" y="116456"/>
                  <a:pt x="1584252" y="116898"/>
                  <a:pt x="1582448" y="116898"/>
                </a:cubicBezTo>
                <a:cubicBezTo>
                  <a:pt x="1579778" y="116898"/>
                  <a:pt x="1577487" y="115942"/>
                  <a:pt x="1575575" y="114030"/>
                </a:cubicBezTo>
                <a:cubicBezTo>
                  <a:pt x="1573663" y="112118"/>
                  <a:pt x="1572707" y="109826"/>
                  <a:pt x="1572707" y="107157"/>
                </a:cubicBezTo>
                <a:cubicBezTo>
                  <a:pt x="1572707" y="104487"/>
                  <a:pt x="1573663" y="102196"/>
                  <a:pt x="1575575" y="100283"/>
                </a:cubicBezTo>
                <a:cubicBezTo>
                  <a:pt x="1577487" y="98371"/>
                  <a:pt x="1579778" y="97415"/>
                  <a:pt x="1582448" y="97415"/>
                </a:cubicBezTo>
                <a:close/>
                <a:moveTo>
                  <a:pt x="489455" y="74252"/>
                </a:moveTo>
                <a:cubicBezTo>
                  <a:pt x="488914" y="74901"/>
                  <a:pt x="487732" y="75488"/>
                  <a:pt x="485910" y="76011"/>
                </a:cubicBezTo>
                <a:cubicBezTo>
                  <a:pt x="484088" y="76534"/>
                  <a:pt x="481995" y="76985"/>
                  <a:pt x="479632" y="77364"/>
                </a:cubicBezTo>
                <a:cubicBezTo>
                  <a:pt x="477269" y="77743"/>
                  <a:pt x="474978" y="78067"/>
                  <a:pt x="472759" y="78338"/>
                </a:cubicBezTo>
                <a:cubicBezTo>
                  <a:pt x="470540" y="78609"/>
                  <a:pt x="468745" y="78834"/>
                  <a:pt x="467374" y="79015"/>
                </a:cubicBezTo>
                <a:cubicBezTo>
                  <a:pt x="464055" y="79447"/>
                  <a:pt x="460961" y="80142"/>
                  <a:pt x="458093" y="81098"/>
                </a:cubicBezTo>
                <a:cubicBezTo>
                  <a:pt x="455224" y="82054"/>
                  <a:pt x="452915" y="83479"/>
                  <a:pt x="451165" y="85374"/>
                </a:cubicBezTo>
                <a:cubicBezTo>
                  <a:pt x="449415" y="87268"/>
                  <a:pt x="448541" y="89838"/>
                  <a:pt x="448541" y="93086"/>
                </a:cubicBezTo>
                <a:cubicBezTo>
                  <a:pt x="448541" y="97523"/>
                  <a:pt x="450191" y="100870"/>
                  <a:pt x="453492" y="103125"/>
                </a:cubicBezTo>
                <a:cubicBezTo>
                  <a:pt x="456794" y="105380"/>
                  <a:pt x="460988" y="106507"/>
                  <a:pt x="466075" y="106507"/>
                </a:cubicBezTo>
                <a:cubicBezTo>
                  <a:pt x="471126" y="106507"/>
                  <a:pt x="475393" y="105515"/>
                  <a:pt x="478874" y="103531"/>
                </a:cubicBezTo>
                <a:cubicBezTo>
                  <a:pt x="482356" y="101546"/>
                  <a:pt x="484990" y="98985"/>
                  <a:pt x="486776" y="95846"/>
                </a:cubicBezTo>
                <a:cubicBezTo>
                  <a:pt x="488562" y="92707"/>
                  <a:pt x="489455" y="89405"/>
                  <a:pt x="489455" y="85942"/>
                </a:cubicBezTo>
                <a:close/>
                <a:moveTo>
                  <a:pt x="2486890" y="44595"/>
                </a:moveTo>
                <a:cubicBezTo>
                  <a:pt x="2481911" y="44595"/>
                  <a:pt x="2477997" y="45749"/>
                  <a:pt x="2475147" y="48058"/>
                </a:cubicBezTo>
                <a:cubicBezTo>
                  <a:pt x="2472296" y="50367"/>
                  <a:pt x="2470871" y="53542"/>
                  <a:pt x="2470871" y="57583"/>
                </a:cubicBezTo>
                <a:cubicBezTo>
                  <a:pt x="2470871" y="61552"/>
                  <a:pt x="2472161" y="64673"/>
                  <a:pt x="2474741" y="66946"/>
                </a:cubicBezTo>
                <a:cubicBezTo>
                  <a:pt x="2477320" y="69219"/>
                  <a:pt x="2480865" y="70355"/>
                  <a:pt x="2485375" y="70355"/>
                </a:cubicBezTo>
                <a:lnTo>
                  <a:pt x="2508971" y="70355"/>
                </a:lnTo>
                <a:lnTo>
                  <a:pt x="2508971" y="44595"/>
                </a:lnTo>
                <a:close/>
                <a:moveTo>
                  <a:pt x="2216510" y="43296"/>
                </a:moveTo>
                <a:cubicBezTo>
                  <a:pt x="2210810" y="43296"/>
                  <a:pt x="2206119" y="44775"/>
                  <a:pt x="2202439" y="47734"/>
                </a:cubicBezTo>
                <a:cubicBezTo>
                  <a:pt x="2198759" y="50692"/>
                  <a:pt x="2196035" y="54571"/>
                  <a:pt x="2194267" y="59369"/>
                </a:cubicBezTo>
                <a:cubicBezTo>
                  <a:pt x="2192499" y="64168"/>
                  <a:pt x="2191615" y="69345"/>
                  <a:pt x="2191615" y="74901"/>
                </a:cubicBezTo>
                <a:cubicBezTo>
                  <a:pt x="2191615" y="80458"/>
                  <a:pt x="2192499" y="85617"/>
                  <a:pt x="2194267" y="90380"/>
                </a:cubicBezTo>
                <a:cubicBezTo>
                  <a:pt x="2196035" y="95142"/>
                  <a:pt x="2198759" y="98985"/>
                  <a:pt x="2202439" y="101907"/>
                </a:cubicBezTo>
                <a:cubicBezTo>
                  <a:pt x="2206119" y="104829"/>
                  <a:pt x="2210810" y="106291"/>
                  <a:pt x="2216510" y="106291"/>
                </a:cubicBezTo>
                <a:cubicBezTo>
                  <a:pt x="2222211" y="106291"/>
                  <a:pt x="2226901" y="104829"/>
                  <a:pt x="2230581" y="101907"/>
                </a:cubicBezTo>
                <a:cubicBezTo>
                  <a:pt x="2234261" y="98985"/>
                  <a:pt x="2236985" y="95142"/>
                  <a:pt x="2238753" y="90380"/>
                </a:cubicBezTo>
                <a:cubicBezTo>
                  <a:pt x="2240521" y="85617"/>
                  <a:pt x="2241405" y="80458"/>
                  <a:pt x="2241405" y="74901"/>
                </a:cubicBezTo>
                <a:cubicBezTo>
                  <a:pt x="2241405" y="69345"/>
                  <a:pt x="2240521" y="64168"/>
                  <a:pt x="2238753" y="59369"/>
                </a:cubicBezTo>
                <a:cubicBezTo>
                  <a:pt x="2236985" y="54571"/>
                  <a:pt x="2234261" y="50692"/>
                  <a:pt x="2230581" y="47734"/>
                </a:cubicBezTo>
                <a:cubicBezTo>
                  <a:pt x="2226901" y="44775"/>
                  <a:pt x="2222211" y="43296"/>
                  <a:pt x="2216510" y="43296"/>
                </a:cubicBezTo>
                <a:close/>
                <a:moveTo>
                  <a:pt x="1759310" y="43296"/>
                </a:moveTo>
                <a:cubicBezTo>
                  <a:pt x="1753610" y="43296"/>
                  <a:pt x="1748919" y="44775"/>
                  <a:pt x="1745239" y="47734"/>
                </a:cubicBezTo>
                <a:cubicBezTo>
                  <a:pt x="1741559" y="50692"/>
                  <a:pt x="1738835" y="54571"/>
                  <a:pt x="1737067" y="59369"/>
                </a:cubicBezTo>
                <a:cubicBezTo>
                  <a:pt x="1735299" y="64168"/>
                  <a:pt x="1734415" y="69345"/>
                  <a:pt x="1734415" y="74901"/>
                </a:cubicBezTo>
                <a:cubicBezTo>
                  <a:pt x="1734415" y="80458"/>
                  <a:pt x="1735299" y="85617"/>
                  <a:pt x="1737067" y="90380"/>
                </a:cubicBezTo>
                <a:cubicBezTo>
                  <a:pt x="1738835" y="95142"/>
                  <a:pt x="1741559" y="98985"/>
                  <a:pt x="1745239" y="101907"/>
                </a:cubicBezTo>
                <a:cubicBezTo>
                  <a:pt x="1748919" y="104829"/>
                  <a:pt x="1753610" y="106291"/>
                  <a:pt x="1759310" y="106291"/>
                </a:cubicBezTo>
                <a:cubicBezTo>
                  <a:pt x="1765011" y="106291"/>
                  <a:pt x="1769701" y="104829"/>
                  <a:pt x="1773381" y="101907"/>
                </a:cubicBezTo>
                <a:cubicBezTo>
                  <a:pt x="1777061" y="98985"/>
                  <a:pt x="1779785" y="95142"/>
                  <a:pt x="1781553" y="90380"/>
                </a:cubicBezTo>
                <a:cubicBezTo>
                  <a:pt x="1783321" y="85617"/>
                  <a:pt x="1784205" y="80458"/>
                  <a:pt x="1784205" y="74901"/>
                </a:cubicBezTo>
                <a:cubicBezTo>
                  <a:pt x="1784205" y="69345"/>
                  <a:pt x="1783321" y="64168"/>
                  <a:pt x="1781553" y="59369"/>
                </a:cubicBezTo>
                <a:cubicBezTo>
                  <a:pt x="1779785" y="54571"/>
                  <a:pt x="1777061" y="50692"/>
                  <a:pt x="1773381" y="47734"/>
                </a:cubicBezTo>
                <a:cubicBezTo>
                  <a:pt x="1769701" y="44775"/>
                  <a:pt x="1765011" y="43296"/>
                  <a:pt x="1759310" y="43296"/>
                </a:cubicBezTo>
                <a:close/>
                <a:moveTo>
                  <a:pt x="825644" y="43296"/>
                </a:moveTo>
                <a:cubicBezTo>
                  <a:pt x="820557" y="43296"/>
                  <a:pt x="816164" y="44550"/>
                  <a:pt x="812466" y="47057"/>
                </a:cubicBezTo>
                <a:cubicBezTo>
                  <a:pt x="808768" y="49565"/>
                  <a:pt x="805926" y="52821"/>
                  <a:pt x="803942" y="56826"/>
                </a:cubicBezTo>
                <a:lnTo>
                  <a:pt x="801415" y="67758"/>
                </a:lnTo>
                <a:lnTo>
                  <a:pt x="848374" y="67758"/>
                </a:lnTo>
                <a:cubicBezTo>
                  <a:pt x="848374" y="63067"/>
                  <a:pt x="847445" y="58882"/>
                  <a:pt x="845587" y="55202"/>
                </a:cubicBezTo>
                <a:cubicBezTo>
                  <a:pt x="843729" y="51522"/>
                  <a:pt x="841095" y="48618"/>
                  <a:pt x="837685" y="46489"/>
                </a:cubicBezTo>
                <a:cubicBezTo>
                  <a:pt x="834276" y="44360"/>
                  <a:pt x="830262" y="43296"/>
                  <a:pt x="825644" y="43296"/>
                </a:cubicBezTo>
                <a:close/>
                <a:moveTo>
                  <a:pt x="301985" y="43296"/>
                </a:moveTo>
                <a:cubicBezTo>
                  <a:pt x="296285" y="43296"/>
                  <a:pt x="291595" y="44775"/>
                  <a:pt x="287914" y="47734"/>
                </a:cubicBezTo>
                <a:cubicBezTo>
                  <a:pt x="284234" y="50692"/>
                  <a:pt x="281510" y="54571"/>
                  <a:pt x="279742" y="59369"/>
                </a:cubicBezTo>
                <a:cubicBezTo>
                  <a:pt x="277975" y="64168"/>
                  <a:pt x="277091" y="69345"/>
                  <a:pt x="277091" y="74901"/>
                </a:cubicBezTo>
                <a:cubicBezTo>
                  <a:pt x="277091" y="80458"/>
                  <a:pt x="277975" y="85617"/>
                  <a:pt x="279742" y="90380"/>
                </a:cubicBezTo>
                <a:cubicBezTo>
                  <a:pt x="281510" y="95142"/>
                  <a:pt x="284234" y="98985"/>
                  <a:pt x="287914" y="101907"/>
                </a:cubicBezTo>
                <a:cubicBezTo>
                  <a:pt x="291595" y="104829"/>
                  <a:pt x="296285" y="106291"/>
                  <a:pt x="301985" y="106291"/>
                </a:cubicBezTo>
                <a:cubicBezTo>
                  <a:pt x="307686" y="106291"/>
                  <a:pt x="312376" y="104829"/>
                  <a:pt x="316056" y="101907"/>
                </a:cubicBezTo>
                <a:cubicBezTo>
                  <a:pt x="319737" y="98985"/>
                  <a:pt x="322461" y="95142"/>
                  <a:pt x="324228" y="90380"/>
                </a:cubicBezTo>
                <a:cubicBezTo>
                  <a:pt x="325996" y="85617"/>
                  <a:pt x="326880" y="80458"/>
                  <a:pt x="326880" y="74901"/>
                </a:cubicBezTo>
                <a:cubicBezTo>
                  <a:pt x="326880" y="69345"/>
                  <a:pt x="325996" y="64168"/>
                  <a:pt x="324228" y="59369"/>
                </a:cubicBezTo>
                <a:cubicBezTo>
                  <a:pt x="322461" y="54571"/>
                  <a:pt x="319737" y="50692"/>
                  <a:pt x="316056" y="47734"/>
                </a:cubicBezTo>
                <a:cubicBezTo>
                  <a:pt x="312376" y="44775"/>
                  <a:pt x="307686" y="43296"/>
                  <a:pt x="301985" y="43296"/>
                </a:cubicBezTo>
                <a:close/>
                <a:moveTo>
                  <a:pt x="1846983" y="37667"/>
                </a:moveTo>
                <a:lnTo>
                  <a:pt x="1858240" y="37667"/>
                </a:lnTo>
                <a:lnTo>
                  <a:pt x="1880105" y="70139"/>
                </a:lnTo>
                <a:lnTo>
                  <a:pt x="1880105" y="70572"/>
                </a:lnTo>
                <a:lnTo>
                  <a:pt x="1880105" y="71221"/>
                </a:lnTo>
                <a:lnTo>
                  <a:pt x="1880105" y="71654"/>
                </a:lnTo>
                <a:lnTo>
                  <a:pt x="1858240" y="104126"/>
                </a:lnTo>
                <a:lnTo>
                  <a:pt x="1846983" y="104126"/>
                </a:lnTo>
                <a:lnTo>
                  <a:pt x="1867564" y="70897"/>
                </a:lnTo>
                <a:close/>
                <a:moveTo>
                  <a:pt x="1819274" y="37667"/>
                </a:moveTo>
                <a:lnTo>
                  <a:pt x="1830531" y="37667"/>
                </a:lnTo>
                <a:lnTo>
                  <a:pt x="1852395" y="70139"/>
                </a:lnTo>
                <a:lnTo>
                  <a:pt x="1852395" y="70572"/>
                </a:lnTo>
                <a:lnTo>
                  <a:pt x="1852395" y="71221"/>
                </a:lnTo>
                <a:lnTo>
                  <a:pt x="1852395" y="71654"/>
                </a:lnTo>
                <a:lnTo>
                  <a:pt x="1830531" y="104126"/>
                </a:lnTo>
                <a:lnTo>
                  <a:pt x="1819274" y="104126"/>
                </a:lnTo>
                <a:lnTo>
                  <a:pt x="1839855" y="70897"/>
                </a:lnTo>
                <a:close/>
                <a:moveTo>
                  <a:pt x="49573" y="37667"/>
                </a:moveTo>
                <a:lnTo>
                  <a:pt x="60830" y="37667"/>
                </a:lnTo>
                <a:lnTo>
                  <a:pt x="40249" y="70897"/>
                </a:lnTo>
                <a:lnTo>
                  <a:pt x="60830" y="104126"/>
                </a:lnTo>
                <a:lnTo>
                  <a:pt x="49573" y="104126"/>
                </a:lnTo>
                <a:lnTo>
                  <a:pt x="27709" y="71654"/>
                </a:lnTo>
                <a:lnTo>
                  <a:pt x="27709" y="71221"/>
                </a:lnTo>
                <a:lnTo>
                  <a:pt x="27709" y="70572"/>
                </a:lnTo>
                <a:lnTo>
                  <a:pt x="27709" y="70139"/>
                </a:lnTo>
                <a:close/>
                <a:moveTo>
                  <a:pt x="21864" y="37667"/>
                </a:moveTo>
                <a:lnTo>
                  <a:pt x="33121" y="37667"/>
                </a:lnTo>
                <a:lnTo>
                  <a:pt x="12540" y="70897"/>
                </a:lnTo>
                <a:lnTo>
                  <a:pt x="33121" y="104126"/>
                </a:lnTo>
                <a:lnTo>
                  <a:pt x="21864" y="104126"/>
                </a:lnTo>
                <a:lnTo>
                  <a:pt x="0" y="71654"/>
                </a:lnTo>
                <a:lnTo>
                  <a:pt x="0" y="71221"/>
                </a:lnTo>
                <a:lnTo>
                  <a:pt x="0" y="70572"/>
                </a:lnTo>
                <a:lnTo>
                  <a:pt x="0" y="70139"/>
                </a:lnTo>
                <a:close/>
                <a:moveTo>
                  <a:pt x="2486890" y="32905"/>
                </a:moveTo>
                <a:lnTo>
                  <a:pt x="2521094" y="32905"/>
                </a:lnTo>
                <a:lnTo>
                  <a:pt x="2521094" y="116032"/>
                </a:lnTo>
                <a:lnTo>
                  <a:pt x="2508971" y="116032"/>
                </a:lnTo>
                <a:lnTo>
                  <a:pt x="2508971" y="82262"/>
                </a:lnTo>
                <a:lnTo>
                  <a:pt x="2486679" y="82262"/>
                </a:lnTo>
                <a:lnTo>
                  <a:pt x="2467407" y="116032"/>
                </a:lnTo>
                <a:lnTo>
                  <a:pt x="2453553" y="116032"/>
                </a:lnTo>
                <a:lnTo>
                  <a:pt x="2474137" y="79964"/>
                </a:lnTo>
                <a:lnTo>
                  <a:pt x="2470817" y="79285"/>
                </a:lnTo>
                <a:cubicBezTo>
                  <a:pt x="2466740" y="77301"/>
                  <a:pt x="2463601" y="74459"/>
                  <a:pt x="2461400" y="70761"/>
                </a:cubicBezTo>
                <a:cubicBezTo>
                  <a:pt x="2459199" y="67063"/>
                  <a:pt x="2458099" y="62670"/>
                  <a:pt x="2458099" y="57583"/>
                </a:cubicBezTo>
                <a:cubicBezTo>
                  <a:pt x="2458099" y="52460"/>
                  <a:pt x="2459253" y="48058"/>
                  <a:pt x="2461563" y="44378"/>
                </a:cubicBezTo>
                <a:cubicBezTo>
                  <a:pt x="2463872" y="40698"/>
                  <a:pt x="2467182" y="37866"/>
                  <a:pt x="2471493" y="35881"/>
                </a:cubicBezTo>
                <a:cubicBezTo>
                  <a:pt x="2475805" y="33897"/>
                  <a:pt x="2480937" y="32905"/>
                  <a:pt x="2486890" y="32905"/>
                </a:cubicBezTo>
                <a:close/>
                <a:moveTo>
                  <a:pt x="2363715" y="32905"/>
                </a:moveTo>
                <a:lnTo>
                  <a:pt x="2376487" y="32905"/>
                </a:lnTo>
                <a:lnTo>
                  <a:pt x="2376487" y="97199"/>
                </a:lnTo>
                <a:lnTo>
                  <a:pt x="2416535" y="32905"/>
                </a:lnTo>
                <a:lnTo>
                  <a:pt x="2431255" y="32905"/>
                </a:lnTo>
                <a:lnTo>
                  <a:pt x="2431255" y="116032"/>
                </a:lnTo>
                <a:lnTo>
                  <a:pt x="2418483" y="116032"/>
                </a:lnTo>
                <a:lnTo>
                  <a:pt x="2418483" y="51738"/>
                </a:lnTo>
                <a:lnTo>
                  <a:pt x="2378652" y="116032"/>
                </a:lnTo>
                <a:lnTo>
                  <a:pt x="2363715" y="116032"/>
                </a:lnTo>
                <a:close/>
                <a:moveTo>
                  <a:pt x="2277990" y="32905"/>
                </a:moveTo>
                <a:lnTo>
                  <a:pt x="2290762" y="32905"/>
                </a:lnTo>
                <a:lnTo>
                  <a:pt x="2290762" y="68624"/>
                </a:lnTo>
                <a:lnTo>
                  <a:pt x="2330594" y="68624"/>
                </a:lnTo>
                <a:lnTo>
                  <a:pt x="2330594" y="32905"/>
                </a:lnTo>
                <a:lnTo>
                  <a:pt x="2343366" y="32905"/>
                </a:lnTo>
                <a:lnTo>
                  <a:pt x="2343366" y="116032"/>
                </a:lnTo>
                <a:lnTo>
                  <a:pt x="2330594" y="116032"/>
                </a:lnTo>
                <a:lnTo>
                  <a:pt x="2330594" y="80530"/>
                </a:lnTo>
                <a:lnTo>
                  <a:pt x="2290762" y="80530"/>
                </a:lnTo>
                <a:lnTo>
                  <a:pt x="2290762" y="116032"/>
                </a:lnTo>
                <a:lnTo>
                  <a:pt x="2277990" y="116032"/>
                </a:lnTo>
                <a:close/>
                <a:moveTo>
                  <a:pt x="2097015" y="32905"/>
                </a:moveTo>
                <a:lnTo>
                  <a:pt x="2162391" y="32905"/>
                </a:lnTo>
                <a:lnTo>
                  <a:pt x="2162391" y="116032"/>
                </a:lnTo>
                <a:lnTo>
                  <a:pt x="2149619" y="116032"/>
                </a:lnTo>
                <a:lnTo>
                  <a:pt x="2149619" y="44811"/>
                </a:lnTo>
                <a:lnTo>
                  <a:pt x="2109787" y="44811"/>
                </a:lnTo>
                <a:lnTo>
                  <a:pt x="2109787" y="116032"/>
                </a:lnTo>
                <a:lnTo>
                  <a:pt x="2097015" y="116032"/>
                </a:lnTo>
                <a:close/>
                <a:moveTo>
                  <a:pt x="1077840" y="32905"/>
                </a:moveTo>
                <a:lnTo>
                  <a:pt x="1090612" y="32905"/>
                </a:lnTo>
                <a:lnTo>
                  <a:pt x="1090612" y="116032"/>
                </a:lnTo>
                <a:lnTo>
                  <a:pt x="1077840" y="116032"/>
                </a:lnTo>
                <a:close/>
                <a:moveTo>
                  <a:pt x="175996" y="32905"/>
                </a:moveTo>
                <a:lnTo>
                  <a:pt x="189850" y="32905"/>
                </a:lnTo>
                <a:lnTo>
                  <a:pt x="212797" y="99147"/>
                </a:lnTo>
                <a:lnTo>
                  <a:pt x="213663" y="99147"/>
                </a:lnTo>
                <a:lnTo>
                  <a:pt x="236609" y="32905"/>
                </a:lnTo>
                <a:lnTo>
                  <a:pt x="250572" y="33121"/>
                </a:lnTo>
                <a:lnTo>
                  <a:pt x="215178" y="128155"/>
                </a:lnTo>
                <a:cubicBezTo>
                  <a:pt x="213591" y="132376"/>
                  <a:pt x="211624" y="135885"/>
                  <a:pt x="209279" y="138681"/>
                </a:cubicBezTo>
                <a:cubicBezTo>
                  <a:pt x="206934" y="141477"/>
                  <a:pt x="204219" y="143561"/>
                  <a:pt x="201134" y="144932"/>
                </a:cubicBezTo>
                <a:cubicBezTo>
                  <a:pt x="198049" y="146303"/>
                  <a:pt x="194577" y="146988"/>
                  <a:pt x="190716" y="146988"/>
                </a:cubicBezTo>
                <a:cubicBezTo>
                  <a:pt x="188551" y="146988"/>
                  <a:pt x="186621" y="146817"/>
                  <a:pt x="184925" y="146474"/>
                </a:cubicBezTo>
                <a:cubicBezTo>
                  <a:pt x="183230" y="146131"/>
                  <a:pt x="182057" y="145798"/>
                  <a:pt x="181408" y="145473"/>
                </a:cubicBezTo>
                <a:lnTo>
                  <a:pt x="184655" y="134216"/>
                </a:lnTo>
                <a:cubicBezTo>
                  <a:pt x="189309" y="135407"/>
                  <a:pt x="193188" y="135380"/>
                  <a:pt x="196290" y="134135"/>
                </a:cubicBezTo>
                <a:cubicBezTo>
                  <a:pt x="199393" y="132890"/>
                  <a:pt x="202081" y="129165"/>
                  <a:pt x="204354" y="122959"/>
                </a:cubicBezTo>
                <a:lnTo>
                  <a:pt x="206735" y="116465"/>
                </a:lnTo>
                <a:close/>
                <a:moveTo>
                  <a:pt x="2216510" y="31822"/>
                </a:moveTo>
                <a:cubicBezTo>
                  <a:pt x="2224015" y="31822"/>
                  <a:pt x="2230590" y="33608"/>
                  <a:pt x="2236237" y="37180"/>
                </a:cubicBezTo>
                <a:cubicBezTo>
                  <a:pt x="2241883" y="40752"/>
                  <a:pt x="2246285" y="45767"/>
                  <a:pt x="2249442" y="52225"/>
                </a:cubicBezTo>
                <a:cubicBezTo>
                  <a:pt x="2252599" y="58684"/>
                  <a:pt x="2254177" y="66242"/>
                  <a:pt x="2254177" y="74901"/>
                </a:cubicBezTo>
                <a:cubicBezTo>
                  <a:pt x="2254177" y="83488"/>
                  <a:pt x="2252599" y="90993"/>
                  <a:pt x="2249442" y="97415"/>
                </a:cubicBezTo>
                <a:cubicBezTo>
                  <a:pt x="2246285" y="103837"/>
                  <a:pt x="2241883" y="108834"/>
                  <a:pt x="2236237" y="112406"/>
                </a:cubicBezTo>
                <a:cubicBezTo>
                  <a:pt x="2230590" y="115978"/>
                  <a:pt x="2224015" y="117764"/>
                  <a:pt x="2216510" y="117764"/>
                </a:cubicBezTo>
                <a:cubicBezTo>
                  <a:pt x="2209006" y="117764"/>
                  <a:pt x="2202430" y="115978"/>
                  <a:pt x="2196784" y="112406"/>
                </a:cubicBezTo>
                <a:cubicBezTo>
                  <a:pt x="2191137" y="108834"/>
                  <a:pt x="2186736" y="103837"/>
                  <a:pt x="2183579" y="97415"/>
                </a:cubicBezTo>
                <a:cubicBezTo>
                  <a:pt x="2180422" y="90993"/>
                  <a:pt x="2178843" y="83488"/>
                  <a:pt x="2178843" y="74901"/>
                </a:cubicBezTo>
                <a:cubicBezTo>
                  <a:pt x="2178843" y="66242"/>
                  <a:pt x="2180422" y="58684"/>
                  <a:pt x="2183579" y="52225"/>
                </a:cubicBezTo>
                <a:cubicBezTo>
                  <a:pt x="2186736" y="45767"/>
                  <a:pt x="2191137" y="40752"/>
                  <a:pt x="2196784" y="37180"/>
                </a:cubicBezTo>
                <a:cubicBezTo>
                  <a:pt x="2202430" y="33608"/>
                  <a:pt x="2209006" y="31822"/>
                  <a:pt x="2216510" y="31822"/>
                </a:cubicBezTo>
                <a:close/>
                <a:moveTo>
                  <a:pt x="1759310" y="31822"/>
                </a:moveTo>
                <a:cubicBezTo>
                  <a:pt x="1766815" y="31822"/>
                  <a:pt x="1773390" y="33608"/>
                  <a:pt x="1779037" y="37180"/>
                </a:cubicBezTo>
                <a:cubicBezTo>
                  <a:pt x="1784683" y="40752"/>
                  <a:pt x="1789085" y="45767"/>
                  <a:pt x="1792242" y="52225"/>
                </a:cubicBezTo>
                <a:cubicBezTo>
                  <a:pt x="1795399" y="58684"/>
                  <a:pt x="1796977" y="66242"/>
                  <a:pt x="1796977" y="74901"/>
                </a:cubicBezTo>
                <a:cubicBezTo>
                  <a:pt x="1796977" y="83488"/>
                  <a:pt x="1795399" y="90993"/>
                  <a:pt x="1792242" y="97415"/>
                </a:cubicBezTo>
                <a:cubicBezTo>
                  <a:pt x="1789085" y="103837"/>
                  <a:pt x="1784683" y="108834"/>
                  <a:pt x="1779037" y="112406"/>
                </a:cubicBezTo>
                <a:cubicBezTo>
                  <a:pt x="1773390" y="115978"/>
                  <a:pt x="1766815" y="117764"/>
                  <a:pt x="1759310" y="117764"/>
                </a:cubicBezTo>
                <a:cubicBezTo>
                  <a:pt x="1751806" y="117764"/>
                  <a:pt x="1745230" y="115978"/>
                  <a:pt x="1739584" y="112406"/>
                </a:cubicBezTo>
                <a:cubicBezTo>
                  <a:pt x="1733937" y="108834"/>
                  <a:pt x="1729535" y="103837"/>
                  <a:pt x="1726379" y="97415"/>
                </a:cubicBezTo>
                <a:cubicBezTo>
                  <a:pt x="1723222" y="90993"/>
                  <a:pt x="1721643" y="83488"/>
                  <a:pt x="1721643" y="74901"/>
                </a:cubicBezTo>
                <a:cubicBezTo>
                  <a:pt x="1721643" y="66242"/>
                  <a:pt x="1723222" y="58684"/>
                  <a:pt x="1726379" y="52225"/>
                </a:cubicBezTo>
                <a:cubicBezTo>
                  <a:pt x="1729535" y="45767"/>
                  <a:pt x="1733937" y="40752"/>
                  <a:pt x="1739584" y="37180"/>
                </a:cubicBezTo>
                <a:cubicBezTo>
                  <a:pt x="1745230" y="33608"/>
                  <a:pt x="1751806" y="31822"/>
                  <a:pt x="1759310" y="31822"/>
                </a:cubicBezTo>
                <a:close/>
                <a:moveTo>
                  <a:pt x="1149494" y="31822"/>
                </a:moveTo>
                <a:cubicBezTo>
                  <a:pt x="1155339" y="31822"/>
                  <a:pt x="1160606" y="32905"/>
                  <a:pt x="1165297" y="35070"/>
                </a:cubicBezTo>
                <a:cubicBezTo>
                  <a:pt x="1169987" y="37234"/>
                  <a:pt x="1173829" y="40265"/>
                  <a:pt x="1176824" y="44162"/>
                </a:cubicBezTo>
                <a:cubicBezTo>
                  <a:pt x="1179819" y="48058"/>
                  <a:pt x="1181677" y="52604"/>
                  <a:pt x="1182398" y="57800"/>
                </a:cubicBezTo>
                <a:lnTo>
                  <a:pt x="1169626" y="57800"/>
                </a:lnTo>
                <a:cubicBezTo>
                  <a:pt x="1168652" y="54011"/>
                  <a:pt x="1166496" y="50647"/>
                  <a:pt x="1163159" y="47706"/>
                </a:cubicBezTo>
                <a:cubicBezTo>
                  <a:pt x="1159821" y="44766"/>
                  <a:pt x="1155339" y="43296"/>
                  <a:pt x="1149710" y="43296"/>
                </a:cubicBezTo>
                <a:cubicBezTo>
                  <a:pt x="1144731" y="43296"/>
                  <a:pt x="1140375" y="44586"/>
                  <a:pt x="1136641" y="47165"/>
                </a:cubicBezTo>
                <a:cubicBezTo>
                  <a:pt x="1132906" y="49745"/>
                  <a:pt x="1130002" y="53371"/>
                  <a:pt x="1127927" y="58043"/>
                </a:cubicBezTo>
                <a:cubicBezTo>
                  <a:pt x="1125853" y="62716"/>
                  <a:pt x="1124815" y="68191"/>
                  <a:pt x="1124815" y="74468"/>
                </a:cubicBezTo>
                <a:cubicBezTo>
                  <a:pt x="1124815" y="80891"/>
                  <a:pt x="1125835" y="86483"/>
                  <a:pt x="1127873" y="91245"/>
                </a:cubicBezTo>
                <a:cubicBezTo>
                  <a:pt x="1129912" y="96008"/>
                  <a:pt x="1132798" y="99706"/>
                  <a:pt x="1136532" y="102340"/>
                </a:cubicBezTo>
                <a:cubicBezTo>
                  <a:pt x="1140266" y="104974"/>
                  <a:pt x="1144659" y="106291"/>
                  <a:pt x="1149710" y="106291"/>
                </a:cubicBezTo>
                <a:cubicBezTo>
                  <a:pt x="1153029" y="106291"/>
                  <a:pt x="1156042" y="105713"/>
                  <a:pt x="1158748" y="104559"/>
                </a:cubicBezTo>
                <a:cubicBezTo>
                  <a:pt x="1161454" y="103404"/>
                  <a:pt x="1163745" y="101745"/>
                  <a:pt x="1165621" y="99580"/>
                </a:cubicBezTo>
                <a:cubicBezTo>
                  <a:pt x="1167497" y="97415"/>
                  <a:pt x="1168832" y="94817"/>
                  <a:pt x="1169626" y="91787"/>
                </a:cubicBezTo>
                <a:lnTo>
                  <a:pt x="1182398" y="91787"/>
                </a:lnTo>
                <a:cubicBezTo>
                  <a:pt x="1181677" y="96693"/>
                  <a:pt x="1179900" y="101104"/>
                  <a:pt x="1177067" y="105019"/>
                </a:cubicBezTo>
                <a:cubicBezTo>
                  <a:pt x="1174235" y="108933"/>
                  <a:pt x="1170501" y="112036"/>
                  <a:pt x="1165865" y="114327"/>
                </a:cubicBezTo>
                <a:cubicBezTo>
                  <a:pt x="1161229" y="116618"/>
                  <a:pt x="1155844" y="117764"/>
                  <a:pt x="1149710" y="117764"/>
                </a:cubicBezTo>
                <a:cubicBezTo>
                  <a:pt x="1141917" y="117764"/>
                  <a:pt x="1135206" y="115924"/>
                  <a:pt x="1129578" y="112244"/>
                </a:cubicBezTo>
                <a:cubicBezTo>
                  <a:pt x="1123949" y="108564"/>
                  <a:pt x="1119620" y="103495"/>
                  <a:pt x="1116589" y="97036"/>
                </a:cubicBezTo>
                <a:cubicBezTo>
                  <a:pt x="1113559" y="90578"/>
                  <a:pt x="1112043" y="83200"/>
                  <a:pt x="1112043" y="74901"/>
                </a:cubicBezTo>
                <a:cubicBezTo>
                  <a:pt x="1112043" y="66459"/>
                  <a:pt x="1113604" y="58999"/>
                  <a:pt x="1116725" y="52523"/>
                </a:cubicBezTo>
                <a:cubicBezTo>
                  <a:pt x="1119845" y="46047"/>
                  <a:pt x="1124211" y="40978"/>
                  <a:pt x="1129821" y="37316"/>
                </a:cubicBezTo>
                <a:cubicBezTo>
                  <a:pt x="1135432" y="33654"/>
                  <a:pt x="1141989" y="31822"/>
                  <a:pt x="1149494" y="31822"/>
                </a:cubicBezTo>
                <a:close/>
                <a:moveTo>
                  <a:pt x="911369" y="31822"/>
                </a:moveTo>
                <a:cubicBezTo>
                  <a:pt x="917214" y="31822"/>
                  <a:pt x="922481" y="32905"/>
                  <a:pt x="927171" y="35070"/>
                </a:cubicBezTo>
                <a:cubicBezTo>
                  <a:pt x="931862" y="37234"/>
                  <a:pt x="935705" y="40265"/>
                  <a:pt x="938699" y="44162"/>
                </a:cubicBezTo>
                <a:cubicBezTo>
                  <a:pt x="941694" y="48058"/>
                  <a:pt x="943552" y="52604"/>
                  <a:pt x="944273" y="57800"/>
                </a:cubicBezTo>
                <a:lnTo>
                  <a:pt x="931501" y="57800"/>
                </a:lnTo>
                <a:cubicBezTo>
                  <a:pt x="930527" y="54011"/>
                  <a:pt x="928371" y="50647"/>
                  <a:pt x="925034" y="47706"/>
                </a:cubicBezTo>
                <a:cubicBezTo>
                  <a:pt x="921697" y="44766"/>
                  <a:pt x="917214" y="43296"/>
                  <a:pt x="911585" y="43296"/>
                </a:cubicBezTo>
                <a:cubicBezTo>
                  <a:pt x="906606" y="43296"/>
                  <a:pt x="902250" y="44586"/>
                  <a:pt x="898515" y="47165"/>
                </a:cubicBezTo>
                <a:cubicBezTo>
                  <a:pt x="894781" y="49745"/>
                  <a:pt x="891877" y="53371"/>
                  <a:pt x="889802" y="58043"/>
                </a:cubicBezTo>
                <a:cubicBezTo>
                  <a:pt x="887728" y="62716"/>
                  <a:pt x="886690" y="68191"/>
                  <a:pt x="886690" y="74468"/>
                </a:cubicBezTo>
                <a:cubicBezTo>
                  <a:pt x="886690" y="80891"/>
                  <a:pt x="887710" y="86483"/>
                  <a:pt x="889748" y="91245"/>
                </a:cubicBezTo>
                <a:cubicBezTo>
                  <a:pt x="891787" y="96008"/>
                  <a:pt x="894673" y="99706"/>
                  <a:pt x="898407" y="102340"/>
                </a:cubicBezTo>
                <a:cubicBezTo>
                  <a:pt x="902141" y="104974"/>
                  <a:pt x="906534" y="106291"/>
                  <a:pt x="911585" y="106291"/>
                </a:cubicBezTo>
                <a:cubicBezTo>
                  <a:pt x="914905" y="106291"/>
                  <a:pt x="917917" y="105713"/>
                  <a:pt x="920623" y="104559"/>
                </a:cubicBezTo>
                <a:cubicBezTo>
                  <a:pt x="923329" y="103404"/>
                  <a:pt x="925620" y="101745"/>
                  <a:pt x="927496" y="99580"/>
                </a:cubicBezTo>
                <a:cubicBezTo>
                  <a:pt x="929372" y="97415"/>
                  <a:pt x="930707" y="94817"/>
                  <a:pt x="931501" y="91787"/>
                </a:cubicBezTo>
                <a:lnTo>
                  <a:pt x="944273" y="91787"/>
                </a:lnTo>
                <a:cubicBezTo>
                  <a:pt x="943552" y="96693"/>
                  <a:pt x="941775" y="101104"/>
                  <a:pt x="938943" y="105019"/>
                </a:cubicBezTo>
                <a:cubicBezTo>
                  <a:pt x="936110" y="108933"/>
                  <a:pt x="932376" y="112036"/>
                  <a:pt x="927740" y="114327"/>
                </a:cubicBezTo>
                <a:cubicBezTo>
                  <a:pt x="923104" y="116618"/>
                  <a:pt x="917719" y="117764"/>
                  <a:pt x="911585" y="117764"/>
                </a:cubicBezTo>
                <a:cubicBezTo>
                  <a:pt x="903792" y="117764"/>
                  <a:pt x="897081" y="115924"/>
                  <a:pt x="891453" y="112244"/>
                </a:cubicBezTo>
                <a:cubicBezTo>
                  <a:pt x="885825" y="108564"/>
                  <a:pt x="881495" y="103495"/>
                  <a:pt x="878464" y="97036"/>
                </a:cubicBezTo>
                <a:cubicBezTo>
                  <a:pt x="875434" y="90578"/>
                  <a:pt x="873918" y="83200"/>
                  <a:pt x="873918" y="74901"/>
                </a:cubicBezTo>
                <a:cubicBezTo>
                  <a:pt x="873918" y="66459"/>
                  <a:pt x="875479" y="58999"/>
                  <a:pt x="878599" y="52523"/>
                </a:cubicBezTo>
                <a:cubicBezTo>
                  <a:pt x="881720" y="46047"/>
                  <a:pt x="886086" y="40978"/>
                  <a:pt x="891696" y="37316"/>
                </a:cubicBezTo>
                <a:cubicBezTo>
                  <a:pt x="897307" y="33654"/>
                  <a:pt x="903864" y="31822"/>
                  <a:pt x="911369" y="31822"/>
                </a:cubicBezTo>
                <a:close/>
                <a:moveTo>
                  <a:pt x="825644" y="31822"/>
                </a:moveTo>
                <a:cubicBezTo>
                  <a:pt x="829973" y="31822"/>
                  <a:pt x="834249" y="32544"/>
                  <a:pt x="838470" y="33987"/>
                </a:cubicBezTo>
                <a:cubicBezTo>
                  <a:pt x="842691" y="35430"/>
                  <a:pt x="846534" y="37767"/>
                  <a:pt x="849997" y="40996"/>
                </a:cubicBezTo>
                <a:cubicBezTo>
                  <a:pt x="853461" y="44225"/>
                  <a:pt x="856221" y="48491"/>
                  <a:pt x="858278" y="53795"/>
                </a:cubicBezTo>
                <a:cubicBezTo>
                  <a:pt x="860334" y="59099"/>
                  <a:pt x="861363" y="65629"/>
                  <a:pt x="861363" y="73386"/>
                </a:cubicBezTo>
                <a:lnTo>
                  <a:pt x="861363" y="78798"/>
                </a:lnTo>
                <a:lnTo>
                  <a:pt x="801321" y="78798"/>
                </a:lnTo>
                <a:lnTo>
                  <a:pt x="804239" y="93004"/>
                </a:lnTo>
                <a:cubicBezTo>
                  <a:pt x="806422" y="97352"/>
                  <a:pt x="809462" y="100653"/>
                  <a:pt x="813359" y="102908"/>
                </a:cubicBezTo>
                <a:cubicBezTo>
                  <a:pt x="817255" y="105163"/>
                  <a:pt x="821783" y="106291"/>
                  <a:pt x="826943" y="106291"/>
                </a:cubicBezTo>
                <a:cubicBezTo>
                  <a:pt x="830298" y="106291"/>
                  <a:pt x="833338" y="105813"/>
                  <a:pt x="836062" y="104856"/>
                </a:cubicBezTo>
                <a:cubicBezTo>
                  <a:pt x="838786" y="103900"/>
                  <a:pt x="841140" y="102457"/>
                  <a:pt x="843124" y="100527"/>
                </a:cubicBezTo>
                <a:cubicBezTo>
                  <a:pt x="845109" y="98597"/>
                  <a:pt x="846642" y="96188"/>
                  <a:pt x="847725" y="93302"/>
                </a:cubicBezTo>
                <a:lnTo>
                  <a:pt x="860064" y="96766"/>
                </a:lnTo>
                <a:cubicBezTo>
                  <a:pt x="858765" y="100951"/>
                  <a:pt x="856582" y="104622"/>
                  <a:pt x="853515" y="107779"/>
                </a:cubicBezTo>
                <a:cubicBezTo>
                  <a:pt x="850449" y="110936"/>
                  <a:pt x="846660" y="113389"/>
                  <a:pt x="842150" y="115139"/>
                </a:cubicBezTo>
                <a:cubicBezTo>
                  <a:pt x="837640" y="116889"/>
                  <a:pt x="832571" y="117764"/>
                  <a:pt x="826943" y="117764"/>
                </a:cubicBezTo>
                <a:cubicBezTo>
                  <a:pt x="818933" y="117764"/>
                  <a:pt x="812033" y="115987"/>
                  <a:pt x="806242" y="112433"/>
                </a:cubicBezTo>
                <a:cubicBezTo>
                  <a:pt x="800451" y="108879"/>
                  <a:pt x="795995" y="103900"/>
                  <a:pt x="792875" y="97496"/>
                </a:cubicBezTo>
                <a:cubicBezTo>
                  <a:pt x="789754" y="91092"/>
                  <a:pt x="788193" y="83633"/>
                  <a:pt x="788193" y="75118"/>
                </a:cubicBezTo>
                <a:cubicBezTo>
                  <a:pt x="788193" y="66603"/>
                  <a:pt x="789754" y="59090"/>
                  <a:pt x="792875" y="52577"/>
                </a:cubicBezTo>
                <a:cubicBezTo>
                  <a:pt x="795995" y="46065"/>
                  <a:pt x="800361" y="40978"/>
                  <a:pt x="805971" y="37316"/>
                </a:cubicBezTo>
                <a:cubicBezTo>
                  <a:pt x="811582" y="33654"/>
                  <a:pt x="818139" y="31822"/>
                  <a:pt x="825644" y="31822"/>
                </a:cubicBezTo>
                <a:close/>
                <a:moveTo>
                  <a:pt x="563057" y="31822"/>
                </a:moveTo>
                <a:cubicBezTo>
                  <a:pt x="568685" y="31822"/>
                  <a:pt x="573610" y="32968"/>
                  <a:pt x="577831" y="35259"/>
                </a:cubicBezTo>
                <a:cubicBezTo>
                  <a:pt x="582053" y="37550"/>
                  <a:pt x="585336" y="41014"/>
                  <a:pt x="587681" y="45650"/>
                </a:cubicBezTo>
                <a:cubicBezTo>
                  <a:pt x="590026" y="50286"/>
                  <a:pt x="591199" y="56140"/>
                  <a:pt x="591199" y="63212"/>
                </a:cubicBezTo>
                <a:lnTo>
                  <a:pt x="591199" y="116032"/>
                </a:lnTo>
                <a:lnTo>
                  <a:pt x="578427" y="116032"/>
                </a:lnTo>
                <a:lnTo>
                  <a:pt x="578427" y="64078"/>
                </a:lnTo>
                <a:cubicBezTo>
                  <a:pt x="578427" y="57547"/>
                  <a:pt x="576731" y="52451"/>
                  <a:pt x="573339" y="48789"/>
                </a:cubicBezTo>
                <a:cubicBezTo>
                  <a:pt x="569948" y="45127"/>
                  <a:pt x="565294" y="43296"/>
                  <a:pt x="559377" y="43296"/>
                </a:cubicBezTo>
                <a:cubicBezTo>
                  <a:pt x="555300" y="43296"/>
                  <a:pt x="551665" y="44180"/>
                  <a:pt x="548472" y="45948"/>
                </a:cubicBezTo>
                <a:cubicBezTo>
                  <a:pt x="545279" y="47716"/>
                  <a:pt x="542762" y="50295"/>
                  <a:pt x="540922" y="53687"/>
                </a:cubicBezTo>
                <a:cubicBezTo>
                  <a:pt x="539082" y="57078"/>
                  <a:pt x="538162" y="61191"/>
                  <a:pt x="538162" y="66026"/>
                </a:cubicBezTo>
                <a:lnTo>
                  <a:pt x="538162" y="116032"/>
                </a:lnTo>
                <a:lnTo>
                  <a:pt x="525390" y="116032"/>
                </a:lnTo>
                <a:lnTo>
                  <a:pt x="525390" y="32905"/>
                </a:lnTo>
                <a:lnTo>
                  <a:pt x="537729" y="32905"/>
                </a:lnTo>
                <a:lnTo>
                  <a:pt x="537729" y="45893"/>
                </a:lnTo>
                <a:lnTo>
                  <a:pt x="538812" y="45893"/>
                </a:lnTo>
                <a:cubicBezTo>
                  <a:pt x="540760" y="41672"/>
                  <a:pt x="543718" y="38272"/>
                  <a:pt x="547687" y="35692"/>
                </a:cubicBezTo>
                <a:cubicBezTo>
                  <a:pt x="551656" y="33112"/>
                  <a:pt x="556779" y="31822"/>
                  <a:pt x="563057" y="31822"/>
                </a:cubicBezTo>
                <a:close/>
                <a:moveTo>
                  <a:pt x="471487" y="31822"/>
                </a:moveTo>
                <a:cubicBezTo>
                  <a:pt x="474157" y="31822"/>
                  <a:pt x="477233" y="32138"/>
                  <a:pt x="480714" y="32770"/>
                </a:cubicBezTo>
                <a:cubicBezTo>
                  <a:pt x="484196" y="33401"/>
                  <a:pt x="487570" y="34691"/>
                  <a:pt x="490835" y="36639"/>
                </a:cubicBezTo>
                <a:cubicBezTo>
                  <a:pt x="494100" y="38587"/>
                  <a:pt x="496815" y="41528"/>
                  <a:pt x="498980" y="45461"/>
                </a:cubicBezTo>
                <a:cubicBezTo>
                  <a:pt x="501145" y="49393"/>
                  <a:pt x="502227" y="54661"/>
                  <a:pt x="502227" y="61263"/>
                </a:cubicBezTo>
                <a:lnTo>
                  <a:pt x="502227" y="116032"/>
                </a:lnTo>
                <a:lnTo>
                  <a:pt x="489455" y="116032"/>
                </a:lnTo>
                <a:lnTo>
                  <a:pt x="489455" y="104775"/>
                </a:lnTo>
                <a:lnTo>
                  <a:pt x="488805" y="104775"/>
                </a:lnTo>
                <a:cubicBezTo>
                  <a:pt x="487939" y="106579"/>
                  <a:pt x="486496" y="108510"/>
                  <a:pt x="484476" y="110566"/>
                </a:cubicBezTo>
                <a:cubicBezTo>
                  <a:pt x="482455" y="112623"/>
                  <a:pt x="479767" y="114372"/>
                  <a:pt x="476412" y="115816"/>
                </a:cubicBezTo>
                <a:cubicBezTo>
                  <a:pt x="473057" y="117259"/>
                  <a:pt x="468962" y="117980"/>
                  <a:pt x="464127" y="117980"/>
                </a:cubicBezTo>
                <a:cubicBezTo>
                  <a:pt x="458859" y="117980"/>
                  <a:pt x="454079" y="116979"/>
                  <a:pt x="449785" y="114977"/>
                </a:cubicBezTo>
                <a:cubicBezTo>
                  <a:pt x="445492" y="112974"/>
                  <a:pt x="442082" y="110070"/>
                  <a:pt x="439557" y="106264"/>
                </a:cubicBezTo>
                <a:cubicBezTo>
                  <a:pt x="437031" y="102457"/>
                  <a:pt x="435768" y="97848"/>
                  <a:pt x="435768" y="92436"/>
                </a:cubicBezTo>
                <a:cubicBezTo>
                  <a:pt x="435768" y="87674"/>
                  <a:pt x="436706" y="83804"/>
                  <a:pt x="438583" y="80828"/>
                </a:cubicBezTo>
                <a:cubicBezTo>
                  <a:pt x="440459" y="77851"/>
                  <a:pt x="442966" y="75515"/>
                  <a:pt x="446105" y="73819"/>
                </a:cubicBezTo>
                <a:cubicBezTo>
                  <a:pt x="449244" y="72123"/>
                  <a:pt x="452717" y="70852"/>
                  <a:pt x="456523" y="70004"/>
                </a:cubicBezTo>
                <a:cubicBezTo>
                  <a:pt x="460330" y="69156"/>
                  <a:pt x="464163" y="68479"/>
                  <a:pt x="468023" y="67974"/>
                </a:cubicBezTo>
                <a:cubicBezTo>
                  <a:pt x="473075" y="67325"/>
                  <a:pt x="477179" y="66829"/>
                  <a:pt x="480336" y="66486"/>
                </a:cubicBezTo>
                <a:cubicBezTo>
                  <a:pt x="483493" y="66143"/>
                  <a:pt x="485802" y="65557"/>
                  <a:pt x="487263" y="64727"/>
                </a:cubicBezTo>
                <a:cubicBezTo>
                  <a:pt x="488724" y="63897"/>
                  <a:pt x="489455" y="62454"/>
                  <a:pt x="489455" y="60397"/>
                </a:cubicBezTo>
                <a:lnTo>
                  <a:pt x="489455" y="59965"/>
                </a:lnTo>
                <a:cubicBezTo>
                  <a:pt x="489455" y="54625"/>
                  <a:pt x="488003" y="50476"/>
                  <a:pt x="485098" y="47517"/>
                </a:cubicBezTo>
                <a:cubicBezTo>
                  <a:pt x="482194" y="44559"/>
                  <a:pt x="477801" y="43079"/>
                  <a:pt x="471920" y="43079"/>
                </a:cubicBezTo>
                <a:cubicBezTo>
                  <a:pt x="465823" y="43079"/>
                  <a:pt x="461042" y="44414"/>
                  <a:pt x="457578" y="47084"/>
                </a:cubicBezTo>
                <a:cubicBezTo>
                  <a:pt x="454115" y="49754"/>
                  <a:pt x="451679" y="52604"/>
                  <a:pt x="450272" y="55635"/>
                </a:cubicBezTo>
                <a:lnTo>
                  <a:pt x="438150" y="51305"/>
                </a:lnTo>
                <a:cubicBezTo>
                  <a:pt x="440314" y="46254"/>
                  <a:pt x="443210" y="42313"/>
                  <a:pt x="446836" y="39480"/>
                </a:cubicBezTo>
                <a:cubicBezTo>
                  <a:pt x="450462" y="36648"/>
                  <a:pt x="454431" y="34664"/>
                  <a:pt x="458742" y="33527"/>
                </a:cubicBezTo>
                <a:cubicBezTo>
                  <a:pt x="463054" y="32391"/>
                  <a:pt x="467302" y="31822"/>
                  <a:pt x="471487" y="31822"/>
                </a:cubicBezTo>
                <a:close/>
                <a:moveTo>
                  <a:pt x="392906" y="31822"/>
                </a:moveTo>
                <a:cubicBezTo>
                  <a:pt x="401132" y="31822"/>
                  <a:pt x="407599" y="33626"/>
                  <a:pt x="412308" y="37234"/>
                </a:cubicBezTo>
                <a:cubicBezTo>
                  <a:pt x="417016" y="40842"/>
                  <a:pt x="420362" y="45605"/>
                  <a:pt x="422347" y="51522"/>
                </a:cubicBezTo>
                <a:lnTo>
                  <a:pt x="410873" y="54769"/>
                </a:lnTo>
                <a:cubicBezTo>
                  <a:pt x="410152" y="52857"/>
                  <a:pt x="409097" y="50990"/>
                  <a:pt x="407708" y="49168"/>
                </a:cubicBezTo>
                <a:cubicBezTo>
                  <a:pt x="406318" y="47346"/>
                  <a:pt x="404433" y="45839"/>
                  <a:pt x="402052" y="44649"/>
                </a:cubicBezTo>
                <a:cubicBezTo>
                  <a:pt x="399671" y="43458"/>
                  <a:pt x="396622" y="42863"/>
                  <a:pt x="392906" y="42863"/>
                </a:cubicBezTo>
                <a:cubicBezTo>
                  <a:pt x="387819" y="42863"/>
                  <a:pt x="383588" y="44026"/>
                  <a:pt x="380215" y="46354"/>
                </a:cubicBezTo>
                <a:cubicBezTo>
                  <a:pt x="376841" y="48681"/>
                  <a:pt x="375155" y="51630"/>
                  <a:pt x="375155" y="55202"/>
                </a:cubicBezTo>
                <a:cubicBezTo>
                  <a:pt x="375155" y="58377"/>
                  <a:pt x="376309" y="60885"/>
                  <a:pt x="378618" y="62725"/>
                </a:cubicBezTo>
                <a:cubicBezTo>
                  <a:pt x="380927" y="64565"/>
                  <a:pt x="384535" y="66098"/>
                  <a:pt x="389442" y="67325"/>
                </a:cubicBezTo>
                <a:lnTo>
                  <a:pt x="401781" y="70355"/>
                </a:lnTo>
                <a:cubicBezTo>
                  <a:pt x="409214" y="72159"/>
                  <a:pt x="414752" y="74910"/>
                  <a:pt x="418396" y="78609"/>
                </a:cubicBezTo>
                <a:cubicBezTo>
                  <a:pt x="422040" y="82307"/>
                  <a:pt x="423862" y="87060"/>
                  <a:pt x="423862" y="92869"/>
                </a:cubicBezTo>
                <a:cubicBezTo>
                  <a:pt x="423862" y="97632"/>
                  <a:pt x="422500" y="101889"/>
                  <a:pt x="419776" y="105641"/>
                </a:cubicBezTo>
                <a:cubicBezTo>
                  <a:pt x="417052" y="109393"/>
                  <a:pt x="413255" y="112352"/>
                  <a:pt x="408384" y="114517"/>
                </a:cubicBezTo>
                <a:cubicBezTo>
                  <a:pt x="403513" y="116682"/>
                  <a:pt x="397849" y="117764"/>
                  <a:pt x="391391" y="117764"/>
                </a:cubicBezTo>
                <a:cubicBezTo>
                  <a:pt x="382912" y="117764"/>
                  <a:pt x="375894" y="115924"/>
                  <a:pt x="370338" y="112244"/>
                </a:cubicBezTo>
                <a:cubicBezTo>
                  <a:pt x="364782" y="108564"/>
                  <a:pt x="361264" y="103188"/>
                  <a:pt x="359785" y="96116"/>
                </a:cubicBezTo>
                <a:lnTo>
                  <a:pt x="371908" y="93086"/>
                </a:lnTo>
                <a:cubicBezTo>
                  <a:pt x="373062" y="97559"/>
                  <a:pt x="375254" y="100915"/>
                  <a:pt x="378483" y="103152"/>
                </a:cubicBezTo>
                <a:cubicBezTo>
                  <a:pt x="381712" y="105389"/>
                  <a:pt x="385943" y="106507"/>
                  <a:pt x="391174" y="106507"/>
                </a:cubicBezTo>
                <a:cubicBezTo>
                  <a:pt x="397127" y="106507"/>
                  <a:pt x="401863" y="105235"/>
                  <a:pt x="405380" y="102692"/>
                </a:cubicBezTo>
                <a:cubicBezTo>
                  <a:pt x="408898" y="100148"/>
                  <a:pt x="410657" y="97090"/>
                  <a:pt x="410657" y="93518"/>
                </a:cubicBezTo>
                <a:cubicBezTo>
                  <a:pt x="410657" y="90632"/>
                  <a:pt x="409647" y="88206"/>
                  <a:pt x="407626" y="86239"/>
                </a:cubicBezTo>
                <a:cubicBezTo>
                  <a:pt x="405606" y="84273"/>
                  <a:pt x="402503" y="82803"/>
                  <a:pt x="398318" y="81829"/>
                </a:cubicBezTo>
                <a:lnTo>
                  <a:pt x="384463" y="78582"/>
                </a:lnTo>
                <a:cubicBezTo>
                  <a:pt x="376850" y="76778"/>
                  <a:pt x="371267" y="73972"/>
                  <a:pt x="367713" y="70166"/>
                </a:cubicBezTo>
                <a:cubicBezTo>
                  <a:pt x="364160" y="66360"/>
                  <a:pt x="362383" y="61588"/>
                  <a:pt x="362383" y="55851"/>
                </a:cubicBezTo>
                <a:cubicBezTo>
                  <a:pt x="362383" y="51161"/>
                  <a:pt x="363709" y="47012"/>
                  <a:pt x="366360" y="43404"/>
                </a:cubicBezTo>
                <a:cubicBezTo>
                  <a:pt x="369012" y="39796"/>
                  <a:pt x="372638" y="36964"/>
                  <a:pt x="377238" y="34907"/>
                </a:cubicBezTo>
                <a:cubicBezTo>
                  <a:pt x="381838" y="32851"/>
                  <a:pt x="387061" y="31822"/>
                  <a:pt x="392906" y="31822"/>
                </a:cubicBezTo>
                <a:close/>
                <a:moveTo>
                  <a:pt x="301985" y="31822"/>
                </a:moveTo>
                <a:cubicBezTo>
                  <a:pt x="309490" y="31822"/>
                  <a:pt x="316065" y="33608"/>
                  <a:pt x="321712" y="37180"/>
                </a:cubicBezTo>
                <a:cubicBezTo>
                  <a:pt x="327358" y="40752"/>
                  <a:pt x="331760" y="45767"/>
                  <a:pt x="334917" y="52225"/>
                </a:cubicBezTo>
                <a:cubicBezTo>
                  <a:pt x="338074" y="58684"/>
                  <a:pt x="339652" y="66242"/>
                  <a:pt x="339652" y="74901"/>
                </a:cubicBezTo>
                <a:cubicBezTo>
                  <a:pt x="339652" y="83488"/>
                  <a:pt x="338074" y="90993"/>
                  <a:pt x="334917" y="97415"/>
                </a:cubicBezTo>
                <a:cubicBezTo>
                  <a:pt x="331760" y="103837"/>
                  <a:pt x="327358" y="108834"/>
                  <a:pt x="321712" y="112406"/>
                </a:cubicBezTo>
                <a:cubicBezTo>
                  <a:pt x="316065" y="115978"/>
                  <a:pt x="309490" y="117764"/>
                  <a:pt x="301985" y="117764"/>
                </a:cubicBezTo>
                <a:cubicBezTo>
                  <a:pt x="294481" y="117764"/>
                  <a:pt x="287905" y="115978"/>
                  <a:pt x="282259" y="112406"/>
                </a:cubicBezTo>
                <a:cubicBezTo>
                  <a:pt x="276612" y="108834"/>
                  <a:pt x="272211" y="103837"/>
                  <a:pt x="269054" y="97415"/>
                </a:cubicBezTo>
                <a:cubicBezTo>
                  <a:pt x="265897" y="90993"/>
                  <a:pt x="264318" y="83488"/>
                  <a:pt x="264318" y="74901"/>
                </a:cubicBezTo>
                <a:cubicBezTo>
                  <a:pt x="264318" y="66242"/>
                  <a:pt x="265897" y="58684"/>
                  <a:pt x="269054" y="52225"/>
                </a:cubicBezTo>
                <a:cubicBezTo>
                  <a:pt x="272211" y="45767"/>
                  <a:pt x="276612" y="40752"/>
                  <a:pt x="282259" y="37180"/>
                </a:cubicBezTo>
                <a:cubicBezTo>
                  <a:pt x="287905" y="33608"/>
                  <a:pt x="294481" y="31822"/>
                  <a:pt x="301985" y="31822"/>
                </a:cubicBezTo>
                <a:close/>
                <a:moveTo>
                  <a:pt x="1055543" y="31606"/>
                </a:moveTo>
                <a:cubicBezTo>
                  <a:pt x="1056481" y="31606"/>
                  <a:pt x="1057653" y="31624"/>
                  <a:pt x="1059060" y="31660"/>
                </a:cubicBezTo>
                <a:cubicBezTo>
                  <a:pt x="1060467" y="31696"/>
                  <a:pt x="1061532" y="31750"/>
                  <a:pt x="1062253" y="31822"/>
                </a:cubicBezTo>
                <a:lnTo>
                  <a:pt x="1062253" y="44811"/>
                </a:lnTo>
                <a:cubicBezTo>
                  <a:pt x="1061821" y="44703"/>
                  <a:pt x="1060837" y="44531"/>
                  <a:pt x="1059304" y="44297"/>
                </a:cubicBezTo>
                <a:cubicBezTo>
                  <a:pt x="1057771" y="44062"/>
                  <a:pt x="1056156" y="43945"/>
                  <a:pt x="1054460" y="43945"/>
                </a:cubicBezTo>
                <a:cubicBezTo>
                  <a:pt x="1050419" y="43945"/>
                  <a:pt x="1046820" y="44784"/>
                  <a:pt x="1043663" y="46462"/>
                </a:cubicBezTo>
                <a:cubicBezTo>
                  <a:pt x="1040507" y="48139"/>
                  <a:pt x="1038017" y="50449"/>
                  <a:pt x="1036195" y="53389"/>
                </a:cubicBezTo>
                <a:cubicBezTo>
                  <a:pt x="1034373" y="56330"/>
                  <a:pt x="1033462" y="59676"/>
                  <a:pt x="1033462" y="63428"/>
                </a:cubicBezTo>
                <a:lnTo>
                  <a:pt x="1033462" y="116032"/>
                </a:lnTo>
                <a:lnTo>
                  <a:pt x="1020690" y="116032"/>
                </a:lnTo>
                <a:lnTo>
                  <a:pt x="1020690" y="32905"/>
                </a:lnTo>
                <a:lnTo>
                  <a:pt x="1033029" y="32905"/>
                </a:lnTo>
                <a:lnTo>
                  <a:pt x="1033029" y="45461"/>
                </a:lnTo>
                <a:lnTo>
                  <a:pt x="1033895" y="45461"/>
                </a:lnTo>
                <a:cubicBezTo>
                  <a:pt x="1035410" y="41347"/>
                  <a:pt x="1038152" y="38010"/>
                  <a:pt x="1042121" y="35448"/>
                </a:cubicBezTo>
                <a:cubicBezTo>
                  <a:pt x="1046090" y="32887"/>
                  <a:pt x="1050564" y="31606"/>
                  <a:pt x="1055543" y="31606"/>
                </a:cubicBezTo>
                <a:close/>
                <a:moveTo>
                  <a:pt x="2037051" y="17102"/>
                </a:moveTo>
                <a:cubicBezTo>
                  <a:pt x="2031061" y="17102"/>
                  <a:pt x="2026245" y="18013"/>
                  <a:pt x="2022601" y="19835"/>
                </a:cubicBezTo>
                <a:cubicBezTo>
                  <a:pt x="2018957" y="21657"/>
                  <a:pt x="2016305" y="24228"/>
                  <a:pt x="2014645" y="27547"/>
                </a:cubicBezTo>
                <a:cubicBezTo>
                  <a:pt x="2012985" y="30866"/>
                  <a:pt x="2012155" y="34745"/>
                  <a:pt x="2012155" y="39183"/>
                </a:cubicBezTo>
                <a:cubicBezTo>
                  <a:pt x="2012155" y="43620"/>
                  <a:pt x="2012977" y="47436"/>
                  <a:pt x="2014618" y="50629"/>
                </a:cubicBezTo>
                <a:cubicBezTo>
                  <a:pt x="2016260" y="53822"/>
                  <a:pt x="2018893" y="56284"/>
                  <a:pt x="2022519" y="58016"/>
                </a:cubicBezTo>
                <a:cubicBezTo>
                  <a:pt x="2026145" y="59748"/>
                  <a:pt x="2030917" y="60614"/>
                  <a:pt x="2036834" y="60614"/>
                </a:cubicBezTo>
                <a:lnTo>
                  <a:pt x="2060647" y="60614"/>
                </a:lnTo>
                <a:lnTo>
                  <a:pt x="2060647" y="17102"/>
                </a:lnTo>
                <a:close/>
                <a:moveTo>
                  <a:pt x="969168" y="12989"/>
                </a:moveTo>
                <a:lnTo>
                  <a:pt x="981940" y="12989"/>
                </a:lnTo>
                <a:lnTo>
                  <a:pt x="981940" y="32905"/>
                </a:lnTo>
                <a:lnTo>
                  <a:pt x="999691" y="32905"/>
                </a:lnTo>
                <a:lnTo>
                  <a:pt x="999691" y="43729"/>
                </a:lnTo>
                <a:lnTo>
                  <a:pt x="981940" y="43729"/>
                </a:lnTo>
                <a:lnTo>
                  <a:pt x="981940" y="92220"/>
                </a:lnTo>
                <a:cubicBezTo>
                  <a:pt x="981940" y="95828"/>
                  <a:pt x="982473" y="98525"/>
                  <a:pt x="983537" y="100310"/>
                </a:cubicBezTo>
                <a:cubicBezTo>
                  <a:pt x="984601" y="102096"/>
                  <a:pt x="985972" y="103287"/>
                  <a:pt x="987650" y="103882"/>
                </a:cubicBezTo>
                <a:cubicBezTo>
                  <a:pt x="989328" y="104478"/>
                  <a:pt x="991105" y="104775"/>
                  <a:pt x="992981" y="104775"/>
                </a:cubicBezTo>
                <a:cubicBezTo>
                  <a:pt x="994388" y="104775"/>
                  <a:pt x="995542" y="104694"/>
                  <a:pt x="996444" y="104532"/>
                </a:cubicBezTo>
                <a:cubicBezTo>
                  <a:pt x="997346" y="104369"/>
                  <a:pt x="998068" y="104234"/>
                  <a:pt x="998609" y="104126"/>
                </a:cubicBezTo>
                <a:lnTo>
                  <a:pt x="1001207" y="115599"/>
                </a:lnTo>
                <a:cubicBezTo>
                  <a:pt x="1000341" y="115924"/>
                  <a:pt x="999132" y="116258"/>
                  <a:pt x="997581" y="116600"/>
                </a:cubicBezTo>
                <a:cubicBezTo>
                  <a:pt x="996029" y="116943"/>
                  <a:pt x="994063" y="117115"/>
                  <a:pt x="991682" y="117115"/>
                </a:cubicBezTo>
                <a:cubicBezTo>
                  <a:pt x="988074" y="117115"/>
                  <a:pt x="984547" y="116339"/>
                  <a:pt x="981101" y="114787"/>
                </a:cubicBezTo>
                <a:cubicBezTo>
                  <a:pt x="977656" y="113236"/>
                  <a:pt x="974805" y="110873"/>
                  <a:pt x="972551" y="107698"/>
                </a:cubicBezTo>
                <a:cubicBezTo>
                  <a:pt x="970296" y="104523"/>
                  <a:pt x="969168" y="100518"/>
                  <a:pt x="969168" y="95683"/>
                </a:cubicBezTo>
                <a:lnTo>
                  <a:pt x="969168" y="43729"/>
                </a:lnTo>
                <a:lnTo>
                  <a:pt x="956613" y="43729"/>
                </a:lnTo>
                <a:lnTo>
                  <a:pt x="956613" y="32905"/>
                </a:lnTo>
                <a:lnTo>
                  <a:pt x="969168" y="32905"/>
                </a:lnTo>
                <a:close/>
                <a:moveTo>
                  <a:pt x="2036618" y="5196"/>
                </a:moveTo>
                <a:lnTo>
                  <a:pt x="2074068" y="5196"/>
                </a:lnTo>
                <a:lnTo>
                  <a:pt x="2074068" y="116032"/>
                </a:lnTo>
                <a:lnTo>
                  <a:pt x="2060647" y="116032"/>
                </a:lnTo>
                <a:lnTo>
                  <a:pt x="2060647" y="72737"/>
                </a:lnTo>
                <a:lnTo>
                  <a:pt x="2036401" y="72737"/>
                </a:lnTo>
                <a:lnTo>
                  <a:pt x="2033684" y="72487"/>
                </a:lnTo>
                <a:lnTo>
                  <a:pt x="2010207" y="116032"/>
                </a:lnTo>
                <a:lnTo>
                  <a:pt x="1994621" y="116032"/>
                </a:lnTo>
                <a:lnTo>
                  <a:pt x="2019835" y="70006"/>
                </a:lnTo>
                <a:lnTo>
                  <a:pt x="2015241" y="68434"/>
                </a:lnTo>
                <a:cubicBezTo>
                  <a:pt x="2009720" y="65566"/>
                  <a:pt x="2005625" y="61606"/>
                  <a:pt x="2002955" y="56555"/>
                </a:cubicBezTo>
                <a:cubicBezTo>
                  <a:pt x="2000285" y="51504"/>
                  <a:pt x="1998951" y="45713"/>
                  <a:pt x="1998951" y="39183"/>
                </a:cubicBezTo>
                <a:cubicBezTo>
                  <a:pt x="1998951" y="32652"/>
                  <a:pt x="2000285" y="26825"/>
                  <a:pt x="2002955" y="21702"/>
                </a:cubicBezTo>
                <a:cubicBezTo>
                  <a:pt x="2005625" y="16579"/>
                  <a:pt x="2009738" y="12547"/>
                  <a:pt x="2015295" y="9606"/>
                </a:cubicBezTo>
                <a:cubicBezTo>
                  <a:pt x="2020851" y="6666"/>
                  <a:pt x="2027959" y="5196"/>
                  <a:pt x="2036618" y="5196"/>
                </a:cubicBezTo>
                <a:close/>
                <a:moveTo>
                  <a:pt x="1489147" y="5196"/>
                </a:moveTo>
                <a:lnTo>
                  <a:pt x="1555605" y="5196"/>
                </a:lnTo>
                <a:lnTo>
                  <a:pt x="1555605" y="17102"/>
                </a:lnTo>
                <a:lnTo>
                  <a:pt x="1502568" y="17102"/>
                </a:lnTo>
                <a:lnTo>
                  <a:pt x="1502568" y="54553"/>
                </a:lnTo>
                <a:lnTo>
                  <a:pt x="1550626" y="54553"/>
                </a:lnTo>
                <a:lnTo>
                  <a:pt x="1550626" y="66459"/>
                </a:lnTo>
                <a:lnTo>
                  <a:pt x="1502568" y="66459"/>
                </a:lnTo>
                <a:lnTo>
                  <a:pt x="1502568" y="116032"/>
                </a:lnTo>
                <a:lnTo>
                  <a:pt x="1489147" y="116032"/>
                </a:lnTo>
                <a:close/>
                <a:moveTo>
                  <a:pt x="1241497" y="5196"/>
                </a:moveTo>
                <a:lnTo>
                  <a:pt x="1257516" y="5196"/>
                </a:lnTo>
                <a:lnTo>
                  <a:pt x="1295183" y="97199"/>
                </a:lnTo>
                <a:lnTo>
                  <a:pt x="1296482" y="97199"/>
                </a:lnTo>
                <a:lnTo>
                  <a:pt x="1334149" y="5196"/>
                </a:lnTo>
                <a:lnTo>
                  <a:pt x="1350168" y="5196"/>
                </a:lnTo>
                <a:lnTo>
                  <a:pt x="1350168" y="116032"/>
                </a:lnTo>
                <a:lnTo>
                  <a:pt x="1337613" y="116032"/>
                </a:lnTo>
                <a:lnTo>
                  <a:pt x="1337613" y="31822"/>
                </a:lnTo>
                <a:lnTo>
                  <a:pt x="1336530" y="31822"/>
                </a:lnTo>
                <a:lnTo>
                  <a:pt x="1301894" y="116032"/>
                </a:lnTo>
                <a:lnTo>
                  <a:pt x="1289771" y="116032"/>
                </a:lnTo>
                <a:lnTo>
                  <a:pt x="1255135" y="31822"/>
                </a:lnTo>
                <a:lnTo>
                  <a:pt x="1254052" y="31822"/>
                </a:lnTo>
                <a:lnTo>
                  <a:pt x="1254052" y="116032"/>
                </a:lnTo>
                <a:lnTo>
                  <a:pt x="1241497" y="116032"/>
                </a:lnTo>
                <a:close/>
                <a:moveTo>
                  <a:pt x="753990" y="5196"/>
                </a:moveTo>
                <a:lnTo>
                  <a:pt x="766762" y="5196"/>
                </a:lnTo>
                <a:lnTo>
                  <a:pt x="766762" y="116032"/>
                </a:lnTo>
                <a:lnTo>
                  <a:pt x="753990" y="116032"/>
                </a:lnTo>
                <a:close/>
                <a:moveTo>
                  <a:pt x="660471" y="5196"/>
                </a:moveTo>
                <a:lnTo>
                  <a:pt x="727363" y="5196"/>
                </a:lnTo>
                <a:lnTo>
                  <a:pt x="727363" y="17102"/>
                </a:lnTo>
                <a:lnTo>
                  <a:pt x="673893" y="17102"/>
                </a:lnTo>
                <a:lnTo>
                  <a:pt x="673893" y="54553"/>
                </a:lnTo>
                <a:lnTo>
                  <a:pt x="723899" y="54553"/>
                </a:lnTo>
                <a:lnTo>
                  <a:pt x="723899" y="66459"/>
                </a:lnTo>
                <a:lnTo>
                  <a:pt x="673893" y="66459"/>
                </a:lnTo>
                <a:lnTo>
                  <a:pt x="673893" y="104126"/>
                </a:lnTo>
                <a:lnTo>
                  <a:pt x="728229" y="104126"/>
                </a:lnTo>
                <a:lnTo>
                  <a:pt x="728229" y="116032"/>
                </a:lnTo>
                <a:lnTo>
                  <a:pt x="660471" y="116032"/>
                </a:lnTo>
                <a:close/>
                <a:moveTo>
                  <a:pt x="88972" y="5196"/>
                </a:moveTo>
                <a:lnTo>
                  <a:pt x="102393" y="5196"/>
                </a:lnTo>
                <a:lnTo>
                  <a:pt x="102393" y="60181"/>
                </a:lnTo>
                <a:lnTo>
                  <a:pt x="103692" y="60181"/>
                </a:lnTo>
                <a:lnTo>
                  <a:pt x="153482" y="5196"/>
                </a:lnTo>
                <a:lnTo>
                  <a:pt x="171017" y="5196"/>
                </a:lnTo>
                <a:lnTo>
                  <a:pt x="124474" y="55202"/>
                </a:lnTo>
                <a:lnTo>
                  <a:pt x="171017" y="116032"/>
                </a:lnTo>
                <a:lnTo>
                  <a:pt x="154781" y="116032"/>
                </a:lnTo>
                <a:lnTo>
                  <a:pt x="116248" y="64511"/>
                </a:lnTo>
                <a:lnTo>
                  <a:pt x="102393" y="80097"/>
                </a:lnTo>
                <a:lnTo>
                  <a:pt x="102393" y="116032"/>
                </a:lnTo>
                <a:lnTo>
                  <a:pt x="88972" y="116032"/>
                </a:lnTo>
                <a:close/>
                <a:moveTo>
                  <a:pt x="1657566" y="3680"/>
                </a:moveTo>
                <a:cubicBezTo>
                  <a:pt x="1663158" y="3680"/>
                  <a:pt x="1668417" y="4492"/>
                  <a:pt x="1673342" y="6116"/>
                </a:cubicBezTo>
                <a:cubicBezTo>
                  <a:pt x="1678267" y="7739"/>
                  <a:pt x="1682713" y="10112"/>
                  <a:pt x="1686682" y="13232"/>
                </a:cubicBezTo>
                <a:cubicBezTo>
                  <a:pt x="1690651" y="16353"/>
                  <a:pt x="1693970" y="20142"/>
                  <a:pt x="1696640" y="24598"/>
                </a:cubicBezTo>
                <a:cubicBezTo>
                  <a:pt x="1699310" y="29053"/>
                  <a:pt x="1701150" y="34132"/>
                  <a:pt x="1702160" y="39832"/>
                </a:cubicBezTo>
                <a:lnTo>
                  <a:pt x="1688739" y="39832"/>
                </a:lnTo>
                <a:cubicBezTo>
                  <a:pt x="1687945" y="35972"/>
                  <a:pt x="1686565" y="32580"/>
                  <a:pt x="1684599" y="29658"/>
                </a:cubicBezTo>
                <a:cubicBezTo>
                  <a:pt x="1682632" y="26735"/>
                  <a:pt x="1680251" y="24273"/>
                  <a:pt x="1677455" y="22270"/>
                </a:cubicBezTo>
                <a:cubicBezTo>
                  <a:pt x="1674659" y="20268"/>
                  <a:pt x="1671565" y="18762"/>
                  <a:pt x="1668173" y="17751"/>
                </a:cubicBezTo>
                <a:cubicBezTo>
                  <a:pt x="1664782" y="16741"/>
                  <a:pt x="1661246" y="16236"/>
                  <a:pt x="1657566" y="16236"/>
                </a:cubicBezTo>
                <a:cubicBezTo>
                  <a:pt x="1650855" y="16236"/>
                  <a:pt x="1644785" y="17932"/>
                  <a:pt x="1639355" y="21323"/>
                </a:cubicBezTo>
                <a:cubicBezTo>
                  <a:pt x="1633925" y="24715"/>
                  <a:pt x="1629613" y="29712"/>
                  <a:pt x="1626420" y="36314"/>
                </a:cubicBezTo>
                <a:cubicBezTo>
                  <a:pt x="1623227" y="42917"/>
                  <a:pt x="1621631" y="51017"/>
                  <a:pt x="1621631" y="60614"/>
                </a:cubicBezTo>
                <a:cubicBezTo>
                  <a:pt x="1621631" y="70211"/>
                  <a:pt x="1623227" y="78311"/>
                  <a:pt x="1626420" y="84914"/>
                </a:cubicBezTo>
                <a:cubicBezTo>
                  <a:pt x="1629613" y="91516"/>
                  <a:pt x="1633925" y="96513"/>
                  <a:pt x="1639355" y="99905"/>
                </a:cubicBezTo>
                <a:cubicBezTo>
                  <a:pt x="1644785" y="103296"/>
                  <a:pt x="1650855" y="104992"/>
                  <a:pt x="1657566" y="104992"/>
                </a:cubicBezTo>
                <a:cubicBezTo>
                  <a:pt x="1661246" y="104992"/>
                  <a:pt x="1664782" y="104487"/>
                  <a:pt x="1668173" y="103476"/>
                </a:cubicBezTo>
                <a:cubicBezTo>
                  <a:pt x="1671565" y="102466"/>
                  <a:pt x="1674659" y="100960"/>
                  <a:pt x="1677455" y="98957"/>
                </a:cubicBezTo>
                <a:cubicBezTo>
                  <a:pt x="1680251" y="96955"/>
                  <a:pt x="1682632" y="94484"/>
                  <a:pt x="1684599" y="91543"/>
                </a:cubicBezTo>
                <a:cubicBezTo>
                  <a:pt x="1686565" y="88603"/>
                  <a:pt x="1687945" y="85220"/>
                  <a:pt x="1688739" y="81396"/>
                </a:cubicBezTo>
                <a:lnTo>
                  <a:pt x="1702160" y="81396"/>
                </a:lnTo>
                <a:cubicBezTo>
                  <a:pt x="1701150" y="87060"/>
                  <a:pt x="1699310" y="92129"/>
                  <a:pt x="1696640" y="96603"/>
                </a:cubicBezTo>
                <a:cubicBezTo>
                  <a:pt x="1693970" y="101077"/>
                  <a:pt x="1690651" y="104875"/>
                  <a:pt x="1686682" y="107995"/>
                </a:cubicBezTo>
                <a:cubicBezTo>
                  <a:pt x="1682713" y="111116"/>
                  <a:pt x="1678267" y="113489"/>
                  <a:pt x="1673342" y="115112"/>
                </a:cubicBezTo>
                <a:cubicBezTo>
                  <a:pt x="1668417" y="116736"/>
                  <a:pt x="1663158" y="117547"/>
                  <a:pt x="1657566" y="117547"/>
                </a:cubicBezTo>
                <a:cubicBezTo>
                  <a:pt x="1648113" y="117547"/>
                  <a:pt x="1639707" y="115238"/>
                  <a:pt x="1632346" y="110620"/>
                </a:cubicBezTo>
                <a:cubicBezTo>
                  <a:pt x="1624986" y="106002"/>
                  <a:pt x="1619195" y="99436"/>
                  <a:pt x="1614974" y="90921"/>
                </a:cubicBezTo>
                <a:cubicBezTo>
                  <a:pt x="1610753" y="82406"/>
                  <a:pt x="1608642" y="72304"/>
                  <a:pt x="1608642" y="60614"/>
                </a:cubicBezTo>
                <a:cubicBezTo>
                  <a:pt x="1608642" y="48924"/>
                  <a:pt x="1610753" y="38822"/>
                  <a:pt x="1614974" y="30307"/>
                </a:cubicBezTo>
                <a:cubicBezTo>
                  <a:pt x="1619195" y="21792"/>
                  <a:pt x="1624986" y="15226"/>
                  <a:pt x="1632346" y="10608"/>
                </a:cubicBezTo>
                <a:cubicBezTo>
                  <a:pt x="1639707" y="5990"/>
                  <a:pt x="1648113" y="3680"/>
                  <a:pt x="1657566" y="3680"/>
                </a:cubicBezTo>
                <a:close/>
                <a:moveTo>
                  <a:pt x="1419008" y="3680"/>
                </a:moveTo>
                <a:cubicBezTo>
                  <a:pt x="1424853" y="3680"/>
                  <a:pt x="1430310" y="4555"/>
                  <a:pt x="1435379" y="6305"/>
                </a:cubicBezTo>
                <a:cubicBezTo>
                  <a:pt x="1440448" y="8055"/>
                  <a:pt x="1444976" y="10527"/>
                  <a:pt x="1448963" y="13720"/>
                </a:cubicBezTo>
                <a:cubicBezTo>
                  <a:pt x="1452950" y="16913"/>
                  <a:pt x="1456278" y="20719"/>
                  <a:pt x="1458948" y="25139"/>
                </a:cubicBezTo>
                <a:cubicBezTo>
                  <a:pt x="1461618" y="29558"/>
                  <a:pt x="1463458" y="34456"/>
                  <a:pt x="1464468" y="39832"/>
                </a:cubicBezTo>
                <a:lnTo>
                  <a:pt x="1450613" y="39832"/>
                </a:lnTo>
                <a:cubicBezTo>
                  <a:pt x="1449423" y="36188"/>
                  <a:pt x="1447863" y="32914"/>
                  <a:pt x="1445932" y="30009"/>
                </a:cubicBezTo>
                <a:cubicBezTo>
                  <a:pt x="1444002" y="27105"/>
                  <a:pt x="1441711" y="24625"/>
                  <a:pt x="1439059" y="22568"/>
                </a:cubicBezTo>
                <a:cubicBezTo>
                  <a:pt x="1436407" y="20512"/>
                  <a:pt x="1433404" y="18942"/>
                  <a:pt x="1430048" y="17860"/>
                </a:cubicBezTo>
                <a:cubicBezTo>
                  <a:pt x="1426693" y="16777"/>
                  <a:pt x="1423013" y="16236"/>
                  <a:pt x="1419008" y="16236"/>
                </a:cubicBezTo>
                <a:cubicBezTo>
                  <a:pt x="1412441" y="16236"/>
                  <a:pt x="1406470" y="17932"/>
                  <a:pt x="1401095" y="21323"/>
                </a:cubicBezTo>
                <a:cubicBezTo>
                  <a:pt x="1395719" y="24715"/>
                  <a:pt x="1391443" y="29712"/>
                  <a:pt x="1388268" y="36314"/>
                </a:cubicBezTo>
                <a:cubicBezTo>
                  <a:pt x="1385093" y="42917"/>
                  <a:pt x="1383506" y="51017"/>
                  <a:pt x="1383506" y="60614"/>
                </a:cubicBezTo>
                <a:cubicBezTo>
                  <a:pt x="1383506" y="70211"/>
                  <a:pt x="1385111" y="78311"/>
                  <a:pt x="1388322" y="84914"/>
                </a:cubicBezTo>
                <a:cubicBezTo>
                  <a:pt x="1391533" y="91516"/>
                  <a:pt x="1395881" y="96513"/>
                  <a:pt x="1401365" y="99905"/>
                </a:cubicBezTo>
                <a:cubicBezTo>
                  <a:pt x="1406849" y="103296"/>
                  <a:pt x="1413019" y="104992"/>
                  <a:pt x="1419874" y="104992"/>
                </a:cubicBezTo>
                <a:cubicBezTo>
                  <a:pt x="1426224" y="104992"/>
                  <a:pt x="1431825" y="103630"/>
                  <a:pt x="1436678" y="100906"/>
                </a:cubicBezTo>
                <a:cubicBezTo>
                  <a:pt x="1441531" y="98182"/>
                  <a:pt x="1445319" y="94321"/>
                  <a:pt x="1448043" y="89324"/>
                </a:cubicBezTo>
                <a:lnTo>
                  <a:pt x="1451929" y="72520"/>
                </a:lnTo>
                <a:lnTo>
                  <a:pt x="1422905" y="72520"/>
                </a:lnTo>
                <a:lnTo>
                  <a:pt x="1422905" y="60614"/>
                </a:lnTo>
                <a:lnTo>
                  <a:pt x="1465118" y="60614"/>
                </a:lnTo>
                <a:lnTo>
                  <a:pt x="1465118" y="72520"/>
                </a:lnTo>
                <a:cubicBezTo>
                  <a:pt x="1465118" y="81648"/>
                  <a:pt x="1463178" y="89586"/>
                  <a:pt x="1459300" y="96333"/>
                </a:cubicBezTo>
                <a:cubicBezTo>
                  <a:pt x="1455421" y="103080"/>
                  <a:pt x="1450081" y="108302"/>
                  <a:pt x="1443281" y="112000"/>
                </a:cubicBezTo>
                <a:cubicBezTo>
                  <a:pt x="1436479" y="115698"/>
                  <a:pt x="1428677" y="117547"/>
                  <a:pt x="1419874" y="117547"/>
                </a:cubicBezTo>
                <a:cubicBezTo>
                  <a:pt x="1410060" y="117547"/>
                  <a:pt x="1401446" y="115238"/>
                  <a:pt x="1394032" y="110620"/>
                </a:cubicBezTo>
                <a:cubicBezTo>
                  <a:pt x="1386617" y="106002"/>
                  <a:pt x="1380845" y="99436"/>
                  <a:pt x="1376714" y="90921"/>
                </a:cubicBezTo>
                <a:cubicBezTo>
                  <a:pt x="1372583" y="82406"/>
                  <a:pt x="1370517" y="72304"/>
                  <a:pt x="1370517" y="60614"/>
                </a:cubicBezTo>
                <a:cubicBezTo>
                  <a:pt x="1370517" y="51847"/>
                  <a:pt x="1371699" y="43954"/>
                  <a:pt x="1374062" y="36937"/>
                </a:cubicBezTo>
                <a:cubicBezTo>
                  <a:pt x="1376425" y="29919"/>
                  <a:pt x="1379771" y="23939"/>
                  <a:pt x="1384101" y="18996"/>
                </a:cubicBezTo>
                <a:cubicBezTo>
                  <a:pt x="1388431" y="14053"/>
                  <a:pt x="1393554" y="10265"/>
                  <a:pt x="1399471" y="7631"/>
                </a:cubicBezTo>
                <a:cubicBezTo>
                  <a:pt x="1405388" y="4997"/>
                  <a:pt x="1411900" y="3680"/>
                  <a:pt x="1419008" y="3680"/>
                </a:cubicBezTo>
                <a:close/>
                <a:moveTo>
                  <a:pt x="1084334" y="1732"/>
                </a:moveTo>
                <a:cubicBezTo>
                  <a:pt x="1086824" y="1732"/>
                  <a:pt x="1088961" y="2580"/>
                  <a:pt x="1090747" y="4276"/>
                </a:cubicBezTo>
                <a:cubicBezTo>
                  <a:pt x="1092533" y="5971"/>
                  <a:pt x="1093426" y="8010"/>
                  <a:pt x="1093426" y="10391"/>
                </a:cubicBezTo>
                <a:cubicBezTo>
                  <a:pt x="1093426" y="12772"/>
                  <a:pt x="1092533" y="14811"/>
                  <a:pt x="1090747" y="16507"/>
                </a:cubicBezTo>
                <a:cubicBezTo>
                  <a:pt x="1088961" y="18202"/>
                  <a:pt x="1086824" y="19050"/>
                  <a:pt x="1084334" y="19050"/>
                </a:cubicBezTo>
                <a:cubicBezTo>
                  <a:pt x="1081845" y="19050"/>
                  <a:pt x="1079707" y="18202"/>
                  <a:pt x="1077921" y="16507"/>
                </a:cubicBezTo>
                <a:cubicBezTo>
                  <a:pt x="1076135" y="14811"/>
                  <a:pt x="1075242" y="12772"/>
                  <a:pt x="1075242" y="10391"/>
                </a:cubicBezTo>
                <a:cubicBezTo>
                  <a:pt x="1075242" y="8010"/>
                  <a:pt x="1076135" y="5971"/>
                  <a:pt x="1077921" y="4276"/>
                </a:cubicBezTo>
                <a:cubicBezTo>
                  <a:pt x="1079707" y="2580"/>
                  <a:pt x="1081845" y="1732"/>
                  <a:pt x="1084334" y="1732"/>
                </a:cubicBezTo>
                <a:close/>
                <a:moveTo>
                  <a:pt x="2540144" y="0"/>
                </a:moveTo>
                <a:lnTo>
                  <a:pt x="2551401" y="0"/>
                </a:lnTo>
                <a:cubicBezTo>
                  <a:pt x="2558003" y="9634"/>
                  <a:pt x="2563081" y="20178"/>
                  <a:pt x="2566635" y="31633"/>
                </a:cubicBezTo>
                <a:cubicBezTo>
                  <a:pt x="2570189" y="43088"/>
                  <a:pt x="2571966" y="55635"/>
                  <a:pt x="2571966" y="69273"/>
                </a:cubicBezTo>
                <a:cubicBezTo>
                  <a:pt x="2571966" y="82911"/>
                  <a:pt x="2570189" y="95458"/>
                  <a:pt x="2566635" y="106913"/>
                </a:cubicBezTo>
                <a:cubicBezTo>
                  <a:pt x="2563081" y="118368"/>
                  <a:pt x="2558003" y="128913"/>
                  <a:pt x="2551401" y="138546"/>
                </a:cubicBezTo>
                <a:lnTo>
                  <a:pt x="2540144" y="138546"/>
                </a:lnTo>
                <a:cubicBezTo>
                  <a:pt x="2542741" y="134974"/>
                  <a:pt x="2545168" y="130581"/>
                  <a:pt x="2547423" y="125368"/>
                </a:cubicBezTo>
                <a:cubicBezTo>
                  <a:pt x="2549678" y="120154"/>
                  <a:pt x="2551653" y="114436"/>
                  <a:pt x="2553349" y="108212"/>
                </a:cubicBezTo>
                <a:cubicBezTo>
                  <a:pt x="2555045" y="101988"/>
                  <a:pt x="2556371" y="95548"/>
                  <a:pt x="2557327" y="88891"/>
                </a:cubicBezTo>
                <a:cubicBezTo>
                  <a:pt x="2558283" y="82235"/>
                  <a:pt x="2558761" y="75695"/>
                  <a:pt x="2558761" y="69273"/>
                </a:cubicBezTo>
                <a:cubicBezTo>
                  <a:pt x="2558761" y="60686"/>
                  <a:pt x="2557931" y="51973"/>
                  <a:pt x="2556271" y="43133"/>
                </a:cubicBezTo>
                <a:cubicBezTo>
                  <a:pt x="2554612" y="34294"/>
                  <a:pt x="2552375" y="26086"/>
                  <a:pt x="2549561" y="18509"/>
                </a:cubicBezTo>
                <a:cubicBezTo>
                  <a:pt x="2546746" y="10932"/>
                  <a:pt x="2543607" y="4763"/>
                  <a:pt x="2540144" y="0"/>
                </a:cubicBezTo>
                <a:close/>
                <a:moveTo>
                  <a:pt x="1969726" y="0"/>
                </a:moveTo>
                <a:lnTo>
                  <a:pt x="1980983" y="0"/>
                </a:lnTo>
                <a:cubicBezTo>
                  <a:pt x="1978385" y="3572"/>
                  <a:pt x="1975959" y="7965"/>
                  <a:pt x="1973704" y="13178"/>
                </a:cubicBezTo>
                <a:cubicBezTo>
                  <a:pt x="1971449" y="18392"/>
                  <a:pt x="1969473" y="24110"/>
                  <a:pt x="1967778" y="30334"/>
                </a:cubicBezTo>
                <a:cubicBezTo>
                  <a:pt x="1966082" y="36558"/>
                  <a:pt x="1964756" y="42989"/>
                  <a:pt x="1963800" y="49628"/>
                </a:cubicBezTo>
                <a:cubicBezTo>
                  <a:pt x="1962844" y="56266"/>
                  <a:pt x="1962366" y="62815"/>
                  <a:pt x="1962366" y="69273"/>
                </a:cubicBezTo>
                <a:cubicBezTo>
                  <a:pt x="1962366" y="77860"/>
                  <a:pt x="1963196" y="86573"/>
                  <a:pt x="1964855" y="95413"/>
                </a:cubicBezTo>
                <a:cubicBezTo>
                  <a:pt x="1966515" y="104252"/>
                  <a:pt x="1968752" y="112460"/>
                  <a:pt x="1971566" y="120037"/>
                </a:cubicBezTo>
                <a:cubicBezTo>
                  <a:pt x="1974380" y="127614"/>
                  <a:pt x="1977519" y="133783"/>
                  <a:pt x="1980983" y="138546"/>
                </a:cubicBezTo>
                <a:lnTo>
                  <a:pt x="1969726" y="138546"/>
                </a:lnTo>
                <a:cubicBezTo>
                  <a:pt x="1963124" y="128913"/>
                  <a:pt x="1958045" y="118368"/>
                  <a:pt x="1954492" y="106913"/>
                </a:cubicBezTo>
                <a:cubicBezTo>
                  <a:pt x="1950938" y="95458"/>
                  <a:pt x="1949161" y="82911"/>
                  <a:pt x="1949161" y="69273"/>
                </a:cubicBezTo>
                <a:cubicBezTo>
                  <a:pt x="1949161" y="55635"/>
                  <a:pt x="1950938" y="43088"/>
                  <a:pt x="1954492" y="31633"/>
                </a:cubicBezTo>
                <a:cubicBezTo>
                  <a:pt x="1958045" y="20178"/>
                  <a:pt x="1963124" y="9634"/>
                  <a:pt x="1969726" y="0"/>
                </a:cubicBezTo>
                <a:close/>
              </a:path>
            </a:pathLst>
          </a:custGeom>
          <a:solidFill>
            <a:srgbClr val="0D253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953397C-2B90-6945-F7F5-AB468A2921CB}"/>
              </a:ext>
            </a:extLst>
          </p:cNvPr>
          <p:cNvSpPr txBox="1"/>
          <p:nvPr/>
        </p:nvSpPr>
        <p:spPr>
          <a:xfrm>
            <a:off x="7380906" y="3792636"/>
            <a:ext cx="3485933" cy="513484"/>
          </a:xfrm>
          <a:custGeom>
            <a:avLst/>
            <a:gdLst/>
            <a:ahLst/>
            <a:cxnLst/>
            <a:rect l="l" t="t" r="r" b="b"/>
            <a:pathLst>
              <a:path w="3485933" h="513484">
                <a:moveTo>
                  <a:pt x="2206769" y="445077"/>
                </a:moveTo>
                <a:lnTo>
                  <a:pt x="2206769" y="470621"/>
                </a:lnTo>
                <a:lnTo>
                  <a:pt x="2233829" y="470621"/>
                </a:lnTo>
                <a:cubicBezTo>
                  <a:pt x="2238231" y="470621"/>
                  <a:pt x="2241677" y="469575"/>
                  <a:pt x="2244166" y="467483"/>
                </a:cubicBezTo>
                <a:cubicBezTo>
                  <a:pt x="2246655" y="465390"/>
                  <a:pt x="2247900" y="462540"/>
                  <a:pt x="2247900" y="458932"/>
                </a:cubicBezTo>
                <a:cubicBezTo>
                  <a:pt x="2247900" y="454638"/>
                  <a:pt x="2246655" y="451256"/>
                  <a:pt x="2244166" y="448784"/>
                </a:cubicBezTo>
                <a:cubicBezTo>
                  <a:pt x="2241677" y="446313"/>
                  <a:pt x="2238231" y="445077"/>
                  <a:pt x="2233829" y="445077"/>
                </a:cubicBezTo>
                <a:close/>
                <a:moveTo>
                  <a:pt x="3473162" y="440531"/>
                </a:moveTo>
                <a:cubicBezTo>
                  <a:pt x="3472621" y="441181"/>
                  <a:pt x="3471439" y="441767"/>
                  <a:pt x="3469617" y="442290"/>
                </a:cubicBezTo>
                <a:cubicBezTo>
                  <a:pt x="3467795" y="442813"/>
                  <a:pt x="3465702" y="443264"/>
                  <a:pt x="3463339" y="443643"/>
                </a:cubicBezTo>
                <a:cubicBezTo>
                  <a:pt x="3460975" y="444022"/>
                  <a:pt x="3458685" y="444347"/>
                  <a:pt x="3456465" y="444617"/>
                </a:cubicBezTo>
                <a:cubicBezTo>
                  <a:pt x="3454247" y="444888"/>
                  <a:pt x="3452452" y="445113"/>
                  <a:pt x="3451081" y="445294"/>
                </a:cubicBezTo>
                <a:cubicBezTo>
                  <a:pt x="3447761" y="445727"/>
                  <a:pt x="3444668" y="446421"/>
                  <a:pt x="3441799" y="447377"/>
                </a:cubicBezTo>
                <a:cubicBezTo>
                  <a:pt x="3438931" y="448333"/>
                  <a:pt x="3436622" y="449758"/>
                  <a:pt x="3434872" y="451653"/>
                </a:cubicBezTo>
                <a:cubicBezTo>
                  <a:pt x="3433122" y="453547"/>
                  <a:pt x="3432247" y="456117"/>
                  <a:pt x="3432247" y="459365"/>
                </a:cubicBezTo>
                <a:cubicBezTo>
                  <a:pt x="3432247" y="463802"/>
                  <a:pt x="3433898" y="467149"/>
                  <a:pt x="3437199" y="469404"/>
                </a:cubicBezTo>
                <a:cubicBezTo>
                  <a:pt x="3440501" y="471659"/>
                  <a:pt x="3444695" y="472786"/>
                  <a:pt x="3449782" y="472786"/>
                </a:cubicBezTo>
                <a:cubicBezTo>
                  <a:pt x="3454833" y="472786"/>
                  <a:pt x="3459100" y="471794"/>
                  <a:pt x="3462581" y="469810"/>
                </a:cubicBezTo>
                <a:cubicBezTo>
                  <a:pt x="3466063" y="467825"/>
                  <a:pt x="3468697" y="465264"/>
                  <a:pt x="3470483" y="462125"/>
                </a:cubicBezTo>
                <a:cubicBezTo>
                  <a:pt x="3472269" y="458986"/>
                  <a:pt x="3473162" y="455685"/>
                  <a:pt x="3473162" y="452221"/>
                </a:cubicBezTo>
                <a:close/>
                <a:moveTo>
                  <a:pt x="2158711" y="440531"/>
                </a:moveTo>
                <a:cubicBezTo>
                  <a:pt x="2158170" y="441181"/>
                  <a:pt x="2156989" y="441767"/>
                  <a:pt x="2155167" y="442290"/>
                </a:cubicBezTo>
                <a:cubicBezTo>
                  <a:pt x="2153345" y="442813"/>
                  <a:pt x="2151252" y="443264"/>
                  <a:pt x="2148889" y="443643"/>
                </a:cubicBezTo>
                <a:cubicBezTo>
                  <a:pt x="2146526" y="444022"/>
                  <a:pt x="2144235" y="444347"/>
                  <a:pt x="2142016" y="444617"/>
                </a:cubicBezTo>
                <a:cubicBezTo>
                  <a:pt x="2139797" y="444888"/>
                  <a:pt x="2138002" y="445113"/>
                  <a:pt x="2136631" y="445294"/>
                </a:cubicBezTo>
                <a:cubicBezTo>
                  <a:pt x="2133311" y="445727"/>
                  <a:pt x="2130218" y="446421"/>
                  <a:pt x="2127349" y="447377"/>
                </a:cubicBezTo>
                <a:cubicBezTo>
                  <a:pt x="2124481" y="448333"/>
                  <a:pt x="2122172" y="449758"/>
                  <a:pt x="2120422" y="451653"/>
                </a:cubicBezTo>
                <a:cubicBezTo>
                  <a:pt x="2118673" y="453547"/>
                  <a:pt x="2117797" y="456117"/>
                  <a:pt x="2117797" y="459365"/>
                </a:cubicBezTo>
                <a:cubicBezTo>
                  <a:pt x="2117797" y="463802"/>
                  <a:pt x="2119448" y="467149"/>
                  <a:pt x="2122749" y="469404"/>
                </a:cubicBezTo>
                <a:cubicBezTo>
                  <a:pt x="2126051" y="471659"/>
                  <a:pt x="2130245" y="472786"/>
                  <a:pt x="2135332" y="472786"/>
                </a:cubicBezTo>
                <a:cubicBezTo>
                  <a:pt x="2140383" y="472786"/>
                  <a:pt x="2144649" y="471794"/>
                  <a:pt x="2148131" y="469810"/>
                </a:cubicBezTo>
                <a:cubicBezTo>
                  <a:pt x="2151613" y="467825"/>
                  <a:pt x="2154247" y="465264"/>
                  <a:pt x="2156033" y="462125"/>
                </a:cubicBezTo>
                <a:cubicBezTo>
                  <a:pt x="2157819" y="458986"/>
                  <a:pt x="2158711" y="455685"/>
                  <a:pt x="2158711" y="452221"/>
                </a:cubicBezTo>
                <a:close/>
                <a:moveTo>
                  <a:pt x="1892011" y="440531"/>
                </a:moveTo>
                <a:cubicBezTo>
                  <a:pt x="1891470" y="441181"/>
                  <a:pt x="1890289" y="441767"/>
                  <a:pt x="1888467" y="442290"/>
                </a:cubicBezTo>
                <a:cubicBezTo>
                  <a:pt x="1886645" y="442813"/>
                  <a:pt x="1884552" y="443264"/>
                  <a:pt x="1882189" y="443643"/>
                </a:cubicBezTo>
                <a:cubicBezTo>
                  <a:pt x="1879826" y="444022"/>
                  <a:pt x="1877535" y="444347"/>
                  <a:pt x="1875316" y="444617"/>
                </a:cubicBezTo>
                <a:cubicBezTo>
                  <a:pt x="1873097" y="444888"/>
                  <a:pt x="1871302" y="445113"/>
                  <a:pt x="1869931" y="445294"/>
                </a:cubicBezTo>
                <a:cubicBezTo>
                  <a:pt x="1866611" y="445727"/>
                  <a:pt x="1863518" y="446421"/>
                  <a:pt x="1860649" y="447377"/>
                </a:cubicBezTo>
                <a:cubicBezTo>
                  <a:pt x="1857781" y="448333"/>
                  <a:pt x="1855472" y="449758"/>
                  <a:pt x="1853722" y="451653"/>
                </a:cubicBezTo>
                <a:cubicBezTo>
                  <a:pt x="1851972" y="453547"/>
                  <a:pt x="1851097" y="456117"/>
                  <a:pt x="1851097" y="459365"/>
                </a:cubicBezTo>
                <a:cubicBezTo>
                  <a:pt x="1851097" y="463802"/>
                  <a:pt x="1852748" y="467149"/>
                  <a:pt x="1856049" y="469404"/>
                </a:cubicBezTo>
                <a:cubicBezTo>
                  <a:pt x="1859351" y="471659"/>
                  <a:pt x="1863545" y="472786"/>
                  <a:pt x="1868632" y="472786"/>
                </a:cubicBezTo>
                <a:cubicBezTo>
                  <a:pt x="1873683" y="472786"/>
                  <a:pt x="1877949" y="471794"/>
                  <a:pt x="1881431" y="469810"/>
                </a:cubicBezTo>
                <a:cubicBezTo>
                  <a:pt x="1884913" y="467825"/>
                  <a:pt x="1887547" y="465264"/>
                  <a:pt x="1889333" y="462125"/>
                </a:cubicBezTo>
                <a:cubicBezTo>
                  <a:pt x="1891119" y="458986"/>
                  <a:pt x="1892011" y="455685"/>
                  <a:pt x="1892011" y="452221"/>
                </a:cubicBezTo>
                <a:close/>
                <a:moveTo>
                  <a:pt x="739487" y="440531"/>
                </a:moveTo>
                <a:cubicBezTo>
                  <a:pt x="738946" y="441181"/>
                  <a:pt x="737764" y="441767"/>
                  <a:pt x="735942" y="442290"/>
                </a:cubicBezTo>
                <a:cubicBezTo>
                  <a:pt x="734120" y="442813"/>
                  <a:pt x="732027" y="443264"/>
                  <a:pt x="729664" y="443643"/>
                </a:cubicBezTo>
                <a:cubicBezTo>
                  <a:pt x="727301" y="444022"/>
                  <a:pt x="725010" y="444347"/>
                  <a:pt x="722791" y="444617"/>
                </a:cubicBezTo>
                <a:cubicBezTo>
                  <a:pt x="720572" y="444888"/>
                  <a:pt x="718777" y="445113"/>
                  <a:pt x="717406" y="445294"/>
                </a:cubicBezTo>
                <a:cubicBezTo>
                  <a:pt x="714087" y="445727"/>
                  <a:pt x="710993" y="446421"/>
                  <a:pt x="708125" y="447377"/>
                </a:cubicBezTo>
                <a:cubicBezTo>
                  <a:pt x="705256" y="448333"/>
                  <a:pt x="702947" y="449758"/>
                  <a:pt x="701197" y="451653"/>
                </a:cubicBezTo>
                <a:cubicBezTo>
                  <a:pt x="699448" y="453547"/>
                  <a:pt x="698573" y="456117"/>
                  <a:pt x="698573" y="459365"/>
                </a:cubicBezTo>
                <a:cubicBezTo>
                  <a:pt x="698573" y="463802"/>
                  <a:pt x="700223" y="467149"/>
                  <a:pt x="703524" y="469404"/>
                </a:cubicBezTo>
                <a:cubicBezTo>
                  <a:pt x="706826" y="471659"/>
                  <a:pt x="711020" y="472786"/>
                  <a:pt x="716107" y="472786"/>
                </a:cubicBezTo>
                <a:cubicBezTo>
                  <a:pt x="721158" y="472786"/>
                  <a:pt x="725425" y="471794"/>
                  <a:pt x="728906" y="469810"/>
                </a:cubicBezTo>
                <a:cubicBezTo>
                  <a:pt x="732388" y="467825"/>
                  <a:pt x="735022" y="465264"/>
                  <a:pt x="736808" y="462125"/>
                </a:cubicBezTo>
                <a:cubicBezTo>
                  <a:pt x="738594" y="458986"/>
                  <a:pt x="739487" y="455685"/>
                  <a:pt x="739487" y="452221"/>
                </a:cubicBezTo>
                <a:close/>
                <a:moveTo>
                  <a:pt x="568037" y="440531"/>
                </a:moveTo>
                <a:cubicBezTo>
                  <a:pt x="567496" y="441181"/>
                  <a:pt x="566314" y="441767"/>
                  <a:pt x="564492" y="442290"/>
                </a:cubicBezTo>
                <a:cubicBezTo>
                  <a:pt x="562670" y="442813"/>
                  <a:pt x="560577" y="443264"/>
                  <a:pt x="558214" y="443643"/>
                </a:cubicBezTo>
                <a:cubicBezTo>
                  <a:pt x="555851" y="444022"/>
                  <a:pt x="553560" y="444347"/>
                  <a:pt x="551341" y="444617"/>
                </a:cubicBezTo>
                <a:cubicBezTo>
                  <a:pt x="549122" y="444888"/>
                  <a:pt x="547327" y="445113"/>
                  <a:pt x="545956" y="445294"/>
                </a:cubicBezTo>
                <a:cubicBezTo>
                  <a:pt x="542637" y="445727"/>
                  <a:pt x="539543" y="446421"/>
                  <a:pt x="536675" y="447377"/>
                </a:cubicBezTo>
                <a:cubicBezTo>
                  <a:pt x="533806" y="448333"/>
                  <a:pt x="531497" y="449758"/>
                  <a:pt x="529747" y="451653"/>
                </a:cubicBezTo>
                <a:cubicBezTo>
                  <a:pt x="527998" y="453547"/>
                  <a:pt x="527123" y="456117"/>
                  <a:pt x="527123" y="459365"/>
                </a:cubicBezTo>
                <a:cubicBezTo>
                  <a:pt x="527123" y="463802"/>
                  <a:pt x="528773" y="467149"/>
                  <a:pt x="532075" y="469404"/>
                </a:cubicBezTo>
                <a:cubicBezTo>
                  <a:pt x="535376" y="471659"/>
                  <a:pt x="539570" y="472786"/>
                  <a:pt x="544657" y="472786"/>
                </a:cubicBezTo>
                <a:cubicBezTo>
                  <a:pt x="549708" y="472786"/>
                  <a:pt x="553975" y="471794"/>
                  <a:pt x="557456" y="469810"/>
                </a:cubicBezTo>
                <a:cubicBezTo>
                  <a:pt x="560938" y="467825"/>
                  <a:pt x="563572" y="465264"/>
                  <a:pt x="565358" y="462125"/>
                </a:cubicBezTo>
                <a:cubicBezTo>
                  <a:pt x="567144" y="458986"/>
                  <a:pt x="568037" y="455685"/>
                  <a:pt x="568037" y="452221"/>
                </a:cubicBezTo>
                <a:close/>
                <a:moveTo>
                  <a:pt x="2660722" y="410874"/>
                </a:moveTo>
                <a:cubicBezTo>
                  <a:pt x="2655743" y="410874"/>
                  <a:pt x="2651829" y="412028"/>
                  <a:pt x="2648979" y="414337"/>
                </a:cubicBezTo>
                <a:cubicBezTo>
                  <a:pt x="2646128" y="416646"/>
                  <a:pt x="2644703" y="419821"/>
                  <a:pt x="2644703" y="423862"/>
                </a:cubicBezTo>
                <a:cubicBezTo>
                  <a:pt x="2644703" y="427831"/>
                  <a:pt x="2645993" y="430952"/>
                  <a:pt x="2648573" y="433225"/>
                </a:cubicBezTo>
                <a:cubicBezTo>
                  <a:pt x="2651152" y="435498"/>
                  <a:pt x="2654697" y="436635"/>
                  <a:pt x="2659207" y="436635"/>
                </a:cubicBezTo>
                <a:lnTo>
                  <a:pt x="2682803" y="436635"/>
                </a:lnTo>
                <a:lnTo>
                  <a:pt x="2682803" y="410874"/>
                </a:lnTo>
                <a:close/>
                <a:moveTo>
                  <a:pt x="2206769" y="410874"/>
                </a:moveTo>
                <a:lnTo>
                  <a:pt x="2206769" y="434037"/>
                </a:lnTo>
                <a:lnTo>
                  <a:pt x="2228634" y="434037"/>
                </a:lnTo>
                <a:cubicBezTo>
                  <a:pt x="2232061" y="434037"/>
                  <a:pt x="2235002" y="433559"/>
                  <a:pt x="2237455" y="432603"/>
                </a:cubicBezTo>
                <a:cubicBezTo>
                  <a:pt x="2239909" y="431647"/>
                  <a:pt x="2241794" y="430276"/>
                  <a:pt x="2243111" y="428490"/>
                </a:cubicBezTo>
                <a:cubicBezTo>
                  <a:pt x="2244428" y="426704"/>
                  <a:pt x="2245086" y="424584"/>
                  <a:pt x="2245086" y="422131"/>
                </a:cubicBezTo>
                <a:cubicBezTo>
                  <a:pt x="2245086" y="418631"/>
                  <a:pt x="2243625" y="415880"/>
                  <a:pt x="2240702" y="413877"/>
                </a:cubicBezTo>
                <a:cubicBezTo>
                  <a:pt x="2237780" y="411875"/>
                  <a:pt x="2233757" y="410874"/>
                  <a:pt x="2228634" y="410874"/>
                </a:cubicBezTo>
                <a:close/>
                <a:moveTo>
                  <a:pt x="3199751" y="409575"/>
                </a:moveTo>
                <a:cubicBezTo>
                  <a:pt x="3194663" y="409575"/>
                  <a:pt x="3190271" y="410829"/>
                  <a:pt x="3186573" y="413336"/>
                </a:cubicBezTo>
                <a:cubicBezTo>
                  <a:pt x="3182875" y="415844"/>
                  <a:pt x="3180033" y="419100"/>
                  <a:pt x="3178049" y="423105"/>
                </a:cubicBezTo>
                <a:lnTo>
                  <a:pt x="3175523" y="434037"/>
                </a:lnTo>
                <a:lnTo>
                  <a:pt x="3222481" y="434037"/>
                </a:lnTo>
                <a:cubicBezTo>
                  <a:pt x="3222481" y="429346"/>
                  <a:pt x="3221552" y="425161"/>
                  <a:pt x="3219694" y="421481"/>
                </a:cubicBezTo>
                <a:cubicBezTo>
                  <a:pt x="3217836" y="417801"/>
                  <a:pt x="3215202" y="414897"/>
                  <a:pt x="3211792" y="412768"/>
                </a:cubicBezTo>
                <a:cubicBezTo>
                  <a:pt x="3208383" y="410639"/>
                  <a:pt x="3204369" y="409575"/>
                  <a:pt x="3199751" y="409575"/>
                </a:cubicBezTo>
                <a:close/>
                <a:moveTo>
                  <a:pt x="3104717" y="409575"/>
                </a:moveTo>
                <a:cubicBezTo>
                  <a:pt x="3099017" y="409575"/>
                  <a:pt x="3094326" y="411054"/>
                  <a:pt x="3090646" y="414013"/>
                </a:cubicBezTo>
                <a:cubicBezTo>
                  <a:pt x="3086966" y="416971"/>
                  <a:pt x="3084242" y="420850"/>
                  <a:pt x="3082474" y="425648"/>
                </a:cubicBezTo>
                <a:cubicBezTo>
                  <a:pt x="3080706" y="430447"/>
                  <a:pt x="3079822" y="435624"/>
                  <a:pt x="3079822" y="441181"/>
                </a:cubicBezTo>
                <a:cubicBezTo>
                  <a:pt x="3079822" y="446737"/>
                  <a:pt x="3080706" y="451896"/>
                  <a:pt x="3082474" y="456659"/>
                </a:cubicBezTo>
                <a:cubicBezTo>
                  <a:pt x="3084242" y="461421"/>
                  <a:pt x="3086966" y="465264"/>
                  <a:pt x="3090646" y="468186"/>
                </a:cubicBezTo>
                <a:cubicBezTo>
                  <a:pt x="3094326" y="471109"/>
                  <a:pt x="3099017" y="472570"/>
                  <a:pt x="3104717" y="472570"/>
                </a:cubicBezTo>
                <a:cubicBezTo>
                  <a:pt x="3110418" y="472570"/>
                  <a:pt x="3115108" y="471109"/>
                  <a:pt x="3118788" y="468186"/>
                </a:cubicBezTo>
                <a:cubicBezTo>
                  <a:pt x="3122468" y="465264"/>
                  <a:pt x="3125192" y="461421"/>
                  <a:pt x="3126960" y="456659"/>
                </a:cubicBezTo>
                <a:cubicBezTo>
                  <a:pt x="3128728" y="451896"/>
                  <a:pt x="3129612" y="446737"/>
                  <a:pt x="3129612" y="441181"/>
                </a:cubicBezTo>
                <a:cubicBezTo>
                  <a:pt x="3129612" y="435624"/>
                  <a:pt x="3128728" y="430447"/>
                  <a:pt x="3126960" y="425648"/>
                </a:cubicBezTo>
                <a:cubicBezTo>
                  <a:pt x="3125192" y="420850"/>
                  <a:pt x="3122468" y="416971"/>
                  <a:pt x="3118788" y="414013"/>
                </a:cubicBezTo>
                <a:cubicBezTo>
                  <a:pt x="3115108" y="411054"/>
                  <a:pt x="3110418" y="409575"/>
                  <a:pt x="3104717" y="409575"/>
                </a:cubicBezTo>
                <a:close/>
                <a:moveTo>
                  <a:pt x="3012065" y="409575"/>
                </a:moveTo>
                <a:cubicBezTo>
                  <a:pt x="3006869" y="409575"/>
                  <a:pt x="3002504" y="410883"/>
                  <a:pt x="2998968" y="413499"/>
                </a:cubicBezTo>
                <a:cubicBezTo>
                  <a:pt x="2995433" y="416114"/>
                  <a:pt x="2992762" y="419758"/>
                  <a:pt x="2990959" y="424431"/>
                </a:cubicBezTo>
                <a:cubicBezTo>
                  <a:pt x="2989155" y="429103"/>
                  <a:pt x="2988252" y="434542"/>
                  <a:pt x="2988252" y="440748"/>
                </a:cubicBezTo>
                <a:cubicBezTo>
                  <a:pt x="2988252" y="447025"/>
                  <a:pt x="2989173" y="452555"/>
                  <a:pt x="2991013" y="457335"/>
                </a:cubicBezTo>
                <a:cubicBezTo>
                  <a:pt x="2992853" y="462116"/>
                  <a:pt x="2995541" y="465850"/>
                  <a:pt x="2999076" y="468538"/>
                </a:cubicBezTo>
                <a:cubicBezTo>
                  <a:pt x="3002612" y="471226"/>
                  <a:pt x="3006941" y="472570"/>
                  <a:pt x="3012065" y="472570"/>
                </a:cubicBezTo>
                <a:cubicBezTo>
                  <a:pt x="3017405" y="472570"/>
                  <a:pt x="3021870" y="471154"/>
                  <a:pt x="3025459" y="468321"/>
                </a:cubicBezTo>
                <a:cubicBezTo>
                  <a:pt x="3029049" y="465489"/>
                  <a:pt x="3031755" y="461665"/>
                  <a:pt x="3033577" y="456848"/>
                </a:cubicBezTo>
                <a:cubicBezTo>
                  <a:pt x="3035399" y="452031"/>
                  <a:pt x="3036311" y="446665"/>
                  <a:pt x="3036311" y="440748"/>
                </a:cubicBezTo>
                <a:cubicBezTo>
                  <a:pt x="3036311" y="434903"/>
                  <a:pt x="3035417" y="429626"/>
                  <a:pt x="3033631" y="424918"/>
                </a:cubicBezTo>
                <a:cubicBezTo>
                  <a:pt x="3031845" y="420209"/>
                  <a:pt x="3029158" y="416475"/>
                  <a:pt x="3025568" y="413715"/>
                </a:cubicBezTo>
                <a:cubicBezTo>
                  <a:pt x="3021978" y="410955"/>
                  <a:pt x="3017477" y="409575"/>
                  <a:pt x="3012065" y="409575"/>
                </a:cubicBezTo>
                <a:close/>
                <a:moveTo>
                  <a:pt x="2399651" y="409575"/>
                </a:moveTo>
                <a:cubicBezTo>
                  <a:pt x="2394563" y="409575"/>
                  <a:pt x="2390171" y="410829"/>
                  <a:pt x="2386473" y="413336"/>
                </a:cubicBezTo>
                <a:cubicBezTo>
                  <a:pt x="2382775" y="415844"/>
                  <a:pt x="2379933" y="419100"/>
                  <a:pt x="2377949" y="423105"/>
                </a:cubicBezTo>
                <a:lnTo>
                  <a:pt x="2375423" y="434037"/>
                </a:lnTo>
                <a:lnTo>
                  <a:pt x="2422381" y="434037"/>
                </a:lnTo>
                <a:cubicBezTo>
                  <a:pt x="2422381" y="429346"/>
                  <a:pt x="2421452" y="425161"/>
                  <a:pt x="2419594" y="421481"/>
                </a:cubicBezTo>
                <a:cubicBezTo>
                  <a:pt x="2417736" y="417801"/>
                  <a:pt x="2415102" y="414897"/>
                  <a:pt x="2411693" y="412768"/>
                </a:cubicBezTo>
                <a:cubicBezTo>
                  <a:pt x="2408283" y="410639"/>
                  <a:pt x="2404269" y="409575"/>
                  <a:pt x="2399651" y="409575"/>
                </a:cubicBezTo>
                <a:close/>
                <a:moveTo>
                  <a:pt x="2050040" y="409575"/>
                </a:moveTo>
                <a:cubicBezTo>
                  <a:pt x="2044845" y="409575"/>
                  <a:pt x="2040479" y="410883"/>
                  <a:pt x="2036943" y="413499"/>
                </a:cubicBezTo>
                <a:cubicBezTo>
                  <a:pt x="2033407" y="416114"/>
                  <a:pt x="2030737" y="419758"/>
                  <a:pt x="2028933" y="424431"/>
                </a:cubicBezTo>
                <a:cubicBezTo>
                  <a:pt x="2027129" y="429103"/>
                  <a:pt x="2026227" y="434542"/>
                  <a:pt x="2026227" y="440748"/>
                </a:cubicBezTo>
                <a:cubicBezTo>
                  <a:pt x="2026227" y="447025"/>
                  <a:pt x="2027147" y="452555"/>
                  <a:pt x="2028987" y="457335"/>
                </a:cubicBezTo>
                <a:cubicBezTo>
                  <a:pt x="2030827" y="462116"/>
                  <a:pt x="2033515" y="465850"/>
                  <a:pt x="2037051" y="468538"/>
                </a:cubicBezTo>
                <a:cubicBezTo>
                  <a:pt x="2040587" y="471226"/>
                  <a:pt x="2044917" y="472570"/>
                  <a:pt x="2050040" y="472570"/>
                </a:cubicBezTo>
                <a:cubicBezTo>
                  <a:pt x="2055380" y="472570"/>
                  <a:pt x="2059845" y="471154"/>
                  <a:pt x="2063435" y="468321"/>
                </a:cubicBezTo>
                <a:cubicBezTo>
                  <a:pt x="2067025" y="465489"/>
                  <a:pt x="2069730" y="461665"/>
                  <a:pt x="2071552" y="456848"/>
                </a:cubicBezTo>
                <a:cubicBezTo>
                  <a:pt x="2073375" y="452031"/>
                  <a:pt x="2074285" y="446665"/>
                  <a:pt x="2074285" y="440748"/>
                </a:cubicBezTo>
                <a:cubicBezTo>
                  <a:pt x="2074285" y="434903"/>
                  <a:pt x="2073393" y="429626"/>
                  <a:pt x="2071607" y="424918"/>
                </a:cubicBezTo>
                <a:cubicBezTo>
                  <a:pt x="2069821" y="420209"/>
                  <a:pt x="2067133" y="416475"/>
                  <a:pt x="2063543" y="413715"/>
                </a:cubicBezTo>
                <a:cubicBezTo>
                  <a:pt x="2059953" y="410955"/>
                  <a:pt x="2055452" y="409575"/>
                  <a:pt x="2050040" y="409575"/>
                </a:cubicBezTo>
                <a:close/>
                <a:moveTo>
                  <a:pt x="1656917" y="409575"/>
                </a:moveTo>
                <a:cubicBezTo>
                  <a:pt x="1651217" y="409575"/>
                  <a:pt x="1646526" y="411054"/>
                  <a:pt x="1642846" y="414013"/>
                </a:cubicBezTo>
                <a:cubicBezTo>
                  <a:pt x="1639166" y="416971"/>
                  <a:pt x="1636442" y="420850"/>
                  <a:pt x="1634674" y="425648"/>
                </a:cubicBezTo>
                <a:cubicBezTo>
                  <a:pt x="1632906" y="430447"/>
                  <a:pt x="1632022" y="435624"/>
                  <a:pt x="1632022" y="441181"/>
                </a:cubicBezTo>
                <a:cubicBezTo>
                  <a:pt x="1632022" y="446737"/>
                  <a:pt x="1632906" y="451896"/>
                  <a:pt x="1634674" y="456659"/>
                </a:cubicBezTo>
                <a:cubicBezTo>
                  <a:pt x="1636442" y="461421"/>
                  <a:pt x="1639166" y="465264"/>
                  <a:pt x="1642846" y="468186"/>
                </a:cubicBezTo>
                <a:cubicBezTo>
                  <a:pt x="1646526" y="471109"/>
                  <a:pt x="1651217" y="472570"/>
                  <a:pt x="1656917" y="472570"/>
                </a:cubicBezTo>
                <a:cubicBezTo>
                  <a:pt x="1662618" y="472570"/>
                  <a:pt x="1667308" y="471109"/>
                  <a:pt x="1670988" y="468186"/>
                </a:cubicBezTo>
                <a:cubicBezTo>
                  <a:pt x="1674668" y="465264"/>
                  <a:pt x="1677392" y="461421"/>
                  <a:pt x="1679160" y="456659"/>
                </a:cubicBezTo>
                <a:cubicBezTo>
                  <a:pt x="1680928" y="451896"/>
                  <a:pt x="1681812" y="446737"/>
                  <a:pt x="1681812" y="441181"/>
                </a:cubicBezTo>
                <a:cubicBezTo>
                  <a:pt x="1681812" y="435624"/>
                  <a:pt x="1680928" y="430447"/>
                  <a:pt x="1679160" y="425648"/>
                </a:cubicBezTo>
                <a:cubicBezTo>
                  <a:pt x="1677392" y="420850"/>
                  <a:pt x="1674668" y="416971"/>
                  <a:pt x="1670988" y="414013"/>
                </a:cubicBezTo>
                <a:cubicBezTo>
                  <a:pt x="1667308" y="411054"/>
                  <a:pt x="1662618" y="409575"/>
                  <a:pt x="1656917" y="409575"/>
                </a:cubicBezTo>
                <a:close/>
                <a:moveTo>
                  <a:pt x="999692" y="409575"/>
                </a:moveTo>
                <a:cubicBezTo>
                  <a:pt x="993992" y="409575"/>
                  <a:pt x="989302" y="411054"/>
                  <a:pt x="985621" y="414013"/>
                </a:cubicBezTo>
                <a:cubicBezTo>
                  <a:pt x="981941" y="416971"/>
                  <a:pt x="979217" y="420850"/>
                  <a:pt x="977449" y="425648"/>
                </a:cubicBezTo>
                <a:cubicBezTo>
                  <a:pt x="975682" y="430447"/>
                  <a:pt x="974798" y="435624"/>
                  <a:pt x="974798" y="441181"/>
                </a:cubicBezTo>
                <a:cubicBezTo>
                  <a:pt x="974798" y="446737"/>
                  <a:pt x="975682" y="451896"/>
                  <a:pt x="977449" y="456659"/>
                </a:cubicBezTo>
                <a:cubicBezTo>
                  <a:pt x="979217" y="461421"/>
                  <a:pt x="981941" y="465264"/>
                  <a:pt x="985621" y="468186"/>
                </a:cubicBezTo>
                <a:cubicBezTo>
                  <a:pt x="989302" y="471109"/>
                  <a:pt x="993992" y="472570"/>
                  <a:pt x="999692" y="472570"/>
                </a:cubicBezTo>
                <a:cubicBezTo>
                  <a:pt x="1005393" y="472570"/>
                  <a:pt x="1010083" y="471109"/>
                  <a:pt x="1013763" y="468186"/>
                </a:cubicBezTo>
                <a:cubicBezTo>
                  <a:pt x="1017443" y="465264"/>
                  <a:pt x="1020167" y="461421"/>
                  <a:pt x="1021935" y="456659"/>
                </a:cubicBezTo>
                <a:cubicBezTo>
                  <a:pt x="1023703" y="451896"/>
                  <a:pt x="1024587" y="446737"/>
                  <a:pt x="1024587" y="441181"/>
                </a:cubicBezTo>
                <a:cubicBezTo>
                  <a:pt x="1024587" y="435624"/>
                  <a:pt x="1023703" y="430447"/>
                  <a:pt x="1021935" y="425648"/>
                </a:cubicBezTo>
                <a:cubicBezTo>
                  <a:pt x="1020167" y="420850"/>
                  <a:pt x="1017443" y="416971"/>
                  <a:pt x="1013763" y="414013"/>
                </a:cubicBezTo>
                <a:cubicBezTo>
                  <a:pt x="1010083" y="411054"/>
                  <a:pt x="1005393" y="409575"/>
                  <a:pt x="999692" y="409575"/>
                </a:cubicBezTo>
                <a:close/>
                <a:moveTo>
                  <a:pt x="3332884" y="399184"/>
                </a:moveTo>
                <a:lnTo>
                  <a:pt x="3400425" y="399184"/>
                </a:lnTo>
                <a:lnTo>
                  <a:pt x="3400425" y="411090"/>
                </a:lnTo>
                <a:lnTo>
                  <a:pt x="3373149" y="411090"/>
                </a:lnTo>
                <a:lnTo>
                  <a:pt x="3373149" y="482311"/>
                </a:lnTo>
                <a:lnTo>
                  <a:pt x="3360377" y="482311"/>
                </a:lnTo>
                <a:lnTo>
                  <a:pt x="3360377" y="411090"/>
                </a:lnTo>
                <a:lnTo>
                  <a:pt x="3332884" y="411090"/>
                </a:lnTo>
                <a:close/>
                <a:moveTo>
                  <a:pt x="3251922" y="399184"/>
                </a:moveTo>
                <a:lnTo>
                  <a:pt x="3264694" y="399184"/>
                </a:lnTo>
                <a:lnTo>
                  <a:pt x="3264694" y="435336"/>
                </a:lnTo>
                <a:lnTo>
                  <a:pt x="3273137" y="435336"/>
                </a:lnTo>
                <a:lnTo>
                  <a:pt x="3303011" y="399184"/>
                </a:lnTo>
                <a:lnTo>
                  <a:pt x="3319463" y="399184"/>
                </a:lnTo>
                <a:lnTo>
                  <a:pt x="3285909" y="439232"/>
                </a:lnTo>
                <a:lnTo>
                  <a:pt x="3319896" y="482311"/>
                </a:lnTo>
                <a:lnTo>
                  <a:pt x="3303443" y="482311"/>
                </a:lnTo>
                <a:lnTo>
                  <a:pt x="3276167" y="447242"/>
                </a:lnTo>
                <a:lnTo>
                  <a:pt x="3264694" y="447242"/>
                </a:lnTo>
                <a:lnTo>
                  <a:pt x="3264694" y="482311"/>
                </a:lnTo>
                <a:lnTo>
                  <a:pt x="3251922" y="482311"/>
                </a:lnTo>
                <a:close/>
                <a:moveTo>
                  <a:pt x="2889972" y="399184"/>
                </a:moveTo>
                <a:lnTo>
                  <a:pt x="2955348" y="399184"/>
                </a:lnTo>
                <a:lnTo>
                  <a:pt x="2955348" y="482311"/>
                </a:lnTo>
                <a:lnTo>
                  <a:pt x="2942576" y="482311"/>
                </a:lnTo>
                <a:lnTo>
                  <a:pt x="2942576" y="411090"/>
                </a:lnTo>
                <a:lnTo>
                  <a:pt x="2902744" y="411090"/>
                </a:lnTo>
                <a:lnTo>
                  <a:pt x="2902744" y="482311"/>
                </a:lnTo>
                <a:lnTo>
                  <a:pt x="2889972" y="482311"/>
                </a:lnTo>
                <a:close/>
                <a:moveTo>
                  <a:pt x="2718522" y="399184"/>
                </a:moveTo>
                <a:lnTo>
                  <a:pt x="2723501" y="399184"/>
                </a:lnTo>
                <a:lnTo>
                  <a:pt x="2731294" y="399184"/>
                </a:lnTo>
                <a:lnTo>
                  <a:pt x="2735407" y="399184"/>
                </a:lnTo>
                <a:lnTo>
                  <a:pt x="2763982" y="464993"/>
                </a:lnTo>
                <a:lnTo>
                  <a:pt x="2792990" y="399184"/>
                </a:lnTo>
                <a:lnTo>
                  <a:pt x="2796670" y="399184"/>
                </a:lnTo>
                <a:lnTo>
                  <a:pt x="2805113" y="399184"/>
                </a:lnTo>
                <a:lnTo>
                  <a:pt x="2809442" y="399184"/>
                </a:lnTo>
                <a:lnTo>
                  <a:pt x="2809442" y="482311"/>
                </a:lnTo>
                <a:lnTo>
                  <a:pt x="2796670" y="482311"/>
                </a:lnTo>
                <a:lnTo>
                  <a:pt x="2796670" y="418714"/>
                </a:lnTo>
                <a:lnTo>
                  <a:pt x="2769177" y="482311"/>
                </a:lnTo>
                <a:lnTo>
                  <a:pt x="2758787" y="482311"/>
                </a:lnTo>
                <a:lnTo>
                  <a:pt x="2731294" y="417543"/>
                </a:lnTo>
                <a:lnTo>
                  <a:pt x="2731294" y="482311"/>
                </a:lnTo>
                <a:lnTo>
                  <a:pt x="2718522" y="482311"/>
                </a:lnTo>
                <a:close/>
                <a:moveTo>
                  <a:pt x="2660722" y="399184"/>
                </a:moveTo>
                <a:lnTo>
                  <a:pt x="2694926" y="399184"/>
                </a:lnTo>
                <a:lnTo>
                  <a:pt x="2694926" y="482311"/>
                </a:lnTo>
                <a:lnTo>
                  <a:pt x="2682803" y="482311"/>
                </a:lnTo>
                <a:lnTo>
                  <a:pt x="2682803" y="448541"/>
                </a:lnTo>
                <a:lnTo>
                  <a:pt x="2660511" y="448541"/>
                </a:lnTo>
                <a:lnTo>
                  <a:pt x="2641239" y="482311"/>
                </a:lnTo>
                <a:lnTo>
                  <a:pt x="2627385" y="482311"/>
                </a:lnTo>
                <a:lnTo>
                  <a:pt x="2647968" y="446243"/>
                </a:lnTo>
                <a:lnTo>
                  <a:pt x="2644649" y="445564"/>
                </a:lnTo>
                <a:cubicBezTo>
                  <a:pt x="2640572" y="443580"/>
                  <a:pt x="2637433" y="440739"/>
                  <a:pt x="2635232" y="437040"/>
                </a:cubicBezTo>
                <a:cubicBezTo>
                  <a:pt x="2633031" y="433342"/>
                  <a:pt x="2631931" y="428950"/>
                  <a:pt x="2631931" y="423862"/>
                </a:cubicBezTo>
                <a:cubicBezTo>
                  <a:pt x="2631931" y="418739"/>
                  <a:pt x="2633085" y="414337"/>
                  <a:pt x="2635395" y="410657"/>
                </a:cubicBezTo>
                <a:cubicBezTo>
                  <a:pt x="2637704" y="406977"/>
                  <a:pt x="2641014" y="404145"/>
                  <a:pt x="2645325" y="402161"/>
                </a:cubicBezTo>
                <a:cubicBezTo>
                  <a:pt x="2649637" y="400176"/>
                  <a:pt x="2654769" y="399184"/>
                  <a:pt x="2660722" y="399184"/>
                </a:cubicBezTo>
                <a:close/>
                <a:moveTo>
                  <a:pt x="2537547" y="399184"/>
                </a:moveTo>
                <a:lnTo>
                  <a:pt x="2550319" y="399184"/>
                </a:lnTo>
                <a:lnTo>
                  <a:pt x="2550319" y="463478"/>
                </a:lnTo>
                <a:lnTo>
                  <a:pt x="2590367" y="399184"/>
                </a:lnTo>
                <a:lnTo>
                  <a:pt x="2605087" y="399184"/>
                </a:lnTo>
                <a:lnTo>
                  <a:pt x="2605087" y="482311"/>
                </a:lnTo>
                <a:lnTo>
                  <a:pt x="2592315" y="482311"/>
                </a:lnTo>
                <a:lnTo>
                  <a:pt x="2592315" y="418017"/>
                </a:lnTo>
                <a:lnTo>
                  <a:pt x="2552483" y="482311"/>
                </a:lnTo>
                <a:lnTo>
                  <a:pt x="2537547" y="482311"/>
                </a:lnTo>
                <a:close/>
                <a:moveTo>
                  <a:pt x="2451822" y="399184"/>
                </a:moveTo>
                <a:lnTo>
                  <a:pt x="2464594" y="399184"/>
                </a:lnTo>
                <a:lnTo>
                  <a:pt x="2464594" y="434903"/>
                </a:lnTo>
                <a:lnTo>
                  <a:pt x="2504426" y="434903"/>
                </a:lnTo>
                <a:lnTo>
                  <a:pt x="2504426" y="399184"/>
                </a:lnTo>
                <a:lnTo>
                  <a:pt x="2517198" y="399184"/>
                </a:lnTo>
                <a:lnTo>
                  <a:pt x="2517198" y="482311"/>
                </a:lnTo>
                <a:lnTo>
                  <a:pt x="2504426" y="482311"/>
                </a:lnTo>
                <a:lnTo>
                  <a:pt x="2504426" y="446809"/>
                </a:lnTo>
                <a:lnTo>
                  <a:pt x="2464594" y="446809"/>
                </a:lnTo>
                <a:lnTo>
                  <a:pt x="2464594" y="482311"/>
                </a:lnTo>
                <a:lnTo>
                  <a:pt x="2451822" y="482311"/>
                </a:lnTo>
                <a:close/>
                <a:moveTo>
                  <a:pt x="2291412" y="399184"/>
                </a:moveTo>
                <a:lnTo>
                  <a:pt x="2346831" y="399184"/>
                </a:lnTo>
                <a:lnTo>
                  <a:pt x="2346831" y="482311"/>
                </a:lnTo>
                <a:lnTo>
                  <a:pt x="2334058" y="482311"/>
                </a:lnTo>
                <a:lnTo>
                  <a:pt x="2334058" y="411090"/>
                </a:lnTo>
                <a:lnTo>
                  <a:pt x="2303535" y="411090"/>
                </a:lnTo>
                <a:lnTo>
                  <a:pt x="2302236" y="440748"/>
                </a:lnTo>
                <a:cubicBezTo>
                  <a:pt x="2301947" y="447567"/>
                  <a:pt x="2301343" y="453565"/>
                  <a:pt x="2300423" y="458742"/>
                </a:cubicBezTo>
                <a:cubicBezTo>
                  <a:pt x="2299503" y="463920"/>
                  <a:pt x="2298114" y="468258"/>
                  <a:pt x="2296256" y="471758"/>
                </a:cubicBezTo>
                <a:cubicBezTo>
                  <a:pt x="2294398" y="475258"/>
                  <a:pt x="2291935" y="477891"/>
                  <a:pt x="2288869" y="479659"/>
                </a:cubicBezTo>
                <a:cubicBezTo>
                  <a:pt x="2285802" y="481427"/>
                  <a:pt x="2281959" y="482311"/>
                  <a:pt x="2277341" y="482311"/>
                </a:cubicBezTo>
                <a:lnTo>
                  <a:pt x="2273012" y="482311"/>
                </a:lnTo>
                <a:lnTo>
                  <a:pt x="2273012" y="470405"/>
                </a:lnTo>
                <a:lnTo>
                  <a:pt x="2276042" y="470405"/>
                </a:lnTo>
                <a:cubicBezTo>
                  <a:pt x="2278532" y="470405"/>
                  <a:pt x="2280606" y="469909"/>
                  <a:pt x="2282266" y="468917"/>
                </a:cubicBezTo>
                <a:cubicBezTo>
                  <a:pt x="2283926" y="467925"/>
                  <a:pt x="2285270" y="466175"/>
                  <a:pt x="2286298" y="463667"/>
                </a:cubicBezTo>
                <a:cubicBezTo>
                  <a:pt x="2287326" y="461160"/>
                  <a:pt x="2288120" y="457660"/>
                  <a:pt x="2288679" y="453168"/>
                </a:cubicBezTo>
                <a:cubicBezTo>
                  <a:pt x="2289238" y="448676"/>
                  <a:pt x="2289644" y="442948"/>
                  <a:pt x="2289897" y="435985"/>
                </a:cubicBezTo>
                <a:close/>
                <a:moveTo>
                  <a:pt x="2194647" y="399184"/>
                </a:moveTo>
                <a:lnTo>
                  <a:pt x="2228634" y="399184"/>
                </a:lnTo>
                <a:cubicBezTo>
                  <a:pt x="2237581" y="399184"/>
                  <a:pt x="2244689" y="401204"/>
                  <a:pt x="2249957" y="405245"/>
                </a:cubicBezTo>
                <a:cubicBezTo>
                  <a:pt x="2255224" y="409286"/>
                  <a:pt x="2257858" y="414626"/>
                  <a:pt x="2257858" y="421265"/>
                </a:cubicBezTo>
                <a:cubicBezTo>
                  <a:pt x="2257858" y="426316"/>
                  <a:pt x="2256361" y="430221"/>
                  <a:pt x="2253366" y="432981"/>
                </a:cubicBezTo>
                <a:cubicBezTo>
                  <a:pt x="2250372" y="435742"/>
                  <a:pt x="2246529" y="437609"/>
                  <a:pt x="2241839" y="438583"/>
                </a:cubicBezTo>
                <a:cubicBezTo>
                  <a:pt x="2244906" y="439016"/>
                  <a:pt x="2247891" y="440098"/>
                  <a:pt x="2250795" y="441830"/>
                </a:cubicBezTo>
                <a:cubicBezTo>
                  <a:pt x="2253700" y="443562"/>
                  <a:pt x="2256108" y="445934"/>
                  <a:pt x="2258021" y="448947"/>
                </a:cubicBezTo>
                <a:cubicBezTo>
                  <a:pt x="2259933" y="451959"/>
                  <a:pt x="2260889" y="455648"/>
                  <a:pt x="2260889" y="460014"/>
                </a:cubicBezTo>
                <a:cubicBezTo>
                  <a:pt x="2260889" y="464271"/>
                  <a:pt x="2259806" y="468078"/>
                  <a:pt x="2257642" y="471433"/>
                </a:cubicBezTo>
                <a:cubicBezTo>
                  <a:pt x="2255477" y="474789"/>
                  <a:pt x="2252374" y="477440"/>
                  <a:pt x="2248333" y="479389"/>
                </a:cubicBezTo>
                <a:cubicBezTo>
                  <a:pt x="2244292" y="481337"/>
                  <a:pt x="2239457" y="482311"/>
                  <a:pt x="2233829" y="482311"/>
                </a:cubicBezTo>
                <a:lnTo>
                  <a:pt x="2194647" y="482311"/>
                </a:lnTo>
                <a:close/>
                <a:moveTo>
                  <a:pt x="1927947" y="399184"/>
                </a:moveTo>
                <a:lnTo>
                  <a:pt x="1993323" y="399184"/>
                </a:lnTo>
                <a:lnTo>
                  <a:pt x="1993323" y="482311"/>
                </a:lnTo>
                <a:lnTo>
                  <a:pt x="1980551" y="482311"/>
                </a:lnTo>
                <a:lnTo>
                  <a:pt x="1980551" y="411090"/>
                </a:lnTo>
                <a:lnTo>
                  <a:pt x="1940719" y="411090"/>
                </a:lnTo>
                <a:lnTo>
                  <a:pt x="1940719" y="482311"/>
                </a:lnTo>
                <a:lnTo>
                  <a:pt x="1927947" y="482311"/>
                </a:lnTo>
                <a:close/>
                <a:moveTo>
                  <a:pt x="1756497" y="399184"/>
                </a:moveTo>
                <a:lnTo>
                  <a:pt x="1769269" y="399184"/>
                </a:lnTo>
                <a:lnTo>
                  <a:pt x="1769269" y="434903"/>
                </a:lnTo>
                <a:lnTo>
                  <a:pt x="1809101" y="434903"/>
                </a:lnTo>
                <a:lnTo>
                  <a:pt x="1809101" y="399184"/>
                </a:lnTo>
                <a:lnTo>
                  <a:pt x="1821873" y="399184"/>
                </a:lnTo>
                <a:lnTo>
                  <a:pt x="1821873" y="482311"/>
                </a:lnTo>
                <a:lnTo>
                  <a:pt x="1809101" y="482311"/>
                </a:lnTo>
                <a:lnTo>
                  <a:pt x="1809101" y="446809"/>
                </a:lnTo>
                <a:lnTo>
                  <a:pt x="1769269" y="446809"/>
                </a:lnTo>
                <a:lnTo>
                  <a:pt x="1769269" y="482311"/>
                </a:lnTo>
                <a:lnTo>
                  <a:pt x="1756497" y="482311"/>
                </a:lnTo>
                <a:close/>
                <a:moveTo>
                  <a:pt x="1537422" y="399184"/>
                </a:moveTo>
                <a:lnTo>
                  <a:pt x="1602798" y="399184"/>
                </a:lnTo>
                <a:lnTo>
                  <a:pt x="1602798" y="482311"/>
                </a:lnTo>
                <a:lnTo>
                  <a:pt x="1590026" y="482311"/>
                </a:lnTo>
                <a:lnTo>
                  <a:pt x="1590026" y="411090"/>
                </a:lnTo>
                <a:lnTo>
                  <a:pt x="1550194" y="411090"/>
                </a:lnTo>
                <a:lnTo>
                  <a:pt x="1550194" y="482311"/>
                </a:lnTo>
                <a:lnTo>
                  <a:pt x="1537422" y="482311"/>
                </a:lnTo>
                <a:close/>
                <a:moveTo>
                  <a:pt x="1413597" y="399184"/>
                </a:moveTo>
                <a:lnTo>
                  <a:pt x="1426369" y="399184"/>
                </a:lnTo>
                <a:lnTo>
                  <a:pt x="1426369" y="463478"/>
                </a:lnTo>
                <a:lnTo>
                  <a:pt x="1466417" y="399184"/>
                </a:lnTo>
                <a:lnTo>
                  <a:pt x="1481138" y="399184"/>
                </a:lnTo>
                <a:lnTo>
                  <a:pt x="1481138" y="482311"/>
                </a:lnTo>
                <a:lnTo>
                  <a:pt x="1468366" y="482311"/>
                </a:lnTo>
                <a:lnTo>
                  <a:pt x="1468366" y="418017"/>
                </a:lnTo>
                <a:lnTo>
                  <a:pt x="1428534" y="482311"/>
                </a:lnTo>
                <a:lnTo>
                  <a:pt x="1413597" y="482311"/>
                </a:lnTo>
                <a:close/>
                <a:moveTo>
                  <a:pt x="1327872" y="399184"/>
                </a:moveTo>
                <a:lnTo>
                  <a:pt x="1340644" y="399184"/>
                </a:lnTo>
                <a:lnTo>
                  <a:pt x="1340644" y="435336"/>
                </a:lnTo>
                <a:lnTo>
                  <a:pt x="1349087" y="435336"/>
                </a:lnTo>
                <a:lnTo>
                  <a:pt x="1378960" y="399184"/>
                </a:lnTo>
                <a:lnTo>
                  <a:pt x="1395413" y="399184"/>
                </a:lnTo>
                <a:lnTo>
                  <a:pt x="1361859" y="439232"/>
                </a:lnTo>
                <a:lnTo>
                  <a:pt x="1395846" y="482311"/>
                </a:lnTo>
                <a:lnTo>
                  <a:pt x="1379393" y="482311"/>
                </a:lnTo>
                <a:lnTo>
                  <a:pt x="1352117" y="447242"/>
                </a:lnTo>
                <a:lnTo>
                  <a:pt x="1340644" y="447242"/>
                </a:lnTo>
                <a:lnTo>
                  <a:pt x="1340644" y="482311"/>
                </a:lnTo>
                <a:lnTo>
                  <a:pt x="1327872" y="482311"/>
                </a:lnTo>
                <a:close/>
                <a:moveTo>
                  <a:pt x="1232622" y="399184"/>
                </a:moveTo>
                <a:lnTo>
                  <a:pt x="1245394" y="399184"/>
                </a:lnTo>
                <a:lnTo>
                  <a:pt x="1245394" y="463478"/>
                </a:lnTo>
                <a:lnTo>
                  <a:pt x="1285442" y="399184"/>
                </a:lnTo>
                <a:lnTo>
                  <a:pt x="1300163" y="399184"/>
                </a:lnTo>
                <a:lnTo>
                  <a:pt x="1300163" y="482311"/>
                </a:lnTo>
                <a:lnTo>
                  <a:pt x="1287391" y="482311"/>
                </a:lnTo>
                <a:lnTo>
                  <a:pt x="1287391" y="418017"/>
                </a:lnTo>
                <a:lnTo>
                  <a:pt x="1247559" y="482311"/>
                </a:lnTo>
                <a:lnTo>
                  <a:pt x="1232622" y="482311"/>
                </a:lnTo>
                <a:close/>
                <a:moveTo>
                  <a:pt x="1146897" y="399184"/>
                </a:moveTo>
                <a:lnTo>
                  <a:pt x="1159669" y="399184"/>
                </a:lnTo>
                <a:lnTo>
                  <a:pt x="1159669" y="434903"/>
                </a:lnTo>
                <a:lnTo>
                  <a:pt x="1199501" y="434903"/>
                </a:lnTo>
                <a:lnTo>
                  <a:pt x="1199501" y="399184"/>
                </a:lnTo>
                <a:lnTo>
                  <a:pt x="1212273" y="399184"/>
                </a:lnTo>
                <a:lnTo>
                  <a:pt x="1212273" y="482311"/>
                </a:lnTo>
                <a:lnTo>
                  <a:pt x="1199501" y="482311"/>
                </a:lnTo>
                <a:lnTo>
                  <a:pt x="1199501" y="446809"/>
                </a:lnTo>
                <a:lnTo>
                  <a:pt x="1159669" y="446809"/>
                </a:lnTo>
                <a:lnTo>
                  <a:pt x="1159669" y="482311"/>
                </a:lnTo>
                <a:lnTo>
                  <a:pt x="1146897" y="482311"/>
                </a:lnTo>
                <a:close/>
                <a:moveTo>
                  <a:pt x="1061172" y="399184"/>
                </a:moveTo>
                <a:lnTo>
                  <a:pt x="1073944" y="399184"/>
                </a:lnTo>
                <a:lnTo>
                  <a:pt x="1073944" y="434903"/>
                </a:lnTo>
                <a:lnTo>
                  <a:pt x="1113776" y="434903"/>
                </a:lnTo>
                <a:lnTo>
                  <a:pt x="1113776" y="399184"/>
                </a:lnTo>
                <a:lnTo>
                  <a:pt x="1126548" y="399184"/>
                </a:lnTo>
                <a:lnTo>
                  <a:pt x="1126548" y="482311"/>
                </a:lnTo>
                <a:lnTo>
                  <a:pt x="1113776" y="482311"/>
                </a:lnTo>
                <a:lnTo>
                  <a:pt x="1113776" y="446809"/>
                </a:lnTo>
                <a:lnTo>
                  <a:pt x="1073944" y="446809"/>
                </a:lnTo>
                <a:lnTo>
                  <a:pt x="1073944" y="482311"/>
                </a:lnTo>
                <a:lnTo>
                  <a:pt x="1061172" y="482311"/>
                </a:lnTo>
                <a:close/>
                <a:moveTo>
                  <a:pt x="870672" y="399184"/>
                </a:moveTo>
                <a:lnTo>
                  <a:pt x="883444" y="399184"/>
                </a:lnTo>
                <a:lnTo>
                  <a:pt x="883444" y="463478"/>
                </a:lnTo>
                <a:lnTo>
                  <a:pt x="923492" y="399184"/>
                </a:lnTo>
                <a:lnTo>
                  <a:pt x="938213" y="399184"/>
                </a:lnTo>
                <a:lnTo>
                  <a:pt x="938213" y="482311"/>
                </a:lnTo>
                <a:lnTo>
                  <a:pt x="925441" y="482311"/>
                </a:lnTo>
                <a:lnTo>
                  <a:pt x="925441" y="418017"/>
                </a:lnTo>
                <a:lnTo>
                  <a:pt x="885609" y="482311"/>
                </a:lnTo>
                <a:lnTo>
                  <a:pt x="870672" y="482311"/>
                </a:lnTo>
                <a:close/>
                <a:moveTo>
                  <a:pt x="775422" y="399184"/>
                </a:moveTo>
                <a:lnTo>
                  <a:pt x="788194" y="399184"/>
                </a:lnTo>
                <a:lnTo>
                  <a:pt x="788194" y="470405"/>
                </a:lnTo>
                <a:lnTo>
                  <a:pt x="828026" y="470405"/>
                </a:lnTo>
                <a:lnTo>
                  <a:pt x="828026" y="399184"/>
                </a:lnTo>
                <a:lnTo>
                  <a:pt x="840798" y="399184"/>
                </a:lnTo>
                <a:lnTo>
                  <a:pt x="840798" y="470405"/>
                </a:lnTo>
                <a:lnTo>
                  <a:pt x="853570" y="470405"/>
                </a:lnTo>
                <a:lnTo>
                  <a:pt x="853570" y="509154"/>
                </a:lnTo>
                <a:lnTo>
                  <a:pt x="840798" y="509154"/>
                </a:lnTo>
                <a:lnTo>
                  <a:pt x="840798" y="482311"/>
                </a:lnTo>
                <a:lnTo>
                  <a:pt x="775422" y="482311"/>
                </a:lnTo>
                <a:close/>
                <a:moveTo>
                  <a:pt x="599210" y="399184"/>
                </a:moveTo>
                <a:lnTo>
                  <a:pt x="666750" y="399184"/>
                </a:lnTo>
                <a:lnTo>
                  <a:pt x="666750" y="411090"/>
                </a:lnTo>
                <a:lnTo>
                  <a:pt x="639474" y="411090"/>
                </a:lnTo>
                <a:lnTo>
                  <a:pt x="639474" y="482311"/>
                </a:lnTo>
                <a:lnTo>
                  <a:pt x="626702" y="482311"/>
                </a:lnTo>
                <a:lnTo>
                  <a:pt x="626702" y="411090"/>
                </a:lnTo>
                <a:lnTo>
                  <a:pt x="599210" y="411090"/>
                </a:lnTo>
                <a:close/>
                <a:moveTo>
                  <a:pt x="426028" y="399184"/>
                </a:moveTo>
                <a:lnTo>
                  <a:pt x="439882" y="399184"/>
                </a:lnTo>
                <a:lnTo>
                  <a:pt x="462829" y="465426"/>
                </a:lnTo>
                <a:lnTo>
                  <a:pt x="463695" y="465426"/>
                </a:lnTo>
                <a:lnTo>
                  <a:pt x="486641" y="399184"/>
                </a:lnTo>
                <a:lnTo>
                  <a:pt x="500604" y="399400"/>
                </a:lnTo>
                <a:lnTo>
                  <a:pt x="465210" y="494434"/>
                </a:lnTo>
                <a:cubicBezTo>
                  <a:pt x="463623" y="498655"/>
                  <a:pt x="461656" y="502164"/>
                  <a:pt x="459311" y="504960"/>
                </a:cubicBezTo>
                <a:cubicBezTo>
                  <a:pt x="456966" y="507756"/>
                  <a:pt x="454251" y="509840"/>
                  <a:pt x="451166" y="511211"/>
                </a:cubicBezTo>
                <a:cubicBezTo>
                  <a:pt x="448081" y="512582"/>
                  <a:pt x="444609" y="513267"/>
                  <a:pt x="440748" y="513267"/>
                </a:cubicBezTo>
                <a:cubicBezTo>
                  <a:pt x="438583" y="513267"/>
                  <a:pt x="436653" y="513096"/>
                  <a:pt x="434957" y="512753"/>
                </a:cubicBezTo>
                <a:cubicBezTo>
                  <a:pt x="433262" y="512411"/>
                  <a:pt x="432089" y="512077"/>
                  <a:pt x="431440" y="511752"/>
                </a:cubicBezTo>
                <a:lnTo>
                  <a:pt x="434687" y="500495"/>
                </a:lnTo>
                <a:cubicBezTo>
                  <a:pt x="439341" y="501686"/>
                  <a:pt x="443220" y="501659"/>
                  <a:pt x="446323" y="500414"/>
                </a:cubicBezTo>
                <a:cubicBezTo>
                  <a:pt x="449425" y="499169"/>
                  <a:pt x="452113" y="495444"/>
                  <a:pt x="454386" y="489238"/>
                </a:cubicBezTo>
                <a:lnTo>
                  <a:pt x="456768" y="482744"/>
                </a:lnTo>
                <a:close/>
                <a:moveTo>
                  <a:pt x="357837" y="399184"/>
                </a:moveTo>
                <a:lnTo>
                  <a:pt x="413256" y="399184"/>
                </a:lnTo>
                <a:lnTo>
                  <a:pt x="413256" y="482311"/>
                </a:lnTo>
                <a:lnTo>
                  <a:pt x="400483" y="482311"/>
                </a:lnTo>
                <a:lnTo>
                  <a:pt x="400483" y="411090"/>
                </a:lnTo>
                <a:lnTo>
                  <a:pt x="369960" y="411090"/>
                </a:lnTo>
                <a:lnTo>
                  <a:pt x="368661" y="440748"/>
                </a:lnTo>
                <a:cubicBezTo>
                  <a:pt x="368373" y="447567"/>
                  <a:pt x="367768" y="453565"/>
                  <a:pt x="366848" y="458742"/>
                </a:cubicBezTo>
                <a:cubicBezTo>
                  <a:pt x="365928" y="463920"/>
                  <a:pt x="364539" y="468258"/>
                  <a:pt x="362681" y="471758"/>
                </a:cubicBezTo>
                <a:cubicBezTo>
                  <a:pt x="360823" y="475258"/>
                  <a:pt x="358361" y="477891"/>
                  <a:pt x="355294" y="479659"/>
                </a:cubicBezTo>
                <a:cubicBezTo>
                  <a:pt x="352227" y="481427"/>
                  <a:pt x="348385" y="482311"/>
                  <a:pt x="343766" y="482311"/>
                </a:cubicBezTo>
                <a:lnTo>
                  <a:pt x="339437" y="482311"/>
                </a:lnTo>
                <a:lnTo>
                  <a:pt x="339437" y="470405"/>
                </a:lnTo>
                <a:lnTo>
                  <a:pt x="342468" y="470405"/>
                </a:lnTo>
                <a:cubicBezTo>
                  <a:pt x="344957" y="470405"/>
                  <a:pt x="347032" y="469909"/>
                  <a:pt x="348691" y="468917"/>
                </a:cubicBezTo>
                <a:cubicBezTo>
                  <a:pt x="350351" y="467925"/>
                  <a:pt x="351695" y="466175"/>
                  <a:pt x="352723" y="463667"/>
                </a:cubicBezTo>
                <a:cubicBezTo>
                  <a:pt x="353751" y="461160"/>
                  <a:pt x="354545" y="457660"/>
                  <a:pt x="355104" y="453168"/>
                </a:cubicBezTo>
                <a:cubicBezTo>
                  <a:pt x="355664" y="448676"/>
                  <a:pt x="356070" y="442948"/>
                  <a:pt x="356322" y="435985"/>
                </a:cubicBezTo>
                <a:close/>
                <a:moveTo>
                  <a:pt x="261072" y="399184"/>
                </a:moveTo>
                <a:lnTo>
                  <a:pt x="326448" y="399184"/>
                </a:lnTo>
                <a:lnTo>
                  <a:pt x="326448" y="482311"/>
                </a:lnTo>
                <a:lnTo>
                  <a:pt x="313676" y="482311"/>
                </a:lnTo>
                <a:lnTo>
                  <a:pt x="313676" y="411090"/>
                </a:lnTo>
                <a:lnTo>
                  <a:pt x="273844" y="411090"/>
                </a:lnTo>
                <a:lnTo>
                  <a:pt x="273844" y="482311"/>
                </a:lnTo>
                <a:lnTo>
                  <a:pt x="261072" y="482311"/>
                </a:lnTo>
                <a:close/>
                <a:moveTo>
                  <a:pt x="89622" y="399184"/>
                </a:moveTo>
                <a:lnTo>
                  <a:pt x="102394" y="399184"/>
                </a:lnTo>
                <a:lnTo>
                  <a:pt x="102394" y="435336"/>
                </a:lnTo>
                <a:lnTo>
                  <a:pt x="110837" y="435336"/>
                </a:lnTo>
                <a:lnTo>
                  <a:pt x="140711" y="399184"/>
                </a:lnTo>
                <a:lnTo>
                  <a:pt x="157163" y="399184"/>
                </a:lnTo>
                <a:lnTo>
                  <a:pt x="123609" y="439232"/>
                </a:lnTo>
                <a:lnTo>
                  <a:pt x="157596" y="482311"/>
                </a:lnTo>
                <a:lnTo>
                  <a:pt x="141144" y="482311"/>
                </a:lnTo>
                <a:lnTo>
                  <a:pt x="113867" y="447242"/>
                </a:lnTo>
                <a:lnTo>
                  <a:pt x="102394" y="447242"/>
                </a:lnTo>
                <a:lnTo>
                  <a:pt x="102394" y="482311"/>
                </a:lnTo>
                <a:lnTo>
                  <a:pt x="89622" y="482311"/>
                </a:lnTo>
                <a:close/>
                <a:moveTo>
                  <a:pt x="3455194" y="398101"/>
                </a:moveTo>
                <a:cubicBezTo>
                  <a:pt x="3457864" y="398101"/>
                  <a:pt x="3460940" y="398417"/>
                  <a:pt x="3464421" y="399049"/>
                </a:cubicBezTo>
                <a:cubicBezTo>
                  <a:pt x="3467903" y="399680"/>
                  <a:pt x="3471276" y="400970"/>
                  <a:pt x="3474541" y="402918"/>
                </a:cubicBezTo>
                <a:cubicBezTo>
                  <a:pt x="3477807" y="404866"/>
                  <a:pt x="3480522" y="407807"/>
                  <a:pt x="3482687" y="411740"/>
                </a:cubicBezTo>
                <a:cubicBezTo>
                  <a:pt x="3484851" y="415672"/>
                  <a:pt x="3485933" y="420940"/>
                  <a:pt x="3485933" y="427542"/>
                </a:cubicBezTo>
                <a:lnTo>
                  <a:pt x="3485933" y="482311"/>
                </a:lnTo>
                <a:lnTo>
                  <a:pt x="3473162" y="482311"/>
                </a:lnTo>
                <a:lnTo>
                  <a:pt x="3473162" y="471054"/>
                </a:lnTo>
                <a:lnTo>
                  <a:pt x="3472512" y="471054"/>
                </a:lnTo>
                <a:cubicBezTo>
                  <a:pt x="3471646" y="472858"/>
                  <a:pt x="3470203" y="474789"/>
                  <a:pt x="3468183" y="476845"/>
                </a:cubicBezTo>
                <a:cubicBezTo>
                  <a:pt x="3466162" y="478902"/>
                  <a:pt x="3463474" y="480652"/>
                  <a:pt x="3460119" y="482095"/>
                </a:cubicBezTo>
                <a:cubicBezTo>
                  <a:pt x="3456763" y="483538"/>
                  <a:pt x="3452668" y="484260"/>
                  <a:pt x="3447833" y="484260"/>
                </a:cubicBezTo>
                <a:cubicBezTo>
                  <a:pt x="3442566" y="484260"/>
                  <a:pt x="3437785" y="483258"/>
                  <a:pt x="3433492" y="481256"/>
                </a:cubicBezTo>
                <a:cubicBezTo>
                  <a:pt x="3429199" y="479253"/>
                  <a:pt x="3425789" y="476349"/>
                  <a:pt x="3423263" y="472543"/>
                </a:cubicBezTo>
                <a:cubicBezTo>
                  <a:pt x="3420738" y="468736"/>
                  <a:pt x="3419475" y="464127"/>
                  <a:pt x="3419475" y="458715"/>
                </a:cubicBezTo>
                <a:cubicBezTo>
                  <a:pt x="3419475" y="453953"/>
                  <a:pt x="3420413" y="450083"/>
                  <a:pt x="3422289" y="447107"/>
                </a:cubicBezTo>
                <a:cubicBezTo>
                  <a:pt x="3424165" y="444130"/>
                  <a:pt x="3426673" y="441794"/>
                  <a:pt x="3429812" y="440098"/>
                </a:cubicBezTo>
                <a:cubicBezTo>
                  <a:pt x="3432951" y="438402"/>
                  <a:pt x="3436423" y="437131"/>
                  <a:pt x="3440230" y="436283"/>
                </a:cubicBezTo>
                <a:cubicBezTo>
                  <a:pt x="3444036" y="435435"/>
                  <a:pt x="3447870" y="434758"/>
                  <a:pt x="3451731" y="434253"/>
                </a:cubicBezTo>
                <a:cubicBezTo>
                  <a:pt x="3456781" y="433604"/>
                  <a:pt x="3460886" y="433108"/>
                  <a:pt x="3464043" y="432765"/>
                </a:cubicBezTo>
                <a:cubicBezTo>
                  <a:pt x="3467199" y="432422"/>
                  <a:pt x="3469509" y="431836"/>
                  <a:pt x="3470970" y="431006"/>
                </a:cubicBezTo>
                <a:cubicBezTo>
                  <a:pt x="3472431" y="430176"/>
                  <a:pt x="3473162" y="428733"/>
                  <a:pt x="3473162" y="426677"/>
                </a:cubicBezTo>
                <a:lnTo>
                  <a:pt x="3473162" y="426244"/>
                </a:lnTo>
                <a:cubicBezTo>
                  <a:pt x="3473162" y="420904"/>
                  <a:pt x="3471709" y="416755"/>
                  <a:pt x="3468805" y="413796"/>
                </a:cubicBezTo>
                <a:cubicBezTo>
                  <a:pt x="3465901" y="410838"/>
                  <a:pt x="3461508" y="409358"/>
                  <a:pt x="3455627" y="409358"/>
                </a:cubicBezTo>
                <a:cubicBezTo>
                  <a:pt x="3449529" y="409358"/>
                  <a:pt x="3444749" y="410693"/>
                  <a:pt x="3441285" y="413363"/>
                </a:cubicBezTo>
                <a:cubicBezTo>
                  <a:pt x="3437822" y="416033"/>
                  <a:pt x="3435386" y="418883"/>
                  <a:pt x="3433979" y="421914"/>
                </a:cubicBezTo>
                <a:lnTo>
                  <a:pt x="3421856" y="417585"/>
                </a:lnTo>
                <a:cubicBezTo>
                  <a:pt x="3424021" y="412533"/>
                  <a:pt x="3426917" y="408592"/>
                  <a:pt x="3430543" y="405759"/>
                </a:cubicBezTo>
                <a:cubicBezTo>
                  <a:pt x="3434169" y="402927"/>
                  <a:pt x="3438137" y="400943"/>
                  <a:pt x="3442449" y="399806"/>
                </a:cubicBezTo>
                <a:cubicBezTo>
                  <a:pt x="3446760" y="398670"/>
                  <a:pt x="3451009" y="398101"/>
                  <a:pt x="3455194" y="398101"/>
                </a:cubicBezTo>
                <a:close/>
                <a:moveTo>
                  <a:pt x="3199751" y="398101"/>
                </a:moveTo>
                <a:cubicBezTo>
                  <a:pt x="3204081" y="398101"/>
                  <a:pt x="3208356" y="398823"/>
                  <a:pt x="3212577" y="400266"/>
                </a:cubicBezTo>
                <a:cubicBezTo>
                  <a:pt x="3216798" y="401710"/>
                  <a:pt x="3220641" y="404046"/>
                  <a:pt x="3224105" y="407275"/>
                </a:cubicBezTo>
                <a:cubicBezTo>
                  <a:pt x="3227568" y="410504"/>
                  <a:pt x="3230328" y="414770"/>
                  <a:pt x="3232385" y="420074"/>
                </a:cubicBezTo>
                <a:cubicBezTo>
                  <a:pt x="3234441" y="425378"/>
                  <a:pt x="3235469" y="431908"/>
                  <a:pt x="3235469" y="439665"/>
                </a:cubicBezTo>
                <a:lnTo>
                  <a:pt x="3235469" y="445077"/>
                </a:lnTo>
                <a:lnTo>
                  <a:pt x="3175428" y="445077"/>
                </a:lnTo>
                <a:lnTo>
                  <a:pt x="3178347" y="459283"/>
                </a:lnTo>
                <a:cubicBezTo>
                  <a:pt x="3180529" y="463631"/>
                  <a:pt x="3183569" y="466932"/>
                  <a:pt x="3187466" y="469187"/>
                </a:cubicBezTo>
                <a:cubicBezTo>
                  <a:pt x="3191362" y="471442"/>
                  <a:pt x="3195890" y="472570"/>
                  <a:pt x="3201049" y="472570"/>
                </a:cubicBezTo>
                <a:cubicBezTo>
                  <a:pt x="3204405" y="472570"/>
                  <a:pt x="3207445" y="472092"/>
                  <a:pt x="3210169" y="471136"/>
                </a:cubicBezTo>
                <a:cubicBezTo>
                  <a:pt x="3212893" y="470179"/>
                  <a:pt x="3215247" y="468736"/>
                  <a:pt x="3217231" y="466806"/>
                </a:cubicBezTo>
                <a:cubicBezTo>
                  <a:pt x="3219216" y="464876"/>
                  <a:pt x="3220749" y="462467"/>
                  <a:pt x="3221831" y="459581"/>
                </a:cubicBezTo>
                <a:lnTo>
                  <a:pt x="3234171" y="463045"/>
                </a:lnTo>
                <a:cubicBezTo>
                  <a:pt x="3232872" y="467230"/>
                  <a:pt x="3230689" y="470901"/>
                  <a:pt x="3227622" y="474058"/>
                </a:cubicBezTo>
                <a:cubicBezTo>
                  <a:pt x="3224555" y="477215"/>
                  <a:pt x="3220767" y="479668"/>
                  <a:pt x="3216257" y="481418"/>
                </a:cubicBezTo>
                <a:cubicBezTo>
                  <a:pt x="3211747" y="483168"/>
                  <a:pt x="3206678" y="484043"/>
                  <a:pt x="3201049" y="484043"/>
                </a:cubicBezTo>
                <a:cubicBezTo>
                  <a:pt x="3193040" y="484043"/>
                  <a:pt x="3186140" y="482266"/>
                  <a:pt x="3180349" y="478712"/>
                </a:cubicBezTo>
                <a:cubicBezTo>
                  <a:pt x="3174558" y="475158"/>
                  <a:pt x="3170103" y="470179"/>
                  <a:pt x="3166981" y="463775"/>
                </a:cubicBezTo>
                <a:cubicBezTo>
                  <a:pt x="3163861" y="457371"/>
                  <a:pt x="3162300" y="449912"/>
                  <a:pt x="3162300" y="441397"/>
                </a:cubicBezTo>
                <a:cubicBezTo>
                  <a:pt x="3162300" y="432882"/>
                  <a:pt x="3163861" y="425369"/>
                  <a:pt x="3166981" y="418856"/>
                </a:cubicBezTo>
                <a:cubicBezTo>
                  <a:pt x="3170103" y="412344"/>
                  <a:pt x="3174468" y="407257"/>
                  <a:pt x="3180079" y="403595"/>
                </a:cubicBezTo>
                <a:cubicBezTo>
                  <a:pt x="3185689" y="399933"/>
                  <a:pt x="3192246" y="398101"/>
                  <a:pt x="3199751" y="398101"/>
                </a:cubicBezTo>
                <a:close/>
                <a:moveTo>
                  <a:pt x="3104717" y="398101"/>
                </a:moveTo>
                <a:cubicBezTo>
                  <a:pt x="3112222" y="398101"/>
                  <a:pt x="3118797" y="399887"/>
                  <a:pt x="3124444" y="403459"/>
                </a:cubicBezTo>
                <a:cubicBezTo>
                  <a:pt x="3130090" y="407031"/>
                  <a:pt x="3134492" y="412046"/>
                  <a:pt x="3137649" y="418505"/>
                </a:cubicBezTo>
                <a:cubicBezTo>
                  <a:pt x="3140806" y="424963"/>
                  <a:pt x="3142384" y="432521"/>
                  <a:pt x="3142384" y="441181"/>
                </a:cubicBezTo>
                <a:cubicBezTo>
                  <a:pt x="3142384" y="449767"/>
                  <a:pt x="3140806" y="457272"/>
                  <a:pt x="3137649" y="463694"/>
                </a:cubicBezTo>
                <a:cubicBezTo>
                  <a:pt x="3134492" y="470116"/>
                  <a:pt x="3130090" y="475113"/>
                  <a:pt x="3124444" y="478685"/>
                </a:cubicBezTo>
                <a:cubicBezTo>
                  <a:pt x="3118797" y="482257"/>
                  <a:pt x="3112222" y="484043"/>
                  <a:pt x="3104717" y="484043"/>
                </a:cubicBezTo>
                <a:cubicBezTo>
                  <a:pt x="3097213" y="484043"/>
                  <a:pt x="3090637" y="482257"/>
                  <a:pt x="3084991" y="478685"/>
                </a:cubicBezTo>
                <a:cubicBezTo>
                  <a:pt x="3079345" y="475113"/>
                  <a:pt x="3074942" y="470116"/>
                  <a:pt x="3071785" y="463694"/>
                </a:cubicBezTo>
                <a:cubicBezTo>
                  <a:pt x="3068629" y="457272"/>
                  <a:pt x="3067050" y="449767"/>
                  <a:pt x="3067050" y="441181"/>
                </a:cubicBezTo>
                <a:cubicBezTo>
                  <a:pt x="3067050" y="432521"/>
                  <a:pt x="3068629" y="424963"/>
                  <a:pt x="3071785" y="418505"/>
                </a:cubicBezTo>
                <a:cubicBezTo>
                  <a:pt x="3074942" y="412046"/>
                  <a:pt x="3079345" y="407031"/>
                  <a:pt x="3084991" y="403459"/>
                </a:cubicBezTo>
                <a:cubicBezTo>
                  <a:pt x="3090637" y="399887"/>
                  <a:pt x="3097213" y="398101"/>
                  <a:pt x="3104717" y="398101"/>
                </a:cubicBezTo>
                <a:close/>
                <a:moveTo>
                  <a:pt x="3013581" y="398101"/>
                </a:moveTo>
                <a:cubicBezTo>
                  <a:pt x="3020580" y="398101"/>
                  <a:pt x="3026749" y="399851"/>
                  <a:pt x="3032089" y="403351"/>
                </a:cubicBezTo>
                <a:cubicBezTo>
                  <a:pt x="3037429" y="406851"/>
                  <a:pt x="3041596" y="411812"/>
                  <a:pt x="3044591" y="418234"/>
                </a:cubicBezTo>
                <a:cubicBezTo>
                  <a:pt x="3047585" y="424656"/>
                  <a:pt x="3049083" y="432233"/>
                  <a:pt x="3049083" y="440964"/>
                </a:cubicBezTo>
                <a:cubicBezTo>
                  <a:pt x="3049083" y="449767"/>
                  <a:pt x="3047585" y="457389"/>
                  <a:pt x="3044591" y="463829"/>
                </a:cubicBezTo>
                <a:cubicBezTo>
                  <a:pt x="3041596" y="470270"/>
                  <a:pt x="3037447" y="475249"/>
                  <a:pt x="3032143" y="478766"/>
                </a:cubicBezTo>
                <a:cubicBezTo>
                  <a:pt x="3026839" y="482284"/>
                  <a:pt x="3020724" y="484043"/>
                  <a:pt x="3013797" y="484043"/>
                </a:cubicBezTo>
                <a:cubicBezTo>
                  <a:pt x="3008457" y="484043"/>
                  <a:pt x="3004181" y="483150"/>
                  <a:pt x="3000971" y="481364"/>
                </a:cubicBezTo>
                <a:cubicBezTo>
                  <a:pt x="2997759" y="479578"/>
                  <a:pt x="2995288" y="477540"/>
                  <a:pt x="2993556" y="475249"/>
                </a:cubicBezTo>
                <a:cubicBezTo>
                  <a:pt x="2991824" y="472958"/>
                  <a:pt x="2990489" y="471054"/>
                  <a:pt x="2989551" y="469539"/>
                </a:cubicBezTo>
                <a:lnTo>
                  <a:pt x="2988469" y="469539"/>
                </a:lnTo>
                <a:lnTo>
                  <a:pt x="2988469" y="513484"/>
                </a:lnTo>
                <a:lnTo>
                  <a:pt x="2975697" y="513484"/>
                </a:lnTo>
                <a:lnTo>
                  <a:pt x="2975697" y="399184"/>
                </a:lnTo>
                <a:lnTo>
                  <a:pt x="2988036" y="399184"/>
                </a:lnTo>
                <a:lnTo>
                  <a:pt x="2988036" y="412389"/>
                </a:lnTo>
                <a:lnTo>
                  <a:pt x="2989551" y="412389"/>
                </a:lnTo>
                <a:cubicBezTo>
                  <a:pt x="2990489" y="410946"/>
                  <a:pt x="2991797" y="409097"/>
                  <a:pt x="2993475" y="406842"/>
                </a:cubicBezTo>
                <a:cubicBezTo>
                  <a:pt x="2995153" y="404587"/>
                  <a:pt x="2997570" y="402566"/>
                  <a:pt x="3000727" y="400780"/>
                </a:cubicBezTo>
                <a:cubicBezTo>
                  <a:pt x="3003884" y="398994"/>
                  <a:pt x="3008168" y="398101"/>
                  <a:pt x="3013581" y="398101"/>
                </a:cubicBezTo>
                <a:close/>
                <a:moveTo>
                  <a:pt x="2399651" y="398101"/>
                </a:moveTo>
                <a:cubicBezTo>
                  <a:pt x="2403981" y="398101"/>
                  <a:pt x="2408256" y="398823"/>
                  <a:pt x="2412477" y="400266"/>
                </a:cubicBezTo>
                <a:cubicBezTo>
                  <a:pt x="2416699" y="401710"/>
                  <a:pt x="2420541" y="404046"/>
                  <a:pt x="2424005" y="407275"/>
                </a:cubicBezTo>
                <a:cubicBezTo>
                  <a:pt x="2427468" y="410504"/>
                  <a:pt x="2430228" y="414770"/>
                  <a:pt x="2432285" y="420074"/>
                </a:cubicBezTo>
                <a:cubicBezTo>
                  <a:pt x="2434341" y="425378"/>
                  <a:pt x="2435369" y="431908"/>
                  <a:pt x="2435369" y="439665"/>
                </a:cubicBezTo>
                <a:lnTo>
                  <a:pt x="2435369" y="445077"/>
                </a:lnTo>
                <a:lnTo>
                  <a:pt x="2375328" y="445077"/>
                </a:lnTo>
                <a:lnTo>
                  <a:pt x="2378247" y="459283"/>
                </a:lnTo>
                <a:cubicBezTo>
                  <a:pt x="2380429" y="463631"/>
                  <a:pt x="2383469" y="466932"/>
                  <a:pt x="2387366" y="469187"/>
                </a:cubicBezTo>
                <a:cubicBezTo>
                  <a:pt x="2391262" y="471442"/>
                  <a:pt x="2395791" y="472570"/>
                  <a:pt x="2400950" y="472570"/>
                </a:cubicBezTo>
                <a:cubicBezTo>
                  <a:pt x="2404305" y="472570"/>
                  <a:pt x="2407345" y="472092"/>
                  <a:pt x="2410069" y="471136"/>
                </a:cubicBezTo>
                <a:cubicBezTo>
                  <a:pt x="2412793" y="470179"/>
                  <a:pt x="2415147" y="468736"/>
                  <a:pt x="2417131" y="466806"/>
                </a:cubicBezTo>
                <a:cubicBezTo>
                  <a:pt x="2419116" y="464876"/>
                  <a:pt x="2420649" y="462467"/>
                  <a:pt x="2421731" y="459581"/>
                </a:cubicBezTo>
                <a:lnTo>
                  <a:pt x="2434071" y="463045"/>
                </a:lnTo>
                <a:cubicBezTo>
                  <a:pt x="2432772" y="467230"/>
                  <a:pt x="2430589" y="470901"/>
                  <a:pt x="2427522" y="474058"/>
                </a:cubicBezTo>
                <a:cubicBezTo>
                  <a:pt x="2424455" y="477215"/>
                  <a:pt x="2420667" y="479668"/>
                  <a:pt x="2416157" y="481418"/>
                </a:cubicBezTo>
                <a:cubicBezTo>
                  <a:pt x="2411647" y="483168"/>
                  <a:pt x="2406578" y="484043"/>
                  <a:pt x="2400950" y="484043"/>
                </a:cubicBezTo>
                <a:cubicBezTo>
                  <a:pt x="2392940" y="484043"/>
                  <a:pt x="2386040" y="482266"/>
                  <a:pt x="2380249" y="478712"/>
                </a:cubicBezTo>
                <a:cubicBezTo>
                  <a:pt x="2374458" y="475158"/>
                  <a:pt x="2370003" y="470179"/>
                  <a:pt x="2366881" y="463775"/>
                </a:cubicBezTo>
                <a:cubicBezTo>
                  <a:pt x="2363761" y="457371"/>
                  <a:pt x="2362200" y="449912"/>
                  <a:pt x="2362200" y="441397"/>
                </a:cubicBezTo>
                <a:cubicBezTo>
                  <a:pt x="2362200" y="432882"/>
                  <a:pt x="2363761" y="425369"/>
                  <a:pt x="2366881" y="418856"/>
                </a:cubicBezTo>
                <a:cubicBezTo>
                  <a:pt x="2370003" y="412344"/>
                  <a:pt x="2374368" y="407257"/>
                  <a:pt x="2379979" y="403595"/>
                </a:cubicBezTo>
                <a:cubicBezTo>
                  <a:pt x="2385589" y="399933"/>
                  <a:pt x="2392146" y="398101"/>
                  <a:pt x="2399651" y="398101"/>
                </a:cubicBezTo>
                <a:close/>
                <a:moveTo>
                  <a:pt x="2140744" y="398101"/>
                </a:moveTo>
                <a:cubicBezTo>
                  <a:pt x="2143414" y="398101"/>
                  <a:pt x="2146489" y="398417"/>
                  <a:pt x="2149971" y="399049"/>
                </a:cubicBezTo>
                <a:cubicBezTo>
                  <a:pt x="2153453" y="399680"/>
                  <a:pt x="2156827" y="400970"/>
                  <a:pt x="2160091" y="402918"/>
                </a:cubicBezTo>
                <a:cubicBezTo>
                  <a:pt x="2163357" y="404866"/>
                  <a:pt x="2166072" y="407807"/>
                  <a:pt x="2168237" y="411740"/>
                </a:cubicBezTo>
                <a:cubicBezTo>
                  <a:pt x="2170401" y="415672"/>
                  <a:pt x="2171484" y="420940"/>
                  <a:pt x="2171484" y="427542"/>
                </a:cubicBezTo>
                <a:lnTo>
                  <a:pt x="2171484" y="482311"/>
                </a:lnTo>
                <a:lnTo>
                  <a:pt x="2158711" y="482311"/>
                </a:lnTo>
                <a:lnTo>
                  <a:pt x="2158711" y="471054"/>
                </a:lnTo>
                <a:lnTo>
                  <a:pt x="2158062" y="471054"/>
                </a:lnTo>
                <a:cubicBezTo>
                  <a:pt x="2157196" y="472858"/>
                  <a:pt x="2155753" y="474789"/>
                  <a:pt x="2153733" y="476845"/>
                </a:cubicBezTo>
                <a:cubicBezTo>
                  <a:pt x="2151712" y="478902"/>
                  <a:pt x="2149024" y="480652"/>
                  <a:pt x="2145669" y="482095"/>
                </a:cubicBezTo>
                <a:cubicBezTo>
                  <a:pt x="2142313" y="483538"/>
                  <a:pt x="2138218" y="484260"/>
                  <a:pt x="2133384" y="484260"/>
                </a:cubicBezTo>
                <a:cubicBezTo>
                  <a:pt x="2128116" y="484260"/>
                  <a:pt x="2123335" y="483258"/>
                  <a:pt x="2119042" y="481256"/>
                </a:cubicBezTo>
                <a:cubicBezTo>
                  <a:pt x="2114749" y="479253"/>
                  <a:pt x="2111339" y="476349"/>
                  <a:pt x="2108813" y="472543"/>
                </a:cubicBezTo>
                <a:cubicBezTo>
                  <a:pt x="2106288" y="468736"/>
                  <a:pt x="2105025" y="464127"/>
                  <a:pt x="2105025" y="458715"/>
                </a:cubicBezTo>
                <a:cubicBezTo>
                  <a:pt x="2105025" y="453953"/>
                  <a:pt x="2105963" y="450083"/>
                  <a:pt x="2107839" y="447107"/>
                </a:cubicBezTo>
                <a:cubicBezTo>
                  <a:pt x="2109715" y="444130"/>
                  <a:pt x="2112223" y="441794"/>
                  <a:pt x="2115362" y="440098"/>
                </a:cubicBezTo>
                <a:cubicBezTo>
                  <a:pt x="2118501" y="438402"/>
                  <a:pt x="2121974" y="437131"/>
                  <a:pt x="2125780" y="436283"/>
                </a:cubicBezTo>
                <a:cubicBezTo>
                  <a:pt x="2129586" y="435435"/>
                  <a:pt x="2133420" y="434758"/>
                  <a:pt x="2137280" y="434253"/>
                </a:cubicBezTo>
                <a:cubicBezTo>
                  <a:pt x="2142331" y="433604"/>
                  <a:pt x="2146435" y="433108"/>
                  <a:pt x="2149593" y="432765"/>
                </a:cubicBezTo>
                <a:cubicBezTo>
                  <a:pt x="2152749" y="432422"/>
                  <a:pt x="2155059" y="431836"/>
                  <a:pt x="2156520" y="431006"/>
                </a:cubicBezTo>
                <a:cubicBezTo>
                  <a:pt x="2157981" y="430176"/>
                  <a:pt x="2158711" y="428733"/>
                  <a:pt x="2158711" y="426677"/>
                </a:cubicBezTo>
                <a:lnTo>
                  <a:pt x="2158711" y="426244"/>
                </a:lnTo>
                <a:cubicBezTo>
                  <a:pt x="2158711" y="420904"/>
                  <a:pt x="2157259" y="416755"/>
                  <a:pt x="2154355" y="413796"/>
                </a:cubicBezTo>
                <a:cubicBezTo>
                  <a:pt x="2151451" y="410838"/>
                  <a:pt x="2147058" y="409358"/>
                  <a:pt x="2141177" y="409358"/>
                </a:cubicBezTo>
                <a:cubicBezTo>
                  <a:pt x="2135079" y="409358"/>
                  <a:pt x="2130299" y="410693"/>
                  <a:pt x="2126835" y="413363"/>
                </a:cubicBezTo>
                <a:cubicBezTo>
                  <a:pt x="2123372" y="416033"/>
                  <a:pt x="2120936" y="418883"/>
                  <a:pt x="2119529" y="421914"/>
                </a:cubicBezTo>
                <a:lnTo>
                  <a:pt x="2107406" y="417585"/>
                </a:lnTo>
                <a:cubicBezTo>
                  <a:pt x="2109571" y="412533"/>
                  <a:pt x="2112467" y="408592"/>
                  <a:pt x="2116093" y="405759"/>
                </a:cubicBezTo>
                <a:cubicBezTo>
                  <a:pt x="2119719" y="402927"/>
                  <a:pt x="2123687" y="400943"/>
                  <a:pt x="2127999" y="399806"/>
                </a:cubicBezTo>
                <a:cubicBezTo>
                  <a:pt x="2132310" y="398670"/>
                  <a:pt x="2136559" y="398101"/>
                  <a:pt x="2140744" y="398101"/>
                </a:cubicBezTo>
                <a:close/>
                <a:moveTo>
                  <a:pt x="2051555" y="398101"/>
                </a:moveTo>
                <a:cubicBezTo>
                  <a:pt x="2058555" y="398101"/>
                  <a:pt x="2064724" y="399851"/>
                  <a:pt x="2070064" y="403351"/>
                </a:cubicBezTo>
                <a:cubicBezTo>
                  <a:pt x="2075404" y="406851"/>
                  <a:pt x="2079571" y="411812"/>
                  <a:pt x="2082565" y="418234"/>
                </a:cubicBezTo>
                <a:cubicBezTo>
                  <a:pt x="2085560" y="424656"/>
                  <a:pt x="2087057" y="432233"/>
                  <a:pt x="2087057" y="440964"/>
                </a:cubicBezTo>
                <a:cubicBezTo>
                  <a:pt x="2087057" y="449767"/>
                  <a:pt x="2085560" y="457389"/>
                  <a:pt x="2082565" y="463829"/>
                </a:cubicBezTo>
                <a:cubicBezTo>
                  <a:pt x="2079571" y="470270"/>
                  <a:pt x="2075422" y="475249"/>
                  <a:pt x="2070118" y="478766"/>
                </a:cubicBezTo>
                <a:cubicBezTo>
                  <a:pt x="2064815" y="482284"/>
                  <a:pt x="2058699" y="484043"/>
                  <a:pt x="2051772" y="484043"/>
                </a:cubicBezTo>
                <a:cubicBezTo>
                  <a:pt x="2046432" y="484043"/>
                  <a:pt x="2042157" y="483150"/>
                  <a:pt x="2038945" y="481364"/>
                </a:cubicBezTo>
                <a:cubicBezTo>
                  <a:pt x="2035735" y="479578"/>
                  <a:pt x="2033263" y="477540"/>
                  <a:pt x="2031531" y="475249"/>
                </a:cubicBezTo>
                <a:cubicBezTo>
                  <a:pt x="2029799" y="472958"/>
                  <a:pt x="2028464" y="471054"/>
                  <a:pt x="2027526" y="469539"/>
                </a:cubicBezTo>
                <a:lnTo>
                  <a:pt x="2026444" y="469539"/>
                </a:lnTo>
                <a:lnTo>
                  <a:pt x="2026444" y="513484"/>
                </a:lnTo>
                <a:lnTo>
                  <a:pt x="2013672" y="513484"/>
                </a:lnTo>
                <a:lnTo>
                  <a:pt x="2013672" y="399184"/>
                </a:lnTo>
                <a:lnTo>
                  <a:pt x="2026011" y="399184"/>
                </a:lnTo>
                <a:lnTo>
                  <a:pt x="2026011" y="412389"/>
                </a:lnTo>
                <a:lnTo>
                  <a:pt x="2027526" y="412389"/>
                </a:lnTo>
                <a:cubicBezTo>
                  <a:pt x="2028464" y="410946"/>
                  <a:pt x="2029772" y="409097"/>
                  <a:pt x="2031450" y="406842"/>
                </a:cubicBezTo>
                <a:cubicBezTo>
                  <a:pt x="2033127" y="404587"/>
                  <a:pt x="2035545" y="402566"/>
                  <a:pt x="2038702" y="400780"/>
                </a:cubicBezTo>
                <a:cubicBezTo>
                  <a:pt x="2041859" y="398994"/>
                  <a:pt x="2046143" y="398101"/>
                  <a:pt x="2051555" y="398101"/>
                </a:cubicBezTo>
                <a:close/>
                <a:moveTo>
                  <a:pt x="1874044" y="398101"/>
                </a:moveTo>
                <a:cubicBezTo>
                  <a:pt x="1876714" y="398101"/>
                  <a:pt x="1879789" y="398417"/>
                  <a:pt x="1883271" y="399049"/>
                </a:cubicBezTo>
                <a:cubicBezTo>
                  <a:pt x="1886753" y="399680"/>
                  <a:pt x="1890127" y="400970"/>
                  <a:pt x="1893391" y="402918"/>
                </a:cubicBezTo>
                <a:cubicBezTo>
                  <a:pt x="1896657" y="404866"/>
                  <a:pt x="1899372" y="407807"/>
                  <a:pt x="1901537" y="411740"/>
                </a:cubicBezTo>
                <a:cubicBezTo>
                  <a:pt x="1903701" y="415672"/>
                  <a:pt x="1904784" y="420940"/>
                  <a:pt x="1904784" y="427542"/>
                </a:cubicBezTo>
                <a:lnTo>
                  <a:pt x="1904784" y="482311"/>
                </a:lnTo>
                <a:lnTo>
                  <a:pt x="1892011" y="482311"/>
                </a:lnTo>
                <a:lnTo>
                  <a:pt x="1892011" y="471054"/>
                </a:lnTo>
                <a:lnTo>
                  <a:pt x="1891362" y="471054"/>
                </a:lnTo>
                <a:cubicBezTo>
                  <a:pt x="1890496" y="472858"/>
                  <a:pt x="1889053" y="474789"/>
                  <a:pt x="1887033" y="476845"/>
                </a:cubicBezTo>
                <a:cubicBezTo>
                  <a:pt x="1885012" y="478902"/>
                  <a:pt x="1882324" y="480652"/>
                  <a:pt x="1878969" y="482095"/>
                </a:cubicBezTo>
                <a:cubicBezTo>
                  <a:pt x="1875613" y="483538"/>
                  <a:pt x="1871518" y="484260"/>
                  <a:pt x="1866684" y="484260"/>
                </a:cubicBezTo>
                <a:cubicBezTo>
                  <a:pt x="1861416" y="484260"/>
                  <a:pt x="1856635" y="483258"/>
                  <a:pt x="1852342" y="481256"/>
                </a:cubicBezTo>
                <a:cubicBezTo>
                  <a:pt x="1848049" y="479253"/>
                  <a:pt x="1844639" y="476349"/>
                  <a:pt x="1842113" y="472543"/>
                </a:cubicBezTo>
                <a:cubicBezTo>
                  <a:pt x="1839588" y="468736"/>
                  <a:pt x="1838325" y="464127"/>
                  <a:pt x="1838325" y="458715"/>
                </a:cubicBezTo>
                <a:cubicBezTo>
                  <a:pt x="1838325" y="453953"/>
                  <a:pt x="1839263" y="450083"/>
                  <a:pt x="1841139" y="447107"/>
                </a:cubicBezTo>
                <a:cubicBezTo>
                  <a:pt x="1843015" y="444130"/>
                  <a:pt x="1845523" y="441794"/>
                  <a:pt x="1848662" y="440098"/>
                </a:cubicBezTo>
                <a:cubicBezTo>
                  <a:pt x="1851801" y="438402"/>
                  <a:pt x="1855274" y="437131"/>
                  <a:pt x="1859080" y="436283"/>
                </a:cubicBezTo>
                <a:cubicBezTo>
                  <a:pt x="1862886" y="435435"/>
                  <a:pt x="1866720" y="434758"/>
                  <a:pt x="1870580" y="434253"/>
                </a:cubicBezTo>
                <a:cubicBezTo>
                  <a:pt x="1875631" y="433604"/>
                  <a:pt x="1879735" y="433108"/>
                  <a:pt x="1882893" y="432765"/>
                </a:cubicBezTo>
                <a:cubicBezTo>
                  <a:pt x="1886049" y="432422"/>
                  <a:pt x="1888359" y="431836"/>
                  <a:pt x="1889820" y="431006"/>
                </a:cubicBezTo>
                <a:cubicBezTo>
                  <a:pt x="1891281" y="430176"/>
                  <a:pt x="1892011" y="428733"/>
                  <a:pt x="1892011" y="426677"/>
                </a:cubicBezTo>
                <a:lnTo>
                  <a:pt x="1892011" y="426244"/>
                </a:lnTo>
                <a:cubicBezTo>
                  <a:pt x="1892011" y="420904"/>
                  <a:pt x="1890559" y="416755"/>
                  <a:pt x="1887655" y="413796"/>
                </a:cubicBezTo>
                <a:cubicBezTo>
                  <a:pt x="1884751" y="410838"/>
                  <a:pt x="1880358" y="409358"/>
                  <a:pt x="1874477" y="409358"/>
                </a:cubicBezTo>
                <a:cubicBezTo>
                  <a:pt x="1868379" y="409358"/>
                  <a:pt x="1863599" y="410693"/>
                  <a:pt x="1860135" y="413363"/>
                </a:cubicBezTo>
                <a:cubicBezTo>
                  <a:pt x="1856672" y="416033"/>
                  <a:pt x="1854236" y="418883"/>
                  <a:pt x="1852829" y="421914"/>
                </a:cubicBezTo>
                <a:lnTo>
                  <a:pt x="1840706" y="417585"/>
                </a:lnTo>
                <a:cubicBezTo>
                  <a:pt x="1842871" y="412533"/>
                  <a:pt x="1845767" y="408592"/>
                  <a:pt x="1849393" y="405759"/>
                </a:cubicBezTo>
                <a:cubicBezTo>
                  <a:pt x="1853019" y="402927"/>
                  <a:pt x="1856987" y="400943"/>
                  <a:pt x="1861299" y="399806"/>
                </a:cubicBezTo>
                <a:cubicBezTo>
                  <a:pt x="1865610" y="398670"/>
                  <a:pt x="1869859" y="398101"/>
                  <a:pt x="1874044" y="398101"/>
                </a:cubicBezTo>
                <a:close/>
                <a:moveTo>
                  <a:pt x="1656917" y="398101"/>
                </a:moveTo>
                <a:cubicBezTo>
                  <a:pt x="1664422" y="398101"/>
                  <a:pt x="1670997" y="399887"/>
                  <a:pt x="1676644" y="403459"/>
                </a:cubicBezTo>
                <a:cubicBezTo>
                  <a:pt x="1682290" y="407031"/>
                  <a:pt x="1686692" y="412046"/>
                  <a:pt x="1689849" y="418505"/>
                </a:cubicBezTo>
                <a:cubicBezTo>
                  <a:pt x="1693006" y="424963"/>
                  <a:pt x="1694584" y="432521"/>
                  <a:pt x="1694584" y="441181"/>
                </a:cubicBezTo>
                <a:cubicBezTo>
                  <a:pt x="1694584" y="449767"/>
                  <a:pt x="1693006" y="457272"/>
                  <a:pt x="1689849" y="463694"/>
                </a:cubicBezTo>
                <a:cubicBezTo>
                  <a:pt x="1686692" y="470116"/>
                  <a:pt x="1682290" y="475113"/>
                  <a:pt x="1676644" y="478685"/>
                </a:cubicBezTo>
                <a:cubicBezTo>
                  <a:pt x="1670997" y="482257"/>
                  <a:pt x="1664422" y="484043"/>
                  <a:pt x="1656917" y="484043"/>
                </a:cubicBezTo>
                <a:cubicBezTo>
                  <a:pt x="1649413" y="484043"/>
                  <a:pt x="1642837" y="482257"/>
                  <a:pt x="1637191" y="478685"/>
                </a:cubicBezTo>
                <a:cubicBezTo>
                  <a:pt x="1631544" y="475113"/>
                  <a:pt x="1627143" y="470116"/>
                  <a:pt x="1623986" y="463694"/>
                </a:cubicBezTo>
                <a:cubicBezTo>
                  <a:pt x="1620829" y="457272"/>
                  <a:pt x="1619250" y="449767"/>
                  <a:pt x="1619250" y="441181"/>
                </a:cubicBezTo>
                <a:cubicBezTo>
                  <a:pt x="1619250" y="432521"/>
                  <a:pt x="1620829" y="424963"/>
                  <a:pt x="1623986" y="418505"/>
                </a:cubicBezTo>
                <a:cubicBezTo>
                  <a:pt x="1627143" y="412046"/>
                  <a:pt x="1631544" y="407031"/>
                  <a:pt x="1637191" y="403459"/>
                </a:cubicBezTo>
                <a:cubicBezTo>
                  <a:pt x="1642837" y="399887"/>
                  <a:pt x="1649413" y="398101"/>
                  <a:pt x="1656917" y="398101"/>
                </a:cubicBezTo>
                <a:close/>
                <a:moveTo>
                  <a:pt x="999692" y="398101"/>
                </a:moveTo>
                <a:cubicBezTo>
                  <a:pt x="1007197" y="398101"/>
                  <a:pt x="1013772" y="399887"/>
                  <a:pt x="1019419" y="403459"/>
                </a:cubicBezTo>
                <a:cubicBezTo>
                  <a:pt x="1025065" y="407031"/>
                  <a:pt x="1029467" y="412046"/>
                  <a:pt x="1032624" y="418505"/>
                </a:cubicBezTo>
                <a:cubicBezTo>
                  <a:pt x="1035781" y="424963"/>
                  <a:pt x="1037359" y="432521"/>
                  <a:pt x="1037359" y="441181"/>
                </a:cubicBezTo>
                <a:cubicBezTo>
                  <a:pt x="1037359" y="449767"/>
                  <a:pt x="1035781" y="457272"/>
                  <a:pt x="1032624" y="463694"/>
                </a:cubicBezTo>
                <a:cubicBezTo>
                  <a:pt x="1029467" y="470116"/>
                  <a:pt x="1025065" y="475113"/>
                  <a:pt x="1019419" y="478685"/>
                </a:cubicBezTo>
                <a:cubicBezTo>
                  <a:pt x="1013772" y="482257"/>
                  <a:pt x="1007197" y="484043"/>
                  <a:pt x="999692" y="484043"/>
                </a:cubicBezTo>
                <a:cubicBezTo>
                  <a:pt x="992188" y="484043"/>
                  <a:pt x="985612" y="482257"/>
                  <a:pt x="979966" y="478685"/>
                </a:cubicBezTo>
                <a:cubicBezTo>
                  <a:pt x="974319" y="475113"/>
                  <a:pt x="969918" y="470116"/>
                  <a:pt x="966761" y="463694"/>
                </a:cubicBezTo>
                <a:cubicBezTo>
                  <a:pt x="963604" y="457272"/>
                  <a:pt x="962025" y="449767"/>
                  <a:pt x="962025" y="441181"/>
                </a:cubicBezTo>
                <a:cubicBezTo>
                  <a:pt x="962025" y="432521"/>
                  <a:pt x="963604" y="424963"/>
                  <a:pt x="966761" y="418505"/>
                </a:cubicBezTo>
                <a:cubicBezTo>
                  <a:pt x="969918" y="412046"/>
                  <a:pt x="974319" y="407031"/>
                  <a:pt x="979966" y="403459"/>
                </a:cubicBezTo>
                <a:cubicBezTo>
                  <a:pt x="985612" y="399887"/>
                  <a:pt x="992188" y="398101"/>
                  <a:pt x="999692" y="398101"/>
                </a:cubicBezTo>
                <a:close/>
                <a:moveTo>
                  <a:pt x="721519" y="398101"/>
                </a:moveTo>
                <a:cubicBezTo>
                  <a:pt x="724189" y="398101"/>
                  <a:pt x="727265" y="398417"/>
                  <a:pt x="730747" y="399049"/>
                </a:cubicBezTo>
                <a:cubicBezTo>
                  <a:pt x="734228" y="399680"/>
                  <a:pt x="737602" y="400970"/>
                  <a:pt x="740867" y="402918"/>
                </a:cubicBezTo>
                <a:cubicBezTo>
                  <a:pt x="744132" y="404866"/>
                  <a:pt x="746847" y="407807"/>
                  <a:pt x="749012" y="411740"/>
                </a:cubicBezTo>
                <a:cubicBezTo>
                  <a:pt x="751177" y="415672"/>
                  <a:pt x="752259" y="420940"/>
                  <a:pt x="752259" y="427542"/>
                </a:cubicBezTo>
                <a:lnTo>
                  <a:pt x="752259" y="482311"/>
                </a:lnTo>
                <a:lnTo>
                  <a:pt x="739487" y="482311"/>
                </a:lnTo>
                <a:lnTo>
                  <a:pt x="739487" y="471054"/>
                </a:lnTo>
                <a:lnTo>
                  <a:pt x="738837" y="471054"/>
                </a:lnTo>
                <a:cubicBezTo>
                  <a:pt x="737971" y="472858"/>
                  <a:pt x="736528" y="474789"/>
                  <a:pt x="734508" y="476845"/>
                </a:cubicBezTo>
                <a:cubicBezTo>
                  <a:pt x="732487" y="478902"/>
                  <a:pt x="729799" y="480652"/>
                  <a:pt x="726444" y="482095"/>
                </a:cubicBezTo>
                <a:cubicBezTo>
                  <a:pt x="723089" y="483538"/>
                  <a:pt x="718994" y="484260"/>
                  <a:pt x="714159" y="484260"/>
                </a:cubicBezTo>
                <a:cubicBezTo>
                  <a:pt x="708891" y="484260"/>
                  <a:pt x="704111" y="483258"/>
                  <a:pt x="699817" y="481256"/>
                </a:cubicBezTo>
                <a:cubicBezTo>
                  <a:pt x="695524" y="479253"/>
                  <a:pt x="692114" y="476349"/>
                  <a:pt x="689589" y="472543"/>
                </a:cubicBezTo>
                <a:cubicBezTo>
                  <a:pt x="687063" y="468736"/>
                  <a:pt x="685800" y="464127"/>
                  <a:pt x="685800" y="458715"/>
                </a:cubicBezTo>
                <a:cubicBezTo>
                  <a:pt x="685800" y="453953"/>
                  <a:pt x="686738" y="450083"/>
                  <a:pt x="688615" y="447107"/>
                </a:cubicBezTo>
                <a:cubicBezTo>
                  <a:pt x="690491" y="444130"/>
                  <a:pt x="692998" y="441794"/>
                  <a:pt x="696137" y="440098"/>
                </a:cubicBezTo>
                <a:cubicBezTo>
                  <a:pt x="699276" y="438402"/>
                  <a:pt x="702749" y="437131"/>
                  <a:pt x="706555" y="436283"/>
                </a:cubicBezTo>
                <a:cubicBezTo>
                  <a:pt x="710362" y="435435"/>
                  <a:pt x="714195" y="434758"/>
                  <a:pt x="718056" y="434253"/>
                </a:cubicBezTo>
                <a:cubicBezTo>
                  <a:pt x="723107" y="433604"/>
                  <a:pt x="727211" y="433108"/>
                  <a:pt x="730368" y="432765"/>
                </a:cubicBezTo>
                <a:cubicBezTo>
                  <a:pt x="733525" y="432422"/>
                  <a:pt x="735834" y="431836"/>
                  <a:pt x="737295" y="431006"/>
                </a:cubicBezTo>
                <a:cubicBezTo>
                  <a:pt x="738756" y="430176"/>
                  <a:pt x="739487" y="428733"/>
                  <a:pt x="739487" y="426677"/>
                </a:cubicBezTo>
                <a:lnTo>
                  <a:pt x="739487" y="426244"/>
                </a:lnTo>
                <a:cubicBezTo>
                  <a:pt x="739487" y="420904"/>
                  <a:pt x="738035" y="416755"/>
                  <a:pt x="735130" y="413796"/>
                </a:cubicBezTo>
                <a:cubicBezTo>
                  <a:pt x="732226" y="410838"/>
                  <a:pt x="727833" y="409358"/>
                  <a:pt x="721952" y="409358"/>
                </a:cubicBezTo>
                <a:cubicBezTo>
                  <a:pt x="715855" y="409358"/>
                  <a:pt x="711074" y="410693"/>
                  <a:pt x="707611" y="413363"/>
                </a:cubicBezTo>
                <a:cubicBezTo>
                  <a:pt x="704147" y="416033"/>
                  <a:pt x="701711" y="418883"/>
                  <a:pt x="700304" y="421914"/>
                </a:cubicBezTo>
                <a:lnTo>
                  <a:pt x="688182" y="417585"/>
                </a:lnTo>
                <a:cubicBezTo>
                  <a:pt x="690346" y="412533"/>
                  <a:pt x="693242" y="408592"/>
                  <a:pt x="696868" y="405759"/>
                </a:cubicBezTo>
                <a:cubicBezTo>
                  <a:pt x="700494" y="402927"/>
                  <a:pt x="704463" y="400943"/>
                  <a:pt x="708774" y="399806"/>
                </a:cubicBezTo>
                <a:cubicBezTo>
                  <a:pt x="713086" y="398670"/>
                  <a:pt x="717334" y="398101"/>
                  <a:pt x="721519" y="398101"/>
                </a:cubicBezTo>
                <a:close/>
                <a:moveTo>
                  <a:pt x="550069" y="398101"/>
                </a:moveTo>
                <a:cubicBezTo>
                  <a:pt x="552739" y="398101"/>
                  <a:pt x="555815" y="398417"/>
                  <a:pt x="559296" y="399049"/>
                </a:cubicBezTo>
                <a:cubicBezTo>
                  <a:pt x="562778" y="399680"/>
                  <a:pt x="566152" y="400970"/>
                  <a:pt x="569417" y="402918"/>
                </a:cubicBezTo>
                <a:cubicBezTo>
                  <a:pt x="572682" y="404866"/>
                  <a:pt x="575397" y="407807"/>
                  <a:pt x="577562" y="411740"/>
                </a:cubicBezTo>
                <a:cubicBezTo>
                  <a:pt x="579727" y="415672"/>
                  <a:pt x="580809" y="420940"/>
                  <a:pt x="580809" y="427542"/>
                </a:cubicBezTo>
                <a:lnTo>
                  <a:pt x="580809" y="482311"/>
                </a:lnTo>
                <a:lnTo>
                  <a:pt x="568037" y="482311"/>
                </a:lnTo>
                <a:lnTo>
                  <a:pt x="568037" y="471054"/>
                </a:lnTo>
                <a:lnTo>
                  <a:pt x="567387" y="471054"/>
                </a:lnTo>
                <a:cubicBezTo>
                  <a:pt x="566521" y="472858"/>
                  <a:pt x="565078" y="474789"/>
                  <a:pt x="563058" y="476845"/>
                </a:cubicBezTo>
                <a:cubicBezTo>
                  <a:pt x="561037" y="478902"/>
                  <a:pt x="558349" y="480652"/>
                  <a:pt x="554994" y="482095"/>
                </a:cubicBezTo>
                <a:cubicBezTo>
                  <a:pt x="551639" y="483538"/>
                  <a:pt x="547544" y="484260"/>
                  <a:pt x="542709" y="484260"/>
                </a:cubicBezTo>
                <a:cubicBezTo>
                  <a:pt x="537441" y="484260"/>
                  <a:pt x="532661" y="483258"/>
                  <a:pt x="528367" y="481256"/>
                </a:cubicBezTo>
                <a:cubicBezTo>
                  <a:pt x="524074" y="479253"/>
                  <a:pt x="520664" y="476349"/>
                  <a:pt x="518139" y="472543"/>
                </a:cubicBezTo>
                <a:cubicBezTo>
                  <a:pt x="515613" y="468736"/>
                  <a:pt x="514350" y="464127"/>
                  <a:pt x="514350" y="458715"/>
                </a:cubicBezTo>
                <a:cubicBezTo>
                  <a:pt x="514350" y="453953"/>
                  <a:pt x="515288" y="450083"/>
                  <a:pt x="517165" y="447107"/>
                </a:cubicBezTo>
                <a:cubicBezTo>
                  <a:pt x="519041" y="444130"/>
                  <a:pt x="521548" y="441794"/>
                  <a:pt x="524687" y="440098"/>
                </a:cubicBezTo>
                <a:cubicBezTo>
                  <a:pt x="527826" y="438402"/>
                  <a:pt x="531299" y="437131"/>
                  <a:pt x="535105" y="436283"/>
                </a:cubicBezTo>
                <a:cubicBezTo>
                  <a:pt x="538912" y="435435"/>
                  <a:pt x="542745" y="434758"/>
                  <a:pt x="546606" y="434253"/>
                </a:cubicBezTo>
                <a:cubicBezTo>
                  <a:pt x="551657" y="433604"/>
                  <a:pt x="555761" y="433108"/>
                  <a:pt x="558918" y="432765"/>
                </a:cubicBezTo>
                <a:cubicBezTo>
                  <a:pt x="562075" y="432422"/>
                  <a:pt x="564384" y="431836"/>
                  <a:pt x="565845" y="431006"/>
                </a:cubicBezTo>
                <a:cubicBezTo>
                  <a:pt x="567306" y="430176"/>
                  <a:pt x="568037" y="428733"/>
                  <a:pt x="568037" y="426677"/>
                </a:cubicBezTo>
                <a:lnTo>
                  <a:pt x="568037" y="426244"/>
                </a:lnTo>
                <a:cubicBezTo>
                  <a:pt x="568037" y="420904"/>
                  <a:pt x="566585" y="416755"/>
                  <a:pt x="563680" y="413796"/>
                </a:cubicBezTo>
                <a:cubicBezTo>
                  <a:pt x="560776" y="410838"/>
                  <a:pt x="556383" y="409358"/>
                  <a:pt x="550502" y="409358"/>
                </a:cubicBezTo>
                <a:cubicBezTo>
                  <a:pt x="544405" y="409358"/>
                  <a:pt x="539624" y="410693"/>
                  <a:pt x="536161" y="413363"/>
                </a:cubicBezTo>
                <a:cubicBezTo>
                  <a:pt x="532697" y="416033"/>
                  <a:pt x="530262" y="418883"/>
                  <a:pt x="528854" y="421914"/>
                </a:cubicBezTo>
                <a:lnTo>
                  <a:pt x="516732" y="417585"/>
                </a:lnTo>
                <a:cubicBezTo>
                  <a:pt x="518896" y="412533"/>
                  <a:pt x="521792" y="408592"/>
                  <a:pt x="525418" y="405759"/>
                </a:cubicBezTo>
                <a:cubicBezTo>
                  <a:pt x="529044" y="402927"/>
                  <a:pt x="533013" y="400943"/>
                  <a:pt x="537324" y="399806"/>
                </a:cubicBezTo>
                <a:cubicBezTo>
                  <a:pt x="541636" y="398670"/>
                  <a:pt x="545884" y="398101"/>
                  <a:pt x="550069" y="398101"/>
                </a:cubicBezTo>
                <a:close/>
                <a:moveTo>
                  <a:pt x="208901" y="398101"/>
                </a:moveTo>
                <a:cubicBezTo>
                  <a:pt x="214746" y="398101"/>
                  <a:pt x="220014" y="399184"/>
                  <a:pt x="224704" y="401349"/>
                </a:cubicBezTo>
                <a:cubicBezTo>
                  <a:pt x="229394" y="403513"/>
                  <a:pt x="233237" y="406544"/>
                  <a:pt x="236231" y="410441"/>
                </a:cubicBezTo>
                <a:cubicBezTo>
                  <a:pt x="239226" y="414337"/>
                  <a:pt x="241084" y="418883"/>
                  <a:pt x="241806" y="424079"/>
                </a:cubicBezTo>
                <a:lnTo>
                  <a:pt x="229033" y="424079"/>
                </a:lnTo>
                <a:cubicBezTo>
                  <a:pt x="228059" y="420290"/>
                  <a:pt x="225904" y="416926"/>
                  <a:pt x="222566" y="413986"/>
                </a:cubicBezTo>
                <a:cubicBezTo>
                  <a:pt x="219229" y="411045"/>
                  <a:pt x="214746" y="409575"/>
                  <a:pt x="209118" y="409575"/>
                </a:cubicBezTo>
                <a:cubicBezTo>
                  <a:pt x="204139" y="409575"/>
                  <a:pt x="199782" y="410865"/>
                  <a:pt x="196048" y="413444"/>
                </a:cubicBezTo>
                <a:cubicBezTo>
                  <a:pt x="192313" y="416024"/>
                  <a:pt x="189409" y="419650"/>
                  <a:pt x="187335" y="424322"/>
                </a:cubicBezTo>
                <a:cubicBezTo>
                  <a:pt x="185260" y="428995"/>
                  <a:pt x="184223" y="434470"/>
                  <a:pt x="184223" y="440748"/>
                </a:cubicBezTo>
                <a:cubicBezTo>
                  <a:pt x="184223" y="447170"/>
                  <a:pt x="185242" y="452762"/>
                  <a:pt x="187280" y="457525"/>
                </a:cubicBezTo>
                <a:cubicBezTo>
                  <a:pt x="189319" y="462287"/>
                  <a:pt x="192205" y="465985"/>
                  <a:pt x="195939" y="468619"/>
                </a:cubicBezTo>
                <a:cubicBezTo>
                  <a:pt x="199674" y="471253"/>
                  <a:pt x="204066" y="472570"/>
                  <a:pt x="209118" y="472570"/>
                </a:cubicBezTo>
                <a:cubicBezTo>
                  <a:pt x="212437" y="472570"/>
                  <a:pt x="215450" y="471992"/>
                  <a:pt x="218155" y="470838"/>
                </a:cubicBezTo>
                <a:cubicBezTo>
                  <a:pt x="220861" y="469683"/>
                  <a:pt x="223152" y="468024"/>
                  <a:pt x="225029" y="465859"/>
                </a:cubicBezTo>
                <a:cubicBezTo>
                  <a:pt x="226905" y="463694"/>
                  <a:pt x="228240" y="461096"/>
                  <a:pt x="229033" y="458066"/>
                </a:cubicBezTo>
                <a:lnTo>
                  <a:pt x="241806" y="458066"/>
                </a:lnTo>
                <a:cubicBezTo>
                  <a:pt x="241084" y="462973"/>
                  <a:pt x="239307" y="467383"/>
                  <a:pt x="236475" y="471298"/>
                </a:cubicBezTo>
                <a:cubicBezTo>
                  <a:pt x="233643" y="475213"/>
                  <a:pt x="229908" y="478315"/>
                  <a:pt x="225272" y="480606"/>
                </a:cubicBezTo>
                <a:cubicBezTo>
                  <a:pt x="220636" y="482898"/>
                  <a:pt x="215251" y="484043"/>
                  <a:pt x="209118" y="484043"/>
                </a:cubicBezTo>
                <a:cubicBezTo>
                  <a:pt x="201324" y="484043"/>
                  <a:pt x="194614" y="482203"/>
                  <a:pt x="188985" y="478523"/>
                </a:cubicBezTo>
                <a:cubicBezTo>
                  <a:pt x="183357" y="474843"/>
                  <a:pt x="179027" y="469774"/>
                  <a:pt x="175997" y="463315"/>
                </a:cubicBezTo>
                <a:cubicBezTo>
                  <a:pt x="172966" y="456857"/>
                  <a:pt x="171450" y="449479"/>
                  <a:pt x="171450" y="441181"/>
                </a:cubicBezTo>
                <a:cubicBezTo>
                  <a:pt x="171450" y="432738"/>
                  <a:pt x="173011" y="425278"/>
                  <a:pt x="176132" y="418802"/>
                </a:cubicBezTo>
                <a:cubicBezTo>
                  <a:pt x="179253" y="412326"/>
                  <a:pt x="183618" y="407257"/>
                  <a:pt x="189229" y="403595"/>
                </a:cubicBezTo>
                <a:cubicBezTo>
                  <a:pt x="194839" y="399933"/>
                  <a:pt x="201396" y="398101"/>
                  <a:pt x="208901" y="398101"/>
                </a:cubicBezTo>
                <a:close/>
                <a:moveTo>
                  <a:pt x="31390" y="398101"/>
                </a:moveTo>
                <a:cubicBezTo>
                  <a:pt x="38966" y="398101"/>
                  <a:pt x="45398" y="400014"/>
                  <a:pt x="50683" y="403838"/>
                </a:cubicBezTo>
                <a:cubicBezTo>
                  <a:pt x="55969" y="407663"/>
                  <a:pt x="59992" y="412714"/>
                  <a:pt x="62752" y="418992"/>
                </a:cubicBezTo>
                <a:cubicBezTo>
                  <a:pt x="65512" y="425269"/>
                  <a:pt x="66892" y="432088"/>
                  <a:pt x="66892" y="439449"/>
                </a:cubicBezTo>
                <a:lnTo>
                  <a:pt x="66892" y="442479"/>
                </a:lnTo>
                <a:cubicBezTo>
                  <a:pt x="66892" y="449804"/>
                  <a:pt x="65512" y="456614"/>
                  <a:pt x="62752" y="462909"/>
                </a:cubicBezTo>
                <a:cubicBezTo>
                  <a:pt x="59992" y="469205"/>
                  <a:pt x="55969" y="474265"/>
                  <a:pt x="50683" y="478090"/>
                </a:cubicBezTo>
                <a:cubicBezTo>
                  <a:pt x="45398" y="481914"/>
                  <a:pt x="38966" y="483827"/>
                  <a:pt x="31390" y="483827"/>
                </a:cubicBezTo>
                <a:cubicBezTo>
                  <a:pt x="25328" y="483827"/>
                  <a:pt x="19934" y="482483"/>
                  <a:pt x="15208" y="479795"/>
                </a:cubicBezTo>
                <a:cubicBezTo>
                  <a:pt x="10482" y="477107"/>
                  <a:pt x="6765" y="473508"/>
                  <a:pt x="4059" y="468998"/>
                </a:cubicBezTo>
                <a:cubicBezTo>
                  <a:pt x="1353" y="464488"/>
                  <a:pt x="0" y="459473"/>
                  <a:pt x="0" y="453953"/>
                </a:cubicBezTo>
                <a:lnTo>
                  <a:pt x="12556" y="453953"/>
                </a:lnTo>
                <a:cubicBezTo>
                  <a:pt x="12556" y="457092"/>
                  <a:pt x="13449" y="460023"/>
                  <a:pt x="15235" y="462747"/>
                </a:cubicBezTo>
                <a:cubicBezTo>
                  <a:pt x="17021" y="465471"/>
                  <a:pt x="19348" y="467672"/>
                  <a:pt x="22216" y="469350"/>
                </a:cubicBezTo>
                <a:cubicBezTo>
                  <a:pt x="25085" y="471027"/>
                  <a:pt x="28143" y="471884"/>
                  <a:pt x="31390" y="471920"/>
                </a:cubicBezTo>
                <a:cubicBezTo>
                  <a:pt x="36224" y="471884"/>
                  <a:pt x="40337" y="470369"/>
                  <a:pt x="43729" y="467374"/>
                </a:cubicBezTo>
                <a:cubicBezTo>
                  <a:pt x="47120" y="464380"/>
                  <a:pt x="49700" y="460627"/>
                  <a:pt x="51468" y="456117"/>
                </a:cubicBezTo>
                <a:lnTo>
                  <a:pt x="53362" y="446376"/>
                </a:lnTo>
                <a:lnTo>
                  <a:pt x="22947" y="446376"/>
                </a:lnTo>
                <a:lnTo>
                  <a:pt x="22947" y="434470"/>
                </a:lnTo>
                <a:lnTo>
                  <a:pt x="53171" y="434470"/>
                </a:lnTo>
                <a:lnTo>
                  <a:pt x="51495" y="425675"/>
                </a:lnTo>
                <a:cubicBezTo>
                  <a:pt x="49745" y="421183"/>
                  <a:pt x="47183" y="417458"/>
                  <a:pt x="43810" y="414500"/>
                </a:cubicBezTo>
                <a:cubicBezTo>
                  <a:pt x="40437" y="411541"/>
                  <a:pt x="36296" y="410044"/>
                  <a:pt x="31390" y="410008"/>
                </a:cubicBezTo>
                <a:cubicBezTo>
                  <a:pt x="28503" y="410044"/>
                  <a:pt x="25608" y="410784"/>
                  <a:pt x="22704" y="412227"/>
                </a:cubicBezTo>
                <a:cubicBezTo>
                  <a:pt x="19799" y="413670"/>
                  <a:pt x="17382" y="415573"/>
                  <a:pt x="15452" y="417936"/>
                </a:cubicBezTo>
                <a:cubicBezTo>
                  <a:pt x="13521" y="420299"/>
                  <a:pt x="12556" y="422924"/>
                  <a:pt x="12556" y="425811"/>
                </a:cubicBezTo>
                <a:lnTo>
                  <a:pt x="0" y="425811"/>
                </a:lnTo>
                <a:cubicBezTo>
                  <a:pt x="0" y="422203"/>
                  <a:pt x="866" y="418739"/>
                  <a:pt x="2598" y="415420"/>
                </a:cubicBezTo>
                <a:cubicBezTo>
                  <a:pt x="4330" y="412100"/>
                  <a:pt x="6666" y="409142"/>
                  <a:pt x="9607" y="406544"/>
                </a:cubicBezTo>
                <a:cubicBezTo>
                  <a:pt x="12547" y="403946"/>
                  <a:pt x="15903" y="401890"/>
                  <a:pt x="19673" y="400374"/>
                </a:cubicBezTo>
                <a:cubicBezTo>
                  <a:pt x="23443" y="398859"/>
                  <a:pt x="27349" y="398101"/>
                  <a:pt x="31390" y="398101"/>
                </a:cubicBezTo>
                <a:close/>
                <a:moveTo>
                  <a:pt x="2276042" y="286183"/>
                </a:moveTo>
                <a:lnTo>
                  <a:pt x="2289897" y="286183"/>
                </a:lnTo>
                <a:lnTo>
                  <a:pt x="2289031" y="292028"/>
                </a:lnTo>
                <a:cubicBezTo>
                  <a:pt x="2288417" y="296141"/>
                  <a:pt x="2287489" y="300542"/>
                  <a:pt x="2286244" y="305233"/>
                </a:cubicBezTo>
                <a:cubicBezTo>
                  <a:pt x="2284999" y="309923"/>
                  <a:pt x="2283709" y="314343"/>
                  <a:pt x="2282374" y="318492"/>
                </a:cubicBezTo>
                <a:cubicBezTo>
                  <a:pt x="2281039" y="322641"/>
                  <a:pt x="2279939" y="325942"/>
                  <a:pt x="2279073" y="328396"/>
                </a:cubicBezTo>
                <a:lnTo>
                  <a:pt x="2269331" y="328396"/>
                </a:lnTo>
                <a:cubicBezTo>
                  <a:pt x="2269801" y="326087"/>
                  <a:pt x="2270414" y="323038"/>
                  <a:pt x="2271171" y="319250"/>
                </a:cubicBezTo>
                <a:cubicBezTo>
                  <a:pt x="2271929" y="315461"/>
                  <a:pt x="2272696" y="311231"/>
                  <a:pt x="2273471" y="306559"/>
                </a:cubicBezTo>
                <a:cubicBezTo>
                  <a:pt x="2274247" y="301886"/>
                  <a:pt x="2274888" y="297115"/>
                  <a:pt x="2275393" y="292244"/>
                </a:cubicBezTo>
                <a:close/>
                <a:moveTo>
                  <a:pt x="3007519" y="260205"/>
                </a:moveTo>
                <a:lnTo>
                  <a:pt x="3007519" y="289430"/>
                </a:lnTo>
                <a:lnTo>
                  <a:pt x="3029600" y="289430"/>
                </a:lnTo>
                <a:cubicBezTo>
                  <a:pt x="3034651" y="289430"/>
                  <a:pt x="3038800" y="288095"/>
                  <a:pt x="3042047" y="285425"/>
                </a:cubicBezTo>
                <a:cubicBezTo>
                  <a:pt x="3045294" y="282755"/>
                  <a:pt x="3046918" y="279328"/>
                  <a:pt x="3046918" y="275142"/>
                </a:cubicBezTo>
                <a:cubicBezTo>
                  <a:pt x="3046918" y="270741"/>
                  <a:pt x="3045294" y="267151"/>
                  <a:pt x="3042047" y="264373"/>
                </a:cubicBezTo>
                <a:cubicBezTo>
                  <a:pt x="3038800" y="261595"/>
                  <a:pt x="3034651" y="260205"/>
                  <a:pt x="3029600" y="260205"/>
                </a:cubicBezTo>
                <a:close/>
                <a:moveTo>
                  <a:pt x="2169319" y="260205"/>
                </a:moveTo>
                <a:lnTo>
                  <a:pt x="2169319" y="289430"/>
                </a:lnTo>
                <a:lnTo>
                  <a:pt x="2191400" y="289430"/>
                </a:lnTo>
                <a:cubicBezTo>
                  <a:pt x="2196451" y="289430"/>
                  <a:pt x="2200600" y="288095"/>
                  <a:pt x="2203847" y="285425"/>
                </a:cubicBezTo>
                <a:cubicBezTo>
                  <a:pt x="2207094" y="282755"/>
                  <a:pt x="2208718" y="279328"/>
                  <a:pt x="2208718" y="275142"/>
                </a:cubicBezTo>
                <a:cubicBezTo>
                  <a:pt x="2208718" y="270741"/>
                  <a:pt x="2207094" y="267151"/>
                  <a:pt x="2203847" y="264373"/>
                </a:cubicBezTo>
                <a:cubicBezTo>
                  <a:pt x="2200600" y="261595"/>
                  <a:pt x="2196451" y="260205"/>
                  <a:pt x="2191400" y="260205"/>
                </a:cubicBezTo>
                <a:close/>
                <a:moveTo>
                  <a:pt x="1007269" y="260205"/>
                </a:moveTo>
                <a:lnTo>
                  <a:pt x="1007269" y="289430"/>
                </a:lnTo>
                <a:lnTo>
                  <a:pt x="1029350" y="289430"/>
                </a:lnTo>
                <a:cubicBezTo>
                  <a:pt x="1034401" y="289430"/>
                  <a:pt x="1038550" y="288095"/>
                  <a:pt x="1041797" y="285425"/>
                </a:cubicBezTo>
                <a:cubicBezTo>
                  <a:pt x="1045044" y="282755"/>
                  <a:pt x="1046668" y="279328"/>
                  <a:pt x="1046668" y="275142"/>
                </a:cubicBezTo>
                <a:cubicBezTo>
                  <a:pt x="1046668" y="270741"/>
                  <a:pt x="1045044" y="267151"/>
                  <a:pt x="1041797" y="264373"/>
                </a:cubicBezTo>
                <a:cubicBezTo>
                  <a:pt x="1038550" y="261595"/>
                  <a:pt x="1034401" y="260205"/>
                  <a:pt x="1029350" y="260205"/>
                </a:cubicBezTo>
                <a:close/>
                <a:moveTo>
                  <a:pt x="3108181" y="247866"/>
                </a:moveTo>
                <a:lnTo>
                  <a:pt x="3156672" y="247866"/>
                </a:lnTo>
                <a:lnTo>
                  <a:pt x="3156672" y="259773"/>
                </a:lnTo>
                <a:lnTo>
                  <a:pt x="3108181" y="259773"/>
                </a:lnTo>
                <a:close/>
                <a:moveTo>
                  <a:pt x="1107931" y="247866"/>
                </a:moveTo>
                <a:lnTo>
                  <a:pt x="1156422" y="247866"/>
                </a:lnTo>
                <a:lnTo>
                  <a:pt x="1156422" y="259773"/>
                </a:lnTo>
                <a:lnTo>
                  <a:pt x="1107931" y="259773"/>
                </a:lnTo>
                <a:close/>
                <a:moveTo>
                  <a:pt x="2935865" y="228600"/>
                </a:moveTo>
                <a:cubicBezTo>
                  <a:pt x="2930669" y="228600"/>
                  <a:pt x="2926304" y="229908"/>
                  <a:pt x="2922768" y="232523"/>
                </a:cubicBezTo>
                <a:cubicBezTo>
                  <a:pt x="2919233" y="235139"/>
                  <a:pt x="2916563" y="238783"/>
                  <a:pt x="2914759" y="243456"/>
                </a:cubicBezTo>
                <a:cubicBezTo>
                  <a:pt x="2912955" y="248128"/>
                  <a:pt x="2912053" y="253567"/>
                  <a:pt x="2912053" y="259773"/>
                </a:cubicBezTo>
                <a:cubicBezTo>
                  <a:pt x="2912053" y="266050"/>
                  <a:pt x="2912973" y="271580"/>
                  <a:pt x="2914813" y="276360"/>
                </a:cubicBezTo>
                <a:cubicBezTo>
                  <a:pt x="2916653" y="281141"/>
                  <a:pt x="2919341" y="284875"/>
                  <a:pt x="2922876" y="287563"/>
                </a:cubicBezTo>
                <a:cubicBezTo>
                  <a:pt x="2926412" y="290251"/>
                  <a:pt x="2930742" y="291595"/>
                  <a:pt x="2935865" y="291595"/>
                </a:cubicBezTo>
                <a:cubicBezTo>
                  <a:pt x="2941205" y="291595"/>
                  <a:pt x="2945670" y="290179"/>
                  <a:pt x="2949260" y="287346"/>
                </a:cubicBezTo>
                <a:cubicBezTo>
                  <a:pt x="2952849" y="284514"/>
                  <a:pt x="2955555" y="280690"/>
                  <a:pt x="2957377" y="275873"/>
                </a:cubicBezTo>
                <a:cubicBezTo>
                  <a:pt x="2959199" y="271056"/>
                  <a:pt x="2960111" y="265690"/>
                  <a:pt x="2960111" y="259773"/>
                </a:cubicBezTo>
                <a:cubicBezTo>
                  <a:pt x="2960111" y="253928"/>
                  <a:pt x="2959217" y="248651"/>
                  <a:pt x="2957431" y="243943"/>
                </a:cubicBezTo>
                <a:cubicBezTo>
                  <a:pt x="2955645" y="239234"/>
                  <a:pt x="2952958" y="235500"/>
                  <a:pt x="2949368" y="232740"/>
                </a:cubicBezTo>
                <a:cubicBezTo>
                  <a:pt x="2945778" y="229980"/>
                  <a:pt x="2941277" y="228600"/>
                  <a:pt x="2935865" y="228600"/>
                </a:cubicBezTo>
                <a:close/>
                <a:moveTo>
                  <a:pt x="2847326" y="228600"/>
                </a:moveTo>
                <a:cubicBezTo>
                  <a:pt x="2842239" y="228600"/>
                  <a:pt x="2837846" y="229854"/>
                  <a:pt x="2834148" y="232361"/>
                </a:cubicBezTo>
                <a:cubicBezTo>
                  <a:pt x="2830449" y="234869"/>
                  <a:pt x="2827608" y="238125"/>
                  <a:pt x="2825624" y="242130"/>
                </a:cubicBezTo>
                <a:lnTo>
                  <a:pt x="2823097" y="253062"/>
                </a:lnTo>
                <a:lnTo>
                  <a:pt x="2870056" y="253062"/>
                </a:lnTo>
                <a:cubicBezTo>
                  <a:pt x="2870056" y="248371"/>
                  <a:pt x="2869127" y="244186"/>
                  <a:pt x="2867269" y="240506"/>
                </a:cubicBezTo>
                <a:cubicBezTo>
                  <a:pt x="2865411" y="236826"/>
                  <a:pt x="2862777" y="233921"/>
                  <a:pt x="2859367" y="231793"/>
                </a:cubicBezTo>
                <a:cubicBezTo>
                  <a:pt x="2855958" y="229664"/>
                  <a:pt x="2851944" y="228600"/>
                  <a:pt x="2847326" y="228600"/>
                </a:cubicBezTo>
                <a:close/>
                <a:moveTo>
                  <a:pt x="2675876" y="228600"/>
                </a:moveTo>
                <a:cubicBezTo>
                  <a:pt x="2670789" y="228600"/>
                  <a:pt x="2666396" y="229854"/>
                  <a:pt x="2662698" y="232361"/>
                </a:cubicBezTo>
                <a:cubicBezTo>
                  <a:pt x="2658999" y="234869"/>
                  <a:pt x="2656158" y="238125"/>
                  <a:pt x="2654174" y="242130"/>
                </a:cubicBezTo>
                <a:lnTo>
                  <a:pt x="2651647" y="253062"/>
                </a:lnTo>
                <a:lnTo>
                  <a:pt x="2698606" y="253062"/>
                </a:lnTo>
                <a:cubicBezTo>
                  <a:pt x="2698606" y="248371"/>
                  <a:pt x="2697677" y="244186"/>
                  <a:pt x="2695819" y="240506"/>
                </a:cubicBezTo>
                <a:cubicBezTo>
                  <a:pt x="2693961" y="236826"/>
                  <a:pt x="2691327" y="233921"/>
                  <a:pt x="2687917" y="231793"/>
                </a:cubicBezTo>
                <a:cubicBezTo>
                  <a:pt x="2684508" y="229664"/>
                  <a:pt x="2680494" y="228600"/>
                  <a:pt x="2675876" y="228600"/>
                </a:cubicBezTo>
                <a:close/>
                <a:moveTo>
                  <a:pt x="2097665" y="228600"/>
                </a:moveTo>
                <a:cubicBezTo>
                  <a:pt x="2092469" y="228600"/>
                  <a:pt x="2088104" y="229908"/>
                  <a:pt x="2084568" y="232523"/>
                </a:cubicBezTo>
                <a:cubicBezTo>
                  <a:pt x="2081032" y="235139"/>
                  <a:pt x="2078363" y="238783"/>
                  <a:pt x="2076559" y="243456"/>
                </a:cubicBezTo>
                <a:cubicBezTo>
                  <a:pt x="2074755" y="248128"/>
                  <a:pt x="2073853" y="253567"/>
                  <a:pt x="2073853" y="259773"/>
                </a:cubicBezTo>
                <a:cubicBezTo>
                  <a:pt x="2073853" y="266050"/>
                  <a:pt x="2074773" y="271580"/>
                  <a:pt x="2076613" y="276360"/>
                </a:cubicBezTo>
                <a:cubicBezTo>
                  <a:pt x="2078453" y="281141"/>
                  <a:pt x="2081141" y="284875"/>
                  <a:pt x="2084676" y="287563"/>
                </a:cubicBezTo>
                <a:cubicBezTo>
                  <a:pt x="2088212" y="290251"/>
                  <a:pt x="2092542" y="291595"/>
                  <a:pt x="2097665" y="291595"/>
                </a:cubicBezTo>
                <a:cubicBezTo>
                  <a:pt x="2103005" y="291595"/>
                  <a:pt x="2107469" y="290179"/>
                  <a:pt x="2111059" y="287346"/>
                </a:cubicBezTo>
                <a:cubicBezTo>
                  <a:pt x="2114649" y="284514"/>
                  <a:pt x="2117355" y="280690"/>
                  <a:pt x="2119177" y="275873"/>
                </a:cubicBezTo>
                <a:cubicBezTo>
                  <a:pt x="2120999" y="271056"/>
                  <a:pt x="2121911" y="265690"/>
                  <a:pt x="2121911" y="259773"/>
                </a:cubicBezTo>
                <a:cubicBezTo>
                  <a:pt x="2121911" y="253928"/>
                  <a:pt x="2121017" y="248651"/>
                  <a:pt x="2119232" y="243943"/>
                </a:cubicBezTo>
                <a:cubicBezTo>
                  <a:pt x="2117445" y="239234"/>
                  <a:pt x="2114758" y="235500"/>
                  <a:pt x="2111168" y="232740"/>
                </a:cubicBezTo>
                <a:cubicBezTo>
                  <a:pt x="2107578" y="229980"/>
                  <a:pt x="2103077" y="228600"/>
                  <a:pt x="2097665" y="228600"/>
                </a:cubicBezTo>
                <a:close/>
                <a:moveTo>
                  <a:pt x="1999817" y="228600"/>
                </a:moveTo>
                <a:cubicBezTo>
                  <a:pt x="1994117" y="228600"/>
                  <a:pt x="1989426" y="230079"/>
                  <a:pt x="1985746" y="233038"/>
                </a:cubicBezTo>
                <a:cubicBezTo>
                  <a:pt x="1982066" y="235996"/>
                  <a:pt x="1979342" y="239875"/>
                  <a:pt x="1977574" y="244673"/>
                </a:cubicBezTo>
                <a:cubicBezTo>
                  <a:pt x="1975807" y="249472"/>
                  <a:pt x="1974922" y="254649"/>
                  <a:pt x="1974922" y="260205"/>
                </a:cubicBezTo>
                <a:cubicBezTo>
                  <a:pt x="1974922" y="265762"/>
                  <a:pt x="1975807" y="270921"/>
                  <a:pt x="1977574" y="275684"/>
                </a:cubicBezTo>
                <a:cubicBezTo>
                  <a:pt x="1979342" y="280446"/>
                  <a:pt x="1982066" y="284289"/>
                  <a:pt x="1985746" y="287211"/>
                </a:cubicBezTo>
                <a:cubicBezTo>
                  <a:pt x="1989426" y="290133"/>
                  <a:pt x="1994117" y="291595"/>
                  <a:pt x="1999817" y="291595"/>
                </a:cubicBezTo>
                <a:cubicBezTo>
                  <a:pt x="2005518" y="291595"/>
                  <a:pt x="2010208" y="290133"/>
                  <a:pt x="2013888" y="287211"/>
                </a:cubicBezTo>
                <a:cubicBezTo>
                  <a:pt x="2017569" y="284289"/>
                  <a:pt x="2020292" y="280446"/>
                  <a:pt x="2022060" y="275684"/>
                </a:cubicBezTo>
                <a:cubicBezTo>
                  <a:pt x="2023828" y="270921"/>
                  <a:pt x="2024712" y="265762"/>
                  <a:pt x="2024712" y="260205"/>
                </a:cubicBezTo>
                <a:cubicBezTo>
                  <a:pt x="2024712" y="254649"/>
                  <a:pt x="2023828" y="249472"/>
                  <a:pt x="2022060" y="244673"/>
                </a:cubicBezTo>
                <a:cubicBezTo>
                  <a:pt x="2020292" y="239875"/>
                  <a:pt x="2017569" y="235996"/>
                  <a:pt x="2013888" y="233038"/>
                </a:cubicBezTo>
                <a:cubicBezTo>
                  <a:pt x="2010208" y="230079"/>
                  <a:pt x="2005518" y="228600"/>
                  <a:pt x="1999817" y="228600"/>
                </a:cubicBezTo>
                <a:close/>
                <a:moveTo>
                  <a:pt x="1649990" y="228600"/>
                </a:moveTo>
                <a:cubicBezTo>
                  <a:pt x="1644795" y="228600"/>
                  <a:pt x="1640429" y="229908"/>
                  <a:pt x="1636893" y="232523"/>
                </a:cubicBezTo>
                <a:cubicBezTo>
                  <a:pt x="1633357" y="235139"/>
                  <a:pt x="1630687" y="238783"/>
                  <a:pt x="1628883" y="243456"/>
                </a:cubicBezTo>
                <a:cubicBezTo>
                  <a:pt x="1627079" y="248128"/>
                  <a:pt x="1626177" y="253567"/>
                  <a:pt x="1626177" y="259773"/>
                </a:cubicBezTo>
                <a:cubicBezTo>
                  <a:pt x="1626177" y="266050"/>
                  <a:pt x="1627097" y="271580"/>
                  <a:pt x="1628938" y="276360"/>
                </a:cubicBezTo>
                <a:cubicBezTo>
                  <a:pt x="1630778" y="281141"/>
                  <a:pt x="1633465" y="284875"/>
                  <a:pt x="1637001" y="287563"/>
                </a:cubicBezTo>
                <a:cubicBezTo>
                  <a:pt x="1640537" y="290251"/>
                  <a:pt x="1644867" y="291595"/>
                  <a:pt x="1649990" y="291595"/>
                </a:cubicBezTo>
                <a:cubicBezTo>
                  <a:pt x="1655330" y="291595"/>
                  <a:pt x="1659795" y="290179"/>
                  <a:pt x="1663385" y="287346"/>
                </a:cubicBezTo>
                <a:cubicBezTo>
                  <a:pt x="1666974" y="284514"/>
                  <a:pt x="1669680" y="280690"/>
                  <a:pt x="1671503" y="275873"/>
                </a:cubicBezTo>
                <a:cubicBezTo>
                  <a:pt x="1673324" y="271056"/>
                  <a:pt x="1674235" y="265690"/>
                  <a:pt x="1674235" y="259773"/>
                </a:cubicBezTo>
                <a:cubicBezTo>
                  <a:pt x="1674235" y="253928"/>
                  <a:pt x="1673343" y="248651"/>
                  <a:pt x="1671557" y="243943"/>
                </a:cubicBezTo>
                <a:cubicBezTo>
                  <a:pt x="1669771" y="239234"/>
                  <a:pt x="1667083" y="235500"/>
                  <a:pt x="1663493" y="232740"/>
                </a:cubicBezTo>
                <a:cubicBezTo>
                  <a:pt x="1659903" y="229980"/>
                  <a:pt x="1655402" y="228600"/>
                  <a:pt x="1649990" y="228600"/>
                </a:cubicBezTo>
                <a:close/>
                <a:moveTo>
                  <a:pt x="1294967" y="228600"/>
                </a:moveTo>
                <a:cubicBezTo>
                  <a:pt x="1289267" y="228600"/>
                  <a:pt x="1284576" y="230079"/>
                  <a:pt x="1280896" y="233038"/>
                </a:cubicBezTo>
                <a:cubicBezTo>
                  <a:pt x="1277216" y="235996"/>
                  <a:pt x="1274492" y="239875"/>
                  <a:pt x="1272724" y="244673"/>
                </a:cubicBezTo>
                <a:cubicBezTo>
                  <a:pt x="1270956" y="249472"/>
                  <a:pt x="1270073" y="254649"/>
                  <a:pt x="1270073" y="260205"/>
                </a:cubicBezTo>
                <a:cubicBezTo>
                  <a:pt x="1270073" y="265762"/>
                  <a:pt x="1270956" y="270921"/>
                  <a:pt x="1272724" y="275684"/>
                </a:cubicBezTo>
                <a:cubicBezTo>
                  <a:pt x="1274492" y="280446"/>
                  <a:pt x="1277216" y="284289"/>
                  <a:pt x="1280896" y="287211"/>
                </a:cubicBezTo>
                <a:cubicBezTo>
                  <a:pt x="1284576" y="290133"/>
                  <a:pt x="1289267" y="291595"/>
                  <a:pt x="1294967" y="291595"/>
                </a:cubicBezTo>
                <a:cubicBezTo>
                  <a:pt x="1300668" y="291595"/>
                  <a:pt x="1305358" y="290133"/>
                  <a:pt x="1309038" y="287211"/>
                </a:cubicBezTo>
                <a:cubicBezTo>
                  <a:pt x="1312718" y="284289"/>
                  <a:pt x="1315442" y="280446"/>
                  <a:pt x="1317210" y="275684"/>
                </a:cubicBezTo>
                <a:cubicBezTo>
                  <a:pt x="1318978" y="270921"/>
                  <a:pt x="1319862" y="265762"/>
                  <a:pt x="1319862" y="260205"/>
                </a:cubicBezTo>
                <a:cubicBezTo>
                  <a:pt x="1319862" y="254649"/>
                  <a:pt x="1318978" y="249472"/>
                  <a:pt x="1317210" y="244673"/>
                </a:cubicBezTo>
                <a:cubicBezTo>
                  <a:pt x="1315442" y="239875"/>
                  <a:pt x="1312718" y="235996"/>
                  <a:pt x="1309038" y="233038"/>
                </a:cubicBezTo>
                <a:cubicBezTo>
                  <a:pt x="1305358" y="230079"/>
                  <a:pt x="1300668" y="228600"/>
                  <a:pt x="1294967" y="228600"/>
                </a:cubicBezTo>
                <a:close/>
                <a:moveTo>
                  <a:pt x="935615" y="228600"/>
                </a:moveTo>
                <a:cubicBezTo>
                  <a:pt x="930420" y="228600"/>
                  <a:pt x="926054" y="229908"/>
                  <a:pt x="922518" y="232523"/>
                </a:cubicBezTo>
                <a:cubicBezTo>
                  <a:pt x="918983" y="235139"/>
                  <a:pt x="916313" y="238783"/>
                  <a:pt x="914509" y="243456"/>
                </a:cubicBezTo>
                <a:cubicBezTo>
                  <a:pt x="912705" y="248128"/>
                  <a:pt x="911803" y="253567"/>
                  <a:pt x="911803" y="259773"/>
                </a:cubicBezTo>
                <a:cubicBezTo>
                  <a:pt x="911803" y="266050"/>
                  <a:pt x="912723" y="271580"/>
                  <a:pt x="914563" y="276360"/>
                </a:cubicBezTo>
                <a:cubicBezTo>
                  <a:pt x="916403" y="281141"/>
                  <a:pt x="919091" y="284875"/>
                  <a:pt x="922627" y="287563"/>
                </a:cubicBezTo>
                <a:cubicBezTo>
                  <a:pt x="926162" y="290251"/>
                  <a:pt x="930492" y="291595"/>
                  <a:pt x="935615" y="291595"/>
                </a:cubicBezTo>
                <a:cubicBezTo>
                  <a:pt x="940955" y="291595"/>
                  <a:pt x="945420" y="290179"/>
                  <a:pt x="949010" y="287346"/>
                </a:cubicBezTo>
                <a:cubicBezTo>
                  <a:pt x="952600" y="284514"/>
                  <a:pt x="955306" y="280690"/>
                  <a:pt x="957128" y="275873"/>
                </a:cubicBezTo>
                <a:cubicBezTo>
                  <a:pt x="958950" y="271056"/>
                  <a:pt x="959861" y="265690"/>
                  <a:pt x="959861" y="259773"/>
                </a:cubicBezTo>
                <a:cubicBezTo>
                  <a:pt x="959861" y="253928"/>
                  <a:pt x="958968" y="248651"/>
                  <a:pt x="957182" y="243943"/>
                </a:cubicBezTo>
                <a:cubicBezTo>
                  <a:pt x="955396" y="239234"/>
                  <a:pt x="952708" y="235500"/>
                  <a:pt x="949118" y="232740"/>
                </a:cubicBezTo>
                <a:cubicBezTo>
                  <a:pt x="945528" y="229980"/>
                  <a:pt x="941027" y="228600"/>
                  <a:pt x="935615" y="228600"/>
                </a:cubicBezTo>
                <a:close/>
                <a:moveTo>
                  <a:pt x="847076" y="228600"/>
                </a:moveTo>
                <a:cubicBezTo>
                  <a:pt x="841989" y="228600"/>
                  <a:pt x="837596" y="229854"/>
                  <a:pt x="833898" y="232361"/>
                </a:cubicBezTo>
                <a:cubicBezTo>
                  <a:pt x="830200" y="234869"/>
                  <a:pt x="827359" y="238125"/>
                  <a:pt x="825374" y="242130"/>
                </a:cubicBezTo>
                <a:lnTo>
                  <a:pt x="822848" y="253062"/>
                </a:lnTo>
                <a:lnTo>
                  <a:pt x="869806" y="253062"/>
                </a:lnTo>
                <a:cubicBezTo>
                  <a:pt x="869806" y="248371"/>
                  <a:pt x="868877" y="244186"/>
                  <a:pt x="867019" y="240506"/>
                </a:cubicBezTo>
                <a:cubicBezTo>
                  <a:pt x="865161" y="236826"/>
                  <a:pt x="862527" y="233921"/>
                  <a:pt x="859117" y="231793"/>
                </a:cubicBezTo>
                <a:cubicBezTo>
                  <a:pt x="855708" y="229664"/>
                  <a:pt x="851694" y="228600"/>
                  <a:pt x="847076" y="228600"/>
                </a:cubicBezTo>
                <a:close/>
                <a:moveTo>
                  <a:pt x="675626" y="228600"/>
                </a:moveTo>
                <a:cubicBezTo>
                  <a:pt x="670539" y="228600"/>
                  <a:pt x="666146" y="229854"/>
                  <a:pt x="662448" y="232361"/>
                </a:cubicBezTo>
                <a:cubicBezTo>
                  <a:pt x="658750" y="234869"/>
                  <a:pt x="655908" y="238125"/>
                  <a:pt x="653924" y="242130"/>
                </a:cubicBezTo>
                <a:lnTo>
                  <a:pt x="651398" y="253062"/>
                </a:lnTo>
                <a:lnTo>
                  <a:pt x="698356" y="253062"/>
                </a:lnTo>
                <a:cubicBezTo>
                  <a:pt x="698356" y="248371"/>
                  <a:pt x="697427" y="244186"/>
                  <a:pt x="695569" y="240506"/>
                </a:cubicBezTo>
                <a:cubicBezTo>
                  <a:pt x="693711" y="236826"/>
                  <a:pt x="691077" y="233921"/>
                  <a:pt x="687668" y="231793"/>
                </a:cubicBezTo>
                <a:cubicBezTo>
                  <a:pt x="684258" y="229664"/>
                  <a:pt x="680244" y="228600"/>
                  <a:pt x="675626" y="228600"/>
                </a:cubicBezTo>
                <a:close/>
                <a:moveTo>
                  <a:pt x="3072895" y="218209"/>
                </a:moveTo>
                <a:lnTo>
                  <a:pt x="3085667" y="218209"/>
                </a:lnTo>
                <a:lnTo>
                  <a:pt x="3085667" y="301336"/>
                </a:lnTo>
                <a:lnTo>
                  <a:pt x="3072895" y="301336"/>
                </a:lnTo>
                <a:close/>
                <a:moveTo>
                  <a:pt x="2994747" y="218209"/>
                </a:moveTo>
                <a:lnTo>
                  <a:pt x="3007519" y="218209"/>
                </a:lnTo>
                <a:lnTo>
                  <a:pt x="3007519" y="248299"/>
                </a:lnTo>
                <a:lnTo>
                  <a:pt x="3029600" y="248299"/>
                </a:lnTo>
                <a:cubicBezTo>
                  <a:pt x="3039341" y="248299"/>
                  <a:pt x="3046792" y="250771"/>
                  <a:pt x="3051951" y="255714"/>
                </a:cubicBezTo>
                <a:cubicBezTo>
                  <a:pt x="3057110" y="260656"/>
                  <a:pt x="3059690" y="266916"/>
                  <a:pt x="3059690" y="274493"/>
                </a:cubicBezTo>
                <a:cubicBezTo>
                  <a:pt x="3059690" y="279472"/>
                  <a:pt x="3058535" y="283991"/>
                  <a:pt x="3056226" y="288050"/>
                </a:cubicBezTo>
                <a:cubicBezTo>
                  <a:pt x="3053917" y="292109"/>
                  <a:pt x="3050526" y="295338"/>
                  <a:pt x="3046052" y="297737"/>
                </a:cubicBezTo>
                <a:cubicBezTo>
                  <a:pt x="3041578" y="300136"/>
                  <a:pt x="3036094" y="301336"/>
                  <a:pt x="3029600" y="301336"/>
                </a:cubicBezTo>
                <a:lnTo>
                  <a:pt x="2994747" y="301336"/>
                </a:lnTo>
                <a:close/>
                <a:moveTo>
                  <a:pt x="2728047" y="218209"/>
                </a:moveTo>
                <a:lnTo>
                  <a:pt x="2740819" y="218209"/>
                </a:lnTo>
                <a:lnTo>
                  <a:pt x="2740819" y="253928"/>
                </a:lnTo>
                <a:lnTo>
                  <a:pt x="2780651" y="253928"/>
                </a:lnTo>
                <a:lnTo>
                  <a:pt x="2780651" y="218209"/>
                </a:lnTo>
                <a:lnTo>
                  <a:pt x="2793423" y="218209"/>
                </a:lnTo>
                <a:lnTo>
                  <a:pt x="2793423" y="301336"/>
                </a:lnTo>
                <a:lnTo>
                  <a:pt x="2780651" y="301336"/>
                </a:lnTo>
                <a:lnTo>
                  <a:pt x="2780651" y="265834"/>
                </a:lnTo>
                <a:lnTo>
                  <a:pt x="2740819" y="265834"/>
                </a:lnTo>
                <a:lnTo>
                  <a:pt x="2740819" y="301336"/>
                </a:lnTo>
                <a:lnTo>
                  <a:pt x="2728047" y="301336"/>
                </a:lnTo>
                <a:close/>
                <a:moveTo>
                  <a:pt x="2513735" y="218209"/>
                </a:moveTo>
                <a:lnTo>
                  <a:pt x="2528887" y="218209"/>
                </a:lnTo>
                <a:lnTo>
                  <a:pt x="2556597" y="253711"/>
                </a:lnTo>
                <a:lnTo>
                  <a:pt x="2563524" y="253711"/>
                </a:lnTo>
                <a:lnTo>
                  <a:pt x="2563524" y="218209"/>
                </a:lnTo>
                <a:lnTo>
                  <a:pt x="2576296" y="218209"/>
                </a:lnTo>
                <a:lnTo>
                  <a:pt x="2576296" y="253711"/>
                </a:lnTo>
                <a:lnTo>
                  <a:pt x="2583007" y="253711"/>
                </a:lnTo>
                <a:lnTo>
                  <a:pt x="2610716" y="218209"/>
                </a:lnTo>
                <a:lnTo>
                  <a:pt x="2625869" y="218209"/>
                </a:lnTo>
                <a:lnTo>
                  <a:pt x="2592749" y="259123"/>
                </a:lnTo>
                <a:lnTo>
                  <a:pt x="2626303" y="301336"/>
                </a:lnTo>
                <a:lnTo>
                  <a:pt x="2610933" y="301336"/>
                </a:lnTo>
                <a:lnTo>
                  <a:pt x="2582791" y="265617"/>
                </a:lnTo>
                <a:lnTo>
                  <a:pt x="2576296" y="265617"/>
                </a:lnTo>
                <a:lnTo>
                  <a:pt x="2576296" y="301336"/>
                </a:lnTo>
                <a:lnTo>
                  <a:pt x="2563524" y="301336"/>
                </a:lnTo>
                <a:lnTo>
                  <a:pt x="2563524" y="265617"/>
                </a:lnTo>
                <a:lnTo>
                  <a:pt x="2557030" y="265617"/>
                </a:lnTo>
                <a:lnTo>
                  <a:pt x="2528671" y="301336"/>
                </a:lnTo>
                <a:lnTo>
                  <a:pt x="2513301" y="301336"/>
                </a:lnTo>
                <a:lnTo>
                  <a:pt x="2547072" y="259123"/>
                </a:lnTo>
                <a:close/>
                <a:moveTo>
                  <a:pt x="2432772" y="218209"/>
                </a:moveTo>
                <a:lnTo>
                  <a:pt x="2445544" y="218209"/>
                </a:lnTo>
                <a:lnTo>
                  <a:pt x="2445544" y="253928"/>
                </a:lnTo>
                <a:lnTo>
                  <a:pt x="2485376" y="253928"/>
                </a:lnTo>
                <a:lnTo>
                  <a:pt x="2485376" y="218209"/>
                </a:lnTo>
                <a:lnTo>
                  <a:pt x="2498148" y="218209"/>
                </a:lnTo>
                <a:lnTo>
                  <a:pt x="2498148" y="301336"/>
                </a:lnTo>
                <a:lnTo>
                  <a:pt x="2485376" y="301336"/>
                </a:lnTo>
                <a:lnTo>
                  <a:pt x="2485376" y="265834"/>
                </a:lnTo>
                <a:lnTo>
                  <a:pt x="2445544" y="265834"/>
                </a:lnTo>
                <a:lnTo>
                  <a:pt x="2445544" y="301336"/>
                </a:lnTo>
                <a:lnTo>
                  <a:pt x="2432772" y="301336"/>
                </a:lnTo>
                <a:close/>
                <a:moveTo>
                  <a:pt x="2337522" y="218209"/>
                </a:moveTo>
                <a:lnTo>
                  <a:pt x="2350294" y="218209"/>
                </a:lnTo>
                <a:lnTo>
                  <a:pt x="2350294" y="282503"/>
                </a:lnTo>
                <a:lnTo>
                  <a:pt x="2390342" y="218209"/>
                </a:lnTo>
                <a:lnTo>
                  <a:pt x="2405063" y="218209"/>
                </a:lnTo>
                <a:lnTo>
                  <a:pt x="2405063" y="301336"/>
                </a:lnTo>
                <a:lnTo>
                  <a:pt x="2392291" y="301336"/>
                </a:lnTo>
                <a:lnTo>
                  <a:pt x="2392291" y="237042"/>
                </a:lnTo>
                <a:lnTo>
                  <a:pt x="2352459" y="301336"/>
                </a:lnTo>
                <a:lnTo>
                  <a:pt x="2337522" y="301336"/>
                </a:lnTo>
                <a:close/>
                <a:moveTo>
                  <a:pt x="2234695" y="218209"/>
                </a:moveTo>
                <a:lnTo>
                  <a:pt x="2247467" y="218209"/>
                </a:lnTo>
                <a:lnTo>
                  <a:pt x="2247467" y="301336"/>
                </a:lnTo>
                <a:lnTo>
                  <a:pt x="2234695" y="301336"/>
                </a:lnTo>
                <a:close/>
                <a:moveTo>
                  <a:pt x="2156547" y="218209"/>
                </a:moveTo>
                <a:lnTo>
                  <a:pt x="2169319" y="218209"/>
                </a:lnTo>
                <a:lnTo>
                  <a:pt x="2169319" y="248299"/>
                </a:lnTo>
                <a:lnTo>
                  <a:pt x="2191400" y="248299"/>
                </a:lnTo>
                <a:cubicBezTo>
                  <a:pt x="2201141" y="248299"/>
                  <a:pt x="2208591" y="250771"/>
                  <a:pt x="2213751" y="255714"/>
                </a:cubicBezTo>
                <a:cubicBezTo>
                  <a:pt x="2218910" y="260656"/>
                  <a:pt x="2221490" y="266916"/>
                  <a:pt x="2221490" y="274493"/>
                </a:cubicBezTo>
                <a:cubicBezTo>
                  <a:pt x="2221490" y="279472"/>
                  <a:pt x="2220335" y="283991"/>
                  <a:pt x="2218026" y="288050"/>
                </a:cubicBezTo>
                <a:cubicBezTo>
                  <a:pt x="2215717" y="292109"/>
                  <a:pt x="2212326" y="295338"/>
                  <a:pt x="2207852" y="297737"/>
                </a:cubicBezTo>
                <a:cubicBezTo>
                  <a:pt x="2203378" y="300136"/>
                  <a:pt x="2197894" y="301336"/>
                  <a:pt x="2191400" y="301336"/>
                </a:cubicBezTo>
                <a:lnTo>
                  <a:pt x="2156547" y="301336"/>
                </a:lnTo>
                <a:close/>
                <a:moveTo>
                  <a:pt x="1875559" y="218209"/>
                </a:moveTo>
                <a:lnTo>
                  <a:pt x="1943100" y="218209"/>
                </a:lnTo>
                <a:lnTo>
                  <a:pt x="1943100" y="230115"/>
                </a:lnTo>
                <a:lnTo>
                  <a:pt x="1915824" y="230115"/>
                </a:lnTo>
                <a:lnTo>
                  <a:pt x="1915824" y="301336"/>
                </a:lnTo>
                <a:lnTo>
                  <a:pt x="1903052" y="301336"/>
                </a:lnTo>
                <a:lnTo>
                  <a:pt x="1903052" y="230115"/>
                </a:lnTo>
                <a:lnTo>
                  <a:pt x="1875559" y="230115"/>
                </a:lnTo>
                <a:close/>
                <a:moveTo>
                  <a:pt x="1794597" y="218209"/>
                </a:moveTo>
                <a:lnTo>
                  <a:pt x="1807369" y="218209"/>
                </a:lnTo>
                <a:lnTo>
                  <a:pt x="1807369" y="254361"/>
                </a:lnTo>
                <a:lnTo>
                  <a:pt x="1815811" y="254361"/>
                </a:lnTo>
                <a:lnTo>
                  <a:pt x="1845685" y="218209"/>
                </a:lnTo>
                <a:lnTo>
                  <a:pt x="1862138" y="218209"/>
                </a:lnTo>
                <a:lnTo>
                  <a:pt x="1828584" y="258257"/>
                </a:lnTo>
                <a:lnTo>
                  <a:pt x="1862571" y="301336"/>
                </a:lnTo>
                <a:lnTo>
                  <a:pt x="1846118" y="301336"/>
                </a:lnTo>
                <a:lnTo>
                  <a:pt x="1818842" y="266267"/>
                </a:lnTo>
                <a:lnTo>
                  <a:pt x="1807369" y="266267"/>
                </a:lnTo>
                <a:lnTo>
                  <a:pt x="1807369" y="301336"/>
                </a:lnTo>
                <a:lnTo>
                  <a:pt x="1794597" y="301336"/>
                </a:lnTo>
                <a:close/>
                <a:moveTo>
                  <a:pt x="1702377" y="218209"/>
                </a:moveTo>
                <a:lnTo>
                  <a:pt x="1716232" y="218209"/>
                </a:lnTo>
                <a:lnTo>
                  <a:pt x="1739179" y="284451"/>
                </a:lnTo>
                <a:lnTo>
                  <a:pt x="1740045" y="284451"/>
                </a:lnTo>
                <a:lnTo>
                  <a:pt x="1762991" y="218209"/>
                </a:lnTo>
                <a:lnTo>
                  <a:pt x="1776954" y="218425"/>
                </a:lnTo>
                <a:lnTo>
                  <a:pt x="1741560" y="313459"/>
                </a:lnTo>
                <a:cubicBezTo>
                  <a:pt x="1739972" y="317680"/>
                  <a:pt x="1738006" y="321189"/>
                  <a:pt x="1735661" y="323985"/>
                </a:cubicBezTo>
                <a:cubicBezTo>
                  <a:pt x="1733316" y="326781"/>
                  <a:pt x="1730601" y="328865"/>
                  <a:pt x="1727516" y="330236"/>
                </a:cubicBezTo>
                <a:cubicBezTo>
                  <a:pt x="1724431" y="331607"/>
                  <a:pt x="1720958" y="332292"/>
                  <a:pt x="1717098" y="332292"/>
                </a:cubicBezTo>
                <a:cubicBezTo>
                  <a:pt x="1714933" y="332292"/>
                  <a:pt x="1713003" y="332121"/>
                  <a:pt x="1711307" y="331778"/>
                </a:cubicBezTo>
                <a:cubicBezTo>
                  <a:pt x="1709611" y="331435"/>
                  <a:pt x="1708439" y="331102"/>
                  <a:pt x="1707789" y="330777"/>
                </a:cubicBezTo>
                <a:lnTo>
                  <a:pt x="1711037" y="319520"/>
                </a:lnTo>
                <a:cubicBezTo>
                  <a:pt x="1715691" y="320711"/>
                  <a:pt x="1719569" y="320684"/>
                  <a:pt x="1722672" y="319439"/>
                </a:cubicBezTo>
                <a:cubicBezTo>
                  <a:pt x="1725775" y="318194"/>
                  <a:pt x="1728463" y="314469"/>
                  <a:pt x="1730736" y="308263"/>
                </a:cubicBezTo>
                <a:lnTo>
                  <a:pt x="1733117" y="301769"/>
                </a:lnTo>
                <a:close/>
                <a:moveTo>
                  <a:pt x="1523134" y="218209"/>
                </a:moveTo>
                <a:lnTo>
                  <a:pt x="1590675" y="218209"/>
                </a:lnTo>
                <a:lnTo>
                  <a:pt x="1590675" y="230115"/>
                </a:lnTo>
                <a:lnTo>
                  <a:pt x="1563399" y="230115"/>
                </a:lnTo>
                <a:lnTo>
                  <a:pt x="1563399" y="301336"/>
                </a:lnTo>
                <a:lnTo>
                  <a:pt x="1550627" y="301336"/>
                </a:lnTo>
                <a:lnTo>
                  <a:pt x="1550627" y="230115"/>
                </a:lnTo>
                <a:lnTo>
                  <a:pt x="1523134" y="230115"/>
                </a:lnTo>
                <a:close/>
                <a:moveTo>
                  <a:pt x="1356447" y="218209"/>
                </a:moveTo>
                <a:lnTo>
                  <a:pt x="1369219" y="218209"/>
                </a:lnTo>
                <a:lnTo>
                  <a:pt x="1369219" y="253928"/>
                </a:lnTo>
                <a:lnTo>
                  <a:pt x="1409051" y="253928"/>
                </a:lnTo>
                <a:lnTo>
                  <a:pt x="1409051" y="218209"/>
                </a:lnTo>
                <a:lnTo>
                  <a:pt x="1421823" y="218209"/>
                </a:lnTo>
                <a:lnTo>
                  <a:pt x="1421823" y="301336"/>
                </a:lnTo>
                <a:lnTo>
                  <a:pt x="1409051" y="301336"/>
                </a:lnTo>
                <a:lnTo>
                  <a:pt x="1409051" y="265834"/>
                </a:lnTo>
                <a:lnTo>
                  <a:pt x="1369219" y="265834"/>
                </a:lnTo>
                <a:lnTo>
                  <a:pt x="1369219" y="301336"/>
                </a:lnTo>
                <a:lnTo>
                  <a:pt x="1356447" y="301336"/>
                </a:lnTo>
                <a:close/>
                <a:moveTo>
                  <a:pt x="1175472" y="218209"/>
                </a:moveTo>
                <a:lnTo>
                  <a:pt x="1188244" y="218209"/>
                </a:lnTo>
                <a:lnTo>
                  <a:pt x="1188244" y="254361"/>
                </a:lnTo>
                <a:lnTo>
                  <a:pt x="1196687" y="254361"/>
                </a:lnTo>
                <a:lnTo>
                  <a:pt x="1226560" y="218209"/>
                </a:lnTo>
                <a:lnTo>
                  <a:pt x="1243013" y="218209"/>
                </a:lnTo>
                <a:lnTo>
                  <a:pt x="1209459" y="258257"/>
                </a:lnTo>
                <a:lnTo>
                  <a:pt x="1243446" y="301336"/>
                </a:lnTo>
                <a:lnTo>
                  <a:pt x="1226993" y="301336"/>
                </a:lnTo>
                <a:lnTo>
                  <a:pt x="1199717" y="266267"/>
                </a:lnTo>
                <a:lnTo>
                  <a:pt x="1188244" y="266267"/>
                </a:lnTo>
                <a:lnTo>
                  <a:pt x="1188244" y="301336"/>
                </a:lnTo>
                <a:lnTo>
                  <a:pt x="1175472" y="301336"/>
                </a:lnTo>
                <a:close/>
                <a:moveTo>
                  <a:pt x="1072645" y="218209"/>
                </a:moveTo>
                <a:lnTo>
                  <a:pt x="1085417" y="218209"/>
                </a:lnTo>
                <a:lnTo>
                  <a:pt x="1085417" y="301336"/>
                </a:lnTo>
                <a:lnTo>
                  <a:pt x="1072645" y="301336"/>
                </a:lnTo>
                <a:close/>
                <a:moveTo>
                  <a:pt x="994497" y="218209"/>
                </a:moveTo>
                <a:lnTo>
                  <a:pt x="1007269" y="218209"/>
                </a:lnTo>
                <a:lnTo>
                  <a:pt x="1007269" y="248299"/>
                </a:lnTo>
                <a:lnTo>
                  <a:pt x="1029350" y="248299"/>
                </a:lnTo>
                <a:cubicBezTo>
                  <a:pt x="1039091" y="248299"/>
                  <a:pt x="1046542" y="250771"/>
                  <a:pt x="1051701" y="255714"/>
                </a:cubicBezTo>
                <a:cubicBezTo>
                  <a:pt x="1056860" y="260656"/>
                  <a:pt x="1059440" y="266916"/>
                  <a:pt x="1059440" y="274493"/>
                </a:cubicBezTo>
                <a:cubicBezTo>
                  <a:pt x="1059440" y="279472"/>
                  <a:pt x="1058285" y="283991"/>
                  <a:pt x="1055976" y="288050"/>
                </a:cubicBezTo>
                <a:cubicBezTo>
                  <a:pt x="1053667" y="292109"/>
                  <a:pt x="1050276" y="295338"/>
                  <a:pt x="1045802" y="297737"/>
                </a:cubicBezTo>
                <a:cubicBezTo>
                  <a:pt x="1041328" y="300136"/>
                  <a:pt x="1035844" y="301336"/>
                  <a:pt x="1029350" y="301336"/>
                </a:cubicBezTo>
                <a:lnTo>
                  <a:pt x="994497" y="301336"/>
                </a:lnTo>
                <a:close/>
                <a:moveTo>
                  <a:pt x="727797" y="218209"/>
                </a:moveTo>
                <a:lnTo>
                  <a:pt x="740569" y="218209"/>
                </a:lnTo>
                <a:lnTo>
                  <a:pt x="740569" y="253928"/>
                </a:lnTo>
                <a:lnTo>
                  <a:pt x="780401" y="253928"/>
                </a:lnTo>
                <a:lnTo>
                  <a:pt x="780401" y="218209"/>
                </a:lnTo>
                <a:lnTo>
                  <a:pt x="793173" y="218209"/>
                </a:lnTo>
                <a:lnTo>
                  <a:pt x="793173" y="301336"/>
                </a:lnTo>
                <a:lnTo>
                  <a:pt x="780401" y="301336"/>
                </a:lnTo>
                <a:lnTo>
                  <a:pt x="780401" y="265834"/>
                </a:lnTo>
                <a:lnTo>
                  <a:pt x="740569" y="265834"/>
                </a:lnTo>
                <a:lnTo>
                  <a:pt x="740569" y="301336"/>
                </a:lnTo>
                <a:lnTo>
                  <a:pt x="727797" y="301336"/>
                </a:lnTo>
                <a:close/>
                <a:moveTo>
                  <a:pt x="513485" y="218209"/>
                </a:moveTo>
                <a:lnTo>
                  <a:pt x="528638" y="218209"/>
                </a:lnTo>
                <a:lnTo>
                  <a:pt x="556347" y="253711"/>
                </a:lnTo>
                <a:lnTo>
                  <a:pt x="563274" y="253711"/>
                </a:lnTo>
                <a:lnTo>
                  <a:pt x="563274" y="218209"/>
                </a:lnTo>
                <a:lnTo>
                  <a:pt x="576046" y="218209"/>
                </a:lnTo>
                <a:lnTo>
                  <a:pt x="576046" y="253711"/>
                </a:lnTo>
                <a:lnTo>
                  <a:pt x="582757" y="253711"/>
                </a:lnTo>
                <a:lnTo>
                  <a:pt x="610466" y="218209"/>
                </a:lnTo>
                <a:lnTo>
                  <a:pt x="625620" y="218209"/>
                </a:lnTo>
                <a:lnTo>
                  <a:pt x="592499" y="259123"/>
                </a:lnTo>
                <a:lnTo>
                  <a:pt x="626053" y="301336"/>
                </a:lnTo>
                <a:lnTo>
                  <a:pt x="610683" y="301336"/>
                </a:lnTo>
                <a:lnTo>
                  <a:pt x="582541" y="265617"/>
                </a:lnTo>
                <a:lnTo>
                  <a:pt x="576046" y="265617"/>
                </a:lnTo>
                <a:lnTo>
                  <a:pt x="576046" y="301336"/>
                </a:lnTo>
                <a:lnTo>
                  <a:pt x="563274" y="301336"/>
                </a:lnTo>
                <a:lnTo>
                  <a:pt x="563274" y="265617"/>
                </a:lnTo>
                <a:lnTo>
                  <a:pt x="556780" y="265617"/>
                </a:lnTo>
                <a:lnTo>
                  <a:pt x="528421" y="301336"/>
                </a:lnTo>
                <a:lnTo>
                  <a:pt x="513052" y="301336"/>
                </a:lnTo>
                <a:lnTo>
                  <a:pt x="546822" y="259123"/>
                </a:lnTo>
                <a:close/>
                <a:moveTo>
                  <a:pt x="432522" y="218209"/>
                </a:moveTo>
                <a:lnTo>
                  <a:pt x="445294" y="218209"/>
                </a:lnTo>
                <a:lnTo>
                  <a:pt x="445294" y="253928"/>
                </a:lnTo>
                <a:lnTo>
                  <a:pt x="485126" y="253928"/>
                </a:lnTo>
                <a:lnTo>
                  <a:pt x="485126" y="218209"/>
                </a:lnTo>
                <a:lnTo>
                  <a:pt x="497898" y="218209"/>
                </a:lnTo>
                <a:lnTo>
                  <a:pt x="497898" y="301336"/>
                </a:lnTo>
                <a:lnTo>
                  <a:pt x="485126" y="301336"/>
                </a:lnTo>
                <a:lnTo>
                  <a:pt x="485126" y="265834"/>
                </a:lnTo>
                <a:lnTo>
                  <a:pt x="445294" y="265834"/>
                </a:lnTo>
                <a:lnTo>
                  <a:pt x="445294" y="301336"/>
                </a:lnTo>
                <a:lnTo>
                  <a:pt x="432522" y="301336"/>
                </a:lnTo>
                <a:close/>
                <a:moveTo>
                  <a:pt x="337272" y="218209"/>
                </a:moveTo>
                <a:lnTo>
                  <a:pt x="350044" y="218209"/>
                </a:lnTo>
                <a:lnTo>
                  <a:pt x="350044" y="282503"/>
                </a:lnTo>
                <a:lnTo>
                  <a:pt x="390092" y="218209"/>
                </a:lnTo>
                <a:lnTo>
                  <a:pt x="404813" y="218209"/>
                </a:lnTo>
                <a:lnTo>
                  <a:pt x="404813" y="301336"/>
                </a:lnTo>
                <a:lnTo>
                  <a:pt x="392041" y="301336"/>
                </a:lnTo>
                <a:lnTo>
                  <a:pt x="392041" y="237042"/>
                </a:lnTo>
                <a:lnTo>
                  <a:pt x="352209" y="301336"/>
                </a:lnTo>
                <a:lnTo>
                  <a:pt x="337272" y="301336"/>
                </a:lnTo>
                <a:close/>
                <a:moveTo>
                  <a:pt x="2937381" y="217126"/>
                </a:moveTo>
                <a:cubicBezTo>
                  <a:pt x="2944380" y="217126"/>
                  <a:pt x="2950549" y="218876"/>
                  <a:pt x="2955889" y="222376"/>
                </a:cubicBezTo>
                <a:cubicBezTo>
                  <a:pt x="2961229" y="225876"/>
                  <a:pt x="2965396" y="230837"/>
                  <a:pt x="2968391" y="237259"/>
                </a:cubicBezTo>
                <a:cubicBezTo>
                  <a:pt x="2971385" y="243681"/>
                  <a:pt x="2972883" y="251258"/>
                  <a:pt x="2972883" y="259989"/>
                </a:cubicBezTo>
                <a:cubicBezTo>
                  <a:pt x="2972883" y="268792"/>
                  <a:pt x="2971385" y="276414"/>
                  <a:pt x="2968391" y="282854"/>
                </a:cubicBezTo>
                <a:cubicBezTo>
                  <a:pt x="2965396" y="289295"/>
                  <a:pt x="2961247" y="294274"/>
                  <a:pt x="2955943" y="297791"/>
                </a:cubicBezTo>
                <a:cubicBezTo>
                  <a:pt x="2950639" y="301309"/>
                  <a:pt x="2944524" y="303068"/>
                  <a:pt x="2937597" y="303068"/>
                </a:cubicBezTo>
                <a:cubicBezTo>
                  <a:pt x="2932257" y="303068"/>
                  <a:pt x="2927981" y="302175"/>
                  <a:pt x="2924771" y="300389"/>
                </a:cubicBezTo>
                <a:cubicBezTo>
                  <a:pt x="2921559" y="298603"/>
                  <a:pt x="2919088" y="296565"/>
                  <a:pt x="2917356" y="294274"/>
                </a:cubicBezTo>
                <a:cubicBezTo>
                  <a:pt x="2915625" y="291983"/>
                  <a:pt x="2914289" y="290079"/>
                  <a:pt x="2913351" y="288564"/>
                </a:cubicBezTo>
                <a:lnTo>
                  <a:pt x="2912269" y="288564"/>
                </a:lnTo>
                <a:lnTo>
                  <a:pt x="2912269" y="332509"/>
                </a:lnTo>
                <a:lnTo>
                  <a:pt x="2899497" y="332509"/>
                </a:lnTo>
                <a:lnTo>
                  <a:pt x="2899497" y="218209"/>
                </a:lnTo>
                <a:lnTo>
                  <a:pt x="2911836" y="218209"/>
                </a:lnTo>
                <a:lnTo>
                  <a:pt x="2911836" y="231414"/>
                </a:lnTo>
                <a:lnTo>
                  <a:pt x="2913351" y="231414"/>
                </a:lnTo>
                <a:cubicBezTo>
                  <a:pt x="2914289" y="229971"/>
                  <a:pt x="2915597" y="228122"/>
                  <a:pt x="2917275" y="225867"/>
                </a:cubicBezTo>
                <a:cubicBezTo>
                  <a:pt x="2918953" y="223612"/>
                  <a:pt x="2921370" y="221591"/>
                  <a:pt x="2924527" y="219805"/>
                </a:cubicBezTo>
                <a:cubicBezTo>
                  <a:pt x="2927684" y="218019"/>
                  <a:pt x="2931969" y="217126"/>
                  <a:pt x="2937381" y="217126"/>
                </a:cubicBezTo>
                <a:close/>
                <a:moveTo>
                  <a:pt x="2847326" y="217126"/>
                </a:moveTo>
                <a:cubicBezTo>
                  <a:pt x="2851655" y="217126"/>
                  <a:pt x="2855931" y="217848"/>
                  <a:pt x="2860152" y="219291"/>
                </a:cubicBezTo>
                <a:cubicBezTo>
                  <a:pt x="2864373" y="220734"/>
                  <a:pt x="2868216" y="223071"/>
                  <a:pt x="2871679" y="226300"/>
                </a:cubicBezTo>
                <a:cubicBezTo>
                  <a:pt x="2875143" y="229529"/>
                  <a:pt x="2877903" y="233795"/>
                  <a:pt x="2879960" y="239099"/>
                </a:cubicBezTo>
                <a:cubicBezTo>
                  <a:pt x="2882016" y="244403"/>
                  <a:pt x="2883045" y="250933"/>
                  <a:pt x="2883045" y="258690"/>
                </a:cubicBezTo>
                <a:lnTo>
                  <a:pt x="2883045" y="264102"/>
                </a:lnTo>
                <a:lnTo>
                  <a:pt x="2823003" y="264102"/>
                </a:lnTo>
                <a:lnTo>
                  <a:pt x="2825921" y="278308"/>
                </a:lnTo>
                <a:cubicBezTo>
                  <a:pt x="2828105" y="282656"/>
                  <a:pt x="2831144" y="285957"/>
                  <a:pt x="2835041" y="288212"/>
                </a:cubicBezTo>
                <a:cubicBezTo>
                  <a:pt x="2838937" y="290467"/>
                  <a:pt x="2843465" y="291595"/>
                  <a:pt x="2848625" y="291595"/>
                </a:cubicBezTo>
                <a:cubicBezTo>
                  <a:pt x="2851980" y="291595"/>
                  <a:pt x="2855020" y="291117"/>
                  <a:pt x="2857744" y="290161"/>
                </a:cubicBezTo>
                <a:cubicBezTo>
                  <a:pt x="2860468" y="289204"/>
                  <a:pt x="2862822" y="287761"/>
                  <a:pt x="2864806" y="285831"/>
                </a:cubicBezTo>
                <a:cubicBezTo>
                  <a:pt x="2866791" y="283901"/>
                  <a:pt x="2868324" y="281492"/>
                  <a:pt x="2869406" y="278606"/>
                </a:cubicBezTo>
                <a:lnTo>
                  <a:pt x="2881746" y="282070"/>
                </a:lnTo>
                <a:cubicBezTo>
                  <a:pt x="2880447" y="286255"/>
                  <a:pt x="2878264" y="289926"/>
                  <a:pt x="2875197" y="293083"/>
                </a:cubicBezTo>
                <a:cubicBezTo>
                  <a:pt x="2872131" y="296240"/>
                  <a:pt x="2868342" y="298693"/>
                  <a:pt x="2863832" y="300443"/>
                </a:cubicBezTo>
                <a:cubicBezTo>
                  <a:pt x="2859322" y="302193"/>
                  <a:pt x="2854253" y="303068"/>
                  <a:pt x="2848625" y="303068"/>
                </a:cubicBezTo>
                <a:cubicBezTo>
                  <a:pt x="2840615" y="303068"/>
                  <a:pt x="2833715" y="301291"/>
                  <a:pt x="2827924" y="297737"/>
                </a:cubicBezTo>
                <a:cubicBezTo>
                  <a:pt x="2822133" y="294183"/>
                  <a:pt x="2817677" y="289204"/>
                  <a:pt x="2814557" y="282800"/>
                </a:cubicBezTo>
                <a:cubicBezTo>
                  <a:pt x="2811436" y="276396"/>
                  <a:pt x="2809875" y="268937"/>
                  <a:pt x="2809875" y="260422"/>
                </a:cubicBezTo>
                <a:cubicBezTo>
                  <a:pt x="2809875" y="251907"/>
                  <a:pt x="2811436" y="244394"/>
                  <a:pt x="2814557" y="237881"/>
                </a:cubicBezTo>
                <a:cubicBezTo>
                  <a:pt x="2817677" y="231369"/>
                  <a:pt x="2822043" y="226282"/>
                  <a:pt x="2827653" y="222620"/>
                </a:cubicBezTo>
                <a:cubicBezTo>
                  <a:pt x="2833264" y="218958"/>
                  <a:pt x="2839821" y="217126"/>
                  <a:pt x="2847326" y="217126"/>
                </a:cubicBezTo>
                <a:close/>
                <a:moveTo>
                  <a:pt x="2675876" y="217126"/>
                </a:moveTo>
                <a:cubicBezTo>
                  <a:pt x="2680205" y="217126"/>
                  <a:pt x="2684481" y="217848"/>
                  <a:pt x="2688702" y="219291"/>
                </a:cubicBezTo>
                <a:cubicBezTo>
                  <a:pt x="2692923" y="220734"/>
                  <a:pt x="2696766" y="223071"/>
                  <a:pt x="2700229" y="226300"/>
                </a:cubicBezTo>
                <a:cubicBezTo>
                  <a:pt x="2703693" y="229529"/>
                  <a:pt x="2706453" y="233795"/>
                  <a:pt x="2708510" y="239099"/>
                </a:cubicBezTo>
                <a:cubicBezTo>
                  <a:pt x="2710566" y="244403"/>
                  <a:pt x="2711595" y="250933"/>
                  <a:pt x="2711595" y="258690"/>
                </a:cubicBezTo>
                <a:lnTo>
                  <a:pt x="2711595" y="264102"/>
                </a:lnTo>
                <a:lnTo>
                  <a:pt x="2651553" y="264102"/>
                </a:lnTo>
                <a:lnTo>
                  <a:pt x="2654471" y="278308"/>
                </a:lnTo>
                <a:cubicBezTo>
                  <a:pt x="2656655" y="282656"/>
                  <a:pt x="2659694" y="285957"/>
                  <a:pt x="2663591" y="288212"/>
                </a:cubicBezTo>
                <a:cubicBezTo>
                  <a:pt x="2667487" y="290467"/>
                  <a:pt x="2672015" y="291595"/>
                  <a:pt x="2677175" y="291595"/>
                </a:cubicBezTo>
                <a:cubicBezTo>
                  <a:pt x="2680530" y="291595"/>
                  <a:pt x="2683570" y="291117"/>
                  <a:pt x="2686294" y="290161"/>
                </a:cubicBezTo>
                <a:cubicBezTo>
                  <a:pt x="2689018" y="289204"/>
                  <a:pt x="2691372" y="287761"/>
                  <a:pt x="2693356" y="285831"/>
                </a:cubicBezTo>
                <a:cubicBezTo>
                  <a:pt x="2695341" y="283901"/>
                  <a:pt x="2696874" y="281492"/>
                  <a:pt x="2697956" y="278606"/>
                </a:cubicBezTo>
                <a:lnTo>
                  <a:pt x="2710296" y="282070"/>
                </a:lnTo>
                <a:cubicBezTo>
                  <a:pt x="2708997" y="286255"/>
                  <a:pt x="2706814" y="289926"/>
                  <a:pt x="2703747" y="293083"/>
                </a:cubicBezTo>
                <a:cubicBezTo>
                  <a:pt x="2700681" y="296240"/>
                  <a:pt x="2696892" y="298693"/>
                  <a:pt x="2692382" y="300443"/>
                </a:cubicBezTo>
                <a:cubicBezTo>
                  <a:pt x="2687872" y="302193"/>
                  <a:pt x="2682803" y="303068"/>
                  <a:pt x="2677175" y="303068"/>
                </a:cubicBezTo>
                <a:cubicBezTo>
                  <a:pt x="2669165" y="303068"/>
                  <a:pt x="2662265" y="301291"/>
                  <a:pt x="2656474" y="297737"/>
                </a:cubicBezTo>
                <a:cubicBezTo>
                  <a:pt x="2650683" y="294183"/>
                  <a:pt x="2646227" y="289204"/>
                  <a:pt x="2643107" y="282800"/>
                </a:cubicBezTo>
                <a:cubicBezTo>
                  <a:pt x="2639986" y="276396"/>
                  <a:pt x="2638425" y="268937"/>
                  <a:pt x="2638425" y="260422"/>
                </a:cubicBezTo>
                <a:cubicBezTo>
                  <a:pt x="2638425" y="251907"/>
                  <a:pt x="2639986" y="244394"/>
                  <a:pt x="2643107" y="237881"/>
                </a:cubicBezTo>
                <a:cubicBezTo>
                  <a:pt x="2646227" y="231369"/>
                  <a:pt x="2650593" y="226282"/>
                  <a:pt x="2656203" y="222620"/>
                </a:cubicBezTo>
                <a:cubicBezTo>
                  <a:pt x="2661814" y="218958"/>
                  <a:pt x="2668371" y="217126"/>
                  <a:pt x="2675876" y="217126"/>
                </a:cubicBezTo>
                <a:close/>
                <a:moveTo>
                  <a:pt x="2099181" y="217126"/>
                </a:moveTo>
                <a:cubicBezTo>
                  <a:pt x="2106180" y="217126"/>
                  <a:pt x="2112349" y="218876"/>
                  <a:pt x="2117689" y="222376"/>
                </a:cubicBezTo>
                <a:cubicBezTo>
                  <a:pt x="2123029" y="225876"/>
                  <a:pt x="2127196" y="230837"/>
                  <a:pt x="2130191" y="237259"/>
                </a:cubicBezTo>
                <a:cubicBezTo>
                  <a:pt x="2133185" y="243681"/>
                  <a:pt x="2134683" y="251258"/>
                  <a:pt x="2134683" y="259989"/>
                </a:cubicBezTo>
                <a:cubicBezTo>
                  <a:pt x="2134683" y="268792"/>
                  <a:pt x="2133185" y="276414"/>
                  <a:pt x="2130191" y="282854"/>
                </a:cubicBezTo>
                <a:cubicBezTo>
                  <a:pt x="2127196" y="289295"/>
                  <a:pt x="2123047" y="294274"/>
                  <a:pt x="2117743" y="297791"/>
                </a:cubicBezTo>
                <a:cubicBezTo>
                  <a:pt x="2112440" y="301309"/>
                  <a:pt x="2106324" y="303068"/>
                  <a:pt x="2099397" y="303068"/>
                </a:cubicBezTo>
                <a:cubicBezTo>
                  <a:pt x="2094057" y="303068"/>
                  <a:pt x="2089781" y="302175"/>
                  <a:pt x="2086571" y="300389"/>
                </a:cubicBezTo>
                <a:cubicBezTo>
                  <a:pt x="2083359" y="298603"/>
                  <a:pt x="2080888" y="296565"/>
                  <a:pt x="2079156" y="294274"/>
                </a:cubicBezTo>
                <a:cubicBezTo>
                  <a:pt x="2077424" y="291983"/>
                  <a:pt x="2076089" y="290079"/>
                  <a:pt x="2075151" y="288564"/>
                </a:cubicBezTo>
                <a:lnTo>
                  <a:pt x="2074069" y="288564"/>
                </a:lnTo>
                <a:lnTo>
                  <a:pt x="2074069" y="332509"/>
                </a:lnTo>
                <a:lnTo>
                  <a:pt x="2061297" y="332509"/>
                </a:lnTo>
                <a:lnTo>
                  <a:pt x="2061297" y="218209"/>
                </a:lnTo>
                <a:lnTo>
                  <a:pt x="2073636" y="218209"/>
                </a:lnTo>
                <a:lnTo>
                  <a:pt x="2073636" y="231414"/>
                </a:lnTo>
                <a:lnTo>
                  <a:pt x="2075151" y="231414"/>
                </a:lnTo>
                <a:cubicBezTo>
                  <a:pt x="2076089" y="229971"/>
                  <a:pt x="2077397" y="228122"/>
                  <a:pt x="2079075" y="225867"/>
                </a:cubicBezTo>
                <a:cubicBezTo>
                  <a:pt x="2080753" y="223612"/>
                  <a:pt x="2083170" y="221591"/>
                  <a:pt x="2086327" y="219805"/>
                </a:cubicBezTo>
                <a:cubicBezTo>
                  <a:pt x="2089484" y="218019"/>
                  <a:pt x="2093769" y="217126"/>
                  <a:pt x="2099181" y="217126"/>
                </a:cubicBezTo>
                <a:close/>
                <a:moveTo>
                  <a:pt x="1999817" y="217126"/>
                </a:moveTo>
                <a:cubicBezTo>
                  <a:pt x="2007322" y="217126"/>
                  <a:pt x="2013897" y="218912"/>
                  <a:pt x="2019544" y="222484"/>
                </a:cubicBezTo>
                <a:cubicBezTo>
                  <a:pt x="2025190" y="226056"/>
                  <a:pt x="2029592" y="231071"/>
                  <a:pt x="2032749" y="237529"/>
                </a:cubicBezTo>
                <a:cubicBezTo>
                  <a:pt x="2035906" y="243988"/>
                  <a:pt x="2037484" y="251546"/>
                  <a:pt x="2037484" y="260205"/>
                </a:cubicBezTo>
                <a:cubicBezTo>
                  <a:pt x="2037484" y="268792"/>
                  <a:pt x="2035906" y="276297"/>
                  <a:pt x="2032749" y="282719"/>
                </a:cubicBezTo>
                <a:cubicBezTo>
                  <a:pt x="2029592" y="289141"/>
                  <a:pt x="2025190" y="294138"/>
                  <a:pt x="2019544" y="297710"/>
                </a:cubicBezTo>
                <a:cubicBezTo>
                  <a:pt x="2013897" y="301282"/>
                  <a:pt x="2007322" y="303068"/>
                  <a:pt x="1999817" y="303068"/>
                </a:cubicBezTo>
                <a:cubicBezTo>
                  <a:pt x="1992313" y="303068"/>
                  <a:pt x="1985737" y="301282"/>
                  <a:pt x="1980091" y="297710"/>
                </a:cubicBezTo>
                <a:cubicBezTo>
                  <a:pt x="1974445" y="294138"/>
                  <a:pt x="1970043" y="289141"/>
                  <a:pt x="1966885" y="282719"/>
                </a:cubicBezTo>
                <a:cubicBezTo>
                  <a:pt x="1963729" y="276297"/>
                  <a:pt x="1962150" y="268792"/>
                  <a:pt x="1962150" y="260205"/>
                </a:cubicBezTo>
                <a:cubicBezTo>
                  <a:pt x="1962150" y="251546"/>
                  <a:pt x="1963729" y="243988"/>
                  <a:pt x="1966885" y="237529"/>
                </a:cubicBezTo>
                <a:cubicBezTo>
                  <a:pt x="1970043" y="231071"/>
                  <a:pt x="1974445" y="226056"/>
                  <a:pt x="1980091" y="222484"/>
                </a:cubicBezTo>
                <a:cubicBezTo>
                  <a:pt x="1985737" y="218912"/>
                  <a:pt x="1992313" y="217126"/>
                  <a:pt x="1999817" y="217126"/>
                </a:cubicBezTo>
                <a:close/>
                <a:moveTo>
                  <a:pt x="1651505" y="217126"/>
                </a:moveTo>
                <a:cubicBezTo>
                  <a:pt x="1658505" y="217126"/>
                  <a:pt x="1664674" y="218876"/>
                  <a:pt x="1670014" y="222376"/>
                </a:cubicBezTo>
                <a:cubicBezTo>
                  <a:pt x="1675354" y="225876"/>
                  <a:pt x="1679521" y="230837"/>
                  <a:pt x="1682516" y="237259"/>
                </a:cubicBezTo>
                <a:cubicBezTo>
                  <a:pt x="1685510" y="243681"/>
                  <a:pt x="1687008" y="251258"/>
                  <a:pt x="1687008" y="259989"/>
                </a:cubicBezTo>
                <a:cubicBezTo>
                  <a:pt x="1687008" y="268792"/>
                  <a:pt x="1685510" y="276414"/>
                  <a:pt x="1682516" y="282854"/>
                </a:cubicBezTo>
                <a:cubicBezTo>
                  <a:pt x="1679521" y="289295"/>
                  <a:pt x="1675372" y="294274"/>
                  <a:pt x="1670068" y="297791"/>
                </a:cubicBezTo>
                <a:cubicBezTo>
                  <a:pt x="1664765" y="301309"/>
                  <a:pt x="1658649" y="303068"/>
                  <a:pt x="1651722" y="303068"/>
                </a:cubicBezTo>
                <a:cubicBezTo>
                  <a:pt x="1646382" y="303068"/>
                  <a:pt x="1642107" y="302175"/>
                  <a:pt x="1638896" y="300389"/>
                </a:cubicBezTo>
                <a:cubicBezTo>
                  <a:pt x="1635684" y="298603"/>
                  <a:pt x="1633213" y="296565"/>
                  <a:pt x="1631481" y="294274"/>
                </a:cubicBezTo>
                <a:cubicBezTo>
                  <a:pt x="1629749" y="291983"/>
                  <a:pt x="1628414" y="290079"/>
                  <a:pt x="1627476" y="288564"/>
                </a:cubicBezTo>
                <a:lnTo>
                  <a:pt x="1626394" y="288564"/>
                </a:lnTo>
                <a:lnTo>
                  <a:pt x="1626394" y="332509"/>
                </a:lnTo>
                <a:lnTo>
                  <a:pt x="1613622" y="332509"/>
                </a:lnTo>
                <a:lnTo>
                  <a:pt x="1613622" y="218209"/>
                </a:lnTo>
                <a:lnTo>
                  <a:pt x="1625961" y="218209"/>
                </a:lnTo>
                <a:lnTo>
                  <a:pt x="1625961" y="231414"/>
                </a:lnTo>
                <a:lnTo>
                  <a:pt x="1627476" y="231414"/>
                </a:lnTo>
                <a:cubicBezTo>
                  <a:pt x="1628414" y="229971"/>
                  <a:pt x="1629722" y="228122"/>
                  <a:pt x="1631400" y="225867"/>
                </a:cubicBezTo>
                <a:cubicBezTo>
                  <a:pt x="1633078" y="223612"/>
                  <a:pt x="1635495" y="221591"/>
                  <a:pt x="1638652" y="219805"/>
                </a:cubicBezTo>
                <a:cubicBezTo>
                  <a:pt x="1641809" y="218019"/>
                  <a:pt x="1646093" y="217126"/>
                  <a:pt x="1651505" y="217126"/>
                </a:cubicBezTo>
                <a:close/>
                <a:moveTo>
                  <a:pt x="1475726" y="217126"/>
                </a:moveTo>
                <a:cubicBezTo>
                  <a:pt x="1481571" y="217126"/>
                  <a:pt x="1486838" y="218209"/>
                  <a:pt x="1491529" y="220374"/>
                </a:cubicBezTo>
                <a:cubicBezTo>
                  <a:pt x="1496219" y="222538"/>
                  <a:pt x="1500061" y="225569"/>
                  <a:pt x="1503056" y="229466"/>
                </a:cubicBezTo>
                <a:cubicBezTo>
                  <a:pt x="1506051" y="233362"/>
                  <a:pt x="1507909" y="237908"/>
                  <a:pt x="1508630" y="243104"/>
                </a:cubicBezTo>
                <a:lnTo>
                  <a:pt x="1495858" y="243104"/>
                </a:lnTo>
                <a:cubicBezTo>
                  <a:pt x="1494884" y="239315"/>
                  <a:pt x="1492728" y="235951"/>
                  <a:pt x="1489391" y="233011"/>
                </a:cubicBezTo>
                <a:cubicBezTo>
                  <a:pt x="1486054" y="230070"/>
                  <a:pt x="1481571" y="228600"/>
                  <a:pt x="1475942" y="228600"/>
                </a:cubicBezTo>
                <a:cubicBezTo>
                  <a:pt x="1470963" y="228600"/>
                  <a:pt x="1466607" y="229890"/>
                  <a:pt x="1462873" y="232469"/>
                </a:cubicBezTo>
                <a:cubicBezTo>
                  <a:pt x="1459138" y="235049"/>
                  <a:pt x="1456234" y="238675"/>
                  <a:pt x="1454159" y="243347"/>
                </a:cubicBezTo>
                <a:cubicBezTo>
                  <a:pt x="1452085" y="248020"/>
                  <a:pt x="1451047" y="253495"/>
                  <a:pt x="1451047" y="259773"/>
                </a:cubicBezTo>
                <a:cubicBezTo>
                  <a:pt x="1451047" y="266195"/>
                  <a:pt x="1452067" y="271787"/>
                  <a:pt x="1454105" y="276549"/>
                </a:cubicBezTo>
                <a:cubicBezTo>
                  <a:pt x="1456144" y="281312"/>
                  <a:pt x="1459030" y="285010"/>
                  <a:pt x="1462764" y="287644"/>
                </a:cubicBezTo>
                <a:cubicBezTo>
                  <a:pt x="1466498" y="290278"/>
                  <a:pt x="1470891" y="291595"/>
                  <a:pt x="1475942" y="291595"/>
                </a:cubicBezTo>
                <a:cubicBezTo>
                  <a:pt x="1479261" y="291595"/>
                  <a:pt x="1482274" y="291017"/>
                  <a:pt x="1484980" y="289863"/>
                </a:cubicBezTo>
                <a:cubicBezTo>
                  <a:pt x="1487686" y="288708"/>
                  <a:pt x="1489977" y="287049"/>
                  <a:pt x="1491853" y="284884"/>
                </a:cubicBezTo>
                <a:cubicBezTo>
                  <a:pt x="1493729" y="282719"/>
                  <a:pt x="1495064" y="280121"/>
                  <a:pt x="1495858" y="277091"/>
                </a:cubicBezTo>
                <a:lnTo>
                  <a:pt x="1508630" y="277091"/>
                </a:lnTo>
                <a:cubicBezTo>
                  <a:pt x="1507909" y="281997"/>
                  <a:pt x="1506132" y="286408"/>
                  <a:pt x="1503300" y="290323"/>
                </a:cubicBezTo>
                <a:cubicBezTo>
                  <a:pt x="1500467" y="294237"/>
                  <a:pt x="1496733" y="297340"/>
                  <a:pt x="1492097" y="299631"/>
                </a:cubicBezTo>
                <a:cubicBezTo>
                  <a:pt x="1487461" y="301922"/>
                  <a:pt x="1482076" y="303068"/>
                  <a:pt x="1475942" y="303068"/>
                </a:cubicBezTo>
                <a:cubicBezTo>
                  <a:pt x="1468149" y="303068"/>
                  <a:pt x="1461438" y="301228"/>
                  <a:pt x="1455810" y="297548"/>
                </a:cubicBezTo>
                <a:cubicBezTo>
                  <a:pt x="1450181" y="293868"/>
                  <a:pt x="1445852" y="288798"/>
                  <a:pt x="1442821" y="282340"/>
                </a:cubicBezTo>
                <a:cubicBezTo>
                  <a:pt x="1439791" y="275882"/>
                  <a:pt x="1438275" y="268504"/>
                  <a:pt x="1438275" y="260205"/>
                </a:cubicBezTo>
                <a:cubicBezTo>
                  <a:pt x="1438275" y="251763"/>
                  <a:pt x="1439836" y="244303"/>
                  <a:pt x="1442957" y="237827"/>
                </a:cubicBezTo>
                <a:cubicBezTo>
                  <a:pt x="1446077" y="231351"/>
                  <a:pt x="1450443" y="226282"/>
                  <a:pt x="1456053" y="222620"/>
                </a:cubicBezTo>
                <a:cubicBezTo>
                  <a:pt x="1461664" y="218958"/>
                  <a:pt x="1468221" y="217126"/>
                  <a:pt x="1475726" y="217126"/>
                </a:cubicBezTo>
                <a:close/>
                <a:moveTo>
                  <a:pt x="1294967" y="217126"/>
                </a:moveTo>
                <a:cubicBezTo>
                  <a:pt x="1302472" y="217126"/>
                  <a:pt x="1309047" y="218912"/>
                  <a:pt x="1314694" y="222484"/>
                </a:cubicBezTo>
                <a:cubicBezTo>
                  <a:pt x="1320340" y="226056"/>
                  <a:pt x="1324742" y="231071"/>
                  <a:pt x="1327899" y="237529"/>
                </a:cubicBezTo>
                <a:cubicBezTo>
                  <a:pt x="1331056" y="243988"/>
                  <a:pt x="1332634" y="251546"/>
                  <a:pt x="1332634" y="260205"/>
                </a:cubicBezTo>
                <a:cubicBezTo>
                  <a:pt x="1332634" y="268792"/>
                  <a:pt x="1331056" y="276297"/>
                  <a:pt x="1327899" y="282719"/>
                </a:cubicBezTo>
                <a:cubicBezTo>
                  <a:pt x="1324742" y="289141"/>
                  <a:pt x="1320340" y="294138"/>
                  <a:pt x="1314694" y="297710"/>
                </a:cubicBezTo>
                <a:cubicBezTo>
                  <a:pt x="1309047" y="301282"/>
                  <a:pt x="1302472" y="303068"/>
                  <a:pt x="1294967" y="303068"/>
                </a:cubicBezTo>
                <a:cubicBezTo>
                  <a:pt x="1287463" y="303068"/>
                  <a:pt x="1280887" y="301282"/>
                  <a:pt x="1275241" y="297710"/>
                </a:cubicBezTo>
                <a:cubicBezTo>
                  <a:pt x="1269594" y="294138"/>
                  <a:pt x="1265193" y="289141"/>
                  <a:pt x="1262036" y="282719"/>
                </a:cubicBezTo>
                <a:cubicBezTo>
                  <a:pt x="1258879" y="276297"/>
                  <a:pt x="1257300" y="268792"/>
                  <a:pt x="1257300" y="260205"/>
                </a:cubicBezTo>
                <a:cubicBezTo>
                  <a:pt x="1257300" y="251546"/>
                  <a:pt x="1258879" y="243988"/>
                  <a:pt x="1262036" y="237529"/>
                </a:cubicBezTo>
                <a:cubicBezTo>
                  <a:pt x="1265193" y="231071"/>
                  <a:pt x="1269594" y="226056"/>
                  <a:pt x="1275241" y="222484"/>
                </a:cubicBezTo>
                <a:cubicBezTo>
                  <a:pt x="1280887" y="218912"/>
                  <a:pt x="1287463" y="217126"/>
                  <a:pt x="1294967" y="217126"/>
                </a:cubicBezTo>
                <a:close/>
                <a:moveTo>
                  <a:pt x="937130" y="217126"/>
                </a:moveTo>
                <a:cubicBezTo>
                  <a:pt x="944130" y="217126"/>
                  <a:pt x="950299" y="218876"/>
                  <a:pt x="955639" y="222376"/>
                </a:cubicBezTo>
                <a:cubicBezTo>
                  <a:pt x="960979" y="225876"/>
                  <a:pt x="965146" y="230837"/>
                  <a:pt x="968141" y="237259"/>
                </a:cubicBezTo>
                <a:cubicBezTo>
                  <a:pt x="971135" y="243681"/>
                  <a:pt x="972633" y="251258"/>
                  <a:pt x="972633" y="259989"/>
                </a:cubicBezTo>
                <a:cubicBezTo>
                  <a:pt x="972633" y="268792"/>
                  <a:pt x="971135" y="276414"/>
                  <a:pt x="968141" y="282854"/>
                </a:cubicBezTo>
                <a:cubicBezTo>
                  <a:pt x="965146" y="289295"/>
                  <a:pt x="960997" y="294274"/>
                  <a:pt x="955693" y="297791"/>
                </a:cubicBezTo>
                <a:cubicBezTo>
                  <a:pt x="950390" y="301309"/>
                  <a:pt x="944274" y="303068"/>
                  <a:pt x="937347" y="303068"/>
                </a:cubicBezTo>
                <a:cubicBezTo>
                  <a:pt x="932007" y="303068"/>
                  <a:pt x="927732" y="302175"/>
                  <a:pt x="924521" y="300389"/>
                </a:cubicBezTo>
                <a:cubicBezTo>
                  <a:pt x="921310" y="298603"/>
                  <a:pt x="918838" y="296565"/>
                  <a:pt x="917106" y="294274"/>
                </a:cubicBezTo>
                <a:cubicBezTo>
                  <a:pt x="915375" y="291983"/>
                  <a:pt x="914040" y="290079"/>
                  <a:pt x="913102" y="288564"/>
                </a:cubicBezTo>
                <a:lnTo>
                  <a:pt x="912019" y="288564"/>
                </a:lnTo>
                <a:lnTo>
                  <a:pt x="912019" y="332509"/>
                </a:lnTo>
                <a:lnTo>
                  <a:pt x="899247" y="332509"/>
                </a:lnTo>
                <a:lnTo>
                  <a:pt x="899247" y="218209"/>
                </a:lnTo>
                <a:lnTo>
                  <a:pt x="911586" y="218209"/>
                </a:lnTo>
                <a:lnTo>
                  <a:pt x="911586" y="231414"/>
                </a:lnTo>
                <a:lnTo>
                  <a:pt x="913102" y="231414"/>
                </a:lnTo>
                <a:cubicBezTo>
                  <a:pt x="914040" y="229971"/>
                  <a:pt x="915347" y="228122"/>
                  <a:pt x="917025" y="225867"/>
                </a:cubicBezTo>
                <a:cubicBezTo>
                  <a:pt x="918703" y="223612"/>
                  <a:pt x="921120" y="221591"/>
                  <a:pt x="924277" y="219805"/>
                </a:cubicBezTo>
                <a:cubicBezTo>
                  <a:pt x="927434" y="218019"/>
                  <a:pt x="931719" y="217126"/>
                  <a:pt x="937130" y="217126"/>
                </a:cubicBezTo>
                <a:close/>
                <a:moveTo>
                  <a:pt x="847076" y="217126"/>
                </a:moveTo>
                <a:cubicBezTo>
                  <a:pt x="851405" y="217126"/>
                  <a:pt x="855681" y="217848"/>
                  <a:pt x="859902" y="219291"/>
                </a:cubicBezTo>
                <a:cubicBezTo>
                  <a:pt x="864123" y="220734"/>
                  <a:pt x="867966" y="223071"/>
                  <a:pt x="871430" y="226300"/>
                </a:cubicBezTo>
                <a:cubicBezTo>
                  <a:pt x="874893" y="229529"/>
                  <a:pt x="877653" y="233795"/>
                  <a:pt x="879710" y="239099"/>
                </a:cubicBezTo>
                <a:cubicBezTo>
                  <a:pt x="881766" y="244403"/>
                  <a:pt x="882795" y="250933"/>
                  <a:pt x="882795" y="258690"/>
                </a:cubicBezTo>
                <a:lnTo>
                  <a:pt x="882795" y="264102"/>
                </a:lnTo>
                <a:lnTo>
                  <a:pt x="822753" y="264102"/>
                </a:lnTo>
                <a:lnTo>
                  <a:pt x="825672" y="278308"/>
                </a:lnTo>
                <a:cubicBezTo>
                  <a:pt x="827855" y="282656"/>
                  <a:pt x="830894" y="285957"/>
                  <a:pt x="834791" y="288212"/>
                </a:cubicBezTo>
                <a:cubicBezTo>
                  <a:pt x="838687" y="290467"/>
                  <a:pt x="843215" y="291595"/>
                  <a:pt x="848375" y="291595"/>
                </a:cubicBezTo>
                <a:cubicBezTo>
                  <a:pt x="851730" y="291595"/>
                  <a:pt x="854770" y="291117"/>
                  <a:pt x="857494" y="290161"/>
                </a:cubicBezTo>
                <a:cubicBezTo>
                  <a:pt x="860218" y="289204"/>
                  <a:pt x="862572" y="287761"/>
                  <a:pt x="864556" y="285831"/>
                </a:cubicBezTo>
                <a:cubicBezTo>
                  <a:pt x="866541" y="283901"/>
                  <a:pt x="868074" y="281492"/>
                  <a:pt x="869157" y="278606"/>
                </a:cubicBezTo>
                <a:lnTo>
                  <a:pt x="881496" y="282070"/>
                </a:lnTo>
                <a:cubicBezTo>
                  <a:pt x="880197" y="286255"/>
                  <a:pt x="878014" y="289926"/>
                  <a:pt x="874947" y="293083"/>
                </a:cubicBezTo>
                <a:cubicBezTo>
                  <a:pt x="871881" y="296240"/>
                  <a:pt x="868092" y="298693"/>
                  <a:pt x="863582" y="300443"/>
                </a:cubicBezTo>
                <a:cubicBezTo>
                  <a:pt x="859072" y="302193"/>
                  <a:pt x="854003" y="303068"/>
                  <a:pt x="848375" y="303068"/>
                </a:cubicBezTo>
                <a:cubicBezTo>
                  <a:pt x="840365" y="303068"/>
                  <a:pt x="833465" y="301291"/>
                  <a:pt x="827674" y="297737"/>
                </a:cubicBezTo>
                <a:cubicBezTo>
                  <a:pt x="821883" y="294183"/>
                  <a:pt x="817428" y="289204"/>
                  <a:pt x="814307" y="282800"/>
                </a:cubicBezTo>
                <a:cubicBezTo>
                  <a:pt x="811186" y="276396"/>
                  <a:pt x="809625" y="268937"/>
                  <a:pt x="809625" y="260422"/>
                </a:cubicBezTo>
                <a:cubicBezTo>
                  <a:pt x="809625" y="251907"/>
                  <a:pt x="811186" y="244394"/>
                  <a:pt x="814307" y="237881"/>
                </a:cubicBezTo>
                <a:cubicBezTo>
                  <a:pt x="817428" y="231369"/>
                  <a:pt x="821793" y="226282"/>
                  <a:pt x="827404" y="222620"/>
                </a:cubicBezTo>
                <a:cubicBezTo>
                  <a:pt x="833014" y="218958"/>
                  <a:pt x="839571" y="217126"/>
                  <a:pt x="847076" y="217126"/>
                </a:cubicBezTo>
                <a:close/>
                <a:moveTo>
                  <a:pt x="675626" y="217126"/>
                </a:moveTo>
                <a:cubicBezTo>
                  <a:pt x="679955" y="217126"/>
                  <a:pt x="684231" y="217848"/>
                  <a:pt x="688452" y="219291"/>
                </a:cubicBezTo>
                <a:cubicBezTo>
                  <a:pt x="692674" y="220734"/>
                  <a:pt x="696516" y="223071"/>
                  <a:pt x="699980" y="226300"/>
                </a:cubicBezTo>
                <a:cubicBezTo>
                  <a:pt x="703443" y="229529"/>
                  <a:pt x="706203" y="233795"/>
                  <a:pt x="708260" y="239099"/>
                </a:cubicBezTo>
                <a:cubicBezTo>
                  <a:pt x="710316" y="244403"/>
                  <a:pt x="711345" y="250933"/>
                  <a:pt x="711345" y="258690"/>
                </a:cubicBezTo>
                <a:lnTo>
                  <a:pt x="711345" y="264102"/>
                </a:lnTo>
                <a:lnTo>
                  <a:pt x="651303" y="264102"/>
                </a:lnTo>
                <a:lnTo>
                  <a:pt x="654222" y="278308"/>
                </a:lnTo>
                <a:cubicBezTo>
                  <a:pt x="656405" y="282656"/>
                  <a:pt x="659444" y="285957"/>
                  <a:pt x="663341" y="288212"/>
                </a:cubicBezTo>
                <a:cubicBezTo>
                  <a:pt x="667238" y="290467"/>
                  <a:pt x="671765" y="291595"/>
                  <a:pt x="676925" y="291595"/>
                </a:cubicBezTo>
                <a:cubicBezTo>
                  <a:pt x="680280" y="291595"/>
                  <a:pt x="683320" y="291117"/>
                  <a:pt x="686044" y="290161"/>
                </a:cubicBezTo>
                <a:cubicBezTo>
                  <a:pt x="688768" y="289204"/>
                  <a:pt x="691122" y="287761"/>
                  <a:pt x="693106" y="285831"/>
                </a:cubicBezTo>
                <a:cubicBezTo>
                  <a:pt x="695091" y="283901"/>
                  <a:pt x="696624" y="281492"/>
                  <a:pt x="697707" y="278606"/>
                </a:cubicBezTo>
                <a:lnTo>
                  <a:pt x="710046" y="282070"/>
                </a:lnTo>
                <a:cubicBezTo>
                  <a:pt x="708747" y="286255"/>
                  <a:pt x="706564" y="289926"/>
                  <a:pt x="703497" y="293083"/>
                </a:cubicBezTo>
                <a:cubicBezTo>
                  <a:pt x="700431" y="296240"/>
                  <a:pt x="696642" y="298693"/>
                  <a:pt x="692132" y="300443"/>
                </a:cubicBezTo>
                <a:cubicBezTo>
                  <a:pt x="687622" y="302193"/>
                  <a:pt x="682553" y="303068"/>
                  <a:pt x="676925" y="303068"/>
                </a:cubicBezTo>
                <a:cubicBezTo>
                  <a:pt x="668915" y="303068"/>
                  <a:pt x="662015" y="301291"/>
                  <a:pt x="656224" y="297737"/>
                </a:cubicBezTo>
                <a:cubicBezTo>
                  <a:pt x="650433" y="294183"/>
                  <a:pt x="645978" y="289204"/>
                  <a:pt x="642857" y="282800"/>
                </a:cubicBezTo>
                <a:cubicBezTo>
                  <a:pt x="639736" y="276396"/>
                  <a:pt x="638175" y="268937"/>
                  <a:pt x="638175" y="260422"/>
                </a:cubicBezTo>
                <a:cubicBezTo>
                  <a:pt x="638175" y="251907"/>
                  <a:pt x="639736" y="244394"/>
                  <a:pt x="642857" y="237881"/>
                </a:cubicBezTo>
                <a:cubicBezTo>
                  <a:pt x="645978" y="231369"/>
                  <a:pt x="650343" y="226282"/>
                  <a:pt x="655954" y="222620"/>
                </a:cubicBezTo>
                <a:cubicBezTo>
                  <a:pt x="661564" y="218958"/>
                  <a:pt x="668121" y="217126"/>
                  <a:pt x="675626" y="217126"/>
                </a:cubicBezTo>
                <a:close/>
                <a:moveTo>
                  <a:pt x="1434811" y="69056"/>
                </a:moveTo>
                <a:cubicBezTo>
                  <a:pt x="1434270" y="69705"/>
                  <a:pt x="1433089" y="70292"/>
                  <a:pt x="1431267" y="70815"/>
                </a:cubicBezTo>
                <a:cubicBezTo>
                  <a:pt x="1429445" y="71338"/>
                  <a:pt x="1427352" y="71789"/>
                  <a:pt x="1424989" y="72168"/>
                </a:cubicBezTo>
                <a:cubicBezTo>
                  <a:pt x="1422626" y="72547"/>
                  <a:pt x="1420335" y="72871"/>
                  <a:pt x="1418116" y="73142"/>
                </a:cubicBezTo>
                <a:cubicBezTo>
                  <a:pt x="1415897" y="73413"/>
                  <a:pt x="1414102" y="73638"/>
                  <a:pt x="1412731" y="73819"/>
                </a:cubicBezTo>
                <a:cubicBezTo>
                  <a:pt x="1409412" y="74251"/>
                  <a:pt x="1406318" y="74946"/>
                  <a:pt x="1403449" y="75902"/>
                </a:cubicBezTo>
                <a:cubicBezTo>
                  <a:pt x="1400581" y="76858"/>
                  <a:pt x="1398272" y="78283"/>
                  <a:pt x="1396522" y="80178"/>
                </a:cubicBezTo>
                <a:cubicBezTo>
                  <a:pt x="1394772" y="82072"/>
                  <a:pt x="1393897" y="84642"/>
                  <a:pt x="1393897" y="87890"/>
                </a:cubicBezTo>
                <a:cubicBezTo>
                  <a:pt x="1393897" y="92327"/>
                  <a:pt x="1395548" y="95674"/>
                  <a:pt x="1398849" y="97929"/>
                </a:cubicBezTo>
                <a:cubicBezTo>
                  <a:pt x="1402151" y="100184"/>
                  <a:pt x="1406345" y="101311"/>
                  <a:pt x="1411432" y="101311"/>
                </a:cubicBezTo>
                <a:cubicBezTo>
                  <a:pt x="1416483" y="101311"/>
                  <a:pt x="1420750" y="100319"/>
                  <a:pt x="1424231" y="98335"/>
                </a:cubicBezTo>
                <a:cubicBezTo>
                  <a:pt x="1427713" y="96350"/>
                  <a:pt x="1430347" y="93789"/>
                  <a:pt x="1432133" y="90650"/>
                </a:cubicBezTo>
                <a:cubicBezTo>
                  <a:pt x="1433919" y="87511"/>
                  <a:pt x="1434811" y="84209"/>
                  <a:pt x="1434811" y="80746"/>
                </a:cubicBezTo>
                <a:close/>
                <a:moveTo>
                  <a:pt x="2294876" y="38100"/>
                </a:moveTo>
                <a:cubicBezTo>
                  <a:pt x="2289789" y="38100"/>
                  <a:pt x="2285396" y="39354"/>
                  <a:pt x="2281698" y="41861"/>
                </a:cubicBezTo>
                <a:cubicBezTo>
                  <a:pt x="2277999" y="44369"/>
                  <a:pt x="2275158" y="47625"/>
                  <a:pt x="2273174" y="51630"/>
                </a:cubicBezTo>
                <a:lnTo>
                  <a:pt x="2270647" y="62562"/>
                </a:lnTo>
                <a:lnTo>
                  <a:pt x="2317606" y="62562"/>
                </a:lnTo>
                <a:cubicBezTo>
                  <a:pt x="2317606" y="57871"/>
                  <a:pt x="2316677" y="53686"/>
                  <a:pt x="2314819" y="50006"/>
                </a:cubicBezTo>
                <a:cubicBezTo>
                  <a:pt x="2312961" y="46326"/>
                  <a:pt x="2310327" y="43421"/>
                  <a:pt x="2306917" y="41293"/>
                </a:cubicBezTo>
                <a:cubicBezTo>
                  <a:pt x="2303508" y="39164"/>
                  <a:pt x="2299494" y="38100"/>
                  <a:pt x="2294876" y="38100"/>
                </a:cubicBezTo>
                <a:close/>
                <a:moveTo>
                  <a:pt x="1974273" y="38100"/>
                </a:moveTo>
                <a:cubicBezTo>
                  <a:pt x="1968573" y="38100"/>
                  <a:pt x="1963882" y="39579"/>
                  <a:pt x="1960202" y="42538"/>
                </a:cubicBezTo>
                <a:cubicBezTo>
                  <a:pt x="1956522" y="45496"/>
                  <a:pt x="1953798" y="49375"/>
                  <a:pt x="1952030" y="54173"/>
                </a:cubicBezTo>
                <a:cubicBezTo>
                  <a:pt x="1950262" y="58972"/>
                  <a:pt x="1949378" y="64149"/>
                  <a:pt x="1949378" y="69705"/>
                </a:cubicBezTo>
                <a:cubicBezTo>
                  <a:pt x="1949378" y="75262"/>
                  <a:pt x="1950262" y="80421"/>
                  <a:pt x="1952030" y="85184"/>
                </a:cubicBezTo>
                <a:cubicBezTo>
                  <a:pt x="1953798" y="89946"/>
                  <a:pt x="1956522" y="93789"/>
                  <a:pt x="1960202" y="96711"/>
                </a:cubicBezTo>
                <a:cubicBezTo>
                  <a:pt x="1963882" y="99633"/>
                  <a:pt x="1968573" y="101095"/>
                  <a:pt x="1974273" y="101095"/>
                </a:cubicBezTo>
                <a:cubicBezTo>
                  <a:pt x="1979973" y="101095"/>
                  <a:pt x="1984664" y="99633"/>
                  <a:pt x="1988344" y="96711"/>
                </a:cubicBezTo>
                <a:cubicBezTo>
                  <a:pt x="1992024" y="93789"/>
                  <a:pt x="1994748" y="89946"/>
                  <a:pt x="1996516" y="85184"/>
                </a:cubicBezTo>
                <a:cubicBezTo>
                  <a:pt x="1998284" y="80421"/>
                  <a:pt x="1999168" y="75262"/>
                  <a:pt x="1999168" y="69705"/>
                </a:cubicBezTo>
                <a:cubicBezTo>
                  <a:pt x="1999168" y="64149"/>
                  <a:pt x="1998284" y="58972"/>
                  <a:pt x="1996516" y="54173"/>
                </a:cubicBezTo>
                <a:cubicBezTo>
                  <a:pt x="1994748" y="49375"/>
                  <a:pt x="1992024" y="45496"/>
                  <a:pt x="1988344" y="42538"/>
                </a:cubicBezTo>
                <a:cubicBezTo>
                  <a:pt x="1984664" y="39579"/>
                  <a:pt x="1979973" y="38100"/>
                  <a:pt x="1974273" y="38100"/>
                </a:cubicBezTo>
                <a:close/>
                <a:moveTo>
                  <a:pt x="1326140" y="38100"/>
                </a:moveTo>
                <a:cubicBezTo>
                  <a:pt x="1320945" y="38100"/>
                  <a:pt x="1316579" y="39408"/>
                  <a:pt x="1313043" y="42023"/>
                </a:cubicBezTo>
                <a:cubicBezTo>
                  <a:pt x="1309507" y="44639"/>
                  <a:pt x="1306837" y="48283"/>
                  <a:pt x="1305033" y="52956"/>
                </a:cubicBezTo>
                <a:cubicBezTo>
                  <a:pt x="1303229" y="57628"/>
                  <a:pt x="1302327" y="63067"/>
                  <a:pt x="1302327" y="69272"/>
                </a:cubicBezTo>
                <a:cubicBezTo>
                  <a:pt x="1302327" y="75550"/>
                  <a:pt x="1303247" y="81080"/>
                  <a:pt x="1305088" y="85860"/>
                </a:cubicBezTo>
                <a:cubicBezTo>
                  <a:pt x="1306928" y="90641"/>
                  <a:pt x="1309615" y="94375"/>
                  <a:pt x="1313151" y="97063"/>
                </a:cubicBezTo>
                <a:cubicBezTo>
                  <a:pt x="1316687" y="99751"/>
                  <a:pt x="1321017" y="101095"/>
                  <a:pt x="1326140" y="101095"/>
                </a:cubicBezTo>
                <a:cubicBezTo>
                  <a:pt x="1331480" y="101095"/>
                  <a:pt x="1335945" y="99679"/>
                  <a:pt x="1339535" y="96846"/>
                </a:cubicBezTo>
                <a:cubicBezTo>
                  <a:pt x="1343124" y="94014"/>
                  <a:pt x="1345830" y="90190"/>
                  <a:pt x="1347653" y="85373"/>
                </a:cubicBezTo>
                <a:cubicBezTo>
                  <a:pt x="1349474" y="80556"/>
                  <a:pt x="1350385" y="75190"/>
                  <a:pt x="1350385" y="69272"/>
                </a:cubicBezTo>
                <a:cubicBezTo>
                  <a:pt x="1350385" y="63428"/>
                  <a:pt x="1349493" y="58151"/>
                  <a:pt x="1347707" y="53443"/>
                </a:cubicBezTo>
                <a:cubicBezTo>
                  <a:pt x="1345921" y="48734"/>
                  <a:pt x="1343233" y="45000"/>
                  <a:pt x="1339643" y="42240"/>
                </a:cubicBezTo>
                <a:cubicBezTo>
                  <a:pt x="1336053" y="39480"/>
                  <a:pt x="1331552" y="38100"/>
                  <a:pt x="1326140" y="38100"/>
                </a:cubicBezTo>
                <a:close/>
                <a:moveTo>
                  <a:pt x="2166072" y="27709"/>
                </a:moveTo>
                <a:lnTo>
                  <a:pt x="2178844" y="27709"/>
                </a:lnTo>
                <a:lnTo>
                  <a:pt x="2178844" y="92003"/>
                </a:lnTo>
                <a:lnTo>
                  <a:pt x="2218892" y="27709"/>
                </a:lnTo>
                <a:lnTo>
                  <a:pt x="2233613" y="27709"/>
                </a:lnTo>
                <a:lnTo>
                  <a:pt x="2233613" y="110836"/>
                </a:lnTo>
                <a:lnTo>
                  <a:pt x="2220841" y="110836"/>
                </a:lnTo>
                <a:lnTo>
                  <a:pt x="2220841" y="46542"/>
                </a:lnTo>
                <a:lnTo>
                  <a:pt x="2181009" y="110836"/>
                </a:lnTo>
                <a:lnTo>
                  <a:pt x="2166072" y="110836"/>
                </a:lnTo>
                <a:close/>
                <a:moveTo>
                  <a:pt x="2032722" y="27709"/>
                </a:moveTo>
                <a:lnTo>
                  <a:pt x="2045494" y="27709"/>
                </a:lnTo>
                <a:lnTo>
                  <a:pt x="2045494" y="98930"/>
                </a:lnTo>
                <a:lnTo>
                  <a:pt x="2076883" y="98930"/>
                </a:lnTo>
                <a:lnTo>
                  <a:pt x="2076883" y="27709"/>
                </a:lnTo>
                <a:lnTo>
                  <a:pt x="2089655" y="27709"/>
                </a:lnTo>
                <a:lnTo>
                  <a:pt x="2089655" y="98930"/>
                </a:lnTo>
                <a:lnTo>
                  <a:pt x="2120611" y="98930"/>
                </a:lnTo>
                <a:lnTo>
                  <a:pt x="2121045" y="98930"/>
                </a:lnTo>
                <a:lnTo>
                  <a:pt x="2121045" y="27709"/>
                </a:lnTo>
                <a:lnTo>
                  <a:pt x="2133817" y="27709"/>
                </a:lnTo>
                <a:lnTo>
                  <a:pt x="2133817" y="98930"/>
                </a:lnTo>
                <a:lnTo>
                  <a:pt x="2146156" y="98930"/>
                </a:lnTo>
                <a:lnTo>
                  <a:pt x="2144641" y="134649"/>
                </a:lnTo>
                <a:lnTo>
                  <a:pt x="2131435" y="134649"/>
                </a:lnTo>
                <a:lnTo>
                  <a:pt x="2131435" y="110836"/>
                </a:lnTo>
                <a:lnTo>
                  <a:pt x="2120611" y="110836"/>
                </a:lnTo>
                <a:lnTo>
                  <a:pt x="2032722" y="110836"/>
                </a:lnTo>
                <a:close/>
                <a:moveTo>
                  <a:pt x="1816677" y="27709"/>
                </a:moveTo>
                <a:lnTo>
                  <a:pt x="1830532" y="27709"/>
                </a:lnTo>
                <a:lnTo>
                  <a:pt x="1853479" y="93951"/>
                </a:lnTo>
                <a:lnTo>
                  <a:pt x="1854345" y="93951"/>
                </a:lnTo>
                <a:lnTo>
                  <a:pt x="1877291" y="27709"/>
                </a:lnTo>
                <a:lnTo>
                  <a:pt x="1891254" y="27925"/>
                </a:lnTo>
                <a:lnTo>
                  <a:pt x="1855860" y="122959"/>
                </a:lnTo>
                <a:cubicBezTo>
                  <a:pt x="1854272" y="127180"/>
                  <a:pt x="1852306" y="130689"/>
                  <a:pt x="1849961" y="133485"/>
                </a:cubicBezTo>
                <a:cubicBezTo>
                  <a:pt x="1847616" y="136281"/>
                  <a:pt x="1844901" y="138365"/>
                  <a:pt x="1841816" y="139736"/>
                </a:cubicBezTo>
                <a:cubicBezTo>
                  <a:pt x="1838731" y="141107"/>
                  <a:pt x="1835258" y="141792"/>
                  <a:pt x="1831398" y="141792"/>
                </a:cubicBezTo>
                <a:cubicBezTo>
                  <a:pt x="1829233" y="141792"/>
                  <a:pt x="1827303" y="141621"/>
                  <a:pt x="1825607" y="141278"/>
                </a:cubicBezTo>
                <a:cubicBezTo>
                  <a:pt x="1823911" y="140935"/>
                  <a:pt x="1822739" y="140602"/>
                  <a:pt x="1822089" y="140277"/>
                </a:cubicBezTo>
                <a:lnTo>
                  <a:pt x="1825337" y="129020"/>
                </a:lnTo>
                <a:cubicBezTo>
                  <a:pt x="1829991" y="130211"/>
                  <a:pt x="1833869" y="130184"/>
                  <a:pt x="1836972" y="128939"/>
                </a:cubicBezTo>
                <a:cubicBezTo>
                  <a:pt x="1840075" y="127694"/>
                  <a:pt x="1842763" y="123969"/>
                  <a:pt x="1845036" y="117763"/>
                </a:cubicBezTo>
                <a:lnTo>
                  <a:pt x="1847417" y="111269"/>
                </a:lnTo>
                <a:close/>
                <a:moveTo>
                  <a:pt x="1737447" y="27709"/>
                </a:moveTo>
                <a:lnTo>
                  <a:pt x="1750219" y="27709"/>
                </a:lnTo>
                <a:lnTo>
                  <a:pt x="1750219" y="63861"/>
                </a:lnTo>
                <a:lnTo>
                  <a:pt x="1758661" y="63861"/>
                </a:lnTo>
                <a:lnTo>
                  <a:pt x="1788535" y="27709"/>
                </a:lnTo>
                <a:lnTo>
                  <a:pt x="1804988" y="27709"/>
                </a:lnTo>
                <a:lnTo>
                  <a:pt x="1771434" y="67757"/>
                </a:lnTo>
                <a:lnTo>
                  <a:pt x="1805421" y="110836"/>
                </a:lnTo>
                <a:lnTo>
                  <a:pt x="1788968" y="110836"/>
                </a:lnTo>
                <a:lnTo>
                  <a:pt x="1761692" y="75767"/>
                </a:lnTo>
                <a:lnTo>
                  <a:pt x="1750219" y="75767"/>
                </a:lnTo>
                <a:lnTo>
                  <a:pt x="1750219" y="110836"/>
                </a:lnTo>
                <a:lnTo>
                  <a:pt x="1737447" y="110836"/>
                </a:lnTo>
                <a:close/>
                <a:moveTo>
                  <a:pt x="1642197" y="27709"/>
                </a:moveTo>
                <a:lnTo>
                  <a:pt x="1654969" y="27709"/>
                </a:lnTo>
                <a:lnTo>
                  <a:pt x="1654969" y="92003"/>
                </a:lnTo>
                <a:lnTo>
                  <a:pt x="1695017" y="27709"/>
                </a:lnTo>
                <a:lnTo>
                  <a:pt x="1709738" y="27709"/>
                </a:lnTo>
                <a:lnTo>
                  <a:pt x="1709738" y="110836"/>
                </a:lnTo>
                <a:lnTo>
                  <a:pt x="1696966" y="110836"/>
                </a:lnTo>
                <a:lnTo>
                  <a:pt x="1696966" y="46542"/>
                </a:lnTo>
                <a:lnTo>
                  <a:pt x="1657134" y="110836"/>
                </a:lnTo>
                <a:lnTo>
                  <a:pt x="1642197" y="110836"/>
                </a:lnTo>
                <a:close/>
                <a:moveTo>
                  <a:pt x="1551709" y="27709"/>
                </a:moveTo>
                <a:lnTo>
                  <a:pt x="1619250" y="27709"/>
                </a:lnTo>
                <a:lnTo>
                  <a:pt x="1619250" y="39615"/>
                </a:lnTo>
                <a:lnTo>
                  <a:pt x="1591974" y="39615"/>
                </a:lnTo>
                <a:lnTo>
                  <a:pt x="1591974" y="110836"/>
                </a:lnTo>
                <a:lnTo>
                  <a:pt x="1579202" y="110836"/>
                </a:lnTo>
                <a:lnTo>
                  <a:pt x="1579202" y="39615"/>
                </a:lnTo>
                <a:lnTo>
                  <a:pt x="1551709" y="39615"/>
                </a:lnTo>
                <a:close/>
                <a:moveTo>
                  <a:pt x="1470747" y="27709"/>
                </a:moveTo>
                <a:lnTo>
                  <a:pt x="1483519" y="27709"/>
                </a:lnTo>
                <a:lnTo>
                  <a:pt x="1483519" y="63861"/>
                </a:lnTo>
                <a:lnTo>
                  <a:pt x="1491961" y="63861"/>
                </a:lnTo>
                <a:lnTo>
                  <a:pt x="1521835" y="27709"/>
                </a:lnTo>
                <a:lnTo>
                  <a:pt x="1538288" y="27709"/>
                </a:lnTo>
                <a:lnTo>
                  <a:pt x="1504734" y="67757"/>
                </a:lnTo>
                <a:lnTo>
                  <a:pt x="1538721" y="110836"/>
                </a:lnTo>
                <a:lnTo>
                  <a:pt x="1522268" y="110836"/>
                </a:lnTo>
                <a:lnTo>
                  <a:pt x="1494992" y="75767"/>
                </a:lnTo>
                <a:lnTo>
                  <a:pt x="1483519" y="75767"/>
                </a:lnTo>
                <a:lnTo>
                  <a:pt x="1483519" y="110836"/>
                </a:lnTo>
                <a:lnTo>
                  <a:pt x="1470747" y="110836"/>
                </a:lnTo>
                <a:close/>
                <a:moveTo>
                  <a:pt x="2294876" y="26626"/>
                </a:moveTo>
                <a:cubicBezTo>
                  <a:pt x="2299205" y="26626"/>
                  <a:pt x="2303481" y="27348"/>
                  <a:pt x="2307702" y="28791"/>
                </a:cubicBezTo>
                <a:cubicBezTo>
                  <a:pt x="2311923" y="30234"/>
                  <a:pt x="2315766" y="32571"/>
                  <a:pt x="2319229" y="35800"/>
                </a:cubicBezTo>
                <a:cubicBezTo>
                  <a:pt x="2322693" y="39029"/>
                  <a:pt x="2325453" y="43295"/>
                  <a:pt x="2327510" y="48599"/>
                </a:cubicBezTo>
                <a:cubicBezTo>
                  <a:pt x="2329566" y="53903"/>
                  <a:pt x="2330595" y="60433"/>
                  <a:pt x="2330595" y="68190"/>
                </a:cubicBezTo>
                <a:lnTo>
                  <a:pt x="2330595" y="73602"/>
                </a:lnTo>
                <a:lnTo>
                  <a:pt x="2270553" y="73602"/>
                </a:lnTo>
                <a:lnTo>
                  <a:pt x="2273471" y="87808"/>
                </a:lnTo>
                <a:cubicBezTo>
                  <a:pt x="2275655" y="92156"/>
                  <a:pt x="2278694" y="95457"/>
                  <a:pt x="2282591" y="97712"/>
                </a:cubicBezTo>
                <a:cubicBezTo>
                  <a:pt x="2286487" y="99967"/>
                  <a:pt x="2291015" y="101095"/>
                  <a:pt x="2296175" y="101095"/>
                </a:cubicBezTo>
                <a:cubicBezTo>
                  <a:pt x="2299530" y="101095"/>
                  <a:pt x="2302570" y="100617"/>
                  <a:pt x="2305294" y="99660"/>
                </a:cubicBezTo>
                <a:cubicBezTo>
                  <a:pt x="2308018" y="98704"/>
                  <a:pt x="2310372" y="97261"/>
                  <a:pt x="2312356" y="95331"/>
                </a:cubicBezTo>
                <a:cubicBezTo>
                  <a:pt x="2314341" y="93401"/>
                  <a:pt x="2315874" y="90992"/>
                  <a:pt x="2316956" y="88106"/>
                </a:cubicBezTo>
                <a:lnTo>
                  <a:pt x="2329296" y="91570"/>
                </a:lnTo>
                <a:cubicBezTo>
                  <a:pt x="2327997" y="95755"/>
                  <a:pt x="2325814" y="99426"/>
                  <a:pt x="2322747" y="102583"/>
                </a:cubicBezTo>
                <a:cubicBezTo>
                  <a:pt x="2319681" y="105740"/>
                  <a:pt x="2315892" y="108193"/>
                  <a:pt x="2311382" y="109943"/>
                </a:cubicBezTo>
                <a:cubicBezTo>
                  <a:pt x="2306872" y="111693"/>
                  <a:pt x="2301803" y="112568"/>
                  <a:pt x="2296175" y="112568"/>
                </a:cubicBezTo>
                <a:cubicBezTo>
                  <a:pt x="2288165" y="112568"/>
                  <a:pt x="2281265" y="110791"/>
                  <a:pt x="2275474" y="107237"/>
                </a:cubicBezTo>
                <a:cubicBezTo>
                  <a:pt x="2269683" y="103683"/>
                  <a:pt x="2265227" y="98704"/>
                  <a:pt x="2262107" y="92300"/>
                </a:cubicBezTo>
                <a:cubicBezTo>
                  <a:pt x="2258986" y="85896"/>
                  <a:pt x="2257425" y="78437"/>
                  <a:pt x="2257425" y="69922"/>
                </a:cubicBezTo>
                <a:cubicBezTo>
                  <a:pt x="2257425" y="61407"/>
                  <a:pt x="2258986" y="53894"/>
                  <a:pt x="2262107" y="47381"/>
                </a:cubicBezTo>
                <a:cubicBezTo>
                  <a:pt x="2265227" y="40869"/>
                  <a:pt x="2269593" y="35782"/>
                  <a:pt x="2275203" y="32120"/>
                </a:cubicBezTo>
                <a:cubicBezTo>
                  <a:pt x="2280814" y="28458"/>
                  <a:pt x="2287371" y="26626"/>
                  <a:pt x="2294876" y="26626"/>
                </a:cubicBezTo>
                <a:close/>
                <a:moveTo>
                  <a:pt x="1974273" y="26626"/>
                </a:moveTo>
                <a:cubicBezTo>
                  <a:pt x="1981777" y="26626"/>
                  <a:pt x="1988353" y="28412"/>
                  <a:pt x="1993999" y="31984"/>
                </a:cubicBezTo>
                <a:cubicBezTo>
                  <a:pt x="1999646" y="35556"/>
                  <a:pt x="2004047" y="40571"/>
                  <a:pt x="2007205" y="47029"/>
                </a:cubicBezTo>
                <a:cubicBezTo>
                  <a:pt x="2010361" y="53488"/>
                  <a:pt x="2011940" y="61046"/>
                  <a:pt x="2011940" y="69705"/>
                </a:cubicBezTo>
                <a:cubicBezTo>
                  <a:pt x="2011940" y="78292"/>
                  <a:pt x="2010361" y="85797"/>
                  <a:pt x="2007205" y="92219"/>
                </a:cubicBezTo>
                <a:cubicBezTo>
                  <a:pt x="2004047" y="98641"/>
                  <a:pt x="1999646" y="103638"/>
                  <a:pt x="1993999" y="107210"/>
                </a:cubicBezTo>
                <a:cubicBezTo>
                  <a:pt x="1988353" y="110782"/>
                  <a:pt x="1981777" y="112568"/>
                  <a:pt x="1974273" y="112568"/>
                </a:cubicBezTo>
                <a:cubicBezTo>
                  <a:pt x="1966769" y="112568"/>
                  <a:pt x="1960193" y="110782"/>
                  <a:pt x="1954547" y="107210"/>
                </a:cubicBezTo>
                <a:cubicBezTo>
                  <a:pt x="1948900" y="103638"/>
                  <a:pt x="1944498" y="98641"/>
                  <a:pt x="1941341" y="92219"/>
                </a:cubicBezTo>
                <a:lnTo>
                  <a:pt x="1937926" y="75983"/>
                </a:lnTo>
                <a:lnTo>
                  <a:pt x="1915607" y="75983"/>
                </a:lnTo>
                <a:lnTo>
                  <a:pt x="1915607" y="110836"/>
                </a:lnTo>
                <a:lnTo>
                  <a:pt x="1902835" y="110836"/>
                </a:lnTo>
                <a:lnTo>
                  <a:pt x="1902835" y="27709"/>
                </a:lnTo>
                <a:lnTo>
                  <a:pt x="1915607" y="27709"/>
                </a:lnTo>
                <a:lnTo>
                  <a:pt x="1915607" y="64077"/>
                </a:lnTo>
                <a:lnTo>
                  <a:pt x="1937781" y="64077"/>
                </a:lnTo>
                <a:lnTo>
                  <a:pt x="1941341" y="47029"/>
                </a:lnTo>
                <a:cubicBezTo>
                  <a:pt x="1944498" y="40571"/>
                  <a:pt x="1948900" y="35556"/>
                  <a:pt x="1954547" y="31984"/>
                </a:cubicBezTo>
                <a:cubicBezTo>
                  <a:pt x="1960193" y="28412"/>
                  <a:pt x="1966769" y="26626"/>
                  <a:pt x="1974273" y="26626"/>
                </a:cubicBezTo>
                <a:close/>
                <a:moveTo>
                  <a:pt x="1416844" y="26626"/>
                </a:moveTo>
                <a:cubicBezTo>
                  <a:pt x="1419514" y="26626"/>
                  <a:pt x="1422590" y="26942"/>
                  <a:pt x="1426071" y="27574"/>
                </a:cubicBezTo>
                <a:cubicBezTo>
                  <a:pt x="1429553" y="28205"/>
                  <a:pt x="1432927" y="29495"/>
                  <a:pt x="1436192" y="31443"/>
                </a:cubicBezTo>
                <a:cubicBezTo>
                  <a:pt x="1439457" y="33391"/>
                  <a:pt x="1442172" y="36332"/>
                  <a:pt x="1444337" y="40265"/>
                </a:cubicBezTo>
                <a:cubicBezTo>
                  <a:pt x="1446501" y="44197"/>
                  <a:pt x="1447584" y="49465"/>
                  <a:pt x="1447584" y="56067"/>
                </a:cubicBezTo>
                <a:lnTo>
                  <a:pt x="1447584" y="110836"/>
                </a:lnTo>
                <a:lnTo>
                  <a:pt x="1434811" y="110836"/>
                </a:lnTo>
                <a:lnTo>
                  <a:pt x="1434811" y="99579"/>
                </a:lnTo>
                <a:lnTo>
                  <a:pt x="1434162" y="99579"/>
                </a:lnTo>
                <a:cubicBezTo>
                  <a:pt x="1433296" y="101383"/>
                  <a:pt x="1431853" y="103314"/>
                  <a:pt x="1429833" y="105370"/>
                </a:cubicBezTo>
                <a:cubicBezTo>
                  <a:pt x="1427812" y="107427"/>
                  <a:pt x="1425124" y="109176"/>
                  <a:pt x="1421769" y="110620"/>
                </a:cubicBezTo>
                <a:cubicBezTo>
                  <a:pt x="1418413" y="112063"/>
                  <a:pt x="1414318" y="112784"/>
                  <a:pt x="1409484" y="112784"/>
                </a:cubicBezTo>
                <a:cubicBezTo>
                  <a:pt x="1404216" y="112784"/>
                  <a:pt x="1399436" y="111783"/>
                  <a:pt x="1395142" y="109781"/>
                </a:cubicBezTo>
                <a:cubicBezTo>
                  <a:pt x="1390849" y="107778"/>
                  <a:pt x="1387439" y="104874"/>
                  <a:pt x="1384913" y="101068"/>
                </a:cubicBezTo>
                <a:cubicBezTo>
                  <a:pt x="1382388" y="97261"/>
                  <a:pt x="1381125" y="92652"/>
                  <a:pt x="1381125" y="87240"/>
                </a:cubicBezTo>
                <a:cubicBezTo>
                  <a:pt x="1381125" y="82478"/>
                  <a:pt x="1382063" y="78608"/>
                  <a:pt x="1383939" y="75632"/>
                </a:cubicBezTo>
                <a:cubicBezTo>
                  <a:pt x="1385815" y="72655"/>
                  <a:pt x="1388323" y="70319"/>
                  <a:pt x="1391462" y="68623"/>
                </a:cubicBezTo>
                <a:cubicBezTo>
                  <a:pt x="1394601" y="66927"/>
                  <a:pt x="1398073" y="65656"/>
                  <a:pt x="1401880" y="64808"/>
                </a:cubicBezTo>
                <a:cubicBezTo>
                  <a:pt x="1405686" y="63960"/>
                  <a:pt x="1409520" y="63283"/>
                  <a:pt x="1413380" y="62778"/>
                </a:cubicBezTo>
                <a:cubicBezTo>
                  <a:pt x="1418431" y="62129"/>
                  <a:pt x="1422535" y="61633"/>
                  <a:pt x="1425693" y="61290"/>
                </a:cubicBezTo>
                <a:cubicBezTo>
                  <a:pt x="1428849" y="60947"/>
                  <a:pt x="1431159" y="60361"/>
                  <a:pt x="1432620" y="59531"/>
                </a:cubicBezTo>
                <a:cubicBezTo>
                  <a:pt x="1434081" y="58701"/>
                  <a:pt x="1434811" y="57258"/>
                  <a:pt x="1434811" y="55201"/>
                </a:cubicBezTo>
                <a:lnTo>
                  <a:pt x="1434811" y="54769"/>
                </a:lnTo>
                <a:cubicBezTo>
                  <a:pt x="1434811" y="49429"/>
                  <a:pt x="1433359" y="45280"/>
                  <a:pt x="1430455" y="42321"/>
                </a:cubicBezTo>
                <a:cubicBezTo>
                  <a:pt x="1427551" y="39363"/>
                  <a:pt x="1423158" y="37883"/>
                  <a:pt x="1417277" y="37883"/>
                </a:cubicBezTo>
                <a:cubicBezTo>
                  <a:pt x="1411179" y="37883"/>
                  <a:pt x="1406399" y="39218"/>
                  <a:pt x="1402935" y="41888"/>
                </a:cubicBezTo>
                <a:cubicBezTo>
                  <a:pt x="1399472" y="44558"/>
                  <a:pt x="1397036" y="47408"/>
                  <a:pt x="1395629" y="50439"/>
                </a:cubicBezTo>
                <a:lnTo>
                  <a:pt x="1383507" y="46109"/>
                </a:lnTo>
                <a:cubicBezTo>
                  <a:pt x="1385671" y="41058"/>
                  <a:pt x="1388567" y="37117"/>
                  <a:pt x="1392193" y="34284"/>
                </a:cubicBezTo>
                <a:cubicBezTo>
                  <a:pt x="1395819" y="31452"/>
                  <a:pt x="1399787" y="29468"/>
                  <a:pt x="1404099" y="28331"/>
                </a:cubicBezTo>
                <a:cubicBezTo>
                  <a:pt x="1408410" y="27195"/>
                  <a:pt x="1412659" y="26626"/>
                  <a:pt x="1416844" y="26626"/>
                </a:cubicBezTo>
                <a:close/>
                <a:moveTo>
                  <a:pt x="1327655" y="26626"/>
                </a:moveTo>
                <a:cubicBezTo>
                  <a:pt x="1334655" y="26626"/>
                  <a:pt x="1340824" y="28376"/>
                  <a:pt x="1346164" y="31876"/>
                </a:cubicBezTo>
                <a:cubicBezTo>
                  <a:pt x="1351504" y="35376"/>
                  <a:pt x="1355671" y="40337"/>
                  <a:pt x="1358666" y="46759"/>
                </a:cubicBezTo>
                <a:cubicBezTo>
                  <a:pt x="1361660" y="53181"/>
                  <a:pt x="1363158" y="60758"/>
                  <a:pt x="1363158" y="69489"/>
                </a:cubicBezTo>
                <a:cubicBezTo>
                  <a:pt x="1363158" y="78292"/>
                  <a:pt x="1361660" y="85914"/>
                  <a:pt x="1358666" y="92354"/>
                </a:cubicBezTo>
                <a:cubicBezTo>
                  <a:pt x="1355671" y="98795"/>
                  <a:pt x="1351522" y="103774"/>
                  <a:pt x="1346218" y="107291"/>
                </a:cubicBezTo>
                <a:cubicBezTo>
                  <a:pt x="1340915" y="110809"/>
                  <a:pt x="1334799" y="112568"/>
                  <a:pt x="1327872" y="112568"/>
                </a:cubicBezTo>
                <a:cubicBezTo>
                  <a:pt x="1322532" y="112568"/>
                  <a:pt x="1318257" y="111675"/>
                  <a:pt x="1315046" y="109889"/>
                </a:cubicBezTo>
                <a:cubicBezTo>
                  <a:pt x="1311834" y="108103"/>
                  <a:pt x="1309363" y="106065"/>
                  <a:pt x="1307631" y="103774"/>
                </a:cubicBezTo>
                <a:cubicBezTo>
                  <a:pt x="1305899" y="101483"/>
                  <a:pt x="1304564" y="99579"/>
                  <a:pt x="1303626" y="98064"/>
                </a:cubicBezTo>
                <a:lnTo>
                  <a:pt x="1302544" y="98064"/>
                </a:lnTo>
                <a:lnTo>
                  <a:pt x="1302544" y="142009"/>
                </a:lnTo>
                <a:lnTo>
                  <a:pt x="1289772" y="142009"/>
                </a:lnTo>
                <a:lnTo>
                  <a:pt x="1289772" y="27709"/>
                </a:lnTo>
                <a:lnTo>
                  <a:pt x="1302111" y="27709"/>
                </a:lnTo>
                <a:lnTo>
                  <a:pt x="1302111" y="40914"/>
                </a:lnTo>
                <a:lnTo>
                  <a:pt x="1303626" y="40914"/>
                </a:lnTo>
                <a:cubicBezTo>
                  <a:pt x="1304564" y="39471"/>
                  <a:pt x="1305872" y="37622"/>
                  <a:pt x="1307550" y="35367"/>
                </a:cubicBezTo>
                <a:cubicBezTo>
                  <a:pt x="1309228" y="33112"/>
                  <a:pt x="1311645" y="31091"/>
                  <a:pt x="1314802" y="29305"/>
                </a:cubicBezTo>
                <a:cubicBezTo>
                  <a:pt x="1317959" y="27519"/>
                  <a:pt x="1322243" y="26626"/>
                  <a:pt x="1327655" y="26626"/>
                </a:cubicBezTo>
                <a:close/>
                <a:moveTo>
                  <a:pt x="1177420" y="0"/>
                </a:moveTo>
                <a:lnTo>
                  <a:pt x="1260115" y="0"/>
                </a:lnTo>
                <a:lnTo>
                  <a:pt x="1260115" y="110836"/>
                </a:lnTo>
                <a:lnTo>
                  <a:pt x="1246693" y="110836"/>
                </a:lnTo>
                <a:lnTo>
                  <a:pt x="1246693" y="11906"/>
                </a:lnTo>
                <a:lnTo>
                  <a:pt x="1190842" y="11906"/>
                </a:lnTo>
                <a:lnTo>
                  <a:pt x="1190842" y="110836"/>
                </a:lnTo>
                <a:lnTo>
                  <a:pt x="1177420" y="110836"/>
                </a:lnTo>
                <a:close/>
              </a:path>
            </a:pathLst>
          </a:custGeom>
          <a:solidFill>
            <a:srgbClr val="0D253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5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00917CE-1099-AF95-07F3-8FE127C1D313}"/>
              </a:ext>
            </a:extLst>
          </p:cNvPr>
          <p:cNvSpPr txBox="1"/>
          <p:nvPr/>
        </p:nvSpPr>
        <p:spPr>
          <a:xfrm>
            <a:off x="8132948" y="5387187"/>
            <a:ext cx="1986394" cy="332509"/>
          </a:xfrm>
          <a:custGeom>
            <a:avLst/>
            <a:gdLst/>
            <a:ahLst/>
            <a:cxnLst/>
            <a:rect l="l" t="t" r="r" b="b"/>
            <a:pathLst>
              <a:path w="1986394" h="332509">
                <a:moveTo>
                  <a:pt x="1016576" y="264102"/>
                </a:moveTo>
                <a:lnTo>
                  <a:pt x="1016576" y="289646"/>
                </a:lnTo>
                <a:lnTo>
                  <a:pt x="1043636" y="289646"/>
                </a:lnTo>
                <a:cubicBezTo>
                  <a:pt x="1048038" y="289646"/>
                  <a:pt x="1051484" y="288600"/>
                  <a:pt x="1053973" y="286508"/>
                </a:cubicBezTo>
                <a:cubicBezTo>
                  <a:pt x="1056462" y="284415"/>
                  <a:pt x="1057707" y="281565"/>
                  <a:pt x="1057707" y="277957"/>
                </a:cubicBezTo>
                <a:cubicBezTo>
                  <a:pt x="1057707" y="273663"/>
                  <a:pt x="1056462" y="270281"/>
                  <a:pt x="1053973" y="267809"/>
                </a:cubicBezTo>
                <a:cubicBezTo>
                  <a:pt x="1051484" y="265338"/>
                  <a:pt x="1048038" y="264102"/>
                  <a:pt x="1043636" y="264102"/>
                </a:cubicBezTo>
                <a:close/>
                <a:moveTo>
                  <a:pt x="724116" y="230115"/>
                </a:moveTo>
                <a:lnTo>
                  <a:pt x="721951" y="251113"/>
                </a:lnTo>
                <a:cubicBezTo>
                  <a:pt x="721049" y="259809"/>
                  <a:pt x="719930" y="267403"/>
                  <a:pt x="718596" y="273898"/>
                </a:cubicBezTo>
                <a:cubicBezTo>
                  <a:pt x="717261" y="280392"/>
                  <a:pt x="715132" y="285569"/>
                  <a:pt x="712210" y="289430"/>
                </a:cubicBezTo>
                <a:lnTo>
                  <a:pt x="752258" y="289430"/>
                </a:lnTo>
                <a:lnTo>
                  <a:pt x="752258" y="230115"/>
                </a:lnTo>
                <a:close/>
                <a:moveTo>
                  <a:pt x="1016576" y="229899"/>
                </a:moveTo>
                <a:lnTo>
                  <a:pt x="1016576" y="253062"/>
                </a:lnTo>
                <a:lnTo>
                  <a:pt x="1038441" y="253062"/>
                </a:lnTo>
                <a:cubicBezTo>
                  <a:pt x="1041868" y="253062"/>
                  <a:pt x="1044809" y="252584"/>
                  <a:pt x="1047262" y="251628"/>
                </a:cubicBezTo>
                <a:cubicBezTo>
                  <a:pt x="1049716" y="250672"/>
                  <a:pt x="1051601" y="249301"/>
                  <a:pt x="1052918" y="247515"/>
                </a:cubicBezTo>
                <a:cubicBezTo>
                  <a:pt x="1054234" y="245729"/>
                  <a:pt x="1054893" y="243609"/>
                  <a:pt x="1054893" y="241156"/>
                </a:cubicBezTo>
                <a:cubicBezTo>
                  <a:pt x="1054893" y="237656"/>
                  <a:pt x="1053432" y="234905"/>
                  <a:pt x="1050509" y="232902"/>
                </a:cubicBezTo>
                <a:cubicBezTo>
                  <a:pt x="1047587" y="230900"/>
                  <a:pt x="1043564" y="229899"/>
                  <a:pt x="1038441" y="229899"/>
                </a:cubicBezTo>
                <a:close/>
                <a:moveTo>
                  <a:pt x="1212272" y="228600"/>
                </a:moveTo>
                <a:cubicBezTo>
                  <a:pt x="1207076" y="228600"/>
                  <a:pt x="1202711" y="229908"/>
                  <a:pt x="1199175" y="232524"/>
                </a:cubicBezTo>
                <a:cubicBezTo>
                  <a:pt x="1195640" y="235139"/>
                  <a:pt x="1192969" y="238783"/>
                  <a:pt x="1191166" y="243456"/>
                </a:cubicBezTo>
                <a:cubicBezTo>
                  <a:pt x="1189362" y="248128"/>
                  <a:pt x="1188460" y="253567"/>
                  <a:pt x="1188460" y="259773"/>
                </a:cubicBezTo>
                <a:cubicBezTo>
                  <a:pt x="1188460" y="266050"/>
                  <a:pt x="1189380" y="271580"/>
                  <a:pt x="1191220" y="276360"/>
                </a:cubicBezTo>
                <a:cubicBezTo>
                  <a:pt x="1193060" y="281141"/>
                  <a:pt x="1195748" y="284875"/>
                  <a:pt x="1199283" y="287563"/>
                </a:cubicBezTo>
                <a:cubicBezTo>
                  <a:pt x="1202819" y="290251"/>
                  <a:pt x="1207149" y="291595"/>
                  <a:pt x="1212272" y="291595"/>
                </a:cubicBezTo>
                <a:cubicBezTo>
                  <a:pt x="1217612" y="291595"/>
                  <a:pt x="1222076" y="290179"/>
                  <a:pt x="1225666" y="287346"/>
                </a:cubicBezTo>
                <a:cubicBezTo>
                  <a:pt x="1229256" y="284514"/>
                  <a:pt x="1231962" y="280690"/>
                  <a:pt x="1233784" y="275873"/>
                </a:cubicBezTo>
                <a:cubicBezTo>
                  <a:pt x="1235606" y="271056"/>
                  <a:pt x="1236518" y="265690"/>
                  <a:pt x="1236518" y="259773"/>
                </a:cubicBezTo>
                <a:cubicBezTo>
                  <a:pt x="1236518" y="253928"/>
                  <a:pt x="1235624" y="248651"/>
                  <a:pt x="1233838" y="243943"/>
                </a:cubicBezTo>
                <a:cubicBezTo>
                  <a:pt x="1232052" y="239234"/>
                  <a:pt x="1229365" y="235500"/>
                  <a:pt x="1225775" y="232740"/>
                </a:cubicBezTo>
                <a:cubicBezTo>
                  <a:pt x="1222185" y="229980"/>
                  <a:pt x="1217684" y="228600"/>
                  <a:pt x="1212272" y="228600"/>
                </a:cubicBezTo>
                <a:close/>
                <a:moveTo>
                  <a:pt x="1123733" y="228600"/>
                </a:moveTo>
                <a:cubicBezTo>
                  <a:pt x="1118646" y="228600"/>
                  <a:pt x="1114253" y="229854"/>
                  <a:pt x="1110555" y="232361"/>
                </a:cubicBezTo>
                <a:cubicBezTo>
                  <a:pt x="1106857" y="234869"/>
                  <a:pt x="1104015" y="238125"/>
                  <a:pt x="1102031" y="242130"/>
                </a:cubicBezTo>
                <a:lnTo>
                  <a:pt x="1099504" y="253062"/>
                </a:lnTo>
                <a:lnTo>
                  <a:pt x="1146463" y="253062"/>
                </a:lnTo>
                <a:cubicBezTo>
                  <a:pt x="1146463" y="248371"/>
                  <a:pt x="1145534" y="244186"/>
                  <a:pt x="1143676" y="240506"/>
                </a:cubicBezTo>
                <a:cubicBezTo>
                  <a:pt x="1141818" y="236826"/>
                  <a:pt x="1139184" y="233922"/>
                  <a:pt x="1135774" y="231793"/>
                </a:cubicBezTo>
                <a:cubicBezTo>
                  <a:pt x="1132365" y="229664"/>
                  <a:pt x="1128351" y="228600"/>
                  <a:pt x="1123733" y="228600"/>
                </a:cubicBezTo>
                <a:close/>
                <a:moveTo>
                  <a:pt x="828458" y="228600"/>
                </a:moveTo>
                <a:cubicBezTo>
                  <a:pt x="823370" y="228600"/>
                  <a:pt x="818978" y="229854"/>
                  <a:pt x="815280" y="232361"/>
                </a:cubicBezTo>
                <a:cubicBezTo>
                  <a:pt x="811582" y="234869"/>
                  <a:pt x="808740" y="238125"/>
                  <a:pt x="806756" y="242130"/>
                </a:cubicBezTo>
                <a:lnTo>
                  <a:pt x="804230" y="253062"/>
                </a:lnTo>
                <a:lnTo>
                  <a:pt x="851188" y="253062"/>
                </a:lnTo>
                <a:cubicBezTo>
                  <a:pt x="851188" y="248371"/>
                  <a:pt x="850259" y="244186"/>
                  <a:pt x="848401" y="240506"/>
                </a:cubicBezTo>
                <a:cubicBezTo>
                  <a:pt x="846543" y="236826"/>
                  <a:pt x="843909" y="233922"/>
                  <a:pt x="840499" y="231793"/>
                </a:cubicBezTo>
                <a:cubicBezTo>
                  <a:pt x="837090" y="229664"/>
                  <a:pt x="833076" y="228600"/>
                  <a:pt x="828458" y="228600"/>
                </a:cubicBezTo>
                <a:close/>
                <a:moveTo>
                  <a:pt x="552449" y="228600"/>
                </a:moveTo>
                <a:cubicBezTo>
                  <a:pt x="546749" y="228600"/>
                  <a:pt x="542058" y="230079"/>
                  <a:pt x="538378" y="233038"/>
                </a:cubicBezTo>
                <a:cubicBezTo>
                  <a:pt x="534698" y="235996"/>
                  <a:pt x="531974" y="239875"/>
                  <a:pt x="530206" y="244673"/>
                </a:cubicBezTo>
                <a:cubicBezTo>
                  <a:pt x="528438" y="249472"/>
                  <a:pt x="527554" y="254649"/>
                  <a:pt x="527554" y="260206"/>
                </a:cubicBezTo>
                <a:cubicBezTo>
                  <a:pt x="527554" y="265762"/>
                  <a:pt x="528438" y="270921"/>
                  <a:pt x="530206" y="275684"/>
                </a:cubicBezTo>
                <a:cubicBezTo>
                  <a:pt x="531974" y="280446"/>
                  <a:pt x="534698" y="284289"/>
                  <a:pt x="538378" y="287211"/>
                </a:cubicBezTo>
                <a:cubicBezTo>
                  <a:pt x="542058" y="290134"/>
                  <a:pt x="546749" y="291595"/>
                  <a:pt x="552449" y="291595"/>
                </a:cubicBezTo>
                <a:cubicBezTo>
                  <a:pt x="558150" y="291595"/>
                  <a:pt x="562840" y="290134"/>
                  <a:pt x="566520" y="287211"/>
                </a:cubicBezTo>
                <a:cubicBezTo>
                  <a:pt x="570200" y="284289"/>
                  <a:pt x="572924" y="280446"/>
                  <a:pt x="574692" y="275684"/>
                </a:cubicBezTo>
                <a:cubicBezTo>
                  <a:pt x="576460" y="270921"/>
                  <a:pt x="577344" y="265762"/>
                  <a:pt x="577344" y="260206"/>
                </a:cubicBezTo>
                <a:cubicBezTo>
                  <a:pt x="577344" y="254649"/>
                  <a:pt x="576460" y="249472"/>
                  <a:pt x="574692" y="244673"/>
                </a:cubicBezTo>
                <a:cubicBezTo>
                  <a:pt x="572924" y="239875"/>
                  <a:pt x="570200" y="235996"/>
                  <a:pt x="566520" y="233038"/>
                </a:cubicBezTo>
                <a:cubicBezTo>
                  <a:pt x="562840" y="230079"/>
                  <a:pt x="558150" y="228600"/>
                  <a:pt x="552449" y="228600"/>
                </a:cubicBezTo>
                <a:close/>
                <a:moveTo>
                  <a:pt x="1528329" y="218209"/>
                </a:moveTo>
                <a:lnTo>
                  <a:pt x="1541101" y="218209"/>
                </a:lnTo>
                <a:lnTo>
                  <a:pt x="1541101" y="282503"/>
                </a:lnTo>
                <a:lnTo>
                  <a:pt x="1581149" y="218209"/>
                </a:lnTo>
                <a:lnTo>
                  <a:pt x="1595870" y="218209"/>
                </a:lnTo>
                <a:lnTo>
                  <a:pt x="1595870" y="301336"/>
                </a:lnTo>
                <a:lnTo>
                  <a:pt x="1583098" y="301336"/>
                </a:lnTo>
                <a:lnTo>
                  <a:pt x="1583098" y="237042"/>
                </a:lnTo>
                <a:lnTo>
                  <a:pt x="1543266" y="301336"/>
                </a:lnTo>
                <a:lnTo>
                  <a:pt x="1528329" y="301336"/>
                </a:lnTo>
                <a:close/>
                <a:moveTo>
                  <a:pt x="1442604" y="218209"/>
                </a:moveTo>
                <a:lnTo>
                  <a:pt x="1455376" y="218209"/>
                </a:lnTo>
                <a:lnTo>
                  <a:pt x="1455376" y="254361"/>
                </a:lnTo>
                <a:lnTo>
                  <a:pt x="1463819" y="254361"/>
                </a:lnTo>
                <a:lnTo>
                  <a:pt x="1493692" y="218209"/>
                </a:lnTo>
                <a:lnTo>
                  <a:pt x="1510144" y="218209"/>
                </a:lnTo>
                <a:lnTo>
                  <a:pt x="1476591" y="258257"/>
                </a:lnTo>
                <a:lnTo>
                  <a:pt x="1510578" y="301336"/>
                </a:lnTo>
                <a:lnTo>
                  <a:pt x="1494125" y="301336"/>
                </a:lnTo>
                <a:lnTo>
                  <a:pt x="1466849" y="266267"/>
                </a:lnTo>
                <a:lnTo>
                  <a:pt x="1455376" y="266267"/>
                </a:lnTo>
                <a:lnTo>
                  <a:pt x="1455376" y="301336"/>
                </a:lnTo>
                <a:lnTo>
                  <a:pt x="1442604" y="301336"/>
                </a:lnTo>
                <a:close/>
                <a:moveTo>
                  <a:pt x="1352116" y="218209"/>
                </a:moveTo>
                <a:lnTo>
                  <a:pt x="1419657" y="218209"/>
                </a:lnTo>
                <a:lnTo>
                  <a:pt x="1419657" y="230115"/>
                </a:lnTo>
                <a:lnTo>
                  <a:pt x="1392381" y="230115"/>
                </a:lnTo>
                <a:lnTo>
                  <a:pt x="1392381" y="301336"/>
                </a:lnTo>
                <a:lnTo>
                  <a:pt x="1379609" y="301336"/>
                </a:lnTo>
                <a:lnTo>
                  <a:pt x="1379609" y="230115"/>
                </a:lnTo>
                <a:lnTo>
                  <a:pt x="1352116" y="230115"/>
                </a:lnTo>
                <a:close/>
                <a:moveTo>
                  <a:pt x="1004454" y="218209"/>
                </a:moveTo>
                <a:lnTo>
                  <a:pt x="1038441" y="218209"/>
                </a:lnTo>
                <a:cubicBezTo>
                  <a:pt x="1047388" y="218209"/>
                  <a:pt x="1054496" y="220229"/>
                  <a:pt x="1059764" y="224270"/>
                </a:cubicBezTo>
                <a:cubicBezTo>
                  <a:pt x="1065031" y="228311"/>
                  <a:pt x="1067665" y="233651"/>
                  <a:pt x="1067665" y="240290"/>
                </a:cubicBezTo>
                <a:cubicBezTo>
                  <a:pt x="1067665" y="245341"/>
                  <a:pt x="1066168" y="249246"/>
                  <a:pt x="1063173" y="252006"/>
                </a:cubicBezTo>
                <a:cubicBezTo>
                  <a:pt x="1060179" y="254767"/>
                  <a:pt x="1056336" y="256634"/>
                  <a:pt x="1051646" y="257608"/>
                </a:cubicBezTo>
                <a:cubicBezTo>
                  <a:pt x="1054713" y="258041"/>
                  <a:pt x="1057698" y="259123"/>
                  <a:pt x="1060603" y="260855"/>
                </a:cubicBezTo>
                <a:cubicBezTo>
                  <a:pt x="1063507" y="262587"/>
                  <a:pt x="1065915" y="264959"/>
                  <a:pt x="1067828" y="267972"/>
                </a:cubicBezTo>
                <a:cubicBezTo>
                  <a:pt x="1069740" y="270984"/>
                  <a:pt x="1070696" y="274673"/>
                  <a:pt x="1070696" y="279039"/>
                </a:cubicBezTo>
                <a:cubicBezTo>
                  <a:pt x="1070696" y="283296"/>
                  <a:pt x="1069614" y="287103"/>
                  <a:pt x="1067449" y="290458"/>
                </a:cubicBezTo>
                <a:cubicBezTo>
                  <a:pt x="1065284" y="293814"/>
                  <a:pt x="1062181" y="296465"/>
                  <a:pt x="1058140" y="298414"/>
                </a:cubicBezTo>
                <a:cubicBezTo>
                  <a:pt x="1054099" y="300362"/>
                  <a:pt x="1049265" y="301336"/>
                  <a:pt x="1043636" y="301336"/>
                </a:cubicBezTo>
                <a:lnTo>
                  <a:pt x="1004454" y="301336"/>
                </a:lnTo>
                <a:close/>
                <a:moveTo>
                  <a:pt x="891669" y="218209"/>
                </a:moveTo>
                <a:lnTo>
                  <a:pt x="947087" y="218209"/>
                </a:lnTo>
                <a:lnTo>
                  <a:pt x="947087" y="301336"/>
                </a:lnTo>
                <a:lnTo>
                  <a:pt x="934315" y="301336"/>
                </a:lnTo>
                <a:lnTo>
                  <a:pt x="934315" y="230115"/>
                </a:lnTo>
                <a:lnTo>
                  <a:pt x="903792" y="230115"/>
                </a:lnTo>
                <a:lnTo>
                  <a:pt x="902493" y="259773"/>
                </a:lnTo>
                <a:cubicBezTo>
                  <a:pt x="902204" y="266592"/>
                  <a:pt x="901600" y="272590"/>
                  <a:pt x="900680" y="277767"/>
                </a:cubicBezTo>
                <a:cubicBezTo>
                  <a:pt x="899760" y="282945"/>
                  <a:pt x="898371" y="287283"/>
                  <a:pt x="896513" y="290783"/>
                </a:cubicBezTo>
                <a:cubicBezTo>
                  <a:pt x="894655" y="294283"/>
                  <a:pt x="892192" y="296916"/>
                  <a:pt x="889126" y="298684"/>
                </a:cubicBezTo>
                <a:cubicBezTo>
                  <a:pt x="886059" y="300452"/>
                  <a:pt x="882216" y="301336"/>
                  <a:pt x="877598" y="301336"/>
                </a:cubicBezTo>
                <a:lnTo>
                  <a:pt x="873268" y="301336"/>
                </a:lnTo>
                <a:lnTo>
                  <a:pt x="873268" y="289430"/>
                </a:lnTo>
                <a:lnTo>
                  <a:pt x="876299" y="289430"/>
                </a:lnTo>
                <a:cubicBezTo>
                  <a:pt x="878789" y="289430"/>
                  <a:pt x="880863" y="288934"/>
                  <a:pt x="882523" y="287942"/>
                </a:cubicBezTo>
                <a:cubicBezTo>
                  <a:pt x="884183" y="286950"/>
                  <a:pt x="885527" y="285200"/>
                  <a:pt x="886555" y="282692"/>
                </a:cubicBezTo>
                <a:cubicBezTo>
                  <a:pt x="887583" y="280185"/>
                  <a:pt x="888377" y="276685"/>
                  <a:pt x="888936" y="272193"/>
                </a:cubicBezTo>
                <a:cubicBezTo>
                  <a:pt x="889495" y="267701"/>
                  <a:pt x="889901" y="261973"/>
                  <a:pt x="890154" y="255010"/>
                </a:cubicBezTo>
                <a:close/>
                <a:moveTo>
                  <a:pt x="712210" y="218209"/>
                </a:moveTo>
                <a:lnTo>
                  <a:pt x="765030" y="218209"/>
                </a:lnTo>
                <a:lnTo>
                  <a:pt x="765030" y="289430"/>
                </a:lnTo>
                <a:lnTo>
                  <a:pt x="777802" y="289430"/>
                </a:lnTo>
                <a:lnTo>
                  <a:pt x="777802" y="325149"/>
                </a:lnTo>
                <a:lnTo>
                  <a:pt x="765030" y="325149"/>
                </a:lnTo>
                <a:lnTo>
                  <a:pt x="765030" y="301336"/>
                </a:lnTo>
                <a:lnTo>
                  <a:pt x="703550" y="301336"/>
                </a:lnTo>
                <a:lnTo>
                  <a:pt x="703550" y="325149"/>
                </a:lnTo>
                <a:lnTo>
                  <a:pt x="690778" y="325149"/>
                </a:lnTo>
                <a:lnTo>
                  <a:pt x="690778" y="289430"/>
                </a:lnTo>
                <a:lnTo>
                  <a:pt x="697706" y="289430"/>
                </a:lnTo>
                <a:cubicBezTo>
                  <a:pt x="699401" y="287662"/>
                  <a:pt x="700862" y="285750"/>
                  <a:pt x="702089" y="283693"/>
                </a:cubicBezTo>
                <a:cubicBezTo>
                  <a:pt x="703316" y="281637"/>
                  <a:pt x="704389" y="279192"/>
                  <a:pt x="705309" y="276360"/>
                </a:cubicBezTo>
                <a:cubicBezTo>
                  <a:pt x="706229" y="273528"/>
                  <a:pt x="707014" y="270064"/>
                  <a:pt x="707663" y="265969"/>
                </a:cubicBezTo>
                <a:cubicBezTo>
                  <a:pt x="708313" y="261874"/>
                  <a:pt x="708890" y="256922"/>
                  <a:pt x="709395" y="251113"/>
                </a:cubicBezTo>
                <a:close/>
                <a:moveTo>
                  <a:pt x="609166" y="218209"/>
                </a:moveTo>
                <a:lnTo>
                  <a:pt x="676707" y="218209"/>
                </a:lnTo>
                <a:lnTo>
                  <a:pt x="676707" y="230115"/>
                </a:lnTo>
                <a:lnTo>
                  <a:pt x="649431" y="230115"/>
                </a:lnTo>
                <a:lnTo>
                  <a:pt x="649431" y="301336"/>
                </a:lnTo>
                <a:lnTo>
                  <a:pt x="636659" y="301336"/>
                </a:lnTo>
                <a:lnTo>
                  <a:pt x="636659" y="230115"/>
                </a:lnTo>
                <a:lnTo>
                  <a:pt x="609166" y="230115"/>
                </a:lnTo>
                <a:close/>
                <a:moveTo>
                  <a:pt x="385329" y="218209"/>
                </a:moveTo>
                <a:lnTo>
                  <a:pt x="398101" y="218209"/>
                </a:lnTo>
                <a:lnTo>
                  <a:pt x="398101" y="282503"/>
                </a:lnTo>
                <a:lnTo>
                  <a:pt x="438149" y="218209"/>
                </a:lnTo>
                <a:lnTo>
                  <a:pt x="452870" y="218209"/>
                </a:lnTo>
                <a:lnTo>
                  <a:pt x="452870" y="301336"/>
                </a:lnTo>
                <a:lnTo>
                  <a:pt x="440098" y="301336"/>
                </a:lnTo>
                <a:lnTo>
                  <a:pt x="440098" y="237042"/>
                </a:lnTo>
                <a:lnTo>
                  <a:pt x="400266" y="301336"/>
                </a:lnTo>
                <a:lnTo>
                  <a:pt x="385329" y="301336"/>
                </a:lnTo>
                <a:close/>
                <a:moveTo>
                  <a:pt x="1304708" y="217127"/>
                </a:moveTo>
                <a:cubicBezTo>
                  <a:pt x="1310553" y="217127"/>
                  <a:pt x="1315820" y="218209"/>
                  <a:pt x="1320510" y="220374"/>
                </a:cubicBezTo>
                <a:cubicBezTo>
                  <a:pt x="1325201" y="222539"/>
                  <a:pt x="1329044" y="225569"/>
                  <a:pt x="1332038" y="229466"/>
                </a:cubicBezTo>
                <a:cubicBezTo>
                  <a:pt x="1335032" y="233362"/>
                  <a:pt x="1336891" y="237908"/>
                  <a:pt x="1337612" y="243104"/>
                </a:cubicBezTo>
                <a:lnTo>
                  <a:pt x="1324840" y="243104"/>
                </a:lnTo>
                <a:cubicBezTo>
                  <a:pt x="1323866" y="239315"/>
                  <a:pt x="1321710" y="235951"/>
                  <a:pt x="1318373" y="233011"/>
                </a:cubicBezTo>
                <a:cubicBezTo>
                  <a:pt x="1315036" y="230070"/>
                  <a:pt x="1310553" y="228600"/>
                  <a:pt x="1304924" y="228600"/>
                </a:cubicBezTo>
                <a:cubicBezTo>
                  <a:pt x="1299945" y="228600"/>
                  <a:pt x="1295589" y="229890"/>
                  <a:pt x="1291854" y="232469"/>
                </a:cubicBezTo>
                <a:cubicBezTo>
                  <a:pt x="1288120" y="235049"/>
                  <a:pt x="1285216" y="238675"/>
                  <a:pt x="1283141" y="243347"/>
                </a:cubicBezTo>
                <a:cubicBezTo>
                  <a:pt x="1281066" y="248020"/>
                  <a:pt x="1280029" y="253495"/>
                  <a:pt x="1280029" y="259773"/>
                </a:cubicBezTo>
                <a:cubicBezTo>
                  <a:pt x="1280029" y="266195"/>
                  <a:pt x="1281049" y="271787"/>
                  <a:pt x="1283087" y="276550"/>
                </a:cubicBezTo>
                <a:cubicBezTo>
                  <a:pt x="1285126" y="281312"/>
                  <a:pt x="1288012" y="285010"/>
                  <a:pt x="1291746" y="287644"/>
                </a:cubicBezTo>
                <a:cubicBezTo>
                  <a:pt x="1295480" y="290278"/>
                  <a:pt x="1299873" y="291595"/>
                  <a:pt x="1304924" y="291595"/>
                </a:cubicBezTo>
                <a:cubicBezTo>
                  <a:pt x="1308244" y="291595"/>
                  <a:pt x="1311256" y="291017"/>
                  <a:pt x="1313962" y="289863"/>
                </a:cubicBezTo>
                <a:cubicBezTo>
                  <a:pt x="1316668" y="288708"/>
                  <a:pt x="1318959" y="287049"/>
                  <a:pt x="1320836" y="284884"/>
                </a:cubicBezTo>
                <a:cubicBezTo>
                  <a:pt x="1322712" y="282719"/>
                  <a:pt x="1324046" y="280121"/>
                  <a:pt x="1324840" y="277091"/>
                </a:cubicBezTo>
                <a:lnTo>
                  <a:pt x="1337612" y="277091"/>
                </a:lnTo>
                <a:cubicBezTo>
                  <a:pt x="1336891" y="281998"/>
                  <a:pt x="1335114" y="286408"/>
                  <a:pt x="1332282" y="290323"/>
                </a:cubicBezTo>
                <a:cubicBezTo>
                  <a:pt x="1329449" y="294238"/>
                  <a:pt x="1325715" y="297340"/>
                  <a:pt x="1321079" y="299631"/>
                </a:cubicBezTo>
                <a:cubicBezTo>
                  <a:pt x="1316443" y="301923"/>
                  <a:pt x="1311058" y="303068"/>
                  <a:pt x="1304924" y="303068"/>
                </a:cubicBezTo>
                <a:cubicBezTo>
                  <a:pt x="1297131" y="303068"/>
                  <a:pt x="1290420" y="301228"/>
                  <a:pt x="1284792" y="297548"/>
                </a:cubicBezTo>
                <a:cubicBezTo>
                  <a:pt x="1279164" y="293868"/>
                  <a:pt x="1274834" y="288799"/>
                  <a:pt x="1271803" y="282340"/>
                </a:cubicBezTo>
                <a:cubicBezTo>
                  <a:pt x="1268772" y="275882"/>
                  <a:pt x="1267257" y="268504"/>
                  <a:pt x="1267257" y="260206"/>
                </a:cubicBezTo>
                <a:cubicBezTo>
                  <a:pt x="1267257" y="251763"/>
                  <a:pt x="1268818" y="244303"/>
                  <a:pt x="1271938" y="237827"/>
                </a:cubicBezTo>
                <a:cubicBezTo>
                  <a:pt x="1275060" y="231351"/>
                  <a:pt x="1279425" y="226282"/>
                  <a:pt x="1285036" y="222620"/>
                </a:cubicBezTo>
                <a:cubicBezTo>
                  <a:pt x="1290646" y="218958"/>
                  <a:pt x="1297203" y="217127"/>
                  <a:pt x="1304708" y="217127"/>
                </a:cubicBezTo>
                <a:close/>
                <a:moveTo>
                  <a:pt x="1213787" y="217127"/>
                </a:moveTo>
                <a:cubicBezTo>
                  <a:pt x="1220787" y="217127"/>
                  <a:pt x="1226956" y="218876"/>
                  <a:pt x="1232296" y="222376"/>
                </a:cubicBezTo>
                <a:cubicBezTo>
                  <a:pt x="1237636" y="225876"/>
                  <a:pt x="1241803" y="230837"/>
                  <a:pt x="1244798" y="237259"/>
                </a:cubicBezTo>
                <a:cubicBezTo>
                  <a:pt x="1247792" y="243681"/>
                  <a:pt x="1249290" y="251258"/>
                  <a:pt x="1249290" y="259989"/>
                </a:cubicBezTo>
                <a:cubicBezTo>
                  <a:pt x="1249290" y="268793"/>
                  <a:pt x="1247792" y="276414"/>
                  <a:pt x="1244798" y="282855"/>
                </a:cubicBezTo>
                <a:cubicBezTo>
                  <a:pt x="1241803" y="289295"/>
                  <a:pt x="1237654" y="294274"/>
                  <a:pt x="1232350" y="297791"/>
                </a:cubicBezTo>
                <a:cubicBezTo>
                  <a:pt x="1227046" y="301309"/>
                  <a:pt x="1220931" y="303068"/>
                  <a:pt x="1214004" y="303068"/>
                </a:cubicBezTo>
                <a:cubicBezTo>
                  <a:pt x="1208664" y="303068"/>
                  <a:pt x="1204388" y="302175"/>
                  <a:pt x="1201178" y="300389"/>
                </a:cubicBezTo>
                <a:cubicBezTo>
                  <a:pt x="1197966" y="298603"/>
                  <a:pt x="1195495" y="296565"/>
                  <a:pt x="1193763" y="294274"/>
                </a:cubicBezTo>
                <a:cubicBezTo>
                  <a:pt x="1192031" y="291983"/>
                  <a:pt x="1190696" y="290079"/>
                  <a:pt x="1189758" y="288564"/>
                </a:cubicBezTo>
                <a:lnTo>
                  <a:pt x="1188676" y="288564"/>
                </a:lnTo>
                <a:lnTo>
                  <a:pt x="1188676" y="332509"/>
                </a:lnTo>
                <a:lnTo>
                  <a:pt x="1175904" y="332509"/>
                </a:lnTo>
                <a:lnTo>
                  <a:pt x="1175904" y="218209"/>
                </a:lnTo>
                <a:lnTo>
                  <a:pt x="1188243" y="218209"/>
                </a:lnTo>
                <a:lnTo>
                  <a:pt x="1188243" y="231414"/>
                </a:lnTo>
                <a:lnTo>
                  <a:pt x="1189758" y="231414"/>
                </a:lnTo>
                <a:cubicBezTo>
                  <a:pt x="1190696" y="229971"/>
                  <a:pt x="1192004" y="228122"/>
                  <a:pt x="1193682" y="225867"/>
                </a:cubicBezTo>
                <a:cubicBezTo>
                  <a:pt x="1195360" y="223612"/>
                  <a:pt x="1197777" y="221591"/>
                  <a:pt x="1200934" y="219805"/>
                </a:cubicBezTo>
                <a:cubicBezTo>
                  <a:pt x="1204091" y="218020"/>
                  <a:pt x="1208376" y="217127"/>
                  <a:pt x="1213787" y="217127"/>
                </a:cubicBezTo>
                <a:close/>
                <a:moveTo>
                  <a:pt x="1123733" y="217127"/>
                </a:moveTo>
                <a:cubicBezTo>
                  <a:pt x="1128062" y="217127"/>
                  <a:pt x="1132338" y="217848"/>
                  <a:pt x="1136559" y="219291"/>
                </a:cubicBezTo>
                <a:cubicBezTo>
                  <a:pt x="1140780" y="220735"/>
                  <a:pt x="1144623" y="223071"/>
                  <a:pt x="1148086" y="226300"/>
                </a:cubicBezTo>
                <a:cubicBezTo>
                  <a:pt x="1151550" y="229529"/>
                  <a:pt x="1154310" y="233795"/>
                  <a:pt x="1156367" y="239099"/>
                </a:cubicBezTo>
                <a:cubicBezTo>
                  <a:pt x="1158423" y="244403"/>
                  <a:pt x="1159452" y="250933"/>
                  <a:pt x="1159452" y="258690"/>
                </a:cubicBezTo>
                <a:lnTo>
                  <a:pt x="1159452" y="264102"/>
                </a:lnTo>
                <a:lnTo>
                  <a:pt x="1099410" y="264102"/>
                </a:lnTo>
                <a:lnTo>
                  <a:pt x="1102328" y="278308"/>
                </a:lnTo>
                <a:cubicBezTo>
                  <a:pt x="1104511" y="282656"/>
                  <a:pt x="1107551" y="285957"/>
                  <a:pt x="1111448" y="288212"/>
                </a:cubicBezTo>
                <a:cubicBezTo>
                  <a:pt x="1115344" y="290467"/>
                  <a:pt x="1119872" y="291595"/>
                  <a:pt x="1125032" y="291595"/>
                </a:cubicBezTo>
                <a:cubicBezTo>
                  <a:pt x="1128387" y="291595"/>
                  <a:pt x="1131427" y="291117"/>
                  <a:pt x="1134151" y="290161"/>
                </a:cubicBezTo>
                <a:cubicBezTo>
                  <a:pt x="1136875" y="289204"/>
                  <a:pt x="1139229" y="287761"/>
                  <a:pt x="1141213" y="285831"/>
                </a:cubicBezTo>
                <a:cubicBezTo>
                  <a:pt x="1143198" y="283901"/>
                  <a:pt x="1144731" y="281492"/>
                  <a:pt x="1145814" y="278606"/>
                </a:cubicBezTo>
                <a:lnTo>
                  <a:pt x="1158153" y="282070"/>
                </a:lnTo>
                <a:cubicBezTo>
                  <a:pt x="1156854" y="286255"/>
                  <a:pt x="1154671" y="289926"/>
                  <a:pt x="1151604" y="293083"/>
                </a:cubicBezTo>
                <a:cubicBezTo>
                  <a:pt x="1148538" y="296240"/>
                  <a:pt x="1144749" y="298693"/>
                  <a:pt x="1140239" y="300443"/>
                </a:cubicBezTo>
                <a:cubicBezTo>
                  <a:pt x="1135729" y="302193"/>
                  <a:pt x="1130660" y="303068"/>
                  <a:pt x="1125032" y="303068"/>
                </a:cubicBezTo>
                <a:cubicBezTo>
                  <a:pt x="1117022" y="303068"/>
                  <a:pt x="1110122" y="301291"/>
                  <a:pt x="1104331" y="297737"/>
                </a:cubicBezTo>
                <a:cubicBezTo>
                  <a:pt x="1098540" y="294183"/>
                  <a:pt x="1094084" y="289204"/>
                  <a:pt x="1090964" y="282800"/>
                </a:cubicBezTo>
                <a:cubicBezTo>
                  <a:pt x="1087843" y="276396"/>
                  <a:pt x="1086282" y="268937"/>
                  <a:pt x="1086282" y="260422"/>
                </a:cubicBezTo>
                <a:cubicBezTo>
                  <a:pt x="1086282" y="251907"/>
                  <a:pt x="1087843" y="244394"/>
                  <a:pt x="1090964" y="237881"/>
                </a:cubicBezTo>
                <a:cubicBezTo>
                  <a:pt x="1094084" y="231369"/>
                  <a:pt x="1098450" y="226282"/>
                  <a:pt x="1104060" y="222620"/>
                </a:cubicBezTo>
                <a:cubicBezTo>
                  <a:pt x="1109671" y="218958"/>
                  <a:pt x="1116228" y="217127"/>
                  <a:pt x="1123733" y="217127"/>
                </a:cubicBezTo>
                <a:close/>
                <a:moveTo>
                  <a:pt x="828458" y="217127"/>
                </a:moveTo>
                <a:cubicBezTo>
                  <a:pt x="832787" y="217127"/>
                  <a:pt x="837063" y="217848"/>
                  <a:pt x="841284" y="219291"/>
                </a:cubicBezTo>
                <a:cubicBezTo>
                  <a:pt x="845505" y="220735"/>
                  <a:pt x="849348" y="223071"/>
                  <a:pt x="852812" y="226300"/>
                </a:cubicBezTo>
                <a:cubicBezTo>
                  <a:pt x="856275" y="229529"/>
                  <a:pt x="859035" y="233795"/>
                  <a:pt x="861092" y="239099"/>
                </a:cubicBezTo>
                <a:cubicBezTo>
                  <a:pt x="863148" y="244403"/>
                  <a:pt x="864176" y="250933"/>
                  <a:pt x="864176" y="258690"/>
                </a:cubicBezTo>
                <a:lnTo>
                  <a:pt x="864176" y="264102"/>
                </a:lnTo>
                <a:lnTo>
                  <a:pt x="804135" y="264102"/>
                </a:lnTo>
                <a:lnTo>
                  <a:pt x="807054" y="278308"/>
                </a:lnTo>
                <a:cubicBezTo>
                  <a:pt x="809236" y="282656"/>
                  <a:pt x="812276" y="285957"/>
                  <a:pt x="816173" y="288212"/>
                </a:cubicBezTo>
                <a:cubicBezTo>
                  <a:pt x="820069" y="290467"/>
                  <a:pt x="824597" y="291595"/>
                  <a:pt x="829757" y="291595"/>
                </a:cubicBezTo>
                <a:cubicBezTo>
                  <a:pt x="833112" y="291595"/>
                  <a:pt x="836152" y="291117"/>
                  <a:pt x="838876" y="290161"/>
                </a:cubicBezTo>
                <a:cubicBezTo>
                  <a:pt x="841600" y="289204"/>
                  <a:pt x="843954" y="287761"/>
                  <a:pt x="845938" y="285831"/>
                </a:cubicBezTo>
                <a:cubicBezTo>
                  <a:pt x="847923" y="283901"/>
                  <a:pt x="849456" y="281492"/>
                  <a:pt x="850538" y="278606"/>
                </a:cubicBezTo>
                <a:lnTo>
                  <a:pt x="862878" y="282070"/>
                </a:lnTo>
                <a:cubicBezTo>
                  <a:pt x="861579" y="286255"/>
                  <a:pt x="859396" y="289926"/>
                  <a:pt x="856329" y="293083"/>
                </a:cubicBezTo>
                <a:cubicBezTo>
                  <a:pt x="853262" y="296240"/>
                  <a:pt x="849474" y="298693"/>
                  <a:pt x="844964" y="300443"/>
                </a:cubicBezTo>
                <a:cubicBezTo>
                  <a:pt x="840454" y="302193"/>
                  <a:pt x="835385" y="303068"/>
                  <a:pt x="829757" y="303068"/>
                </a:cubicBezTo>
                <a:cubicBezTo>
                  <a:pt x="821747" y="303068"/>
                  <a:pt x="814847" y="301291"/>
                  <a:pt x="809056" y="297737"/>
                </a:cubicBezTo>
                <a:cubicBezTo>
                  <a:pt x="803265" y="294183"/>
                  <a:pt x="798809" y="289204"/>
                  <a:pt x="795688" y="282800"/>
                </a:cubicBezTo>
                <a:cubicBezTo>
                  <a:pt x="792568" y="276396"/>
                  <a:pt x="791007" y="268937"/>
                  <a:pt x="791007" y="260422"/>
                </a:cubicBezTo>
                <a:cubicBezTo>
                  <a:pt x="791007" y="251907"/>
                  <a:pt x="792568" y="244394"/>
                  <a:pt x="795688" y="237881"/>
                </a:cubicBezTo>
                <a:cubicBezTo>
                  <a:pt x="798809" y="231369"/>
                  <a:pt x="803175" y="226282"/>
                  <a:pt x="808785" y="222620"/>
                </a:cubicBezTo>
                <a:cubicBezTo>
                  <a:pt x="814396" y="218958"/>
                  <a:pt x="820953" y="217127"/>
                  <a:pt x="828458" y="217127"/>
                </a:cubicBezTo>
                <a:close/>
                <a:moveTo>
                  <a:pt x="552449" y="217127"/>
                </a:moveTo>
                <a:cubicBezTo>
                  <a:pt x="559954" y="217127"/>
                  <a:pt x="566529" y="218913"/>
                  <a:pt x="572176" y="222484"/>
                </a:cubicBezTo>
                <a:cubicBezTo>
                  <a:pt x="577822" y="226056"/>
                  <a:pt x="582224" y="231071"/>
                  <a:pt x="585381" y="237530"/>
                </a:cubicBezTo>
                <a:cubicBezTo>
                  <a:pt x="588538" y="243988"/>
                  <a:pt x="590116" y="251546"/>
                  <a:pt x="590116" y="260206"/>
                </a:cubicBezTo>
                <a:cubicBezTo>
                  <a:pt x="590116" y="268793"/>
                  <a:pt x="588538" y="276297"/>
                  <a:pt x="585381" y="282719"/>
                </a:cubicBezTo>
                <a:cubicBezTo>
                  <a:pt x="582224" y="289141"/>
                  <a:pt x="577822" y="294138"/>
                  <a:pt x="572176" y="297710"/>
                </a:cubicBezTo>
                <a:cubicBezTo>
                  <a:pt x="566529" y="301282"/>
                  <a:pt x="559954" y="303068"/>
                  <a:pt x="552449" y="303068"/>
                </a:cubicBezTo>
                <a:cubicBezTo>
                  <a:pt x="544945" y="303068"/>
                  <a:pt x="538369" y="301282"/>
                  <a:pt x="532723" y="297710"/>
                </a:cubicBezTo>
                <a:cubicBezTo>
                  <a:pt x="527076" y="294138"/>
                  <a:pt x="522675" y="289141"/>
                  <a:pt x="519518" y="282719"/>
                </a:cubicBezTo>
                <a:cubicBezTo>
                  <a:pt x="516361" y="276297"/>
                  <a:pt x="514782" y="268793"/>
                  <a:pt x="514782" y="260206"/>
                </a:cubicBezTo>
                <a:cubicBezTo>
                  <a:pt x="514782" y="251546"/>
                  <a:pt x="516361" y="243988"/>
                  <a:pt x="519518" y="237530"/>
                </a:cubicBezTo>
                <a:cubicBezTo>
                  <a:pt x="522675" y="231071"/>
                  <a:pt x="527076" y="226056"/>
                  <a:pt x="532723" y="222484"/>
                </a:cubicBezTo>
                <a:cubicBezTo>
                  <a:pt x="538369" y="218913"/>
                  <a:pt x="544945" y="217127"/>
                  <a:pt x="552449" y="217127"/>
                </a:cubicBezTo>
                <a:close/>
                <a:moveTo>
                  <a:pt x="1388052" y="73602"/>
                </a:moveTo>
                <a:lnTo>
                  <a:pt x="1388052" y="99146"/>
                </a:lnTo>
                <a:lnTo>
                  <a:pt x="1415111" y="99146"/>
                </a:lnTo>
                <a:cubicBezTo>
                  <a:pt x="1419513" y="99146"/>
                  <a:pt x="1422958" y="98100"/>
                  <a:pt x="1425448" y="96008"/>
                </a:cubicBezTo>
                <a:cubicBezTo>
                  <a:pt x="1427938" y="93915"/>
                  <a:pt x="1429182" y="91065"/>
                  <a:pt x="1429182" y="87457"/>
                </a:cubicBezTo>
                <a:cubicBezTo>
                  <a:pt x="1429182" y="83163"/>
                  <a:pt x="1427938" y="79781"/>
                  <a:pt x="1425448" y="77309"/>
                </a:cubicBezTo>
                <a:cubicBezTo>
                  <a:pt x="1422958" y="74838"/>
                  <a:pt x="1419513" y="73602"/>
                  <a:pt x="1415111" y="73602"/>
                </a:cubicBezTo>
                <a:close/>
                <a:moveTo>
                  <a:pt x="1581366" y="39615"/>
                </a:moveTo>
                <a:lnTo>
                  <a:pt x="1579201" y="60614"/>
                </a:lnTo>
                <a:cubicBezTo>
                  <a:pt x="1578299" y="69309"/>
                  <a:pt x="1577181" y="76903"/>
                  <a:pt x="1575846" y="83398"/>
                </a:cubicBezTo>
                <a:cubicBezTo>
                  <a:pt x="1574511" y="89892"/>
                  <a:pt x="1572382" y="95069"/>
                  <a:pt x="1569460" y="98930"/>
                </a:cubicBezTo>
                <a:lnTo>
                  <a:pt x="1609508" y="98930"/>
                </a:lnTo>
                <a:lnTo>
                  <a:pt x="1609508" y="39615"/>
                </a:lnTo>
                <a:close/>
                <a:moveTo>
                  <a:pt x="1388052" y="39399"/>
                </a:moveTo>
                <a:lnTo>
                  <a:pt x="1388052" y="62562"/>
                </a:lnTo>
                <a:lnTo>
                  <a:pt x="1409916" y="62562"/>
                </a:lnTo>
                <a:cubicBezTo>
                  <a:pt x="1413343" y="62562"/>
                  <a:pt x="1416284" y="62084"/>
                  <a:pt x="1418737" y="61128"/>
                </a:cubicBezTo>
                <a:cubicBezTo>
                  <a:pt x="1421190" y="60172"/>
                  <a:pt x="1423076" y="58801"/>
                  <a:pt x="1424392" y="57015"/>
                </a:cubicBezTo>
                <a:cubicBezTo>
                  <a:pt x="1425710" y="55229"/>
                  <a:pt x="1426368" y="53109"/>
                  <a:pt x="1426368" y="50656"/>
                </a:cubicBezTo>
                <a:cubicBezTo>
                  <a:pt x="1426368" y="47156"/>
                  <a:pt x="1424907" y="44405"/>
                  <a:pt x="1421984" y="42402"/>
                </a:cubicBezTo>
                <a:cubicBezTo>
                  <a:pt x="1419062" y="40400"/>
                  <a:pt x="1415039" y="39399"/>
                  <a:pt x="1409916" y="39399"/>
                </a:cubicBezTo>
                <a:close/>
                <a:moveTo>
                  <a:pt x="1495424" y="38100"/>
                </a:moveTo>
                <a:cubicBezTo>
                  <a:pt x="1489724" y="38100"/>
                  <a:pt x="1485033" y="39579"/>
                  <a:pt x="1481353" y="42538"/>
                </a:cubicBezTo>
                <a:cubicBezTo>
                  <a:pt x="1477673" y="45496"/>
                  <a:pt x="1474949" y="49375"/>
                  <a:pt x="1473181" y="54173"/>
                </a:cubicBezTo>
                <a:cubicBezTo>
                  <a:pt x="1471413" y="58972"/>
                  <a:pt x="1470529" y="64149"/>
                  <a:pt x="1470529" y="69706"/>
                </a:cubicBezTo>
                <a:cubicBezTo>
                  <a:pt x="1470529" y="75262"/>
                  <a:pt x="1471413" y="80421"/>
                  <a:pt x="1473181" y="85184"/>
                </a:cubicBezTo>
                <a:cubicBezTo>
                  <a:pt x="1474949" y="89946"/>
                  <a:pt x="1477673" y="93789"/>
                  <a:pt x="1481353" y="96711"/>
                </a:cubicBezTo>
                <a:cubicBezTo>
                  <a:pt x="1485033" y="99634"/>
                  <a:pt x="1489724" y="101095"/>
                  <a:pt x="1495424" y="101095"/>
                </a:cubicBezTo>
                <a:cubicBezTo>
                  <a:pt x="1501125" y="101095"/>
                  <a:pt x="1505815" y="99634"/>
                  <a:pt x="1509495" y="96711"/>
                </a:cubicBezTo>
                <a:cubicBezTo>
                  <a:pt x="1513176" y="93789"/>
                  <a:pt x="1515900" y="89946"/>
                  <a:pt x="1517668" y="85184"/>
                </a:cubicBezTo>
                <a:cubicBezTo>
                  <a:pt x="1519435" y="80421"/>
                  <a:pt x="1520319" y="75262"/>
                  <a:pt x="1520319" y="69706"/>
                </a:cubicBezTo>
                <a:cubicBezTo>
                  <a:pt x="1520319" y="64149"/>
                  <a:pt x="1519435" y="58972"/>
                  <a:pt x="1517668" y="54173"/>
                </a:cubicBezTo>
                <a:cubicBezTo>
                  <a:pt x="1515900" y="49375"/>
                  <a:pt x="1513176" y="45496"/>
                  <a:pt x="1509495" y="42538"/>
                </a:cubicBezTo>
                <a:cubicBezTo>
                  <a:pt x="1505815" y="39579"/>
                  <a:pt x="1501125" y="38100"/>
                  <a:pt x="1495424" y="38100"/>
                </a:cubicBezTo>
                <a:close/>
                <a:moveTo>
                  <a:pt x="1323758" y="38100"/>
                </a:moveTo>
                <a:cubicBezTo>
                  <a:pt x="1318670" y="38100"/>
                  <a:pt x="1314278" y="39354"/>
                  <a:pt x="1310580" y="41861"/>
                </a:cubicBezTo>
                <a:cubicBezTo>
                  <a:pt x="1306882" y="44369"/>
                  <a:pt x="1304040" y="47625"/>
                  <a:pt x="1302056" y="51630"/>
                </a:cubicBezTo>
                <a:lnTo>
                  <a:pt x="1299530" y="62562"/>
                </a:lnTo>
                <a:lnTo>
                  <a:pt x="1346488" y="62562"/>
                </a:lnTo>
                <a:cubicBezTo>
                  <a:pt x="1346488" y="57871"/>
                  <a:pt x="1345559" y="53686"/>
                  <a:pt x="1343701" y="50006"/>
                </a:cubicBezTo>
                <a:cubicBezTo>
                  <a:pt x="1341842" y="46326"/>
                  <a:pt x="1339209" y="43422"/>
                  <a:pt x="1335799" y="41293"/>
                </a:cubicBezTo>
                <a:cubicBezTo>
                  <a:pt x="1332390" y="39164"/>
                  <a:pt x="1328376" y="38100"/>
                  <a:pt x="1323758" y="38100"/>
                </a:cubicBezTo>
                <a:close/>
                <a:moveTo>
                  <a:pt x="1231322" y="38100"/>
                </a:moveTo>
                <a:cubicBezTo>
                  <a:pt x="1226126" y="38100"/>
                  <a:pt x="1221761" y="39408"/>
                  <a:pt x="1218225" y="42024"/>
                </a:cubicBezTo>
                <a:cubicBezTo>
                  <a:pt x="1214689" y="44639"/>
                  <a:pt x="1212019" y="48283"/>
                  <a:pt x="1210216" y="52956"/>
                </a:cubicBezTo>
                <a:cubicBezTo>
                  <a:pt x="1208412" y="57628"/>
                  <a:pt x="1207510" y="63067"/>
                  <a:pt x="1207510" y="69273"/>
                </a:cubicBezTo>
                <a:cubicBezTo>
                  <a:pt x="1207510" y="75550"/>
                  <a:pt x="1208430" y="81080"/>
                  <a:pt x="1210270" y="85860"/>
                </a:cubicBezTo>
                <a:cubicBezTo>
                  <a:pt x="1212110" y="90641"/>
                  <a:pt x="1214798" y="94375"/>
                  <a:pt x="1218333" y="97063"/>
                </a:cubicBezTo>
                <a:cubicBezTo>
                  <a:pt x="1221869" y="99751"/>
                  <a:pt x="1226199" y="101095"/>
                  <a:pt x="1231322" y="101095"/>
                </a:cubicBezTo>
                <a:cubicBezTo>
                  <a:pt x="1236662" y="101095"/>
                  <a:pt x="1241126" y="99679"/>
                  <a:pt x="1244716" y="96846"/>
                </a:cubicBezTo>
                <a:cubicBezTo>
                  <a:pt x="1248306" y="94014"/>
                  <a:pt x="1251012" y="90190"/>
                  <a:pt x="1252834" y="85373"/>
                </a:cubicBezTo>
                <a:cubicBezTo>
                  <a:pt x="1254656" y="80556"/>
                  <a:pt x="1255568" y="75190"/>
                  <a:pt x="1255568" y="69273"/>
                </a:cubicBezTo>
                <a:cubicBezTo>
                  <a:pt x="1255568" y="63428"/>
                  <a:pt x="1254674" y="58151"/>
                  <a:pt x="1252888" y="53443"/>
                </a:cubicBezTo>
                <a:cubicBezTo>
                  <a:pt x="1251102" y="48734"/>
                  <a:pt x="1248415" y="45000"/>
                  <a:pt x="1244825" y="42240"/>
                </a:cubicBezTo>
                <a:cubicBezTo>
                  <a:pt x="1241235" y="39480"/>
                  <a:pt x="1236734" y="38100"/>
                  <a:pt x="1231322" y="38100"/>
                </a:cubicBezTo>
                <a:close/>
                <a:moveTo>
                  <a:pt x="1142783" y="38100"/>
                </a:moveTo>
                <a:cubicBezTo>
                  <a:pt x="1137696" y="38100"/>
                  <a:pt x="1133303" y="39354"/>
                  <a:pt x="1129605" y="41861"/>
                </a:cubicBezTo>
                <a:cubicBezTo>
                  <a:pt x="1125906" y="44369"/>
                  <a:pt x="1123065" y="47625"/>
                  <a:pt x="1121081" y="51630"/>
                </a:cubicBezTo>
                <a:lnTo>
                  <a:pt x="1118554" y="62562"/>
                </a:lnTo>
                <a:lnTo>
                  <a:pt x="1165513" y="62562"/>
                </a:lnTo>
                <a:cubicBezTo>
                  <a:pt x="1165513" y="57871"/>
                  <a:pt x="1164584" y="53686"/>
                  <a:pt x="1162726" y="50006"/>
                </a:cubicBezTo>
                <a:cubicBezTo>
                  <a:pt x="1160868" y="46326"/>
                  <a:pt x="1158234" y="43422"/>
                  <a:pt x="1154824" y="41293"/>
                </a:cubicBezTo>
                <a:cubicBezTo>
                  <a:pt x="1151415" y="39164"/>
                  <a:pt x="1147401" y="38100"/>
                  <a:pt x="1142783" y="38100"/>
                </a:cubicBezTo>
                <a:close/>
                <a:moveTo>
                  <a:pt x="923708" y="38100"/>
                </a:moveTo>
                <a:cubicBezTo>
                  <a:pt x="918621" y="38100"/>
                  <a:pt x="914228" y="39354"/>
                  <a:pt x="910530" y="41861"/>
                </a:cubicBezTo>
                <a:cubicBezTo>
                  <a:pt x="906832" y="44369"/>
                  <a:pt x="903990" y="47625"/>
                  <a:pt x="902006" y="51630"/>
                </a:cubicBezTo>
                <a:lnTo>
                  <a:pt x="899480" y="62562"/>
                </a:lnTo>
                <a:lnTo>
                  <a:pt x="946438" y="62562"/>
                </a:lnTo>
                <a:cubicBezTo>
                  <a:pt x="946438" y="57871"/>
                  <a:pt x="945509" y="53686"/>
                  <a:pt x="943651" y="50006"/>
                </a:cubicBezTo>
                <a:cubicBezTo>
                  <a:pt x="941793" y="46326"/>
                  <a:pt x="939159" y="43422"/>
                  <a:pt x="935749" y="41293"/>
                </a:cubicBezTo>
                <a:cubicBezTo>
                  <a:pt x="932340" y="39164"/>
                  <a:pt x="928326" y="38100"/>
                  <a:pt x="923708" y="38100"/>
                </a:cubicBezTo>
                <a:close/>
                <a:moveTo>
                  <a:pt x="571283" y="38100"/>
                </a:moveTo>
                <a:cubicBezTo>
                  <a:pt x="566196" y="38100"/>
                  <a:pt x="561803" y="39354"/>
                  <a:pt x="558105" y="41861"/>
                </a:cubicBezTo>
                <a:cubicBezTo>
                  <a:pt x="554407" y="44369"/>
                  <a:pt x="551565" y="47625"/>
                  <a:pt x="549581" y="51630"/>
                </a:cubicBezTo>
                <a:lnTo>
                  <a:pt x="547054" y="62562"/>
                </a:lnTo>
                <a:lnTo>
                  <a:pt x="594013" y="62562"/>
                </a:lnTo>
                <a:cubicBezTo>
                  <a:pt x="594013" y="57871"/>
                  <a:pt x="593084" y="53686"/>
                  <a:pt x="591226" y="50006"/>
                </a:cubicBezTo>
                <a:cubicBezTo>
                  <a:pt x="589368" y="46326"/>
                  <a:pt x="586734" y="43422"/>
                  <a:pt x="583324" y="41293"/>
                </a:cubicBezTo>
                <a:cubicBezTo>
                  <a:pt x="579915" y="39164"/>
                  <a:pt x="575901" y="38100"/>
                  <a:pt x="571283" y="38100"/>
                </a:cubicBezTo>
                <a:close/>
                <a:moveTo>
                  <a:pt x="133133" y="38100"/>
                </a:moveTo>
                <a:cubicBezTo>
                  <a:pt x="128046" y="38100"/>
                  <a:pt x="123653" y="39354"/>
                  <a:pt x="119955" y="41861"/>
                </a:cubicBezTo>
                <a:cubicBezTo>
                  <a:pt x="116257" y="44369"/>
                  <a:pt x="113416" y="47625"/>
                  <a:pt x="111431" y="51630"/>
                </a:cubicBezTo>
                <a:lnTo>
                  <a:pt x="108905" y="62562"/>
                </a:lnTo>
                <a:lnTo>
                  <a:pt x="155863" y="62562"/>
                </a:lnTo>
                <a:cubicBezTo>
                  <a:pt x="155863" y="57871"/>
                  <a:pt x="154934" y="53686"/>
                  <a:pt x="153076" y="50006"/>
                </a:cubicBezTo>
                <a:cubicBezTo>
                  <a:pt x="151218" y="46326"/>
                  <a:pt x="148584" y="43422"/>
                  <a:pt x="145174" y="41293"/>
                </a:cubicBezTo>
                <a:cubicBezTo>
                  <a:pt x="141765" y="39164"/>
                  <a:pt x="137751" y="38100"/>
                  <a:pt x="133133" y="38100"/>
                </a:cubicBezTo>
                <a:close/>
                <a:moveTo>
                  <a:pt x="1918854" y="27709"/>
                </a:moveTo>
                <a:lnTo>
                  <a:pt x="1931626" y="27709"/>
                </a:lnTo>
                <a:lnTo>
                  <a:pt x="1931626" y="92003"/>
                </a:lnTo>
                <a:lnTo>
                  <a:pt x="1971674" y="27709"/>
                </a:lnTo>
                <a:lnTo>
                  <a:pt x="1986394" y="27709"/>
                </a:lnTo>
                <a:lnTo>
                  <a:pt x="1986394" y="110836"/>
                </a:lnTo>
                <a:lnTo>
                  <a:pt x="1973623" y="110836"/>
                </a:lnTo>
                <a:lnTo>
                  <a:pt x="1973623" y="46542"/>
                </a:lnTo>
                <a:lnTo>
                  <a:pt x="1933791" y="110836"/>
                </a:lnTo>
                <a:lnTo>
                  <a:pt x="1918854" y="110836"/>
                </a:lnTo>
                <a:close/>
                <a:moveTo>
                  <a:pt x="1833129" y="27709"/>
                </a:moveTo>
                <a:lnTo>
                  <a:pt x="1845901" y="27709"/>
                </a:lnTo>
                <a:lnTo>
                  <a:pt x="1845901" y="63861"/>
                </a:lnTo>
                <a:lnTo>
                  <a:pt x="1854344" y="63861"/>
                </a:lnTo>
                <a:lnTo>
                  <a:pt x="1884218" y="27709"/>
                </a:lnTo>
                <a:lnTo>
                  <a:pt x="1900670" y="27709"/>
                </a:lnTo>
                <a:lnTo>
                  <a:pt x="1867116" y="67757"/>
                </a:lnTo>
                <a:lnTo>
                  <a:pt x="1901103" y="110836"/>
                </a:lnTo>
                <a:lnTo>
                  <a:pt x="1884650" y="110836"/>
                </a:lnTo>
                <a:lnTo>
                  <a:pt x="1857374" y="75767"/>
                </a:lnTo>
                <a:lnTo>
                  <a:pt x="1845901" y="75767"/>
                </a:lnTo>
                <a:lnTo>
                  <a:pt x="1845901" y="110836"/>
                </a:lnTo>
                <a:lnTo>
                  <a:pt x="1833129" y="110836"/>
                </a:lnTo>
                <a:close/>
                <a:moveTo>
                  <a:pt x="1737879" y="27709"/>
                </a:moveTo>
                <a:lnTo>
                  <a:pt x="1750651" y="27709"/>
                </a:lnTo>
                <a:lnTo>
                  <a:pt x="1750651" y="92003"/>
                </a:lnTo>
                <a:lnTo>
                  <a:pt x="1790699" y="27709"/>
                </a:lnTo>
                <a:lnTo>
                  <a:pt x="1805420" y="27709"/>
                </a:lnTo>
                <a:lnTo>
                  <a:pt x="1805420" y="110836"/>
                </a:lnTo>
                <a:lnTo>
                  <a:pt x="1792648" y="110836"/>
                </a:lnTo>
                <a:lnTo>
                  <a:pt x="1792648" y="46542"/>
                </a:lnTo>
                <a:lnTo>
                  <a:pt x="1752816" y="110836"/>
                </a:lnTo>
                <a:lnTo>
                  <a:pt x="1737879" y="110836"/>
                </a:lnTo>
                <a:close/>
                <a:moveTo>
                  <a:pt x="1569460" y="27709"/>
                </a:moveTo>
                <a:lnTo>
                  <a:pt x="1622280" y="27709"/>
                </a:lnTo>
                <a:lnTo>
                  <a:pt x="1622280" y="98930"/>
                </a:lnTo>
                <a:lnTo>
                  <a:pt x="1635052" y="98930"/>
                </a:lnTo>
                <a:lnTo>
                  <a:pt x="1635052" y="134649"/>
                </a:lnTo>
                <a:lnTo>
                  <a:pt x="1622280" y="134649"/>
                </a:lnTo>
                <a:lnTo>
                  <a:pt x="1622280" y="110836"/>
                </a:lnTo>
                <a:lnTo>
                  <a:pt x="1560800" y="110836"/>
                </a:lnTo>
                <a:lnTo>
                  <a:pt x="1560800" y="134649"/>
                </a:lnTo>
                <a:lnTo>
                  <a:pt x="1548028" y="134649"/>
                </a:lnTo>
                <a:lnTo>
                  <a:pt x="1548028" y="98930"/>
                </a:lnTo>
                <a:lnTo>
                  <a:pt x="1554956" y="98930"/>
                </a:lnTo>
                <a:cubicBezTo>
                  <a:pt x="1556651" y="97162"/>
                  <a:pt x="1558112" y="95250"/>
                  <a:pt x="1559339" y="93193"/>
                </a:cubicBezTo>
                <a:cubicBezTo>
                  <a:pt x="1560566" y="91137"/>
                  <a:pt x="1561639" y="88692"/>
                  <a:pt x="1562560" y="85860"/>
                </a:cubicBezTo>
                <a:cubicBezTo>
                  <a:pt x="1563480" y="83028"/>
                  <a:pt x="1564264" y="79564"/>
                  <a:pt x="1564913" y="75469"/>
                </a:cubicBezTo>
                <a:cubicBezTo>
                  <a:pt x="1565563" y="71374"/>
                  <a:pt x="1566140" y="66422"/>
                  <a:pt x="1566645" y="60614"/>
                </a:cubicBezTo>
                <a:close/>
                <a:moveTo>
                  <a:pt x="1375929" y="27709"/>
                </a:moveTo>
                <a:lnTo>
                  <a:pt x="1409916" y="27709"/>
                </a:lnTo>
                <a:cubicBezTo>
                  <a:pt x="1418864" y="27709"/>
                  <a:pt x="1425971" y="29729"/>
                  <a:pt x="1431239" y="33770"/>
                </a:cubicBezTo>
                <a:cubicBezTo>
                  <a:pt x="1436506" y="37811"/>
                  <a:pt x="1439140" y="43151"/>
                  <a:pt x="1439140" y="49790"/>
                </a:cubicBezTo>
                <a:cubicBezTo>
                  <a:pt x="1439140" y="54841"/>
                  <a:pt x="1437643" y="58746"/>
                  <a:pt x="1434648" y="61506"/>
                </a:cubicBezTo>
                <a:cubicBezTo>
                  <a:pt x="1431654" y="64267"/>
                  <a:pt x="1427811" y="66134"/>
                  <a:pt x="1423121" y="67108"/>
                </a:cubicBezTo>
                <a:cubicBezTo>
                  <a:pt x="1426188" y="67541"/>
                  <a:pt x="1429173" y="68623"/>
                  <a:pt x="1432078" y="70355"/>
                </a:cubicBezTo>
                <a:cubicBezTo>
                  <a:pt x="1434982" y="72087"/>
                  <a:pt x="1437390" y="74459"/>
                  <a:pt x="1439302" y="77472"/>
                </a:cubicBezTo>
                <a:cubicBezTo>
                  <a:pt x="1441215" y="80484"/>
                  <a:pt x="1442171" y="84173"/>
                  <a:pt x="1442171" y="88539"/>
                </a:cubicBezTo>
                <a:cubicBezTo>
                  <a:pt x="1442171" y="92796"/>
                  <a:pt x="1441088" y="96603"/>
                  <a:pt x="1438924" y="99958"/>
                </a:cubicBezTo>
                <a:cubicBezTo>
                  <a:pt x="1436759" y="103314"/>
                  <a:pt x="1433656" y="105966"/>
                  <a:pt x="1429615" y="107914"/>
                </a:cubicBezTo>
                <a:cubicBezTo>
                  <a:pt x="1425574" y="109862"/>
                  <a:pt x="1420740" y="110836"/>
                  <a:pt x="1415111" y="110836"/>
                </a:cubicBezTo>
                <a:lnTo>
                  <a:pt x="1375929" y="110836"/>
                </a:lnTo>
                <a:close/>
                <a:moveTo>
                  <a:pt x="1023504" y="27709"/>
                </a:moveTo>
                <a:lnTo>
                  <a:pt x="1088880" y="27709"/>
                </a:lnTo>
                <a:lnTo>
                  <a:pt x="1088880" y="110836"/>
                </a:lnTo>
                <a:lnTo>
                  <a:pt x="1076108" y="110836"/>
                </a:lnTo>
                <a:lnTo>
                  <a:pt x="1076108" y="39615"/>
                </a:lnTo>
                <a:lnTo>
                  <a:pt x="1036276" y="39615"/>
                </a:lnTo>
                <a:lnTo>
                  <a:pt x="1036276" y="110836"/>
                </a:lnTo>
                <a:lnTo>
                  <a:pt x="1023504" y="110836"/>
                </a:lnTo>
                <a:close/>
                <a:moveTo>
                  <a:pt x="794904" y="27709"/>
                </a:moveTo>
                <a:lnTo>
                  <a:pt x="807676" y="27709"/>
                </a:lnTo>
                <a:lnTo>
                  <a:pt x="807676" y="92003"/>
                </a:lnTo>
                <a:lnTo>
                  <a:pt x="847724" y="27709"/>
                </a:lnTo>
                <a:lnTo>
                  <a:pt x="862445" y="27709"/>
                </a:lnTo>
                <a:lnTo>
                  <a:pt x="862445" y="110836"/>
                </a:lnTo>
                <a:lnTo>
                  <a:pt x="849673" y="110836"/>
                </a:lnTo>
                <a:lnTo>
                  <a:pt x="849673" y="46542"/>
                </a:lnTo>
                <a:lnTo>
                  <a:pt x="809841" y="110836"/>
                </a:lnTo>
                <a:lnTo>
                  <a:pt x="794904" y="110836"/>
                </a:lnTo>
                <a:close/>
                <a:moveTo>
                  <a:pt x="709179" y="27709"/>
                </a:moveTo>
                <a:lnTo>
                  <a:pt x="721951" y="27709"/>
                </a:lnTo>
                <a:lnTo>
                  <a:pt x="721951" y="63861"/>
                </a:lnTo>
                <a:lnTo>
                  <a:pt x="730394" y="63861"/>
                </a:lnTo>
                <a:lnTo>
                  <a:pt x="760267" y="27709"/>
                </a:lnTo>
                <a:lnTo>
                  <a:pt x="776720" y="27709"/>
                </a:lnTo>
                <a:lnTo>
                  <a:pt x="743166" y="67757"/>
                </a:lnTo>
                <a:lnTo>
                  <a:pt x="777153" y="110836"/>
                </a:lnTo>
                <a:lnTo>
                  <a:pt x="760700" y="110836"/>
                </a:lnTo>
                <a:lnTo>
                  <a:pt x="733424" y="75767"/>
                </a:lnTo>
                <a:lnTo>
                  <a:pt x="721951" y="75767"/>
                </a:lnTo>
                <a:lnTo>
                  <a:pt x="721951" y="110836"/>
                </a:lnTo>
                <a:lnTo>
                  <a:pt x="709179" y="110836"/>
                </a:lnTo>
                <a:close/>
                <a:moveTo>
                  <a:pt x="356754" y="27709"/>
                </a:moveTo>
                <a:lnTo>
                  <a:pt x="369526" y="27709"/>
                </a:lnTo>
                <a:lnTo>
                  <a:pt x="369526" y="92003"/>
                </a:lnTo>
                <a:lnTo>
                  <a:pt x="409574" y="27709"/>
                </a:lnTo>
                <a:lnTo>
                  <a:pt x="424295" y="27709"/>
                </a:lnTo>
                <a:lnTo>
                  <a:pt x="424295" y="110836"/>
                </a:lnTo>
                <a:lnTo>
                  <a:pt x="411523" y="110836"/>
                </a:lnTo>
                <a:lnTo>
                  <a:pt x="411523" y="46542"/>
                </a:lnTo>
                <a:lnTo>
                  <a:pt x="371691" y="110836"/>
                </a:lnTo>
                <a:lnTo>
                  <a:pt x="356754" y="110836"/>
                </a:lnTo>
                <a:close/>
                <a:moveTo>
                  <a:pt x="271029" y="27709"/>
                </a:moveTo>
                <a:lnTo>
                  <a:pt x="283801" y="27709"/>
                </a:lnTo>
                <a:lnTo>
                  <a:pt x="283801" y="63428"/>
                </a:lnTo>
                <a:lnTo>
                  <a:pt x="323633" y="63428"/>
                </a:lnTo>
                <a:lnTo>
                  <a:pt x="323633" y="27709"/>
                </a:lnTo>
                <a:lnTo>
                  <a:pt x="336405" y="27709"/>
                </a:lnTo>
                <a:lnTo>
                  <a:pt x="336405" y="110836"/>
                </a:lnTo>
                <a:lnTo>
                  <a:pt x="323633" y="110836"/>
                </a:lnTo>
                <a:lnTo>
                  <a:pt x="323633" y="75334"/>
                </a:lnTo>
                <a:lnTo>
                  <a:pt x="283801" y="75334"/>
                </a:lnTo>
                <a:lnTo>
                  <a:pt x="283801" y="110836"/>
                </a:lnTo>
                <a:lnTo>
                  <a:pt x="271029" y="110836"/>
                </a:lnTo>
                <a:close/>
                <a:moveTo>
                  <a:pt x="180109" y="27709"/>
                </a:moveTo>
                <a:lnTo>
                  <a:pt x="194829" y="27709"/>
                </a:lnTo>
                <a:lnTo>
                  <a:pt x="214745" y="61696"/>
                </a:lnTo>
                <a:lnTo>
                  <a:pt x="234661" y="27709"/>
                </a:lnTo>
                <a:lnTo>
                  <a:pt x="249381" y="27709"/>
                </a:lnTo>
                <a:lnTo>
                  <a:pt x="222538" y="69273"/>
                </a:lnTo>
                <a:lnTo>
                  <a:pt x="249381" y="110836"/>
                </a:lnTo>
                <a:lnTo>
                  <a:pt x="234661" y="110836"/>
                </a:lnTo>
                <a:lnTo>
                  <a:pt x="214745" y="78581"/>
                </a:lnTo>
                <a:lnTo>
                  <a:pt x="194829" y="110836"/>
                </a:lnTo>
                <a:lnTo>
                  <a:pt x="180109" y="110836"/>
                </a:lnTo>
                <a:lnTo>
                  <a:pt x="206519" y="69273"/>
                </a:lnTo>
                <a:close/>
                <a:moveTo>
                  <a:pt x="1652154" y="27492"/>
                </a:moveTo>
                <a:lnTo>
                  <a:pt x="1664926" y="27492"/>
                </a:lnTo>
                <a:lnTo>
                  <a:pt x="1664926" y="54119"/>
                </a:lnTo>
                <a:cubicBezTo>
                  <a:pt x="1664926" y="58377"/>
                  <a:pt x="1665738" y="61876"/>
                  <a:pt x="1667362" y="64618"/>
                </a:cubicBezTo>
                <a:cubicBezTo>
                  <a:pt x="1668985" y="67360"/>
                  <a:pt x="1671186" y="69399"/>
                  <a:pt x="1673964" y="70734"/>
                </a:cubicBezTo>
                <a:cubicBezTo>
                  <a:pt x="1676742" y="72069"/>
                  <a:pt x="1679863" y="72736"/>
                  <a:pt x="1683326" y="72736"/>
                </a:cubicBezTo>
                <a:cubicBezTo>
                  <a:pt x="1688738" y="72736"/>
                  <a:pt x="1693636" y="72240"/>
                  <a:pt x="1698020" y="71248"/>
                </a:cubicBezTo>
                <a:lnTo>
                  <a:pt x="1703459" y="69635"/>
                </a:lnTo>
                <a:lnTo>
                  <a:pt x="1703459" y="27709"/>
                </a:lnTo>
                <a:lnTo>
                  <a:pt x="1716231" y="27709"/>
                </a:lnTo>
                <a:lnTo>
                  <a:pt x="1716231" y="110836"/>
                </a:lnTo>
                <a:lnTo>
                  <a:pt x="1703459" y="110836"/>
                </a:lnTo>
                <a:lnTo>
                  <a:pt x="1703459" y="81804"/>
                </a:lnTo>
                <a:lnTo>
                  <a:pt x="1702647" y="82072"/>
                </a:lnTo>
                <a:cubicBezTo>
                  <a:pt x="1699797" y="82884"/>
                  <a:pt x="1696802" y="83515"/>
                  <a:pt x="1693663" y="83966"/>
                </a:cubicBezTo>
                <a:cubicBezTo>
                  <a:pt x="1690524" y="84417"/>
                  <a:pt x="1687079" y="84642"/>
                  <a:pt x="1683326" y="84642"/>
                </a:cubicBezTo>
                <a:cubicBezTo>
                  <a:pt x="1673910" y="84642"/>
                  <a:pt x="1666360" y="82099"/>
                  <a:pt x="1660678" y="77012"/>
                </a:cubicBezTo>
                <a:cubicBezTo>
                  <a:pt x="1654995" y="71924"/>
                  <a:pt x="1652154" y="64294"/>
                  <a:pt x="1652154" y="54119"/>
                </a:cubicBezTo>
                <a:close/>
                <a:moveTo>
                  <a:pt x="452004" y="27492"/>
                </a:moveTo>
                <a:lnTo>
                  <a:pt x="464776" y="27492"/>
                </a:lnTo>
                <a:lnTo>
                  <a:pt x="464776" y="54119"/>
                </a:lnTo>
                <a:cubicBezTo>
                  <a:pt x="464776" y="58377"/>
                  <a:pt x="465588" y="61876"/>
                  <a:pt x="467211" y="64618"/>
                </a:cubicBezTo>
                <a:cubicBezTo>
                  <a:pt x="468835" y="67360"/>
                  <a:pt x="471036" y="69399"/>
                  <a:pt x="473814" y="70734"/>
                </a:cubicBezTo>
                <a:cubicBezTo>
                  <a:pt x="476592" y="72069"/>
                  <a:pt x="479713" y="72736"/>
                  <a:pt x="483176" y="72736"/>
                </a:cubicBezTo>
                <a:cubicBezTo>
                  <a:pt x="488588" y="72736"/>
                  <a:pt x="493486" y="72240"/>
                  <a:pt x="497870" y="71248"/>
                </a:cubicBezTo>
                <a:lnTo>
                  <a:pt x="503309" y="69635"/>
                </a:lnTo>
                <a:lnTo>
                  <a:pt x="503309" y="27709"/>
                </a:lnTo>
                <a:lnTo>
                  <a:pt x="516081" y="27709"/>
                </a:lnTo>
                <a:lnTo>
                  <a:pt x="516081" y="110836"/>
                </a:lnTo>
                <a:lnTo>
                  <a:pt x="503309" y="110836"/>
                </a:lnTo>
                <a:lnTo>
                  <a:pt x="503309" y="81804"/>
                </a:lnTo>
                <a:lnTo>
                  <a:pt x="502497" y="82072"/>
                </a:lnTo>
                <a:cubicBezTo>
                  <a:pt x="499647" y="82884"/>
                  <a:pt x="496652" y="83515"/>
                  <a:pt x="493513" y="83966"/>
                </a:cubicBezTo>
                <a:cubicBezTo>
                  <a:pt x="490374" y="84417"/>
                  <a:pt x="486929" y="84642"/>
                  <a:pt x="483176" y="84642"/>
                </a:cubicBezTo>
                <a:cubicBezTo>
                  <a:pt x="473760" y="84642"/>
                  <a:pt x="466210" y="82099"/>
                  <a:pt x="460528" y="77012"/>
                </a:cubicBezTo>
                <a:cubicBezTo>
                  <a:pt x="454845" y="71924"/>
                  <a:pt x="452004" y="64294"/>
                  <a:pt x="452004" y="54119"/>
                </a:cubicBezTo>
                <a:close/>
                <a:moveTo>
                  <a:pt x="1495424" y="26627"/>
                </a:moveTo>
                <a:cubicBezTo>
                  <a:pt x="1502929" y="26627"/>
                  <a:pt x="1509504" y="28413"/>
                  <a:pt x="1515151" y="31984"/>
                </a:cubicBezTo>
                <a:cubicBezTo>
                  <a:pt x="1520797" y="35556"/>
                  <a:pt x="1525199" y="40571"/>
                  <a:pt x="1528356" y="47030"/>
                </a:cubicBezTo>
                <a:cubicBezTo>
                  <a:pt x="1531513" y="53488"/>
                  <a:pt x="1533092" y="61046"/>
                  <a:pt x="1533092" y="69706"/>
                </a:cubicBezTo>
                <a:cubicBezTo>
                  <a:pt x="1533092" y="78292"/>
                  <a:pt x="1531513" y="85797"/>
                  <a:pt x="1528356" y="92219"/>
                </a:cubicBezTo>
                <a:cubicBezTo>
                  <a:pt x="1525199" y="98641"/>
                  <a:pt x="1520797" y="103638"/>
                  <a:pt x="1515151" y="107210"/>
                </a:cubicBezTo>
                <a:cubicBezTo>
                  <a:pt x="1509504" y="110782"/>
                  <a:pt x="1502929" y="112568"/>
                  <a:pt x="1495424" y="112568"/>
                </a:cubicBezTo>
                <a:cubicBezTo>
                  <a:pt x="1487920" y="112568"/>
                  <a:pt x="1481344" y="110782"/>
                  <a:pt x="1475698" y="107210"/>
                </a:cubicBezTo>
                <a:cubicBezTo>
                  <a:pt x="1470052" y="103638"/>
                  <a:pt x="1465650" y="98641"/>
                  <a:pt x="1462492" y="92219"/>
                </a:cubicBezTo>
                <a:cubicBezTo>
                  <a:pt x="1459336" y="85797"/>
                  <a:pt x="1457757" y="78292"/>
                  <a:pt x="1457757" y="69706"/>
                </a:cubicBezTo>
                <a:cubicBezTo>
                  <a:pt x="1457757" y="61046"/>
                  <a:pt x="1459336" y="53488"/>
                  <a:pt x="1462492" y="47030"/>
                </a:cubicBezTo>
                <a:cubicBezTo>
                  <a:pt x="1465650" y="40571"/>
                  <a:pt x="1470052" y="35556"/>
                  <a:pt x="1475698" y="31984"/>
                </a:cubicBezTo>
                <a:cubicBezTo>
                  <a:pt x="1481344" y="28413"/>
                  <a:pt x="1487920" y="26627"/>
                  <a:pt x="1495424" y="26627"/>
                </a:cubicBezTo>
                <a:close/>
                <a:moveTo>
                  <a:pt x="1323758" y="26627"/>
                </a:moveTo>
                <a:cubicBezTo>
                  <a:pt x="1328087" y="26627"/>
                  <a:pt x="1332363" y="27348"/>
                  <a:pt x="1336584" y="28791"/>
                </a:cubicBezTo>
                <a:cubicBezTo>
                  <a:pt x="1340806" y="30235"/>
                  <a:pt x="1344648" y="32571"/>
                  <a:pt x="1348112" y="35800"/>
                </a:cubicBezTo>
                <a:cubicBezTo>
                  <a:pt x="1351575" y="39029"/>
                  <a:pt x="1354335" y="43295"/>
                  <a:pt x="1356392" y="48599"/>
                </a:cubicBezTo>
                <a:cubicBezTo>
                  <a:pt x="1358448" y="53903"/>
                  <a:pt x="1359476" y="60433"/>
                  <a:pt x="1359476" y="68190"/>
                </a:cubicBezTo>
                <a:lnTo>
                  <a:pt x="1359476" y="73602"/>
                </a:lnTo>
                <a:lnTo>
                  <a:pt x="1299435" y="73602"/>
                </a:lnTo>
                <a:lnTo>
                  <a:pt x="1302354" y="87808"/>
                </a:lnTo>
                <a:cubicBezTo>
                  <a:pt x="1304536" y="92156"/>
                  <a:pt x="1307576" y="95457"/>
                  <a:pt x="1311472" y="97712"/>
                </a:cubicBezTo>
                <a:cubicBezTo>
                  <a:pt x="1315369" y="99967"/>
                  <a:pt x="1319897" y="101095"/>
                  <a:pt x="1325057" y="101095"/>
                </a:cubicBezTo>
                <a:cubicBezTo>
                  <a:pt x="1328412" y="101095"/>
                  <a:pt x="1331452" y="100617"/>
                  <a:pt x="1334176" y="99661"/>
                </a:cubicBezTo>
                <a:cubicBezTo>
                  <a:pt x="1336900" y="98704"/>
                  <a:pt x="1339254" y="97261"/>
                  <a:pt x="1341238" y="95331"/>
                </a:cubicBezTo>
                <a:cubicBezTo>
                  <a:pt x="1343223" y="93401"/>
                  <a:pt x="1344756" y="90992"/>
                  <a:pt x="1345838" y="88106"/>
                </a:cubicBezTo>
                <a:lnTo>
                  <a:pt x="1358178" y="91570"/>
                </a:lnTo>
                <a:cubicBezTo>
                  <a:pt x="1356879" y="95755"/>
                  <a:pt x="1354696" y="99426"/>
                  <a:pt x="1351629" y="102583"/>
                </a:cubicBezTo>
                <a:cubicBezTo>
                  <a:pt x="1348562" y="105740"/>
                  <a:pt x="1344774" y="108193"/>
                  <a:pt x="1340264" y="109943"/>
                </a:cubicBezTo>
                <a:cubicBezTo>
                  <a:pt x="1335754" y="111693"/>
                  <a:pt x="1330685" y="112568"/>
                  <a:pt x="1325057" y="112568"/>
                </a:cubicBezTo>
                <a:cubicBezTo>
                  <a:pt x="1317047" y="112568"/>
                  <a:pt x="1310147" y="110791"/>
                  <a:pt x="1304356" y="107237"/>
                </a:cubicBezTo>
                <a:cubicBezTo>
                  <a:pt x="1298565" y="103683"/>
                  <a:pt x="1294110" y="98704"/>
                  <a:pt x="1290988" y="92300"/>
                </a:cubicBezTo>
                <a:cubicBezTo>
                  <a:pt x="1287868" y="85896"/>
                  <a:pt x="1286307" y="78437"/>
                  <a:pt x="1286307" y="69922"/>
                </a:cubicBezTo>
                <a:cubicBezTo>
                  <a:pt x="1286307" y="61407"/>
                  <a:pt x="1287868" y="53894"/>
                  <a:pt x="1290988" y="47381"/>
                </a:cubicBezTo>
                <a:cubicBezTo>
                  <a:pt x="1294110" y="40869"/>
                  <a:pt x="1298475" y="35782"/>
                  <a:pt x="1304086" y="32120"/>
                </a:cubicBezTo>
                <a:cubicBezTo>
                  <a:pt x="1309696" y="28458"/>
                  <a:pt x="1316253" y="26627"/>
                  <a:pt x="1323758" y="26627"/>
                </a:cubicBezTo>
                <a:close/>
                <a:moveTo>
                  <a:pt x="1232837" y="26627"/>
                </a:moveTo>
                <a:cubicBezTo>
                  <a:pt x="1239837" y="26627"/>
                  <a:pt x="1246006" y="28376"/>
                  <a:pt x="1251346" y="31876"/>
                </a:cubicBezTo>
                <a:cubicBezTo>
                  <a:pt x="1256686" y="35376"/>
                  <a:pt x="1260853" y="40337"/>
                  <a:pt x="1263848" y="46759"/>
                </a:cubicBezTo>
                <a:cubicBezTo>
                  <a:pt x="1266842" y="53181"/>
                  <a:pt x="1268340" y="60758"/>
                  <a:pt x="1268340" y="69489"/>
                </a:cubicBezTo>
                <a:cubicBezTo>
                  <a:pt x="1268340" y="78292"/>
                  <a:pt x="1266842" y="85914"/>
                  <a:pt x="1263848" y="92354"/>
                </a:cubicBezTo>
                <a:cubicBezTo>
                  <a:pt x="1260853" y="98795"/>
                  <a:pt x="1256704" y="103774"/>
                  <a:pt x="1251400" y="107291"/>
                </a:cubicBezTo>
                <a:cubicBezTo>
                  <a:pt x="1246096" y="110809"/>
                  <a:pt x="1239981" y="112568"/>
                  <a:pt x="1233054" y="112568"/>
                </a:cubicBezTo>
                <a:cubicBezTo>
                  <a:pt x="1227714" y="112568"/>
                  <a:pt x="1223438" y="111675"/>
                  <a:pt x="1220228" y="109889"/>
                </a:cubicBezTo>
                <a:cubicBezTo>
                  <a:pt x="1217016" y="108103"/>
                  <a:pt x="1214545" y="106065"/>
                  <a:pt x="1212813" y="103774"/>
                </a:cubicBezTo>
                <a:cubicBezTo>
                  <a:pt x="1211081" y="101483"/>
                  <a:pt x="1209746" y="99579"/>
                  <a:pt x="1208808" y="98064"/>
                </a:cubicBezTo>
                <a:lnTo>
                  <a:pt x="1207726" y="98064"/>
                </a:lnTo>
                <a:lnTo>
                  <a:pt x="1207726" y="142009"/>
                </a:lnTo>
                <a:lnTo>
                  <a:pt x="1194954" y="142009"/>
                </a:lnTo>
                <a:lnTo>
                  <a:pt x="1194954" y="27709"/>
                </a:lnTo>
                <a:lnTo>
                  <a:pt x="1207293" y="27709"/>
                </a:lnTo>
                <a:lnTo>
                  <a:pt x="1207293" y="40914"/>
                </a:lnTo>
                <a:lnTo>
                  <a:pt x="1208808" y="40914"/>
                </a:lnTo>
                <a:cubicBezTo>
                  <a:pt x="1209746" y="39471"/>
                  <a:pt x="1211054" y="37622"/>
                  <a:pt x="1212732" y="35367"/>
                </a:cubicBezTo>
                <a:cubicBezTo>
                  <a:pt x="1214410" y="33112"/>
                  <a:pt x="1216827" y="31091"/>
                  <a:pt x="1219984" y="29305"/>
                </a:cubicBezTo>
                <a:cubicBezTo>
                  <a:pt x="1223141" y="27520"/>
                  <a:pt x="1227426" y="26627"/>
                  <a:pt x="1232837" y="26627"/>
                </a:cubicBezTo>
                <a:close/>
                <a:moveTo>
                  <a:pt x="1142783" y="26627"/>
                </a:moveTo>
                <a:cubicBezTo>
                  <a:pt x="1147112" y="26627"/>
                  <a:pt x="1151388" y="27348"/>
                  <a:pt x="1155609" y="28791"/>
                </a:cubicBezTo>
                <a:cubicBezTo>
                  <a:pt x="1159830" y="30235"/>
                  <a:pt x="1163673" y="32571"/>
                  <a:pt x="1167136" y="35800"/>
                </a:cubicBezTo>
                <a:cubicBezTo>
                  <a:pt x="1170600" y="39029"/>
                  <a:pt x="1173360" y="43295"/>
                  <a:pt x="1175417" y="48599"/>
                </a:cubicBezTo>
                <a:cubicBezTo>
                  <a:pt x="1177473" y="53903"/>
                  <a:pt x="1178502" y="60433"/>
                  <a:pt x="1178502" y="68190"/>
                </a:cubicBezTo>
                <a:lnTo>
                  <a:pt x="1178502" y="73602"/>
                </a:lnTo>
                <a:lnTo>
                  <a:pt x="1118460" y="73602"/>
                </a:lnTo>
                <a:lnTo>
                  <a:pt x="1121378" y="87808"/>
                </a:lnTo>
                <a:cubicBezTo>
                  <a:pt x="1123562" y="92156"/>
                  <a:pt x="1126601" y="95457"/>
                  <a:pt x="1130498" y="97712"/>
                </a:cubicBezTo>
                <a:cubicBezTo>
                  <a:pt x="1134394" y="99967"/>
                  <a:pt x="1138922" y="101095"/>
                  <a:pt x="1144082" y="101095"/>
                </a:cubicBezTo>
                <a:cubicBezTo>
                  <a:pt x="1147437" y="101095"/>
                  <a:pt x="1150477" y="100617"/>
                  <a:pt x="1153201" y="99661"/>
                </a:cubicBezTo>
                <a:cubicBezTo>
                  <a:pt x="1155925" y="98704"/>
                  <a:pt x="1158279" y="97261"/>
                  <a:pt x="1160263" y="95331"/>
                </a:cubicBezTo>
                <a:cubicBezTo>
                  <a:pt x="1162248" y="93401"/>
                  <a:pt x="1163781" y="90992"/>
                  <a:pt x="1164864" y="88106"/>
                </a:cubicBezTo>
                <a:lnTo>
                  <a:pt x="1177203" y="91570"/>
                </a:lnTo>
                <a:cubicBezTo>
                  <a:pt x="1175904" y="95755"/>
                  <a:pt x="1173721" y="99426"/>
                  <a:pt x="1170654" y="102583"/>
                </a:cubicBezTo>
                <a:cubicBezTo>
                  <a:pt x="1167588" y="105740"/>
                  <a:pt x="1163799" y="108193"/>
                  <a:pt x="1159289" y="109943"/>
                </a:cubicBezTo>
                <a:cubicBezTo>
                  <a:pt x="1154779" y="111693"/>
                  <a:pt x="1149710" y="112568"/>
                  <a:pt x="1144082" y="112568"/>
                </a:cubicBezTo>
                <a:cubicBezTo>
                  <a:pt x="1136072" y="112568"/>
                  <a:pt x="1129172" y="110791"/>
                  <a:pt x="1123381" y="107237"/>
                </a:cubicBezTo>
                <a:cubicBezTo>
                  <a:pt x="1117590" y="103683"/>
                  <a:pt x="1113134" y="98704"/>
                  <a:pt x="1110014" y="92300"/>
                </a:cubicBezTo>
                <a:cubicBezTo>
                  <a:pt x="1106893" y="85896"/>
                  <a:pt x="1105332" y="78437"/>
                  <a:pt x="1105332" y="69922"/>
                </a:cubicBezTo>
                <a:cubicBezTo>
                  <a:pt x="1105332" y="61407"/>
                  <a:pt x="1106893" y="53894"/>
                  <a:pt x="1110014" y="47381"/>
                </a:cubicBezTo>
                <a:cubicBezTo>
                  <a:pt x="1113134" y="40869"/>
                  <a:pt x="1117500" y="35782"/>
                  <a:pt x="1123110" y="32120"/>
                </a:cubicBezTo>
                <a:cubicBezTo>
                  <a:pt x="1128721" y="28458"/>
                  <a:pt x="1135278" y="26627"/>
                  <a:pt x="1142783" y="26627"/>
                </a:cubicBezTo>
                <a:close/>
                <a:moveTo>
                  <a:pt x="923708" y="26627"/>
                </a:moveTo>
                <a:cubicBezTo>
                  <a:pt x="928037" y="26627"/>
                  <a:pt x="932313" y="27348"/>
                  <a:pt x="936534" y="28791"/>
                </a:cubicBezTo>
                <a:cubicBezTo>
                  <a:pt x="940755" y="30235"/>
                  <a:pt x="944598" y="32571"/>
                  <a:pt x="948062" y="35800"/>
                </a:cubicBezTo>
                <a:cubicBezTo>
                  <a:pt x="951525" y="39029"/>
                  <a:pt x="954285" y="43295"/>
                  <a:pt x="956342" y="48599"/>
                </a:cubicBezTo>
                <a:cubicBezTo>
                  <a:pt x="958398" y="53903"/>
                  <a:pt x="959426" y="60433"/>
                  <a:pt x="959426" y="68190"/>
                </a:cubicBezTo>
                <a:lnTo>
                  <a:pt x="959426" y="73602"/>
                </a:lnTo>
                <a:lnTo>
                  <a:pt x="899385" y="73602"/>
                </a:lnTo>
                <a:lnTo>
                  <a:pt x="902304" y="87808"/>
                </a:lnTo>
                <a:cubicBezTo>
                  <a:pt x="904486" y="92156"/>
                  <a:pt x="907526" y="95457"/>
                  <a:pt x="911423" y="97712"/>
                </a:cubicBezTo>
                <a:cubicBezTo>
                  <a:pt x="915319" y="99967"/>
                  <a:pt x="919847" y="101095"/>
                  <a:pt x="925007" y="101095"/>
                </a:cubicBezTo>
                <a:cubicBezTo>
                  <a:pt x="928362" y="101095"/>
                  <a:pt x="931402" y="100617"/>
                  <a:pt x="934126" y="99661"/>
                </a:cubicBezTo>
                <a:cubicBezTo>
                  <a:pt x="936850" y="98704"/>
                  <a:pt x="939204" y="97261"/>
                  <a:pt x="941188" y="95331"/>
                </a:cubicBezTo>
                <a:cubicBezTo>
                  <a:pt x="943173" y="93401"/>
                  <a:pt x="944706" y="90992"/>
                  <a:pt x="945788" y="88106"/>
                </a:cubicBezTo>
                <a:lnTo>
                  <a:pt x="958128" y="91570"/>
                </a:lnTo>
                <a:cubicBezTo>
                  <a:pt x="956829" y="95755"/>
                  <a:pt x="954646" y="99426"/>
                  <a:pt x="951579" y="102583"/>
                </a:cubicBezTo>
                <a:cubicBezTo>
                  <a:pt x="948513" y="105740"/>
                  <a:pt x="944724" y="108193"/>
                  <a:pt x="940214" y="109943"/>
                </a:cubicBezTo>
                <a:cubicBezTo>
                  <a:pt x="935704" y="111693"/>
                  <a:pt x="930635" y="112568"/>
                  <a:pt x="925007" y="112568"/>
                </a:cubicBezTo>
                <a:cubicBezTo>
                  <a:pt x="916997" y="112568"/>
                  <a:pt x="910097" y="110791"/>
                  <a:pt x="904306" y="107237"/>
                </a:cubicBezTo>
                <a:cubicBezTo>
                  <a:pt x="898515" y="103683"/>
                  <a:pt x="894059" y="98704"/>
                  <a:pt x="890938" y="92300"/>
                </a:cubicBezTo>
                <a:cubicBezTo>
                  <a:pt x="887818" y="85896"/>
                  <a:pt x="886257" y="78437"/>
                  <a:pt x="886257" y="69922"/>
                </a:cubicBezTo>
                <a:cubicBezTo>
                  <a:pt x="886257" y="61407"/>
                  <a:pt x="887818" y="53894"/>
                  <a:pt x="890938" y="47381"/>
                </a:cubicBezTo>
                <a:cubicBezTo>
                  <a:pt x="894059" y="40869"/>
                  <a:pt x="898425" y="35782"/>
                  <a:pt x="904035" y="32120"/>
                </a:cubicBezTo>
                <a:cubicBezTo>
                  <a:pt x="909646" y="28458"/>
                  <a:pt x="916203" y="26627"/>
                  <a:pt x="923708" y="26627"/>
                </a:cubicBezTo>
                <a:close/>
                <a:moveTo>
                  <a:pt x="657008" y="26627"/>
                </a:moveTo>
                <a:cubicBezTo>
                  <a:pt x="662853" y="26627"/>
                  <a:pt x="668120" y="27709"/>
                  <a:pt x="672810" y="29874"/>
                </a:cubicBezTo>
                <a:cubicBezTo>
                  <a:pt x="677501" y="32039"/>
                  <a:pt x="681344" y="35069"/>
                  <a:pt x="684338" y="38966"/>
                </a:cubicBezTo>
                <a:cubicBezTo>
                  <a:pt x="687333" y="42862"/>
                  <a:pt x="689191" y="47408"/>
                  <a:pt x="689912" y="52604"/>
                </a:cubicBezTo>
                <a:lnTo>
                  <a:pt x="677140" y="52604"/>
                </a:lnTo>
                <a:cubicBezTo>
                  <a:pt x="676166" y="48816"/>
                  <a:pt x="674010" y="45451"/>
                  <a:pt x="670673" y="42511"/>
                </a:cubicBezTo>
                <a:cubicBezTo>
                  <a:pt x="667336" y="39570"/>
                  <a:pt x="662853" y="38100"/>
                  <a:pt x="657224" y="38100"/>
                </a:cubicBezTo>
                <a:cubicBezTo>
                  <a:pt x="652245" y="38100"/>
                  <a:pt x="647889" y="39390"/>
                  <a:pt x="644154" y="41969"/>
                </a:cubicBezTo>
                <a:cubicBezTo>
                  <a:pt x="640420" y="44549"/>
                  <a:pt x="637516" y="48175"/>
                  <a:pt x="635441" y="52847"/>
                </a:cubicBezTo>
                <a:cubicBezTo>
                  <a:pt x="633367" y="57520"/>
                  <a:pt x="632330" y="62995"/>
                  <a:pt x="632330" y="69273"/>
                </a:cubicBezTo>
                <a:cubicBezTo>
                  <a:pt x="632330" y="75695"/>
                  <a:pt x="633349" y="81287"/>
                  <a:pt x="635387" y="86050"/>
                </a:cubicBezTo>
                <a:cubicBezTo>
                  <a:pt x="637426" y="90812"/>
                  <a:pt x="640312" y="94510"/>
                  <a:pt x="644046" y="97144"/>
                </a:cubicBezTo>
                <a:cubicBezTo>
                  <a:pt x="647780" y="99778"/>
                  <a:pt x="652173" y="101095"/>
                  <a:pt x="657224" y="101095"/>
                </a:cubicBezTo>
                <a:cubicBezTo>
                  <a:pt x="660544" y="101095"/>
                  <a:pt x="663556" y="100517"/>
                  <a:pt x="666262" y="99363"/>
                </a:cubicBezTo>
                <a:cubicBezTo>
                  <a:pt x="668968" y="98208"/>
                  <a:pt x="671259" y="96549"/>
                  <a:pt x="673135" y="94384"/>
                </a:cubicBezTo>
                <a:cubicBezTo>
                  <a:pt x="675011" y="92219"/>
                  <a:pt x="676346" y="89621"/>
                  <a:pt x="677140" y="86591"/>
                </a:cubicBezTo>
                <a:lnTo>
                  <a:pt x="689912" y="86591"/>
                </a:lnTo>
                <a:cubicBezTo>
                  <a:pt x="689191" y="91498"/>
                  <a:pt x="687414" y="95908"/>
                  <a:pt x="684582" y="99823"/>
                </a:cubicBezTo>
                <a:cubicBezTo>
                  <a:pt x="681749" y="103738"/>
                  <a:pt x="678015" y="106840"/>
                  <a:pt x="673379" y="109131"/>
                </a:cubicBezTo>
                <a:cubicBezTo>
                  <a:pt x="668743" y="111423"/>
                  <a:pt x="663358" y="112568"/>
                  <a:pt x="657224" y="112568"/>
                </a:cubicBezTo>
                <a:cubicBezTo>
                  <a:pt x="649431" y="112568"/>
                  <a:pt x="642720" y="110728"/>
                  <a:pt x="637092" y="107048"/>
                </a:cubicBezTo>
                <a:cubicBezTo>
                  <a:pt x="631464" y="103368"/>
                  <a:pt x="627134" y="98299"/>
                  <a:pt x="624103" y="91840"/>
                </a:cubicBezTo>
                <a:cubicBezTo>
                  <a:pt x="621073" y="85382"/>
                  <a:pt x="619557" y="78004"/>
                  <a:pt x="619557" y="69706"/>
                </a:cubicBezTo>
                <a:cubicBezTo>
                  <a:pt x="619557" y="61263"/>
                  <a:pt x="621118" y="53803"/>
                  <a:pt x="624239" y="47327"/>
                </a:cubicBezTo>
                <a:cubicBezTo>
                  <a:pt x="627359" y="40851"/>
                  <a:pt x="631725" y="35782"/>
                  <a:pt x="637336" y="32120"/>
                </a:cubicBezTo>
                <a:cubicBezTo>
                  <a:pt x="642946" y="28458"/>
                  <a:pt x="649503" y="26627"/>
                  <a:pt x="657008" y="26627"/>
                </a:cubicBezTo>
                <a:close/>
                <a:moveTo>
                  <a:pt x="571283" y="26627"/>
                </a:moveTo>
                <a:cubicBezTo>
                  <a:pt x="575612" y="26627"/>
                  <a:pt x="579888" y="27348"/>
                  <a:pt x="584109" y="28791"/>
                </a:cubicBezTo>
                <a:cubicBezTo>
                  <a:pt x="588330" y="30235"/>
                  <a:pt x="592173" y="32571"/>
                  <a:pt x="595636" y="35800"/>
                </a:cubicBezTo>
                <a:cubicBezTo>
                  <a:pt x="599100" y="39029"/>
                  <a:pt x="601860" y="43295"/>
                  <a:pt x="603917" y="48599"/>
                </a:cubicBezTo>
                <a:cubicBezTo>
                  <a:pt x="605973" y="53903"/>
                  <a:pt x="607002" y="60433"/>
                  <a:pt x="607002" y="68190"/>
                </a:cubicBezTo>
                <a:lnTo>
                  <a:pt x="607002" y="73602"/>
                </a:lnTo>
                <a:lnTo>
                  <a:pt x="546960" y="73602"/>
                </a:lnTo>
                <a:lnTo>
                  <a:pt x="549879" y="87808"/>
                </a:lnTo>
                <a:cubicBezTo>
                  <a:pt x="552061" y="92156"/>
                  <a:pt x="555101" y="95457"/>
                  <a:pt x="558998" y="97712"/>
                </a:cubicBezTo>
                <a:cubicBezTo>
                  <a:pt x="562894" y="99967"/>
                  <a:pt x="567422" y="101095"/>
                  <a:pt x="572582" y="101095"/>
                </a:cubicBezTo>
                <a:cubicBezTo>
                  <a:pt x="575937" y="101095"/>
                  <a:pt x="578977" y="100617"/>
                  <a:pt x="581701" y="99661"/>
                </a:cubicBezTo>
                <a:cubicBezTo>
                  <a:pt x="584425" y="98704"/>
                  <a:pt x="586779" y="97261"/>
                  <a:pt x="588763" y="95331"/>
                </a:cubicBezTo>
                <a:cubicBezTo>
                  <a:pt x="590748" y="93401"/>
                  <a:pt x="592281" y="90992"/>
                  <a:pt x="593364" y="88106"/>
                </a:cubicBezTo>
                <a:lnTo>
                  <a:pt x="605703" y="91570"/>
                </a:lnTo>
                <a:cubicBezTo>
                  <a:pt x="604404" y="95755"/>
                  <a:pt x="602221" y="99426"/>
                  <a:pt x="599154" y="102583"/>
                </a:cubicBezTo>
                <a:cubicBezTo>
                  <a:pt x="596088" y="105740"/>
                  <a:pt x="592299" y="108193"/>
                  <a:pt x="587789" y="109943"/>
                </a:cubicBezTo>
                <a:cubicBezTo>
                  <a:pt x="583279" y="111693"/>
                  <a:pt x="578210" y="112568"/>
                  <a:pt x="572582" y="112568"/>
                </a:cubicBezTo>
                <a:cubicBezTo>
                  <a:pt x="564572" y="112568"/>
                  <a:pt x="557672" y="110791"/>
                  <a:pt x="551881" y="107237"/>
                </a:cubicBezTo>
                <a:cubicBezTo>
                  <a:pt x="546090" y="103683"/>
                  <a:pt x="541634" y="98704"/>
                  <a:pt x="538514" y="92300"/>
                </a:cubicBezTo>
                <a:cubicBezTo>
                  <a:pt x="535393" y="85896"/>
                  <a:pt x="533832" y="78437"/>
                  <a:pt x="533832" y="69922"/>
                </a:cubicBezTo>
                <a:cubicBezTo>
                  <a:pt x="533832" y="61407"/>
                  <a:pt x="535393" y="53894"/>
                  <a:pt x="538514" y="47381"/>
                </a:cubicBezTo>
                <a:cubicBezTo>
                  <a:pt x="541634" y="40869"/>
                  <a:pt x="546000" y="35782"/>
                  <a:pt x="551610" y="32120"/>
                </a:cubicBezTo>
                <a:cubicBezTo>
                  <a:pt x="557221" y="28458"/>
                  <a:pt x="563778" y="26627"/>
                  <a:pt x="571283" y="26627"/>
                </a:cubicBezTo>
                <a:close/>
                <a:moveTo>
                  <a:pt x="133133" y="26627"/>
                </a:moveTo>
                <a:cubicBezTo>
                  <a:pt x="137463" y="26627"/>
                  <a:pt x="141738" y="27348"/>
                  <a:pt x="145959" y="28791"/>
                </a:cubicBezTo>
                <a:cubicBezTo>
                  <a:pt x="150181" y="30235"/>
                  <a:pt x="154023" y="32571"/>
                  <a:pt x="157487" y="35800"/>
                </a:cubicBezTo>
                <a:cubicBezTo>
                  <a:pt x="160950" y="39029"/>
                  <a:pt x="163710" y="43295"/>
                  <a:pt x="165767" y="48599"/>
                </a:cubicBezTo>
                <a:cubicBezTo>
                  <a:pt x="167823" y="53903"/>
                  <a:pt x="168852" y="60433"/>
                  <a:pt x="168852" y="68190"/>
                </a:cubicBezTo>
                <a:lnTo>
                  <a:pt x="168852" y="73602"/>
                </a:lnTo>
                <a:lnTo>
                  <a:pt x="108810" y="73602"/>
                </a:lnTo>
                <a:lnTo>
                  <a:pt x="111729" y="87808"/>
                </a:lnTo>
                <a:cubicBezTo>
                  <a:pt x="113912" y="92156"/>
                  <a:pt x="116951" y="95457"/>
                  <a:pt x="120848" y="97712"/>
                </a:cubicBezTo>
                <a:cubicBezTo>
                  <a:pt x="124744" y="99967"/>
                  <a:pt x="129272" y="101095"/>
                  <a:pt x="134432" y="101095"/>
                </a:cubicBezTo>
                <a:cubicBezTo>
                  <a:pt x="137787" y="101095"/>
                  <a:pt x="140827" y="100617"/>
                  <a:pt x="143551" y="99661"/>
                </a:cubicBezTo>
                <a:cubicBezTo>
                  <a:pt x="146275" y="98704"/>
                  <a:pt x="148629" y="97261"/>
                  <a:pt x="150614" y="95331"/>
                </a:cubicBezTo>
                <a:cubicBezTo>
                  <a:pt x="152598" y="93401"/>
                  <a:pt x="154131" y="90992"/>
                  <a:pt x="155214" y="88106"/>
                </a:cubicBezTo>
                <a:lnTo>
                  <a:pt x="167553" y="91570"/>
                </a:lnTo>
                <a:cubicBezTo>
                  <a:pt x="166254" y="95755"/>
                  <a:pt x="164071" y="99426"/>
                  <a:pt x="161004" y="102583"/>
                </a:cubicBezTo>
                <a:cubicBezTo>
                  <a:pt x="157938" y="105740"/>
                  <a:pt x="154149" y="108193"/>
                  <a:pt x="149639" y="109943"/>
                </a:cubicBezTo>
                <a:cubicBezTo>
                  <a:pt x="145129" y="111693"/>
                  <a:pt x="140060" y="112568"/>
                  <a:pt x="134432" y="112568"/>
                </a:cubicBezTo>
                <a:cubicBezTo>
                  <a:pt x="126422" y="112568"/>
                  <a:pt x="119522" y="110791"/>
                  <a:pt x="113731" y="107237"/>
                </a:cubicBezTo>
                <a:cubicBezTo>
                  <a:pt x="107940" y="103683"/>
                  <a:pt x="103485" y="98704"/>
                  <a:pt x="100364" y="92300"/>
                </a:cubicBezTo>
                <a:cubicBezTo>
                  <a:pt x="97243" y="85896"/>
                  <a:pt x="95682" y="78437"/>
                  <a:pt x="95682" y="69922"/>
                </a:cubicBezTo>
                <a:cubicBezTo>
                  <a:pt x="95682" y="61407"/>
                  <a:pt x="97243" y="53894"/>
                  <a:pt x="100364" y="47381"/>
                </a:cubicBezTo>
                <a:cubicBezTo>
                  <a:pt x="103485" y="40869"/>
                  <a:pt x="107850" y="35782"/>
                  <a:pt x="113461" y="32120"/>
                </a:cubicBezTo>
                <a:cubicBezTo>
                  <a:pt x="119071" y="28458"/>
                  <a:pt x="125628" y="26627"/>
                  <a:pt x="133133" y="26627"/>
                </a:cubicBezTo>
                <a:close/>
                <a:moveTo>
                  <a:pt x="0" y="0"/>
                </a:moveTo>
                <a:lnTo>
                  <a:pt x="83127" y="0"/>
                </a:lnTo>
                <a:lnTo>
                  <a:pt x="83127" y="11906"/>
                </a:lnTo>
                <a:lnTo>
                  <a:pt x="48274" y="11906"/>
                </a:lnTo>
                <a:lnTo>
                  <a:pt x="48274" y="110836"/>
                </a:lnTo>
                <a:lnTo>
                  <a:pt x="34852" y="110836"/>
                </a:lnTo>
                <a:lnTo>
                  <a:pt x="34852" y="11906"/>
                </a:lnTo>
                <a:lnTo>
                  <a:pt x="0" y="11906"/>
                </a:lnTo>
                <a:close/>
              </a:path>
            </a:pathLst>
          </a:custGeom>
          <a:solidFill>
            <a:srgbClr val="0D253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0D253A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371EC5-CA80-B100-811D-1610911ED38B}"/>
              </a:ext>
            </a:extLst>
          </p:cNvPr>
          <p:cNvSpPr txBox="1"/>
          <p:nvPr/>
        </p:nvSpPr>
        <p:spPr>
          <a:xfrm>
            <a:off x="1723306" y="656518"/>
            <a:ext cx="8699287" cy="245485"/>
          </a:xfrm>
          <a:custGeom>
            <a:avLst/>
            <a:gdLst/>
            <a:ahLst/>
            <a:cxnLst/>
            <a:rect l="l" t="t" r="r" b="b"/>
            <a:pathLst>
              <a:path w="8699287" h="245485">
                <a:moveTo>
                  <a:pt x="7408569" y="130049"/>
                </a:moveTo>
                <a:lnTo>
                  <a:pt x="7408569" y="173155"/>
                </a:lnTo>
                <a:lnTo>
                  <a:pt x="7454232" y="173155"/>
                </a:lnTo>
                <a:cubicBezTo>
                  <a:pt x="7461659" y="173155"/>
                  <a:pt x="7467474" y="171389"/>
                  <a:pt x="7471675" y="167858"/>
                </a:cubicBezTo>
                <a:cubicBezTo>
                  <a:pt x="7475876" y="164326"/>
                  <a:pt x="7477977" y="159516"/>
                  <a:pt x="7477977" y="153428"/>
                </a:cubicBezTo>
                <a:cubicBezTo>
                  <a:pt x="7477977" y="146183"/>
                  <a:pt x="7475876" y="140475"/>
                  <a:pt x="7471675" y="136304"/>
                </a:cubicBezTo>
                <a:cubicBezTo>
                  <a:pt x="7467474" y="132134"/>
                  <a:pt x="7461659" y="130049"/>
                  <a:pt x="7454232" y="130049"/>
                </a:cubicBezTo>
                <a:close/>
                <a:moveTo>
                  <a:pt x="4893969" y="130049"/>
                </a:moveTo>
                <a:lnTo>
                  <a:pt x="4893969" y="173155"/>
                </a:lnTo>
                <a:lnTo>
                  <a:pt x="4939632" y="173155"/>
                </a:lnTo>
                <a:cubicBezTo>
                  <a:pt x="4947060" y="173155"/>
                  <a:pt x="4952874" y="171389"/>
                  <a:pt x="4957075" y="167858"/>
                </a:cubicBezTo>
                <a:cubicBezTo>
                  <a:pt x="4961277" y="164326"/>
                  <a:pt x="4963377" y="159516"/>
                  <a:pt x="4963377" y="153428"/>
                </a:cubicBezTo>
                <a:cubicBezTo>
                  <a:pt x="4963377" y="146183"/>
                  <a:pt x="4961277" y="140475"/>
                  <a:pt x="4957075" y="136304"/>
                </a:cubicBezTo>
                <a:cubicBezTo>
                  <a:pt x="4952874" y="132134"/>
                  <a:pt x="4947060" y="130049"/>
                  <a:pt x="4939632" y="130049"/>
                </a:cubicBezTo>
                <a:close/>
                <a:moveTo>
                  <a:pt x="8305014" y="123473"/>
                </a:moveTo>
                <a:lnTo>
                  <a:pt x="8305014" y="172789"/>
                </a:lnTo>
                <a:lnTo>
                  <a:pt x="8342276" y="172789"/>
                </a:lnTo>
                <a:cubicBezTo>
                  <a:pt x="8350799" y="172789"/>
                  <a:pt x="8357801" y="170537"/>
                  <a:pt x="8363280" y="166031"/>
                </a:cubicBezTo>
                <a:cubicBezTo>
                  <a:pt x="8368760" y="161526"/>
                  <a:pt x="8371500" y="155742"/>
                  <a:pt x="8371500" y="148679"/>
                </a:cubicBezTo>
                <a:cubicBezTo>
                  <a:pt x="8371500" y="141251"/>
                  <a:pt x="8368760" y="135193"/>
                  <a:pt x="8363280" y="130505"/>
                </a:cubicBezTo>
                <a:cubicBezTo>
                  <a:pt x="8357801" y="125817"/>
                  <a:pt x="8350799" y="123473"/>
                  <a:pt x="8342276" y="123473"/>
                </a:cubicBezTo>
                <a:close/>
                <a:moveTo>
                  <a:pt x="1237465" y="123473"/>
                </a:moveTo>
                <a:lnTo>
                  <a:pt x="1237465" y="172789"/>
                </a:lnTo>
                <a:lnTo>
                  <a:pt x="1274726" y="172789"/>
                </a:lnTo>
                <a:cubicBezTo>
                  <a:pt x="1283250" y="172789"/>
                  <a:pt x="1290251" y="170537"/>
                  <a:pt x="1295731" y="166031"/>
                </a:cubicBezTo>
                <a:cubicBezTo>
                  <a:pt x="1301211" y="161526"/>
                  <a:pt x="1303950" y="155742"/>
                  <a:pt x="1303950" y="148679"/>
                </a:cubicBezTo>
                <a:cubicBezTo>
                  <a:pt x="1303950" y="141251"/>
                  <a:pt x="1301211" y="135193"/>
                  <a:pt x="1295731" y="130505"/>
                </a:cubicBezTo>
                <a:cubicBezTo>
                  <a:pt x="1290251" y="125817"/>
                  <a:pt x="1283250" y="123473"/>
                  <a:pt x="1274726" y="123473"/>
                </a:cubicBezTo>
                <a:close/>
                <a:moveTo>
                  <a:pt x="8072207" y="122377"/>
                </a:moveTo>
                <a:cubicBezTo>
                  <a:pt x="8071293" y="123473"/>
                  <a:pt x="8069299" y="124462"/>
                  <a:pt x="8066225" y="125345"/>
                </a:cubicBezTo>
                <a:cubicBezTo>
                  <a:pt x="8063151" y="126228"/>
                  <a:pt x="8059619" y="126989"/>
                  <a:pt x="8055631" y="127628"/>
                </a:cubicBezTo>
                <a:cubicBezTo>
                  <a:pt x="8051643" y="128268"/>
                  <a:pt x="8047777" y="128816"/>
                  <a:pt x="8044033" y="129272"/>
                </a:cubicBezTo>
                <a:cubicBezTo>
                  <a:pt x="8040288" y="129729"/>
                  <a:pt x="8037259" y="130109"/>
                  <a:pt x="8034945" y="130414"/>
                </a:cubicBezTo>
                <a:cubicBezTo>
                  <a:pt x="8029345" y="131144"/>
                  <a:pt x="8024123" y="132316"/>
                  <a:pt x="8019283" y="133930"/>
                </a:cubicBezTo>
                <a:cubicBezTo>
                  <a:pt x="8014443" y="135543"/>
                  <a:pt x="8010546" y="137948"/>
                  <a:pt x="8007593" y="141145"/>
                </a:cubicBezTo>
                <a:cubicBezTo>
                  <a:pt x="8004640" y="144341"/>
                  <a:pt x="8003164" y="148679"/>
                  <a:pt x="8003164" y="154159"/>
                </a:cubicBezTo>
                <a:cubicBezTo>
                  <a:pt x="8003164" y="161647"/>
                  <a:pt x="8005949" y="167294"/>
                  <a:pt x="8011520" y="171100"/>
                </a:cubicBezTo>
                <a:cubicBezTo>
                  <a:pt x="8017091" y="174905"/>
                  <a:pt x="8024169" y="176808"/>
                  <a:pt x="8032753" y="176808"/>
                </a:cubicBezTo>
                <a:cubicBezTo>
                  <a:pt x="8041277" y="176808"/>
                  <a:pt x="8048477" y="175133"/>
                  <a:pt x="8054352" y="171785"/>
                </a:cubicBezTo>
                <a:cubicBezTo>
                  <a:pt x="8060228" y="168436"/>
                  <a:pt x="8064672" y="164113"/>
                  <a:pt x="8067685" y="158816"/>
                </a:cubicBezTo>
                <a:cubicBezTo>
                  <a:pt x="8070699" y="153519"/>
                  <a:pt x="8072207" y="147948"/>
                  <a:pt x="8072207" y="142104"/>
                </a:cubicBezTo>
                <a:close/>
                <a:moveTo>
                  <a:pt x="6081482" y="122377"/>
                </a:moveTo>
                <a:cubicBezTo>
                  <a:pt x="6080569" y="123473"/>
                  <a:pt x="6078575" y="124462"/>
                  <a:pt x="6075500" y="125345"/>
                </a:cubicBezTo>
                <a:cubicBezTo>
                  <a:pt x="6072425" y="126228"/>
                  <a:pt x="6068895" y="126989"/>
                  <a:pt x="6064906" y="127628"/>
                </a:cubicBezTo>
                <a:cubicBezTo>
                  <a:pt x="6060918" y="128268"/>
                  <a:pt x="6057052" y="128816"/>
                  <a:pt x="6053308" y="129272"/>
                </a:cubicBezTo>
                <a:cubicBezTo>
                  <a:pt x="6049564" y="129729"/>
                  <a:pt x="6046534" y="130109"/>
                  <a:pt x="6044221" y="130414"/>
                </a:cubicBezTo>
                <a:cubicBezTo>
                  <a:pt x="6038620" y="131144"/>
                  <a:pt x="6033398" y="132316"/>
                  <a:pt x="6028559" y="133930"/>
                </a:cubicBezTo>
                <a:cubicBezTo>
                  <a:pt x="6023718" y="135543"/>
                  <a:pt x="6019821" y="137948"/>
                  <a:pt x="6016869" y="141145"/>
                </a:cubicBezTo>
                <a:cubicBezTo>
                  <a:pt x="6013916" y="144341"/>
                  <a:pt x="6012439" y="148679"/>
                  <a:pt x="6012439" y="154159"/>
                </a:cubicBezTo>
                <a:cubicBezTo>
                  <a:pt x="6012439" y="161647"/>
                  <a:pt x="6015225" y="167294"/>
                  <a:pt x="6020796" y="171100"/>
                </a:cubicBezTo>
                <a:cubicBezTo>
                  <a:pt x="6026366" y="174905"/>
                  <a:pt x="6033444" y="176808"/>
                  <a:pt x="6042029" y="176808"/>
                </a:cubicBezTo>
                <a:cubicBezTo>
                  <a:pt x="6050553" y="176808"/>
                  <a:pt x="6057752" y="175133"/>
                  <a:pt x="6063627" y="171785"/>
                </a:cubicBezTo>
                <a:cubicBezTo>
                  <a:pt x="6069503" y="168436"/>
                  <a:pt x="6073948" y="164113"/>
                  <a:pt x="6076962" y="158816"/>
                </a:cubicBezTo>
                <a:cubicBezTo>
                  <a:pt x="6079975" y="153519"/>
                  <a:pt x="6081482" y="147948"/>
                  <a:pt x="6081482" y="142104"/>
                </a:cubicBezTo>
                <a:close/>
                <a:moveTo>
                  <a:pt x="3595457" y="122377"/>
                </a:moveTo>
                <a:cubicBezTo>
                  <a:pt x="3594543" y="123473"/>
                  <a:pt x="3592550" y="124462"/>
                  <a:pt x="3589475" y="125345"/>
                </a:cubicBezTo>
                <a:cubicBezTo>
                  <a:pt x="3586401" y="126228"/>
                  <a:pt x="3582869" y="126989"/>
                  <a:pt x="3578881" y="127628"/>
                </a:cubicBezTo>
                <a:cubicBezTo>
                  <a:pt x="3574893" y="128268"/>
                  <a:pt x="3571027" y="128816"/>
                  <a:pt x="3567283" y="129272"/>
                </a:cubicBezTo>
                <a:cubicBezTo>
                  <a:pt x="3563538" y="129729"/>
                  <a:pt x="3560509" y="130109"/>
                  <a:pt x="3558196" y="130414"/>
                </a:cubicBezTo>
                <a:cubicBezTo>
                  <a:pt x="3552595" y="131144"/>
                  <a:pt x="3547373" y="132316"/>
                  <a:pt x="3542533" y="133930"/>
                </a:cubicBezTo>
                <a:cubicBezTo>
                  <a:pt x="3537693" y="135543"/>
                  <a:pt x="3533797" y="137948"/>
                  <a:pt x="3530843" y="141145"/>
                </a:cubicBezTo>
                <a:cubicBezTo>
                  <a:pt x="3527891" y="144341"/>
                  <a:pt x="3526414" y="148679"/>
                  <a:pt x="3526414" y="154159"/>
                </a:cubicBezTo>
                <a:cubicBezTo>
                  <a:pt x="3526414" y="161647"/>
                  <a:pt x="3529199" y="167294"/>
                  <a:pt x="3534770" y="171100"/>
                </a:cubicBezTo>
                <a:cubicBezTo>
                  <a:pt x="3540341" y="174905"/>
                  <a:pt x="3547419" y="176808"/>
                  <a:pt x="3556004" y="176808"/>
                </a:cubicBezTo>
                <a:cubicBezTo>
                  <a:pt x="3564528" y="176808"/>
                  <a:pt x="3571727" y="175133"/>
                  <a:pt x="3577603" y="171785"/>
                </a:cubicBezTo>
                <a:cubicBezTo>
                  <a:pt x="3583478" y="168436"/>
                  <a:pt x="3587922" y="164113"/>
                  <a:pt x="3590936" y="158816"/>
                </a:cubicBezTo>
                <a:cubicBezTo>
                  <a:pt x="3593950" y="153519"/>
                  <a:pt x="3595457" y="147948"/>
                  <a:pt x="3595457" y="142104"/>
                </a:cubicBezTo>
                <a:close/>
                <a:moveTo>
                  <a:pt x="3138257" y="122377"/>
                </a:moveTo>
                <a:cubicBezTo>
                  <a:pt x="3137343" y="123473"/>
                  <a:pt x="3135350" y="124462"/>
                  <a:pt x="3132275" y="125345"/>
                </a:cubicBezTo>
                <a:cubicBezTo>
                  <a:pt x="3129200" y="126228"/>
                  <a:pt x="3125669" y="126989"/>
                  <a:pt x="3121681" y="127628"/>
                </a:cubicBezTo>
                <a:cubicBezTo>
                  <a:pt x="3117693" y="128268"/>
                  <a:pt x="3113827" y="128816"/>
                  <a:pt x="3110083" y="129272"/>
                </a:cubicBezTo>
                <a:cubicBezTo>
                  <a:pt x="3106338" y="129729"/>
                  <a:pt x="3103309" y="130109"/>
                  <a:pt x="3100996" y="130414"/>
                </a:cubicBezTo>
                <a:cubicBezTo>
                  <a:pt x="3095394" y="131144"/>
                  <a:pt x="3090173" y="132316"/>
                  <a:pt x="3085333" y="133930"/>
                </a:cubicBezTo>
                <a:cubicBezTo>
                  <a:pt x="3080493" y="135543"/>
                  <a:pt x="3076597" y="137948"/>
                  <a:pt x="3073643" y="141145"/>
                </a:cubicBezTo>
                <a:cubicBezTo>
                  <a:pt x="3070691" y="144341"/>
                  <a:pt x="3069214" y="148679"/>
                  <a:pt x="3069214" y="154159"/>
                </a:cubicBezTo>
                <a:cubicBezTo>
                  <a:pt x="3069214" y="161647"/>
                  <a:pt x="3071999" y="167294"/>
                  <a:pt x="3077570" y="171100"/>
                </a:cubicBezTo>
                <a:cubicBezTo>
                  <a:pt x="3083141" y="174905"/>
                  <a:pt x="3090219" y="176808"/>
                  <a:pt x="3098804" y="176808"/>
                </a:cubicBezTo>
                <a:cubicBezTo>
                  <a:pt x="3107328" y="176808"/>
                  <a:pt x="3114527" y="175133"/>
                  <a:pt x="3120402" y="171785"/>
                </a:cubicBezTo>
                <a:cubicBezTo>
                  <a:pt x="3126278" y="168436"/>
                  <a:pt x="3130722" y="164113"/>
                  <a:pt x="3133736" y="158816"/>
                </a:cubicBezTo>
                <a:cubicBezTo>
                  <a:pt x="3136750" y="153519"/>
                  <a:pt x="3138257" y="147948"/>
                  <a:pt x="3138257" y="142104"/>
                </a:cubicBezTo>
                <a:close/>
                <a:moveTo>
                  <a:pt x="785582" y="122377"/>
                </a:moveTo>
                <a:cubicBezTo>
                  <a:pt x="784669" y="123473"/>
                  <a:pt x="782675" y="124462"/>
                  <a:pt x="779600" y="125345"/>
                </a:cubicBezTo>
                <a:cubicBezTo>
                  <a:pt x="776526" y="126228"/>
                  <a:pt x="772995" y="126989"/>
                  <a:pt x="769006" y="127628"/>
                </a:cubicBezTo>
                <a:cubicBezTo>
                  <a:pt x="765018" y="128268"/>
                  <a:pt x="761152" y="128816"/>
                  <a:pt x="757408" y="129272"/>
                </a:cubicBezTo>
                <a:cubicBezTo>
                  <a:pt x="753664" y="129729"/>
                  <a:pt x="750635" y="130109"/>
                  <a:pt x="748321" y="130414"/>
                </a:cubicBezTo>
                <a:cubicBezTo>
                  <a:pt x="742720" y="131144"/>
                  <a:pt x="737499" y="132316"/>
                  <a:pt x="732659" y="133930"/>
                </a:cubicBezTo>
                <a:cubicBezTo>
                  <a:pt x="727819" y="135543"/>
                  <a:pt x="723922" y="137948"/>
                  <a:pt x="720969" y="141145"/>
                </a:cubicBezTo>
                <a:cubicBezTo>
                  <a:pt x="718016" y="144341"/>
                  <a:pt x="716539" y="148679"/>
                  <a:pt x="716539" y="154159"/>
                </a:cubicBezTo>
                <a:cubicBezTo>
                  <a:pt x="716539" y="161647"/>
                  <a:pt x="719325" y="167294"/>
                  <a:pt x="724896" y="171100"/>
                </a:cubicBezTo>
                <a:cubicBezTo>
                  <a:pt x="730467" y="174905"/>
                  <a:pt x="737544" y="176808"/>
                  <a:pt x="746129" y="176808"/>
                </a:cubicBezTo>
                <a:cubicBezTo>
                  <a:pt x="754653" y="176808"/>
                  <a:pt x="761853" y="175133"/>
                  <a:pt x="767728" y="171785"/>
                </a:cubicBezTo>
                <a:cubicBezTo>
                  <a:pt x="773603" y="168436"/>
                  <a:pt x="778048" y="164113"/>
                  <a:pt x="781062" y="158816"/>
                </a:cubicBezTo>
                <a:cubicBezTo>
                  <a:pt x="784076" y="153519"/>
                  <a:pt x="785582" y="147948"/>
                  <a:pt x="785582" y="142104"/>
                </a:cubicBezTo>
                <a:close/>
                <a:moveTo>
                  <a:pt x="5596154" y="76349"/>
                </a:moveTo>
                <a:cubicBezTo>
                  <a:pt x="5589883" y="76349"/>
                  <a:pt x="5584251" y="77414"/>
                  <a:pt x="5579258" y="79545"/>
                </a:cubicBezTo>
                <a:cubicBezTo>
                  <a:pt x="5574265" y="81676"/>
                  <a:pt x="5570004" y="84812"/>
                  <a:pt x="5566472" y="88952"/>
                </a:cubicBezTo>
                <a:cubicBezTo>
                  <a:pt x="5562941" y="93092"/>
                  <a:pt x="5560216" y="98145"/>
                  <a:pt x="5558299" y="104112"/>
                </a:cubicBezTo>
                <a:cubicBezTo>
                  <a:pt x="5556381" y="110078"/>
                  <a:pt x="5555361" y="116898"/>
                  <a:pt x="5555239" y="124569"/>
                </a:cubicBezTo>
                <a:cubicBezTo>
                  <a:pt x="5555239" y="140277"/>
                  <a:pt x="5558923" y="152850"/>
                  <a:pt x="5566290" y="162287"/>
                </a:cubicBezTo>
                <a:cubicBezTo>
                  <a:pt x="5573657" y="171724"/>
                  <a:pt x="5583733" y="176442"/>
                  <a:pt x="5596519" y="176442"/>
                </a:cubicBezTo>
                <a:cubicBezTo>
                  <a:pt x="5604982" y="176442"/>
                  <a:pt x="5612272" y="174311"/>
                  <a:pt x="5618391" y="170049"/>
                </a:cubicBezTo>
                <a:cubicBezTo>
                  <a:pt x="5624511" y="165788"/>
                  <a:pt x="5629214" y="159775"/>
                  <a:pt x="5632501" y="152013"/>
                </a:cubicBezTo>
                <a:cubicBezTo>
                  <a:pt x="5635789" y="144250"/>
                  <a:pt x="5637433" y="135102"/>
                  <a:pt x="5637433" y="124569"/>
                </a:cubicBezTo>
                <a:cubicBezTo>
                  <a:pt x="5637433" y="114340"/>
                  <a:pt x="5635774" y="105634"/>
                  <a:pt x="5632456" y="98450"/>
                </a:cubicBezTo>
                <a:cubicBezTo>
                  <a:pt x="5629138" y="91265"/>
                  <a:pt x="5624404" y="85786"/>
                  <a:pt x="5618255" y="82011"/>
                </a:cubicBezTo>
                <a:cubicBezTo>
                  <a:pt x="5612105" y="78236"/>
                  <a:pt x="5604738" y="76349"/>
                  <a:pt x="5596154" y="76349"/>
                </a:cubicBezTo>
                <a:close/>
                <a:moveTo>
                  <a:pt x="7724666" y="72696"/>
                </a:moveTo>
                <a:lnTo>
                  <a:pt x="7721013" y="108130"/>
                </a:lnTo>
                <a:cubicBezTo>
                  <a:pt x="7719491" y="122803"/>
                  <a:pt x="7717603" y="135619"/>
                  <a:pt x="7715351" y="146579"/>
                </a:cubicBezTo>
                <a:cubicBezTo>
                  <a:pt x="7713098" y="157538"/>
                  <a:pt x="7709506" y="166275"/>
                  <a:pt x="7704574" y="172789"/>
                </a:cubicBezTo>
                <a:lnTo>
                  <a:pt x="7772155" y="172789"/>
                </a:lnTo>
                <a:lnTo>
                  <a:pt x="7772155" y="72696"/>
                </a:lnTo>
                <a:close/>
                <a:moveTo>
                  <a:pt x="7115066" y="72696"/>
                </a:moveTo>
                <a:lnTo>
                  <a:pt x="7111413" y="108130"/>
                </a:lnTo>
                <a:cubicBezTo>
                  <a:pt x="7109891" y="122803"/>
                  <a:pt x="7108003" y="135619"/>
                  <a:pt x="7105751" y="146579"/>
                </a:cubicBezTo>
                <a:cubicBezTo>
                  <a:pt x="7103498" y="157538"/>
                  <a:pt x="7099906" y="166275"/>
                  <a:pt x="7094974" y="172789"/>
                </a:cubicBezTo>
                <a:lnTo>
                  <a:pt x="7162556" y="172789"/>
                </a:lnTo>
                <a:lnTo>
                  <a:pt x="7162556" y="72696"/>
                </a:lnTo>
                <a:close/>
                <a:moveTo>
                  <a:pt x="5419616" y="72696"/>
                </a:moveTo>
                <a:lnTo>
                  <a:pt x="5415963" y="108130"/>
                </a:lnTo>
                <a:cubicBezTo>
                  <a:pt x="5414441" y="122803"/>
                  <a:pt x="5412554" y="135619"/>
                  <a:pt x="5410301" y="146579"/>
                </a:cubicBezTo>
                <a:cubicBezTo>
                  <a:pt x="5408048" y="157538"/>
                  <a:pt x="5404456" y="166275"/>
                  <a:pt x="5399524" y="172789"/>
                </a:cubicBezTo>
                <a:lnTo>
                  <a:pt x="5467106" y="172789"/>
                </a:lnTo>
                <a:lnTo>
                  <a:pt x="5467106" y="72696"/>
                </a:lnTo>
                <a:close/>
                <a:moveTo>
                  <a:pt x="3390791" y="72696"/>
                </a:moveTo>
                <a:lnTo>
                  <a:pt x="3387138" y="108130"/>
                </a:lnTo>
                <a:cubicBezTo>
                  <a:pt x="3385616" y="122803"/>
                  <a:pt x="3383729" y="135619"/>
                  <a:pt x="3381476" y="146579"/>
                </a:cubicBezTo>
                <a:cubicBezTo>
                  <a:pt x="3379223" y="157538"/>
                  <a:pt x="3375631" y="166275"/>
                  <a:pt x="3370700" y="172789"/>
                </a:cubicBezTo>
                <a:lnTo>
                  <a:pt x="3438281" y="172789"/>
                </a:lnTo>
                <a:lnTo>
                  <a:pt x="3438281" y="72696"/>
                </a:lnTo>
                <a:close/>
                <a:moveTo>
                  <a:pt x="1095267" y="72696"/>
                </a:moveTo>
                <a:lnTo>
                  <a:pt x="1091613" y="108130"/>
                </a:lnTo>
                <a:cubicBezTo>
                  <a:pt x="1090091" y="122803"/>
                  <a:pt x="1088204" y="135619"/>
                  <a:pt x="1085951" y="146579"/>
                </a:cubicBezTo>
                <a:cubicBezTo>
                  <a:pt x="1083699" y="157538"/>
                  <a:pt x="1080106" y="166275"/>
                  <a:pt x="1075175" y="172789"/>
                </a:cubicBezTo>
                <a:lnTo>
                  <a:pt x="1142756" y="172789"/>
                </a:lnTo>
                <a:lnTo>
                  <a:pt x="1142756" y="72696"/>
                </a:lnTo>
                <a:close/>
                <a:moveTo>
                  <a:pt x="371366" y="72696"/>
                </a:moveTo>
                <a:lnTo>
                  <a:pt x="367713" y="108130"/>
                </a:lnTo>
                <a:cubicBezTo>
                  <a:pt x="366191" y="122803"/>
                  <a:pt x="364304" y="135619"/>
                  <a:pt x="362051" y="146579"/>
                </a:cubicBezTo>
                <a:cubicBezTo>
                  <a:pt x="359798" y="157538"/>
                  <a:pt x="356206" y="166275"/>
                  <a:pt x="351275" y="172789"/>
                </a:cubicBezTo>
                <a:lnTo>
                  <a:pt x="418856" y="172789"/>
                </a:lnTo>
                <a:lnTo>
                  <a:pt x="418856" y="72696"/>
                </a:lnTo>
                <a:close/>
                <a:moveTo>
                  <a:pt x="7408569" y="72330"/>
                </a:moveTo>
                <a:lnTo>
                  <a:pt x="7408569" y="111418"/>
                </a:lnTo>
                <a:lnTo>
                  <a:pt x="7445465" y="111418"/>
                </a:lnTo>
                <a:cubicBezTo>
                  <a:pt x="7451249" y="111418"/>
                  <a:pt x="7456210" y="110611"/>
                  <a:pt x="7460351" y="108998"/>
                </a:cubicBezTo>
                <a:cubicBezTo>
                  <a:pt x="7464491" y="107384"/>
                  <a:pt x="7467671" y="105071"/>
                  <a:pt x="7469895" y="102057"/>
                </a:cubicBezTo>
                <a:cubicBezTo>
                  <a:pt x="7472116" y="99043"/>
                  <a:pt x="7473228" y="95466"/>
                  <a:pt x="7473228" y="91326"/>
                </a:cubicBezTo>
                <a:cubicBezTo>
                  <a:pt x="7473228" y="85420"/>
                  <a:pt x="7470761" y="80778"/>
                  <a:pt x="7465830" y="77399"/>
                </a:cubicBezTo>
                <a:cubicBezTo>
                  <a:pt x="7460899" y="74020"/>
                  <a:pt x="7454110" y="72330"/>
                  <a:pt x="7445465" y="72330"/>
                </a:cubicBezTo>
                <a:close/>
                <a:moveTo>
                  <a:pt x="6616086" y="72330"/>
                </a:moveTo>
                <a:cubicBezTo>
                  <a:pt x="6607684" y="72330"/>
                  <a:pt x="6601078" y="74279"/>
                  <a:pt x="6596268" y="78175"/>
                </a:cubicBezTo>
                <a:cubicBezTo>
                  <a:pt x="6591459" y="82072"/>
                  <a:pt x="6589054" y="87430"/>
                  <a:pt x="6589054" y="94249"/>
                </a:cubicBezTo>
                <a:cubicBezTo>
                  <a:pt x="6589054" y="100946"/>
                  <a:pt x="6591230" y="106212"/>
                  <a:pt x="6595583" y="110048"/>
                </a:cubicBezTo>
                <a:cubicBezTo>
                  <a:pt x="6599937" y="113884"/>
                  <a:pt x="6605918" y="115802"/>
                  <a:pt x="6613529" y="115802"/>
                </a:cubicBezTo>
                <a:lnTo>
                  <a:pt x="6653347" y="115802"/>
                </a:lnTo>
                <a:lnTo>
                  <a:pt x="6653347" y="72330"/>
                </a:lnTo>
                <a:close/>
                <a:moveTo>
                  <a:pt x="4893969" y="72330"/>
                </a:moveTo>
                <a:lnTo>
                  <a:pt x="4893969" y="111418"/>
                </a:lnTo>
                <a:lnTo>
                  <a:pt x="4930865" y="111418"/>
                </a:lnTo>
                <a:cubicBezTo>
                  <a:pt x="4936649" y="111418"/>
                  <a:pt x="4941611" y="110611"/>
                  <a:pt x="4945751" y="108998"/>
                </a:cubicBezTo>
                <a:cubicBezTo>
                  <a:pt x="4949891" y="107384"/>
                  <a:pt x="4953072" y="105071"/>
                  <a:pt x="4955295" y="102057"/>
                </a:cubicBezTo>
                <a:cubicBezTo>
                  <a:pt x="4957516" y="99043"/>
                  <a:pt x="4958628" y="95466"/>
                  <a:pt x="4958628" y="91326"/>
                </a:cubicBezTo>
                <a:cubicBezTo>
                  <a:pt x="4958628" y="85420"/>
                  <a:pt x="4956162" y="80778"/>
                  <a:pt x="4951231" y="77399"/>
                </a:cubicBezTo>
                <a:cubicBezTo>
                  <a:pt x="4946299" y="74020"/>
                  <a:pt x="4939510" y="72330"/>
                  <a:pt x="4930865" y="72330"/>
                </a:cubicBezTo>
                <a:close/>
                <a:moveTo>
                  <a:pt x="8635724" y="70138"/>
                </a:moveTo>
                <a:cubicBezTo>
                  <a:pt x="8626105" y="70138"/>
                  <a:pt x="8618189" y="72635"/>
                  <a:pt x="8611979" y="77627"/>
                </a:cubicBezTo>
                <a:cubicBezTo>
                  <a:pt x="8605769" y="82620"/>
                  <a:pt x="8601172" y="89165"/>
                  <a:pt x="8598189" y="97262"/>
                </a:cubicBezTo>
                <a:cubicBezTo>
                  <a:pt x="8595205" y="105360"/>
                  <a:pt x="8593713" y="114097"/>
                  <a:pt x="8593713" y="123473"/>
                </a:cubicBezTo>
                <a:cubicBezTo>
                  <a:pt x="8593713" y="132849"/>
                  <a:pt x="8595205" y="141556"/>
                  <a:pt x="8598189" y="149592"/>
                </a:cubicBezTo>
                <a:cubicBezTo>
                  <a:pt x="8601172" y="157629"/>
                  <a:pt x="8605769" y="164113"/>
                  <a:pt x="8611979" y="169045"/>
                </a:cubicBezTo>
                <a:cubicBezTo>
                  <a:pt x="8618189" y="173976"/>
                  <a:pt x="8626105" y="176442"/>
                  <a:pt x="8635724" y="176442"/>
                </a:cubicBezTo>
                <a:cubicBezTo>
                  <a:pt x="8645343" y="176442"/>
                  <a:pt x="8653259" y="173976"/>
                  <a:pt x="8659469" y="169045"/>
                </a:cubicBezTo>
                <a:cubicBezTo>
                  <a:pt x="8665679" y="164113"/>
                  <a:pt x="8670276" y="157629"/>
                  <a:pt x="8673259" y="149592"/>
                </a:cubicBezTo>
                <a:cubicBezTo>
                  <a:pt x="8676242" y="141556"/>
                  <a:pt x="8677734" y="132849"/>
                  <a:pt x="8677734" y="123473"/>
                </a:cubicBezTo>
                <a:cubicBezTo>
                  <a:pt x="8677734" y="114097"/>
                  <a:pt x="8676242" y="105360"/>
                  <a:pt x="8673259" y="97262"/>
                </a:cubicBezTo>
                <a:cubicBezTo>
                  <a:pt x="8670276" y="89165"/>
                  <a:pt x="8665679" y="82620"/>
                  <a:pt x="8659469" y="77627"/>
                </a:cubicBezTo>
                <a:cubicBezTo>
                  <a:pt x="8653259" y="72635"/>
                  <a:pt x="8645343" y="70138"/>
                  <a:pt x="8635724" y="70138"/>
                </a:cubicBezTo>
                <a:close/>
                <a:moveTo>
                  <a:pt x="6196959" y="70138"/>
                </a:moveTo>
                <a:cubicBezTo>
                  <a:pt x="6188374" y="70138"/>
                  <a:pt x="6180962" y="72254"/>
                  <a:pt x="6174721" y="76486"/>
                </a:cubicBezTo>
                <a:cubicBezTo>
                  <a:pt x="6168480" y="80717"/>
                  <a:pt x="6163686" y="86212"/>
                  <a:pt x="6160337" y="92970"/>
                </a:cubicBezTo>
                <a:lnTo>
                  <a:pt x="6156074" y="111418"/>
                </a:lnTo>
                <a:lnTo>
                  <a:pt x="6235316" y="111418"/>
                </a:lnTo>
                <a:cubicBezTo>
                  <a:pt x="6235316" y="103503"/>
                  <a:pt x="6233748" y="96440"/>
                  <a:pt x="6230613" y="90230"/>
                </a:cubicBezTo>
                <a:cubicBezTo>
                  <a:pt x="6227477" y="84020"/>
                  <a:pt x="6223033" y="79119"/>
                  <a:pt x="6217279" y="75527"/>
                </a:cubicBezTo>
                <a:cubicBezTo>
                  <a:pt x="6211525" y="71935"/>
                  <a:pt x="6204752" y="70138"/>
                  <a:pt x="6196959" y="70138"/>
                </a:cubicBezTo>
                <a:close/>
                <a:moveTo>
                  <a:pt x="5906433" y="70138"/>
                </a:moveTo>
                <a:cubicBezTo>
                  <a:pt x="5897665" y="70138"/>
                  <a:pt x="5890299" y="72345"/>
                  <a:pt x="5884332" y="76760"/>
                </a:cubicBezTo>
                <a:cubicBezTo>
                  <a:pt x="5878366" y="81174"/>
                  <a:pt x="5873860" y="87323"/>
                  <a:pt x="5870816" y="95208"/>
                </a:cubicBezTo>
                <a:cubicBezTo>
                  <a:pt x="5867771" y="103092"/>
                  <a:pt x="5866249" y="112270"/>
                  <a:pt x="5866249" y="122742"/>
                </a:cubicBezTo>
                <a:cubicBezTo>
                  <a:pt x="5866249" y="133336"/>
                  <a:pt x="5867802" y="142667"/>
                  <a:pt x="5870907" y="150734"/>
                </a:cubicBezTo>
                <a:cubicBezTo>
                  <a:pt x="5874012" y="158801"/>
                  <a:pt x="5878548" y="165103"/>
                  <a:pt x="5884515" y="169638"/>
                </a:cubicBezTo>
                <a:cubicBezTo>
                  <a:pt x="5890482" y="174174"/>
                  <a:pt x="5897788" y="176442"/>
                  <a:pt x="5906433" y="176442"/>
                </a:cubicBezTo>
                <a:cubicBezTo>
                  <a:pt x="5915444" y="176442"/>
                  <a:pt x="5922978" y="174053"/>
                  <a:pt x="5929036" y="169273"/>
                </a:cubicBezTo>
                <a:cubicBezTo>
                  <a:pt x="5935094" y="164494"/>
                  <a:pt x="5939661" y="158040"/>
                  <a:pt x="5942735" y="149912"/>
                </a:cubicBezTo>
                <a:cubicBezTo>
                  <a:pt x="5945810" y="141784"/>
                  <a:pt x="5947347" y="132727"/>
                  <a:pt x="5947347" y="122742"/>
                </a:cubicBezTo>
                <a:cubicBezTo>
                  <a:pt x="5947347" y="112879"/>
                  <a:pt x="5945840" y="103975"/>
                  <a:pt x="5942827" y="96029"/>
                </a:cubicBezTo>
                <a:cubicBezTo>
                  <a:pt x="5939813" y="88084"/>
                  <a:pt x="5935277" y="81783"/>
                  <a:pt x="5929219" y="77125"/>
                </a:cubicBezTo>
                <a:cubicBezTo>
                  <a:pt x="5923161" y="72467"/>
                  <a:pt x="5915566" y="70138"/>
                  <a:pt x="5906433" y="70138"/>
                </a:cubicBezTo>
                <a:close/>
                <a:moveTo>
                  <a:pt x="5282925" y="70138"/>
                </a:moveTo>
                <a:cubicBezTo>
                  <a:pt x="5273305" y="70138"/>
                  <a:pt x="5265390" y="72635"/>
                  <a:pt x="5259179" y="77627"/>
                </a:cubicBezTo>
                <a:cubicBezTo>
                  <a:pt x="5252969" y="82620"/>
                  <a:pt x="5248373" y="89165"/>
                  <a:pt x="5245389" y="97262"/>
                </a:cubicBezTo>
                <a:cubicBezTo>
                  <a:pt x="5242406" y="105360"/>
                  <a:pt x="5240914" y="114097"/>
                  <a:pt x="5240914" y="123473"/>
                </a:cubicBezTo>
                <a:cubicBezTo>
                  <a:pt x="5240914" y="132849"/>
                  <a:pt x="5242406" y="141556"/>
                  <a:pt x="5245389" y="149592"/>
                </a:cubicBezTo>
                <a:cubicBezTo>
                  <a:pt x="5248373" y="157629"/>
                  <a:pt x="5252969" y="164113"/>
                  <a:pt x="5259179" y="169045"/>
                </a:cubicBezTo>
                <a:cubicBezTo>
                  <a:pt x="5265390" y="173976"/>
                  <a:pt x="5273305" y="176442"/>
                  <a:pt x="5282925" y="176442"/>
                </a:cubicBezTo>
                <a:cubicBezTo>
                  <a:pt x="5292544" y="176442"/>
                  <a:pt x="5300459" y="173976"/>
                  <a:pt x="5306670" y="169045"/>
                </a:cubicBezTo>
                <a:cubicBezTo>
                  <a:pt x="5312880" y="164113"/>
                  <a:pt x="5317476" y="157629"/>
                  <a:pt x="5320459" y="149592"/>
                </a:cubicBezTo>
                <a:cubicBezTo>
                  <a:pt x="5323443" y="141556"/>
                  <a:pt x="5324935" y="132849"/>
                  <a:pt x="5324935" y="123473"/>
                </a:cubicBezTo>
                <a:cubicBezTo>
                  <a:pt x="5324935" y="114097"/>
                  <a:pt x="5323443" y="105360"/>
                  <a:pt x="5320459" y="97262"/>
                </a:cubicBezTo>
                <a:cubicBezTo>
                  <a:pt x="5317476" y="89165"/>
                  <a:pt x="5312880" y="82620"/>
                  <a:pt x="5306670" y="77627"/>
                </a:cubicBezTo>
                <a:cubicBezTo>
                  <a:pt x="5300459" y="72635"/>
                  <a:pt x="5292544" y="70138"/>
                  <a:pt x="5282925" y="70138"/>
                </a:cubicBezTo>
                <a:close/>
                <a:moveTo>
                  <a:pt x="4778100" y="70138"/>
                </a:moveTo>
                <a:cubicBezTo>
                  <a:pt x="4768480" y="70138"/>
                  <a:pt x="4760565" y="72635"/>
                  <a:pt x="4754355" y="77627"/>
                </a:cubicBezTo>
                <a:cubicBezTo>
                  <a:pt x="4748144" y="82620"/>
                  <a:pt x="4743548" y="89165"/>
                  <a:pt x="4740564" y="97262"/>
                </a:cubicBezTo>
                <a:cubicBezTo>
                  <a:pt x="4737581" y="105360"/>
                  <a:pt x="4736089" y="114097"/>
                  <a:pt x="4736089" y="123473"/>
                </a:cubicBezTo>
                <a:cubicBezTo>
                  <a:pt x="4736089" y="132849"/>
                  <a:pt x="4737581" y="141556"/>
                  <a:pt x="4740564" y="149592"/>
                </a:cubicBezTo>
                <a:cubicBezTo>
                  <a:pt x="4743548" y="157629"/>
                  <a:pt x="4748144" y="164113"/>
                  <a:pt x="4754355" y="169045"/>
                </a:cubicBezTo>
                <a:cubicBezTo>
                  <a:pt x="4760565" y="173976"/>
                  <a:pt x="4768480" y="176442"/>
                  <a:pt x="4778100" y="176442"/>
                </a:cubicBezTo>
                <a:cubicBezTo>
                  <a:pt x="4787719" y="176442"/>
                  <a:pt x="4795634" y="173976"/>
                  <a:pt x="4801845" y="169045"/>
                </a:cubicBezTo>
                <a:cubicBezTo>
                  <a:pt x="4808055" y="164113"/>
                  <a:pt x="4812651" y="157629"/>
                  <a:pt x="4815634" y="149592"/>
                </a:cubicBezTo>
                <a:cubicBezTo>
                  <a:pt x="4818618" y="141556"/>
                  <a:pt x="4820110" y="132849"/>
                  <a:pt x="4820110" y="123473"/>
                </a:cubicBezTo>
                <a:cubicBezTo>
                  <a:pt x="4820110" y="114097"/>
                  <a:pt x="4818618" y="105360"/>
                  <a:pt x="4815634" y="97262"/>
                </a:cubicBezTo>
                <a:cubicBezTo>
                  <a:pt x="4812651" y="89165"/>
                  <a:pt x="4808055" y="82620"/>
                  <a:pt x="4801845" y="77627"/>
                </a:cubicBezTo>
                <a:cubicBezTo>
                  <a:pt x="4795634" y="72635"/>
                  <a:pt x="4787719" y="70138"/>
                  <a:pt x="4778100" y="70138"/>
                </a:cubicBezTo>
                <a:close/>
                <a:moveTo>
                  <a:pt x="4496733" y="70138"/>
                </a:moveTo>
                <a:cubicBezTo>
                  <a:pt x="4487966" y="70138"/>
                  <a:pt x="4480599" y="72345"/>
                  <a:pt x="4474632" y="76760"/>
                </a:cubicBezTo>
                <a:cubicBezTo>
                  <a:pt x="4468666" y="81174"/>
                  <a:pt x="4464160" y="87323"/>
                  <a:pt x="4461116" y="95208"/>
                </a:cubicBezTo>
                <a:cubicBezTo>
                  <a:pt x="4458072" y="103092"/>
                  <a:pt x="4456549" y="112270"/>
                  <a:pt x="4456549" y="122742"/>
                </a:cubicBezTo>
                <a:cubicBezTo>
                  <a:pt x="4456549" y="133336"/>
                  <a:pt x="4458102" y="142667"/>
                  <a:pt x="4461207" y="150734"/>
                </a:cubicBezTo>
                <a:cubicBezTo>
                  <a:pt x="4464312" y="158801"/>
                  <a:pt x="4468848" y="165103"/>
                  <a:pt x="4474815" y="169638"/>
                </a:cubicBezTo>
                <a:cubicBezTo>
                  <a:pt x="4480782" y="174174"/>
                  <a:pt x="4488088" y="176442"/>
                  <a:pt x="4496733" y="176442"/>
                </a:cubicBezTo>
                <a:cubicBezTo>
                  <a:pt x="4505744" y="176442"/>
                  <a:pt x="4513278" y="174053"/>
                  <a:pt x="4519336" y="169273"/>
                </a:cubicBezTo>
                <a:cubicBezTo>
                  <a:pt x="4525394" y="164494"/>
                  <a:pt x="4529961" y="158040"/>
                  <a:pt x="4533035" y="149912"/>
                </a:cubicBezTo>
                <a:cubicBezTo>
                  <a:pt x="4536110" y="141784"/>
                  <a:pt x="4537647" y="132727"/>
                  <a:pt x="4537647" y="122742"/>
                </a:cubicBezTo>
                <a:cubicBezTo>
                  <a:pt x="4537647" y="112879"/>
                  <a:pt x="4536140" y="103975"/>
                  <a:pt x="4533127" y="96029"/>
                </a:cubicBezTo>
                <a:cubicBezTo>
                  <a:pt x="4530113" y="88084"/>
                  <a:pt x="4525577" y="81783"/>
                  <a:pt x="4519519" y="77125"/>
                </a:cubicBezTo>
                <a:cubicBezTo>
                  <a:pt x="4513461" y="72467"/>
                  <a:pt x="4505866" y="70138"/>
                  <a:pt x="4496733" y="70138"/>
                </a:cubicBezTo>
                <a:close/>
                <a:moveTo>
                  <a:pt x="4339584" y="70138"/>
                </a:moveTo>
                <a:cubicBezTo>
                  <a:pt x="4330999" y="70138"/>
                  <a:pt x="4323587" y="72254"/>
                  <a:pt x="4317346" y="76486"/>
                </a:cubicBezTo>
                <a:cubicBezTo>
                  <a:pt x="4311106" y="80717"/>
                  <a:pt x="4306311" y="86212"/>
                  <a:pt x="4302962" y="92970"/>
                </a:cubicBezTo>
                <a:lnTo>
                  <a:pt x="4298699" y="111418"/>
                </a:lnTo>
                <a:lnTo>
                  <a:pt x="4377941" y="111418"/>
                </a:lnTo>
                <a:cubicBezTo>
                  <a:pt x="4377941" y="103503"/>
                  <a:pt x="4376373" y="96440"/>
                  <a:pt x="4373238" y="90230"/>
                </a:cubicBezTo>
                <a:cubicBezTo>
                  <a:pt x="4370102" y="84020"/>
                  <a:pt x="4365658" y="79119"/>
                  <a:pt x="4359904" y="75527"/>
                </a:cubicBezTo>
                <a:cubicBezTo>
                  <a:pt x="4354151" y="71935"/>
                  <a:pt x="4347377" y="70138"/>
                  <a:pt x="4339584" y="70138"/>
                </a:cubicBezTo>
                <a:close/>
                <a:moveTo>
                  <a:pt x="2768324" y="70138"/>
                </a:moveTo>
                <a:cubicBezTo>
                  <a:pt x="2758705" y="70138"/>
                  <a:pt x="2750790" y="72635"/>
                  <a:pt x="2744580" y="77627"/>
                </a:cubicBezTo>
                <a:cubicBezTo>
                  <a:pt x="2738369" y="82620"/>
                  <a:pt x="2733772" y="89165"/>
                  <a:pt x="2730789" y="97262"/>
                </a:cubicBezTo>
                <a:cubicBezTo>
                  <a:pt x="2727806" y="105360"/>
                  <a:pt x="2726314" y="114097"/>
                  <a:pt x="2726314" y="123473"/>
                </a:cubicBezTo>
                <a:cubicBezTo>
                  <a:pt x="2726314" y="132849"/>
                  <a:pt x="2727806" y="141556"/>
                  <a:pt x="2730789" y="149592"/>
                </a:cubicBezTo>
                <a:cubicBezTo>
                  <a:pt x="2733772" y="157629"/>
                  <a:pt x="2738369" y="164113"/>
                  <a:pt x="2744580" y="169045"/>
                </a:cubicBezTo>
                <a:cubicBezTo>
                  <a:pt x="2750790" y="173976"/>
                  <a:pt x="2758705" y="176442"/>
                  <a:pt x="2768324" y="176442"/>
                </a:cubicBezTo>
                <a:cubicBezTo>
                  <a:pt x="2777944" y="176442"/>
                  <a:pt x="2785859" y="173976"/>
                  <a:pt x="2792069" y="169045"/>
                </a:cubicBezTo>
                <a:cubicBezTo>
                  <a:pt x="2798280" y="164113"/>
                  <a:pt x="2802876" y="157629"/>
                  <a:pt x="2805860" y="149592"/>
                </a:cubicBezTo>
                <a:cubicBezTo>
                  <a:pt x="2808843" y="141556"/>
                  <a:pt x="2810335" y="132849"/>
                  <a:pt x="2810335" y="123473"/>
                </a:cubicBezTo>
                <a:cubicBezTo>
                  <a:pt x="2810335" y="114097"/>
                  <a:pt x="2808843" y="105360"/>
                  <a:pt x="2805860" y="97262"/>
                </a:cubicBezTo>
                <a:cubicBezTo>
                  <a:pt x="2802876" y="89165"/>
                  <a:pt x="2798280" y="82620"/>
                  <a:pt x="2792069" y="77627"/>
                </a:cubicBezTo>
                <a:cubicBezTo>
                  <a:pt x="2785859" y="72635"/>
                  <a:pt x="2777944" y="70138"/>
                  <a:pt x="2768324" y="70138"/>
                </a:cubicBezTo>
                <a:close/>
                <a:moveTo>
                  <a:pt x="2129785" y="70138"/>
                </a:moveTo>
                <a:cubicBezTo>
                  <a:pt x="2121199" y="70138"/>
                  <a:pt x="2113787" y="72254"/>
                  <a:pt x="2107546" y="76486"/>
                </a:cubicBezTo>
                <a:cubicBezTo>
                  <a:pt x="2101306" y="80717"/>
                  <a:pt x="2096511" y="86212"/>
                  <a:pt x="2093162" y="92970"/>
                </a:cubicBezTo>
                <a:lnTo>
                  <a:pt x="2088899" y="111418"/>
                </a:lnTo>
                <a:lnTo>
                  <a:pt x="2168141" y="111418"/>
                </a:lnTo>
                <a:cubicBezTo>
                  <a:pt x="2168141" y="103503"/>
                  <a:pt x="2166574" y="96440"/>
                  <a:pt x="2163438" y="90230"/>
                </a:cubicBezTo>
                <a:cubicBezTo>
                  <a:pt x="2160302" y="84020"/>
                  <a:pt x="2155858" y="79119"/>
                  <a:pt x="2150104" y="75527"/>
                </a:cubicBezTo>
                <a:cubicBezTo>
                  <a:pt x="2144351" y="71935"/>
                  <a:pt x="2137577" y="70138"/>
                  <a:pt x="2129785" y="70138"/>
                </a:cubicBezTo>
                <a:close/>
                <a:moveTo>
                  <a:pt x="1977749" y="70138"/>
                </a:moveTo>
                <a:cubicBezTo>
                  <a:pt x="1968130" y="70138"/>
                  <a:pt x="1960215" y="72635"/>
                  <a:pt x="1954005" y="77627"/>
                </a:cubicBezTo>
                <a:cubicBezTo>
                  <a:pt x="1947794" y="82620"/>
                  <a:pt x="1943198" y="89165"/>
                  <a:pt x="1940214" y="97262"/>
                </a:cubicBezTo>
                <a:cubicBezTo>
                  <a:pt x="1937231" y="105360"/>
                  <a:pt x="1935739" y="114097"/>
                  <a:pt x="1935739" y="123473"/>
                </a:cubicBezTo>
                <a:cubicBezTo>
                  <a:pt x="1935739" y="132849"/>
                  <a:pt x="1937231" y="141556"/>
                  <a:pt x="1940214" y="149592"/>
                </a:cubicBezTo>
                <a:cubicBezTo>
                  <a:pt x="1943198" y="157629"/>
                  <a:pt x="1947794" y="164113"/>
                  <a:pt x="1954005" y="169045"/>
                </a:cubicBezTo>
                <a:cubicBezTo>
                  <a:pt x="1960215" y="173976"/>
                  <a:pt x="1968130" y="176442"/>
                  <a:pt x="1977749" y="176442"/>
                </a:cubicBezTo>
                <a:cubicBezTo>
                  <a:pt x="1987369" y="176442"/>
                  <a:pt x="1995284" y="173976"/>
                  <a:pt x="2001494" y="169045"/>
                </a:cubicBezTo>
                <a:cubicBezTo>
                  <a:pt x="2007705" y="164113"/>
                  <a:pt x="2012301" y="157629"/>
                  <a:pt x="2015285" y="149592"/>
                </a:cubicBezTo>
                <a:cubicBezTo>
                  <a:pt x="2018268" y="141556"/>
                  <a:pt x="2019760" y="132849"/>
                  <a:pt x="2019760" y="123473"/>
                </a:cubicBezTo>
                <a:cubicBezTo>
                  <a:pt x="2019760" y="114097"/>
                  <a:pt x="2018268" y="105360"/>
                  <a:pt x="2015285" y="97262"/>
                </a:cubicBezTo>
                <a:cubicBezTo>
                  <a:pt x="2012301" y="89165"/>
                  <a:pt x="2007705" y="82620"/>
                  <a:pt x="2001494" y="77627"/>
                </a:cubicBezTo>
                <a:cubicBezTo>
                  <a:pt x="1995284" y="72635"/>
                  <a:pt x="1987369" y="70138"/>
                  <a:pt x="1977749" y="70138"/>
                </a:cubicBezTo>
                <a:close/>
                <a:moveTo>
                  <a:pt x="1829733" y="70138"/>
                </a:moveTo>
                <a:cubicBezTo>
                  <a:pt x="1820966" y="70138"/>
                  <a:pt x="1813599" y="72345"/>
                  <a:pt x="1807632" y="76760"/>
                </a:cubicBezTo>
                <a:cubicBezTo>
                  <a:pt x="1801666" y="81174"/>
                  <a:pt x="1797160" y="87323"/>
                  <a:pt x="1794116" y="95208"/>
                </a:cubicBezTo>
                <a:cubicBezTo>
                  <a:pt x="1791072" y="103092"/>
                  <a:pt x="1789550" y="112270"/>
                  <a:pt x="1789550" y="122742"/>
                </a:cubicBezTo>
                <a:cubicBezTo>
                  <a:pt x="1789550" y="133336"/>
                  <a:pt x="1791102" y="142667"/>
                  <a:pt x="1794207" y="150734"/>
                </a:cubicBezTo>
                <a:cubicBezTo>
                  <a:pt x="1797312" y="158801"/>
                  <a:pt x="1801848" y="165103"/>
                  <a:pt x="1807815" y="169638"/>
                </a:cubicBezTo>
                <a:cubicBezTo>
                  <a:pt x="1813782" y="174174"/>
                  <a:pt x="1821088" y="176442"/>
                  <a:pt x="1829733" y="176442"/>
                </a:cubicBezTo>
                <a:cubicBezTo>
                  <a:pt x="1838744" y="176442"/>
                  <a:pt x="1846278" y="174053"/>
                  <a:pt x="1852336" y="169273"/>
                </a:cubicBezTo>
                <a:cubicBezTo>
                  <a:pt x="1858395" y="164494"/>
                  <a:pt x="1862961" y="158040"/>
                  <a:pt x="1866035" y="149912"/>
                </a:cubicBezTo>
                <a:cubicBezTo>
                  <a:pt x="1869110" y="141784"/>
                  <a:pt x="1870648" y="132727"/>
                  <a:pt x="1870648" y="122742"/>
                </a:cubicBezTo>
                <a:cubicBezTo>
                  <a:pt x="1870648" y="112879"/>
                  <a:pt x="1869141" y="103975"/>
                  <a:pt x="1866127" y="96029"/>
                </a:cubicBezTo>
                <a:cubicBezTo>
                  <a:pt x="1863113" y="88084"/>
                  <a:pt x="1858577" y="81783"/>
                  <a:pt x="1852519" y="77125"/>
                </a:cubicBezTo>
                <a:cubicBezTo>
                  <a:pt x="1846461" y="72467"/>
                  <a:pt x="1838866" y="70138"/>
                  <a:pt x="1829733" y="70138"/>
                </a:cubicBezTo>
                <a:close/>
                <a:moveTo>
                  <a:pt x="234675" y="70138"/>
                </a:moveTo>
                <a:cubicBezTo>
                  <a:pt x="225055" y="70138"/>
                  <a:pt x="217140" y="72635"/>
                  <a:pt x="210930" y="77627"/>
                </a:cubicBezTo>
                <a:cubicBezTo>
                  <a:pt x="204719" y="82620"/>
                  <a:pt x="200123" y="89165"/>
                  <a:pt x="197139" y="97262"/>
                </a:cubicBezTo>
                <a:cubicBezTo>
                  <a:pt x="194156" y="105360"/>
                  <a:pt x="192664" y="114097"/>
                  <a:pt x="192664" y="123473"/>
                </a:cubicBezTo>
                <a:cubicBezTo>
                  <a:pt x="192664" y="132849"/>
                  <a:pt x="194156" y="141556"/>
                  <a:pt x="197139" y="149592"/>
                </a:cubicBezTo>
                <a:cubicBezTo>
                  <a:pt x="200123" y="157629"/>
                  <a:pt x="204719" y="164113"/>
                  <a:pt x="210930" y="169045"/>
                </a:cubicBezTo>
                <a:cubicBezTo>
                  <a:pt x="217140" y="173976"/>
                  <a:pt x="225055" y="176442"/>
                  <a:pt x="234675" y="176442"/>
                </a:cubicBezTo>
                <a:cubicBezTo>
                  <a:pt x="244294" y="176442"/>
                  <a:pt x="252209" y="173976"/>
                  <a:pt x="258419" y="169045"/>
                </a:cubicBezTo>
                <a:cubicBezTo>
                  <a:pt x="264630" y="164113"/>
                  <a:pt x="269226" y="157629"/>
                  <a:pt x="272210" y="149592"/>
                </a:cubicBezTo>
                <a:cubicBezTo>
                  <a:pt x="275193" y="141556"/>
                  <a:pt x="276685" y="132849"/>
                  <a:pt x="276685" y="123473"/>
                </a:cubicBezTo>
                <a:cubicBezTo>
                  <a:pt x="276685" y="114097"/>
                  <a:pt x="275193" y="105360"/>
                  <a:pt x="272210" y="97262"/>
                </a:cubicBezTo>
                <a:cubicBezTo>
                  <a:pt x="269226" y="89165"/>
                  <a:pt x="264630" y="82620"/>
                  <a:pt x="258419" y="77627"/>
                </a:cubicBezTo>
                <a:cubicBezTo>
                  <a:pt x="252209" y="72635"/>
                  <a:pt x="244294" y="70138"/>
                  <a:pt x="234675" y="70138"/>
                </a:cubicBezTo>
                <a:close/>
                <a:moveTo>
                  <a:pt x="8426336" y="52604"/>
                </a:moveTo>
                <a:lnTo>
                  <a:pt x="8447890" y="52604"/>
                </a:lnTo>
                <a:lnTo>
                  <a:pt x="8447890" y="112879"/>
                </a:lnTo>
                <a:lnTo>
                  <a:pt x="8515106" y="112879"/>
                </a:lnTo>
                <a:lnTo>
                  <a:pt x="8515106" y="52604"/>
                </a:lnTo>
                <a:lnTo>
                  <a:pt x="8536659" y="52604"/>
                </a:lnTo>
                <a:lnTo>
                  <a:pt x="8536659" y="192881"/>
                </a:lnTo>
                <a:lnTo>
                  <a:pt x="8515106" y="192881"/>
                </a:lnTo>
                <a:lnTo>
                  <a:pt x="8515106" y="132971"/>
                </a:lnTo>
                <a:lnTo>
                  <a:pt x="8447890" y="132971"/>
                </a:lnTo>
                <a:lnTo>
                  <a:pt x="8447890" y="192881"/>
                </a:lnTo>
                <a:lnTo>
                  <a:pt x="8426336" y="192881"/>
                </a:lnTo>
                <a:close/>
                <a:moveTo>
                  <a:pt x="8283461" y="52604"/>
                </a:moveTo>
                <a:lnTo>
                  <a:pt x="8305014" y="52604"/>
                </a:lnTo>
                <a:lnTo>
                  <a:pt x="8305014" y="103381"/>
                </a:lnTo>
                <a:lnTo>
                  <a:pt x="8342276" y="103381"/>
                </a:lnTo>
                <a:cubicBezTo>
                  <a:pt x="8358714" y="103381"/>
                  <a:pt x="8371287" y="107552"/>
                  <a:pt x="8379993" y="115893"/>
                </a:cubicBezTo>
                <a:cubicBezTo>
                  <a:pt x="8388700" y="124234"/>
                  <a:pt x="8393053" y="134797"/>
                  <a:pt x="8393053" y="147583"/>
                </a:cubicBezTo>
                <a:cubicBezTo>
                  <a:pt x="8393053" y="155985"/>
                  <a:pt x="8391104" y="163611"/>
                  <a:pt x="8387208" y="170460"/>
                </a:cubicBezTo>
                <a:cubicBezTo>
                  <a:pt x="8383312" y="177310"/>
                  <a:pt x="8377588" y="182759"/>
                  <a:pt x="8370039" y="186808"/>
                </a:cubicBezTo>
                <a:cubicBezTo>
                  <a:pt x="8362489" y="190857"/>
                  <a:pt x="8353235" y="192881"/>
                  <a:pt x="8342276" y="192881"/>
                </a:cubicBezTo>
                <a:lnTo>
                  <a:pt x="8283461" y="192881"/>
                </a:lnTo>
                <a:close/>
                <a:moveTo>
                  <a:pt x="8149691" y="52604"/>
                </a:moveTo>
                <a:lnTo>
                  <a:pt x="8243210" y="52604"/>
                </a:lnTo>
                <a:lnTo>
                  <a:pt x="8243210" y="192881"/>
                </a:lnTo>
                <a:lnTo>
                  <a:pt x="8221657" y="192881"/>
                </a:lnTo>
                <a:lnTo>
                  <a:pt x="8221657" y="72696"/>
                </a:lnTo>
                <a:lnTo>
                  <a:pt x="8170149" y="72696"/>
                </a:lnTo>
                <a:lnTo>
                  <a:pt x="8167957" y="122742"/>
                </a:lnTo>
                <a:cubicBezTo>
                  <a:pt x="8167471" y="134250"/>
                  <a:pt x="8166451" y="144372"/>
                  <a:pt x="8164898" y="153108"/>
                </a:cubicBezTo>
                <a:cubicBezTo>
                  <a:pt x="8163345" y="161845"/>
                  <a:pt x="8161001" y="169167"/>
                  <a:pt x="8157865" y="175072"/>
                </a:cubicBezTo>
                <a:cubicBezTo>
                  <a:pt x="8154731" y="180978"/>
                  <a:pt x="8150575" y="185423"/>
                  <a:pt x="8145399" y="188406"/>
                </a:cubicBezTo>
                <a:cubicBezTo>
                  <a:pt x="8140225" y="191389"/>
                  <a:pt x="8133741" y="192881"/>
                  <a:pt x="8125947" y="192881"/>
                </a:cubicBezTo>
                <a:lnTo>
                  <a:pt x="8118641" y="192881"/>
                </a:lnTo>
                <a:lnTo>
                  <a:pt x="8118641" y="172789"/>
                </a:lnTo>
                <a:lnTo>
                  <a:pt x="8123755" y="172789"/>
                </a:lnTo>
                <a:cubicBezTo>
                  <a:pt x="8127957" y="172789"/>
                  <a:pt x="8131457" y="171952"/>
                  <a:pt x="8134258" y="170278"/>
                </a:cubicBezTo>
                <a:cubicBezTo>
                  <a:pt x="8137059" y="168603"/>
                  <a:pt x="8139327" y="165651"/>
                  <a:pt x="8141061" y="161419"/>
                </a:cubicBezTo>
                <a:cubicBezTo>
                  <a:pt x="8142797" y="157188"/>
                  <a:pt x="8144137" y="151282"/>
                  <a:pt x="8145080" y="143702"/>
                </a:cubicBezTo>
                <a:cubicBezTo>
                  <a:pt x="8146023" y="136122"/>
                  <a:pt x="8146709" y="126456"/>
                  <a:pt x="8147135" y="114706"/>
                </a:cubicBezTo>
                <a:close/>
                <a:moveTo>
                  <a:pt x="7834353" y="52604"/>
                </a:moveTo>
                <a:lnTo>
                  <a:pt x="7857732" y="52604"/>
                </a:lnTo>
                <a:lnTo>
                  <a:pt x="7896455" y="164387"/>
                </a:lnTo>
                <a:lnTo>
                  <a:pt x="7897916" y="164387"/>
                </a:lnTo>
                <a:lnTo>
                  <a:pt x="7936638" y="52604"/>
                </a:lnTo>
                <a:lnTo>
                  <a:pt x="7960201" y="52969"/>
                </a:lnTo>
                <a:lnTo>
                  <a:pt x="7900473" y="213338"/>
                </a:lnTo>
                <a:cubicBezTo>
                  <a:pt x="7897793" y="220462"/>
                  <a:pt x="7894475" y="226383"/>
                  <a:pt x="7890518" y="231101"/>
                </a:cubicBezTo>
                <a:cubicBezTo>
                  <a:pt x="7886560" y="235820"/>
                  <a:pt x="7881979" y="239336"/>
                  <a:pt x="7876773" y="241649"/>
                </a:cubicBezTo>
                <a:cubicBezTo>
                  <a:pt x="7871568" y="243963"/>
                  <a:pt x="7865708" y="245120"/>
                  <a:pt x="7859193" y="245120"/>
                </a:cubicBezTo>
                <a:cubicBezTo>
                  <a:pt x="7855540" y="245120"/>
                  <a:pt x="7852283" y="244831"/>
                  <a:pt x="7849421" y="244252"/>
                </a:cubicBezTo>
                <a:cubicBezTo>
                  <a:pt x="7846559" y="243674"/>
                  <a:pt x="7844581" y="243111"/>
                  <a:pt x="7843485" y="242563"/>
                </a:cubicBezTo>
                <a:lnTo>
                  <a:pt x="7848965" y="223567"/>
                </a:lnTo>
                <a:cubicBezTo>
                  <a:pt x="7856819" y="225576"/>
                  <a:pt x="7863363" y="225530"/>
                  <a:pt x="7868599" y="223430"/>
                </a:cubicBezTo>
                <a:cubicBezTo>
                  <a:pt x="7873836" y="221329"/>
                  <a:pt x="7878371" y="215043"/>
                  <a:pt x="7882207" y="204571"/>
                </a:cubicBezTo>
                <a:lnTo>
                  <a:pt x="7886226" y="193612"/>
                </a:lnTo>
                <a:close/>
                <a:moveTo>
                  <a:pt x="7704574" y="52604"/>
                </a:moveTo>
                <a:lnTo>
                  <a:pt x="7793709" y="52604"/>
                </a:lnTo>
                <a:lnTo>
                  <a:pt x="7793709" y="172789"/>
                </a:lnTo>
                <a:lnTo>
                  <a:pt x="7815261" y="172789"/>
                </a:lnTo>
                <a:lnTo>
                  <a:pt x="7815261" y="233065"/>
                </a:lnTo>
                <a:lnTo>
                  <a:pt x="7793709" y="233065"/>
                </a:lnTo>
                <a:lnTo>
                  <a:pt x="7793709" y="192881"/>
                </a:lnTo>
                <a:lnTo>
                  <a:pt x="7689961" y="192881"/>
                </a:lnTo>
                <a:lnTo>
                  <a:pt x="7689961" y="233065"/>
                </a:lnTo>
                <a:lnTo>
                  <a:pt x="7668409" y="233065"/>
                </a:lnTo>
                <a:lnTo>
                  <a:pt x="7668409" y="172789"/>
                </a:lnTo>
                <a:lnTo>
                  <a:pt x="7680099" y="172789"/>
                </a:lnTo>
                <a:cubicBezTo>
                  <a:pt x="7682961" y="169806"/>
                  <a:pt x="7685426" y="166579"/>
                  <a:pt x="7687496" y="163109"/>
                </a:cubicBezTo>
                <a:cubicBezTo>
                  <a:pt x="7689567" y="159638"/>
                  <a:pt x="7691377" y="155513"/>
                  <a:pt x="7692930" y="150734"/>
                </a:cubicBezTo>
                <a:cubicBezTo>
                  <a:pt x="7694483" y="145955"/>
                  <a:pt x="7695807" y="140110"/>
                  <a:pt x="7696903" y="133199"/>
                </a:cubicBezTo>
                <a:cubicBezTo>
                  <a:pt x="7697999" y="126289"/>
                  <a:pt x="7698973" y="117933"/>
                  <a:pt x="7699825" y="108130"/>
                </a:cubicBezTo>
                <a:close/>
                <a:moveTo>
                  <a:pt x="7530987" y="52604"/>
                </a:moveTo>
                <a:lnTo>
                  <a:pt x="7552539" y="52604"/>
                </a:lnTo>
                <a:lnTo>
                  <a:pt x="7552539" y="161099"/>
                </a:lnTo>
                <a:lnTo>
                  <a:pt x="7620121" y="52604"/>
                </a:lnTo>
                <a:lnTo>
                  <a:pt x="7644961" y="52604"/>
                </a:lnTo>
                <a:lnTo>
                  <a:pt x="7644961" y="192881"/>
                </a:lnTo>
                <a:lnTo>
                  <a:pt x="7623409" y="192881"/>
                </a:lnTo>
                <a:lnTo>
                  <a:pt x="7623409" y="84385"/>
                </a:lnTo>
                <a:lnTo>
                  <a:pt x="7556193" y="192881"/>
                </a:lnTo>
                <a:lnTo>
                  <a:pt x="7530987" y="192881"/>
                </a:lnTo>
                <a:close/>
                <a:moveTo>
                  <a:pt x="7388111" y="52604"/>
                </a:moveTo>
                <a:lnTo>
                  <a:pt x="7445465" y="52604"/>
                </a:lnTo>
                <a:cubicBezTo>
                  <a:pt x="7460563" y="52604"/>
                  <a:pt x="7472557" y="56013"/>
                  <a:pt x="7481447" y="62832"/>
                </a:cubicBezTo>
                <a:cubicBezTo>
                  <a:pt x="7490336" y="69651"/>
                  <a:pt x="7494781" y="78662"/>
                  <a:pt x="7494781" y="89865"/>
                </a:cubicBezTo>
                <a:cubicBezTo>
                  <a:pt x="7494781" y="98389"/>
                  <a:pt x="7492254" y="104979"/>
                  <a:pt x="7487201" y="109637"/>
                </a:cubicBezTo>
                <a:cubicBezTo>
                  <a:pt x="7482147" y="114295"/>
                  <a:pt x="7475663" y="117445"/>
                  <a:pt x="7467748" y="119089"/>
                </a:cubicBezTo>
                <a:cubicBezTo>
                  <a:pt x="7472923" y="119820"/>
                  <a:pt x="7477961" y="121646"/>
                  <a:pt x="7482863" y="124569"/>
                </a:cubicBezTo>
                <a:cubicBezTo>
                  <a:pt x="7487763" y="127491"/>
                  <a:pt x="7491828" y="131495"/>
                  <a:pt x="7495055" y="136578"/>
                </a:cubicBezTo>
                <a:cubicBezTo>
                  <a:pt x="7498281" y="141662"/>
                  <a:pt x="7499895" y="147888"/>
                  <a:pt x="7499895" y="155255"/>
                </a:cubicBezTo>
                <a:cubicBezTo>
                  <a:pt x="7499895" y="162439"/>
                  <a:pt x="7498069" y="168862"/>
                  <a:pt x="7494415" y="174524"/>
                </a:cubicBezTo>
                <a:cubicBezTo>
                  <a:pt x="7490762" y="180187"/>
                  <a:pt x="7485526" y="184662"/>
                  <a:pt x="7478707" y="187949"/>
                </a:cubicBezTo>
                <a:cubicBezTo>
                  <a:pt x="7471889" y="191237"/>
                  <a:pt x="7463729" y="192881"/>
                  <a:pt x="7454232" y="192881"/>
                </a:cubicBezTo>
                <a:lnTo>
                  <a:pt x="7388111" y="192881"/>
                </a:lnTo>
                <a:close/>
                <a:moveTo>
                  <a:pt x="7235711" y="52604"/>
                </a:moveTo>
                <a:lnTo>
                  <a:pt x="7257264" y="52604"/>
                </a:lnTo>
                <a:lnTo>
                  <a:pt x="7257264" y="161099"/>
                </a:lnTo>
                <a:lnTo>
                  <a:pt x="7324846" y="52604"/>
                </a:lnTo>
                <a:lnTo>
                  <a:pt x="7349687" y="52604"/>
                </a:lnTo>
                <a:lnTo>
                  <a:pt x="7349687" y="192881"/>
                </a:lnTo>
                <a:lnTo>
                  <a:pt x="7328133" y="192881"/>
                </a:lnTo>
                <a:lnTo>
                  <a:pt x="7328133" y="84385"/>
                </a:lnTo>
                <a:lnTo>
                  <a:pt x="7260917" y="192881"/>
                </a:lnTo>
                <a:lnTo>
                  <a:pt x="7235711" y="192881"/>
                </a:lnTo>
                <a:close/>
                <a:moveTo>
                  <a:pt x="7094974" y="52604"/>
                </a:moveTo>
                <a:lnTo>
                  <a:pt x="7184109" y="52604"/>
                </a:lnTo>
                <a:lnTo>
                  <a:pt x="7184109" y="172789"/>
                </a:lnTo>
                <a:lnTo>
                  <a:pt x="7205661" y="172789"/>
                </a:lnTo>
                <a:lnTo>
                  <a:pt x="7205661" y="233065"/>
                </a:lnTo>
                <a:lnTo>
                  <a:pt x="7184109" y="233065"/>
                </a:lnTo>
                <a:lnTo>
                  <a:pt x="7184109" y="192881"/>
                </a:lnTo>
                <a:lnTo>
                  <a:pt x="7080362" y="192881"/>
                </a:lnTo>
                <a:lnTo>
                  <a:pt x="7080362" y="233065"/>
                </a:lnTo>
                <a:lnTo>
                  <a:pt x="7058809" y="233065"/>
                </a:lnTo>
                <a:lnTo>
                  <a:pt x="7058809" y="172789"/>
                </a:lnTo>
                <a:lnTo>
                  <a:pt x="7070499" y="172789"/>
                </a:lnTo>
                <a:cubicBezTo>
                  <a:pt x="7073361" y="169806"/>
                  <a:pt x="7075826" y="166579"/>
                  <a:pt x="7077896" y="163109"/>
                </a:cubicBezTo>
                <a:cubicBezTo>
                  <a:pt x="7079967" y="159638"/>
                  <a:pt x="7081778" y="155513"/>
                  <a:pt x="7083330" y="150734"/>
                </a:cubicBezTo>
                <a:cubicBezTo>
                  <a:pt x="7084883" y="145955"/>
                  <a:pt x="7086207" y="140110"/>
                  <a:pt x="7087303" y="133199"/>
                </a:cubicBezTo>
                <a:cubicBezTo>
                  <a:pt x="7088399" y="126289"/>
                  <a:pt x="7089373" y="117933"/>
                  <a:pt x="7090225" y="108130"/>
                </a:cubicBezTo>
                <a:close/>
                <a:moveTo>
                  <a:pt x="6921387" y="52604"/>
                </a:moveTo>
                <a:lnTo>
                  <a:pt x="6942939" y="52604"/>
                </a:lnTo>
                <a:lnTo>
                  <a:pt x="6942939" y="112879"/>
                </a:lnTo>
                <a:lnTo>
                  <a:pt x="7010155" y="112879"/>
                </a:lnTo>
                <a:lnTo>
                  <a:pt x="7010155" y="52604"/>
                </a:lnTo>
                <a:lnTo>
                  <a:pt x="7031709" y="52604"/>
                </a:lnTo>
                <a:lnTo>
                  <a:pt x="7031709" y="192881"/>
                </a:lnTo>
                <a:lnTo>
                  <a:pt x="7010155" y="192881"/>
                </a:lnTo>
                <a:lnTo>
                  <a:pt x="7010155" y="132971"/>
                </a:lnTo>
                <a:lnTo>
                  <a:pt x="6942939" y="132971"/>
                </a:lnTo>
                <a:lnTo>
                  <a:pt x="6942939" y="192881"/>
                </a:lnTo>
                <a:lnTo>
                  <a:pt x="6921387" y="192881"/>
                </a:lnTo>
                <a:close/>
                <a:moveTo>
                  <a:pt x="6768987" y="52604"/>
                </a:moveTo>
                <a:lnTo>
                  <a:pt x="6790539" y="52604"/>
                </a:lnTo>
                <a:lnTo>
                  <a:pt x="6790539" y="161099"/>
                </a:lnTo>
                <a:lnTo>
                  <a:pt x="6858121" y="52604"/>
                </a:lnTo>
                <a:lnTo>
                  <a:pt x="6882961" y="52604"/>
                </a:lnTo>
                <a:lnTo>
                  <a:pt x="6882961" y="192881"/>
                </a:lnTo>
                <a:lnTo>
                  <a:pt x="6861409" y="192881"/>
                </a:lnTo>
                <a:lnTo>
                  <a:pt x="6861409" y="84385"/>
                </a:lnTo>
                <a:lnTo>
                  <a:pt x="6794193" y="192881"/>
                </a:lnTo>
                <a:lnTo>
                  <a:pt x="6768987" y="192881"/>
                </a:lnTo>
                <a:close/>
                <a:moveTo>
                  <a:pt x="6616086" y="52604"/>
                </a:moveTo>
                <a:lnTo>
                  <a:pt x="6673804" y="52604"/>
                </a:lnTo>
                <a:lnTo>
                  <a:pt x="6673804" y="192881"/>
                </a:lnTo>
                <a:lnTo>
                  <a:pt x="6653347" y="192881"/>
                </a:lnTo>
                <a:lnTo>
                  <a:pt x="6653347" y="135893"/>
                </a:lnTo>
                <a:lnTo>
                  <a:pt x="6615730" y="135893"/>
                </a:lnTo>
                <a:lnTo>
                  <a:pt x="6583209" y="192881"/>
                </a:lnTo>
                <a:lnTo>
                  <a:pt x="6559829" y="192881"/>
                </a:lnTo>
                <a:lnTo>
                  <a:pt x="6594218" y="132622"/>
                </a:lnTo>
                <a:lnTo>
                  <a:pt x="6588962" y="130870"/>
                </a:lnTo>
                <a:cubicBezTo>
                  <a:pt x="6582082" y="127522"/>
                  <a:pt x="6576785" y="122727"/>
                  <a:pt x="6573071" y="116487"/>
                </a:cubicBezTo>
                <a:cubicBezTo>
                  <a:pt x="6569358" y="110246"/>
                  <a:pt x="6567500" y="102833"/>
                  <a:pt x="6567500" y="94249"/>
                </a:cubicBezTo>
                <a:cubicBezTo>
                  <a:pt x="6567500" y="85603"/>
                  <a:pt x="6569449" y="78175"/>
                  <a:pt x="6573345" y="71965"/>
                </a:cubicBezTo>
                <a:cubicBezTo>
                  <a:pt x="6577242" y="65755"/>
                  <a:pt x="6582828" y="60975"/>
                  <a:pt x="6590103" y="57627"/>
                </a:cubicBezTo>
                <a:cubicBezTo>
                  <a:pt x="6597379" y="54278"/>
                  <a:pt x="6606040" y="52604"/>
                  <a:pt x="6616086" y="52604"/>
                </a:cubicBezTo>
                <a:close/>
                <a:moveTo>
                  <a:pt x="6284700" y="52604"/>
                </a:moveTo>
                <a:lnTo>
                  <a:pt x="6398675" y="52604"/>
                </a:lnTo>
                <a:lnTo>
                  <a:pt x="6398675" y="72696"/>
                </a:lnTo>
                <a:lnTo>
                  <a:pt x="6352646" y="72696"/>
                </a:lnTo>
                <a:lnTo>
                  <a:pt x="6352646" y="192881"/>
                </a:lnTo>
                <a:lnTo>
                  <a:pt x="6331094" y="192881"/>
                </a:lnTo>
                <a:lnTo>
                  <a:pt x="6331094" y="72696"/>
                </a:lnTo>
                <a:lnTo>
                  <a:pt x="6284700" y="72696"/>
                </a:lnTo>
                <a:close/>
                <a:moveTo>
                  <a:pt x="5692662" y="52604"/>
                </a:moveTo>
                <a:lnTo>
                  <a:pt x="5714214" y="52604"/>
                </a:lnTo>
                <a:lnTo>
                  <a:pt x="5714214" y="161099"/>
                </a:lnTo>
                <a:lnTo>
                  <a:pt x="5781796" y="52604"/>
                </a:lnTo>
                <a:lnTo>
                  <a:pt x="5806637" y="52604"/>
                </a:lnTo>
                <a:lnTo>
                  <a:pt x="5806637" y="192881"/>
                </a:lnTo>
                <a:lnTo>
                  <a:pt x="5785084" y="192881"/>
                </a:lnTo>
                <a:lnTo>
                  <a:pt x="5785084" y="84385"/>
                </a:lnTo>
                <a:lnTo>
                  <a:pt x="5717868" y="192881"/>
                </a:lnTo>
                <a:lnTo>
                  <a:pt x="5692662" y="192881"/>
                </a:lnTo>
                <a:close/>
                <a:moveTo>
                  <a:pt x="5399524" y="52604"/>
                </a:moveTo>
                <a:lnTo>
                  <a:pt x="5488659" y="52604"/>
                </a:lnTo>
                <a:lnTo>
                  <a:pt x="5488659" y="172789"/>
                </a:lnTo>
                <a:lnTo>
                  <a:pt x="5510212" y="172789"/>
                </a:lnTo>
                <a:lnTo>
                  <a:pt x="5510212" y="233065"/>
                </a:lnTo>
                <a:lnTo>
                  <a:pt x="5488659" y="233065"/>
                </a:lnTo>
                <a:lnTo>
                  <a:pt x="5488659" y="192881"/>
                </a:lnTo>
                <a:lnTo>
                  <a:pt x="5384912" y="192881"/>
                </a:lnTo>
                <a:lnTo>
                  <a:pt x="5384912" y="233065"/>
                </a:lnTo>
                <a:lnTo>
                  <a:pt x="5363359" y="233065"/>
                </a:lnTo>
                <a:lnTo>
                  <a:pt x="5363359" y="172789"/>
                </a:lnTo>
                <a:lnTo>
                  <a:pt x="5375049" y="172789"/>
                </a:lnTo>
                <a:cubicBezTo>
                  <a:pt x="5377911" y="169806"/>
                  <a:pt x="5380377" y="166579"/>
                  <a:pt x="5382446" y="163109"/>
                </a:cubicBezTo>
                <a:cubicBezTo>
                  <a:pt x="5384517" y="159638"/>
                  <a:pt x="5386328" y="155513"/>
                  <a:pt x="5387880" y="150734"/>
                </a:cubicBezTo>
                <a:cubicBezTo>
                  <a:pt x="5389433" y="145955"/>
                  <a:pt x="5390757" y="140110"/>
                  <a:pt x="5391853" y="133199"/>
                </a:cubicBezTo>
                <a:cubicBezTo>
                  <a:pt x="5392949" y="126289"/>
                  <a:pt x="5393923" y="117933"/>
                  <a:pt x="5394775" y="108130"/>
                </a:cubicBezTo>
                <a:close/>
                <a:moveTo>
                  <a:pt x="5073537" y="52604"/>
                </a:moveTo>
                <a:lnTo>
                  <a:pt x="5183859" y="52604"/>
                </a:lnTo>
                <a:lnTo>
                  <a:pt x="5183859" y="192881"/>
                </a:lnTo>
                <a:lnTo>
                  <a:pt x="5162306" y="192881"/>
                </a:lnTo>
                <a:lnTo>
                  <a:pt x="5162306" y="72696"/>
                </a:lnTo>
                <a:lnTo>
                  <a:pt x="5095090" y="72696"/>
                </a:lnTo>
                <a:lnTo>
                  <a:pt x="5095090" y="192881"/>
                </a:lnTo>
                <a:lnTo>
                  <a:pt x="5073537" y="192881"/>
                </a:lnTo>
                <a:close/>
                <a:moveTo>
                  <a:pt x="4873512" y="52604"/>
                </a:moveTo>
                <a:lnTo>
                  <a:pt x="4930865" y="52604"/>
                </a:lnTo>
                <a:cubicBezTo>
                  <a:pt x="4945964" y="52604"/>
                  <a:pt x="4957958" y="56013"/>
                  <a:pt x="4966847" y="62832"/>
                </a:cubicBezTo>
                <a:cubicBezTo>
                  <a:pt x="4975736" y="69651"/>
                  <a:pt x="4980181" y="78662"/>
                  <a:pt x="4980181" y="89865"/>
                </a:cubicBezTo>
                <a:cubicBezTo>
                  <a:pt x="4980181" y="98389"/>
                  <a:pt x="4977654" y="104979"/>
                  <a:pt x="4972601" y="109637"/>
                </a:cubicBezTo>
                <a:cubicBezTo>
                  <a:pt x="4967547" y="114295"/>
                  <a:pt x="4961063" y="117445"/>
                  <a:pt x="4953148" y="119089"/>
                </a:cubicBezTo>
                <a:cubicBezTo>
                  <a:pt x="4958323" y="119820"/>
                  <a:pt x="4963361" y="121646"/>
                  <a:pt x="4968263" y="124569"/>
                </a:cubicBezTo>
                <a:cubicBezTo>
                  <a:pt x="4973164" y="127491"/>
                  <a:pt x="4977228" y="131495"/>
                  <a:pt x="4980455" y="136578"/>
                </a:cubicBezTo>
                <a:cubicBezTo>
                  <a:pt x="4983682" y="141662"/>
                  <a:pt x="4985296" y="147888"/>
                  <a:pt x="4985296" y="155255"/>
                </a:cubicBezTo>
                <a:cubicBezTo>
                  <a:pt x="4985296" y="162439"/>
                  <a:pt x="4983468" y="168862"/>
                  <a:pt x="4979816" y="174524"/>
                </a:cubicBezTo>
                <a:cubicBezTo>
                  <a:pt x="4976162" y="180187"/>
                  <a:pt x="4970927" y="184662"/>
                  <a:pt x="4964107" y="187949"/>
                </a:cubicBezTo>
                <a:cubicBezTo>
                  <a:pt x="4957289" y="191237"/>
                  <a:pt x="4949130" y="192881"/>
                  <a:pt x="4939632" y="192881"/>
                </a:cubicBezTo>
                <a:lnTo>
                  <a:pt x="4873512" y="192881"/>
                </a:lnTo>
                <a:close/>
                <a:moveTo>
                  <a:pt x="4579725" y="52604"/>
                </a:moveTo>
                <a:lnTo>
                  <a:pt x="4693700" y="52604"/>
                </a:lnTo>
                <a:lnTo>
                  <a:pt x="4693700" y="72696"/>
                </a:lnTo>
                <a:lnTo>
                  <a:pt x="4647672" y="72696"/>
                </a:lnTo>
                <a:lnTo>
                  <a:pt x="4647672" y="192881"/>
                </a:lnTo>
                <a:lnTo>
                  <a:pt x="4626119" y="192881"/>
                </a:lnTo>
                <a:lnTo>
                  <a:pt x="4626119" y="72696"/>
                </a:lnTo>
                <a:lnTo>
                  <a:pt x="4579725" y="72696"/>
                </a:lnTo>
                <a:close/>
                <a:moveTo>
                  <a:pt x="4130562" y="52604"/>
                </a:moveTo>
                <a:lnTo>
                  <a:pt x="4240884" y="52604"/>
                </a:lnTo>
                <a:lnTo>
                  <a:pt x="4240884" y="192881"/>
                </a:lnTo>
                <a:lnTo>
                  <a:pt x="4219331" y="192881"/>
                </a:lnTo>
                <a:lnTo>
                  <a:pt x="4219331" y="72696"/>
                </a:lnTo>
                <a:lnTo>
                  <a:pt x="4152115" y="72696"/>
                </a:lnTo>
                <a:lnTo>
                  <a:pt x="4152115" y="192881"/>
                </a:lnTo>
                <a:lnTo>
                  <a:pt x="4130562" y="192881"/>
                </a:lnTo>
                <a:close/>
                <a:moveTo>
                  <a:pt x="3844812" y="52604"/>
                </a:moveTo>
                <a:lnTo>
                  <a:pt x="3866365" y="52604"/>
                </a:lnTo>
                <a:lnTo>
                  <a:pt x="3866365" y="113610"/>
                </a:lnTo>
                <a:lnTo>
                  <a:pt x="3880612" y="113610"/>
                </a:lnTo>
                <a:lnTo>
                  <a:pt x="3931024" y="52604"/>
                </a:lnTo>
                <a:lnTo>
                  <a:pt x="3958787" y="52604"/>
                </a:lnTo>
                <a:lnTo>
                  <a:pt x="3902164" y="120185"/>
                </a:lnTo>
                <a:lnTo>
                  <a:pt x="3959518" y="192881"/>
                </a:lnTo>
                <a:lnTo>
                  <a:pt x="3931754" y="192881"/>
                </a:lnTo>
                <a:lnTo>
                  <a:pt x="3885726" y="133702"/>
                </a:lnTo>
                <a:lnTo>
                  <a:pt x="3866365" y="133702"/>
                </a:lnTo>
                <a:lnTo>
                  <a:pt x="3866365" y="192881"/>
                </a:lnTo>
                <a:lnTo>
                  <a:pt x="3844812" y="192881"/>
                </a:lnTo>
                <a:close/>
                <a:moveTo>
                  <a:pt x="3370700" y="52604"/>
                </a:moveTo>
                <a:lnTo>
                  <a:pt x="3459834" y="52604"/>
                </a:lnTo>
                <a:lnTo>
                  <a:pt x="3459834" y="172789"/>
                </a:lnTo>
                <a:lnTo>
                  <a:pt x="3481387" y="172789"/>
                </a:lnTo>
                <a:lnTo>
                  <a:pt x="3481387" y="233065"/>
                </a:lnTo>
                <a:lnTo>
                  <a:pt x="3459834" y="233065"/>
                </a:lnTo>
                <a:lnTo>
                  <a:pt x="3459834" y="192881"/>
                </a:lnTo>
                <a:lnTo>
                  <a:pt x="3356087" y="192881"/>
                </a:lnTo>
                <a:lnTo>
                  <a:pt x="3356087" y="233065"/>
                </a:lnTo>
                <a:lnTo>
                  <a:pt x="3334534" y="233065"/>
                </a:lnTo>
                <a:lnTo>
                  <a:pt x="3334534" y="172789"/>
                </a:lnTo>
                <a:lnTo>
                  <a:pt x="3346224" y="172789"/>
                </a:lnTo>
                <a:cubicBezTo>
                  <a:pt x="3349085" y="169806"/>
                  <a:pt x="3351551" y="166579"/>
                  <a:pt x="3353622" y="163109"/>
                </a:cubicBezTo>
                <a:cubicBezTo>
                  <a:pt x="3355692" y="159638"/>
                  <a:pt x="3357503" y="155513"/>
                  <a:pt x="3359055" y="150734"/>
                </a:cubicBezTo>
                <a:cubicBezTo>
                  <a:pt x="3360608" y="145955"/>
                  <a:pt x="3361932" y="140110"/>
                  <a:pt x="3363028" y="133199"/>
                </a:cubicBezTo>
                <a:cubicBezTo>
                  <a:pt x="3364124" y="126289"/>
                  <a:pt x="3365098" y="117933"/>
                  <a:pt x="3365950" y="108130"/>
                </a:cubicBezTo>
                <a:close/>
                <a:moveTo>
                  <a:pt x="3197112" y="52604"/>
                </a:moveTo>
                <a:lnTo>
                  <a:pt x="3218665" y="52604"/>
                </a:lnTo>
                <a:lnTo>
                  <a:pt x="3218665" y="112879"/>
                </a:lnTo>
                <a:lnTo>
                  <a:pt x="3285881" y="112879"/>
                </a:lnTo>
                <a:lnTo>
                  <a:pt x="3285881" y="52604"/>
                </a:lnTo>
                <a:lnTo>
                  <a:pt x="3307434" y="52604"/>
                </a:lnTo>
                <a:lnTo>
                  <a:pt x="3307434" y="192881"/>
                </a:lnTo>
                <a:lnTo>
                  <a:pt x="3285881" y="192881"/>
                </a:lnTo>
                <a:lnTo>
                  <a:pt x="3285881" y="132971"/>
                </a:lnTo>
                <a:lnTo>
                  <a:pt x="3218665" y="132971"/>
                </a:lnTo>
                <a:lnTo>
                  <a:pt x="3218665" y="192881"/>
                </a:lnTo>
                <a:lnTo>
                  <a:pt x="3197112" y="192881"/>
                </a:lnTo>
                <a:close/>
                <a:moveTo>
                  <a:pt x="2863737" y="52604"/>
                </a:moveTo>
                <a:lnTo>
                  <a:pt x="2872139" y="52604"/>
                </a:lnTo>
                <a:lnTo>
                  <a:pt x="2885290" y="52604"/>
                </a:lnTo>
                <a:lnTo>
                  <a:pt x="2892230" y="52604"/>
                </a:lnTo>
                <a:lnTo>
                  <a:pt x="2940451" y="163657"/>
                </a:lnTo>
                <a:lnTo>
                  <a:pt x="2989402" y="52604"/>
                </a:lnTo>
                <a:lnTo>
                  <a:pt x="2995612" y="52604"/>
                </a:lnTo>
                <a:lnTo>
                  <a:pt x="3009859" y="52604"/>
                </a:lnTo>
                <a:lnTo>
                  <a:pt x="3017165" y="52604"/>
                </a:lnTo>
                <a:lnTo>
                  <a:pt x="3017165" y="192881"/>
                </a:lnTo>
                <a:lnTo>
                  <a:pt x="2995612" y="192881"/>
                </a:lnTo>
                <a:lnTo>
                  <a:pt x="2995612" y="85561"/>
                </a:lnTo>
                <a:lnTo>
                  <a:pt x="2949218" y="192881"/>
                </a:lnTo>
                <a:lnTo>
                  <a:pt x="2931684" y="192881"/>
                </a:lnTo>
                <a:lnTo>
                  <a:pt x="2885290" y="83585"/>
                </a:lnTo>
                <a:lnTo>
                  <a:pt x="2885290" y="192881"/>
                </a:lnTo>
                <a:lnTo>
                  <a:pt x="2863737" y="192881"/>
                </a:lnTo>
                <a:close/>
                <a:moveTo>
                  <a:pt x="2568462" y="52604"/>
                </a:moveTo>
                <a:lnTo>
                  <a:pt x="2590015" y="52604"/>
                </a:lnTo>
                <a:lnTo>
                  <a:pt x="2590015" y="113610"/>
                </a:lnTo>
                <a:lnTo>
                  <a:pt x="2604262" y="113610"/>
                </a:lnTo>
                <a:lnTo>
                  <a:pt x="2654674" y="52604"/>
                </a:lnTo>
                <a:lnTo>
                  <a:pt x="2682437" y="52604"/>
                </a:lnTo>
                <a:lnTo>
                  <a:pt x="2625814" y="120185"/>
                </a:lnTo>
                <a:lnTo>
                  <a:pt x="2683168" y="192881"/>
                </a:lnTo>
                <a:lnTo>
                  <a:pt x="2655404" y="192881"/>
                </a:lnTo>
                <a:lnTo>
                  <a:pt x="2609376" y="133702"/>
                </a:lnTo>
                <a:lnTo>
                  <a:pt x="2590015" y="133702"/>
                </a:lnTo>
                <a:lnTo>
                  <a:pt x="2590015" y="192881"/>
                </a:lnTo>
                <a:lnTo>
                  <a:pt x="2568462" y="192881"/>
                </a:lnTo>
                <a:close/>
                <a:moveTo>
                  <a:pt x="2360400" y="52604"/>
                </a:moveTo>
                <a:lnTo>
                  <a:pt x="2474375" y="52604"/>
                </a:lnTo>
                <a:lnTo>
                  <a:pt x="2474375" y="72696"/>
                </a:lnTo>
                <a:lnTo>
                  <a:pt x="2428347" y="72696"/>
                </a:lnTo>
                <a:lnTo>
                  <a:pt x="2428347" y="192881"/>
                </a:lnTo>
                <a:lnTo>
                  <a:pt x="2406794" y="192881"/>
                </a:lnTo>
                <a:lnTo>
                  <a:pt x="2406794" y="72696"/>
                </a:lnTo>
                <a:lnTo>
                  <a:pt x="2360400" y="72696"/>
                </a:lnTo>
                <a:close/>
                <a:moveTo>
                  <a:pt x="2225562" y="52604"/>
                </a:moveTo>
                <a:lnTo>
                  <a:pt x="2247115" y="52604"/>
                </a:lnTo>
                <a:lnTo>
                  <a:pt x="2247115" y="113610"/>
                </a:lnTo>
                <a:lnTo>
                  <a:pt x="2261362" y="113610"/>
                </a:lnTo>
                <a:lnTo>
                  <a:pt x="2311774" y="52604"/>
                </a:lnTo>
                <a:lnTo>
                  <a:pt x="2339537" y="52604"/>
                </a:lnTo>
                <a:lnTo>
                  <a:pt x="2282915" y="120185"/>
                </a:lnTo>
                <a:lnTo>
                  <a:pt x="2340268" y="192881"/>
                </a:lnTo>
                <a:lnTo>
                  <a:pt x="2312505" y="192881"/>
                </a:lnTo>
                <a:lnTo>
                  <a:pt x="2266476" y="133702"/>
                </a:lnTo>
                <a:lnTo>
                  <a:pt x="2247115" y="133702"/>
                </a:lnTo>
                <a:lnTo>
                  <a:pt x="2247115" y="192881"/>
                </a:lnTo>
                <a:lnTo>
                  <a:pt x="2225562" y="192881"/>
                </a:lnTo>
                <a:close/>
                <a:moveTo>
                  <a:pt x="1615962" y="52604"/>
                </a:moveTo>
                <a:lnTo>
                  <a:pt x="1726284" y="52604"/>
                </a:lnTo>
                <a:lnTo>
                  <a:pt x="1726284" y="192881"/>
                </a:lnTo>
                <a:lnTo>
                  <a:pt x="1704731" y="192881"/>
                </a:lnTo>
                <a:lnTo>
                  <a:pt x="1704731" y="72696"/>
                </a:lnTo>
                <a:lnTo>
                  <a:pt x="1637515" y="72696"/>
                </a:lnTo>
                <a:lnTo>
                  <a:pt x="1637515" y="192881"/>
                </a:lnTo>
                <a:lnTo>
                  <a:pt x="1615962" y="192881"/>
                </a:lnTo>
                <a:close/>
                <a:moveTo>
                  <a:pt x="1406412" y="52604"/>
                </a:moveTo>
                <a:lnTo>
                  <a:pt x="1427965" y="52604"/>
                </a:lnTo>
                <a:lnTo>
                  <a:pt x="1427965" y="161099"/>
                </a:lnTo>
                <a:lnTo>
                  <a:pt x="1495546" y="52604"/>
                </a:lnTo>
                <a:lnTo>
                  <a:pt x="1520387" y="52604"/>
                </a:lnTo>
                <a:lnTo>
                  <a:pt x="1520387" y="192881"/>
                </a:lnTo>
                <a:lnTo>
                  <a:pt x="1498834" y="192881"/>
                </a:lnTo>
                <a:lnTo>
                  <a:pt x="1498834" y="84385"/>
                </a:lnTo>
                <a:lnTo>
                  <a:pt x="1431618" y="192881"/>
                </a:lnTo>
                <a:lnTo>
                  <a:pt x="1406412" y="192881"/>
                </a:lnTo>
                <a:close/>
                <a:moveTo>
                  <a:pt x="1347787" y="52604"/>
                </a:moveTo>
                <a:lnTo>
                  <a:pt x="1369340" y="52604"/>
                </a:lnTo>
                <a:lnTo>
                  <a:pt x="1369340" y="192881"/>
                </a:lnTo>
                <a:lnTo>
                  <a:pt x="1347787" y="192881"/>
                </a:lnTo>
                <a:close/>
                <a:moveTo>
                  <a:pt x="1215912" y="52604"/>
                </a:moveTo>
                <a:lnTo>
                  <a:pt x="1237465" y="52604"/>
                </a:lnTo>
                <a:lnTo>
                  <a:pt x="1237465" y="103381"/>
                </a:lnTo>
                <a:lnTo>
                  <a:pt x="1274726" y="103381"/>
                </a:lnTo>
                <a:cubicBezTo>
                  <a:pt x="1291165" y="103381"/>
                  <a:pt x="1303737" y="107552"/>
                  <a:pt x="1312444" y="115893"/>
                </a:cubicBezTo>
                <a:cubicBezTo>
                  <a:pt x="1321150" y="124234"/>
                  <a:pt x="1325504" y="134797"/>
                  <a:pt x="1325504" y="147583"/>
                </a:cubicBezTo>
                <a:cubicBezTo>
                  <a:pt x="1325504" y="155985"/>
                  <a:pt x="1323555" y="163611"/>
                  <a:pt x="1319659" y="170460"/>
                </a:cubicBezTo>
                <a:cubicBezTo>
                  <a:pt x="1315762" y="177310"/>
                  <a:pt x="1310039" y="182759"/>
                  <a:pt x="1302490" y="186808"/>
                </a:cubicBezTo>
                <a:cubicBezTo>
                  <a:pt x="1294940" y="190857"/>
                  <a:pt x="1285686" y="192881"/>
                  <a:pt x="1274726" y="192881"/>
                </a:cubicBezTo>
                <a:lnTo>
                  <a:pt x="1215912" y="192881"/>
                </a:lnTo>
                <a:close/>
                <a:moveTo>
                  <a:pt x="1075175" y="52604"/>
                </a:moveTo>
                <a:lnTo>
                  <a:pt x="1164309" y="52604"/>
                </a:lnTo>
                <a:lnTo>
                  <a:pt x="1164309" y="172789"/>
                </a:lnTo>
                <a:lnTo>
                  <a:pt x="1185862" y="172789"/>
                </a:lnTo>
                <a:lnTo>
                  <a:pt x="1185862" y="233065"/>
                </a:lnTo>
                <a:lnTo>
                  <a:pt x="1164309" y="233065"/>
                </a:lnTo>
                <a:lnTo>
                  <a:pt x="1164309" y="192881"/>
                </a:lnTo>
                <a:lnTo>
                  <a:pt x="1060563" y="192881"/>
                </a:lnTo>
                <a:lnTo>
                  <a:pt x="1060563" y="233065"/>
                </a:lnTo>
                <a:lnTo>
                  <a:pt x="1039010" y="233065"/>
                </a:lnTo>
                <a:lnTo>
                  <a:pt x="1039010" y="172789"/>
                </a:lnTo>
                <a:lnTo>
                  <a:pt x="1050699" y="172789"/>
                </a:lnTo>
                <a:cubicBezTo>
                  <a:pt x="1053560" y="169806"/>
                  <a:pt x="1056027" y="166579"/>
                  <a:pt x="1058097" y="163109"/>
                </a:cubicBezTo>
                <a:cubicBezTo>
                  <a:pt x="1060167" y="159638"/>
                  <a:pt x="1061978" y="155513"/>
                  <a:pt x="1063531" y="150734"/>
                </a:cubicBezTo>
                <a:cubicBezTo>
                  <a:pt x="1065083" y="145955"/>
                  <a:pt x="1066408" y="140110"/>
                  <a:pt x="1067503" y="133199"/>
                </a:cubicBezTo>
                <a:cubicBezTo>
                  <a:pt x="1068599" y="126289"/>
                  <a:pt x="1069573" y="117933"/>
                  <a:pt x="1070426" y="108130"/>
                </a:cubicBezTo>
                <a:close/>
                <a:moveTo>
                  <a:pt x="836400" y="52604"/>
                </a:moveTo>
                <a:lnTo>
                  <a:pt x="861971" y="52604"/>
                </a:lnTo>
                <a:lnTo>
                  <a:pt x="908731" y="112514"/>
                </a:lnTo>
                <a:lnTo>
                  <a:pt x="920420" y="112514"/>
                </a:lnTo>
                <a:lnTo>
                  <a:pt x="920420" y="52604"/>
                </a:lnTo>
                <a:lnTo>
                  <a:pt x="941973" y="52604"/>
                </a:lnTo>
                <a:lnTo>
                  <a:pt x="941973" y="112514"/>
                </a:lnTo>
                <a:lnTo>
                  <a:pt x="953298" y="112514"/>
                </a:lnTo>
                <a:lnTo>
                  <a:pt x="1000057" y="52604"/>
                </a:lnTo>
                <a:lnTo>
                  <a:pt x="1025629" y="52604"/>
                </a:lnTo>
                <a:lnTo>
                  <a:pt x="969736" y="121646"/>
                </a:lnTo>
                <a:lnTo>
                  <a:pt x="1026359" y="192881"/>
                </a:lnTo>
                <a:lnTo>
                  <a:pt x="1000422" y="192881"/>
                </a:lnTo>
                <a:lnTo>
                  <a:pt x="952932" y="132606"/>
                </a:lnTo>
                <a:lnTo>
                  <a:pt x="941973" y="132606"/>
                </a:lnTo>
                <a:lnTo>
                  <a:pt x="941973" y="192881"/>
                </a:lnTo>
                <a:lnTo>
                  <a:pt x="920420" y="192881"/>
                </a:lnTo>
                <a:lnTo>
                  <a:pt x="920420" y="132606"/>
                </a:lnTo>
                <a:lnTo>
                  <a:pt x="909461" y="132606"/>
                </a:lnTo>
                <a:lnTo>
                  <a:pt x="861607" y="192881"/>
                </a:lnTo>
                <a:lnTo>
                  <a:pt x="835669" y="192881"/>
                </a:lnTo>
                <a:lnTo>
                  <a:pt x="892657" y="121646"/>
                </a:lnTo>
                <a:close/>
                <a:moveTo>
                  <a:pt x="558687" y="52604"/>
                </a:moveTo>
                <a:lnTo>
                  <a:pt x="580240" y="52604"/>
                </a:lnTo>
                <a:lnTo>
                  <a:pt x="580240" y="113610"/>
                </a:lnTo>
                <a:lnTo>
                  <a:pt x="594487" y="113610"/>
                </a:lnTo>
                <a:lnTo>
                  <a:pt x="644899" y="52604"/>
                </a:lnTo>
                <a:lnTo>
                  <a:pt x="672662" y="52604"/>
                </a:lnTo>
                <a:lnTo>
                  <a:pt x="616040" y="120185"/>
                </a:lnTo>
                <a:lnTo>
                  <a:pt x="673393" y="192881"/>
                </a:lnTo>
                <a:lnTo>
                  <a:pt x="645630" y="192881"/>
                </a:lnTo>
                <a:lnTo>
                  <a:pt x="599601" y="133702"/>
                </a:lnTo>
                <a:lnTo>
                  <a:pt x="580240" y="133702"/>
                </a:lnTo>
                <a:lnTo>
                  <a:pt x="580240" y="192881"/>
                </a:lnTo>
                <a:lnTo>
                  <a:pt x="558687" y="192881"/>
                </a:lnTo>
                <a:close/>
                <a:moveTo>
                  <a:pt x="351275" y="52604"/>
                </a:moveTo>
                <a:lnTo>
                  <a:pt x="440409" y="52604"/>
                </a:lnTo>
                <a:lnTo>
                  <a:pt x="440409" y="172789"/>
                </a:lnTo>
                <a:lnTo>
                  <a:pt x="461962" y="172789"/>
                </a:lnTo>
                <a:lnTo>
                  <a:pt x="461962" y="233065"/>
                </a:lnTo>
                <a:lnTo>
                  <a:pt x="440409" y="233065"/>
                </a:lnTo>
                <a:lnTo>
                  <a:pt x="440409" y="192881"/>
                </a:lnTo>
                <a:lnTo>
                  <a:pt x="336662" y="192881"/>
                </a:lnTo>
                <a:lnTo>
                  <a:pt x="336662" y="233065"/>
                </a:lnTo>
                <a:lnTo>
                  <a:pt x="315109" y="233065"/>
                </a:lnTo>
                <a:lnTo>
                  <a:pt x="315109" y="172789"/>
                </a:lnTo>
                <a:lnTo>
                  <a:pt x="326799" y="172789"/>
                </a:lnTo>
                <a:cubicBezTo>
                  <a:pt x="329661" y="169806"/>
                  <a:pt x="332126" y="166579"/>
                  <a:pt x="334197" y="163109"/>
                </a:cubicBezTo>
                <a:cubicBezTo>
                  <a:pt x="336267" y="159638"/>
                  <a:pt x="338078" y="155513"/>
                  <a:pt x="339630" y="150734"/>
                </a:cubicBezTo>
                <a:cubicBezTo>
                  <a:pt x="341183" y="145955"/>
                  <a:pt x="342507" y="140110"/>
                  <a:pt x="343603" y="133199"/>
                </a:cubicBezTo>
                <a:cubicBezTo>
                  <a:pt x="344699" y="126289"/>
                  <a:pt x="345673" y="117933"/>
                  <a:pt x="346526" y="108130"/>
                </a:cubicBezTo>
                <a:close/>
                <a:moveTo>
                  <a:pt x="8635724" y="50777"/>
                </a:moveTo>
                <a:cubicBezTo>
                  <a:pt x="8648388" y="50777"/>
                  <a:pt x="8659484" y="53791"/>
                  <a:pt x="8669012" y="59819"/>
                </a:cubicBezTo>
                <a:cubicBezTo>
                  <a:pt x="8678541" y="65846"/>
                  <a:pt x="8685969" y="74309"/>
                  <a:pt x="8691296" y="85207"/>
                </a:cubicBezTo>
                <a:cubicBezTo>
                  <a:pt x="8696623" y="96106"/>
                  <a:pt x="8699287" y="108861"/>
                  <a:pt x="8699287" y="123473"/>
                </a:cubicBezTo>
                <a:cubicBezTo>
                  <a:pt x="8699287" y="137963"/>
                  <a:pt x="8696623" y="150627"/>
                  <a:pt x="8691296" y="161465"/>
                </a:cubicBezTo>
                <a:cubicBezTo>
                  <a:pt x="8685969" y="172302"/>
                  <a:pt x="8678541" y="180735"/>
                  <a:pt x="8669012" y="186762"/>
                </a:cubicBezTo>
                <a:cubicBezTo>
                  <a:pt x="8659484" y="192790"/>
                  <a:pt x="8648388" y="195803"/>
                  <a:pt x="8635724" y="195803"/>
                </a:cubicBezTo>
                <a:cubicBezTo>
                  <a:pt x="8623060" y="195803"/>
                  <a:pt x="8611964" y="192790"/>
                  <a:pt x="8602436" y="186762"/>
                </a:cubicBezTo>
                <a:cubicBezTo>
                  <a:pt x="8592907" y="180735"/>
                  <a:pt x="8585479" y="172302"/>
                  <a:pt x="8580152" y="161465"/>
                </a:cubicBezTo>
                <a:cubicBezTo>
                  <a:pt x="8574824" y="150627"/>
                  <a:pt x="8572161" y="137963"/>
                  <a:pt x="8572161" y="123473"/>
                </a:cubicBezTo>
                <a:cubicBezTo>
                  <a:pt x="8572161" y="108861"/>
                  <a:pt x="8574824" y="96106"/>
                  <a:pt x="8580152" y="85207"/>
                </a:cubicBezTo>
                <a:cubicBezTo>
                  <a:pt x="8585479" y="74309"/>
                  <a:pt x="8592907" y="65846"/>
                  <a:pt x="8602436" y="59819"/>
                </a:cubicBezTo>
                <a:cubicBezTo>
                  <a:pt x="8611964" y="53791"/>
                  <a:pt x="8623060" y="50777"/>
                  <a:pt x="8635724" y="50777"/>
                </a:cubicBezTo>
                <a:close/>
                <a:moveTo>
                  <a:pt x="8041886" y="50777"/>
                </a:moveTo>
                <a:cubicBezTo>
                  <a:pt x="8046391" y="50777"/>
                  <a:pt x="8051582" y="51310"/>
                  <a:pt x="8057457" y="52375"/>
                </a:cubicBezTo>
                <a:cubicBezTo>
                  <a:pt x="8063333" y="53441"/>
                  <a:pt x="8069025" y="55618"/>
                  <a:pt x="8074535" y="58905"/>
                </a:cubicBezTo>
                <a:cubicBezTo>
                  <a:pt x="8080045" y="62193"/>
                  <a:pt x="8084627" y="67155"/>
                  <a:pt x="8088280" y="73791"/>
                </a:cubicBezTo>
                <a:cubicBezTo>
                  <a:pt x="8091933" y="80428"/>
                  <a:pt x="8093759" y="89317"/>
                  <a:pt x="8093759" y="100459"/>
                </a:cubicBezTo>
                <a:lnTo>
                  <a:pt x="8093759" y="192881"/>
                </a:lnTo>
                <a:lnTo>
                  <a:pt x="8072207" y="192881"/>
                </a:lnTo>
                <a:lnTo>
                  <a:pt x="8072207" y="173885"/>
                </a:lnTo>
                <a:lnTo>
                  <a:pt x="8071111" y="173885"/>
                </a:lnTo>
                <a:cubicBezTo>
                  <a:pt x="8069649" y="176929"/>
                  <a:pt x="8067214" y="180187"/>
                  <a:pt x="8063805" y="183657"/>
                </a:cubicBezTo>
                <a:cubicBezTo>
                  <a:pt x="8060395" y="187127"/>
                  <a:pt x="8055859" y="190080"/>
                  <a:pt x="8050197" y="192516"/>
                </a:cubicBezTo>
                <a:cubicBezTo>
                  <a:pt x="8044535" y="194951"/>
                  <a:pt x="8037625" y="196169"/>
                  <a:pt x="8029466" y="196169"/>
                </a:cubicBezTo>
                <a:cubicBezTo>
                  <a:pt x="8020577" y="196169"/>
                  <a:pt x="8012510" y="194479"/>
                  <a:pt x="8005265" y="191100"/>
                </a:cubicBezTo>
                <a:cubicBezTo>
                  <a:pt x="7998019" y="187721"/>
                  <a:pt x="7992266" y="182820"/>
                  <a:pt x="7988003" y="176397"/>
                </a:cubicBezTo>
                <a:cubicBezTo>
                  <a:pt x="7983742" y="169973"/>
                  <a:pt x="7981611" y="162195"/>
                  <a:pt x="7981611" y="153063"/>
                </a:cubicBezTo>
                <a:cubicBezTo>
                  <a:pt x="7981611" y="145026"/>
                  <a:pt x="7983194" y="138496"/>
                  <a:pt x="7986360" y="133473"/>
                </a:cubicBezTo>
                <a:cubicBezTo>
                  <a:pt x="7989526" y="128450"/>
                  <a:pt x="7993757" y="124508"/>
                  <a:pt x="7999054" y="121646"/>
                </a:cubicBezTo>
                <a:cubicBezTo>
                  <a:pt x="8004351" y="118785"/>
                  <a:pt x="8010211" y="116639"/>
                  <a:pt x="8016634" y="115208"/>
                </a:cubicBezTo>
                <a:cubicBezTo>
                  <a:pt x="8023058" y="113777"/>
                  <a:pt x="8029527" y="112636"/>
                  <a:pt x="8036041" y="111783"/>
                </a:cubicBezTo>
                <a:cubicBezTo>
                  <a:pt x="8044565" y="110687"/>
                  <a:pt x="8051491" y="109850"/>
                  <a:pt x="8056817" y="109272"/>
                </a:cubicBezTo>
                <a:cubicBezTo>
                  <a:pt x="8062146" y="108693"/>
                  <a:pt x="8066042" y="107704"/>
                  <a:pt x="8068507" y="106304"/>
                </a:cubicBezTo>
                <a:cubicBezTo>
                  <a:pt x="8070974" y="104903"/>
                  <a:pt x="8072207" y="102468"/>
                  <a:pt x="8072207" y="98998"/>
                </a:cubicBezTo>
                <a:lnTo>
                  <a:pt x="8072207" y="98267"/>
                </a:lnTo>
                <a:cubicBezTo>
                  <a:pt x="8072207" y="89256"/>
                  <a:pt x="8069756" y="82254"/>
                  <a:pt x="8064855" y="77262"/>
                </a:cubicBezTo>
                <a:cubicBezTo>
                  <a:pt x="8059953" y="72269"/>
                  <a:pt x="8052541" y="69773"/>
                  <a:pt x="8042617" y="69773"/>
                </a:cubicBezTo>
                <a:cubicBezTo>
                  <a:pt x="8032327" y="69773"/>
                  <a:pt x="8024261" y="72026"/>
                  <a:pt x="8018415" y="76531"/>
                </a:cubicBezTo>
                <a:cubicBezTo>
                  <a:pt x="8012571" y="81037"/>
                  <a:pt x="8008461" y="85847"/>
                  <a:pt x="8006086" y="90961"/>
                </a:cubicBezTo>
                <a:lnTo>
                  <a:pt x="7985629" y="83655"/>
                </a:lnTo>
                <a:cubicBezTo>
                  <a:pt x="7989283" y="75131"/>
                  <a:pt x="7994168" y="68479"/>
                  <a:pt x="8000287" y="63700"/>
                </a:cubicBezTo>
                <a:cubicBezTo>
                  <a:pt x="8006405" y="58921"/>
                  <a:pt x="8013103" y="55572"/>
                  <a:pt x="8020379" y="53654"/>
                </a:cubicBezTo>
                <a:cubicBezTo>
                  <a:pt x="8027655" y="51736"/>
                  <a:pt x="8034823" y="50777"/>
                  <a:pt x="8041886" y="50777"/>
                </a:cubicBezTo>
                <a:close/>
                <a:moveTo>
                  <a:pt x="6482709" y="50777"/>
                </a:moveTo>
                <a:cubicBezTo>
                  <a:pt x="6492572" y="50777"/>
                  <a:pt x="6501461" y="52604"/>
                  <a:pt x="6509376" y="56257"/>
                </a:cubicBezTo>
                <a:cubicBezTo>
                  <a:pt x="6517291" y="59910"/>
                  <a:pt x="6523776" y="65024"/>
                  <a:pt x="6528829" y="71600"/>
                </a:cubicBezTo>
                <a:cubicBezTo>
                  <a:pt x="6533882" y="78175"/>
                  <a:pt x="6537018" y="85847"/>
                  <a:pt x="6538235" y="94614"/>
                </a:cubicBezTo>
                <a:lnTo>
                  <a:pt x="6516682" y="94614"/>
                </a:lnTo>
                <a:cubicBezTo>
                  <a:pt x="6515038" y="88221"/>
                  <a:pt x="6511401" y="82544"/>
                  <a:pt x="6505769" y="77582"/>
                </a:cubicBezTo>
                <a:cubicBezTo>
                  <a:pt x="6500137" y="72619"/>
                  <a:pt x="6492572" y="70138"/>
                  <a:pt x="6483075" y="70138"/>
                </a:cubicBezTo>
                <a:cubicBezTo>
                  <a:pt x="6474672" y="70138"/>
                  <a:pt x="6467320" y="72315"/>
                  <a:pt x="6461019" y="76668"/>
                </a:cubicBezTo>
                <a:cubicBezTo>
                  <a:pt x="6454718" y="81021"/>
                  <a:pt x="6449816" y="87140"/>
                  <a:pt x="6446315" y="95025"/>
                </a:cubicBezTo>
                <a:cubicBezTo>
                  <a:pt x="6442815" y="102909"/>
                  <a:pt x="6441064" y="112149"/>
                  <a:pt x="6441064" y="122742"/>
                </a:cubicBezTo>
                <a:cubicBezTo>
                  <a:pt x="6441064" y="133580"/>
                  <a:pt x="6442784" y="143017"/>
                  <a:pt x="6446224" y="151054"/>
                </a:cubicBezTo>
                <a:cubicBezTo>
                  <a:pt x="6449664" y="159090"/>
                  <a:pt x="6454535" y="165331"/>
                  <a:pt x="6460836" y="169775"/>
                </a:cubicBezTo>
                <a:cubicBezTo>
                  <a:pt x="6467138" y="174220"/>
                  <a:pt x="6474551" y="176442"/>
                  <a:pt x="6483075" y="176442"/>
                </a:cubicBezTo>
                <a:cubicBezTo>
                  <a:pt x="6488676" y="176442"/>
                  <a:pt x="6493759" y="175468"/>
                  <a:pt x="6498326" y="173520"/>
                </a:cubicBezTo>
                <a:cubicBezTo>
                  <a:pt x="6502892" y="171572"/>
                  <a:pt x="6506759" y="168771"/>
                  <a:pt x="6509924" y="165118"/>
                </a:cubicBezTo>
                <a:cubicBezTo>
                  <a:pt x="6513090" y="161465"/>
                  <a:pt x="6515343" y="157081"/>
                  <a:pt x="6516682" y="151967"/>
                </a:cubicBezTo>
                <a:lnTo>
                  <a:pt x="6538235" y="151967"/>
                </a:lnTo>
                <a:cubicBezTo>
                  <a:pt x="6537018" y="160247"/>
                  <a:pt x="6534019" y="167690"/>
                  <a:pt x="6529240" y="174296"/>
                </a:cubicBezTo>
                <a:cubicBezTo>
                  <a:pt x="6524460" y="180902"/>
                  <a:pt x="6518159" y="186138"/>
                  <a:pt x="6510335" y="190004"/>
                </a:cubicBezTo>
                <a:cubicBezTo>
                  <a:pt x="6502512" y="193870"/>
                  <a:pt x="6493424" y="195803"/>
                  <a:pt x="6483075" y="195803"/>
                </a:cubicBezTo>
                <a:cubicBezTo>
                  <a:pt x="6469923" y="195803"/>
                  <a:pt x="6458599" y="192698"/>
                  <a:pt x="6449101" y="186488"/>
                </a:cubicBezTo>
                <a:cubicBezTo>
                  <a:pt x="6439603" y="180278"/>
                  <a:pt x="6432297" y="171724"/>
                  <a:pt x="6427183" y="160825"/>
                </a:cubicBezTo>
                <a:cubicBezTo>
                  <a:pt x="6422068" y="149927"/>
                  <a:pt x="6419511" y="137476"/>
                  <a:pt x="6419511" y="123473"/>
                </a:cubicBezTo>
                <a:cubicBezTo>
                  <a:pt x="6419511" y="109226"/>
                  <a:pt x="6422145" y="96638"/>
                  <a:pt x="6427411" y="85710"/>
                </a:cubicBezTo>
                <a:cubicBezTo>
                  <a:pt x="6432678" y="74781"/>
                  <a:pt x="6440045" y="66227"/>
                  <a:pt x="6449512" y="60047"/>
                </a:cubicBezTo>
                <a:cubicBezTo>
                  <a:pt x="6458979" y="53867"/>
                  <a:pt x="6470045" y="50777"/>
                  <a:pt x="6482709" y="50777"/>
                </a:cubicBezTo>
                <a:close/>
                <a:moveTo>
                  <a:pt x="6196959" y="50777"/>
                </a:moveTo>
                <a:cubicBezTo>
                  <a:pt x="6204265" y="50777"/>
                  <a:pt x="6211480" y="51995"/>
                  <a:pt x="6218603" y="54430"/>
                </a:cubicBezTo>
                <a:cubicBezTo>
                  <a:pt x="6225727" y="56866"/>
                  <a:pt x="6232211" y="60808"/>
                  <a:pt x="6238056" y="66257"/>
                </a:cubicBezTo>
                <a:cubicBezTo>
                  <a:pt x="6243901" y="71706"/>
                  <a:pt x="6248559" y="78906"/>
                  <a:pt x="6252029" y="87856"/>
                </a:cubicBezTo>
                <a:cubicBezTo>
                  <a:pt x="6255499" y="96806"/>
                  <a:pt x="6257234" y="107826"/>
                  <a:pt x="6257234" y="120916"/>
                </a:cubicBezTo>
                <a:lnTo>
                  <a:pt x="6257234" y="130049"/>
                </a:lnTo>
                <a:lnTo>
                  <a:pt x="6155589" y="130049"/>
                </a:lnTo>
                <a:lnTo>
                  <a:pt x="6156696" y="141795"/>
                </a:lnTo>
                <a:cubicBezTo>
                  <a:pt x="6157616" y="146278"/>
                  <a:pt x="6158998" y="150353"/>
                  <a:pt x="6160840" y="154022"/>
                </a:cubicBezTo>
                <a:cubicBezTo>
                  <a:pt x="6164523" y="161358"/>
                  <a:pt x="6169652" y="166929"/>
                  <a:pt x="6176228" y="170734"/>
                </a:cubicBezTo>
                <a:cubicBezTo>
                  <a:pt x="6182803" y="174540"/>
                  <a:pt x="6190444" y="176442"/>
                  <a:pt x="6199151" y="176442"/>
                </a:cubicBezTo>
                <a:cubicBezTo>
                  <a:pt x="6204813" y="176442"/>
                  <a:pt x="6209942" y="175636"/>
                  <a:pt x="6214539" y="174022"/>
                </a:cubicBezTo>
                <a:cubicBezTo>
                  <a:pt x="6219136" y="172409"/>
                  <a:pt x="6223109" y="169973"/>
                  <a:pt x="6226458" y="166716"/>
                </a:cubicBezTo>
                <a:cubicBezTo>
                  <a:pt x="6229806" y="163459"/>
                  <a:pt x="6232393" y="159395"/>
                  <a:pt x="6234220" y="154524"/>
                </a:cubicBezTo>
                <a:lnTo>
                  <a:pt x="6255043" y="160369"/>
                </a:lnTo>
                <a:cubicBezTo>
                  <a:pt x="6252851" y="167431"/>
                  <a:pt x="6249167" y="173626"/>
                  <a:pt x="6243992" y="178954"/>
                </a:cubicBezTo>
                <a:cubicBezTo>
                  <a:pt x="6238817" y="184281"/>
                  <a:pt x="6232424" y="188421"/>
                  <a:pt x="6224814" y="191374"/>
                </a:cubicBezTo>
                <a:cubicBezTo>
                  <a:pt x="6217203" y="194327"/>
                  <a:pt x="6208649" y="195803"/>
                  <a:pt x="6199151" y="195803"/>
                </a:cubicBezTo>
                <a:cubicBezTo>
                  <a:pt x="6185635" y="195803"/>
                  <a:pt x="6173990" y="192805"/>
                  <a:pt x="6164218" y="186808"/>
                </a:cubicBezTo>
                <a:cubicBezTo>
                  <a:pt x="6154446" y="180811"/>
                  <a:pt x="6146927" y="172409"/>
                  <a:pt x="6141661" y="161602"/>
                </a:cubicBezTo>
                <a:cubicBezTo>
                  <a:pt x="6136395" y="150795"/>
                  <a:pt x="6133761" y="138207"/>
                  <a:pt x="6133761" y="123838"/>
                </a:cubicBezTo>
                <a:cubicBezTo>
                  <a:pt x="6133761" y="109470"/>
                  <a:pt x="6136395" y="96790"/>
                  <a:pt x="6141661" y="85801"/>
                </a:cubicBezTo>
                <a:cubicBezTo>
                  <a:pt x="6146927" y="74811"/>
                  <a:pt x="6154295" y="66227"/>
                  <a:pt x="6163762" y="60047"/>
                </a:cubicBezTo>
                <a:cubicBezTo>
                  <a:pt x="6173229" y="53867"/>
                  <a:pt x="6184295" y="50777"/>
                  <a:pt x="6196959" y="50777"/>
                </a:cubicBezTo>
                <a:close/>
                <a:moveTo>
                  <a:pt x="6051162" y="50777"/>
                </a:moveTo>
                <a:cubicBezTo>
                  <a:pt x="6055667" y="50777"/>
                  <a:pt x="6060858" y="51310"/>
                  <a:pt x="6066733" y="52375"/>
                </a:cubicBezTo>
                <a:cubicBezTo>
                  <a:pt x="6072608" y="53441"/>
                  <a:pt x="6078301" y="55618"/>
                  <a:pt x="6083811" y="58905"/>
                </a:cubicBezTo>
                <a:cubicBezTo>
                  <a:pt x="6089321" y="62193"/>
                  <a:pt x="6093902" y="67155"/>
                  <a:pt x="6097556" y="73791"/>
                </a:cubicBezTo>
                <a:cubicBezTo>
                  <a:pt x="6101209" y="80428"/>
                  <a:pt x="6103035" y="89317"/>
                  <a:pt x="6103035" y="100459"/>
                </a:cubicBezTo>
                <a:lnTo>
                  <a:pt x="6103035" y="192881"/>
                </a:lnTo>
                <a:lnTo>
                  <a:pt x="6081482" y="192881"/>
                </a:lnTo>
                <a:lnTo>
                  <a:pt x="6081482" y="173885"/>
                </a:lnTo>
                <a:lnTo>
                  <a:pt x="6080386" y="173885"/>
                </a:lnTo>
                <a:cubicBezTo>
                  <a:pt x="6078925" y="176929"/>
                  <a:pt x="6076489" y="180187"/>
                  <a:pt x="6073080" y="183657"/>
                </a:cubicBezTo>
                <a:cubicBezTo>
                  <a:pt x="6069671" y="187127"/>
                  <a:pt x="6065134" y="190080"/>
                  <a:pt x="6059472" y="192516"/>
                </a:cubicBezTo>
                <a:cubicBezTo>
                  <a:pt x="6053810" y="194951"/>
                  <a:pt x="6046899" y="196169"/>
                  <a:pt x="6038741" y="196169"/>
                </a:cubicBezTo>
                <a:cubicBezTo>
                  <a:pt x="6029852" y="196169"/>
                  <a:pt x="6021785" y="194479"/>
                  <a:pt x="6014540" y="191100"/>
                </a:cubicBezTo>
                <a:cubicBezTo>
                  <a:pt x="6007294" y="187721"/>
                  <a:pt x="6001541" y="182820"/>
                  <a:pt x="5997279" y="176397"/>
                </a:cubicBezTo>
                <a:cubicBezTo>
                  <a:pt x="5993017" y="169973"/>
                  <a:pt x="5990887" y="162195"/>
                  <a:pt x="5990887" y="153063"/>
                </a:cubicBezTo>
                <a:cubicBezTo>
                  <a:pt x="5990887" y="145026"/>
                  <a:pt x="5992470" y="138496"/>
                  <a:pt x="5995635" y="133473"/>
                </a:cubicBezTo>
                <a:cubicBezTo>
                  <a:pt x="5998801" y="128450"/>
                  <a:pt x="6003033" y="124508"/>
                  <a:pt x="6008330" y="121646"/>
                </a:cubicBezTo>
                <a:cubicBezTo>
                  <a:pt x="6013626" y="118785"/>
                  <a:pt x="6019487" y="116639"/>
                  <a:pt x="6025910" y="115208"/>
                </a:cubicBezTo>
                <a:cubicBezTo>
                  <a:pt x="6032333" y="113777"/>
                  <a:pt x="6038802" y="112636"/>
                  <a:pt x="6045317" y="111783"/>
                </a:cubicBezTo>
                <a:cubicBezTo>
                  <a:pt x="6053841" y="110687"/>
                  <a:pt x="6060766" y="109850"/>
                  <a:pt x="6066094" y="109272"/>
                </a:cubicBezTo>
                <a:cubicBezTo>
                  <a:pt x="6071421" y="108693"/>
                  <a:pt x="6075317" y="107704"/>
                  <a:pt x="6077784" y="106304"/>
                </a:cubicBezTo>
                <a:cubicBezTo>
                  <a:pt x="6080249" y="104903"/>
                  <a:pt x="6081482" y="102468"/>
                  <a:pt x="6081482" y="98998"/>
                </a:cubicBezTo>
                <a:lnTo>
                  <a:pt x="6081482" y="98267"/>
                </a:lnTo>
                <a:cubicBezTo>
                  <a:pt x="6081482" y="89256"/>
                  <a:pt x="6079032" y="82254"/>
                  <a:pt x="6074130" y="77262"/>
                </a:cubicBezTo>
                <a:cubicBezTo>
                  <a:pt x="6069229" y="72269"/>
                  <a:pt x="6061817" y="69773"/>
                  <a:pt x="6051893" y="69773"/>
                </a:cubicBezTo>
                <a:cubicBezTo>
                  <a:pt x="6041603" y="69773"/>
                  <a:pt x="6033536" y="72026"/>
                  <a:pt x="6027691" y="76531"/>
                </a:cubicBezTo>
                <a:cubicBezTo>
                  <a:pt x="6021846" y="81037"/>
                  <a:pt x="6017737" y="85847"/>
                  <a:pt x="6015362" y="90961"/>
                </a:cubicBezTo>
                <a:lnTo>
                  <a:pt x="5994905" y="83655"/>
                </a:lnTo>
                <a:cubicBezTo>
                  <a:pt x="5998558" y="75131"/>
                  <a:pt x="6003444" y="68479"/>
                  <a:pt x="6009563" y="63700"/>
                </a:cubicBezTo>
                <a:cubicBezTo>
                  <a:pt x="6015682" y="58921"/>
                  <a:pt x="6022379" y="55572"/>
                  <a:pt x="6029655" y="53654"/>
                </a:cubicBezTo>
                <a:cubicBezTo>
                  <a:pt x="6036930" y="51736"/>
                  <a:pt x="6044099" y="50777"/>
                  <a:pt x="6051162" y="50777"/>
                </a:cubicBezTo>
                <a:close/>
                <a:moveTo>
                  <a:pt x="5908990" y="50777"/>
                </a:moveTo>
                <a:cubicBezTo>
                  <a:pt x="5920802" y="50777"/>
                  <a:pt x="5931213" y="53730"/>
                  <a:pt x="5940224" y="59636"/>
                </a:cubicBezTo>
                <a:cubicBezTo>
                  <a:pt x="5949235" y="65542"/>
                  <a:pt x="5956267" y="73913"/>
                  <a:pt x="5961320" y="84751"/>
                </a:cubicBezTo>
                <a:cubicBezTo>
                  <a:pt x="5966374" y="95588"/>
                  <a:pt x="5968900" y="108374"/>
                  <a:pt x="5968900" y="123108"/>
                </a:cubicBezTo>
                <a:cubicBezTo>
                  <a:pt x="5968900" y="137963"/>
                  <a:pt x="5966374" y="150825"/>
                  <a:pt x="5961320" y="161693"/>
                </a:cubicBezTo>
                <a:cubicBezTo>
                  <a:pt x="5956267" y="172561"/>
                  <a:pt x="5949265" y="180963"/>
                  <a:pt x="5940315" y="186899"/>
                </a:cubicBezTo>
                <a:cubicBezTo>
                  <a:pt x="5931365" y="192835"/>
                  <a:pt x="5921045" y="195803"/>
                  <a:pt x="5909355" y="195803"/>
                </a:cubicBezTo>
                <a:cubicBezTo>
                  <a:pt x="5900345" y="195803"/>
                  <a:pt x="5893130" y="194297"/>
                  <a:pt x="5887711" y="191283"/>
                </a:cubicBezTo>
                <a:cubicBezTo>
                  <a:pt x="5882293" y="188269"/>
                  <a:pt x="5878122" y="184829"/>
                  <a:pt x="5875199" y="180963"/>
                </a:cubicBezTo>
                <a:cubicBezTo>
                  <a:pt x="5872277" y="177097"/>
                  <a:pt x="5870024" y="173885"/>
                  <a:pt x="5868441" y="171328"/>
                </a:cubicBezTo>
                <a:lnTo>
                  <a:pt x="5866615" y="171328"/>
                </a:lnTo>
                <a:lnTo>
                  <a:pt x="5866615" y="245485"/>
                </a:lnTo>
                <a:lnTo>
                  <a:pt x="5845062" y="245485"/>
                </a:lnTo>
                <a:lnTo>
                  <a:pt x="5845062" y="52604"/>
                </a:lnTo>
                <a:lnTo>
                  <a:pt x="5865884" y="52604"/>
                </a:lnTo>
                <a:lnTo>
                  <a:pt x="5865884" y="74887"/>
                </a:lnTo>
                <a:lnTo>
                  <a:pt x="5868441" y="74887"/>
                </a:lnTo>
                <a:cubicBezTo>
                  <a:pt x="5870024" y="72452"/>
                  <a:pt x="5872231" y="69332"/>
                  <a:pt x="5875062" y="65526"/>
                </a:cubicBezTo>
                <a:cubicBezTo>
                  <a:pt x="5877893" y="61721"/>
                  <a:pt x="5881973" y="58312"/>
                  <a:pt x="5887300" y="55298"/>
                </a:cubicBezTo>
                <a:cubicBezTo>
                  <a:pt x="5892627" y="52284"/>
                  <a:pt x="5899858" y="50777"/>
                  <a:pt x="5908990" y="50777"/>
                </a:cubicBezTo>
                <a:close/>
                <a:moveTo>
                  <a:pt x="5282925" y="50777"/>
                </a:moveTo>
                <a:cubicBezTo>
                  <a:pt x="5295588" y="50777"/>
                  <a:pt x="5306685" y="53791"/>
                  <a:pt x="5316213" y="59819"/>
                </a:cubicBezTo>
                <a:cubicBezTo>
                  <a:pt x="5325741" y="65846"/>
                  <a:pt x="5333169" y="74309"/>
                  <a:pt x="5338497" y="85207"/>
                </a:cubicBezTo>
                <a:cubicBezTo>
                  <a:pt x="5343824" y="96106"/>
                  <a:pt x="5346488" y="108861"/>
                  <a:pt x="5346488" y="123473"/>
                </a:cubicBezTo>
                <a:cubicBezTo>
                  <a:pt x="5346488" y="137963"/>
                  <a:pt x="5343824" y="150627"/>
                  <a:pt x="5338497" y="161465"/>
                </a:cubicBezTo>
                <a:cubicBezTo>
                  <a:pt x="5333169" y="172302"/>
                  <a:pt x="5325741" y="180735"/>
                  <a:pt x="5316213" y="186762"/>
                </a:cubicBezTo>
                <a:cubicBezTo>
                  <a:pt x="5306685" y="192790"/>
                  <a:pt x="5295588" y="195803"/>
                  <a:pt x="5282925" y="195803"/>
                </a:cubicBezTo>
                <a:cubicBezTo>
                  <a:pt x="5270260" y="195803"/>
                  <a:pt x="5259164" y="192790"/>
                  <a:pt x="5249636" y="186762"/>
                </a:cubicBezTo>
                <a:cubicBezTo>
                  <a:pt x="5240108" y="180735"/>
                  <a:pt x="5232680" y="172302"/>
                  <a:pt x="5227352" y="161465"/>
                </a:cubicBezTo>
                <a:cubicBezTo>
                  <a:pt x="5222025" y="150627"/>
                  <a:pt x="5219362" y="137963"/>
                  <a:pt x="5219362" y="123473"/>
                </a:cubicBezTo>
                <a:cubicBezTo>
                  <a:pt x="5219362" y="108861"/>
                  <a:pt x="5222025" y="96106"/>
                  <a:pt x="5227352" y="85207"/>
                </a:cubicBezTo>
                <a:cubicBezTo>
                  <a:pt x="5232680" y="74309"/>
                  <a:pt x="5240108" y="65846"/>
                  <a:pt x="5249636" y="59819"/>
                </a:cubicBezTo>
                <a:cubicBezTo>
                  <a:pt x="5259164" y="53791"/>
                  <a:pt x="5270260" y="50777"/>
                  <a:pt x="5282925" y="50777"/>
                </a:cubicBezTo>
                <a:close/>
                <a:moveTo>
                  <a:pt x="4778100" y="50777"/>
                </a:moveTo>
                <a:cubicBezTo>
                  <a:pt x="4790763" y="50777"/>
                  <a:pt x="4801860" y="53791"/>
                  <a:pt x="4811388" y="59819"/>
                </a:cubicBezTo>
                <a:cubicBezTo>
                  <a:pt x="4820916" y="65846"/>
                  <a:pt x="4828344" y="74309"/>
                  <a:pt x="4833672" y="85207"/>
                </a:cubicBezTo>
                <a:cubicBezTo>
                  <a:pt x="4838999" y="96106"/>
                  <a:pt x="4841663" y="108861"/>
                  <a:pt x="4841663" y="123473"/>
                </a:cubicBezTo>
                <a:cubicBezTo>
                  <a:pt x="4841663" y="137963"/>
                  <a:pt x="4838999" y="150627"/>
                  <a:pt x="4833672" y="161465"/>
                </a:cubicBezTo>
                <a:cubicBezTo>
                  <a:pt x="4828344" y="172302"/>
                  <a:pt x="4820916" y="180735"/>
                  <a:pt x="4811388" y="186762"/>
                </a:cubicBezTo>
                <a:cubicBezTo>
                  <a:pt x="4801860" y="192790"/>
                  <a:pt x="4790763" y="195803"/>
                  <a:pt x="4778100" y="195803"/>
                </a:cubicBezTo>
                <a:cubicBezTo>
                  <a:pt x="4765436" y="195803"/>
                  <a:pt x="4754339" y="192790"/>
                  <a:pt x="4744811" y="186762"/>
                </a:cubicBezTo>
                <a:cubicBezTo>
                  <a:pt x="4735283" y="180735"/>
                  <a:pt x="4727855" y="172302"/>
                  <a:pt x="4722527" y="161465"/>
                </a:cubicBezTo>
                <a:cubicBezTo>
                  <a:pt x="4717200" y="150627"/>
                  <a:pt x="4714536" y="137963"/>
                  <a:pt x="4714536" y="123473"/>
                </a:cubicBezTo>
                <a:cubicBezTo>
                  <a:pt x="4714536" y="108861"/>
                  <a:pt x="4717200" y="96106"/>
                  <a:pt x="4722527" y="85207"/>
                </a:cubicBezTo>
                <a:cubicBezTo>
                  <a:pt x="4727855" y="74309"/>
                  <a:pt x="4735283" y="65846"/>
                  <a:pt x="4744811" y="59819"/>
                </a:cubicBezTo>
                <a:cubicBezTo>
                  <a:pt x="4754339" y="53791"/>
                  <a:pt x="4765436" y="50777"/>
                  <a:pt x="4778100" y="50777"/>
                </a:cubicBezTo>
                <a:close/>
                <a:moveTo>
                  <a:pt x="4499290" y="50777"/>
                </a:moveTo>
                <a:cubicBezTo>
                  <a:pt x="4511102" y="50777"/>
                  <a:pt x="4521513" y="53730"/>
                  <a:pt x="4530524" y="59636"/>
                </a:cubicBezTo>
                <a:cubicBezTo>
                  <a:pt x="4539535" y="65542"/>
                  <a:pt x="4546567" y="73913"/>
                  <a:pt x="4551620" y="84751"/>
                </a:cubicBezTo>
                <a:cubicBezTo>
                  <a:pt x="4556674" y="95588"/>
                  <a:pt x="4559200" y="108374"/>
                  <a:pt x="4559200" y="123108"/>
                </a:cubicBezTo>
                <a:cubicBezTo>
                  <a:pt x="4559200" y="137963"/>
                  <a:pt x="4556674" y="150825"/>
                  <a:pt x="4551620" y="161693"/>
                </a:cubicBezTo>
                <a:cubicBezTo>
                  <a:pt x="4546567" y="172561"/>
                  <a:pt x="4539565" y="180963"/>
                  <a:pt x="4530615" y="186899"/>
                </a:cubicBezTo>
                <a:cubicBezTo>
                  <a:pt x="4521665" y="192835"/>
                  <a:pt x="4511345" y="195803"/>
                  <a:pt x="4499655" y="195803"/>
                </a:cubicBezTo>
                <a:cubicBezTo>
                  <a:pt x="4490645" y="195803"/>
                  <a:pt x="4483430" y="194297"/>
                  <a:pt x="4478011" y="191283"/>
                </a:cubicBezTo>
                <a:cubicBezTo>
                  <a:pt x="4472593" y="188269"/>
                  <a:pt x="4468422" y="184829"/>
                  <a:pt x="4465499" y="180963"/>
                </a:cubicBezTo>
                <a:cubicBezTo>
                  <a:pt x="4462577" y="177097"/>
                  <a:pt x="4460324" y="173885"/>
                  <a:pt x="4458741" y="171328"/>
                </a:cubicBezTo>
                <a:lnTo>
                  <a:pt x="4456915" y="171328"/>
                </a:lnTo>
                <a:lnTo>
                  <a:pt x="4456915" y="245485"/>
                </a:lnTo>
                <a:lnTo>
                  <a:pt x="4435362" y="245485"/>
                </a:lnTo>
                <a:lnTo>
                  <a:pt x="4435362" y="52604"/>
                </a:lnTo>
                <a:lnTo>
                  <a:pt x="4456184" y="52604"/>
                </a:lnTo>
                <a:lnTo>
                  <a:pt x="4456184" y="74887"/>
                </a:lnTo>
                <a:lnTo>
                  <a:pt x="4458741" y="74887"/>
                </a:lnTo>
                <a:cubicBezTo>
                  <a:pt x="4460324" y="72452"/>
                  <a:pt x="4462531" y="69332"/>
                  <a:pt x="4465363" y="65526"/>
                </a:cubicBezTo>
                <a:cubicBezTo>
                  <a:pt x="4468194" y="61721"/>
                  <a:pt x="4472273" y="58312"/>
                  <a:pt x="4477600" y="55298"/>
                </a:cubicBezTo>
                <a:cubicBezTo>
                  <a:pt x="4482928" y="52284"/>
                  <a:pt x="4490158" y="50777"/>
                  <a:pt x="4499290" y="50777"/>
                </a:cubicBezTo>
                <a:close/>
                <a:moveTo>
                  <a:pt x="4339584" y="50777"/>
                </a:moveTo>
                <a:cubicBezTo>
                  <a:pt x="4346890" y="50777"/>
                  <a:pt x="4354105" y="51995"/>
                  <a:pt x="4361228" y="54430"/>
                </a:cubicBezTo>
                <a:cubicBezTo>
                  <a:pt x="4368352" y="56866"/>
                  <a:pt x="4374836" y="60808"/>
                  <a:pt x="4380681" y="66257"/>
                </a:cubicBezTo>
                <a:cubicBezTo>
                  <a:pt x="4386526" y="71706"/>
                  <a:pt x="4391184" y="78906"/>
                  <a:pt x="4394654" y="87856"/>
                </a:cubicBezTo>
                <a:cubicBezTo>
                  <a:pt x="4398124" y="96806"/>
                  <a:pt x="4399860" y="107826"/>
                  <a:pt x="4399860" y="120916"/>
                </a:cubicBezTo>
                <a:lnTo>
                  <a:pt x="4399860" y="130049"/>
                </a:lnTo>
                <a:lnTo>
                  <a:pt x="4298215" y="130049"/>
                </a:lnTo>
                <a:lnTo>
                  <a:pt x="4299321" y="141795"/>
                </a:lnTo>
                <a:cubicBezTo>
                  <a:pt x="4300241" y="146278"/>
                  <a:pt x="4301623" y="150353"/>
                  <a:pt x="4303465" y="154022"/>
                </a:cubicBezTo>
                <a:cubicBezTo>
                  <a:pt x="4307148" y="161358"/>
                  <a:pt x="4312278" y="166929"/>
                  <a:pt x="4318853" y="170734"/>
                </a:cubicBezTo>
                <a:cubicBezTo>
                  <a:pt x="4325429" y="174540"/>
                  <a:pt x="4333069" y="176442"/>
                  <a:pt x="4341776" y="176442"/>
                </a:cubicBezTo>
                <a:cubicBezTo>
                  <a:pt x="4347438" y="176442"/>
                  <a:pt x="4352568" y="175636"/>
                  <a:pt x="4357164" y="174022"/>
                </a:cubicBezTo>
                <a:cubicBezTo>
                  <a:pt x="4361761" y="172409"/>
                  <a:pt x="4365734" y="169973"/>
                  <a:pt x="4369083" y="166716"/>
                </a:cubicBezTo>
                <a:cubicBezTo>
                  <a:pt x="4372431" y="163459"/>
                  <a:pt x="4375019" y="159395"/>
                  <a:pt x="4376845" y="154524"/>
                </a:cubicBezTo>
                <a:lnTo>
                  <a:pt x="4397668" y="160369"/>
                </a:lnTo>
                <a:cubicBezTo>
                  <a:pt x="4395476" y="167431"/>
                  <a:pt x="4391792" y="173626"/>
                  <a:pt x="4386617" y="178954"/>
                </a:cubicBezTo>
                <a:cubicBezTo>
                  <a:pt x="4381442" y="184281"/>
                  <a:pt x="4375049" y="188421"/>
                  <a:pt x="4367439" y="191374"/>
                </a:cubicBezTo>
                <a:cubicBezTo>
                  <a:pt x="4359828" y="194327"/>
                  <a:pt x="4351274" y="195803"/>
                  <a:pt x="4341776" y="195803"/>
                </a:cubicBezTo>
                <a:cubicBezTo>
                  <a:pt x="4328260" y="195803"/>
                  <a:pt x="4316615" y="192805"/>
                  <a:pt x="4306844" y="186808"/>
                </a:cubicBezTo>
                <a:cubicBezTo>
                  <a:pt x="4297072" y="180811"/>
                  <a:pt x="4289553" y="172409"/>
                  <a:pt x="4284286" y="161602"/>
                </a:cubicBezTo>
                <a:cubicBezTo>
                  <a:pt x="4279020" y="150795"/>
                  <a:pt x="4276386" y="138207"/>
                  <a:pt x="4276386" y="123838"/>
                </a:cubicBezTo>
                <a:cubicBezTo>
                  <a:pt x="4276386" y="109470"/>
                  <a:pt x="4279020" y="96790"/>
                  <a:pt x="4284286" y="85801"/>
                </a:cubicBezTo>
                <a:cubicBezTo>
                  <a:pt x="4289553" y="74811"/>
                  <a:pt x="4296920" y="66227"/>
                  <a:pt x="4306387" y="60047"/>
                </a:cubicBezTo>
                <a:cubicBezTo>
                  <a:pt x="4315854" y="53867"/>
                  <a:pt x="4326920" y="50777"/>
                  <a:pt x="4339584" y="50777"/>
                </a:cubicBezTo>
                <a:close/>
                <a:moveTo>
                  <a:pt x="4044309" y="50777"/>
                </a:moveTo>
                <a:cubicBezTo>
                  <a:pt x="4054172" y="50777"/>
                  <a:pt x="4063061" y="52604"/>
                  <a:pt x="4070976" y="56257"/>
                </a:cubicBezTo>
                <a:cubicBezTo>
                  <a:pt x="4078891" y="59910"/>
                  <a:pt x="4085376" y="65024"/>
                  <a:pt x="4090429" y="71600"/>
                </a:cubicBezTo>
                <a:cubicBezTo>
                  <a:pt x="4095482" y="78175"/>
                  <a:pt x="4098618" y="85847"/>
                  <a:pt x="4099836" y="94614"/>
                </a:cubicBezTo>
                <a:lnTo>
                  <a:pt x="4078283" y="94614"/>
                </a:lnTo>
                <a:cubicBezTo>
                  <a:pt x="4076638" y="88221"/>
                  <a:pt x="4073001" y="82544"/>
                  <a:pt x="4067369" y="77582"/>
                </a:cubicBezTo>
                <a:cubicBezTo>
                  <a:pt x="4061737" y="72619"/>
                  <a:pt x="4054172" y="70138"/>
                  <a:pt x="4044674" y="70138"/>
                </a:cubicBezTo>
                <a:cubicBezTo>
                  <a:pt x="4036272" y="70138"/>
                  <a:pt x="4028920" y="72315"/>
                  <a:pt x="4022619" y="76668"/>
                </a:cubicBezTo>
                <a:cubicBezTo>
                  <a:pt x="4016317" y="81021"/>
                  <a:pt x="4011416" y="87140"/>
                  <a:pt x="4007916" y="95025"/>
                </a:cubicBezTo>
                <a:cubicBezTo>
                  <a:pt x="4004415" y="102909"/>
                  <a:pt x="4002664" y="112149"/>
                  <a:pt x="4002664" y="122742"/>
                </a:cubicBezTo>
                <a:cubicBezTo>
                  <a:pt x="4002664" y="133580"/>
                  <a:pt x="4004384" y="143017"/>
                  <a:pt x="4007824" y="151054"/>
                </a:cubicBezTo>
                <a:cubicBezTo>
                  <a:pt x="4011264" y="159090"/>
                  <a:pt x="4016135" y="165331"/>
                  <a:pt x="4022436" y="169775"/>
                </a:cubicBezTo>
                <a:cubicBezTo>
                  <a:pt x="4028738" y="174220"/>
                  <a:pt x="4036150" y="176442"/>
                  <a:pt x="4044674" y="176442"/>
                </a:cubicBezTo>
                <a:cubicBezTo>
                  <a:pt x="4050276" y="176442"/>
                  <a:pt x="4055359" y="175468"/>
                  <a:pt x="4059926" y="173520"/>
                </a:cubicBezTo>
                <a:cubicBezTo>
                  <a:pt x="4064492" y="171572"/>
                  <a:pt x="4068358" y="168771"/>
                  <a:pt x="4071524" y="165118"/>
                </a:cubicBezTo>
                <a:cubicBezTo>
                  <a:pt x="4074690" y="161465"/>
                  <a:pt x="4076943" y="157081"/>
                  <a:pt x="4078283" y="151967"/>
                </a:cubicBezTo>
                <a:lnTo>
                  <a:pt x="4099836" y="151967"/>
                </a:lnTo>
                <a:cubicBezTo>
                  <a:pt x="4098618" y="160247"/>
                  <a:pt x="4095619" y="167690"/>
                  <a:pt x="4090840" y="174296"/>
                </a:cubicBezTo>
                <a:cubicBezTo>
                  <a:pt x="4086060" y="180902"/>
                  <a:pt x="4079759" y="186138"/>
                  <a:pt x="4071935" y="190004"/>
                </a:cubicBezTo>
                <a:cubicBezTo>
                  <a:pt x="4064112" y="193870"/>
                  <a:pt x="4055025" y="195803"/>
                  <a:pt x="4044674" y="195803"/>
                </a:cubicBezTo>
                <a:cubicBezTo>
                  <a:pt x="4031523" y="195803"/>
                  <a:pt x="4020199" y="192698"/>
                  <a:pt x="4010701" y="186488"/>
                </a:cubicBezTo>
                <a:cubicBezTo>
                  <a:pt x="4001203" y="180278"/>
                  <a:pt x="3993897" y="171724"/>
                  <a:pt x="3988783" y="160825"/>
                </a:cubicBezTo>
                <a:cubicBezTo>
                  <a:pt x="3983668" y="149927"/>
                  <a:pt x="3981111" y="137476"/>
                  <a:pt x="3981111" y="123473"/>
                </a:cubicBezTo>
                <a:cubicBezTo>
                  <a:pt x="3981111" y="109226"/>
                  <a:pt x="3983744" y="96638"/>
                  <a:pt x="3989011" y="85710"/>
                </a:cubicBezTo>
                <a:cubicBezTo>
                  <a:pt x="3994277" y="74781"/>
                  <a:pt x="4001644" y="66227"/>
                  <a:pt x="4011112" y="60047"/>
                </a:cubicBezTo>
                <a:cubicBezTo>
                  <a:pt x="4020579" y="53867"/>
                  <a:pt x="4031645" y="50777"/>
                  <a:pt x="4044309" y="50777"/>
                </a:cubicBezTo>
                <a:close/>
                <a:moveTo>
                  <a:pt x="3748331" y="50777"/>
                </a:moveTo>
                <a:cubicBezTo>
                  <a:pt x="3761116" y="50777"/>
                  <a:pt x="3771969" y="54004"/>
                  <a:pt x="3780888" y="60458"/>
                </a:cubicBezTo>
                <a:cubicBezTo>
                  <a:pt x="3789808" y="66912"/>
                  <a:pt x="3796597" y="75435"/>
                  <a:pt x="3801254" y="86029"/>
                </a:cubicBezTo>
                <a:cubicBezTo>
                  <a:pt x="3805912" y="96623"/>
                  <a:pt x="3808241" y="108130"/>
                  <a:pt x="3808241" y="120551"/>
                </a:cubicBezTo>
                <a:lnTo>
                  <a:pt x="3808241" y="125665"/>
                </a:lnTo>
                <a:cubicBezTo>
                  <a:pt x="3808241" y="138024"/>
                  <a:pt x="3805912" y="149516"/>
                  <a:pt x="3801254" y="160141"/>
                </a:cubicBezTo>
                <a:cubicBezTo>
                  <a:pt x="3796597" y="170765"/>
                  <a:pt x="3789808" y="179304"/>
                  <a:pt x="3780888" y="185758"/>
                </a:cubicBezTo>
                <a:cubicBezTo>
                  <a:pt x="3771969" y="192211"/>
                  <a:pt x="3761116" y="195438"/>
                  <a:pt x="3748331" y="195438"/>
                </a:cubicBezTo>
                <a:cubicBezTo>
                  <a:pt x="3738102" y="195438"/>
                  <a:pt x="3729000" y="193170"/>
                  <a:pt x="3721024" y="188634"/>
                </a:cubicBezTo>
                <a:cubicBezTo>
                  <a:pt x="3713048" y="184098"/>
                  <a:pt x="3706777" y="178025"/>
                  <a:pt x="3702211" y="170415"/>
                </a:cubicBezTo>
                <a:cubicBezTo>
                  <a:pt x="3697644" y="162804"/>
                  <a:pt x="3695361" y="154341"/>
                  <a:pt x="3695361" y="145026"/>
                </a:cubicBezTo>
                <a:lnTo>
                  <a:pt x="3716549" y="145026"/>
                </a:lnTo>
                <a:cubicBezTo>
                  <a:pt x="3716549" y="150323"/>
                  <a:pt x="3718056" y="155270"/>
                  <a:pt x="3721069" y="159867"/>
                </a:cubicBezTo>
                <a:cubicBezTo>
                  <a:pt x="3724083" y="164463"/>
                  <a:pt x="3728010" y="168177"/>
                  <a:pt x="3732851" y="171008"/>
                </a:cubicBezTo>
                <a:cubicBezTo>
                  <a:pt x="3737691" y="173840"/>
                  <a:pt x="3742851" y="175285"/>
                  <a:pt x="3748331" y="175346"/>
                </a:cubicBezTo>
                <a:cubicBezTo>
                  <a:pt x="3756489" y="175285"/>
                  <a:pt x="3763430" y="172728"/>
                  <a:pt x="3769153" y="167675"/>
                </a:cubicBezTo>
                <a:cubicBezTo>
                  <a:pt x="3774876" y="162622"/>
                  <a:pt x="3779229" y="156290"/>
                  <a:pt x="3782213" y="148679"/>
                </a:cubicBezTo>
                <a:lnTo>
                  <a:pt x="3785409" y="132240"/>
                </a:lnTo>
                <a:lnTo>
                  <a:pt x="3734083" y="132240"/>
                </a:lnTo>
                <a:lnTo>
                  <a:pt x="3734083" y="112149"/>
                </a:lnTo>
                <a:lnTo>
                  <a:pt x="3785086" y="112149"/>
                </a:lnTo>
                <a:lnTo>
                  <a:pt x="3782258" y="97308"/>
                </a:lnTo>
                <a:cubicBezTo>
                  <a:pt x="3779305" y="89728"/>
                  <a:pt x="3774982" y="83442"/>
                  <a:pt x="3769290" y="78449"/>
                </a:cubicBezTo>
                <a:cubicBezTo>
                  <a:pt x="3763597" y="73457"/>
                  <a:pt x="3756611" y="70930"/>
                  <a:pt x="3748331" y="70869"/>
                </a:cubicBezTo>
                <a:cubicBezTo>
                  <a:pt x="3743460" y="70930"/>
                  <a:pt x="3738574" y="72178"/>
                  <a:pt x="3733673" y="74613"/>
                </a:cubicBezTo>
                <a:cubicBezTo>
                  <a:pt x="3728772" y="77049"/>
                  <a:pt x="3724692" y="80260"/>
                  <a:pt x="3721435" y="84248"/>
                </a:cubicBezTo>
                <a:cubicBezTo>
                  <a:pt x="3718177" y="88236"/>
                  <a:pt x="3716549" y="92666"/>
                  <a:pt x="3716549" y="97536"/>
                </a:cubicBezTo>
                <a:lnTo>
                  <a:pt x="3695361" y="97536"/>
                </a:lnTo>
                <a:cubicBezTo>
                  <a:pt x="3695361" y="91448"/>
                  <a:pt x="3696822" y="85603"/>
                  <a:pt x="3699745" y="80002"/>
                </a:cubicBezTo>
                <a:cubicBezTo>
                  <a:pt x="3702667" y="74400"/>
                  <a:pt x="3706610" y="69408"/>
                  <a:pt x="3711571" y="65024"/>
                </a:cubicBezTo>
                <a:cubicBezTo>
                  <a:pt x="3716534" y="60640"/>
                  <a:pt x="3722196" y="57170"/>
                  <a:pt x="3728558" y="54613"/>
                </a:cubicBezTo>
                <a:cubicBezTo>
                  <a:pt x="3734921" y="52056"/>
                  <a:pt x="3741512" y="50777"/>
                  <a:pt x="3748331" y="50777"/>
                </a:cubicBezTo>
                <a:close/>
                <a:moveTo>
                  <a:pt x="3565137" y="50777"/>
                </a:moveTo>
                <a:cubicBezTo>
                  <a:pt x="3569642" y="50777"/>
                  <a:pt x="3574832" y="51310"/>
                  <a:pt x="3580708" y="52375"/>
                </a:cubicBezTo>
                <a:cubicBezTo>
                  <a:pt x="3586583" y="53441"/>
                  <a:pt x="3592276" y="55618"/>
                  <a:pt x="3597786" y="58905"/>
                </a:cubicBezTo>
                <a:cubicBezTo>
                  <a:pt x="3603296" y="62193"/>
                  <a:pt x="3607877" y="67155"/>
                  <a:pt x="3611530" y="73791"/>
                </a:cubicBezTo>
                <a:cubicBezTo>
                  <a:pt x="3615183" y="80428"/>
                  <a:pt x="3617010" y="89317"/>
                  <a:pt x="3617010" y="100459"/>
                </a:cubicBezTo>
                <a:lnTo>
                  <a:pt x="3617010" y="192881"/>
                </a:lnTo>
                <a:lnTo>
                  <a:pt x="3595457" y="192881"/>
                </a:lnTo>
                <a:lnTo>
                  <a:pt x="3595457" y="173885"/>
                </a:lnTo>
                <a:lnTo>
                  <a:pt x="3594361" y="173885"/>
                </a:lnTo>
                <a:cubicBezTo>
                  <a:pt x="3592900" y="176929"/>
                  <a:pt x="3590465" y="180187"/>
                  <a:pt x="3587055" y="183657"/>
                </a:cubicBezTo>
                <a:cubicBezTo>
                  <a:pt x="3583645" y="187127"/>
                  <a:pt x="3579109" y="190080"/>
                  <a:pt x="3573447" y="192516"/>
                </a:cubicBezTo>
                <a:cubicBezTo>
                  <a:pt x="3567785" y="194951"/>
                  <a:pt x="3560875" y="196169"/>
                  <a:pt x="3552716" y="196169"/>
                </a:cubicBezTo>
                <a:cubicBezTo>
                  <a:pt x="3543827" y="196169"/>
                  <a:pt x="3535760" y="194479"/>
                  <a:pt x="3528515" y="191100"/>
                </a:cubicBezTo>
                <a:cubicBezTo>
                  <a:pt x="3521269" y="187721"/>
                  <a:pt x="3515516" y="182820"/>
                  <a:pt x="3511254" y="176397"/>
                </a:cubicBezTo>
                <a:cubicBezTo>
                  <a:pt x="3506992" y="169973"/>
                  <a:pt x="3504861" y="162195"/>
                  <a:pt x="3504861" y="153063"/>
                </a:cubicBezTo>
                <a:cubicBezTo>
                  <a:pt x="3504861" y="145026"/>
                  <a:pt x="3506444" y="138496"/>
                  <a:pt x="3509610" y="133473"/>
                </a:cubicBezTo>
                <a:cubicBezTo>
                  <a:pt x="3512776" y="128450"/>
                  <a:pt x="3517007" y="124508"/>
                  <a:pt x="3522304" y="121646"/>
                </a:cubicBezTo>
                <a:cubicBezTo>
                  <a:pt x="3527601" y="118785"/>
                  <a:pt x="3533461" y="116639"/>
                  <a:pt x="3539885" y="115208"/>
                </a:cubicBezTo>
                <a:cubicBezTo>
                  <a:pt x="3546308" y="113777"/>
                  <a:pt x="3552777" y="112636"/>
                  <a:pt x="3559292" y="111783"/>
                </a:cubicBezTo>
                <a:cubicBezTo>
                  <a:pt x="3567816" y="110687"/>
                  <a:pt x="3574741" y="109850"/>
                  <a:pt x="3580068" y="109272"/>
                </a:cubicBezTo>
                <a:cubicBezTo>
                  <a:pt x="3585396" y="108693"/>
                  <a:pt x="3589292" y="107704"/>
                  <a:pt x="3591758" y="106304"/>
                </a:cubicBezTo>
                <a:cubicBezTo>
                  <a:pt x="3594224" y="104903"/>
                  <a:pt x="3595457" y="102468"/>
                  <a:pt x="3595457" y="98998"/>
                </a:cubicBezTo>
                <a:lnTo>
                  <a:pt x="3595457" y="98267"/>
                </a:lnTo>
                <a:cubicBezTo>
                  <a:pt x="3595457" y="89256"/>
                  <a:pt x="3593006" y="82254"/>
                  <a:pt x="3588105" y="77262"/>
                </a:cubicBezTo>
                <a:cubicBezTo>
                  <a:pt x="3583204" y="72269"/>
                  <a:pt x="3575791" y="69773"/>
                  <a:pt x="3565867" y="69773"/>
                </a:cubicBezTo>
                <a:cubicBezTo>
                  <a:pt x="3555578" y="69773"/>
                  <a:pt x="3547511" y="72026"/>
                  <a:pt x="3541666" y="76531"/>
                </a:cubicBezTo>
                <a:cubicBezTo>
                  <a:pt x="3535821" y="81037"/>
                  <a:pt x="3531711" y="85847"/>
                  <a:pt x="3529336" y="90961"/>
                </a:cubicBezTo>
                <a:lnTo>
                  <a:pt x="3508879" y="83655"/>
                </a:lnTo>
                <a:cubicBezTo>
                  <a:pt x="3512532" y="75131"/>
                  <a:pt x="3517418" y="68479"/>
                  <a:pt x="3523537" y="63700"/>
                </a:cubicBezTo>
                <a:cubicBezTo>
                  <a:pt x="3529656" y="58921"/>
                  <a:pt x="3536354" y="55572"/>
                  <a:pt x="3543629" y="53654"/>
                </a:cubicBezTo>
                <a:cubicBezTo>
                  <a:pt x="3550905" y="51736"/>
                  <a:pt x="3558074" y="50777"/>
                  <a:pt x="3565137" y="50777"/>
                </a:cubicBezTo>
                <a:close/>
                <a:moveTo>
                  <a:pt x="3107937" y="50777"/>
                </a:moveTo>
                <a:cubicBezTo>
                  <a:pt x="3112442" y="50777"/>
                  <a:pt x="3117632" y="51310"/>
                  <a:pt x="3123508" y="52375"/>
                </a:cubicBezTo>
                <a:cubicBezTo>
                  <a:pt x="3129383" y="53441"/>
                  <a:pt x="3135076" y="55618"/>
                  <a:pt x="3140586" y="58905"/>
                </a:cubicBezTo>
                <a:cubicBezTo>
                  <a:pt x="3146096" y="62193"/>
                  <a:pt x="3150677" y="67155"/>
                  <a:pt x="3154330" y="73791"/>
                </a:cubicBezTo>
                <a:cubicBezTo>
                  <a:pt x="3157983" y="80428"/>
                  <a:pt x="3159810" y="89317"/>
                  <a:pt x="3159810" y="100459"/>
                </a:cubicBezTo>
                <a:lnTo>
                  <a:pt x="3159810" y="192881"/>
                </a:lnTo>
                <a:lnTo>
                  <a:pt x="3138257" y="192881"/>
                </a:lnTo>
                <a:lnTo>
                  <a:pt x="3138257" y="173885"/>
                </a:lnTo>
                <a:lnTo>
                  <a:pt x="3137161" y="173885"/>
                </a:lnTo>
                <a:cubicBezTo>
                  <a:pt x="3135700" y="176929"/>
                  <a:pt x="3133265" y="180187"/>
                  <a:pt x="3129855" y="183657"/>
                </a:cubicBezTo>
                <a:cubicBezTo>
                  <a:pt x="3126445" y="187127"/>
                  <a:pt x="3121909" y="190080"/>
                  <a:pt x="3116247" y="192516"/>
                </a:cubicBezTo>
                <a:cubicBezTo>
                  <a:pt x="3110585" y="194951"/>
                  <a:pt x="3103675" y="196169"/>
                  <a:pt x="3095516" y="196169"/>
                </a:cubicBezTo>
                <a:cubicBezTo>
                  <a:pt x="3086627" y="196169"/>
                  <a:pt x="3078560" y="194479"/>
                  <a:pt x="3071315" y="191100"/>
                </a:cubicBezTo>
                <a:cubicBezTo>
                  <a:pt x="3064069" y="187721"/>
                  <a:pt x="3058316" y="182820"/>
                  <a:pt x="3054054" y="176397"/>
                </a:cubicBezTo>
                <a:cubicBezTo>
                  <a:pt x="3049792" y="169973"/>
                  <a:pt x="3047661" y="162195"/>
                  <a:pt x="3047661" y="153063"/>
                </a:cubicBezTo>
                <a:cubicBezTo>
                  <a:pt x="3047661" y="145026"/>
                  <a:pt x="3049244" y="138496"/>
                  <a:pt x="3052410" y="133473"/>
                </a:cubicBezTo>
                <a:cubicBezTo>
                  <a:pt x="3055576" y="128450"/>
                  <a:pt x="3059807" y="124508"/>
                  <a:pt x="3065104" y="121646"/>
                </a:cubicBezTo>
                <a:cubicBezTo>
                  <a:pt x="3070401" y="118785"/>
                  <a:pt x="3076261" y="116639"/>
                  <a:pt x="3082685" y="115208"/>
                </a:cubicBezTo>
                <a:cubicBezTo>
                  <a:pt x="3089108" y="113777"/>
                  <a:pt x="3095577" y="112636"/>
                  <a:pt x="3102092" y="111783"/>
                </a:cubicBezTo>
                <a:cubicBezTo>
                  <a:pt x="3110615" y="110687"/>
                  <a:pt x="3117541" y="109850"/>
                  <a:pt x="3122868" y="109272"/>
                </a:cubicBezTo>
                <a:cubicBezTo>
                  <a:pt x="3128196" y="108693"/>
                  <a:pt x="3132092" y="107704"/>
                  <a:pt x="3134558" y="106304"/>
                </a:cubicBezTo>
                <a:cubicBezTo>
                  <a:pt x="3137024" y="104903"/>
                  <a:pt x="3138257" y="102468"/>
                  <a:pt x="3138257" y="98998"/>
                </a:cubicBezTo>
                <a:lnTo>
                  <a:pt x="3138257" y="98267"/>
                </a:lnTo>
                <a:cubicBezTo>
                  <a:pt x="3138257" y="89256"/>
                  <a:pt x="3135806" y="82254"/>
                  <a:pt x="3130905" y="77262"/>
                </a:cubicBezTo>
                <a:cubicBezTo>
                  <a:pt x="3126004" y="72269"/>
                  <a:pt x="3118591" y="69773"/>
                  <a:pt x="3108667" y="69773"/>
                </a:cubicBezTo>
                <a:cubicBezTo>
                  <a:pt x="3098378" y="69773"/>
                  <a:pt x="3090311" y="72026"/>
                  <a:pt x="3084466" y="76531"/>
                </a:cubicBezTo>
                <a:cubicBezTo>
                  <a:pt x="3078621" y="81037"/>
                  <a:pt x="3074511" y="85847"/>
                  <a:pt x="3072136" y="90961"/>
                </a:cubicBezTo>
                <a:lnTo>
                  <a:pt x="3051679" y="83655"/>
                </a:lnTo>
                <a:cubicBezTo>
                  <a:pt x="3055332" y="75131"/>
                  <a:pt x="3060218" y="68479"/>
                  <a:pt x="3066337" y="63700"/>
                </a:cubicBezTo>
                <a:cubicBezTo>
                  <a:pt x="3072456" y="58921"/>
                  <a:pt x="3079154" y="55572"/>
                  <a:pt x="3086429" y="53654"/>
                </a:cubicBezTo>
                <a:cubicBezTo>
                  <a:pt x="3093705" y="51736"/>
                  <a:pt x="3100874" y="50777"/>
                  <a:pt x="3107937" y="50777"/>
                </a:cubicBezTo>
                <a:close/>
                <a:moveTo>
                  <a:pt x="2768324" y="50777"/>
                </a:moveTo>
                <a:cubicBezTo>
                  <a:pt x="2780988" y="50777"/>
                  <a:pt x="2792084" y="53791"/>
                  <a:pt x="2801613" y="59819"/>
                </a:cubicBezTo>
                <a:cubicBezTo>
                  <a:pt x="2811141" y="65846"/>
                  <a:pt x="2818569" y="74309"/>
                  <a:pt x="2823897" y="85207"/>
                </a:cubicBezTo>
                <a:cubicBezTo>
                  <a:pt x="2829224" y="96106"/>
                  <a:pt x="2831888" y="108861"/>
                  <a:pt x="2831888" y="123473"/>
                </a:cubicBezTo>
                <a:cubicBezTo>
                  <a:pt x="2831888" y="137963"/>
                  <a:pt x="2829224" y="150627"/>
                  <a:pt x="2823897" y="161465"/>
                </a:cubicBezTo>
                <a:cubicBezTo>
                  <a:pt x="2818569" y="172302"/>
                  <a:pt x="2811141" y="180735"/>
                  <a:pt x="2801613" y="186762"/>
                </a:cubicBezTo>
                <a:cubicBezTo>
                  <a:pt x="2792084" y="192790"/>
                  <a:pt x="2780988" y="195803"/>
                  <a:pt x="2768324" y="195803"/>
                </a:cubicBezTo>
                <a:cubicBezTo>
                  <a:pt x="2755660" y="195803"/>
                  <a:pt x="2744564" y="192790"/>
                  <a:pt x="2735036" y="186762"/>
                </a:cubicBezTo>
                <a:cubicBezTo>
                  <a:pt x="2725508" y="180735"/>
                  <a:pt x="2718079" y="172302"/>
                  <a:pt x="2712752" y="161465"/>
                </a:cubicBezTo>
                <a:cubicBezTo>
                  <a:pt x="2707425" y="150627"/>
                  <a:pt x="2704761" y="137963"/>
                  <a:pt x="2704761" y="123473"/>
                </a:cubicBezTo>
                <a:cubicBezTo>
                  <a:pt x="2704761" y="108861"/>
                  <a:pt x="2707425" y="96106"/>
                  <a:pt x="2712752" y="85207"/>
                </a:cubicBezTo>
                <a:cubicBezTo>
                  <a:pt x="2718079" y="74309"/>
                  <a:pt x="2725508" y="65846"/>
                  <a:pt x="2735036" y="59819"/>
                </a:cubicBezTo>
                <a:cubicBezTo>
                  <a:pt x="2744564" y="53791"/>
                  <a:pt x="2755660" y="50777"/>
                  <a:pt x="2768324" y="50777"/>
                </a:cubicBezTo>
                <a:close/>
                <a:moveTo>
                  <a:pt x="2129785" y="50777"/>
                </a:moveTo>
                <a:cubicBezTo>
                  <a:pt x="2137090" y="50777"/>
                  <a:pt x="2144305" y="51995"/>
                  <a:pt x="2151429" y="54430"/>
                </a:cubicBezTo>
                <a:cubicBezTo>
                  <a:pt x="2158552" y="56866"/>
                  <a:pt x="2165036" y="60808"/>
                  <a:pt x="2170881" y="66257"/>
                </a:cubicBezTo>
                <a:cubicBezTo>
                  <a:pt x="2176726" y="71706"/>
                  <a:pt x="2181384" y="78906"/>
                  <a:pt x="2184854" y="87856"/>
                </a:cubicBezTo>
                <a:cubicBezTo>
                  <a:pt x="2188324" y="96806"/>
                  <a:pt x="2190060" y="107826"/>
                  <a:pt x="2190060" y="120916"/>
                </a:cubicBezTo>
                <a:lnTo>
                  <a:pt x="2190060" y="130049"/>
                </a:lnTo>
                <a:lnTo>
                  <a:pt x="2088415" y="130049"/>
                </a:lnTo>
                <a:lnTo>
                  <a:pt x="2089521" y="141795"/>
                </a:lnTo>
                <a:cubicBezTo>
                  <a:pt x="2090442" y="146278"/>
                  <a:pt x="2091823" y="150353"/>
                  <a:pt x="2093665" y="154022"/>
                </a:cubicBezTo>
                <a:cubicBezTo>
                  <a:pt x="2097348" y="161358"/>
                  <a:pt x="2102478" y="166929"/>
                  <a:pt x="2109053" y="170734"/>
                </a:cubicBezTo>
                <a:cubicBezTo>
                  <a:pt x="2115628" y="174540"/>
                  <a:pt x="2123270" y="176442"/>
                  <a:pt x="2131976" y="176442"/>
                </a:cubicBezTo>
                <a:cubicBezTo>
                  <a:pt x="2137638" y="176442"/>
                  <a:pt x="2142768" y="175636"/>
                  <a:pt x="2147365" y="174022"/>
                </a:cubicBezTo>
                <a:cubicBezTo>
                  <a:pt x="2151962" y="172409"/>
                  <a:pt x="2155934" y="169973"/>
                  <a:pt x="2159283" y="166716"/>
                </a:cubicBezTo>
                <a:cubicBezTo>
                  <a:pt x="2162631" y="163459"/>
                  <a:pt x="2165219" y="159395"/>
                  <a:pt x="2167045" y="154524"/>
                </a:cubicBezTo>
                <a:lnTo>
                  <a:pt x="2187868" y="160369"/>
                </a:lnTo>
                <a:cubicBezTo>
                  <a:pt x="2185676" y="167431"/>
                  <a:pt x="2181993" y="173626"/>
                  <a:pt x="2176817" y="178954"/>
                </a:cubicBezTo>
                <a:cubicBezTo>
                  <a:pt x="2171642" y="184281"/>
                  <a:pt x="2165249" y="188421"/>
                  <a:pt x="2157639" y="191374"/>
                </a:cubicBezTo>
                <a:cubicBezTo>
                  <a:pt x="2150028" y="194327"/>
                  <a:pt x="2141474" y="195803"/>
                  <a:pt x="2131976" y="195803"/>
                </a:cubicBezTo>
                <a:cubicBezTo>
                  <a:pt x="2118460" y="195803"/>
                  <a:pt x="2106816" y="192805"/>
                  <a:pt x="2097044" y="186808"/>
                </a:cubicBezTo>
                <a:cubicBezTo>
                  <a:pt x="2087272" y="180811"/>
                  <a:pt x="2079753" y="172409"/>
                  <a:pt x="2074486" y="161602"/>
                </a:cubicBezTo>
                <a:cubicBezTo>
                  <a:pt x="2069220" y="150795"/>
                  <a:pt x="2066586" y="138207"/>
                  <a:pt x="2066586" y="123838"/>
                </a:cubicBezTo>
                <a:cubicBezTo>
                  <a:pt x="2066586" y="109470"/>
                  <a:pt x="2069220" y="96790"/>
                  <a:pt x="2074486" y="85801"/>
                </a:cubicBezTo>
                <a:cubicBezTo>
                  <a:pt x="2079753" y="74811"/>
                  <a:pt x="2087120" y="66227"/>
                  <a:pt x="2096587" y="60047"/>
                </a:cubicBezTo>
                <a:cubicBezTo>
                  <a:pt x="2106055" y="53867"/>
                  <a:pt x="2117120" y="50777"/>
                  <a:pt x="2129785" y="50777"/>
                </a:cubicBezTo>
                <a:close/>
                <a:moveTo>
                  <a:pt x="1977749" y="50777"/>
                </a:moveTo>
                <a:cubicBezTo>
                  <a:pt x="1990413" y="50777"/>
                  <a:pt x="2001510" y="53791"/>
                  <a:pt x="2011038" y="59819"/>
                </a:cubicBezTo>
                <a:cubicBezTo>
                  <a:pt x="2020567" y="65846"/>
                  <a:pt x="2027995" y="74309"/>
                  <a:pt x="2033322" y="85207"/>
                </a:cubicBezTo>
                <a:cubicBezTo>
                  <a:pt x="2038649" y="96106"/>
                  <a:pt x="2041313" y="108861"/>
                  <a:pt x="2041313" y="123473"/>
                </a:cubicBezTo>
                <a:cubicBezTo>
                  <a:pt x="2041313" y="137963"/>
                  <a:pt x="2038649" y="150627"/>
                  <a:pt x="2033322" y="161465"/>
                </a:cubicBezTo>
                <a:cubicBezTo>
                  <a:pt x="2027995" y="172302"/>
                  <a:pt x="2020567" y="180735"/>
                  <a:pt x="2011038" y="186762"/>
                </a:cubicBezTo>
                <a:cubicBezTo>
                  <a:pt x="2001510" y="192790"/>
                  <a:pt x="1990413" y="195803"/>
                  <a:pt x="1977749" y="195803"/>
                </a:cubicBezTo>
                <a:cubicBezTo>
                  <a:pt x="1965086" y="195803"/>
                  <a:pt x="1953989" y="192790"/>
                  <a:pt x="1944461" y="186762"/>
                </a:cubicBezTo>
                <a:cubicBezTo>
                  <a:pt x="1934933" y="180735"/>
                  <a:pt x="1927505" y="172302"/>
                  <a:pt x="1922177" y="161465"/>
                </a:cubicBezTo>
                <a:cubicBezTo>
                  <a:pt x="1916850" y="150627"/>
                  <a:pt x="1914186" y="137963"/>
                  <a:pt x="1914186" y="123473"/>
                </a:cubicBezTo>
                <a:cubicBezTo>
                  <a:pt x="1914186" y="108861"/>
                  <a:pt x="1916850" y="96106"/>
                  <a:pt x="1922177" y="85207"/>
                </a:cubicBezTo>
                <a:cubicBezTo>
                  <a:pt x="1927505" y="74309"/>
                  <a:pt x="1934933" y="65846"/>
                  <a:pt x="1944461" y="59819"/>
                </a:cubicBezTo>
                <a:cubicBezTo>
                  <a:pt x="1953989" y="53791"/>
                  <a:pt x="1965086" y="50777"/>
                  <a:pt x="1977749" y="50777"/>
                </a:cubicBezTo>
                <a:close/>
                <a:moveTo>
                  <a:pt x="1832290" y="50777"/>
                </a:moveTo>
                <a:cubicBezTo>
                  <a:pt x="1844102" y="50777"/>
                  <a:pt x="1854513" y="53730"/>
                  <a:pt x="1863524" y="59636"/>
                </a:cubicBezTo>
                <a:cubicBezTo>
                  <a:pt x="1872535" y="65542"/>
                  <a:pt x="1879567" y="73913"/>
                  <a:pt x="1884620" y="84751"/>
                </a:cubicBezTo>
                <a:cubicBezTo>
                  <a:pt x="1889674" y="95588"/>
                  <a:pt x="1892200" y="108374"/>
                  <a:pt x="1892200" y="123108"/>
                </a:cubicBezTo>
                <a:cubicBezTo>
                  <a:pt x="1892200" y="137963"/>
                  <a:pt x="1889674" y="150825"/>
                  <a:pt x="1884620" y="161693"/>
                </a:cubicBezTo>
                <a:cubicBezTo>
                  <a:pt x="1879567" y="172561"/>
                  <a:pt x="1872566" y="180963"/>
                  <a:pt x="1863615" y="186899"/>
                </a:cubicBezTo>
                <a:cubicBezTo>
                  <a:pt x="1854665" y="192835"/>
                  <a:pt x="1844345" y="195803"/>
                  <a:pt x="1832656" y="195803"/>
                </a:cubicBezTo>
                <a:cubicBezTo>
                  <a:pt x="1823645" y="195803"/>
                  <a:pt x="1816430" y="194297"/>
                  <a:pt x="1811011" y="191283"/>
                </a:cubicBezTo>
                <a:cubicBezTo>
                  <a:pt x="1805593" y="188269"/>
                  <a:pt x="1801422" y="184829"/>
                  <a:pt x="1798500" y="180963"/>
                </a:cubicBezTo>
                <a:cubicBezTo>
                  <a:pt x="1795578" y="177097"/>
                  <a:pt x="1793325" y="173885"/>
                  <a:pt x="1791742" y="171328"/>
                </a:cubicBezTo>
                <a:lnTo>
                  <a:pt x="1789915" y="171328"/>
                </a:lnTo>
                <a:lnTo>
                  <a:pt x="1789915" y="245485"/>
                </a:lnTo>
                <a:lnTo>
                  <a:pt x="1768362" y="245485"/>
                </a:lnTo>
                <a:lnTo>
                  <a:pt x="1768362" y="52604"/>
                </a:lnTo>
                <a:lnTo>
                  <a:pt x="1789184" y="52604"/>
                </a:lnTo>
                <a:lnTo>
                  <a:pt x="1789184" y="74887"/>
                </a:lnTo>
                <a:lnTo>
                  <a:pt x="1791742" y="74887"/>
                </a:lnTo>
                <a:cubicBezTo>
                  <a:pt x="1793325" y="72452"/>
                  <a:pt x="1795531" y="69332"/>
                  <a:pt x="1798363" y="65526"/>
                </a:cubicBezTo>
                <a:cubicBezTo>
                  <a:pt x="1801194" y="61721"/>
                  <a:pt x="1805273" y="58312"/>
                  <a:pt x="1810600" y="55298"/>
                </a:cubicBezTo>
                <a:cubicBezTo>
                  <a:pt x="1815928" y="52284"/>
                  <a:pt x="1823158" y="50777"/>
                  <a:pt x="1832290" y="50777"/>
                </a:cubicBezTo>
                <a:close/>
                <a:moveTo>
                  <a:pt x="755262" y="50777"/>
                </a:moveTo>
                <a:cubicBezTo>
                  <a:pt x="759767" y="50777"/>
                  <a:pt x="764958" y="51310"/>
                  <a:pt x="770833" y="52375"/>
                </a:cubicBezTo>
                <a:cubicBezTo>
                  <a:pt x="776708" y="53441"/>
                  <a:pt x="782401" y="55618"/>
                  <a:pt x="787911" y="58905"/>
                </a:cubicBezTo>
                <a:cubicBezTo>
                  <a:pt x="793421" y="62193"/>
                  <a:pt x="798003" y="67155"/>
                  <a:pt x="801656" y="73791"/>
                </a:cubicBezTo>
                <a:cubicBezTo>
                  <a:pt x="805309" y="80428"/>
                  <a:pt x="807135" y="89317"/>
                  <a:pt x="807135" y="100459"/>
                </a:cubicBezTo>
                <a:lnTo>
                  <a:pt x="807135" y="192881"/>
                </a:lnTo>
                <a:lnTo>
                  <a:pt x="785582" y="192881"/>
                </a:lnTo>
                <a:lnTo>
                  <a:pt x="785582" y="173885"/>
                </a:lnTo>
                <a:lnTo>
                  <a:pt x="784486" y="173885"/>
                </a:lnTo>
                <a:cubicBezTo>
                  <a:pt x="783025" y="176929"/>
                  <a:pt x="780590" y="180187"/>
                  <a:pt x="777180" y="183657"/>
                </a:cubicBezTo>
                <a:cubicBezTo>
                  <a:pt x="773771" y="187127"/>
                  <a:pt x="769235" y="190080"/>
                  <a:pt x="763573" y="192516"/>
                </a:cubicBezTo>
                <a:cubicBezTo>
                  <a:pt x="757910" y="194951"/>
                  <a:pt x="751000" y="196169"/>
                  <a:pt x="742841" y="196169"/>
                </a:cubicBezTo>
                <a:cubicBezTo>
                  <a:pt x="733952" y="196169"/>
                  <a:pt x="725885" y="194479"/>
                  <a:pt x="718640" y="191100"/>
                </a:cubicBezTo>
                <a:cubicBezTo>
                  <a:pt x="711395" y="187721"/>
                  <a:pt x="705641" y="182820"/>
                  <a:pt x="701379" y="176397"/>
                </a:cubicBezTo>
                <a:cubicBezTo>
                  <a:pt x="697117" y="169973"/>
                  <a:pt x="694986" y="162195"/>
                  <a:pt x="694986" y="153063"/>
                </a:cubicBezTo>
                <a:cubicBezTo>
                  <a:pt x="694986" y="145026"/>
                  <a:pt x="696570" y="138496"/>
                  <a:pt x="699735" y="133473"/>
                </a:cubicBezTo>
                <a:cubicBezTo>
                  <a:pt x="702902" y="128450"/>
                  <a:pt x="707133" y="124508"/>
                  <a:pt x="712430" y="121646"/>
                </a:cubicBezTo>
                <a:cubicBezTo>
                  <a:pt x="717727" y="118785"/>
                  <a:pt x="723587" y="116639"/>
                  <a:pt x="730010" y="115208"/>
                </a:cubicBezTo>
                <a:cubicBezTo>
                  <a:pt x="736433" y="113777"/>
                  <a:pt x="742902" y="112636"/>
                  <a:pt x="749417" y="111783"/>
                </a:cubicBezTo>
                <a:cubicBezTo>
                  <a:pt x="757941" y="110687"/>
                  <a:pt x="764867" y="109850"/>
                  <a:pt x="770194" y="109272"/>
                </a:cubicBezTo>
                <a:cubicBezTo>
                  <a:pt x="775521" y="108693"/>
                  <a:pt x="779418" y="107704"/>
                  <a:pt x="781883" y="106304"/>
                </a:cubicBezTo>
                <a:cubicBezTo>
                  <a:pt x="784349" y="104903"/>
                  <a:pt x="785582" y="102468"/>
                  <a:pt x="785582" y="98998"/>
                </a:cubicBezTo>
                <a:lnTo>
                  <a:pt x="785582" y="98267"/>
                </a:lnTo>
                <a:cubicBezTo>
                  <a:pt x="785582" y="89256"/>
                  <a:pt x="783132" y="82254"/>
                  <a:pt x="778231" y="77262"/>
                </a:cubicBezTo>
                <a:cubicBezTo>
                  <a:pt x="773329" y="72269"/>
                  <a:pt x="765917" y="69773"/>
                  <a:pt x="755992" y="69773"/>
                </a:cubicBezTo>
                <a:cubicBezTo>
                  <a:pt x="745703" y="69773"/>
                  <a:pt x="737636" y="72026"/>
                  <a:pt x="731791" y="76531"/>
                </a:cubicBezTo>
                <a:cubicBezTo>
                  <a:pt x="725946" y="81037"/>
                  <a:pt x="721837" y="85847"/>
                  <a:pt x="719462" y="90961"/>
                </a:cubicBezTo>
                <a:lnTo>
                  <a:pt x="699005" y="83655"/>
                </a:lnTo>
                <a:cubicBezTo>
                  <a:pt x="702658" y="75131"/>
                  <a:pt x="707544" y="68479"/>
                  <a:pt x="713663" y="63700"/>
                </a:cubicBezTo>
                <a:cubicBezTo>
                  <a:pt x="719781" y="58921"/>
                  <a:pt x="726479" y="55572"/>
                  <a:pt x="733755" y="53654"/>
                </a:cubicBezTo>
                <a:cubicBezTo>
                  <a:pt x="741030" y="51736"/>
                  <a:pt x="748200" y="50777"/>
                  <a:pt x="755262" y="50777"/>
                </a:cubicBezTo>
                <a:close/>
                <a:moveTo>
                  <a:pt x="234675" y="50777"/>
                </a:moveTo>
                <a:cubicBezTo>
                  <a:pt x="247338" y="50777"/>
                  <a:pt x="258435" y="53791"/>
                  <a:pt x="267963" y="59819"/>
                </a:cubicBezTo>
                <a:cubicBezTo>
                  <a:pt x="277491" y="65846"/>
                  <a:pt x="284919" y="74309"/>
                  <a:pt x="290247" y="85207"/>
                </a:cubicBezTo>
                <a:cubicBezTo>
                  <a:pt x="295574" y="96106"/>
                  <a:pt x="298238" y="108861"/>
                  <a:pt x="298238" y="123473"/>
                </a:cubicBezTo>
                <a:cubicBezTo>
                  <a:pt x="298238" y="137963"/>
                  <a:pt x="295574" y="150627"/>
                  <a:pt x="290247" y="161465"/>
                </a:cubicBezTo>
                <a:cubicBezTo>
                  <a:pt x="284919" y="172302"/>
                  <a:pt x="277491" y="180735"/>
                  <a:pt x="267963" y="186762"/>
                </a:cubicBezTo>
                <a:cubicBezTo>
                  <a:pt x="258435" y="192790"/>
                  <a:pt x="247338" y="195803"/>
                  <a:pt x="234675" y="195803"/>
                </a:cubicBezTo>
                <a:cubicBezTo>
                  <a:pt x="222011" y="195803"/>
                  <a:pt x="210914" y="192790"/>
                  <a:pt x="201386" y="186762"/>
                </a:cubicBezTo>
                <a:cubicBezTo>
                  <a:pt x="191858" y="180735"/>
                  <a:pt x="184430" y="172302"/>
                  <a:pt x="179102" y="161465"/>
                </a:cubicBezTo>
                <a:cubicBezTo>
                  <a:pt x="173775" y="150627"/>
                  <a:pt x="171111" y="137963"/>
                  <a:pt x="171111" y="123473"/>
                </a:cubicBezTo>
                <a:cubicBezTo>
                  <a:pt x="171111" y="108861"/>
                  <a:pt x="173775" y="96106"/>
                  <a:pt x="179102" y="85207"/>
                </a:cubicBezTo>
                <a:cubicBezTo>
                  <a:pt x="184430" y="74309"/>
                  <a:pt x="191858" y="65846"/>
                  <a:pt x="201386" y="59819"/>
                </a:cubicBezTo>
                <a:cubicBezTo>
                  <a:pt x="210914" y="53791"/>
                  <a:pt x="222011" y="50777"/>
                  <a:pt x="234675" y="50777"/>
                </a:cubicBezTo>
                <a:close/>
                <a:moveTo>
                  <a:pt x="1425773" y="5845"/>
                </a:moveTo>
                <a:lnTo>
                  <a:pt x="1445865" y="5845"/>
                </a:lnTo>
                <a:cubicBezTo>
                  <a:pt x="1445865" y="10594"/>
                  <a:pt x="1447189" y="14764"/>
                  <a:pt x="1449838" y="18356"/>
                </a:cubicBezTo>
                <a:cubicBezTo>
                  <a:pt x="1452486" y="21949"/>
                  <a:pt x="1457007" y="23745"/>
                  <a:pt x="1463399" y="23745"/>
                </a:cubicBezTo>
                <a:cubicBezTo>
                  <a:pt x="1469792" y="23745"/>
                  <a:pt x="1474374" y="21949"/>
                  <a:pt x="1477144" y="18356"/>
                </a:cubicBezTo>
                <a:cubicBezTo>
                  <a:pt x="1479914" y="14764"/>
                  <a:pt x="1481300" y="10594"/>
                  <a:pt x="1481300" y="5845"/>
                </a:cubicBezTo>
                <a:lnTo>
                  <a:pt x="1501391" y="5845"/>
                </a:lnTo>
                <a:cubicBezTo>
                  <a:pt x="1501391" y="15708"/>
                  <a:pt x="1497982" y="23775"/>
                  <a:pt x="1491163" y="30046"/>
                </a:cubicBezTo>
                <a:cubicBezTo>
                  <a:pt x="1484344" y="36317"/>
                  <a:pt x="1475089" y="39453"/>
                  <a:pt x="1463399" y="39453"/>
                </a:cubicBezTo>
                <a:cubicBezTo>
                  <a:pt x="1451892" y="39453"/>
                  <a:pt x="1442745" y="36317"/>
                  <a:pt x="1435956" y="30046"/>
                </a:cubicBezTo>
                <a:cubicBezTo>
                  <a:pt x="1429167" y="23775"/>
                  <a:pt x="1425773" y="15708"/>
                  <a:pt x="1425773" y="5845"/>
                </a:cubicBezTo>
                <a:close/>
                <a:moveTo>
                  <a:pt x="0" y="5845"/>
                </a:moveTo>
                <a:lnTo>
                  <a:pt x="139546" y="5845"/>
                </a:lnTo>
                <a:lnTo>
                  <a:pt x="139546" y="192881"/>
                </a:lnTo>
                <a:lnTo>
                  <a:pt x="116897" y="192881"/>
                </a:lnTo>
                <a:lnTo>
                  <a:pt x="116897" y="25936"/>
                </a:lnTo>
                <a:lnTo>
                  <a:pt x="22649" y="25936"/>
                </a:lnTo>
                <a:lnTo>
                  <a:pt x="22649" y="192881"/>
                </a:lnTo>
                <a:lnTo>
                  <a:pt x="0" y="192881"/>
                </a:lnTo>
                <a:close/>
                <a:moveTo>
                  <a:pt x="5644374" y="0"/>
                </a:moveTo>
                <a:lnTo>
                  <a:pt x="5655333" y="13151"/>
                </a:lnTo>
                <a:cubicBezTo>
                  <a:pt x="5651071" y="17291"/>
                  <a:pt x="5646140" y="20183"/>
                  <a:pt x="5640538" y="21827"/>
                </a:cubicBezTo>
                <a:cubicBezTo>
                  <a:pt x="5634937" y="23471"/>
                  <a:pt x="5628605" y="24475"/>
                  <a:pt x="5621542" y="24841"/>
                </a:cubicBezTo>
                <a:cubicBezTo>
                  <a:pt x="5614480" y="25206"/>
                  <a:pt x="5606626" y="25571"/>
                  <a:pt x="5597980" y="25936"/>
                </a:cubicBezTo>
                <a:cubicBezTo>
                  <a:pt x="5588239" y="26302"/>
                  <a:pt x="5580171" y="28676"/>
                  <a:pt x="5573779" y="33060"/>
                </a:cubicBezTo>
                <a:cubicBezTo>
                  <a:pt x="5567386" y="37444"/>
                  <a:pt x="5562454" y="43776"/>
                  <a:pt x="5558984" y="52056"/>
                </a:cubicBezTo>
                <a:cubicBezTo>
                  <a:pt x="5555513" y="60336"/>
                  <a:pt x="5553291" y="70504"/>
                  <a:pt x="5552317" y="82559"/>
                </a:cubicBezTo>
                <a:lnTo>
                  <a:pt x="5554143" y="82559"/>
                </a:lnTo>
                <a:cubicBezTo>
                  <a:pt x="5558893" y="73791"/>
                  <a:pt x="5565468" y="67338"/>
                  <a:pt x="5573870" y="63198"/>
                </a:cubicBezTo>
                <a:cubicBezTo>
                  <a:pt x="5582272" y="59057"/>
                  <a:pt x="5591282" y="56987"/>
                  <a:pt x="5600902" y="56987"/>
                </a:cubicBezTo>
                <a:cubicBezTo>
                  <a:pt x="5611862" y="56987"/>
                  <a:pt x="5621725" y="59545"/>
                  <a:pt x="5630492" y="64659"/>
                </a:cubicBezTo>
                <a:cubicBezTo>
                  <a:pt x="5639260" y="69773"/>
                  <a:pt x="5646201" y="77353"/>
                  <a:pt x="5651315" y="87399"/>
                </a:cubicBezTo>
                <a:cubicBezTo>
                  <a:pt x="5656429" y="97445"/>
                  <a:pt x="5658986" y="109835"/>
                  <a:pt x="5658986" y="124569"/>
                </a:cubicBezTo>
                <a:cubicBezTo>
                  <a:pt x="5658986" y="139242"/>
                  <a:pt x="5656383" y="151906"/>
                  <a:pt x="5651178" y="162561"/>
                </a:cubicBezTo>
                <a:cubicBezTo>
                  <a:pt x="5645972" y="173215"/>
                  <a:pt x="5638696" y="181420"/>
                  <a:pt x="5629351" y="187173"/>
                </a:cubicBezTo>
                <a:cubicBezTo>
                  <a:pt x="5620005" y="192927"/>
                  <a:pt x="5609061" y="195803"/>
                  <a:pt x="5596519" y="195803"/>
                </a:cubicBezTo>
                <a:cubicBezTo>
                  <a:pt x="5583976" y="195803"/>
                  <a:pt x="5572987" y="192835"/>
                  <a:pt x="5563550" y="186899"/>
                </a:cubicBezTo>
                <a:cubicBezTo>
                  <a:pt x="5554113" y="180963"/>
                  <a:pt x="5546776" y="172135"/>
                  <a:pt x="5541540" y="160415"/>
                </a:cubicBezTo>
                <a:cubicBezTo>
                  <a:pt x="5536304" y="148694"/>
                  <a:pt x="5533687" y="134189"/>
                  <a:pt x="5533687" y="116898"/>
                </a:cubicBezTo>
                <a:lnTo>
                  <a:pt x="5533687" y="101920"/>
                </a:lnTo>
                <a:cubicBezTo>
                  <a:pt x="5533687" y="70686"/>
                  <a:pt x="5538998" y="47002"/>
                  <a:pt x="5549623" y="30868"/>
                </a:cubicBezTo>
                <a:cubicBezTo>
                  <a:pt x="5560247" y="14734"/>
                  <a:pt x="5576244" y="6393"/>
                  <a:pt x="5597615" y="5845"/>
                </a:cubicBezTo>
                <a:cubicBezTo>
                  <a:pt x="5605164" y="5601"/>
                  <a:pt x="5611892" y="5540"/>
                  <a:pt x="5617798" y="5662"/>
                </a:cubicBezTo>
                <a:cubicBezTo>
                  <a:pt x="5623704" y="5784"/>
                  <a:pt x="5628848" y="5510"/>
                  <a:pt x="5633232" y="4840"/>
                </a:cubicBezTo>
                <a:cubicBezTo>
                  <a:pt x="5637616" y="4170"/>
                  <a:pt x="5641329" y="2557"/>
                  <a:pt x="5644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FBD7E2F-1E1E-675B-4199-DBFAFBB8A521}"/>
              </a:ext>
            </a:extLst>
          </p:cNvPr>
          <p:cNvSpPr txBox="1"/>
          <p:nvPr/>
        </p:nvSpPr>
        <p:spPr>
          <a:xfrm>
            <a:off x="1734873" y="1161375"/>
            <a:ext cx="1363713" cy="257152"/>
          </a:xfrm>
          <a:custGeom>
            <a:avLst/>
            <a:gdLst/>
            <a:ahLst/>
            <a:cxnLst/>
            <a:rect l="l" t="t" r="r" b="b"/>
            <a:pathLst>
              <a:path w="934966" h="168636">
                <a:moveTo>
                  <a:pt x="923398" y="109510"/>
                </a:moveTo>
                <a:cubicBezTo>
                  <a:pt x="926568" y="109510"/>
                  <a:pt x="929289" y="110646"/>
                  <a:pt x="931560" y="112916"/>
                </a:cubicBezTo>
                <a:cubicBezTo>
                  <a:pt x="933830" y="115187"/>
                  <a:pt x="934966" y="117908"/>
                  <a:pt x="934966" y="121078"/>
                </a:cubicBezTo>
                <a:cubicBezTo>
                  <a:pt x="934966" y="123178"/>
                  <a:pt x="934441" y="125106"/>
                  <a:pt x="933391" y="126862"/>
                </a:cubicBezTo>
                <a:cubicBezTo>
                  <a:pt x="932341" y="128619"/>
                  <a:pt x="930949" y="130022"/>
                  <a:pt x="929214" y="131072"/>
                </a:cubicBezTo>
                <a:cubicBezTo>
                  <a:pt x="927479" y="132122"/>
                  <a:pt x="925540" y="132646"/>
                  <a:pt x="923398" y="132646"/>
                </a:cubicBezTo>
                <a:cubicBezTo>
                  <a:pt x="920227" y="132646"/>
                  <a:pt x="917506" y="131511"/>
                  <a:pt x="915236" y="129240"/>
                </a:cubicBezTo>
                <a:cubicBezTo>
                  <a:pt x="912965" y="126969"/>
                  <a:pt x="911830" y="124249"/>
                  <a:pt x="911830" y="121078"/>
                </a:cubicBezTo>
                <a:cubicBezTo>
                  <a:pt x="911830" y="117908"/>
                  <a:pt x="912965" y="115187"/>
                  <a:pt x="915236" y="112916"/>
                </a:cubicBezTo>
                <a:cubicBezTo>
                  <a:pt x="917506" y="110646"/>
                  <a:pt x="920227" y="109510"/>
                  <a:pt x="923398" y="109510"/>
                </a:cubicBezTo>
                <a:close/>
                <a:moveTo>
                  <a:pt x="190419" y="82004"/>
                </a:moveTo>
                <a:cubicBezTo>
                  <a:pt x="189776" y="82775"/>
                  <a:pt x="188373" y="83472"/>
                  <a:pt x="186210" y="84093"/>
                </a:cubicBezTo>
                <a:cubicBezTo>
                  <a:pt x="184046" y="84714"/>
                  <a:pt x="181561" y="85250"/>
                  <a:pt x="178755" y="85700"/>
                </a:cubicBezTo>
                <a:cubicBezTo>
                  <a:pt x="175948" y="86149"/>
                  <a:pt x="173228" y="86535"/>
                  <a:pt x="170593" y="86856"/>
                </a:cubicBezTo>
                <a:cubicBezTo>
                  <a:pt x="167958" y="87178"/>
                  <a:pt x="165826" y="87445"/>
                  <a:pt x="164198" y="87660"/>
                </a:cubicBezTo>
                <a:cubicBezTo>
                  <a:pt x="160257" y="88174"/>
                  <a:pt x="156583" y="88999"/>
                  <a:pt x="153176" y="90134"/>
                </a:cubicBezTo>
                <a:cubicBezTo>
                  <a:pt x="149770" y="91269"/>
                  <a:pt x="147028" y="92962"/>
                  <a:pt x="144950" y="95211"/>
                </a:cubicBezTo>
                <a:cubicBezTo>
                  <a:pt x="142872" y="97460"/>
                  <a:pt x="141833" y="100513"/>
                  <a:pt x="141833" y="104369"/>
                </a:cubicBezTo>
                <a:cubicBezTo>
                  <a:pt x="141833" y="109639"/>
                  <a:pt x="143794" y="113613"/>
                  <a:pt x="147714" y="116290"/>
                </a:cubicBezTo>
                <a:cubicBezTo>
                  <a:pt x="151634" y="118968"/>
                  <a:pt x="156615" y="120307"/>
                  <a:pt x="162656" y="120307"/>
                </a:cubicBezTo>
                <a:cubicBezTo>
                  <a:pt x="168654" y="120307"/>
                  <a:pt x="173720" y="119129"/>
                  <a:pt x="177855" y="116772"/>
                </a:cubicBezTo>
                <a:cubicBezTo>
                  <a:pt x="181989" y="114416"/>
                  <a:pt x="185117" y="111374"/>
                  <a:pt x="187238" y="107647"/>
                </a:cubicBezTo>
                <a:cubicBezTo>
                  <a:pt x="189359" y="103919"/>
                  <a:pt x="190419" y="99999"/>
                  <a:pt x="190419" y="95886"/>
                </a:cubicBezTo>
                <a:close/>
                <a:moveTo>
                  <a:pt x="841231" y="45244"/>
                </a:moveTo>
                <a:cubicBezTo>
                  <a:pt x="835061" y="45244"/>
                  <a:pt x="829877" y="46797"/>
                  <a:pt x="825678" y="49903"/>
                </a:cubicBezTo>
                <a:cubicBezTo>
                  <a:pt x="821480" y="53009"/>
                  <a:pt x="818309" y="57336"/>
                  <a:pt x="816167" y="62885"/>
                </a:cubicBezTo>
                <a:cubicBezTo>
                  <a:pt x="814025" y="68433"/>
                  <a:pt x="812954" y="74892"/>
                  <a:pt x="812954" y="82261"/>
                </a:cubicBezTo>
                <a:cubicBezTo>
                  <a:pt x="812954" y="89716"/>
                  <a:pt x="814046" y="96282"/>
                  <a:pt x="816231" y="101959"/>
                </a:cubicBezTo>
                <a:cubicBezTo>
                  <a:pt x="818416" y="107636"/>
                  <a:pt x="821608" y="112070"/>
                  <a:pt x="825807" y="115262"/>
                </a:cubicBezTo>
                <a:cubicBezTo>
                  <a:pt x="830006" y="118454"/>
                  <a:pt x="835147" y="120050"/>
                  <a:pt x="841231" y="120050"/>
                </a:cubicBezTo>
                <a:cubicBezTo>
                  <a:pt x="847572" y="120050"/>
                  <a:pt x="852874" y="118368"/>
                  <a:pt x="857137" y="115005"/>
                </a:cubicBezTo>
                <a:cubicBezTo>
                  <a:pt x="861400" y="111642"/>
                  <a:pt x="864613" y="107100"/>
                  <a:pt x="866777" y="101381"/>
                </a:cubicBezTo>
                <a:cubicBezTo>
                  <a:pt x="868941" y="95661"/>
                  <a:pt x="870022" y="89288"/>
                  <a:pt x="870022" y="82261"/>
                </a:cubicBezTo>
                <a:cubicBezTo>
                  <a:pt x="870022" y="75320"/>
                  <a:pt x="868962" y="69054"/>
                  <a:pt x="866841" y="63463"/>
                </a:cubicBezTo>
                <a:cubicBezTo>
                  <a:pt x="864720" y="57872"/>
                  <a:pt x="861528" y="53438"/>
                  <a:pt x="857266" y="50160"/>
                </a:cubicBezTo>
                <a:cubicBezTo>
                  <a:pt x="853002" y="46882"/>
                  <a:pt x="847658" y="45244"/>
                  <a:pt x="841231" y="45244"/>
                </a:cubicBezTo>
                <a:close/>
                <a:moveTo>
                  <a:pt x="733114" y="45244"/>
                </a:moveTo>
                <a:cubicBezTo>
                  <a:pt x="727073" y="45244"/>
                  <a:pt x="721857" y="46732"/>
                  <a:pt x="717465" y="49710"/>
                </a:cubicBezTo>
                <a:cubicBezTo>
                  <a:pt x="713074" y="52688"/>
                  <a:pt x="709700" y="56555"/>
                  <a:pt x="707343" y="61310"/>
                </a:cubicBezTo>
                <a:lnTo>
                  <a:pt x="704343" y="74292"/>
                </a:lnTo>
                <a:lnTo>
                  <a:pt x="760106" y="74292"/>
                </a:lnTo>
                <a:cubicBezTo>
                  <a:pt x="760106" y="68722"/>
                  <a:pt x="759003" y="63752"/>
                  <a:pt x="756796" y="59382"/>
                </a:cubicBezTo>
                <a:cubicBezTo>
                  <a:pt x="754590" y="55012"/>
                  <a:pt x="751462" y="51563"/>
                  <a:pt x="747413" y="49035"/>
                </a:cubicBezTo>
                <a:cubicBezTo>
                  <a:pt x="743365" y="46508"/>
                  <a:pt x="738598" y="45244"/>
                  <a:pt x="733114" y="45244"/>
                </a:cubicBezTo>
                <a:close/>
                <a:moveTo>
                  <a:pt x="384031" y="45244"/>
                </a:moveTo>
                <a:cubicBezTo>
                  <a:pt x="377861" y="45244"/>
                  <a:pt x="372677" y="46797"/>
                  <a:pt x="368478" y="49903"/>
                </a:cubicBezTo>
                <a:cubicBezTo>
                  <a:pt x="364280" y="53009"/>
                  <a:pt x="361109" y="57336"/>
                  <a:pt x="358967" y="62885"/>
                </a:cubicBezTo>
                <a:cubicBezTo>
                  <a:pt x="356825" y="68433"/>
                  <a:pt x="355754" y="74892"/>
                  <a:pt x="355754" y="82261"/>
                </a:cubicBezTo>
                <a:cubicBezTo>
                  <a:pt x="355754" y="89716"/>
                  <a:pt x="356846" y="96282"/>
                  <a:pt x="359031" y="101959"/>
                </a:cubicBezTo>
                <a:cubicBezTo>
                  <a:pt x="361216" y="107636"/>
                  <a:pt x="364408" y="112070"/>
                  <a:pt x="368607" y="115262"/>
                </a:cubicBezTo>
                <a:cubicBezTo>
                  <a:pt x="372806" y="118454"/>
                  <a:pt x="377947" y="120050"/>
                  <a:pt x="384031" y="120050"/>
                </a:cubicBezTo>
                <a:cubicBezTo>
                  <a:pt x="390372" y="120050"/>
                  <a:pt x="395674" y="118368"/>
                  <a:pt x="399937" y="115005"/>
                </a:cubicBezTo>
                <a:cubicBezTo>
                  <a:pt x="404200" y="111642"/>
                  <a:pt x="407413" y="107100"/>
                  <a:pt x="409577" y="101381"/>
                </a:cubicBezTo>
                <a:cubicBezTo>
                  <a:pt x="411741" y="95661"/>
                  <a:pt x="412822" y="89288"/>
                  <a:pt x="412822" y="82261"/>
                </a:cubicBezTo>
                <a:cubicBezTo>
                  <a:pt x="412822" y="75320"/>
                  <a:pt x="411762" y="69054"/>
                  <a:pt x="409641" y="63463"/>
                </a:cubicBezTo>
                <a:cubicBezTo>
                  <a:pt x="407520" y="57872"/>
                  <a:pt x="404329" y="53438"/>
                  <a:pt x="400066" y="50160"/>
                </a:cubicBezTo>
                <a:cubicBezTo>
                  <a:pt x="395802" y="46882"/>
                  <a:pt x="390458" y="45244"/>
                  <a:pt x="384031" y="45244"/>
                </a:cubicBezTo>
                <a:close/>
                <a:moveTo>
                  <a:pt x="923398" y="36246"/>
                </a:moveTo>
                <a:cubicBezTo>
                  <a:pt x="926568" y="36246"/>
                  <a:pt x="929289" y="37382"/>
                  <a:pt x="931560" y="39652"/>
                </a:cubicBezTo>
                <a:cubicBezTo>
                  <a:pt x="933830" y="41923"/>
                  <a:pt x="934966" y="44644"/>
                  <a:pt x="934966" y="47814"/>
                </a:cubicBezTo>
                <a:cubicBezTo>
                  <a:pt x="934966" y="49914"/>
                  <a:pt x="934441" y="51842"/>
                  <a:pt x="933391" y="53598"/>
                </a:cubicBezTo>
                <a:cubicBezTo>
                  <a:pt x="932341" y="55355"/>
                  <a:pt x="930949" y="56758"/>
                  <a:pt x="929214" y="57808"/>
                </a:cubicBezTo>
                <a:cubicBezTo>
                  <a:pt x="927479" y="58857"/>
                  <a:pt x="925540" y="59382"/>
                  <a:pt x="923398" y="59382"/>
                </a:cubicBezTo>
                <a:cubicBezTo>
                  <a:pt x="920227" y="59382"/>
                  <a:pt x="917506" y="58247"/>
                  <a:pt x="915236" y="55976"/>
                </a:cubicBezTo>
                <a:cubicBezTo>
                  <a:pt x="912965" y="53705"/>
                  <a:pt x="911830" y="50985"/>
                  <a:pt x="911830" y="47814"/>
                </a:cubicBezTo>
                <a:cubicBezTo>
                  <a:pt x="911830" y="44644"/>
                  <a:pt x="912965" y="41923"/>
                  <a:pt x="915236" y="39652"/>
                </a:cubicBezTo>
                <a:cubicBezTo>
                  <a:pt x="917506" y="37382"/>
                  <a:pt x="920227" y="36246"/>
                  <a:pt x="923398" y="36246"/>
                </a:cubicBezTo>
                <a:close/>
                <a:moveTo>
                  <a:pt x="559919" y="32904"/>
                </a:moveTo>
                <a:lnTo>
                  <a:pt x="565831" y="32904"/>
                </a:lnTo>
                <a:lnTo>
                  <a:pt x="575086" y="32904"/>
                </a:lnTo>
                <a:lnTo>
                  <a:pt x="579970" y="32904"/>
                </a:lnTo>
                <a:lnTo>
                  <a:pt x="613903" y="111053"/>
                </a:lnTo>
                <a:lnTo>
                  <a:pt x="648350" y="32904"/>
                </a:lnTo>
                <a:lnTo>
                  <a:pt x="652720" y="32904"/>
                </a:lnTo>
                <a:lnTo>
                  <a:pt x="662745" y="32904"/>
                </a:lnTo>
                <a:lnTo>
                  <a:pt x="667887" y="32904"/>
                </a:lnTo>
                <a:lnTo>
                  <a:pt x="667887" y="131618"/>
                </a:lnTo>
                <a:lnTo>
                  <a:pt x="652720" y="131618"/>
                </a:lnTo>
                <a:lnTo>
                  <a:pt x="652720" y="56096"/>
                </a:lnTo>
                <a:lnTo>
                  <a:pt x="620072" y="131618"/>
                </a:lnTo>
                <a:lnTo>
                  <a:pt x="607733" y="131618"/>
                </a:lnTo>
                <a:lnTo>
                  <a:pt x="575086" y="54706"/>
                </a:lnTo>
                <a:lnTo>
                  <a:pt x="575086" y="131618"/>
                </a:lnTo>
                <a:lnTo>
                  <a:pt x="559919" y="131618"/>
                </a:lnTo>
                <a:close/>
                <a:moveTo>
                  <a:pt x="455144" y="32904"/>
                </a:moveTo>
                <a:lnTo>
                  <a:pt x="470311" y="32904"/>
                </a:lnTo>
                <a:lnTo>
                  <a:pt x="470311" y="109253"/>
                </a:lnTo>
                <a:lnTo>
                  <a:pt x="517868" y="32904"/>
                </a:lnTo>
                <a:lnTo>
                  <a:pt x="535349" y="32904"/>
                </a:lnTo>
                <a:lnTo>
                  <a:pt x="535349" y="131618"/>
                </a:lnTo>
                <a:lnTo>
                  <a:pt x="520182" y="131618"/>
                </a:lnTo>
                <a:lnTo>
                  <a:pt x="520182" y="55269"/>
                </a:lnTo>
                <a:lnTo>
                  <a:pt x="472881" y="131618"/>
                </a:lnTo>
                <a:lnTo>
                  <a:pt x="455144" y="131618"/>
                </a:lnTo>
                <a:close/>
                <a:moveTo>
                  <a:pt x="236069" y="32904"/>
                </a:moveTo>
                <a:lnTo>
                  <a:pt x="313703" y="32904"/>
                </a:lnTo>
                <a:lnTo>
                  <a:pt x="313703" y="131618"/>
                </a:lnTo>
                <a:lnTo>
                  <a:pt x="298536" y="131618"/>
                </a:lnTo>
                <a:lnTo>
                  <a:pt x="298536" y="47043"/>
                </a:lnTo>
                <a:lnTo>
                  <a:pt x="251236" y="47043"/>
                </a:lnTo>
                <a:lnTo>
                  <a:pt x="251236" y="131618"/>
                </a:lnTo>
                <a:lnTo>
                  <a:pt x="236069" y="131618"/>
                </a:lnTo>
                <a:close/>
                <a:moveTo>
                  <a:pt x="843030" y="31619"/>
                </a:moveTo>
                <a:cubicBezTo>
                  <a:pt x="851342" y="31619"/>
                  <a:pt x="858669" y="33697"/>
                  <a:pt x="865010" y="37853"/>
                </a:cubicBezTo>
                <a:cubicBezTo>
                  <a:pt x="871351" y="42009"/>
                  <a:pt x="876299" y="47900"/>
                  <a:pt x="879855" y="55526"/>
                </a:cubicBezTo>
                <a:cubicBezTo>
                  <a:pt x="883411" y="63153"/>
                  <a:pt x="885189" y="72150"/>
                  <a:pt x="885189" y="82518"/>
                </a:cubicBezTo>
                <a:cubicBezTo>
                  <a:pt x="885189" y="92972"/>
                  <a:pt x="883411" y="102023"/>
                  <a:pt x="879855" y="109671"/>
                </a:cubicBezTo>
                <a:cubicBezTo>
                  <a:pt x="876299" y="117319"/>
                  <a:pt x="871372" y="123231"/>
                  <a:pt x="865074" y="127409"/>
                </a:cubicBezTo>
                <a:cubicBezTo>
                  <a:pt x="858776" y="131586"/>
                  <a:pt x="851514" y="133675"/>
                  <a:pt x="843288" y="133675"/>
                </a:cubicBezTo>
                <a:cubicBezTo>
                  <a:pt x="836946" y="133675"/>
                  <a:pt x="831869" y="132614"/>
                  <a:pt x="828056" y="130493"/>
                </a:cubicBezTo>
                <a:cubicBezTo>
                  <a:pt x="824243" y="128373"/>
                  <a:pt x="821308" y="125952"/>
                  <a:pt x="819252" y="123231"/>
                </a:cubicBezTo>
                <a:cubicBezTo>
                  <a:pt x="817195" y="120511"/>
                  <a:pt x="815610" y="118251"/>
                  <a:pt x="814496" y="116451"/>
                </a:cubicBezTo>
                <a:lnTo>
                  <a:pt x="813211" y="116451"/>
                </a:lnTo>
                <a:lnTo>
                  <a:pt x="813211" y="168636"/>
                </a:lnTo>
                <a:lnTo>
                  <a:pt x="798044" y="168636"/>
                </a:lnTo>
                <a:lnTo>
                  <a:pt x="798044" y="32904"/>
                </a:lnTo>
                <a:lnTo>
                  <a:pt x="812697" y="32904"/>
                </a:lnTo>
                <a:lnTo>
                  <a:pt x="812697" y="48586"/>
                </a:lnTo>
                <a:lnTo>
                  <a:pt x="814496" y="48586"/>
                </a:lnTo>
                <a:cubicBezTo>
                  <a:pt x="815610" y="46872"/>
                  <a:pt x="817163" y="44676"/>
                  <a:pt x="819155" y="41998"/>
                </a:cubicBezTo>
                <a:cubicBezTo>
                  <a:pt x="821148" y="39320"/>
                  <a:pt x="824018" y="36921"/>
                  <a:pt x="827767" y="34800"/>
                </a:cubicBezTo>
                <a:cubicBezTo>
                  <a:pt x="831516" y="32679"/>
                  <a:pt x="836604" y="31619"/>
                  <a:pt x="843030" y="31619"/>
                </a:cubicBezTo>
                <a:close/>
                <a:moveTo>
                  <a:pt x="733114" y="31619"/>
                </a:moveTo>
                <a:cubicBezTo>
                  <a:pt x="738255" y="31619"/>
                  <a:pt x="743333" y="32476"/>
                  <a:pt x="748345" y="34190"/>
                </a:cubicBezTo>
                <a:cubicBezTo>
                  <a:pt x="753358" y="35904"/>
                  <a:pt x="757921" y="38678"/>
                  <a:pt x="762034" y="42512"/>
                </a:cubicBezTo>
                <a:cubicBezTo>
                  <a:pt x="766147" y="46347"/>
                  <a:pt x="769425" y="51413"/>
                  <a:pt x="771867" y="57711"/>
                </a:cubicBezTo>
                <a:cubicBezTo>
                  <a:pt x="774309" y="64010"/>
                  <a:pt x="775530" y="71764"/>
                  <a:pt x="775530" y="80976"/>
                </a:cubicBezTo>
                <a:lnTo>
                  <a:pt x="775530" y="87403"/>
                </a:lnTo>
                <a:lnTo>
                  <a:pt x="704231" y="87403"/>
                </a:lnTo>
                <a:lnTo>
                  <a:pt x="707697" y="104273"/>
                </a:lnTo>
                <a:cubicBezTo>
                  <a:pt x="710289" y="109435"/>
                  <a:pt x="713898" y="113356"/>
                  <a:pt x="718526" y="116033"/>
                </a:cubicBezTo>
                <a:cubicBezTo>
                  <a:pt x="723153" y="118711"/>
                  <a:pt x="728530" y="120050"/>
                  <a:pt x="734656" y="120050"/>
                </a:cubicBezTo>
                <a:cubicBezTo>
                  <a:pt x="738641" y="120050"/>
                  <a:pt x="742251" y="119482"/>
                  <a:pt x="745485" y="118347"/>
                </a:cubicBezTo>
                <a:cubicBezTo>
                  <a:pt x="748720" y="117212"/>
                  <a:pt x="751516" y="115498"/>
                  <a:pt x="753872" y="113206"/>
                </a:cubicBezTo>
                <a:cubicBezTo>
                  <a:pt x="756229" y="110913"/>
                  <a:pt x="758050" y="108054"/>
                  <a:pt x="759335" y="104626"/>
                </a:cubicBezTo>
                <a:lnTo>
                  <a:pt x="773988" y="108739"/>
                </a:lnTo>
                <a:cubicBezTo>
                  <a:pt x="772445" y="113709"/>
                  <a:pt x="769853" y="118069"/>
                  <a:pt x="766211" y="121817"/>
                </a:cubicBezTo>
                <a:cubicBezTo>
                  <a:pt x="762570" y="125566"/>
                  <a:pt x="758071" y="128480"/>
                  <a:pt x="752715" y="130558"/>
                </a:cubicBezTo>
                <a:cubicBezTo>
                  <a:pt x="747360" y="132636"/>
                  <a:pt x="741340" y="133675"/>
                  <a:pt x="734656" y="133675"/>
                </a:cubicBezTo>
                <a:cubicBezTo>
                  <a:pt x="725145" y="133675"/>
                  <a:pt x="716951" y="131565"/>
                  <a:pt x="710074" y="127344"/>
                </a:cubicBezTo>
                <a:cubicBezTo>
                  <a:pt x="703198" y="123124"/>
                  <a:pt x="697907" y="117212"/>
                  <a:pt x="694201" y="109607"/>
                </a:cubicBezTo>
                <a:cubicBezTo>
                  <a:pt x="690495" y="102002"/>
                  <a:pt x="688642" y="93144"/>
                  <a:pt x="688642" y="83032"/>
                </a:cubicBezTo>
                <a:cubicBezTo>
                  <a:pt x="688642" y="72921"/>
                  <a:pt x="690495" y="63999"/>
                  <a:pt x="694201" y="56265"/>
                </a:cubicBezTo>
                <a:cubicBezTo>
                  <a:pt x="697907" y="48532"/>
                  <a:pt x="703091" y="42491"/>
                  <a:pt x="709753" y="38142"/>
                </a:cubicBezTo>
                <a:cubicBezTo>
                  <a:pt x="716415" y="33793"/>
                  <a:pt x="724203" y="31619"/>
                  <a:pt x="733114" y="31619"/>
                </a:cubicBezTo>
                <a:close/>
                <a:moveTo>
                  <a:pt x="385830" y="31619"/>
                </a:moveTo>
                <a:cubicBezTo>
                  <a:pt x="394142" y="31619"/>
                  <a:pt x="401469" y="33697"/>
                  <a:pt x="407810" y="37853"/>
                </a:cubicBezTo>
                <a:cubicBezTo>
                  <a:pt x="414151" y="42009"/>
                  <a:pt x="419099" y="47900"/>
                  <a:pt x="422655" y="55526"/>
                </a:cubicBezTo>
                <a:cubicBezTo>
                  <a:pt x="426211" y="63153"/>
                  <a:pt x="427989" y="72150"/>
                  <a:pt x="427989" y="82518"/>
                </a:cubicBezTo>
                <a:cubicBezTo>
                  <a:pt x="427989" y="92972"/>
                  <a:pt x="426211" y="102023"/>
                  <a:pt x="422655" y="109671"/>
                </a:cubicBezTo>
                <a:cubicBezTo>
                  <a:pt x="419099" y="117319"/>
                  <a:pt x="414172" y="123231"/>
                  <a:pt x="407874" y="127409"/>
                </a:cubicBezTo>
                <a:cubicBezTo>
                  <a:pt x="401576" y="131586"/>
                  <a:pt x="394314" y="133675"/>
                  <a:pt x="386087" y="133675"/>
                </a:cubicBezTo>
                <a:cubicBezTo>
                  <a:pt x="379746" y="133675"/>
                  <a:pt x="374669" y="132614"/>
                  <a:pt x="370856" y="130493"/>
                </a:cubicBezTo>
                <a:cubicBezTo>
                  <a:pt x="367043" y="128373"/>
                  <a:pt x="364108" y="125952"/>
                  <a:pt x="362052" y="123231"/>
                </a:cubicBezTo>
                <a:cubicBezTo>
                  <a:pt x="359995" y="120511"/>
                  <a:pt x="358410" y="118251"/>
                  <a:pt x="357296" y="116451"/>
                </a:cubicBezTo>
                <a:lnTo>
                  <a:pt x="356011" y="116451"/>
                </a:lnTo>
                <a:lnTo>
                  <a:pt x="356011" y="168636"/>
                </a:lnTo>
                <a:lnTo>
                  <a:pt x="340844" y="168636"/>
                </a:lnTo>
                <a:lnTo>
                  <a:pt x="340844" y="32904"/>
                </a:lnTo>
                <a:lnTo>
                  <a:pt x="355496" y="32904"/>
                </a:lnTo>
                <a:lnTo>
                  <a:pt x="355496" y="48586"/>
                </a:lnTo>
                <a:lnTo>
                  <a:pt x="357296" y="48586"/>
                </a:lnTo>
                <a:cubicBezTo>
                  <a:pt x="358410" y="46872"/>
                  <a:pt x="359963" y="44676"/>
                  <a:pt x="361955" y="41998"/>
                </a:cubicBezTo>
                <a:cubicBezTo>
                  <a:pt x="363948" y="39320"/>
                  <a:pt x="366818" y="36921"/>
                  <a:pt x="370567" y="34800"/>
                </a:cubicBezTo>
                <a:cubicBezTo>
                  <a:pt x="374316" y="32679"/>
                  <a:pt x="379404" y="31619"/>
                  <a:pt x="385830" y="31619"/>
                </a:cubicBezTo>
                <a:close/>
                <a:moveTo>
                  <a:pt x="169083" y="31619"/>
                </a:moveTo>
                <a:cubicBezTo>
                  <a:pt x="172253" y="31619"/>
                  <a:pt x="175905" y="31994"/>
                  <a:pt x="180040" y="32744"/>
                </a:cubicBezTo>
                <a:cubicBezTo>
                  <a:pt x="184174" y="33494"/>
                  <a:pt x="188180" y="35025"/>
                  <a:pt x="192058" y="37339"/>
                </a:cubicBezTo>
                <a:cubicBezTo>
                  <a:pt x="195935" y="39652"/>
                  <a:pt x="199159" y="43144"/>
                  <a:pt x="201730" y="47814"/>
                </a:cubicBezTo>
                <a:cubicBezTo>
                  <a:pt x="204301" y="52484"/>
                  <a:pt x="205586" y="58740"/>
                  <a:pt x="205586" y="66580"/>
                </a:cubicBezTo>
                <a:lnTo>
                  <a:pt x="205586" y="131618"/>
                </a:lnTo>
                <a:lnTo>
                  <a:pt x="190419" y="131618"/>
                </a:lnTo>
                <a:lnTo>
                  <a:pt x="190419" y="118251"/>
                </a:lnTo>
                <a:lnTo>
                  <a:pt x="189648" y="118251"/>
                </a:lnTo>
                <a:cubicBezTo>
                  <a:pt x="188620" y="120393"/>
                  <a:pt x="186906" y="122685"/>
                  <a:pt x="184507" y="125127"/>
                </a:cubicBezTo>
                <a:cubicBezTo>
                  <a:pt x="182107" y="127569"/>
                  <a:pt x="178915" y="129647"/>
                  <a:pt x="174931" y="131361"/>
                </a:cubicBezTo>
                <a:cubicBezTo>
                  <a:pt x="170946" y="133075"/>
                  <a:pt x="166083" y="133932"/>
                  <a:pt x="160342" y="133932"/>
                </a:cubicBezTo>
                <a:cubicBezTo>
                  <a:pt x="154087" y="133932"/>
                  <a:pt x="148410" y="132743"/>
                  <a:pt x="143312" y="130365"/>
                </a:cubicBezTo>
                <a:cubicBezTo>
                  <a:pt x="138213" y="127987"/>
                  <a:pt x="134164" y="124538"/>
                  <a:pt x="131165" y="120018"/>
                </a:cubicBezTo>
                <a:cubicBezTo>
                  <a:pt x="128166" y="115498"/>
                  <a:pt x="126666" y="110024"/>
                  <a:pt x="126666" y="103598"/>
                </a:cubicBezTo>
                <a:cubicBezTo>
                  <a:pt x="126666" y="97942"/>
                  <a:pt x="127780" y="93347"/>
                  <a:pt x="130008" y="89813"/>
                </a:cubicBezTo>
                <a:cubicBezTo>
                  <a:pt x="132236" y="86278"/>
                  <a:pt x="135214" y="83504"/>
                  <a:pt x="138941" y="81490"/>
                </a:cubicBezTo>
                <a:cubicBezTo>
                  <a:pt x="142669" y="79476"/>
                  <a:pt x="146793" y="77966"/>
                  <a:pt x="151313" y="76959"/>
                </a:cubicBezTo>
                <a:cubicBezTo>
                  <a:pt x="155833" y="75952"/>
                  <a:pt x="160385" y="75149"/>
                  <a:pt x="164969" y="74549"/>
                </a:cubicBezTo>
                <a:cubicBezTo>
                  <a:pt x="170968" y="73778"/>
                  <a:pt x="175841" y="73189"/>
                  <a:pt x="179590" y="72782"/>
                </a:cubicBezTo>
                <a:cubicBezTo>
                  <a:pt x="183339" y="72375"/>
                  <a:pt x="186081" y="71679"/>
                  <a:pt x="187816" y="70693"/>
                </a:cubicBezTo>
                <a:cubicBezTo>
                  <a:pt x="189551" y="69708"/>
                  <a:pt x="190419" y="67994"/>
                  <a:pt x="190419" y="65552"/>
                </a:cubicBezTo>
                <a:lnTo>
                  <a:pt x="190419" y="65038"/>
                </a:lnTo>
                <a:cubicBezTo>
                  <a:pt x="190419" y="58697"/>
                  <a:pt x="188695" y="53770"/>
                  <a:pt x="185246" y="50256"/>
                </a:cubicBezTo>
                <a:cubicBezTo>
                  <a:pt x="181797" y="46743"/>
                  <a:pt x="176580" y="44987"/>
                  <a:pt x="169597" y="44987"/>
                </a:cubicBezTo>
                <a:cubicBezTo>
                  <a:pt x="162356" y="44987"/>
                  <a:pt x="156679" y="46572"/>
                  <a:pt x="152566" y="49742"/>
                </a:cubicBezTo>
                <a:cubicBezTo>
                  <a:pt x="148453" y="52913"/>
                  <a:pt x="145561" y="56298"/>
                  <a:pt x="143890" y="59896"/>
                </a:cubicBezTo>
                <a:lnTo>
                  <a:pt x="129494" y="54755"/>
                </a:lnTo>
                <a:cubicBezTo>
                  <a:pt x="132065" y="48757"/>
                  <a:pt x="135503" y="44076"/>
                  <a:pt x="139809" y="40713"/>
                </a:cubicBezTo>
                <a:cubicBezTo>
                  <a:pt x="144115" y="37350"/>
                  <a:pt x="148828" y="34993"/>
                  <a:pt x="153948" y="33643"/>
                </a:cubicBezTo>
                <a:cubicBezTo>
                  <a:pt x="159068" y="32294"/>
                  <a:pt x="164113" y="31619"/>
                  <a:pt x="169083" y="31619"/>
                </a:cubicBezTo>
                <a:close/>
                <a:moveTo>
                  <a:pt x="0" y="0"/>
                </a:moveTo>
                <a:lnTo>
                  <a:pt x="15938" y="0"/>
                </a:lnTo>
                <a:lnTo>
                  <a:pt x="15938" y="58611"/>
                </a:lnTo>
                <a:lnTo>
                  <a:pt x="86118" y="58611"/>
                </a:lnTo>
                <a:lnTo>
                  <a:pt x="86118" y="0"/>
                </a:lnTo>
                <a:lnTo>
                  <a:pt x="102056" y="0"/>
                </a:lnTo>
                <a:lnTo>
                  <a:pt x="102056" y="131618"/>
                </a:lnTo>
                <a:lnTo>
                  <a:pt x="86118" y="131618"/>
                </a:lnTo>
                <a:lnTo>
                  <a:pt x="86118" y="72750"/>
                </a:lnTo>
                <a:lnTo>
                  <a:pt x="15938" y="72750"/>
                </a:lnTo>
                <a:lnTo>
                  <a:pt x="15938" y="131618"/>
                </a:lnTo>
                <a:lnTo>
                  <a:pt x="0" y="13161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b="1" dirty="0">
              <a:solidFill>
                <a:schemeClr val="bg1">
                  <a:alpha val="60000"/>
                </a:schemeClr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83A73D-CB6B-49B2-A6E3-B097BA058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17" y="6115502"/>
            <a:ext cx="911639" cy="8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20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8" grpId="0" animBg="1"/>
          <p:bldP spid="17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8" grpId="0" animBg="1"/>
          <p:bldP spid="17" grpId="0" animBg="1"/>
          <p:bldP spid="15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4hLpULPqZtdx9wAS5a2R1g&quot;,&quot;gi&quot;:&quot;FGqgo8LJlWW1vXT3-lNxyg&quot;,&quot;ti&quot;:&quot;ui_elements&quot;,&quot;vs&quot;:{&quot;f&quot;:[2],&quot;i&quot;:{&quot;d&quot;:&quot;4hLpULPqZtdx9wAS5a2R1g&quot;,&quot;p&quot;:true}}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39216</TotalTime>
  <Words>234</Words>
  <Application>Microsoft Office PowerPoint</Application>
  <PresentationFormat>Широкоэкранный</PresentationFormat>
  <Paragraphs>51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Bahnschrift SemiBold</vt:lpstr>
      <vt:lpstr>Calibri</vt:lpstr>
      <vt:lpstr>Calibri Light</vt:lpstr>
      <vt:lpstr>Inter</vt:lpstr>
      <vt:lpstr>Inter ExtraLight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Svetlana</cp:lastModifiedBy>
  <cp:revision>84</cp:revision>
  <cp:lastPrinted>2023-03-21T14:01:29Z</cp:lastPrinted>
  <dcterms:created xsi:type="dcterms:W3CDTF">2023-03-20T11:36:25Z</dcterms:created>
  <dcterms:modified xsi:type="dcterms:W3CDTF">2024-01-29T08:46:28Z</dcterms:modified>
</cp:coreProperties>
</file>